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tags/tag11.xml" ContentType="application/vnd.openxmlformats-officedocument.presentationml.tags+xml"/>
  <Override PartName="/ppt/notesSlides/notesSlide10.xml" ContentType="application/vnd.openxmlformats-officedocument.presentationml.notesSlide+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tags/tag12.xml" ContentType="application/vnd.openxmlformats-officedocument.presentationml.tags+xml"/>
  <Override PartName="/ppt/notesSlides/notesSlide11.xml" ContentType="application/vnd.openxmlformats-officedocument.presentationml.notesSlide+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25"/>
  </p:notesMasterIdLst>
  <p:sldIdLst>
    <p:sldId id="359" r:id="rId2"/>
    <p:sldId id="258" r:id="rId3"/>
    <p:sldId id="349" r:id="rId4"/>
    <p:sldId id="360" r:id="rId5"/>
    <p:sldId id="361" r:id="rId6"/>
    <p:sldId id="362" r:id="rId7"/>
    <p:sldId id="363" r:id="rId8"/>
    <p:sldId id="364" r:id="rId9"/>
    <p:sldId id="365" r:id="rId10"/>
    <p:sldId id="366" r:id="rId11"/>
    <p:sldId id="367" r:id="rId12"/>
    <p:sldId id="368" r:id="rId13"/>
    <p:sldId id="270" r:id="rId14"/>
    <p:sldId id="271" r:id="rId15"/>
    <p:sldId id="289" r:id="rId16"/>
    <p:sldId id="272" r:id="rId17"/>
    <p:sldId id="355" r:id="rId18"/>
    <p:sldId id="273" r:id="rId19"/>
    <p:sldId id="369" r:id="rId20"/>
    <p:sldId id="295" r:id="rId21"/>
    <p:sldId id="358" r:id="rId22"/>
    <p:sldId id="291" r:id="rId23"/>
    <p:sldId id="292" r:id="rId24"/>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4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inder Kaur" userId="704e5b4dbe0f5eed" providerId="LiveId" clId="{830E2D2B-B102-4D84-A4CB-BD8396ECD22D}"/>
    <pc:docChg chg="undo custSel addSld modSld">
      <pc:chgData name="Deepinder Kaur" userId="704e5b4dbe0f5eed" providerId="LiveId" clId="{830E2D2B-B102-4D84-A4CB-BD8396ECD22D}" dt="2021-06-22T10:58:16.888" v="838"/>
      <pc:docMkLst>
        <pc:docMk/>
      </pc:docMkLst>
      <pc:sldChg chg="addSp modSp mod">
        <pc:chgData name="Deepinder Kaur" userId="704e5b4dbe0f5eed" providerId="LiveId" clId="{830E2D2B-B102-4D84-A4CB-BD8396ECD22D}" dt="2021-06-22T10:53:34.873" v="700" actId="207"/>
        <pc:sldMkLst>
          <pc:docMk/>
          <pc:sldMk cId="0" sldId="273"/>
        </pc:sldMkLst>
        <pc:spChg chg="add mod">
          <ac:chgData name="Deepinder Kaur" userId="704e5b4dbe0f5eed" providerId="LiveId" clId="{830E2D2B-B102-4D84-A4CB-BD8396ECD22D}" dt="2021-06-22T10:53:34.873" v="700" actId="207"/>
          <ac:spMkLst>
            <pc:docMk/>
            <pc:sldMk cId="0" sldId="273"/>
            <ac:spMk id="39" creationId="{99E43639-1BB5-45D9-8CA2-6D5407195FD9}"/>
          </ac:spMkLst>
        </pc:spChg>
        <pc:spChg chg="mod">
          <ac:chgData name="Deepinder Kaur" userId="704e5b4dbe0f5eed" providerId="LiveId" clId="{830E2D2B-B102-4D84-A4CB-BD8396ECD22D}" dt="2021-06-21T10:24:54.691" v="695" actId="20577"/>
          <ac:spMkLst>
            <pc:docMk/>
            <pc:sldMk cId="0" sldId="273"/>
            <ac:spMk id="27677" creationId="{2F2325DE-172E-4446-89BE-3E1E18876CB8}"/>
          </ac:spMkLst>
        </pc:spChg>
        <pc:spChg chg="mod">
          <ac:chgData name="Deepinder Kaur" userId="704e5b4dbe0f5eed" providerId="LiveId" clId="{830E2D2B-B102-4D84-A4CB-BD8396ECD22D}" dt="2021-06-22T10:53:23.724" v="697"/>
          <ac:spMkLst>
            <pc:docMk/>
            <pc:sldMk cId="0" sldId="273"/>
            <ac:spMk id="27683" creationId="{CF7F5843-0FEF-47E1-AAE4-D5DEC8352B8C}"/>
          </ac:spMkLst>
        </pc:spChg>
      </pc:sldChg>
      <pc:sldChg chg="modSp mod">
        <pc:chgData name="Deepinder Kaur" userId="704e5b4dbe0f5eed" providerId="LiveId" clId="{830E2D2B-B102-4D84-A4CB-BD8396ECD22D}" dt="2021-06-19T09:26:55.990" v="15" actId="20577"/>
        <pc:sldMkLst>
          <pc:docMk/>
          <pc:sldMk cId="0" sldId="292"/>
        </pc:sldMkLst>
        <pc:spChg chg="mod">
          <ac:chgData name="Deepinder Kaur" userId="704e5b4dbe0f5eed" providerId="LiveId" clId="{830E2D2B-B102-4D84-A4CB-BD8396ECD22D}" dt="2021-06-19T09:26:55.990" v="15" actId="20577"/>
          <ac:spMkLst>
            <pc:docMk/>
            <pc:sldMk cId="0" sldId="292"/>
            <ac:spMk id="5" creationId="{00000000-0000-0000-0000-000000000000}"/>
          </ac:spMkLst>
        </pc:spChg>
      </pc:sldChg>
      <pc:sldChg chg="modSp add mod">
        <pc:chgData name="Deepinder Kaur" userId="704e5b4dbe0f5eed" providerId="LiveId" clId="{830E2D2B-B102-4D84-A4CB-BD8396ECD22D}" dt="2021-06-21T08:57:43.120" v="30"/>
        <pc:sldMkLst>
          <pc:docMk/>
          <pc:sldMk cId="1986958013" sldId="360"/>
        </pc:sldMkLst>
        <pc:spChg chg="mod">
          <ac:chgData name="Deepinder Kaur" userId="704e5b4dbe0f5eed" providerId="LiveId" clId="{830E2D2B-B102-4D84-A4CB-BD8396ECD22D}" dt="2021-06-21T08:57:33.324" v="29" actId="20577"/>
          <ac:spMkLst>
            <pc:docMk/>
            <pc:sldMk cId="1986958013" sldId="360"/>
            <ac:spMk id="2" creationId="{37BC33BF-7077-4061-93EC-EFC647334287}"/>
          </ac:spMkLst>
        </pc:spChg>
        <pc:spChg chg="mod">
          <ac:chgData name="Deepinder Kaur" userId="704e5b4dbe0f5eed" providerId="LiveId" clId="{830E2D2B-B102-4D84-A4CB-BD8396ECD22D}" dt="2021-06-21T08:57:43.120" v="30"/>
          <ac:spMkLst>
            <pc:docMk/>
            <pc:sldMk cId="1986958013" sldId="360"/>
            <ac:spMk id="3" creationId="{8CF56B51-6E1E-4A12-AA9A-15D9AA1ECD3F}"/>
          </ac:spMkLst>
        </pc:spChg>
      </pc:sldChg>
      <pc:sldChg chg="addSp modSp add mod">
        <pc:chgData name="Deepinder Kaur" userId="704e5b4dbe0f5eed" providerId="LiveId" clId="{830E2D2B-B102-4D84-A4CB-BD8396ECD22D}" dt="2021-06-21T08:58:49.163" v="63" actId="1076"/>
        <pc:sldMkLst>
          <pc:docMk/>
          <pc:sldMk cId="289679696" sldId="361"/>
        </pc:sldMkLst>
        <pc:spChg chg="mod">
          <ac:chgData name="Deepinder Kaur" userId="704e5b4dbe0f5eed" providerId="LiveId" clId="{830E2D2B-B102-4D84-A4CB-BD8396ECD22D}" dt="2021-06-21T08:58:08.136" v="57" actId="20577"/>
          <ac:spMkLst>
            <pc:docMk/>
            <pc:sldMk cId="289679696" sldId="361"/>
            <ac:spMk id="2" creationId="{37BC33BF-7077-4061-93EC-EFC647334287}"/>
          </ac:spMkLst>
        </pc:spChg>
        <pc:spChg chg="mod">
          <ac:chgData name="Deepinder Kaur" userId="704e5b4dbe0f5eed" providerId="LiveId" clId="{830E2D2B-B102-4D84-A4CB-BD8396ECD22D}" dt="2021-06-21T08:58:29.735" v="61" actId="255"/>
          <ac:spMkLst>
            <pc:docMk/>
            <pc:sldMk cId="289679696" sldId="361"/>
            <ac:spMk id="3" creationId="{8CF56B51-6E1E-4A12-AA9A-15D9AA1ECD3F}"/>
          </ac:spMkLst>
        </pc:spChg>
        <pc:picChg chg="add mod">
          <ac:chgData name="Deepinder Kaur" userId="704e5b4dbe0f5eed" providerId="LiveId" clId="{830E2D2B-B102-4D84-A4CB-BD8396ECD22D}" dt="2021-06-21T08:58:49.163" v="63" actId="1076"/>
          <ac:picMkLst>
            <pc:docMk/>
            <pc:sldMk cId="289679696" sldId="361"/>
            <ac:picMk id="1026" creationId="{8BB06062-A053-4A56-A799-DE766F929906}"/>
          </ac:picMkLst>
        </pc:picChg>
      </pc:sldChg>
      <pc:sldChg chg="addSp delSp modSp add mod">
        <pc:chgData name="Deepinder Kaur" userId="704e5b4dbe0f5eed" providerId="LiveId" clId="{830E2D2B-B102-4D84-A4CB-BD8396ECD22D}" dt="2021-06-21T08:59:38.919" v="70" actId="1076"/>
        <pc:sldMkLst>
          <pc:docMk/>
          <pc:sldMk cId="2170281105" sldId="362"/>
        </pc:sldMkLst>
        <pc:spChg chg="mod">
          <ac:chgData name="Deepinder Kaur" userId="704e5b4dbe0f5eed" providerId="LiveId" clId="{830E2D2B-B102-4D84-A4CB-BD8396ECD22D}" dt="2021-06-21T08:59:28.092" v="67" actId="255"/>
          <ac:spMkLst>
            <pc:docMk/>
            <pc:sldMk cId="2170281105" sldId="362"/>
            <ac:spMk id="3" creationId="{8CF56B51-6E1E-4A12-AA9A-15D9AA1ECD3F}"/>
          </ac:spMkLst>
        </pc:spChg>
        <pc:picChg chg="del">
          <ac:chgData name="Deepinder Kaur" userId="704e5b4dbe0f5eed" providerId="LiveId" clId="{830E2D2B-B102-4D84-A4CB-BD8396ECD22D}" dt="2021-06-21T08:59:30.123" v="68" actId="478"/>
          <ac:picMkLst>
            <pc:docMk/>
            <pc:sldMk cId="2170281105" sldId="362"/>
            <ac:picMk id="1026" creationId="{8BB06062-A053-4A56-A799-DE766F929906}"/>
          </ac:picMkLst>
        </pc:picChg>
        <pc:picChg chg="add mod">
          <ac:chgData name="Deepinder Kaur" userId="704e5b4dbe0f5eed" providerId="LiveId" clId="{830E2D2B-B102-4D84-A4CB-BD8396ECD22D}" dt="2021-06-21T08:59:38.919" v="70" actId="1076"/>
          <ac:picMkLst>
            <pc:docMk/>
            <pc:sldMk cId="2170281105" sldId="362"/>
            <ac:picMk id="2050" creationId="{64D4C267-2514-4B72-9C88-1B7F40C668F6}"/>
          </ac:picMkLst>
        </pc:picChg>
      </pc:sldChg>
      <pc:sldChg chg="addSp delSp modSp add mod">
        <pc:chgData name="Deepinder Kaur" userId="704e5b4dbe0f5eed" providerId="LiveId" clId="{830E2D2B-B102-4D84-A4CB-BD8396ECD22D}" dt="2021-06-21T09:45:39.405" v="674" actId="1076"/>
        <pc:sldMkLst>
          <pc:docMk/>
          <pc:sldMk cId="857343946" sldId="363"/>
        </pc:sldMkLst>
        <pc:spChg chg="mod">
          <ac:chgData name="Deepinder Kaur" userId="704e5b4dbe0f5eed" providerId="LiveId" clId="{830E2D2B-B102-4D84-A4CB-BD8396ECD22D}" dt="2021-06-21T09:45:39.405" v="674" actId="1076"/>
          <ac:spMkLst>
            <pc:docMk/>
            <pc:sldMk cId="857343946" sldId="363"/>
            <ac:spMk id="2" creationId="{37BC33BF-7077-4061-93EC-EFC647334287}"/>
          </ac:spMkLst>
        </pc:spChg>
        <pc:spChg chg="mod">
          <ac:chgData name="Deepinder Kaur" userId="704e5b4dbe0f5eed" providerId="LiveId" clId="{830E2D2B-B102-4D84-A4CB-BD8396ECD22D}" dt="2021-06-21T09:45:23.429" v="664" actId="21"/>
          <ac:spMkLst>
            <pc:docMk/>
            <pc:sldMk cId="857343946" sldId="363"/>
            <ac:spMk id="3" creationId="{8CF56B51-6E1E-4A12-AA9A-15D9AA1ECD3F}"/>
          </ac:spMkLst>
        </pc:spChg>
        <pc:picChg chg="del">
          <ac:chgData name="Deepinder Kaur" userId="704e5b4dbe0f5eed" providerId="LiveId" clId="{830E2D2B-B102-4D84-A4CB-BD8396ECD22D}" dt="2021-06-21T09:00:14.893" v="76" actId="478"/>
          <ac:picMkLst>
            <pc:docMk/>
            <pc:sldMk cId="857343946" sldId="363"/>
            <ac:picMk id="2050" creationId="{64D4C267-2514-4B72-9C88-1B7F40C668F6}"/>
          </ac:picMkLst>
        </pc:picChg>
        <pc:picChg chg="add mod">
          <ac:chgData name="Deepinder Kaur" userId="704e5b4dbe0f5eed" providerId="LiveId" clId="{830E2D2B-B102-4D84-A4CB-BD8396ECD22D}" dt="2021-06-21T09:00:23.290" v="78" actId="1076"/>
          <ac:picMkLst>
            <pc:docMk/>
            <pc:sldMk cId="857343946" sldId="363"/>
            <ac:picMk id="3074" creationId="{660F4EC7-312B-46C5-8001-530A346A12F0}"/>
          </ac:picMkLst>
        </pc:picChg>
      </pc:sldChg>
      <pc:sldChg chg="addSp delSp modSp add mod">
        <pc:chgData name="Deepinder Kaur" userId="704e5b4dbe0f5eed" providerId="LiveId" clId="{830E2D2B-B102-4D84-A4CB-BD8396ECD22D}" dt="2021-06-21T09:18:07.644" v="107" actId="1076"/>
        <pc:sldMkLst>
          <pc:docMk/>
          <pc:sldMk cId="2890677119" sldId="364"/>
        </pc:sldMkLst>
        <pc:spChg chg="mod">
          <ac:chgData name="Deepinder Kaur" userId="704e5b4dbe0f5eed" providerId="LiveId" clId="{830E2D2B-B102-4D84-A4CB-BD8396ECD22D}" dt="2021-06-21T09:16:38.291" v="87" actId="20577"/>
          <ac:spMkLst>
            <pc:docMk/>
            <pc:sldMk cId="2890677119" sldId="364"/>
            <ac:spMk id="2" creationId="{37BC33BF-7077-4061-93EC-EFC647334287}"/>
          </ac:spMkLst>
        </pc:spChg>
        <pc:spChg chg="del mod">
          <ac:chgData name="Deepinder Kaur" userId="704e5b4dbe0f5eed" providerId="LiveId" clId="{830E2D2B-B102-4D84-A4CB-BD8396ECD22D}" dt="2021-06-21T09:17:16.607" v="92" actId="478"/>
          <ac:spMkLst>
            <pc:docMk/>
            <pc:sldMk cId="2890677119" sldId="364"/>
            <ac:spMk id="3" creationId="{8CF56B51-6E1E-4A12-AA9A-15D9AA1ECD3F}"/>
          </ac:spMkLst>
        </pc:spChg>
        <pc:picChg chg="add mod">
          <ac:chgData name="Deepinder Kaur" userId="704e5b4dbe0f5eed" providerId="LiveId" clId="{830E2D2B-B102-4D84-A4CB-BD8396ECD22D}" dt="2021-06-21T09:17:23.770" v="95" actId="14100"/>
          <ac:picMkLst>
            <pc:docMk/>
            <pc:sldMk cId="2890677119" sldId="364"/>
            <ac:picMk id="5" creationId="{F07E4B61-908F-4B5B-9474-4F3F78DFCCBF}"/>
          </ac:picMkLst>
        </pc:picChg>
        <pc:picChg chg="add del mod">
          <ac:chgData name="Deepinder Kaur" userId="704e5b4dbe0f5eed" providerId="LiveId" clId="{830E2D2B-B102-4D84-A4CB-BD8396ECD22D}" dt="2021-06-21T09:17:47.421" v="101" actId="22"/>
          <ac:picMkLst>
            <pc:docMk/>
            <pc:sldMk cId="2890677119" sldId="364"/>
            <ac:picMk id="7" creationId="{69339019-9F3A-4059-9653-39350C888F74}"/>
          </ac:picMkLst>
        </pc:picChg>
        <pc:picChg chg="add mod">
          <ac:chgData name="Deepinder Kaur" userId="704e5b4dbe0f5eed" providerId="LiveId" clId="{830E2D2B-B102-4D84-A4CB-BD8396ECD22D}" dt="2021-06-21T09:18:07.644" v="107" actId="1076"/>
          <ac:picMkLst>
            <pc:docMk/>
            <pc:sldMk cId="2890677119" sldId="364"/>
            <ac:picMk id="9" creationId="{75EC05ED-4484-4395-9CA0-FA84984F6C04}"/>
          </ac:picMkLst>
        </pc:picChg>
        <pc:picChg chg="del">
          <ac:chgData name="Deepinder Kaur" userId="704e5b4dbe0f5eed" providerId="LiveId" clId="{830E2D2B-B102-4D84-A4CB-BD8396ECD22D}" dt="2021-06-21T09:16:40.224" v="88" actId="478"/>
          <ac:picMkLst>
            <pc:docMk/>
            <pc:sldMk cId="2890677119" sldId="364"/>
            <ac:picMk id="3074" creationId="{660F4EC7-312B-46C5-8001-530A346A12F0}"/>
          </ac:picMkLst>
        </pc:picChg>
      </pc:sldChg>
      <pc:sldChg chg="addSp delSp modSp add mod">
        <pc:chgData name="Deepinder Kaur" userId="704e5b4dbe0f5eed" providerId="LiveId" clId="{830E2D2B-B102-4D84-A4CB-BD8396ECD22D}" dt="2021-06-21T09:19:40.191" v="123" actId="1076"/>
        <pc:sldMkLst>
          <pc:docMk/>
          <pc:sldMk cId="3003416931" sldId="365"/>
        </pc:sldMkLst>
        <pc:spChg chg="mod">
          <ac:chgData name="Deepinder Kaur" userId="704e5b4dbe0f5eed" providerId="LiveId" clId="{830E2D2B-B102-4D84-A4CB-BD8396ECD22D}" dt="2021-06-21T09:19:15.410" v="115" actId="1076"/>
          <ac:spMkLst>
            <pc:docMk/>
            <pc:sldMk cId="3003416931" sldId="365"/>
            <ac:spMk id="2" creationId="{37BC33BF-7077-4061-93EC-EFC647334287}"/>
          </ac:spMkLst>
        </pc:spChg>
        <pc:picChg chg="add mod">
          <ac:chgData name="Deepinder Kaur" userId="704e5b4dbe0f5eed" providerId="LiveId" clId="{830E2D2B-B102-4D84-A4CB-BD8396ECD22D}" dt="2021-06-21T09:19:18.370" v="117" actId="1076"/>
          <ac:picMkLst>
            <pc:docMk/>
            <pc:sldMk cId="3003416931" sldId="365"/>
            <ac:picMk id="4" creationId="{A83AA890-D017-4121-9AAE-5A73BF301FED}"/>
          </ac:picMkLst>
        </pc:picChg>
        <pc:picChg chg="del">
          <ac:chgData name="Deepinder Kaur" userId="704e5b4dbe0f5eed" providerId="LiveId" clId="{830E2D2B-B102-4D84-A4CB-BD8396ECD22D}" dt="2021-06-21T09:18:58.856" v="109" actId="478"/>
          <ac:picMkLst>
            <pc:docMk/>
            <pc:sldMk cId="3003416931" sldId="365"/>
            <ac:picMk id="5" creationId="{F07E4B61-908F-4B5B-9474-4F3F78DFCCBF}"/>
          </ac:picMkLst>
        </pc:picChg>
        <pc:picChg chg="add mod">
          <ac:chgData name="Deepinder Kaur" userId="704e5b4dbe0f5eed" providerId="LiveId" clId="{830E2D2B-B102-4D84-A4CB-BD8396ECD22D}" dt="2021-06-21T09:19:40.191" v="123" actId="1076"/>
          <ac:picMkLst>
            <pc:docMk/>
            <pc:sldMk cId="3003416931" sldId="365"/>
            <ac:picMk id="7" creationId="{4604AAFF-07DA-4AE1-80F6-9C759CC91C7E}"/>
          </ac:picMkLst>
        </pc:picChg>
        <pc:picChg chg="del">
          <ac:chgData name="Deepinder Kaur" userId="704e5b4dbe0f5eed" providerId="LiveId" clId="{830E2D2B-B102-4D84-A4CB-BD8396ECD22D}" dt="2021-06-21T09:19:08.941" v="113" actId="478"/>
          <ac:picMkLst>
            <pc:docMk/>
            <pc:sldMk cId="3003416931" sldId="365"/>
            <ac:picMk id="9" creationId="{75EC05ED-4484-4395-9CA0-FA84984F6C04}"/>
          </ac:picMkLst>
        </pc:picChg>
      </pc:sldChg>
      <pc:sldChg chg="addSp delSp modSp add mod">
        <pc:chgData name="Deepinder Kaur" userId="704e5b4dbe0f5eed" providerId="LiveId" clId="{830E2D2B-B102-4D84-A4CB-BD8396ECD22D}" dt="2021-06-21T09:25:34.726" v="273"/>
        <pc:sldMkLst>
          <pc:docMk/>
          <pc:sldMk cId="445677259" sldId="366"/>
        </pc:sldMkLst>
        <pc:spChg chg="add del mod">
          <ac:chgData name="Deepinder Kaur" userId="704e5b4dbe0f5eed" providerId="LiveId" clId="{830E2D2B-B102-4D84-A4CB-BD8396ECD22D}" dt="2021-06-21T09:21:59.125" v="150" actId="478"/>
          <ac:spMkLst>
            <pc:docMk/>
            <pc:sldMk cId="445677259" sldId="366"/>
            <ac:spMk id="6" creationId="{0437BF2B-4B69-4737-9D38-18261D236344}"/>
          </ac:spMkLst>
        </pc:spChg>
        <pc:spChg chg="add del mod">
          <ac:chgData name="Deepinder Kaur" userId="704e5b4dbe0f5eed" providerId="LiveId" clId="{830E2D2B-B102-4D84-A4CB-BD8396ECD22D}" dt="2021-06-21T09:22:16.852" v="154"/>
          <ac:spMkLst>
            <pc:docMk/>
            <pc:sldMk cId="445677259" sldId="366"/>
            <ac:spMk id="8" creationId="{509CC327-BAC7-4A0A-9E37-7942D0AF6BBC}"/>
          </ac:spMkLst>
        </pc:spChg>
        <pc:grpChg chg="del mod">
          <ac:chgData name="Deepinder Kaur" userId="704e5b4dbe0f5eed" providerId="LiveId" clId="{830E2D2B-B102-4D84-A4CB-BD8396ECD22D}" dt="2021-06-21T09:23:13.623" v="199"/>
          <ac:grpSpMkLst>
            <pc:docMk/>
            <pc:sldMk cId="445677259" sldId="366"/>
            <ac:grpSpMk id="19" creationId="{E2EDB2A2-16C1-48D4-B897-6D280F3BC638}"/>
          </ac:grpSpMkLst>
        </pc:grpChg>
        <pc:grpChg chg="del mod">
          <ac:chgData name="Deepinder Kaur" userId="704e5b4dbe0f5eed" providerId="LiveId" clId="{830E2D2B-B102-4D84-A4CB-BD8396ECD22D}" dt="2021-06-21T09:23:13.623" v="199"/>
          <ac:grpSpMkLst>
            <pc:docMk/>
            <pc:sldMk cId="445677259" sldId="366"/>
            <ac:grpSpMk id="20" creationId="{E5BA0190-3279-4B94-9CE7-254E6BDC60A4}"/>
          </ac:grpSpMkLst>
        </pc:grpChg>
        <pc:grpChg chg="del mod">
          <ac:chgData name="Deepinder Kaur" userId="704e5b4dbe0f5eed" providerId="LiveId" clId="{830E2D2B-B102-4D84-A4CB-BD8396ECD22D}" dt="2021-06-21T09:23:13.623" v="199"/>
          <ac:grpSpMkLst>
            <pc:docMk/>
            <pc:sldMk cId="445677259" sldId="366"/>
            <ac:grpSpMk id="21" creationId="{425AB304-160B-4F15-B8A2-18556E38FA78}"/>
          </ac:grpSpMkLst>
        </pc:grpChg>
        <pc:grpChg chg="del mod">
          <ac:chgData name="Deepinder Kaur" userId="704e5b4dbe0f5eed" providerId="LiveId" clId="{830E2D2B-B102-4D84-A4CB-BD8396ECD22D}" dt="2021-06-21T09:23:13.623" v="199"/>
          <ac:grpSpMkLst>
            <pc:docMk/>
            <pc:sldMk cId="445677259" sldId="366"/>
            <ac:grpSpMk id="29" creationId="{6DD350C9-8E2D-4C05-892D-3B9E32A195FB}"/>
          </ac:grpSpMkLst>
        </pc:grpChg>
        <pc:grpChg chg="del mod">
          <ac:chgData name="Deepinder Kaur" userId="704e5b4dbe0f5eed" providerId="LiveId" clId="{830E2D2B-B102-4D84-A4CB-BD8396ECD22D}" dt="2021-06-21T09:23:13.623" v="199"/>
          <ac:grpSpMkLst>
            <pc:docMk/>
            <pc:sldMk cId="445677259" sldId="366"/>
            <ac:grpSpMk id="33" creationId="{9470EB80-180F-4219-8E5C-83019C1DBC00}"/>
          </ac:grpSpMkLst>
        </pc:grpChg>
        <pc:grpChg chg="del mod">
          <ac:chgData name="Deepinder Kaur" userId="704e5b4dbe0f5eed" providerId="LiveId" clId="{830E2D2B-B102-4D84-A4CB-BD8396ECD22D}" dt="2021-06-21T09:23:13.623" v="199"/>
          <ac:grpSpMkLst>
            <pc:docMk/>
            <pc:sldMk cId="445677259" sldId="366"/>
            <ac:grpSpMk id="38" creationId="{209CA3D9-E9A3-474B-A2FA-A69415B6668C}"/>
          </ac:grpSpMkLst>
        </pc:grpChg>
        <pc:grpChg chg="del mod">
          <ac:chgData name="Deepinder Kaur" userId="704e5b4dbe0f5eed" providerId="LiveId" clId="{830E2D2B-B102-4D84-A4CB-BD8396ECD22D}" dt="2021-06-21T09:23:13.623" v="199"/>
          <ac:grpSpMkLst>
            <pc:docMk/>
            <pc:sldMk cId="445677259" sldId="366"/>
            <ac:grpSpMk id="54" creationId="{ED3F1856-79E0-4E85-BCF0-3934B318F8C3}"/>
          </ac:grpSpMkLst>
        </pc:grpChg>
        <pc:grpChg chg="del mod">
          <ac:chgData name="Deepinder Kaur" userId="704e5b4dbe0f5eed" providerId="LiveId" clId="{830E2D2B-B102-4D84-A4CB-BD8396ECD22D}" dt="2021-06-21T09:23:27.546" v="223"/>
          <ac:grpSpMkLst>
            <pc:docMk/>
            <pc:sldMk cId="445677259" sldId="366"/>
            <ac:grpSpMk id="55" creationId="{9206DC2F-135E-4297-86A4-2723D5117A96}"/>
          </ac:grpSpMkLst>
        </pc:grpChg>
        <pc:grpChg chg="mod">
          <ac:chgData name="Deepinder Kaur" userId="704e5b4dbe0f5eed" providerId="LiveId" clId="{830E2D2B-B102-4D84-A4CB-BD8396ECD22D}" dt="2021-06-21T09:23:27.546" v="223"/>
          <ac:grpSpMkLst>
            <pc:docMk/>
            <pc:sldMk cId="445677259" sldId="366"/>
            <ac:grpSpMk id="79" creationId="{76827CC2-377A-4B29-BB0B-0E352C372DE5}"/>
          </ac:grpSpMkLst>
        </pc:grpChg>
        <pc:grpChg chg="mod">
          <ac:chgData name="Deepinder Kaur" userId="704e5b4dbe0f5eed" providerId="LiveId" clId="{830E2D2B-B102-4D84-A4CB-BD8396ECD22D}" dt="2021-06-21T09:23:27.546" v="223"/>
          <ac:grpSpMkLst>
            <pc:docMk/>
            <pc:sldMk cId="445677259" sldId="366"/>
            <ac:grpSpMk id="80" creationId="{27240186-F7EB-4082-9C0A-B2DF4D6E70F7}"/>
          </ac:grpSpMkLst>
        </pc:grpChg>
        <pc:grpChg chg="mod">
          <ac:chgData name="Deepinder Kaur" userId="704e5b4dbe0f5eed" providerId="LiveId" clId="{830E2D2B-B102-4D84-A4CB-BD8396ECD22D}" dt="2021-06-21T09:23:27.546" v="223"/>
          <ac:grpSpMkLst>
            <pc:docMk/>
            <pc:sldMk cId="445677259" sldId="366"/>
            <ac:grpSpMk id="81" creationId="{1596B9F4-65BA-49B3-925E-74023D1632B8}"/>
          </ac:grpSpMkLst>
        </pc:grpChg>
        <pc:grpChg chg="mod">
          <ac:chgData name="Deepinder Kaur" userId="704e5b4dbe0f5eed" providerId="LiveId" clId="{830E2D2B-B102-4D84-A4CB-BD8396ECD22D}" dt="2021-06-21T09:23:27.546" v="223"/>
          <ac:grpSpMkLst>
            <pc:docMk/>
            <pc:sldMk cId="445677259" sldId="366"/>
            <ac:grpSpMk id="82" creationId="{B6CD6A23-3578-465C-A132-BF4E70868E2E}"/>
          </ac:grpSpMkLst>
        </pc:grpChg>
        <pc:grpChg chg="mod">
          <ac:chgData name="Deepinder Kaur" userId="704e5b4dbe0f5eed" providerId="LiveId" clId="{830E2D2B-B102-4D84-A4CB-BD8396ECD22D}" dt="2021-06-21T09:23:27.546" v="223"/>
          <ac:grpSpMkLst>
            <pc:docMk/>
            <pc:sldMk cId="445677259" sldId="366"/>
            <ac:grpSpMk id="83" creationId="{1576994B-8678-4676-81F9-8F09D7A9B946}"/>
          </ac:grpSpMkLst>
        </pc:grpChg>
        <pc:grpChg chg="del mod">
          <ac:chgData name="Deepinder Kaur" userId="704e5b4dbe0f5eed" providerId="LiveId" clId="{830E2D2B-B102-4D84-A4CB-BD8396ECD22D}" dt="2021-06-21T09:25:29.515" v="261"/>
          <ac:grpSpMkLst>
            <pc:docMk/>
            <pc:sldMk cId="445677259" sldId="366"/>
            <ac:grpSpMk id="107" creationId="{9624E331-79C1-417D-A8E6-4361E9E453E5}"/>
          </ac:grpSpMkLst>
        </pc:grpChg>
        <pc:grpChg chg="mod">
          <ac:chgData name="Deepinder Kaur" userId="704e5b4dbe0f5eed" providerId="LiveId" clId="{830E2D2B-B102-4D84-A4CB-BD8396ECD22D}" dt="2021-06-21T09:25:29.515" v="261"/>
          <ac:grpSpMkLst>
            <pc:docMk/>
            <pc:sldMk cId="445677259" sldId="366"/>
            <ac:grpSpMk id="108" creationId="{426BFC7A-7CBD-4FD4-985C-A2C1223D2D29}"/>
          </ac:grpSpMkLst>
        </pc:grpChg>
        <pc:grpChg chg="del mod">
          <ac:chgData name="Deepinder Kaur" userId="704e5b4dbe0f5eed" providerId="LiveId" clId="{830E2D2B-B102-4D84-A4CB-BD8396ECD22D}" dt="2021-06-21T09:25:29.515" v="261"/>
          <ac:grpSpMkLst>
            <pc:docMk/>
            <pc:sldMk cId="445677259" sldId="366"/>
            <ac:grpSpMk id="109" creationId="{64B3F2F4-8251-4A18-BDD7-4214A04D459E}"/>
          </ac:grpSpMkLst>
        </pc:grpChg>
        <pc:grpChg chg="mod">
          <ac:chgData name="Deepinder Kaur" userId="704e5b4dbe0f5eed" providerId="LiveId" clId="{830E2D2B-B102-4D84-A4CB-BD8396ECD22D}" dt="2021-06-21T09:25:29.515" v="261"/>
          <ac:grpSpMkLst>
            <pc:docMk/>
            <pc:sldMk cId="445677259" sldId="366"/>
            <ac:grpSpMk id="110" creationId="{290B14F4-0E04-4637-AFA0-993D923E48A0}"/>
          </ac:grpSpMkLst>
        </pc:grpChg>
        <pc:grpChg chg="mod">
          <ac:chgData name="Deepinder Kaur" userId="704e5b4dbe0f5eed" providerId="LiveId" clId="{830E2D2B-B102-4D84-A4CB-BD8396ECD22D}" dt="2021-06-21T09:25:29.515" v="261"/>
          <ac:grpSpMkLst>
            <pc:docMk/>
            <pc:sldMk cId="445677259" sldId="366"/>
            <ac:grpSpMk id="111" creationId="{CDF9FED5-23A2-425A-A76D-AB694DA65EF3}"/>
          </ac:grpSpMkLst>
        </pc:grpChg>
        <pc:grpChg chg="mod">
          <ac:chgData name="Deepinder Kaur" userId="704e5b4dbe0f5eed" providerId="LiveId" clId="{830E2D2B-B102-4D84-A4CB-BD8396ECD22D}" dt="2021-06-21T09:25:29.515" v="261"/>
          <ac:grpSpMkLst>
            <pc:docMk/>
            <pc:sldMk cId="445677259" sldId="366"/>
            <ac:grpSpMk id="112" creationId="{4E0B3A66-9B58-4A76-A09B-92462212E2E0}"/>
          </ac:grpSpMkLst>
        </pc:grpChg>
        <pc:grpChg chg="mod">
          <ac:chgData name="Deepinder Kaur" userId="704e5b4dbe0f5eed" providerId="LiveId" clId="{830E2D2B-B102-4D84-A4CB-BD8396ECD22D}" dt="2021-06-21T09:25:34.726" v="273"/>
          <ac:grpSpMkLst>
            <pc:docMk/>
            <pc:sldMk cId="445677259" sldId="366"/>
            <ac:grpSpMk id="124" creationId="{719DBDA9-DDC1-4DA3-B22C-383A544663E1}"/>
          </ac:grpSpMkLst>
        </pc:grpChg>
        <pc:grpChg chg="mod">
          <ac:chgData name="Deepinder Kaur" userId="704e5b4dbe0f5eed" providerId="LiveId" clId="{830E2D2B-B102-4D84-A4CB-BD8396ECD22D}" dt="2021-06-21T09:25:34.726" v="273"/>
          <ac:grpSpMkLst>
            <pc:docMk/>
            <pc:sldMk cId="445677259" sldId="366"/>
            <ac:grpSpMk id="125" creationId="{AB468E20-FFBD-4ED0-AB96-7504397BD6E5}"/>
          </ac:grpSpMkLst>
        </pc:grpChg>
        <pc:grpChg chg="mod">
          <ac:chgData name="Deepinder Kaur" userId="704e5b4dbe0f5eed" providerId="LiveId" clId="{830E2D2B-B102-4D84-A4CB-BD8396ECD22D}" dt="2021-06-21T09:25:34.726" v="273"/>
          <ac:grpSpMkLst>
            <pc:docMk/>
            <pc:sldMk cId="445677259" sldId="366"/>
            <ac:grpSpMk id="126" creationId="{326AEB31-5697-419F-BC89-C335D0D3AA2A}"/>
          </ac:grpSpMkLst>
        </pc:grpChg>
        <pc:picChg chg="del">
          <ac:chgData name="Deepinder Kaur" userId="704e5b4dbe0f5eed" providerId="LiveId" clId="{830E2D2B-B102-4D84-A4CB-BD8396ECD22D}" dt="2021-06-21T09:20:03.782" v="125" actId="478"/>
          <ac:picMkLst>
            <pc:docMk/>
            <pc:sldMk cId="445677259" sldId="366"/>
            <ac:picMk id="4" creationId="{A83AA890-D017-4121-9AAE-5A73BF301FED}"/>
          </ac:picMkLst>
        </pc:picChg>
        <pc:picChg chg="add mod">
          <ac:chgData name="Deepinder Kaur" userId="704e5b4dbe0f5eed" providerId="LiveId" clId="{830E2D2B-B102-4D84-A4CB-BD8396ECD22D}" dt="2021-06-21T09:20:13.185" v="130" actId="14100"/>
          <ac:picMkLst>
            <pc:docMk/>
            <pc:sldMk cId="445677259" sldId="366"/>
            <ac:picMk id="5" creationId="{E4E8380A-09A2-4205-BC95-92ED584D127B}"/>
          </ac:picMkLst>
        </pc:picChg>
        <pc:picChg chg="del">
          <ac:chgData name="Deepinder Kaur" userId="704e5b4dbe0f5eed" providerId="LiveId" clId="{830E2D2B-B102-4D84-A4CB-BD8396ECD22D}" dt="2021-06-21T09:20:06.476" v="127" actId="478"/>
          <ac:picMkLst>
            <pc:docMk/>
            <pc:sldMk cId="445677259" sldId="366"/>
            <ac:picMk id="7" creationId="{4604AAFF-07DA-4AE1-80F6-9C759CC91C7E}"/>
          </ac:picMkLst>
        </pc:picChg>
        <pc:inkChg chg="add mod">
          <ac:chgData name="Deepinder Kaur" userId="704e5b4dbe0f5eed" providerId="LiveId" clId="{830E2D2B-B102-4D84-A4CB-BD8396ECD22D}" dt="2021-06-21T09:23:27.546" v="223"/>
          <ac:inkMkLst>
            <pc:docMk/>
            <pc:sldMk cId="445677259" sldId="366"/>
            <ac:inkMk id="9" creationId="{0A7B4593-77F3-447E-9DF1-5B9A10DBE470}"/>
          </ac:inkMkLst>
        </pc:inkChg>
        <pc:inkChg chg="add mod">
          <ac:chgData name="Deepinder Kaur" userId="704e5b4dbe0f5eed" providerId="LiveId" clId="{830E2D2B-B102-4D84-A4CB-BD8396ECD22D}" dt="2021-06-21T09:23:27.546" v="223"/>
          <ac:inkMkLst>
            <pc:docMk/>
            <pc:sldMk cId="445677259" sldId="366"/>
            <ac:inkMk id="10" creationId="{FBE99E05-545A-4799-AB39-4D02426C6486}"/>
          </ac:inkMkLst>
        </pc:inkChg>
        <pc:inkChg chg="add mod">
          <ac:chgData name="Deepinder Kaur" userId="704e5b4dbe0f5eed" providerId="LiveId" clId="{830E2D2B-B102-4D84-A4CB-BD8396ECD22D}" dt="2021-06-21T09:23:27.546" v="223"/>
          <ac:inkMkLst>
            <pc:docMk/>
            <pc:sldMk cId="445677259" sldId="366"/>
            <ac:inkMk id="11" creationId="{4888AE8B-BFCA-45EC-BBF1-FACB40E18386}"/>
          </ac:inkMkLst>
        </pc:inkChg>
        <pc:inkChg chg="add mod">
          <ac:chgData name="Deepinder Kaur" userId="704e5b4dbe0f5eed" providerId="LiveId" clId="{830E2D2B-B102-4D84-A4CB-BD8396ECD22D}" dt="2021-06-21T09:23:27.546" v="223"/>
          <ac:inkMkLst>
            <pc:docMk/>
            <pc:sldMk cId="445677259" sldId="366"/>
            <ac:inkMk id="12" creationId="{1C6857E4-AD16-4C0E-9730-E7A137440BB3}"/>
          </ac:inkMkLst>
        </pc:inkChg>
        <pc:inkChg chg="add mod">
          <ac:chgData name="Deepinder Kaur" userId="704e5b4dbe0f5eed" providerId="LiveId" clId="{830E2D2B-B102-4D84-A4CB-BD8396ECD22D}" dt="2021-06-21T09:23:27.546" v="223"/>
          <ac:inkMkLst>
            <pc:docMk/>
            <pc:sldMk cId="445677259" sldId="366"/>
            <ac:inkMk id="13" creationId="{18D9E798-9EFB-42F9-A107-019634F4B6A6}"/>
          </ac:inkMkLst>
        </pc:inkChg>
        <pc:inkChg chg="add mod">
          <ac:chgData name="Deepinder Kaur" userId="704e5b4dbe0f5eed" providerId="LiveId" clId="{830E2D2B-B102-4D84-A4CB-BD8396ECD22D}" dt="2021-06-21T09:23:27.546" v="223"/>
          <ac:inkMkLst>
            <pc:docMk/>
            <pc:sldMk cId="445677259" sldId="366"/>
            <ac:inkMk id="14" creationId="{052E94C8-C91C-4004-ABEF-5866AC7BC29B}"/>
          </ac:inkMkLst>
        </pc:inkChg>
        <pc:inkChg chg="add mod">
          <ac:chgData name="Deepinder Kaur" userId="704e5b4dbe0f5eed" providerId="LiveId" clId="{830E2D2B-B102-4D84-A4CB-BD8396ECD22D}" dt="2021-06-21T09:23:27.546" v="223"/>
          <ac:inkMkLst>
            <pc:docMk/>
            <pc:sldMk cId="445677259" sldId="366"/>
            <ac:inkMk id="15" creationId="{EB85414E-C513-49FE-96A3-F709482F28CD}"/>
          </ac:inkMkLst>
        </pc:inkChg>
        <pc:inkChg chg="add mod">
          <ac:chgData name="Deepinder Kaur" userId="704e5b4dbe0f5eed" providerId="LiveId" clId="{830E2D2B-B102-4D84-A4CB-BD8396ECD22D}" dt="2021-06-21T09:23:27.546" v="223"/>
          <ac:inkMkLst>
            <pc:docMk/>
            <pc:sldMk cId="445677259" sldId="366"/>
            <ac:inkMk id="16" creationId="{A8F0CC74-9029-4ADC-9A92-216227A1147D}"/>
          </ac:inkMkLst>
        </pc:inkChg>
        <pc:inkChg chg="add del mod">
          <ac:chgData name="Deepinder Kaur" userId="704e5b4dbe0f5eed" providerId="LiveId" clId="{830E2D2B-B102-4D84-A4CB-BD8396ECD22D}" dt="2021-06-21T09:22:30.151" v="166"/>
          <ac:inkMkLst>
            <pc:docMk/>
            <pc:sldMk cId="445677259" sldId="366"/>
            <ac:inkMk id="17" creationId="{6EF37E44-AEB0-42F1-AF17-AD23EB041D97}"/>
          </ac:inkMkLst>
        </pc:inkChg>
        <pc:inkChg chg="add mod">
          <ac:chgData name="Deepinder Kaur" userId="704e5b4dbe0f5eed" providerId="LiveId" clId="{830E2D2B-B102-4D84-A4CB-BD8396ECD22D}" dt="2021-06-21T09:23:27.546" v="223"/>
          <ac:inkMkLst>
            <pc:docMk/>
            <pc:sldMk cId="445677259" sldId="366"/>
            <ac:inkMk id="18" creationId="{7095A4B4-71C9-43AC-87B2-A668C7889C3A}"/>
          </ac:inkMkLst>
        </pc:inkChg>
        <pc:inkChg chg="add mod">
          <ac:chgData name="Deepinder Kaur" userId="704e5b4dbe0f5eed" providerId="LiveId" clId="{830E2D2B-B102-4D84-A4CB-BD8396ECD22D}" dt="2021-06-21T09:23:27.546" v="223"/>
          <ac:inkMkLst>
            <pc:docMk/>
            <pc:sldMk cId="445677259" sldId="366"/>
            <ac:inkMk id="22" creationId="{3CB13DB5-2883-4323-826E-01E7858C8A3B}"/>
          </ac:inkMkLst>
        </pc:inkChg>
        <pc:inkChg chg="add mod">
          <ac:chgData name="Deepinder Kaur" userId="704e5b4dbe0f5eed" providerId="LiveId" clId="{830E2D2B-B102-4D84-A4CB-BD8396ECD22D}" dt="2021-06-21T09:23:27.546" v="223"/>
          <ac:inkMkLst>
            <pc:docMk/>
            <pc:sldMk cId="445677259" sldId="366"/>
            <ac:inkMk id="23" creationId="{BC7A9E8E-F621-44AA-8FCB-18C4309990F7}"/>
          </ac:inkMkLst>
        </pc:inkChg>
        <pc:inkChg chg="add mod">
          <ac:chgData name="Deepinder Kaur" userId="704e5b4dbe0f5eed" providerId="LiveId" clId="{830E2D2B-B102-4D84-A4CB-BD8396ECD22D}" dt="2021-06-21T09:23:27.546" v="223"/>
          <ac:inkMkLst>
            <pc:docMk/>
            <pc:sldMk cId="445677259" sldId="366"/>
            <ac:inkMk id="24" creationId="{1646645B-0EA9-4165-A853-1CB36A808D51}"/>
          </ac:inkMkLst>
        </pc:inkChg>
        <pc:inkChg chg="add mod">
          <ac:chgData name="Deepinder Kaur" userId="704e5b4dbe0f5eed" providerId="LiveId" clId="{830E2D2B-B102-4D84-A4CB-BD8396ECD22D}" dt="2021-06-21T09:23:27.546" v="223"/>
          <ac:inkMkLst>
            <pc:docMk/>
            <pc:sldMk cId="445677259" sldId="366"/>
            <ac:inkMk id="25" creationId="{08C02EF0-F801-4FEB-9AF8-F3580595E544}"/>
          </ac:inkMkLst>
        </pc:inkChg>
        <pc:inkChg chg="add mod">
          <ac:chgData name="Deepinder Kaur" userId="704e5b4dbe0f5eed" providerId="LiveId" clId="{830E2D2B-B102-4D84-A4CB-BD8396ECD22D}" dt="2021-06-21T09:23:27.546" v="223"/>
          <ac:inkMkLst>
            <pc:docMk/>
            <pc:sldMk cId="445677259" sldId="366"/>
            <ac:inkMk id="26" creationId="{EF132BB4-31F8-4AB7-AB9D-272375A2344F}"/>
          </ac:inkMkLst>
        </pc:inkChg>
        <pc:inkChg chg="add mod">
          <ac:chgData name="Deepinder Kaur" userId="704e5b4dbe0f5eed" providerId="LiveId" clId="{830E2D2B-B102-4D84-A4CB-BD8396ECD22D}" dt="2021-06-21T09:23:27.546" v="223"/>
          <ac:inkMkLst>
            <pc:docMk/>
            <pc:sldMk cId="445677259" sldId="366"/>
            <ac:inkMk id="27" creationId="{28B7BBF3-49BE-4334-99B6-0D8BD5A08E34}"/>
          </ac:inkMkLst>
        </pc:inkChg>
        <pc:inkChg chg="add mod">
          <ac:chgData name="Deepinder Kaur" userId="704e5b4dbe0f5eed" providerId="LiveId" clId="{830E2D2B-B102-4D84-A4CB-BD8396ECD22D}" dt="2021-06-21T09:23:27.546" v="223"/>
          <ac:inkMkLst>
            <pc:docMk/>
            <pc:sldMk cId="445677259" sldId="366"/>
            <ac:inkMk id="28" creationId="{E09270CB-ADC9-4F52-8BEE-55B48E5C30D7}"/>
          </ac:inkMkLst>
        </pc:inkChg>
        <pc:inkChg chg="add mod">
          <ac:chgData name="Deepinder Kaur" userId="704e5b4dbe0f5eed" providerId="LiveId" clId="{830E2D2B-B102-4D84-A4CB-BD8396ECD22D}" dt="2021-06-21T09:23:27.546" v="223"/>
          <ac:inkMkLst>
            <pc:docMk/>
            <pc:sldMk cId="445677259" sldId="366"/>
            <ac:inkMk id="30" creationId="{F9D59543-95B8-4ADF-8E60-FBA686DD4B77}"/>
          </ac:inkMkLst>
        </pc:inkChg>
        <pc:inkChg chg="add mod">
          <ac:chgData name="Deepinder Kaur" userId="704e5b4dbe0f5eed" providerId="LiveId" clId="{830E2D2B-B102-4D84-A4CB-BD8396ECD22D}" dt="2021-06-21T09:23:27.546" v="223"/>
          <ac:inkMkLst>
            <pc:docMk/>
            <pc:sldMk cId="445677259" sldId="366"/>
            <ac:inkMk id="31" creationId="{E6AF6287-62AC-4F70-A9FC-259ACD1D1175}"/>
          </ac:inkMkLst>
        </pc:inkChg>
        <pc:inkChg chg="add mod">
          <ac:chgData name="Deepinder Kaur" userId="704e5b4dbe0f5eed" providerId="LiveId" clId="{830E2D2B-B102-4D84-A4CB-BD8396ECD22D}" dt="2021-06-21T09:23:27.546" v="223"/>
          <ac:inkMkLst>
            <pc:docMk/>
            <pc:sldMk cId="445677259" sldId="366"/>
            <ac:inkMk id="32" creationId="{8AD6A398-9286-4339-B52D-40CCA47D581C}"/>
          </ac:inkMkLst>
        </pc:inkChg>
        <pc:inkChg chg="add">
          <ac:chgData name="Deepinder Kaur" userId="704e5b4dbe0f5eed" providerId="LiveId" clId="{830E2D2B-B102-4D84-A4CB-BD8396ECD22D}" dt="2021-06-21T09:22:42.173" v="179" actId="9405"/>
          <ac:inkMkLst>
            <pc:docMk/>
            <pc:sldMk cId="445677259" sldId="366"/>
            <ac:inkMk id="34" creationId="{BBF6063C-0818-4828-BA5A-048C4F233585}"/>
          </ac:inkMkLst>
        </pc:inkChg>
        <pc:inkChg chg="add mod">
          <ac:chgData name="Deepinder Kaur" userId="704e5b4dbe0f5eed" providerId="LiveId" clId="{830E2D2B-B102-4D84-A4CB-BD8396ECD22D}" dt="2021-06-21T09:23:27.546" v="223"/>
          <ac:inkMkLst>
            <pc:docMk/>
            <pc:sldMk cId="445677259" sldId="366"/>
            <ac:inkMk id="35" creationId="{52239AA6-CD3E-4362-95C2-4A98C186BE4A}"/>
          </ac:inkMkLst>
        </pc:inkChg>
        <pc:inkChg chg="add mod">
          <ac:chgData name="Deepinder Kaur" userId="704e5b4dbe0f5eed" providerId="LiveId" clId="{830E2D2B-B102-4D84-A4CB-BD8396ECD22D}" dt="2021-06-21T09:23:27.546" v="223"/>
          <ac:inkMkLst>
            <pc:docMk/>
            <pc:sldMk cId="445677259" sldId="366"/>
            <ac:inkMk id="36" creationId="{33672248-C099-4B97-AE7F-E9B52710E685}"/>
          </ac:inkMkLst>
        </pc:inkChg>
        <pc:inkChg chg="add mod">
          <ac:chgData name="Deepinder Kaur" userId="704e5b4dbe0f5eed" providerId="LiveId" clId="{830E2D2B-B102-4D84-A4CB-BD8396ECD22D}" dt="2021-06-21T09:23:27.546" v="223"/>
          <ac:inkMkLst>
            <pc:docMk/>
            <pc:sldMk cId="445677259" sldId="366"/>
            <ac:inkMk id="37" creationId="{1C59B7B6-20D9-474A-B7C5-46F92A57EC08}"/>
          </ac:inkMkLst>
        </pc:inkChg>
        <pc:inkChg chg="add mod">
          <ac:chgData name="Deepinder Kaur" userId="704e5b4dbe0f5eed" providerId="LiveId" clId="{830E2D2B-B102-4D84-A4CB-BD8396ECD22D}" dt="2021-06-21T09:23:27.546" v="223"/>
          <ac:inkMkLst>
            <pc:docMk/>
            <pc:sldMk cId="445677259" sldId="366"/>
            <ac:inkMk id="39" creationId="{E5C4B8F6-4FC4-4114-AC34-F19DCC04CF84}"/>
          </ac:inkMkLst>
        </pc:inkChg>
        <pc:inkChg chg="add mod">
          <ac:chgData name="Deepinder Kaur" userId="704e5b4dbe0f5eed" providerId="LiveId" clId="{830E2D2B-B102-4D84-A4CB-BD8396ECD22D}" dt="2021-06-21T09:23:27.546" v="223"/>
          <ac:inkMkLst>
            <pc:docMk/>
            <pc:sldMk cId="445677259" sldId="366"/>
            <ac:inkMk id="40" creationId="{67341A9E-6834-405E-A6D6-5245AF52CA82}"/>
          </ac:inkMkLst>
        </pc:inkChg>
        <pc:inkChg chg="add mod">
          <ac:chgData name="Deepinder Kaur" userId="704e5b4dbe0f5eed" providerId="LiveId" clId="{830E2D2B-B102-4D84-A4CB-BD8396ECD22D}" dt="2021-06-21T09:23:27.546" v="223"/>
          <ac:inkMkLst>
            <pc:docMk/>
            <pc:sldMk cId="445677259" sldId="366"/>
            <ac:inkMk id="41" creationId="{70A7E50A-2749-44E9-BE90-3839C5928917}"/>
          </ac:inkMkLst>
        </pc:inkChg>
        <pc:inkChg chg="add mod">
          <ac:chgData name="Deepinder Kaur" userId="704e5b4dbe0f5eed" providerId="LiveId" clId="{830E2D2B-B102-4D84-A4CB-BD8396ECD22D}" dt="2021-06-21T09:23:27.546" v="223"/>
          <ac:inkMkLst>
            <pc:docMk/>
            <pc:sldMk cId="445677259" sldId="366"/>
            <ac:inkMk id="42" creationId="{34D79005-4BC3-4FD5-99ED-41A20B10C637}"/>
          </ac:inkMkLst>
        </pc:inkChg>
        <pc:inkChg chg="add mod">
          <ac:chgData name="Deepinder Kaur" userId="704e5b4dbe0f5eed" providerId="LiveId" clId="{830E2D2B-B102-4D84-A4CB-BD8396ECD22D}" dt="2021-06-21T09:23:27.546" v="223"/>
          <ac:inkMkLst>
            <pc:docMk/>
            <pc:sldMk cId="445677259" sldId="366"/>
            <ac:inkMk id="43" creationId="{924C3AA7-D0FE-4DBF-AB9D-56687635AE95}"/>
          </ac:inkMkLst>
        </pc:inkChg>
        <pc:inkChg chg="add mod">
          <ac:chgData name="Deepinder Kaur" userId="704e5b4dbe0f5eed" providerId="LiveId" clId="{830E2D2B-B102-4D84-A4CB-BD8396ECD22D}" dt="2021-06-21T09:23:27.546" v="223"/>
          <ac:inkMkLst>
            <pc:docMk/>
            <pc:sldMk cId="445677259" sldId="366"/>
            <ac:inkMk id="44" creationId="{F06A1401-B2B4-45A8-A7FA-D0F51D2122CF}"/>
          </ac:inkMkLst>
        </pc:inkChg>
        <pc:inkChg chg="add mod">
          <ac:chgData name="Deepinder Kaur" userId="704e5b4dbe0f5eed" providerId="LiveId" clId="{830E2D2B-B102-4D84-A4CB-BD8396ECD22D}" dt="2021-06-21T09:23:27.546" v="223"/>
          <ac:inkMkLst>
            <pc:docMk/>
            <pc:sldMk cId="445677259" sldId="366"/>
            <ac:inkMk id="45" creationId="{A50CDF32-98A8-4034-B4C8-D4476AE007F0}"/>
          </ac:inkMkLst>
        </pc:inkChg>
        <pc:inkChg chg="add mod">
          <ac:chgData name="Deepinder Kaur" userId="704e5b4dbe0f5eed" providerId="LiveId" clId="{830E2D2B-B102-4D84-A4CB-BD8396ECD22D}" dt="2021-06-21T09:23:27.546" v="223"/>
          <ac:inkMkLst>
            <pc:docMk/>
            <pc:sldMk cId="445677259" sldId="366"/>
            <ac:inkMk id="46" creationId="{AC12DED9-601D-4192-B8E9-01A0EFF89128}"/>
          </ac:inkMkLst>
        </pc:inkChg>
        <pc:inkChg chg="add mod">
          <ac:chgData name="Deepinder Kaur" userId="704e5b4dbe0f5eed" providerId="LiveId" clId="{830E2D2B-B102-4D84-A4CB-BD8396ECD22D}" dt="2021-06-21T09:23:27.546" v="223"/>
          <ac:inkMkLst>
            <pc:docMk/>
            <pc:sldMk cId="445677259" sldId="366"/>
            <ac:inkMk id="47" creationId="{6A5ABFDB-8E03-4F85-896F-AEFB473593B6}"/>
          </ac:inkMkLst>
        </pc:inkChg>
        <pc:inkChg chg="add mod">
          <ac:chgData name="Deepinder Kaur" userId="704e5b4dbe0f5eed" providerId="LiveId" clId="{830E2D2B-B102-4D84-A4CB-BD8396ECD22D}" dt="2021-06-21T09:23:27.546" v="223"/>
          <ac:inkMkLst>
            <pc:docMk/>
            <pc:sldMk cId="445677259" sldId="366"/>
            <ac:inkMk id="48" creationId="{ACDEA47B-3F73-48C2-8E24-DAE33BEA9AB9}"/>
          </ac:inkMkLst>
        </pc:inkChg>
        <pc:inkChg chg="add mod">
          <ac:chgData name="Deepinder Kaur" userId="704e5b4dbe0f5eed" providerId="LiveId" clId="{830E2D2B-B102-4D84-A4CB-BD8396ECD22D}" dt="2021-06-21T09:23:27.546" v="223"/>
          <ac:inkMkLst>
            <pc:docMk/>
            <pc:sldMk cId="445677259" sldId="366"/>
            <ac:inkMk id="49" creationId="{4704D2C7-9D61-4DB0-A7A9-3A2E56BB8E67}"/>
          </ac:inkMkLst>
        </pc:inkChg>
        <pc:inkChg chg="add mod">
          <ac:chgData name="Deepinder Kaur" userId="704e5b4dbe0f5eed" providerId="LiveId" clId="{830E2D2B-B102-4D84-A4CB-BD8396ECD22D}" dt="2021-06-21T09:23:27.546" v="223"/>
          <ac:inkMkLst>
            <pc:docMk/>
            <pc:sldMk cId="445677259" sldId="366"/>
            <ac:inkMk id="50" creationId="{EE64E75E-7BFD-4947-AE40-E782B19B391A}"/>
          </ac:inkMkLst>
        </pc:inkChg>
        <pc:inkChg chg="add mod">
          <ac:chgData name="Deepinder Kaur" userId="704e5b4dbe0f5eed" providerId="LiveId" clId="{830E2D2B-B102-4D84-A4CB-BD8396ECD22D}" dt="2021-06-21T09:23:27.546" v="223"/>
          <ac:inkMkLst>
            <pc:docMk/>
            <pc:sldMk cId="445677259" sldId="366"/>
            <ac:inkMk id="51" creationId="{3FDD8A34-911D-42E9-8773-CDF0936E9969}"/>
          </ac:inkMkLst>
        </pc:inkChg>
        <pc:inkChg chg="add mod">
          <ac:chgData name="Deepinder Kaur" userId="704e5b4dbe0f5eed" providerId="LiveId" clId="{830E2D2B-B102-4D84-A4CB-BD8396ECD22D}" dt="2021-06-21T09:23:27.546" v="223"/>
          <ac:inkMkLst>
            <pc:docMk/>
            <pc:sldMk cId="445677259" sldId="366"/>
            <ac:inkMk id="52" creationId="{96539E1C-6C4B-4AA5-8371-F9A07EF4E8FD}"/>
          </ac:inkMkLst>
        </pc:inkChg>
        <pc:inkChg chg="add mod">
          <ac:chgData name="Deepinder Kaur" userId="704e5b4dbe0f5eed" providerId="LiveId" clId="{830E2D2B-B102-4D84-A4CB-BD8396ECD22D}" dt="2021-06-21T09:23:27.546" v="223"/>
          <ac:inkMkLst>
            <pc:docMk/>
            <pc:sldMk cId="445677259" sldId="366"/>
            <ac:inkMk id="53" creationId="{41244D44-9DFC-46EB-A85D-9C9F500D32FC}"/>
          </ac:inkMkLst>
        </pc:inkChg>
        <pc:inkChg chg="add mod">
          <ac:chgData name="Deepinder Kaur" userId="704e5b4dbe0f5eed" providerId="LiveId" clId="{830E2D2B-B102-4D84-A4CB-BD8396ECD22D}" dt="2021-06-21T09:23:27.546" v="223"/>
          <ac:inkMkLst>
            <pc:docMk/>
            <pc:sldMk cId="445677259" sldId="366"/>
            <ac:inkMk id="56" creationId="{C2A11691-A49B-4A56-82AB-D12718FE6C48}"/>
          </ac:inkMkLst>
        </pc:inkChg>
        <pc:inkChg chg="add mod">
          <ac:chgData name="Deepinder Kaur" userId="704e5b4dbe0f5eed" providerId="LiveId" clId="{830E2D2B-B102-4D84-A4CB-BD8396ECD22D}" dt="2021-06-21T09:23:27.546" v="223"/>
          <ac:inkMkLst>
            <pc:docMk/>
            <pc:sldMk cId="445677259" sldId="366"/>
            <ac:inkMk id="57" creationId="{1E33D6FC-0292-4FC8-B807-7C4FFBFA9237}"/>
          </ac:inkMkLst>
        </pc:inkChg>
        <pc:inkChg chg="add mod">
          <ac:chgData name="Deepinder Kaur" userId="704e5b4dbe0f5eed" providerId="LiveId" clId="{830E2D2B-B102-4D84-A4CB-BD8396ECD22D}" dt="2021-06-21T09:23:27.546" v="223"/>
          <ac:inkMkLst>
            <pc:docMk/>
            <pc:sldMk cId="445677259" sldId="366"/>
            <ac:inkMk id="58" creationId="{BB9CFB11-FF6B-40CA-94A7-D4931EABC863}"/>
          </ac:inkMkLst>
        </pc:inkChg>
        <pc:inkChg chg="add mod">
          <ac:chgData name="Deepinder Kaur" userId="704e5b4dbe0f5eed" providerId="LiveId" clId="{830E2D2B-B102-4D84-A4CB-BD8396ECD22D}" dt="2021-06-21T09:23:27.546" v="223"/>
          <ac:inkMkLst>
            <pc:docMk/>
            <pc:sldMk cId="445677259" sldId="366"/>
            <ac:inkMk id="59" creationId="{32474874-0756-40FC-AE2D-8DCF980C4135}"/>
          </ac:inkMkLst>
        </pc:inkChg>
        <pc:inkChg chg="add mod">
          <ac:chgData name="Deepinder Kaur" userId="704e5b4dbe0f5eed" providerId="LiveId" clId="{830E2D2B-B102-4D84-A4CB-BD8396ECD22D}" dt="2021-06-21T09:23:27.546" v="223"/>
          <ac:inkMkLst>
            <pc:docMk/>
            <pc:sldMk cId="445677259" sldId="366"/>
            <ac:inkMk id="60" creationId="{D66E2D48-3DC0-4831-B6A9-3E020802F172}"/>
          </ac:inkMkLst>
        </pc:inkChg>
        <pc:inkChg chg="add mod">
          <ac:chgData name="Deepinder Kaur" userId="704e5b4dbe0f5eed" providerId="LiveId" clId="{830E2D2B-B102-4D84-A4CB-BD8396ECD22D}" dt="2021-06-21T09:23:27.546" v="223"/>
          <ac:inkMkLst>
            <pc:docMk/>
            <pc:sldMk cId="445677259" sldId="366"/>
            <ac:inkMk id="61" creationId="{E33C5205-7062-4EA2-9CB2-7222ABB214FF}"/>
          </ac:inkMkLst>
        </pc:inkChg>
        <pc:inkChg chg="add mod">
          <ac:chgData name="Deepinder Kaur" userId="704e5b4dbe0f5eed" providerId="LiveId" clId="{830E2D2B-B102-4D84-A4CB-BD8396ECD22D}" dt="2021-06-21T09:23:27.546" v="223"/>
          <ac:inkMkLst>
            <pc:docMk/>
            <pc:sldMk cId="445677259" sldId="366"/>
            <ac:inkMk id="62" creationId="{00CE327B-1415-497F-B062-4AFA6A77A29E}"/>
          </ac:inkMkLst>
        </pc:inkChg>
        <pc:inkChg chg="add mod">
          <ac:chgData name="Deepinder Kaur" userId="704e5b4dbe0f5eed" providerId="LiveId" clId="{830E2D2B-B102-4D84-A4CB-BD8396ECD22D}" dt="2021-06-21T09:23:27.546" v="223"/>
          <ac:inkMkLst>
            <pc:docMk/>
            <pc:sldMk cId="445677259" sldId="366"/>
            <ac:inkMk id="63" creationId="{FAE8DE28-F4D7-43BC-ACBC-FC5AE58184D0}"/>
          </ac:inkMkLst>
        </pc:inkChg>
        <pc:inkChg chg="add mod">
          <ac:chgData name="Deepinder Kaur" userId="704e5b4dbe0f5eed" providerId="LiveId" clId="{830E2D2B-B102-4D84-A4CB-BD8396ECD22D}" dt="2021-06-21T09:23:27.546" v="223"/>
          <ac:inkMkLst>
            <pc:docMk/>
            <pc:sldMk cId="445677259" sldId="366"/>
            <ac:inkMk id="64" creationId="{E0B82A02-589A-4E63-937C-3D6858E085D3}"/>
          </ac:inkMkLst>
        </pc:inkChg>
        <pc:inkChg chg="add">
          <ac:chgData name="Deepinder Kaur" userId="704e5b4dbe0f5eed" providerId="LiveId" clId="{830E2D2B-B102-4D84-A4CB-BD8396ECD22D}" dt="2021-06-21T09:23:20.376" v="209" actId="9405"/>
          <ac:inkMkLst>
            <pc:docMk/>
            <pc:sldMk cId="445677259" sldId="366"/>
            <ac:inkMk id="65" creationId="{57609AD0-24E9-45BF-B309-2C126D07DF2C}"/>
          </ac:inkMkLst>
        </pc:inkChg>
        <pc:inkChg chg="add mod">
          <ac:chgData name="Deepinder Kaur" userId="704e5b4dbe0f5eed" providerId="LiveId" clId="{830E2D2B-B102-4D84-A4CB-BD8396ECD22D}" dt="2021-06-21T09:23:27.546" v="223"/>
          <ac:inkMkLst>
            <pc:docMk/>
            <pc:sldMk cId="445677259" sldId="366"/>
            <ac:inkMk id="66" creationId="{EE91F835-25C1-4CDD-8A49-A1A764FAB1E6}"/>
          </ac:inkMkLst>
        </pc:inkChg>
        <pc:inkChg chg="add mod">
          <ac:chgData name="Deepinder Kaur" userId="704e5b4dbe0f5eed" providerId="LiveId" clId="{830E2D2B-B102-4D84-A4CB-BD8396ECD22D}" dt="2021-06-21T09:23:27.546" v="223"/>
          <ac:inkMkLst>
            <pc:docMk/>
            <pc:sldMk cId="445677259" sldId="366"/>
            <ac:inkMk id="67" creationId="{F8EE35D1-BF91-448D-A521-0202D14687AE}"/>
          </ac:inkMkLst>
        </pc:inkChg>
        <pc:inkChg chg="add mod">
          <ac:chgData name="Deepinder Kaur" userId="704e5b4dbe0f5eed" providerId="LiveId" clId="{830E2D2B-B102-4D84-A4CB-BD8396ECD22D}" dt="2021-06-21T09:23:27.546" v="223"/>
          <ac:inkMkLst>
            <pc:docMk/>
            <pc:sldMk cId="445677259" sldId="366"/>
            <ac:inkMk id="68" creationId="{8EDAB1AE-80D1-4D96-B4B8-905579E19B6F}"/>
          </ac:inkMkLst>
        </pc:inkChg>
        <pc:inkChg chg="add mod">
          <ac:chgData name="Deepinder Kaur" userId="704e5b4dbe0f5eed" providerId="LiveId" clId="{830E2D2B-B102-4D84-A4CB-BD8396ECD22D}" dt="2021-06-21T09:23:27.546" v="223"/>
          <ac:inkMkLst>
            <pc:docMk/>
            <pc:sldMk cId="445677259" sldId="366"/>
            <ac:inkMk id="69" creationId="{714CC327-6D70-4E4E-BF4F-F5CEA6FF0DAE}"/>
          </ac:inkMkLst>
        </pc:inkChg>
        <pc:inkChg chg="add mod">
          <ac:chgData name="Deepinder Kaur" userId="704e5b4dbe0f5eed" providerId="LiveId" clId="{830E2D2B-B102-4D84-A4CB-BD8396ECD22D}" dt="2021-06-21T09:23:27.546" v="223"/>
          <ac:inkMkLst>
            <pc:docMk/>
            <pc:sldMk cId="445677259" sldId="366"/>
            <ac:inkMk id="70" creationId="{5EB2FC3B-55CA-47D4-8780-5FB67AF3D891}"/>
          </ac:inkMkLst>
        </pc:inkChg>
        <pc:inkChg chg="add mod">
          <ac:chgData name="Deepinder Kaur" userId="704e5b4dbe0f5eed" providerId="LiveId" clId="{830E2D2B-B102-4D84-A4CB-BD8396ECD22D}" dt="2021-06-21T09:23:27.546" v="223"/>
          <ac:inkMkLst>
            <pc:docMk/>
            <pc:sldMk cId="445677259" sldId="366"/>
            <ac:inkMk id="71" creationId="{138E5F0C-64E1-43DF-89DD-5C9D0DB104A3}"/>
          </ac:inkMkLst>
        </pc:inkChg>
        <pc:inkChg chg="add mod">
          <ac:chgData name="Deepinder Kaur" userId="704e5b4dbe0f5eed" providerId="LiveId" clId="{830E2D2B-B102-4D84-A4CB-BD8396ECD22D}" dt="2021-06-21T09:23:27.546" v="223"/>
          <ac:inkMkLst>
            <pc:docMk/>
            <pc:sldMk cId="445677259" sldId="366"/>
            <ac:inkMk id="72" creationId="{C8B875BF-1576-4B88-A892-90E8A8DE3B0F}"/>
          </ac:inkMkLst>
        </pc:inkChg>
        <pc:inkChg chg="add mod">
          <ac:chgData name="Deepinder Kaur" userId="704e5b4dbe0f5eed" providerId="LiveId" clId="{830E2D2B-B102-4D84-A4CB-BD8396ECD22D}" dt="2021-06-21T09:23:27.546" v="223"/>
          <ac:inkMkLst>
            <pc:docMk/>
            <pc:sldMk cId="445677259" sldId="366"/>
            <ac:inkMk id="73" creationId="{8818F9ED-F046-42D4-B87F-D141AC878C1A}"/>
          </ac:inkMkLst>
        </pc:inkChg>
        <pc:inkChg chg="add mod">
          <ac:chgData name="Deepinder Kaur" userId="704e5b4dbe0f5eed" providerId="LiveId" clId="{830E2D2B-B102-4D84-A4CB-BD8396ECD22D}" dt="2021-06-21T09:23:27.546" v="223"/>
          <ac:inkMkLst>
            <pc:docMk/>
            <pc:sldMk cId="445677259" sldId="366"/>
            <ac:inkMk id="74" creationId="{E348FBA2-D24B-4E95-918A-B4D207B8D0B5}"/>
          </ac:inkMkLst>
        </pc:inkChg>
        <pc:inkChg chg="add mod">
          <ac:chgData name="Deepinder Kaur" userId="704e5b4dbe0f5eed" providerId="LiveId" clId="{830E2D2B-B102-4D84-A4CB-BD8396ECD22D}" dt="2021-06-21T09:23:27.546" v="223"/>
          <ac:inkMkLst>
            <pc:docMk/>
            <pc:sldMk cId="445677259" sldId="366"/>
            <ac:inkMk id="75" creationId="{BF0098ED-B4C4-482D-8BFA-154CEF182C8F}"/>
          </ac:inkMkLst>
        </pc:inkChg>
        <pc:inkChg chg="add mod">
          <ac:chgData name="Deepinder Kaur" userId="704e5b4dbe0f5eed" providerId="LiveId" clId="{830E2D2B-B102-4D84-A4CB-BD8396ECD22D}" dt="2021-06-21T09:23:27.546" v="223"/>
          <ac:inkMkLst>
            <pc:docMk/>
            <pc:sldMk cId="445677259" sldId="366"/>
            <ac:inkMk id="76" creationId="{4407B557-A7FC-4FBB-B806-B7F824888610}"/>
          </ac:inkMkLst>
        </pc:inkChg>
        <pc:inkChg chg="add mod">
          <ac:chgData name="Deepinder Kaur" userId="704e5b4dbe0f5eed" providerId="LiveId" clId="{830E2D2B-B102-4D84-A4CB-BD8396ECD22D}" dt="2021-06-21T09:23:27.546" v="223"/>
          <ac:inkMkLst>
            <pc:docMk/>
            <pc:sldMk cId="445677259" sldId="366"/>
            <ac:inkMk id="77" creationId="{B1283AAB-A89B-4B47-9370-7CD115CABBA9}"/>
          </ac:inkMkLst>
        </pc:inkChg>
        <pc:inkChg chg="add mod">
          <ac:chgData name="Deepinder Kaur" userId="704e5b4dbe0f5eed" providerId="LiveId" clId="{830E2D2B-B102-4D84-A4CB-BD8396ECD22D}" dt="2021-06-21T09:23:27.546" v="223"/>
          <ac:inkMkLst>
            <pc:docMk/>
            <pc:sldMk cId="445677259" sldId="366"/>
            <ac:inkMk id="78" creationId="{15A8D77D-7AB5-4FAA-BEE4-FA8A295D5A71}"/>
          </ac:inkMkLst>
        </pc:inkChg>
        <pc:inkChg chg="add">
          <ac:chgData name="Deepinder Kaur" userId="704e5b4dbe0f5eed" providerId="LiveId" clId="{830E2D2B-B102-4D84-A4CB-BD8396ECD22D}" dt="2021-06-21T09:25:19.083" v="238" actId="9405"/>
          <ac:inkMkLst>
            <pc:docMk/>
            <pc:sldMk cId="445677259" sldId="366"/>
            <ac:inkMk id="84" creationId="{F655DEE3-5FCE-454E-B8D5-48DA53BCC96F}"/>
          </ac:inkMkLst>
        </pc:inkChg>
        <pc:inkChg chg="add mod">
          <ac:chgData name="Deepinder Kaur" userId="704e5b4dbe0f5eed" providerId="LiveId" clId="{830E2D2B-B102-4D84-A4CB-BD8396ECD22D}" dt="2021-06-21T09:25:29.515" v="261"/>
          <ac:inkMkLst>
            <pc:docMk/>
            <pc:sldMk cId="445677259" sldId="366"/>
            <ac:inkMk id="85" creationId="{766B8F32-E8BC-48AC-9442-8E0C55AFEC27}"/>
          </ac:inkMkLst>
        </pc:inkChg>
        <pc:inkChg chg="add mod">
          <ac:chgData name="Deepinder Kaur" userId="704e5b4dbe0f5eed" providerId="LiveId" clId="{830E2D2B-B102-4D84-A4CB-BD8396ECD22D}" dt="2021-06-21T09:25:29.515" v="261"/>
          <ac:inkMkLst>
            <pc:docMk/>
            <pc:sldMk cId="445677259" sldId="366"/>
            <ac:inkMk id="86" creationId="{7BE30CAA-1907-4604-A47E-2DAAFAA5B6AA}"/>
          </ac:inkMkLst>
        </pc:inkChg>
        <pc:inkChg chg="add mod">
          <ac:chgData name="Deepinder Kaur" userId="704e5b4dbe0f5eed" providerId="LiveId" clId="{830E2D2B-B102-4D84-A4CB-BD8396ECD22D}" dt="2021-06-21T09:25:29.515" v="261"/>
          <ac:inkMkLst>
            <pc:docMk/>
            <pc:sldMk cId="445677259" sldId="366"/>
            <ac:inkMk id="87" creationId="{C220CAC0-1E97-4C65-BF9E-D18AC9C0B3DA}"/>
          </ac:inkMkLst>
        </pc:inkChg>
        <pc:inkChg chg="add mod">
          <ac:chgData name="Deepinder Kaur" userId="704e5b4dbe0f5eed" providerId="LiveId" clId="{830E2D2B-B102-4D84-A4CB-BD8396ECD22D}" dt="2021-06-21T09:25:29.515" v="261"/>
          <ac:inkMkLst>
            <pc:docMk/>
            <pc:sldMk cId="445677259" sldId="366"/>
            <ac:inkMk id="88" creationId="{2B45DA7C-61EC-485F-9C76-82014292EB8B}"/>
          </ac:inkMkLst>
        </pc:inkChg>
        <pc:inkChg chg="add mod">
          <ac:chgData name="Deepinder Kaur" userId="704e5b4dbe0f5eed" providerId="LiveId" clId="{830E2D2B-B102-4D84-A4CB-BD8396ECD22D}" dt="2021-06-21T09:25:29.515" v="261"/>
          <ac:inkMkLst>
            <pc:docMk/>
            <pc:sldMk cId="445677259" sldId="366"/>
            <ac:inkMk id="89" creationId="{D4C991D2-C560-4683-A4C6-5A6C80B8D16B}"/>
          </ac:inkMkLst>
        </pc:inkChg>
        <pc:inkChg chg="add mod">
          <ac:chgData name="Deepinder Kaur" userId="704e5b4dbe0f5eed" providerId="LiveId" clId="{830E2D2B-B102-4D84-A4CB-BD8396ECD22D}" dt="2021-06-21T09:25:29.515" v="261"/>
          <ac:inkMkLst>
            <pc:docMk/>
            <pc:sldMk cId="445677259" sldId="366"/>
            <ac:inkMk id="90" creationId="{C1B22F4D-F1C1-4D15-8B6F-2AE67B4643BF}"/>
          </ac:inkMkLst>
        </pc:inkChg>
        <pc:inkChg chg="add mod">
          <ac:chgData name="Deepinder Kaur" userId="704e5b4dbe0f5eed" providerId="LiveId" clId="{830E2D2B-B102-4D84-A4CB-BD8396ECD22D}" dt="2021-06-21T09:25:29.515" v="261"/>
          <ac:inkMkLst>
            <pc:docMk/>
            <pc:sldMk cId="445677259" sldId="366"/>
            <ac:inkMk id="91" creationId="{7AC8D684-0C46-403C-9F85-F75E2C8DC3F8}"/>
          </ac:inkMkLst>
        </pc:inkChg>
        <pc:inkChg chg="add mod">
          <ac:chgData name="Deepinder Kaur" userId="704e5b4dbe0f5eed" providerId="LiveId" clId="{830E2D2B-B102-4D84-A4CB-BD8396ECD22D}" dt="2021-06-21T09:25:29.515" v="261"/>
          <ac:inkMkLst>
            <pc:docMk/>
            <pc:sldMk cId="445677259" sldId="366"/>
            <ac:inkMk id="92" creationId="{A0921B81-D0CF-4A3F-BDBB-48BCAC643926}"/>
          </ac:inkMkLst>
        </pc:inkChg>
        <pc:inkChg chg="add mod">
          <ac:chgData name="Deepinder Kaur" userId="704e5b4dbe0f5eed" providerId="LiveId" clId="{830E2D2B-B102-4D84-A4CB-BD8396ECD22D}" dt="2021-06-21T09:25:29.515" v="261"/>
          <ac:inkMkLst>
            <pc:docMk/>
            <pc:sldMk cId="445677259" sldId="366"/>
            <ac:inkMk id="93" creationId="{52B82925-C59A-443E-AE10-B098BC4A94F2}"/>
          </ac:inkMkLst>
        </pc:inkChg>
        <pc:inkChg chg="add mod">
          <ac:chgData name="Deepinder Kaur" userId="704e5b4dbe0f5eed" providerId="LiveId" clId="{830E2D2B-B102-4D84-A4CB-BD8396ECD22D}" dt="2021-06-21T09:25:29.515" v="261"/>
          <ac:inkMkLst>
            <pc:docMk/>
            <pc:sldMk cId="445677259" sldId="366"/>
            <ac:inkMk id="94" creationId="{EDB36592-4CF7-4829-981B-87D44DD2106A}"/>
          </ac:inkMkLst>
        </pc:inkChg>
        <pc:inkChg chg="add mod">
          <ac:chgData name="Deepinder Kaur" userId="704e5b4dbe0f5eed" providerId="LiveId" clId="{830E2D2B-B102-4D84-A4CB-BD8396ECD22D}" dt="2021-06-21T09:25:29.515" v="261"/>
          <ac:inkMkLst>
            <pc:docMk/>
            <pc:sldMk cId="445677259" sldId="366"/>
            <ac:inkMk id="95" creationId="{4ED957BA-9676-40DE-B9DE-AEEE9141CC26}"/>
          </ac:inkMkLst>
        </pc:inkChg>
        <pc:inkChg chg="add mod">
          <ac:chgData name="Deepinder Kaur" userId="704e5b4dbe0f5eed" providerId="LiveId" clId="{830E2D2B-B102-4D84-A4CB-BD8396ECD22D}" dt="2021-06-21T09:25:29.515" v="261"/>
          <ac:inkMkLst>
            <pc:docMk/>
            <pc:sldMk cId="445677259" sldId="366"/>
            <ac:inkMk id="96" creationId="{F674675E-42A8-474B-9165-954DE628D684}"/>
          </ac:inkMkLst>
        </pc:inkChg>
        <pc:inkChg chg="add mod">
          <ac:chgData name="Deepinder Kaur" userId="704e5b4dbe0f5eed" providerId="LiveId" clId="{830E2D2B-B102-4D84-A4CB-BD8396ECD22D}" dt="2021-06-21T09:25:29.515" v="261"/>
          <ac:inkMkLst>
            <pc:docMk/>
            <pc:sldMk cId="445677259" sldId="366"/>
            <ac:inkMk id="97" creationId="{B3E8995C-BFB9-4358-9C9A-4C41DC32BE49}"/>
          </ac:inkMkLst>
        </pc:inkChg>
        <pc:inkChg chg="add mod">
          <ac:chgData name="Deepinder Kaur" userId="704e5b4dbe0f5eed" providerId="LiveId" clId="{830E2D2B-B102-4D84-A4CB-BD8396ECD22D}" dt="2021-06-21T09:25:29.515" v="261"/>
          <ac:inkMkLst>
            <pc:docMk/>
            <pc:sldMk cId="445677259" sldId="366"/>
            <ac:inkMk id="98" creationId="{871273A3-13C4-433A-91E4-44F28892FEC8}"/>
          </ac:inkMkLst>
        </pc:inkChg>
        <pc:inkChg chg="add mod">
          <ac:chgData name="Deepinder Kaur" userId="704e5b4dbe0f5eed" providerId="LiveId" clId="{830E2D2B-B102-4D84-A4CB-BD8396ECD22D}" dt="2021-06-21T09:25:29.515" v="261"/>
          <ac:inkMkLst>
            <pc:docMk/>
            <pc:sldMk cId="445677259" sldId="366"/>
            <ac:inkMk id="99" creationId="{A057EAB4-4777-455E-8922-0FD6C13AA2AA}"/>
          </ac:inkMkLst>
        </pc:inkChg>
        <pc:inkChg chg="add mod">
          <ac:chgData name="Deepinder Kaur" userId="704e5b4dbe0f5eed" providerId="LiveId" clId="{830E2D2B-B102-4D84-A4CB-BD8396ECD22D}" dt="2021-06-21T09:25:29.515" v="261"/>
          <ac:inkMkLst>
            <pc:docMk/>
            <pc:sldMk cId="445677259" sldId="366"/>
            <ac:inkMk id="100" creationId="{1D0D9956-70DE-457D-98FF-8FB64022EBE4}"/>
          </ac:inkMkLst>
        </pc:inkChg>
        <pc:inkChg chg="add mod">
          <ac:chgData name="Deepinder Kaur" userId="704e5b4dbe0f5eed" providerId="LiveId" clId="{830E2D2B-B102-4D84-A4CB-BD8396ECD22D}" dt="2021-06-21T09:25:29.515" v="261"/>
          <ac:inkMkLst>
            <pc:docMk/>
            <pc:sldMk cId="445677259" sldId="366"/>
            <ac:inkMk id="101" creationId="{15FDAC6A-DAE8-486D-A09B-82C5E17D07A5}"/>
          </ac:inkMkLst>
        </pc:inkChg>
        <pc:inkChg chg="add mod">
          <ac:chgData name="Deepinder Kaur" userId="704e5b4dbe0f5eed" providerId="LiveId" clId="{830E2D2B-B102-4D84-A4CB-BD8396ECD22D}" dt="2021-06-21T09:25:29.515" v="261"/>
          <ac:inkMkLst>
            <pc:docMk/>
            <pc:sldMk cId="445677259" sldId="366"/>
            <ac:inkMk id="102" creationId="{783439AA-96F1-4DB5-90D0-65173AF0791B}"/>
          </ac:inkMkLst>
        </pc:inkChg>
        <pc:inkChg chg="add mod">
          <ac:chgData name="Deepinder Kaur" userId="704e5b4dbe0f5eed" providerId="LiveId" clId="{830E2D2B-B102-4D84-A4CB-BD8396ECD22D}" dt="2021-06-21T09:25:29.515" v="261"/>
          <ac:inkMkLst>
            <pc:docMk/>
            <pc:sldMk cId="445677259" sldId="366"/>
            <ac:inkMk id="103" creationId="{980D0E44-46A9-42C0-BA7E-5EAD2DB8B169}"/>
          </ac:inkMkLst>
        </pc:inkChg>
        <pc:inkChg chg="add mod">
          <ac:chgData name="Deepinder Kaur" userId="704e5b4dbe0f5eed" providerId="LiveId" clId="{830E2D2B-B102-4D84-A4CB-BD8396ECD22D}" dt="2021-06-21T09:25:29.515" v="261"/>
          <ac:inkMkLst>
            <pc:docMk/>
            <pc:sldMk cId="445677259" sldId="366"/>
            <ac:inkMk id="104" creationId="{594E5D3E-7DC2-4819-8606-157E65B5D755}"/>
          </ac:inkMkLst>
        </pc:inkChg>
        <pc:inkChg chg="add mod">
          <ac:chgData name="Deepinder Kaur" userId="704e5b4dbe0f5eed" providerId="LiveId" clId="{830E2D2B-B102-4D84-A4CB-BD8396ECD22D}" dt="2021-06-21T09:25:29.515" v="261"/>
          <ac:inkMkLst>
            <pc:docMk/>
            <pc:sldMk cId="445677259" sldId="366"/>
            <ac:inkMk id="105" creationId="{C6CC03C8-1489-4882-98B8-BB0CA82815F8}"/>
          </ac:inkMkLst>
        </pc:inkChg>
        <pc:inkChg chg="add mod">
          <ac:chgData name="Deepinder Kaur" userId="704e5b4dbe0f5eed" providerId="LiveId" clId="{830E2D2B-B102-4D84-A4CB-BD8396ECD22D}" dt="2021-06-21T09:25:29.515" v="261"/>
          <ac:inkMkLst>
            <pc:docMk/>
            <pc:sldMk cId="445677259" sldId="366"/>
            <ac:inkMk id="106" creationId="{4C8C6BAE-D405-498F-ACBC-00068EA830C4}"/>
          </ac:inkMkLst>
        </pc:inkChg>
        <pc:inkChg chg="add mod">
          <ac:chgData name="Deepinder Kaur" userId="704e5b4dbe0f5eed" providerId="LiveId" clId="{830E2D2B-B102-4D84-A4CB-BD8396ECD22D}" dt="2021-06-21T09:25:34.726" v="273"/>
          <ac:inkMkLst>
            <pc:docMk/>
            <pc:sldMk cId="445677259" sldId="366"/>
            <ac:inkMk id="113" creationId="{3B8610B1-8968-41B3-ADEA-47F117AB8DCB}"/>
          </ac:inkMkLst>
        </pc:inkChg>
        <pc:inkChg chg="add mod">
          <ac:chgData name="Deepinder Kaur" userId="704e5b4dbe0f5eed" providerId="LiveId" clId="{830E2D2B-B102-4D84-A4CB-BD8396ECD22D}" dt="2021-06-21T09:25:34.726" v="273"/>
          <ac:inkMkLst>
            <pc:docMk/>
            <pc:sldMk cId="445677259" sldId="366"/>
            <ac:inkMk id="114" creationId="{7485CA17-2096-4187-8D1D-0F105D70097B}"/>
          </ac:inkMkLst>
        </pc:inkChg>
        <pc:inkChg chg="add mod">
          <ac:chgData name="Deepinder Kaur" userId="704e5b4dbe0f5eed" providerId="LiveId" clId="{830E2D2B-B102-4D84-A4CB-BD8396ECD22D}" dt="2021-06-21T09:25:34.726" v="273"/>
          <ac:inkMkLst>
            <pc:docMk/>
            <pc:sldMk cId="445677259" sldId="366"/>
            <ac:inkMk id="115" creationId="{2ED00B24-249F-445D-8E98-0EE21835D26D}"/>
          </ac:inkMkLst>
        </pc:inkChg>
        <pc:inkChg chg="add mod">
          <ac:chgData name="Deepinder Kaur" userId="704e5b4dbe0f5eed" providerId="LiveId" clId="{830E2D2B-B102-4D84-A4CB-BD8396ECD22D}" dt="2021-06-21T09:25:34.726" v="273"/>
          <ac:inkMkLst>
            <pc:docMk/>
            <pc:sldMk cId="445677259" sldId="366"/>
            <ac:inkMk id="116" creationId="{6BF9E8E8-0A90-46F2-9E0A-7FEBEE32BE8F}"/>
          </ac:inkMkLst>
        </pc:inkChg>
        <pc:inkChg chg="add mod">
          <ac:chgData name="Deepinder Kaur" userId="704e5b4dbe0f5eed" providerId="LiveId" clId="{830E2D2B-B102-4D84-A4CB-BD8396ECD22D}" dt="2021-06-21T09:25:34.726" v="273"/>
          <ac:inkMkLst>
            <pc:docMk/>
            <pc:sldMk cId="445677259" sldId="366"/>
            <ac:inkMk id="117" creationId="{37EA8464-267F-4CFE-91A5-E5C62F2A11AA}"/>
          </ac:inkMkLst>
        </pc:inkChg>
        <pc:inkChg chg="add mod">
          <ac:chgData name="Deepinder Kaur" userId="704e5b4dbe0f5eed" providerId="LiveId" clId="{830E2D2B-B102-4D84-A4CB-BD8396ECD22D}" dt="2021-06-21T09:25:34.726" v="273"/>
          <ac:inkMkLst>
            <pc:docMk/>
            <pc:sldMk cId="445677259" sldId="366"/>
            <ac:inkMk id="118" creationId="{CC2D3E15-F629-4036-B424-40BE7A03F9A3}"/>
          </ac:inkMkLst>
        </pc:inkChg>
        <pc:inkChg chg="add mod">
          <ac:chgData name="Deepinder Kaur" userId="704e5b4dbe0f5eed" providerId="LiveId" clId="{830E2D2B-B102-4D84-A4CB-BD8396ECD22D}" dt="2021-06-21T09:25:34.726" v="273"/>
          <ac:inkMkLst>
            <pc:docMk/>
            <pc:sldMk cId="445677259" sldId="366"/>
            <ac:inkMk id="119" creationId="{B693773F-83B1-4709-ACE6-2F397B1F9FA2}"/>
          </ac:inkMkLst>
        </pc:inkChg>
        <pc:inkChg chg="add mod">
          <ac:chgData name="Deepinder Kaur" userId="704e5b4dbe0f5eed" providerId="LiveId" clId="{830E2D2B-B102-4D84-A4CB-BD8396ECD22D}" dt="2021-06-21T09:25:34.726" v="273"/>
          <ac:inkMkLst>
            <pc:docMk/>
            <pc:sldMk cId="445677259" sldId="366"/>
            <ac:inkMk id="120" creationId="{19CBA564-BD10-408F-B491-0D59FE53E540}"/>
          </ac:inkMkLst>
        </pc:inkChg>
        <pc:inkChg chg="add mod">
          <ac:chgData name="Deepinder Kaur" userId="704e5b4dbe0f5eed" providerId="LiveId" clId="{830E2D2B-B102-4D84-A4CB-BD8396ECD22D}" dt="2021-06-21T09:25:34.726" v="273"/>
          <ac:inkMkLst>
            <pc:docMk/>
            <pc:sldMk cId="445677259" sldId="366"/>
            <ac:inkMk id="121" creationId="{213EC62D-83C5-47C5-A0B9-E99114C45E99}"/>
          </ac:inkMkLst>
        </pc:inkChg>
        <pc:inkChg chg="add mod">
          <ac:chgData name="Deepinder Kaur" userId="704e5b4dbe0f5eed" providerId="LiveId" clId="{830E2D2B-B102-4D84-A4CB-BD8396ECD22D}" dt="2021-06-21T09:25:34.726" v="273"/>
          <ac:inkMkLst>
            <pc:docMk/>
            <pc:sldMk cId="445677259" sldId="366"/>
            <ac:inkMk id="122" creationId="{B0B59F91-4F6D-433B-B1EF-3F6AFA1E2E34}"/>
          </ac:inkMkLst>
        </pc:inkChg>
        <pc:inkChg chg="add mod">
          <ac:chgData name="Deepinder Kaur" userId="704e5b4dbe0f5eed" providerId="LiveId" clId="{830E2D2B-B102-4D84-A4CB-BD8396ECD22D}" dt="2021-06-21T09:25:34.726" v="273"/>
          <ac:inkMkLst>
            <pc:docMk/>
            <pc:sldMk cId="445677259" sldId="366"/>
            <ac:inkMk id="123" creationId="{546B5757-FD0A-4108-9173-2FB902ADE8F8}"/>
          </ac:inkMkLst>
        </pc:inkChg>
      </pc:sldChg>
      <pc:sldChg chg="addSp delSp modSp add mod">
        <pc:chgData name="Deepinder Kaur" userId="704e5b4dbe0f5eed" providerId="LiveId" clId="{830E2D2B-B102-4D84-A4CB-BD8396ECD22D}" dt="2021-06-21T09:30:41.991" v="585"/>
        <pc:sldMkLst>
          <pc:docMk/>
          <pc:sldMk cId="511136172" sldId="367"/>
        </pc:sldMkLst>
        <pc:grpChg chg="del mod">
          <ac:chgData name="Deepinder Kaur" userId="704e5b4dbe0f5eed" providerId="LiveId" clId="{830E2D2B-B102-4D84-A4CB-BD8396ECD22D}" dt="2021-06-21T09:25:11.371" v="237" actId="478"/>
          <ac:grpSpMkLst>
            <pc:docMk/>
            <pc:sldMk cId="511136172" sldId="367"/>
            <ac:grpSpMk id="7" creationId="{F19966B8-35EF-40EA-BEA9-8CEC38A2767B}"/>
          </ac:grpSpMkLst>
        </pc:grpChg>
        <pc:grpChg chg="del mod">
          <ac:chgData name="Deepinder Kaur" userId="704e5b4dbe0f5eed" providerId="LiveId" clId="{830E2D2B-B102-4D84-A4CB-BD8396ECD22D}" dt="2021-06-21T09:26:01.038" v="280"/>
          <ac:grpSpMkLst>
            <pc:docMk/>
            <pc:sldMk cId="511136172" sldId="367"/>
            <ac:grpSpMk id="20" creationId="{F1ED814F-362E-415A-8949-421FF6A94F0E}"/>
          </ac:grpSpMkLst>
        </pc:grpChg>
        <pc:grpChg chg="del mod">
          <ac:chgData name="Deepinder Kaur" userId="704e5b4dbe0f5eed" providerId="LiveId" clId="{830E2D2B-B102-4D84-A4CB-BD8396ECD22D}" dt="2021-06-21T09:26:07.015" v="291"/>
          <ac:grpSpMkLst>
            <pc:docMk/>
            <pc:sldMk cId="511136172" sldId="367"/>
            <ac:grpSpMk id="33" creationId="{F2377569-1CB6-4946-95A6-C0D4E6ACD36A}"/>
          </ac:grpSpMkLst>
        </pc:grpChg>
        <pc:grpChg chg="del">
          <ac:chgData name="Deepinder Kaur" userId="704e5b4dbe0f5eed" providerId="LiveId" clId="{830E2D2B-B102-4D84-A4CB-BD8396ECD22D}" dt="2021-06-21T09:23:54.218" v="225" actId="478"/>
          <ac:grpSpMkLst>
            <pc:docMk/>
            <pc:sldMk cId="511136172" sldId="367"/>
            <ac:grpSpMk id="79" creationId="{76827CC2-377A-4B29-BB0B-0E352C372DE5}"/>
          </ac:grpSpMkLst>
        </pc:grpChg>
        <pc:grpChg chg="del">
          <ac:chgData name="Deepinder Kaur" userId="704e5b4dbe0f5eed" providerId="LiveId" clId="{830E2D2B-B102-4D84-A4CB-BD8396ECD22D}" dt="2021-06-21T09:23:54.218" v="225" actId="478"/>
          <ac:grpSpMkLst>
            <pc:docMk/>
            <pc:sldMk cId="511136172" sldId="367"/>
            <ac:grpSpMk id="80" creationId="{27240186-F7EB-4082-9C0A-B2DF4D6E70F7}"/>
          </ac:grpSpMkLst>
        </pc:grpChg>
        <pc:grpChg chg="del">
          <ac:chgData name="Deepinder Kaur" userId="704e5b4dbe0f5eed" providerId="LiveId" clId="{830E2D2B-B102-4D84-A4CB-BD8396ECD22D}" dt="2021-06-21T09:23:54.218" v="225" actId="478"/>
          <ac:grpSpMkLst>
            <pc:docMk/>
            <pc:sldMk cId="511136172" sldId="367"/>
            <ac:grpSpMk id="81" creationId="{1596B9F4-65BA-49B3-925E-74023D1632B8}"/>
          </ac:grpSpMkLst>
        </pc:grpChg>
        <pc:grpChg chg="del">
          <ac:chgData name="Deepinder Kaur" userId="704e5b4dbe0f5eed" providerId="LiveId" clId="{830E2D2B-B102-4D84-A4CB-BD8396ECD22D}" dt="2021-06-21T09:23:54.218" v="225" actId="478"/>
          <ac:grpSpMkLst>
            <pc:docMk/>
            <pc:sldMk cId="511136172" sldId="367"/>
            <ac:grpSpMk id="82" creationId="{B6CD6A23-3578-465C-A132-BF4E70868E2E}"/>
          </ac:grpSpMkLst>
        </pc:grpChg>
        <pc:grpChg chg="del">
          <ac:chgData name="Deepinder Kaur" userId="704e5b4dbe0f5eed" providerId="LiveId" clId="{830E2D2B-B102-4D84-A4CB-BD8396ECD22D}" dt="2021-06-21T09:23:54.218" v="225" actId="478"/>
          <ac:grpSpMkLst>
            <pc:docMk/>
            <pc:sldMk cId="511136172" sldId="367"/>
            <ac:grpSpMk id="83" creationId="{1576994B-8678-4676-81F9-8F09D7A9B946}"/>
          </ac:grpSpMkLst>
        </pc:grpChg>
        <pc:grpChg chg="del mod">
          <ac:chgData name="Deepinder Kaur" userId="704e5b4dbe0f5eed" providerId="LiveId" clId="{830E2D2B-B102-4D84-A4CB-BD8396ECD22D}" dt="2021-06-21T09:26:07.015" v="291"/>
          <ac:grpSpMkLst>
            <pc:docMk/>
            <pc:sldMk cId="511136172" sldId="367"/>
            <ac:grpSpMk id="91" creationId="{6772A596-9099-4B89-A4EF-942E1BC9CBE9}"/>
          </ac:grpSpMkLst>
        </pc:grpChg>
        <pc:grpChg chg="del mod">
          <ac:chgData name="Deepinder Kaur" userId="704e5b4dbe0f5eed" providerId="LiveId" clId="{830E2D2B-B102-4D84-A4CB-BD8396ECD22D}" dt="2021-06-21T09:26:07.015" v="291"/>
          <ac:grpSpMkLst>
            <pc:docMk/>
            <pc:sldMk cId="511136172" sldId="367"/>
            <ac:grpSpMk id="92" creationId="{CE3D1FB1-4ACC-483D-A240-4F6018BBD836}"/>
          </ac:grpSpMkLst>
        </pc:grpChg>
        <pc:grpChg chg="del mod">
          <ac:chgData name="Deepinder Kaur" userId="704e5b4dbe0f5eed" providerId="LiveId" clId="{830E2D2B-B102-4D84-A4CB-BD8396ECD22D}" dt="2021-06-21T09:26:08.804" v="293"/>
          <ac:grpSpMkLst>
            <pc:docMk/>
            <pc:sldMk cId="511136172" sldId="367"/>
            <ac:grpSpMk id="93" creationId="{67159661-0372-4720-B8B6-5A04CB278BE8}"/>
          </ac:grpSpMkLst>
        </pc:grpChg>
        <pc:grpChg chg="del mod">
          <ac:chgData name="Deepinder Kaur" userId="704e5b4dbe0f5eed" providerId="LiveId" clId="{830E2D2B-B102-4D84-A4CB-BD8396ECD22D}" dt="2021-06-21T09:26:34.372" v="320"/>
          <ac:grpSpMkLst>
            <pc:docMk/>
            <pc:sldMk cId="511136172" sldId="367"/>
            <ac:grpSpMk id="95" creationId="{39B57A47-CA15-43A7-AAEA-CE5021C21779}"/>
          </ac:grpSpMkLst>
        </pc:grpChg>
        <pc:grpChg chg="del mod">
          <ac:chgData name="Deepinder Kaur" userId="704e5b4dbe0f5eed" providerId="LiveId" clId="{830E2D2B-B102-4D84-A4CB-BD8396ECD22D}" dt="2021-06-21T09:27:22.858" v="353"/>
          <ac:grpSpMkLst>
            <pc:docMk/>
            <pc:sldMk cId="511136172" sldId="367"/>
            <ac:grpSpMk id="122" creationId="{40BFC04A-B5AC-46FC-8FF6-EE99743E8CE8}"/>
          </ac:grpSpMkLst>
        </pc:grpChg>
        <pc:grpChg chg="del mod">
          <ac:chgData name="Deepinder Kaur" userId="704e5b4dbe0f5eed" providerId="LiveId" clId="{830E2D2B-B102-4D84-A4CB-BD8396ECD22D}" dt="2021-06-21T09:29:15.292" v="493"/>
          <ac:grpSpMkLst>
            <pc:docMk/>
            <pc:sldMk cId="511136172" sldId="367"/>
            <ac:grpSpMk id="125" creationId="{31A77AA8-A327-4D7C-9E70-C6460034223E}"/>
          </ac:grpSpMkLst>
        </pc:grpChg>
        <pc:grpChg chg="del mod">
          <ac:chgData name="Deepinder Kaur" userId="704e5b4dbe0f5eed" providerId="LiveId" clId="{830E2D2B-B102-4D84-A4CB-BD8396ECD22D}" dt="2021-06-21T09:27:35.434" v="373"/>
          <ac:grpSpMkLst>
            <pc:docMk/>
            <pc:sldMk cId="511136172" sldId="367"/>
            <ac:grpSpMk id="155" creationId="{1A9B8825-A589-4F44-8321-39E011EA99DF}"/>
          </ac:grpSpMkLst>
        </pc:grpChg>
        <pc:grpChg chg="mod">
          <ac:chgData name="Deepinder Kaur" userId="704e5b4dbe0f5eed" providerId="LiveId" clId="{830E2D2B-B102-4D84-A4CB-BD8396ECD22D}" dt="2021-06-21T09:27:35.434" v="373"/>
          <ac:grpSpMkLst>
            <pc:docMk/>
            <pc:sldMk cId="511136172" sldId="367"/>
            <ac:grpSpMk id="175" creationId="{15B93804-9069-47A4-BB7F-4CA08B98B911}"/>
          </ac:grpSpMkLst>
        </pc:grpChg>
        <pc:grpChg chg="mod">
          <ac:chgData name="Deepinder Kaur" userId="704e5b4dbe0f5eed" providerId="LiveId" clId="{830E2D2B-B102-4D84-A4CB-BD8396ECD22D}" dt="2021-06-21T09:27:37.603" v="377"/>
          <ac:grpSpMkLst>
            <pc:docMk/>
            <pc:sldMk cId="511136172" sldId="367"/>
            <ac:grpSpMk id="179" creationId="{CF625271-1B11-494F-B322-47AF10765746}"/>
          </ac:grpSpMkLst>
        </pc:grpChg>
        <pc:grpChg chg="del mod">
          <ac:chgData name="Deepinder Kaur" userId="704e5b4dbe0f5eed" providerId="LiveId" clId="{830E2D2B-B102-4D84-A4CB-BD8396ECD22D}" dt="2021-06-21T09:28:50.960" v="446"/>
          <ac:grpSpMkLst>
            <pc:docMk/>
            <pc:sldMk cId="511136172" sldId="367"/>
            <ac:grpSpMk id="195" creationId="{1E7E1B0D-5094-41B2-A007-082A77EA21F2}"/>
          </ac:grpSpMkLst>
        </pc:grpChg>
        <pc:grpChg chg="del mod">
          <ac:chgData name="Deepinder Kaur" userId="704e5b4dbe0f5eed" providerId="LiveId" clId="{830E2D2B-B102-4D84-A4CB-BD8396ECD22D}" dt="2021-06-21T09:28:41.826" v="433"/>
          <ac:grpSpMkLst>
            <pc:docMk/>
            <pc:sldMk cId="511136172" sldId="367"/>
            <ac:grpSpMk id="196" creationId="{7590BBB1-818F-43B0-954E-400018BA0548}"/>
          </ac:grpSpMkLst>
        </pc:grpChg>
        <pc:grpChg chg="del mod">
          <ac:chgData name="Deepinder Kaur" userId="704e5b4dbe0f5eed" providerId="LiveId" clId="{830E2D2B-B102-4D84-A4CB-BD8396ECD22D}" dt="2021-06-21T09:28:34.275" v="425"/>
          <ac:grpSpMkLst>
            <pc:docMk/>
            <pc:sldMk cId="511136172" sldId="367"/>
            <ac:grpSpMk id="214" creationId="{C385F45B-B75E-45D5-BCE0-417EAEA8F3E0}"/>
          </ac:grpSpMkLst>
        </pc:grpChg>
        <pc:grpChg chg="del mod">
          <ac:chgData name="Deepinder Kaur" userId="704e5b4dbe0f5eed" providerId="LiveId" clId="{830E2D2B-B102-4D84-A4CB-BD8396ECD22D}" dt="2021-06-21T09:29:15.292" v="493"/>
          <ac:grpSpMkLst>
            <pc:docMk/>
            <pc:sldMk cId="511136172" sldId="367"/>
            <ac:grpSpMk id="215" creationId="{A35A5C05-1316-47CC-8998-2060998C0D68}"/>
          </ac:grpSpMkLst>
        </pc:grpChg>
        <pc:grpChg chg="del mod">
          <ac:chgData name="Deepinder Kaur" userId="704e5b4dbe0f5eed" providerId="LiveId" clId="{830E2D2B-B102-4D84-A4CB-BD8396ECD22D}" dt="2021-06-21T09:28:50.960" v="446"/>
          <ac:grpSpMkLst>
            <pc:docMk/>
            <pc:sldMk cId="511136172" sldId="367"/>
            <ac:grpSpMk id="216" creationId="{449606A8-E79C-4BC0-B54B-07BF3964D63D}"/>
          </ac:grpSpMkLst>
        </pc:grpChg>
        <pc:grpChg chg="del mod">
          <ac:chgData name="Deepinder Kaur" userId="704e5b4dbe0f5eed" providerId="LiveId" clId="{830E2D2B-B102-4D84-A4CB-BD8396ECD22D}" dt="2021-06-21T09:28:50.960" v="446"/>
          <ac:grpSpMkLst>
            <pc:docMk/>
            <pc:sldMk cId="511136172" sldId="367"/>
            <ac:grpSpMk id="217" creationId="{DDD00499-57D4-4CB8-B358-9D118BADCCC1}"/>
          </ac:grpSpMkLst>
        </pc:grpChg>
        <pc:grpChg chg="del mod">
          <ac:chgData name="Deepinder Kaur" userId="704e5b4dbe0f5eed" providerId="LiveId" clId="{830E2D2B-B102-4D84-A4CB-BD8396ECD22D}" dt="2021-06-21T09:28:50.960" v="446"/>
          <ac:grpSpMkLst>
            <pc:docMk/>
            <pc:sldMk cId="511136172" sldId="367"/>
            <ac:grpSpMk id="218" creationId="{E946FDC3-5363-4CC8-A04A-9B90C2E4E866}"/>
          </ac:grpSpMkLst>
        </pc:grpChg>
        <pc:grpChg chg="del mod">
          <ac:chgData name="Deepinder Kaur" userId="704e5b4dbe0f5eed" providerId="LiveId" clId="{830E2D2B-B102-4D84-A4CB-BD8396ECD22D}" dt="2021-06-21T09:29:15.292" v="493"/>
          <ac:grpSpMkLst>
            <pc:docMk/>
            <pc:sldMk cId="511136172" sldId="367"/>
            <ac:grpSpMk id="232" creationId="{52232857-1460-414E-90E9-7E58CCCB7926}"/>
          </ac:grpSpMkLst>
        </pc:grpChg>
        <pc:grpChg chg="del mod">
          <ac:chgData name="Deepinder Kaur" userId="704e5b4dbe0f5eed" providerId="LiveId" clId="{830E2D2B-B102-4D84-A4CB-BD8396ECD22D}" dt="2021-06-21T09:29:15.292" v="493"/>
          <ac:grpSpMkLst>
            <pc:docMk/>
            <pc:sldMk cId="511136172" sldId="367"/>
            <ac:grpSpMk id="233" creationId="{6595578E-05AA-4D74-862F-483DE4616002}"/>
          </ac:grpSpMkLst>
        </pc:grpChg>
        <pc:grpChg chg="del mod">
          <ac:chgData name="Deepinder Kaur" userId="704e5b4dbe0f5eed" providerId="LiveId" clId="{830E2D2B-B102-4D84-A4CB-BD8396ECD22D}" dt="2021-06-21T09:29:15.292" v="493"/>
          <ac:grpSpMkLst>
            <pc:docMk/>
            <pc:sldMk cId="511136172" sldId="367"/>
            <ac:grpSpMk id="234" creationId="{91187EAF-59D6-4EFA-8666-FD4D806A017D}"/>
          </ac:grpSpMkLst>
        </pc:grpChg>
        <pc:grpChg chg="del mod">
          <ac:chgData name="Deepinder Kaur" userId="704e5b4dbe0f5eed" providerId="LiveId" clId="{830E2D2B-B102-4D84-A4CB-BD8396ECD22D}" dt="2021-06-21T09:28:47.288" v="443"/>
          <ac:grpSpMkLst>
            <pc:docMk/>
            <pc:sldMk cId="511136172" sldId="367"/>
            <ac:grpSpMk id="242" creationId="{6CE7975A-463A-43C3-8B5E-0765AC69F1A8}"/>
          </ac:grpSpMkLst>
        </pc:grpChg>
        <pc:grpChg chg="del mod">
          <ac:chgData name="Deepinder Kaur" userId="704e5b4dbe0f5eed" providerId="LiveId" clId="{830E2D2B-B102-4D84-A4CB-BD8396ECD22D}" dt="2021-06-21T09:28:47.288" v="443"/>
          <ac:grpSpMkLst>
            <pc:docMk/>
            <pc:sldMk cId="511136172" sldId="367"/>
            <ac:grpSpMk id="252" creationId="{CA0480F3-9B6D-4D43-932C-B93F488AB197}"/>
          </ac:grpSpMkLst>
        </pc:grpChg>
        <pc:grpChg chg="del mod">
          <ac:chgData name="Deepinder Kaur" userId="704e5b4dbe0f5eed" providerId="LiveId" clId="{830E2D2B-B102-4D84-A4CB-BD8396ECD22D}" dt="2021-06-21T09:28:50.960" v="446"/>
          <ac:grpSpMkLst>
            <pc:docMk/>
            <pc:sldMk cId="511136172" sldId="367"/>
            <ac:grpSpMk id="253" creationId="{D3D4A88C-9B3A-4B49-B539-29968A0AADFE}"/>
          </ac:grpSpMkLst>
        </pc:grpChg>
        <pc:grpChg chg="del mod">
          <ac:chgData name="Deepinder Kaur" userId="704e5b4dbe0f5eed" providerId="LiveId" clId="{830E2D2B-B102-4D84-A4CB-BD8396ECD22D}" dt="2021-06-21T09:29:15.292" v="493"/>
          <ac:grpSpMkLst>
            <pc:docMk/>
            <pc:sldMk cId="511136172" sldId="367"/>
            <ac:grpSpMk id="256" creationId="{2085A48E-CF94-443C-B2A8-F675B89518CD}"/>
          </ac:grpSpMkLst>
        </pc:grpChg>
        <pc:grpChg chg="del mod">
          <ac:chgData name="Deepinder Kaur" userId="704e5b4dbe0f5eed" providerId="LiveId" clId="{830E2D2B-B102-4D84-A4CB-BD8396ECD22D}" dt="2021-06-21T09:29:15.292" v="493"/>
          <ac:grpSpMkLst>
            <pc:docMk/>
            <pc:sldMk cId="511136172" sldId="367"/>
            <ac:grpSpMk id="260" creationId="{E4BAC486-1B51-45FD-9DBC-1066867A0590}"/>
          </ac:grpSpMkLst>
        </pc:grpChg>
        <pc:grpChg chg="del mod">
          <ac:chgData name="Deepinder Kaur" userId="704e5b4dbe0f5eed" providerId="LiveId" clId="{830E2D2B-B102-4D84-A4CB-BD8396ECD22D}" dt="2021-06-21T09:29:15.292" v="493"/>
          <ac:grpSpMkLst>
            <pc:docMk/>
            <pc:sldMk cId="511136172" sldId="367"/>
            <ac:grpSpMk id="303" creationId="{AD2657EF-D8BD-4612-86AD-88ED161724D5}"/>
          </ac:grpSpMkLst>
        </pc:grpChg>
        <pc:grpChg chg="del mod">
          <ac:chgData name="Deepinder Kaur" userId="704e5b4dbe0f5eed" providerId="LiveId" clId="{830E2D2B-B102-4D84-A4CB-BD8396ECD22D}" dt="2021-06-21T09:29:15.292" v="493"/>
          <ac:grpSpMkLst>
            <pc:docMk/>
            <pc:sldMk cId="511136172" sldId="367"/>
            <ac:grpSpMk id="304" creationId="{D57BBA4E-E990-4E9C-9018-77FA9BDACD89}"/>
          </ac:grpSpMkLst>
        </pc:grpChg>
        <pc:grpChg chg="del mod">
          <ac:chgData name="Deepinder Kaur" userId="704e5b4dbe0f5eed" providerId="LiveId" clId="{830E2D2B-B102-4D84-A4CB-BD8396ECD22D}" dt="2021-06-21T09:29:15.292" v="493"/>
          <ac:grpSpMkLst>
            <pc:docMk/>
            <pc:sldMk cId="511136172" sldId="367"/>
            <ac:grpSpMk id="305" creationId="{4BE94FDC-F472-4DCE-8474-417EE926672A}"/>
          </ac:grpSpMkLst>
        </pc:grpChg>
        <pc:grpChg chg="del mod">
          <ac:chgData name="Deepinder Kaur" userId="704e5b4dbe0f5eed" providerId="LiveId" clId="{830E2D2B-B102-4D84-A4CB-BD8396ECD22D}" dt="2021-06-21T09:29:15.292" v="493"/>
          <ac:grpSpMkLst>
            <pc:docMk/>
            <pc:sldMk cId="511136172" sldId="367"/>
            <ac:grpSpMk id="306" creationId="{859655F6-93A4-4A8D-8B5E-00B842F65CE9}"/>
          </ac:grpSpMkLst>
        </pc:grpChg>
        <pc:grpChg chg="del mod">
          <ac:chgData name="Deepinder Kaur" userId="704e5b4dbe0f5eed" providerId="LiveId" clId="{830E2D2B-B102-4D84-A4CB-BD8396ECD22D}" dt="2021-06-21T09:29:15.292" v="493"/>
          <ac:grpSpMkLst>
            <pc:docMk/>
            <pc:sldMk cId="511136172" sldId="367"/>
            <ac:grpSpMk id="307" creationId="{48002C07-BD59-463E-966A-69CFB9D4AF2A}"/>
          </ac:grpSpMkLst>
        </pc:grpChg>
        <pc:grpChg chg="del mod">
          <ac:chgData name="Deepinder Kaur" userId="704e5b4dbe0f5eed" providerId="LiveId" clId="{830E2D2B-B102-4D84-A4CB-BD8396ECD22D}" dt="2021-06-21T09:29:15.292" v="493"/>
          <ac:grpSpMkLst>
            <pc:docMk/>
            <pc:sldMk cId="511136172" sldId="367"/>
            <ac:grpSpMk id="308" creationId="{0EE68D9C-038F-4780-A268-ADE3E889106F}"/>
          </ac:grpSpMkLst>
        </pc:grpChg>
        <pc:grpChg chg="del mod">
          <ac:chgData name="Deepinder Kaur" userId="704e5b4dbe0f5eed" providerId="LiveId" clId="{830E2D2B-B102-4D84-A4CB-BD8396ECD22D}" dt="2021-06-21T09:29:15.292" v="493"/>
          <ac:grpSpMkLst>
            <pc:docMk/>
            <pc:sldMk cId="511136172" sldId="367"/>
            <ac:grpSpMk id="309" creationId="{D16F0FC2-5C62-4592-A752-CCC599DBDF39}"/>
          </ac:grpSpMkLst>
        </pc:grpChg>
        <pc:grpChg chg="del mod">
          <ac:chgData name="Deepinder Kaur" userId="704e5b4dbe0f5eed" providerId="LiveId" clId="{830E2D2B-B102-4D84-A4CB-BD8396ECD22D}" dt="2021-06-21T09:29:19.645" v="502"/>
          <ac:grpSpMkLst>
            <pc:docMk/>
            <pc:sldMk cId="511136172" sldId="367"/>
            <ac:grpSpMk id="310" creationId="{36BF4C70-5FCB-473D-90EC-EE9CE1B82DDD}"/>
          </ac:grpSpMkLst>
        </pc:grpChg>
        <pc:grpChg chg="del mod">
          <ac:chgData name="Deepinder Kaur" userId="704e5b4dbe0f5eed" providerId="LiveId" clId="{830E2D2B-B102-4D84-A4CB-BD8396ECD22D}" dt="2021-06-21T09:29:23.644" v="511"/>
          <ac:grpSpMkLst>
            <pc:docMk/>
            <pc:sldMk cId="511136172" sldId="367"/>
            <ac:grpSpMk id="319" creationId="{DFCC33F9-68B9-4789-AC0B-5E2B2B7A1211}"/>
          </ac:grpSpMkLst>
        </pc:grpChg>
        <pc:grpChg chg="mod">
          <ac:chgData name="Deepinder Kaur" userId="704e5b4dbe0f5eed" providerId="LiveId" clId="{830E2D2B-B102-4D84-A4CB-BD8396ECD22D}" dt="2021-06-21T09:29:23.644" v="511"/>
          <ac:grpSpMkLst>
            <pc:docMk/>
            <pc:sldMk cId="511136172" sldId="367"/>
            <ac:grpSpMk id="328" creationId="{38034963-B2B3-4A37-B7C0-BD90D387BAA8}"/>
          </ac:grpSpMkLst>
        </pc:grpChg>
        <pc:grpChg chg="mod">
          <ac:chgData name="Deepinder Kaur" userId="704e5b4dbe0f5eed" providerId="LiveId" clId="{830E2D2B-B102-4D84-A4CB-BD8396ECD22D}" dt="2021-06-21T09:29:23.644" v="511"/>
          <ac:grpSpMkLst>
            <pc:docMk/>
            <pc:sldMk cId="511136172" sldId="367"/>
            <ac:grpSpMk id="329" creationId="{062469D4-CC47-46A2-BD3A-A9617A0996E3}"/>
          </ac:grpSpMkLst>
        </pc:grpChg>
        <pc:grpChg chg="mod">
          <ac:chgData name="Deepinder Kaur" userId="704e5b4dbe0f5eed" providerId="LiveId" clId="{830E2D2B-B102-4D84-A4CB-BD8396ECD22D}" dt="2021-06-21T09:29:23.644" v="511"/>
          <ac:grpSpMkLst>
            <pc:docMk/>
            <pc:sldMk cId="511136172" sldId="367"/>
            <ac:grpSpMk id="330" creationId="{1946317E-9017-4E5C-90AA-84EFEE245D7B}"/>
          </ac:grpSpMkLst>
        </pc:grpChg>
        <pc:grpChg chg="del mod">
          <ac:chgData name="Deepinder Kaur" userId="704e5b4dbe0f5eed" providerId="LiveId" clId="{830E2D2B-B102-4D84-A4CB-BD8396ECD22D}" dt="2021-06-21T09:30:08.221" v="541"/>
          <ac:grpSpMkLst>
            <pc:docMk/>
            <pc:sldMk cId="511136172" sldId="367"/>
            <ac:grpSpMk id="336" creationId="{7157403C-2144-4AB5-8107-5F8CF25E5A18}"/>
          </ac:grpSpMkLst>
        </pc:grpChg>
        <pc:grpChg chg="del mod">
          <ac:chgData name="Deepinder Kaur" userId="704e5b4dbe0f5eed" providerId="LiveId" clId="{830E2D2B-B102-4D84-A4CB-BD8396ECD22D}" dt="2021-06-21T09:30:08.221" v="541"/>
          <ac:grpSpMkLst>
            <pc:docMk/>
            <pc:sldMk cId="511136172" sldId="367"/>
            <ac:grpSpMk id="337" creationId="{5D94C711-625F-42C0-BFC5-C574CC20A0DF}"/>
          </ac:grpSpMkLst>
        </pc:grpChg>
        <pc:grpChg chg="del mod">
          <ac:chgData name="Deepinder Kaur" userId="704e5b4dbe0f5eed" providerId="LiveId" clId="{830E2D2B-B102-4D84-A4CB-BD8396ECD22D}" dt="2021-06-21T09:30:14.158" v="548"/>
          <ac:grpSpMkLst>
            <pc:docMk/>
            <pc:sldMk cId="511136172" sldId="367"/>
            <ac:grpSpMk id="343" creationId="{BC490F09-E81D-4F3B-A503-3CCF73A28D48}"/>
          </ac:grpSpMkLst>
        </pc:grpChg>
        <pc:grpChg chg="del mod">
          <ac:chgData name="Deepinder Kaur" userId="704e5b4dbe0f5eed" providerId="LiveId" clId="{830E2D2B-B102-4D84-A4CB-BD8396ECD22D}" dt="2021-06-21T09:30:14.158" v="548"/>
          <ac:grpSpMkLst>
            <pc:docMk/>
            <pc:sldMk cId="511136172" sldId="367"/>
            <ac:grpSpMk id="344" creationId="{9C9AD55B-4E9E-49B9-8F2F-1142815B5157}"/>
          </ac:grpSpMkLst>
        </pc:grpChg>
        <pc:grpChg chg="del mod">
          <ac:chgData name="Deepinder Kaur" userId="704e5b4dbe0f5eed" providerId="LiveId" clId="{830E2D2B-B102-4D84-A4CB-BD8396ECD22D}" dt="2021-06-21T09:30:23.100" v="560"/>
          <ac:grpSpMkLst>
            <pc:docMk/>
            <pc:sldMk cId="511136172" sldId="367"/>
            <ac:grpSpMk id="356" creationId="{754F3B67-9D76-43A1-BE18-FE5641CA3B3D}"/>
          </ac:grpSpMkLst>
        </pc:grpChg>
        <pc:grpChg chg="del mod">
          <ac:chgData name="Deepinder Kaur" userId="704e5b4dbe0f5eed" providerId="LiveId" clId="{830E2D2B-B102-4D84-A4CB-BD8396ECD22D}" dt="2021-06-21T09:30:23.100" v="560"/>
          <ac:grpSpMkLst>
            <pc:docMk/>
            <pc:sldMk cId="511136172" sldId="367"/>
            <ac:grpSpMk id="357" creationId="{C1A15DB4-E07E-4638-B31F-8D110DF99794}"/>
          </ac:grpSpMkLst>
        </pc:grpChg>
        <pc:grpChg chg="del mod">
          <ac:chgData name="Deepinder Kaur" userId="704e5b4dbe0f5eed" providerId="LiveId" clId="{830E2D2B-B102-4D84-A4CB-BD8396ECD22D}" dt="2021-06-21T09:30:23.100" v="560"/>
          <ac:grpSpMkLst>
            <pc:docMk/>
            <pc:sldMk cId="511136172" sldId="367"/>
            <ac:grpSpMk id="358" creationId="{DCA93A18-BCBC-4D29-800F-F30F2AAFC73A}"/>
          </ac:grpSpMkLst>
        </pc:grpChg>
        <pc:grpChg chg="del mod">
          <ac:chgData name="Deepinder Kaur" userId="704e5b4dbe0f5eed" providerId="LiveId" clId="{830E2D2B-B102-4D84-A4CB-BD8396ECD22D}" dt="2021-06-21T09:30:08.221" v="541"/>
          <ac:grpSpMkLst>
            <pc:docMk/>
            <pc:sldMk cId="511136172" sldId="367"/>
            <ac:grpSpMk id="364" creationId="{683F4DE8-670C-479A-8229-4D644660958D}"/>
          </ac:grpSpMkLst>
        </pc:grpChg>
        <pc:grpChg chg="mod">
          <ac:chgData name="Deepinder Kaur" userId="704e5b4dbe0f5eed" providerId="LiveId" clId="{830E2D2B-B102-4D84-A4CB-BD8396ECD22D}" dt="2021-06-21T09:30:08.221" v="541"/>
          <ac:grpSpMkLst>
            <pc:docMk/>
            <pc:sldMk cId="511136172" sldId="367"/>
            <ac:grpSpMk id="365" creationId="{F8E9DED1-D03C-4E3A-92B7-2C688D2CF134}"/>
          </ac:grpSpMkLst>
        </pc:grpChg>
        <pc:grpChg chg="mod">
          <ac:chgData name="Deepinder Kaur" userId="704e5b4dbe0f5eed" providerId="LiveId" clId="{830E2D2B-B102-4D84-A4CB-BD8396ECD22D}" dt="2021-06-21T09:30:14.158" v="548"/>
          <ac:grpSpMkLst>
            <pc:docMk/>
            <pc:sldMk cId="511136172" sldId="367"/>
            <ac:grpSpMk id="372" creationId="{B28BD305-E480-4156-B1D4-84C25E9FB4D2}"/>
          </ac:grpSpMkLst>
        </pc:grpChg>
        <pc:grpChg chg="mod">
          <ac:chgData name="Deepinder Kaur" userId="704e5b4dbe0f5eed" providerId="LiveId" clId="{830E2D2B-B102-4D84-A4CB-BD8396ECD22D}" dt="2021-06-21T09:30:23.100" v="560"/>
          <ac:grpSpMkLst>
            <pc:docMk/>
            <pc:sldMk cId="511136172" sldId="367"/>
            <ac:grpSpMk id="384" creationId="{92265AEA-EBCB-4BF0-ADF0-4F96CC72410B}"/>
          </ac:grpSpMkLst>
        </pc:grpChg>
        <pc:grpChg chg="del mod">
          <ac:chgData name="Deepinder Kaur" userId="704e5b4dbe0f5eed" providerId="LiveId" clId="{830E2D2B-B102-4D84-A4CB-BD8396ECD22D}" dt="2021-06-21T09:30:29.354" v="566"/>
          <ac:grpSpMkLst>
            <pc:docMk/>
            <pc:sldMk cId="511136172" sldId="367"/>
            <ac:grpSpMk id="385" creationId="{B4F218E0-92E3-43FB-98E8-330A26061D5A}"/>
          </ac:grpSpMkLst>
        </pc:grpChg>
        <pc:grpChg chg="del mod">
          <ac:chgData name="Deepinder Kaur" userId="704e5b4dbe0f5eed" providerId="LiveId" clId="{830E2D2B-B102-4D84-A4CB-BD8396ECD22D}" dt="2021-06-21T09:30:41.991" v="585"/>
          <ac:grpSpMkLst>
            <pc:docMk/>
            <pc:sldMk cId="511136172" sldId="367"/>
            <ac:grpSpMk id="391" creationId="{E26B53A1-BD76-42D7-9BF2-0A9DC082AC4E}"/>
          </ac:grpSpMkLst>
        </pc:grpChg>
        <pc:grpChg chg="mod">
          <ac:chgData name="Deepinder Kaur" userId="704e5b4dbe0f5eed" providerId="LiveId" clId="{830E2D2B-B102-4D84-A4CB-BD8396ECD22D}" dt="2021-06-21T09:30:41.991" v="585"/>
          <ac:grpSpMkLst>
            <pc:docMk/>
            <pc:sldMk cId="511136172" sldId="367"/>
            <ac:grpSpMk id="410" creationId="{409F73B8-C8D3-445E-BC0A-414E3B23F49B}"/>
          </ac:grpSpMkLst>
        </pc:grpChg>
        <pc:grpChg chg="mod">
          <ac:chgData name="Deepinder Kaur" userId="704e5b4dbe0f5eed" providerId="LiveId" clId="{830E2D2B-B102-4D84-A4CB-BD8396ECD22D}" dt="2021-06-21T09:30:41.991" v="585"/>
          <ac:grpSpMkLst>
            <pc:docMk/>
            <pc:sldMk cId="511136172" sldId="367"/>
            <ac:grpSpMk id="411" creationId="{85BE0EFD-EF47-41D4-857F-E8D5A15217C2}"/>
          </ac:grpSpMkLst>
        </pc:grpChg>
        <pc:picChg chg="add del mod">
          <ac:chgData name="Deepinder Kaur" userId="704e5b4dbe0f5eed" providerId="LiveId" clId="{830E2D2B-B102-4D84-A4CB-BD8396ECD22D}" dt="2021-06-21T09:24:53.061" v="236" actId="478"/>
          <ac:picMkLst>
            <pc:docMk/>
            <pc:sldMk cId="511136172" sldId="367"/>
            <ac:picMk id="5" creationId="{E4E8380A-09A2-4205-BC95-92ED584D127B}"/>
          </ac:picMkLst>
        </pc:picChg>
        <pc:inkChg chg="add">
          <ac:chgData name="Deepinder Kaur" userId="704e5b4dbe0f5eed" providerId="LiveId" clId="{830E2D2B-B102-4D84-A4CB-BD8396ECD22D}" dt="2021-06-21T09:24:27.959" v="231" actId="9405"/>
          <ac:inkMkLst>
            <pc:docMk/>
            <pc:sldMk cId="511136172" sldId="367"/>
            <ac:inkMk id="3" creationId="{394B85BB-FB3F-471C-83B2-380245C36C35}"/>
          </ac:inkMkLst>
        </pc:inkChg>
        <pc:inkChg chg="add mod">
          <ac:chgData name="Deepinder Kaur" userId="704e5b4dbe0f5eed" providerId="LiveId" clId="{830E2D2B-B102-4D84-A4CB-BD8396ECD22D}" dt="2021-06-21T09:24:47.617" v="234"/>
          <ac:inkMkLst>
            <pc:docMk/>
            <pc:sldMk cId="511136172" sldId="367"/>
            <ac:inkMk id="4" creationId="{93307241-A57F-4853-8106-85B4BFFC05C4}"/>
          </ac:inkMkLst>
        </pc:inkChg>
        <pc:inkChg chg="add mod">
          <ac:chgData name="Deepinder Kaur" userId="704e5b4dbe0f5eed" providerId="LiveId" clId="{830E2D2B-B102-4D84-A4CB-BD8396ECD22D}" dt="2021-06-21T09:24:47.617" v="234"/>
          <ac:inkMkLst>
            <pc:docMk/>
            <pc:sldMk cId="511136172" sldId="367"/>
            <ac:inkMk id="6" creationId="{5C1F29EF-F4D1-4614-9A68-91D76F394C21}"/>
          </ac:inkMkLst>
        </pc:inkChg>
        <pc:inkChg chg="add mod">
          <ac:chgData name="Deepinder Kaur" userId="704e5b4dbe0f5eed" providerId="LiveId" clId="{830E2D2B-B102-4D84-A4CB-BD8396ECD22D}" dt="2021-06-21T09:27:35.434" v="373"/>
          <ac:inkMkLst>
            <pc:docMk/>
            <pc:sldMk cId="511136172" sldId="367"/>
            <ac:inkMk id="8" creationId="{B016448D-07D7-4123-97DD-1F0DF9CE3106}"/>
          </ac:inkMkLst>
        </pc:inkChg>
        <pc:inkChg chg="del">
          <ac:chgData name="Deepinder Kaur" userId="704e5b4dbe0f5eed" providerId="LiveId" clId="{830E2D2B-B102-4D84-A4CB-BD8396ECD22D}" dt="2021-06-21T09:23:54.218" v="225" actId="478"/>
          <ac:inkMkLst>
            <pc:docMk/>
            <pc:sldMk cId="511136172" sldId="367"/>
            <ac:inkMk id="9" creationId="{0A7B4593-77F3-447E-9DF1-5B9A10DBE470}"/>
          </ac:inkMkLst>
        </pc:inkChg>
        <pc:inkChg chg="del">
          <ac:chgData name="Deepinder Kaur" userId="704e5b4dbe0f5eed" providerId="LiveId" clId="{830E2D2B-B102-4D84-A4CB-BD8396ECD22D}" dt="2021-06-21T09:23:54.218" v="225" actId="478"/>
          <ac:inkMkLst>
            <pc:docMk/>
            <pc:sldMk cId="511136172" sldId="367"/>
            <ac:inkMk id="10" creationId="{FBE99E05-545A-4799-AB39-4D02426C6486}"/>
          </ac:inkMkLst>
        </pc:inkChg>
        <pc:inkChg chg="del">
          <ac:chgData name="Deepinder Kaur" userId="704e5b4dbe0f5eed" providerId="LiveId" clId="{830E2D2B-B102-4D84-A4CB-BD8396ECD22D}" dt="2021-06-21T09:23:54.218" v="225" actId="478"/>
          <ac:inkMkLst>
            <pc:docMk/>
            <pc:sldMk cId="511136172" sldId="367"/>
            <ac:inkMk id="11" creationId="{4888AE8B-BFCA-45EC-BBF1-FACB40E18386}"/>
          </ac:inkMkLst>
        </pc:inkChg>
        <pc:inkChg chg="del">
          <ac:chgData name="Deepinder Kaur" userId="704e5b4dbe0f5eed" providerId="LiveId" clId="{830E2D2B-B102-4D84-A4CB-BD8396ECD22D}" dt="2021-06-21T09:23:54.218" v="225" actId="478"/>
          <ac:inkMkLst>
            <pc:docMk/>
            <pc:sldMk cId="511136172" sldId="367"/>
            <ac:inkMk id="12" creationId="{1C6857E4-AD16-4C0E-9730-E7A137440BB3}"/>
          </ac:inkMkLst>
        </pc:inkChg>
        <pc:inkChg chg="del">
          <ac:chgData name="Deepinder Kaur" userId="704e5b4dbe0f5eed" providerId="LiveId" clId="{830E2D2B-B102-4D84-A4CB-BD8396ECD22D}" dt="2021-06-21T09:23:54.218" v="225" actId="478"/>
          <ac:inkMkLst>
            <pc:docMk/>
            <pc:sldMk cId="511136172" sldId="367"/>
            <ac:inkMk id="13" creationId="{18D9E798-9EFB-42F9-A107-019634F4B6A6}"/>
          </ac:inkMkLst>
        </pc:inkChg>
        <pc:inkChg chg="del">
          <ac:chgData name="Deepinder Kaur" userId="704e5b4dbe0f5eed" providerId="LiveId" clId="{830E2D2B-B102-4D84-A4CB-BD8396ECD22D}" dt="2021-06-21T09:23:54.218" v="225" actId="478"/>
          <ac:inkMkLst>
            <pc:docMk/>
            <pc:sldMk cId="511136172" sldId="367"/>
            <ac:inkMk id="14" creationId="{052E94C8-C91C-4004-ABEF-5866AC7BC29B}"/>
          </ac:inkMkLst>
        </pc:inkChg>
        <pc:inkChg chg="del">
          <ac:chgData name="Deepinder Kaur" userId="704e5b4dbe0f5eed" providerId="LiveId" clId="{830E2D2B-B102-4D84-A4CB-BD8396ECD22D}" dt="2021-06-21T09:23:54.218" v="225" actId="478"/>
          <ac:inkMkLst>
            <pc:docMk/>
            <pc:sldMk cId="511136172" sldId="367"/>
            <ac:inkMk id="15" creationId="{EB85414E-C513-49FE-96A3-F709482F28CD}"/>
          </ac:inkMkLst>
        </pc:inkChg>
        <pc:inkChg chg="del">
          <ac:chgData name="Deepinder Kaur" userId="704e5b4dbe0f5eed" providerId="LiveId" clId="{830E2D2B-B102-4D84-A4CB-BD8396ECD22D}" dt="2021-06-21T09:23:54.218" v="225" actId="478"/>
          <ac:inkMkLst>
            <pc:docMk/>
            <pc:sldMk cId="511136172" sldId="367"/>
            <ac:inkMk id="16" creationId="{A8F0CC74-9029-4ADC-9A92-216227A1147D}"/>
          </ac:inkMkLst>
        </pc:inkChg>
        <pc:inkChg chg="add mod">
          <ac:chgData name="Deepinder Kaur" userId="704e5b4dbe0f5eed" providerId="LiveId" clId="{830E2D2B-B102-4D84-A4CB-BD8396ECD22D}" dt="2021-06-21T09:27:35.434" v="373"/>
          <ac:inkMkLst>
            <pc:docMk/>
            <pc:sldMk cId="511136172" sldId="367"/>
            <ac:inkMk id="17" creationId="{2B5B8A7A-151A-4B5C-84F2-76A462993266}"/>
          </ac:inkMkLst>
        </pc:inkChg>
        <pc:inkChg chg="del">
          <ac:chgData name="Deepinder Kaur" userId="704e5b4dbe0f5eed" providerId="LiveId" clId="{830E2D2B-B102-4D84-A4CB-BD8396ECD22D}" dt="2021-06-21T09:23:54.218" v="225" actId="478"/>
          <ac:inkMkLst>
            <pc:docMk/>
            <pc:sldMk cId="511136172" sldId="367"/>
            <ac:inkMk id="18" creationId="{7095A4B4-71C9-43AC-87B2-A668C7889C3A}"/>
          </ac:inkMkLst>
        </pc:inkChg>
        <pc:inkChg chg="add mod">
          <ac:chgData name="Deepinder Kaur" userId="704e5b4dbe0f5eed" providerId="LiveId" clId="{830E2D2B-B102-4D84-A4CB-BD8396ECD22D}" dt="2021-06-21T09:27:35.434" v="373"/>
          <ac:inkMkLst>
            <pc:docMk/>
            <pc:sldMk cId="511136172" sldId="367"/>
            <ac:inkMk id="19" creationId="{9B45F245-0D6D-494E-AE36-C4BEF13FC30A}"/>
          </ac:inkMkLst>
        </pc:inkChg>
        <pc:inkChg chg="add mod">
          <ac:chgData name="Deepinder Kaur" userId="704e5b4dbe0f5eed" providerId="LiveId" clId="{830E2D2B-B102-4D84-A4CB-BD8396ECD22D}" dt="2021-06-21T09:27:35.434" v="373"/>
          <ac:inkMkLst>
            <pc:docMk/>
            <pc:sldMk cId="511136172" sldId="367"/>
            <ac:inkMk id="21" creationId="{BE9F801A-BB7E-44DE-9B57-CC1F8F03BA24}"/>
          </ac:inkMkLst>
        </pc:inkChg>
        <pc:inkChg chg="del">
          <ac:chgData name="Deepinder Kaur" userId="704e5b4dbe0f5eed" providerId="LiveId" clId="{830E2D2B-B102-4D84-A4CB-BD8396ECD22D}" dt="2021-06-21T09:23:54.218" v="225" actId="478"/>
          <ac:inkMkLst>
            <pc:docMk/>
            <pc:sldMk cId="511136172" sldId="367"/>
            <ac:inkMk id="22" creationId="{3CB13DB5-2883-4323-826E-01E7858C8A3B}"/>
          </ac:inkMkLst>
        </pc:inkChg>
        <pc:inkChg chg="del">
          <ac:chgData name="Deepinder Kaur" userId="704e5b4dbe0f5eed" providerId="LiveId" clId="{830E2D2B-B102-4D84-A4CB-BD8396ECD22D}" dt="2021-06-21T09:23:54.218" v="225" actId="478"/>
          <ac:inkMkLst>
            <pc:docMk/>
            <pc:sldMk cId="511136172" sldId="367"/>
            <ac:inkMk id="23" creationId="{BC7A9E8E-F621-44AA-8FCB-18C4309990F7}"/>
          </ac:inkMkLst>
        </pc:inkChg>
        <pc:inkChg chg="del">
          <ac:chgData name="Deepinder Kaur" userId="704e5b4dbe0f5eed" providerId="LiveId" clId="{830E2D2B-B102-4D84-A4CB-BD8396ECD22D}" dt="2021-06-21T09:24:00.701" v="228" actId="478"/>
          <ac:inkMkLst>
            <pc:docMk/>
            <pc:sldMk cId="511136172" sldId="367"/>
            <ac:inkMk id="24" creationId="{1646645B-0EA9-4165-A853-1CB36A808D51}"/>
          </ac:inkMkLst>
        </pc:inkChg>
        <pc:inkChg chg="del">
          <ac:chgData name="Deepinder Kaur" userId="704e5b4dbe0f5eed" providerId="LiveId" clId="{830E2D2B-B102-4D84-A4CB-BD8396ECD22D}" dt="2021-06-21T09:23:54.218" v="225" actId="478"/>
          <ac:inkMkLst>
            <pc:docMk/>
            <pc:sldMk cId="511136172" sldId="367"/>
            <ac:inkMk id="25" creationId="{08C02EF0-F801-4FEB-9AF8-F3580595E544}"/>
          </ac:inkMkLst>
        </pc:inkChg>
        <pc:inkChg chg="del">
          <ac:chgData name="Deepinder Kaur" userId="704e5b4dbe0f5eed" providerId="LiveId" clId="{830E2D2B-B102-4D84-A4CB-BD8396ECD22D}" dt="2021-06-21T09:23:54.218" v="225" actId="478"/>
          <ac:inkMkLst>
            <pc:docMk/>
            <pc:sldMk cId="511136172" sldId="367"/>
            <ac:inkMk id="26" creationId="{EF132BB4-31F8-4AB7-AB9D-272375A2344F}"/>
          </ac:inkMkLst>
        </pc:inkChg>
        <pc:inkChg chg="del">
          <ac:chgData name="Deepinder Kaur" userId="704e5b4dbe0f5eed" providerId="LiveId" clId="{830E2D2B-B102-4D84-A4CB-BD8396ECD22D}" dt="2021-06-21T09:24:02.106" v="229" actId="478"/>
          <ac:inkMkLst>
            <pc:docMk/>
            <pc:sldMk cId="511136172" sldId="367"/>
            <ac:inkMk id="27" creationId="{28B7BBF3-49BE-4334-99B6-0D8BD5A08E34}"/>
          </ac:inkMkLst>
        </pc:inkChg>
        <pc:inkChg chg="del">
          <ac:chgData name="Deepinder Kaur" userId="704e5b4dbe0f5eed" providerId="LiveId" clId="{830E2D2B-B102-4D84-A4CB-BD8396ECD22D}" dt="2021-06-21T09:23:54.218" v="225" actId="478"/>
          <ac:inkMkLst>
            <pc:docMk/>
            <pc:sldMk cId="511136172" sldId="367"/>
            <ac:inkMk id="28" creationId="{E09270CB-ADC9-4F52-8BEE-55B48E5C30D7}"/>
          </ac:inkMkLst>
        </pc:inkChg>
        <pc:inkChg chg="add mod">
          <ac:chgData name="Deepinder Kaur" userId="704e5b4dbe0f5eed" providerId="LiveId" clId="{830E2D2B-B102-4D84-A4CB-BD8396ECD22D}" dt="2021-06-21T09:27:35.434" v="373"/>
          <ac:inkMkLst>
            <pc:docMk/>
            <pc:sldMk cId="511136172" sldId="367"/>
            <ac:inkMk id="29" creationId="{F8DF68E6-1FDF-4DE7-BB6E-60B73A43D002}"/>
          </ac:inkMkLst>
        </pc:inkChg>
        <pc:inkChg chg="del">
          <ac:chgData name="Deepinder Kaur" userId="704e5b4dbe0f5eed" providerId="LiveId" clId="{830E2D2B-B102-4D84-A4CB-BD8396ECD22D}" dt="2021-06-21T09:23:54.218" v="225" actId="478"/>
          <ac:inkMkLst>
            <pc:docMk/>
            <pc:sldMk cId="511136172" sldId="367"/>
            <ac:inkMk id="30" creationId="{F9D59543-95B8-4ADF-8E60-FBA686DD4B77}"/>
          </ac:inkMkLst>
        </pc:inkChg>
        <pc:inkChg chg="del">
          <ac:chgData name="Deepinder Kaur" userId="704e5b4dbe0f5eed" providerId="LiveId" clId="{830E2D2B-B102-4D84-A4CB-BD8396ECD22D}" dt="2021-06-21T09:23:54.218" v="225" actId="478"/>
          <ac:inkMkLst>
            <pc:docMk/>
            <pc:sldMk cId="511136172" sldId="367"/>
            <ac:inkMk id="31" creationId="{E6AF6287-62AC-4F70-A9FC-259ACD1D1175}"/>
          </ac:inkMkLst>
        </pc:inkChg>
        <pc:inkChg chg="del">
          <ac:chgData name="Deepinder Kaur" userId="704e5b4dbe0f5eed" providerId="LiveId" clId="{830E2D2B-B102-4D84-A4CB-BD8396ECD22D}" dt="2021-06-21T09:24:04.207" v="230" actId="478"/>
          <ac:inkMkLst>
            <pc:docMk/>
            <pc:sldMk cId="511136172" sldId="367"/>
            <ac:inkMk id="32" creationId="{8AD6A398-9286-4339-B52D-40CCA47D581C}"/>
          </ac:inkMkLst>
        </pc:inkChg>
        <pc:inkChg chg="del">
          <ac:chgData name="Deepinder Kaur" userId="704e5b4dbe0f5eed" providerId="LiveId" clId="{830E2D2B-B102-4D84-A4CB-BD8396ECD22D}" dt="2021-06-21T09:23:54.218" v="225" actId="478"/>
          <ac:inkMkLst>
            <pc:docMk/>
            <pc:sldMk cId="511136172" sldId="367"/>
            <ac:inkMk id="34" creationId="{BBF6063C-0818-4828-BA5A-048C4F233585}"/>
          </ac:inkMkLst>
        </pc:inkChg>
        <pc:inkChg chg="del">
          <ac:chgData name="Deepinder Kaur" userId="704e5b4dbe0f5eed" providerId="LiveId" clId="{830E2D2B-B102-4D84-A4CB-BD8396ECD22D}" dt="2021-06-21T09:23:54.218" v="225" actId="478"/>
          <ac:inkMkLst>
            <pc:docMk/>
            <pc:sldMk cId="511136172" sldId="367"/>
            <ac:inkMk id="35" creationId="{52239AA6-CD3E-4362-95C2-4A98C186BE4A}"/>
          </ac:inkMkLst>
        </pc:inkChg>
        <pc:inkChg chg="del">
          <ac:chgData name="Deepinder Kaur" userId="704e5b4dbe0f5eed" providerId="LiveId" clId="{830E2D2B-B102-4D84-A4CB-BD8396ECD22D}" dt="2021-06-21T09:23:54.218" v="225" actId="478"/>
          <ac:inkMkLst>
            <pc:docMk/>
            <pc:sldMk cId="511136172" sldId="367"/>
            <ac:inkMk id="36" creationId="{33672248-C099-4B97-AE7F-E9B52710E685}"/>
          </ac:inkMkLst>
        </pc:inkChg>
        <pc:inkChg chg="del">
          <ac:chgData name="Deepinder Kaur" userId="704e5b4dbe0f5eed" providerId="LiveId" clId="{830E2D2B-B102-4D84-A4CB-BD8396ECD22D}" dt="2021-06-21T09:23:54.218" v="225" actId="478"/>
          <ac:inkMkLst>
            <pc:docMk/>
            <pc:sldMk cId="511136172" sldId="367"/>
            <ac:inkMk id="37" creationId="{1C59B7B6-20D9-474A-B7C5-46F92A57EC08}"/>
          </ac:inkMkLst>
        </pc:inkChg>
        <pc:inkChg chg="add mod">
          <ac:chgData name="Deepinder Kaur" userId="704e5b4dbe0f5eed" providerId="LiveId" clId="{830E2D2B-B102-4D84-A4CB-BD8396ECD22D}" dt="2021-06-21T09:27:35.434" v="373"/>
          <ac:inkMkLst>
            <pc:docMk/>
            <pc:sldMk cId="511136172" sldId="367"/>
            <ac:inkMk id="38" creationId="{7BA26EB4-1DA7-4D6F-A3C7-39200BF64C57}"/>
          </ac:inkMkLst>
        </pc:inkChg>
        <pc:inkChg chg="del">
          <ac:chgData name="Deepinder Kaur" userId="704e5b4dbe0f5eed" providerId="LiveId" clId="{830E2D2B-B102-4D84-A4CB-BD8396ECD22D}" dt="2021-06-21T09:23:54.218" v="225" actId="478"/>
          <ac:inkMkLst>
            <pc:docMk/>
            <pc:sldMk cId="511136172" sldId="367"/>
            <ac:inkMk id="39" creationId="{E5C4B8F6-4FC4-4114-AC34-F19DCC04CF84}"/>
          </ac:inkMkLst>
        </pc:inkChg>
        <pc:inkChg chg="del">
          <ac:chgData name="Deepinder Kaur" userId="704e5b4dbe0f5eed" providerId="LiveId" clId="{830E2D2B-B102-4D84-A4CB-BD8396ECD22D}" dt="2021-06-21T09:23:54.218" v="225" actId="478"/>
          <ac:inkMkLst>
            <pc:docMk/>
            <pc:sldMk cId="511136172" sldId="367"/>
            <ac:inkMk id="40" creationId="{67341A9E-6834-405E-A6D6-5245AF52CA82}"/>
          </ac:inkMkLst>
        </pc:inkChg>
        <pc:inkChg chg="del">
          <ac:chgData name="Deepinder Kaur" userId="704e5b4dbe0f5eed" providerId="LiveId" clId="{830E2D2B-B102-4D84-A4CB-BD8396ECD22D}" dt="2021-06-21T09:23:54.218" v="225" actId="478"/>
          <ac:inkMkLst>
            <pc:docMk/>
            <pc:sldMk cId="511136172" sldId="367"/>
            <ac:inkMk id="41" creationId="{70A7E50A-2749-44E9-BE90-3839C5928917}"/>
          </ac:inkMkLst>
        </pc:inkChg>
        <pc:inkChg chg="del">
          <ac:chgData name="Deepinder Kaur" userId="704e5b4dbe0f5eed" providerId="LiveId" clId="{830E2D2B-B102-4D84-A4CB-BD8396ECD22D}" dt="2021-06-21T09:23:54.218" v="225" actId="478"/>
          <ac:inkMkLst>
            <pc:docMk/>
            <pc:sldMk cId="511136172" sldId="367"/>
            <ac:inkMk id="42" creationId="{34D79005-4BC3-4FD5-99ED-41A20B10C637}"/>
          </ac:inkMkLst>
        </pc:inkChg>
        <pc:inkChg chg="del">
          <ac:chgData name="Deepinder Kaur" userId="704e5b4dbe0f5eed" providerId="LiveId" clId="{830E2D2B-B102-4D84-A4CB-BD8396ECD22D}" dt="2021-06-21T09:23:54.218" v="225" actId="478"/>
          <ac:inkMkLst>
            <pc:docMk/>
            <pc:sldMk cId="511136172" sldId="367"/>
            <ac:inkMk id="43" creationId="{924C3AA7-D0FE-4DBF-AB9D-56687635AE95}"/>
          </ac:inkMkLst>
        </pc:inkChg>
        <pc:inkChg chg="del">
          <ac:chgData name="Deepinder Kaur" userId="704e5b4dbe0f5eed" providerId="LiveId" clId="{830E2D2B-B102-4D84-A4CB-BD8396ECD22D}" dt="2021-06-21T09:23:54.218" v="225" actId="478"/>
          <ac:inkMkLst>
            <pc:docMk/>
            <pc:sldMk cId="511136172" sldId="367"/>
            <ac:inkMk id="44" creationId="{F06A1401-B2B4-45A8-A7FA-D0F51D2122CF}"/>
          </ac:inkMkLst>
        </pc:inkChg>
        <pc:inkChg chg="del">
          <ac:chgData name="Deepinder Kaur" userId="704e5b4dbe0f5eed" providerId="LiveId" clId="{830E2D2B-B102-4D84-A4CB-BD8396ECD22D}" dt="2021-06-21T09:23:54.218" v="225" actId="478"/>
          <ac:inkMkLst>
            <pc:docMk/>
            <pc:sldMk cId="511136172" sldId="367"/>
            <ac:inkMk id="45" creationId="{A50CDF32-98A8-4034-B4C8-D4476AE007F0}"/>
          </ac:inkMkLst>
        </pc:inkChg>
        <pc:inkChg chg="del">
          <ac:chgData name="Deepinder Kaur" userId="704e5b4dbe0f5eed" providerId="LiveId" clId="{830E2D2B-B102-4D84-A4CB-BD8396ECD22D}" dt="2021-06-21T09:23:54.218" v="225" actId="478"/>
          <ac:inkMkLst>
            <pc:docMk/>
            <pc:sldMk cId="511136172" sldId="367"/>
            <ac:inkMk id="46" creationId="{AC12DED9-601D-4192-B8E9-01A0EFF89128}"/>
          </ac:inkMkLst>
        </pc:inkChg>
        <pc:inkChg chg="del">
          <ac:chgData name="Deepinder Kaur" userId="704e5b4dbe0f5eed" providerId="LiveId" clId="{830E2D2B-B102-4D84-A4CB-BD8396ECD22D}" dt="2021-06-21T09:23:54.218" v="225" actId="478"/>
          <ac:inkMkLst>
            <pc:docMk/>
            <pc:sldMk cId="511136172" sldId="367"/>
            <ac:inkMk id="47" creationId="{6A5ABFDB-8E03-4F85-896F-AEFB473593B6}"/>
          </ac:inkMkLst>
        </pc:inkChg>
        <pc:inkChg chg="del">
          <ac:chgData name="Deepinder Kaur" userId="704e5b4dbe0f5eed" providerId="LiveId" clId="{830E2D2B-B102-4D84-A4CB-BD8396ECD22D}" dt="2021-06-21T09:23:54.218" v="225" actId="478"/>
          <ac:inkMkLst>
            <pc:docMk/>
            <pc:sldMk cId="511136172" sldId="367"/>
            <ac:inkMk id="48" creationId="{ACDEA47B-3F73-48C2-8E24-DAE33BEA9AB9}"/>
          </ac:inkMkLst>
        </pc:inkChg>
        <pc:inkChg chg="del">
          <ac:chgData name="Deepinder Kaur" userId="704e5b4dbe0f5eed" providerId="LiveId" clId="{830E2D2B-B102-4D84-A4CB-BD8396ECD22D}" dt="2021-06-21T09:23:54.218" v="225" actId="478"/>
          <ac:inkMkLst>
            <pc:docMk/>
            <pc:sldMk cId="511136172" sldId="367"/>
            <ac:inkMk id="49" creationId="{4704D2C7-9D61-4DB0-A7A9-3A2E56BB8E67}"/>
          </ac:inkMkLst>
        </pc:inkChg>
        <pc:inkChg chg="add mod">
          <ac:chgData name="Deepinder Kaur" userId="704e5b4dbe0f5eed" providerId="LiveId" clId="{830E2D2B-B102-4D84-A4CB-BD8396ECD22D}" dt="2021-06-21T09:27:35.434" v="373"/>
          <ac:inkMkLst>
            <pc:docMk/>
            <pc:sldMk cId="511136172" sldId="367"/>
            <ac:inkMk id="54" creationId="{FB711852-092B-4A3A-96E0-CE4F0BE0659F}"/>
          </ac:inkMkLst>
        </pc:inkChg>
        <pc:inkChg chg="add mod">
          <ac:chgData name="Deepinder Kaur" userId="704e5b4dbe0f5eed" providerId="LiveId" clId="{830E2D2B-B102-4D84-A4CB-BD8396ECD22D}" dt="2021-06-21T09:27:35.434" v="373"/>
          <ac:inkMkLst>
            <pc:docMk/>
            <pc:sldMk cId="511136172" sldId="367"/>
            <ac:inkMk id="55" creationId="{904A26D8-C0F8-458F-A50A-C9C30AA368E1}"/>
          </ac:inkMkLst>
        </pc:inkChg>
        <pc:inkChg chg="del">
          <ac:chgData name="Deepinder Kaur" userId="704e5b4dbe0f5eed" providerId="LiveId" clId="{830E2D2B-B102-4D84-A4CB-BD8396ECD22D}" dt="2021-06-21T09:23:54.218" v="225" actId="478"/>
          <ac:inkMkLst>
            <pc:docMk/>
            <pc:sldMk cId="511136172" sldId="367"/>
            <ac:inkMk id="65" creationId="{57609AD0-24E9-45BF-B309-2C126D07DF2C}"/>
          </ac:inkMkLst>
        </pc:inkChg>
        <pc:inkChg chg="add mod">
          <ac:chgData name="Deepinder Kaur" userId="704e5b4dbe0f5eed" providerId="LiveId" clId="{830E2D2B-B102-4D84-A4CB-BD8396ECD22D}" dt="2021-06-21T09:27:35.434" v="373"/>
          <ac:inkMkLst>
            <pc:docMk/>
            <pc:sldMk cId="511136172" sldId="367"/>
            <ac:inkMk id="84" creationId="{0628C934-DBB7-4728-993F-7CB52F2DA521}"/>
          </ac:inkMkLst>
        </pc:inkChg>
        <pc:inkChg chg="add mod">
          <ac:chgData name="Deepinder Kaur" userId="704e5b4dbe0f5eed" providerId="LiveId" clId="{830E2D2B-B102-4D84-A4CB-BD8396ECD22D}" dt="2021-06-21T09:27:35.434" v="373"/>
          <ac:inkMkLst>
            <pc:docMk/>
            <pc:sldMk cId="511136172" sldId="367"/>
            <ac:inkMk id="85" creationId="{CE7D79D6-E32B-48C2-8951-6B538E4532D5}"/>
          </ac:inkMkLst>
        </pc:inkChg>
        <pc:inkChg chg="add mod">
          <ac:chgData name="Deepinder Kaur" userId="704e5b4dbe0f5eed" providerId="LiveId" clId="{830E2D2B-B102-4D84-A4CB-BD8396ECD22D}" dt="2021-06-21T09:27:35.434" v="373"/>
          <ac:inkMkLst>
            <pc:docMk/>
            <pc:sldMk cId="511136172" sldId="367"/>
            <ac:inkMk id="86" creationId="{E7ED0B30-F048-42F7-964E-0DA0996ACA22}"/>
          </ac:inkMkLst>
        </pc:inkChg>
        <pc:inkChg chg="add mod">
          <ac:chgData name="Deepinder Kaur" userId="704e5b4dbe0f5eed" providerId="LiveId" clId="{830E2D2B-B102-4D84-A4CB-BD8396ECD22D}" dt="2021-06-21T09:27:35.434" v="373"/>
          <ac:inkMkLst>
            <pc:docMk/>
            <pc:sldMk cId="511136172" sldId="367"/>
            <ac:inkMk id="87" creationId="{7939A44A-76FB-4D0D-8F6D-B47327008C1F}"/>
          </ac:inkMkLst>
        </pc:inkChg>
        <pc:inkChg chg="add mod">
          <ac:chgData name="Deepinder Kaur" userId="704e5b4dbe0f5eed" providerId="LiveId" clId="{830E2D2B-B102-4D84-A4CB-BD8396ECD22D}" dt="2021-06-21T09:27:35.434" v="373"/>
          <ac:inkMkLst>
            <pc:docMk/>
            <pc:sldMk cId="511136172" sldId="367"/>
            <ac:inkMk id="88" creationId="{DA7EC9B6-91D0-4002-9433-971A9BB0F601}"/>
          </ac:inkMkLst>
        </pc:inkChg>
        <pc:inkChg chg="add mod">
          <ac:chgData name="Deepinder Kaur" userId="704e5b4dbe0f5eed" providerId="LiveId" clId="{830E2D2B-B102-4D84-A4CB-BD8396ECD22D}" dt="2021-06-21T09:27:35.434" v="373"/>
          <ac:inkMkLst>
            <pc:docMk/>
            <pc:sldMk cId="511136172" sldId="367"/>
            <ac:inkMk id="89" creationId="{C1AECC14-A198-4CC9-AE0A-14C98E1BD48C}"/>
          </ac:inkMkLst>
        </pc:inkChg>
        <pc:inkChg chg="add mod">
          <ac:chgData name="Deepinder Kaur" userId="704e5b4dbe0f5eed" providerId="LiveId" clId="{830E2D2B-B102-4D84-A4CB-BD8396ECD22D}" dt="2021-06-21T09:27:35.434" v="373"/>
          <ac:inkMkLst>
            <pc:docMk/>
            <pc:sldMk cId="511136172" sldId="367"/>
            <ac:inkMk id="90" creationId="{7E55772A-E41F-47F8-9FD6-0C0092075D5D}"/>
          </ac:inkMkLst>
        </pc:inkChg>
        <pc:inkChg chg="add mod">
          <ac:chgData name="Deepinder Kaur" userId="704e5b4dbe0f5eed" providerId="LiveId" clId="{830E2D2B-B102-4D84-A4CB-BD8396ECD22D}" dt="2021-06-21T09:27:35.434" v="373"/>
          <ac:inkMkLst>
            <pc:docMk/>
            <pc:sldMk cId="511136172" sldId="367"/>
            <ac:inkMk id="94" creationId="{B38E17E2-FD66-4A47-8C7C-2CA995F47932}"/>
          </ac:inkMkLst>
        </pc:inkChg>
        <pc:inkChg chg="add mod">
          <ac:chgData name="Deepinder Kaur" userId="704e5b4dbe0f5eed" providerId="LiveId" clId="{830E2D2B-B102-4D84-A4CB-BD8396ECD22D}" dt="2021-06-21T09:27:35.434" v="373"/>
          <ac:inkMkLst>
            <pc:docMk/>
            <pc:sldMk cId="511136172" sldId="367"/>
            <ac:inkMk id="96" creationId="{83A14350-FD93-483D-BCEF-40F1F2DB9BBF}"/>
          </ac:inkMkLst>
        </pc:inkChg>
        <pc:inkChg chg="add mod">
          <ac:chgData name="Deepinder Kaur" userId="704e5b4dbe0f5eed" providerId="LiveId" clId="{830E2D2B-B102-4D84-A4CB-BD8396ECD22D}" dt="2021-06-21T09:27:35.434" v="373"/>
          <ac:inkMkLst>
            <pc:docMk/>
            <pc:sldMk cId="511136172" sldId="367"/>
            <ac:inkMk id="97" creationId="{884BBAAE-2986-49C7-A20E-C6526784AE51}"/>
          </ac:inkMkLst>
        </pc:inkChg>
        <pc:inkChg chg="add mod">
          <ac:chgData name="Deepinder Kaur" userId="704e5b4dbe0f5eed" providerId="LiveId" clId="{830E2D2B-B102-4D84-A4CB-BD8396ECD22D}" dt="2021-06-21T09:27:35.434" v="373"/>
          <ac:inkMkLst>
            <pc:docMk/>
            <pc:sldMk cId="511136172" sldId="367"/>
            <ac:inkMk id="98" creationId="{A4489AAB-8BD3-4566-9C33-64E5A0A134EE}"/>
          </ac:inkMkLst>
        </pc:inkChg>
        <pc:inkChg chg="add mod">
          <ac:chgData name="Deepinder Kaur" userId="704e5b4dbe0f5eed" providerId="LiveId" clId="{830E2D2B-B102-4D84-A4CB-BD8396ECD22D}" dt="2021-06-21T09:27:35.434" v="373"/>
          <ac:inkMkLst>
            <pc:docMk/>
            <pc:sldMk cId="511136172" sldId="367"/>
            <ac:inkMk id="99" creationId="{703EAC16-510A-4CA2-9DF9-1279224CCFBF}"/>
          </ac:inkMkLst>
        </pc:inkChg>
        <pc:inkChg chg="add mod">
          <ac:chgData name="Deepinder Kaur" userId="704e5b4dbe0f5eed" providerId="LiveId" clId="{830E2D2B-B102-4D84-A4CB-BD8396ECD22D}" dt="2021-06-21T09:27:35.434" v="373"/>
          <ac:inkMkLst>
            <pc:docMk/>
            <pc:sldMk cId="511136172" sldId="367"/>
            <ac:inkMk id="100" creationId="{1C03E732-3EA4-4869-A41B-2DABD9582990}"/>
          </ac:inkMkLst>
        </pc:inkChg>
        <pc:inkChg chg="add mod">
          <ac:chgData name="Deepinder Kaur" userId="704e5b4dbe0f5eed" providerId="LiveId" clId="{830E2D2B-B102-4D84-A4CB-BD8396ECD22D}" dt="2021-06-21T09:27:35.434" v="373"/>
          <ac:inkMkLst>
            <pc:docMk/>
            <pc:sldMk cId="511136172" sldId="367"/>
            <ac:inkMk id="101" creationId="{0A1A6D99-1DA6-41C9-95F4-D6F08980F341}"/>
          </ac:inkMkLst>
        </pc:inkChg>
        <pc:inkChg chg="add mod">
          <ac:chgData name="Deepinder Kaur" userId="704e5b4dbe0f5eed" providerId="LiveId" clId="{830E2D2B-B102-4D84-A4CB-BD8396ECD22D}" dt="2021-06-21T09:27:35.434" v="373"/>
          <ac:inkMkLst>
            <pc:docMk/>
            <pc:sldMk cId="511136172" sldId="367"/>
            <ac:inkMk id="102" creationId="{4A3A6D45-6A1F-4739-93D3-88B4C6663AEA}"/>
          </ac:inkMkLst>
        </pc:inkChg>
        <pc:inkChg chg="add mod">
          <ac:chgData name="Deepinder Kaur" userId="704e5b4dbe0f5eed" providerId="LiveId" clId="{830E2D2B-B102-4D84-A4CB-BD8396ECD22D}" dt="2021-06-21T09:27:35.434" v="373"/>
          <ac:inkMkLst>
            <pc:docMk/>
            <pc:sldMk cId="511136172" sldId="367"/>
            <ac:inkMk id="103" creationId="{97681B57-74E1-41FD-A2E3-C3BFDC1484D0}"/>
          </ac:inkMkLst>
        </pc:inkChg>
        <pc:inkChg chg="add mod">
          <ac:chgData name="Deepinder Kaur" userId="704e5b4dbe0f5eed" providerId="LiveId" clId="{830E2D2B-B102-4D84-A4CB-BD8396ECD22D}" dt="2021-06-21T09:27:35.434" v="373"/>
          <ac:inkMkLst>
            <pc:docMk/>
            <pc:sldMk cId="511136172" sldId="367"/>
            <ac:inkMk id="104" creationId="{5C58B9BC-D5CD-4681-9C1F-3326EA96934E}"/>
          </ac:inkMkLst>
        </pc:inkChg>
        <pc:inkChg chg="add mod">
          <ac:chgData name="Deepinder Kaur" userId="704e5b4dbe0f5eed" providerId="LiveId" clId="{830E2D2B-B102-4D84-A4CB-BD8396ECD22D}" dt="2021-06-21T09:27:35.434" v="373"/>
          <ac:inkMkLst>
            <pc:docMk/>
            <pc:sldMk cId="511136172" sldId="367"/>
            <ac:inkMk id="105" creationId="{06447D23-F9F4-4C2B-90C7-1EC9C7C57BA2}"/>
          </ac:inkMkLst>
        </pc:inkChg>
        <pc:inkChg chg="add mod">
          <ac:chgData name="Deepinder Kaur" userId="704e5b4dbe0f5eed" providerId="LiveId" clId="{830E2D2B-B102-4D84-A4CB-BD8396ECD22D}" dt="2021-06-21T09:27:35.434" v="373"/>
          <ac:inkMkLst>
            <pc:docMk/>
            <pc:sldMk cId="511136172" sldId="367"/>
            <ac:inkMk id="106" creationId="{3CC8125A-9EF9-4279-B9F2-182059578807}"/>
          </ac:inkMkLst>
        </pc:inkChg>
        <pc:inkChg chg="add mod">
          <ac:chgData name="Deepinder Kaur" userId="704e5b4dbe0f5eed" providerId="LiveId" clId="{830E2D2B-B102-4D84-A4CB-BD8396ECD22D}" dt="2021-06-21T09:27:35.434" v="373"/>
          <ac:inkMkLst>
            <pc:docMk/>
            <pc:sldMk cId="511136172" sldId="367"/>
            <ac:inkMk id="107" creationId="{85265F09-FFB8-4CB1-978D-3324DBAC83AE}"/>
          </ac:inkMkLst>
        </pc:inkChg>
        <pc:inkChg chg="add mod">
          <ac:chgData name="Deepinder Kaur" userId="704e5b4dbe0f5eed" providerId="LiveId" clId="{830E2D2B-B102-4D84-A4CB-BD8396ECD22D}" dt="2021-06-21T09:27:35.434" v="373"/>
          <ac:inkMkLst>
            <pc:docMk/>
            <pc:sldMk cId="511136172" sldId="367"/>
            <ac:inkMk id="108" creationId="{E0223CA8-BCB6-4B0B-8AFC-00A808E82609}"/>
          </ac:inkMkLst>
        </pc:inkChg>
        <pc:inkChg chg="add mod">
          <ac:chgData name="Deepinder Kaur" userId="704e5b4dbe0f5eed" providerId="LiveId" clId="{830E2D2B-B102-4D84-A4CB-BD8396ECD22D}" dt="2021-06-21T09:27:35.434" v="373"/>
          <ac:inkMkLst>
            <pc:docMk/>
            <pc:sldMk cId="511136172" sldId="367"/>
            <ac:inkMk id="109" creationId="{B130C6CA-896C-449F-88C9-A9A0E727B9AE}"/>
          </ac:inkMkLst>
        </pc:inkChg>
        <pc:inkChg chg="add mod">
          <ac:chgData name="Deepinder Kaur" userId="704e5b4dbe0f5eed" providerId="LiveId" clId="{830E2D2B-B102-4D84-A4CB-BD8396ECD22D}" dt="2021-06-21T09:27:35.434" v="373"/>
          <ac:inkMkLst>
            <pc:docMk/>
            <pc:sldMk cId="511136172" sldId="367"/>
            <ac:inkMk id="110" creationId="{48F0F606-A0A2-4409-A0A1-14955249683E}"/>
          </ac:inkMkLst>
        </pc:inkChg>
        <pc:inkChg chg="add mod">
          <ac:chgData name="Deepinder Kaur" userId="704e5b4dbe0f5eed" providerId="LiveId" clId="{830E2D2B-B102-4D84-A4CB-BD8396ECD22D}" dt="2021-06-21T09:27:35.434" v="373"/>
          <ac:inkMkLst>
            <pc:docMk/>
            <pc:sldMk cId="511136172" sldId="367"/>
            <ac:inkMk id="111" creationId="{2B21E537-FD47-48F7-8867-7FA49D13F914}"/>
          </ac:inkMkLst>
        </pc:inkChg>
        <pc:inkChg chg="add mod">
          <ac:chgData name="Deepinder Kaur" userId="704e5b4dbe0f5eed" providerId="LiveId" clId="{830E2D2B-B102-4D84-A4CB-BD8396ECD22D}" dt="2021-06-21T09:27:35.434" v="373"/>
          <ac:inkMkLst>
            <pc:docMk/>
            <pc:sldMk cId="511136172" sldId="367"/>
            <ac:inkMk id="112" creationId="{ADCC3096-FC07-40D8-A4BD-1FD1CFC98650}"/>
          </ac:inkMkLst>
        </pc:inkChg>
        <pc:inkChg chg="add mod">
          <ac:chgData name="Deepinder Kaur" userId="704e5b4dbe0f5eed" providerId="LiveId" clId="{830E2D2B-B102-4D84-A4CB-BD8396ECD22D}" dt="2021-06-21T09:27:35.434" v="373"/>
          <ac:inkMkLst>
            <pc:docMk/>
            <pc:sldMk cId="511136172" sldId="367"/>
            <ac:inkMk id="113" creationId="{E89C7C16-4FD2-479F-A4A2-0E35F3637201}"/>
          </ac:inkMkLst>
        </pc:inkChg>
        <pc:inkChg chg="add mod">
          <ac:chgData name="Deepinder Kaur" userId="704e5b4dbe0f5eed" providerId="LiveId" clId="{830E2D2B-B102-4D84-A4CB-BD8396ECD22D}" dt="2021-06-21T09:27:35.434" v="373"/>
          <ac:inkMkLst>
            <pc:docMk/>
            <pc:sldMk cId="511136172" sldId="367"/>
            <ac:inkMk id="114" creationId="{6C8F438B-90F9-41E0-B67C-728244CB8D6B}"/>
          </ac:inkMkLst>
        </pc:inkChg>
        <pc:inkChg chg="add mod">
          <ac:chgData name="Deepinder Kaur" userId="704e5b4dbe0f5eed" providerId="LiveId" clId="{830E2D2B-B102-4D84-A4CB-BD8396ECD22D}" dt="2021-06-21T09:27:35.434" v="373"/>
          <ac:inkMkLst>
            <pc:docMk/>
            <pc:sldMk cId="511136172" sldId="367"/>
            <ac:inkMk id="115" creationId="{E02F2709-1152-4374-BFC6-37DCEB777CD9}"/>
          </ac:inkMkLst>
        </pc:inkChg>
        <pc:inkChg chg="add mod">
          <ac:chgData name="Deepinder Kaur" userId="704e5b4dbe0f5eed" providerId="LiveId" clId="{830E2D2B-B102-4D84-A4CB-BD8396ECD22D}" dt="2021-06-21T09:27:35.434" v="373"/>
          <ac:inkMkLst>
            <pc:docMk/>
            <pc:sldMk cId="511136172" sldId="367"/>
            <ac:inkMk id="116" creationId="{2FAC8D9D-1B6D-41CC-AAE0-FA4E5DA238F1}"/>
          </ac:inkMkLst>
        </pc:inkChg>
        <pc:inkChg chg="add mod">
          <ac:chgData name="Deepinder Kaur" userId="704e5b4dbe0f5eed" providerId="LiveId" clId="{830E2D2B-B102-4D84-A4CB-BD8396ECD22D}" dt="2021-06-21T09:27:35.434" v="373"/>
          <ac:inkMkLst>
            <pc:docMk/>
            <pc:sldMk cId="511136172" sldId="367"/>
            <ac:inkMk id="117" creationId="{795B81E0-FC8C-4DF5-97C3-03DA4E0EC9A0}"/>
          </ac:inkMkLst>
        </pc:inkChg>
        <pc:inkChg chg="add mod">
          <ac:chgData name="Deepinder Kaur" userId="704e5b4dbe0f5eed" providerId="LiveId" clId="{830E2D2B-B102-4D84-A4CB-BD8396ECD22D}" dt="2021-06-21T09:27:35.434" v="373"/>
          <ac:inkMkLst>
            <pc:docMk/>
            <pc:sldMk cId="511136172" sldId="367"/>
            <ac:inkMk id="118" creationId="{44975398-9D8E-4A6A-9DC5-BBC9D3868A6C}"/>
          </ac:inkMkLst>
        </pc:inkChg>
        <pc:inkChg chg="add mod">
          <ac:chgData name="Deepinder Kaur" userId="704e5b4dbe0f5eed" providerId="LiveId" clId="{830E2D2B-B102-4D84-A4CB-BD8396ECD22D}" dt="2021-06-21T09:27:35.434" v="373"/>
          <ac:inkMkLst>
            <pc:docMk/>
            <pc:sldMk cId="511136172" sldId="367"/>
            <ac:inkMk id="119" creationId="{62CE78E5-E36B-4F87-809E-ABA412AE018D}"/>
          </ac:inkMkLst>
        </pc:inkChg>
        <pc:inkChg chg="add mod">
          <ac:chgData name="Deepinder Kaur" userId="704e5b4dbe0f5eed" providerId="LiveId" clId="{830E2D2B-B102-4D84-A4CB-BD8396ECD22D}" dt="2021-06-21T09:27:35.434" v="373"/>
          <ac:inkMkLst>
            <pc:docMk/>
            <pc:sldMk cId="511136172" sldId="367"/>
            <ac:inkMk id="120" creationId="{F8CEA901-E40B-4F89-BEA1-F51504CCD070}"/>
          </ac:inkMkLst>
        </pc:inkChg>
        <pc:inkChg chg="add mod">
          <ac:chgData name="Deepinder Kaur" userId="704e5b4dbe0f5eed" providerId="LiveId" clId="{830E2D2B-B102-4D84-A4CB-BD8396ECD22D}" dt="2021-06-21T09:27:35.434" v="373"/>
          <ac:inkMkLst>
            <pc:docMk/>
            <pc:sldMk cId="511136172" sldId="367"/>
            <ac:inkMk id="121" creationId="{E873F268-62C4-407A-85E8-DDEA4CEB11D4}"/>
          </ac:inkMkLst>
        </pc:inkChg>
        <pc:inkChg chg="add mod">
          <ac:chgData name="Deepinder Kaur" userId="704e5b4dbe0f5eed" providerId="LiveId" clId="{830E2D2B-B102-4D84-A4CB-BD8396ECD22D}" dt="2021-06-21T09:29:19.645" v="502"/>
          <ac:inkMkLst>
            <pc:docMk/>
            <pc:sldMk cId="511136172" sldId="367"/>
            <ac:inkMk id="123" creationId="{E5229FBD-3B38-4076-BDDC-BACF2EC244F0}"/>
          </ac:inkMkLst>
        </pc:inkChg>
        <pc:inkChg chg="add mod">
          <ac:chgData name="Deepinder Kaur" userId="704e5b4dbe0f5eed" providerId="LiveId" clId="{830E2D2B-B102-4D84-A4CB-BD8396ECD22D}" dt="2021-06-21T09:29:19.645" v="502"/>
          <ac:inkMkLst>
            <pc:docMk/>
            <pc:sldMk cId="511136172" sldId="367"/>
            <ac:inkMk id="124" creationId="{C4E395BF-E590-41B1-B40E-1CE8F37F7D69}"/>
          </ac:inkMkLst>
        </pc:inkChg>
        <pc:inkChg chg="add mod">
          <ac:chgData name="Deepinder Kaur" userId="704e5b4dbe0f5eed" providerId="LiveId" clId="{830E2D2B-B102-4D84-A4CB-BD8396ECD22D}" dt="2021-06-21T09:27:35.434" v="373"/>
          <ac:inkMkLst>
            <pc:docMk/>
            <pc:sldMk cId="511136172" sldId="367"/>
            <ac:inkMk id="126" creationId="{9761CBD5-B90A-494B-88A2-8EF289C076E3}"/>
          </ac:inkMkLst>
        </pc:inkChg>
        <pc:inkChg chg="add mod">
          <ac:chgData name="Deepinder Kaur" userId="704e5b4dbe0f5eed" providerId="LiveId" clId="{830E2D2B-B102-4D84-A4CB-BD8396ECD22D}" dt="2021-06-21T09:27:35.434" v="373"/>
          <ac:inkMkLst>
            <pc:docMk/>
            <pc:sldMk cId="511136172" sldId="367"/>
            <ac:inkMk id="127" creationId="{E20FB86E-6DD2-48CE-97E1-35B00EF37188}"/>
          </ac:inkMkLst>
        </pc:inkChg>
        <pc:inkChg chg="add mod">
          <ac:chgData name="Deepinder Kaur" userId="704e5b4dbe0f5eed" providerId="LiveId" clId="{830E2D2B-B102-4D84-A4CB-BD8396ECD22D}" dt="2021-06-21T09:27:35.434" v="373"/>
          <ac:inkMkLst>
            <pc:docMk/>
            <pc:sldMk cId="511136172" sldId="367"/>
            <ac:inkMk id="128" creationId="{3E7CF249-C4A9-4A4F-99A4-DAA7CDCEC37D}"/>
          </ac:inkMkLst>
        </pc:inkChg>
        <pc:inkChg chg="add mod">
          <ac:chgData name="Deepinder Kaur" userId="704e5b4dbe0f5eed" providerId="LiveId" clId="{830E2D2B-B102-4D84-A4CB-BD8396ECD22D}" dt="2021-06-21T09:27:35.434" v="373"/>
          <ac:inkMkLst>
            <pc:docMk/>
            <pc:sldMk cId="511136172" sldId="367"/>
            <ac:inkMk id="129" creationId="{B5306DC3-06B8-4D32-9A68-3F0C6D5AFF54}"/>
          </ac:inkMkLst>
        </pc:inkChg>
        <pc:inkChg chg="add mod">
          <ac:chgData name="Deepinder Kaur" userId="704e5b4dbe0f5eed" providerId="LiveId" clId="{830E2D2B-B102-4D84-A4CB-BD8396ECD22D}" dt="2021-06-21T09:27:35.434" v="373"/>
          <ac:inkMkLst>
            <pc:docMk/>
            <pc:sldMk cId="511136172" sldId="367"/>
            <ac:inkMk id="130" creationId="{64D02AE1-A790-4834-9B97-29AB23C91AF4}"/>
          </ac:inkMkLst>
        </pc:inkChg>
        <pc:inkChg chg="add mod">
          <ac:chgData name="Deepinder Kaur" userId="704e5b4dbe0f5eed" providerId="LiveId" clId="{830E2D2B-B102-4D84-A4CB-BD8396ECD22D}" dt="2021-06-21T09:27:35.434" v="373"/>
          <ac:inkMkLst>
            <pc:docMk/>
            <pc:sldMk cId="511136172" sldId="367"/>
            <ac:inkMk id="131" creationId="{ECA00381-C5DF-4F67-8D17-BC3E4AC9B61E}"/>
          </ac:inkMkLst>
        </pc:inkChg>
        <pc:inkChg chg="add mod">
          <ac:chgData name="Deepinder Kaur" userId="704e5b4dbe0f5eed" providerId="LiveId" clId="{830E2D2B-B102-4D84-A4CB-BD8396ECD22D}" dt="2021-06-21T09:27:35.434" v="373"/>
          <ac:inkMkLst>
            <pc:docMk/>
            <pc:sldMk cId="511136172" sldId="367"/>
            <ac:inkMk id="132" creationId="{35B96C44-97C8-4453-B99F-ABD252C6D074}"/>
          </ac:inkMkLst>
        </pc:inkChg>
        <pc:inkChg chg="add mod">
          <ac:chgData name="Deepinder Kaur" userId="704e5b4dbe0f5eed" providerId="LiveId" clId="{830E2D2B-B102-4D84-A4CB-BD8396ECD22D}" dt="2021-06-21T09:27:35.434" v="373"/>
          <ac:inkMkLst>
            <pc:docMk/>
            <pc:sldMk cId="511136172" sldId="367"/>
            <ac:inkMk id="133" creationId="{309AD901-BE3D-4E9F-B27E-72568B1B5F7D}"/>
          </ac:inkMkLst>
        </pc:inkChg>
        <pc:inkChg chg="add mod">
          <ac:chgData name="Deepinder Kaur" userId="704e5b4dbe0f5eed" providerId="LiveId" clId="{830E2D2B-B102-4D84-A4CB-BD8396ECD22D}" dt="2021-06-21T09:27:35.434" v="373"/>
          <ac:inkMkLst>
            <pc:docMk/>
            <pc:sldMk cId="511136172" sldId="367"/>
            <ac:inkMk id="134" creationId="{2C1FB8A0-FA67-4907-988E-B94A71D17E4B}"/>
          </ac:inkMkLst>
        </pc:inkChg>
        <pc:inkChg chg="add mod">
          <ac:chgData name="Deepinder Kaur" userId="704e5b4dbe0f5eed" providerId="LiveId" clId="{830E2D2B-B102-4D84-A4CB-BD8396ECD22D}" dt="2021-06-21T09:27:35.434" v="373"/>
          <ac:inkMkLst>
            <pc:docMk/>
            <pc:sldMk cId="511136172" sldId="367"/>
            <ac:inkMk id="135" creationId="{E5A79F79-AC6E-4288-AF8A-2C1468B12415}"/>
          </ac:inkMkLst>
        </pc:inkChg>
        <pc:inkChg chg="add mod">
          <ac:chgData name="Deepinder Kaur" userId="704e5b4dbe0f5eed" providerId="LiveId" clId="{830E2D2B-B102-4D84-A4CB-BD8396ECD22D}" dt="2021-06-21T09:27:35.434" v="373"/>
          <ac:inkMkLst>
            <pc:docMk/>
            <pc:sldMk cId="511136172" sldId="367"/>
            <ac:inkMk id="136" creationId="{012EFAFC-4D5E-46D6-BD85-5B4D6C18D861}"/>
          </ac:inkMkLst>
        </pc:inkChg>
        <pc:inkChg chg="add mod">
          <ac:chgData name="Deepinder Kaur" userId="704e5b4dbe0f5eed" providerId="LiveId" clId="{830E2D2B-B102-4D84-A4CB-BD8396ECD22D}" dt="2021-06-21T09:27:35.434" v="373"/>
          <ac:inkMkLst>
            <pc:docMk/>
            <pc:sldMk cId="511136172" sldId="367"/>
            <ac:inkMk id="137" creationId="{AD85671B-AE40-46DF-BD34-1BB072C8B195}"/>
          </ac:inkMkLst>
        </pc:inkChg>
        <pc:inkChg chg="add mod">
          <ac:chgData name="Deepinder Kaur" userId="704e5b4dbe0f5eed" providerId="LiveId" clId="{830E2D2B-B102-4D84-A4CB-BD8396ECD22D}" dt="2021-06-21T09:27:35.434" v="373"/>
          <ac:inkMkLst>
            <pc:docMk/>
            <pc:sldMk cId="511136172" sldId="367"/>
            <ac:inkMk id="138" creationId="{E26E6158-D26E-4CDE-917E-11A2634F097A}"/>
          </ac:inkMkLst>
        </pc:inkChg>
        <pc:inkChg chg="add mod">
          <ac:chgData name="Deepinder Kaur" userId="704e5b4dbe0f5eed" providerId="LiveId" clId="{830E2D2B-B102-4D84-A4CB-BD8396ECD22D}" dt="2021-06-21T09:27:35.434" v="373"/>
          <ac:inkMkLst>
            <pc:docMk/>
            <pc:sldMk cId="511136172" sldId="367"/>
            <ac:inkMk id="139" creationId="{9C65BFD7-387B-440A-B34B-D331F787AAD9}"/>
          </ac:inkMkLst>
        </pc:inkChg>
        <pc:inkChg chg="add mod">
          <ac:chgData name="Deepinder Kaur" userId="704e5b4dbe0f5eed" providerId="LiveId" clId="{830E2D2B-B102-4D84-A4CB-BD8396ECD22D}" dt="2021-06-21T09:27:35.434" v="373"/>
          <ac:inkMkLst>
            <pc:docMk/>
            <pc:sldMk cId="511136172" sldId="367"/>
            <ac:inkMk id="140" creationId="{3B282534-F8B7-4BBD-B234-533087B867B1}"/>
          </ac:inkMkLst>
        </pc:inkChg>
        <pc:inkChg chg="add mod">
          <ac:chgData name="Deepinder Kaur" userId="704e5b4dbe0f5eed" providerId="LiveId" clId="{830E2D2B-B102-4D84-A4CB-BD8396ECD22D}" dt="2021-06-21T09:27:35.434" v="373"/>
          <ac:inkMkLst>
            <pc:docMk/>
            <pc:sldMk cId="511136172" sldId="367"/>
            <ac:inkMk id="141" creationId="{051BB1F8-EACF-4997-B8AB-78187B6DF498}"/>
          </ac:inkMkLst>
        </pc:inkChg>
        <pc:inkChg chg="add mod">
          <ac:chgData name="Deepinder Kaur" userId="704e5b4dbe0f5eed" providerId="LiveId" clId="{830E2D2B-B102-4D84-A4CB-BD8396ECD22D}" dt="2021-06-21T09:27:35.434" v="373"/>
          <ac:inkMkLst>
            <pc:docMk/>
            <pc:sldMk cId="511136172" sldId="367"/>
            <ac:inkMk id="142" creationId="{3EF1D4FF-7EFC-43A8-B8F6-D203716E7956}"/>
          </ac:inkMkLst>
        </pc:inkChg>
        <pc:inkChg chg="add mod">
          <ac:chgData name="Deepinder Kaur" userId="704e5b4dbe0f5eed" providerId="LiveId" clId="{830E2D2B-B102-4D84-A4CB-BD8396ECD22D}" dt="2021-06-21T09:27:35.434" v="373"/>
          <ac:inkMkLst>
            <pc:docMk/>
            <pc:sldMk cId="511136172" sldId="367"/>
            <ac:inkMk id="143" creationId="{AF041255-7D43-4746-8471-535E12616DFA}"/>
          </ac:inkMkLst>
        </pc:inkChg>
        <pc:inkChg chg="add mod">
          <ac:chgData name="Deepinder Kaur" userId="704e5b4dbe0f5eed" providerId="LiveId" clId="{830E2D2B-B102-4D84-A4CB-BD8396ECD22D}" dt="2021-06-21T09:27:35.434" v="373"/>
          <ac:inkMkLst>
            <pc:docMk/>
            <pc:sldMk cId="511136172" sldId="367"/>
            <ac:inkMk id="144" creationId="{AB9376E5-D487-49C9-A899-F2CC5CE0EBC7}"/>
          </ac:inkMkLst>
        </pc:inkChg>
        <pc:inkChg chg="add mod">
          <ac:chgData name="Deepinder Kaur" userId="704e5b4dbe0f5eed" providerId="LiveId" clId="{830E2D2B-B102-4D84-A4CB-BD8396ECD22D}" dt="2021-06-21T09:27:35.434" v="373"/>
          <ac:inkMkLst>
            <pc:docMk/>
            <pc:sldMk cId="511136172" sldId="367"/>
            <ac:inkMk id="145" creationId="{DA347823-1DBA-4AC6-B1AC-E993FF6A0155}"/>
          </ac:inkMkLst>
        </pc:inkChg>
        <pc:inkChg chg="add mod">
          <ac:chgData name="Deepinder Kaur" userId="704e5b4dbe0f5eed" providerId="LiveId" clId="{830E2D2B-B102-4D84-A4CB-BD8396ECD22D}" dt="2021-06-21T09:27:35.434" v="373"/>
          <ac:inkMkLst>
            <pc:docMk/>
            <pc:sldMk cId="511136172" sldId="367"/>
            <ac:inkMk id="146" creationId="{12EE7921-4CDB-419A-BDD8-7F55ACB546E1}"/>
          </ac:inkMkLst>
        </pc:inkChg>
        <pc:inkChg chg="add mod">
          <ac:chgData name="Deepinder Kaur" userId="704e5b4dbe0f5eed" providerId="LiveId" clId="{830E2D2B-B102-4D84-A4CB-BD8396ECD22D}" dt="2021-06-21T09:27:35.434" v="373"/>
          <ac:inkMkLst>
            <pc:docMk/>
            <pc:sldMk cId="511136172" sldId="367"/>
            <ac:inkMk id="147" creationId="{965C509C-5F7B-4AC4-B30F-99A641D94356}"/>
          </ac:inkMkLst>
        </pc:inkChg>
        <pc:inkChg chg="add mod">
          <ac:chgData name="Deepinder Kaur" userId="704e5b4dbe0f5eed" providerId="LiveId" clId="{830E2D2B-B102-4D84-A4CB-BD8396ECD22D}" dt="2021-06-21T09:27:35.434" v="373"/>
          <ac:inkMkLst>
            <pc:docMk/>
            <pc:sldMk cId="511136172" sldId="367"/>
            <ac:inkMk id="148" creationId="{8F730ECF-056D-484D-8F22-0CFF68A7C1AF}"/>
          </ac:inkMkLst>
        </pc:inkChg>
        <pc:inkChg chg="add mod">
          <ac:chgData name="Deepinder Kaur" userId="704e5b4dbe0f5eed" providerId="LiveId" clId="{830E2D2B-B102-4D84-A4CB-BD8396ECD22D}" dt="2021-06-21T09:27:35.434" v="373"/>
          <ac:inkMkLst>
            <pc:docMk/>
            <pc:sldMk cId="511136172" sldId="367"/>
            <ac:inkMk id="149" creationId="{5276BD41-47D4-4966-92FE-DFD60EA28E9D}"/>
          </ac:inkMkLst>
        </pc:inkChg>
        <pc:inkChg chg="add mod">
          <ac:chgData name="Deepinder Kaur" userId="704e5b4dbe0f5eed" providerId="LiveId" clId="{830E2D2B-B102-4D84-A4CB-BD8396ECD22D}" dt="2021-06-21T09:27:35.434" v="373"/>
          <ac:inkMkLst>
            <pc:docMk/>
            <pc:sldMk cId="511136172" sldId="367"/>
            <ac:inkMk id="150" creationId="{752C813E-D3C8-48D4-A4F6-3580C97B6B68}"/>
          </ac:inkMkLst>
        </pc:inkChg>
        <pc:inkChg chg="add mod">
          <ac:chgData name="Deepinder Kaur" userId="704e5b4dbe0f5eed" providerId="LiveId" clId="{830E2D2B-B102-4D84-A4CB-BD8396ECD22D}" dt="2021-06-21T09:27:35.434" v="373"/>
          <ac:inkMkLst>
            <pc:docMk/>
            <pc:sldMk cId="511136172" sldId="367"/>
            <ac:inkMk id="151" creationId="{0A1C5386-9AA4-405B-8ED3-5E937139D2C7}"/>
          </ac:inkMkLst>
        </pc:inkChg>
        <pc:inkChg chg="add mod">
          <ac:chgData name="Deepinder Kaur" userId="704e5b4dbe0f5eed" providerId="LiveId" clId="{830E2D2B-B102-4D84-A4CB-BD8396ECD22D}" dt="2021-06-21T09:27:35.434" v="373"/>
          <ac:inkMkLst>
            <pc:docMk/>
            <pc:sldMk cId="511136172" sldId="367"/>
            <ac:inkMk id="152" creationId="{C94D4DD9-2AC6-460B-8DB3-2F3D2C3A4899}"/>
          </ac:inkMkLst>
        </pc:inkChg>
        <pc:inkChg chg="add mod">
          <ac:chgData name="Deepinder Kaur" userId="704e5b4dbe0f5eed" providerId="LiveId" clId="{830E2D2B-B102-4D84-A4CB-BD8396ECD22D}" dt="2021-06-21T09:27:35.434" v="373"/>
          <ac:inkMkLst>
            <pc:docMk/>
            <pc:sldMk cId="511136172" sldId="367"/>
            <ac:inkMk id="153" creationId="{7954905E-068E-48B2-AF70-5CBADB22BBC7}"/>
          </ac:inkMkLst>
        </pc:inkChg>
        <pc:inkChg chg="add mod">
          <ac:chgData name="Deepinder Kaur" userId="704e5b4dbe0f5eed" providerId="LiveId" clId="{830E2D2B-B102-4D84-A4CB-BD8396ECD22D}" dt="2021-06-21T09:27:35.434" v="373"/>
          <ac:inkMkLst>
            <pc:docMk/>
            <pc:sldMk cId="511136172" sldId="367"/>
            <ac:inkMk id="154" creationId="{54C7510D-52EC-4831-B8BF-33BCD525163F}"/>
          </ac:inkMkLst>
        </pc:inkChg>
        <pc:inkChg chg="add mod">
          <ac:chgData name="Deepinder Kaur" userId="704e5b4dbe0f5eed" providerId="LiveId" clId="{830E2D2B-B102-4D84-A4CB-BD8396ECD22D}" dt="2021-06-21T09:27:35.434" v="373"/>
          <ac:inkMkLst>
            <pc:docMk/>
            <pc:sldMk cId="511136172" sldId="367"/>
            <ac:inkMk id="156" creationId="{8B68ECF6-0F5D-414A-9C57-9F750C2E6F21}"/>
          </ac:inkMkLst>
        </pc:inkChg>
        <pc:inkChg chg="add mod">
          <ac:chgData name="Deepinder Kaur" userId="704e5b4dbe0f5eed" providerId="LiveId" clId="{830E2D2B-B102-4D84-A4CB-BD8396ECD22D}" dt="2021-06-21T09:27:35.434" v="373"/>
          <ac:inkMkLst>
            <pc:docMk/>
            <pc:sldMk cId="511136172" sldId="367"/>
            <ac:inkMk id="157" creationId="{F02AEFB5-4568-4B07-8CC5-97F953B795BC}"/>
          </ac:inkMkLst>
        </pc:inkChg>
        <pc:inkChg chg="add mod">
          <ac:chgData name="Deepinder Kaur" userId="704e5b4dbe0f5eed" providerId="LiveId" clId="{830E2D2B-B102-4D84-A4CB-BD8396ECD22D}" dt="2021-06-21T09:27:35.434" v="373"/>
          <ac:inkMkLst>
            <pc:docMk/>
            <pc:sldMk cId="511136172" sldId="367"/>
            <ac:inkMk id="158" creationId="{D442AB62-3F9A-4D74-8867-B6B1ACBC5949}"/>
          </ac:inkMkLst>
        </pc:inkChg>
        <pc:inkChg chg="add mod">
          <ac:chgData name="Deepinder Kaur" userId="704e5b4dbe0f5eed" providerId="LiveId" clId="{830E2D2B-B102-4D84-A4CB-BD8396ECD22D}" dt="2021-06-21T09:27:35.434" v="373"/>
          <ac:inkMkLst>
            <pc:docMk/>
            <pc:sldMk cId="511136172" sldId="367"/>
            <ac:inkMk id="159" creationId="{5675E2B5-0750-4761-ACCE-0108ED3B0208}"/>
          </ac:inkMkLst>
        </pc:inkChg>
        <pc:inkChg chg="add mod">
          <ac:chgData name="Deepinder Kaur" userId="704e5b4dbe0f5eed" providerId="LiveId" clId="{830E2D2B-B102-4D84-A4CB-BD8396ECD22D}" dt="2021-06-21T09:27:35.434" v="373"/>
          <ac:inkMkLst>
            <pc:docMk/>
            <pc:sldMk cId="511136172" sldId="367"/>
            <ac:inkMk id="160" creationId="{B8726E0F-74F2-4837-B4CB-925A1CA73CFD}"/>
          </ac:inkMkLst>
        </pc:inkChg>
        <pc:inkChg chg="add mod">
          <ac:chgData name="Deepinder Kaur" userId="704e5b4dbe0f5eed" providerId="LiveId" clId="{830E2D2B-B102-4D84-A4CB-BD8396ECD22D}" dt="2021-06-21T09:27:35.434" v="373"/>
          <ac:inkMkLst>
            <pc:docMk/>
            <pc:sldMk cId="511136172" sldId="367"/>
            <ac:inkMk id="161" creationId="{1C70B566-4DAF-4467-805A-2E60D47BFE0A}"/>
          </ac:inkMkLst>
        </pc:inkChg>
        <pc:inkChg chg="add mod">
          <ac:chgData name="Deepinder Kaur" userId="704e5b4dbe0f5eed" providerId="LiveId" clId="{830E2D2B-B102-4D84-A4CB-BD8396ECD22D}" dt="2021-06-21T09:27:35.434" v="373"/>
          <ac:inkMkLst>
            <pc:docMk/>
            <pc:sldMk cId="511136172" sldId="367"/>
            <ac:inkMk id="162" creationId="{1C69CA33-3B85-414F-A399-59130D200E0A}"/>
          </ac:inkMkLst>
        </pc:inkChg>
        <pc:inkChg chg="add mod">
          <ac:chgData name="Deepinder Kaur" userId="704e5b4dbe0f5eed" providerId="LiveId" clId="{830E2D2B-B102-4D84-A4CB-BD8396ECD22D}" dt="2021-06-21T09:27:35.434" v="373"/>
          <ac:inkMkLst>
            <pc:docMk/>
            <pc:sldMk cId="511136172" sldId="367"/>
            <ac:inkMk id="163" creationId="{15E65534-2CE9-4CEA-9A71-546EBE87B1F9}"/>
          </ac:inkMkLst>
        </pc:inkChg>
        <pc:inkChg chg="add mod">
          <ac:chgData name="Deepinder Kaur" userId="704e5b4dbe0f5eed" providerId="LiveId" clId="{830E2D2B-B102-4D84-A4CB-BD8396ECD22D}" dt="2021-06-21T09:27:35.434" v="373"/>
          <ac:inkMkLst>
            <pc:docMk/>
            <pc:sldMk cId="511136172" sldId="367"/>
            <ac:inkMk id="164" creationId="{5B9CC4E2-B4AA-4402-8814-5F0C94BA9CF4}"/>
          </ac:inkMkLst>
        </pc:inkChg>
        <pc:inkChg chg="add mod">
          <ac:chgData name="Deepinder Kaur" userId="704e5b4dbe0f5eed" providerId="LiveId" clId="{830E2D2B-B102-4D84-A4CB-BD8396ECD22D}" dt="2021-06-21T09:27:35.434" v="373"/>
          <ac:inkMkLst>
            <pc:docMk/>
            <pc:sldMk cId="511136172" sldId="367"/>
            <ac:inkMk id="165" creationId="{FA370ABE-8419-4B94-8CE6-5BA735EBDD3C}"/>
          </ac:inkMkLst>
        </pc:inkChg>
        <pc:inkChg chg="add mod">
          <ac:chgData name="Deepinder Kaur" userId="704e5b4dbe0f5eed" providerId="LiveId" clId="{830E2D2B-B102-4D84-A4CB-BD8396ECD22D}" dt="2021-06-21T09:27:35.434" v="373"/>
          <ac:inkMkLst>
            <pc:docMk/>
            <pc:sldMk cId="511136172" sldId="367"/>
            <ac:inkMk id="166" creationId="{DBAAD44A-4115-41B9-976F-455DF4C1D2B6}"/>
          </ac:inkMkLst>
        </pc:inkChg>
        <pc:inkChg chg="add mod">
          <ac:chgData name="Deepinder Kaur" userId="704e5b4dbe0f5eed" providerId="LiveId" clId="{830E2D2B-B102-4D84-A4CB-BD8396ECD22D}" dt="2021-06-21T09:27:35.434" v="373"/>
          <ac:inkMkLst>
            <pc:docMk/>
            <pc:sldMk cId="511136172" sldId="367"/>
            <ac:inkMk id="167" creationId="{6DE9EED3-0BBF-4134-85E9-FFFAED40C7CE}"/>
          </ac:inkMkLst>
        </pc:inkChg>
        <pc:inkChg chg="add mod">
          <ac:chgData name="Deepinder Kaur" userId="704e5b4dbe0f5eed" providerId="LiveId" clId="{830E2D2B-B102-4D84-A4CB-BD8396ECD22D}" dt="2021-06-21T09:27:35.434" v="373"/>
          <ac:inkMkLst>
            <pc:docMk/>
            <pc:sldMk cId="511136172" sldId="367"/>
            <ac:inkMk id="168" creationId="{13AA0110-1E1A-4230-A9A3-81875A2821C9}"/>
          </ac:inkMkLst>
        </pc:inkChg>
        <pc:inkChg chg="add mod">
          <ac:chgData name="Deepinder Kaur" userId="704e5b4dbe0f5eed" providerId="LiveId" clId="{830E2D2B-B102-4D84-A4CB-BD8396ECD22D}" dt="2021-06-21T09:27:35.434" v="373"/>
          <ac:inkMkLst>
            <pc:docMk/>
            <pc:sldMk cId="511136172" sldId="367"/>
            <ac:inkMk id="169" creationId="{25332E4B-CBBE-4991-905C-CF87013C2A6D}"/>
          </ac:inkMkLst>
        </pc:inkChg>
        <pc:inkChg chg="add mod">
          <ac:chgData name="Deepinder Kaur" userId="704e5b4dbe0f5eed" providerId="LiveId" clId="{830E2D2B-B102-4D84-A4CB-BD8396ECD22D}" dt="2021-06-21T09:27:35.434" v="373"/>
          <ac:inkMkLst>
            <pc:docMk/>
            <pc:sldMk cId="511136172" sldId="367"/>
            <ac:inkMk id="170" creationId="{D537C1FE-A332-4C8D-961B-F0B5EF894EDB}"/>
          </ac:inkMkLst>
        </pc:inkChg>
        <pc:inkChg chg="add mod">
          <ac:chgData name="Deepinder Kaur" userId="704e5b4dbe0f5eed" providerId="LiveId" clId="{830E2D2B-B102-4D84-A4CB-BD8396ECD22D}" dt="2021-06-21T09:27:35.434" v="373"/>
          <ac:inkMkLst>
            <pc:docMk/>
            <pc:sldMk cId="511136172" sldId="367"/>
            <ac:inkMk id="171" creationId="{614366A4-EEA1-48AE-ADAC-581BB504A13D}"/>
          </ac:inkMkLst>
        </pc:inkChg>
        <pc:inkChg chg="add mod">
          <ac:chgData name="Deepinder Kaur" userId="704e5b4dbe0f5eed" providerId="LiveId" clId="{830E2D2B-B102-4D84-A4CB-BD8396ECD22D}" dt="2021-06-21T09:27:35.434" v="373"/>
          <ac:inkMkLst>
            <pc:docMk/>
            <pc:sldMk cId="511136172" sldId="367"/>
            <ac:inkMk id="172" creationId="{CC4D456D-5A54-4728-8FAF-B1B0E758AE41}"/>
          </ac:inkMkLst>
        </pc:inkChg>
        <pc:inkChg chg="add mod">
          <ac:chgData name="Deepinder Kaur" userId="704e5b4dbe0f5eed" providerId="LiveId" clId="{830E2D2B-B102-4D84-A4CB-BD8396ECD22D}" dt="2021-06-21T09:27:35.434" v="373"/>
          <ac:inkMkLst>
            <pc:docMk/>
            <pc:sldMk cId="511136172" sldId="367"/>
            <ac:inkMk id="173" creationId="{A92ABA8B-2400-46CA-95AA-EA742BAE01F8}"/>
          </ac:inkMkLst>
        </pc:inkChg>
        <pc:inkChg chg="add mod">
          <ac:chgData name="Deepinder Kaur" userId="704e5b4dbe0f5eed" providerId="LiveId" clId="{830E2D2B-B102-4D84-A4CB-BD8396ECD22D}" dt="2021-06-21T09:27:35.434" v="373"/>
          <ac:inkMkLst>
            <pc:docMk/>
            <pc:sldMk cId="511136172" sldId="367"/>
            <ac:inkMk id="174" creationId="{2424BA26-9CE1-4BD4-B0D1-ACF68DAB38B0}"/>
          </ac:inkMkLst>
        </pc:inkChg>
        <pc:inkChg chg="add">
          <ac:chgData name="Deepinder Kaur" userId="704e5b4dbe0f5eed" providerId="LiveId" clId="{830E2D2B-B102-4D84-A4CB-BD8396ECD22D}" dt="2021-06-21T09:27:36.156" v="374" actId="9405"/>
          <ac:inkMkLst>
            <pc:docMk/>
            <pc:sldMk cId="511136172" sldId="367"/>
            <ac:inkMk id="176" creationId="{42FA1FC7-AF97-42E1-A0F2-4EAE7798FEE3}"/>
          </ac:inkMkLst>
        </pc:inkChg>
        <pc:inkChg chg="add mod">
          <ac:chgData name="Deepinder Kaur" userId="704e5b4dbe0f5eed" providerId="LiveId" clId="{830E2D2B-B102-4D84-A4CB-BD8396ECD22D}" dt="2021-06-21T09:27:37.603" v="377"/>
          <ac:inkMkLst>
            <pc:docMk/>
            <pc:sldMk cId="511136172" sldId="367"/>
            <ac:inkMk id="177" creationId="{5FE1310B-9E72-4C60-8765-FA02BAF6BD14}"/>
          </ac:inkMkLst>
        </pc:inkChg>
        <pc:inkChg chg="add mod">
          <ac:chgData name="Deepinder Kaur" userId="704e5b4dbe0f5eed" providerId="LiveId" clId="{830E2D2B-B102-4D84-A4CB-BD8396ECD22D}" dt="2021-06-21T09:27:37.603" v="377"/>
          <ac:inkMkLst>
            <pc:docMk/>
            <pc:sldMk cId="511136172" sldId="367"/>
            <ac:inkMk id="178" creationId="{DBAA4064-EA1C-4B3F-A2CD-CF1475646422}"/>
          </ac:inkMkLst>
        </pc:inkChg>
        <pc:inkChg chg="add mod">
          <ac:chgData name="Deepinder Kaur" userId="704e5b4dbe0f5eed" providerId="LiveId" clId="{830E2D2B-B102-4D84-A4CB-BD8396ECD22D}" dt="2021-06-21T09:29:19.645" v="502"/>
          <ac:inkMkLst>
            <pc:docMk/>
            <pc:sldMk cId="511136172" sldId="367"/>
            <ac:inkMk id="180" creationId="{7EBC0F0D-6F9E-4AD7-8736-85DD00730BEC}"/>
          </ac:inkMkLst>
        </pc:inkChg>
        <pc:inkChg chg="add mod">
          <ac:chgData name="Deepinder Kaur" userId="704e5b4dbe0f5eed" providerId="LiveId" clId="{830E2D2B-B102-4D84-A4CB-BD8396ECD22D}" dt="2021-06-21T09:29:19.645" v="502"/>
          <ac:inkMkLst>
            <pc:docMk/>
            <pc:sldMk cId="511136172" sldId="367"/>
            <ac:inkMk id="181" creationId="{5FCEA69F-DA86-455F-8E17-A382A047E08E}"/>
          </ac:inkMkLst>
        </pc:inkChg>
        <pc:inkChg chg="add mod">
          <ac:chgData name="Deepinder Kaur" userId="704e5b4dbe0f5eed" providerId="LiveId" clId="{830E2D2B-B102-4D84-A4CB-BD8396ECD22D}" dt="2021-06-21T09:29:19.645" v="502"/>
          <ac:inkMkLst>
            <pc:docMk/>
            <pc:sldMk cId="511136172" sldId="367"/>
            <ac:inkMk id="182" creationId="{D72C5812-7F81-4DAC-985A-24B956FE40F9}"/>
          </ac:inkMkLst>
        </pc:inkChg>
        <pc:inkChg chg="add mod">
          <ac:chgData name="Deepinder Kaur" userId="704e5b4dbe0f5eed" providerId="LiveId" clId="{830E2D2B-B102-4D84-A4CB-BD8396ECD22D}" dt="2021-06-21T09:29:19.645" v="502"/>
          <ac:inkMkLst>
            <pc:docMk/>
            <pc:sldMk cId="511136172" sldId="367"/>
            <ac:inkMk id="183" creationId="{AA8224EC-C3E5-41AC-BCEF-D7DBDDBBFCF1}"/>
          </ac:inkMkLst>
        </pc:inkChg>
        <pc:inkChg chg="add mod">
          <ac:chgData name="Deepinder Kaur" userId="704e5b4dbe0f5eed" providerId="LiveId" clId="{830E2D2B-B102-4D84-A4CB-BD8396ECD22D}" dt="2021-06-21T09:29:19.645" v="502"/>
          <ac:inkMkLst>
            <pc:docMk/>
            <pc:sldMk cId="511136172" sldId="367"/>
            <ac:inkMk id="184" creationId="{D389A3E2-7F86-4869-B730-80E660B0360A}"/>
          </ac:inkMkLst>
        </pc:inkChg>
        <pc:inkChg chg="add mod">
          <ac:chgData name="Deepinder Kaur" userId="704e5b4dbe0f5eed" providerId="LiveId" clId="{830E2D2B-B102-4D84-A4CB-BD8396ECD22D}" dt="2021-06-21T09:29:19.645" v="502"/>
          <ac:inkMkLst>
            <pc:docMk/>
            <pc:sldMk cId="511136172" sldId="367"/>
            <ac:inkMk id="185" creationId="{9F22D1BD-EFAB-41DC-B628-DF25CB9A855A}"/>
          </ac:inkMkLst>
        </pc:inkChg>
        <pc:inkChg chg="add mod">
          <ac:chgData name="Deepinder Kaur" userId="704e5b4dbe0f5eed" providerId="LiveId" clId="{830E2D2B-B102-4D84-A4CB-BD8396ECD22D}" dt="2021-06-21T09:29:19.645" v="502"/>
          <ac:inkMkLst>
            <pc:docMk/>
            <pc:sldMk cId="511136172" sldId="367"/>
            <ac:inkMk id="186" creationId="{49026D5A-BBA7-4DAA-A707-AAC6D4D52955}"/>
          </ac:inkMkLst>
        </pc:inkChg>
        <pc:inkChg chg="add mod">
          <ac:chgData name="Deepinder Kaur" userId="704e5b4dbe0f5eed" providerId="LiveId" clId="{830E2D2B-B102-4D84-A4CB-BD8396ECD22D}" dt="2021-06-21T09:29:19.645" v="502"/>
          <ac:inkMkLst>
            <pc:docMk/>
            <pc:sldMk cId="511136172" sldId="367"/>
            <ac:inkMk id="187" creationId="{0D535F80-787A-477B-A124-A855396AE6F3}"/>
          </ac:inkMkLst>
        </pc:inkChg>
        <pc:inkChg chg="add mod">
          <ac:chgData name="Deepinder Kaur" userId="704e5b4dbe0f5eed" providerId="LiveId" clId="{830E2D2B-B102-4D84-A4CB-BD8396ECD22D}" dt="2021-06-21T09:29:19.645" v="502"/>
          <ac:inkMkLst>
            <pc:docMk/>
            <pc:sldMk cId="511136172" sldId="367"/>
            <ac:inkMk id="188" creationId="{0830146F-3A9F-4B35-A6CF-F4A06591150B}"/>
          </ac:inkMkLst>
        </pc:inkChg>
        <pc:inkChg chg="add mod">
          <ac:chgData name="Deepinder Kaur" userId="704e5b4dbe0f5eed" providerId="LiveId" clId="{830E2D2B-B102-4D84-A4CB-BD8396ECD22D}" dt="2021-06-21T09:29:19.645" v="502"/>
          <ac:inkMkLst>
            <pc:docMk/>
            <pc:sldMk cId="511136172" sldId="367"/>
            <ac:inkMk id="189" creationId="{B7D9A6C5-34AD-402A-9077-28FD8A418176}"/>
          </ac:inkMkLst>
        </pc:inkChg>
        <pc:inkChg chg="add mod">
          <ac:chgData name="Deepinder Kaur" userId="704e5b4dbe0f5eed" providerId="LiveId" clId="{830E2D2B-B102-4D84-A4CB-BD8396ECD22D}" dt="2021-06-21T09:29:19.645" v="502"/>
          <ac:inkMkLst>
            <pc:docMk/>
            <pc:sldMk cId="511136172" sldId="367"/>
            <ac:inkMk id="190" creationId="{D3CD1233-C3C3-46B1-BD53-0FC8B2DD4FAE}"/>
          </ac:inkMkLst>
        </pc:inkChg>
        <pc:inkChg chg="add mod">
          <ac:chgData name="Deepinder Kaur" userId="704e5b4dbe0f5eed" providerId="LiveId" clId="{830E2D2B-B102-4D84-A4CB-BD8396ECD22D}" dt="2021-06-21T09:29:19.645" v="502"/>
          <ac:inkMkLst>
            <pc:docMk/>
            <pc:sldMk cId="511136172" sldId="367"/>
            <ac:inkMk id="191" creationId="{158F0BA8-EF00-4D32-B8E7-7439C392CEDE}"/>
          </ac:inkMkLst>
        </pc:inkChg>
        <pc:inkChg chg="add mod">
          <ac:chgData name="Deepinder Kaur" userId="704e5b4dbe0f5eed" providerId="LiveId" clId="{830E2D2B-B102-4D84-A4CB-BD8396ECD22D}" dt="2021-06-21T09:29:19.645" v="502"/>
          <ac:inkMkLst>
            <pc:docMk/>
            <pc:sldMk cId="511136172" sldId="367"/>
            <ac:inkMk id="192" creationId="{6A41EBED-A605-42F0-B7D9-4C04AEBEE59F}"/>
          </ac:inkMkLst>
        </pc:inkChg>
        <pc:inkChg chg="add mod">
          <ac:chgData name="Deepinder Kaur" userId="704e5b4dbe0f5eed" providerId="LiveId" clId="{830E2D2B-B102-4D84-A4CB-BD8396ECD22D}" dt="2021-06-21T09:29:19.645" v="502"/>
          <ac:inkMkLst>
            <pc:docMk/>
            <pc:sldMk cId="511136172" sldId="367"/>
            <ac:inkMk id="193" creationId="{18420A1D-9507-4CEF-A8A0-E84B8E99ECAA}"/>
          </ac:inkMkLst>
        </pc:inkChg>
        <pc:inkChg chg="add mod">
          <ac:chgData name="Deepinder Kaur" userId="704e5b4dbe0f5eed" providerId="LiveId" clId="{830E2D2B-B102-4D84-A4CB-BD8396ECD22D}" dt="2021-06-21T09:29:19.645" v="502"/>
          <ac:inkMkLst>
            <pc:docMk/>
            <pc:sldMk cId="511136172" sldId="367"/>
            <ac:inkMk id="194" creationId="{FCA6648D-3D07-4B6E-8D63-C4730D0C70D7}"/>
          </ac:inkMkLst>
        </pc:inkChg>
        <pc:inkChg chg="add mod">
          <ac:chgData name="Deepinder Kaur" userId="704e5b4dbe0f5eed" providerId="LiveId" clId="{830E2D2B-B102-4D84-A4CB-BD8396ECD22D}" dt="2021-06-21T09:29:19.645" v="502"/>
          <ac:inkMkLst>
            <pc:docMk/>
            <pc:sldMk cId="511136172" sldId="367"/>
            <ac:inkMk id="197" creationId="{45D7615E-83ED-43CB-84E5-71E6AD20D0BE}"/>
          </ac:inkMkLst>
        </pc:inkChg>
        <pc:inkChg chg="add mod">
          <ac:chgData name="Deepinder Kaur" userId="704e5b4dbe0f5eed" providerId="LiveId" clId="{830E2D2B-B102-4D84-A4CB-BD8396ECD22D}" dt="2021-06-21T09:29:19.645" v="502"/>
          <ac:inkMkLst>
            <pc:docMk/>
            <pc:sldMk cId="511136172" sldId="367"/>
            <ac:inkMk id="198" creationId="{0B78CB18-A3E4-4957-B2CB-A531D30A28B4}"/>
          </ac:inkMkLst>
        </pc:inkChg>
        <pc:inkChg chg="add mod">
          <ac:chgData name="Deepinder Kaur" userId="704e5b4dbe0f5eed" providerId="LiveId" clId="{830E2D2B-B102-4D84-A4CB-BD8396ECD22D}" dt="2021-06-21T09:29:19.645" v="502"/>
          <ac:inkMkLst>
            <pc:docMk/>
            <pc:sldMk cId="511136172" sldId="367"/>
            <ac:inkMk id="199" creationId="{99891E1C-BBEE-4676-AF16-44E6E7D259D9}"/>
          </ac:inkMkLst>
        </pc:inkChg>
        <pc:inkChg chg="add mod">
          <ac:chgData name="Deepinder Kaur" userId="704e5b4dbe0f5eed" providerId="LiveId" clId="{830E2D2B-B102-4D84-A4CB-BD8396ECD22D}" dt="2021-06-21T09:29:19.645" v="502"/>
          <ac:inkMkLst>
            <pc:docMk/>
            <pc:sldMk cId="511136172" sldId="367"/>
            <ac:inkMk id="200" creationId="{ACEEA22F-B8F2-497C-8B4D-9ADFA3253246}"/>
          </ac:inkMkLst>
        </pc:inkChg>
        <pc:inkChg chg="add mod">
          <ac:chgData name="Deepinder Kaur" userId="704e5b4dbe0f5eed" providerId="LiveId" clId="{830E2D2B-B102-4D84-A4CB-BD8396ECD22D}" dt="2021-06-21T09:29:19.645" v="502"/>
          <ac:inkMkLst>
            <pc:docMk/>
            <pc:sldMk cId="511136172" sldId="367"/>
            <ac:inkMk id="201" creationId="{A069638E-72FF-4C7C-B738-5BB044EFB56E}"/>
          </ac:inkMkLst>
        </pc:inkChg>
        <pc:inkChg chg="add mod">
          <ac:chgData name="Deepinder Kaur" userId="704e5b4dbe0f5eed" providerId="LiveId" clId="{830E2D2B-B102-4D84-A4CB-BD8396ECD22D}" dt="2021-06-21T09:29:19.645" v="502"/>
          <ac:inkMkLst>
            <pc:docMk/>
            <pc:sldMk cId="511136172" sldId="367"/>
            <ac:inkMk id="202" creationId="{86155D29-3645-4C07-BCFF-2C4E3B1E6F9C}"/>
          </ac:inkMkLst>
        </pc:inkChg>
        <pc:inkChg chg="add mod">
          <ac:chgData name="Deepinder Kaur" userId="704e5b4dbe0f5eed" providerId="LiveId" clId="{830E2D2B-B102-4D84-A4CB-BD8396ECD22D}" dt="2021-06-21T09:29:19.645" v="502"/>
          <ac:inkMkLst>
            <pc:docMk/>
            <pc:sldMk cId="511136172" sldId="367"/>
            <ac:inkMk id="203" creationId="{CD2783A0-D557-4804-9CC0-9451010B89D2}"/>
          </ac:inkMkLst>
        </pc:inkChg>
        <pc:inkChg chg="add mod">
          <ac:chgData name="Deepinder Kaur" userId="704e5b4dbe0f5eed" providerId="LiveId" clId="{830E2D2B-B102-4D84-A4CB-BD8396ECD22D}" dt="2021-06-21T09:29:19.645" v="502"/>
          <ac:inkMkLst>
            <pc:docMk/>
            <pc:sldMk cId="511136172" sldId="367"/>
            <ac:inkMk id="204" creationId="{80D30645-8AA8-4756-BF78-52DBE7C5DBE5}"/>
          </ac:inkMkLst>
        </pc:inkChg>
        <pc:inkChg chg="add mod">
          <ac:chgData name="Deepinder Kaur" userId="704e5b4dbe0f5eed" providerId="LiveId" clId="{830E2D2B-B102-4D84-A4CB-BD8396ECD22D}" dt="2021-06-21T09:29:19.645" v="502"/>
          <ac:inkMkLst>
            <pc:docMk/>
            <pc:sldMk cId="511136172" sldId="367"/>
            <ac:inkMk id="205" creationId="{AFADD796-A367-4523-B360-2D8C3BC26F42}"/>
          </ac:inkMkLst>
        </pc:inkChg>
        <pc:inkChg chg="add mod">
          <ac:chgData name="Deepinder Kaur" userId="704e5b4dbe0f5eed" providerId="LiveId" clId="{830E2D2B-B102-4D84-A4CB-BD8396ECD22D}" dt="2021-06-21T09:29:19.645" v="502"/>
          <ac:inkMkLst>
            <pc:docMk/>
            <pc:sldMk cId="511136172" sldId="367"/>
            <ac:inkMk id="206" creationId="{4B918B60-2CA5-4B3F-83F4-23638F79077D}"/>
          </ac:inkMkLst>
        </pc:inkChg>
        <pc:inkChg chg="add mod">
          <ac:chgData name="Deepinder Kaur" userId="704e5b4dbe0f5eed" providerId="LiveId" clId="{830E2D2B-B102-4D84-A4CB-BD8396ECD22D}" dt="2021-06-21T09:29:19.645" v="502"/>
          <ac:inkMkLst>
            <pc:docMk/>
            <pc:sldMk cId="511136172" sldId="367"/>
            <ac:inkMk id="207" creationId="{629EC77F-390B-446C-AE9B-7F2F2A5D2A72}"/>
          </ac:inkMkLst>
        </pc:inkChg>
        <pc:inkChg chg="add mod">
          <ac:chgData name="Deepinder Kaur" userId="704e5b4dbe0f5eed" providerId="LiveId" clId="{830E2D2B-B102-4D84-A4CB-BD8396ECD22D}" dt="2021-06-21T09:29:19.645" v="502"/>
          <ac:inkMkLst>
            <pc:docMk/>
            <pc:sldMk cId="511136172" sldId="367"/>
            <ac:inkMk id="208" creationId="{5CAE6796-9A73-425E-861E-8FA75CC587A3}"/>
          </ac:inkMkLst>
        </pc:inkChg>
        <pc:inkChg chg="add mod">
          <ac:chgData name="Deepinder Kaur" userId="704e5b4dbe0f5eed" providerId="LiveId" clId="{830E2D2B-B102-4D84-A4CB-BD8396ECD22D}" dt="2021-06-21T09:29:19.645" v="502"/>
          <ac:inkMkLst>
            <pc:docMk/>
            <pc:sldMk cId="511136172" sldId="367"/>
            <ac:inkMk id="209" creationId="{D27DD61F-F41D-4A09-9B00-BA4D8946BFB3}"/>
          </ac:inkMkLst>
        </pc:inkChg>
        <pc:inkChg chg="add mod">
          <ac:chgData name="Deepinder Kaur" userId="704e5b4dbe0f5eed" providerId="LiveId" clId="{830E2D2B-B102-4D84-A4CB-BD8396ECD22D}" dt="2021-06-21T09:29:19.645" v="502"/>
          <ac:inkMkLst>
            <pc:docMk/>
            <pc:sldMk cId="511136172" sldId="367"/>
            <ac:inkMk id="210" creationId="{624D4566-A40E-43C5-95C5-F32FF4641B96}"/>
          </ac:inkMkLst>
        </pc:inkChg>
        <pc:inkChg chg="add mod">
          <ac:chgData name="Deepinder Kaur" userId="704e5b4dbe0f5eed" providerId="LiveId" clId="{830E2D2B-B102-4D84-A4CB-BD8396ECD22D}" dt="2021-06-21T09:29:19.645" v="502"/>
          <ac:inkMkLst>
            <pc:docMk/>
            <pc:sldMk cId="511136172" sldId="367"/>
            <ac:inkMk id="211" creationId="{B72C645E-0D7B-46C4-A90E-382B902E6F75}"/>
          </ac:inkMkLst>
        </pc:inkChg>
        <pc:inkChg chg="add mod">
          <ac:chgData name="Deepinder Kaur" userId="704e5b4dbe0f5eed" providerId="LiveId" clId="{830E2D2B-B102-4D84-A4CB-BD8396ECD22D}" dt="2021-06-21T09:29:19.645" v="502"/>
          <ac:inkMkLst>
            <pc:docMk/>
            <pc:sldMk cId="511136172" sldId="367"/>
            <ac:inkMk id="212" creationId="{D955B369-501D-4A86-B8F0-46CF7FD43E90}"/>
          </ac:inkMkLst>
        </pc:inkChg>
        <pc:inkChg chg="add mod">
          <ac:chgData name="Deepinder Kaur" userId="704e5b4dbe0f5eed" providerId="LiveId" clId="{830E2D2B-B102-4D84-A4CB-BD8396ECD22D}" dt="2021-06-21T09:29:19.645" v="502"/>
          <ac:inkMkLst>
            <pc:docMk/>
            <pc:sldMk cId="511136172" sldId="367"/>
            <ac:inkMk id="213" creationId="{4A087414-270B-4159-9FB2-69DB143A420F}"/>
          </ac:inkMkLst>
        </pc:inkChg>
        <pc:inkChg chg="add mod">
          <ac:chgData name="Deepinder Kaur" userId="704e5b4dbe0f5eed" providerId="LiveId" clId="{830E2D2B-B102-4D84-A4CB-BD8396ECD22D}" dt="2021-06-21T09:29:19.645" v="502"/>
          <ac:inkMkLst>
            <pc:docMk/>
            <pc:sldMk cId="511136172" sldId="367"/>
            <ac:inkMk id="219" creationId="{52092A79-B3E6-4FBA-988E-A6E966991B44}"/>
          </ac:inkMkLst>
        </pc:inkChg>
        <pc:inkChg chg="add mod">
          <ac:chgData name="Deepinder Kaur" userId="704e5b4dbe0f5eed" providerId="LiveId" clId="{830E2D2B-B102-4D84-A4CB-BD8396ECD22D}" dt="2021-06-21T09:29:19.645" v="502"/>
          <ac:inkMkLst>
            <pc:docMk/>
            <pc:sldMk cId="511136172" sldId="367"/>
            <ac:inkMk id="220" creationId="{F23E4930-D7D2-4D6B-930F-FD403769ED26}"/>
          </ac:inkMkLst>
        </pc:inkChg>
        <pc:inkChg chg="add mod">
          <ac:chgData name="Deepinder Kaur" userId="704e5b4dbe0f5eed" providerId="LiveId" clId="{830E2D2B-B102-4D84-A4CB-BD8396ECD22D}" dt="2021-06-21T09:29:19.645" v="502"/>
          <ac:inkMkLst>
            <pc:docMk/>
            <pc:sldMk cId="511136172" sldId="367"/>
            <ac:inkMk id="221" creationId="{83E9FF3D-1629-439C-ADD8-FDEE5A71176D}"/>
          </ac:inkMkLst>
        </pc:inkChg>
        <pc:inkChg chg="add mod">
          <ac:chgData name="Deepinder Kaur" userId="704e5b4dbe0f5eed" providerId="LiveId" clId="{830E2D2B-B102-4D84-A4CB-BD8396ECD22D}" dt="2021-06-21T09:29:19.645" v="502"/>
          <ac:inkMkLst>
            <pc:docMk/>
            <pc:sldMk cId="511136172" sldId="367"/>
            <ac:inkMk id="222" creationId="{68585E49-F2E3-40DC-AA42-E194EDD40BEE}"/>
          </ac:inkMkLst>
        </pc:inkChg>
        <pc:inkChg chg="add mod">
          <ac:chgData name="Deepinder Kaur" userId="704e5b4dbe0f5eed" providerId="LiveId" clId="{830E2D2B-B102-4D84-A4CB-BD8396ECD22D}" dt="2021-06-21T09:29:19.645" v="502"/>
          <ac:inkMkLst>
            <pc:docMk/>
            <pc:sldMk cId="511136172" sldId="367"/>
            <ac:inkMk id="223" creationId="{64233D28-F156-4929-A649-1AC6CFDAE8D3}"/>
          </ac:inkMkLst>
        </pc:inkChg>
        <pc:inkChg chg="add mod">
          <ac:chgData name="Deepinder Kaur" userId="704e5b4dbe0f5eed" providerId="LiveId" clId="{830E2D2B-B102-4D84-A4CB-BD8396ECD22D}" dt="2021-06-21T09:29:19.645" v="502"/>
          <ac:inkMkLst>
            <pc:docMk/>
            <pc:sldMk cId="511136172" sldId="367"/>
            <ac:inkMk id="224" creationId="{87A9DDC6-0A32-448B-B486-E0240358DE80}"/>
          </ac:inkMkLst>
        </pc:inkChg>
        <pc:inkChg chg="add mod">
          <ac:chgData name="Deepinder Kaur" userId="704e5b4dbe0f5eed" providerId="LiveId" clId="{830E2D2B-B102-4D84-A4CB-BD8396ECD22D}" dt="2021-06-21T09:29:19.645" v="502"/>
          <ac:inkMkLst>
            <pc:docMk/>
            <pc:sldMk cId="511136172" sldId="367"/>
            <ac:inkMk id="225" creationId="{FD34E8E8-DD77-4897-A650-EB7D6A8A6D57}"/>
          </ac:inkMkLst>
        </pc:inkChg>
        <pc:inkChg chg="add mod">
          <ac:chgData name="Deepinder Kaur" userId="704e5b4dbe0f5eed" providerId="LiveId" clId="{830E2D2B-B102-4D84-A4CB-BD8396ECD22D}" dt="2021-06-21T09:29:19.645" v="502"/>
          <ac:inkMkLst>
            <pc:docMk/>
            <pc:sldMk cId="511136172" sldId="367"/>
            <ac:inkMk id="226" creationId="{603C1C93-C757-44A4-B7C6-3C1C888240F8}"/>
          </ac:inkMkLst>
        </pc:inkChg>
        <pc:inkChg chg="add mod">
          <ac:chgData name="Deepinder Kaur" userId="704e5b4dbe0f5eed" providerId="LiveId" clId="{830E2D2B-B102-4D84-A4CB-BD8396ECD22D}" dt="2021-06-21T09:29:19.645" v="502"/>
          <ac:inkMkLst>
            <pc:docMk/>
            <pc:sldMk cId="511136172" sldId="367"/>
            <ac:inkMk id="227" creationId="{6387F95F-DA79-4ABD-8AF2-021DB738E705}"/>
          </ac:inkMkLst>
        </pc:inkChg>
        <pc:inkChg chg="add mod">
          <ac:chgData name="Deepinder Kaur" userId="704e5b4dbe0f5eed" providerId="LiveId" clId="{830E2D2B-B102-4D84-A4CB-BD8396ECD22D}" dt="2021-06-21T09:29:19.645" v="502"/>
          <ac:inkMkLst>
            <pc:docMk/>
            <pc:sldMk cId="511136172" sldId="367"/>
            <ac:inkMk id="228" creationId="{4EFC3389-7228-426D-92F9-47258FE29FB7}"/>
          </ac:inkMkLst>
        </pc:inkChg>
        <pc:inkChg chg="add mod">
          <ac:chgData name="Deepinder Kaur" userId="704e5b4dbe0f5eed" providerId="LiveId" clId="{830E2D2B-B102-4D84-A4CB-BD8396ECD22D}" dt="2021-06-21T09:29:19.645" v="502"/>
          <ac:inkMkLst>
            <pc:docMk/>
            <pc:sldMk cId="511136172" sldId="367"/>
            <ac:inkMk id="229" creationId="{35FA1622-5875-4C8A-8BCD-D803F88BA870}"/>
          </ac:inkMkLst>
        </pc:inkChg>
        <pc:inkChg chg="add mod">
          <ac:chgData name="Deepinder Kaur" userId="704e5b4dbe0f5eed" providerId="LiveId" clId="{830E2D2B-B102-4D84-A4CB-BD8396ECD22D}" dt="2021-06-21T09:29:19.645" v="502"/>
          <ac:inkMkLst>
            <pc:docMk/>
            <pc:sldMk cId="511136172" sldId="367"/>
            <ac:inkMk id="230" creationId="{D4DD1E2E-CEA7-4BE3-891E-4088173916F4}"/>
          </ac:inkMkLst>
        </pc:inkChg>
        <pc:inkChg chg="add mod">
          <ac:chgData name="Deepinder Kaur" userId="704e5b4dbe0f5eed" providerId="LiveId" clId="{830E2D2B-B102-4D84-A4CB-BD8396ECD22D}" dt="2021-06-21T09:29:19.645" v="502"/>
          <ac:inkMkLst>
            <pc:docMk/>
            <pc:sldMk cId="511136172" sldId="367"/>
            <ac:inkMk id="231" creationId="{8E201461-8ECA-494A-B340-23D4A44275A3}"/>
          </ac:inkMkLst>
        </pc:inkChg>
        <pc:inkChg chg="add mod">
          <ac:chgData name="Deepinder Kaur" userId="704e5b4dbe0f5eed" providerId="LiveId" clId="{830E2D2B-B102-4D84-A4CB-BD8396ECD22D}" dt="2021-06-21T09:29:19.645" v="502"/>
          <ac:inkMkLst>
            <pc:docMk/>
            <pc:sldMk cId="511136172" sldId="367"/>
            <ac:inkMk id="235" creationId="{80DB3750-8C51-4F6E-ABBE-675EBDBDE4B6}"/>
          </ac:inkMkLst>
        </pc:inkChg>
        <pc:inkChg chg="add mod">
          <ac:chgData name="Deepinder Kaur" userId="704e5b4dbe0f5eed" providerId="LiveId" clId="{830E2D2B-B102-4D84-A4CB-BD8396ECD22D}" dt="2021-06-21T09:29:19.645" v="502"/>
          <ac:inkMkLst>
            <pc:docMk/>
            <pc:sldMk cId="511136172" sldId="367"/>
            <ac:inkMk id="236" creationId="{FD20B83D-0367-4253-AF60-3BFEB2BCAF73}"/>
          </ac:inkMkLst>
        </pc:inkChg>
        <pc:inkChg chg="add mod">
          <ac:chgData name="Deepinder Kaur" userId="704e5b4dbe0f5eed" providerId="LiveId" clId="{830E2D2B-B102-4D84-A4CB-BD8396ECD22D}" dt="2021-06-21T09:29:19.645" v="502"/>
          <ac:inkMkLst>
            <pc:docMk/>
            <pc:sldMk cId="511136172" sldId="367"/>
            <ac:inkMk id="237" creationId="{53DA183E-65F4-4395-8A2B-5A66084C12BE}"/>
          </ac:inkMkLst>
        </pc:inkChg>
        <pc:inkChg chg="add mod">
          <ac:chgData name="Deepinder Kaur" userId="704e5b4dbe0f5eed" providerId="LiveId" clId="{830E2D2B-B102-4D84-A4CB-BD8396ECD22D}" dt="2021-06-21T09:29:19.645" v="502"/>
          <ac:inkMkLst>
            <pc:docMk/>
            <pc:sldMk cId="511136172" sldId="367"/>
            <ac:inkMk id="238" creationId="{826DA6BA-62AC-420E-8D67-1F6233B4D6E8}"/>
          </ac:inkMkLst>
        </pc:inkChg>
        <pc:inkChg chg="add mod">
          <ac:chgData name="Deepinder Kaur" userId="704e5b4dbe0f5eed" providerId="LiveId" clId="{830E2D2B-B102-4D84-A4CB-BD8396ECD22D}" dt="2021-06-21T09:29:19.645" v="502"/>
          <ac:inkMkLst>
            <pc:docMk/>
            <pc:sldMk cId="511136172" sldId="367"/>
            <ac:inkMk id="239" creationId="{B88B9F1B-4660-42BA-917F-B304DA3C6413}"/>
          </ac:inkMkLst>
        </pc:inkChg>
        <pc:inkChg chg="add mod">
          <ac:chgData name="Deepinder Kaur" userId="704e5b4dbe0f5eed" providerId="LiveId" clId="{830E2D2B-B102-4D84-A4CB-BD8396ECD22D}" dt="2021-06-21T09:29:19.645" v="502"/>
          <ac:inkMkLst>
            <pc:docMk/>
            <pc:sldMk cId="511136172" sldId="367"/>
            <ac:inkMk id="240" creationId="{A981C94A-4ACB-4A5F-A8D6-6B33001E8868}"/>
          </ac:inkMkLst>
        </pc:inkChg>
        <pc:inkChg chg="add mod">
          <ac:chgData name="Deepinder Kaur" userId="704e5b4dbe0f5eed" providerId="LiveId" clId="{830E2D2B-B102-4D84-A4CB-BD8396ECD22D}" dt="2021-06-21T09:29:19.645" v="502"/>
          <ac:inkMkLst>
            <pc:docMk/>
            <pc:sldMk cId="511136172" sldId="367"/>
            <ac:inkMk id="241" creationId="{86918B4B-C439-4DDA-970C-5DCDD96B5C72}"/>
          </ac:inkMkLst>
        </pc:inkChg>
        <pc:inkChg chg="add mod">
          <ac:chgData name="Deepinder Kaur" userId="704e5b4dbe0f5eed" providerId="LiveId" clId="{830E2D2B-B102-4D84-A4CB-BD8396ECD22D}" dt="2021-06-21T09:29:19.645" v="502"/>
          <ac:inkMkLst>
            <pc:docMk/>
            <pc:sldMk cId="511136172" sldId="367"/>
            <ac:inkMk id="243" creationId="{D449B43D-C39E-4F2C-B906-B528C52F899F}"/>
          </ac:inkMkLst>
        </pc:inkChg>
        <pc:inkChg chg="add mod">
          <ac:chgData name="Deepinder Kaur" userId="704e5b4dbe0f5eed" providerId="LiveId" clId="{830E2D2B-B102-4D84-A4CB-BD8396ECD22D}" dt="2021-06-21T09:29:19.645" v="502"/>
          <ac:inkMkLst>
            <pc:docMk/>
            <pc:sldMk cId="511136172" sldId="367"/>
            <ac:inkMk id="244" creationId="{94C4BEC7-9D76-4627-9F8D-BE35048A19AC}"/>
          </ac:inkMkLst>
        </pc:inkChg>
        <pc:inkChg chg="add mod">
          <ac:chgData name="Deepinder Kaur" userId="704e5b4dbe0f5eed" providerId="LiveId" clId="{830E2D2B-B102-4D84-A4CB-BD8396ECD22D}" dt="2021-06-21T09:29:19.645" v="502"/>
          <ac:inkMkLst>
            <pc:docMk/>
            <pc:sldMk cId="511136172" sldId="367"/>
            <ac:inkMk id="245" creationId="{AB92FEA4-823F-4F7D-A6AA-CBF9163E868B}"/>
          </ac:inkMkLst>
        </pc:inkChg>
        <pc:inkChg chg="add mod">
          <ac:chgData name="Deepinder Kaur" userId="704e5b4dbe0f5eed" providerId="LiveId" clId="{830E2D2B-B102-4D84-A4CB-BD8396ECD22D}" dt="2021-06-21T09:29:19.645" v="502"/>
          <ac:inkMkLst>
            <pc:docMk/>
            <pc:sldMk cId="511136172" sldId="367"/>
            <ac:inkMk id="246" creationId="{FBB15E25-33CD-4D24-9EE0-0D451B82F692}"/>
          </ac:inkMkLst>
        </pc:inkChg>
        <pc:inkChg chg="add mod">
          <ac:chgData name="Deepinder Kaur" userId="704e5b4dbe0f5eed" providerId="LiveId" clId="{830E2D2B-B102-4D84-A4CB-BD8396ECD22D}" dt="2021-06-21T09:29:19.645" v="502"/>
          <ac:inkMkLst>
            <pc:docMk/>
            <pc:sldMk cId="511136172" sldId="367"/>
            <ac:inkMk id="247" creationId="{B0966792-34B0-4FC7-B600-82292096A5FA}"/>
          </ac:inkMkLst>
        </pc:inkChg>
        <pc:inkChg chg="add mod">
          <ac:chgData name="Deepinder Kaur" userId="704e5b4dbe0f5eed" providerId="LiveId" clId="{830E2D2B-B102-4D84-A4CB-BD8396ECD22D}" dt="2021-06-21T09:29:19.645" v="502"/>
          <ac:inkMkLst>
            <pc:docMk/>
            <pc:sldMk cId="511136172" sldId="367"/>
            <ac:inkMk id="248" creationId="{BB3DCB22-7E42-414E-92E3-ABCA23F77397}"/>
          </ac:inkMkLst>
        </pc:inkChg>
        <pc:inkChg chg="add mod">
          <ac:chgData name="Deepinder Kaur" userId="704e5b4dbe0f5eed" providerId="LiveId" clId="{830E2D2B-B102-4D84-A4CB-BD8396ECD22D}" dt="2021-06-21T09:29:19.645" v="502"/>
          <ac:inkMkLst>
            <pc:docMk/>
            <pc:sldMk cId="511136172" sldId="367"/>
            <ac:inkMk id="249" creationId="{3A67469F-EA79-4BA3-AA72-3201D8CE35D3}"/>
          </ac:inkMkLst>
        </pc:inkChg>
        <pc:inkChg chg="add mod">
          <ac:chgData name="Deepinder Kaur" userId="704e5b4dbe0f5eed" providerId="LiveId" clId="{830E2D2B-B102-4D84-A4CB-BD8396ECD22D}" dt="2021-06-21T09:29:19.645" v="502"/>
          <ac:inkMkLst>
            <pc:docMk/>
            <pc:sldMk cId="511136172" sldId="367"/>
            <ac:inkMk id="250" creationId="{6A9D08E6-001F-41B3-8ABA-D997A24BE50D}"/>
          </ac:inkMkLst>
        </pc:inkChg>
        <pc:inkChg chg="add mod">
          <ac:chgData name="Deepinder Kaur" userId="704e5b4dbe0f5eed" providerId="LiveId" clId="{830E2D2B-B102-4D84-A4CB-BD8396ECD22D}" dt="2021-06-21T09:29:19.645" v="502"/>
          <ac:inkMkLst>
            <pc:docMk/>
            <pc:sldMk cId="511136172" sldId="367"/>
            <ac:inkMk id="251" creationId="{2BDFA57D-140C-4402-A9D3-9C389FA4E962}"/>
          </ac:inkMkLst>
        </pc:inkChg>
        <pc:inkChg chg="add mod">
          <ac:chgData name="Deepinder Kaur" userId="704e5b4dbe0f5eed" providerId="LiveId" clId="{830E2D2B-B102-4D84-A4CB-BD8396ECD22D}" dt="2021-06-21T09:29:19.645" v="502"/>
          <ac:inkMkLst>
            <pc:docMk/>
            <pc:sldMk cId="511136172" sldId="367"/>
            <ac:inkMk id="254" creationId="{0E792DFD-9BED-40E9-A243-6919C7368A77}"/>
          </ac:inkMkLst>
        </pc:inkChg>
        <pc:inkChg chg="add mod">
          <ac:chgData name="Deepinder Kaur" userId="704e5b4dbe0f5eed" providerId="LiveId" clId="{830E2D2B-B102-4D84-A4CB-BD8396ECD22D}" dt="2021-06-21T09:29:19.645" v="502"/>
          <ac:inkMkLst>
            <pc:docMk/>
            <pc:sldMk cId="511136172" sldId="367"/>
            <ac:inkMk id="255" creationId="{2EBA5923-77E2-49DF-A73C-8EB0A68948E7}"/>
          </ac:inkMkLst>
        </pc:inkChg>
        <pc:inkChg chg="add mod">
          <ac:chgData name="Deepinder Kaur" userId="704e5b4dbe0f5eed" providerId="LiveId" clId="{830E2D2B-B102-4D84-A4CB-BD8396ECD22D}" dt="2021-06-21T09:29:19.645" v="502"/>
          <ac:inkMkLst>
            <pc:docMk/>
            <pc:sldMk cId="511136172" sldId="367"/>
            <ac:inkMk id="257" creationId="{BB9FE40B-1B80-4745-9B65-98CB8EB1BDA4}"/>
          </ac:inkMkLst>
        </pc:inkChg>
        <pc:inkChg chg="add mod">
          <ac:chgData name="Deepinder Kaur" userId="704e5b4dbe0f5eed" providerId="LiveId" clId="{830E2D2B-B102-4D84-A4CB-BD8396ECD22D}" dt="2021-06-21T09:29:19.645" v="502"/>
          <ac:inkMkLst>
            <pc:docMk/>
            <pc:sldMk cId="511136172" sldId="367"/>
            <ac:inkMk id="258" creationId="{A99E596E-214E-4BAC-8AE7-40F537C4DC18}"/>
          </ac:inkMkLst>
        </pc:inkChg>
        <pc:inkChg chg="add mod">
          <ac:chgData name="Deepinder Kaur" userId="704e5b4dbe0f5eed" providerId="LiveId" clId="{830E2D2B-B102-4D84-A4CB-BD8396ECD22D}" dt="2021-06-21T09:29:19.645" v="502"/>
          <ac:inkMkLst>
            <pc:docMk/>
            <pc:sldMk cId="511136172" sldId="367"/>
            <ac:inkMk id="259" creationId="{2C4F7C51-1B66-4747-99E8-4B486924C227}"/>
          </ac:inkMkLst>
        </pc:inkChg>
        <pc:inkChg chg="add mod">
          <ac:chgData name="Deepinder Kaur" userId="704e5b4dbe0f5eed" providerId="LiveId" clId="{830E2D2B-B102-4D84-A4CB-BD8396ECD22D}" dt="2021-06-21T09:29:19.645" v="502"/>
          <ac:inkMkLst>
            <pc:docMk/>
            <pc:sldMk cId="511136172" sldId="367"/>
            <ac:inkMk id="261" creationId="{1EA39DFE-50E8-4D5F-904D-1D503E31B0A7}"/>
          </ac:inkMkLst>
        </pc:inkChg>
        <pc:inkChg chg="add mod">
          <ac:chgData name="Deepinder Kaur" userId="704e5b4dbe0f5eed" providerId="LiveId" clId="{830E2D2B-B102-4D84-A4CB-BD8396ECD22D}" dt="2021-06-21T09:29:19.645" v="502"/>
          <ac:inkMkLst>
            <pc:docMk/>
            <pc:sldMk cId="511136172" sldId="367"/>
            <ac:inkMk id="262" creationId="{668D1066-E1FA-4AE6-95DF-3200119CD2E6}"/>
          </ac:inkMkLst>
        </pc:inkChg>
        <pc:inkChg chg="add mod">
          <ac:chgData name="Deepinder Kaur" userId="704e5b4dbe0f5eed" providerId="LiveId" clId="{830E2D2B-B102-4D84-A4CB-BD8396ECD22D}" dt="2021-06-21T09:29:19.645" v="502"/>
          <ac:inkMkLst>
            <pc:docMk/>
            <pc:sldMk cId="511136172" sldId="367"/>
            <ac:inkMk id="263" creationId="{542610B3-496E-473A-BFF9-26E60E70B7F4}"/>
          </ac:inkMkLst>
        </pc:inkChg>
        <pc:inkChg chg="add mod">
          <ac:chgData name="Deepinder Kaur" userId="704e5b4dbe0f5eed" providerId="LiveId" clId="{830E2D2B-B102-4D84-A4CB-BD8396ECD22D}" dt="2021-06-21T09:29:19.645" v="502"/>
          <ac:inkMkLst>
            <pc:docMk/>
            <pc:sldMk cId="511136172" sldId="367"/>
            <ac:inkMk id="264" creationId="{D319E07A-EC29-4299-97C3-CC13FAD6B2FF}"/>
          </ac:inkMkLst>
        </pc:inkChg>
        <pc:inkChg chg="add mod">
          <ac:chgData name="Deepinder Kaur" userId="704e5b4dbe0f5eed" providerId="LiveId" clId="{830E2D2B-B102-4D84-A4CB-BD8396ECD22D}" dt="2021-06-21T09:29:19.645" v="502"/>
          <ac:inkMkLst>
            <pc:docMk/>
            <pc:sldMk cId="511136172" sldId="367"/>
            <ac:inkMk id="265" creationId="{4B29EEBB-40BE-4AA5-B6A8-1EAD9BA4AE19}"/>
          </ac:inkMkLst>
        </pc:inkChg>
        <pc:inkChg chg="add mod">
          <ac:chgData name="Deepinder Kaur" userId="704e5b4dbe0f5eed" providerId="LiveId" clId="{830E2D2B-B102-4D84-A4CB-BD8396ECD22D}" dt="2021-06-21T09:29:19.645" v="502"/>
          <ac:inkMkLst>
            <pc:docMk/>
            <pc:sldMk cId="511136172" sldId="367"/>
            <ac:inkMk id="266" creationId="{C8783D5E-E48F-4F31-BFB0-3AC5B9D71519}"/>
          </ac:inkMkLst>
        </pc:inkChg>
        <pc:inkChg chg="add mod">
          <ac:chgData name="Deepinder Kaur" userId="704e5b4dbe0f5eed" providerId="LiveId" clId="{830E2D2B-B102-4D84-A4CB-BD8396ECD22D}" dt="2021-06-21T09:29:19.645" v="502"/>
          <ac:inkMkLst>
            <pc:docMk/>
            <pc:sldMk cId="511136172" sldId="367"/>
            <ac:inkMk id="267" creationId="{7FFA2001-7979-43DB-A2D9-FE1984AA8E2B}"/>
          </ac:inkMkLst>
        </pc:inkChg>
        <pc:inkChg chg="add mod">
          <ac:chgData name="Deepinder Kaur" userId="704e5b4dbe0f5eed" providerId="LiveId" clId="{830E2D2B-B102-4D84-A4CB-BD8396ECD22D}" dt="2021-06-21T09:29:19.645" v="502"/>
          <ac:inkMkLst>
            <pc:docMk/>
            <pc:sldMk cId="511136172" sldId="367"/>
            <ac:inkMk id="268" creationId="{CCAEF8DB-36E4-48E3-BDFE-41EE380437D2}"/>
          </ac:inkMkLst>
        </pc:inkChg>
        <pc:inkChg chg="add mod">
          <ac:chgData name="Deepinder Kaur" userId="704e5b4dbe0f5eed" providerId="LiveId" clId="{830E2D2B-B102-4D84-A4CB-BD8396ECD22D}" dt="2021-06-21T09:29:19.645" v="502"/>
          <ac:inkMkLst>
            <pc:docMk/>
            <pc:sldMk cId="511136172" sldId="367"/>
            <ac:inkMk id="269" creationId="{6840CE05-5731-49D3-B0A0-9C6551872C61}"/>
          </ac:inkMkLst>
        </pc:inkChg>
        <pc:inkChg chg="add mod">
          <ac:chgData name="Deepinder Kaur" userId="704e5b4dbe0f5eed" providerId="LiveId" clId="{830E2D2B-B102-4D84-A4CB-BD8396ECD22D}" dt="2021-06-21T09:29:19.645" v="502"/>
          <ac:inkMkLst>
            <pc:docMk/>
            <pc:sldMk cId="511136172" sldId="367"/>
            <ac:inkMk id="270" creationId="{1964DDD6-B02C-471D-A202-43FE9871C9B2}"/>
          </ac:inkMkLst>
        </pc:inkChg>
        <pc:inkChg chg="add mod">
          <ac:chgData name="Deepinder Kaur" userId="704e5b4dbe0f5eed" providerId="LiveId" clId="{830E2D2B-B102-4D84-A4CB-BD8396ECD22D}" dt="2021-06-21T09:29:19.645" v="502"/>
          <ac:inkMkLst>
            <pc:docMk/>
            <pc:sldMk cId="511136172" sldId="367"/>
            <ac:inkMk id="271" creationId="{C063E3DB-0E40-418D-8495-BE82DF453222}"/>
          </ac:inkMkLst>
        </pc:inkChg>
        <pc:inkChg chg="add mod">
          <ac:chgData name="Deepinder Kaur" userId="704e5b4dbe0f5eed" providerId="LiveId" clId="{830E2D2B-B102-4D84-A4CB-BD8396ECD22D}" dt="2021-06-21T09:29:19.645" v="502"/>
          <ac:inkMkLst>
            <pc:docMk/>
            <pc:sldMk cId="511136172" sldId="367"/>
            <ac:inkMk id="272" creationId="{B410C795-BD28-4AE8-8B59-DC0283FFDF0D}"/>
          </ac:inkMkLst>
        </pc:inkChg>
        <pc:inkChg chg="add mod">
          <ac:chgData name="Deepinder Kaur" userId="704e5b4dbe0f5eed" providerId="LiveId" clId="{830E2D2B-B102-4D84-A4CB-BD8396ECD22D}" dt="2021-06-21T09:29:19.645" v="502"/>
          <ac:inkMkLst>
            <pc:docMk/>
            <pc:sldMk cId="511136172" sldId="367"/>
            <ac:inkMk id="273" creationId="{F68EC567-DD95-4424-907D-C45D1C7DC1B1}"/>
          </ac:inkMkLst>
        </pc:inkChg>
        <pc:inkChg chg="add mod">
          <ac:chgData name="Deepinder Kaur" userId="704e5b4dbe0f5eed" providerId="LiveId" clId="{830E2D2B-B102-4D84-A4CB-BD8396ECD22D}" dt="2021-06-21T09:29:19.645" v="502"/>
          <ac:inkMkLst>
            <pc:docMk/>
            <pc:sldMk cId="511136172" sldId="367"/>
            <ac:inkMk id="274" creationId="{CCC97C32-6C66-4535-9C5F-8A36903548A1}"/>
          </ac:inkMkLst>
        </pc:inkChg>
        <pc:inkChg chg="add mod">
          <ac:chgData name="Deepinder Kaur" userId="704e5b4dbe0f5eed" providerId="LiveId" clId="{830E2D2B-B102-4D84-A4CB-BD8396ECD22D}" dt="2021-06-21T09:29:19.645" v="502"/>
          <ac:inkMkLst>
            <pc:docMk/>
            <pc:sldMk cId="511136172" sldId="367"/>
            <ac:inkMk id="275" creationId="{C614FB51-777A-455A-B295-BC77F68090CA}"/>
          </ac:inkMkLst>
        </pc:inkChg>
        <pc:inkChg chg="add mod">
          <ac:chgData name="Deepinder Kaur" userId="704e5b4dbe0f5eed" providerId="LiveId" clId="{830E2D2B-B102-4D84-A4CB-BD8396ECD22D}" dt="2021-06-21T09:29:19.645" v="502"/>
          <ac:inkMkLst>
            <pc:docMk/>
            <pc:sldMk cId="511136172" sldId="367"/>
            <ac:inkMk id="276" creationId="{6BE824B1-B6E1-4154-8C86-CCA5D21E6D00}"/>
          </ac:inkMkLst>
        </pc:inkChg>
        <pc:inkChg chg="add mod">
          <ac:chgData name="Deepinder Kaur" userId="704e5b4dbe0f5eed" providerId="LiveId" clId="{830E2D2B-B102-4D84-A4CB-BD8396ECD22D}" dt="2021-06-21T09:29:19.645" v="502"/>
          <ac:inkMkLst>
            <pc:docMk/>
            <pc:sldMk cId="511136172" sldId="367"/>
            <ac:inkMk id="277" creationId="{8E4B3DBE-88C2-47E5-9E3A-9800FB92EF12}"/>
          </ac:inkMkLst>
        </pc:inkChg>
        <pc:inkChg chg="add mod">
          <ac:chgData name="Deepinder Kaur" userId="704e5b4dbe0f5eed" providerId="LiveId" clId="{830E2D2B-B102-4D84-A4CB-BD8396ECD22D}" dt="2021-06-21T09:29:19.645" v="502"/>
          <ac:inkMkLst>
            <pc:docMk/>
            <pc:sldMk cId="511136172" sldId="367"/>
            <ac:inkMk id="278" creationId="{6A5717F6-7052-4416-A83D-06AF18C54088}"/>
          </ac:inkMkLst>
        </pc:inkChg>
        <pc:inkChg chg="add mod">
          <ac:chgData name="Deepinder Kaur" userId="704e5b4dbe0f5eed" providerId="LiveId" clId="{830E2D2B-B102-4D84-A4CB-BD8396ECD22D}" dt="2021-06-21T09:29:19.645" v="502"/>
          <ac:inkMkLst>
            <pc:docMk/>
            <pc:sldMk cId="511136172" sldId="367"/>
            <ac:inkMk id="279" creationId="{5AC72777-9BBD-472F-9B98-E28669B9253A}"/>
          </ac:inkMkLst>
        </pc:inkChg>
        <pc:inkChg chg="add mod">
          <ac:chgData name="Deepinder Kaur" userId="704e5b4dbe0f5eed" providerId="LiveId" clId="{830E2D2B-B102-4D84-A4CB-BD8396ECD22D}" dt="2021-06-21T09:29:19.645" v="502"/>
          <ac:inkMkLst>
            <pc:docMk/>
            <pc:sldMk cId="511136172" sldId="367"/>
            <ac:inkMk id="280" creationId="{2B3B9054-2583-4FD7-BBAC-5FD121CC78ED}"/>
          </ac:inkMkLst>
        </pc:inkChg>
        <pc:inkChg chg="add mod">
          <ac:chgData name="Deepinder Kaur" userId="704e5b4dbe0f5eed" providerId="LiveId" clId="{830E2D2B-B102-4D84-A4CB-BD8396ECD22D}" dt="2021-06-21T09:29:19.645" v="502"/>
          <ac:inkMkLst>
            <pc:docMk/>
            <pc:sldMk cId="511136172" sldId="367"/>
            <ac:inkMk id="281" creationId="{BF4343D5-BCC4-4C2A-BC24-DB6BD496D06D}"/>
          </ac:inkMkLst>
        </pc:inkChg>
        <pc:inkChg chg="add mod">
          <ac:chgData name="Deepinder Kaur" userId="704e5b4dbe0f5eed" providerId="LiveId" clId="{830E2D2B-B102-4D84-A4CB-BD8396ECD22D}" dt="2021-06-21T09:29:19.645" v="502"/>
          <ac:inkMkLst>
            <pc:docMk/>
            <pc:sldMk cId="511136172" sldId="367"/>
            <ac:inkMk id="282" creationId="{CD3C7F68-E323-4285-9670-00AF385711C5}"/>
          </ac:inkMkLst>
        </pc:inkChg>
        <pc:inkChg chg="add mod">
          <ac:chgData name="Deepinder Kaur" userId="704e5b4dbe0f5eed" providerId="LiveId" clId="{830E2D2B-B102-4D84-A4CB-BD8396ECD22D}" dt="2021-06-21T09:29:19.645" v="502"/>
          <ac:inkMkLst>
            <pc:docMk/>
            <pc:sldMk cId="511136172" sldId="367"/>
            <ac:inkMk id="283" creationId="{5B6DBB6C-3C9B-49C1-B75E-7DE662CE79FD}"/>
          </ac:inkMkLst>
        </pc:inkChg>
        <pc:inkChg chg="add mod">
          <ac:chgData name="Deepinder Kaur" userId="704e5b4dbe0f5eed" providerId="LiveId" clId="{830E2D2B-B102-4D84-A4CB-BD8396ECD22D}" dt="2021-06-21T09:29:19.645" v="502"/>
          <ac:inkMkLst>
            <pc:docMk/>
            <pc:sldMk cId="511136172" sldId="367"/>
            <ac:inkMk id="284" creationId="{82ABB201-18A1-490D-9549-64EABF7D6F3C}"/>
          </ac:inkMkLst>
        </pc:inkChg>
        <pc:inkChg chg="add mod">
          <ac:chgData name="Deepinder Kaur" userId="704e5b4dbe0f5eed" providerId="LiveId" clId="{830E2D2B-B102-4D84-A4CB-BD8396ECD22D}" dt="2021-06-21T09:29:19.645" v="502"/>
          <ac:inkMkLst>
            <pc:docMk/>
            <pc:sldMk cId="511136172" sldId="367"/>
            <ac:inkMk id="285" creationId="{DA266F96-421B-4CF7-8BD1-B53D979245B3}"/>
          </ac:inkMkLst>
        </pc:inkChg>
        <pc:inkChg chg="add mod">
          <ac:chgData name="Deepinder Kaur" userId="704e5b4dbe0f5eed" providerId="LiveId" clId="{830E2D2B-B102-4D84-A4CB-BD8396ECD22D}" dt="2021-06-21T09:29:19.645" v="502"/>
          <ac:inkMkLst>
            <pc:docMk/>
            <pc:sldMk cId="511136172" sldId="367"/>
            <ac:inkMk id="286" creationId="{DE00E8D1-3180-49A4-84C5-0C281A30E34B}"/>
          </ac:inkMkLst>
        </pc:inkChg>
        <pc:inkChg chg="add mod">
          <ac:chgData name="Deepinder Kaur" userId="704e5b4dbe0f5eed" providerId="LiveId" clId="{830E2D2B-B102-4D84-A4CB-BD8396ECD22D}" dt="2021-06-21T09:29:19.645" v="502"/>
          <ac:inkMkLst>
            <pc:docMk/>
            <pc:sldMk cId="511136172" sldId="367"/>
            <ac:inkMk id="287" creationId="{3C1E94E9-9336-4C7B-8E8E-AA22A03F3D72}"/>
          </ac:inkMkLst>
        </pc:inkChg>
        <pc:inkChg chg="add mod">
          <ac:chgData name="Deepinder Kaur" userId="704e5b4dbe0f5eed" providerId="LiveId" clId="{830E2D2B-B102-4D84-A4CB-BD8396ECD22D}" dt="2021-06-21T09:29:19.645" v="502"/>
          <ac:inkMkLst>
            <pc:docMk/>
            <pc:sldMk cId="511136172" sldId="367"/>
            <ac:inkMk id="288" creationId="{4BDA3897-122B-4047-B9C7-83146423C8FA}"/>
          </ac:inkMkLst>
        </pc:inkChg>
        <pc:inkChg chg="add mod">
          <ac:chgData name="Deepinder Kaur" userId="704e5b4dbe0f5eed" providerId="LiveId" clId="{830E2D2B-B102-4D84-A4CB-BD8396ECD22D}" dt="2021-06-21T09:29:19.645" v="502"/>
          <ac:inkMkLst>
            <pc:docMk/>
            <pc:sldMk cId="511136172" sldId="367"/>
            <ac:inkMk id="289" creationId="{28C0FBB5-B243-46C9-9192-7197BF3FB174}"/>
          </ac:inkMkLst>
        </pc:inkChg>
        <pc:inkChg chg="add mod">
          <ac:chgData name="Deepinder Kaur" userId="704e5b4dbe0f5eed" providerId="LiveId" clId="{830E2D2B-B102-4D84-A4CB-BD8396ECD22D}" dt="2021-06-21T09:29:19.645" v="502"/>
          <ac:inkMkLst>
            <pc:docMk/>
            <pc:sldMk cId="511136172" sldId="367"/>
            <ac:inkMk id="290" creationId="{FB581B58-1A28-432D-8282-30B3D68E18C9}"/>
          </ac:inkMkLst>
        </pc:inkChg>
        <pc:inkChg chg="add mod">
          <ac:chgData name="Deepinder Kaur" userId="704e5b4dbe0f5eed" providerId="LiveId" clId="{830E2D2B-B102-4D84-A4CB-BD8396ECD22D}" dt="2021-06-21T09:29:19.645" v="502"/>
          <ac:inkMkLst>
            <pc:docMk/>
            <pc:sldMk cId="511136172" sldId="367"/>
            <ac:inkMk id="291" creationId="{1779D244-0BB4-44BD-B230-81E3FB1E6169}"/>
          </ac:inkMkLst>
        </pc:inkChg>
        <pc:inkChg chg="add mod">
          <ac:chgData name="Deepinder Kaur" userId="704e5b4dbe0f5eed" providerId="LiveId" clId="{830E2D2B-B102-4D84-A4CB-BD8396ECD22D}" dt="2021-06-21T09:29:19.645" v="502"/>
          <ac:inkMkLst>
            <pc:docMk/>
            <pc:sldMk cId="511136172" sldId="367"/>
            <ac:inkMk id="292" creationId="{61DEEEBF-B664-4D2E-8D75-8ACD79BE0667}"/>
          </ac:inkMkLst>
        </pc:inkChg>
        <pc:inkChg chg="add mod">
          <ac:chgData name="Deepinder Kaur" userId="704e5b4dbe0f5eed" providerId="LiveId" clId="{830E2D2B-B102-4D84-A4CB-BD8396ECD22D}" dt="2021-06-21T09:29:19.645" v="502"/>
          <ac:inkMkLst>
            <pc:docMk/>
            <pc:sldMk cId="511136172" sldId="367"/>
            <ac:inkMk id="293" creationId="{BA5AF903-97D4-4EC9-BC93-DB61760723B1}"/>
          </ac:inkMkLst>
        </pc:inkChg>
        <pc:inkChg chg="add mod">
          <ac:chgData name="Deepinder Kaur" userId="704e5b4dbe0f5eed" providerId="LiveId" clId="{830E2D2B-B102-4D84-A4CB-BD8396ECD22D}" dt="2021-06-21T09:29:19.645" v="502"/>
          <ac:inkMkLst>
            <pc:docMk/>
            <pc:sldMk cId="511136172" sldId="367"/>
            <ac:inkMk id="294" creationId="{39BE4579-FAD2-4F93-A319-D5D093F58EB7}"/>
          </ac:inkMkLst>
        </pc:inkChg>
        <pc:inkChg chg="add mod">
          <ac:chgData name="Deepinder Kaur" userId="704e5b4dbe0f5eed" providerId="LiveId" clId="{830E2D2B-B102-4D84-A4CB-BD8396ECD22D}" dt="2021-06-21T09:29:19.645" v="502"/>
          <ac:inkMkLst>
            <pc:docMk/>
            <pc:sldMk cId="511136172" sldId="367"/>
            <ac:inkMk id="295" creationId="{B95EA97B-D27D-4DEE-AD74-441A7579860B}"/>
          </ac:inkMkLst>
        </pc:inkChg>
        <pc:inkChg chg="add mod">
          <ac:chgData name="Deepinder Kaur" userId="704e5b4dbe0f5eed" providerId="LiveId" clId="{830E2D2B-B102-4D84-A4CB-BD8396ECD22D}" dt="2021-06-21T09:29:23.644" v="511"/>
          <ac:inkMkLst>
            <pc:docMk/>
            <pc:sldMk cId="511136172" sldId="367"/>
            <ac:inkMk id="296" creationId="{694DBC72-2DFD-42BA-831F-79BFEE6FAB5B}"/>
          </ac:inkMkLst>
        </pc:inkChg>
        <pc:inkChg chg="add mod">
          <ac:chgData name="Deepinder Kaur" userId="704e5b4dbe0f5eed" providerId="LiveId" clId="{830E2D2B-B102-4D84-A4CB-BD8396ECD22D}" dt="2021-06-21T09:29:23.644" v="511"/>
          <ac:inkMkLst>
            <pc:docMk/>
            <pc:sldMk cId="511136172" sldId="367"/>
            <ac:inkMk id="297" creationId="{ECF17067-3826-40E3-9C1F-8C64A8D3F372}"/>
          </ac:inkMkLst>
        </pc:inkChg>
        <pc:inkChg chg="add mod">
          <ac:chgData name="Deepinder Kaur" userId="704e5b4dbe0f5eed" providerId="LiveId" clId="{830E2D2B-B102-4D84-A4CB-BD8396ECD22D}" dt="2021-06-21T09:29:23.644" v="511"/>
          <ac:inkMkLst>
            <pc:docMk/>
            <pc:sldMk cId="511136172" sldId="367"/>
            <ac:inkMk id="298" creationId="{099D1A5A-0C7D-404E-92DB-8948A4412FCA}"/>
          </ac:inkMkLst>
        </pc:inkChg>
        <pc:inkChg chg="add mod">
          <ac:chgData name="Deepinder Kaur" userId="704e5b4dbe0f5eed" providerId="LiveId" clId="{830E2D2B-B102-4D84-A4CB-BD8396ECD22D}" dt="2021-06-21T09:29:23.644" v="511"/>
          <ac:inkMkLst>
            <pc:docMk/>
            <pc:sldMk cId="511136172" sldId="367"/>
            <ac:inkMk id="299" creationId="{852BDFBA-6F0F-44C6-A711-82273E46FA3A}"/>
          </ac:inkMkLst>
        </pc:inkChg>
        <pc:inkChg chg="add mod">
          <ac:chgData name="Deepinder Kaur" userId="704e5b4dbe0f5eed" providerId="LiveId" clId="{830E2D2B-B102-4D84-A4CB-BD8396ECD22D}" dt="2021-06-21T09:29:23.644" v="511"/>
          <ac:inkMkLst>
            <pc:docMk/>
            <pc:sldMk cId="511136172" sldId="367"/>
            <ac:inkMk id="300" creationId="{9CE15ECF-D56E-4C0C-8247-0F0104C0D4FC}"/>
          </ac:inkMkLst>
        </pc:inkChg>
        <pc:inkChg chg="add mod">
          <ac:chgData name="Deepinder Kaur" userId="704e5b4dbe0f5eed" providerId="LiveId" clId="{830E2D2B-B102-4D84-A4CB-BD8396ECD22D}" dt="2021-06-21T09:29:23.644" v="511"/>
          <ac:inkMkLst>
            <pc:docMk/>
            <pc:sldMk cId="511136172" sldId="367"/>
            <ac:inkMk id="301" creationId="{12AFC3C6-50DA-43DA-8D5F-0820AD63C0E0}"/>
          </ac:inkMkLst>
        </pc:inkChg>
        <pc:inkChg chg="add mod">
          <ac:chgData name="Deepinder Kaur" userId="704e5b4dbe0f5eed" providerId="LiveId" clId="{830E2D2B-B102-4D84-A4CB-BD8396ECD22D}" dt="2021-06-21T09:29:23.644" v="511"/>
          <ac:inkMkLst>
            <pc:docMk/>
            <pc:sldMk cId="511136172" sldId="367"/>
            <ac:inkMk id="302" creationId="{30437AA9-C858-48E9-A049-86188290A023}"/>
          </ac:inkMkLst>
        </pc:inkChg>
        <pc:inkChg chg="add mod">
          <ac:chgData name="Deepinder Kaur" userId="704e5b4dbe0f5eed" providerId="LiveId" clId="{830E2D2B-B102-4D84-A4CB-BD8396ECD22D}" dt="2021-06-21T09:29:23.644" v="511"/>
          <ac:inkMkLst>
            <pc:docMk/>
            <pc:sldMk cId="511136172" sldId="367"/>
            <ac:inkMk id="311" creationId="{A420293C-6B96-4AFC-88F1-AFF985429A0F}"/>
          </ac:inkMkLst>
        </pc:inkChg>
        <pc:inkChg chg="add mod">
          <ac:chgData name="Deepinder Kaur" userId="704e5b4dbe0f5eed" providerId="LiveId" clId="{830E2D2B-B102-4D84-A4CB-BD8396ECD22D}" dt="2021-06-21T09:29:23.644" v="511"/>
          <ac:inkMkLst>
            <pc:docMk/>
            <pc:sldMk cId="511136172" sldId="367"/>
            <ac:inkMk id="312" creationId="{8746D66E-0243-433C-AE36-C153A1CC0C1C}"/>
          </ac:inkMkLst>
        </pc:inkChg>
        <pc:inkChg chg="add mod">
          <ac:chgData name="Deepinder Kaur" userId="704e5b4dbe0f5eed" providerId="LiveId" clId="{830E2D2B-B102-4D84-A4CB-BD8396ECD22D}" dt="2021-06-21T09:29:23.644" v="511"/>
          <ac:inkMkLst>
            <pc:docMk/>
            <pc:sldMk cId="511136172" sldId="367"/>
            <ac:inkMk id="313" creationId="{78D36F4B-2152-444B-9C24-4D945C0DF539}"/>
          </ac:inkMkLst>
        </pc:inkChg>
        <pc:inkChg chg="add mod">
          <ac:chgData name="Deepinder Kaur" userId="704e5b4dbe0f5eed" providerId="LiveId" clId="{830E2D2B-B102-4D84-A4CB-BD8396ECD22D}" dt="2021-06-21T09:29:23.644" v="511"/>
          <ac:inkMkLst>
            <pc:docMk/>
            <pc:sldMk cId="511136172" sldId="367"/>
            <ac:inkMk id="314" creationId="{FE5299FE-2A1D-4A2F-8C55-4898C978E498}"/>
          </ac:inkMkLst>
        </pc:inkChg>
        <pc:inkChg chg="add mod">
          <ac:chgData name="Deepinder Kaur" userId="704e5b4dbe0f5eed" providerId="LiveId" clId="{830E2D2B-B102-4D84-A4CB-BD8396ECD22D}" dt="2021-06-21T09:29:23.644" v="511"/>
          <ac:inkMkLst>
            <pc:docMk/>
            <pc:sldMk cId="511136172" sldId="367"/>
            <ac:inkMk id="315" creationId="{23861ECE-5405-4BD1-B620-C142E464139C}"/>
          </ac:inkMkLst>
        </pc:inkChg>
        <pc:inkChg chg="add mod">
          <ac:chgData name="Deepinder Kaur" userId="704e5b4dbe0f5eed" providerId="LiveId" clId="{830E2D2B-B102-4D84-A4CB-BD8396ECD22D}" dt="2021-06-21T09:29:23.644" v="511"/>
          <ac:inkMkLst>
            <pc:docMk/>
            <pc:sldMk cId="511136172" sldId="367"/>
            <ac:inkMk id="316" creationId="{9EB88D19-E50F-4A65-842C-A885A8099A8F}"/>
          </ac:inkMkLst>
        </pc:inkChg>
        <pc:inkChg chg="add mod">
          <ac:chgData name="Deepinder Kaur" userId="704e5b4dbe0f5eed" providerId="LiveId" clId="{830E2D2B-B102-4D84-A4CB-BD8396ECD22D}" dt="2021-06-21T09:29:23.644" v="511"/>
          <ac:inkMkLst>
            <pc:docMk/>
            <pc:sldMk cId="511136172" sldId="367"/>
            <ac:inkMk id="317" creationId="{149D1D32-FECC-4DA6-B996-63AF87CDD545}"/>
          </ac:inkMkLst>
        </pc:inkChg>
        <pc:inkChg chg="add mod">
          <ac:chgData name="Deepinder Kaur" userId="704e5b4dbe0f5eed" providerId="LiveId" clId="{830E2D2B-B102-4D84-A4CB-BD8396ECD22D}" dt="2021-06-21T09:29:23.644" v="511"/>
          <ac:inkMkLst>
            <pc:docMk/>
            <pc:sldMk cId="511136172" sldId="367"/>
            <ac:inkMk id="318" creationId="{13554DD0-DFF8-4E7C-B2F6-86CC65863C35}"/>
          </ac:inkMkLst>
        </pc:inkChg>
        <pc:inkChg chg="add mod">
          <ac:chgData name="Deepinder Kaur" userId="704e5b4dbe0f5eed" providerId="LiveId" clId="{830E2D2B-B102-4D84-A4CB-BD8396ECD22D}" dt="2021-06-21T09:29:23.644" v="511"/>
          <ac:inkMkLst>
            <pc:docMk/>
            <pc:sldMk cId="511136172" sldId="367"/>
            <ac:inkMk id="320" creationId="{2EE7A54B-F493-4DDF-AD93-7DEB77426A12}"/>
          </ac:inkMkLst>
        </pc:inkChg>
        <pc:inkChg chg="add mod">
          <ac:chgData name="Deepinder Kaur" userId="704e5b4dbe0f5eed" providerId="LiveId" clId="{830E2D2B-B102-4D84-A4CB-BD8396ECD22D}" dt="2021-06-21T09:29:23.644" v="511"/>
          <ac:inkMkLst>
            <pc:docMk/>
            <pc:sldMk cId="511136172" sldId="367"/>
            <ac:inkMk id="321" creationId="{C5FC8661-B2E0-4D1F-91A1-87D0738AA14B}"/>
          </ac:inkMkLst>
        </pc:inkChg>
        <pc:inkChg chg="add mod">
          <ac:chgData name="Deepinder Kaur" userId="704e5b4dbe0f5eed" providerId="LiveId" clId="{830E2D2B-B102-4D84-A4CB-BD8396ECD22D}" dt="2021-06-21T09:29:23.644" v="511"/>
          <ac:inkMkLst>
            <pc:docMk/>
            <pc:sldMk cId="511136172" sldId="367"/>
            <ac:inkMk id="322" creationId="{A5E50E3C-CBA1-42FC-8B95-11D515747F57}"/>
          </ac:inkMkLst>
        </pc:inkChg>
        <pc:inkChg chg="add mod">
          <ac:chgData name="Deepinder Kaur" userId="704e5b4dbe0f5eed" providerId="LiveId" clId="{830E2D2B-B102-4D84-A4CB-BD8396ECD22D}" dt="2021-06-21T09:29:23.644" v="511"/>
          <ac:inkMkLst>
            <pc:docMk/>
            <pc:sldMk cId="511136172" sldId="367"/>
            <ac:inkMk id="323" creationId="{D0760637-D8CE-4979-B9AC-1F768033242B}"/>
          </ac:inkMkLst>
        </pc:inkChg>
        <pc:inkChg chg="add mod">
          <ac:chgData name="Deepinder Kaur" userId="704e5b4dbe0f5eed" providerId="LiveId" clId="{830E2D2B-B102-4D84-A4CB-BD8396ECD22D}" dt="2021-06-21T09:29:23.644" v="511"/>
          <ac:inkMkLst>
            <pc:docMk/>
            <pc:sldMk cId="511136172" sldId="367"/>
            <ac:inkMk id="324" creationId="{68E57A58-A984-4C31-8B80-3771A6FD159E}"/>
          </ac:inkMkLst>
        </pc:inkChg>
        <pc:inkChg chg="add mod">
          <ac:chgData name="Deepinder Kaur" userId="704e5b4dbe0f5eed" providerId="LiveId" clId="{830E2D2B-B102-4D84-A4CB-BD8396ECD22D}" dt="2021-06-21T09:29:23.644" v="511"/>
          <ac:inkMkLst>
            <pc:docMk/>
            <pc:sldMk cId="511136172" sldId="367"/>
            <ac:inkMk id="325" creationId="{B127D7F0-D798-42D5-BC98-864D5244EC98}"/>
          </ac:inkMkLst>
        </pc:inkChg>
        <pc:inkChg chg="add mod">
          <ac:chgData name="Deepinder Kaur" userId="704e5b4dbe0f5eed" providerId="LiveId" clId="{830E2D2B-B102-4D84-A4CB-BD8396ECD22D}" dt="2021-06-21T09:29:23.644" v="511"/>
          <ac:inkMkLst>
            <pc:docMk/>
            <pc:sldMk cId="511136172" sldId="367"/>
            <ac:inkMk id="326" creationId="{5F90C374-77BD-497A-A5FE-7C0C84E58765}"/>
          </ac:inkMkLst>
        </pc:inkChg>
        <pc:inkChg chg="add mod">
          <ac:chgData name="Deepinder Kaur" userId="704e5b4dbe0f5eed" providerId="LiveId" clId="{830E2D2B-B102-4D84-A4CB-BD8396ECD22D}" dt="2021-06-21T09:29:23.644" v="511"/>
          <ac:inkMkLst>
            <pc:docMk/>
            <pc:sldMk cId="511136172" sldId="367"/>
            <ac:inkMk id="327" creationId="{9AAC9DE1-9277-4FFC-894E-719D934CD0F5}"/>
          </ac:inkMkLst>
        </pc:inkChg>
        <pc:inkChg chg="add mod">
          <ac:chgData name="Deepinder Kaur" userId="704e5b4dbe0f5eed" providerId="LiveId" clId="{830E2D2B-B102-4D84-A4CB-BD8396ECD22D}" dt="2021-06-21T09:30:08.221" v="541"/>
          <ac:inkMkLst>
            <pc:docMk/>
            <pc:sldMk cId="511136172" sldId="367"/>
            <ac:inkMk id="331" creationId="{EA9C4600-ADBC-491C-8728-BE1802CD7DE5}"/>
          </ac:inkMkLst>
        </pc:inkChg>
        <pc:inkChg chg="add mod">
          <ac:chgData name="Deepinder Kaur" userId="704e5b4dbe0f5eed" providerId="LiveId" clId="{830E2D2B-B102-4D84-A4CB-BD8396ECD22D}" dt="2021-06-21T09:30:08.221" v="541"/>
          <ac:inkMkLst>
            <pc:docMk/>
            <pc:sldMk cId="511136172" sldId="367"/>
            <ac:inkMk id="332" creationId="{B484148D-54AF-4257-84FA-8428BB91A24D}"/>
          </ac:inkMkLst>
        </pc:inkChg>
        <pc:inkChg chg="add mod">
          <ac:chgData name="Deepinder Kaur" userId="704e5b4dbe0f5eed" providerId="LiveId" clId="{830E2D2B-B102-4D84-A4CB-BD8396ECD22D}" dt="2021-06-21T09:30:08.221" v="541"/>
          <ac:inkMkLst>
            <pc:docMk/>
            <pc:sldMk cId="511136172" sldId="367"/>
            <ac:inkMk id="333" creationId="{62765567-0D80-40CA-A4D1-05DBDD032AFC}"/>
          </ac:inkMkLst>
        </pc:inkChg>
        <pc:inkChg chg="add mod">
          <ac:chgData name="Deepinder Kaur" userId="704e5b4dbe0f5eed" providerId="LiveId" clId="{830E2D2B-B102-4D84-A4CB-BD8396ECD22D}" dt="2021-06-21T09:30:08.221" v="541"/>
          <ac:inkMkLst>
            <pc:docMk/>
            <pc:sldMk cId="511136172" sldId="367"/>
            <ac:inkMk id="334" creationId="{B6DCE24F-6659-49C7-87E3-55EAE473CF82}"/>
          </ac:inkMkLst>
        </pc:inkChg>
        <pc:inkChg chg="add mod">
          <ac:chgData name="Deepinder Kaur" userId="704e5b4dbe0f5eed" providerId="LiveId" clId="{830E2D2B-B102-4D84-A4CB-BD8396ECD22D}" dt="2021-06-21T09:30:08.221" v="541"/>
          <ac:inkMkLst>
            <pc:docMk/>
            <pc:sldMk cId="511136172" sldId="367"/>
            <ac:inkMk id="335" creationId="{A35DA196-18CC-4289-8AA9-678E17B327ED}"/>
          </ac:inkMkLst>
        </pc:inkChg>
        <pc:inkChg chg="add mod">
          <ac:chgData name="Deepinder Kaur" userId="704e5b4dbe0f5eed" providerId="LiveId" clId="{830E2D2B-B102-4D84-A4CB-BD8396ECD22D}" dt="2021-06-21T09:30:14.158" v="548"/>
          <ac:inkMkLst>
            <pc:docMk/>
            <pc:sldMk cId="511136172" sldId="367"/>
            <ac:inkMk id="338" creationId="{1636FF44-0532-4F56-9334-439BFB996865}"/>
          </ac:inkMkLst>
        </pc:inkChg>
        <pc:inkChg chg="add mod">
          <ac:chgData name="Deepinder Kaur" userId="704e5b4dbe0f5eed" providerId="LiveId" clId="{830E2D2B-B102-4D84-A4CB-BD8396ECD22D}" dt="2021-06-21T09:30:14.158" v="548"/>
          <ac:inkMkLst>
            <pc:docMk/>
            <pc:sldMk cId="511136172" sldId="367"/>
            <ac:inkMk id="339" creationId="{CE8142BB-4A8D-48A8-9C84-29691DD96D8C}"/>
          </ac:inkMkLst>
        </pc:inkChg>
        <pc:inkChg chg="add mod">
          <ac:chgData name="Deepinder Kaur" userId="704e5b4dbe0f5eed" providerId="LiveId" clId="{830E2D2B-B102-4D84-A4CB-BD8396ECD22D}" dt="2021-06-21T09:30:14.158" v="548"/>
          <ac:inkMkLst>
            <pc:docMk/>
            <pc:sldMk cId="511136172" sldId="367"/>
            <ac:inkMk id="340" creationId="{5FFBD146-7C9E-466E-98A8-5F1E1942EC81}"/>
          </ac:inkMkLst>
        </pc:inkChg>
        <pc:inkChg chg="add mod">
          <ac:chgData name="Deepinder Kaur" userId="704e5b4dbe0f5eed" providerId="LiveId" clId="{830E2D2B-B102-4D84-A4CB-BD8396ECD22D}" dt="2021-06-21T09:30:14.158" v="548"/>
          <ac:inkMkLst>
            <pc:docMk/>
            <pc:sldMk cId="511136172" sldId="367"/>
            <ac:inkMk id="341" creationId="{256B7687-3A95-44F3-AEE7-7036FEC995E9}"/>
          </ac:inkMkLst>
        </pc:inkChg>
        <pc:inkChg chg="add mod">
          <ac:chgData name="Deepinder Kaur" userId="704e5b4dbe0f5eed" providerId="LiveId" clId="{830E2D2B-B102-4D84-A4CB-BD8396ECD22D}" dt="2021-06-21T09:30:14.158" v="548"/>
          <ac:inkMkLst>
            <pc:docMk/>
            <pc:sldMk cId="511136172" sldId="367"/>
            <ac:inkMk id="342" creationId="{18DE6967-B765-4A3F-BDE4-5776330ECFE9}"/>
          </ac:inkMkLst>
        </pc:inkChg>
        <pc:inkChg chg="add mod">
          <ac:chgData name="Deepinder Kaur" userId="704e5b4dbe0f5eed" providerId="LiveId" clId="{830E2D2B-B102-4D84-A4CB-BD8396ECD22D}" dt="2021-06-21T09:30:41.991" v="585"/>
          <ac:inkMkLst>
            <pc:docMk/>
            <pc:sldMk cId="511136172" sldId="367"/>
            <ac:inkMk id="345" creationId="{4FCEA9A5-9D84-409E-BED3-4AA906EE54AC}"/>
          </ac:inkMkLst>
        </pc:inkChg>
        <pc:inkChg chg="add mod">
          <ac:chgData name="Deepinder Kaur" userId="704e5b4dbe0f5eed" providerId="LiveId" clId="{830E2D2B-B102-4D84-A4CB-BD8396ECD22D}" dt="2021-06-21T09:30:41.991" v="585"/>
          <ac:inkMkLst>
            <pc:docMk/>
            <pc:sldMk cId="511136172" sldId="367"/>
            <ac:inkMk id="346" creationId="{69661EE4-1627-41F2-8373-F93A253BE6B4}"/>
          </ac:inkMkLst>
        </pc:inkChg>
        <pc:inkChg chg="add mod">
          <ac:chgData name="Deepinder Kaur" userId="704e5b4dbe0f5eed" providerId="LiveId" clId="{830E2D2B-B102-4D84-A4CB-BD8396ECD22D}" dt="2021-06-21T09:30:41.991" v="585"/>
          <ac:inkMkLst>
            <pc:docMk/>
            <pc:sldMk cId="511136172" sldId="367"/>
            <ac:inkMk id="347" creationId="{DEC544AF-2E2E-4853-BD34-EEB54065A250}"/>
          </ac:inkMkLst>
        </pc:inkChg>
        <pc:inkChg chg="add mod">
          <ac:chgData name="Deepinder Kaur" userId="704e5b4dbe0f5eed" providerId="LiveId" clId="{830E2D2B-B102-4D84-A4CB-BD8396ECD22D}" dt="2021-06-21T09:30:41.991" v="585"/>
          <ac:inkMkLst>
            <pc:docMk/>
            <pc:sldMk cId="511136172" sldId="367"/>
            <ac:inkMk id="348" creationId="{E610CB2D-AF57-4083-B6B2-93EA03958F14}"/>
          </ac:inkMkLst>
        </pc:inkChg>
        <pc:inkChg chg="add mod">
          <ac:chgData name="Deepinder Kaur" userId="704e5b4dbe0f5eed" providerId="LiveId" clId="{830E2D2B-B102-4D84-A4CB-BD8396ECD22D}" dt="2021-06-21T09:30:41.991" v="585"/>
          <ac:inkMkLst>
            <pc:docMk/>
            <pc:sldMk cId="511136172" sldId="367"/>
            <ac:inkMk id="349" creationId="{E9E8FF6E-70FF-43A4-AD48-E6546817DE1E}"/>
          </ac:inkMkLst>
        </pc:inkChg>
        <pc:inkChg chg="add mod">
          <ac:chgData name="Deepinder Kaur" userId="704e5b4dbe0f5eed" providerId="LiveId" clId="{830E2D2B-B102-4D84-A4CB-BD8396ECD22D}" dt="2021-06-21T09:30:41.991" v="585"/>
          <ac:inkMkLst>
            <pc:docMk/>
            <pc:sldMk cId="511136172" sldId="367"/>
            <ac:inkMk id="350" creationId="{F85EB092-A72C-4950-BA7C-D1BD5CD065AF}"/>
          </ac:inkMkLst>
        </pc:inkChg>
        <pc:inkChg chg="add mod">
          <ac:chgData name="Deepinder Kaur" userId="704e5b4dbe0f5eed" providerId="LiveId" clId="{830E2D2B-B102-4D84-A4CB-BD8396ECD22D}" dt="2021-06-21T09:30:41.991" v="585"/>
          <ac:inkMkLst>
            <pc:docMk/>
            <pc:sldMk cId="511136172" sldId="367"/>
            <ac:inkMk id="351" creationId="{26D8BF00-B9A0-4611-9109-EE135D39A8F1}"/>
          </ac:inkMkLst>
        </pc:inkChg>
        <pc:inkChg chg="add mod">
          <ac:chgData name="Deepinder Kaur" userId="704e5b4dbe0f5eed" providerId="LiveId" clId="{830E2D2B-B102-4D84-A4CB-BD8396ECD22D}" dt="2021-06-21T09:30:41.991" v="585"/>
          <ac:inkMkLst>
            <pc:docMk/>
            <pc:sldMk cId="511136172" sldId="367"/>
            <ac:inkMk id="352" creationId="{C6F9B97A-8C2F-4223-8DD1-22ED2CEC2637}"/>
          </ac:inkMkLst>
        </pc:inkChg>
        <pc:inkChg chg="add mod">
          <ac:chgData name="Deepinder Kaur" userId="704e5b4dbe0f5eed" providerId="LiveId" clId="{830E2D2B-B102-4D84-A4CB-BD8396ECD22D}" dt="2021-06-21T09:30:23.100" v="560"/>
          <ac:inkMkLst>
            <pc:docMk/>
            <pc:sldMk cId="511136172" sldId="367"/>
            <ac:inkMk id="353" creationId="{1D855501-54A0-48A5-8E70-125E07945534}"/>
          </ac:inkMkLst>
        </pc:inkChg>
        <pc:inkChg chg="add mod">
          <ac:chgData name="Deepinder Kaur" userId="704e5b4dbe0f5eed" providerId="LiveId" clId="{830E2D2B-B102-4D84-A4CB-BD8396ECD22D}" dt="2021-06-21T09:30:23.100" v="560"/>
          <ac:inkMkLst>
            <pc:docMk/>
            <pc:sldMk cId="511136172" sldId="367"/>
            <ac:inkMk id="354" creationId="{C7FA0ADC-9A0B-41DC-8566-F9DF52EA1110}"/>
          </ac:inkMkLst>
        </pc:inkChg>
        <pc:inkChg chg="add mod">
          <ac:chgData name="Deepinder Kaur" userId="704e5b4dbe0f5eed" providerId="LiveId" clId="{830E2D2B-B102-4D84-A4CB-BD8396ECD22D}" dt="2021-06-21T09:30:23.100" v="560"/>
          <ac:inkMkLst>
            <pc:docMk/>
            <pc:sldMk cId="511136172" sldId="367"/>
            <ac:inkMk id="355" creationId="{52EA5249-1842-4F86-91C5-2B94C0A124B9}"/>
          </ac:inkMkLst>
        </pc:inkChg>
        <pc:inkChg chg="add mod">
          <ac:chgData name="Deepinder Kaur" userId="704e5b4dbe0f5eed" providerId="LiveId" clId="{830E2D2B-B102-4D84-A4CB-BD8396ECD22D}" dt="2021-06-21T09:30:08.221" v="541"/>
          <ac:inkMkLst>
            <pc:docMk/>
            <pc:sldMk cId="511136172" sldId="367"/>
            <ac:inkMk id="359" creationId="{063D4CE3-6EF0-466E-8A0E-22EC16B420EE}"/>
          </ac:inkMkLst>
        </pc:inkChg>
        <pc:inkChg chg="add mod">
          <ac:chgData name="Deepinder Kaur" userId="704e5b4dbe0f5eed" providerId="LiveId" clId="{830E2D2B-B102-4D84-A4CB-BD8396ECD22D}" dt="2021-06-21T09:30:08.221" v="541"/>
          <ac:inkMkLst>
            <pc:docMk/>
            <pc:sldMk cId="511136172" sldId="367"/>
            <ac:inkMk id="360" creationId="{74FB9EA8-49F1-4EAC-BD56-A0C72F8D2D1F}"/>
          </ac:inkMkLst>
        </pc:inkChg>
        <pc:inkChg chg="add mod">
          <ac:chgData name="Deepinder Kaur" userId="704e5b4dbe0f5eed" providerId="LiveId" clId="{830E2D2B-B102-4D84-A4CB-BD8396ECD22D}" dt="2021-06-21T09:30:08.221" v="541"/>
          <ac:inkMkLst>
            <pc:docMk/>
            <pc:sldMk cId="511136172" sldId="367"/>
            <ac:inkMk id="361" creationId="{4B87B941-DD61-4500-87CC-5076D45F4155}"/>
          </ac:inkMkLst>
        </pc:inkChg>
        <pc:inkChg chg="add mod">
          <ac:chgData name="Deepinder Kaur" userId="704e5b4dbe0f5eed" providerId="LiveId" clId="{830E2D2B-B102-4D84-A4CB-BD8396ECD22D}" dt="2021-06-21T09:30:08.221" v="541"/>
          <ac:inkMkLst>
            <pc:docMk/>
            <pc:sldMk cId="511136172" sldId="367"/>
            <ac:inkMk id="362" creationId="{A9E142D6-681A-4B77-8A83-04D0CB0AFF16}"/>
          </ac:inkMkLst>
        </pc:inkChg>
        <pc:inkChg chg="add mod">
          <ac:chgData name="Deepinder Kaur" userId="704e5b4dbe0f5eed" providerId="LiveId" clId="{830E2D2B-B102-4D84-A4CB-BD8396ECD22D}" dt="2021-06-21T09:30:08.221" v="541"/>
          <ac:inkMkLst>
            <pc:docMk/>
            <pc:sldMk cId="511136172" sldId="367"/>
            <ac:inkMk id="363" creationId="{6BF40FF5-CF8C-42D6-8714-2E2CA277E857}"/>
          </ac:inkMkLst>
        </pc:inkChg>
        <pc:inkChg chg="add mod">
          <ac:chgData name="Deepinder Kaur" userId="704e5b4dbe0f5eed" providerId="LiveId" clId="{830E2D2B-B102-4D84-A4CB-BD8396ECD22D}" dt="2021-06-21T09:30:14.158" v="548"/>
          <ac:inkMkLst>
            <pc:docMk/>
            <pc:sldMk cId="511136172" sldId="367"/>
            <ac:inkMk id="366" creationId="{D9CCD60F-A210-42DD-A6CA-DFE414AEFE34}"/>
          </ac:inkMkLst>
        </pc:inkChg>
        <pc:inkChg chg="add mod">
          <ac:chgData name="Deepinder Kaur" userId="704e5b4dbe0f5eed" providerId="LiveId" clId="{830E2D2B-B102-4D84-A4CB-BD8396ECD22D}" dt="2021-06-21T09:30:14.158" v="548"/>
          <ac:inkMkLst>
            <pc:docMk/>
            <pc:sldMk cId="511136172" sldId="367"/>
            <ac:inkMk id="367" creationId="{27E7D563-ED99-4292-B3F6-71129639D327}"/>
          </ac:inkMkLst>
        </pc:inkChg>
        <pc:inkChg chg="add mod">
          <ac:chgData name="Deepinder Kaur" userId="704e5b4dbe0f5eed" providerId="LiveId" clId="{830E2D2B-B102-4D84-A4CB-BD8396ECD22D}" dt="2021-06-21T09:30:14.158" v="548"/>
          <ac:inkMkLst>
            <pc:docMk/>
            <pc:sldMk cId="511136172" sldId="367"/>
            <ac:inkMk id="368" creationId="{C8128228-C79E-430C-8D9A-336E5F240FA3}"/>
          </ac:inkMkLst>
        </pc:inkChg>
        <pc:inkChg chg="add mod">
          <ac:chgData name="Deepinder Kaur" userId="704e5b4dbe0f5eed" providerId="LiveId" clId="{830E2D2B-B102-4D84-A4CB-BD8396ECD22D}" dt="2021-06-21T09:30:14.158" v="548"/>
          <ac:inkMkLst>
            <pc:docMk/>
            <pc:sldMk cId="511136172" sldId="367"/>
            <ac:inkMk id="369" creationId="{22737695-0F2D-425A-B56D-C7DD030115A2}"/>
          </ac:inkMkLst>
        </pc:inkChg>
        <pc:inkChg chg="add mod">
          <ac:chgData name="Deepinder Kaur" userId="704e5b4dbe0f5eed" providerId="LiveId" clId="{830E2D2B-B102-4D84-A4CB-BD8396ECD22D}" dt="2021-06-21T09:30:14.158" v="548"/>
          <ac:inkMkLst>
            <pc:docMk/>
            <pc:sldMk cId="511136172" sldId="367"/>
            <ac:inkMk id="370" creationId="{FE6D9F6D-A8CF-4598-A1E8-DE4458CC53C6}"/>
          </ac:inkMkLst>
        </pc:inkChg>
        <pc:inkChg chg="add mod">
          <ac:chgData name="Deepinder Kaur" userId="704e5b4dbe0f5eed" providerId="LiveId" clId="{830E2D2B-B102-4D84-A4CB-BD8396ECD22D}" dt="2021-06-21T09:30:14.158" v="548"/>
          <ac:inkMkLst>
            <pc:docMk/>
            <pc:sldMk cId="511136172" sldId="367"/>
            <ac:inkMk id="371" creationId="{FCB6CDAB-724D-4F5A-AC94-8267DC8C364B}"/>
          </ac:inkMkLst>
        </pc:inkChg>
        <pc:inkChg chg="add mod">
          <ac:chgData name="Deepinder Kaur" userId="704e5b4dbe0f5eed" providerId="LiveId" clId="{830E2D2B-B102-4D84-A4CB-BD8396ECD22D}" dt="2021-06-21T09:30:41.991" v="585"/>
          <ac:inkMkLst>
            <pc:docMk/>
            <pc:sldMk cId="511136172" sldId="367"/>
            <ac:inkMk id="373" creationId="{38FC6122-3E6F-42F9-B215-2C4BDE22CE19}"/>
          </ac:inkMkLst>
        </pc:inkChg>
        <pc:inkChg chg="add mod">
          <ac:chgData name="Deepinder Kaur" userId="704e5b4dbe0f5eed" providerId="LiveId" clId="{830E2D2B-B102-4D84-A4CB-BD8396ECD22D}" dt="2021-06-21T09:30:41.991" v="585"/>
          <ac:inkMkLst>
            <pc:docMk/>
            <pc:sldMk cId="511136172" sldId="367"/>
            <ac:inkMk id="374" creationId="{704A314C-41B7-4105-A755-A1C5B8FB5204}"/>
          </ac:inkMkLst>
        </pc:inkChg>
        <pc:inkChg chg="add mod">
          <ac:chgData name="Deepinder Kaur" userId="704e5b4dbe0f5eed" providerId="LiveId" clId="{830E2D2B-B102-4D84-A4CB-BD8396ECD22D}" dt="2021-06-21T09:30:41.991" v="585"/>
          <ac:inkMkLst>
            <pc:docMk/>
            <pc:sldMk cId="511136172" sldId="367"/>
            <ac:inkMk id="375" creationId="{8CF75511-AE6E-4266-97EC-9ED8694F7EFD}"/>
          </ac:inkMkLst>
        </pc:inkChg>
        <pc:inkChg chg="add mod">
          <ac:chgData name="Deepinder Kaur" userId="704e5b4dbe0f5eed" providerId="LiveId" clId="{830E2D2B-B102-4D84-A4CB-BD8396ECD22D}" dt="2021-06-21T09:30:41.991" v="585"/>
          <ac:inkMkLst>
            <pc:docMk/>
            <pc:sldMk cId="511136172" sldId="367"/>
            <ac:inkMk id="376" creationId="{671F3A2E-EFB3-4C80-B332-C5E59E8CC37A}"/>
          </ac:inkMkLst>
        </pc:inkChg>
        <pc:inkChg chg="add mod">
          <ac:chgData name="Deepinder Kaur" userId="704e5b4dbe0f5eed" providerId="LiveId" clId="{830E2D2B-B102-4D84-A4CB-BD8396ECD22D}" dt="2021-06-21T09:30:41.991" v="585"/>
          <ac:inkMkLst>
            <pc:docMk/>
            <pc:sldMk cId="511136172" sldId="367"/>
            <ac:inkMk id="377" creationId="{49DFE640-A902-47D5-8543-1E93A4488433}"/>
          </ac:inkMkLst>
        </pc:inkChg>
        <pc:inkChg chg="add mod">
          <ac:chgData name="Deepinder Kaur" userId="704e5b4dbe0f5eed" providerId="LiveId" clId="{830E2D2B-B102-4D84-A4CB-BD8396ECD22D}" dt="2021-06-21T09:30:41.991" v="585"/>
          <ac:inkMkLst>
            <pc:docMk/>
            <pc:sldMk cId="511136172" sldId="367"/>
            <ac:inkMk id="378" creationId="{821788F1-286D-4B51-B83B-EDED7500BE67}"/>
          </ac:inkMkLst>
        </pc:inkChg>
        <pc:inkChg chg="add mod">
          <ac:chgData name="Deepinder Kaur" userId="704e5b4dbe0f5eed" providerId="LiveId" clId="{830E2D2B-B102-4D84-A4CB-BD8396ECD22D}" dt="2021-06-21T09:30:41.991" v="585"/>
          <ac:inkMkLst>
            <pc:docMk/>
            <pc:sldMk cId="511136172" sldId="367"/>
            <ac:inkMk id="379" creationId="{E16EE2B9-E02B-479F-AD23-E86E9567D401}"/>
          </ac:inkMkLst>
        </pc:inkChg>
        <pc:inkChg chg="add mod">
          <ac:chgData name="Deepinder Kaur" userId="704e5b4dbe0f5eed" providerId="LiveId" clId="{830E2D2B-B102-4D84-A4CB-BD8396ECD22D}" dt="2021-06-21T09:30:23.100" v="560"/>
          <ac:inkMkLst>
            <pc:docMk/>
            <pc:sldMk cId="511136172" sldId="367"/>
            <ac:inkMk id="380" creationId="{B13E5C8C-12E5-446E-B5D7-CB9AFC8DA035}"/>
          </ac:inkMkLst>
        </pc:inkChg>
        <pc:inkChg chg="add mod">
          <ac:chgData name="Deepinder Kaur" userId="704e5b4dbe0f5eed" providerId="LiveId" clId="{830E2D2B-B102-4D84-A4CB-BD8396ECD22D}" dt="2021-06-21T09:30:23.100" v="560"/>
          <ac:inkMkLst>
            <pc:docMk/>
            <pc:sldMk cId="511136172" sldId="367"/>
            <ac:inkMk id="381" creationId="{4D773602-F2E0-4AB0-A13B-B0B275E54AEC}"/>
          </ac:inkMkLst>
        </pc:inkChg>
        <pc:inkChg chg="add mod">
          <ac:chgData name="Deepinder Kaur" userId="704e5b4dbe0f5eed" providerId="LiveId" clId="{830E2D2B-B102-4D84-A4CB-BD8396ECD22D}" dt="2021-06-21T09:30:23.100" v="560"/>
          <ac:inkMkLst>
            <pc:docMk/>
            <pc:sldMk cId="511136172" sldId="367"/>
            <ac:inkMk id="382" creationId="{80FC84F4-3E97-403B-AA6F-BAB72F3CA0AD}"/>
          </ac:inkMkLst>
        </pc:inkChg>
        <pc:inkChg chg="add mod">
          <ac:chgData name="Deepinder Kaur" userId="704e5b4dbe0f5eed" providerId="LiveId" clId="{830E2D2B-B102-4D84-A4CB-BD8396ECD22D}" dt="2021-06-21T09:30:23.100" v="560"/>
          <ac:inkMkLst>
            <pc:docMk/>
            <pc:sldMk cId="511136172" sldId="367"/>
            <ac:inkMk id="383" creationId="{19D5519B-C76C-41BD-B35F-7FF8814283FC}"/>
          </ac:inkMkLst>
        </pc:inkChg>
        <pc:inkChg chg="add mod">
          <ac:chgData name="Deepinder Kaur" userId="704e5b4dbe0f5eed" providerId="LiveId" clId="{830E2D2B-B102-4D84-A4CB-BD8396ECD22D}" dt="2021-06-21T09:30:41.991" v="585"/>
          <ac:inkMkLst>
            <pc:docMk/>
            <pc:sldMk cId="511136172" sldId="367"/>
            <ac:inkMk id="386" creationId="{AAC9897E-B30E-47BB-86D1-437B7462994B}"/>
          </ac:inkMkLst>
        </pc:inkChg>
        <pc:inkChg chg="add mod">
          <ac:chgData name="Deepinder Kaur" userId="704e5b4dbe0f5eed" providerId="LiveId" clId="{830E2D2B-B102-4D84-A4CB-BD8396ECD22D}" dt="2021-06-21T09:30:41.991" v="585"/>
          <ac:inkMkLst>
            <pc:docMk/>
            <pc:sldMk cId="511136172" sldId="367"/>
            <ac:inkMk id="387" creationId="{736536AE-4F6F-49D0-8364-9846E0F559EC}"/>
          </ac:inkMkLst>
        </pc:inkChg>
        <pc:inkChg chg="add mod">
          <ac:chgData name="Deepinder Kaur" userId="704e5b4dbe0f5eed" providerId="LiveId" clId="{830E2D2B-B102-4D84-A4CB-BD8396ECD22D}" dt="2021-06-21T09:30:41.991" v="585"/>
          <ac:inkMkLst>
            <pc:docMk/>
            <pc:sldMk cId="511136172" sldId="367"/>
            <ac:inkMk id="388" creationId="{2890E7BD-CB3E-4DD7-A8DC-C50C5F636EE9}"/>
          </ac:inkMkLst>
        </pc:inkChg>
        <pc:inkChg chg="add mod">
          <ac:chgData name="Deepinder Kaur" userId="704e5b4dbe0f5eed" providerId="LiveId" clId="{830E2D2B-B102-4D84-A4CB-BD8396ECD22D}" dt="2021-06-21T09:30:41.991" v="585"/>
          <ac:inkMkLst>
            <pc:docMk/>
            <pc:sldMk cId="511136172" sldId="367"/>
            <ac:inkMk id="389" creationId="{D22D0CDD-9155-4924-8766-706B1EC65E56}"/>
          </ac:inkMkLst>
        </pc:inkChg>
        <pc:inkChg chg="add mod">
          <ac:chgData name="Deepinder Kaur" userId="704e5b4dbe0f5eed" providerId="LiveId" clId="{830E2D2B-B102-4D84-A4CB-BD8396ECD22D}" dt="2021-06-21T09:30:41.991" v="585"/>
          <ac:inkMkLst>
            <pc:docMk/>
            <pc:sldMk cId="511136172" sldId="367"/>
            <ac:inkMk id="390" creationId="{755EEAF7-94C8-4A50-AD18-8CED972EDD58}"/>
          </ac:inkMkLst>
        </pc:inkChg>
        <pc:inkChg chg="add mod">
          <ac:chgData name="Deepinder Kaur" userId="704e5b4dbe0f5eed" providerId="LiveId" clId="{830E2D2B-B102-4D84-A4CB-BD8396ECD22D}" dt="2021-06-21T09:30:41.991" v="585"/>
          <ac:inkMkLst>
            <pc:docMk/>
            <pc:sldMk cId="511136172" sldId="367"/>
            <ac:inkMk id="392" creationId="{9236CE2D-BE49-4F46-BBE4-FC20311B9500}"/>
          </ac:inkMkLst>
        </pc:inkChg>
        <pc:inkChg chg="add mod">
          <ac:chgData name="Deepinder Kaur" userId="704e5b4dbe0f5eed" providerId="LiveId" clId="{830E2D2B-B102-4D84-A4CB-BD8396ECD22D}" dt="2021-06-21T09:30:41.991" v="585"/>
          <ac:inkMkLst>
            <pc:docMk/>
            <pc:sldMk cId="511136172" sldId="367"/>
            <ac:inkMk id="393" creationId="{CE04224C-1C7B-4CDE-A02C-5B0335763CD2}"/>
          </ac:inkMkLst>
        </pc:inkChg>
        <pc:inkChg chg="add mod">
          <ac:chgData name="Deepinder Kaur" userId="704e5b4dbe0f5eed" providerId="LiveId" clId="{830E2D2B-B102-4D84-A4CB-BD8396ECD22D}" dt="2021-06-21T09:30:41.991" v="585"/>
          <ac:inkMkLst>
            <pc:docMk/>
            <pc:sldMk cId="511136172" sldId="367"/>
            <ac:inkMk id="394" creationId="{BF72C3D8-13E1-47F0-A5C7-3AE917E9D36A}"/>
          </ac:inkMkLst>
        </pc:inkChg>
        <pc:inkChg chg="add mod">
          <ac:chgData name="Deepinder Kaur" userId="704e5b4dbe0f5eed" providerId="LiveId" clId="{830E2D2B-B102-4D84-A4CB-BD8396ECD22D}" dt="2021-06-21T09:30:41.991" v="585"/>
          <ac:inkMkLst>
            <pc:docMk/>
            <pc:sldMk cId="511136172" sldId="367"/>
            <ac:inkMk id="395" creationId="{717EBA8A-32A1-4249-AB32-B712D5BBCB90}"/>
          </ac:inkMkLst>
        </pc:inkChg>
        <pc:inkChg chg="add mod">
          <ac:chgData name="Deepinder Kaur" userId="704e5b4dbe0f5eed" providerId="LiveId" clId="{830E2D2B-B102-4D84-A4CB-BD8396ECD22D}" dt="2021-06-21T09:30:41.991" v="585"/>
          <ac:inkMkLst>
            <pc:docMk/>
            <pc:sldMk cId="511136172" sldId="367"/>
            <ac:inkMk id="396" creationId="{BC2BBF59-BC08-46FB-957F-5C194E611E47}"/>
          </ac:inkMkLst>
        </pc:inkChg>
        <pc:inkChg chg="add mod">
          <ac:chgData name="Deepinder Kaur" userId="704e5b4dbe0f5eed" providerId="LiveId" clId="{830E2D2B-B102-4D84-A4CB-BD8396ECD22D}" dt="2021-06-21T09:30:41.991" v="585"/>
          <ac:inkMkLst>
            <pc:docMk/>
            <pc:sldMk cId="511136172" sldId="367"/>
            <ac:inkMk id="397" creationId="{7DD25436-B073-4CAF-B6CE-C239E3948FF9}"/>
          </ac:inkMkLst>
        </pc:inkChg>
        <pc:inkChg chg="add mod">
          <ac:chgData name="Deepinder Kaur" userId="704e5b4dbe0f5eed" providerId="LiveId" clId="{830E2D2B-B102-4D84-A4CB-BD8396ECD22D}" dt="2021-06-21T09:30:41.991" v="585"/>
          <ac:inkMkLst>
            <pc:docMk/>
            <pc:sldMk cId="511136172" sldId="367"/>
            <ac:inkMk id="398" creationId="{FDF96CCB-A4BD-4FBF-82C7-C2D84EEF8C42}"/>
          </ac:inkMkLst>
        </pc:inkChg>
        <pc:inkChg chg="add mod">
          <ac:chgData name="Deepinder Kaur" userId="704e5b4dbe0f5eed" providerId="LiveId" clId="{830E2D2B-B102-4D84-A4CB-BD8396ECD22D}" dt="2021-06-21T09:30:41.991" v="585"/>
          <ac:inkMkLst>
            <pc:docMk/>
            <pc:sldMk cId="511136172" sldId="367"/>
            <ac:inkMk id="399" creationId="{B47438DF-A824-4D73-8563-8E0FE922095A}"/>
          </ac:inkMkLst>
        </pc:inkChg>
        <pc:inkChg chg="add mod">
          <ac:chgData name="Deepinder Kaur" userId="704e5b4dbe0f5eed" providerId="LiveId" clId="{830E2D2B-B102-4D84-A4CB-BD8396ECD22D}" dt="2021-06-21T09:30:41.991" v="585"/>
          <ac:inkMkLst>
            <pc:docMk/>
            <pc:sldMk cId="511136172" sldId="367"/>
            <ac:inkMk id="400" creationId="{0EEAC9E3-E5F5-458B-8B53-DAEE13D65DB7}"/>
          </ac:inkMkLst>
        </pc:inkChg>
        <pc:inkChg chg="add mod">
          <ac:chgData name="Deepinder Kaur" userId="704e5b4dbe0f5eed" providerId="LiveId" clId="{830E2D2B-B102-4D84-A4CB-BD8396ECD22D}" dt="2021-06-21T09:30:41.991" v="585"/>
          <ac:inkMkLst>
            <pc:docMk/>
            <pc:sldMk cId="511136172" sldId="367"/>
            <ac:inkMk id="401" creationId="{2F83ADEF-816B-4363-98D3-7B3790628261}"/>
          </ac:inkMkLst>
        </pc:inkChg>
        <pc:inkChg chg="add mod">
          <ac:chgData name="Deepinder Kaur" userId="704e5b4dbe0f5eed" providerId="LiveId" clId="{830E2D2B-B102-4D84-A4CB-BD8396ECD22D}" dt="2021-06-21T09:30:41.991" v="585"/>
          <ac:inkMkLst>
            <pc:docMk/>
            <pc:sldMk cId="511136172" sldId="367"/>
            <ac:inkMk id="402" creationId="{1DAE8408-0CDC-4C9D-B4F8-15017CB4B226}"/>
          </ac:inkMkLst>
        </pc:inkChg>
        <pc:inkChg chg="add mod">
          <ac:chgData name="Deepinder Kaur" userId="704e5b4dbe0f5eed" providerId="LiveId" clId="{830E2D2B-B102-4D84-A4CB-BD8396ECD22D}" dt="2021-06-21T09:30:41.991" v="585"/>
          <ac:inkMkLst>
            <pc:docMk/>
            <pc:sldMk cId="511136172" sldId="367"/>
            <ac:inkMk id="403" creationId="{657D502E-71B1-4E46-9FD8-DA647440134B}"/>
          </ac:inkMkLst>
        </pc:inkChg>
        <pc:inkChg chg="add">
          <ac:chgData name="Deepinder Kaur" userId="704e5b4dbe0f5eed" providerId="LiveId" clId="{830E2D2B-B102-4D84-A4CB-BD8396ECD22D}" dt="2021-06-21T09:30:39.058" v="579" actId="9405"/>
          <ac:inkMkLst>
            <pc:docMk/>
            <pc:sldMk cId="511136172" sldId="367"/>
            <ac:inkMk id="404" creationId="{E1001FCC-4213-4DC8-8482-A2F2BAA0E635}"/>
          </ac:inkMkLst>
        </pc:inkChg>
        <pc:inkChg chg="add mod">
          <ac:chgData name="Deepinder Kaur" userId="704e5b4dbe0f5eed" providerId="LiveId" clId="{830E2D2B-B102-4D84-A4CB-BD8396ECD22D}" dt="2021-06-21T09:30:41.991" v="585"/>
          <ac:inkMkLst>
            <pc:docMk/>
            <pc:sldMk cId="511136172" sldId="367"/>
            <ac:inkMk id="405" creationId="{914694E4-B54A-4F22-B659-1CBF9516AB82}"/>
          </ac:inkMkLst>
        </pc:inkChg>
        <pc:inkChg chg="add mod">
          <ac:chgData name="Deepinder Kaur" userId="704e5b4dbe0f5eed" providerId="LiveId" clId="{830E2D2B-B102-4D84-A4CB-BD8396ECD22D}" dt="2021-06-21T09:30:41.991" v="585"/>
          <ac:inkMkLst>
            <pc:docMk/>
            <pc:sldMk cId="511136172" sldId="367"/>
            <ac:inkMk id="406" creationId="{AC8A3D02-D869-4CAE-93BB-FE10E4A1E6E1}"/>
          </ac:inkMkLst>
        </pc:inkChg>
        <pc:inkChg chg="add mod">
          <ac:chgData name="Deepinder Kaur" userId="704e5b4dbe0f5eed" providerId="LiveId" clId="{830E2D2B-B102-4D84-A4CB-BD8396ECD22D}" dt="2021-06-21T09:30:41.991" v="585"/>
          <ac:inkMkLst>
            <pc:docMk/>
            <pc:sldMk cId="511136172" sldId="367"/>
            <ac:inkMk id="407" creationId="{6E425714-3E0D-41E0-8FD3-EF6E30456A68}"/>
          </ac:inkMkLst>
        </pc:inkChg>
        <pc:inkChg chg="add mod">
          <ac:chgData name="Deepinder Kaur" userId="704e5b4dbe0f5eed" providerId="LiveId" clId="{830E2D2B-B102-4D84-A4CB-BD8396ECD22D}" dt="2021-06-21T09:30:41.991" v="585"/>
          <ac:inkMkLst>
            <pc:docMk/>
            <pc:sldMk cId="511136172" sldId="367"/>
            <ac:inkMk id="408" creationId="{65561F28-E5BF-4161-91E8-6625C08A80FD}"/>
          </ac:inkMkLst>
        </pc:inkChg>
        <pc:inkChg chg="add mod">
          <ac:chgData name="Deepinder Kaur" userId="704e5b4dbe0f5eed" providerId="LiveId" clId="{830E2D2B-B102-4D84-A4CB-BD8396ECD22D}" dt="2021-06-21T09:30:41.991" v="585"/>
          <ac:inkMkLst>
            <pc:docMk/>
            <pc:sldMk cId="511136172" sldId="367"/>
            <ac:inkMk id="409" creationId="{8605F477-B3FD-4E54-8CAB-97752E99FF46}"/>
          </ac:inkMkLst>
        </pc:inkChg>
      </pc:sldChg>
      <pc:sldChg chg="addSp delSp modSp add mod">
        <pc:chgData name="Deepinder Kaur" userId="704e5b4dbe0f5eed" providerId="LiveId" clId="{830E2D2B-B102-4D84-A4CB-BD8396ECD22D}" dt="2021-06-21T09:33:47.039" v="662" actId="14100"/>
        <pc:sldMkLst>
          <pc:docMk/>
          <pc:sldMk cId="401911375" sldId="368"/>
        </pc:sldMkLst>
        <pc:grpChg chg="del mod">
          <ac:chgData name="Deepinder Kaur" userId="704e5b4dbe0f5eed" providerId="LiveId" clId="{830E2D2B-B102-4D84-A4CB-BD8396ECD22D}" dt="2021-06-21T09:32:06.010" v="598"/>
          <ac:grpSpMkLst>
            <pc:docMk/>
            <pc:sldMk cId="401911375" sldId="368"/>
            <ac:grpSpMk id="10" creationId="{2ACD75A9-898B-46C4-901F-3C040CE34E37}"/>
          </ac:grpSpMkLst>
        </pc:grpChg>
        <pc:grpChg chg="del mod">
          <ac:chgData name="Deepinder Kaur" userId="704e5b4dbe0f5eed" providerId="LiveId" clId="{830E2D2B-B102-4D84-A4CB-BD8396ECD22D}" dt="2021-06-21T09:32:27.280" v="627"/>
          <ac:grpSpMkLst>
            <pc:docMk/>
            <pc:sldMk cId="401911375" sldId="368"/>
            <ac:grpSpMk id="32" creationId="{4E2EA71E-1B63-427C-81F2-6DBA0529A0BF}"/>
          </ac:grpSpMkLst>
        </pc:grpChg>
        <pc:grpChg chg="mod">
          <ac:chgData name="Deepinder Kaur" userId="704e5b4dbe0f5eed" providerId="LiveId" clId="{830E2D2B-B102-4D84-A4CB-BD8396ECD22D}" dt="2021-06-21T09:32:20.756" v="617"/>
          <ac:grpSpMkLst>
            <pc:docMk/>
            <pc:sldMk cId="401911375" sldId="368"/>
            <ac:grpSpMk id="33" creationId="{C5FAA7D4-3439-4837-A37C-A876A5EBE983}"/>
          </ac:grpSpMkLst>
        </pc:grpChg>
        <pc:grpChg chg="mod">
          <ac:chgData name="Deepinder Kaur" userId="704e5b4dbe0f5eed" providerId="LiveId" clId="{830E2D2B-B102-4D84-A4CB-BD8396ECD22D}" dt="2021-06-21T09:32:20.756" v="617"/>
          <ac:grpSpMkLst>
            <pc:docMk/>
            <pc:sldMk cId="401911375" sldId="368"/>
            <ac:grpSpMk id="34" creationId="{D2705D64-8C33-4EF2-9167-3B9B9C0A11D7}"/>
          </ac:grpSpMkLst>
        </pc:grpChg>
        <pc:grpChg chg="mod">
          <ac:chgData name="Deepinder Kaur" userId="704e5b4dbe0f5eed" providerId="LiveId" clId="{830E2D2B-B102-4D84-A4CB-BD8396ECD22D}" dt="2021-06-21T09:32:20.756" v="617"/>
          <ac:grpSpMkLst>
            <pc:docMk/>
            <pc:sldMk cId="401911375" sldId="368"/>
            <ac:grpSpMk id="35" creationId="{C85B23D6-4EFE-4DCB-B20E-0C5ACDD5871B}"/>
          </ac:grpSpMkLst>
        </pc:grpChg>
        <pc:grpChg chg="del mod">
          <ac:chgData name="Deepinder Kaur" userId="704e5b4dbe0f5eed" providerId="LiveId" clId="{830E2D2B-B102-4D84-A4CB-BD8396ECD22D}" dt="2021-06-21T09:32:34.027" v="639"/>
          <ac:grpSpMkLst>
            <pc:docMk/>
            <pc:sldMk cId="401911375" sldId="368"/>
            <ac:grpSpMk id="46" creationId="{2C717879-BAC2-455B-9F01-56A9E930F400}"/>
          </ac:grpSpMkLst>
        </pc:grpChg>
        <pc:grpChg chg="del mod">
          <ac:chgData name="Deepinder Kaur" userId="704e5b4dbe0f5eed" providerId="LiveId" clId="{830E2D2B-B102-4D84-A4CB-BD8396ECD22D}" dt="2021-06-21T09:32:37.867" v="645"/>
          <ac:grpSpMkLst>
            <pc:docMk/>
            <pc:sldMk cId="401911375" sldId="368"/>
            <ac:grpSpMk id="60" creationId="{7E714403-2D4F-41D3-BC4D-DCD5132CFE0F}"/>
          </ac:grpSpMkLst>
        </pc:grpChg>
        <pc:grpChg chg="mod">
          <ac:chgData name="Deepinder Kaur" userId="704e5b4dbe0f5eed" providerId="LiveId" clId="{830E2D2B-B102-4D84-A4CB-BD8396ECD22D}" dt="2021-06-21T09:32:34.027" v="639"/>
          <ac:grpSpMkLst>
            <pc:docMk/>
            <pc:sldMk cId="401911375" sldId="368"/>
            <ac:grpSpMk id="61" creationId="{6E6A75CC-24B9-47E7-A5EB-BB522F48B240}"/>
          </ac:grpSpMkLst>
        </pc:grpChg>
        <pc:grpChg chg="mod">
          <ac:chgData name="Deepinder Kaur" userId="704e5b4dbe0f5eed" providerId="LiveId" clId="{830E2D2B-B102-4D84-A4CB-BD8396ECD22D}" dt="2021-06-21T09:32:37.867" v="645"/>
          <ac:grpSpMkLst>
            <pc:docMk/>
            <pc:sldMk cId="401911375" sldId="368"/>
            <ac:grpSpMk id="67" creationId="{FCDAB8DF-DA3E-4B6E-82A8-CBD8E182CD86}"/>
          </ac:grpSpMkLst>
        </pc:grpChg>
        <pc:grpChg chg="del">
          <ac:chgData name="Deepinder Kaur" userId="704e5b4dbe0f5eed" providerId="LiveId" clId="{830E2D2B-B102-4D84-A4CB-BD8396ECD22D}" dt="2021-06-21T09:31:00.718" v="587" actId="478"/>
          <ac:grpSpMkLst>
            <pc:docMk/>
            <pc:sldMk cId="401911375" sldId="368"/>
            <ac:grpSpMk id="175" creationId="{15B93804-9069-47A4-BB7F-4CA08B98B911}"/>
          </ac:grpSpMkLst>
        </pc:grpChg>
        <pc:grpChg chg="del">
          <ac:chgData name="Deepinder Kaur" userId="704e5b4dbe0f5eed" providerId="LiveId" clId="{830E2D2B-B102-4D84-A4CB-BD8396ECD22D}" dt="2021-06-21T09:31:07.368" v="589" actId="478"/>
          <ac:grpSpMkLst>
            <pc:docMk/>
            <pc:sldMk cId="401911375" sldId="368"/>
            <ac:grpSpMk id="179" creationId="{CF625271-1B11-494F-B322-47AF10765746}"/>
          </ac:grpSpMkLst>
        </pc:grpChg>
        <pc:grpChg chg="del">
          <ac:chgData name="Deepinder Kaur" userId="704e5b4dbe0f5eed" providerId="LiveId" clId="{830E2D2B-B102-4D84-A4CB-BD8396ECD22D}" dt="2021-06-21T09:31:05.495" v="588" actId="478"/>
          <ac:grpSpMkLst>
            <pc:docMk/>
            <pc:sldMk cId="401911375" sldId="368"/>
            <ac:grpSpMk id="328" creationId="{38034963-B2B3-4A37-B7C0-BD90D387BAA8}"/>
          </ac:grpSpMkLst>
        </pc:grpChg>
        <pc:grpChg chg="del">
          <ac:chgData name="Deepinder Kaur" userId="704e5b4dbe0f5eed" providerId="LiveId" clId="{830E2D2B-B102-4D84-A4CB-BD8396ECD22D}" dt="2021-06-21T09:31:05.495" v="588" actId="478"/>
          <ac:grpSpMkLst>
            <pc:docMk/>
            <pc:sldMk cId="401911375" sldId="368"/>
            <ac:grpSpMk id="329" creationId="{062469D4-CC47-46A2-BD3A-A9617A0996E3}"/>
          </ac:grpSpMkLst>
        </pc:grpChg>
        <pc:grpChg chg="del">
          <ac:chgData name="Deepinder Kaur" userId="704e5b4dbe0f5eed" providerId="LiveId" clId="{830E2D2B-B102-4D84-A4CB-BD8396ECD22D}" dt="2021-06-21T09:31:05.495" v="588" actId="478"/>
          <ac:grpSpMkLst>
            <pc:docMk/>
            <pc:sldMk cId="401911375" sldId="368"/>
            <ac:grpSpMk id="330" creationId="{1946317E-9017-4E5C-90AA-84EFEE245D7B}"/>
          </ac:grpSpMkLst>
        </pc:grpChg>
        <pc:grpChg chg="del">
          <ac:chgData name="Deepinder Kaur" userId="704e5b4dbe0f5eed" providerId="LiveId" clId="{830E2D2B-B102-4D84-A4CB-BD8396ECD22D}" dt="2021-06-21T09:31:05.495" v="588" actId="478"/>
          <ac:grpSpMkLst>
            <pc:docMk/>
            <pc:sldMk cId="401911375" sldId="368"/>
            <ac:grpSpMk id="365" creationId="{F8E9DED1-D03C-4E3A-92B7-2C688D2CF134}"/>
          </ac:grpSpMkLst>
        </pc:grpChg>
        <pc:grpChg chg="del">
          <ac:chgData name="Deepinder Kaur" userId="704e5b4dbe0f5eed" providerId="LiveId" clId="{830E2D2B-B102-4D84-A4CB-BD8396ECD22D}" dt="2021-06-21T09:31:05.495" v="588" actId="478"/>
          <ac:grpSpMkLst>
            <pc:docMk/>
            <pc:sldMk cId="401911375" sldId="368"/>
            <ac:grpSpMk id="372" creationId="{B28BD305-E480-4156-B1D4-84C25E9FB4D2}"/>
          </ac:grpSpMkLst>
        </pc:grpChg>
        <pc:grpChg chg="del">
          <ac:chgData name="Deepinder Kaur" userId="704e5b4dbe0f5eed" providerId="LiveId" clId="{830E2D2B-B102-4D84-A4CB-BD8396ECD22D}" dt="2021-06-21T09:31:05.495" v="588" actId="478"/>
          <ac:grpSpMkLst>
            <pc:docMk/>
            <pc:sldMk cId="401911375" sldId="368"/>
            <ac:grpSpMk id="384" creationId="{92265AEA-EBCB-4BF0-ADF0-4F96CC72410B}"/>
          </ac:grpSpMkLst>
        </pc:grpChg>
        <pc:grpChg chg="del">
          <ac:chgData name="Deepinder Kaur" userId="704e5b4dbe0f5eed" providerId="LiveId" clId="{830E2D2B-B102-4D84-A4CB-BD8396ECD22D}" dt="2021-06-21T09:31:05.495" v="588" actId="478"/>
          <ac:grpSpMkLst>
            <pc:docMk/>
            <pc:sldMk cId="401911375" sldId="368"/>
            <ac:grpSpMk id="410" creationId="{409F73B8-C8D3-445E-BC0A-414E3B23F49B}"/>
          </ac:grpSpMkLst>
        </pc:grpChg>
        <pc:grpChg chg="del">
          <ac:chgData name="Deepinder Kaur" userId="704e5b4dbe0f5eed" providerId="LiveId" clId="{830E2D2B-B102-4D84-A4CB-BD8396ECD22D}" dt="2021-06-21T09:31:05.495" v="588" actId="478"/>
          <ac:grpSpMkLst>
            <pc:docMk/>
            <pc:sldMk cId="401911375" sldId="368"/>
            <ac:grpSpMk id="411" creationId="{85BE0EFD-EF47-41D4-857F-E8D5A15217C2}"/>
          </ac:grpSpMkLst>
        </pc:grpChg>
        <pc:picChg chg="del">
          <ac:chgData name="Deepinder Kaur" userId="704e5b4dbe0f5eed" providerId="LiveId" clId="{830E2D2B-B102-4D84-A4CB-BD8396ECD22D}" dt="2021-06-21T09:31:54.237" v="590" actId="478"/>
          <ac:picMkLst>
            <pc:docMk/>
            <pc:sldMk cId="401911375" sldId="368"/>
            <ac:picMk id="5" creationId="{E4E8380A-09A2-4205-BC95-92ED584D127B}"/>
          </ac:picMkLst>
        </pc:picChg>
        <pc:picChg chg="add mod">
          <ac:chgData name="Deepinder Kaur" userId="704e5b4dbe0f5eed" providerId="LiveId" clId="{830E2D2B-B102-4D84-A4CB-BD8396ECD22D}" dt="2021-06-21T09:33:00.026" v="650" actId="14100"/>
          <ac:picMkLst>
            <pc:docMk/>
            <pc:sldMk cId="401911375" sldId="368"/>
            <ac:picMk id="69" creationId="{A27CB141-C34D-4539-92AA-35F9B96B4E33}"/>
          </ac:picMkLst>
        </pc:picChg>
        <pc:picChg chg="add mod">
          <ac:chgData name="Deepinder Kaur" userId="704e5b4dbe0f5eed" providerId="LiveId" clId="{830E2D2B-B102-4D84-A4CB-BD8396ECD22D}" dt="2021-06-21T09:33:26.009" v="656" actId="14100"/>
          <ac:picMkLst>
            <pc:docMk/>
            <pc:sldMk cId="401911375" sldId="368"/>
            <ac:picMk id="71" creationId="{E986492E-B97B-484E-A5BF-743C636A774C}"/>
          </ac:picMkLst>
        </pc:picChg>
        <pc:picChg chg="add mod">
          <ac:chgData name="Deepinder Kaur" userId="704e5b4dbe0f5eed" providerId="LiveId" clId="{830E2D2B-B102-4D84-A4CB-BD8396ECD22D}" dt="2021-06-21T09:33:47.039" v="662" actId="14100"/>
          <ac:picMkLst>
            <pc:docMk/>
            <pc:sldMk cId="401911375" sldId="368"/>
            <ac:picMk id="73" creationId="{A4122778-2F36-4DB4-84FC-A875A552CE9B}"/>
          </ac:picMkLst>
        </pc:picChg>
        <pc:inkChg chg="add del mod">
          <ac:chgData name="Deepinder Kaur" userId="704e5b4dbe0f5eed" providerId="LiveId" clId="{830E2D2B-B102-4D84-A4CB-BD8396ECD22D}" dt="2021-06-21T09:32:05.462" v="596"/>
          <ac:inkMkLst>
            <pc:docMk/>
            <pc:sldMk cId="401911375" sldId="368"/>
            <ac:inkMk id="4" creationId="{B8E0F126-6187-4C85-B326-F4D9EB3D2E3D}"/>
          </ac:inkMkLst>
        </pc:inkChg>
        <pc:inkChg chg="add del mod">
          <ac:chgData name="Deepinder Kaur" userId="704e5b4dbe0f5eed" providerId="LiveId" clId="{830E2D2B-B102-4D84-A4CB-BD8396ECD22D}" dt="2021-06-21T09:32:06.010" v="599"/>
          <ac:inkMkLst>
            <pc:docMk/>
            <pc:sldMk cId="401911375" sldId="368"/>
            <ac:inkMk id="6" creationId="{17DF1FD5-ED99-49D2-8467-3C49339F4CDE}"/>
          </ac:inkMkLst>
        </pc:inkChg>
        <pc:inkChg chg="add del mod">
          <ac:chgData name="Deepinder Kaur" userId="704e5b4dbe0f5eed" providerId="LiveId" clId="{830E2D2B-B102-4D84-A4CB-BD8396ECD22D}" dt="2021-06-21T09:32:06.010" v="597"/>
          <ac:inkMkLst>
            <pc:docMk/>
            <pc:sldMk cId="401911375" sldId="368"/>
            <ac:inkMk id="7" creationId="{4FCDCCD2-9E80-44F0-BDC0-CDF8B911D152}"/>
          </ac:inkMkLst>
        </pc:inkChg>
        <pc:inkChg chg="add del mod">
          <ac:chgData name="Deepinder Kaur" userId="704e5b4dbe0f5eed" providerId="LiveId" clId="{830E2D2B-B102-4D84-A4CB-BD8396ECD22D}" dt="2021-06-21T09:32:06.010" v="598"/>
          <ac:inkMkLst>
            <pc:docMk/>
            <pc:sldMk cId="401911375" sldId="368"/>
            <ac:inkMk id="9" creationId="{34501B50-C989-4140-B37E-7B2D1C131F10}"/>
          </ac:inkMkLst>
        </pc:inkChg>
        <pc:inkChg chg="add mod">
          <ac:chgData name="Deepinder Kaur" userId="704e5b4dbe0f5eed" providerId="LiveId" clId="{830E2D2B-B102-4D84-A4CB-BD8396ECD22D}" dt="2021-06-21T09:32:20.756" v="617"/>
          <ac:inkMkLst>
            <pc:docMk/>
            <pc:sldMk cId="401911375" sldId="368"/>
            <ac:inkMk id="11" creationId="{79F0F919-D61C-4279-8D59-9D4D891097FD}"/>
          </ac:inkMkLst>
        </pc:inkChg>
        <pc:inkChg chg="add mod">
          <ac:chgData name="Deepinder Kaur" userId="704e5b4dbe0f5eed" providerId="LiveId" clId="{830E2D2B-B102-4D84-A4CB-BD8396ECD22D}" dt="2021-06-21T09:32:20.756" v="617"/>
          <ac:inkMkLst>
            <pc:docMk/>
            <pc:sldMk cId="401911375" sldId="368"/>
            <ac:inkMk id="12" creationId="{26469550-D83F-4C8B-A18C-4A506A3F7C10}"/>
          </ac:inkMkLst>
        </pc:inkChg>
        <pc:inkChg chg="add mod">
          <ac:chgData name="Deepinder Kaur" userId="704e5b4dbe0f5eed" providerId="LiveId" clId="{830E2D2B-B102-4D84-A4CB-BD8396ECD22D}" dt="2021-06-21T09:32:20.756" v="617"/>
          <ac:inkMkLst>
            <pc:docMk/>
            <pc:sldMk cId="401911375" sldId="368"/>
            <ac:inkMk id="13" creationId="{D96A46E7-7CE7-46F5-88BA-9E07731827A8}"/>
          </ac:inkMkLst>
        </pc:inkChg>
        <pc:inkChg chg="add mod">
          <ac:chgData name="Deepinder Kaur" userId="704e5b4dbe0f5eed" providerId="LiveId" clId="{830E2D2B-B102-4D84-A4CB-BD8396ECD22D}" dt="2021-06-21T09:32:20.756" v="617"/>
          <ac:inkMkLst>
            <pc:docMk/>
            <pc:sldMk cId="401911375" sldId="368"/>
            <ac:inkMk id="14" creationId="{354E8043-611B-4CD7-98C7-C573BE4DEDD8}"/>
          </ac:inkMkLst>
        </pc:inkChg>
        <pc:inkChg chg="add mod">
          <ac:chgData name="Deepinder Kaur" userId="704e5b4dbe0f5eed" providerId="LiveId" clId="{830E2D2B-B102-4D84-A4CB-BD8396ECD22D}" dt="2021-06-21T09:32:20.756" v="617"/>
          <ac:inkMkLst>
            <pc:docMk/>
            <pc:sldMk cId="401911375" sldId="368"/>
            <ac:inkMk id="15" creationId="{F97888FF-B8F1-4300-966B-6F727BD18CF4}"/>
          </ac:inkMkLst>
        </pc:inkChg>
        <pc:inkChg chg="add mod">
          <ac:chgData name="Deepinder Kaur" userId="704e5b4dbe0f5eed" providerId="LiveId" clId="{830E2D2B-B102-4D84-A4CB-BD8396ECD22D}" dt="2021-06-21T09:32:20.756" v="617"/>
          <ac:inkMkLst>
            <pc:docMk/>
            <pc:sldMk cId="401911375" sldId="368"/>
            <ac:inkMk id="16" creationId="{8EB556B8-0C61-441F-81D1-52351D5D07E3}"/>
          </ac:inkMkLst>
        </pc:inkChg>
        <pc:inkChg chg="add mod">
          <ac:chgData name="Deepinder Kaur" userId="704e5b4dbe0f5eed" providerId="LiveId" clId="{830E2D2B-B102-4D84-A4CB-BD8396ECD22D}" dt="2021-06-21T09:32:20.756" v="617"/>
          <ac:inkMkLst>
            <pc:docMk/>
            <pc:sldMk cId="401911375" sldId="368"/>
            <ac:inkMk id="18" creationId="{035658C2-67AC-4325-8D1D-7F57AB3984CC}"/>
          </ac:inkMkLst>
        </pc:inkChg>
        <pc:inkChg chg="add mod">
          <ac:chgData name="Deepinder Kaur" userId="704e5b4dbe0f5eed" providerId="LiveId" clId="{830E2D2B-B102-4D84-A4CB-BD8396ECD22D}" dt="2021-06-21T09:32:20.756" v="617"/>
          <ac:inkMkLst>
            <pc:docMk/>
            <pc:sldMk cId="401911375" sldId="368"/>
            <ac:inkMk id="20" creationId="{E3A4848F-CE60-41EB-8301-838E510C070C}"/>
          </ac:inkMkLst>
        </pc:inkChg>
        <pc:inkChg chg="add mod">
          <ac:chgData name="Deepinder Kaur" userId="704e5b4dbe0f5eed" providerId="LiveId" clId="{830E2D2B-B102-4D84-A4CB-BD8396ECD22D}" dt="2021-06-21T09:32:20.756" v="617"/>
          <ac:inkMkLst>
            <pc:docMk/>
            <pc:sldMk cId="401911375" sldId="368"/>
            <ac:inkMk id="22" creationId="{D23D1B64-047F-4800-A9A5-C4431247CB99}"/>
          </ac:inkMkLst>
        </pc:inkChg>
        <pc:inkChg chg="add mod">
          <ac:chgData name="Deepinder Kaur" userId="704e5b4dbe0f5eed" providerId="LiveId" clId="{830E2D2B-B102-4D84-A4CB-BD8396ECD22D}" dt="2021-06-21T09:32:20.756" v="617"/>
          <ac:inkMkLst>
            <pc:docMk/>
            <pc:sldMk cId="401911375" sldId="368"/>
            <ac:inkMk id="23" creationId="{A5D39D0F-7540-4559-8720-6C76141B3689}"/>
          </ac:inkMkLst>
        </pc:inkChg>
        <pc:inkChg chg="add mod">
          <ac:chgData name="Deepinder Kaur" userId="704e5b4dbe0f5eed" providerId="LiveId" clId="{830E2D2B-B102-4D84-A4CB-BD8396ECD22D}" dt="2021-06-21T09:32:20.756" v="617"/>
          <ac:inkMkLst>
            <pc:docMk/>
            <pc:sldMk cId="401911375" sldId="368"/>
            <ac:inkMk id="24" creationId="{69F0B5FC-D90A-4F91-AACA-32D0B4C1A77B}"/>
          </ac:inkMkLst>
        </pc:inkChg>
        <pc:inkChg chg="add mod">
          <ac:chgData name="Deepinder Kaur" userId="704e5b4dbe0f5eed" providerId="LiveId" clId="{830E2D2B-B102-4D84-A4CB-BD8396ECD22D}" dt="2021-06-21T09:32:20.756" v="617"/>
          <ac:inkMkLst>
            <pc:docMk/>
            <pc:sldMk cId="401911375" sldId="368"/>
            <ac:inkMk id="25" creationId="{8BC92F42-6109-4B5F-BDD4-27E498C6701D}"/>
          </ac:inkMkLst>
        </pc:inkChg>
        <pc:inkChg chg="add mod">
          <ac:chgData name="Deepinder Kaur" userId="704e5b4dbe0f5eed" providerId="LiveId" clId="{830E2D2B-B102-4D84-A4CB-BD8396ECD22D}" dt="2021-06-21T09:32:20.756" v="617"/>
          <ac:inkMkLst>
            <pc:docMk/>
            <pc:sldMk cId="401911375" sldId="368"/>
            <ac:inkMk id="26" creationId="{103555B9-E8B1-44EB-AB67-A5C208C11207}"/>
          </ac:inkMkLst>
        </pc:inkChg>
        <pc:inkChg chg="add mod">
          <ac:chgData name="Deepinder Kaur" userId="704e5b4dbe0f5eed" providerId="LiveId" clId="{830E2D2B-B102-4D84-A4CB-BD8396ECD22D}" dt="2021-06-21T09:32:20.756" v="617"/>
          <ac:inkMkLst>
            <pc:docMk/>
            <pc:sldMk cId="401911375" sldId="368"/>
            <ac:inkMk id="27" creationId="{55587D69-9103-4496-AB2B-E685EDE88A39}"/>
          </ac:inkMkLst>
        </pc:inkChg>
        <pc:inkChg chg="add mod">
          <ac:chgData name="Deepinder Kaur" userId="704e5b4dbe0f5eed" providerId="LiveId" clId="{830E2D2B-B102-4D84-A4CB-BD8396ECD22D}" dt="2021-06-21T09:32:34.027" v="639"/>
          <ac:inkMkLst>
            <pc:docMk/>
            <pc:sldMk cId="401911375" sldId="368"/>
            <ac:inkMk id="28" creationId="{CAB857A8-E301-4E08-9F22-4444FCD3A1FD}"/>
          </ac:inkMkLst>
        </pc:inkChg>
        <pc:inkChg chg="add mod">
          <ac:chgData name="Deepinder Kaur" userId="704e5b4dbe0f5eed" providerId="LiveId" clId="{830E2D2B-B102-4D84-A4CB-BD8396ECD22D}" dt="2021-06-21T09:32:34.027" v="639"/>
          <ac:inkMkLst>
            <pc:docMk/>
            <pc:sldMk cId="401911375" sldId="368"/>
            <ac:inkMk id="30" creationId="{ECB5EBBF-11A0-4C49-9953-AF472158A671}"/>
          </ac:inkMkLst>
        </pc:inkChg>
        <pc:inkChg chg="add mod">
          <ac:chgData name="Deepinder Kaur" userId="704e5b4dbe0f5eed" providerId="LiveId" clId="{830E2D2B-B102-4D84-A4CB-BD8396ECD22D}" dt="2021-06-21T09:32:34.027" v="639"/>
          <ac:inkMkLst>
            <pc:docMk/>
            <pc:sldMk cId="401911375" sldId="368"/>
            <ac:inkMk id="31" creationId="{1522FE48-9E87-404F-821E-196D038ED145}"/>
          </ac:inkMkLst>
        </pc:inkChg>
        <pc:inkChg chg="add mod">
          <ac:chgData name="Deepinder Kaur" userId="704e5b4dbe0f5eed" providerId="LiveId" clId="{830E2D2B-B102-4D84-A4CB-BD8396ECD22D}" dt="2021-06-21T09:32:34.027" v="639"/>
          <ac:inkMkLst>
            <pc:docMk/>
            <pc:sldMk cId="401911375" sldId="368"/>
            <ac:inkMk id="36" creationId="{21E6C1D2-DBB0-40C7-8067-D225CDC91521}"/>
          </ac:inkMkLst>
        </pc:inkChg>
        <pc:inkChg chg="add mod">
          <ac:chgData name="Deepinder Kaur" userId="704e5b4dbe0f5eed" providerId="LiveId" clId="{830E2D2B-B102-4D84-A4CB-BD8396ECD22D}" dt="2021-06-21T09:32:34.027" v="639"/>
          <ac:inkMkLst>
            <pc:docMk/>
            <pc:sldMk cId="401911375" sldId="368"/>
            <ac:inkMk id="37" creationId="{8F0742FA-B67C-4661-823D-4E092291E5C2}"/>
          </ac:inkMkLst>
        </pc:inkChg>
        <pc:inkChg chg="add mod">
          <ac:chgData name="Deepinder Kaur" userId="704e5b4dbe0f5eed" providerId="LiveId" clId="{830E2D2B-B102-4D84-A4CB-BD8396ECD22D}" dt="2021-06-21T09:32:34.027" v="639"/>
          <ac:inkMkLst>
            <pc:docMk/>
            <pc:sldMk cId="401911375" sldId="368"/>
            <ac:inkMk id="39" creationId="{4351B874-611C-484A-B1AE-E4D75FD0BB75}"/>
          </ac:inkMkLst>
        </pc:inkChg>
        <pc:inkChg chg="add mod">
          <ac:chgData name="Deepinder Kaur" userId="704e5b4dbe0f5eed" providerId="LiveId" clId="{830E2D2B-B102-4D84-A4CB-BD8396ECD22D}" dt="2021-06-21T09:32:34.027" v="639"/>
          <ac:inkMkLst>
            <pc:docMk/>
            <pc:sldMk cId="401911375" sldId="368"/>
            <ac:inkMk id="40" creationId="{4F7A44A3-6BF9-422D-BC11-16AB30CF6D76}"/>
          </ac:inkMkLst>
        </pc:inkChg>
        <pc:inkChg chg="add mod">
          <ac:chgData name="Deepinder Kaur" userId="704e5b4dbe0f5eed" providerId="LiveId" clId="{830E2D2B-B102-4D84-A4CB-BD8396ECD22D}" dt="2021-06-21T09:32:34.027" v="639"/>
          <ac:inkMkLst>
            <pc:docMk/>
            <pc:sldMk cId="401911375" sldId="368"/>
            <ac:inkMk id="41" creationId="{2D1FDD69-4CD2-42FF-8E4E-BA6F90D7FFC0}"/>
          </ac:inkMkLst>
        </pc:inkChg>
        <pc:inkChg chg="add mod">
          <ac:chgData name="Deepinder Kaur" userId="704e5b4dbe0f5eed" providerId="LiveId" clId="{830E2D2B-B102-4D84-A4CB-BD8396ECD22D}" dt="2021-06-21T09:32:34.027" v="639"/>
          <ac:inkMkLst>
            <pc:docMk/>
            <pc:sldMk cId="401911375" sldId="368"/>
            <ac:inkMk id="42" creationId="{C60FF415-793A-4D94-9B2D-C677E5B3D6EE}"/>
          </ac:inkMkLst>
        </pc:inkChg>
        <pc:inkChg chg="add mod">
          <ac:chgData name="Deepinder Kaur" userId="704e5b4dbe0f5eed" providerId="LiveId" clId="{830E2D2B-B102-4D84-A4CB-BD8396ECD22D}" dt="2021-06-21T09:32:34.027" v="639"/>
          <ac:inkMkLst>
            <pc:docMk/>
            <pc:sldMk cId="401911375" sldId="368"/>
            <ac:inkMk id="43" creationId="{DD0C4C59-C7BA-471F-8F62-78B40EABC1A3}"/>
          </ac:inkMkLst>
        </pc:inkChg>
        <pc:inkChg chg="add mod">
          <ac:chgData name="Deepinder Kaur" userId="704e5b4dbe0f5eed" providerId="LiveId" clId="{830E2D2B-B102-4D84-A4CB-BD8396ECD22D}" dt="2021-06-21T09:32:34.027" v="639"/>
          <ac:inkMkLst>
            <pc:docMk/>
            <pc:sldMk cId="401911375" sldId="368"/>
            <ac:inkMk id="44" creationId="{54F33925-EA95-4EA4-8C42-9CCE7055749B}"/>
          </ac:inkMkLst>
        </pc:inkChg>
        <pc:inkChg chg="add mod">
          <ac:chgData name="Deepinder Kaur" userId="704e5b4dbe0f5eed" providerId="LiveId" clId="{830E2D2B-B102-4D84-A4CB-BD8396ECD22D}" dt="2021-06-21T09:32:34.027" v="639"/>
          <ac:inkMkLst>
            <pc:docMk/>
            <pc:sldMk cId="401911375" sldId="368"/>
            <ac:inkMk id="45" creationId="{91F20EE1-6E44-4E73-9A60-E839500F7FC6}"/>
          </ac:inkMkLst>
        </pc:inkChg>
        <pc:inkChg chg="add mod">
          <ac:chgData name="Deepinder Kaur" userId="704e5b4dbe0f5eed" providerId="LiveId" clId="{830E2D2B-B102-4D84-A4CB-BD8396ECD22D}" dt="2021-06-21T09:32:34.027" v="639"/>
          <ac:inkMkLst>
            <pc:docMk/>
            <pc:sldMk cId="401911375" sldId="368"/>
            <ac:inkMk id="47" creationId="{6D27C45C-E0EE-4AD3-83C5-721A99C7544B}"/>
          </ac:inkMkLst>
        </pc:inkChg>
        <pc:inkChg chg="add mod">
          <ac:chgData name="Deepinder Kaur" userId="704e5b4dbe0f5eed" providerId="LiveId" clId="{830E2D2B-B102-4D84-A4CB-BD8396ECD22D}" dt="2021-06-21T09:32:34.027" v="639"/>
          <ac:inkMkLst>
            <pc:docMk/>
            <pc:sldMk cId="401911375" sldId="368"/>
            <ac:inkMk id="48" creationId="{EB07ECAF-7522-4F23-8DB2-8ADEB2C51BAB}"/>
          </ac:inkMkLst>
        </pc:inkChg>
        <pc:inkChg chg="add mod">
          <ac:chgData name="Deepinder Kaur" userId="704e5b4dbe0f5eed" providerId="LiveId" clId="{830E2D2B-B102-4D84-A4CB-BD8396ECD22D}" dt="2021-06-21T09:32:34.027" v="639"/>
          <ac:inkMkLst>
            <pc:docMk/>
            <pc:sldMk cId="401911375" sldId="368"/>
            <ac:inkMk id="49" creationId="{1A50747F-5CD9-4807-9995-ED5DE10B312C}"/>
          </ac:inkMkLst>
        </pc:inkChg>
        <pc:inkChg chg="add mod">
          <ac:chgData name="Deepinder Kaur" userId="704e5b4dbe0f5eed" providerId="LiveId" clId="{830E2D2B-B102-4D84-A4CB-BD8396ECD22D}" dt="2021-06-21T09:32:34.027" v="639"/>
          <ac:inkMkLst>
            <pc:docMk/>
            <pc:sldMk cId="401911375" sldId="368"/>
            <ac:inkMk id="50" creationId="{92CE7C0C-25DE-4469-9EF8-FFC43771D1DB}"/>
          </ac:inkMkLst>
        </pc:inkChg>
        <pc:inkChg chg="add mod">
          <ac:chgData name="Deepinder Kaur" userId="704e5b4dbe0f5eed" providerId="LiveId" clId="{830E2D2B-B102-4D84-A4CB-BD8396ECD22D}" dt="2021-06-21T09:32:34.027" v="639"/>
          <ac:inkMkLst>
            <pc:docMk/>
            <pc:sldMk cId="401911375" sldId="368"/>
            <ac:inkMk id="51" creationId="{20D15A7E-5BA5-45C4-A0B5-1627C23FD2D8}"/>
          </ac:inkMkLst>
        </pc:inkChg>
        <pc:inkChg chg="add mod">
          <ac:chgData name="Deepinder Kaur" userId="704e5b4dbe0f5eed" providerId="LiveId" clId="{830E2D2B-B102-4D84-A4CB-BD8396ECD22D}" dt="2021-06-21T09:32:34.027" v="639"/>
          <ac:inkMkLst>
            <pc:docMk/>
            <pc:sldMk cId="401911375" sldId="368"/>
            <ac:inkMk id="52" creationId="{8422020A-9567-4A3B-A3FC-13788A91B9CB}"/>
          </ac:inkMkLst>
        </pc:inkChg>
        <pc:inkChg chg="add mod">
          <ac:chgData name="Deepinder Kaur" userId="704e5b4dbe0f5eed" providerId="LiveId" clId="{830E2D2B-B102-4D84-A4CB-BD8396ECD22D}" dt="2021-06-21T09:32:34.027" v="639"/>
          <ac:inkMkLst>
            <pc:docMk/>
            <pc:sldMk cId="401911375" sldId="368"/>
            <ac:inkMk id="53" creationId="{492A7C83-B398-458E-B54C-29105C1FEB0C}"/>
          </ac:inkMkLst>
        </pc:inkChg>
        <pc:inkChg chg="add mod">
          <ac:chgData name="Deepinder Kaur" userId="704e5b4dbe0f5eed" providerId="LiveId" clId="{830E2D2B-B102-4D84-A4CB-BD8396ECD22D}" dt="2021-06-21T09:32:37.867" v="645"/>
          <ac:inkMkLst>
            <pc:docMk/>
            <pc:sldMk cId="401911375" sldId="368"/>
            <ac:inkMk id="56" creationId="{82C1C0F7-8A64-4E19-BE3E-7676E4008ACE}"/>
          </ac:inkMkLst>
        </pc:inkChg>
        <pc:inkChg chg="add mod">
          <ac:chgData name="Deepinder Kaur" userId="704e5b4dbe0f5eed" providerId="LiveId" clId="{830E2D2B-B102-4D84-A4CB-BD8396ECD22D}" dt="2021-06-21T09:32:37.867" v="645"/>
          <ac:inkMkLst>
            <pc:docMk/>
            <pc:sldMk cId="401911375" sldId="368"/>
            <ac:inkMk id="57" creationId="{AA6E006D-7031-416E-89C6-21F72716DC01}"/>
          </ac:inkMkLst>
        </pc:inkChg>
        <pc:inkChg chg="add mod">
          <ac:chgData name="Deepinder Kaur" userId="704e5b4dbe0f5eed" providerId="LiveId" clId="{830E2D2B-B102-4D84-A4CB-BD8396ECD22D}" dt="2021-06-21T09:32:37.867" v="645"/>
          <ac:inkMkLst>
            <pc:docMk/>
            <pc:sldMk cId="401911375" sldId="368"/>
            <ac:inkMk id="58" creationId="{6C8A953A-643C-4261-A9B0-DFA3EB59A17C}"/>
          </ac:inkMkLst>
        </pc:inkChg>
        <pc:inkChg chg="add mod">
          <ac:chgData name="Deepinder Kaur" userId="704e5b4dbe0f5eed" providerId="LiveId" clId="{830E2D2B-B102-4D84-A4CB-BD8396ECD22D}" dt="2021-06-21T09:32:37.867" v="645"/>
          <ac:inkMkLst>
            <pc:docMk/>
            <pc:sldMk cId="401911375" sldId="368"/>
            <ac:inkMk id="59" creationId="{D8DD43B5-3F07-4D11-B2E8-4DA7F7828F70}"/>
          </ac:inkMkLst>
        </pc:inkChg>
        <pc:inkChg chg="add mod">
          <ac:chgData name="Deepinder Kaur" userId="704e5b4dbe0f5eed" providerId="LiveId" clId="{830E2D2B-B102-4D84-A4CB-BD8396ECD22D}" dt="2021-06-21T09:32:37.867" v="645"/>
          <ac:inkMkLst>
            <pc:docMk/>
            <pc:sldMk cId="401911375" sldId="368"/>
            <ac:inkMk id="62" creationId="{D462E0FE-D33D-4354-9607-D7C20F507E4F}"/>
          </ac:inkMkLst>
        </pc:inkChg>
        <pc:inkChg chg="add mod">
          <ac:chgData name="Deepinder Kaur" userId="704e5b4dbe0f5eed" providerId="LiveId" clId="{830E2D2B-B102-4D84-A4CB-BD8396ECD22D}" dt="2021-06-21T09:32:37.867" v="645"/>
          <ac:inkMkLst>
            <pc:docMk/>
            <pc:sldMk cId="401911375" sldId="368"/>
            <ac:inkMk id="63" creationId="{84C066FE-36A1-4473-ACEC-EC15E7136E40}"/>
          </ac:inkMkLst>
        </pc:inkChg>
        <pc:inkChg chg="add mod">
          <ac:chgData name="Deepinder Kaur" userId="704e5b4dbe0f5eed" providerId="LiveId" clId="{830E2D2B-B102-4D84-A4CB-BD8396ECD22D}" dt="2021-06-21T09:32:37.867" v="645"/>
          <ac:inkMkLst>
            <pc:docMk/>
            <pc:sldMk cId="401911375" sldId="368"/>
            <ac:inkMk id="64" creationId="{23AFE8AB-E7B7-4B61-A371-9132E03F2F3C}"/>
          </ac:inkMkLst>
        </pc:inkChg>
        <pc:inkChg chg="add mod">
          <ac:chgData name="Deepinder Kaur" userId="704e5b4dbe0f5eed" providerId="LiveId" clId="{830E2D2B-B102-4D84-A4CB-BD8396ECD22D}" dt="2021-06-21T09:32:37.867" v="645"/>
          <ac:inkMkLst>
            <pc:docMk/>
            <pc:sldMk cId="401911375" sldId="368"/>
            <ac:inkMk id="65" creationId="{1B3E9E63-EA94-428C-850C-2C6C15DE6D1D}"/>
          </ac:inkMkLst>
        </pc:inkChg>
        <pc:inkChg chg="add mod">
          <ac:chgData name="Deepinder Kaur" userId="704e5b4dbe0f5eed" providerId="LiveId" clId="{830E2D2B-B102-4D84-A4CB-BD8396ECD22D}" dt="2021-06-21T09:32:37.867" v="645"/>
          <ac:inkMkLst>
            <pc:docMk/>
            <pc:sldMk cId="401911375" sldId="368"/>
            <ac:inkMk id="66" creationId="{995E2812-C693-4A15-B8A3-373D3D6C59DE}"/>
          </ac:inkMkLst>
        </pc:inkChg>
        <pc:inkChg chg="del">
          <ac:chgData name="Deepinder Kaur" userId="704e5b4dbe0f5eed" providerId="LiveId" clId="{830E2D2B-B102-4D84-A4CB-BD8396ECD22D}" dt="2021-06-21T09:31:05.495" v="588" actId="478"/>
          <ac:inkMkLst>
            <pc:docMk/>
            <pc:sldMk cId="401911375" sldId="368"/>
            <ac:inkMk id="123" creationId="{E5229FBD-3B38-4076-BDDC-BACF2EC244F0}"/>
          </ac:inkMkLst>
        </pc:inkChg>
        <pc:inkChg chg="del">
          <ac:chgData name="Deepinder Kaur" userId="704e5b4dbe0f5eed" providerId="LiveId" clId="{830E2D2B-B102-4D84-A4CB-BD8396ECD22D}" dt="2021-06-21T09:31:05.495" v="588" actId="478"/>
          <ac:inkMkLst>
            <pc:docMk/>
            <pc:sldMk cId="401911375" sldId="368"/>
            <ac:inkMk id="124" creationId="{C4E395BF-E590-41B1-B40E-1CE8F37F7D69}"/>
          </ac:inkMkLst>
        </pc:inkChg>
        <pc:inkChg chg="del">
          <ac:chgData name="Deepinder Kaur" userId="704e5b4dbe0f5eed" providerId="LiveId" clId="{830E2D2B-B102-4D84-A4CB-BD8396ECD22D}" dt="2021-06-21T09:31:05.495" v="588" actId="478"/>
          <ac:inkMkLst>
            <pc:docMk/>
            <pc:sldMk cId="401911375" sldId="368"/>
            <ac:inkMk id="176" creationId="{42FA1FC7-AF97-42E1-A0F2-4EAE7798FEE3}"/>
          </ac:inkMkLst>
        </pc:inkChg>
        <pc:inkChg chg="del">
          <ac:chgData name="Deepinder Kaur" userId="704e5b4dbe0f5eed" providerId="LiveId" clId="{830E2D2B-B102-4D84-A4CB-BD8396ECD22D}" dt="2021-06-21T09:31:05.495" v="588" actId="478"/>
          <ac:inkMkLst>
            <pc:docMk/>
            <pc:sldMk cId="401911375" sldId="368"/>
            <ac:inkMk id="180" creationId="{7EBC0F0D-6F9E-4AD7-8736-85DD00730BEC}"/>
          </ac:inkMkLst>
        </pc:inkChg>
        <pc:inkChg chg="del">
          <ac:chgData name="Deepinder Kaur" userId="704e5b4dbe0f5eed" providerId="LiveId" clId="{830E2D2B-B102-4D84-A4CB-BD8396ECD22D}" dt="2021-06-21T09:31:05.495" v="588" actId="478"/>
          <ac:inkMkLst>
            <pc:docMk/>
            <pc:sldMk cId="401911375" sldId="368"/>
            <ac:inkMk id="181" creationId="{5FCEA69F-DA86-455F-8E17-A382A047E08E}"/>
          </ac:inkMkLst>
        </pc:inkChg>
        <pc:inkChg chg="del">
          <ac:chgData name="Deepinder Kaur" userId="704e5b4dbe0f5eed" providerId="LiveId" clId="{830E2D2B-B102-4D84-A4CB-BD8396ECD22D}" dt="2021-06-21T09:31:05.495" v="588" actId="478"/>
          <ac:inkMkLst>
            <pc:docMk/>
            <pc:sldMk cId="401911375" sldId="368"/>
            <ac:inkMk id="182" creationId="{D72C5812-7F81-4DAC-985A-24B956FE40F9}"/>
          </ac:inkMkLst>
        </pc:inkChg>
        <pc:inkChg chg="del">
          <ac:chgData name="Deepinder Kaur" userId="704e5b4dbe0f5eed" providerId="LiveId" clId="{830E2D2B-B102-4D84-A4CB-BD8396ECD22D}" dt="2021-06-21T09:31:05.495" v="588" actId="478"/>
          <ac:inkMkLst>
            <pc:docMk/>
            <pc:sldMk cId="401911375" sldId="368"/>
            <ac:inkMk id="183" creationId="{AA8224EC-C3E5-41AC-BCEF-D7DBDDBBFCF1}"/>
          </ac:inkMkLst>
        </pc:inkChg>
        <pc:inkChg chg="del">
          <ac:chgData name="Deepinder Kaur" userId="704e5b4dbe0f5eed" providerId="LiveId" clId="{830E2D2B-B102-4D84-A4CB-BD8396ECD22D}" dt="2021-06-21T09:31:05.495" v="588" actId="478"/>
          <ac:inkMkLst>
            <pc:docMk/>
            <pc:sldMk cId="401911375" sldId="368"/>
            <ac:inkMk id="184" creationId="{D389A3E2-7F86-4869-B730-80E660B0360A}"/>
          </ac:inkMkLst>
        </pc:inkChg>
        <pc:inkChg chg="del">
          <ac:chgData name="Deepinder Kaur" userId="704e5b4dbe0f5eed" providerId="LiveId" clId="{830E2D2B-B102-4D84-A4CB-BD8396ECD22D}" dt="2021-06-21T09:31:05.495" v="588" actId="478"/>
          <ac:inkMkLst>
            <pc:docMk/>
            <pc:sldMk cId="401911375" sldId="368"/>
            <ac:inkMk id="185" creationId="{9F22D1BD-EFAB-41DC-B628-DF25CB9A855A}"/>
          </ac:inkMkLst>
        </pc:inkChg>
        <pc:inkChg chg="del">
          <ac:chgData name="Deepinder Kaur" userId="704e5b4dbe0f5eed" providerId="LiveId" clId="{830E2D2B-B102-4D84-A4CB-BD8396ECD22D}" dt="2021-06-21T09:31:05.495" v="588" actId="478"/>
          <ac:inkMkLst>
            <pc:docMk/>
            <pc:sldMk cId="401911375" sldId="368"/>
            <ac:inkMk id="186" creationId="{49026D5A-BBA7-4DAA-A707-AAC6D4D52955}"/>
          </ac:inkMkLst>
        </pc:inkChg>
        <pc:inkChg chg="del">
          <ac:chgData name="Deepinder Kaur" userId="704e5b4dbe0f5eed" providerId="LiveId" clId="{830E2D2B-B102-4D84-A4CB-BD8396ECD22D}" dt="2021-06-21T09:31:05.495" v="588" actId="478"/>
          <ac:inkMkLst>
            <pc:docMk/>
            <pc:sldMk cId="401911375" sldId="368"/>
            <ac:inkMk id="187" creationId="{0D535F80-787A-477B-A124-A855396AE6F3}"/>
          </ac:inkMkLst>
        </pc:inkChg>
        <pc:inkChg chg="del">
          <ac:chgData name="Deepinder Kaur" userId="704e5b4dbe0f5eed" providerId="LiveId" clId="{830E2D2B-B102-4D84-A4CB-BD8396ECD22D}" dt="2021-06-21T09:31:05.495" v="588" actId="478"/>
          <ac:inkMkLst>
            <pc:docMk/>
            <pc:sldMk cId="401911375" sldId="368"/>
            <ac:inkMk id="188" creationId="{0830146F-3A9F-4B35-A6CF-F4A06591150B}"/>
          </ac:inkMkLst>
        </pc:inkChg>
        <pc:inkChg chg="del">
          <ac:chgData name="Deepinder Kaur" userId="704e5b4dbe0f5eed" providerId="LiveId" clId="{830E2D2B-B102-4D84-A4CB-BD8396ECD22D}" dt="2021-06-21T09:31:05.495" v="588" actId="478"/>
          <ac:inkMkLst>
            <pc:docMk/>
            <pc:sldMk cId="401911375" sldId="368"/>
            <ac:inkMk id="189" creationId="{B7D9A6C5-34AD-402A-9077-28FD8A418176}"/>
          </ac:inkMkLst>
        </pc:inkChg>
        <pc:inkChg chg="del">
          <ac:chgData name="Deepinder Kaur" userId="704e5b4dbe0f5eed" providerId="LiveId" clId="{830E2D2B-B102-4D84-A4CB-BD8396ECD22D}" dt="2021-06-21T09:31:05.495" v="588" actId="478"/>
          <ac:inkMkLst>
            <pc:docMk/>
            <pc:sldMk cId="401911375" sldId="368"/>
            <ac:inkMk id="190" creationId="{D3CD1233-C3C3-46B1-BD53-0FC8B2DD4FAE}"/>
          </ac:inkMkLst>
        </pc:inkChg>
        <pc:inkChg chg="del">
          <ac:chgData name="Deepinder Kaur" userId="704e5b4dbe0f5eed" providerId="LiveId" clId="{830E2D2B-B102-4D84-A4CB-BD8396ECD22D}" dt="2021-06-21T09:31:05.495" v="588" actId="478"/>
          <ac:inkMkLst>
            <pc:docMk/>
            <pc:sldMk cId="401911375" sldId="368"/>
            <ac:inkMk id="191" creationId="{158F0BA8-EF00-4D32-B8E7-7439C392CEDE}"/>
          </ac:inkMkLst>
        </pc:inkChg>
        <pc:inkChg chg="del">
          <ac:chgData name="Deepinder Kaur" userId="704e5b4dbe0f5eed" providerId="LiveId" clId="{830E2D2B-B102-4D84-A4CB-BD8396ECD22D}" dt="2021-06-21T09:31:05.495" v="588" actId="478"/>
          <ac:inkMkLst>
            <pc:docMk/>
            <pc:sldMk cId="401911375" sldId="368"/>
            <ac:inkMk id="192" creationId="{6A41EBED-A605-42F0-B7D9-4C04AEBEE59F}"/>
          </ac:inkMkLst>
        </pc:inkChg>
        <pc:inkChg chg="del">
          <ac:chgData name="Deepinder Kaur" userId="704e5b4dbe0f5eed" providerId="LiveId" clId="{830E2D2B-B102-4D84-A4CB-BD8396ECD22D}" dt="2021-06-21T09:31:05.495" v="588" actId="478"/>
          <ac:inkMkLst>
            <pc:docMk/>
            <pc:sldMk cId="401911375" sldId="368"/>
            <ac:inkMk id="193" creationId="{18420A1D-9507-4CEF-A8A0-E84B8E99ECAA}"/>
          </ac:inkMkLst>
        </pc:inkChg>
        <pc:inkChg chg="del">
          <ac:chgData name="Deepinder Kaur" userId="704e5b4dbe0f5eed" providerId="LiveId" clId="{830E2D2B-B102-4D84-A4CB-BD8396ECD22D}" dt="2021-06-21T09:31:05.495" v="588" actId="478"/>
          <ac:inkMkLst>
            <pc:docMk/>
            <pc:sldMk cId="401911375" sldId="368"/>
            <ac:inkMk id="194" creationId="{FCA6648D-3D07-4B6E-8D63-C4730D0C70D7}"/>
          </ac:inkMkLst>
        </pc:inkChg>
        <pc:inkChg chg="del">
          <ac:chgData name="Deepinder Kaur" userId="704e5b4dbe0f5eed" providerId="LiveId" clId="{830E2D2B-B102-4D84-A4CB-BD8396ECD22D}" dt="2021-06-21T09:31:05.495" v="588" actId="478"/>
          <ac:inkMkLst>
            <pc:docMk/>
            <pc:sldMk cId="401911375" sldId="368"/>
            <ac:inkMk id="197" creationId="{45D7615E-83ED-43CB-84E5-71E6AD20D0BE}"/>
          </ac:inkMkLst>
        </pc:inkChg>
        <pc:inkChg chg="del">
          <ac:chgData name="Deepinder Kaur" userId="704e5b4dbe0f5eed" providerId="LiveId" clId="{830E2D2B-B102-4D84-A4CB-BD8396ECD22D}" dt="2021-06-21T09:31:05.495" v="588" actId="478"/>
          <ac:inkMkLst>
            <pc:docMk/>
            <pc:sldMk cId="401911375" sldId="368"/>
            <ac:inkMk id="198" creationId="{0B78CB18-A3E4-4957-B2CB-A531D30A28B4}"/>
          </ac:inkMkLst>
        </pc:inkChg>
        <pc:inkChg chg="del">
          <ac:chgData name="Deepinder Kaur" userId="704e5b4dbe0f5eed" providerId="LiveId" clId="{830E2D2B-B102-4D84-A4CB-BD8396ECD22D}" dt="2021-06-21T09:31:05.495" v="588" actId="478"/>
          <ac:inkMkLst>
            <pc:docMk/>
            <pc:sldMk cId="401911375" sldId="368"/>
            <ac:inkMk id="199" creationId="{99891E1C-BBEE-4676-AF16-44E6E7D259D9}"/>
          </ac:inkMkLst>
        </pc:inkChg>
        <pc:inkChg chg="del">
          <ac:chgData name="Deepinder Kaur" userId="704e5b4dbe0f5eed" providerId="LiveId" clId="{830E2D2B-B102-4D84-A4CB-BD8396ECD22D}" dt="2021-06-21T09:31:05.495" v="588" actId="478"/>
          <ac:inkMkLst>
            <pc:docMk/>
            <pc:sldMk cId="401911375" sldId="368"/>
            <ac:inkMk id="200" creationId="{ACEEA22F-B8F2-497C-8B4D-9ADFA3253246}"/>
          </ac:inkMkLst>
        </pc:inkChg>
        <pc:inkChg chg="del">
          <ac:chgData name="Deepinder Kaur" userId="704e5b4dbe0f5eed" providerId="LiveId" clId="{830E2D2B-B102-4D84-A4CB-BD8396ECD22D}" dt="2021-06-21T09:31:05.495" v="588" actId="478"/>
          <ac:inkMkLst>
            <pc:docMk/>
            <pc:sldMk cId="401911375" sldId="368"/>
            <ac:inkMk id="201" creationId="{A069638E-72FF-4C7C-B738-5BB044EFB56E}"/>
          </ac:inkMkLst>
        </pc:inkChg>
        <pc:inkChg chg="del">
          <ac:chgData name="Deepinder Kaur" userId="704e5b4dbe0f5eed" providerId="LiveId" clId="{830E2D2B-B102-4D84-A4CB-BD8396ECD22D}" dt="2021-06-21T09:31:05.495" v="588" actId="478"/>
          <ac:inkMkLst>
            <pc:docMk/>
            <pc:sldMk cId="401911375" sldId="368"/>
            <ac:inkMk id="202" creationId="{86155D29-3645-4C07-BCFF-2C4E3B1E6F9C}"/>
          </ac:inkMkLst>
        </pc:inkChg>
        <pc:inkChg chg="del">
          <ac:chgData name="Deepinder Kaur" userId="704e5b4dbe0f5eed" providerId="LiveId" clId="{830E2D2B-B102-4D84-A4CB-BD8396ECD22D}" dt="2021-06-21T09:31:05.495" v="588" actId="478"/>
          <ac:inkMkLst>
            <pc:docMk/>
            <pc:sldMk cId="401911375" sldId="368"/>
            <ac:inkMk id="203" creationId="{CD2783A0-D557-4804-9CC0-9451010B89D2}"/>
          </ac:inkMkLst>
        </pc:inkChg>
        <pc:inkChg chg="del">
          <ac:chgData name="Deepinder Kaur" userId="704e5b4dbe0f5eed" providerId="LiveId" clId="{830E2D2B-B102-4D84-A4CB-BD8396ECD22D}" dt="2021-06-21T09:31:05.495" v="588" actId="478"/>
          <ac:inkMkLst>
            <pc:docMk/>
            <pc:sldMk cId="401911375" sldId="368"/>
            <ac:inkMk id="204" creationId="{80D30645-8AA8-4756-BF78-52DBE7C5DBE5}"/>
          </ac:inkMkLst>
        </pc:inkChg>
        <pc:inkChg chg="del">
          <ac:chgData name="Deepinder Kaur" userId="704e5b4dbe0f5eed" providerId="LiveId" clId="{830E2D2B-B102-4D84-A4CB-BD8396ECD22D}" dt="2021-06-21T09:31:05.495" v="588" actId="478"/>
          <ac:inkMkLst>
            <pc:docMk/>
            <pc:sldMk cId="401911375" sldId="368"/>
            <ac:inkMk id="205" creationId="{AFADD796-A367-4523-B360-2D8C3BC26F42}"/>
          </ac:inkMkLst>
        </pc:inkChg>
        <pc:inkChg chg="del">
          <ac:chgData name="Deepinder Kaur" userId="704e5b4dbe0f5eed" providerId="LiveId" clId="{830E2D2B-B102-4D84-A4CB-BD8396ECD22D}" dt="2021-06-21T09:31:05.495" v="588" actId="478"/>
          <ac:inkMkLst>
            <pc:docMk/>
            <pc:sldMk cId="401911375" sldId="368"/>
            <ac:inkMk id="206" creationId="{4B918B60-2CA5-4B3F-83F4-23638F79077D}"/>
          </ac:inkMkLst>
        </pc:inkChg>
        <pc:inkChg chg="del">
          <ac:chgData name="Deepinder Kaur" userId="704e5b4dbe0f5eed" providerId="LiveId" clId="{830E2D2B-B102-4D84-A4CB-BD8396ECD22D}" dt="2021-06-21T09:31:05.495" v="588" actId="478"/>
          <ac:inkMkLst>
            <pc:docMk/>
            <pc:sldMk cId="401911375" sldId="368"/>
            <ac:inkMk id="207" creationId="{629EC77F-390B-446C-AE9B-7F2F2A5D2A72}"/>
          </ac:inkMkLst>
        </pc:inkChg>
        <pc:inkChg chg="del">
          <ac:chgData name="Deepinder Kaur" userId="704e5b4dbe0f5eed" providerId="LiveId" clId="{830E2D2B-B102-4D84-A4CB-BD8396ECD22D}" dt="2021-06-21T09:31:05.495" v="588" actId="478"/>
          <ac:inkMkLst>
            <pc:docMk/>
            <pc:sldMk cId="401911375" sldId="368"/>
            <ac:inkMk id="208" creationId="{5CAE6796-9A73-425E-861E-8FA75CC587A3}"/>
          </ac:inkMkLst>
        </pc:inkChg>
        <pc:inkChg chg="del">
          <ac:chgData name="Deepinder Kaur" userId="704e5b4dbe0f5eed" providerId="LiveId" clId="{830E2D2B-B102-4D84-A4CB-BD8396ECD22D}" dt="2021-06-21T09:31:05.495" v="588" actId="478"/>
          <ac:inkMkLst>
            <pc:docMk/>
            <pc:sldMk cId="401911375" sldId="368"/>
            <ac:inkMk id="209" creationId="{D27DD61F-F41D-4A09-9B00-BA4D8946BFB3}"/>
          </ac:inkMkLst>
        </pc:inkChg>
        <pc:inkChg chg="del">
          <ac:chgData name="Deepinder Kaur" userId="704e5b4dbe0f5eed" providerId="LiveId" clId="{830E2D2B-B102-4D84-A4CB-BD8396ECD22D}" dt="2021-06-21T09:31:05.495" v="588" actId="478"/>
          <ac:inkMkLst>
            <pc:docMk/>
            <pc:sldMk cId="401911375" sldId="368"/>
            <ac:inkMk id="210" creationId="{624D4566-A40E-43C5-95C5-F32FF4641B96}"/>
          </ac:inkMkLst>
        </pc:inkChg>
        <pc:inkChg chg="del">
          <ac:chgData name="Deepinder Kaur" userId="704e5b4dbe0f5eed" providerId="LiveId" clId="{830E2D2B-B102-4D84-A4CB-BD8396ECD22D}" dt="2021-06-21T09:31:05.495" v="588" actId="478"/>
          <ac:inkMkLst>
            <pc:docMk/>
            <pc:sldMk cId="401911375" sldId="368"/>
            <ac:inkMk id="211" creationId="{B72C645E-0D7B-46C4-A90E-382B902E6F75}"/>
          </ac:inkMkLst>
        </pc:inkChg>
        <pc:inkChg chg="del">
          <ac:chgData name="Deepinder Kaur" userId="704e5b4dbe0f5eed" providerId="LiveId" clId="{830E2D2B-B102-4D84-A4CB-BD8396ECD22D}" dt="2021-06-21T09:31:05.495" v="588" actId="478"/>
          <ac:inkMkLst>
            <pc:docMk/>
            <pc:sldMk cId="401911375" sldId="368"/>
            <ac:inkMk id="212" creationId="{D955B369-501D-4A86-B8F0-46CF7FD43E90}"/>
          </ac:inkMkLst>
        </pc:inkChg>
        <pc:inkChg chg="del">
          <ac:chgData name="Deepinder Kaur" userId="704e5b4dbe0f5eed" providerId="LiveId" clId="{830E2D2B-B102-4D84-A4CB-BD8396ECD22D}" dt="2021-06-21T09:31:05.495" v="588" actId="478"/>
          <ac:inkMkLst>
            <pc:docMk/>
            <pc:sldMk cId="401911375" sldId="368"/>
            <ac:inkMk id="213" creationId="{4A087414-270B-4159-9FB2-69DB143A420F}"/>
          </ac:inkMkLst>
        </pc:inkChg>
        <pc:inkChg chg="del">
          <ac:chgData name="Deepinder Kaur" userId="704e5b4dbe0f5eed" providerId="LiveId" clId="{830E2D2B-B102-4D84-A4CB-BD8396ECD22D}" dt="2021-06-21T09:31:05.495" v="588" actId="478"/>
          <ac:inkMkLst>
            <pc:docMk/>
            <pc:sldMk cId="401911375" sldId="368"/>
            <ac:inkMk id="219" creationId="{52092A79-B3E6-4FBA-988E-A6E966991B44}"/>
          </ac:inkMkLst>
        </pc:inkChg>
        <pc:inkChg chg="del">
          <ac:chgData name="Deepinder Kaur" userId="704e5b4dbe0f5eed" providerId="LiveId" clId="{830E2D2B-B102-4D84-A4CB-BD8396ECD22D}" dt="2021-06-21T09:31:05.495" v="588" actId="478"/>
          <ac:inkMkLst>
            <pc:docMk/>
            <pc:sldMk cId="401911375" sldId="368"/>
            <ac:inkMk id="220" creationId="{F23E4930-D7D2-4D6B-930F-FD403769ED26}"/>
          </ac:inkMkLst>
        </pc:inkChg>
        <pc:inkChg chg="del">
          <ac:chgData name="Deepinder Kaur" userId="704e5b4dbe0f5eed" providerId="LiveId" clId="{830E2D2B-B102-4D84-A4CB-BD8396ECD22D}" dt="2021-06-21T09:31:05.495" v="588" actId="478"/>
          <ac:inkMkLst>
            <pc:docMk/>
            <pc:sldMk cId="401911375" sldId="368"/>
            <ac:inkMk id="221" creationId="{83E9FF3D-1629-439C-ADD8-FDEE5A71176D}"/>
          </ac:inkMkLst>
        </pc:inkChg>
        <pc:inkChg chg="del">
          <ac:chgData name="Deepinder Kaur" userId="704e5b4dbe0f5eed" providerId="LiveId" clId="{830E2D2B-B102-4D84-A4CB-BD8396ECD22D}" dt="2021-06-21T09:31:05.495" v="588" actId="478"/>
          <ac:inkMkLst>
            <pc:docMk/>
            <pc:sldMk cId="401911375" sldId="368"/>
            <ac:inkMk id="222" creationId="{68585E49-F2E3-40DC-AA42-E194EDD40BEE}"/>
          </ac:inkMkLst>
        </pc:inkChg>
        <pc:inkChg chg="del">
          <ac:chgData name="Deepinder Kaur" userId="704e5b4dbe0f5eed" providerId="LiveId" clId="{830E2D2B-B102-4D84-A4CB-BD8396ECD22D}" dt="2021-06-21T09:31:05.495" v="588" actId="478"/>
          <ac:inkMkLst>
            <pc:docMk/>
            <pc:sldMk cId="401911375" sldId="368"/>
            <ac:inkMk id="223" creationId="{64233D28-F156-4929-A649-1AC6CFDAE8D3}"/>
          </ac:inkMkLst>
        </pc:inkChg>
        <pc:inkChg chg="del">
          <ac:chgData name="Deepinder Kaur" userId="704e5b4dbe0f5eed" providerId="LiveId" clId="{830E2D2B-B102-4D84-A4CB-BD8396ECD22D}" dt="2021-06-21T09:31:05.495" v="588" actId="478"/>
          <ac:inkMkLst>
            <pc:docMk/>
            <pc:sldMk cId="401911375" sldId="368"/>
            <ac:inkMk id="224" creationId="{87A9DDC6-0A32-448B-B486-E0240358DE80}"/>
          </ac:inkMkLst>
        </pc:inkChg>
        <pc:inkChg chg="del">
          <ac:chgData name="Deepinder Kaur" userId="704e5b4dbe0f5eed" providerId="LiveId" clId="{830E2D2B-B102-4D84-A4CB-BD8396ECD22D}" dt="2021-06-21T09:31:05.495" v="588" actId="478"/>
          <ac:inkMkLst>
            <pc:docMk/>
            <pc:sldMk cId="401911375" sldId="368"/>
            <ac:inkMk id="225" creationId="{FD34E8E8-DD77-4897-A650-EB7D6A8A6D57}"/>
          </ac:inkMkLst>
        </pc:inkChg>
        <pc:inkChg chg="del">
          <ac:chgData name="Deepinder Kaur" userId="704e5b4dbe0f5eed" providerId="LiveId" clId="{830E2D2B-B102-4D84-A4CB-BD8396ECD22D}" dt="2021-06-21T09:31:05.495" v="588" actId="478"/>
          <ac:inkMkLst>
            <pc:docMk/>
            <pc:sldMk cId="401911375" sldId="368"/>
            <ac:inkMk id="226" creationId="{603C1C93-C757-44A4-B7C6-3C1C888240F8}"/>
          </ac:inkMkLst>
        </pc:inkChg>
        <pc:inkChg chg="del">
          <ac:chgData name="Deepinder Kaur" userId="704e5b4dbe0f5eed" providerId="LiveId" clId="{830E2D2B-B102-4D84-A4CB-BD8396ECD22D}" dt="2021-06-21T09:31:05.495" v="588" actId="478"/>
          <ac:inkMkLst>
            <pc:docMk/>
            <pc:sldMk cId="401911375" sldId="368"/>
            <ac:inkMk id="227" creationId="{6387F95F-DA79-4ABD-8AF2-021DB738E705}"/>
          </ac:inkMkLst>
        </pc:inkChg>
        <pc:inkChg chg="del">
          <ac:chgData name="Deepinder Kaur" userId="704e5b4dbe0f5eed" providerId="LiveId" clId="{830E2D2B-B102-4D84-A4CB-BD8396ECD22D}" dt="2021-06-21T09:31:05.495" v="588" actId="478"/>
          <ac:inkMkLst>
            <pc:docMk/>
            <pc:sldMk cId="401911375" sldId="368"/>
            <ac:inkMk id="228" creationId="{4EFC3389-7228-426D-92F9-47258FE29FB7}"/>
          </ac:inkMkLst>
        </pc:inkChg>
        <pc:inkChg chg="del">
          <ac:chgData name="Deepinder Kaur" userId="704e5b4dbe0f5eed" providerId="LiveId" clId="{830E2D2B-B102-4D84-A4CB-BD8396ECD22D}" dt="2021-06-21T09:31:05.495" v="588" actId="478"/>
          <ac:inkMkLst>
            <pc:docMk/>
            <pc:sldMk cId="401911375" sldId="368"/>
            <ac:inkMk id="229" creationId="{35FA1622-5875-4C8A-8BCD-D803F88BA870}"/>
          </ac:inkMkLst>
        </pc:inkChg>
        <pc:inkChg chg="del">
          <ac:chgData name="Deepinder Kaur" userId="704e5b4dbe0f5eed" providerId="LiveId" clId="{830E2D2B-B102-4D84-A4CB-BD8396ECD22D}" dt="2021-06-21T09:31:05.495" v="588" actId="478"/>
          <ac:inkMkLst>
            <pc:docMk/>
            <pc:sldMk cId="401911375" sldId="368"/>
            <ac:inkMk id="230" creationId="{D4DD1E2E-CEA7-4BE3-891E-4088173916F4}"/>
          </ac:inkMkLst>
        </pc:inkChg>
        <pc:inkChg chg="del">
          <ac:chgData name="Deepinder Kaur" userId="704e5b4dbe0f5eed" providerId="LiveId" clId="{830E2D2B-B102-4D84-A4CB-BD8396ECD22D}" dt="2021-06-21T09:31:05.495" v="588" actId="478"/>
          <ac:inkMkLst>
            <pc:docMk/>
            <pc:sldMk cId="401911375" sldId="368"/>
            <ac:inkMk id="231" creationId="{8E201461-8ECA-494A-B340-23D4A44275A3}"/>
          </ac:inkMkLst>
        </pc:inkChg>
        <pc:inkChg chg="del">
          <ac:chgData name="Deepinder Kaur" userId="704e5b4dbe0f5eed" providerId="LiveId" clId="{830E2D2B-B102-4D84-A4CB-BD8396ECD22D}" dt="2021-06-21T09:31:05.495" v="588" actId="478"/>
          <ac:inkMkLst>
            <pc:docMk/>
            <pc:sldMk cId="401911375" sldId="368"/>
            <ac:inkMk id="235" creationId="{80DB3750-8C51-4F6E-ABBE-675EBDBDE4B6}"/>
          </ac:inkMkLst>
        </pc:inkChg>
        <pc:inkChg chg="del">
          <ac:chgData name="Deepinder Kaur" userId="704e5b4dbe0f5eed" providerId="LiveId" clId="{830E2D2B-B102-4D84-A4CB-BD8396ECD22D}" dt="2021-06-21T09:31:05.495" v="588" actId="478"/>
          <ac:inkMkLst>
            <pc:docMk/>
            <pc:sldMk cId="401911375" sldId="368"/>
            <ac:inkMk id="236" creationId="{FD20B83D-0367-4253-AF60-3BFEB2BCAF73}"/>
          </ac:inkMkLst>
        </pc:inkChg>
        <pc:inkChg chg="del">
          <ac:chgData name="Deepinder Kaur" userId="704e5b4dbe0f5eed" providerId="LiveId" clId="{830E2D2B-B102-4D84-A4CB-BD8396ECD22D}" dt="2021-06-21T09:31:05.495" v="588" actId="478"/>
          <ac:inkMkLst>
            <pc:docMk/>
            <pc:sldMk cId="401911375" sldId="368"/>
            <ac:inkMk id="237" creationId="{53DA183E-65F4-4395-8A2B-5A66084C12BE}"/>
          </ac:inkMkLst>
        </pc:inkChg>
        <pc:inkChg chg="del">
          <ac:chgData name="Deepinder Kaur" userId="704e5b4dbe0f5eed" providerId="LiveId" clId="{830E2D2B-B102-4D84-A4CB-BD8396ECD22D}" dt="2021-06-21T09:31:05.495" v="588" actId="478"/>
          <ac:inkMkLst>
            <pc:docMk/>
            <pc:sldMk cId="401911375" sldId="368"/>
            <ac:inkMk id="238" creationId="{826DA6BA-62AC-420E-8D67-1F6233B4D6E8}"/>
          </ac:inkMkLst>
        </pc:inkChg>
        <pc:inkChg chg="del">
          <ac:chgData name="Deepinder Kaur" userId="704e5b4dbe0f5eed" providerId="LiveId" clId="{830E2D2B-B102-4D84-A4CB-BD8396ECD22D}" dt="2021-06-21T09:31:05.495" v="588" actId="478"/>
          <ac:inkMkLst>
            <pc:docMk/>
            <pc:sldMk cId="401911375" sldId="368"/>
            <ac:inkMk id="239" creationId="{B88B9F1B-4660-42BA-917F-B304DA3C6413}"/>
          </ac:inkMkLst>
        </pc:inkChg>
        <pc:inkChg chg="del">
          <ac:chgData name="Deepinder Kaur" userId="704e5b4dbe0f5eed" providerId="LiveId" clId="{830E2D2B-B102-4D84-A4CB-BD8396ECD22D}" dt="2021-06-21T09:31:05.495" v="588" actId="478"/>
          <ac:inkMkLst>
            <pc:docMk/>
            <pc:sldMk cId="401911375" sldId="368"/>
            <ac:inkMk id="240" creationId="{A981C94A-4ACB-4A5F-A8D6-6B33001E8868}"/>
          </ac:inkMkLst>
        </pc:inkChg>
        <pc:inkChg chg="del">
          <ac:chgData name="Deepinder Kaur" userId="704e5b4dbe0f5eed" providerId="LiveId" clId="{830E2D2B-B102-4D84-A4CB-BD8396ECD22D}" dt="2021-06-21T09:31:05.495" v="588" actId="478"/>
          <ac:inkMkLst>
            <pc:docMk/>
            <pc:sldMk cId="401911375" sldId="368"/>
            <ac:inkMk id="241" creationId="{86918B4B-C439-4DDA-970C-5DCDD96B5C72}"/>
          </ac:inkMkLst>
        </pc:inkChg>
        <pc:inkChg chg="del">
          <ac:chgData name="Deepinder Kaur" userId="704e5b4dbe0f5eed" providerId="LiveId" clId="{830E2D2B-B102-4D84-A4CB-BD8396ECD22D}" dt="2021-06-21T09:31:05.495" v="588" actId="478"/>
          <ac:inkMkLst>
            <pc:docMk/>
            <pc:sldMk cId="401911375" sldId="368"/>
            <ac:inkMk id="243" creationId="{D449B43D-C39E-4F2C-B906-B528C52F899F}"/>
          </ac:inkMkLst>
        </pc:inkChg>
        <pc:inkChg chg="del">
          <ac:chgData name="Deepinder Kaur" userId="704e5b4dbe0f5eed" providerId="LiveId" clId="{830E2D2B-B102-4D84-A4CB-BD8396ECD22D}" dt="2021-06-21T09:31:05.495" v="588" actId="478"/>
          <ac:inkMkLst>
            <pc:docMk/>
            <pc:sldMk cId="401911375" sldId="368"/>
            <ac:inkMk id="244" creationId="{94C4BEC7-9D76-4627-9F8D-BE35048A19AC}"/>
          </ac:inkMkLst>
        </pc:inkChg>
        <pc:inkChg chg="del">
          <ac:chgData name="Deepinder Kaur" userId="704e5b4dbe0f5eed" providerId="LiveId" clId="{830E2D2B-B102-4D84-A4CB-BD8396ECD22D}" dt="2021-06-21T09:31:05.495" v="588" actId="478"/>
          <ac:inkMkLst>
            <pc:docMk/>
            <pc:sldMk cId="401911375" sldId="368"/>
            <ac:inkMk id="245" creationId="{AB92FEA4-823F-4F7D-A6AA-CBF9163E868B}"/>
          </ac:inkMkLst>
        </pc:inkChg>
        <pc:inkChg chg="del">
          <ac:chgData name="Deepinder Kaur" userId="704e5b4dbe0f5eed" providerId="LiveId" clId="{830E2D2B-B102-4D84-A4CB-BD8396ECD22D}" dt="2021-06-21T09:31:05.495" v="588" actId="478"/>
          <ac:inkMkLst>
            <pc:docMk/>
            <pc:sldMk cId="401911375" sldId="368"/>
            <ac:inkMk id="246" creationId="{FBB15E25-33CD-4D24-9EE0-0D451B82F692}"/>
          </ac:inkMkLst>
        </pc:inkChg>
        <pc:inkChg chg="del">
          <ac:chgData name="Deepinder Kaur" userId="704e5b4dbe0f5eed" providerId="LiveId" clId="{830E2D2B-B102-4D84-A4CB-BD8396ECD22D}" dt="2021-06-21T09:31:05.495" v="588" actId="478"/>
          <ac:inkMkLst>
            <pc:docMk/>
            <pc:sldMk cId="401911375" sldId="368"/>
            <ac:inkMk id="247" creationId="{B0966792-34B0-4FC7-B600-82292096A5FA}"/>
          </ac:inkMkLst>
        </pc:inkChg>
        <pc:inkChg chg="del">
          <ac:chgData name="Deepinder Kaur" userId="704e5b4dbe0f5eed" providerId="LiveId" clId="{830E2D2B-B102-4D84-A4CB-BD8396ECD22D}" dt="2021-06-21T09:31:05.495" v="588" actId="478"/>
          <ac:inkMkLst>
            <pc:docMk/>
            <pc:sldMk cId="401911375" sldId="368"/>
            <ac:inkMk id="248" creationId="{BB3DCB22-7E42-414E-92E3-ABCA23F77397}"/>
          </ac:inkMkLst>
        </pc:inkChg>
        <pc:inkChg chg="del">
          <ac:chgData name="Deepinder Kaur" userId="704e5b4dbe0f5eed" providerId="LiveId" clId="{830E2D2B-B102-4D84-A4CB-BD8396ECD22D}" dt="2021-06-21T09:31:05.495" v="588" actId="478"/>
          <ac:inkMkLst>
            <pc:docMk/>
            <pc:sldMk cId="401911375" sldId="368"/>
            <ac:inkMk id="249" creationId="{3A67469F-EA79-4BA3-AA72-3201D8CE35D3}"/>
          </ac:inkMkLst>
        </pc:inkChg>
        <pc:inkChg chg="del">
          <ac:chgData name="Deepinder Kaur" userId="704e5b4dbe0f5eed" providerId="LiveId" clId="{830E2D2B-B102-4D84-A4CB-BD8396ECD22D}" dt="2021-06-21T09:31:05.495" v="588" actId="478"/>
          <ac:inkMkLst>
            <pc:docMk/>
            <pc:sldMk cId="401911375" sldId="368"/>
            <ac:inkMk id="250" creationId="{6A9D08E6-001F-41B3-8ABA-D997A24BE50D}"/>
          </ac:inkMkLst>
        </pc:inkChg>
        <pc:inkChg chg="del">
          <ac:chgData name="Deepinder Kaur" userId="704e5b4dbe0f5eed" providerId="LiveId" clId="{830E2D2B-B102-4D84-A4CB-BD8396ECD22D}" dt="2021-06-21T09:31:05.495" v="588" actId="478"/>
          <ac:inkMkLst>
            <pc:docMk/>
            <pc:sldMk cId="401911375" sldId="368"/>
            <ac:inkMk id="251" creationId="{2BDFA57D-140C-4402-A9D3-9C389FA4E962}"/>
          </ac:inkMkLst>
        </pc:inkChg>
        <pc:inkChg chg="del">
          <ac:chgData name="Deepinder Kaur" userId="704e5b4dbe0f5eed" providerId="LiveId" clId="{830E2D2B-B102-4D84-A4CB-BD8396ECD22D}" dt="2021-06-21T09:31:05.495" v="588" actId="478"/>
          <ac:inkMkLst>
            <pc:docMk/>
            <pc:sldMk cId="401911375" sldId="368"/>
            <ac:inkMk id="254" creationId="{0E792DFD-9BED-40E9-A243-6919C7368A77}"/>
          </ac:inkMkLst>
        </pc:inkChg>
        <pc:inkChg chg="del">
          <ac:chgData name="Deepinder Kaur" userId="704e5b4dbe0f5eed" providerId="LiveId" clId="{830E2D2B-B102-4D84-A4CB-BD8396ECD22D}" dt="2021-06-21T09:31:05.495" v="588" actId="478"/>
          <ac:inkMkLst>
            <pc:docMk/>
            <pc:sldMk cId="401911375" sldId="368"/>
            <ac:inkMk id="255" creationId="{2EBA5923-77E2-49DF-A73C-8EB0A68948E7}"/>
          </ac:inkMkLst>
        </pc:inkChg>
        <pc:inkChg chg="del">
          <ac:chgData name="Deepinder Kaur" userId="704e5b4dbe0f5eed" providerId="LiveId" clId="{830E2D2B-B102-4D84-A4CB-BD8396ECD22D}" dt="2021-06-21T09:31:05.495" v="588" actId="478"/>
          <ac:inkMkLst>
            <pc:docMk/>
            <pc:sldMk cId="401911375" sldId="368"/>
            <ac:inkMk id="257" creationId="{BB9FE40B-1B80-4745-9B65-98CB8EB1BDA4}"/>
          </ac:inkMkLst>
        </pc:inkChg>
        <pc:inkChg chg="del">
          <ac:chgData name="Deepinder Kaur" userId="704e5b4dbe0f5eed" providerId="LiveId" clId="{830E2D2B-B102-4D84-A4CB-BD8396ECD22D}" dt="2021-06-21T09:31:05.495" v="588" actId="478"/>
          <ac:inkMkLst>
            <pc:docMk/>
            <pc:sldMk cId="401911375" sldId="368"/>
            <ac:inkMk id="258" creationId="{A99E596E-214E-4BAC-8AE7-40F537C4DC18}"/>
          </ac:inkMkLst>
        </pc:inkChg>
        <pc:inkChg chg="del">
          <ac:chgData name="Deepinder Kaur" userId="704e5b4dbe0f5eed" providerId="LiveId" clId="{830E2D2B-B102-4D84-A4CB-BD8396ECD22D}" dt="2021-06-21T09:31:05.495" v="588" actId="478"/>
          <ac:inkMkLst>
            <pc:docMk/>
            <pc:sldMk cId="401911375" sldId="368"/>
            <ac:inkMk id="259" creationId="{2C4F7C51-1B66-4747-99E8-4B486924C227}"/>
          </ac:inkMkLst>
        </pc:inkChg>
        <pc:inkChg chg="del">
          <ac:chgData name="Deepinder Kaur" userId="704e5b4dbe0f5eed" providerId="LiveId" clId="{830E2D2B-B102-4D84-A4CB-BD8396ECD22D}" dt="2021-06-21T09:31:05.495" v="588" actId="478"/>
          <ac:inkMkLst>
            <pc:docMk/>
            <pc:sldMk cId="401911375" sldId="368"/>
            <ac:inkMk id="261" creationId="{1EA39DFE-50E8-4D5F-904D-1D503E31B0A7}"/>
          </ac:inkMkLst>
        </pc:inkChg>
        <pc:inkChg chg="del">
          <ac:chgData name="Deepinder Kaur" userId="704e5b4dbe0f5eed" providerId="LiveId" clId="{830E2D2B-B102-4D84-A4CB-BD8396ECD22D}" dt="2021-06-21T09:31:05.495" v="588" actId="478"/>
          <ac:inkMkLst>
            <pc:docMk/>
            <pc:sldMk cId="401911375" sldId="368"/>
            <ac:inkMk id="262" creationId="{668D1066-E1FA-4AE6-95DF-3200119CD2E6}"/>
          </ac:inkMkLst>
        </pc:inkChg>
        <pc:inkChg chg="del">
          <ac:chgData name="Deepinder Kaur" userId="704e5b4dbe0f5eed" providerId="LiveId" clId="{830E2D2B-B102-4D84-A4CB-BD8396ECD22D}" dt="2021-06-21T09:31:05.495" v="588" actId="478"/>
          <ac:inkMkLst>
            <pc:docMk/>
            <pc:sldMk cId="401911375" sldId="368"/>
            <ac:inkMk id="263" creationId="{542610B3-496E-473A-BFF9-26E60E70B7F4}"/>
          </ac:inkMkLst>
        </pc:inkChg>
        <pc:inkChg chg="del">
          <ac:chgData name="Deepinder Kaur" userId="704e5b4dbe0f5eed" providerId="LiveId" clId="{830E2D2B-B102-4D84-A4CB-BD8396ECD22D}" dt="2021-06-21T09:31:05.495" v="588" actId="478"/>
          <ac:inkMkLst>
            <pc:docMk/>
            <pc:sldMk cId="401911375" sldId="368"/>
            <ac:inkMk id="264" creationId="{D319E07A-EC29-4299-97C3-CC13FAD6B2FF}"/>
          </ac:inkMkLst>
        </pc:inkChg>
        <pc:inkChg chg="del">
          <ac:chgData name="Deepinder Kaur" userId="704e5b4dbe0f5eed" providerId="LiveId" clId="{830E2D2B-B102-4D84-A4CB-BD8396ECD22D}" dt="2021-06-21T09:31:05.495" v="588" actId="478"/>
          <ac:inkMkLst>
            <pc:docMk/>
            <pc:sldMk cId="401911375" sldId="368"/>
            <ac:inkMk id="265" creationId="{4B29EEBB-40BE-4AA5-B6A8-1EAD9BA4AE19}"/>
          </ac:inkMkLst>
        </pc:inkChg>
        <pc:inkChg chg="del">
          <ac:chgData name="Deepinder Kaur" userId="704e5b4dbe0f5eed" providerId="LiveId" clId="{830E2D2B-B102-4D84-A4CB-BD8396ECD22D}" dt="2021-06-21T09:31:05.495" v="588" actId="478"/>
          <ac:inkMkLst>
            <pc:docMk/>
            <pc:sldMk cId="401911375" sldId="368"/>
            <ac:inkMk id="266" creationId="{C8783D5E-E48F-4F31-BFB0-3AC5B9D71519}"/>
          </ac:inkMkLst>
        </pc:inkChg>
        <pc:inkChg chg="del">
          <ac:chgData name="Deepinder Kaur" userId="704e5b4dbe0f5eed" providerId="LiveId" clId="{830E2D2B-B102-4D84-A4CB-BD8396ECD22D}" dt="2021-06-21T09:31:05.495" v="588" actId="478"/>
          <ac:inkMkLst>
            <pc:docMk/>
            <pc:sldMk cId="401911375" sldId="368"/>
            <ac:inkMk id="267" creationId="{7FFA2001-7979-43DB-A2D9-FE1984AA8E2B}"/>
          </ac:inkMkLst>
        </pc:inkChg>
        <pc:inkChg chg="del">
          <ac:chgData name="Deepinder Kaur" userId="704e5b4dbe0f5eed" providerId="LiveId" clId="{830E2D2B-B102-4D84-A4CB-BD8396ECD22D}" dt="2021-06-21T09:31:05.495" v="588" actId="478"/>
          <ac:inkMkLst>
            <pc:docMk/>
            <pc:sldMk cId="401911375" sldId="368"/>
            <ac:inkMk id="268" creationId="{CCAEF8DB-36E4-48E3-BDFE-41EE380437D2}"/>
          </ac:inkMkLst>
        </pc:inkChg>
        <pc:inkChg chg="del">
          <ac:chgData name="Deepinder Kaur" userId="704e5b4dbe0f5eed" providerId="LiveId" clId="{830E2D2B-B102-4D84-A4CB-BD8396ECD22D}" dt="2021-06-21T09:31:05.495" v="588" actId="478"/>
          <ac:inkMkLst>
            <pc:docMk/>
            <pc:sldMk cId="401911375" sldId="368"/>
            <ac:inkMk id="269" creationId="{6840CE05-5731-49D3-B0A0-9C6551872C61}"/>
          </ac:inkMkLst>
        </pc:inkChg>
        <pc:inkChg chg="del">
          <ac:chgData name="Deepinder Kaur" userId="704e5b4dbe0f5eed" providerId="LiveId" clId="{830E2D2B-B102-4D84-A4CB-BD8396ECD22D}" dt="2021-06-21T09:31:05.495" v="588" actId="478"/>
          <ac:inkMkLst>
            <pc:docMk/>
            <pc:sldMk cId="401911375" sldId="368"/>
            <ac:inkMk id="270" creationId="{1964DDD6-B02C-471D-A202-43FE9871C9B2}"/>
          </ac:inkMkLst>
        </pc:inkChg>
        <pc:inkChg chg="del">
          <ac:chgData name="Deepinder Kaur" userId="704e5b4dbe0f5eed" providerId="LiveId" clId="{830E2D2B-B102-4D84-A4CB-BD8396ECD22D}" dt="2021-06-21T09:31:05.495" v="588" actId="478"/>
          <ac:inkMkLst>
            <pc:docMk/>
            <pc:sldMk cId="401911375" sldId="368"/>
            <ac:inkMk id="271" creationId="{C063E3DB-0E40-418D-8495-BE82DF453222}"/>
          </ac:inkMkLst>
        </pc:inkChg>
        <pc:inkChg chg="del">
          <ac:chgData name="Deepinder Kaur" userId="704e5b4dbe0f5eed" providerId="LiveId" clId="{830E2D2B-B102-4D84-A4CB-BD8396ECD22D}" dt="2021-06-21T09:31:05.495" v="588" actId="478"/>
          <ac:inkMkLst>
            <pc:docMk/>
            <pc:sldMk cId="401911375" sldId="368"/>
            <ac:inkMk id="272" creationId="{B410C795-BD28-4AE8-8B59-DC0283FFDF0D}"/>
          </ac:inkMkLst>
        </pc:inkChg>
        <pc:inkChg chg="del">
          <ac:chgData name="Deepinder Kaur" userId="704e5b4dbe0f5eed" providerId="LiveId" clId="{830E2D2B-B102-4D84-A4CB-BD8396ECD22D}" dt="2021-06-21T09:31:05.495" v="588" actId="478"/>
          <ac:inkMkLst>
            <pc:docMk/>
            <pc:sldMk cId="401911375" sldId="368"/>
            <ac:inkMk id="273" creationId="{F68EC567-DD95-4424-907D-C45D1C7DC1B1}"/>
          </ac:inkMkLst>
        </pc:inkChg>
        <pc:inkChg chg="del">
          <ac:chgData name="Deepinder Kaur" userId="704e5b4dbe0f5eed" providerId="LiveId" clId="{830E2D2B-B102-4D84-A4CB-BD8396ECD22D}" dt="2021-06-21T09:31:05.495" v="588" actId="478"/>
          <ac:inkMkLst>
            <pc:docMk/>
            <pc:sldMk cId="401911375" sldId="368"/>
            <ac:inkMk id="274" creationId="{CCC97C32-6C66-4535-9C5F-8A36903548A1}"/>
          </ac:inkMkLst>
        </pc:inkChg>
        <pc:inkChg chg="del">
          <ac:chgData name="Deepinder Kaur" userId="704e5b4dbe0f5eed" providerId="LiveId" clId="{830E2D2B-B102-4D84-A4CB-BD8396ECD22D}" dt="2021-06-21T09:31:05.495" v="588" actId="478"/>
          <ac:inkMkLst>
            <pc:docMk/>
            <pc:sldMk cId="401911375" sldId="368"/>
            <ac:inkMk id="275" creationId="{C614FB51-777A-455A-B295-BC77F68090CA}"/>
          </ac:inkMkLst>
        </pc:inkChg>
        <pc:inkChg chg="del">
          <ac:chgData name="Deepinder Kaur" userId="704e5b4dbe0f5eed" providerId="LiveId" clId="{830E2D2B-B102-4D84-A4CB-BD8396ECD22D}" dt="2021-06-21T09:31:05.495" v="588" actId="478"/>
          <ac:inkMkLst>
            <pc:docMk/>
            <pc:sldMk cId="401911375" sldId="368"/>
            <ac:inkMk id="276" creationId="{6BE824B1-B6E1-4154-8C86-CCA5D21E6D00}"/>
          </ac:inkMkLst>
        </pc:inkChg>
        <pc:inkChg chg="del">
          <ac:chgData name="Deepinder Kaur" userId="704e5b4dbe0f5eed" providerId="LiveId" clId="{830E2D2B-B102-4D84-A4CB-BD8396ECD22D}" dt="2021-06-21T09:31:05.495" v="588" actId="478"/>
          <ac:inkMkLst>
            <pc:docMk/>
            <pc:sldMk cId="401911375" sldId="368"/>
            <ac:inkMk id="277" creationId="{8E4B3DBE-88C2-47E5-9E3A-9800FB92EF12}"/>
          </ac:inkMkLst>
        </pc:inkChg>
        <pc:inkChg chg="del">
          <ac:chgData name="Deepinder Kaur" userId="704e5b4dbe0f5eed" providerId="LiveId" clId="{830E2D2B-B102-4D84-A4CB-BD8396ECD22D}" dt="2021-06-21T09:31:05.495" v="588" actId="478"/>
          <ac:inkMkLst>
            <pc:docMk/>
            <pc:sldMk cId="401911375" sldId="368"/>
            <ac:inkMk id="278" creationId="{6A5717F6-7052-4416-A83D-06AF18C54088}"/>
          </ac:inkMkLst>
        </pc:inkChg>
        <pc:inkChg chg="del">
          <ac:chgData name="Deepinder Kaur" userId="704e5b4dbe0f5eed" providerId="LiveId" clId="{830E2D2B-B102-4D84-A4CB-BD8396ECD22D}" dt="2021-06-21T09:31:05.495" v="588" actId="478"/>
          <ac:inkMkLst>
            <pc:docMk/>
            <pc:sldMk cId="401911375" sldId="368"/>
            <ac:inkMk id="279" creationId="{5AC72777-9BBD-472F-9B98-E28669B9253A}"/>
          </ac:inkMkLst>
        </pc:inkChg>
        <pc:inkChg chg="del">
          <ac:chgData name="Deepinder Kaur" userId="704e5b4dbe0f5eed" providerId="LiveId" clId="{830E2D2B-B102-4D84-A4CB-BD8396ECD22D}" dt="2021-06-21T09:31:05.495" v="588" actId="478"/>
          <ac:inkMkLst>
            <pc:docMk/>
            <pc:sldMk cId="401911375" sldId="368"/>
            <ac:inkMk id="280" creationId="{2B3B9054-2583-4FD7-BBAC-5FD121CC78ED}"/>
          </ac:inkMkLst>
        </pc:inkChg>
        <pc:inkChg chg="del">
          <ac:chgData name="Deepinder Kaur" userId="704e5b4dbe0f5eed" providerId="LiveId" clId="{830E2D2B-B102-4D84-A4CB-BD8396ECD22D}" dt="2021-06-21T09:31:05.495" v="588" actId="478"/>
          <ac:inkMkLst>
            <pc:docMk/>
            <pc:sldMk cId="401911375" sldId="368"/>
            <ac:inkMk id="281" creationId="{BF4343D5-BCC4-4C2A-BC24-DB6BD496D06D}"/>
          </ac:inkMkLst>
        </pc:inkChg>
        <pc:inkChg chg="del">
          <ac:chgData name="Deepinder Kaur" userId="704e5b4dbe0f5eed" providerId="LiveId" clId="{830E2D2B-B102-4D84-A4CB-BD8396ECD22D}" dt="2021-06-21T09:31:05.495" v="588" actId="478"/>
          <ac:inkMkLst>
            <pc:docMk/>
            <pc:sldMk cId="401911375" sldId="368"/>
            <ac:inkMk id="282" creationId="{CD3C7F68-E323-4285-9670-00AF385711C5}"/>
          </ac:inkMkLst>
        </pc:inkChg>
        <pc:inkChg chg="del">
          <ac:chgData name="Deepinder Kaur" userId="704e5b4dbe0f5eed" providerId="LiveId" clId="{830E2D2B-B102-4D84-A4CB-BD8396ECD22D}" dt="2021-06-21T09:31:05.495" v="588" actId="478"/>
          <ac:inkMkLst>
            <pc:docMk/>
            <pc:sldMk cId="401911375" sldId="368"/>
            <ac:inkMk id="283" creationId="{5B6DBB6C-3C9B-49C1-B75E-7DE662CE79FD}"/>
          </ac:inkMkLst>
        </pc:inkChg>
        <pc:inkChg chg="del">
          <ac:chgData name="Deepinder Kaur" userId="704e5b4dbe0f5eed" providerId="LiveId" clId="{830E2D2B-B102-4D84-A4CB-BD8396ECD22D}" dt="2021-06-21T09:31:05.495" v="588" actId="478"/>
          <ac:inkMkLst>
            <pc:docMk/>
            <pc:sldMk cId="401911375" sldId="368"/>
            <ac:inkMk id="284" creationId="{82ABB201-18A1-490D-9549-64EABF7D6F3C}"/>
          </ac:inkMkLst>
        </pc:inkChg>
        <pc:inkChg chg="del">
          <ac:chgData name="Deepinder Kaur" userId="704e5b4dbe0f5eed" providerId="LiveId" clId="{830E2D2B-B102-4D84-A4CB-BD8396ECD22D}" dt="2021-06-21T09:31:05.495" v="588" actId="478"/>
          <ac:inkMkLst>
            <pc:docMk/>
            <pc:sldMk cId="401911375" sldId="368"/>
            <ac:inkMk id="285" creationId="{DA266F96-421B-4CF7-8BD1-B53D979245B3}"/>
          </ac:inkMkLst>
        </pc:inkChg>
        <pc:inkChg chg="del">
          <ac:chgData name="Deepinder Kaur" userId="704e5b4dbe0f5eed" providerId="LiveId" clId="{830E2D2B-B102-4D84-A4CB-BD8396ECD22D}" dt="2021-06-21T09:31:05.495" v="588" actId="478"/>
          <ac:inkMkLst>
            <pc:docMk/>
            <pc:sldMk cId="401911375" sldId="368"/>
            <ac:inkMk id="286" creationId="{DE00E8D1-3180-49A4-84C5-0C281A30E34B}"/>
          </ac:inkMkLst>
        </pc:inkChg>
        <pc:inkChg chg="del">
          <ac:chgData name="Deepinder Kaur" userId="704e5b4dbe0f5eed" providerId="LiveId" clId="{830E2D2B-B102-4D84-A4CB-BD8396ECD22D}" dt="2021-06-21T09:31:05.495" v="588" actId="478"/>
          <ac:inkMkLst>
            <pc:docMk/>
            <pc:sldMk cId="401911375" sldId="368"/>
            <ac:inkMk id="287" creationId="{3C1E94E9-9336-4C7B-8E8E-AA22A03F3D72}"/>
          </ac:inkMkLst>
        </pc:inkChg>
        <pc:inkChg chg="del">
          <ac:chgData name="Deepinder Kaur" userId="704e5b4dbe0f5eed" providerId="LiveId" clId="{830E2D2B-B102-4D84-A4CB-BD8396ECD22D}" dt="2021-06-21T09:31:05.495" v="588" actId="478"/>
          <ac:inkMkLst>
            <pc:docMk/>
            <pc:sldMk cId="401911375" sldId="368"/>
            <ac:inkMk id="288" creationId="{4BDA3897-122B-4047-B9C7-83146423C8FA}"/>
          </ac:inkMkLst>
        </pc:inkChg>
        <pc:inkChg chg="del">
          <ac:chgData name="Deepinder Kaur" userId="704e5b4dbe0f5eed" providerId="LiveId" clId="{830E2D2B-B102-4D84-A4CB-BD8396ECD22D}" dt="2021-06-21T09:31:05.495" v="588" actId="478"/>
          <ac:inkMkLst>
            <pc:docMk/>
            <pc:sldMk cId="401911375" sldId="368"/>
            <ac:inkMk id="289" creationId="{28C0FBB5-B243-46C9-9192-7197BF3FB174}"/>
          </ac:inkMkLst>
        </pc:inkChg>
        <pc:inkChg chg="del">
          <ac:chgData name="Deepinder Kaur" userId="704e5b4dbe0f5eed" providerId="LiveId" clId="{830E2D2B-B102-4D84-A4CB-BD8396ECD22D}" dt="2021-06-21T09:31:05.495" v="588" actId="478"/>
          <ac:inkMkLst>
            <pc:docMk/>
            <pc:sldMk cId="401911375" sldId="368"/>
            <ac:inkMk id="290" creationId="{FB581B58-1A28-432D-8282-30B3D68E18C9}"/>
          </ac:inkMkLst>
        </pc:inkChg>
        <pc:inkChg chg="del">
          <ac:chgData name="Deepinder Kaur" userId="704e5b4dbe0f5eed" providerId="LiveId" clId="{830E2D2B-B102-4D84-A4CB-BD8396ECD22D}" dt="2021-06-21T09:31:05.495" v="588" actId="478"/>
          <ac:inkMkLst>
            <pc:docMk/>
            <pc:sldMk cId="401911375" sldId="368"/>
            <ac:inkMk id="291" creationId="{1779D244-0BB4-44BD-B230-81E3FB1E6169}"/>
          </ac:inkMkLst>
        </pc:inkChg>
        <pc:inkChg chg="del">
          <ac:chgData name="Deepinder Kaur" userId="704e5b4dbe0f5eed" providerId="LiveId" clId="{830E2D2B-B102-4D84-A4CB-BD8396ECD22D}" dt="2021-06-21T09:31:05.495" v="588" actId="478"/>
          <ac:inkMkLst>
            <pc:docMk/>
            <pc:sldMk cId="401911375" sldId="368"/>
            <ac:inkMk id="292" creationId="{61DEEEBF-B664-4D2E-8D75-8ACD79BE0667}"/>
          </ac:inkMkLst>
        </pc:inkChg>
        <pc:inkChg chg="del">
          <ac:chgData name="Deepinder Kaur" userId="704e5b4dbe0f5eed" providerId="LiveId" clId="{830E2D2B-B102-4D84-A4CB-BD8396ECD22D}" dt="2021-06-21T09:31:05.495" v="588" actId="478"/>
          <ac:inkMkLst>
            <pc:docMk/>
            <pc:sldMk cId="401911375" sldId="368"/>
            <ac:inkMk id="293" creationId="{BA5AF903-97D4-4EC9-BC93-DB61760723B1}"/>
          </ac:inkMkLst>
        </pc:inkChg>
        <pc:inkChg chg="del">
          <ac:chgData name="Deepinder Kaur" userId="704e5b4dbe0f5eed" providerId="LiveId" clId="{830E2D2B-B102-4D84-A4CB-BD8396ECD22D}" dt="2021-06-21T09:31:05.495" v="588" actId="478"/>
          <ac:inkMkLst>
            <pc:docMk/>
            <pc:sldMk cId="401911375" sldId="368"/>
            <ac:inkMk id="294" creationId="{39BE4579-FAD2-4F93-A319-D5D093F58EB7}"/>
          </ac:inkMkLst>
        </pc:inkChg>
        <pc:inkChg chg="del">
          <ac:chgData name="Deepinder Kaur" userId="704e5b4dbe0f5eed" providerId="LiveId" clId="{830E2D2B-B102-4D84-A4CB-BD8396ECD22D}" dt="2021-06-21T09:31:05.495" v="588" actId="478"/>
          <ac:inkMkLst>
            <pc:docMk/>
            <pc:sldMk cId="401911375" sldId="368"/>
            <ac:inkMk id="295" creationId="{B95EA97B-D27D-4DEE-AD74-441A7579860B}"/>
          </ac:inkMkLst>
        </pc:inkChg>
        <pc:inkChg chg="del">
          <ac:chgData name="Deepinder Kaur" userId="704e5b4dbe0f5eed" providerId="LiveId" clId="{830E2D2B-B102-4D84-A4CB-BD8396ECD22D}" dt="2021-06-21T09:31:05.495" v="588" actId="478"/>
          <ac:inkMkLst>
            <pc:docMk/>
            <pc:sldMk cId="401911375" sldId="368"/>
            <ac:inkMk id="404" creationId="{E1001FCC-4213-4DC8-8482-A2F2BAA0E635}"/>
          </ac:inkMkLst>
        </pc:inkChg>
      </pc:sldChg>
      <pc:sldChg chg="addSp delSp modSp add mod">
        <pc:chgData name="Deepinder Kaur" userId="704e5b4dbe0f5eed" providerId="LiveId" clId="{830E2D2B-B102-4D84-A4CB-BD8396ECD22D}" dt="2021-06-22T10:58:16.888" v="838"/>
        <pc:sldMkLst>
          <pc:docMk/>
          <pc:sldMk cId="1317142924" sldId="369"/>
        </pc:sldMkLst>
        <pc:spChg chg="mod">
          <ac:chgData name="Deepinder Kaur" userId="704e5b4dbe0f5eed" providerId="LiveId" clId="{830E2D2B-B102-4D84-A4CB-BD8396ECD22D}" dt="2021-06-22T10:56:57.245" v="784" actId="20577"/>
          <ac:spMkLst>
            <pc:docMk/>
            <pc:sldMk cId="1317142924" sldId="369"/>
            <ac:spMk id="27677" creationId="{2F2325DE-172E-4446-89BE-3E1E18876CB8}"/>
          </ac:spMkLst>
        </pc:spChg>
        <pc:spChg chg="del">
          <ac:chgData name="Deepinder Kaur" userId="704e5b4dbe0f5eed" providerId="LiveId" clId="{830E2D2B-B102-4D84-A4CB-BD8396ECD22D}" dt="2021-06-22T10:55:59.410" v="762" actId="478"/>
          <ac:spMkLst>
            <pc:docMk/>
            <pc:sldMk cId="1317142924" sldId="369"/>
            <ac:spMk id="27678" creationId="{60CC3B87-C32B-4B99-9C74-1B41F225E216}"/>
          </ac:spMkLst>
        </pc:spChg>
        <pc:spChg chg="del mod">
          <ac:chgData name="Deepinder Kaur" userId="704e5b4dbe0f5eed" providerId="LiveId" clId="{830E2D2B-B102-4D84-A4CB-BD8396ECD22D}" dt="2021-06-22T10:56:04.150" v="765" actId="478"/>
          <ac:spMkLst>
            <pc:docMk/>
            <pc:sldMk cId="1317142924" sldId="369"/>
            <ac:spMk id="27680" creationId="{BFF59E24-58D5-478F-9841-0CAAE918576B}"/>
          </ac:spMkLst>
        </pc:spChg>
        <pc:grpChg chg="mod">
          <ac:chgData name="Deepinder Kaur" userId="704e5b4dbe0f5eed" providerId="LiveId" clId="{830E2D2B-B102-4D84-A4CB-BD8396ECD22D}" dt="2021-06-22T10:57:44.813" v="795"/>
          <ac:grpSpMkLst>
            <pc:docMk/>
            <pc:sldMk cId="1317142924" sldId="369"/>
            <ac:grpSpMk id="12" creationId="{65AD2E6F-7EDB-4933-BDFE-DE2D0B39F621}"/>
          </ac:grpSpMkLst>
        </pc:grpChg>
        <pc:grpChg chg="del mod">
          <ac:chgData name="Deepinder Kaur" userId="704e5b4dbe0f5eed" providerId="LiveId" clId="{830E2D2B-B102-4D84-A4CB-BD8396ECD22D}" dt="2021-06-22T10:57:55.007" v="811"/>
          <ac:grpSpMkLst>
            <pc:docMk/>
            <pc:sldMk cId="1317142924" sldId="369"/>
            <ac:grpSpMk id="20" creationId="{9D04E72A-12DB-416A-8F00-44E48FE6B219}"/>
          </ac:grpSpMkLst>
        </pc:grpChg>
        <pc:grpChg chg="del mod">
          <ac:chgData name="Deepinder Kaur" userId="704e5b4dbe0f5eed" providerId="LiveId" clId="{830E2D2B-B102-4D84-A4CB-BD8396ECD22D}" dt="2021-06-22T10:57:55.007" v="811"/>
          <ac:grpSpMkLst>
            <pc:docMk/>
            <pc:sldMk cId="1317142924" sldId="369"/>
            <ac:grpSpMk id="23" creationId="{F1C028DA-C096-4D0E-8201-5CEC2A1B767B}"/>
          </ac:grpSpMkLst>
        </pc:grpChg>
        <pc:grpChg chg="mod">
          <ac:chgData name="Deepinder Kaur" userId="704e5b4dbe0f5eed" providerId="LiveId" clId="{830E2D2B-B102-4D84-A4CB-BD8396ECD22D}" dt="2021-06-22T10:57:55.007" v="811"/>
          <ac:grpSpMkLst>
            <pc:docMk/>
            <pc:sldMk cId="1317142924" sldId="369"/>
            <ac:grpSpMk id="28" creationId="{68EBCF82-D8CF-4C04-8429-774B20DF8F2E}"/>
          </ac:grpSpMkLst>
        </pc:grpChg>
        <pc:grpChg chg="mod">
          <ac:chgData name="Deepinder Kaur" userId="704e5b4dbe0f5eed" providerId="LiveId" clId="{830E2D2B-B102-4D84-A4CB-BD8396ECD22D}" dt="2021-06-22T10:58:00.986" v="816"/>
          <ac:grpSpMkLst>
            <pc:docMk/>
            <pc:sldMk cId="1317142924" sldId="369"/>
            <ac:grpSpMk id="33" creationId="{737D0386-63C3-4B85-AC04-BE94349C4A0B}"/>
          </ac:grpSpMkLst>
        </pc:grpChg>
        <pc:grpChg chg="del mod">
          <ac:chgData name="Deepinder Kaur" userId="704e5b4dbe0f5eed" providerId="LiveId" clId="{830E2D2B-B102-4D84-A4CB-BD8396ECD22D}" dt="2021-06-22T10:58:07.591" v="823"/>
          <ac:grpSpMkLst>
            <pc:docMk/>
            <pc:sldMk cId="1317142924" sldId="369"/>
            <ac:grpSpMk id="36" creationId="{A661D977-40AD-4339-802D-98108BE7FACE}"/>
          </ac:grpSpMkLst>
        </pc:grpChg>
        <pc:grpChg chg="del mod">
          <ac:chgData name="Deepinder Kaur" userId="704e5b4dbe0f5eed" providerId="LiveId" clId="{830E2D2B-B102-4D84-A4CB-BD8396ECD22D}" dt="2021-06-22T10:58:11.606" v="829"/>
          <ac:grpSpMkLst>
            <pc:docMk/>
            <pc:sldMk cId="1317142924" sldId="369"/>
            <ac:grpSpMk id="41" creationId="{14FE18D9-A41E-4972-B1D6-84393E261C4B}"/>
          </ac:grpSpMkLst>
        </pc:grpChg>
        <pc:grpChg chg="del mod">
          <ac:chgData name="Deepinder Kaur" userId="704e5b4dbe0f5eed" providerId="LiveId" clId="{830E2D2B-B102-4D84-A4CB-BD8396ECD22D}" dt="2021-06-22T10:58:13.877" v="833"/>
          <ac:grpSpMkLst>
            <pc:docMk/>
            <pc:sldMk cId="1317142924" sldId="369"/>
            <ac:grpSpMk id="47" creationId="{DCF1DA59-DAF3-4D80-95DA-61064D9F2B90}"/>
          </ac:grpSpMkLst>
        </pc:grpChg>
        <pc:grpChg chg="del mod">
          <ac:chgData name="Deepinder Kaur" userId="704e5b4dbe0f5eed" providerId="LiveId" clId="{830E2D2B-B102-4D84-A4CB-BD8396ECD22D}" dt="2021-06-22T10:58:16.888" v="838"/>
          <ac:grpSpMkLst>
            <pc:docMk/>
            <pc:sldMk cId="1317142924" sldId="369"/>
            <ac:grpSpMk id="51" creationId="{9463C790-539A-4A43-B607-9E5232A98E4B}"/>
          </ac:grpSpMkLst>
        </pc:grpChg>
        <pc:grpChg chg="mod">
          <ac:chgData name="Deepinder Kaur" userId="704e5b4dbe0f5eed" providerId="LiveId" clId="{830E2D2B-B102-4D84-A4CB-BD8396ECD22D}" dt="2021-06-22T10:58:16.888" v="838"/>
          <ac:grpSpMkLst>
            <pc:docMk/>
            <pc:sldMk cId="1317142924" sldId="369"/>
            <ac:grpSpMk id="56" creationId="{C6313C25-7241-4333-8078-C65C5F523ECD}"/>
          </ac:grpSpMkLst>
        </pc:grpChg>
        <pc:inkChg chg="add">
          <ac:chgData name="Deepinder Kaur" userId="704e5b4dbe0f5eed" providerId="LiveId" clId="{830E2D2B-B102-4D84-A4CB-BD8396ECD22D}" dt="2021-06-22T10:57:36.055" v="785" actId="9405"/>
          <ac:inkMkLst>
            <pc:docMk/>
            <pc:sldMk cId="1317142924" sldId="369"/>
            <ac:inkMk id="2" creationId="{66A5FF76-2A84-47B1-BB3E-CC1309315453}"/>
          </ac:inkMkLst>
        </pc:inkChg>
        <pc:inkChg chg="add mod">
          <ac:chgData name="Deepinder Kaur" userId="704e5b4dbe0f5eed" providerId="LiveId" clId="{830E2D2B-B102-4D84-A4CB-BD8396ECD22D}" dt="2021-06-22T10:57:44.813" v="795"/>
          <ac:inkMkLst>
            <pc:docMk/>
            <pc:sldMk cId="1317142924" sldId="369"/>
            <ac:inkMk id="3" creationId="{EE45D914-8FDB-43EE-8D45-448771334C36}"/>
          </ac:inkMkLst>
        </pc:inkChg>
        <pc:inkChg chg="add mod">
          <ac:chgData name="Deepinder Kaur" userId="704e5b4dbe0f5eed" providerId="LiveId" clId="{830E2D2B-B102-4D84-A4CB-BD8396ECD22D}" dt="2021-06-22T10:57:44.813" v="795"/>
          <ac:inkMkLst>
            <pc:docMk/>
            <pc:sldMk cId="1317142924" sldId="369"/>
            <ac:inkMk id="4" creationId="{3570CDB7-CD88-4E7A-A150-EA465D8BCBD7}"/>
          </ac:inkMkLst>
        </pc:inkChg>
        <pc:inkChg chg="add mod">
          <ac:chgData name="Deepinder Kaur" userId="704e5b4dbe0f5eed" providerId="LiveId" clId="{830E2D2B-B102-4D84-A4CB-BD8396ECD22D}" dt="2021-06-22T10:57:44.813" v="795"/>
          <ac:inkMkLst>
            <pc:docMk/>
            <pc:sldMk cId="1317142924" sldId="369"/>
            <ac:inkMk id="5" creationId="{E03550CE-34B2-49A6-8530-2E571EA0B32C}"/>
          </ac:inkMkLst>
        </pc:inkChg>
        <pc:inkChg chg="add mod">
          <ac:chgData name="Deepinder Kaur" userId="704e5b4dbe0f5eed" providerId="LiveId" clId="{830E2D2B-B102-4D84-A4CB-BD8396ECD22D}" dt="2021-06-22T10:57:44.813" v="795"/>
          <ac:inkMkLst>
            <pc:docMk/>
            <pc:sldMk cId="1317142924" sldId="369"/>
            <ac:inkMk id="6" creationId="{B6F74A14-57F3-4D58-A02E-CA13DC48B9F8}"/>
          </ac:inkMkLst>
        </pc:inkChg>
        <pc:inkChg chg="add mod">
          <ac:chgData name="Deepinder Kaur" userId="704e5b4dbe0f5eed" providerId="LiveId" clId="{830E2D2B-B102-4D84-A4CB-BD8396ECD22D}" dt="2021-06-22T10:57:44.813" v="795"/>
          <ac:inkMkLst>
            <pc:docMk/>
            <pc:sldMk cId="1317142924" sldId="369"/>
            <ac:inkMk id="7" creationId="{CFABBBF3-355B-427F-8CA8-997A46A30EE6}"/>
          </ac:inkMkLst>
        </pc:inkChg>
        <pc:inkChg chg="add mod">
          <ac:chgData name="Deepinder Kaur" userId="704e5b4dbe0f5eed" providerId="LiveId" clId="{830E2D2B-B102-4D84-A4CB-BD8396ECD22D}" dt="2021-06-22T10:57:44.813" v="795"/>
          <ac:inkMkLst>
            <pc:docMk/>
            <pc:sldMk cId="1317142924" sldId="369"/>
            <ac:inkMk id="8" creationId="{967093F7-0F31-48BE-A6BA-97C9B11A93E6}"/>
          </ac:inkMkLst>
        </pc:inkChg>
        <pc:inkChg chg="add mod">
          <ac:chgData name="Deepinder Kaur" userId="704e5b4dbe0f5eed" providerId="LiveId" clId="{830E2D2B-B102-4D84-A4CB-BD8396ECD22D}" dt="2021-06-22T10:57:44.813" v="795"/>
          <ac:inkMkLst>
            <pc:docMk/>
            <pc:sldMk cId="1317142924" sldId="369"/>
            <ac:inkMk id="9" creationId="{F4ED0565-5428-4BA7-A154-3156364E4EFC}"/>
          </ac:inkMkLst>
        </pc:inkChg>
        <pc:inkChg chg="add mod">
          <ac:chgData name="Deepinder Kaur" userId="704e5b4dbe0f5eed" providerId="LiveId" clId="{830E2D2B-B102-4D84-A4CB-BD8396ECD22D}" dt="2021-06-22T10:57:44.813" v="795"/>
          <ac:inkMkLst>
            <pc:docMk/>
            <pc:sldMk cId="1317142924" sldId="369"/>
            <ac:inkMk id="10" creationId="{1B5C3A14-3756-4CF6-800D-2FCB7AA1CCDB}"/>
          </ac:inkMkLst>
        </pc:inkChg>
        <pc:inkChg chg="add">
          <ac:chgData name="Deepinder Kaur" userId="704e5b4dbe0f5eed" providerId="LiveId" clId="{830E2D2B-B102-4D84-A4CB-BD8396ECD22D}" dt="2021-06-22T10:57:43.889" v="794" actId="9405"/>
          <ac:inkMkLst>
            <pc:docMk/>
            <pc:sldMk cId="1317142924" sldId="369"/>
            <ac:inkMk id="11" creationId="{F1E5E175-AEDD-4FC2-AA9A-5271D56B6114}"/>
          </ac:inkMkLst>
        </pc:inkChg>
        <pc:inkChg chg="add mod">
          <ac:chgData name="Deepinder Kaur" userId="704e5b4dbe0f5eed" providerId="LiveId" clId="{830E2D2B-B102-4D84-A4CB-BD8396ECD22D}" dt="2021-06-22T10:57:55.007" v="811"/>
          <ac:inkMkLst>
            <pc:docMk/>
            <pc:sldMk cId="1317142924" sldId="369"/>
            <ac:inkMk id="13" creationId="{28895F9B-87AC-4518-BEBB-CF736AF91579}"/>
          </ac:inkMkLst>
        </pc:inkChg>
        <pc:inkChg chg="add mod">
          <ac:chgData name="Deepinder Kaur" userId="704e5b4dbe0f5eed" providerId="LiveId" clId="{830E2D2B-B102-4D84-A4CB-BD8396ECD22D}" dt="2021-06-22T10:57:55.007" v="811"/>
          <ac:inkMkLst>
            <pc:docMk/>
            <pc:sldMk cId="1317142924" sldId="369"/>
            <ac:inkMk id="14" creationId="{B0533EAE-9A85-45CD-B1B2-7DCC25979F04}"/>
          </ac:inkMkLst>
        </pc:inkChg>
        <pc:inkChg chg="add mod">
          <ac:chgData name="Deepinder Kaur" userId="704e5b4dbe0f5eed" providerId="LiveId" clId="{830E2D2B-B102-4D84-A4CB-BD8396ECD22D}" dt="2021-06-22T10:57:55.007" v="811"/>
          <ac:inkMkLst>
            <pc:docMk/>
            <pc:sldMk cId="1317142924" sldId="369"/>
            <ac:inkMk id="15" creationId="{181A3CB4-B01A-4840-ADF7-60F23D1CF751}"/>
          </ac:inkMkLst>
        </pc:inkChg>
        <pc:inkChg chg="add mod">
          <ac:chgData name="Deepinder Kaur" userId="704e5b4dbe0f5eed" providerId="LiveId" clId="{830E2D2B-B102-4D84-A4CB-BD8396ECD22D}" dt="2021-06-22T10:57:55.007" v="811"/>
          <ac:inkMkLst>
            <pc:docMk/>
            <pc:sldMk cId="1317142924" sldId="369"/>
            <ac:inkMk id="16" creationId="{D22F0B79-1164-4A15-86E0-1A26AB257318}"/>
          </ac:inkMkLst>
        </pc:inkChg>
        <pc:inkChg chg="add mod">
          <ac:chgData name="Deepinder Kaur" userId="704e5b4dbe0f5eed" providerId="LiveId" clId="{830E2D2B-B102-4D84-A4CB-BD8396ECD22D}" dt="2021-06-22T10:57:55.007" v="811"/>
          <ac:inkMkLst>
            <pc:docMk/>
            <pc:sldMk cId="1317142924" sldId="369"/>
            <ac:inkMk id="17" creationId="{44BB27FC-743D-4DEB-BA5A-1B15E20DB030}"/>
          </ac:inkMkLst>
        </pc:inkChg>
        <pc:inkChg chg="add mod">
          <ac:chgData name="Deepinder Kaur" userId="704e5b4dbe0f5eed" providerId="LiveId" clId="{830E2D2B-B102-4D84-A4CB-BD8396ECD22D}" dt="2021-06-22T10:57:55.007" v="811"/>
          <ac:inkMkLst>
            <pc:docMk/>
            <pc:sldMk cId="1317142924" sldId="369"/>
            <ac:inkMk id="18" creationId="{701EA452-85EF-410F-9B1F-F944FCBE829D}"/>
          </ac:inkMkLst>
        </pc:inkChg>
        <pc:inkChg chg="add mod">
          <ac:chgData name="Deepinder Kaur" userId="704e5b4dbe0f5eed" providerId="LiveId" clId="{830E2D2B-B102-4D84-A4CB-BD8396ECD22D}" dt="2021-06-22T10:57:55.007" v="811"/>
          <ac:inkMkLst>
            <pc:docMk/>
            <pc:sldMk cId="1317142924" sldId="369"/>
            <ac:inkMk id="19" creationId="{6D355CB8-C098-4556-A87D-207942D0A35F}"/>
          </ac:inkMkLst>
        </pc:inkChg>
        <pc:inkChg chg="add mod">
          <ac:chgData name="Deepinder Kaur" userId="704e5b4dbe0f5eed" providerId="LiveId" clId="{830E2D2B-B102-4D84-A4CB-BD8396ECD22D}" dt="2021-06-22T10:57:55.007" v="811"/>
          <ac:inkMkLst>
            <pc:docMk/>
            <pc:sldMk cId="1317142924" sldId="369"/>
            <ac:inkMk id="21" creationId="{B95C1976-27A4-4289-9323-E6A258997334}"/>
          </ac:inkMkLst>
        </pc:inkChg>
        <pc:inkChg chg="add mod">
          <ac:chgData name="Deepinder Kaur" userId="704e5b4dbe0f5eed" providerId="LiveId" clId="{830E2D2B-B102-4D84-A4CB-BD8396ECD22D}" dt="2021-06-22T10:57:55.007" v="811"/>
          <ac:inkMkLst>
            <pc:docMk/>
            <pc:sldMk cId="1317142924" sldId="369"/>
            <ac:inkMk id="22" creationId="{811E503A-FF67-4076-B5D5-0506B0ACF4DF}"/>
          </ac:inkMkLst>
        </pc:inkChg>
        <pc:inkChg chg="add mod">
          <ac:chgData name="Deepinder Kaur" userId="704e5b4dbe0f5eed" providerId="LiveId" clId="{830E2D2B-B102-4D84-A4CB-BD8396ECD22D}" dt="2021-06-22T10:57:55.007" v="811"/>
          <ac:inkMkLst>
            <pc:docMk/>
            <pc:sldMk cId="1317142924" sldId="369"/>
            <ac:inkMk id="24" creationId="{2EFBCF2C-BF52-46E6-B2DD-149168905845}"/>
          </ac:inkMkLst>
        </pc:inkChg>
        <pc:inkChg chg="add mod">
          <ac:chgData name="Deepinder Kaur" userId="704e5b4dbe0f5eed" providerId="LiveId" clId="{830E2D2B-B102-4D84-A4CB-BD8396ECD22D}" dt="2021-06-22T10:57:55.007" v="811"/>
          <ac:inkMkLst>
            <pc:docMk/>
            <pc:sldMk cId="1317142924" sldId="369"/>
            <ac:inkMk id="25" creationId="{1D802AD1-C5BD-49F6-81B8-35334E90628D}"/>
          </ac:inkMkLst>
        </pc:inkChg>
        <pc:inkChg chg="add mod">
          <ac:chgData name="Deepinder Kaur" userId="704e5b4dbe0f5eed" providerId="LiveId" clId="{830E2D2B-B102-4D84-A4CB-BD8396ECD22D}" dt="2021-06-22T10:57:55.007" v="811"/>
          <ac:inkMkLst>
            <pc:docMk/>
            <pc:sldMk cId="1317142924" sldId="369"/>
            <ac:inkMk id="26" creationId="{0BAB0AD8-A0C7-4B26-8AC1-3E7F4B6469F5}"/>
          </ac:inkMkLst>
        </pc:inkChg>
        <pc:inkChg chg="add mod">
          <ac:chgData name="Deepinder Kaur" userId="704e5b4dbe0f5eed" providerId="LiveId" clId="{830E2D2B-B102-4D84-A4CB-BD8396ECD22D}" dt="2021-06-22T10:57:55.007" v="811"/>
          <ac:inkMkLst>
            <pc:docMk/>
            <pc:sldMk cId="1317142924" sldId="369"/>
            <ac:inkMk id="27" creationId="{2665CA25-8D90-4344-B647-7C0CD1E20C2A}"/>
          </ac:inkMkLst>
        </pc:inkChg>
        <pc:inkChg chg="add mod">
          <ac:chgData name="Deepinder Kaur" userId="704e5b4dbe0f5eed" providerId="LiveId" clId="{830E2D2B-B102-4D84-A4CB-BD8396ECD22D}" dt="2021-06-22T10:58:00.986" v="816"/>
          <ac:inkMkLst>
            <pc:docMk/>
            <pc:sldMk cId="1317142924" sldId="369"/>
            <ac:inkMk id="29" creationId="{16CA541E-30FA-415B-A8DF-33ECBFFA6B80}"/>
          </ac:inkMkLst>
        </pc:inkChg>
        <pc:inkChg chg="add mod">
          <ac:chgData name="Deepinder Kaur" userId="704e5b4dbe0f5eed" providerId="LiveId" clId="{830E2D2B-B102-4D84-A4CB-BD8396ECD22D}" dt="2021-06-22T10:58:00.986" v="816"/>
          <ac:inkMkLst>
            <pc:docMk/>
            <pc:sldMk cId="1317142924" sldId="369"/>
            <ac:inkMk id="30" creationId="{C8A1D574-40BE-4F4E-8D06-700887FDC80B}"/>
          </ac:inkMkLst>
        </pc:inkChg>
        <pc:inkChg chg="add mod">
          <ac:chgData name="Deepinder Kaur" userId="704e5b4dbe0f5eed" providerId="LiveId" clId="{830E2D2B-B102-4D84-A4CB-BD8396ECD22D}" dt="2021-06-22T10:58:00.986" v="816"/>
          <ac:inkMkLst>
            <pc:docMk/>
            <pc:sldMk cId="1317142924" sldId="369"/>
            <ac:inkMk id="31" creationId="{5FBD7160-3BC4-4A9D-B624-2AA43EB06A23}"/>
          </ac:inkMkLst>
        </pc:inkChg>
        <pc:inkChg chg="add mod">
          <ac:chgData name="Deepinder Kaur" userId="704e5b4dbe0f5eed" providerId="LiveId" clId="{830E2D2B-B102-4D84-A4CB-BD8396ECD22D}" dt="2021-06-22T10:58:00.986" v="816"/>
          <ac:inkMkLst>
            <pc:docMk/>
            <pc:sldMk cId="1317142924" sldId="369"/>
            <ac:inkMk id="32" creationId="{63049FF5-6525-4EC5-AF5E-BB68619D7A33}"/>
          </ac:inkMkLst>
        </pc:inkChg>
        <pc:inkChg chg="add mod">
          <ac:chgData name="Deepinder Kaur" userId="704e5b4dbe0f5eed" providerId="LiveId" clId="{830E2D2B-B102-4D84-A4CB-BD8396ECD22D}" dt="2021-06-22T10:58:16.888" v="838"/>
          <ac:inkMkLst>
            <pc:docMk/>
            <pc:sldMk cId="1317142924" sldId="369"/>
            <ac:inkMk id="34" creationId="{0A6489B7-6E83-42CA-A522-AEC014B165DB}"/>
          </ac:inkMkLst>
        </pc:inkChg>
        <pc:inkChg chg="add mod">
          <ac:chgData name="Deepinder Kaur" userId="704e5b4dbe0f5eed" providerId="LiveId" clId="{830E2D2B-B102-4D84-A4CB-BD8396ECD22D}" dt="2021-06-22T10:58:16.888" v="838"/>
          <ac:inkMkLst>
            <pc:docMk/>
            <pc:sldMk cId="1317142924" sldId="369"/>
            <ac:inkMk id="35" creationId="{7F300359-65A7-4031-9BA8-9258E43ACA80}"/>
          </ac:inkMkLst>
        </pc:inkChg>
        <pc:inkChg chg="add mod">
          <ac:chgData name="Deepinder Kaur" userId="704e5b4dbe0f5eed" providerId="LiveId" clId="{830E2D2B-B102-4D84-A4CB-BD8396ECD22D}" dt="2021-06-22T10:58:16.888" v="838"/>
          <ac:inkMkLst>
            <pc:docMk/>
            <pc:sldMk cId="1317142924" sldId="369"/>
            <ac:inkMk id="37" creationId="{FD6B50DB-894B-43FA-96A2-9FC1AC4C12BB}"/>
          </ac:inkMkLst>
        </pc:inkChg>
        <pc:inkChg chg="add mod">
          <ac:chgData name="Deepinder Kaur" userId="704e5b4dbe0f5eed" providerId="LiveId" clId="{830E2D2B-B102-4D84-A4CB-BD8396ECD22D}" dt="2021-06-22T10:58:16.888" v="838"/>
          <ac:inkMkLst>
            <pc:docMk/>
            <pc:sldMk cId="1317142924" sldId="369"/>
            <ac:inkMk id="38" creationId="{E7E84823-1060-4582-9BF5-063B5BC7D2DB}"/>
          </ac:inkMkLst>
        </pc:inkChg>
        <pc:inkChg chg="add mod">
          <ac:chgData name="Deepinder Kaur" userId="704e5b4dbe0f5eed" providerId="LiveId" clId="{830E2D2B-B102-4D84-A4CB-BD8396ECD22D}" dt="2021-06-22T10:58:16.888" v="838"/>
          <ac:inkMkLst>
            <pc:docMk/>
            <pc:sldMk cId="1317142924" sldId="369"/>
            <ac:inkMk id="40" creationId="{8E3717B5-2694-4F15-B5BF-69BE2A003A6A}"/>
          </ac:inkMkLst>
        </pc:inkChg>
        <pc:inkChg chg="add mod">
          <ac:chgData name="Deepinder Kaur" userId="704e5b4dbe0f5eed" providerId="LiveId" clId="{830E2D2B-B102-4D84-A4CB-BD8396ECD22D}" dt="2021-06-22T10:58:16.888" v="838"/>
          <ac:inkMkLst>
            <pc:docMk/>
            <pc:sldMk cId="1317142924" sldId="369"/>
            <ac:inkMk id="42" creationId="{C6D6218F-4B1F-45C4-B138-FC7D6BFEA467}"/>
          </ac:inkMkLst>
        </pc:inkChg>
        <pc:inkChg chg="add mod">
          <ac:chgData name="Deepinder Kaur" userId="704e5b4dbe0f5eed" providerId="LiveId" clId="{830E2D2B-B102-4D84-A4CB-BD8396ECD22D}" dt="2021-06-22T10:58:16.888" v="838"/>
          <ac:inkMkLst>
            <pc:docMk/>
            <pc:sldMk cId="1317142924" sldId="369"/>
            <ac:inkMk id="43" creationId="{053D3A08-3BEB-41D9-A2F7-A7279B86FC9F}"/>
          </ac:inkMkLst>
        </pc:inkChg>
        <pc:inkChg chg="add mod">
          <ac:chgData name="Deepinder Kaur" userId="704e5b4dbe0f5eed" providerId="LiveId" clId="{830E2D2B-B102-4D84-A4CB-BD8396ECD22D}" dt="2021-06-22T10:58:16.888" v="838"/>
          <ac:inkMkLst>
            <pc:docMk/>
            <pc:sldMk cId="1317142924" sldId="369"/>
            <ac:inkMk id="44" creationId="{E6462D4D-1BDB-45B0-9797-81B43C0CB53B}"/>
          </ac:inkMkLst>
        </pc:inkChg>
        <pc:inkChg chg="add mod">
          <ac:chgData name="Deepinder Kaur" userId="704e5b4dbe0f5eed" providerId="LiveId" clId="{830E2D2B-B102-4D84-A4CB-BD8396ECD22D}" dt="2021-06-22T10:58:16.888" v="838"/>
          <ac:inkMkLst>
            <pc:docMk/>
            <pc:sldMk cId="1317142924" sldId="369"/>
            <ac:inkMk id="45" creationId="{D8012ADB-52EC-4344-A64A-B67ED490664A}"/>
          </ac:inkMkLst>
        </pc:inkChg>
        <pc:inkChg chg="add mod">
          <ac:chgData name="Deepinder Kaur" userId="704e5b4dbe0f5eed" providerId="LiveId" clId="{830E2D2B-B102-4D84-A4CB-BD8396ECD22D}" dt="2021-06-22T10:58:16.888" v="838"/>
          <ac:inkMkLst>
            <pc:docMk/>
            <pc:sldMk cId="1317142924" sldId="369"/>
            <ac:inkMk id="46" creationId="{1012FBC3-C6D9-4F38-A690-AD8EDFA1BD9A}"/>
          </ac:inkMkLst>
        </pc:inkChg>
        <pc:inkChg chg="add mod">
          <ac:chgData name="Deepinder Kaur" userId="704e5b4dbe0f5eed" providerId="LiveId" clId="{830E2D2B-B102-4D84-A4CB-BD8396ECD22D}" dt="2021-06-22T10:58:16.888" v="838"/>
          <ac:inkMkLst>
            <pc:docMk/>
            <pc:sldMk cId="1317142924" sldId="369"/>
            <ac:inkMk id="48" creationId="{E8132978-12F5-4BD7-8691-196BC66F429E}"/>
          </ac:inkMkLst>
        </pc:inkChg>
        <pc:inkChg chg="add mod">
          <ac:chgData name="Deepinder Kaur" userId="704e5b4dbe0f5eed" providerId="LiveId" clId="{830E2D2B-B102-4D84-A4CB-BD8396ECD22D}" dt="2021-06-22T10:58:16.888" v="838"/>
          <ac:inkMkLst>
            <pc:docMk/>
            <pc:sldMk cId="1317142924" sldId="369"/>
            <ac:inkMk id="49" creationId="{78DB0666-63BC-4EA1-B848-82E17352CDF9}"/>
          </ac:inkMkLst>
        </pc:inkChg>
        <pc:inkChg chg="add mod">
          <ac:chgData name="Deepinder Kaur" userId="704e5b4dbe0f5eed" providerId="LiveId" clId="{830E2D2B-B102-4D84-A4CB-BD8396ECD22D}" dt="2021-06-22T10:58:16.888" v="838"/>
          <ac:inkMkLst>
            <pc:docMk/>
            <pc:sldMk cId="1317142924" sldId="369"/>
            <ac:inkMk id="50" creationId="{32996884-477E-49EA-A5CD-DAE7B999CECE}"/>
          </ac:inkMkLst>
        </pc:inkChg>
        <pc:inkChg chg="add mod">
          <ac:chgData name="Deepinder Kaur" userId="704e5b4dbe0f5eed" providerId="LiveId" clId="{830E2D2B-B102-4D84-A4CB-BD8396ECD22D}" dt="2021-06-22T10:58:16.888" v="838"/>
          <ac:inkMkLst>
            <pc:docMk/>
            <pc:sldMk cId="1317142924" sldId="369"/>
            <ac:inkMk id="52" creationId="{986317A2-307B-4157-A8A2-8C1B70936564}"/>
          </ac:inkMkLst>
        </pc:inkChg>
        <pc:inkChg chg="add mod">
          <ac:chgData name="Deepinder Kaur" userId="704e5b4dbe0f5eed" providerId="LiveId" clId="{830E2D2B-B102-4D84-A4CB-BD8396ECD22D}" dt="2021-06-22T10:58:16.888" v="838"/>
          <ac:inkMkLst>
            <pc:docMk/>
            <pc:sldMk cId="1317142924" sldId="369"/>
            <ac:inkMk id="53" creationId="{FA1B4A93-DC80-46F6-A0F6-01FDFED6DFC4}"/>
          </ac:inkMkLst>
        </pc:inkChg>
        <pc:inkChg chg="add mod">
          <ac:chgData name="Deepinder Kaur" userId="704e5b4dbe0f5eed" providerId="LiveId" clId="{830E2D2B-B102-4D84-A4CB-BD8396ECD22D}" dt="2021-06-22T10:58:16.888" v="838"/>
          <ac:inkMkLst>
            <pc:docMk/>
            <pc:sldMk cId="1317142924" sldId="369"/>
            <ac:inkMk id="54" creationId="{6F7D0590-BF72-4369-A2DB-2FB27DB62D4E}"/>
          </ac:inkMkLst>
        </pc:inkChg>
        <pc:inkChg chg="add">
          <ac:chgData name="Deepinder Kaur" userId="704e5b4dbe0f5eed" providerId="LiveId" clId="{830E2D2B-B102-4D84-A4CB-BD8396ECD22D}" dt="2021-06-22T10:58:16.136" v="837" actId="9405"/>
          <ac:inkMkLst>
            <pc:docMk/>
            <pc:sldMk cId="1317142924" sldId="369"/>
            <ac:inkMk id="55" creationId="{8C4FA58D-E78B-4CFF-BE85-CFE52A186C03}"/>
          </ac:inkMkLst>
        </pc:inkChg>
      </pc:sldChg>
    </pc:docChg>
  </pc:docChgLst>
  <pc:docChgLst>
    <pc:chgData name="Deepinder Kaur" userId="704e5b4dbe0f5eed" providerId="LiveId" clId="{68EC2C50-699F-43B0-93E6-00F9595E45A1}"/>
    <pc:docChg chg="addSld delSld modSld">
      <pc:chgData name="Deepinder Kaur" userId="704e5b4dbe0f5eed" providerId="LiveId" clId="{68EC2C50-699F-43B0-93E6-00F9595E45A1}" dt="2021-05-31T06:58:06.233" v="1" actId="47"/>
      <pc:docMkLst>
        <pc:docMk/>
      </pc:docMkLst>
      <pc:sldChg chg="del">
        <pc:chgData name="Deepinder Kaur" userId="704e5b4dbe0f5eed" providerId="LiveId" clId="{68EC2C50-699F-43B0-93E6-00F9595E45A1}" dt="2021-05-31T06:58:06.233" v="1" actId="47"/>
        <pc:sldMkLst>
          <pc:docMk/>
          <pc:sldMk cId="3962550146" sldId="357"/>
        </pc:sldMkLst>
      </pc:sldChg>
      <pc:sldChg chg="add">
        <pc:chgData name="Deepinder Kaur" userId="704e5b4dbe0f5eed" providerId="LiveId" clId="{68EC2C50-699F-43B0-93E6-00F9595E45A1}" dt="2021-05-31T06:58:04.227" v="0"/>
        <pc:sldMkLst>
          <pc:docMk/>
          <pc:sldMk cId="1897628825" sldId="359"/>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2:42.173"/>
    </inkml:context>
    <inkml:brush xml:id="br0">
      <inkml:brushProperty name="width" value="0.05" units="cm"/>
      <inkml:brushProperty name="height" value="0.05" units="cm"/>
    </inkml:brush>
  </inkml:definitions>
  <inkml:trace contextRef="#ctx0" brushRef="#br0">565 96 184 0 0,'0'0'2612'0'0,"-2"-1"-2563"0"0,-7-3 18 0 0,6 4 301 0 0,2-3-348 0 0,-14-50 358 0 0,14 50-209 0 0,-5-6-164 0 0,6 8-4 0 0,0 1-1 0 0,0-1 0 0 0,0 0 1 0 0,-1 0-1 0 0,1 0 0 0 0,0 1 1 0 0,-1-1-1 0 0,1 0 1 0 0,0 0-1 0 0,-1 1 0 0 0,1-1 1 0 0,-1 0-1 0 0,1 1 0 0 0,-1-1 1 0 0,0 1-1 0 0,1-1 0 0 0,-1 1 1 0 0,0-1-1 0 0,1 1 1 0 0,-1-1-1 0 0,-1 0 0 0 0,-10 0 4 0 0,9 1 28 0 0,0-1-18 0 0,-28-4-89 0 0,28 5 86 0 0,-13 1-4 0 0,13 0-6 0 0,-14 5 4 0 0,5-3-12 0 0,10-3 21 0 0,-31 7-42 0 0,30-6 26 0 0,1 0-11 0 0,-9 2 20 0 0,0 0 4 0 0,1 2 0 0 0,-1 0 0 0 0,1 0 0 0 0,0 1 0 0 0,-18 14 0 0 0,21-16-27 0 0,5-2 8 0 0,-2 0 7 0 0,1 0-1 0 0,0 1 1 0 0,0-1 0 0 0,0 1-1 0 0,0 0 1 0 0,-4 5-1 0 0,1-2 12 0 0,6-6-9 0 0,-13 20-2 0 0,0-2 17 0 0,-22 36-22 0 0,27-37 4 0 0,-1 0 3 0 0,0 0 2 0 0,1 3 0 0 0,2-6-5 0 0,1-1-1 0 0,-7 28 1 0 0,9-28 2 0 0,-3 24 4 0 0,1 14 29 0 0,4-47-15 0 0,2-2-15 0 0,-1-1 1 0 0,0 1-1 0 0,1-1 0 0 0,-1 1 0 0 0,0 0 1 0 0,0-1-1 0 0,0 1 0 0 0,-1-1 0 0 0,1 1 1 0 0,-1 1-1 0 0,1 1 14 0 0,1 0 8 0 0,2 9-11 0 0,-2-9-6 0 0,0-1 10 0 0,11 28 27 0 0,-11-28-36 0 0,1-1-2 0 0,0 2 1 0 0,1 0 1 0 0,-1 0-1 0 0,1 0 0 0 0,0-1 1 0 0,0 1-1 0 0,0-1 1 0 0,0 0-1 0 0,1 0 1 0 0,-1 0-1 0 0,1 0 1 0 0,0-1-1 0 0,6 4 0 0 0,-1-1 4 0 0,-1 1 13 0 0,-7-6-26 0 0,25 11 36 0 0,108 39-4 0 0,-123-46-29 0 0,0 0-1 0 0,0 1 1 0 0,0 0-1 0 0,-1 1 1 0 0,1 1 0 0 0,-2-1-1 0 0,1 1 1 0 0,15 15-1 0 0,-6-4 20 0 0,-14-14 4 0 0,0 1 0 0 0,0 0 0 0 0,-1 1 0 0 0,1-1 1 0 0,-1 1-1 0 0,0 0 0 0 0,-1 0 0 0 0,0 0 0 0 0,0 0 0 0 0,0 0 0 0 0,0 1 1 0 0,-1 0-1 0 0,2 10 0 0 0,-2-4 37 0 0,-1 0 0 0 0,0 0 0 0 0,-1 0 0 0 0,0 0 0 0 0,-3 20 0 0 0,1-28-50 0 0,0 1 0 0 0,0 0 0 0 0,0-1 0 0 0,0 1 0 0 0,-1-1 0 0 0,0 1 0 0 0,0-1 0 0 0,-1 0 0 0 0,-6 7 0 0 0,7-8-9 0 0,-1 2 6 0 0,-1 0-1 0 0,0 0 1 0 0,0-1 0 0 0,0 0-1 0 0,-1 0 1 0 0,0 0 0 0 0,-11 7-1 0 0,7-8-1 0 0,1 0 0 0 0,-1 0 0 0 0,0-1 0 0 0,0 0-1 0 0,-1-1 1 0 0,-15 2 0 0 0,2-3-9 0 0,1 0 0 0 0,0-1 0 0 0,-1-2 0 0 0,-25-4 0 0 0,21 3-46 0 0,0-2 1 0 0,1-1-1 0 0,-1-1 1 0 0,1-1-1 0 0,1-2 1 0 0,-29-13-1 0 0,53 22-669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2:27.463"/>
    </inkml:context>
    <inkml:brush xml:id="br0">
      <inkml:brushProperty name="width" value="0.05" units="cm"/>
      <inkml:brushProperty name="height" value="0.05" units="cm"/>
    </inkml:brush>
  </inkml:definitions>
  <inkml:trace contextRef="#ctx0" brushRef="#br0">314 101 80 0 0,'-3'1'377'0'0,"-6"1"212"0"0,0 1-1 0 0,0-2 0 0 0,0 1 0 0 0,0-1 1 0 0,-16 0-1 0 0,8-3-502 0 0,14 2-8 0 0,-23-13 188 0 0,24 12-179 0 0,-2-3-1 0 0,1 0 1 0 0,0 0 0 0 0,0 0 0 0 0,0 0-1 0 0,1-1 1 0 0,0 1 0 0 0,-3-7-1 0 0,4 9-44 0 0,-20-49 1168 0 0,20 49-752 0 0,21 3-190 0 0,-11 13-77 0 0,-5-8-97 0 0,-1 1 0 0 0,1-1 0 0 0,-1 1 0 0 0,-1 0 0 0 0,1 0 0 0 0,-1 0 0 0 0,2 13 0 0 0,-1-5 24 0 0,-1-3-46 0 0,0 0 0 0 0,-1 0-1 0 0,0 0 1 0 0,-1 0 0 0 0,-1 1 0 0 0,-2 16 0 0 0,-2-3 88 0 0,-14 45 1 0 0,5-35-110 0 0,-1-2 0 0 0,-2 0-1 0 0,-1-1 1 0 0,-38 52 0 0 0,52-80-204 0 0,0 0 1 0 0,0 0-1 0 0,-1-1 1 0 0,1 1 0 0 0,-1-1-1 0 0,-9 5 1 0 0,12-7-370 0 0,1-1-272 0 0,0-1 751 0 0,1 0-1 0 0,0 1 1 0 0,0-1 0 0 0,-1 0-1 0 0,1 0 1 0 0,0 0-1 0 0,-1 0 1 0 0,1 0-1 0 0,0 1 1 0 0,-1-1-1 0 0,1 0 1 0 0,0 0-1 0 0,-1 0 1 0 0,1 0-1 0 0,0 0 1 0 0,-1 0-1 0 0,1 0 1 0 0,0 0-1 0 0,-1 0 1 0 0,1 0-1 0 0,0 0 1 0 0,-1 0 0 0 0,1-1-37 0 0,-1 1 0 0 0,1 0 1 0 0,0 0-1 0 0,-1 0 0 0 0,1 0 1 0 0,0 0-1 0 0,-1 0 0 0 0,1 0 0 0 0,0 0 1 0 0,-1 0-1 0 0,1 0 0 0 0,0 0 1 0 0,-1 0-1 0 0,1 0 0 0 0,0 1 1 0 0,-1-1-1 0 0,1 0 0 0 0,0 0 1 0 0,0 0-1 0 0,-1 0 0 0 0,1 1 1 0 0,0-1-1 0 0,0 0 0 0 0,-1 0 1 0 0,1 0-1 0 0,-1 1 0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00.091"/>
    </inkml:context>
    <inkml:brush xml:id="br0">
      <inkml:brushProperty name="width" value="0.05" units="cm"/>
      <inkml:brushProperty name="height" value="0.05" units="cm"/>
    </inkml:brush>
  </inkml:definitions>
  <inkml:trace contextRef="#ctx0" brushRef="#br0">138 63 476 0 0,'0'0'3557'0'0,"0"1"-3438"0"0,0 0 0 0 0,0-1-1 0 0,0 1 1 0 0,0-1 0 0 0,-1 1 0 0 0,1-1 0 0 0,0 1-1 0 0,0 0 1 0 0,-1-1 0 0 0,1 1 0 0 0,0-1 0 0 0,-1 0-1 0 0,1 1 1 0 0,-1-1 0 0 0,1 1 0 0 0,0-1 0 0 0,-1 1 0 0 0,1-1-1 0 0,-1 0 1 0 0,0 1 0 0 0,-11-21 641 0 0,11 18-619 0 0,-1-16 320 0 0,3 15-374 0 0,5-21 166 0 0,-1 18-51 0 0,0 22-21 0 0,-2 22-32 0 0,-2 1 1 0 0,-1-1-1 0 0,-3 0 1 0 0,0 0-1 0 0,-13 53 1 0 0,2-31-768 0 0,-4 0 1 0 0,-39 93-1 0 0,33-103-3363 0 0,22-47 2709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00.538"/>
    </inkml:context>
    <inkml:brush xml:id="br0">
      <inkml:brushProperty name="width" value="0.05" units="cm"/>
      <inkml:brushProperty name="height" value="0.05" units="cm"/>
    </inkml:brush>
  </inkml:definitions>
  <inkml:trace contextRef="#ctx0" brushRef="#br0">462 0 304 0 0,'0'0'3659'0'0,"-1"3"-3158"0"0,-14 29 28 0 0,-1-1-1 0 0,-1-1 1 0 0,-2 0 0 0 0,-28 34 0 0 0,-101 101-30 0 0,137-153-479 0 0,0-1 0 0 0,0-1 0 0 0,-1 0-1 0 0,-1 0 1 0 0,1-2 0 0 0,-2 1 0 0 0,1-1-1 0 0,-1-1 1 0 0,-15 5 0 0 0,28-11-22 0 0,0-1 1 0 0,0 1 0 0 0,0-1-1 0 0,0 0 1 0 0,-1 1 0 0 0,1-1-1 0 0,0 0 1 0 0,0 0 0 0 0,-1 0-1 0 0,1 0 1 0 0,0 0 0 0 0,0 0-1 0 0,-1 0 1 0 0,1 0 0 0 0,0 0-1 0 0,0-1 1 0 0,0 1 0 0 0,-1-1-1 0 0,1 1 1 0 0,0-1 0 0 0,-2 0-1 0 0,-16-15-94 0 0,17 10 70 0 0,1 2 2 0 0,1 4 22 0 0,-1-1-7 0 0,0 0 0 0 0,0-1 0 0 0,1 1 0 0 0,-1 0 0 0 0,0-1 0 0 0,1 1-1 0 0,-1-1 1 0 0,1 1 0 0 0,-1-1 0 0 0,1 1 0 0 0,0-1 0 0 0,0 1 0 0 0,-1-1 0 0 0,1-1 0 0 0,0-7-53 0 0,-1-10-25 0 0,3-15-23 0 0,0 31 99 0 0,-2 1 5 0 0,4-2-11 0 0,-4 4 17 0 0,0 1 0 0 0,0 0 0 0 0,0-1-1 0 0,0 1 1 0 0,0 0 0 0 0,0-1 0 0 0,0 1 0 0 0,0 0 0 0 0,0-1 0 0 0,0 1-1 0 0,0 0 1 0 0,0-1 0 0 0,0 1 0 0 0,1 0 0 0 0,-1-1 0 0 0,0 1 0 0 0,0 0-1 0 0,0 0 1 0 0,1-1 0 0 0,-1 1 0 0 0,0 0 0 0 0,0 0 0 0 0,1-1 0 0 0,-1 1-1 0 0,0 0 1 0 0,1 0 0 0 0,-1 0 0 0 0,0 0 0 0 0,0-1 0 0 0,1 1 0 0 0,-1 0-1 0 0,0 0 1 0 0,1 0 0 0 0,-1 0 0 0 0,0 0 0 0 0,1 0 0 0 0,0 0 0 0 0,4 1 26 0 0,0 0 1 0 0,-1 0-1 0 0,1 1 1 0 0,0-1-1 0 0,0 1 0 0 0,-1 1 1 0 0,1-1-1 0 0,-1 1 1 0 0,0-1-1 0 0,6 6 1 0 0,47 41 233 0 0,-34-29-206 0 0,144 107-74 0 0,-91-80-2370 0 0,-60-39 844 0 0,-1-2 108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01.054"/>
    </inkml:context>
    <inkml:brush xml:id="br0">
      <inkml:brushProperty name="width" value="0.05" units="cm"/>
      <inkml:brushProperty name="height" value="0.05" units="cm"/>
    </inkml:brush>
  </inkml:definitions>
  <inkml:trace contextRef="#ctx0" brushRef="#br0">85 127 40 0 0,'0'0'5694'0'0,"-2"2"-5515"0"0,0-2-151 0 0,0 1 0 0 0,-1 0 0 0 0,1-1 0 0 0,0 1 0 0 0,0-1 0 0 0,0 1 0 0 0,0-1 0 0 0,0 0 0 0 0,-1 0 0 0 0,1 0 0 0 0,0 0 0 0 0,0-1 0 0 0,0 1 0 0 0,0 0 0 0 0,0-1 0 0 0,-1 0 0 0 0,1 1 0 0 0,0-1 0 0 0,0 0 0 0 0,0 0 0 0 0,1 0 0 0 0,-1 0 0 0 0,0-1 0 0 0,0 1 0 0 0,1 0 0 0 0,-1-1 0 0 0,0 1 0 0 0,1-1 0 0 0,-1 1 0 0 0,1-1 0 0 0,0 0 0 0 0,0 0 0 0 0,0 0 0 0 0,0 0 0 0 0,0 0 0 0 0,0 0 0 0 0,0 0 0 0 0,0 0 0 0 0,1 0 0 0 0,-1 0 0 0 0,1 0 0 0 0,0 0 0 0 0,-1-3 0 0 0,1 1-26 0 0,1 0 0 0 0,-1-1-1 0 0,1 1 1 0 0,0 0 0 0 0,0 0-1 0 0,0 0 1 0 0,0 0 0 0 0,1 0-1 0 0,-1 0 1 0 0,1 0 0 0 0,0 1-1 0 0,0-1 1 0 0,1 0 0 0 0,-1 1-1 0 0,1 0 1 0 0,0 0 0 0 0,0 0-1 0 0,0 0 1 0 0,3-3 0 0 0,-4 5-1 0 0,0 0 0 0 0,0 0 0 0 0,-1 1 0 0 0,1-1 0 0 0,0 0 0 0 0,0 1 0 0 0,0-1 0 0 0,0 1 0 0 0,0 0 0 0 0,0 0 0 0 0,0-1 0 0 0,0 1 0 0 0,0 1 0 0 0,0-1 0 0 0,0 0 0 0 0,0 0 0 0 0,3 2 0 0 0,-4-2 11 0 0,4 1 7 0 0,0 0-1 0 0,0 1 0 0 0,0-1 0 0 0,-1 1 1 0 0,1 0-1 0 0,-1 1 0 0 0,1-1 0 0 0,-1 1 1 0 0,0 0-1 0 0,0 0 0 0 0,4 4 0 0 0,0 0 17 0 0,0 1 0 0 0,-1 0 0 0 0,11 15 0 0 0,-13-17-28 0 0,-2 1 0 0 0,1-1 0 0 0,-1 1 0 0 0,0 0 1 0 0,0 0-1 0 0,-1 0 0 0 0,0 0 0 0 0,0 0 0 0 0,0 0 0 0 0,-1 0 0 0 0,0 1 0 0 0,-1-1 0 0 0,0 1 0 0 0,0-1 0 0 0,0 0 1 0 0,-1 1-1 0 0,0-1 0 0 0,-1 0 0 0 0,1 0 0 0 0,-2 1 0 0 0,-3 8 0 0 0,2-7-2 0 0,0 0 0 0 0,-1 0 0 0 0,0-1 0 0 0,-1 0 0 0 0,0 0 0 0 0,0 0 0 0 0,-1-1 0 0 0,0 0 0 0 0,0 0 0 0 0,-1 0 0 0 0,1-1 0 0 0,-2 0 0 0 0,1-1 0 0 0,0 0 0 0 0,-11 4 0 0 0,15-7 0 0 0,-1-1 0 0 0,0 1 0 0 0,0-1 0 0 0,0 0 0 0 0,0-1 0 0 0,0 1 0 0 0,-8-1 0 0 0,12 0-5 0 0,-1 0 0 0 0,1 0 0 0 0,-1-1 0 0 0,0 1 0 0 0,1 0 1 0 0,-1 0-1 0 0,0-1 0 0 0,1 1 0 0 0,-1-1 0 0 0,0 0 0 0 0,1 1 0 0 0,-1-1 0 0 0,1 0 0 0 0,-1 0 0 0 0,1 0 1 0 0,-1 0-1 0 0,1 0 0 0 0,0 0 0 0 0,0 0 0 0 0,-1-1 0 0 0,1 1 0 0 0,0 0 0 0 0,0-1 0 0 0,0 1 1 0 0,0-1-1 0 0,1 1 0 0 0,-1-1 0 0 0,0 1 0 0 0,1-1 0 0 0,-1 0 0 0 0,1 1 0 0 0,-1-1 0 0 0,1 0 0 0 0,0 0 1 0 0,-1 1-1 0 0,1-1 0 0 0,0 0 0 0 0,0 1 0 0 0,1-3 0 0 0,-1 1-17 0 0,3 2 35 0 0,0 0-17 0 0,0 0 0 0 0,0 1-1 0 0,0-1 1 0 0,0 1 0 0 0,0 0 0 0 0,0 0 0 0 0,0 0 0 0 0,0 0 0 0 0,0 1 0 0 0,0-1 0 0 0,0 1 0 0 0,0 0 0 0 0,0 0 0 0 0,0 0 0 0 0,0 0-1 0 0,-1 0 1 0 0,1 0 0 0 0,0 1 0 0 0,4 3 0 0 0,8 5-58 0 0,30 27 0 0 0,-37-31 5 0 0,-7-5 43 0 0,14 13-1454 0 0,1-1-1 0 0,33 20 1 0 0,-35-27 565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01.385"/>
    </inkml:context>
    <inkml:brush xml:id="br0">
      <inkml:brushProperty name="width" value="0.05" units="cm"/>
      <inkml:brushProperty name="height" value="0.05" units="cm"/>
    </inkml:brush>
  </inkml:definitions>
  <inkml:trace contextRef="#ctx0" brushRef="#br0">37 0 572 0 0,'0'4'1218'0'0,"-17"146"4131"0"0,-3 23-8624 0 0,20-170 1815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01.702"/>
    </inkml:context>
    <inkml:brush xml:id="br0">
      <inkml:brushProperty name="width" value="0.05" units="cm"/>
      <inkml:brushProperty name="height" value="0.05" units="cm"/>
    </inkml:brush>
  </inkml:definitions>
  <inkml:trace contextRef="#ctx0" brushRef="#br0">450 0 932 0 0,'0'0'940'0'0,"3"1"-167"0"0,9 1-130 0 0,-9-1-89 0 0,-1 2-48 0 0,-1 0-393 0 0,1 1 0 0 0,-1-1 0 0 0,-1 0 0 0 0,1 0 0 0 0,0 1 0 0 0,-1-1-1 0 0,0 0 1 0 0,1 1 0 0 0,-1-1 0 0 0,-1 1 0 0 0,1-1 0 0 0,0 0 0 0 0,-1 1-1 0 0,0-1 1 0 0,0 0 0 0 0,0 0 0 0 0,-2 6 0 0 0,-2 3 85 0 0,-1-1-1 0 0,0 0 1 0 0,-14 20 0 0 0,2-7-22 0 0,-1 0 1 0 0,-1-1-1 0 0,0-2 0 0 0,-44 35 1 0 0,52-46-157 0 0,-1-1-1 0 0,0-1 1 0 0,-1 0 0 0 0,0-1 0 0 0,0 0 0 0 0,-1-1-1 0 0,1 0 1 0 0,-1-2 0 0 0,-1 0 0 0 0,-27 4 0 0 0,37-7-25 0 0,0-1 0 0 0,0 0 0 0 0,0-1 0 0 0,0 0 1 0 0,0 0-1 0 0,-11-3 0 0 0,14 3-10 0 0,0 0 1 0 0,0 0 0 0 0,0 0-1 0 0,0-1 1 0 0,0 0-1 0 0,0 1 1 0 0,0-1-1 0 0,1 0 1 0 0,-1 0 0 0 0,1 0-1 0 0,-1-1 1 0 0,1 1-1 0 0,0 0 1 0 0,0-1-1 0 0,-2-3 1 0 0,2 3-3 0 0,1 0 0 0 0,-1 0 0 0 0,1 0 0 0 0,0-1 1 0 0,0 1-1 0 0,1 0 0 0 0,-1 0 0 0 0,0-1 0 0 0,1 1 0 0 0,0 0 0 0 0,0-1 0 0 0,0 1 0 0 0,1-7 0 0 0,0 7-7 0 0,3 2 42 0 0,1 2 8 0 0,0-1 1 0 0,0 1-1 0 0,0 0 0 0 0,-1 0 0 0 0,1 0 0 0 0,0 1 0 0 0,0 0 0 0 0,-1 0 0 0 0,1 0 0 0 0,-1 0 0 0 0,0 1 0 0 0,1 0 0 0 0,4 4 1 0 0,59 51 511 0 0,-52-43-431 0 0,-9-9-87 0 0,60 55-198 0 0,127 90-1 0 0,-151-130-3736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02.138"/>
    </inkml:context>
    <inkml:brush xml:id="br0">
      <inkml:brushProperty name="width" value="0.05" units="cm"/>
      <inkml:brushProperty name="height" value="0.05" units="cm"/>
    </inkml:brush>
  </inkml:definitions>
  <inkml:trace contextRef="#ctx0" brushRef="#br0">0 29 680 0 0,'2'-2'1170'0'0,"1"-1"-959"0"0,0 1 1 0 0,0-1-1 0 0,0 1 0 0 0,0 0 1 0 0,0 0-1 0 0,0 0 0 0 0,1 0 1 0 0,-1 1-1 0 0,0-1 0 0 0,1 1 1 0 0,0 0-1 0 0,-1 0 0 0 0,1 0 0 0 0,0 1 1 0 0,-1-1-1 0 0,1 1 0 0 0,0 0 1 0 0,0 0-1 0 0,-1 0 0 0 0,1 0 1 0 0,4 1-1 0 0,-1 1-164 0 0,0 0 0 0 0,0 0 1 0 0,0 0-1 0 0,0 1 0 0 0,-1-1 0 0 0,1 2 1 0 0,-1-1-1 0 0,1 1 0 0 0,-1 0 0 0 0,0 0 1 0 0,5 6-1 0 0,-8-8-37 0 0,0 1 0 0 0,0 0-1 0 0,0 0 1 0 0,0 0 0 0 0,-1 0 0 0 0,1 0 0 0 0,-1 1-1 0 0,0-1 1 0 0,0 1 0 0 0,0 0 0 0 0,0-1 0 0 0,-1 1-1 0 0,1 0 1 0 0,-1 0 0 0 0,0 0 0 0 0,0 0 0 0 0,-1 0-1 0 0,1 0 1 0 0,-1 8 0 0 0,0-6-58 0 0,-1 0 0 0 0,1 1 1 0 0,-1-1-1 0 0,0 0 0 0 0,-1 0 0 0 0,0 0 0 0 0,0 0 1 0 0,0 0-1 0 0,0 0 0 0 0,-1-1 0 0 0,-4 7 0 0 0,1 0-75 0 0,5-10 4 0 0,-1 0-4 0 0,-4 27-346 0 0,6-26 448 0 0,7 11-34 0 0,-3-9 41 0 0,67 89 210 0 0,-63-82-55 0 0,0 1 1 0 0,-1 0-1 0 0,-1 0 1 0 0,7 21-1 0 0,-12-31-108 0 0,0 0-1 0 0,0 0 1 0 0,-1 0-1 0 0,1 0 0 0 0,-1 0 1 0 0,0 0-1 0 0,0 0 1 0 0,0 0-1 0 0,0 0 1 0 0,0 0-1 0 0,-1 0 1 0 0,1 0-1 0 0,-1 0 0 0 0,0 0 1 0 0,0 0-1 0 0,0-1 1 0 0,0 1-1 0 0,0 0 1 0 0,-1 0-1 0 0,1-1 1 0 0,-1 1-1 0 0,0-1 0 0 0,0 0 1 0 0,0 1-1 0 0,0-1 1 0 0,0 0-1 0 0,0 0 1 0 0,-1 0-1 0 0,1 0 1 0 0,0 0-1 0 0,-5 1 0 0 0,-1 2-40 0 0,0-2-1 0 0,0 1 0 0 0,0-1 0 0 0,0 0 1 0 0,0-1-1 0 0,-1 0 0 0 0,1 0 0 0 0,-13 1 1 0 0,11-3-624 0 0,-1 0 1 0 0,1 0 0 0 0,-1-1 0 0 0,1-1-1 0 0,-14-3 1 0 0,4 2-804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03.043"/>
    </inkml:context>
    <inkml:brush xml:id="br0">
      <inkml:brushProperty name="width" value="0.05" units="cm"/>
      <inkml:brushProperty name="height" value="0.05" units="cm"/>
    </inkml:brush>
  </inkml:definitions>
  <inkml:trace contextRef="#ctx0" brushRef="#br0">0 22 348 0 0,'0'0'1542'0'0,"2"-1"-964"0"0,5-7-118 0 0,-5 6 560 0 0,-2 1-986 0 0,1 1 0 0 0,-1-1-1 0 0,0 1 1 0 0,0-1 0 0 0,1 1-1 0 0,-1-1 1 0 0,0 0 0 0 0,1 1-1 0 0,-1-1 1 0 0,1 1 0 0 0,-1-1-1 0 0,1 1 1 0 0,-1 0 0 0 0,1-1-1 0 0,-1 1 1 0 0,1-1 0 0 0,-1 1-1 0 0,1 0 1 0 0,0 0-1 0 0,-1-1 1 0 0,1 1 0 0 0,-1 0-1 0 0,1 0 1 0 0,0 0 0 0 0,-1-1-1 0 0,1 1 1 0 0,0 0 0 0 0,-1 0-1 0 0,1 0 1 0 0,0 0 0 0 0,-1 0-1 0 0,1 0 1 0 0,0 1 0 0 0,-1-1-1 0 0,1 0 1 0 0,-1 0 0 0 0,1 0-1 0 0,0 1 1 0 0,22 5-1987 0 0,-20-5 1049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03.393"/>
    </inkml:context>
    <inkml:brush xml:id="br0">
      <inkml:brushProperty name="width" value="0.05" units="cm"/>
      <inkml:brushProperty name="height" value="0.05" units="cm"/>
    </inkml:brush>
  </inkml:definitions>
  <inkml:trace contextRef="#ctx0" brushRef="#br0">1 1 644 0 0,'0'0'953'0'0,"2"1"-164"0"0,18 16 1791 0 0,-19-15-2063 0 0,0 0-481 0 0,3 7-1 0 0,-3-7 86 0 0,2-3-121 0 0,8-3 0 0 0,-8 2 4 0 0,0 1-394 0 0,8-4-1841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03.736"/>
    </inkml:context>
    <inkml:brush xml:id="br0">
      <inkml:brushProperty name="width" value="0.05" units="cm"/>
      <inkml:brushProperty name="height" value="0.05" units="cm"/>
    </inkml:brush>
  </inkml:definitions>
  <inkml:trace contextRef="#ctx0" brushRef="#br0">17 1 612 0 0,'0'0'2696'0'0,"0"3"-2324"0"0,0-1-295 0 0,0 1 1 0 0,0-1 0 0 0,-1 1-1 0 0,1-1 1 0 0,-1 1-1 0 0,1-1 1 0 0,-1 1 0 0 0,0-1-1 0 0,0 0 1 0 0,0 0 0 0 0,0 1-1 0 0,0-1 1 0 0,-1 0 0 0 0,1 0-1 0 0,-3 2 1 0 0,2-3 1624 0 0,3-3-1636 0 0,2-1-50 0 0,-1 0-1 0 0,1 0 1 0 0,0 1-1 0 0,-1-1 1 0 0,1 1 0 0 0,0-1-1 0 0,0 1 1 0 0,6-3 0 0 0,-7 4-181 0 0,8-8-2930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04.150"/>
    </inkml:context>
    <inkml:brush xml:id="br0">
      <inkml:brushProperty name="width" value="0.05" units="cm"/>
      <inkml:brushProperty name="height" value="0.05" units="cm"/>
    </inkml:brush>
  </inkml:definitions>
  <inkml:trace contextRef="#ctx0" brushRef="#br0">44 102 640 0 0,'-2'-24'1868'0'0,"-1"1"0"0"0,-8-29-1 0 0,10 50-1051 0 0,-1 3-513 0 0,1 1-223 0 0,-1 0 1 0 0,0 0-1 0 0,1 1 0 0 0,-1-1 1 0 0,1 0-1 0 0,0 1 0 0 0,0-1 1 0 0,0 0-1 0 0,0 1 0 0 0,0-1 0 0 0,1 1 1 0 0,-1 0-1 0 0,1 2 0 0 0,-4 43 480 0 0,3-24-289 0 0,-2 24-38 0 0,1 1-1 0 0,6 53 1 0 0,-1-77-229 0 0,0 0 0 0 0,2 0 0 0 0,1 0 0 0 0,1-1 1 0 0,18 45-1 0 0,-21-61-3 0 0,1-1 1 0 0,-1 1 0 0 0,1-1 0 0 0,0 0-1 0 0,1 0 1 0 0,0-1 0 0 0,0 1 0 0 0,0-1-1 0 0,1-1 1 0 0,0 1 0 0 0,0-1 0 0 0,0 0-1 0 0,1-1 1 0 0,-1 1 0 0 0,12 3 0 0 0,-9-4-498 0 0,-1-1 0 0 0,1-1 1 0 0,0 1-1 0 0,0-2 1 0 0,1 1-1 0 0,-1-1 1 0 0,17-1-1 0 0,-21-1-1299 0 0,7-2-109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02.742"/>
    </inkml:context>
    <inkml:brush xml:id="br0">
      <inkml:brushProperty name="width" value="0.05" units="cm"/>
      <inkml:brushProperty name="height" value="0.05" units="cm"/>
    </inkml:brush>
  </inkml:definitions>
  <inkml:trace contextRef="#ctx0" brushRef="#br0">81 135 340 0 0,'0'0'3176'0'0,"-2"-2"-3167"0"0,-6-3 6 0 0,6 4 1654 0 0,1 0-1664 0 0,0 0-1 0 0,1 1 1 0 0,-1-1-1 0 0,0 0 1 0 0,1 0-1 0 0,-1 0 1 0 0,1 0-1 0 0,-1 0 1 0 0,1 0-1 0 0,-1 0 1 0 0,1 1-1 0 0,0-1 1 0 0,-1-2-1 0 0,3-9 9 0 0,-1 9-3 0 0,0 1-17 0 0,6-6 4 0 0,0 1 0 0 0,0 0 0 0 0,1 1 0 0 0,-1-1 1 0 0,17-9-1 0 0,-14 10-7 0 0,-7 3 16 0 0,3-1-5 0 0,0 0 0 0 0,0 0 0 0 0,1 0 0 0 0,-1 0 0 0 0,1 1 0 0 0,0 0 0 0 0,13-3-1 0 0,-18 5-4 0 0,1 1 2 0 0,8-3 12 0 0,-5 3-4 0 0,-3 0-6 0 0,0 1 0 0 0,0-1 0 0 0,0 1 1 0 0,0-1-1 0 0,0 1 0 0 0,0 0 0 0 0,0 0 0 0 0,0 0 1 0 0,0 0-1 0 0,-1 1 0 0 0,1-1 0 0 0,4 4 0 0 0,0 0 14 0 0,4 3-9 0 0,-7-5-1 0 0,0 0 1 0 0,0 0-1 0 0,-1 0 1 0 0,0 0-1 0 0,1 0 0 0 0,-1 0 1 0 0,0 1-1 0 0,4 7 1 0 0,4 3 2 0 0,-4-4 30 0 0,0 1-1 0 0,9 17 1 0 0,-8-12 38 0 0,-5-10-57 0 0,0 1 1 0 0,-1 1 0 0 0,0-1 0 0 0,0 0 0 0 0,-1 0 0 0 0,0 1 0 0 0,0 11 0 0 0,-1-13-13 0 0,1-1-1 0 0,-1 1 1 0 0,0 0 0 0 0,0-1-1 0 0,-2 11 1 0 0,-1 2-8 0 0,-1-1 1 0 0,0 0-1 0 0,-2-1 1 0 0,0 1-1 0 0,0-1 1 0 0,-12 19-1 0 0,13-24 2 0 0,-18 31-4 0 0,-1-1 0 0 0,-37 48 0 0 0,46-70 8 0 0,-7 13-6 0 0,20-30-5 0 0,-6 5-2 0 0,-55 65 24 0 0,-9 10-36 0 0,33-42 43 0 0,37-38 28 0 0,49 1-10 0 0,55 3 45 0 0,-44-4-15 0 0,-47-2-49 0 0,60 2 19 0 0,73-1-1542 0 0,-124-1-376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05.472"/>
    </inkml:context>
    <inkml:brush xml:id="br0">
      <inkml:brushProperty name="width" value="0.05" units="cm"/>
      <inkml:brushProperty name="height" value="0.05" units="cm"/>
    </inkml:brush>
  </inkml:definitions>
  <inkml:trace contextRef="#ctx0" brushRef="#br0">0 359 968 0 0,'0'0'1800'0'0,"3"-1"-1096"0"0,8-4-401 0 0,0 1 1 0 0,0 0 0 0 0,0 1 0 0 0,1 1 0 0 0,-1 0-1 0 0,1 0 1 0 0,13 1 0 0 0,7-3 11 0 0,10-1-107 0 0,279-51 492 0 0,-312 54-695 0 0,3-1 6 0 0,0 0 0 0 0,0-1-1 0 0,21-10 1 0 0,-30 12-21 0 0,0 0 1 0 0,0 0-1 0 0,0 0 1 0 0,0 0-1 0 0,0 0 1 0 0,-1 0-1 0 0,1-1 1 0 0,-1 0-1 0 0,1 1 1 0 0,-1-1-1 0 0,0 0 1 0 0,0 0-1 0 0,0 0 1 0 0,-1 0-1 0 0,1 0 1 0 0,-1-1-1 0 0,0 1 1 0 0,0 0-1 0 0,1-5 1 0 0,1-8-19 0 0,-1 0 1 0 0,0-20 0 0 0,-4 11 66 0 0,-8-28 1 0 0,6 34 93 0 0,1 1-11 0 0,2 15 543 0 0,2 7-361 0 0,15 62 474 0 0,8 88 0 0 0,-4 72-864 0 0,-19-214 90 0 0,-1-9-58 0 0,2-6-263 0 0,4-7 201 0 0,-1 0 1 0 0,8-22 0 0 0,8-14-21 0 0,-21 45 137 0 0,1 1 0 0 0,0-1 0 0 0,0 0 0 0 0,0 0 0 0 0,0 0 0 0 0,-1 1 0 0 0,1-1 0 0 0,0 0 0 0 0,0 1 0 0 0,0-1 0 0 0,1 1 0 0 0,-1-1 0 0 0,0 1 0 0 0,0 0 0 0 0,0-1 0 0 0,0 1 0 0 0,0 0 0 0 0,0 0 0 0 0,1 0 1 0 0,-1 0-1 0 0,0 0 0 0 0,0 0 0 0 0,0 0 0 0 0,0 0 0 0 0,0 0 0 0 0,3 1 0 0 0,-2-1 0 0 0,2 3-3 0 0,0 1 0 0 0,0-1 1 0 0,0 1-1 0 0,0 0 0 0 0,0 0 0 0 0,-1 0 0 0 0,1 0 0 0 0,4 9 1 0 0,-6-10 0 0 0,3 5 1 0 0,1-1 0 0 0,0 0 0 0 0,0 0 0 0 0,1 0 0 0 0,0-1 1 0 0,0 0-1 0 0,0 0 0 0 0,1-1 0 0 0,15 9 0 0 0,-20-13 3 0 0,0 1-1 0 0,0-1 1 0 0,0 0 0 0 0,0 1-1 0 0,0-1 1 0 0,0-1 0 0 0,0 1-1 0 0,0 0 1 0 0,0-1 0 0 0,0 0-1 0 0,1 1 1 0 0,-1-1 0 0 0,0-1-1 0 0,0 1 1 0 0,1 0-1 0 0,-1-1 1 0 0,0 1 0 0 0,0-1-1 0 0,0 0 1 0 0,0 0 0 0 0,0-1-1 0 0,0 1 1 0 0,0 0 0 0 0,0-1-1 0 0,0 0 1 0 0,-1 0 0 0 0,1 1-1 0 0,-1-2 1 0 0,5-3-1 0 0,-1-1-18 0 0,-1 0-1 0 0,0 0 1 0 0,0-1-1 0 0,-1 1 1 0 0,0-1-1 0 0,0 0 1 0 0,0 0-1 0 0,-1-1 1 0 0,3-12-1 0 0,-4 16 14 0 0,4-35-45 0 0,-3-23 30 0 0,-3 60 12 0 0,0-1 11 0 0,-3-10-6 0 0,2 11-4 0 0,0 0 3 0 0,1 3 6 0 0,0-1 0 0 0,0 1 0 0 0,-1 0 0 0 0,1-1 0 0 0,0 1 0 0 0,0-1 0 0 0,0 1 0 0 0,0 0 0 0 0,0-1 0 0 0,-1 1 0 0 0,1 0 0 0 0,0-1 0 0 0,0 1 1 0 0,0 0-1 0 0,-1 0 0 0 0,1-1 0 0 0,0 1 0 0 0,-1 0 0 0 0,1-1 0 0 0,0 1 0 0 0,-1 0 0 0 0,1 0 0 0 0,0 0 0 0 0,-1-1 0 0 0,0 1 0 0 0,1 2 13 0 0,-1-1 0 0 0,0 1 0 0 0,0 0 1 0 0,1-1-1 0 0,-1 1 0 0 0,1 0 0 0 0,-1 0 0 0 0,1-1 0 0 0,0 1 1 0 0,0 0-1 0 0,0 0 0 0 0,0 0 0 0 0,0 0 0 0 0,0-1 1 0 0,0 1-1 0 0,1 3 0 0 0,12 37 306 0 0,-1-4-135 0 0,1 25-96 0 0,-13-59-87 0 0,1-1 5 0 0,7 29-218 0 0,-7-28 188 0 0,5 14-99 0 0,-5-17 107 0 0,0 0 1 0 0,0 1 0 0 0,0-1 0 0 0,1 0 0 0 0,-1 0 0 0 0,0 0 0 0 0,1 0 0 0 0,-1 0-1 0 0,1-1 1 0 0,-1 1 0 0 0,1 0 0 0 0,-1-1 0 0 0,1 1 0 0 0,-1-1 0 0 0,1 1 0 0 0,-1-1 0 0 0,1 0-1 0 0,0 0 1 0 0,-1 1 0 0 0,3-1 0 0 0,-1-1-8 0 0,0 1 0 0 0,0-1-1 0 0,1 0 1 0 0,-1 0 0 0 0,0 0-1 0 0,0 0 1 0 0,-1-1 0 0 0,1 1 0 0 0,5-4-1 0 0,4-5 9 0 0,0 0 0 0 0,-1 0 0 0 0,16-19 0 0 0,-20 20 75 0 0,7-6-55 0 0,-2-1 0 0 0,0 0 1 0 0,0-1-1 0 0,-2 0 0 0 0,0 0 0 0 0,14-38 0 0 0,-23 53-16 0 0,0-1-1 0 0,-1 1 0 0 0,1-1 0 0 0,-1 0 0 0 0,0 1 0 0 0,1-1 0 0 0,-1 0 0 0 0,0 1 0 0 0,-1-6 0 0 0,1 6 7 0 0,-1-1-5 0 0,-17-21-84 0 0,16 22 73 0 0,-4-5-9 0 0,5 5 14 0 0,1 5 17 0 0,0 29 37 0 0,0-29-35 0 0,-1 0 6 0 0,-7 29 29 0 0,7-29-25 0 0,1 1 0 0 0,-2 22-21 0 0,2-1 0 0 0,1 1-1 0 0,0 0 1 0 0,2-1-1 0 0,12 47 1 0 0,-15-70 5 0 0,1 1 0 0 0,0-1 0 0 0,0 1 0 0 0,-1-1 0 0 0,2 1 0 0 0,-1-1 0 0 0,0 0 0 0 0,0 1 0 0 0,1-1 1 0 0,-1 0-1 0 0,1 0 0 0 0,0 0 0 0 0,-1 0 0 0 0,1 0 0 0 0,0 0 0 0 0,0-1 0 0 0,0 1 0 0 0,1-1 0 0 0,-1 1 0 0 0,0-1 0 0 0,0 0 0 0 0,1 0 0 0 0,-1 0 1 0 0,1 0-1 0 0,-1 0 0 0 0,1-1 0 0 0,-1 1 0 0 0,1-1 0 0 0,0 1 0 0 0,-1-1 0 0 0,1 0 0 0 0,0 0 0 0 0,-1 0 0 0 0,1-1 0 0 0,-1 1 0 0 0,1 0 0 0 0,3-2 0 0 0,55-17-135 0 0,-58 18 83 0 0,1 1-114 0 0,-1-1 0 0 0,1-1 1 0 0,0 1-1 0 0,0 0 0 0 0,-1-1 0 0 0,1 0 0 0 0,3-2 0 0 0,-5 3-361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06.099"/>
    </inkml:context>
    <inkml:brush xml:id="br0">
      <inkml:brushProperty name="width" value="0.05" units="cm"/>
      <inkml:brushProperty name="height" value="0.05" units="cm"/>
    </inkml:brush>
  </inkml:definitions>
  <inkml:trace contextRef="#ctx0" brushRef="#br0">11 21 556 0 0,'3'1'912'0'0,"17"12"2556"0"0,-18-11-2729 0 0,0-1-497 0 0,1 2-189 0 0,0-1-1 0 0,1-1 1 0 0,-1 1 0 0 0,0 0 0 0 0,1-1 0 0 0,-1 0 0 0 0,1 1 0 0 0,-1-1 0 0 0,1-1 0 0 0,-1 1 0 0 0,1-1 0 0 0,0 1 0 0 0,-1-1 0 0 0,1 0 0 0 0,0 0 0 0 0,6-1 0 0 0,-5 0-54 0 0,1-1 0 0 0,0 1 0 0 0,-1-1 0 0 0,0 0 0 0 0,1 0 0 0 0,-1 0 0 0 0,0-1-1 0 0,0 0 1 0 0,0 0 0 0 0,6-5 0 0 0,-10 7-20 0 0,0 1 18 0 0,-1-1 1 0 0,1 1-1 0 0,-1 0 0 0 0,1 0 1 0 0,-1-1-1 0 0,1 1 0 0 0,-1 0 1 0 0,0 0-1 0 0,1-1 0 0 0,-1 1 0 0 0,1-1 1 0 0,-1 1-1 0 0,0 0 0 0 0,0-1 1 0 0,1 1-1 0 0,-1-1 0 0 0,0 1 1 0 0,1-1-1 0 0,-1 1 0 0 0,0-1 1 0 0,0 1-1 0 0,0-1 0 0 0,0 1 1 0 0,0-1-1 0 0,0 1 0 0 0,1-1 1 0 0,-1 1-1 0 0,0-1 0 0 0,0 0 1 0 0,0 1-2 0 0,0-1 0 0 0,0 1 0 0 0,0 0-1 0 0,0-1 1 0 0,0 1 0 0 0,0 0 0 0 0,0-1 0 0 0,0 1 0 0 0,0 0 0 0 0,0-1 0 0 0,0 1 0 0 0,-1 0 0 0 0,1-1 0 0 0,0 1 0 0 0,0 0 0 0 0,0-1 0 0 0,0 1 0 0 0,0 0 0 0 0,-1-1 0 0 0,1 1 0 0 0,0 0 0 0 0,0-1 0 0 0,-1 1 0 0 0,1 0 0 0 0,0 0 0 0 0,0-1 0 0 0,-1 1 0 0 0,1 0 0 0 0,0 0 0 0 0,-1 0 0 0 0,1-1 0 0 0,0 1 0 0 0,-1 0 0 0 0,1 0 0 0 0,0 0 0 0 0,-1 0 0 0 0,1 0 0 0 0,0 0 0 0 0,-1 0 0 0 0,1 0 0 0 0,-1 0 0 0 0,1 0 0 0 0,0 0 0 0 0,-1 0 0 0 0,0 0 0 0 0,-8 2 16 0 0,-1 1 1 0 0,0 1-1 0 0,1 0 1 0 0,0 0-1 0 0,0 0 0 0 0,0 1 1 0 0,0 1-1 0 0,1 0 1 0 0,0 0-1 0 0,0 0 1 0 0,1 1-1 0 0,0 0 1 0 0,0 1-1 0 0,0-1 1 0 0,1 1-1 0 0,0 0 1 0 0,1 1-1 0 0,-1 0 1 0 0,2 0-1 0 0,-7 14 1 0 0,11-21 4 0 0,-1 1 0 0 0,1-1 0 0 0,-1 0 0 0 0,1 0 0 0 0,0 1 1 0 0,0-1-1 0 0,-1 0 0 0 0,2 0 0 0 0,-1 1 0 0 0,0-1 1 0 0,0 0-1 0 0,1 0 0 0 0,-1 0 0 0 0,1 1 0 0 0,0-1 0 0 0,0 0 1 0 0,0 0-1 0 0,0 0 0 0 0,0 0 0 0 0,0 0 0 0 0,0 0 0 0 0,1-1 1 0 0,-1 1-1 0 0,1 0 0 0 0,-1 0 0 0 0,1-1 0 0 0,-1 1 1 0 0,1-1-1 0 0,0 0 0 0 0,3 2 0 0 0,0 0-1 0 0,1 1 0 0 0,0-2 0 0 0,0 1 0 0 0,0-1 1 0 0,0 0-1 0 0,1 0 0 0 0,-1 0 0 0 0,0-1 0 0 0,12 1 0 0 0,32-1-582 0 0,0-3-1 0 0,79-12 1 0 0,-111 10-1717 0 0,-16 3 1195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07.686"/>
    </inkml:context>
    <inkml:brush xml:id="br0">
      <inkml:brushProperty name="width" value="0.05" units="cm"/>
      <inkml:brushProperty name="height" value="0.05" units="cm"/>
    </inkml:brush>
  </inkml:definitions>
  <inkml:trace contextRef="#ctx0" brushRef="#br0">20 50 148 0 0,'0'0'3055'0'0,"0"-2"-2759"0"0,-4-6 1402 0 0,-3 14-1148 0 0,5-3-514 0 0,2 0-26 0 0,0 10-1 0 0,0-10-5 0 0,1 0-6 0 0,1 9 7 0 0,-1-9 12 0 0,0 0-19 0 0,2 10 3 0 0,-3-10-6 0 0,2-1 10 0 0,2 10 7 0 0,-3-11-12 0 0,0 0 0 0 0,0 0 0 0 0,0 0 0 0 0,0 0 0 0 0,1 0 0 0 0,-1 0-1 0 0,0-1 1 0 0,0 1 0 0 0,1 0 0 0 0,-1-1 0 0 0,1 1 0 0 0,-1-1 0 0 0,0 1-1 0 0,1-1 1 0 0,-1 0 0 0 0,1 1 0 0 0,-1-1 0 0 0,1 0 0 0 0,-1 0 0 0 0,3 0 0 0 0,-1 0 5 0 0,14-6-28 0 0,6-18-94 0 0,-13 3 14 0 0,-9 18 77 0 0,0 1-4 0 0,1-8 10 0 0,-1 8-1 0 0,-1-1 2 0 0,0-10 8 0 0,0 10-2 0 0,-1 0 8 0 0,-2-9 6 0 0,2 9-8 0 0,-6-12-33 0 0,-1 8 30 0 0,6 5-8 0 0,-1 2-6 0 0,-3-1 26 0 0,-7 2 2 0 0,-11 17 49 0 0,21-15-40 0 0,-1 0-1 0 0,0 1 0 0 0,1-1 1 0 0,0 1-1 0 0,0 0 1 0 0,0 0-1 0 0,1 0 0 0 0,-1 0 1 0 0,1 1-1 0 0,0-1 0 0 0,0 1 1 0 0,0-1-1 0 0,1 1 1 0 0,0 0-1 0 0,-2 8 0 0 0,3-6 16 0 0,0 0 0 0 0,1 0-1 0 0,-1 0 1 0 0,1 0-1 0 0,0 0 1 0 0,1 0 0 0 0,0 0-1 0 0,0 0 1 0 0,1-1-1 0 0,-1 1 1 0 0,5 6 0 0 0,7 13 41 0 0,2 0 1 0 0,24 30 0 0 0,12 16-25 0 0,-36-49 1 0 0,-14-20-37 0 0,-2-3-9 0 0,1 0 0 0 0,-1 0 1 0 0,0 0-1 0 0,0 0 0 0 0,0 0 0 0 0,1 0 1 0 0,-1 0-1 0 0,0 0 0 0 0,0 0 0 0 0,1 0 1 0 0,-1 1-1 0 0,0-1 0 0 0,0 0 0 0 0,0 0 1 0 0,1 0-1 0 0,-1 0 0 0 0,0 0 0 0 0,0 1 1 0 0,0-1-1 0 0,0 0 0 0 0,0 0 0 0 0,1 0 1 0 0,-1 0-1 0 0,0 1 0 0 0,0-1 0 0 0,0 0 1 0 0,0 0-1 0 0,0 1 0 0 0,0-1 0 0 0,0 0 0 0 0,0 1 1 0 0,1-1-5 0 0,-1 0 1 0 0,0 1-1 0 0,0-1 1 0 0,0 0-1 0 0,0 1 1 0 0,0-1-1 0 0,1 0 1 0 0,-1 1-1 0 0,0-1 1 0 0,0 0-1 0 0,0 1 1 0 0,1-1-1 0 0,-1 0 1 0 0,0 0-1 0 0,1 1 1 0 0,-1-1-1 0 0,0 0 0 0 0,0 0 1 0 0,1 0-1 0 0,-1 0 1 0 0,0 1-1 0 0,1-1 1 0 0,-1 0-1 0 0,1 0 1 0 0,-1 0-1 0 0,0 0 1 0 0,1 0-1 0 0,-1 0 1 0 0,0 0-1 0 0,1 0 1 0 0,-1 0-1 0 0,0 0 1 0 0,1 0-1 0 0,-1 0 1 0 0,1 0-1 0 0,2 0-35 0 0,0 0-304 0 0,0 0 1 0 0,0 0 0 0 0,0-1-1 0 0,0 1 1 0 0,0-1-1 0 0,0 0 1 0 0,0 0-1 0 0,-1 0 1 0 0,6-2 0 0 0,3-4 76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14.807"/>
    </inkml:context>
    <inkml:brush xml:id="br0">
      <inkml:brushProperty name="width" value="0.05" units="cm"/>
      <inkml:brushProperty name="height" value="0.05" units="cm"/>
    </inkml:brush>
  </inkml:definitions>
  <inkml:trace contextRef="#ctx0" brushRef="#br0">7 115 644 0 0,'0'0'2488'0'0,"1"-3"-2278"0"0,3-26 828 0 0,-4 26-658 0 0,0 0-174 0 0,-5-26 557 0 0,4 26-603 0 0,0 1-80 0 0,-3-25 585 0 0,4 24 266 0 0,-1-9-892 0 0,20 35-22 0 0,0 1 1 0 0,-2 1-1 0 0,-1 0 1 0 0,-1 1-1 0 0,20 49 0 0 0,42 146-51 0 0,-75-212 41 0 0,0-5 16 0 0,-1 0 0 0 0,0 0-1 0 0,1-1 1 0 0,-1 1-1 0 0,1 0 1 0 0,0 0 0 0 0,1-1-1 0 0,-1 1 1 0 0,4 3-1 0 0,-5-6 14 0 0,17-10 116 0 0,-7-4-139 0 0,1-1-1 0 0,-2 1 1 0 0,0-2-1 0 0,15-28 0 0 0,5-8 1 0 0,95-120-495 0 0,-122 168-188 0 0,4-5 814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16.332"/>
    </inkml:context>
    <inkml:brush xml:id="br0">
      <inkml:brushProperty name="width" value="0.05" units="cm"/>
      <inkml:brushProperty name="height" value="0.05" units="cm"/>
    </inkml:brush>
  </inkml:definitions>
  <inkml:trace contextRef="#ctx0" brushRef="#br0">200 486 452 0 0,'1'-2'1166'0'0,"0"-5"-437"0"0,-1 1-1 0 0,1 0 1 0 0,-1-1 0 0 0,0 1-1 0 0,-1 0 1 0 0,0-8 0 0 0,0 12-408 0 0,-1 0-10 0 0,-1 1-271 0 0,1 0 1 0 0,-1 1-1 0 0,0-1 1 0 0,1 1-1 0 0,-1-1 1 0 0,0 1-1 0 0,1 0 1 0 0,-1 0-1 0 0,0 0 1 0 0,1 0-1 0 0,-1 1 1 0 0,0-1 0 0 0,1 1-1 0 0,-1-1 1 0 0,0 1-1 0 0,1 0 1 0 0,-1 0-1 0 0,1 0 1 0 0,0 1-1 0 0,-1-1 1 0 0,-2 2-1 0 0,-5 4-10 0 0,0-1 0 0 0,0 1 0 0 0,1 1 0 0 0,-9 8 0 0 0,5-3 1 0 0,1 0 0 0 0,-16 24 0 0 0,24-32-53 0 0,1 0 0 0 0,0 1 0 0 0,0-1-1 0 0,0 1 1 0 0,1 0 0 0 0,0-1 0 0 0,0 1-1 0 0,0 0 1 0 0,1 1 0 0 0,-2 10 0 0 0,8 0-135 0 0,-4-14 66 0 0,15 3-77 0 0,-13-5 120 0 0,1-2-25 0 0,1 0 43 0 0,0 0-1 0 0,-1 0 1 0 0,1-1 0 0 0,0 0-1 0 0,-1 0 1 0 0,1 0 0 0 0,-1 0-1 0 0,0-1 1 0 0,0 0 0 0 0,0 0-1 0 0,6-6 1 0 0,49-58 925 0 0,-57 65-751 0 0,15 4-124 0 0,-14-2-48 0 0,0 7 36 0 0,1 0 1 0 0,-1 0 0 0 0,1-1-1 0 0,0 1 1 0 0,1-1 0 0 0,-1 0-1 0 0,12 10 1 0 0,-12-12-9 0 0,0 0 1 0 0,0-1-1 0 0,1 0 0 0 0,-1 0 0 0 0,1 0 0 0 0,-1-1 1 0 0,1 1-1 0 0,0-1 0 0 0,0 0 0 0 0,0 0 0 0 0,1-1 1 0 0,-1 0-1 0 0,0 0 0 0 0,0 0 0 0 0,1 0 1 0 0,-1-1-1 0 0,1 0 0 0 0,-1 0 0 0 0,0 0 0 0 0,1-1 1 0 0,-1 0-1 0 0,0 0 0 0 0,1 0 0 0 0,-1-1 1 0 0,0 1-1 0 0,0-1 0 0 0,0-1 0 0 0,0 1 0 0 0,-1-1 1 0 0,1 1-1 0 0,-1-1 0 0 0,1-1 0 0 0,7-6 0 0 0,0-3 29 0 0,-1 1 0 0 0,0-2 0 0 0,-1 0 0 0 0,0 0-1 0 0,-1-1 1 0 0,0 0 0 0 0,-2-1 0 0 0,0 1 0 0 0,0-1 0 0 0,4-20-1 0 0,4-21 145 0 0,12-93 0 0 0,-19 87-1 0 0,-2-70 1 0 0,-9 110-180 0 0,-12 25-14 0 0,9 2 2 0 0,-5 13 38 0 0,0 0-1 0 0,2 1 1 0 0,0 0 0 0 0,1 0-1 0 0,1 1 1 0 0,0 0 0 0 0,-5 27-1 0 0,7-20-4 0 0,0 1 0 0 0,2 1 0 0 0,1-1 0 0 0,1 0-1 0 0,3 30 1 0 0,-1-44-32 0 0,1 0 0 0 0,1-1 0 0 0,0 1 0 0 0,1-1-1 0 0,0 1 1 0 0,0-1 0 0 0,10 16 0 0 0,-12-23-7 0 0,1-1 0 0 0,-1 0 0 0 0,1 0 0 0 0,0 0 0 0 0,1 0 0 0 0,-1 0 0 0 0,0 0 0 0 0,1-1 0 0 0,0 0 1 0 0,0 0-1 0 0,0 0 0 0 0,0 0 0 0 0,1-1 0 0 0,-1 1 0 0 0,1-1 0 0 0,0 0 0 0 0,-1 0 0 0 0,1-1 0 0 0,0 1 0 0 0,0-1 0 0 0,0 0 0 0 0,0-1 0 0 0,6 1 0 0 0,-4-1 10 0 0,1-1-1 0 0,0 0 0 0 0,0-1 1 0 0,0 1-1 0 0,0-1 1 0 0,-1-1-1 0 0,1 1 0 0 0,-1-1 1 0 0,0-1-1 0 0,0 1 1 0 0,7-6-1 0 0,-4 2 10 0 0,-1 0 0 0 0,0 0 0 0 0,0-1 0 0 0,-1 0 0 0 0,0-1 0 0 0,0 1 0 0 0,9-16 0 0 0,19-34 565 0 0,-34 56-490 0 0,1-5-7 0 0,-1 4-56 0 0,-7 18 153 0 0,3-7-171 0 0,-1 1 1 0 0,2 0-1 0 0,-1 0 0 0 0,1 0 0 0 0,1 1 1 0 0,-1-1-1 0 0,2 0 0 0 0,-1 0 0 0 0,1 0 1 0 0,1 0-1 0 0,0 0 0 0 0,0 0 0 0 0,4 11 1 0 0,-4-17 5 0 0,-1 0 0 0 0,1 0 0 0 0,0-1 0 0 0,0 1 0 0 0,0-1 0 0 0,0 1 0 0 0,0-1 0 0 0,0 0 0 0 0,1 0 0 0 0,-1 0 0 0 0,1 0 0 0 0,3 2 0 0 0,-3-2-1 0 0,2 0-14 0 0,-1 0 0 0 0,0 0 0 0 0,1 0 0 0 0,-1-1-1 0 0,1 0 1 0 0,-1 0 0 0 0,1 0 0 0 0,0 0 0 0 0,0-1 0 0 0,-1 0 0 0 0,1 0 0 0 0,0 0 0 0 0,-1 0 0 0 0,1-1 0 0 0,0 0-1 0 0,-1 0 1 0 0,1 0 0 0 0,0 0 0 0 0,-1-1 0 0 0,0 0 0 0 0,1 0 0 0 0,-1 0 0 0 0,6-4 0 0 0,-1 0 4 0 0,-1-1 0 0 0,0 1 0 0 0,0-1-1 0 0,-1-1 1 0 0,0 0 0 0 0,0 0 0 0 0,8-13 0 0 0,0-2-10 0 0,16-38-1 0 0,-30 59 100 0 0,-10 80-178 0 0,9-72 103 0 0,0 0-1 0 0,0 0 0 0 0,1 0 1 0 0,0 0-1 0 0,0 0 0 0 0,0 0 0 0 0,1 0 1 0 0,-1 0-1 0 0,1-1 0 0 0,1 1 1 0 0,4 8-1 0 0,-6-12 6 0 0,1-1 1 0 0,-1 0 0 0 0,1 1-1 0 0,0-1 1 0 0,-1 0 0 0 0,1 0-1 0 0,0 0 1 0 0,-1 0 0 0 0,1 0-1 0 0,0-1 1 0 0,0 1 0 0 0,3 0-1 0 0,-2 0 4 0 0,0 0-27 0 0,1-1 25 0 0,2 0-23 0 0,0 0-1 0 0,0 0 1 0 0,-1-1 0 0 0,1 0-1 0 0,0 0 1 0 0,-1-1-1 0 0,1 1 1 0 0,0-1 0 0 0,-1 0-1 0 0,7-4 1 0 0,5-6 28 0 0,0-1-1 0 0,-1 0 1 0 0,-1-1 0 0 0,0-1 0 0 0,24-31-1 0 0,-38 44 74 0 0,0-1-6 0 0,0 3-41 0 0,-1-1 0 0 0,0 0 0 0 0,1 0 1 0 0,-1 0-1 0 0,0 0 0 0 0,1 0 0 0 0,-1-1 1 0 0,0 1-1 0 0,0 0 0 0 0,0 0 0 0 0,0 0 1 0 0,0 0-1 0 0,0-2 0 0 0,0 3-34 0 0,-1-1 0 0 0,1 1 0 0 0,0 0 0 0 0,-1 0 0 0 0,1-1 1 0 0,0 1-1 0 0,-1 0 0 0 0,1 0 0 0 0,0-1 0 0 0,-1 1 0 0 0,1 0 0 0 0,0 0 0 0 0,-1 0 0 0 0,1 0 0 0 0,-1 0 0 0 0,1 0 0 0 0,0 0 0 0 0,-1-1 0 0 0,1 1 0 0 0,-1 0 0 0 0,1 0 1 0 0,0 0-1 0 0,-1 1 0 0 0,1-1 0 0 0,0 0 0 0 0,-1 0 0 0 0,1 0 0 0 0,-1 0 0 0 0,1 0 0 0 0,0 0 0 0 0,-1 0 0 0 0,1 1 0 0 0,-1-1 0 0 0,-15 15-35 0 0,13-11 28 0 0,0 1-1 0 0,-1 0 1 0 0,1 0-1 0 0,1 1 1 0 0,-1-1-1 0 0,-2 11 1 0 0,2-5 6 0 0,1 0 1 0 0,1 0 0 0 0,0 0-1 0 0,1 1 1 0 0,1 17 0 0 0,0-26-5 0 0,-1-1 1 0 0,1 1 0 0 0,0-1-1 0 0,0 0 1 0 0,1 1-1 0 0,-1-1 1 0 0,0 0 0 0 0,1 0-1 0 0,-1 0 1 0 0,1 0-1 0 0,0 0 1 0 0,0 0 0 0 0,-1 0-1 0 0,1 0 1 0 0,1-1-1 0 0,-1 1 1 0 0,0-1 0 0 0,0 1-1 0 0,0-1 1 0 0,1 0-1 0 0,-1 0 1 0 0,1 0 0 0 0,-1 0-1 0 0,1-1 1 0 0,-1 1 0 0 0,1 0-1 0 0,-1-1 1 0 0,1 0-1 0 0,0 0 1 0 0,-1 0 0 0 0,5 0-1 0 0,6-3-63 0 0,0 1-1 0 0,-1-2 1 0 0,0 0-1 0 0,0 0 1 0 0,0-1-1 0 0,0-1 1 0 0,-1 0 0 0 0,0 0-1 0 0,0-1 1 0 0,0-1-1 0 0,-1 0 1 0 0,-1 0-1 0 0,11-11 1 0 0,6-9-258 0 0,-1-1-1 0 0,-1-1 1 0 0,23-37 0 0 0,-46 64 259 0 0,-1 3 63 0 0,1-1 0 0 0,-1 1-1 0 0,0 0 1 0 0,0-1 0 0 0,1 1-1 0 0,-1-1 1 0 0,0 1 0 0 0,1 0-1 0 0,-1-1 1 0 0,0 1 0 0 0,1 0 0 0 0,-1-1-1 0 0,1 1 1 0 0,-1 0 0 0 0,1-1-1 0 0,-1 1 1 0 0,0 0 0 0 0,1 0-1 0 0,-1 0 1 0 0,1-1 0 0 0,-1 1-1 0 0,1 0 1 0 0,-1 0 0 0 0,1 0-1 0 0,-1 0 1 0 0,1 0 0 0 0,-1 0 0 0 0,1 0-1 0 0,-1 0 1 0 0,1 0 0 0 0,0 0-1 0 0,-1 0 1 0 0,1 1 0 0 0,-1-1-1 0 0,0 0 1 0 0,1 0 0 0 0,-1 0-1 0 0,1 1 1 0 0,-1-1 0 0 0,1 0-1 0 0,-1 0 1 0 0,1 1 0 0 0,-1-1 0 0 0,0 0-1 0 0,1 1 1 0 0,-1-1 0 0 0,0 1-1 0 0,1-1 1 0 0,-1 0 0 0 0,0 1-1 0 0,0-1 1 0 0,1 1 0 0 0,-1-1-1 0 0,0 1 1 0 0,0-1 0 0 0,0 1-1 0 0,1-1 1 0 0,-1 1 0 0 0,0-1 0 0 0,0 1-1 0 0,0 0 1 0 0,26 85 306 0 0,-23-78-275 0 0,0 2 15 0 0,11 28 395 0 0,10 48 1 0 0,-23-83-227 0 0,-3 1-62 0 0,1-1-136 0 0,-1-1 0 0 0,1 1-1 0 0,-1 0 1 0 0,0-1-1 0 0,1 1 1 0 0,-1-1-1 0 0,-1 0 1 0 0,1 1 0 0 0,0-1-1 0 0,0 0 1 0 0,-1 0-1 0 0,0 0 1 0 0,1-1 0 0 0,-1 1-1 0 0,0-1 1 0 0,1 1-1 0 0,-1-1 1 0 0,-5 1-1 0 0,-12 3-1167 0 0,-1 0-1 0 0,0-2 1 0 0,-40 2-1 0 0,37-4-34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17.056"/>
    </inkml:context>
    <inkml:brush xml:id="br0">
      <inkml:brushProperty name="width" value="0.05" units="cm"/>
      <inkml:brushProperty name="height" value="0.05" units="cm"/>
    </inkml:brush>
  </inkml:definitions>
  <inkml:trace contextRef="#ctx0" brushRef="#br0">31 88 788 0 0,'0'-3'945'0'0,"-10"-79"4211"0"0,9 79-4757 0 0,0 5-331 0 0,-2 3-57 0 0,1-1 0 0 0,-1 1 0 0 0,1 0-1 0 0,1 0 1 0 0,-1 0 0 0 0,1 0 0 0 0,-1 0 0 0 0,1 0 0 0 0,1 0-1 0 0,-1 0 1 0 0,1 0 0 0 0,0 10 0 0 0,2 7 17 0 0,6 38 1 0 0,-6-50-17 0 0,1 0 0 0 0,0 0 1 0 0,0 0-1 0 0,1-1 0 0 0,0 0 0 0 0,1 0 0 0 0,0 0 1 0 0,10 13-1 0 0,-11-17-82 0 0,0 1 0 0 0,1-1 0 0 0,0 0 0 0 0,0 0 0 0 0,0-1 0 0 0,1 1 0 0 0,0-1 0 0 0,0-1-1 0 0,0 1 1 0 0,0-1 0 0 0,0 0 0 0 0,12 4 0 0 0,-13-6-288 0 0,0 0-1 0 0,0-1 0 0 0,1 1 0 0 0,-1-1 0 0 0,0 0 1 0 0,0-1-1 0 0,0 1 0 0 0,7-3 0 0 0,-8 3-761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17.411"/>
    </inkml:context>
    <inkml:brush xml:id="br0">
      <inkml:brushProperty name="width" value="0.05" units="cm"/>
      <inkml:brushProperty name="height" value="0.05" units="cm"/>
    </inkml:brush>
  </inkml:definitions>
  <inkml:trace contextRef="#ctx0" brushRef="#br0">2 83 1348 0 0,'0'0'1196'0'0,"0"-19"1016"0"0,-1-6-943 0 0,2 4-733 0 0,1 4-720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18.500"/>
    </inkml:context>
    <inkml:brush xml:id="br0">
      <inkml:brushProperty name="width" value="0.05" units="cm"/>
      <inkml:brushProperty name="height" value="0.05" units="cm"/>
    </inkml:brush>
  </inkml:definitions>
  <inkml:trace contextRef="#ctx0" brushRef="#br0">225 400 1060 0 0,'15'-24'4104'0'0,"-14"22"-2975"0"0,-3-3-582 0 0,2 4-524 0 0,1 1-1 0 0,-1-1 0 0 0,0 1 0 0 0,0 0 0 0 0,0-1 0 0 0,0 1 0 0 0,0-1 0 0 0,0 1 0 0 0,0 0 0 0 0,0-1 1 0 0,-1 1-1 0 0,1-1 0 0 0,0 1 0 0 0,0 0 0 0 0,0-1 0 0 0,0 1 0 0 0,0 0 0 0 0,-1-1 0 0 0,1 1 0 0 0,0-1 1 0 0,0 1-1 0 0,-1 0 0 0 0,1 0 0 0 0,0-1 0 0 0,0 1 0 0 0,-1 0 0 0 0,1-1 0 0 0,-1 1 0 0 0,-2-1 21 0 0,0 1-1 0 0,0-1 0 0 0,0 1 1 0 0,0 0-1 0 0,-1 0 0 0 0,1 0 1 0 0,0 0-1 0 0,0 1 0 0 0,0-1 0 0 0,0 1 1 0 0,0 0-1 0 0,0 0 0 0 0,-4 2 1 0 0,0 0-4 0 0,0 1 1 0 0,1-1 0 0 0,0 2-1 0 0,-1-1 1 0 0,-6 7-1 0 0,-3 5-27 0 0,0 1-1 0 0,-23 33 0 0 0,28-35-12 0 0,2-1-1 0 0,0 1 1 0 0,1 1-1 0 0,0 0 1 0 0,2 0-1 0 0,0 0 0 0 0,-6 22 1 0 0,12-32 12 0 0,-1-1 0 0 0,1 1 0 0 0,-1 0 0 0 0,2-1 0 0 0,0 8 0 0 0,-1-11-8 0 0,0 0-1 0 0,0 0 0 0 0,1 0 0 0 0,-1 0 0 0 0,1-1 1 0 0,0 1-1 0 0,-1 0 0 0 0,1 0 0 0 0,0 0 1 0 0,0-1-1 0 0,0 1 0 0 0,0 0 0 0 0,0-1 0 0 0,0 1 1 0 0,1-1-1 0 0,-1 1 0 0 0,1-1 0 0 0,2 2 0 0 0,1 0-5 0 0,1-1 0 0 0,-1-1 0 0 0,1 1 0 0 0,0-1 0 0 0,-1 0 0 0 0,1 0 0 0 0,0-1 0 0 0,0 0 0 0 0,0 0 0 0 0,7-1 0 0 0,-5 0 6 0 0,-1-1 0 0 0,1-1 1 0 0,-1 0-1 0 0,1 0 0 0 0,-1 0 0 0 0,0-1 0 0 0,0 0 0 0 0,-1 0 0 0 0,1 0 0 0 0,-1-1 1 0 0,0 0-1 0 0,0-1 0 0 0,-1 1 0 0 0,1-1 0 0 0,-1 0 0 0 0,0 0 0 0 0,-1-1 0 0 0,0 1 1 0 0,0-1-1 0 0,0 0 0 0 0,3-11 0 0 0,2-3 7 0 0,-2-1-1 0 0,0-1 1 0 0,-2 1 0 0 0,0-1-1 0 0,2-44 1 0 0,-5-3 290 0 0,-17-139 1 0 0,3 77-359 0 0,11 129 181 0 0,2 8-117 0 0,12 139 224 0 0,-1 3-164 0 0,-7-114-88 0 0,16 58 0 0 0,-18-80 20 0 0,1 0 1 0 0,1 0-1 0 0,0 0 0 0 0,0-1 0 0 0,1 1 0 0 0,0-1 1 0 0,1-1-1 0 0,12 14 0 0 0,-16-20-5 0 0,0-1 0 0 0,0 0 1 0 0,1 0-1 0 0,-1 0 0 0 0,1 0 1 0 0,-1-1-1 0 0,1 1 0 0 0,0-1 1 0 0,6 2-1 0 0,-8-3 5 0 0,0 1 4 0 0,1-1 0 0 0,-1 0-1 0 0,1 0 1 0 0,0 0 0 0 0,-1 0-1 0 0,1 0 1 0 0,-1 0 0 0 0,1-1-1 0 0,0 1 1 0 0,-1-1 0 0 0,1 0-1 0 0,-1 1 1 0 0,0-1 0 0 0,1-1-1 0 0,-1 1 1 0 0,0 0 0 0 0,1 0 0 0 0,2-3-1 0 0,-2 1 3 0 0,1 1 0 0 0,-1-1 0 0 0,0 0 0 0 0,0-1 0 0 0,0 1 0 0 0,0-1 0 0 0,-1 1 0 0 0,5-8 0 0 0,-3 3-25 0 0,0-1 0 0 0,-1 0 0 0 0,0 0 0 0 0,-1 0-1 0 0,0 0 1 0 0,1-14 0 0 0,-3 20 43 0 0,0-1-52 0 0,-2-9 50 0 0,1 10-56 0 0,-4-1 18 0 0,5 3 20 0 0,0 1 0 0 0,0 0-1 0 0,0 0 1 0 0,-1-1 0 0 0,1 1 0 0 0,0 0-1 0 0,0 0 1 0 0,0-1 0 0 0,-1 1 0 0 0,1 0-1 0 0,0 0 1 0 0,0 0 0 0 0,-1-1 0 0 0,1 1-1 0 0,0 0 1 0 0,0 0 0 0 0,-1 0 0 0 0,1 0-1 0 0,0 0 1 0 0,-1-1 0 0 0,1 1 0 0 0,0 0-1 0 0,0 0 1 0 0,-1 0 0 0 0,1 0 0 0 0,0 0-1 0 0,-1 0 1 0 0,1 0 0 0 0,0 0 0 0 0,-1 0-1 0 0,1 0 1 0 0,0 0 0 0 0,-1 0 0 0 0,1 1-1 0 0,0-1 1 0 0,-1 0 0 0 0,-3 2-1 0 0,0 1 1 0 0,-1-1-1 0 0,2 1 1 0 0,-1 0 0 0 0,0 0-1 0 0,0 0 1 0 0,1 1-1 0 0,0-1 1 0 0,0 1-1 0 0,0 0 1 0 0,0 0-1 0 0,1 0 1 0 0,-1 0-1 0 0,1 1 1 0 0,0-1 0 0 0,0 0-1 0 0,-2 8 1 0 0,0 0-12 0 0,1 1 0 0 0,0-1 0 0 0,1 1 0 0 0,1-1 0 0 0,-1 17 0 0 0,2-25 9 0 0,0 0 1 0 0,1 0-1 0 0,0-1 1 0 0,0 1-1 0 0,0 0 1 0 0,0 0-1 0 0,0-1 1 0 0,1 1-1 0 0,2 4 1 0 0,-2-5 13 0 0,0 0-27 0 0,0-1 1 0 0,0 1-1 0 0,0-1 0 0 0,0 0 1 0 0,1 0-1 0 0,-1 0 0 0 0,1 0 1 0 0,-1 0-1 0 0,1-1 0 0 0,-1 1 1 0 0,1-1-1 0 0,0 1 0 0 0,0-1 1 0 0,0 0-1 0 0,0 0 0 0 0,0 0 1 0 0,0-1-1 0 0,0 1 0 0 0,0-1 1 0 0,6 0-1 0 0,-3 0-14 0 0,-1-2 1 0 0,1 1-1 0 0,-1 0 0 0 0,0-1 1 0 0,0 0-1 0 0,1 0 0 0 0,-1-1 1 0 0,0 1-1 0 0,-1-1 0 0 0,1 0 1 0 0,6-6-1 0 0,-2 1 5 0 0,0-1 0 0 0,0-1-1 0 0,-1 1 1 0 0,9-16 0 0 0,31-43-82 0 0,-46 65 33 0 0,-2 3 72 0 0,0 0 0 0 0,0 0 1 0 0,0-1-1 0 0,0 1 0 0 0,0 0 1 0 0,0 0-1 0 0,0-1 0 0 0,0 1 0 0 0,0 0 1 0 0,0 0-1 0 0,1-1 0 0 0,-1 1 1 0 0,0 0-1 0 0,0 0 0 0 0,0-1 1 0 0,0 1-1 0 0,0 0 0 0 0,0 0 1 0 0,1 0-1 0 0,-1-1 0 0 0,0 1 0 0 0,0 0 1 0 0,0 0-1 0 0,1 0 0 0 0,-1 0 1 0 0,0-1-1 0 0,0 1 0 0 0,0 0 1 0 0,1 0-1 0 0,-1 0 0 0 0,0 0 0 0 0,0 0 1 0 0,1 0-1 0 0,-1 0 0 0 0,0 0 1 0 0,0 0-1 0 0,1 0 0 0 0,-1 0 1 0 0,0 0-1 0 0,0 0 0 0 0,1 0 0 0 0,-1 0 1 0 0,0 0-1 0 0,1 0 0 0 0,-1 0 1 0 0,0 0-1 0 0,0 0 0 0 0,0 0 1 0 0,1 0-1 0 0,-1 0 0 0 0,0 1 1 0 0,13 5-12 0 0,-12-6 18 0 0,1 2-31 0 0,-1 1 42 0 0,23 73-31 0 0,-23-73-7 0 0,-1-2 21 0 0,0-1 0 0 0,1 1 0 0 0,-1-1 0 0 0,0 1-1 0 0,1 0 1 0 0,-1-1 0 0 0,0 1 0 0 0,1-1 0 0 0,-1 0 0 0 0,1 1 0 0 0,-1-1 0 0 0,1 1-1 0 0,-1-1 1 0 0,1 0 0 0 0,-1 1 0 0 0,1-1 0 0 0,-1 0 0 0 0,1 1 0 0 0,-1-1-1 0 0,1 0 1 0 0,0 0 0 0 0,-1 0 0 0 0,1 1 0 0 0,-1-1 0 0 0,1 0 0 0 0,0 0 0 0 0,-1 0-1 0 0,1 0 1 0 0,0 0 0 0 0,-1 0 0 0 0,2-1 0 0 0,14 1 8 0 0,-14-1-11 0 0,-1 0-1 0 0,1 1 1 0 0,0-1 0 0 0,-1 0 0 0 0,1 0-1 0 0,0 1 1 0 0,-1-1 0 0 0,1-1 0 0 0,-1 1 0 0 0,1 0-1 0 0,-1 0 1 0 0,0 0 0 0 0,1-1 0 0 0,-1 1-1 0 0,0-1 1 0 0,0 1 0 0 0,2-4 0 0 0,0 0 18 0 0,39-51-156 0 0,-41 54 115 0 0,5 3-103 0 0,-5-1 125 0 0,-1 0 0 0 0,1 0-1 0 0,0 0 1 0 0,-1 0 0 0 0,1 0 0 0 0,-1 0 0 0 0,1 0 0 0 0,0 0 0 0 0,-1 0 0 0 0,1 0-1 0 0,-1 1 1 0 0,1-1 0 0 0,0 0 0 0 0,-1 0 0 0 0,1 0 0 0 0,-1 1 0 0 0,1-1 0 0 0,-1 0 0 0 0,1 1-1 0 0,-1-1 1 0 0,1 0 0 0 0,0 1 0 0 0,11 26 12 0 0,28 41 0 0 0,-37-65-9 0 0,0 1 0 0 0,0-1-1 0 0,0 0 1 0 0,1 0 0 0 0,-1-1-1 0 0,1 1 1 0 0,5 3 0 0 0,-3-3 3 0 0,-2-1-5 0 0,0 0 0 0 0,0 0-1 0 0,1-1 1 0 0,-1 1 0 0 0,0-1-1 0 0,1 0 1 0 0,-1 0 0 0 0,1-1-1 0 0,0 1 1 0 0,-1-1-1 0 0,1 0 1 0 0,-1 0 0 0 0,1-1-1 0 0,-1 1 1 0 0,1-1 0 0 0,-1 0-1 0 0,1 0 1 0 0,-1-1 0 0 0,1 1-1 0 0,-1-1 1 0 0,0 0-1 0 0,0 0 1 0 0,6-4 0 0 0,-5 3 10 0 0,0-1-1 0 0,0 1 1 0 0,-1-1 0 0 0,1 0 0 0 0,-1 0 0 0 0,0-1-1 0 0,0 1 1 0 0,-1-1 0 0 0,1 0 0 0 0,-1 0 0 0 0,0 0-1 0 0,0 0 1 0 0,-1 0 0 0 0,0-1 0 0 0,0 1 0 0 0,0-1 0 0 0,0 1-1 0 0,1-11 1 0 0,0-6 44 0 0,-2 1 0 0 0,0-1-1 0 0,-3-34 1 0 0,1 44-41 0 0,-16-136 321 0 0,2 23 127 0 0,11 102-403 0 0,3 19 2 0 0,2 23-47 0 0,30 203 267 0 0,-4-78-5195 0 0,-24-131 3955 0 0,-3-11-280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18.894"/>
    </inkml:context>
    <inkml:brush xml:id="br0">
      <inkml:brushProperty name="width" value="0.05" units="cm"/>
      <inkml:brushProperty name="height" value="0.05" units="cm"/>
    </inkml:brush>
  </inkml:definitions>
  <inkml:trace contextRef="#ctx0" brushRef="#br0">33 153 80 0 0,'-3'-3'402'0'0,"-1"0"370"0"0,1 0 0 0 0,-1 0 0 0 0,1 0 0 0 0,0 0 0 0 0,0-1-1 0 0,0 1 1 0 0,-3-8 0 0 0,6 9-724 0 0,0 1 1 0 0,0-1-1 0 0,1 0 0 0 0,-1 1 0 0 0,1-1 0 0 0,-1 1 0 0 0,1-1 1 0 0,0 1-1 0 0,-1 0 0 0 0,1-1 0 0 0,0 1 0 0 0,0 0 0 0 0,0 0 1 0 0,0-1-1 0 0,0 1 0 0 0,1 0 0 0 0,-1 0 0 0 0,0 0 0 0 0,0 0 1 0 0,1 0-1 0 0,-1 1 0 0 0,0-1 0 0 0,1 0 0 0 0,-1 0 0 0 0,4 0 0 0 0,3-2 26 0 0,2 0 0 0 0,-1 1-1 0 0,10-2 1 0 0,-13 3-21 0 0,2 0-56 0 0,-1 0 0 0 0,1 1 0 0 0,-1 0 1 0 0,1 0-1 0 0,-1 0 0 0 0,1 1 0 0 0,-1 0 0 0 0,1 1 1 0 0,-1 0-1 0 0,0 0 0 0 0,1 0 0 0 0,-1 1 0 0 0,0 0 1 0 0,-1 1-1 0 0,1-1 0 0 0,0 1 0 0 0,-1 0 0 0 0,0 1 1 0 0,0 0-1 0 0,10 10 0 0 0,-12-9-107 0 0,0 0 1 0 0,0 0-1 0 0,0 0 1 0 0,-1 0-1 0 0,0 1 0 0 0,0 0 1 0 0,-1-1-1 0 0,3 12 1 0 0,-4-13 14 0 0,0-2-12 0 0,7 12-77 0 0,-7-12 115 0 0,2 3-40 0 0,-3-6 108 0 0,0 0 0 0 0,0 1 0 0 0,0-1 0 0 0,1 1 0 0 0,-1-1 0 0 0,0 0 1 0 0,0 1-1 0 0,0-1 0 0 0,0 0 0 0 0,0 1 0 0 0,1-1 0 0 0,-1 0 0 0 0,0 1 0 0 0,0-1 1 0 0,1 0-1 0 0,-1 1 0 0 0,0-1 0 0 0,0 0 0 0 0,1 0 0 0 0,-1 1 0 0 0,0-1 1 0 0,1 0-1 0 0,-1 0 0 0 0,0 0 0 0 0,1 0 0 0 0,-1 1 0 0 0,0-1 0 0 0,1 0 1 0 0,2-2 38 0 0,-1-1 1 0 0,0 1 0 0 0,0-1 0 0 0,0 0 0 0 0,-1 0 0 0 0,1 0-1 0 0,0 0 1 0 0,-1 0 0 0 0,0 0 0 0 0,1-4 0 0 0,11-37 533 0 0,-10 31-551 0 0,31-105-877 0 0,-33 116-170 0 0,0-2-643 0 0,3-13-19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19.245"/>
    </inkml:context>
    <inkml:brush xml:id="br0">
      <inkml:brushProperty name="width" value="0.05" units="cm"/>
      <inkml:brushProperty name="height" value="0.05" units="cm"/>
    </inkml:brush>
  </inkml:definitions>
  <inkml:trace contextRef="#ctx0" brushRef="#br0">0 485 1012 0 0,'4'-1'911'0'0,"10"-7"-567"0"0,0 0 1 0 0,-1-1-1 0 0,-1-1 1 0 0,1 0-1 0 0,-1 0 1 0 0,-1-1-1 0 0,0-1 0 0 0,-1 0 1 0 0,0 0-1 0 0,-1-1 1 0 0,0 0-1 0 0,-1-1 1 0 0,12-25-1 0 0,-13 22-273 0 0,0-1 1 0 0,-1 0-1 0 0,-1 0 0 0 0,-1 0 0 0 0,0 0 1 0 0,-2-1-1 0 0,0 1 0 0 0,-1-1 0 0 0,0 0 1 0 0,-2 0-1 0 0,-4-28 0 0 0,4 42-45 0 0,0 0 0 0 0,0 0 1 0 0,0 0-1 0 0,-1 0 0 0 0,0 1 0 0 0,-3-8 1 0 0,4 11-25 0 0,1 0 1 0 0,-1 0 0 0 0,0 0-1 0 0,0 1 1 0 0,1-1 0 0 0,-1 0 0 0 0,0 0-1 0 0,0 0 1 0 0,0 1 0 0 0,0-1-1 0 0,0 0 1 0 0,0 1 0 0 0,0-1 0 0 0,0 1-1 0 0,0 0 1 0 0,0-1 0 0 0,0 1 0 0 0,0 0-1 0 0,0-1 1 0 0,0 1 0 0 0,-1 0-1 0 0,1 0 1 0 0,0 0 0 0 0,0 0 0 0 0,0 0-1 0 0,0 0 1 0 0,0 0 0 0 0,-1 0 0 0 0,1 1-1 0 0,0-1 1 0 0,-2 1 0 0 0,2 0 0 0 0,0-1-1 0 0,-1 1 1 0 0,1 0 0 0 0,0 0 0 0 0,0-1-1 0 0,0 1 1 0 0,0 0 0 0 0,0 0 0 0 0,0 0 0 0 0,0 0-1 0 0,0 0 1 0 0,1 0 0 0 0,-1 0 0 0 0,0 1 0 0 0,0-1-1 0 0,0 3 1 0 0,-1-1 6 0 0,-4 9 22 0 0,0 1-1 0 0,1-1 1 0 0,0 1 0 0 0,1 0 0 0 0,1 0 0 0 0,0 0 0 0 0,-2 25-1 0 0,1-11 8 0 0,-40 539 371 0 0,37-386-353 0 0,-3 222-63 0 0,6-159-2360 0 0,1-200-587 0 0,2-24 2010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03.085"/>
    </inkml:context>
    <inkml:brush xml:id="br0">
      <inkml:brushProperty name="width" value="0.05" units="cm"/>
      <inkml:brushProperty name="height" value="0.05" units="cm"/>
    </inkml:brush>
  </inkml:definitions>
  <inkml:trace contextRef="#ctx0" brushRef="#br0">1 145 60 0 0,'0'0'4472'0'0,"1"-2"-4135"0"0,2-1-195 0 0,0 0 0 0 0,-1 1 0 0 0,1-1-1 0 0,1 0 1 0 0,-1 1 0 0 0,0 0 0 0 0,0 0 0 0 0,1 0 0 0 0,-1 0-1 0 0,7-2 1 0 0,44-11 70 0 0,-22 6-63 0 0,85-32 77 0 0,16-4-1123 0 0,-114 41-30 0 0,-16 4 372 0 0,0 0-833 0 0,12 0 458 0 0,-11 1 163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19.645"/>
    </inkml:context>
    <inkml:brush xml:id="br0">
      <inkml:brushProperty name="width" value="0.05" units="cm"/>
      <inkml:brushProperty name="height" value="0.05" units="cm"/>
    </inkml:brush>
  </inkml:definitions>
  <inkml:trace contextRef="#ctx0" brushRef="#br0">32 831 164 0 0,'-9'-46'1567'0'0,"1"12"-216"0"0,2 1 1 0 0,-2-59-1 0 0,8 80-1216 0 0,0 1 0 0 0,1-1-1 0 0,1 1 1 0 0,0 0 0 0 0,1 0 0 0 0,-1 0 0 0 0,2 0-1 0 0,0 0 1 0 0,0 1 0 0 0,1 0 0 0 0,0 0 0 0 0,9-12-1 0 0,-1 4-79 0 0,1 1-1 0 0,1 1 0 0 0,0 0 0 0 0,1 1 0 0 0,1 1 1 0 0,19-13-1 0 0,-4 6-6 0 0,1 2-1 0 0,57-26 1 0 0,-85 42-49 0 0,1 1-1 0 0,0 0 1 0 0,-1 0 0 0 0,1 1-1 0 0,0-1 1 0 0,0 1 0 0 0,0 0-1 0 0,0 1 1 0 0,0-1 0 0 0,11 2-1 0 0,-15 0 1 0 0,0-1-1 0 0,0 1 1 0 0,-1-1-1 0 0,1 1 1 0 0,0 0-1 0 0,0 0 1 0 0,-1 0-1 0 0,1 0 1 0 0,0 0-1 0 0,-1 0 1 0 0,1 0 0 0 0,-1 1-1 0 0,0-1 1 0 0,1 0-1 0 0,-1 1 1 0 0,0-1-1 0 0,0 1 1 0 0,0 0-1 0 0,0-1 1 0 0,0 1-1 0 0,0 0 1 0 0,0-1-1 0 0,-1 1 1 0 0,1 0-1 0 0,-1 0 1 0 0,1 0-1 0 0,-1 0 1 0 0,1 3-1 0 0,-1-2-1 0 0,1 0-69 0 0,5 27-310 0 0,-6-28 340 0 0,2-3-48 0 0,11-11 82 0 0,-5-14 3 0 0,0-1 1 0 0,4-40-1 0 0,-6 34 13 0 0,13-47 0 0 0,2-2-639 0 0,-20 79 236 0 0,2 20-3582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20.245"/>
    </inkml:context>
    <inkml:brush xml:id="br0">
      <inkml:brushProperty name="width" value="0.05" units="cm"/>
      <inkml:brushProperty name="height" value="0.05" units="cm"/>
    </inkml:brush>
  </inkml:definitions>
  <inkml:trace contextRef="#ctx0" brushRef="#br0">1 603 4 0 0,'3'-1'683'0'0,"6"-1"-328"0"0,0-1 1 0 0,0 0 0 0 0,0 0 0 0 0,0-1-1 0 0,-1 0 1 0 0,0-1 0 0 0,1 0-1 0 0,-2 0 1 0 0,14-12 0 0 0,3-4 489 0 0,34-38-1 0 0,-56 57-777 0 0,0 0 0 0 0,-1-1-1 0 0,1 1 1 0 0,0 0 0 0 0,-1-1-1 0 0,1 0 1 0 0,-1 1 0 0 0,0-1 0 0 0,0 1-1 0 0,0-1 1 0 0,0 0 0 0 0,-1 0-1 0 0,1 0 1 0 0,-1 0 0 0 0,1 0 0 0 0,-1 1-1 0 0,0-7 1 0 0,-1 6 153 0 0,-3 3-97 0 0,0 1-92 0 0,0 0 1 0 0,0 0 0 0 0,0 0 0 0 0,0 0-1 0 0,0 1 1 0 0,1-1 0 0 0,-1 1 0 0 0,0 0-1 0 0,1 0 1 0 0,-1 1 0 0 0,1-1 0 0 0,0 1-1 0 0,-1 0 1 0 0,1 0 0 0 0,-3 3 0 0 0,1 0-21 0 0,0 1 0 0 0,1-1 0 0 0,-1 1 0 0 0,1 0 0 0 0,0 0 0 0 0,1 0 1 0 0,0 1-1 0 0,0-1 0 0 0,0 1 0 0 0,1-1 0 0 0,0 1 0 0 0,1 0 0 0 0,0 0 0 0 0,0 11 0 0 0,1-17-12 0 0,0 0 0 0 0,0 0 0 0 0,0 0 0 0 0,1 0 0 0 0,-1 0 0 0 0,1 0-1 0 0,-1 0 1 0 0,1 0 0 0 0,0 0 0 0 0,0 0 0 0 0,0 0 0 0 0,0 0-1 0 0,0 0 1 0 0,0-1 0 0 0,0 1 0 0 0,1-1 0 0 0,-1 1 0 0 0,1-1 0 0 0,-1 1-1 0 0,1-1 1 0 0,-1 0 0 0 0,1 1 0 0 0,0-1 0 0 0,0 0 0 0 0,0 0 0 0 0,0 0-1 0 0,-1-1 1 0 0,1 1 0 0 0,0 0 0 0 0,0-1 0 0 0,0 1 0 0 0,1-1 0 0 0,-1 0-1 0 0,0 0 1 0 0,0 0 0 0 0,2 0 0 0 0,6 1-25 0 0,0-2 0 0 0,0 1 0 0 0,0-1-1 0 0,0-1 1 0 0,0 0 0 0 0,11-3 0 0 0,6-4 9 0 0,0-1-1 0 0,0-1 1 0 0,-1-1-1 0 0,-1-1 1 0 0,0-1 0 0 0,-1-2-1 0 0,-1 0 1 0 0,0-2-1 0 0,24-24 1 0 0,-46 41 19 0 0,0 0-1 0 0,0 1 0 0 0,0-1 1 0 0,-1 0-1 0 0,1 0 1 0 0,0 0-1 0 0,-1 0 1 0 0,1 0-1 0 0,-1 0 1 0 0,1 0-1 0 0,-1 0 1 0 0,0 0-1 0 0,1 0 1 0 0,-1 0-1 0 0,0 0 1 0 0,0 0-1 0 0,1 0 1 0 0,-1 0-1 0 0,0-1 1 0 0,0 1-1 0 0,0 0 1 0 0,-1 0-1 0 0,1 0 1 0 0,0 0-1 0 0,0 0 1 0 0,0 0-1 0 0,-1-2 0 0 0,0 1-2 0 0,0-1 30 0 0,-2 4-31 0 0,-2 0 15 0 0,0 0 0 0 0,0 0 0 0 0,0 0-1 0 0,0 1 1 0 0,0 0 0 0 0,0 0-1 0 0,1 0 1 0 0,-1 1 0 0 0,1 0-1 0 0,-1-1 1 0 0,1 2 0 0 0,0-1 0 0 0,0 0-1 0 0,1 1 1 0 0,-1 0 0 0 0,1-1-1 0 0,-5 8 1 0 0,2-2-38 0 0,0 1 1 0 0,0-1-1 0 0,1 1 0 0 0,1 0 0 0 0,0 1 1 0 0,0-1-1 0 0,-3 14 0 0 0,7-21-18 0 0,-1-1-1 0 0,1 0 1 0 0,0 1-1 0 0,0-1 0 0 0,0 0 1 0 0,0 1-1 0 0,0-1 1 0 0,1 1-1 0 0,-1-1 1 0 0,1 0-1 0 0,-1 1 1 0 0,1-1-1 0 0,0 0 1 0 0,0 0-1 0 0,0 0 1 0 0,0 1-1 0 0,0-1 1 0 0,1 0-1 0 0,-1-1 1 0 0,1 1-1 0 0,-1 0 1 0 0,1 0-1 0 0,0 0 1 0 0,-1-1-1 0 0,4 2 1 0 0,-4-1-122 0 0,3-2 24 0 0,-2 1 120 0 0,1-1 1 0 0,0 1-1 0 0,-1-1 0 0 0,1 0 0 0 0,-1 0 0 0 0,1 0 0 0 0,0-1 0 0 0,-1 1 0 0 0,1-1 1 0 0,-1 1-1 0 0,1-1 0 0 0,-1 0 0 0 0,1 0 0 0 0,-1 0 0 0 0,0 0 0 0 0,1 0 0 0 0,-1 0 1 0 0,0-1-1 0 0,3-1 0 0 0,4-7 77 0 0,-1 0 0 0 0,1 0 1 0 0,-2-1-1 0 0,0 0 0 0 0,0-1 0 0 0,-1 1 1 0 0,0-1-1 0 0,-1 0 0 0 0,4-14 0 0 0,29-123 690 0 0,-33 124-680 0 0,17-93 546 0 0,16-64 526 0 0,-37 178-924 0 0,4 18 51 0 0,-4-12-254 0 0,-1 0 0 0 0,1 0 0 0 0,-1 0 1 0 0,0 0-1 0 0,1-1 0 0 0,-1 1 0 0 0,0 0 0 0 0,0 0 0 0 0,0 0 0 0 0,0 0 1 0 0,-1 0-1 0 0,1 0 0 0 0,-1 2 0 0 0,-1 4 10 0 0,-4 52-38 0 0,-4 0 0 0 0,-2-1 1 0 0,-27 82-1 0 0,-10 40-5470 0 0,44-158 3669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20.990"/>
    </inkml:context>
    <inkml:brush xml:id="br0">
      <inkml:brushProperty name="width" value="0.05" units="cm"/>
      <inkml:brushProperty name="height" value="0.05" units="cm"/>
    </inkml:brush>
  </inkml:definitions>
  <inkml:trace contextRef="#ctx0" brushRef="#br0">230 170 1244 0 0,'54'-62'5791'0'0,"-55"60"-5522"0"0,1 1-256 0 0,-1 1 1 0 0,1 0-1 0 0,0-1 1 0 0,0 1 0 0 0,0-1-1 0 0,-1 1 1 0 0,1-1-1 0 0,0 1 1 0 0,0-1-1 0 0,-1 1 1 0 0,1 0 0 0 0,0-1-1 0 0,-1 1 1 0 0,1 0-1 0 0,-1-1 1 0 0,1 1 0 0 0,0 0-1 0 0,-1 0 1 0 0,1-1-1 0 0,-1 1 1 0 0,1 0 0 0 0,-1 0-1 0 0,1 0 1 0 0,-1-1-1 0 0,1 1 1 0 0,-1 0 0 0 0,1 0-1 0 0,-1 0 1 0 0,0 0-1 0 0,-14 4 138 0 0,0 0 0 0 0,0 1 0 0 0,1 0 0 0 0,0 1 0 0 0,-1 1 0 0 0,2 0 0 0 0,-19 13 0 0 0,7-3-47 0 0,2 1 1 0 0,0 1-1 0 0,-21 24 1 0 0,41-40-108 0 0,0 1 0 0 0,0 0 0 0 0,0 0 0 0 0,1 0 0 0 0,-1 0 0 0 0,-2 7 0 0 0,4-8 13 0 0,2 2-55 0 0,-1-4 38 0 0,0-1 0 0 0,0 1 1 0 0,0-1-1 0 0,0 1 0 0 0,0-1 1 0 0,0 1-1 0 0,0-1 0 0 0,0 1 1 0 0,0-1-1 0 0,0 0 0 0 0,0 1 0 0 0,0-1 1 0 0,1 1-1 0 0,-1-1 0 0 0,0 1 1 0 0,0-1-1 0 0,0 1 0 0 0,1-1 1 0 0,-1 0-1 0 0,0 1 0 0 0,0-1 1 0 0,1 1-1 0 0,-1-1 0 0 0,0 0 1 0 0,1 1-1 0 0,-1-1 0 0 0,1 0 0 0 0,10 5-130 0 0,-8-4 40 0 0,2-2-38 0 0,4-1 36 0 0,1 0-1 0 0,-1-1 1 0 0,0 0-1 0 0,0 0 1 0 0,0-1-1 0 0,15-9 1 0 0,50-37-130 0 0,-68 46 241 0 0,-4 2-26 0 0,-1 2 22 0 0,-1 0 1 0 0,0-1 0 0 0,1 1 0 0 0,-1-1-1 0 0,1 1 1 0 0,-1-1 0 0 0,1 1-1 0 0,-1 0 1 0 0,1-1 0 0 0,-1 1 0 0 0,1 0-1 0 0,-1 0 1 0 0,1-1 0 0 0,-1 1 0 0 0,1 0-1 0 0,0 0 1 0 0,-1 0 0 0 0,1 0-1 0 0,-1 0 1 0 0,1 0 0 0 0,0 0 0 0 0,-1 0-1 0 0,1 0 1 0 0,-6 32 174 0 0,3-26-162 0 0,1 0 1 0 0,-1 0-1 0 0,2 0 0 0 0,-1 0 0 0 0,1 1 0 0 0,-1-1 0 0 0,2 0 0 0 0,-1 0 0 0 0,2 8 0 0 0,-2-12-30 0 0,1 1 13 0 0,-1 0 1 0 0,1 0-1 0 0,0 0 0 0 0,0 0 0 0 0,0-1 0 0 0,0 1 0 0 0,0 0 0 0 0,1-1 0 0 0,-1 1 1 0 0,1-1-1 0 0,-1 1 0 0 0,1-1 0 0 0,0 1 0 0 0,0-1 0 0 0,0 0 0 0 0,4 2 0 0 0,-2-2-4 0 0,1 0 0 0 0,0 0 0 0 0,0 0-1 0 0,0-1 1 0 0,0 0 0 0 0,0 0-1 0 0,0-1 1 0 0,1 1 0 0 0,-1-1-1 0 0,0 0 1 0 0,0-1 0 0 0,0 1 0 0 0,0-1-1 0 0,0 0 1 0 0,1 0 0 0 0,-1 0-1 0 0,-1-1 1 0 0,1 0 0 0 0,8-4-1 0 0,9-5 0 0 0,1-2-1 0 0,-2-1 0 0 0,0 0 0 0 0,-1-1 0 0 0,0-2 1 0 0,-2 0-1 0 0,19-20 0 0 0,-7 1-6 0 0,-1-1 0 0 0,44-76 0 0 0,-66 96-9 0 0,-7 13 11 0 0,2 0 17 0 0,-2 0-27 0 0,-3-8-22 0 0,2 13 42 0 0,-1 0-1 0 0,0 1 0 0 0,0-1 1 0 0,1 1-1 0 0,-1 0 0 0 0,1-1 0 0 0,-1 1 1 0 0,1 0-1 0 0,0 0 0 0 0,0 0 1 0 0,0 0-1 0 0,0 0 0 0 0,0 0 0 0 0,0 0 1 0 0,1 0-1 0 0,-1 1 0 0 0,0-1 0 0 0,1 0 1 0 0,0 0-1 0 0,0 1 0 0 0,0-1 1 0 0,0 0-1 0 0,0 3 0 0 0,0 9 5 0 0,1 0 1 0 0,4 22-1 0 0,3-5 85 0 0,19 54-1 0 0,-16-54 95 0 0,8 36-1 0 0,-14-21 82 0 0,-5-45-264 0 0,0 0 1 0 0,0 0-1 0 0,-1 0 1 0 0,1 0-1 0 0,0 0 1 0 0,-1 0 0 0 0,1 0-1 0 0,0 0 1 0 0,-1 0-1 0 0,1 0 1 0 0,-1 0-1 0 0,0 0 1 0 0,1 0-1 0 0,-1 0 1 0 0,0-1-1 0 0,1 1 1 0 0,-1 0-1 0 0,0 0 1 0 0,-1 0-1 0 0,0 1 9 0 0,-2 2-9 0 0,1-1 0 0 0,-1 0 1 0 0,0 0-1 0 0,0 0 0 0 0,0 0 0 0 0,0-1 0 0 0,0 0 0 0 0,-1 0 0 0 0,1 0 1 0 0,0 0-1 0 0,-6 1 0 0 0,-53 10 3 0 0,47-11 18 0 0,-210 29-2049 0 0,123-18-1023 0 0,48-6 1056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21.730"/>
    </inkml:context>
    <inkml:brush xml:id="br0">
      <inkml:brushProperty name="width" value="0.05" units="cm"/>
      <inkml:brushProperty name="height" value="0.05" units="cm"/>
    </inkml:brush>
  </inkml:definitions>
  <inkml:trace contextRef="#ctx0" brushRef="#br0">462 151 372 0 0,'0'0'938'0'0,"-1"-3"-157"0"0,-14-52 3632 0 0,-1-3-1968 0 0,15 56-2403 0 0,0 0 1 0 0,0 0-1 0 0,-1 0 1 0 0,1 0-1 0 0,-1 0 1 0 0,1 0 0 0 0,-1 1-1 0 0,0-1 1 0 0,1 1-1 0 0,-1-1 1 0 0,0 1-1 0 0,0 0 1 0 0,0 0-1 0 0,0 0 1 0 0,0 0-1 0 0,-1 0 1 0 0,-1-1-1 0 0,1 1-26 0 0,-2 0 20 0 0,0 0 1 0 0,0-1-1 0 0,0 2 0 0 0,-1-1 0 0 0,1 0 0 0 0,0 1 1 0 0,-1 0-1 0 0,1 0 0 0 0,0 1 0 0 0,-10 2 1 0 0,-48 15 328 0 0,47-12-268 0 0,0 0 0 0 0,1 1 0 0 0,-22 14-1 0 0,31-17-72 0 0,0 1 0 0 0,-1-1-1 0 0,2 1 1 0 0,-1 0 0 0 0,1 1-1 0 0,-1 0 1 0 0,2-1-1 0 0,-1 2 1 0 0,-6 10 0 0 0,5 2 28 0 0,5-14-44 0 0,1-3-4 0 0,0 1-1 0 0,0-1 1 0 0,0 0-1 0 0,0 1 0 0 0,0-1 1 0 0,0 0-1 0 0,1 1 1 0 0,-1-1-1 0 0,1 0 1 0 0,-1 0-1 0 0,1 1 0 0 0,0-1 1 0 0,0 0-1 0 0,0 0 1 0 0,0 0-1 0 0,0 0 1 0 0,0 0-1 0 0,1 0 0 0 0,2 3 1 0 0,3 2-6 0 0,-1-1 0 0 0,1 0 0 0 0,11 7 0 0 0,-14-9-2 0 0,95 58-48 0 0,2 1-28 0 0,-91-55 70 0 0,0 0 1 0 0,0 1-1 0 0,0 0 0 0 0,-1 1 1 0 0,-1-1-1 0 0,14 21 1 0 0,-21-28 8 0 0,0 0 0 0 0,1 0 0 0 0,-1 0 0 0 0,0 0 0 0 0,0 0 0 0 0,-1 0 1 0 0,1 1-1 0 0,0-1 0 0 0,-1 0 0 0 0,1 0 0 0 0,-1 1 0 0 0,0-1 0 0 0,0 0 1 0 0,0 1-1 0 0,0-1 0 0 0,0 0 0 0 0,0 1 0 0 0,-1-1 0 0 0,0 4 0 0 0,-1-3 3 0 0,1 0 0 0 0,-1-1 0 0 0,1 1 0 0 0,-1-1 0 0 0,0 0 0 0 0,0 0 0 0 0,0 0 0 0 0,0 0 0 0 0,0 0 0 0 0,0 0 0 0 0,-1 0 0 0 0,1 0 0 0 0,-5 1 0 0 0,-5 3 15 0 0,0-1-1 0 0,-1-1 0 0 0,1 0 1 0 0,-1 0-1 0 0,-18 1 0 0 0,-11 0 102 0 0,0-2-1 0 0,-1-2 0 0 0,1-1 1 0 0,-81-13-1 0 0,85 1-1713 0 0,41 6 406 0 0,-3 5 1093 0 0,0 1 0 0 0,0-1 0 0 0,0 0 0 0 0,0 1 0 0 0,0-1 0 0 0,0 0 0 0 0,0 0 0 0 0,1 1 0 0 0,-1-1 0 0 0,0 1 0 0 0,1-1 0 0 0,-1 0 0 0 0,0 1 0 0 0,1-1 1 0 0,-1 1-1 0 0,1-1 0 0 0,-1 0 0 0 0,1 0 0 0 0,9-5-2042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22.161"/>
    </inkml:context>
    <inkml:brush xml:id="br0">
      <inkml:brushProperty name="width" value="0.05" units="cm"/>
      <inkml:brushProperty name="height" value="0.05" units="cm"/>
    </inkml:brush>
  </inkml:definitions>
  <inkml:trace contextRef="#ctx0" brushRef="#br0">1 32 276 0 0,'0'-3'1393'0'0,"3"-11"-229"0"0,-2 11 534 0 0,2-2-830 0 0,-3 5-801 0 0,0 0 0 0 0,1-1 0 0 0,-1 1 1 0 0,0 0-1 0 0,0-1 0 0 0,0 1 0 0 0,0 0 0 0 0,0-1 0 0 0,1 1 0 0 0,-1 0 0 0 0,0 0 0 0 0,0-1 0 0 0,1 1 1 0 0,-1 0-1 0 0,0 0 0 0 0,0-1 0 0 0,1 1 0 0 0,-1 0 0 0 0,0 0 0 0 0,1 0 0 0 0,-1-1 0 0 0,0 1 0 0 0,1 0 0 0 0,-1 0 1 0 0,0 0-1 0 0,1 0 0 0 0,-1 0 0 0 0,0 0 0 0 0,1 0 0 0 0,5 10 298 0 0,0 0 0 0 0,-1 0 0 0 0,-1 1 0 0 0,0 0 0 0 0,0 0 0 0 0,3 18 0 0 0,0 1-132 0 0,93 323 545 0 0,-100-351-775 0 0,1 0 1 0 0,-1 0 0 0 0,1 0 0 0 0,0 0-1 0 0,0 0 1 0 0,-1 0 0 0 0,2-1 0 0 0,-1 1-1 0 0,0 0 1 0 0,0-1 0 0 0,2 3 0 0 0,-2-3-4 0 0,-1-1 1 0 0,1 0-1 0 0,-1 0 1 0 0,1 1-1 0 0,-1-1 1 0 0,1 0-1 0 0,-1 0 1 0 0,1 0-1 0 0,-1 1 1 0 0,1-1-1 0 0,-1 0 1 0 0,1 0-1 0 0,-1 0 1 0 0,1 0-1 0 0,-1 0 1 0 0,1 0-1 0 0,-1 0 1 0 0,1 0-1 0 0,-1 0 1 0 0,1 0-1 0 0,-1-1 1 0 0,1 1-1 0 0,-1 0 1 0 0,1 0-1 0 0,-1 0 1 0 0,1-1-1 0 0,0 0 1 0 0,3-2-3 0 0,-1 0 0 0 0,1-1 0 0 0,-1 1-1 0 0,0-1 1 0 0,0 0 0 0 0,0 0 0 0 0,-1-1 0 0 0,3-4 0 0 0,101-173 0 0 0,-79 141 94 0 0,2 2 0 0 0,44-48 0 0 0,-64 77-88 0 0,5-5 17 0 0,31-25 0 0 0,-43 38-161 0 0,1 1-60 0 0,6-2-9 0 0,8 13-8176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22.510"/>
    </inkml:context>
    <inkml:brush xml:id="br0">
      <inkml:brushProperty name="width" value="0.05" units="cm"/>
      <inkml:brushProperty name="height" value="0.05" units="cm"/>
    </inkml:brush>
  </inkml:definitions>
  <inkml:trace contextRef="#ctx0" brushRef="#br0">1 0 1648 0 0,'13'53'9316'0'0,"-12"-51"-7269"0"0,7 17 2494 0 0,-5-17-4090 0 0,1 1 1 0 0,0-1-1 0 0,0 0 0 0 0,0 0 0 0 0,0-1 1 0 0,0 1-1 0 0,6 1 0 0 0,-7-3-513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23.836"/>
    </inkml:context>
    <inkml:brush xml:id="br0">
      <inkml:brushProperty name="width" value="0.05" units="cm"/>
      <inkml:brushProperty name="height" value="0.05" units="cm"/>
    </inkml:brush>
  </inkml:definitions>
  <inkml:trace contextRef="#ctx0" brushRef="#br0">347 222 668 0 0,'0'0'3862'0'0,"0"3"-3762"0"0,-2 0-20 0 0,1 0-1 0 0,-1 0 0 0 0,1 0 1 0 0,-1-1-1 0 0,0 1 0 0 0,0 0 0 0 0,0-1 1 0 0,0 1-1 0 0,0-1 0 0 0,-6 4 1 0 0,6-4 25 0 0,-23 17 600 0 0,22-18-517 0 0,-2 3-207 0 0,-12-7 688 0 0,16 3-665 0 0,0-1 0 0 0,1 0 0 0 0,-1 1 0 0 0,0-1 0 0 0,1 0 0 0 0,-1 0 0 0 0,1 1 0 0 0,-1-1 0 0 0,1 0 0 0 0,-1 0 0 0 0,1 0 0 0 0,-1 0 0 0 0,1 0 0 0 0,0 0 0 0 0,-1 0 0 0 0,1 0 0 0 0,0 0 0 0 0,0 0 0 0 0,0 0 0 0 0,0 0 0 0 0,0-1 0 0 0,0-14 14 0 0,1 1-30 0 0,1-1 0 0 0,0 0 1 0 0,8-29-1 0 0,-1 10-6 0 0,-1 3 14 0 0,17-41 0 0 0,-25 73 4 0 0,1-3-31 0 0,0 1 37 0 0,9-6-18 0 0,-10 8 13 0 0,1 1 1 0 0,0-1-1 0 0,-1 0 1 0 0,1 0-1 0 0,-1 1 1 0 0,1-1-1 0 0,0 0 1 0 0,-1 1 0 0 0,1-1-1 0 0,-1 1 1 0 0,1-1-1 0 0,-1 0 1 0 0,1 1-1 0 0,-1-1 1 0 0,0 1-1 0 0,1-1 1 0 0,-1 1-1 0 0,0 0 1 0 0,1-1-1 0 0,-1 1 1 0 0,0-1 0 0 0,1 1-1 0 0,-1 0 1 0 0,0-1-1 0 0,0 1 1 0 0,0 0-1 0 0,0-1 1 0 0,0 2-1 0 0,20 70 131 0 0,-4 1-1 0 0,-4 1 0 0 0,-2 0 1 0 0,-1 75-1 0 0,-8-135-102 0 0,-1-1 1 0 0,0 0-1 0 0,-1 1 1 0 0,-1-1-1 0 0,0 0 1 0 0,-1 0-1 0 0,-6 17 0 0 0,7-24 13 0 0,-1 0-1 0 0,0 0 1 0 0,0 0 0 0 0,-1-1-1 0 0,1 1 1 0 0,-1-1-1 0 0,-1 0 1 0 0,1 0-1 0 0,-1-1 1 0 0,1 1-1 0 0,-2-1 1 0 0,1 0-1 0 0,0 0 1 0 0,-1 0-1 0 0,1-1 1 0 0,-11 4-1 0 0,1-1 3 0 0,1-1-1 0 0,-1 0 0 0 0,-1-2 0 0 0,1 1 1 0 0,0-2-1 0 0,-1 0 0 0 0,-15-1 0 0 0,7-1-28 0 0,0-1-1 0 0,0-2 1 0 0,-38-8 0 0 0,59 11-144 0 0,1-1 1 0 0,-1 0 0 0 0,0 0 0 0 0,1 0 0 0 0,-1 0-1 0 0,1-1 1 0 0,-1 1 0 0 0,1-1 0 0 0,0 1 0 0 0,0-1-1 0 0,-3-2 1 0 0,3 2-55 0 0,0 0-542 0 0,3-2-111 0 0,-1 2 530 0 0,0 1 200 0 0,0 0 0 0 0,0 0 0 0 0,0 0 1 0 0,0 0-1 0 0,0 0 0 0 0,0 0 0 0 0,0 0 0 0 0,1 0 0 0 0,-1 1 0 0 0,0-1 0 0 0,1 0 1 0 0,-1 0-1 0 0,0 0 0 0 0,1 0 0 0 0,-1 0 0 0 0,1 1 0 0 0,0-1 0 0 0,-1 0 1 0 0,2 0-1 0 0,12-16-978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24.187"/>
    </inkml:context>
    <inkml:brush xml:id="br0">
      <inkml:brushProperty name="width" value="0.05" units="cm"/>
      <inkml:brushProperty name="height" value="0.05" units="cm"/>
    </inkml:brush>
  </inkml:definitions>
  <inkml:trace contextRef="#ctx0" brushRef="#br0">1 10 388 0 0,'2'-3'1201'0'0,"-2"3"-1120"0"0,0-1-1 0 0,0 1 1 0 0,1 0 0 0 0,-1-1 0 0 0,0 1 0 0 0,1-1-1 0 0,-1 1 1 0 0,0 0 0 0 0,1-1 0 0 0,-1 1 0 0 0,0 0-1 0 0,1-1 1 0 0,-1 1 0 0 0,1 0 0 0 0,-1 0-1 0 0,1-1 1 0 0,-1 1 0 0 0,1 0 0 0 0,-1 0 0 0 0,1 0-1 0 0,-1 0 1 0 0,0 0 0 0 0,1 0 0 0 0,-1 0 0 0 0,1 0-1 0 0,-1 0 1 0 0,1 0 0 0 0,-1 0 0 0 0,1 0 0 0 0,-1 0-1 0 0,1 0 1 0 0,-1 0 0 0 0,1 0 0 0 0,-1 0 0 0 0,1 1-1 0 0,-1-1 1 0 0,1 1 0 0 0,1 0 48 0 0,-1 0-1 0 0,0 1 1 0 0,0-1-1 0 0,0 1 1 0 0,-1-1 0 0 0,1 1-1 0 0,0-1 1 0 0,0 1 0 0 0,-1 0-1 0 0,1-1 1 0 0,0 4 0 0 0,17 86 1002 0 0,15 62-755 0 0,-7-41-4946 0 0,-26-108 3834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24.520"/>
    </inkml:context>
    <inkml:brush xml:id="br0">
      <inkml:brushProperty name="width" value="0.05" units="cm"/>
      <inkml:brushProperty name="height" value="0.05" units="cm"/>
    </inkml:brush>
  </inkml:definitions>
  <inkml:trace contextRef="#ctx0" brushRef="#br0">5 142 16 0 0,'0'0'1254'0'0,"-1"-2"-246"0"0,0 1-892 0 0,1 0-1 0 0,0-1 1 0 0,-1 1-1 0 0,1 0 0 0 0,0 0 1 0 0,-1 0-1 0 0,1 0 1 0 0,0 0-1 0 0,0 0 1 0 0,0 0-1 0 0,0-1 0 0 0,0 1 1 0 0,0 0-1 0 0,0 0 1 0 0,1 0-1 0 0,-1 0 1 0 0,0 0-1 0 0,0 0 0 0 0,1 0 1 0 0,-1 0-1 0 0,1-1 1 0 0,-1 1-1 0 0,1 1 1 0 0,0-3-1 0 0,2 1 16 0 0,-1 0 0 0 0,0 0 0 0 0,0 0 0 0 0,0 0 0 0 0,1 1 0 0 0,-1-1 0 0 0,1 1 0 0 0,0-1 0 0 0,4-1 0 0 0,9-2 120 0 0,1 0-1 0 0,30-5 1 0 0,-32 8 44 0 0,338-61-289 0 0,-330 58-1735 0 0,-20 4 52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25.728"/>
    </inkml:context>
    <inkml:brush xml:id="br0">
      <inkml:brushProperty name="width" value="0.05" units="cm"/>
      <inkml:brushProperty name="height" value="0.05" units="cm"/>
    </inkml:brush>
  </inkml:definitions>
  <inkml:trace contextRef="#ctx0" brushRef="#br0">41 110 284 0 0,'0'0'809'0'0,"-2"-2"-88"0"0,-5-8 133 0 0,0 0-1 0 0,1 0 1 0 0,0 0-1 0 0,-6-16 1 0 0,11 24-331 0 0,2 6-491 0 0,1 7-12 0 0,1-1-1 0 0,1 0 1 0 0,-1-1 0 0 0,1 1-1 0 0,1 0 1 0 0,0-1-1 0 0,0 0 1 0 0,1 0 0 0 0,7 8-1 0 0,-8-11-11 0 0,0 0 0 0 0,0-1 0 0 0,1 0-1 0 0,0 0 1 0 0,0 0 0 0 0,0 0 0 0 0,1-1 0 0 0,0 0 0 0 0,-1-1-1 0 0,1 1 1 0 0,0-1 0 0 0,1-1 0 0 0,-1 1 0 0 0,10 1 0 0 0,33 1 21 0 0,-44-5-30 0 0,0 0 1 0 0,0-1-1 0 0,0 1 0 0 0,0-1 1 0 0,0-1-1 0 0,0 1 0 0 0,-1-1 1 0 0,1 0-1 0 0,0 0 0 0 0,-1-1 1 0 0,0 0-1 0 0,1 0 0 0 0,-1 0 1 0 0,0 0-1 0 0,-1-1 0 0 0,1 0 1 0 0,-1 0-1 0 0,1 0 0 0 0,-1 0 1 0 0,0-1-1 0 0,6-10 0 0 0,-9 13 1 0 0,0 0-1 0 0,0-1 0 0 0,0 1 0 0 0,-1-1 1 0 0,1 1-1 0 0,-1-1 0 0 0,1 1 0 0 0,-1-1 1 0 0,0 0-1 0 0,0 1 0 0 0,0-1 0 0 0,-1 1 1 0 0,0-5-1 0 0,1 3 8 0 0,-1 1-2 0 0,0 0 1 0 0,0 0-1 0 0,0 0 1 0 0,0 1-1 0 0,0-1 1 0 0,-1 0-1 0 0,1 1 1 0 0,-1-1-1 0 0,0 1 1 0 0,1-1-1 0 0,-1 1 0 0 0,0 0 1 0 0,-1 0-1 0 0,1 0 1 0 0,0 0-1 0 0,-1 0 1 0 0,1 1-1 0 0,-1-1 1 0 0,1 1-1 0 0,-5-3 1 0 0,-29-3 96 0 0,32 7-75 0 0,0 1-24 0 0,-9 2 11 0 0,10-3 50 0 0,3 1-64 0 0,0 0 1 0 0,0 0-1 0 0,0-1 1 0 0,0 1 0 0 0,1 0-1 0 0,-1 0 1 0 0,0-1-1 0 0,1 1 1 0 0,-1 0 0 0 0,1-1-1 0 0,-1 1 1 0 0,1 0-1 0 0,-1-1 1 0 0,1 1 0 0 0,-1-1-1 0 0,1 1 1 0 0,-1-1-1 0 0,1 1 1 0 0,0-1 0 0 0,-1 1-1 0 0,1-1 1 0 0,0 1-1 0 0,0-1 1 0 0,-1 0 0 0 0,1 0-1 0 0,0 1 1 0 0,0-1-1 0 0,-1 0 1 0 0,1 0 0 0 0,0 0-1 0 0,0 0 1 0 0,0 0-1 0 0,1 0 1 0 0,36-2 25 0 0,-1-5-23 0 0,66-23 1 0 0,-5 0-317 0 0,-81 28-142 0 0,-16 2 326 0 0,0 0 1 0 0,-1 0-1 0 0,1 0 1 0 0,0 0 0 0 0,0 0-1 0 0,-1 0 1 0 0,1 1 0 0 0,0-1-1 0 0,0 0 1 0 0,-1 0 0 0 0,1 0-1 0 0,0 1 1 0 0,-1-1 0 0 0,1 0-1 0 0,0 1 1 0 0,-1-1-1 0 0,1 1 1 0 0,-1-1 0 0 0,1 0-1 0 0,0 1 1 0 0,-1-1 0 0 0,1 1-1 0 0,-1 0 1 0 0,0-1 0 0 0,1 2-1 0 0,3 9-701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03.463"/>
    </inkml:context>
    <inkml:brush xml:id="br0">
      <inkml:brushProperty name="width" value="0.05" units="cm"/>
      <inkml:brushProperty name="height" value="0.05" units="cm"/>
    </inkml:brush>
  </inkml:definitions>
  <inkml:trace contextRef="#ctx0" brushRef="#br0">0 14 380 0 0,'2'3'719'0'0,"-2"-2"-590"0"0,1 0 1 0 0,-1 0-1 0 0,1 0 0 0 0,0-1 0 0 0,0 1 0 0 0,0 0 0 0 0,-1 0 0 0 0,1 0 0 0 0,0 0 0 0 0,0-1 0 0 0,0 1 0 0 0,0-1 0 0 0,0 1 0 0 0,0 0 0 0 0,1-1 0 0 0,-1 0 0 0 0,2 1 0 0 0,23 1 344 0 0,-9-2-70 0 0,22 1-119 0 0,0-2 1 0 0,47-6 0 0 0,-61 3-267 0 0,33-3-2 0 0,0-2-752 0 0,-55 9 360 0 0,1-1-93 0 0,15-3-1003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26.580"/>
    </inkml:context>
    <inkml:brush xml:id="br0">
      <inkml:brushProperty name="width" value="0.05" units="cm"/>
      <inkml:brushProperty name="height" value="0.05" units="cm"/>
    </inkml:brush>
  </inkml:definitions>
  <inkml:trace contextRef="#ctx0" brushRef="#br0">219 72 196 0 0,'0'0'1343'0'0,"-3"-2"-241"0"0,-1 1-888 0 0,1-1 1 0 0,0 1-1 0 0,-1 0 0 0 0,1 1 1 0 0,-1-1-1 0 0,1 1 1 0 0,-1-1-1 0 0,1 1 0 0 0,-1 0 1 0 0,1 0-1 0 0,-1 1 0 0 0,1-1 1 0 0,0 1-1 0 0,-7 1 1 0 0,0 2-102 0 0,0 0 1 0 0,1 0-1 0 0,-1 1 1 0 0,1 0-1 0 0,0 1 1 0 0,0 0-1 0 0,1 0 1 0 0,0 1-1 0 0,0 0 1 0 0,0 1 0 0 0,1-1-1 0 0,0 1 1 0 0,1 1-1 0 0,0-1 1 0 0,0 1-1 0 0,0 1 1 0 0,1-1-1 0 0,1 0 1 0 0,-6 16-1 0 0,9-19-105 0 0,0 0 0 0 0,1 0 0 0 0,0 0 0 0 0,-1 0 0 0 0,2-1 0 0 0,0 10 0 0 0,0-13-24 0 0,0 0-1 0 0,0 0 1 0 0,0 0 0 0 0,0 0 0 0 0,0 0 0 0 0,0 0 0 0 0,0 0-1 0 0,1 0 1 0 0,-1-1 0 0 0,1 1 0 0 0,-1 0 0 0 0,1-1 0 0 0,0 1-1 0 0,0-1 1 0 0,-1 0 0 0 0,1 1 0 0 0,4 1 0 0 0,-5-3-5 0 0,2 2-10 0 0,-1-1-1 0 0,1 1 0 0 0,0-1 0 0 0,-1 0 0 0 0,1 0 0 0 0,0 0 0 0 0,0 0 0 0 0,0-1 1 0 0,0 1-1 0 0,0-1 0 0 0,0 1 0 0 0,0-1 0 0 0,-1 0 0 0 0,1 0 0 0 0,0-1 0 0 0,0 1 1 0 0,0-1-1 0 0,4-1 0 0 0,0 0-1 0 0,0-1 1 0 0,0 1 0 0 0,0-2-1 0 0,0 1 1 0 0,5-5-1 0 0,-6 3 28 0 0,0 0-1 0 0,-1-1 0 0 0,0 1 0 0 0,0-1 1 0 0,-1 0-1 0 0,0-1 0 0 0,0 1 0 0 0,5-10 1 0 0,-1 0 229 0 0,-6 14-136 0 0,-1-1 11 0 0,4-6 2 0 0,-4 16 93 0 0,-1-4-185 0 0,0 0 0 0 0,0 0 1 0 0,0-1-1 0 0,1 1 1 0 0,-1 0-1 0 0,1 0 0 0 0,0 0 1 0 0,1 4-1 0 0,0-4-9 0 0,0 1 0 0 0,0-1 1 0 0,0 0-1 0 0,0 0 0 0 0,0-1 0 0 0,0 1 0 0 0,1 0 0 0 0,0-1 0 0 0,-1 0 1 0 0,1 1-1 0 0,0-1 0 0 0,0 0 0 0 0,0 0 0 0 0,0-1 0 0 0,1 1 1 0 0,-1-1-1 0 0,0 1 0 0 0,1-1 0 0 0,-1 0 0 0 0,1 0 0 0 0,-1-1 0 0 0,1 1 1 0 0,0-1-1 0 0,-1 1 0 0 0,5-2 0 0 0,0 1-3 0 0,0 0 0 0 0,1-1-1 0 0,-1 0 1 0 0,0 0 0 0 0,0-1 0 0 0,1 0 0 0 0,-1-1-1 0 0,-1 1 1 0 0,1-2 0 0 0,0 1 0 0 0,-1-1 0 0 0,0 0-1 0 0,1-1 1 0 0,-2 1 0 0 0,1-2 0 0 0,-1 1-1 0 0,1-1 1 0 0,8-10 0 0 0,-4 2 5 0 0,0 0 1 0 0,-1-1-1 0 0,-1 0 1 0 0,0 0-1 0 0,-1-1 0 0 0,-1 0 1 0 0,-1 0-1 0 0,5-18 1 0 0,-11 33-3 0 0,1 1 0 0 0,-1-1 0 0 0,0 0 0 0 0,1 0 1 0 0,-1 1-1 0 0,0-1 0 0 0,0 0 0 0 0,0 0 0 0 0,0 0 0 0 0,1 1 1 0 0,-1-1-1 0 0,0 0 0 0 0,-1 0 0 0 0,1 0 0 0 0,0 1 1 0 0,0-1-1 0 0,0 0 0 0 0,-1-1 0 0 0,-8 3-1 0 0,8-1 1 0 0,-1 1 20 0 0,2 3-42 0 0,-1 4 31 0 0,1 1 1 0 0,1-1-1 0 0,0 0 0 0 0,0 0 1 0 0,3 11-1 0 0,-1-11-1 0 0,1 1 0 0 0,0-1 0 0 0,0 0 0 0 0,1 0 0 0 0,0 0 0 0 0,0-1 0 0 0,1 1-1 0 0,0-1 1 0 0,0-1 0 0 0,0 1 0 0 0,14 9 0 0 0,-18-14-15 0 0,2-1 19 0 0,12 2-55 0 0,-12-3 26 0 0,0 0-25 0 0,4-2-1 0 0,0 1 1 0 0,1-2-1 0 0,-1 1 0 0 0,0-1 0 0 0,14-7 0 0 0,-20 9 12 0 0,1-1 22 0 0,8-3-25 0 0,-8 4 28 0 0,1 1-24 0 0,9 2 19 0 0,-10-2 20 0 0,7 37-23 0 0,-5-23 29 0 0,15 39 68 0 0,-19-51-84 0 0,3 2 17 0 0,-4-3-12 0 0,1-1 0 0 0,-1 0-1 0 0,0 1 1 0 0,0-1 0 0 0,0 0-1 0 0,0 0 1 0 0,0 1 0 0 0,0-1-1 0 0,1 0 1 0 0,-1 0 0 0 0,0 1 0 0 0,0-1-1 0 0,0 0 1 0 0,1 0 0 0 0,-1 1-1 0 0,0-1 1 0 0,0 0 0 0 0,1 0-1 0 0,-1 0 1 0 0,0 0 0 0 0,0 1 0 0 0,1-1-1 0 0,-1 0 1 0 0,0 0 0 0 0,1 0-1 0 0,-1 0 1 0 0,0 0 0 0 0,0 0-1 0 0,1 0 1 0 0,-1 0 0 0 0,0 0-1 0 0,1 0 1 0 0,-1 0 0 0 0,0 0 0 0 0,1 0-1 0 0,-1 0 1 0 0,0 0 0 0 0,1 0-1 0 0,0-1 0 0 0,1 0 0 0 0,-1 0-1 0 0,1 0 1 0 0,-1 0 0 0 0,0 0-1 0 0,0 0 1 0 0,1 0 0 0 0,-1 0-1 0 0,0 0 1 0 0,0 0 0 0 0,0-1-1 0 0,0 1 1 0 0,0-1 0 0 0,0 1-1 0 0,-1 0 1 0 0,1-1 0 0 0,0 0-1 0 0,-1 1 1 0 0,1-1 0 0 0,-1 1-1 0 0,0-1 1 0 0,1 1 0 0 0,-1-1-1 0 0,0-2 1 0 0,2-53 66 0 0,-3 24 54 0 0,4-96 189 0 0,-3 103-1005 0 0,0 22 95 0 0,0 1-135 0 0,0-11-277 0 0,0 11-488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27.090"/>
    </inkml:context>
    <inkml:brush xml:id="br0">
      <inkml:brushProperty name="width" value="0.05" units="cm"/>
      <inkml:brushProperty name="height" value="0.05" units="cm"/>
    </inkml:brush>
  </inkml:definitions>
  <inkml:trace contextRef="#ctx0" brushRef="#br0">0 127 656 0 0,'0'0'1009'0'0,"4"0"-136"0"0,2 1-661 0 0,0-2 1 0 0,0 1-1 0 0,0-1 1 0 0,0 0-1 0 0,0 0 1 0 0,0 0-1 0 0,0-1 1 0 0,0 0-1 0 0,-1 0 1 0 0,1-1-1 0 0,-1 0 1 0 0,1 0-1 0 0,-1 0 1 0 0,7-6-1 0 0,9-6 5 0 0,36-35-1 0 0,-53 47-167 0 0,-1 0 0 0 0,0-1 1 0 0,0 1-1 0 0,-1-1 0 0 0,5-7 0 0 0,-6 10-48 0 0,0-1 108 0 0,-3 2-95 0 0,1 0 0 0 0,-1 0 0 0 0,1 0 0 0 0,-1 0 0 0 0,1 1 0 0 0,0-1 0 0 0,-1 0 0 0 0,1 1 0 0 0,-1-1 0 0 0,1 0 0 0 0,0 1 0 0 0,-1 0 0 0 0,1-1 0 0 0,0 1 0 0 0,0 0 0 0 0,0 0 0 0 0,-1-1 0 0 0,1 1-1 0 0,0 0 1 0 0,-1 2 0 0 0,-24 22 243 0 0,17-13-152 0 0,0 1 1 0 0,1 0-1 0 0,-9 18 0 0 0,10-19-122 0 0,6-8 35 0 0,0 0 0 0 0,0 0 0 0 0,0 0 1 0 0,0 0-1 0 0,1 0 0 0 0,-1 0 0 0 0,1 0 1 0 0,0 0-1 0 0,0 0 0 0 0,1 4 0 0 0,0-5-8 0 0,-1 0 1 0 0,1 0 0 0 0,0 0 1 0 0,-1 0-1 0 0,1-1 0 0 0,1 1 1 0 0,-1 0-1 0 0,0 0 0 0 0,1-1 0 0 0,-1 1 1 0 0,1-1-1 0 0,0 1 0 0 0,3 3 1 0 0,-3-4-5 0 0,0 0-1 0 0,1 0 0 0 0,-1-1 0 0 0,1 1 0 0 0,0 0 0 0 0,0-1 1 0 0,0 0-1 0 0,0 1 0 0 0,0-1 0 0 0,0 0 0 0 0,0-1 0 0 0,0 1 1 0 0,5 0-1 0 0,-4 0 1 0 0,2 0-6 0 0,-1-1 0 0 0,1 0 0 0 0,0 1 1 0 0,-1-2-1 0 0,1 1 0 0 0,0-1 0 0 0,-1 0 0 0 0,1 0 0 0 0,-1 0 0 0 0,0-1 0 0 0,10-4 0 0 0,0-1-14 0 0,0-1 0 0 0,18-12-1 0 0,-21 11-47 0 0,-1 0-1 0 0,0 0 1 0 0,0-1 0 0 0,-1-1-1 0 0,0 1 1 0 0,-1-2-1 0 0,0 1 1 0 0,-1-1-1 0 0,0-1 1 0 0,-1 1-1 0 0,10-27 1 0 0,-16 37 1 0 0,-2 5-26 0 0,0 0 100 0 0,0 0 0 0 0,0 0-1 0 0,1 0 1 0 0,-1 0 0 0 0,1 0 0 0 0,-1 1-1 0 0,1-1 1 0 0,0 0 0 0 0,0 0 0 0 0,1 0-1 0 0,-1 0 1 0 0,1 0 0 0 0,-1 0 0 0 0,1 0-1 0 0,1 4 1 0 0,0-3 22 0 0,1 11 134 0 0,1-1-1 0 0,0-1 1 0 0,1 1 0 0 0,1-1-1 0 0,0 0 1 0 0,1 0-1 0 0,16 23 1 0 0,24 44 488 0 0,-46-77-599 0 0,-1 0 34 0 0,1-1-89 0 0,-1 0 0 0 0,0-1-1 0 0,0 1 1 0 0,0-1 0 0 0,0 1 0 0 0,0-1 0 0 0,0 1 0 0 0,-1 0 0 0 0,1-1 0 0 0,-1 1-1 0 0,1-1 1 0 0,-1 1 0 0 0,1-1 0 0 0,-1 1 0 0 0,0-1 0 0 0,1 0 0 0 0,-1 1 0 0 0,0-1-1 0 0,0 0 1 0 0,0 0 0 0 0,0 1 0 0 0,0-1 0 0 0,0 0 0 0 0,-1 0 0 0 0,1 0 0 0 0,0 0-1 0 0,-1-1 1 0 0,1 1 0 0 0,0 0 0 0 0,-3 1 0 0 0,-9 1-1081 0 0,0 0 1 0 0,0-1-1 0 0,0 0 0 0 0,-14 0 1 0 0,-3-2-738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27.793"/>
    </inkml:context>
    <inkml:brush xml:id="br0">
      <inkml:brushProperty name="width" value="0.05" units="cm"/>
      <inkml:brushProperty name="height" value="0.05" units="cm"/>
    </inkml:brush>
  </inkml:definitions>
  <inkml:trace contextRef="#ctx0" brushRef="#br0">14 631 740 0 0,'-13'21'4181'0'0,"18"-29"-2820"0"0,25-37-1019 0 0,-12 23-224 0 0,0-1 0 0 0,-2-1 0 0 0,-1-1 0 0 0,-1 0 0 0 0,13-32-1 0 0,-22 42-106 0 0,0 0-1 0 0,-1-1 0 0 0,0 1 0 0 0,-1-1 1 0 0,-1 0-1 0 0,0-1 0 0 0,-1 1 0 0 0,-1 0 1 0 0,-1 0-1 0 0,-4-30 0 0 0,0 21 66 0 0,0 1 0 0 0,-2-1 0 0 0,-1 1 0 0 0,-1 0 1 0 0,0 1-1 0 0,-23-38 0 0 0,16 48 88 0 0,13 15-17 0 0,0 1-97 0 0,1 0 1 0 0,-1-1-1 0 0,1 1 1 0 0,0 0-1 0 0,0 0 0 0 0,0 1 1 0 0,1-1-1 0 0,-1 0 0 0 0,1 0 1 0 0,0 1-1 0 0,0-1 0 0 0,0 1 1 0 0,0-1-1 0 0,0 1 0 0 0,1 0 1 0 0,-1 6-1 0 0,1 12 73 0 0,2 36 0 0 0,0-33-51 0 0,64 542 1098 0 0,-17-205-692 0 0,-47-338-473 0 0,23 286-415 0 0,-25-286-972 0 0,-1 0 0 0 0,-7 40 0 0 0,6-58-562 0 0,-10 7-267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28.474"/>
    </inkml:context>
    <inkml:brush xml:id="br0">
      <inkml:brushProperty name="width" value="0.05" units="cm"/>
      <inkml:brushProperty name="height" value="0.05" units="cm"/>
    </inkml:brush>
  </inkml:definitions>
  <inkml:trace contextRef="#ctx0" brushRef="#br0">6 641 344 0 0,'-1'-7'421'0'0,"-1"-1"1"0"0,1 0-1 0 0,0 0 1 0 0,1 1-1 0 0,0-1 0 0 0,0 0 1 0 0,1 0-1 0 0,0 0 1 0 0,0 0-1 0 0,1 1 0 0 0,0-1 1 0 0,3-9-1 0 0,0 7-281 0 0,-1 0 0 0 0,2 0 0 0 0,-1 1-1 0 0,1-1 1 0 0,1 1 0 0 0,0 1 0 0 0,0-1 0 0 0,11-9 0 0 0,-4 5-84 0 0,2-1 1 0 0,0 2-1 0 0,0 0 1 0 0,1 1-1 0 0,0 1 1 0 0,31-14-1 0 0,-46 23-55 0 0,0 1 0 0 0,1-1-1 0 0,-1 0 1 0 0,0 1 0 0 0,0-1 0 0 0,0 1 0 0 0,1 0 0 0 0,-1 0-1 0 0,0 0 1 0 0,0 0 0 0 0,0 0 0 0 0,1 1 0 0 0,-1-1-1 0 0,0 0 1 0 0,0 1 0 0 0,0 0 0 0 0,4 1 0 0 0,-1 1 5 0 0,-1 0 1 0 0,1 0-1 0 0,-1 1 1 0 0,0-1-1 0 0,6 7 1 0 0,-6-6-14 0 0,0 0 1 0 0,0 0-1 0 0,1 0 0 0 0,0 0 1 0 0,-1-1-1 0 0,1 0 0 0 0,8 4 1 0 0,-6-4-48 0 0,0 0 0 0 0,0-1 0 0 0,1 1 0 0 0,-1-2 0 0 0,1 1 1 0 0,0-1-1 0 0,-1 0 0 0 0,1 0 0 0 0,0-1 0 0 0,0 0 0 0 0,-1-1 1 0 0,1 1-1 0 0,0-2 0 0 0,0 1 0 0 0,13-5 0 0 0,-13 4 37 0 0,-1-1 0 0 0,0 0 0 0 0,0 0 0 0 0,0-1 0 0 0,12-8 0 0 0,-17 10 14 0 0,0 1-1 0 0,0-1 1 0 0,0 0 0 0 0,0 0-1 0 0,0 0 1 0 0,0 0 0 0 0,-1 0-1 0 0,1 0 1 0 0,-1 0 0 0 0,1-1-1 0 0,-1 1 1 0 0,0-1 0 0 0,0 1-1 0 0,0-1 1 0 0,0 1 0 0 0,0-1 0 0 0,-1 1-1 0 0,1-1 1 0 0,-1 0 0 0 0,0 1-1 0 0,0-1 1 0 0,0 0 0 0 0,0 1-1 0 0,-1-6 1 0 0,0 4 9 0 0,0 1 0 0 0,-1-1 0 0 0,1 0 0 0 0,-1 1-1 0 0,0-1 1 0 0,0 1 0 0 0,0 0 0 0 0,-1 0 0 0 0,1 0 0 0 0,-1 0 0 0 0,0 0 0 0 0,0 0 0 0 0,0 1 0 0 0,0-1-1 0 0,0 1 1 0 0,0 0 0 0 0,-1 0 0 0 0,1 0 0 0 0,-7-2 0 0 0,-2-2 74 0 0,-2 1 0 0 0,1 0 0 0 0,0 1 0 0 0,-28-5 0 0 0,21 8 5 0 0,1 0-1 0 0,-1 1 1 0 0,1 1-1 0 0,-25 4 1 0 0,-8 4 55 0 0,52-9-138 0 0,-1 0 1 0 0,0 0-1 0 0,1 0 1 0 0,-1 0-1 0 0,1 1 0 0 0,-1-1 1 0 0,1 0-1 0 0,-1 0 1 0 0,1 0-1 0 0,-1 1 1 0 0,1-1-1 0 0,-1 0 1 0 0,1 1-1 0 0,-1-1 1 0 0,1 0-1 0 0,-1 1 0 0 0,1-1 1 0 0,-1 2-1 0 0,0-1 76 0 0,28-4-99 0 0,-1-1 1 0 0,1-2 0 0 0,27-8-1 0 0,-28 6 22 0 0,2 1-1 0 0,-1 1 1 0 0,38-2-1 0 0,-55 7 0 0 0,-1 1-1 0 0,1 1 0 0 0,-1-1 0 0 0,0 2 0 0 0,1-1 0 0 0,-1 1 1 0 0,0 1-1 0 0,0-1 0 0 0,0 2 0 0 0,0-1 0 0 0,-1 1 0 0 0,1 0 1 0 0,-1 1-1 0 0,0 0 0 0 0,-1 0 0 0 0,1 1 0 0 0,-1 0 0 0 0,0 1 1 0 0,0-1-1 0 0,-1 1 0 0 0,0 0 0 0 0,0 1 0 0 0,0-1 0 0 0,-1 1 1 0 0,-1 0-1 0 0,1 1 0 0 0,5 16 0 0 0,-10-25 1 0 0,5 10 2 0 0,-2-1 0 0 0,1 1-1 0 0,-1 0 1 0 0,-1 0 0 0 0,0 0 0 0 0,1 19 0 0 0,-1-34 3 0 0,-1-1 1 0 0,1 1 0 0 0,0 0 0 0 0,0 0-1 0 0,0 0 1 0 0,1 0 0 0 0,6-9-1 0 0,-1 0 18 0 0,7-11 23 0 0,1 1 0 0 0,1 1 0 0 0,1 0 0 0 0,1 1 0 0 0,0 1 1 0 0,2 1-1 0 0,1 1 0 0 0,37-27 0 0 0,-16 18-875 0 0,0 2 0 0 0,2 2 0 0 0,93-35 0 0 0,-134 57-487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30.556"/>
    </inkml:context>
    <inkml:brush xml:id="br0">
      <inkml:brushProperty name="width" value="0.05" units="cm"/>
      <inkml:brushProperty name="height" value="0.05" units="cm"/>
    </inkml:brush>
  </inkml:definitions>
  <inkml:trace contextRef="#ctx0" brushRef="#br0">90 180 984 0 0,'-3'1'827'0'0,"-21"12"1370"0"0,21-12-1524 0 0,-2 9 525 0 0,14-13-1154 0 0,-1 0 0 0 0,1 0 0 0 0,-1-1 0 0 0,0-1-1 0 0,0 1 1 0 0,-1-1 0 0 0,1 0 0 0 0,-1-1 0 0 0,11-10-1 0 0,-9 6-40 0 0,0 1 0 0 0,-1-1-1 0 0,0 0 1 0 0,-1-1-1 0 0,0 0 1 0 0,6-14-1 0 0,-13 23-3 0 0,1 0-1 0 0,-1 0 0 0 0,1 0 0 0 0,-1 0 1 0 0,0 0-1 0 0,0 0 0 0 0,0-1 1 0 0,0 1-1 0 0,0 0 0 0 0,-1 0 1 0 0,1 0-1 0 0,0 0 0 0 0,-1 0 1 0 0,0 0-1 0 0,-1-3 0 0 0,1 2-3 0 0,1 2 2 0 0,-1-1 1 0 0,0 1-1 0 0,1-1 0 0 0,-1 1 0 0 0,0-1 0 0 0,0 1 0 0 0,0 0 0 0 0,0-1 0 0 0,0 1 1 0 0,-1 0-1 0 0,1 0 0 0 0,0 0 0 0 0,0 0 0 0 0,-1 0 0 0 0,1 0 0 0 0,-1 0 1 0 0,1 0-1 0 0,-1 1 0 0 0,1-1 0 0 0,-1 0 0 0 0,1 1 0 0 0,-1-1 0 0 0,0 1 0 0 0,1 0 1 0 0,-1 0-1 0 0,0-1 0 0 0,-2 1 0 0 0,0 1 2 0 0,-1-1 0 0 0,1 0 0 0 0,-1 1 1 0 0,1 0-1 0 0,-1 0 0 0 0,1 0 0 0 0,0 0 0 0 0,-6 4 0 0 0,3-2 20 0 0,0 1 1 0 0,0 1-1 0 0,0 0 0 0 0,1 0 0 0 0,0 0 1 0 0,0 1-1 0 0,0-1 0 0 0,1 1 0 0 0,0 1 1 0 0,0-1-1 0 0,0 1 0 0 0,1 0 0 0 0,-5 9 1 0 0,3-2 30 0 0,0 1 0 0 0,1-1 0 0 0,0 1 0 0 0,1 0 0 0 0,1 0 0 0 0,-1 17 0 0 0,3-24-39 0 0,1 0 0 0 0,0 0 0 0 0,1 0 0 0 0,0 0 1 0 0,0 0-1 0 0,1 0 0 0 0,0 0 0 0 0,0 0 0 0 0,1 0 0 0 0,0-1 0 0 0,0 1 0 0 0,1-1 0 0 0,0 0 0 0 0,0 0 0 0 0,1 0 0 0 0,-1-1 0 0 0,2 1 0 0 0,-1-1 0 0 0,1 0 0 0 0,0-1 0 0 0,0 1 0 0 0,0-1 0 0 0,1-1 0 0 0,-1 1 1 0 0,1-1-1 0 0,1 0 0 0 0,9 4 0 0 0,-9-4-9 0 0,0-1 0 0 0,0 0 0 0 0,1 0 0 0 0,-1-1 0 0 0,0 0 0 0 0,1-1 1 0 0,-1 0-1 0 0,1 0 0 0 0,0 0 0 0 0,-1-1 0 0 0,1-1 0 0 0,0 1 0 0 0,-1-1 0 0 0,1-1 1 0 0,-1 0-1 0 0,1 0 0 0 0,-1-1 0 0 0,0 0 0 0 0,0 0 0 0 0,0 0 0 0 0,0-1 0 0 0,-1-1 1 0 0,0 1-1 0 0,0-1 0 0 0,11-10 0 0 0,-11 8-11 0 0,0-1 0 0 0,-1 0 0 0 0,0-1-1 0 0,0 1 1 0 0,-1-1 0 0 0,0 0 0 0 0,-1 0 0 0 0,0-1 0 0 0,4-12 0 0 0,-1-5 161 0 0,7-57 1 0 0,-13 80-102 0 0,-1 0 17 0 0,1-11-33 0 0,-1 11 112 0 0,0 9-137 0 0,2 10-8 0 0,0 0-1 0 0,1-1 1 0 0,0 1 0 0 0,2-1 0 0 0,-1 1 0 0 0,2-1 0 0 0,0-1 0 0 0,0 1 0 0 0,2-1-1 0 0,-1 0 1 0 0,2-1 0 0 0,0 1 0 0 0,0-2 0 0 0,20 21 0 0 0,-25-30-28 0 0,-1 1 0 0 0,1-1 1 0 0,-1 1-1 0 0,1-1 0 0 0,0 0 1 0 0,-1-1-1 0 0,1 1 0 0 0,0-1 1 0 0,0 1-1 0 0,1-1 0 0 0,-1-1 1 0 0,0 1-1 0 0,0 0 0 0 0,0-1 1 0 0,0 0-1 0 0,1 0 0 0 0,-1 0 1 0 0,0-1-1 0 0,0 1 0 0 0,0-1 1 0 0,1 0-1 0 0,-1 0 0 0 0,0 0 1 0 0,0-1-1 0 0,-1 1 0 0 0,1-1 1 0 0,0 0-1 0 0,0 0 0 0 0,-1-1 1 0 0,1 1-1 0 0,-1-1 0 0 0,0 1 1 0 0,0-1-1 0 0,0 0 0 0 0,0 0 1 0 0,0-1-1 0 0,3-5 0 0 0,9-16 88 0 0,-2-1-1 0 0,-1-1 0 0 0,15-46 1 0 0,-22 58 169 0 0,-4 12-158 0 0,2-2-9 0 0,-3 5-59 0 0,0 0-1 0 0,0-1 1 0 0,0 1 0 0 0,0 0-1 0 0,0-1 1 0 0,0 1-1 0 0,0-1 1 0 0,1 1 0 0 0,-1 0-1 0 0,0-1 1 0 0,0 1-1 0 0,0 0 1 0 0,1-1 0 0 0,-1 1-1 0 0,0 0 1 0 0,0 0-1 0 0,1-1 1 0 0,-1 1 0 0 0,0 0-1 0 0,1 0 1 0 0,-1-1-1 0 0,0 1 1 0 0,1 0 0 0 0,-1 0-1 0 0,0 0 1 0 0,1 0-1 0 0,-1-1 1 0 0,1 1 0 0 0,1 3-1 0 0,1-1 0 0 0,-1 1 0 0 0,0-1 1 0 0,0 1-1 0 0,-1 0 0 0 0,1 0 0 0 0,2 5 1 0 0,-2-4 0 0 0,0 0 0 0 0,0 0 0 0 0,0-1 1 0 0,0 1-1 0 0,1-1 0 0 0,-1 1 0 0 0,1-1 0 0 0,0 0 1 0 0,0 0-1 0 0,0 0 0 0 0,5 2 0 0 0,-5-2-3 0 0,1 0-1 0 0,1 0 1 0 0,-1-1-1 0 0,0 0 1 0 0,0 0-1 0 0,1 0 1 0 0,0 0-1 0 0,-1-1 1 0 0,1 0-1 0 0,0 0 1 0 0,-1 0-1 0 0,9 0 1 0 0,-3-2-30 0 0,0 0 0 0 0,0-1 1 0 0,0-1-1 0 0,-1 1 0 0 0,1-2 1 0 0,-1 1-1 0 0,0-1 0 0 0,0-1 1 0 0,0 1-1 0 0,-1-1 0 0 0,0-1 0 0 0,0 0 1 0 0,0 0-1 0 0,0-1 0 0 0,-1 1 1 0 0,0-2-1 0 0,-1 1 0 0 0,7-9 1 0 0,-10 12 19 0 0,-1-1 1 0 0,0 1 0 0 0,1 0 0 0 0,-1-1-1 0 0,-1 1 1 0 0,1-1 0 0 0,-1 1 0 0 0,0-1-1 0 0,2-9 1 0 0,-3 13 8 0 0,0 0 1 0 0,0 0-1 0 0,0 0 0 0 0,0 0 1 0 0,0 0-1 0 0,0 0 0 0 0,-1-1 1 0 0,1 1-1 0 0,0 0 0 0 0,-1 0 1 0 0,1 0-1 0 0,0 0 0 0 0,-1 0 1 0 0,1 0-1 0 0,-1 1 0 0 0,0-1 1 0 0,1 0-1 0 0,-1 0 0 0 0,0 0 1 0 0,1 0-1 0 0,-1 1 1 0 0,0-1-1 0 0,0 0 0 0 0,0 0 1 0 0,0 1-1 0 0,-1-1 0 0 0,1 0 0 0 0,-1-1 49 0 0,-3 3 11 0 0,0 0-18 0 0,-1 0-1 0 0,0 0 1 0 0,0 1-1 0 0,1 0 1 0 0,-1 0-1 0 0,1 1 1 0 0,-1 0-1 0 0,1-1 1 0 0,0 2-1 0 0,0-1 1 0 0,1 0-1 0 0,-6 6 1 0 0,3-2-14 0 0,1-1 0 0 0,1 2 0 0 0,-1-1 0 0 0,1 1 0 0 0,0 0 0 0 0,1 0 0 0 0,0 0 0 0 0,0 0 0 0 0,1 1 0 0 0,-4 13 0 0 0,6-18-27 0 0,1-1 1 0 0,-1 1 0 0 0,1-1 0 0 0,-1 1-1 0 0,1-1 1 0 0,0 1 0 0 0,1 0 0 0 0,-1-1 0 0 0,1 1-1 0 0,-1-1 1 0 0,1 1 0 0 0,0-1 0 0 0,0 0-1 0 0,1 1 1 0 0,-1-1 0 0 0,1 0 0 0 0,-1 0-1 0 0,1 0 1 0 0,0 0 0 0 0,0 0 0 0 0,0 0 0 0 0,1 0-1 0 0,-1-1 1 0 0,1 1 0 0 0,0-1 0 0 0,-1 0-1 0 0,1 1 1 0 0,0-1 0 0 0,0-1 0 0 0,5 3-1 0 0,0 0-24 0 0,1 0-1 0 0,0-1 1 0 0,-1 0-1 0 0,1-1 1 0 0,1 1-1 0 0,-1-2 1 0 0,0 1-1 0 0,0-2 0 0 0,1 1 1 0 0,-1-1-1 0 0,0 0 1 0 0,1-1-1 0 0,-1 0 1 0 0,0-1-1 0 0,0 0 1 0 0,0 0-1 0 0,0-1 0 0 0,0 0 1 0 0,0-1-1 0 0,9-5 1 0 0,-5 3 11 0 0,-1-2-1 0 0,0 0 1 0 0,-1 0 0 0 0,0-1 0 0 0,0 0 0 0 0,-1-1 0 0 0,0 0-1 0 0,-1 0 1 0 0,0-1 0 0 0,-1-1 0 0 0,0 0 0 0 0,11-21 0 0 0,-14 22 10 0 0,0 0 0 0 0,-1-1 0 0 0,0 0 0 0 0,0 1 0 0 0,-1-1 0 0 0,-1 0 0 0 0,0 0 1 0 0,0-13-1 0 0,-2 24 3 0 0,0 0 1 0 0,0 0-1 0 0,0 0 0 0 0,-1 0 1 0 0,1 0-1 0 0,0 0 1 0 0,0 0-1 0 0,-1 0 0 0 0,1 0 1 0 0,-1 0-1 0 0,1 0 1 0 0,-1 1-1 0 0,1-1 0 0 0,-1 0 1 0 0,1 0-1 0 0,-1 0 1 0 0,0 1-1 0 0,0-1 0 0 0,1 0 1 0 0,-1 1-1 0 0,0-1 1 0 0,0 1-1 0 0,0-1 1 0 0,1 1-1 0 0,-1-1 0 0 0,0 1 1 0 0,0-1-1 0 0,0 1 1 0 0,0 0-1 0 0,0-1 0 0 0,0 1 1 0 0,0 0-1 0 0,0 0 1 0 0,0 0-1 0 0,0 0 0 0 0,0 0 1 0 0,0 0-1 0 0,0 0 1 0 0,0 0-1 0 0,0 0 1 0 0,0 1-1 0 0,0-1 0 0 0,0 0 1 0 0,0 1-1 0 0,0-1 1 0 0,0 1-1 0 0,1-1 0 0 0,-1 1 1 0 0,0-1-1 0 0,0 1 1 0 0,-1 0-1 0 0,0 3 3 0 0,0-1 1 0 0,-1 1-1 0 0,1-1 0 0 0,1 1 1 0 0,-1 0-1 0 0,1-1 0 0 0,-1 1 0 0 0,1 0 1 0 0,0 0-1 0 0,1 0 0 0 0,-1 0 1 0 0,1 0-1 0 0,-1 0 0 0 0,1 1 1 0 0,0-1-1 0 0,1 0 0 0 0,0 5 1 0 0,1 1-1 0 0,0 0 1 0 0,1 0-1 0 0,1 0 1 0 0,-1-1-1 0 0,1 1 1 0 0,8 12-1 0 0,-7-14-40 0 0,-1 1 37 0 0,1-1 0 0 0,0 0 0 0 0,7 9-1 0 0,-11-16-18 0 0,0 1 0 0 0,1 0 0 0 0,-1-1 0 0 0,1 1 0 0 0,-1-1 0 0 0,1 0 0 0 0,0 1 0 0 0,-1-1 0 0 0,1 0 0 0 0,0 0 0 0 0,0 0 0 0 0,0 0 0 0 0,0 0 0 0 0,0-1 0 0 0,0 1 0 0 0,0-1 0 0 0,0 1 0 0 0,0-1-1 0 0,0 0 1 0 0,0 1 0 0 0,3-1 0 0 0,1-2-61 0 0,1 1 0 0 0,-1-1-1 0 0,-1 0 1 0 0,1 0 0 0 0,0 0 0 0 0,0-1-1 0 0,-1 0 1 0 0,6-4 0 0 0,42-36-48 0 0,-51 41 161 0 0,0 0-1 0 0,-2 2-30 0 0,1-1 0 0 0,0 0-1 0 0,0 1 1 0 0,-1-1 0 0 0,1 1 0 0 0,0-1 0 0 0,0 1-1 0 0,-1 0 1 0 0,1-1 0 0 0,0 1 0 0 0,0 0 0 0 0,0-1-1 0 0,0 1 1 0 0,0 0 0 0 0,0 0 0 0 0,-1 0 0 0 0,1 0 0 0 0,0 0-1 0 0,0 0 1 0 0,0 0 0 0 0,0 0 0 0 0,0 0 0 0 0,0 0-1 0 0,0 1 1 0 0,0-1 0 0 0,-1 0 0 0 0,2 1 0 0 0,1 0 0 0 0,0 3-5 0 0,0 0 1 0 0,0-1-1 0 0,0 1 0 0 0,0-1 0 0 0,1 0 0 0 0,-1 0 1 0 0,1 0-1 0 0,8 5 0 0 0,-9-7 2 0 0,1 0 0 0 0,0 0-1 0 0,0-1 1 0 0,0 1 0 0 0,0-1 0 0 0,0 0 0 0 0,0 0 0 0 0,0 0 0 0 0,0-1-1 0 0,0 1 1 0 0,-1-1 0 0 0,1 0 0 0 0,0 0 0 0 0,0-1 0 0 0,0 1-1 0 0,-1-1 1 0 0,1 1 0 0 0,-1-1 0 0 0,1 0 0 0 0,-1 0 0 0 0,0-1-1 0 0,4-3 1 0 0,1-1 3 0 0,-1 0 0 0 0,1-1-1 0 0,-2 0 1 0 0,1-1-1 0 0,-1 1 1 0 0,0-1 0 0 0,-1-1-1 0 0,0 1 1 0 0,0-1-1 0 0,3-10 1 0 0,0 1-24 0 0,-6 16-8 0 0,1-1-88 0 0,-3 4 125 0 0,0 0-1 0 0,0-1 1 0 0,0 1-1 0 0,0 0 1 0 0,0-1-1 0 0,0 1 1 0 0,0 0 0 0 0,0-1-1 0 0,1 1 1 0 0,-1 0-1 0 0,0-1 1 0 0,0 1 0 0 0,0 0-1 0 0,1 0 1 0 0,-1-1-1 0 0,0 1 1 0 0,0 0-1 0 0,1 0 1 0 0,-1-1 0 0 0,0 1-1 0 0,0 0 1 0 0,1 0-1 0 0,-1 0 1 0 0,0 0-1 0 0,1 0 1 0 0,-1-1 0 0 0,0 1-1 0 0,1 0 1 0 0,-1 0-1 0 0,0 0 1 0 0,1 0 0 0 0,-1 0-1 0 0,0 0 1 0 0,1 0-1 0 0,5 16 149 0 0,-1 1 0 0 0,-1-1 1 0 0,0 1-1 0 0,-1 0 0 0 0,1 27 0 0 0,-1-12-58 0 0,9 82 100 0 0,-6 0 1 0 0,-4 0 0 0 0,-5 0 0 0 0,-32 201-1 0 0,33-307-195 0 0,-27 114 41 0 0,26-111-36 0 0,-1 0 0 0 0,-1 0 0 0 0,0-1-1 0 0,0 1 1 0 0,-1-1 0 0 0,0 0 0 0 0,-1 0 0 0 0,-11 12 0 0 0,16-20-4 0 0,1-1-1 0 0,-1 1 1 0 0,0 0-1 0 0,0-1 1 0 0,0 1-1 0 0,0-1 1 0 0,0 0-1 0 0,0 0 0 0 0,0 1 1 0 0,0-1-1 0 0,0-1 1 0 0,0 1-1 0 0,-1 0 1 0 0,1 0-1 0 0,0-1 1 0 0,-1 0-1 0 0,1 1 1 0 0,0-1-1 0 0,-1 0 1 0 0,1 0-1 0 0,0 0 1 0 0,-1 0-1 0 0,1-1 1 0 0,0 1-1 0 0,-1-1 1 0 0,1 1-1 0 0,0-1 1 0 0,-1 0-1 0 0,1 0 1 0 0,0 0-1 0 0,0 0 1 0 0,0 0-1 0 0,0 0 1 0 0,0-1-1 0 0,0 1 0 0 0,0-1 1 0 0,1 1-1 0 0,-1-1 1 0 0,-1-2-1 0 0,-4-3 24 0 0,1-1 1 0 0,0 1-1 0 0,1-1 0 0 0,-1 0 0 0 0,2-1 0 0 0,-1 1 0 0 0,1-1 0 0 0,-4-14 0 0 0,2 6 39 0 0,2-1 0 0 0,0 0 0 0 0,1 0 0 0 0,1 0 0 0 0,1 0 0 0 0,1 0 0 0 0,0 0 0 0 0,1-1 0 0 0,1 1 0 0 0,0 0 0 0 0,2 0 0 0 0,0 1 0 0 0,1-1 1 0 0,1 1-1 0 0,0 0 0 0 0,2 0 0 0 0,0 1 0 0 0,0 0 0 0 0,2 0 0 0 0,21-28 0 0 0,9 0-160 0 0,1 2 1 0 0,2 1-1 0 0,2 2 1 0 0,68-44-1 0 0,-96 71-1737 0 0,30-27 1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31.220"/>
    </inkml:context>
    <inkml:brush xml:id="br0">
      <inkml:brushProperty name="width" value="0.05" units="cm"/>
      <inkml:brushProperty name="height" value="0.05" units="cm"/>
    </inkml:brush>
  </inkml:definitions>
  <inkml:trace contextRef="#ctx0" brushRef="#br0">38 1 908 0 0,'0'0'4745'0'0,"0"5"-4194"0"0,-7 62 924 0 0,5 107 0 0 0,3-74-951 0 0,-5 99 74 0 0,-1 148-42 0 0,4-327-589 0 0,-1-30-56 0 0,-1-28-22 0 0,0-21-208 0 0,-9-211-532 0 0,13 191 719 0 0,13-110 1 0 0,-10 165 118 0 0,0-1 0 0 0,2 1 0 0 0,13-37 0 0 0,-17 55 31 0 0,1-1-1 0 0,0 1 1 0 0,0 0-1 0 0,0-1 1 0 0,1 1-1 0 0,0 1 1 0 0,0-1-1 0 0,0 1 1 0 0,1-1-1 0 0,0 1 1 0 0,0 0-1 0 0,0 1 1 0 0,1 0-1 0 0,0-1 1 0 0,0 2-1 0 0,12-7 1 0 0,-16 9-10 0 0,1 0 0 0 0,0 1 0 0 0,0-1 1 0 0,0 1-1 0 0,0 0 0 0 0,0-1 1 0 0,-1 2-1 0 0,1-1 0 0 0,0 0 1 0 0,0 0-1 0 0,0 1 0 0 0,0-1 1 0 0,0 1-1 0 0,-1 0 0 0 0,1 0 1 0 0,0 0-1 0 0,-1 1 0 0 0,1-1 1 0 0,-1 0-1 0 0,1 1 0 0 0,-1 0 0 0 0,0-1 1 0 0,1 1-1 0 0,-1 0 0 0 0,0 0 1 0 0,0 0-1 0 0,0 1 0 0 0,2 3 1 0 0,1 1 25 0 0,1 1 0 0 0,-1 0 0 0 0,-1 0-1 0 0,0 1 1 0 0,0-1 0 0 0,-1 1 0 0 0,4 11 0 0 0,-5-9-4 0 0,0 0 0 0 0,-1 1 1 0 0,0-1-1 0 0,-1 0 0 0 0,0 0 0 0 0,-1 1 0 0 0,0-1 0 0 0,0 0 0 0 0,-5 15 0 0 0,4-20-26 0 0,1 0 0 0 0,-1 0 0 0 0,0 0 0 0 0,-1-1 0 0 0,0 1-1 0 0,0-1 1 0 0,0 1 0 0 0,0-1 0 0 0,-1 0 0 0 0,0 0 0 0 0,0-1-1 0 0,0 1 1 0 0,0-1 0 0 0,-1 0 0 0 0,0 0 0 0 0,0 0 0 0 0,0-1-1 0 0,-6 4 1 0 0,7-5-236 0 0,1-1 0 0 0,0 0 0 0 0,0 1 0 0 0,-1-1 0 0 0,1 0 0 0 0,-1-1 0 0 0,1 1 0 0 0,-1-1 0 0 0,1 1 0 0 0,-1-1 0 0 0,1 0 0 0 0,-1-1 0 0 0,1 1 0 0 0,-1 0 0 0 0,1-1 0 0 0,0 0 0 0 0,-1 0 0 0 0,1 0 0 0 0,-1 0 0 0 0,1-1 0 0 0,-6-2 0 0 0,5-1-1254 0 0,-3-10 182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32.148"/>
    </inkml:context>
    <inkml:brush xml:id="br0">
      <inkml:brushProperty name="width" value="0.05" units="cm"/>
      <inkml:brushProperty name="height" value="0.05" units="cm"/>
    </inkml:brush>
  </inkml:definitions>
  <inkml:trace contextRef="#ctx0" brushRef="#br0">1 178 1140 0 0,'9'-9'797'0'0,"-6"5"-324"0"0,0 1 0 0 0,1-1 0 0 0,-1 1 0 0 0,1-1 0 0 0,0 1 0 0 0,0 0 0 0 0,0 1 0 0 0,8-5 0 0 0,-8 6-341 0 0,1 0 1 0 0,-1 0-1 0 0,0 1 0 0 0,1-1 0 0 0,-1 1 1 0 0,0 0-1 0 0,1 0 0 0 0,-1 0 1 0 0,1 1-1 0 0,-1-1 0 0 0,0 1 1 0 0,1 0-1 0 0,4 3 0 0 0,-2-2-51 0 0,0 1 1 0 0,0 1-1 0 0,-1-1 0 0 0,0 1 0 0 0,0 0 0 0 0,0 1 0 0 0,0-1 0 0 0,6 7 0 0 0,-6-5-55 0 0,0 0 0 0 0,-1 0 0 0 0,1 1 1 0 0,-1 0-1 0 0,0-1 0 0 0,-1 2 0 0 0,0-1 0 0 0,0 1 0 0 0,0-1 0 0 0,-1 1 0 0 0,0 0 0 0 0,-1 0 0 0 0,1 0 1 0 0,-2 1-1 0 0,1-1 0 0 0,-1 0 0 0 0,0 1 0 0 0,-1-1 0 0 0,-1 16 0 0 0,-1-14 9 0 0,-1 1 0 0 0,-7 19 0 0 0,8-28-50 0 0,0-1 39 0 0,-12 1-180 0 0,14-2 147 0 0,0 0-1 0 0,-1-1 1 0 0,1 1-1 0 0,-1 0 1 0 0,1-1 0 0 0,0 1-1 0 0,-1-1 1 0 0,1 1-1 0 0,0 0 1 0 0,-1-1 0 0 0,1 1-1 0 0,0-1 1 0 0,0 1-1 0 0,-1-1 1 0 0,1 1 0 0 0,0-1-1 0 0,0 1 1 0 0,0-1-1 0 0,0 1 1 0 0,0-1 0 0 0,0 1-1 0 0,-1-1 1 0 0,1 1-1 0 0,0-1 1 0 0,1 1 0 0 0,-1-1-1 0 0,0 1 1 0 0,0-1-1 0 0,0 1 1 0 0,0-1 0 0 0,0 1-1 0 0,0-1 1 0 0,1 1-1 0 0,-1-1 1 0 0,0 1 0 0 0,0-1-1 0 0,1 1 1 0 0,-1-1-1 0 0,5-11-57 0 0,1 1 0 0 0,0-1-1 0 0,0 2 1 0 0,1-1 0 0 0,0 0-1 0 0,1 1 1 0 0,0 1 0 0 0,0-1-1 0 0,1 1 1 0 0,1 1 0 0 0,16-13-1 0 0,-24 20 68 0 0,-1 1 0 0 0,1-1 0 0 0,0 0 0 0 0,-1 0 0 0 0,1 0 0 0 0,0 1 0 0 0,0-1 0 0 0,-1 1 0 0 0,1 0 0 0 0,0-1 0 0 0,0 1 0 0 0,0 0 0 0 0,0 0 0 0 0,-1 0 0 0 0,1 0 0 0 0,0 1 0 0 0,0-1 0 0 0,0 0 0 0 0,-1 1 0 0 0,1-1 0 0 0,0 1 0 0 0,0 0 0 0 0,-1-1 0 0 0,1 1 0 0 0,0 0 0 0 0,-1 0 0 0 0,1 0 0 0 0,-1 0 0 0 0,1 0 0 0 0,-1 1 0 0 0,0-1 0 0 0,0 0 0 0 0,1 1 0 0 0,-1-1 0 0 0,1 3 0 0 0,4 4 0 0 0,0 0-1 0 0,-1 1 1 0 0,0 0 0 0 0,6 17 0 0 0,-6-15 20 0 0,-1 0-1 0 0,2-1 1 0 0,-1 0-1 0 0,15 19 1 0 0,-17-25-17 0 0,0-1 0 0 0,0 0 0 0 0,0 0 0 0 0,0 0 1 0 0,0 0-1 0 0,1 0 0 0 0,0-1 0 0 0,-1 0 0 0 0,1 0 0 0 0,0 0 0 0 0,0 0 0 0 0,0 0 0 0 0,0-1 1 0 0,0 0-1 0 0,0 1 0 0 0,1-2 0 0 0,6 2 0 0 0,-6-2-3 0 0,1 0 0 0 0,-1 0 0 0 0,1-1 0 0 0,-1 0 0 0 0,0 0 0 0 0,1 0 0 0 0,-1 0 1 0 0,0-1-1 0 0,0 0 0 0 0,0 0 0 0 0,0 0 0 0 0,0-1 0 0 0,4-3 0 0 0,-5 3-1 0 0,-1 1 0 0 0,0-1 0 0 0,0 0 0 0 0,0 0 0 0 0,-1 0 0 0 0,1 0 0 0 0,-1 0 0 0 0,0-1 0 0 0,0 1 0 0 0,0-1 1 0 0,0 0-1 0 0,0 0 0 0 0,-1 1 0 0 0,1-1 0 0 0,-1 0 0 0 0,0 0 0 0 0,-1 0 0 0 0,1 0 0 0 0,0-5 0 0 0,-1 2 4 0 0,-1 0-1 0 0,1 0 1 0 0,-1 0-1 0 0,0 1 1 0 0,-1-1 0 0 0,0 0-1 0 0,0 1 1 0 0,0-1-1 0 0,-1 1 1 0 0,0 0-1 0 0,0 0 1 0 0,0 0 0 0 0,-1 0-1 0 0,0 0 1 0 0,0 1-1 0 0,-1-1 1 0 0,1 1-1 0 0,-1 0 1 0 0,-7-4 0 0 0,4 1 22 0 0,-1 2 1 0 0,0 0-1 0 0,-1 0 0 0 0,1 0 1 0 0,-1 1-1 0 0,-1 1 1 0 0,1-1-1 0 0,0 2 1 0 0,-1 0-1 0 0,-20-4 0 0 0,19 5 12 0 0,10 2-34 0 0,-1-1 1 0 0,1 1-1 0 0,0 0 1 0 0,0 0-1 0 0,0 0 1 0 0,-1 0-1 0 0,1 1 1 0 0,0-1-1 0 0,0 1 0 0 0,0-1 1 0 0,0 1-1 0 0,-3 1 1 0 0,1-1-2 0 0,1-1-3 0 0,0 1 1 0 0,0-1-1 0 0,0 1 0 0 0,0 0 1 0 0,0 0-1 0 0,0 0 1 0 0,0 1-1 0 0,0-1 0 0 0,0 1 1 0 0,1-1-1 0 0,-1 1 1 0 0,1 0-1 0 0,-1 0 0 0 0,1 0 1 0 0,0 1-1 0 0,0-1 1 0 0,0 0-1 0 0,0 1 0 0 0,-2 3 1 0 0,2-3 0 0 0,1 1 0 0 0,0-1 1 0 0,0 1-1 0 0,0-1 0 0 0,1 1 0 0 0,-1 0 1 0 0,1-1-1 0 0,0 1 0 0 0,0-1 0 0 0,0 1 1 0 0,0 0-1 0 0,1-1 0 0 0,0 1 0 0 0,-1-1 1 0 0,1 1-1 0 0,0-1 0 0 0,1 0 0 0 0,-1 1 1 0 0,1-1-1 0 0,2 5 0 0 0,-1-4-33 0 0,1 0 0 0 0,-1 0-1 0 0,1-1 1 0 0,-1 1 0 0 0,1-1 0 0 0,0 0-1 0 0,0 0 1 0 0,1 0 0 0 0,-1-1-1 0 0,1 1 1 0 0,-1-1 0 0 0,1 0 0 0 0,0 0-1 0 0,0-1 1 0 0,0 1 0 0 0,0-1 0 0 0,5 0-1 0 0,-4 1 12 0 0,-4-1 14 0 0,1 0 0 0 0,-1-1 0 0 0,1 0 0 0 0,-1 1 0 0 0,1-1 0 0 0,0 0 0 0 0,-1 0 0 0 0,6-1 0 0 0,0 1-10 0 0,1-1 0 0 0,-1 0 0 0 0,0-1 0 0 0,1 1 0 0 0,-1-2 0 0 0,0 1 0 0 0,0-1 0 0 0,15-8 0 0 0,-17 7 16 0 0,-1 1-1 0 0,0-1 1 0 0,0 0-1 0 0,0 0 1 0 0,-1-1-1 0 0,0 1 1 0 0,1-1-1 0 0,-1 0 1 0 0,-1 0-1 0 0,1-1 1 0 0,-1 1-1 0 0,0-1 1 0 0,4-10-1 0 0,3-16 24 0 0,-1-1 0 0 0,-2-1 0 0 0,4-49 0 0 0,-8 63-13 0 0,-3 16-24 0 0,0 3 14 0 0,0 1 0 0 0,0-1 0 0 0,0 1 0 0 0,0-1 0 0 0,0 1 0 0 0,0-1 0 0 0,0 1 0 0 0,0-1 0 0 0,0 1 0 0 0,0-1 0 0 0,0 1 0 0 0,0-1 0 0 0,0 1 0 0 0,0-1 0 0 0,0 1 0 0 0,0-1 0 0 0,1 1 0 0 0,-1-1 0 0 0,0 1 0 0 0,0 0 0 0 0,1-1 0 0 0,-1 1 0 0 0,1-1 0 0 0,5 10-55 0 0,4 19 32 0 0,-3 8 34 0 0,18 64 7 0 0,-22-90-1 0 0,1-1-1 0 0,-1 0 1 0 0,2 0 0 0 0,-1-1 0 0 0,1 1 0 0 0,1-1 0 0 0,11 15 0 0 0,-14-20-15 0 0,0-1 1 0 0,1 1-1 0 0,-1-1 0 0 0,0 1 0 0 0,1-1 0 0 0,0 0 1 0 0,-1-1-1 0 0,1 1 0 0 0,0 0 0 0 0,0-1 1 0 0,0 0-1 0 0,0 0 0 0 0,0 0 0 0 0,0-1 1 0 0,1 1-1 0 0,6-1 0 0 0,48 1-142 0 0,-17 6 30 0 0,-37-4 94 0 0,-2-3 17 0 0,0 1 0 0 0,-1 0 0 0 0,1 1 0 0 0,-1-1 0 0 0,0 0 0 0 0,1 1 0 0 0,-1-1 0 0 0,0 1 0 0 0,0 0 0 0 0,0 0 1 0 0,0-1-1 0 0,3 5 0 0 0,-3-4 0 0 0,-1 0 21 0 0,-1-1 0 0 0,1 1 0 0 0,0-1 0 0 0,-1 1 0 0 0,1-1 0 0 0,0 1 0 0 0,-1-1 0 0 0,0 1 0 0 0,1 0 0 0 0,-1-1 0 0 0,0 1 0 0 0,0-1 0 0 0,0 1 0 0 0,0 0 0 0 0,0-1 0 0 0,-1 1 0 0 0,1 0 0 0 0,0-1 0 0 0,-1 1 0 0 0,1-1 0 0 0,-1 3 0 0 0,-16 29 514 0 0,10-24-443 0 0,-1 0-1 0 0,0-1 1 0 0,-1 0 0 0 0,0 0-1 0 0,0-1 1 0 0,-1 0 0 0 0,0-1 0 0 0,0 0-1 0 0,-1-1 1 0 0,1 0 0 0 0,-1 0-1 0 0,0-1 1 0 0,0-1 0 0 0,-15 3 0 0 0,24-5-153 0 0,1-1 0 0 0,-1 0 0 0 0,0 0 0 0 0,1 1 0 0 0,-1-1 0 0 0,1 0 0 0 0,-1 0 0 0 0,1-1 1 0 0,-1 1-1 0 0,0 0 0 0 0,1-1 0 0 0,-1 1 0 0 0,1 0 0 0 0,-1-1 0 0 0,1 0 0 0 0,-1 1 0 0 0,1-1 0 0 0,0 0 1 0 0,-1 0-1 0 0,1 0 0 0 0,0 0 0 0 0,0 0 0 0 0,0 0 0 0 0,-1 0 0 0 0,1 0 0 0 0,0 0 0 0 0,0-1 0 0 0,1 1 1 0 0,-1 0-1 0 0,0-1 0 0 0,0 1 0 0 0,1-1 0 0 0,-1 1 0 0 0,0-1 0 0 0,1 1 0 0 0,0-1 0 0 0,-1 1 1 0 0,1-2-1 0 0,-1-4-528 0 0,0 0 0 0 0,1 1 0 0 0,0-1 1 0 0,0 1-1 0 0,2-14 0 0 0,3-3-931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33.041"/>
    </inkml:context>
    <inkml:brush xml:id="br0">
      <inkml:brushProperty name="width" value="0.05" units="cm"/>
      <inkml:brushProperty name="height" value="0.05" units="cm"/>
    </inkml:brush>
  </inkml:definitions>
  <inkml:trace contextRef="#ctx0" brushRef="#br0">1 12 1088 0 0,'3'-2'956'0'0,"9"-6"-129"0"0,-9 6-161 0 0,1 2-62 0 0,-2 0-536 0 0,-1 0-4 0 0,1 0-1 0 0,-1 0 1 0 0,0 0-1 0 0,1 0 0 0 0,-1 1 1 0 0,0-1-1 0 0,0 0 1 0 0,1 0-1 0 0,-1 1 1 0 0,0-1-1 0 0,0 1 0 0 0,1-1 1 0 0,-1 1-1 0 0,0-1 1 0 0,0 1-1 0 0,0 0 1 0 0,0 0-1 0 0,0 0 0 0 0,0-1 1 0 0,0 1-1 0 0,0 0 1 0 0,0 0-1 0 0,0 0 0 0 0,0 0 1 0 0,-1 1-1 0 0,1-1 1 0 0,0 0-1 0 0,0 2 1 0 0,5 12 174 0 0,0 0 0 0 0,-2 0 0 0 0,1 1 1 0 0,-2 0-1 0 0,0-1 0 0 0,1 20 0 0 0,-3 104 248 0 0,-3-92-394 0 0,7 70 0 0 0,6-58-123 0 0,-10-54 31 0 0,1 0 0 0 0,-1 0 0 0 0,1 0 0 0 0,1-1-1 0 0,-1 1 1 0 0,0-1 0 0 0,1 0 0 0 0,0 1 0 0 0,4 3 0 0 0,-4-5-25 0 0,0-1 1 0 0,0 0-1 0 0,0 0 0 0 0,1 0 1 0 0,-1-1-1 0 0,0 1 0 0 0,1-1 1 0 0,-1 0-1 0 0,1 0 0 0 0,5 1 1 0 0,-8-2 20 0 0,3 1-15 0 0,-1-1 0 0 0,1 0 0 0 0,-1 0 1 0 0,1 0-1 0 0,0 0 0 0 0,-1-1 0 0 0,1 1 0 0 0,-1-1 1 0 0,1 0-1 0 0,-1 0 0 0 0,0 0 0 0 0,1-1 0 0 0,-1 1 1 0 0,0-1-1 0 0,0 1 0 0 0,0-1 0 0 0,0 0 0 0 0,3-3 1 0 0,4-4-36 0 0,-1 1 1 0 0,0-1 0 0 0,11-15 0 0 0,-7 8 75 0 0,-2 0 0 0 0,0-1 1 0 0,-1 0-1 0 0,-1-1 0 0 0,12-31 1 0 0,-20 45 43 0 0,-1 0 38 0 0,-3-15 104 0 0,3 19-200 0 0,0 0-1 0 0,0-1 0 0 0,0 1 0 0 0,-1 0 0 0 0,1-1 0 0 0,0 1 0 0 0,0 0 0 0 0,0 0 0 0 0,-1-1 1 0 0,1 1-1 0 0,0 0 0 0 0,0 0 0 0 0,-1-1 0 0 0,1 1 0 0 0,0 0 0 0 0,-1 0 0 0 0,1 0 1 0 0,0 0-1 0 0,-1 0 0 0 0,1-1 0 0 0,0 1 0 0 0,-1 0 0 0 0,1 0 0 0 0,0 0 0 0 0,-1 0 0 0 0,1 0 1 0 0,0 0-1 0 0,-1 0 0 0 0,1 0 0 0 0,0 0 0 0 0,-1 0 0 0 0,1 0 0 0 0,0 0 0 0 0,-1 1 0 0 0,1-1 1 0 0,0 0-1 0 0,-1 0 0 0 0,1 0 0 0 0,-16 5 137 0 0,15-5-106 0 0,-6 4 11 0 0,0 1 1 0 0,0 0 0 0 0,1 0 0 0 0,0 0-1 0 0,0 0 1 0 0,0 1 0 0 0,1 0-1 0 0,0 1 1 0 0,0-1 0 0 0,-7 13 0 0 0,3-2 23 0 0,0 1 0 0 0,1 0 1 0 0,-7 20-1 0 0,13-32-54 0 0,0-1 0 0 0,1 1 0 0 0,-1 0 0 0 0,1 0 1 0 0,0 0-1 0 0,0 0 0 0 0,1 0 0 0 0,0 0 0 0 0,0 0 0 0 0,0 0 0 0 0,1 0 1 0 0,0 0-1 0 0,1 6 0 0 0,-1-10-21 0 0,-1-1 1 0 0,1 1 0 0 0,0 0-1 0 0,-1-1 1 0 0,1 1 0 0 0,0 0-1 0 0,0-1 1 0 0,0 1-1 0 0,0-1 1 0 0,0 0 0 0 0,1 1-1 0 0,-1-1 1 0 0,0 0-1 0 0,0 0 1 0 0,1 1 0 0 0,-1-1-1 0 0,1 0 1 0 0,-1-1-1 0 0,1 1 1 0 0,0 0 0 0 0,-1 0-1 0 0,1-1 1 0 0,0 1 0 0 0,0-1-1 0 0,-1 1 1 0 0,1-1-1 0 0,0 0 1 0 0,0 1 0 0 0,-1-1-1 0 0,1 0 1 0 0,0 0-1 0 0,0 0 1 0 0,0-1 0 0 0,-1 1-1 0 0,1 0 1 0 0,2-2-1 0 0,2 1-46 0 0,0-1 0 0 0,0 0 0 0 0,0 0 0 0 0,0-1-1 0 0,0 0 1 0 0,-1 0 0 0 0,1 0 0 0 0,-1-1 0 0 0,5-4-1 0 0,5-7-122 0 0,-1-1 0 0 0,-1-1 0 0 0,-1 1 0 0 0,0-2 0 0 0,11-23 0 0 0,17-25 53 0 0,-19 32 108 0 0,-19 32-4 0 0,-1 2-17 0 0,0 0 36 0 0,0 0 0 0 0,0 0 0 0 0,0 1-1 0 0,0-1 1 0 0,0 0 0 0 0,0 0 0 0 0,0 1 0 0 0,0-1 0 0 0,0 1-1 0 0,0-1 1 0 0,0 1 0 0 0,0-1 0 0 0,0 1 0 0 0,0 0-1 0 0,-1-1 1 0 0,1 1 0 0 0,0 0 0 0 0,0 0 0 0 0,-1 0-1 0 0,1-1 1 0 0,0 1 0 0 0,-1 0 0 0 0,1 2 0 0 0,8 25 62 0 0,-7-17-27 0 0,17 50 59 0 0,-15-45 31 0 0,1-1 0 0 0,1 1-1 0 0,11 23 1 0 0,-15-37 28 0 0,-2-1-151 0 0,0-1 1 0 0,0 1 0 0 0,0-1-1 0 0,1 1 1 0 0,-1-1-1 0 0,0 1 1 0 0,1-1 0 0 0,-1 0-1 0 0,0 1 1 0 0,1-1 0 0 0,-1 0-1 0 0,0 1 1 0 0,1-1-1 0 0,-1 0 1 0 0,1 1 0 0 0,-1-1-1 0 0,1 0 1 0 0,-1 0-1 0 0,1 1 1 0 0,-1-1 0 0 0,1 0-1 0 0,-1 0 1 0 0,1 0-1 0 0,-1 0 1 0 0,1 0 0 0 0,-1 0-1 0 0,1 0 1 0 0,-1 0-1 0 0,1 0 1 0 0,-1 0 0 0 0,1 0-1 0 0,-1 0 1 0 0,1 0 0 0 0,0 0-1 0 0,1 0 4 0 0,-1 0 1 0 0,1-1-1 0 0,0 1 1 0 0,0 0-1 0 0,-1-1 0 0 0,1 1 1 0 0,0-1-1 0 0,-1 1 0 0 0,1-1 1 0 0,2-2-1 0 0,106-104 39 0 0,-109 106-54 0 0,1 0 0 0 0,0 0 0 0 0,0-1 0 0 0,-1 1 1 0 0,1 0-1 0 0,0 0 0 0 0,0 1 0 0 0,0-1 0 0 0,0 0 0 0 0,1 1 0 0 0,-1-1 0 0 0,0 1 0 0 0,2-1 0 0 0,-1 1 19 0 0,0 0-48 0 0,-1 2 54 0 0,3 3-27 0 0,-1 0 0 0 0,-1 0 0 0 0,1 0 0 0 0,-1 1 0 0 0,4 7 0 0 0,-6-11-10 0 0,2 17 27 0 0,-1-7 121 0 0,-1-20-136 0 0,1 0-1 0 0,-1 0 1 0 0,1 0 0 0 0,1 0-1 0 0,-1 0 1 0 0,2 0 0 0 0,-1 1-1 0 0,1-1 1 0 0,0 1 0 0 0,0 0-1 0 0,1 0 1 0 0,0 1 0 0 0,10-12-1 0 0,-13 17 29 0 0,2 1-42 0 0,-2 0 19 0 0,1 0 1 0 0,-1 1-1 0 0,1 0 0 0 0,-1-1 1 0 0,1 1-1 0 0,-1 0 0 0 0,0 0 0 0 0,1 0 1 0 0,-1 0-1 0 0,0 1 0 0 0,0-1 1 0 0,0 1-1 0 0,0-1 0 0 0,0 1 0 0 0,0 0 1 0 0,0 0-1 0 0,-1-1 0 0 0,1 1 1 0 0,-1 0-1 0 0,1 1 0 0 0,-1-1 0 0 0,0 0 1 0 0,0 0-1 0 0,2 4 0 0 0,4 10 9 0 0,-1 0 0 0 0,7 27 0 0 0,-4-15-22 0 0,8 35-2473 0 0,-16-60 1340 0 0,0-1-521 0 0,1 11 36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33.410"/>
    </inkml:context>
    <inkml:brush xml:id="br0">
      <inkml:brushProperty name="width" value="0.05" units="cm"/>
      <inkml:brushProperty name="height" value="0.05" units="cm"/>
    </inkml:brush>
  </inkml:definitions>
  <inkml:trace contextRef="#ctx0" brushRef="#br0">0 0 804 0 0,'12'10'1764'0'0,"-10"-9"-273"0"0,9 9 3529 0 0,7 6-2236 0 0,-16-14-2755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06.388"/>
    </inkml:context>
    <inkml:brush xml:id="br0">
      <inkml:brushProperty name="width" value="0.05" units="cm"/>
      <inkml:brushProperty name="height" value="0.05" units="cm"/>
    </inkml:brush>
  </inkml:definitions>
  <inkml:trace contextRef="#ctx0" brushRef="#br0">66 92 156 0 0,'0'0'1728'0'0,"0"-1"-1670"0"0,0 0 0 0 0,-1 1 0 0 0,1-1 0 0 0,0 1 0 0 0,0-1 0 0 0,-1 0 0 0 0,1 1 1 0 0,-1-1-1 0 0,1 1 0 0 0,0-1 0 0 0,-1 1 0 0 0,1 0 0 0 0,-1-1 0 0 0,1 1 0 0 0,-1-1 1 0 0,0 1-1 0 0,1 0 0 0 0,-1-1 0 0 0,1 1 0 0 0,-1 0 0 0 0,0 0 0 0 0,-2 0-15 0 0,1 0 1 0 0,-1 1-1 0 0,1-1 0 0 0,-1 1 0 0 0,1 0 0 0 0,0 0 1 0 0,-1 0-1 0 0,-2 2 0 0 0,3-1 128 0 0,-3 3-22 0 0,1 1 1 0 0,0 0 0 0 0,0 0-1 0 0,1 0 1 0 0,-5 11 0 0 0,19-15-114 0 0,-8-2 14 0 0,0-1-7 0 0,121-32 202 0 0,-90 25-233 0 0,184-36 77 0 0,-59 13-90 0 0,-107 20-64 0 0,0 0-2980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05.185"/>
    </inkml:context>
    <inkml:brush xml:id="br0">
      <inkml:brushProperty name="width" value="0.05" units="cm"/>
      <inkml:brushProperty name="height" value="0.05" units="cm"/>
    </inkml:brush>
  </inkml:definitions>
  <inkml:trace contextRef="#ctx0" brushRef="#br0">156 92 36 0 0,'0'0'560'0'0,"1"-3"-284"0"0,18-32 1110 0 0,-18 34-884 0 0,1-1-420 0 0,4-6-23 0 0,-4 6 148 0 0,0 0-120 0 0,4-7-8 0 0,-5 7 114 0 0,0 0-141 0 0,10-21 550 0 0,-11 20 168 0 0,-2 6-752 0 0,-11 15 52 0 0,0 1 0 0 0,1 0 0 0 0,-16 36 0 0 0,-23 70-10 0 0,30-66 158 0 0,2 1 0 0 0,-17 95 0 0 0,31-122-81 0 0,1 0-1 0 0,2 0 1 0 0,1 1-1 0 0,1-1 0 0 0,2 0 1 0 0,10 51-1 0 0,-5-58-32 0 0,1 0-1 0 0,1 0 1 0 0,1-1-1 0 0,2-1 1 0 0,0 0-1 0 0,1 0 1 0 0,2-2-1 0 0,23 30 1 0 0,-15-24-709 0 0,1-2 1 0 0,1-1-1 0 0,1-1 1 0 0,2-1-1 0 0,53 35 0 0 0,-75-55-513 0 0,12 6 478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06.789"/>
    </inkml:context>
    <inkml:brush xml:id="br0">
      <inkml:brushProperty name="width" value="0.05" units="cm"/>
      <inkml:brushProperty name="height" value="0.05" units="cm"/>
    </inkml:brush>
  </inkml:definitions>
  <inkml:trace contextRef="#ctx0" brushRef="#br0">58 44 444 0 0,'-2'-2'950'0'0,"-28"-20"1906"0"0,28 21-2454 0 0,0 0-46 0 0,-6-5-104 0 0,6 5 174 0 0,0-1-274 0 0,-6-5-46 0 0,7 5 457 0 0,3 3-492 0 0,2-1-57 0 0,3 3 56 0 0,30 13 93 0 0,-17-7-141 0 0,-2 0 0 0 0,1 1 0 0 0,32 24 1 0 0,-44-29-3 0 0,0 1 1 0 0,0 0-1 0 0,-1 1 1 0 0,1-1-1 0 0,-1 1 1 0 0,-1 1-1 0 0,1-1 1 0 0,-1 1-1 0 0,-1 0 1 0 0,1 0-1 0 0,3 11 1 0 0,-6-12 30 0 0,-1 0 1 0 0,0 0-1 0 0,-1-1 1 0 0,1 1-1 0 0,-1 0 0 0 0,-1 0 1 0 0,1 0-1 0 0,-1 0 0 0 0,0 0 1 0 0,-1-1-1 0 0,0 1 1 0 0,-3 8-1 0 0,-8 14 107 0 0,0-2 0 0 0,-2 0-1 0 0,-20 28 1 0 0,-12 9-1048 0 0,0-4-3311 0 0,45-58 3237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07.188"/>
    </inkml:context>
    <inkml:brush xml:id="br0">
      <inkml:brushProperty name="width" value="0.05" units="cm"/>
      <inkml:brushProperty name="height" value="0.05" units="cm"/>
    </inkml:brush>
  </inkml:definitions>
  <inkml:trace contextRef="#ctx0" brushRef="#br0">0 87 380 0 0,'0'0'3094'0'0,"1"-3"-2822"0"0,2-7-40 0 0,-2 7 713 0 0,0 1-822 0 0,5-27 232 0 0,-6 26-239 0 0,1 1-28 0 0,3-8 13 0 0,-3 7 243 0 0,0 1-246 0 0,2-6 587 0 0,1-4-2313 0 0,-1 22-567 0 0,-3-6 1589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07.539"/>
    </inkml:context>
    <inkml:brush xml:id="br0">
      <inkml:brushProperty name="width" value="0.05" units="cm"/>
      <inkml:brushProperty name="height" value="0.05" units="cm"/>
    </inkml:brush>
  </inkml:definitions>
  <inkml:trace contextRef="#ctx0" brushRef="#br0">0 0 232 0 0,'0'0'2459'0'0,"3"0"-2278"0"0,12 2 2534 0 0,-11-2-2666 0 0,0 0-95 0 0,2 1 58 0 0,0-1-2944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07.890"/>
    </inkml:context>
    <inkml:brush xml:id="br0">
      <inkml:brushProperty name="width" value="0.05" units="cm"/>
      <inkml:brushProperty name="height" value="0.05" units="cm"/>
    </inkml:brush>
  </inkml:definitions>
  <inkml:trace contextRef="#ctx0" brushRef="#br0">1 0 556 0 0,'1'3'911'0'0,"12"21"1302"0"0,-12-22-1873 0 0,11 9 621 0 0,-11-10-935 0 0,0 0 0 0 0,-1-1-1 0 0,1 1 1 0 0,0 0 0 0 0,0 0-1 0 0,0 0 1 0 0,0 0 0 0 0,-1 0 0 0 0,1 0-1 0 0,0 0 1 0 0,-1 0 0 0 0,1 0-1 0 0,-1 1 1 0 0,1-1 0 0 0,-1 0 0 0 0,0 0-1 0 0,1 0 1 0 0,-1 1 0 0 0,0-1-1 0 0,0 0 1 0 0,0 0 0 0 0,0 1 0 0 0,0-1-1 0 0,0 0 1 0 0,0 0 0 0 0,0 1-1 0 0,-1 0 1 0 0,0 1 106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08.240"/>
    </inkml:context>
    <inkml:brush xml:id="br0">
      <inkml:brushProperty name="width" value="0.05" units="cm"/>
      <inkml:brushProperty name="height" value="0.05" units="cm"/>
    </inkml:brush>
  </inkml:definitions>
  <inkml:trace contextRef="#ctx0" brushRef="#br0">236 68 652 0 0,'1'-3'1298'0'0,"3"-5"-783"0"0,-3 5-248 0 0,0 1 0 0 0,1-1 0 0 0,-1 1 0 0 0,0-1 0 0 0,0 0 0 0 0,0 0 0 0 0,-1 1 0 0 0,1-1 0 0 0,-1 0 0 0 0,1 0 0 0 0,-1 0 0 0 0,0 0 0 0 0,0 1 0 0 0,-1-1 0 0 0,1 0 0 0 0,0 0 0 0 0,-2-4 0 0 0,1 5-128 0 0,-2 3-60 0 0,-8 5-119 0 0,0 0 0 0 0,0 0-1 0 0,0 1 1 0 0,1 1 0 0 0,0 0 0 0 0,1 0-1 0 0,0 1 1 0 0,0 0 0 0 0,1 1-1 0 0,0 0 1 0 0,0 0 0 0 0,2 0 0 0 0,-1 1-1 0 0,1 0 1 0 0,-7 17 0 0 0,12-23-16 0 0,0-1 1 0 0,-1 1-1 0 0,1-1 1 0 0,1 1 0 0 0,-1 0-1 0 0,1 0 1 0 0,0-1 0 0 0,0 1-1 0 0,0 0 1 0 0,0 0-1 0 0,1-1 1 0 0,0 1 0 0 0,0 0-1 0 0,0-1 1 0 0,4 8-1 0 0,-2-5 10 0 0,1-1 0 0 0,0 1 0 0 0,1-1 0 0 0,-1 0-1 0 0,1-1 1 0 0,0 1 0 0 0,1-1 0 0 0,10 9 0 0 0,42 36 65 0 0,-53-44 18 0 0,1-1 0 0 0,-1 1 1 0 0,-1 0-1 0 0,1 0 1 0 0,-1 0-1 0 0,0 1 1 0 0,4 9-1 0 0,-8-14-10 0 0,1 1 1 0 0,-1-1-1 0 0,0 0 0 0 0,0 1 0 0 0,0-1 0 0 0,0 0 0 0 0,0 1 1 0 0,0-1-1 0 0,0 0 0 0 0,-1 0 0 0 0,1 1 0 0 0,-1-1 1 0 0,0 0-1 0 0,-1 3 0 0 0,-14 24 339 0 0,10-23-276 0 0,0 1 1 0 0,-1-1-1 0 0,1-1 0 0 0,-1 1 0 0 0,0-1 0 0 0,0-1 0 0 0,-1 1 0 0 0,0-1 1 0 0,1 0-1 0 0,-1-1 0 0 0,-12 4 0 0 0,-9 1 4 0 0,-50 9-1 0 0,75-17-308 0 0,1 1-111 0 0,-12 1-96 0 0,11-2-90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08.578"/>
    </inkml:context>
    <inkml:brush xml:id="br0">
      <inkml:brushProperty name="width" value="0.05" units="cm"/>
      <inkml:brushProperty name="height" value="0.05" units="cm"/>
    </inkml:brush>
  </inkml:definitions>
  <inkml:trace contextRef="#ctx0" brushRef="#br0">0 25 844 0 0,'1'-2'1216'0'0,"-1"2"-1249"0"0,5-19 3266 0 0,0 15-749 0 0,-2 19-1563 0 0,8 58-107 0 0,2 0-1 0 0,42 127 1 0 0,-7-66-704 0 0,-14-49-3539 0 0,-33-82 2240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09.230"/>
    </inkml:context>
    <inkml:brush xml:id="br0">
      <inkml:brushProperty name="width" value="0.05" units="cm"/>
      <inkml:brushProperty name="height" value="0.05" units="cm"/>
    </inkml:brush>
  </inkml:definitions>
  <inkml:trace contextRef="#ctx0" brushRef="#br0">21 31 1332 0 0,'1'-2'1082'0'0,"7"-26"3616"0"0,-5 32-4158 0 0,-3-4-522 0 0,1 0 0 0 0,-1 0-1 0 0,0 1 1 0 0,0-1 0 0 0,1 0-1 0 0,-1 0 1 0 0,0 0 0 0 0,1 1 0 0 0,-1-1-1 0 0,0 0 1 0 0,0 1 0 0 0,1-1-1 0 0,-1 0 1 0 0,0 0 0 0 0,0 1 0 0 0,0-1-1 0 0,0 0 1 0 0,1 1 0 0 0,-1-1-1 0 0,0 0 1 0 0,0 1 0 0 0,0-1-1 0 0,0 0 1 0 0,0 1 0 0 0,0-1 0 0 0,0 1-1 0 0,0-1 1 0 0,0 0 0 0 0,0 1-1 0 0,0-1 1 0 0,0 1 0 0 0,-18 130 1431 0 0,-1 19-1247 0 0,19-146-220 0 0,-1 0 0 0 0,1 0 1 0 0,0 0-1 0 0,0 0 0 0 0,1 0 1 0 0,-1 0-1 0 0,1-1 0 0 0,0 1 1 0 0,0 0-1 0 0,0 0 0 0 0,0-1 1 0 0,1 1-1 0 0,-1-1 0 0 0,1 1 1 0 0,0-1-1 0 0,0 1 0 0 0,0-1 1 0 0,1 0-1 0 0,-1 0 1 0 0,4 3-1 0 0,-4-5-7 0 0,0 0 0 0 0,0-1 0 0 0,0 1 0 0 0,1-1 0 0 0,-1 1 0 0 0,0-1 0 0 0,0 0 0 0 0,1 0 0 0 0,-1 0 0 0 0,0 0 0 0 0,1 0 1 0 0,-1 0-1 0 0,0-1 0 0 0,0 1 0 0 0,0-1 0 0 0,1 1 0 0 0,-1-1 0 0 0,0 0 0 0 0,0 0 0 0 0,0 0 0 0 0,0 0 0 0 0,0 0 0 0 0,2-2 0 0 0,11-8-122 0 0,0-1-1 0 0,-1 0 1 0 0,-1-1-1 0 0,18-21 1 0 0,43-65-136 0 0,-61 80 258 0 0,7-8 13 0 0,-3 0 1 0 0,0-1 0 0 0,19-43-1 0 0,-35 68-23 0 0,-2 3-227 0 0,0 1 256 0 0,1-1-1 0 0,-1 1 1 0 0,0-1-1 0 0,0 1 1 0 0,0-1-1 0 0,1 1 1 0 0,-1-1-1 0 0,0 1 1 0 0,1 0-1 0 0,-1 0 0 0 0,0-1 1 0 0,1 1-1 0 0,-1 0 1 0 0,1 0-1 0 0,-1 0 1 0 0,1-1-1 0 0,-1 1 1 0 0,1 0-1 0 0,0 0 1 0 0,-1 2-1 0 0,1 2 1 0 0,-1 1-1 0 0,1 0 0 0 0,1-1 0 0 0,-1 1 1 0 0,1-1-1 0 0,0 1 0 0 0,0-1 1 0 0,1 0-1 0 0,-1 1 0 0 0,1-1 0 0 0,0 0 1 0 0,3 5-1 0 0,3 7 6 0 0,39 81 217 0 0,-2-3 405 0 0,-44-92-625 0 0,0-1 0 0 0,0 1 0 0 0,-1 0 0 0 0,1 0 1 0 0,-1 0-1 0 0,0-1 0 0 0,1 1 0 0 0,-1 0 0 0 0,-1 0 0 0 0,1 0 0 0 0,0 0 0 0 0,-1 0 0 0 0,1-1 0 0 0,-1 1 1 0 0,0 0-1 0 0,0 0 0 0 0,0-1 0 0 0,0 1 0 0 0,0-1 0 0 0,-1 1 0 0 0,1-1 0 0 0,-1 1 0 0 0,0-1 0 0 0,0 0 1 0 0,0 0-1 0 0,0 0 0 0 0,-2 2 0 0 0,-1 1-186 0 0,-1-1-1 0 0,1 0 1 0 0,-1-1 0 0 0,0 1-1 0 0,0-1 1 0 0,0 0 0 0 0,0 0-1 0 0,-1-1 1 0 0,-12 3 0 0 0,-30-2-2604 0 0,27-5 1880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09.568"/>
    </inkml:context>
    <inkml:brush xml:id="br0">
      <inkml:brushProperty name="width" value="0.05" units="cm"/>
      <inkml:brushProperty name="height" value="0.05" units="cm"/>
    </inkml:brush>
  </inkml:definitions>
  <inkml:trace contextRef="#ctx0" brushRef="#br0">0 61 1428 0 0,'1'-2'1062'0'0,"16"-40"4243"0"0,-16 39-4442 0 0,0 1-545 0 0,3-8-62 0 0,-3 8-6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09.967"/>
    </inkml:context>
    <inkml:brush xml:id="br0">
      <inkml:brushProperty name="width" value="0.05" units="cm"/>
      <inkml:brushProperty name="height" value="0.05" units="cm"/>
    </inkml:brush>
  </inkml:definitions>
  <inkml:trace contextRef="#ctx0" brushRef="#br0">107 167 540 0 0,'-2'-4'777'0'0,"-17"-44"1662"0"0,-13-52 1 0 0,31 97-2265 0 0,-2-8 727 0 0,8 28-605 0 0,-1 0 0 0 0,0 1-1 0 0,-2 0 1 0 0,2 24 0 0 0,-4 80 358 0 0,-1-84-561 0 0,-48 684 786 0 0,36-587-2144 0 0,8-70-3648 0 0,4-61 3106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10.288"/>
    </inkml:context>
    <inkml:brush xml:id="br0">
      <inkml:brushProperty name="width" value="0.05" units="cm"/>
      <inkml:brushProperty name="height" value="0.05" units="cm"/>
    </inkml:brush>
  </inkml:definitions>
  <inkml:trace contextRef="#ctx0" brushRef="#br0">0 50 852 0 0,'2'-4'239'0'0,"1"0"-1"0"0,-1 1 1 0 0,1-1-1 0 0,0 1 0 0 0,0 0 1 0 0,0 0-1 0 0,0 0 1 0 0,0 1-1 0 0,1-1 1 0 0,-1 1-1 0 0,1-1 1 0 0,-1 1-1 0 0,1 0 1 0 0,0 1-1 0 0,0-1 1 0 0,0 1-1 0 0,0-1 1 0 0,7 0-1 0 0,-2 2-87 0 0,0 0-1 0 0,0 0 1 0 0,0 1 0 0 0,0 0-1 0 0,-1 1 1 0 0,1 0 0 0 0,0 0-1 0 0,-1 1 1 0 0,0 0 0 0 0,9 5-1 0 0,-12-6-83 0 0,0 1 0 0 0,0-1 0 0 0,-1 1 0 0 0,1 0 0 0 0,-1 1 0 0 0,0-1-1 0 0,0 1 1 0 0,0 0 0 0 0,0 0 0 0 0,-1 0 0 0 0,1 0 0 0 0,-1 1-1 0 0,0-1 1 0 0,-1 1 0 0 0,1 0 0 0 0,-1 0 0 0 0,0 0 0 0 0,0 0 0 0 0,2 10-1 0 0,-3-10-41 0 0,0 0-1 0 0,-1 1 0 0 0,1-1 1 0 0,-1 0-1 0 0,0 0 0 0 0,-1 0 0 0 0,0 1 1 0 0,1-1-1 0 0,-1 0 0 0 0,-1 0 1 0 0,1 0-1 0 0,-1 0 0 0 0,0-1 0 0 0,0 1 1 0 0,-1 0-1 0 0,1-1 0 0 0,-1 1 0 0 0,0-1 1 0 0,0 0-1 0 0,0 0 0 0 0,-1 0 1 0 0,1 0-1 0 0,-8 5 0 0 0,6-4-345 0 0,-1-1 0 0 0,1 0 0 0 0,-1 0 0 0 0,0 0 0 0 0,-1 0 0 0 0,1-1 0 0 0,0 0 0 0 0,-1-1 0 0 0,0 1 0 0 0,0-1 0 0 0,-7 1 0 0 0,11-2-555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06.058"/>
    </inkml:context>
    <inkml:brush xml:id="br0">
      <inkml:brushProperty name="width" value="0.05" units="cm"/>
      <inkml:brushProperty name="height" value="0.05" units="cm"/>
    </inkml:brush>
  </inkml:definitions>
  <inkml:trace contextRef="#ctx0" brushRef="#br0">8 48 296 0 0,'0'0'1754'0'0,"0"-3"-1506"0"0,2-8-4 0 0,-1 9 234 0 0,1 0-293 0 0,6-7-48 0 0,-6 7-13 0 0,1 1-23 0 0,41-16 248 0 0,-41 17-307 0 0,2 0-14 0 0,0 0-10 0 0,-1 0 0 0 0,1 0-1 0 0,0 0 1 0 0,0 0-1 0 0,0 1 1 0 0,0 0 0 0 0,-1 0-1 0 0,1 0 1 0 0,0 1-1 0 0,-1 0 1 0 0,1 0 0 0 0,-1 0-1 0 0,0 0 1 0 0,1 1-1 0 0,-1-1 1 0 0,0 1-1 0 0,0 0 1 0 0,-1 0 0 0 0,1 1-1 0 0,-1-1 1 0 0,0 1-1 0 0,4 5 1 0 0,-4-6-6 0 0,-1 1 0 0 0,0 0-1 0 0,0 0 1 0 0,0 1 0 0 0,0-1-1 0 0,-1 0 1 0 0,1 0 0 0 0,-1 1 0 0 0,0-1-1 0 0,-1 1 1 0 0,1-1 0 0 0,-1 1-1 0 0,0 4 1 0 0,-2 1 35 0 0,-1 0 1 0 0,0 0-1 0 0,-1-1 0 0 0,0 0 1 0 0,0 1-1 0 0,-1-1 1 0 0,-6 9-1 0 0,-46 56 163 0 0,37-49-118 0 0,18-23-45 0 0,2-1-46 0 0,1-1 0 0 0,0 1 0 0 0,-1 0 0 0 0,1-1 0 0 0,0 1 0 0 0,0-1 0 0 0,0 1 0 0 0,-1-1 1 0 0,1 1-1 0 0,0-1 0 0 0,0 0 0 0 0,0 1 0 0 0,0-1 0 0 0,0 0 0 0 0,0 0 0 0 0,0 1 1 0 0,0-1-1 0 0,-1 0 0 0 0,1 0 0 0 0,0 0 0 0 0,2 0 0 0 0,13-1 4 0 0,3 0-6 0 0,-12 0 3 0 0,-1 1 0 0 0,1 0 0 0 0,-1 0-1 0 0,0 1 1 0 0,1-1 0 0 0,-1 2 0 0 0,0-1 0 0 0,0 1 0 0 0,12 4 0 0 0,-6-2-2 0 0,-1 1 1 0 0,1 0 0 0 0,-1 1-1 0 0,0 0 1 0 0,0 0-1 0 0,-1 1 1 0 0,1 1 0 0 0,-2 0-1 0 0,1 0 1 0 0,12 15-1 0 0,-2-1 13 0 0,-16-16-5 0 0,0 4 20 0 0,-3-6-21 0 0,1-1-1 0 0,-1 1 1 0 0,0 0-1 0 0,0 0 0 0 0,0 0 1 0 0,-1 0-1 0 0,1-1 1 0 0,-1 1-1 0 0,0 0 1 0 0,0 0-1 0 0,-1 0 1 0 0,1 0-1 0 0,-1 0 0 0 0,0 0 1 0 0,0 0-1 0 0,0-1 1 0 0,0 1-1 0 0,-1 0 1 0 0,1-1-1 0 0,-1 1 1 0 0,-3 3-1 0 0,2-2 0 0 0,-1 0 0 0 0,0 0 0 0 0,-1-1 0 0 0,1 1 0 0 0,-1-1 1 0 0,0 0-1 0 0,0 0 0 0 0,0-1 0 0 0,0 0 0 0 0,-9 4 0 0 0,-1-1 36 0 0,0 0 0 0 0,-1-1 0 0 0,1-1 0 0 0,-1 0 0 0 0,0-2 0 0 0,0 1 0 0 0,0-2 0 0 0,0 0 0 0 0,0-1 0 0 0,-1-1 0 0 0,1 0 0 0 0,0-1 0 0 0,0-1 0 0 0,1-1 1 0 0,-30-9-1 0 0,42 12-46 0 0,0 0 1 0 0,-14-5-112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10.681"/>
    </inkml:context>
    <inkml:brush xml:id="br0">
      <inkml:brushProperty name="width" value="0.05" units="cm"/>
      <inkml:brushProperty name="height" value="0.05" units="cm"/>
    </inkml:brush>
  </inkml:definitions>
  <inkml:trace contextRef="#ctx0" brushRef="#br0">1 78 1080 0 0,'2'-2'175'0'0,"0"0"0"0"0,0 1 0 0 0,1-1 0 0 0,-1 1 0 0 0,1-1 0 0 0,0 1 0 0 0,-1 0 0 0 0,1 0 0 0 0,0 0 0 0 0,-1 0-1 0 0,1 1 1 0 0,0-1 0 0 0,0 1 0 0 0,0 0 0 0 0,0-1 0 0 0,0 1 0 0 0,0 1 0 0 0,-1-1 0 0 0,1 0 0 0 0,0 1 0 0 0,0-1 0 0 0,0 1 0 0 0,0 0 0 0 0,-1 0 0 0 0,1 0 0 0 0,0 0 0 0 0,2 2 0 0 0,9 5-36 0 0,0 1 1 0 0,-1 0 0 0 0,0 1 0 0 0,-1 0 0 0 0,17 18 0 0 0,-22-20-113 0 0,0 0 1 0 0,0 1-1 0 0,-1-1 1 0 0,0 2-1 0 0,0-1 1 0 0,-1 0-1 0 0,-1 1 1 0 0,0 0-1 0 0,4 13 1 0 0,-7-20-30 0 0,-1 1 6 0 0,0 10-35 0 0,0-10 24 0 0,-3 0-19 0 0,3-4 19 0 0,0 0 1 0 0,-1 1 0 0 0,1-1-1 0 0,0 0 1 0 0,0 1-1 0 0,0-1 1 0 0,0 0 0 0 0,-1 0-1 0 0,1 1 1 0 0,0-1-1 0 0,0 0 1 0 0,0 1 0 0 0,-1-1-1 0 0,1 0 1 0 0,0 0-1 0 0,-1 0 1 0 0,1 1 0 0 0,0-1-1 0 0,0 0 1 0 0,-1 0-1 0 0,1 0 1 0 0,0 0 0 0 0,-1 0-1 0 0,1 1 1 0 0,0-1-1 0 0,-1 0 1 0 0,1 0 0 0 0,-1 0-1 0 0,-1-7-71 0 0,1 1-1 0 0,-1 0 0 0 0,1-1 0 0 0,1 1 0 0 0,-1-1 1 0 0,1 1-1 0 0,0-1 0 0 0,1 1 0 0 0,0-1 1 0 0,0 1-1 0 0,0-1 0 0 0,3-8 0 0 0,1-1-48 0 0,0 0 0 0 0,1 1 0 0 0,0 0 0 0 0,10-16 0 0 0,-10 21-174 0 0,0 0 0 0 0,1 1-1 0 0,0 0 1 0 0,1 0-1 0 0,-1 0 1 0 0,2 1-1 0 0,-1 0 1 0 0,1 1 0 0 0,14-10-1 0 0,-19 15-414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11.109"/>
    </inkml:context>
    <inkml:brush xml:id="br0">
      <inkml:brushProperty name="width" value="0.05" units="cm"/>
      <inkml:brushProperty name="height" value="0.05" units="cm"/>
    </inkml:brush>
  </inkml:definitions>
  <inkml:trace contextRef="#ctx0" brushRef="#br0">16 151 96 0 0,'0'0'1603'0'0,"3"0"-1246"0"0,10 2-61 0 0,-10-2-42 0 0,-1-2-61 0 0,4-3-100 0 0,0-1 0 0 0,-1 0 0 0 0,1 0 0 0 0,-2 0 0 0 0,1-1 0 0 0,-1 0 0 0 0,0 1 0 0 0,0-1 0 0 0,0-1 1 0 0,-1 1-1 0 0,3-14 0 0 0,-5 18-21 0 0,-1 0 25 0 0,1-11 6 0 0,-1 11 66 0 0,-2 1-40 0 0,-6-5 43 0 0,6 6 7 0 0,-1 2 24 0 0,-2 4-110 0 0,-1-1 1 0 0,1 1 0 0 0,0 0-1 0 0,0 0 1 0 0,1 1 0 0 0,-1 0-1 0 0,1-1 1 0 0,0 1 0 0 0,1 1-1 0 0,-1-1 1 0 0,-2 8 0 0 0,1-1 58 0 0,0 1 0 0 0,1 0 1 0 0,1 0-1 0 0,-3 18 0 0 0,6-30-138 0 0,0 0-1 0 0,-1 0 1 0 0,1 0-1 0 0,0 0 1 0 0,0 0-1 0 0,0 0 1 0 0,0 0-1 0 0,0-1 1 0 0,1 1-1 0 0,-1 0 1 0 0,1 0-1 0 0,-1 0 1 0 0,1 0-1 0 0,0 0 0 0 0,-1 0 1 0 0,1-1-1 0 0,0 1 1 0 0,0 0-1 0 0,0-1 1 0 0,1 1-1 0 0,-1-1 1 0 0,0 1-1 0 0,1-1 1 0 0,-1 1-1 0 0,0-1 1 0 0,1 0-1 0 0,0 0 1 0 0,-1 0-1 0 0,1 0 1 0 0,0 0-1 0 0,-1 0 1 0 0,1 0-1 0 0,0-1 1 0 0,3 2-1 0 0,-1-1-38 0 0,0-1-1 0 0,0 1 0 0 0,1-1 1 0 0,-1 0-1 0 0,0 0 1 0 0,0 0-1 0 0,1 0 1 0 0,-1-1-1 0 0,0 0 1 0 0,0 0-1 0 0,0 0 0 0 0,0 0 1 0 0,7-4-1 0 0,0-1-102 0 0,-1-1-1 0 0,0 0 1 0 0,0-1-1 0 0,-1 0 1 0 0,0-1-1 0 0,0 0 1 0 0,-1 0-1 0 0,10-15 1 0 0,4-9-335 0 0,20-41 1 0 0,-39 69 437 0 0,-1 2-6 0 0,0-1 0 0 0,-1 1 1 0 0,0-1-1 0 0,1 1 0 0 0,-1-1 0 0 0,0-5 0 0 0,0 6 19 0 0,-1 0-9 0 0,-9 20 185 0 0,12 1-4 0 0,-1-11-84 0 0,1 0-1 0 0,0 0 0 0 0,1 0 0 0 0,-1 0 0 0 0,1 0 0 0 0,0-1 1 0 0,7 7-1 0 0,32 36 309 0 0,-33-39-287 0 0,1 2 1 0 0,-2-1-1 0 0,11 17 1 0 0,-18-26-96 0 0,-1 0 0 0 0,0 1 0 0 0,0-1 0 0 0,0 1 0 0 0,0-1 0 0 0,-1 1 0 0 0,1 0 0 0 0,0-1 0 0 0,-1 1 0 0 0,0-1 0 0 0,0 1 0 0 0,0 0 0 0 0,0-1 0 0 0,0 1 0 0 0,0 0 0 0 0,-1-1 0 0 0,1 1 0 0 0,-1 0 0 0 0,0-1 0 0 0,0 1 0 0 0,0-1 0 0 0,0 1 0 0 0,0-1 0 0 0,0 0 1 0 0,-1 1-1 0 0,1-1 0 0 0,-1 0 0 0 0,0 0 0 0 0,-3 3 0 0 0,-1 1-105 0 0,-1 0-1 0 0,1 0 1 0 0,-1-1 0 0 0,-1 0 0 0 0,1-1 0 0 0,-1 0 0 0 0,-14 6 0 0 0,14-6-97 0 0,1-1-152 0 0,-1 0 1 0 0,0-1-1 0 0,1 1 0 0 0,-1-1 0 0 0,0-1 0 0 0,0 0 0 0 0,-14 1 0 0 0,-6-2 151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11.919"/>
    </inkml:context>
    <inkml:brush xml:id="br0">
      <inkml:brushProperty name="width" value="0.05" units="cm"/>
      <inkml:brushProperty name="height" value="0.05" units="cm"/>
    </inkml:brush>
  </inkml:definitions>
  <inkml:trace contextRef="#ctx0" brushRef="#br0">1 244 432 0 0,'2'-2'1267'0'0,"32"-34"2451"0"0,-25 24-3503 0 0,0 0 0 0 0,-2 0-1 0 0,10-19 1 0 0,-14 15-319 0 0,-3 15 100 0 0,0 1 0 0 0,0 0 0 0 0,-1-1 0 0 0,1 1 0 0 0,0-1 0 0 0,0 1 0 0 0,0-1 0 0 0,0 1 0 0 0,0 0 0 0 0,0-1 0 0 0,-1 1 0 0 0,1 0 0 0 0,0-1 0 0 0,0 1 0 0 0,-1 0 0 0 0,1-1 0 0 0,0 1 0 0 0,0 0 0 0 0,-1-1 0 0 0,1 1 0 0 0,0 0 0 0 0,-1 0 0 0 0,1-1 0 0 0,0 1 0 0 0,-1 0 0 0 0,1 0-1 0 0,-1 0 1 0 0,1 0 0 0 0,0-1 0 0 0,-1 1 0 0 0,1 0 0 0 0,-1 0 0 0 0,1 0 0 0 0,-1 0 0 0 0,-3 2 26 0 0,1 0 1 0 0,-1 0-1 0 0,1 1 0 0 0,-1-1 1 0 0,1 1-1 0 0,0-1 0 0 0,0 1 0 0 0,0 0 1 0 0,1 1-1 0 0,-1-1 0 0 0,1 0 0 0 0,-4 7 1 0 0,2-4-20 0 0,2-1 0 0 0,-1 1 0 0 0,1 0 0 0 0,-1 0-1 0 0,2 0 1 0 0,-1 0 0 0 0,1 0 0 0 0,0 0 0 0 0,0 1 0 0 0,0-1 0 0 0,1 0 0 0 0,0 0 0 0 0,0 1 0 0 0,1-1 0 0 0,0 0 0 0 0,3 11 0 0 0,-3-14-25 0 0,0 0-1 0 0,0 0 0 0 0,1-1 1 0 0,-1 1-1 0 0,1 0 0 0 0,0-1 1 0 0,-1 0-1 0 0,1 1 1 0 0,0-1-1 0 0,1 0 0 0 0,-1 0 1 0 0,0 0-1 0 0,5 3 0 0 0,-4-3 4 0 0,0 0-31 0 0,1 0-1 0 0,0 0 1 0 0,0 0-1 0 0,0 0 1 0 0,0-1-1 0 0,0 1 0 0 0,1-1 1 0 0,-1 0-1 0 0,5 0 1 0 0,-3 0-17 0 0,-1 0 11 0 0,1 0-1 0 0,-1-1 0 0 0,1 0 1 0 0,-1 0-1 0 0,1 0 1 0 0,-1-1-1 0 0,0 0 1 0 0,1 0-1 0 0,-1 0 0 0 0,0 0 1 0 0,1-1-1 0 0,-1 0 1 0 0,0 0-1 0 0,7-5 0 0 0,-3 0 72 0 0,0 0 0 0 0,-1-1-1 0 0,-1 0 1 0 0,1-1 0 0 0,-1 0-1 0 0,-1 0 1 0 0,7-11 0 0 0,-12 18 106 0 0,1-11 411 0 0,-6 22-539 0 0,3-7-38 0 0,2 0-262 0 0,0 0 279 0 0,0-1-1 0 0,0 0 0 0 0,0 1 0 0 0,0-1 0 0 0,0 0 0 0 0,1 0 1 0 0,-1 0-1 0 0,0 0 0 0 0,1 0 0 0 0,-1 0 0 0 0,0 0 0 0 0,1-1 0 0 0,-1 1 1 0 0,1 0-1 0 0,-1-1 0 0 0,1 1 0 0 0,-1-1 0 0 0,1 0 0 0 0,0 1 0 0 0,-1-1 1 0 0,1 0-1 0 0,0 0 0 0 0,-1 0 0 0 0,1 0 0 0 0,2-1 0 0 0,0 1-22 0 0,11-5-69 0 0,-12 4 81 0 0,25-10 13 0 0,-23 9 43 0 0,-2 0 110 0 0,14-6 224 0 0,-16 8-346 0 0,2 0 3 0 0,0 0 0 0 0,0 0 0 0 0,0 0 0 0 0,0 0 0 0 0,0 1 0 0 0,-1-1 0 0 0,1 1 0 0 0,0-1 0 0 0,0 1 0 0 0,-1 0 0 0 0,1 0 0 0 0,4 3 0 0 0,-3-2-47 0 0,-1 0-1 0 0,0-1 0 0 0,1 1 0 0 0,-1-1 0 0 0,1 1 0 0 0,6 1 1 0 0,-7-3 42 0 0,0 1-112 0 0,0 0-4 0 0,33 1-322 0 0,-32-2 357 0 0,-1-1 7 0 0,0 1 76 0 0,-1-1-1 0 0,1 0 1 0 0,-1 0-1 0 0,1 0 1 0 0,-1 0 0 0 0,1 0-1 0 0,-1 0 1 0 0,0 0-1 0 0,0-1 1 0 0,0 1 0 0 0,0-1-1 0 0,0 0 1 0 0,0 0-1 0 0,0 1 1 0 0,0-1-1 0 0,-1 0 1 0 0,2-3 0 0 0,0-2 103 0 0,0 0 1 0 0,-1 0 0 0 0,0 0 0 0 0,0 0 0 0 0,-1-1 0 0 0,0 1-1 0 0,0 0 1 0 0,-1-1 0 0 0,0-9 0 0 0,-11-73 1077 0 0,7 63-693 0 0,3 24-358 0 0,-1-10 958 0 0,33 182-895 0 0,-5-45-4891 0 0,-24-109 3951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12.262"/>
    </inkml:context>
    <inkml:brush xml:id="br0">
      <inkml:brushProperty name="width" value="0.05" units="cm"/>
      <inkml:brushProperty name="height" value="0.05" units="cm"/>
    </inkml:brush>
  </inkml:definitions>
  <inkml:trace contextRef="#ctx0" brushRef="#br0">0 113 636 0 0,'0'0'899'0'0,"1"-3"-162"0"0,1-1-544 0 0,0 0 1 0 0,0 0 0 0 0,0 0-1 0 0,0 0 1 0 0,1 1 0 0 0,0-1-1 0 0,0 1 1 0 0,0 0 0 0 0,0-1-1 0 0,0 1 1 0 0,0 1 0 0 0,1-1-1 0 0,0 0 1 0 0,-1 1 0 0 0,8-4-1 0 0,12-5-540 0 0,40-14 0 0 0,-33 14-1400 0 0,-14 4 1222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13.108"/>
    </inkml:context>
    <inkml:brush xml:id="br0">
      <inkml:brushProperty name="width" value="0.05" units="cm"/>
      <inkml:brushProperty name="height" value="0.05" units="cm"/>
    </inkml:brush>
  </inkml:definitions>
  <inkml:trace contextRef="#ctx0" brushRef="#br0">294 7 140 0 0,'-4'-1'982'0'0,"-1"-1"-671"0"0,-1 1-1 0 0,0 0 1 0 0,0 0-1 0 0,0 1 1 0 0,0 0-1 0 0,0 0 1 0 0,0 0-1 0 0,1 0 1 0 0,-13 3-1 0 0,7 0 37 0 0,0 0 1 0 0,-1 1-1 0 0,2 1 1 0 0,-20 9-1 0 0,16-6-124 0 0,1 0-1 0 0,0 1 1 0 0,1 1-1 0 0,0 0 1 0 0,0 1 0 0 0,1 0-1 0 0,1 0 1 0 0,-10 14-1 0 0,16-20-178 0 0,1 1 1 0 0,-1-1-1 0 0,2 1 0 0 0,-1 0 0 0 0,0-1 0 0 0,1 1 0 0 0,0 0 0 0 0,1 0 0 0 0,-1 1 0 0 0,1-1 0 0 0,0 0 1 0 0,1 0-1 0 0,0 8 0 0 0,0-13-45 0 0,0 1 1 0 0,0-1 0 0 0,0 1-1 0 0,0 0 1 0 0,0-1-1 0 0,1 1 1 0 0,-1-1 0 0 0,1 1-1 0 0,-1-1 1 0 0,1 1-1 0 0,0-1 1 0 0,0 0 0 0 0,-1 1-1 0 0,1-1 1 0 0,0 0 0 0 0,0 1-1 0 0,0-1 1 0 0,0 0-1 0 0,1 0 1 0 0,-1 0 0 0 0,0 0-1 0 0,0 0 1 0 0,1 0-1 0 0,-1 0 1 0 0,0-1 0 0 0,1 1-1 0 0,-1 0 1 0 0,1-1-1 0 0,-1 1 1 0 0,1-1 0 0 0,-1 0-1 0 0,3 1 1 0 0,1 0-60 0 0,0-1 0 0 0,1 1 0 0 0,-1-1 0 0 0,0 0 0 0 0,0 0 1 0 0,0-1-1 0 0,8-1 0 0 0,-8 1 9 0 0,-1 0-1 0 0,1 0 1 0 0,0-1 0 0 0,0 0 0 0 0,-1 1-1 0 0,0-1 1 0 0,1-1 0 0 0,-1 1 0 0 0,0-1 0 0 0,0 0-1 0 0,0 0 1 0 0,0 0 0 0 0,0 0 0 0 0,-1 0-1 0 0,0-1 1 0 0,1 0 0 0 0,-1 0 0 0 0,-1 0 0 0 0,1 0-1 0 0,-1 0 1 0 0,5-9 0 0 0,-7 11 34 0 0,1 0 0 0 0,-1 0 0 0 0,1 0 1 0 0,-1 0-1 0 0,0 0 0 0 0,0 0 0 0 0,0 0 0 0 0,0 0 0 0 0,0 0 0 0 0,0 0 0 0 0,0 0 1 0 0,-1 0-1 0 0,1 0 0 0 0,-1 0 0 0 0,0 0 0 0 0,1 0 0 0 0,-3-3 0 0 0,1 2 2 0 0,0-1 0 0 0,0 1 0 0 0,0 0 0 0 0,0 0 0 0 0,-1 0-1 0 0,1 0 1 0 0,-1 1 0 0 0,-3-3 0 0 0,-7-4-10 0 0,6 4 22 0 0,0 1 0 0 0,-1 1-1 0 0,1-1 1 0 0,-1 1 0 0 0,1 1 0 0 0,-1-1 0 0 0,-8-1 0 0 0,-2 1 27 0 0,16 2-17 0 0,-1 0-19 0 0,-10-1 22 0 0,10 1-8 0 0,0 1 4 0 0,-8-3 88 0 0,10-2-30 0 0,19-7-2 0 0,35-11-17 0 0,-49 22-24 0 0,11-5 25 0 0,-7 2-5 0 0,0 1 0 0 0,1-1-1 0 0,0 2 1 0 0,0-1-1 0 0,0 2 1 0 0,13-2-1 0 0,-14 3-28 0 0,-1 0 0 0 0,1 1 0 0 0,-1 0 0 0 0,0 0-1 0 0,1 1 1 0 0,-1 0 0 0 0,0 0 0 0 0,0 1 0 0 0,0 0 0 0 0,11 6-1 0 0,-9-2 40 0 0,-2 0 0 0 0,1 1 0 0 0,-1 0-1 0 0,0 0 1 0 0,0 1 0 0 0,-1 0 0 0 0,0 0-1 0 0,8 18 1 0 0,-11-19-2 0 0,0-1 1 0 0,0 1-1 0 0,1 13 1 0 0,-2-12 5 0 0,-1-7 40 0 0,-1 0-78 0 0,0-1-18 0 0,0-1 0 0 0,0 1 0 0 0,0-1 0 0 0,0 1 0 0 0,0 0 0 0 0,1-1 0 0 0,-1 1 0 0 0,0-1 0 0 0,0 1 1 0 0,0 0-1 0 0,0-1 0 0 0,1 1 0 0 0,-1-1 0 0 0,0 1 0 0 0,1-1 0 0 0,-1 1 0 0 0,0-1 0 0 0,1 1 0 0 0,-1-1 0 0 0,1 1 0 0 0,0-1 0 0 0,29-38-418 0 0,-22 27 355 0 0,-1 1 1 0 0,1 0-1 0 0,1 1 1 0 0,0-1-1 0 0,12-8 1 0 0,-17 15 104 0 0,0 0 0 0 0,1 1 0 0 0,0-1 0 0 0,0 1 0 0 0,0 0 0 0 0,0 0 0 0 0,0 0 0 0 0,8-1 0 0 0,-10 2 34 0 0,1 2 29 0 0,1-1-64 0 0,0 1-1 0 0,-1 0 1 0 0,1 0 0 0 0,-1 0-1 0 0,1 1 1 0 0,-1 0 0 0 0,0 0-1 0 0,1 0 1 0 0,-1 0 0 0 0,0 1-1 0 0,5 3 1 0 0,-1 1-5 0 0,-1 0 1 0 0,1 0-1 0 0,-1 0 0 0 0,6 9 1 0 0,-9-10-599 0 0,0 0 1 0 0,1-1 0 0 0,0 0-1 0 0,0 0 1 0 0,1 0 0 0 0,-1 0-1 0 0,1-1 1 0 0,7 4 0 0 0,-11-7-434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13.481"/>
    </inkml:context>
    <inkml:brush xml:id="br0">
      <inkml:brushProperty name="width" value="0.05" units="cm"/>
      <inkml:brushProperty name="height" value="0.05" units="cm"/>
    </inkml:brush>
  </inkml:definitions>
  <inkml:trace contextRef="#ctx0" brushRef="#br0">0 102 584 0 0,'8'10'7463'0'0,"-4"-10"-7301"0"0,36-7 327 0 0,0-1-1 0 0,0-2 1 0 0,58-22 0 0 0,-70 22-380 0 0,39-16-201 0 0,-65 25-216 0 0,9-3-988 0 0,-6-1-3295 0 0,6-4 3009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14.068"/>
    </inkml:context>
    <inkml:brush xml:id="br0">
      <inkml:brushProperty name="width" value="0.05" units="cm"/>
      <inkml:brushProperty name="height" value="0.05" units="cm"/>
    </inkml:brush>
  </inkml:definitions>
  <inkml:trace contextRef="#ctx0" brushRef="#br0">0 6 448 0 0,'0'0'3913'0'0,"1"2"-3300"0"0,6 21 465 0 0,-1 0-1 0 0,3 31 1 0 0,-6-35-1250 0 0,0 0 0 0 0,1 0 0 0 0,1 0 0 0 0,9 20 0 0 0,-13-36 4 0 0,-1-2 129 0 0,0-1 0 0 0,0 1 0 0 0,1 0 0 0 0,-1-1 1 0 0,0 1-1 0 0,0-1 0 0 0,0 1 0 0 0,0 0 0 0 0,1-1 1 0 0,-1 1-1 0 0,0-1 0 0 0,1 1 0 0 0,-1-1 0 0 0,0 1 1 0 0,1 0-1 0 0,-1-1 0 0 0,1 0 0 0 0,-1 1 0 0 0,1-1 1 0 0,-1 1-1 0 0,1-1 0 0 0,-1 0 0 0 0,1 1 0 0 0,-1-1 0 0 0,1 0 1 0 0,-1 1-1 0 0,1-1 0 0 0,0 0 0 0 0,0 0 0 0 0,0 0 6 0 0,0 0-1 0 0,0 0 1 0 0,1-1-1 0 0,-1 1 1 0 0,0 0-1 0 0,0-1 1 0 0,0 1-1 0 0,0-1 1 0 0,0 0-1 0 0,0 1 1 0 0,0-1-1 0 0,-1 0 1 0 0,1 1-1 0 0,1-3 1 0 0,24-31-281 0 0,-26 34 299 0 0,35-54 1131 0 0,-34 52-912 0 0,2 1-141 0 0,-2 0-47 0 0,0 0 0 0 0,1 1 0 0 0,-1-1 0 0 0,1 1 0 0 0,-1-1 1 0 0,1 1-1 0 0,-1 0 0 0 0,0 0 0 0 0,1 0 0 0 0,-1 0 0 0 0,1 0 0 0 0,-1 0 0 0 0,1 0 0 0 0,1 0 0 0 0,7 1 14 0 0,0 0-1 0 0,0-1 1 0 0,13-2-1 0 0,-15 1-97 0 0,1 0-1 0 0,0-1 1 0 0,-1 0-1 0 0,1-1 1 0 0,-1 0-1 0 0,0 0 1 0 0,0-1-1 0 0,0 0 1 0 0,-1 0-1 0 0,13-9 1 0 0,-16 10 23 0 0,0 0 0 0 0,0-1 0 0 0,0 1 0 0 0,-1-1 0 0 0,0 0 0 0 0,1 0 0 0 0,-1 0 1 0 0,-1-1-1 0 0,1 1 0 0 0,-1-1 0 0 0,1 1 0 0 0,-1-1 0 0 0,-1 0 0 0 0,1 0 0 0 0,1-6 0 0 0,-3 10 43 0 0,0 1-1 0 0,0-1 1 0 0,0 0-1 0 0,0 0 1 0 0,0 0 0 0 0,0 1-1 0 0,0-1 1 0 0,0 0-1 0 0,0 0 1 0 0,0 0-1 0 0,-1 1 1 0 0,1-1 0 0 0,0 0-1 0 0,0 0 1 0 0,-1 1-1 0 0,1-1 1 0 0,-1 0 0 0 0,1 1-1 0 0,-1-1 1 0 0,1 0-1 0 0,-1 1 1 0 0,1-1-1 0 0,-1 1 1 0 0,1-1 0 0 0,-1 0-1 0 0,0 1 1 0 0,1 0-1 0 0,-1-1 1 0 0,0 1-1 0 0,1-1 1 0 0,-1 1 0 0 0,-1-1-1 0 0,-1 0 44 0 0,1 3 8 0 0,-2 1-9 0 0,0-1 0 0 0,0 1 0 0 0,1 0 0 0 0,-1 0 0 0 0,1 1 0 0 0,0-1 0 0 0,0 1 0 0 0,0-1 1 0 0,1 1-1 0 0,-1 0 0 0 0,1 0 0 0 0,0 0 0 0 0,0 1 0 0 0,0-1 0 0 0,-1 5 0 0 0,1 0 39 0 0,0 0 0 0 0,0 0 0 0 0,1 0 0 0 0,0-1 0 0 0,0 1 0 0 0,2 15 0 0 0,-1-20-47 0 0,1-1 1 0 0,-1 1 0 0 0,1 0-1 0 0,0-1 1 0 0,0 1 0 0 0,0-1 0 0 0,1 1-1 0 0,-1-1 1 0 0,1 0 0 0 0,0 1-1 0 0,0-1 1 0 0,0 0 0 0 0,0 0 0 0 0,1 0-1 0 0,-1-1 1 0 0,1 1 0 0 0,4 3-1 0 0,-1-3-93 0 0,1-1-1 0 0,-1 1 1 0 0,1-1 0 0 0,0-1-1 0 0,0 1 1 0 0,0-1-1 0 0,0 0 1 0 0,0-1-1 0 0,0 1 1 0 0,0-1-1 0 0,0-1 1 0 0,0 1-1 0 0,0-1 1 0 0,0-1 0 0 0,0 1-1 0 0,0-1 1 0 0,9-4-1 0 0,9-6-2639 0 0,-22 10 1667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15.182"/>
    </inkml:context>
    <inkml:brush xml:id="br0">
      <inkml:brushProperty name="width" value="0.05" units="cm"/>
      <inkml:brushProperty name="height" value="0.05" units="cm"/>
    </inkml:brush>
  </inkml:definitions>
  <inkml:trace contextRef="#ctx0" brushRef="#br0">1 522 1288 0 0,'0'0'4110'0'0,"2"-2"-3625"0"0,7-4-248 0 0,0 0-1 0 0,-1 0 1 0 0,0-1-1 0 0,0 0 0 0 0,-1 0 1 0 0,0-1-1 0 0,6-9 1 0 0,4-6-49 0 0,21-37 1 0 0,-24 33-155 0 0,-1 0 1 0 0,-2-1-1 0 0,15-53 0 0 0,-21 60-26 0 0,-1 0-1 0 0,0-1 0 0 0,-2 1 0 0 0,0-1 0 0 0,-3-41 0 0 0,-5 39-58 0 0,6 24 49 0 0,0-1-1 0 0,0 1 1 0 0,0-1 0 0 0,0 1 0 0 0,-1-1-1 0 0,1 1 1 0 0,0-1 0 0 0,0 1 0 0 0,-1-1-1 0 0,1 1 1 0 0,0-1 0 0 0,-1 1 0 0 0,1-1-1 0 0,0 1 1 0 0,-1 0 0 0 0,1-1 0 0 0,-1 1-1 0 0,1 0 1 0 0,0-1 0 0 0,-1 1 0 0 0,1 0 0 0 0,-1-1-1 0 0,1 1 1 0 0,-1 0 0 0 0,1 0 0 0 0,-1 0-1 0 0,0-1 1 0 0,1 1 1 0 0,0 0 0 0 0,-1 0 0 0 0,1 0-1 0 0,0 0 1 0 0,0 0 0 0 0,0 0 0 0 0,-1 0 0 0 0,1 0 0 0 0,0 0-1 0 0,0 0 1 0 0,0 0 0 0 0,-1 0 0 0 0,1-1 0 0 0,0 1 0 0 0,0 0 0 0 0,0 0-1 0 0,-1 0 1 0 0,1 0 0 0 0,0 0 0 0 0,0-1 0 0 0,0 1 0 0 0,0 0-1 0 0,0 0 1 0 0,0 0 0 0 0,-1-1 0 0 0,1 1 0 0 0,0 0 0 0 0,0 0-1 0 0,0 0 1 0 0,0-1 0 0 0,0 1 0 0 0,0 0 0 0 0,0 0 0 0 0,0-1-1 0 0,-4 2-44 0 0,-1 0 40 0 0,1 1-1 0 0,0 0 0 0 0,0 0 0 0 0,0 0 1 0 0,0 0-1 0 0,0 1 0 0 0,0-1 0 0 0,1 1 1 0 0,-1 0-1 0 0,1 0 0 0 0,0 0 0 0 0,-1 1 1 0 0,2-1-1 0 0,-1 1 0 0 0,-2 3 0 0 0,-9 14 1 0 0,2 0 0 0 0,0 0 0 0 0,1 1 1 0 0,2 1-1 0 0,-14 44 0 0 0,19-52 6 0 0,1 0 0 0 0,0 0 1 0 0,1 0-1 0 0,1 0 1 0 0,0 0-1 0 0,1 1 0 0 0,1-1 1 0 0,0 0-1 0 0,1 0 1 0 0,6 24-1 0 0,-6-34-23 0 0,-1 1 0 0 0,1-1 1 0 0,1 0-1 0 0,-1 0 0 0 0,1-1 0 0 0,0 1 0 0 0,0 0 0 0 0,0-1 1 0 0,0 0-1 0 0,1 0 0 0 0,0 0 0 0 0,0 0 0 0 0,0 0 0 0 0,0-1 1 0 0,0 0-1 0 0,7 4 0 0 0,-5-4-33 0 0,0-1 0 0 0,0 1 0 0 0,1-1 0 0 0,-1 0 1 0 0,1-1-1 0 0,0 0 0 0 0,-1 0 0 0 0,1 0 0 0 0,0-1 0 0 0,0 0 0 0 0,11-1 1 0 0,-5-1-6 0 0,0-1 1 0 0,-1 0 0 0 0,1 0 0 0 0,-1-1 0 0 0,0-1 0 0 0,0 0 0 0 0,0-1 0 0 0,-1 0 0 0 0,0-1-1 0 0,0 0 1 0 0,-1 0 0 0 0,0-1 0 0 0,12-12 0 0 0,-18 17 46 0 0,13-18-41 0 0,-4-12 77 0 0,-13 31-8 0 0,0 1-14 0 0,0 1 1 0 0,0 0 0 0 0,-1 0-1 0 0,1 0 1 0 0,0 0 0 0 0,0 0-1 0 0,0-1 1 0 0,-1 1 0 0 0,1 0 0 0 0,0 0-1 0 0,0 0 1 0 0,0-1 0 0 0,0 1-1 0 0,0 0 1 0 0,0 0 0 0 0,-1-1 0 0 0,1 1-1 0 0,0 0 1 0 0,0 0 0 0 0,0-1-1 0 0,0 1 1 0 0,0 0 0 0 0,0 0-1 0 0,0-1 1 0 0,0 1 0 0 0,0 0 0 0 0,0 0-1 0 0,0-1 1 0 0,0 1 0 0 0,0 0-1 0 0,0-1 1 0 0,1 1 3 0 0,-1-1 1 0 0,0 1-1 0 0,0 0 0 0 0,0-1 0 0 0,0 1 0 0 0,0 0 1 0 0,0-1-1 0 0,0 1 0 0 0,0-1 0 0 0,0 1 1 0 0,0 0-1 0 0,0-1 0 0 0,-1 1 0 0 0,1-1 0 0 0,0 1 1 0 0,0 0-1 0 0,0-1 0 0 0,0 1 0 0 0,-1 0 0 0 0,1-1 1 0 0,0 1-1 0 0,0 0 0 0 0,0-1 0 0 0,-1 1 1 0 0,1 0-1 0 0,0 0 0 0 0,-1-1 0 0 0,1 1 0 0 0,0 0 1 0 0,-1 0-1 0 0,1-1 0 0 0,0 1 0 0 0,-1 0 1 0 0,1 0-1 0 0,0 0 0 0 0,-2 0 0 0 0,-2-1 16 0 0,-1 1-1 0 0,0 0 0 0 0,1 0 1 0 0,-1 1-1 0 0,0-1 0 0 0,1 1 1 0 0,-1 0-1 0 0,0 0 0 0 0,1 1 0 0 0,-1 0 1 0 0,1-1-1 0 0,0 1 0 0 0,0 1 1 0 0,0-1-1 0 0,0 0 0 0 0,0 1 1 0 0,0 0-1 0 0,0 0 0 0 0,1 0 1 0 0,0 1-1 0 0,-5 5 0 0 0,1-1-31 0 0,0 0 0 0 0,1 0 0 0 0,0 1 0 0 0,1 0 0 0 0,0 0 0 0 0,0 0 0 0 0,1 1 0 0 0,-6 18 0 0 0,10-27-5 0 0,-1 1 1 0 0,1-1-1 0 0,0 1 0 0 0,0-1 1 0 0,0 0-1 0 0,0 1 0 0 0,0-1 1 0 0,0 1-1 0 0,0-1 0 0 0,1 1 1 0 0,-1-1-1 0 0,0 0 0 0 0,1 1 1 0 0,-1-1-1 0 0,1 0 1 0 0,-1 1-1 0 0,1-1 0 0 0,0 0 1 0 0,0 0-1 0 0,-1 1 0 0 0,1-1 1 0 0,0 0-1 0 0,0 0 0 0 0,0 0 1 0 0,2 1-1 0 0,22 11-162 0 0,-22-12 104 0 0,1-2 7 0 0,3 1 38 0 0,-1-1-1 0 0,0 0 0 0 0,0 0 1 0 0,0-1-1 0 0,0 0 0 0 0,0 0 1 0 0,-1 0-1 0 0,9-5 0 0 0,-1-1 82 0 0,0-1-1 0 0,21-18 1 0 0,-5-4 608 0 0,-28 29-380 0 0,-1 6-243 0 0,-2 9-12 0 0,1-9 12 0 0,1-1-9 0 0,0 12 2 0 0,0-12-23 0 0,7 15 70 0 0,-5-15-84 0 0,1-1 0 0 0,-1 0 0 0 0,1 0 0 0 0,0 0 1 0 0,0 0-1 0 0,0 0 0 0 0,0 0 0 0 0,0-1 0 0 0,0 0 0 0 0,0 1 0 0 0,1-1 0 0 0,5 1 0 0 0,-5 0-9 0 0,1-1 3 0 0,25-6-46 0 0,-23 3 60 0 0,0 1-1 0 0,0-2 0 0 0,-1 1 1 0 0,1-1-1 0 0,-1 0 0 0 0,0 0 1 0 0,0-1-1 0 0,0 0 0 0 0,0 0 1 0 0,-1 0-1 0 0,1-1 0 0 0,-1 1 1 0 0,0-1-1 0 0,-1-1 1 0 0,1 1-1 0 0,-1-1 0 0 0,0 1 1 0 0,0-1-1 0 0,5-13 0 0 0,3-9 47 0 0,-1 0 0 0 0,-1-1 0 0 0,7-40 0 0 0,-7 29 15 0 0,-7 30-41 0 0,15-70 148 0 0,-17 77-139 0 0,-2-1-22 0 0,-1-8-11 0 0,2 8 11 0 0,-2 6-6 0 0,-13 22-55 0 0,13-21 16 0 0,2 0-22 0 0,-2 11-23 0 0,1-10-18 0 0,1-1-9 0 0,0 0 75 0 0,1-1 1 0 0,-1 1-1 0 0,1-1 1 0 0,-1 1-1 0 0,1-1 1 0 0,0 1-1 0 0,0-1 1 0 0,0 1-1 0 0,0-1 1 0 0,0 0-1 0 0,0 0 1 0 0,1 1-1 0 0,-1-1 1 0 0,3 2-1 0 0,32 29-372 0 0,-6-6 313 0 0,-20-16 61 0 0,0 1-1 0 0,16 24 1 0 0,-23-32 53 0 0,-1 1 0 0 0,1-1 0 0 0,-1 1 0 0 0,0 0 0 0 0,-1-1 0 0 0,1 1 0 0 0,-1 0 0 0 0,0 0 0 0 0,0 0 0 0 0,0 0 0 0 0,-1 0 0 0 0,0 0 0 0 0,0 8 1 0 0,-1-8-6 0 0,0 0 0 0 0,0 0 1 0 0,-1 0-1 0 0,0-1 1 0 0,1 1-1 0 0,-2 0 1 0 0,1-1-1 0 0,0 1 0 0 0,-1-1 1 0 0,0 0-1 0 0,0 0 1 0 0,0 0-1 0 0,-1 0 0 0 0,1-1 1 0 0,-1 1-1 0 0,0-1 1 0 0,0 0-1 0 0,0 0 1 0 0,0 0-1 0 0,0-1 0 0 0,-6 3 1 0 0,6-3-395 0 0,-1-1 1 0 0,1 1-1 0 0,-1-1 1 0 0,1 0-1 0 0,-1 0 1 0 0,0-1-1 0 0,0 0 0 0 0,-9 0 1 0 0,11 0 21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16.413"/>
    </inkml:context>
    <inkml:brush xml:id="br0">
      <inkml:brushProperty name="width" value="0.05" units="cm"/>
      <inkml:brushProperty name="height" value="0.05" units="cm"/>
    </inkml:brush>
  </inkml:definitions>
  <inkml:trace contextRef="#ctx0" brushRef="#br0">1 385 628 0 0,'0'0'1232'0'0,"3"1"-769"0"0,1-1-337 0 0,0 0 1 0 0,1 1-1 0 0,-1-2 1 0 0,0 1-1 0 0,0 0 0 0 0,0-1 1 0 0,0 0-1 0 0,1 0 1 0 0,-1 0-1 0 0,5-3 1 0 0,0 0-74 0 0,-1 0 0 0 0,0 0 1 0 0,0-1-1 0 0,0-1 1 0 0,-1 1-1 0 0,0-1 0 0 0,0 0 1 0 0,0-1-1 0 0,-1 0 1 0 0,0 0-1 0 0,0 0 0 0 0,-1-1 1 0 0,6-9-1 0 0,-10 15-38 0 0,-1-1-15 0 0,1 2 6 0 0,-1 0-1 0 0,0 0 1 0 0,0 0 0 0 0,0 0 0 0 0,0 0 0 0 0,0 0-1 0 0,0 0 1 0 0,0 0 0 0 0,0 0 0 0 0,0 0-1 0 0,0 0 1 0 0,-1 0 0 0 0,1 0 0 0 0,0 0 0 0 0,-1 0-1 0 0,1 1 1 0 0,-1-1 0 0 0,1 0 0 0 0,-1 0 0 0 0,1 0-1 0 0,-1 0 1 0 0,1 1 0 0 0,-1-1 0 0 0,0 0 0 0 0,0 0-1 0 0,-1-1 71 0 0,-2 3 26 0 0,-3 1-44 0 0,1 0 0 0 0,0 1 1 0 0,0 0-1 0 0,0 0 0 0 0,0 0 0 0 0,0 0 1 0 0,1 1-1 0 0,-1 0 0 0 0,1 0 0 0 0,0 1 1 0 0,1-1-1 0 0,-1 1 0 0 0,-4 6 0 0 0,2-1 26 0 0,-1 0 0 0 0,2 1 0 0 0,-1 0 0 0 0,2 1 0 0 0,-1-1 0 0 0,-3 14 0 0 0,7-21-72 0 0,1 0 0 0 0,0 0 0 0 0,1 0 0 0 0,-1 0 0 0 0,1 0 0 0 0,-1 0 0 0 0,1 0 0 0 0,0 0 0 0 0,1-1 1 0 0,-1 1-1 0 0,1 0 0 0 0,0 0 0 0 0,0 0 0 0 0,0 0 0 0 0,0 0 0 0 0,0-1 0 0 0,1 1 0 0 0,0-1 0 0 0,0 1 0 0 0,0-1 0 0 0,0 1 0 0 0,0-1 0 0 0,5 5 0 0 0,14 9 5 0 0,-15-15-25 0 0,-2-2 4 0 0,3 2-7 0 0,-1-1 0 0 0,1-1 0 0 0,0 1 0 0 0,0-1 0 0 0,0 0 0 0 0,0 0 1 0 0,-1-1-1 0 0,1 0 0 0 0,0 0 0 0 0,7-3 0 0 0,-8 2 5 0 0,1 0-1 0 0,0-1 0 0 0,-1 0 1 0 0,0 0-1 0 0,0-1 0 0 0,0 1 1 0 0,0-1-1 0 0,0-1 1 0 0,-1 1-1 0 0,0-1 0 0 0,0 0 1 0 0,0 0-1 0 0,0 0 0 0 0,-1-1 1 0 0,0 0-1 0 0,0 0 1 0 0,0 0-1 0 0,-1 0 0 0 0,0 0 1 0 0,0-1-1 0 0,-1 1 0 0 0,3-13 1 0 0,2-11 53 0 0,-2 1 0 0 0,-1-1 0 0 0,0-58 0 0 0,-3 66 3 0 0,0-18 378 0 0,-2 0 0 0 0,-9-55 0 0 0,10 94-418 0 0,0 0 1 0 0,0 0-1 0 0,0 0 0 0 0,0 1 0 0 0,0-1 0 0 0,0 0 0 0 0,-1 0 0 0 0,1 0 0 0 0,0 1 0 0 0,-1-1 0 0 0,1 0 0 0 0,0 0 0 0 0,-1 1 0 0 0,1-1 0 0 0,-1 0 0 0 0,1 1 1 0 0,-1-1-1 0 0,1 1 0 0 0,-1-1 0 0 0,1 0 0 0 0,-2 0 0 0 0,2 1-6 0 0,-1 0-1 0 0,1 1 1 0 0,-1-1-1 0 0,1 0 1 0 0,-1 0 0 0 0,1 0-1 0 0,-1 0 1 0 0,1 1-1 0 0,-1-1 1 0 0,1 0 0 0 0,-1 0-1 0 0,1 1 1 0 0,0-1-1 0 0,-1 0 1 0 0,1 1 0 0 0,0-1-1 0 0,-1 0 1 0 0,1 1-1 0 0,0-1 1 0 0,-1 0 0 0 0,1 1-1 0 0,-1 0 1 0 0,-12 27 79 0 0,5 1-42 0 0,2 0-1 0 0,1 1 0 0 0,1 0 0 0 0,2 0 0 0 0,1 0 0 0 0,2 1 0 0 0,0-1 1 0 0,2 0-1 0 0,9 37 0 0 0,-9-54-112 0 0,0-1 0 0 0,2 0 0 0 0,-1 0 1 0 0,2 0-1 0 0,0-1 0 0 0,12 20 0 0 0,-15-28 16 0 0,0-1 0 0 0,0 0-1 0 0,-1 1 1 0 0,1-1 0 0 0,0 0 0 0 0,1-1 0 0 0,-1 1-1 0 0,0 0 1 0 0,1-1 0 0 0,5 2 0 0 0,-7-2 21 0 0,3 0-31 0 0,0-1-1 0 0,0 1 1 0 0,0-1-1 0 0,0 0 0 0 0,0 0 1 0 0,0-1-1 0 0,0 1 1 0 0,0-1-1 0 0,0 0 0 0 0,0 0 1 0 0,0-1-1 0 0,-1 0 1 0 0,1 0-1 0 0,0 0 0 0 0,-1 0 1 0 0,1 0-1 0 0,5-6 1 0 0,-3 4 76 0 0,0-1 0 0 0,-1 0 1 0 0,0-1-1 0 0,0 0 0 0 0,0 0 1 0 0,0 0-1 0 0,-1 0 1 0 0,0-1-1 0 0,-1 0 0 0 0,0 0 1 0 0,0 0-1 0 0,0-1 0 0 0,-1 1 1 0 0,0-1-1 0 0,0 0 1 0 0,-1 0-1 0 0,3-12 0 0 0,-5 17 90 0 0,0 0 12 0 0,0 2-89 0 0,-1 0 1 0 0,1 0 0 0 0,0 0 0 0 0,0 0-1 0 0,0 0 1 0 0,0 0 0 0 0,-1 0 0 0 0,1 0-1 0 0,0 0 1 0 0,-1 1 0 0 0,1-1 0 0 0,-1 0-1 0 0,1 0 1 0 0,-1 0 0 0 0,1 0 0 0 0,-1 1-1 0 0,0-1 1 0 0,1 0 0 0 0,-1 1 0 0 0,0-1-1 0 0,1 0 1 0 0,-1 1 0 0 0,0-1 0 0 0,0 1-1 0 0,-1-1 1 0 0,0 0 119 0 0,-17 22 249 0 0,13-11-319 0 0,1 0 1 0 0,0 0-1 0 0,0 1 1 0 0,1 0-1 0 0,1 0 1 0 0,-3 13-1 0 0,4-17-88 0 0,0-1-1 0 0,0 1 0 0 0,1 0 0 0 0,0 0 0 0 0,0-1 0 0 0,1 1 1 0 0,0 0-1 0 0,0 0 0 0 0,1 0 0 0 0,-1 0 0 0 0,2 0 1 0 0,-1-1-1 0 0,1 1 0 0 0,3 9 0 0 0,-4-14-38 0 0,1 0 0 0 0,-1 0 0 0 0,0 0 0 0 0,1 0 0 0 0,-1 0 0 0 0,1 0 0 0 0,0 0 1 0 0,0-1-1 0 0,0 1 0 0 0,0-1 0 0 0,0 1 0 0 0,0-1 0 0 0,0 0 0 0 0,0 0 0 0 0,0 0 0 0 0,1 0 0 0 0,3 1 0 0 0,32 4-645 0 0,-36-6 673 0 0,12 0-175 0 0,-1-1 1 0 0,1-1-1 0 0,-1-1 0 0 0,0 1 0 0 0,1-2 1 0 0,-1 0-1 0 0,22-10 0 0 0,-1-3 234 0 0,-1-1-1 0 0,0-2 0 0 0,42-33 1 0 0,-73 51 46 0 0,1-1 0 0 0,-1 1 1 0 0,1 0-1 0 0,-1-1 1 0 0,0 0-1 0 0,0 0 0 0 0,-1 1 1 0 0,3-6-1 0 0,-1 3 51 0 0,-2 3 67 0 0,-1-1 5 0 0,0 0-137 0 0,0 1 1 0 0,0-1 0 0 0,0 1-1 0 0,0-1 1 0 0,-1 0 0 0 0,0 1 0 0 0,1-1-1 0 0,-3-3 1 0 0,2 4 18 0 0,-16-1 129 0 0,13 5-157 0 0,0-1-41 0 0,0 1 0 0 0,0 0-1 0 0,0 0 1 0 0,1 1-1 0 0,-1-1 1 0 0,0 1 0 0 0,1 0-1 0 0,0 0 1 0 0,0 0-1 0 0,0 0 1 0 0,0 1 0 0 0,-3 4-1 0 0,-6 13 4 0 0,0 2-6 0 0,9-14-8 0 0,2 3 17 0 0,0-8-52 0 0,0 1 0 0 0,1-1 0 0 0,-1 1 1 0 0,1-1-1 0 0,0 1 0 0 0,0-1 0 0 0,1 1 0 0 0,-1-1 0 0 0,1 1 0 0 0,0-1 1 0 0,0 1-1 0 0,1-1 0 0 0,-1 0 0 0 0,1 0 0 0 0,0 0 0 0 0,0 0 0 0 0,3 4 1 0 0,-3-6 5 0 0,0 0 1 0 0,0-1 0 0 0,0 1-1 0 0,0-1 1 0 0,0 1 0 0 0,1-1-1 0 0,-1 0 1 0 0,0 0 0 0 0,1 0-1 0 0,-1 0 1 0 0,1-1 0 0 0,-1 1-1 0 0,1-1 1 0 0,-1 1 0 0 0,1-1-1 0 0,-1 0 1 0 0,1 0 0 0 0,0 0-1 0 0,-1 0 1 0 0,1 0 0 0 0,-1-1-1 0 0,1 1 1 0 0,-1-1 0 0 0,1 0-1 0 0,-1 0 1 0 0,1 0 0 0 0,3-2-1 0 0,0 0 28 0 0,-1-1 0 0 0,0 1-1 0 0,0-1 1 0 0,-1 0 0 0 0,1-1 0 0 0,-1 1-1 0 0,0-1 1 0 0,0 0 0 0 0,0 0 0 0 0,5-10-1 0 0,-4 5 12 0 0,0-1-1 0 0,0 0 1 0 0,-2 0-1 0 0,1-1 1 0 0,2-12-1 0 0,-1-12 115 0 0,-2-1-1 0 0,-1-61 1 0 0,-3 35 1111 0 0,-14-108 0 0 0,14 167-937 0 0,0 5-286 0 0,-1 0 1 0 0,1 0-1 0 0,0 1 1 0 0,0-1-1 0 0,0 0 1 0 0,0 0-1 0 0,1 1 0 0 0,-1-1 1 0 0,0 0-1 0 0,0 1 1 0 0,0 1-1 0 0,1-3-7 0 0,-2 8 24 0 0,0 0 1 0 0,1 0-1 0 0,0 0 0 0 0,0 0 1 0 0,1 0-1 0 0,0 0 0 0 0,1 11 1 0 0,0-5 2 0 0,1 38-12 0 0,0 118-1526 0 0,-4-140-714 0 0,-10 51 1 0 0,6-56 708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18.808"/>
    </inkml:context>
    <inkml:brush xml:id="br0">
      <inkml:brushProperty name="width" value="0.05" units="cm"/>
      <inkml:brushProperty name="height" value="0.05" units="cm"/>
    </inkml:brush>
  </inkml:definitions>
  <inkml:trace contextRef="#ctx0" brushRef="#br0">380 433 148 0 0,'0'0'1739'0'0,"-9"-12"1612"0"0,4 5-2658 0 0,-7-11 463 0 0,-25-28 1 0 0,34 44-1125 0 0,0 0-1 0 0,0 0 1 0 0,0 0-1 0 0,0 0 1 0 0,0 1 0 0 0,0-1-1 0 0,0 1 1 0 0,-1 0-1 0 0,1 0 1 0 0,-1 0-1 0 0,1 0 1 0 0,-7 0 0 0 0,-32 0 99 0 0,39 2-115 0 0,-6-1 30 0 0,1 2 0 0 0,-1-1 0 0 0,1 1 1 0 0,-1 1-1 0 0,1-1 0 0 0,0 1 0 0 0,0 1 0 0 0,0 0 0 0 0,1 0 0 0 0,-1 0 0 0 0,1 1 1 0 0,0 0-1 0 0,0 0 0 0 0,-9 10 0 0 0,5-3 58 0 0,1 0 1 0 0,0 0-1 0 0,1 1 1 0 0,0 0-1 0 0,1 0 1 0 0,-11 26-1 0 0,15-29-73 0 0,0 1 0 0 0,1-1 0 0 0,0 1 0 0 0,1-1 0 0 0,0 1 0 0 0,1 0 0 0 0,0 0 0 0 0,1 0 0 0 0,0 0 0 0 0,1 0 0 0 0,0 0 0 0 0,3 10 0 0 0,-3-15-50 0 0,0-1-1 0 0,0 0 1 0 0,1 0-1 0 0,0 0 1 0 0,0-1-1 0 0,1 1 1 0 0,-1 0-1 0 0,1-1 1 0 0,0 0-1 0 0,0 1 1 0 0,0-1-1 0 0,1 0 1 0 0,-1-1-1 0 0,1 1 0 0 0,0-1 1 0 0,0 1-1 0 0,1-1 1 0 0,-1 0-1 0 0,1-1 1 0 0,-1 1-1 0 0,1-1 1 0 0,0 0-1 0 0,0 0 1 0 0,0 0-1 0 0,0-1 1 0 0,0 0-1 0 0,0 0 1 0 0,6 1-1 0 0,-3-2-50 0 0,-1 1 0 0 0,1-1 0 0 0,0 0 0 0 0,0-1-1 0 0,0 0 1 0 0,0 0 0 0 0,0-1 0 0 0,0 0 0 0 0,9-3 0 0 0,-13 3 25 0 0,1 0 0 0 0,-1-1 0 0 0,1 1 0 0 0,-1-1 0 0 0,0 0 0 0 0,0 0 0 0 0,0 0 0 0 0,-1-1 0 0 0,1 1 0 0 0,-1-1 0 0 0,1 0 0 0 0,-1 0 0 0 0,-1 0 0 0 0,1 0 0 0 0,0 0 0 0 0,-1-1 0 0 0,3-6 0 0 0,0-7-32 0 0,0-1-1 0 0,-1 0 0 0 0,0 0 0 0 0,-2-1 0 0 0,0 1 0 0 0,-1 0 0 0 0,-1-1 0 0 0,-5-31 0 0 0,-5-17 481 0 0,-21-70 0 0 0,26 119-262 0 0,-23-92 692 0 0,27 108-582 0 0,2 7-204 0 0,42 166 526 0 0,-28-101-691 0 0,44 121 1 0 0,-53-174-153 0 0,1-1 0 0 0,15 22-1 0 0,-18-31 95 0 0,0 0 0 0 0,0-1 0 0 0,1 1 0 0 0,0-1 0 0 0,0 0 0 0 0,0 0 0 0 0,1-1 0 0 0,7 5 0 0 0,-11-8 98 0 0,1 1-1 0 0,0-1 1 0 0,1 0 0 0 0,-1 0 0 0 0,0 0 0 0 0,0 0-1 0 0,0-1 1 0 0,0 1 0 0 0,1-1 0 0 0,-1 0 0 0 0,0 0 0 0 0,0 0-1 0 0,1 0 1 0 0,-1-1 0 0 0,0 1 0 0 0,0-1 0 0 0,1 0 0 0 0,-1 0-1 0 0,0 0 1 0 0,0 0 0 0 0,0-1 0 0 0,0 1 0 0 0,-1-1-1 0 0,1 1 1 0 0,0-1 0 0 0,-1 0 0 0 0,4-4 0 0 0,1 1 54 0 0,-1-1 1 0 0,0 0-1 0 0,-1 0 1 0 0,0-1-1 0 0,0 0 1 0 0,0 0-1 0 0,-1 0 1 0 0,0 0-1 0 0,5-13 0 0 0,-6 12 157 0 0,0-1-1 0 0,-1 1 0 0 0,0-1 0 0 0,0 0 0 0 0,-1 1 0 0 0,0-1 0 0 0,-1 0 0 0 0,0 0 0 0 0,-1-10 0 0 0,0 14-27 0 0,1 1 0 0 0,-1-1 0 0 0,-1 0 0 0 0,1 0 0 0 0,-1 0 0 0 0,0 1 0 0 0,0-1 0 0 0,0 1 0 0 0,-5-8 0 0 0,5 10 51 0 0,2 2-30 0 0,-1-1-94 0 0,0 1 0 0 0,0-1 0 0 0,0 0 0 0 0,0 1 0 0 0,-1 0 0 0 0,1-1 0 0 0,0 1 0 0 0,0 0 0 0 0,0-1-1 0 0,0 1 1 0 0,-1 0 0 0 0,1 0 0 0 0,0 0 0 0 0,-3 0 0 0 0,1 3 11 0 0,0-1 0 0 0,0 1-1 0 0,0-1 1 0 0,0 1 0 0 0,0 0 0 0 0,1 0 0 0 0,-1 0-1 0 0,1 1 1 0 0,0-1 0 0 0,0 1 0 0 0,0-1-1 0 0,0 1 1 0 0,1-1 0 0 0,-1 1 0 0 0,1 0-1 0 0,0 0 1 0 0,0 0 0 0 0,0 0 0 0 0,1 0 0 0 0,-1 6-1 0 0,1 4-91 0 0,0-1 0 0 0,0 1 0 0 0,2-1 0 0 0,-1 0 0 0 0,5 16 0 0 0,6-4-453 0 0,-11-23 456 0 0,-1-1-1 0 0,1 0 1 0 0,0 0-1 0 0,-1 0 0 0 0,1 0 1 0 0,0 0-1 0 0,0 0 0 0 0,0 0 1 0 0,0 0-1 0 0,0 0 0 0 0,0 0 1 0 0,1 0-1 0 0,-1 0 0 0 0,0-1 1 0 0,0 1-1 0 0,3 0 0 0 0,9 0-118 0 0,-10-1 7 0 0,-3 0 148 0 0,1-1 1 0 0,-1 1-1 0 0,0-1 1 0 0,0 1-1 0 0,0 0 1 0 0,0-1-1 0 0,0 1 1 0 0,0-1-1 0 0,1 1 1 0 0,-1 0-1 0 0,0-1 1 0 0,0 1-1 0 0,1 0 1 0 0,-1-1-1 0 0,0 1 0 0 0,0 0 1 0 0,1-1-1 0 0,-1 1 1 0 0,0 0-1 0 0,1 0 1 0 0,-1-1-1 0 0,1 1 1 0 0,9-10-139 0 0,-3-4 248 0 0,-1 0 1 0 0,0 0-1 0 0,4-17 1 0 0,-9 28 353 0 0,11 15-122 0 0,-9-6-296 0 0,-1-1-12 0 0,0 0 0 0 0,0-1 0 0 0,1 0-1 0 0,0 1 1 0 0,0-1 0 0 0,0 0 0 0 0,0-1 0 0 0,1 1-1 0 0,0 0 1 0 0,-1-1 0 0 0,7 4 0 0 0,-5-3-86 0 0,0 0-1 0 0,1-1 1 0 0,-1 0 0 0 0,1 0-1 0 0,0 0 1 0 0,0-1 0 0 0,0 1 0 0 0,0-2-1 0 0,1 1 1 0 0,-1-1 0 0 0,0 1-1 0 0,1-2 1 0 0,-1 1 0 0 0,1-1 0 0 0,-1 0-1 0 0,1 0 1 0 0,-1-1 0 0 0,0 0-1 0 0,1 0 1 0 0,-1 0 0 0 0,0-1 0 0 0,0 0-1 0 0,8-3 1 0 0,-10 3 40 0 0,0 0 0 0 0,0 0 0 0 0,0-1 0 0 0,0 1 0 0 0,-1-1 0 0 0,1 0 0 0 0,-1 0-1 0 0,1 0 1 0 0,-1 0 0 0 0,0-1 0 0 0,0 1 0 0 0,-1-1 0 0 0,1 0 0 0 0,-1 0 0 0 0,1 0 0 0 0,0-4 0 0 0,1-1 8 0 0,-1 1 1 0 0,0-1-1 0 0,0 0 0 0 0,-1 0 1 0 0,0 0-1 0 0,0-12 0 0 0,-1-15 102 0 0,-2 0 0 0 0,-10-69 0 0 0,-25-71 741 0 0,21 108-338 0 0,-7-21 47 0 0,21 85-371 0 0,4 71 141 0 0,15 80 0 0 0,-13-111-268 0 0,-2-14-21 0 0,25 127 294 0 0,-25-135-403 0 0,1-1-1 0 0,1 0 1 0 0,0 0 0 0 0,1-1 0 0 0,0 1-1 0 0,1-1 1 0 0,0 0 0 0 0,16 18 0 0 0,-20-27-7 0 0,0 1 0 0 0,1-1 1 0 0,0 0-1 0 0,0 0 1 0 0,0-1-1 0 0,0 1 1 0 0,0-1-1 0 0,0 0 1 0 0,1 0-1 0 0,-1 0 1 0 0,1-1-1 0 0,-1 1 1 0 0,1-1-1 0 0,0 0 1 0 0,-1-1-1 0 0,1 1 0 0 0,0-1 1 0 0,0 0-1 0 0,0 0 1 0 0,-1 0-1 0 0,1-1 1 0 0,0 0-1 0 0,0 0 1 0 0,5-1-1 0 0,-3-1 53 0 0,0 1-1 0 0,-1-1 0 0 0,1 0 1 0 0,-1 0-1 0 0,0-1 0 0 0,0 0 1 0 0,0 0-1 0 0,0 0 0 0 0,-1-1 1 0 0,1 0-1 0 0,-1 0 0 0 0,-1 0 1 0 0,1-1-1 0 0,-1 0 1 0 0,0 0-1 0 0,5-7 0 0 0,-1-2 52 0 0,-5 9 101 0 0,1-1 0 0 0,-1 1 1 0 0,0-1-1 0 0,0 1 0 0 0,-1-1 0 0 0,0 0 0 0 0,2-13 0 0 0,-4 18-77 0 0,1 1 0 0 0,-1 0-1 0 0,0 0 1 0 0,0 0 0 0 0,0-1-1 0 0,0 1 1 0 0,0 0 0 0 0,0 0-1 0 0,0 0 1 0 0,0-1 0 0 0,-1 1-1 0 0,1 0 1 0 0,0 0 0 0 0,-1 0-1 0 0,1 0 1 0 0,-1 0 0 0 0,1 0-1 0 0,-1-1 1 0 0,0 1 0 0 0,1 0 0 0 0,-1 1-1 0 0,-1-3 1 0 0,1 3 4 0 0,0-1 0 0 0,0 1 0 0 0,0 0 1 0 0,0-1-1 0 0,-1 1 0 0 0,1 0 0 0 0,0 0 0 0 0,0 0 1 0 0,0 0-1 0 0,0 0 0 0 0,0 0 0 0 0,0 0 0 0 0,0 0 0 0 0,0 1 1 0 0,-1-1-1 0 0,1 0 0 0 0,0 0 0 0 0,0 1 0 0 0,-1 0 1 0 0,-3 2 38 0 0,0-1 1 0 0,0 1 0 0 0,0 0-1 0 0,0 1 1 0 0,1-1 0 0 0,0 1-1 0 0,-1 0 1 0 0,-3 5 0 0 0,1-1-30 0 0,1 1 0 0 0,0 0 0 0 0,0 0 0 0 0,1 0 1 0 0,1 1-1 0 0,-1 0 0 0 0,1 0 0 0 0,1 0 0 0 0,0 0 0 0 0,0 1 1 0 0,1-1-1 0 0,1 1 0 0 0,-1-1 0 0 0,1 12 0 0 0,2-21-59 0 0,-1 0 1 0 0,0 1-1 0 0,1-1 0 0 0,-1 0 0 0 0,0 1 1 0 0,1-1-1 0 0,0 0 0 0 0,-1 0 0 0 0,1 0 1 0 0,0 0-1 0 0,-1 0 0 0 0,1 1 0 0 0,0-1 1 0 0,0-1-1 0 0,0 1 0 0 0,0 0 0 0 0,0 0 1 0 0,0 0-1 0 0,0 0 0 0 0,0-1 0 0 0,3 2 1 0 0,-3-1 10 0 0,2 0-119 0 0,0-1-20 0 0,0-1 86 0 0,1 1 0 0 0,-1-1 1 0 0,1-1-1 0 0,-1 1 0 0 0,0 0 0 0 0,1-1 0 0 0,-1 0 1 0 0,0 0-1 0 0,0 0 0 0 0,0 0 0 0 0,0 0 1 0 0,-1 0-1 0 0,1-1 0 0 0,2-3 0 0 0,33-43-378 0 0,-32 41 476 0 0,-5 5-11 0 0,1 1 23 0 0,7-7 124 0 0,-9 10-153 0 0,1-1 0 0 0,-1 0-1 0 0,0 0 1 0 0,1 1 0 0 0,-1-1 0 0 0,1 1 0 0 0,-1-1-1 0 0,0 0 1 0 0,1 1 0 0 0,-1-1 0 0 0,0 1-1 0 0,0-1 1 0 0,1 1 0 0 0,-1-1 0 0 0,0 1-1 0 0,0-1 1 0 0,0 1 0 0 0,0-1 0 0 0,0 1-1 0 0,0-1 1 0 0,1 1 0 0 0,-1 0 0 0 0,0 2 127 0 0,0 1-19 0 0,0 1-99 0 0,0-1 0 0 0,0 1 0 0 0,0 0 0 0 0,1-1 0 0 0,-1 1 0 0 0,1 0 0 0 0,0-1 0 0 0,1 1 0 0 0,-1-1 1 0 0,1 0-1 0 0,0 1 0 0 0,0-1 0 0 0,0 0 0 0 0,0 0 0 0 0,1 0 0 0 0,0 0 0 0 0,0-1 0 0 0,6 7 0 0 0,-7-9-7 0 0,11 1-28 0 0,-11-1-10 0 0,0 0 0 0 0,0-1 1 0 0,0 0-1 0 0,0 1 0 0 0,0-1 0 0 0,0 0 1 0 0,0 0-1 0 0,0 0 0 0 0,0-1 1 0 0,1 1-1 0 0,-1 0 0 0 0,3-2 1 0 0,2 0-58 0 0,0-1 0 0 0,-1 0 0 0 0,0-1 0 0 0,1 1 0 0 0,-1-1 0 0 0,0 0 0 0 0,-1-1 0 0 0,1 1 0 0 0,-1-1 0 0 0,0 0 0 0 0,0-1 0 0 0,-1 1 0 0 0,1-1 0 0 0,-1 0 0 0 0,-1 0 1 0 0,5-8-1 0 0,4-12-329 0 0,-1 0 0 0 0,14-50 1 0 0,-11 28 138 0 0,-12 42 219 0 0,-2 4 29 0 0,1 1 0 0 0,-1 0 1 0 0,1-1-1 0 0,-1 1 0 0 0,1 0 1 0 0,-1 0-1 0 0,1 0 0 0 0,-1-1 1 0 0,1 1-1 0 0,0 0 0 0 0,0 0 1 0 0,0 0-1 0 0,0 0 0 0 0,1-1 1 0 0,0 0 37 0 0,24 41 362 0 0,-10-16-2 0 0,-2 1-1 0 0,0 0 0 0 0,-2 1 0 0 0,-1 1 1 0 0,-1 0-1 0 0,10 39 0 0 0,-19-60-364 0 0,-1-1-1 0 0,1 0 1 0 0,-1 1-1 0 0,0-1 1 0 0,0 1-1 0 0,-1-1 1 0 0,0 6-1 0 0,0-4-32 0 0,0-3-165 0 0,0 0 0 0 0,1 0 0 0 0,-1-1 0 0 0,0 1 0 0 0,0-1 0 0 0,0 1 0 0 0,-1-1 0 0 0,1 1 1 0 0,-1-1-1 0 0,1 0 0 0 0,-1 0 0 0 0,0 0 0 0 0,1 0 0 0 0,-1 0 0 0 0,0 0 0 0 0,-1 0 0 0 0,1 0 0 0 0,0-1 1 0 0,0 1-1 0 0,-1-1 0 0 0,1 0 0 0 0,-1 1 0 0 0,1-1 0 0 0,-5 1 0 0 0,3-3-1452 0 0,-16-2 1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06.422"/>
    </inkml:context>
    <inkml:brush xml:id="br0">
      <inkml:brushProperty name="width" value="0.05" units="cm"/>
      <inkml:brushProperty name="height" value="0.05" units="cm"/>
    </inkml:brush>
  </inkml:definitions>
  <inkml:trace contextRef="#ctx0" brushRef="#br0">14 1 536 0 0,'0'0'3946'0'0,"0"3"-3686"0"0,0 29 620 0 0,0-29-667 0 0,0 2 17 0 0,0 163 1167 0 0,0-151-1802 0 0,-1 0 0 0 0,-1-1 0 0 0,-7 33 1 0 0,8-45-121 0 0,0 9-1949 0 0,1-10 2034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19.310"/>
    </inkml:context>
    <inkml:brush xml:id="br0">
      <inkml:brushProperty name="width" value="0.05" units="cm"/>
      <inkml:brushProperty name="height" value="0.05" units="cm"/>
    </inkml:brush>
  </inkml:definitions>
  <inkml:trace contextRef="#ctx0" brushRef="#br0">0 385 420 0 0,'24'-15'768'0'0,"-1"-1"0"0"0,-1-2 0 0 0,0 0 0 0 0,-2-1 0 0 0,23-26 0 0 0,-42 44-748 0 0,0 0 0 0 0,0-1 0 0 0,-1 1 1 0 0,1 0-1 0 0,0 0 0 0 0,0 0 0 0 0,-1-1 0 0 0,1 1 1 0 0,-1 0-1 0 0,1-1 0 0 0,-1 1 0 0 0,1 0 0 0 0,-1-1 1 0 0,0 1-1 0 0,0-1 0 0 0,0 1 0 0 0,0 0 0 0 0,0-1 1 0 0,0 1-1 0 0,0-1 0 0 0,-1-1 0 0 0,1 0-21 0 0,-1 1 133 0 0,-19-3 362 0 0,15 6-392 0 0,0 1 0 0 0,1 0-1 0 0,-1-1 1 0 0,0 2-1 0 0,1-1 1 0 0,-1 0 0 0 0,1 1-1 0 0,0 0 1 0 0,-1 0 0 0 0,1 1-1 0 0,1-1 1 0 0,-1 1 0 0 0,1-1-1 0 0,-1 1 1 0 0,1 0 0 0 0,0 1-1 0 0,0-1 1 0 0,1 0-1 0 0,-1 1 1 0 0,1 0 0 0 0,-3 7-1 0 0,3-6-39 0 0,1 1-1 0 0,-1-1 0 0 0,1 0 1 0 0,0 0-1 0 0,1 0 0 0 0,-1 1 1 0 0,1-1-1 0 0,1 0 0 0 0,1 13 1 0 0,-1-15-64 0 0,0 0 0 0 0,0 0-1 0 0,1 0 1 0 0,-1 0 0 0 0,1 0 0 0 0,0-1 0 0 0,0 1 0 0 0,0-1-1 0 0,1 1 1 0 0,-1-1 0 0 0,1 0 0 0 0,0 0 0 0 0,0 0 0 0 0,0 0 0 0 0,0-1-1 0 0,0 1 1 0 0,0-1 0 0 0,1 0 0 0 0,0 0 0 0 0,-1 0 0 0 0,1 0 0 0 0,0 0-1 0 0,0-1 1 0 0,0 0 0 0 0,0 0 0 0 0,5 1 0 0 0,-3-1-36 0 0,-1-1 1 0 0,1 0-1 0 0,-1 0 1 0 0,1-1-1 0 0,-1 1 1 0 0,1-1-1 0 0,-1 0 1 0 0,1-1-1 0 0,-1 1 1 0 0,0-1-1 0 0,0 0 1 0 0,0 0-1 0 0,0-1 1 0 0,0 1-1 0 0,0-1 1 0 0,-1 0-1 0 0,1-1 1 0 0,-1 1-1 0 0,0-1 1 0 0,0 0-1 0 0,0 0 1 0 0,0 0-1 0 0,-1 0 1 0 0,0-1-1 0 0,0 0 1 0 0,3-5-1 0 0,-1-3 24 0 0,0 0-1 0 0,-1 0 1 0 0,-1 0-1 0 0,0-1 1 0 0,-1 1-1 0 0,-1-1 0 0 0,0 0 1 0 0,-1-20-1 0 0,-4-15 363 0 0,-10-49 0 0 0,8 59 148 0 0,-6-3 289 0 0,8 38-1 0 0,8 27-418 0 0,51 159 475 0 0,0 0-1728 0 0,-36-110-3521 0 0,-18-68 2494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19.654"/>
    </inkml:context>
    <inkml:brush xml:id="br0">
      <inkml:brushProperty name="width" value="0.05" units="cm"/>
      <inkml:brushProperty name="height" value="0.05" units="cm"/>
    </inkml:brush>
  </inkml:definitions>
  <inkml:trace contextRef="#ctx0" brushRef="#br0">0 142 700 0 0,'0'0'941'0'0,"1"-3"-74"0"0,0-2-627 0 0,0 1 0 0 0,0-1 0 0 0,1 1 0 0 0,0 0 0 0 0,0 0 0 0 0,0 0 0 0 0,0 0 0 0 0,1 0 0 0 0,0 0 0 0 0,-1 0 0 0 0,1 1 0 0 0,1 0 0 0 0,-1-1 0 0 0,0 1 0 0 0,6-4 0 0 0,9-5 1 0 0,0 1 0 0 0,22-11 0 0 0,-9 5-461 0 0,-29 15-100 0 0,11-3-320 0 0,-9 2-2054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19.986"/>
    </inkml:context>
    <inkml:brush xml:id="br0">
      <inkml:brushProperty name="width" value="0.05" units="cm"/>
      <inkml:brushProperty name="height" value="0.05" units="cm"/>
    </inkml:brush>
  </inkml:definitions>
  <inkml:trace contextRef="#ctx0" brushRef="#br0">97 79 224 0 0,'-74'5'6193'0'0,"70"-5"-5625"0"0,1 1-41 0 0,-10-1-145 0 0,10 0 1202 0 0,7-1-1424 0 0,85-26-335 0 0,165-27 0 0 0,-245 53-475 0 0,0 0-1 0 0,1 1 1 0 0,15 0-1 0 0,-21 1-450 0 0,-2 0-522 0 0,10 6 65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20.478"/>
    </inkml:context>
    <inkml:brush xml:id="br0">
      <inkml:brushProperty name="width" value="0.05" units="cm"/>
      <inkml:brushProperty name="height" value="0.05" units="cm"/>
    </inkml:brush>
  </inkml:definitions>
  <inkml:trace contextRef="#ctx0" brushRef="#br0">298 0 920 0 0,'0'0'3532'0'0,"-3"2"-3113"0"0,-10 3-46 0 0,0 2-1 0 0,1-1 1 0 0,-1 2-1 0 0,-20 16 1 0 0,-43 42 158 0 0,74-64-531 0 0,0-1 0 0 0,1 1 0 0 0,-1 0 0 0 0,0-1-1 0 0,1 1 1 0 0,-1 0 0 0 0,1 0 0 0 0,-1 0 0 0 0,1 0-1 0 0,0 0 1 0 0,0 0 0 0 0,0 1 0 0 0,0-1 0 0 0,1 0-1 0 0,-1 1 1 0 0,0-1 0 0 0,1 0 0 0 0,0 1 0 0 0,-1-1-1 0 0,1 0 1 0 0,0 1 0 0 0,0-1 0 0 0,1 1 0 0 0,-1-1-1 0 0,0 0 1 0 0,1 1 0 0 0,-1-1 0 0 0,3 4 0 0 0,-1-1-20 0 0,0-1 1 0 0,1 0-1 0 0,0-1 1 0 0,0 1 0 0 0,0 0-1 0 0,0-1 1 0 0,1 0 0 0 0,-1 1-1 0 0,1-1 1 0 0,0-1 0 0 0,8 6-1 0 0,-5-4 23 0 0,0 0 1 0 0,0 1-1 0 0,0-1 0 0 0,-1 2 0 0 0,1-1 0 0 0,-1 1 0 0 0,-1 0 0 0 0,1 0 0 0 0,-1 0 0 0 0,0 1 1 0 0,7 14-1 0 0,-11-19 17 0 0,0 0 0 0 0,0 0 0 0 0,0 1 1 0 0,-1-1-1 0 0,1 0 0 0 0,-1 1 0 0 0,0-1 1 0 0,0 0-1 0 0,0 1 0 0 0,0-1 0 0 0,0 0 1 0 0,0 1-1 0 0,0-1 0 0 0,-1 0 0 0 0,1 1 1 0 0,-1-1-1 0 0,0 0 0 0 0,0 0 0 0 0,0 0 1 0 0,0 1-1 0 0,0-1 0 0 0,0 0 0 0 0,0 0 0 0 0,-1-1 1 0 0,1 1-1 0 0,-1 0 0 0 0,-2 2 0 0 0,-4 4 28 0 0,0-1-1 0 0,0 0 1 0 0,-1-1-1 0 0,-13 9 1 0 0,0-4-254 0 0,-2 0 0 0 0,1-1 0 0 0,-1-1 0 0 0,-30 7 0 0 0,49-15-256 0 0,-18-2-2853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20.881"/>
    </inkml:context>
    <inkml:brush xml:id="br0">
      <inkml:brushProperty name="width" value="0.05" units="cm"/>
      <inkml:brushProperty name="height" value="0.05" units="cm"/>
    </inkml:brush>
  </inkml:definitions>
  <inkml:trace contextRef="#ctx0" brushRef="#br0">0 1 148 0 0,'0'0'1045'0'0,"1"2"-134"0"0,5 23 1485 0 0,-6-22-2316 0 0,1 0 0 0 0,-1-1 0 0 0,0 1 0 0 0,1 0-1 0 0,-1-1 1 0 0,1 1 0 0 0,0-1 0 0 0,0 1 0 0 0,0-1 0 0 0,0 1 0 0 0,0-1 0 0 0,0 1 0 0 0,1-1 0 0 0,-1 0 0 0 0,1 0 0 0 0,0 0-1 0 0,-1 0 1 0 0,1 0 0 0 0,0 0 0 0 0,0-1 0 0 0,0 1 0 0 0,1 0 0 0 0,3 1 0 0 0,5 1-56 0 0,0-2 0 0 0,0 1-1 0 0,1-2 1 0 0,-1 1 0 0 0,0-1 0 0 0,1-1 0 0 0,-1 0 0 0 0,1-1 0 0 0,-1 0-1 0 0,1-1 1 0 0,-1 0 0 0 0,14-5 0 0 0,-22 6-35 0 0,0 0 1 0 0,0 0-1 0 0,1-1 1 0 0,-1 1-1 0 0,0-1 1 0 0,0 0-1 0 0,-1 0 1 0 0,1 0-1 0 0,5-5 1 0 0,-6 5 13 0 0,0 0 11 0 0,-1-4 1 0 0,-1 5-15 0 0,0 0 1 0 0,1 1 0 0 0,-1-1-1 0 0,0 0 1 0 0,0 0-1 0 0,0 0 1 0 0,0 0 0 0 0,0 0-1 0 0,0 1 1 0 0,0-1-1 0 0,0 0 1 0 0,0 0 0 0 0,0 0-1 0 0,0 0 1 0 0,0 0 0 0 0,-1 1-1 0 0,1-1 1 0 0,0 0-1 0 0,-1 0 1 0 0,1 0 0 0 0,0 1-1 0 0,-1-1 1 0 0,1 0-1 0 0,-1 0 1 0 0,1 1 0 0 0,-1-1-1 0 0,0 1 1 0 0,1-1-1 0 0,-1 0 1 0 0,0 1 0 0 0,1-1-1 0 0,-1 1 1 0 0,0-1-1 0 0,0 1 1 0 0,1 0 0 0 0,-2-1-1 0 0,-10-2-54 0 0,0 0 0 0 0,0 0 0 0 0,0 2 0 0 0,0 0 1 0 0,0 0-1 0 0,0 1 0 0 0,0 0 0 0 0,0 1 0 0 0,0 0 0 0 0,0 1 0 0 0,-22 7 0 0 0,31-8-304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21.236"/>
    </inkml:context>
    <inkml:brush xml:id="br0">
      <inkml:brushProperty name="width" value="0.05" units="cm"/>
      <inkml:brushProperty name="height" value="0.05" units="cm"/>
    </inkml:brush>
  </inkml:definitions>
  <inkml:trace contextRef="#ctx0" brushRef="#br0">0 22 460 0 0,'62'2'5811'0'0,"-59"-1"-5322"0"0,0-1-43 0 0,11 1-69 0 0,-11 0-50 0 0,2-1-56 0 0,16 0 33 0 0,1 0 1 0 0,0-2 0 0 0,23-4-1 0 0,7-1-298 0 0,-8-2 87 0 0,-34 6 67 0 0,-32 6-132 0 0,-78 14-419 0 0,76-13 99 0 0,-2 1-939 0 0,11-3-3119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21.586"/>
    </inkml:context>
    <inkml:brush xml:id="br0">
      <inkml:brushProperty name="width" value="0.05" units="cm"/>
      <inkml:brushProperty name="height" value="0.05" units="cm"/>
    </inkml:brush>
  </inkml:definitions>
  <inkml:trace contextRef="#ctx0" brushRef="#br0">10 49 140 0 0,'1'-2'1201'0'0,"14"-42"5187"0"0,-14 42-4947 0 0,1 4-1152 0 0,2 10-119 0 0,-1 1 1 0 0,0 0-1 0 0,0 0 1 0 0,-1 0-1 0 0,-1 0 1 0 0,0 15-1 0 0,3 19 30 0 0,6 16-72 0 0,6 70-6 0 0,-15-129-108 0 0,-2-8-352 0 0,-6-31-740 0 0,-2-1 1 0 0,-17-42-1 0 0,25 76 812 0 0,1 1 102 0 0,-1 0 0 0 0,1 0 1 0 0,-1-1-1 0 0,1 1 0 0 0,-1 0 0 0 0,0 0 0 0 0,0 0 0 0 0,1 0 1 0 0,-1 0-1 0 0,0 0 0 0 0,0 0 0 0 0,0 0 0 0 0,0 0 1 0 0,0 0-1 0 0,0 0 0 0 0,0 1 0 0 0,-2-2 0 0 0,1 1-334 0 0,-12-9-930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21.924"/>
    </inkml:context>
    <inkml:brush xml:id="br0">
      <inkml:brushProperty name="width" value="0.05" units="cm"/>
      <inkml:brushProperty name="height" value="0.05" units="cm"/>
    </inkml:brush>
  </inkml:definitions>
  <inkml:trace contextRef="#ctx0" brushRef="#br0">89 17 200 0 0,'0'0'3356'0'0,"-4"1"-2868"0"0,-25 5 872 0 0,26-5-1137 0 0,0 0-48 0 0,-29 1 668 0 0,28-2-457 0 0,3-1-351 0 0,1 1 0 0 0,-1 0 0 0 0,0 0 0 0 0,0-1 0 0 0,1 1 0 0 0,-1 0 0 0 0,0-1 0 0 0,1 1 0 0 0,-1-1 0 0 0,0 1 0 0 0,1-1 0 0 0,-1 1 0 0 0,1-1 0 0 0,-1 0 0 0 0,1 1 0 0 0,-1-1-1 0 0,1 0 1 0 0,-1-1 0 0 0,-1-11 17 0 0,2 10 367 0 0,3 5-283 0 0,-2 0-74 0 0,1 0 1 0 0,0 1-1 0 0,0-1 1 0 0,-1 1-1 0 0,1-1 0 0 0,-1 1 1 0 0,0 0-1 0 0,0 0 0 0 0,0 0 1 0 0,0 0-1 0 0,0-1 0 0 0,0 1 1 0 0,-1 0-1 0 0,1 6 0 0 0,1 54 473 0 0,-2-45-393 0 0,-12 188-1587 0 0,6-138-2278 0 0,3-43 1381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23.468"/>
    </inkml:context>
    <inkml:brush xml:id="br0">
      <inkml:brushProperty name="width" value="0.05" units="cm"/>
      <inkml:brushProperty name="height" value="0.05" units="cm"/>
    </inkml:brush>
  </inkml:definitions>
  <inkml:trace contextRef="#ctx0" brushRef="#br0">97 0 380 0 0,'0'0'963'0'0,"3"1"-745"0"0,-1 0-159 0 0,0 0-1 0 0,0 0 0 0 0,0 0 0 0 0,-1 0 0 0 0,1 1 0 0 0,0-1 0 0 0,0 0 1 0 0,-1 1-1 0 0,1 0 0 0 0,-1-1 0 0 0,1 1 0 0 0,-1 0 0 0 0,0 0 0 0 0,1 0 1 0 0,-1-1-1 0 0,0 1 0 0 0,0 1 0 0 0,1 2 0 0 0,0 3 63 0 0,1 0 0 0 0,-1 0 0 0 0,-1 0-1 0 0,2 12 1 0 0,-2 22 164 0 0,-2 0-1 0 0,-1 0 1 0 0,-10 50-1 0 0,4-39-103 0 0,0 64 0 0 0,8-115-181 0 0,-1 7 17 0 0,1 1-1 0 0,1-1 1 0 0,-1 1 0 0 0,2-1 0 0 0,-1 1 0 0 0,1-1 0 0 0,1 0-1 0 0,4 13 1 0 0,7 3-18 0 0,-9-21-5 0 0,-2-2 1 0 0,-1 0-5 0 0,1 0 0 0 0,-1-1 0 0 0,0 1 0 0 0,0-1 0 0 0,1 1 0 0 0,-1-1 0 0 0,0 0 0 0 0,1 0 0 0 0,0 0-1 0 0,-1-1 1 0 0,4 2 0 0 0,-3-2-2 0 0,0 1-27 0 0,2-1 14 0 0,-1 0-4 0 0,0 0 0 0 0,0-1 0 0 0,0 1 0 0 0,0-1 0 0 0,0 0 0 0 0,0 0 0 0 0,0-1 0 0 0,-1 1 1 0 0,1-1-1 0 0,5-2 0 0 0,-7 2 5 0 0,8-8-84 0 0,-3-21 68 0 0,-8 29 53 0 0,1 0 0 0 0,0 0 0 0 0,0 0 1 0 0,-1 0-1 0 0,1 0 0 0 0,-1 0 0 0 0,0 0 0 0 0,1 0 1 0 0,-1 0-1 0 0,0 1 0 0 0,0-1 0 0 0,0 0 0 0 0,0 1 1 0 0,-1-1-1 0 0,-1-2 0 0 0,2 4-5 0 0,1 0-1 0 0,-1 0 1 0 0,1 0-1 0 0,-1 1 1 0 0,0-1-1 0 0,1 0 1 0 0,-1 0-1 0 0,1 1 1 0 0,-1-1-1 0 0,1 0 1 0 0,-1 0-1 0 0,1 1 1 0 0,0-1-1 0 0,-1 1 1 0 0,1-1-1 0 0,-1 0 1 0 0,1 1-1 0 0,0-1 1 0 0,-1 1-1 0 0,1-1 1 0 0,0 1-1 0 0,-1-1 1 0 0,1 1-1 0 0,0-1 1 0 0,0 1-1 0 0,0-1 1 0 0,0 1-1 0 0,-1 0 1 0 0,1-1-1 0 0,0 1 1 0 0,0-1-1 0 0,0 1 1 0 0,0 0-1 0 0,2 27 177 0 0,30 147 195 0 0,15 109 107 0 0,-42-239-311 0 0,-3-1 0 0 0,-1 1 0 0 0,-2-1 0 0 0,-10 62 0 0 0,6-84-47 0 0,0-1 0 0 0,0 0-1 0 0,-2-1 1 0 0,-1 1 0 0 0,0-1 0 0 0,-16 25 0 0 0,19-36-78 0 0,-1 0 0 0 0,0-1 0 0 0,0 0 1 0 0,-1 0-1 0 0,0 0 0 0 0,0-1 0 0 0,-1 0 0 0 0,0 0 0 0 0,0-1 0 0 0,0 0 1 0 0,-1 0-1 0 0,0-1 0 0 0,0 0 0 0 0,-1-1 0 0 0,-9 4 0 0 0,13-7-41 0 0,1 0-1 0 0,-1 0 1 0 0,1-1-1 0 0,0 0 1 0 0,-1 0-1 0 0,1 0 1 0 0,-8-2-1 0 0,9 1-131 0 0,0 0-1 0 0,1-1 0 0 0,-1 0 0 0 0,1 1 0 0 0,0-1 0 0 0,-1-1 0 0 0,1 1 0 0 0,0 0 0 0 0,0-1 0 0 0,1 1 0 0 0,-1-1 0 0 0,0 0 0 0 0,1 0 0 0 0,0 0 0 0 0,0 0 0 0 0,0 0 1 0 0,0-1-1 0 0,0 1 0 0 0,0-1 0 0 0,1 1 0 0 0,0-1 0 0 0,0 0 0 0 0,0 1 0 0 0,0-1 0 0 0,0-4 0 0 0,0-16-1326 0 0,2 6 149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23.994"/>
    </inkml:context>
    <inkml:brush xml:id="br0">
      <inkml:brushProperty name="width" value="0.05" units="cm"/>
      <inkml:brushProperty name="height" value="0.05" units="cm"/>
    </inkml:brush>
  </inkml:definitions>
  <inkml:trace contextRef="#ctx0" brushRef="#br0">180 55 416 0 0,'2'-4'1361'0'0,"1"-3"-806"0"0,1 1 482 0 0,-1 0-1 0 0,0-1 1 0 0,0 1-1 0 0,2-12 1 0 0,-8 18-873 0 0,-1 0-123 0 0,0 1 1 0 0,0 0 0 0 0,0 0 0 0 0,0 0 0 0 0,0 1-1 0 0,0-1 1 0 0,0 1 0 0 0,1 0 0 0 0,-1 0-1 0 0,1 0 1 0 0,-1 1 0 0 0,1-1 0 0 0,0 1-1 0 0,-3 3 1 0 0,-48 49 210 0 0,44-43-217 0 0,1-2-66 0 0,1 0 0 0 0,0 1 1 0 0,1 0-1 0 0,0 0 0 0 0,0 1 0 0 0,1-1 0 0 0,1 2 1 0 0,-7 19-1 0 0,12-29 0 0 0,-1-1 1 0 0,1 1 0 0 0,0-1 0 0 0,0 1-1 0 0,0 0 1 0 0,1-1 0 0 0,-1 1 0 0 0,1-1-1 0 0,-1 1 1 0 0,1 0 0 0 0,0-1 0 0 0,0 1-1 0 0,0-1 1 0 0,0 0 0 0 0,3 5-1 0 0,-3-5 8 0 0,4 4-15 0 0,-1 0 0 0 0,1-1 0 0 0,0 1 0 0 0,1-1 0 0 0,-1 0 0 0 0,1 0 0 0 0,0-1 0 0 0,0 0 0 0 0,0 0 0 0 0,1 0 0 0 0,9 4 0 0 0,8 5 14 0 0,-5-1 31 0 0,-2 0 0 0 0,23 21 0 0 0,-34-27 57 0 0,0 0-1 0 0,0 1 0 0 0,0-1 1 0 0,-1 1-1 0 0,0 1 0 0 0,0-1 0 0 0,0 1 1 0 0,4 10-1 0 0,-9-14 0 0 0,1-1-1 0 0,0 1 1 0 0,-1-1-1 0 0,1 1 1 0 0,-1-1-1 0 0,0 1 1 0 0,0 0-1 0 0,0-1 1 0 0,-1 1-1 0 0,1-1 1 0 0,-2 5-1 0 0,1-6-41 0 0,0 1 26 0 0,0 1-1 0 0,0-1 1 0 0,-1 0 0 0 0,1 0-1 0 0,-1 0 1 0 0,0 0 0 0 0,0 0 0 0 0,0 0-1 0 0,0 0 1 0 0,0-1 0 0 0,-1 1-1 0 0,1-1 1 0 0,-1 1 0 0 0,0-1 0 0 0,1 0-1 0 0,-7 3 1 0 0,-2 1 67 0 0,0 0 1 0 0,0-1-1 0 0,-13 4 0 0 0,16-6-95 0 0,-1-1-1 0 0,0 1 0 0 0,1-1 1 0 0,-1-1-1 0 0,0 0 1 0 0,0 0-1 0 0,-13 0 1 0 0,-12-7-695 0 0,31 5 418 0 0,1 1 0 0 0,-1-1 0 0 0,1 0 0 0 0,0 0 0 0 0,-1 0 0 0 0,1-1 1 0 0,0 1-1 0 0,-1 0 0 0 0,1-1 0 0 0,0 1 0 0 0,0-1 0 0 0,-3-4 0 0 0,4 5-896 0 0,1-3-252 0 0,0-14 311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06.933"/>
    </inkml:context>
    <inkml:brush xml:id="br0">
      <inkml:brushProperty name="width" value="0.05" units="cm"/>
      <inkml:brushProperty name="height" value="0.05" units="cm"/>
    </inkml:brush>
  </inkml:definitions>
  <inkml:trace contextRef="#ctx0" brushRef="#br0">64 81 548 0 0,'-2'-4'817'0'0,"-7"-10"41"0"0,0 0-1 0 0,-1 0 0 0 0,-14-13 0 0 0,14 19-240 0 0,16 17-389 0 0,14 17-52 0 0,25 24 142 0 0,-3 2 0 0 0,-2 2 0 0 0,-3 2 0 0 0,53 103 0 0 0,-61-98-143 0 0,-2 1-1 0 0,23 84 1 0 0,-40-109-102 0 0,-2 1-1 0 0,-1 0 1 0 0,-2 0 0 0 0,-1 1 0 0 0,-3 56-1 0 0,-3-75-35 0 0,0 1 0 0 0,-2-1 0 0 0,-1 0 0 0 0,0 0 0 0 0,-2-1-1 0 0,0 1 1 0 0,-1-2 0 0 0,-19 34 0 0 0,10-25-916 0 0,-1-1 1 0 0,-1 0-1 0 0,-1-2 0 0 0,-47 44 1 0 0,55-58-295 0 0,0-2 446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24.533"/>
    </inkml:context>
    <inkml:brush xml:id="br0">
      <inkml:brushProperty name="width" value="0.05" units="cm"/>
      <inkml:brushProperty name="height" value="0.05" units="cm"/>
    </inkml:brush>
  </inkml:definitions>
  <inkml:trace contextRef="#ctx0" brushRef="#br0">127 130 688 0 0,'0'0'1007'0'0,"2"-1"-136"0"0,-1 1-812 0 0,-1 0 0 0 0,0 0 1 0 0,1-1-1 0 0,-1 1 1 0 0,1 0-1 0 0,-1 0 1 0 0,1 0-1 0 0,-1-1 1 0 0,0 1-1 0 0,1 0 1 0 0,-1-1-1 0 0,0 1 0 0 0,1 0 1 0 0,-1-1-1 0 0,0 1 1 0 0,1 0-1 0 0,-1-1 1 0 0,0 1-1 0 0,0 0 1 0 0,0-1-1 0 0,1 1 1 0 0,-1-1-1 0 0,0 1 0 0 0,0-1 1 0 0,0 1-1 0 0,0 0 1 0 0,0-1-1 0 0,0 1 1 0 0,0-1-1 0 0,1 1 1 0 0,-1-1-1 0 0,-1 1 0 0 0,1-1 1 0 0,0 1-1 0 0,0-1 1 0 0,0 1-1 0 0,0 0 1 0 0,0-1-1 0 0,0 1 1 0 0,0-1-1 0 0,-1 1 1 0 0,1-1-1 0 0,0 1 0 0 0,0 0 1 0 0,-1-1-1 0 0,1 0 1 0 0,-1-1 251 0 0,-17-2 448 0 0,12 3-620 0 0,-1 0 0 0 0,0 0-1 0 0,0-1 1 0 0,1-1 0 0 0,-1 1 0 0 0,1-1 0 0 0,-1 0 0 0 0,-10-7-1 0 0,14 8-111 0 0,1 0 0 0 0,0-1-1 0 0,0 1 1 0 0,1 0 0 0 0,-1-1-1 0 0,0 0 1 0 0,1 1 0 0 0,0-1-1 0 0,-1 0 1 0 0,1 1 0 0 0,0-1-1 0 0,1 0 1 0 0,-1 0 0 0 0,0-5-1 0 0,0 5 16 0 0,12-11-13 0 0,-10 12-29 0 0,0 1 0 0 0,0-1 0 0 0,1 1 0 0 0,-1 0 0 0 0,1 0 0 0 0,-1-1 0 0 0,1 1 0 0 0,-1 0 0 0 0,1 0 0 0 0,0 1 0 0 0,0-1 0 0 0,-1 0 0 0 0,1 1 0 0 0,0-1 0 0 0,0 1 0 0 0,0-1 0 0 0,0 1 0 0 0,-1 0 0 0 0,1 0 0 0 0,0 0 0 0 0,0 0 0 0 0,0 0 0 0 0,0 0 0 0 0,0 0 0 0 0,0 1 0 0 0,2 0 0 0 0,1 0 6 0 0,0 1 1 0 0,1 0 0 0 0,-1 0-1 0 0,0 1 1 0 0,0 0-1 0 0,0 0 1 0 0,5 4 0 0 0,-1 1 42 0 0,0 0 1 0 0,-1 0 0 0 0,0 1-1 0 0,0 0 1 0 0,-1 1-1 0 0,-1-1 1 0 0,0 1 0 0 0,0 1-1 0 0,0-1 1 0 0,-2 1-1 0 0,1 0 1 0 0,-1 0 0 0 0,-1 0-1 0 0,0 0 1 0 0,0 1-1 0 0,-2 0 1 0 0,1-1 0 0 0,-1 1-1 0 0,-1 0 1 0 0,0-1-1 0 0,-2 17 1 0 0,1-17-29 0 0,-1-1-1 0 0,0 0 0 0 0,0 1 1 0 0,-1-1-1 0 0,0 0 1 0 0,-1 0-1 0 0,0 0 1 0 0,-1-1-1 0 0,0 1 1 0 0,0-1-1 0 0,-1 0 0 0 0,0-1 1 0 0,-1 1-1 0 0,0-1 1 0 0,0-1-1 0 0,0 1 1 0 0,-1-1-1 0 0,-1 0 1 0 0,1-1-1 0 0,-1 0 1 0 0,0-1-1 0 0,0 1 0 0 0,-16 5 1 0 0,23-10-35 0 0,-1 0 0 0 0,1 0 0 0 0,0 0-1 0 0,-1-1 1 0 0,1 1 0 0 0,0-1 0 0 0,-1 0 0 0 0,1 0 0 0 0,0 0 0 0 0,-1 0-1 0 0,1 0 1 0 0,-1 0 0 0 0,1-1 0 0 0,0 1 0 0 0,-1-1 0 0 0,1 1 0 0 0,0-1 0 0 0,0 0-1 0 0,-1 0 1 0 0,1 0 0 0 0,0 0 0 0 0,0 0 0 0 0,0-1 0 0 0,0 1 0 0 0,0-1 0 0 0,1 1-1 0 0,-1-1 1 0 0,0 0 0 0 0,1 1 0 0 0,-3-4 0 0 0,3 3-71 0 0,1-5 4 0 0,-1 6 70 0 0,1 0-1 0 0,0-1 0 0 0,-1 1 0 0 0,1 0 0 0 0,0-1 1 0 0,0 1-1 0 0,0 0 0 0 0,0-1 0 0 0,1 1 1 0 0,-1 0-1 0 0,0-1 0 0 0,0 1 0 0 0,1 0 1 0 0,-1-1-1 0 0,1 1 0 0 0,-1 0 0 0 0,1 0 1 0 0,0 0-1 0 0,-1-1 0 0 0,1 1 0 0 0,0 0 1 0 0,0 0-1 0 0,0 0 0 0 0,0 0 0 0 0,0 0 1 0 0,0 1-1 0 0,0-1 0 0 0,0 0 0 0 0,0 0 1 0 0,0 1-1 0 0,0-1 0 0 0,0 0 0 0 0,3 0 0 0 0,3 0 77 0 0,1 0 0 0 0,-1 0 0 0 0,1 1-1 0 0,-1 0 1 0 0,1 0 0 0 0,0 1 0 0 0,-1 0-1 0 0,0 0 1 0 0,1 1 0 0 0,8 3 0 0 0,77 30 411 0 0,-76-28-429 0 0,65 30 171 0 0,-9-3-1558 0 0,-20-13-3217 0 0,-33-13 2623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25.438"/>
    </inkml:context>
    <inkml:brush xml:id="br0">
      <inkml:brushProperty name="width" value="0.05" units="cm"/>
      <inkml:brushProperty name="height" value="0.05" units="cm"/>
    </inkml:brush>
  </inkml:definitions>
  <inkml:trace contextRef="#ctx0" brushRef="#br0">109 16 392 0 0,'0'0'2105'0'0,"-1"-2"-1558"0"0,-3-11 3921 0 0,4 17-4063 0 0,-1 18 17 0 0,0 0 0 0 0,-2 0 0 0 0,-7 28 0 0 0,-25 69-116 0 0,0 4-201 0 0,29-99-746 0 0,2 1-1 0 0,0-1 0 0 0,1 1 1 0 0,1 29-1 0 0,5-38-799 0 0,-1-8-475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25.825"/>
    </inkml:context>
    <inkml:brush xml:id="br0">
      <inkml:brushProperty name="width" value="0.05" units="cm"/>
      <inkml:brushProperty name="height" value="0.05" units="cm"/>
    </inkml:brush>
  </inkml:definitions>
  <inkml:trace contextRef="#ctx0" brushRef="#br0">255 36 48 0 0,'0'-2'235'0'0,"1"0"1"0"0,-1 0-1 0 0,0 0 0 0 0,0 0 1 0 0,0 0-1 0 0,0 0 0 0 0,0 0 0 0 0,-1 0 1 0 0,1 0-1 0 0,0 0 0 0 0,-1 0 1 0 0,0 0-1 0 0,1 0 0 0 0,-3-3 1 0 0,2 3 320 0 0,-4 2-68 0 0,1-1-400 0 0,0 1 0 0 0,0 0 0 0 0,-1 1 0 0 0,1-1 0 0 0,0 1 0 0 0,0 0 0 0 0,0 0 0 0 0,0 0 0 0 0,0 0 0 0 0,0 1 0 0 0,0 0 0 0 0,1 0 0 0 0,-1 0 0 0 0,0 0 0 0 0,1 0 0 0 0,0 1 0 0 0,-1-1 0 0 0,1 1 0 0 0,0 0 0 0 0,0 0 0 0 0,1 0 0 0 0,-1 1 1 0 0,1-1-1 0 0,-1 0 0 0 0,1 1 0 0 0,-3 7 0 0 0,3-7-63 0 0,1 0-1 0 0,0-1 1 0 0,0 1 0 0 0,0 0 0 0 0,1 0 0 0 0,-1 0 0 0 0,1 0 0 0 0,0 1-1 0 0,0-1 1 0 0,1 0 0 0 0,-1 0 0 0 0,1 0 0 0 0,0 0 0 0 0,0 0 0 0 0,0-1-1 0 0,2 7 1 0 0,4 3 26 0 0,0 0 0 0 0,1 0 0 0 0,12 15 0 0 0,-12-17-22 0 0,0 0 1 0 0,0 0-1 0 0,-2 0 0 0 0,1 1 0 0 0,8 24 0 0 0,-14-31 14 0 0,0 0 1 0 0,0 0-1 0 0,-1 0 1 0 0,0-1-1 0 0,0 1 0 0 0,0 0 1 0 0,0 0-1 0 0,-1 0 0 0 0,0 0 1 0 0,0-1-1 0 0,0 1 0 0 0,0 0 1 0 0,-1-1-1 0 0,0 1 1 0 0,0-1-1 0 0,0 1 0 0 0,-1-1 1 0 0,1 0-1 0 0,-1 0 0 0 0,0 0 1 0 0,0 0-1 0 0,0-1 0 0 0,-1 1 1 0 0,-3 2-1 0 0,-7 6 1 0 0,-1-2-1 0 0,0 1 0 0 0,0-2 1 0 0,-1 0-1 0 0,0-1 1 0 0,-1-1-1 0 0,1 0 0 0 0,-2-1 1 0 0,-23 5-1 0 0,38-10-447 0 0,-16-6-2769 0 0,20 2 1498 0 0,4-8 13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26.376"/>
    </inkml:context>
    <inkml:brush xml:id="br0">
      <inkml:brushProperty name="width" value="0.05" units="cm"/>
      <inkml:brushProperty name="height" value="0.05" units="cm"/>
    </inkml:brush>
  </inkml:definitions>
  <inkml:trace contextRef="#ctx0" brushRef="#br0">30 81 696 0 0,'0'-3'1202'0'0,"4"-8"-133"0"0,-4 9-189 0 0,1-1-85 0 0,0 0-592 0 0,-1 0-1 0 0,1 0 0 0 0,0 1 0 0 0,1-1 1 0 0,-1 0-1 0 0,0 0 0 0 0,1 1 0 0 0,-1-1 1 0 0,1 1-1 0 0,0-1 0 0 0,0 1 0 0 0,0 0 1 0 0,0 0-1 0 0,4-3 0 0 0,-1 2-149 0 0,0 0 0 0 0,0 1 1 0 0,0-1-1 0 0,0 1 0 0 0,1 0 0 0 0,-1 1 0 0 0,1 0 0 0 0,-1 0 1 0 0,1 0-1 0 0,-1 0 0 0 0,1 1 0 0 0,-1 0 0 0 0,1 0 1 0 0,-1 0-1 0 0,1 1 0 0 0,8 1 0 0 0,-12-1-47 0 0,1 0-1 0 0,-1 1 1 0 0,1-1-1 0 0,-1 0 1 0 0,0 1 0 0 0,1-1-1 0 0,-1 1 1 0 0,0 0-1 0 0,0 0 1 0 0,0 0 0 0 0,0 0-1 0 0,0 0 1 0 0,-1 0-1 0 0,2 3 1 0 0,-1-3 2 0 0,-1-1-7 0 0,0 0 0 0 0,-1 0 0 0 0,1 0 0 0 0,-1 0 0 0 0,1 0 0 0 0,-1 0 0 0 0,1 0 0 0 0,-1 0 0 0 0,0 0 0 0 0,0 0 0 0 0,1 0 0 0 0,-1 0 0 0 0,0 0 0 0 0,0 0 0 0 0,0 0 0 0 0,0 0 0 0 0,0 0 0 0 0,0 0 0 0 0,-1 1 0 0 0,1 1 4 0 0,0 4-2 0 0,0 1 0 0 0,-1-1 1 0 0,1 0-1 0 0,-2 0 0 0 0,1 1 0 0 0,-1-1 1 0 0,0 0-1 0 0,0-1 0 0 0,-1 1 0 0 0,0 0 1 0 0,0-1-1 0 0,-1 1 0 0 0,-4 5 0 0 0,-10 23 21 0 0,6-9-13 0 0,11-24-27 0 0,2 1-24 0 0,-1-1 30 0 0,0-1 0 0 0,1 0-1 0 0,-1 0 1 0 0,0 0-1 0 0,1 0 1 0 0,-1 1 0 0 0,1-1-1 0 0,0 0 1 0 0,-1 0-1 0 0,1 0 1 0 0,0 0-1 0 0,-1 0 1 0 0,1-1 0 0 0,0 1-1 0 0,0 0 1 0 0,2 1-1 0 0,0 0-18 0 0,0 0 0 0 0,1 0 0 0 0,-1-1 0 0 0,0 1 0 0 0,1-1 0 0 0,4 1 0 0 0,2 1 26 0 0,0 1-1 0 0,0 0 0 0 0,-1 1 0 0 0,1 0 0 0 0,-1 0 0 0 0,0 1 0 0 0,0 0 1 0 0,14 13-1 0 0,-20-15 61 0 0,0-1 0 0 0,-1 0 0 0 0,1 0-1 0 0,-1 1 1 0 0,0 0 0 0 0,0-1 0 0 0,0 1 0 0 0,2 7 0 0 0,-2-7 10 0 0,-1-1 4 0 0,0 1 0 0 0,0-1 0 0 0,-1 0 0 0 0,1 1 0 0 0,-1-1 0 0 0,0 0 0 0 0,1 1 0 0 0,-2-1 0 0 0,1 1 0 0 0,0-1 0 0 0,-2 5 0 0 0,2-5-37 0 0,-1 1 20 0 0,0 0-1 0 0,0 0 1 0 0,0 0 0 0 0,-1-1-1 0 0,1 1 1 0 0,-1 0-1 0 0,0-1 1 0 0,0 1 0 0 0,0-1-1 0 0,-1 1 1 0 0,1-1-1 0 0,-1 0 1 0 0,0 0 0 0 0,-6 5-1 0 0,-2 1 94 0 0,0-1 1 0 0,-21 11-1 0 0,31-18-142 0 0,-11 5 54 0 0,1-1 0 0 0,-1 1 1 0 0,-1-2-1 0 0,1 0 0 0 0,0 0 0 0 0,-1-1 0 0 0,0-1 0 0 0,0 0 1 0 0,0-1-1 0 0,0 0 0 0 0,-22-2 0 0 0,8-6-352 0 0,26 7 82 0 0,0-1 1 0 0,0 1-1 0 0,0-1 1 0 0,0 1-1 0 0,0-1 1 0 0,1 0-1 0 0,-1 1 1 0 0,0-1-1 0 0,0 0 1 0 0,0 1-1 0 0,1-1 1 0 0,-1 0-1 0 0,0 0 1 0 0,1 0-1 0 0,-1 0 1 0 0,1 0-1 0 0,-1 0 1 0 0,1 0-1 0 0,-1 0 1 0 0,1 0-1 0 0,-1-1 1 0 0,0-9-1827 0 0,1 8-331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27.155"/>
    </inkml:context>
    <inkml:brush xml:id="br0">
      <inkml:brushProperty name="width" value="0.05" units="cm"/>
      <inkml:brushProperty name="height" value="0.05" units="cm"/>
    </inkml:brush>
  </inkml:definitions>
  <inkml:trace contextRef="#ctx0" brushRef="#br0">207 34 476 0 0,'0'0'2680'0'0,"-6"-15"-1424"0"0,5 14-1186 0 0,0-1 1 0 0,1 1 0 0 0,-1 0 0 0 0,0 0-1 0 0,0 0 1 0 0,0 0 0 0 0,0 0-1 0 0,0 0 1 0 0,0 0 0 0 0,0 0 0 0 0,0 0-1 0 0,0 0 1 0 0,0 1 0 0 0,0-1-1 0 0,-1 0 1 0 0,1 1 0 0 0,0-1 0 0 0,0 1-1 0 0,-1 0 1 0 0,1-1 0 0 0,-3 1-1 0 0,1-1 17 0 0,1 1 0 0 0,-1 0 0 0 0,0 1 0 0 0,0-1 0 0 0,1 0 0 0 0,-1 1 0 0 0,0-1 0 0 0,1 1 0 0 0,-1 0 0 0 0,1 0 0 0 0,-1 0 0 0 0,-3 2 0 0 0,-6 5 147 0 0,-1 1-1 0 0,1 0 1 0 0,0 1-1 0 0,1 0 1 0 0,0 0 0 0 0,1 1-1 0 0,0 1 1 0 0,1 0-1 0 0,0 0 1 0 0,-10 20 0 0 0,17-30-228 0 0,1 0 1 0 0,0 1 0 0 0,0-1-1 0 0,0 1 1 0 0,0-1 0 0 0,1 1-1 0 0,-1 0 1 0 0,1-1 0 0 0,-1 1-1 0 0,1 0 1 0 0,0 0 0 0 0,0-1-1 0 0,0 1 1 0 0,1 0 0 0 0,-1-1-1 0 0,1 1 1 0 0,-1 0 0 0 0,1-1-1 0 0,0 1 1 0 0,0-1 0 0 0,0 1-1 0 0,0-1 1 0 0,0 1 0 0 0,3 3-1 0 0,-2-4-87 0 0,2-1 14 0 0,-2 0 38 0 0,1 0 1 0 0,0 0-1 0 0,0-1 0 0 0,0 1 1 0 0,0-1-1 0 0,0 0 0 0 0,0 0 0 0 0,0 0 1 0 0,0 0-1 0 0,0-1 0 0 0,0 1 0 0 0,0-1 1 0 0,0 1-1 0 0,0-1 0 0 0,0 0 0 0 0,0 0 1 0 0,4-3-1 0 0,2-2-35 0 0,-1-2-1 0 0,0 1 1 0 0,0-1 0 0 0,0 0 0 0 0,-1 0 0 0 0,0-1 0 0 0,0 0-1 0 0,-1 0 1 0 0,-1-1 0 0 0,7-14 0 0 0,-11 22 47 0 0,1 0 31 0 0,-2 1-9 0 0,0 1 0 0 0,0 0 1 0 0,0-1-1 0 0,0 1 0 0 0,0 0 0 0 0,0-1 0 0 0,0 1 1 0 0,0 0-1 0 0,0 0 0 0 0,0-1 0 0 0,1 1 0 0 0,-1 0 0 0 0,0-1 1 0 0,0 1-1 0 0,0 0 0 0 0,1 0 0 0 0,-1-1 0 0 0,0 1 1 0 0,0 0-1 0 0,0 0 0 0 0,1 0 0 0 0,-1-1 0 0 0,0 1 1 0 0,1 0-1 0 0,-1 0 0 0 0,0 0 0 0 0,0 0 0 0 0,1 0 0 0 0,-1-1 1 0 0,0 1-1 0 0,1 0 0 0 0,-1 0 0 0 0,0 0 0 0 0,1 0 1 0 0,-1 0-1 0 0,0 0 0 0 0,1 0 0 0 0,-1 0 0 0 0,0 0 0 0 0,0 0 1 0 0,1 0-1 0 0,-1 0 0 0 0,0 1 0 0 0,1-1 0 0 0,-1 0 1 0 0,0 0-1 0 0,1 0 0 0 0,-1 0 0 0 0,0 0 0 0 0,0 1 0 0 0,1-1 1 0 0,-1 0-1 0 0,0 0 0 0 0,0 0 0 0 0,1 1 0 0 0,-1-1 1 0 0,0 0-1 0 0,0 0 0 0 0,0 1 0 0 0,1-1 0 0 0,-1 1 0 0 0,1 1 95 0 0,1 1 8 0 0,0 3-165 0 0,1 0 0 0 0,-1 0 0 0 0,1 0 0 0 0,1 0 0 0 0,-1 0 0 0 0,1-1 1 0 0,0 0-1 0 0,1 0 0 0 0,-1 0 0 0 0,1 0 0 0 0,0 0 0 0 0,0-1 0 0 0,0 0 0 0 0,0 0 0 0 0,1-1 1 0 0,0 1-1 0 0,12 4 0 0 0,-15-7-80 0 0,2 1-222 0 0,-1 0 0 0 0,1-1 0 0 0,0 1 0 0 0,0-1 0 0 0,0 0 0 0 0,0 0 0 0 0,0-1 0 0 0,0 0 1 0 0,0 0-1 0 0,1 0 0 0 0,-1 0 0 0 0,0-1 0 0 0,0 1 0 0 0,5-3 0 0 0,6-3-453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27.729"/>
    </inkml:context>
    <inkml:brush xml:id="br0">
      <inkml:brushProperty name="width" value="0.05" units="cm"/>
      <inkml:brushProperty name="height" value="0.05" units="cm"/>
    </inkml:brush>
  </inkml:definitions>
  <inkml:trace contextRef="#ctx0" brushRef="#br0">1 150 208 0 0,'0'0'978'0'0,"-1"-3"-158"0"0,1-30 1759 0 0,1 29-1855 0 0,2 4-352 0 0,1 0-266 0 0,0 0-1 0 0,0 0 1 0 0,0 0-1 0 0,0 0 1 0 0,0 1 0 0 0,0 0-1 0 0,0 0 1 0 0,-1 0-1 0 0,1 0 1 0 0,0 1 0 0 0,-1-1-1 0 0,1 1 1 0 0,-1 0-1 0 0,1 0 1 0 0,-1 0-1 0 0,4 4 1 0 0,3 2-30 0 0,-1 0-1 0 0,0 0 1 0 0,-1 1 0 0 0,8 11 0 0 0,-11-13-58 0 0,0 0 0 0 0,-1 1 1 0 0,0 0-1 0 0,5 15 0 0 0,-8-20-161 0 0,-1-2 130 0 0,1 0 1 0 0,-1 1 0 0 0,0-1-1 0 0,0 1 1 0 0,0-1 0 0 0,0 1 0 0 0,0-1-1 0 0,0 1 1 0 0,0-1 0 0 0,-1 3-1 0 0,1-1-53 0 0,0-3 60 0 0,-1 0 1 0 0,1 0 0 0 0,0 0 0 0 0,0 1-1 0 0,-1-1 1 0 0,1 0 0 0 0,0 0 0 0 0,0 0-1 0 0,-1 0 1 0 0,1 0 0 0 0,0 1 0 0 0,0-1-1 0 0,0 0 1 0 0,-1 0 0 0 0,1 0 0 0 0,0 0-1 0 0,0 1 1 0 0,0-1 0 0 0,0 0 0 0 0,0 0-1 0 0,-1 1 1 0 0,1-1 0 0 0,0 0 0 0 0,0 0-1 0 0,0 1 1 0 0,0-1 0 0 0,0 0 0 0 0,0 0-1 0 0,0 1 1 0 0,0 0-9 0 0,-1-1-1 0 0,1 1 1 0 0,0 0 0 0 0,0-1 0 0 0,-1 1-1 0 0,1-1 1 0 0,0 1 0 0 0,-1-1-1 0 0,1 1 1 0 0,0-1 0 0 0,-1 1-1 0 0,1-1 1 0 0,-1 1 0 0 0,1-1 0 0 0,-1 1-1 0 0,1-1 1 0 0,-1 0 0 0 0,0 1-1 0 0,-8 3-96 0 0,7-3 2 0 0,-1-1-147 0 0,2 0 234 0 0,0 0 1 0 0,1-1-1 0 0,-1 1 0 0 0,0 0 1 0 0,1 0-1 0 0,-1 0 1 0 0,0 0-1 0 0,1-1 1 0 0,-1 1-1 0 0,0 0 1 0 0,1-1-1 0 0,-1 1 0 0 0,1 0 1 0 0,-1-1-1 0 0,1 1 1 0 0,-1-1-1 0 0,1 1 1 0 0,-1 0-1 0 0,1-1 1 0 0,-1 0-1 0 0,1 1 1 0 0,0-1-1 0 0,-1 1 0 0 0,1-1 1 0 0,0 1-1 0 0,-1-1 1 0 0,1 0-1 0 0,0 0 1 0 0,0-1-8 0 0,0 1 1 0 0,0 0-1 0 0,0-1 1 0 0,0 1-1 0 0,1 0 1 0 0,-1-1-1 0 0,1 1 1 0 0,-1 0-1 0 0,1 0 1 0 0,-1-1 0 0 0,1 1-1 0 0,0 0 1 0 0,1-2-1 0 0,3-3-57 0 0,0 0 0 0 0,1 0 1 0 0,-1 1-1 0 0,13-9 0 0 0,1 1 46 0 0,0 1 1 0 0,27-10 0 0 0,-27 13 99 0 0,0-1 0 0 0,-1 0 0 0 0,33-25 0 0 0,-51 35-59 0 0,32-30 169 0 0,-31 28-158 0 0,1 0 0 0 0,0 0 0 0 0,-1 0 0 0 0,1-1 0 0 0,-1 1 0 0 0,0 0 0 0 0,1-1 0 0 0,-1 1 0 0 0,-1-1 0 0 0,1 0 0 0 0,0 1 0 0 0,-1-1 0 0 0,1-5 0 0 0,-1 6-11 0 0,0 1-1 0 0,0-1 1 0 0,-1 1 0 0 0,1-1 0 0 0,0 1 0 0 0,-1-1 0 0 0,0 1 0 0 0,1-1 0 0 0,-1 1 0 0 0,0 0 0 0 0,0-1 0 0 0,1 1 0 0 0,-1 0 0 0 0,0 0 0 0 0,-1-1 0 0 0,1 1 0 0 0,0 0 0 0 0,0 0 0 0 0,0 0 0 0 0,-1 0 0 0 0,1 1 0 0 0,0-1 0 0 0,-1 0 0 0 0,1 0 0 0 0,0 1 0 0 0,-1-1 0 0 0,1 1 0 0 0,-1 0 0 0 0,0-1 0 0 0,1 1 0 0 0,-1 0 0 0 0,1 0 0 0 0,-1 0 0 0 0,1 0 0 0 0,-3 0 0 0 0,0 0 42 0 0,0 0 0 0 0,0 1 0 0 0,0 0-1 0 0,0 0 1 0 0,0 0 0 0 0,0 0 0 0 0,0 0 0 0 0,0 1 0 0 0,0 0 0 0 0,0 0 0 0 0,1 0 0 0 0,-1 0 0 0 0,1 0-1 0 0,-1 1 1 0 0,1 0 0 0 0,0-1 0 0 0,0 1 0 0 0,0 0 0 0 0,1 1 0 0 0,-1-1 0 0 0,1 0 0 0 0,0 1 0 0 0,-1 0-1 0 0,2-1 1 0 0,-4 7 0 0 0,5-7-8 0 0,-1 1 0 0 0,0 0-1 0 0,1-1 1 0 0,0 1 0 0 0,-1 0-1 0 0,2-1 1 0 0,-1 1 0 0 0,0 0-1 0 0,1-1 1 0 0,-1 1 0 0 0,1 0 0 0 0,0-1-1 0 0,0 1 1 0 0,1-1 0 0 0,-1 1-1 0 0,3 4 1 0 0,-1-4-3 0 0,1 1 1 0 0,-1-1-1 0 0,1 0 0 0 0,-1 0 1 0 0,1 0-1 0 0,0 0 1 0 0,1-1-1 0 0,-1 1 0 0 0,1-1 1 0 0,-1 0-1 0 0,9 3 0 0 0,1 0 14 0 0,0-1-1 0 0,0-1 1 0 0,1 0 0 0 0,-1-1-1 0 0,1-1 1 0 0,-1 0-1 0 0,1-1 1 0 0,0 0-1 0 0,19-2 1 0 0,7-3-955 0 0,-1-2 0 0 0,42-10 0 0 0,-79 15-685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28.129"/>
    </inkml:context>
    <inkml:brush xml:id="br0">
      <inkml:brushProperty name="width" value="0.05" units="cm"/>
      <inkml:brushProperty name="height" value="0.05" units="cm"/>
    </inkml:brush>
  </inkml:definitions>
  <inkml:trace contextRef="#ctx0" brushRef="#br0">32 27 420 0 0,'-1'-3'1115'0'0,"-1"-1"-1253"0"0,-8-13 2966 0 0,9 16-2769 0 0,1 1 0 0 0,0 0 0 0 0,-1 0 0 0 0,1-1 1 0 0,-1 1-1 0 0,1 0 0 0 0,0 0 0 0 0,-1 0 0 0 0,1 0 1 0 0,-1 0-1 0 0,1 0 0 0 0,-1 0 0 0 0,1 0 0 0 0,-1 0 1 0 0,1 0-1 0 0,-1 0 0 0 0,1 0 0 0 0,0 0 0 0 0,-1 0 1 0 0,1 0-1 0 0,-1 0 0 0 0,1 0 0 0 0,-1 0 0 0 0,1 1 0 0 0,0-1 1 0 0,-1 0-1 0 0,1 0 0 0 0,-1 1 0 0 0,1-1 0 0 0,0 0 1 0 0,-1 0-1 0 0,1 1 0 0 0,0-1 0 0 0,0 0 0 0 0,-1 1 1 0 0,1-1-1 0 0,-1 1 0 0 0,-1 7 474 0 0,1 186 2123 0 0,16 523-282 0 0,0-601-2581 0 0,-5-49-887 0 0,-5-48 78 0 0,-4-16 357 0 0,2-10-2855 0 0,-2 6 3385 0 0,-1 0 0 0 0,1 0 0 0 0,-1-1 0 0 0,0 1 1 0 0,1 0-1 0 0,-1 0 0 0 0,0 0 0 0 0,1 0 0 0 0,-1-1 0 0 0,0 1 0 0 0,0 0 0 0 0,0 0 0 0 0,0 0 0 0 0,0-1 0 0 0,-1 0 0 0 0,0-28-951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28.510"/>
    </inkml:context>
    <inkml:brush xml:id="br0">
      <inkml:brushProperty name="width" value="0.05" units="cm"/>
      <inkml:brushProperty name="height" value="0.05" units="cm"/>
    </inkml:brush>
  </inkml:definitions>
  <inkml:trace contextRef="#ctx0" brushRef="#br0">1 115 680 0 0,'0'-5'264'0'0,"0"-1"0"0"0,1 1-1 0 0,0-1 1 0 0,0 1 0 0 0,0 0 0 0 0,0-1-1 0 0,1 1 1 0 0,0 0 0 0 0,0 0 0 0 0,1 0-1 0 0,-1 0 1 0 0,1 1 0 0 0,0-1 0 0 0,0 1 0 0 0,1-1-1 0 0,-1 1 1 0 0,8-6 0 0 0,-8 7-165 0 0,0 1 1 0 0,1 0-1 0 0,-1 0 1 0 0,1 1-1 0 0,-1-1 0 0 0,1 1 1 0 0,0 0-1 0 0,-1 0 1 0 0,1 0-1 0 0,0 0 1 0 0,7 0-1 0 0,-7 1-49 0 0,4-1 55 0 0,0 1 1 0 0,0 0-1 0 0,1 0 0 0 0,-1 1 0 0 0,0 0 0 0 0,0 0 1 0 0,0 1-1 0 0,0 0 0 0 0,0 1 0 0 0,0 0 1 0 0,-1 0-1 0 0,1 0 0 0 0,-1 1 0 0 0,0 0 0 0 0,0 1 1 0 0,0 0-1 0 0,-1 0 0 0 0,10 9 0 0 0,-15-13-83 0 0,1 0-1 0 0,-1 1 1 0 0,0-1-1 0 0,0 1 0 0 0,0 0 1 0 0,0-1-1 0 0,0 1 1 0 0,0 0-1 0 0,0 0 1 0 0,-1 0-1 0 0,1 0 1 0 0,-1-1-1 0 0,1 1 1 0 0,-1 0-1 0 0,0 0 1 0 0,0 0-1 0 0,0 0 1 0 0,0 0-1 0 0,0 4 1 0 0,-1-2 7 0 0,0-1 1 0 0,0 1 0 0 0,0-1 0 0 0,-1 1-1 0 0,0-1 1 0 0,1 1 0 0 0,-1-1 0 0 0,0 0 0 0 0,-4 5-1 0 0,-1 0-48 0 0,0 0 1 0 0,-1-1-1 0 0,0 0 0 0 0,0-1 0 0 0,0 0 0 0 0,-13 8 0 0 0,-18 2-1200 0 0,36-15 544 0 0,2-1 443 0 0,0 0 1 0 0,0 0 0 0 0,0 0-1 0 0,0 0 1 0 0,0 0 0 0 0,0 0-1 0 0,0 0 1 0 0,0-1-1 0 0,0 1 1 0 0,0 0 0 0 0,0 0-1 0 0,0-1 1 0 0,0 1 0 0 0,0-1-1 0 0,0 1 1 0 0,-1-1 0 0 0,-4-11-803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29.122"/>
    </inkml:context>
    <inkml:brush xml:id="br0">
      <inkml:brushProperty name="width" value="0.05" units="cm"/>
      <inkml:brushProperty name="height" value="0.05" units="cm"/>
    </inkml:brush>
  </inkml:definitions>
  <inkml:trace contextRef="#ctx0" brushRef="#br0">0 110 400 0 0,'3'-1'901'0'0,"9"-1"-111"0"0,-9 1-112 0 0,0 2-96 0 0,11 4-88 0 0,-1 0 0 0 0,1 1-1 0 0,-2 0 1 0 0,1 1 0 0 0,18 13 0 0 0,-11-6-107 0 0,-1 1 0 0 0,25 27 0 0 0,-25-15-101 0 0,-17-25-174 0 0,-6-21-582 0 0,5 12 405 0 0,1 0 0 0 0,0 0 0 0 0,0 0-1 0 0,1 0 1 0 0,0 0 0 0 0,1 0 0 0 0,-1 1 0 0 0,1-1-1 0 0,0 1 1 0 0,1 0 0 0 0,-1 1 0 0 0,1-1-1 0 0,1 1 1 0 0,-1-1 0 0 0,1 2 0 0 0,-1-1 0 0 0,1 1-1 0 0,1 0 1 0 0,-1 0 0 0 0,1 0 0 0 0,-1 1-1 0 0,11-4 1 0 0,-14 6 19 0 0,4 2 42 0 0,-3-2-1 0 0,26-5 38 0 0,-21 5-72 0 0,0-1 0 0 0,0 0 1 0 0,-1 0-1 0 0,1-1 0 0 0,0 0 1 0 0,-1 0-1 0 0,0-1 0 0 0,0 0 1 0 0,0 0-1 0 0,-1-1 0 0 0,1 0 0 0 0,6-7 1 0 0,-10 8 6 0 0,0-1 0 0 0,0 1-1 0 0,-1-1 1 0 0,0 0 0 0 0,4-8 0 0 0,-6 11 53 0 0,-5-2 56 0 0,4 4-68 0 0,0-1 0 0 0,0 1 1 0 0,0 0-1 0 0,0-1 0 0 0,-1 1 1 0 0,1 0-1 0 0,0 0 0 0 0,0-1 1 0 0,0 1-1 0 0,0 0 0 0 0,-1-1 1 0 0,1 1-1 0 0,0 0 0 0 0,0 0 1 0 0,0-1-1 0 0,-1 1 0 0 0,1 0 1 0 0,0 0-1 0 0,0 0 0 0 0,-1-1 1 0 0,1 1-1 0 0,0 0 0 0 0,-1 0 1 0 0,1 0-1 0 0,0 0 0 0 0,-1 0 1 0 0,1 0-1 0 0,0 0 0 0 0,0 0 1 0 0,-1-1-1 0 0,1 1 0 0 0,0 0 1 0 0,-1 0-1 0 0,0 1 0 0 0,-2-1 59 0 0,-1 0 0 0 0,0 1 1 0 0,0-1-1 0 0,0 1 0 0 0,1 0 0 0 0,-1 0 0 0 0,0 1 0 0 0,1-1 0 0 0,-1 1 0 0 0,1 0 1 0 0,0 0-1 0 0,-1 0 0 0 0,-3 3 0 0 0,5-3-15 0 0,-1 0 0 0 0,1 0 0 0 0,-1 1 0 0 0,1-1 0 0 0,0 0 0 0 0,0 1 0 0 0,0 0 1 0 0,0-1-1 0 0,1 1 0 0 0,-1 0 0 0 0,1 0 0 0 0,0 0 0 0 0,-1 0 0 0 0,1 0 0 0 0,1 0 0 0 0,-1 0 0 0 0,0 0 0 0 0,0 7 0 0 0,1-6-27 0 0,0 1-1 0 0,1-1 0 0 0,-1 1 1 0 0,1-1-1 0 0,0 1 0 0 0,0-1 1 0 0,0 0-1 0 0,1 1 0 0 0,-1-1 0 0 0,1 0 1 0 0,0 0-1 0 0,1 0 0 0 0,-1 0 1 0 0,1 0-1 0 0,-1-1 0 0 0,1 1 1 0 0,0-1-1 0 0,0 0 0 0 0,1 0 1 0 0,-1 0-1 0 0,1 0 0 0 0,-1 0 0 0 0,1-1 1 0 0,0 1-1 0 0,5 1 0 0 0,-1 0-62 0 0,-1-1 0 0 0,1 0 0 0 0,0 0 0 0 0,0-1 0 0 0,0 0 0 0 0,0-1 0 0 0,0 0 0 0 0,0 0 0 0 0,0 0 0 0 0,0-1 0 0 0,0 0 0 0 0,0-1 0 0 0,1 0-1 0 0,11-3 1 0 0,-12 2-53 0 0,-1-1-1 0 0,1 0 0 0 0,-1 0 0 0 0,0 0 0 0 0,0-1 0 0 0,0 0 1 0 0,-1 0-1 0 0,1-1 0 0 0,-1 0 0 0 0,0 0 0 0 0,-1 0 0 0 0,1-1 1 0 0,-1 0-1 0 0,0 0 0 0 0,0 0 0 0 0,-1-1 0 0 0,0 0 0 0 0,0 1 1 0 0,-1-1-1 0 0,1-1 0 0 0,-1 1 0 0 0,-1 0 0 0 0,0-1 0 0 0,3-15 0 0 0,-5 20 25 0 0,-4-14-28 0 0,4 14 82 0 0,-4 1 59 0 0,4 1-40 0 0,0 1 1 0 0,0 0-1 0 0,0 0 0 0 0,0 0 0 0 0,0 0 1 0 0,0-1-1 0 0,0 1 0 0 0,0 0 0 0 0,0 0 1 0 0,0 0-1 0 0,-1 0 0 0 0,1 0 0 0 0,0-1 1 0 0,0 1-1 0 0,0 0 0 0 0,0 0 0 0 0,0 0 1 0 0,0 0-1 0 0,-1 0 0 0 0,1 0 0 0 0,0 0 1 0 0,0-1-1 0 0,0 1 0 0 0,0 0 1 0 0,0 0-1 0 0,-1 0 0 0 0,1 0 0 0 0,0 0 1 0 0,0 0-1 0 0,0 0 0 0 0,0 0 0 0 0,-1 0 1 0 0,1 0-1 0 0,0 0 0 0 0,0 0 0 0 0,0 0 1 0 0,0 0-1 0 0,-1 0 0 0 0,1 0 0 0 0,0 0 1 0 0,0 0-1 0 0,0 0 0 0 0,0 0 0 0 0,-1 1 1 0 0,1-1-1 0 0,0 0 0 0 0,0 0 0 0 0,0 0 1 0 0,2 8 77 0 0,1-1 1 0 0,0 1 0 0 0,0-1 0 0 0,1 0 0 0 0,0 0 0 0 0,1 0-1 0 0,-1 0 1 0 0,1-1 0 0 0,8 8 0 0 0,22 34 750 0 0,-30-38-530 0 0,0 0 0 0 0,0 1 0 0 0,-1-1 0 0 0,0 1 0 0 0,4 18 1 0 0,-8-26-124 0 0,-1 0 38 0 0,0 0-227 0 0,1-1-1 0 0,-1 0 1 0 0,0 1-1 0 0,0-1 1 0 0,0 0-1 0 0,0 0 0 0 0,-1 0 1 0 0,1 1-1 0 0,-1-2 1 0 0,1 1-1 0 0,-1 0 1 0 0,0 0-1 0 0,1 0 1 0 0,-1-1-1 0 0,0 1 1 0 0,0-1-1 0 0,0 1 1 0 0,-1-1-1 0 0,-3 2 1 0 0,-30 1-2672 0 0,33-4 1538 0 0,0-2-497 0 0,-10-6 58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30.162"/>
    </inkml:context>
    <inkml:brush xml:id="br0">
      <inkml:brushProperty name="width" value="0.05" units="cm"/>
      <inkml:brushProperty name="height" value="0.05" units="cm"/>
    </inkml:brush>
  </inkml:definitions>
  <inkml:trace contextRef="#ctx0" brushRef="#br0">54 239 748 0 0,'0'0'3899'0'0,"3"-2"-3604"0"0,18-11 144 0 0,36-29 1 0 0,-56 41-438 0 0,1 0 0 0 0,-1 0 1 0 0,0-1-1 0 0,0 1 0 0 0,1-1 1 0 0,-1 1-1 0 0,0-1 1 0 0,0 1-1 0 0,0-1 0 0 0,0 1 1 0 0,-1-1-1 0 0,1 0 1 0 0,0 1-1 0 0,-1-1 0 0 0,1 0 1 0 0,-1 0-1 0 0,0 0 1 0 0,1 1-1 0 0,-1-1 0 0 0,0 0 1 0 0,0 0-1 0 0,0 0 1 0 0,-1 0-1 0 0,1 1 0 0 0,0-1 1 0 0,-1 0-1 0 0,1 0 1 0 0,-1 0-1 0 0,1 1 0 0 0,-1-1 1 0 0,0 0-1 0 0,0 1 0 0 0,-1-3 1 0 0,1 2 38 0 0,0 2-24 0 0,0-1 0 0 0,1 1 0 0 0,-1-1 0 0 0,0 1 0 0 0,0-1 0 0 0,0 1 0 0 0,0-1 0 0 0,0 1 0 0 0,0 0 0 0 0,0 0 0 0 0,0-1 0 0 0,0 1 0 0 0,0 0 0 0 0,-2 0 0 0 0,-3 3 64 0 0,-1 0 1 0 0,0 1-1 0 0,1-1 1 0 0,0 1 0 0 0,0 1-1 0 0,-8 6 1 0 0,6-3 1 0 0,1 1 0 0 0,-1 0 0 0 0,2 1 0 0 0,-1-1 0 0 0,1 1 0 0 0,1 1-1 0 0,0-1 1 0 0,0 1 0 0 0,1 0 0 0 0,0 0 0 0 0,1 0 0 0 0,-4 22 0 0 0,8-31-73 0 0,-1 1 0 0 0,0-1-1 0 0,1 0 1 0 0,-1 1 0 0 0,1-1-1 0 0,0 0 1 0 0,-1 0 0 0 0,1 1 0 0 0,0-1-1 0 0,0 0 1 0 0,1 0 0 0 0,1 3-1 0 0,-1-2 1 0 0,0-1-10 0 0,-1 0 0 0 0,0 0 0 0 0,1 0 0 0 0,-1-1 0 0 0,1 1 0 0 0,0-1 0 0 0,0 1 0 0 0,-1-1 0 0 0,1 0 0 0 0,0 1 0 0 0,0-1 0 0 0,0 0 0 0 0,0 0 0 0 0,0 0 0 0 0,0-1 0 0 0,1 1 0 0 0,-1-1 0 0 0,0 1 0 0 0,0-1 0 0 0,5 1 0 0 0,0-1-19 0 0,-1 0 0 0 0,1-1 0 0 0,0 1-1 0 0,12-4 1 0 0,-14 2-2 0 0,0 0-1 0 0,1-1 1 0 0,-1 1 0 0 0,-1-1-1 0 0,1 0 1 0 0,0 0-1 0 0,-1-1 1 0 0,1 1-1 0 0,-1-1 1 0 0,0 0-1 0 0,0 0 1 0 0,-1 0-1 0 0,7-9 1 0 0,1-1-32 0 0,8-9-22 0 0,-17 21 61 0 0,0 0-26 0 0,-2 2 39 0 0,0-1-1 0 0,1 1 0 0 0,-1-1 1 0 0,0 1-1 0 0,0-1 0 0 0,1 1 1 0 0,-1 0-1 0 0,0-1 0 0 0,1 1 1 0 0,-1-1-1 0 0,0 1 0 0 0,1 0 1 0 0,-1-1-1 0 0,1 1 0 0 0,-1 0 1 0 0,1 0-1 0 0,-1-1 0 0 0,0 1 1 0 0,1 0-1 0 0,-1 0 0 0 0,1 0 1 0 0,-1 0-1 0 0,1 0 0 0 0,-1-1 1 0 0,1 1-1 0 0,-1 0 0 0 0,1 0 1 0 0,-1 0-1 0 0,1 0 0 0 0,-1 0 1 0 0,1 1-1 0 0,-1-1 0 0 0,1 0 1 0 0,-1 0-1 0 0,1 0 0 0 0,-1 0 1 0 0,1 0-1 0 0,-1 1 0 0 0,1-1 1 0 0,-1 0-1 0 0,1 0 0 0 0,-1 1 1 0 0,0-1-1 0 0,1 0 0 0 0,-1 1 1 0 0,1-1-1 0 0,-1 1 0 0 0,3 1 1 0 0,-3 0 12 0 0,2 3-37 0 0,-1-1 0 0 0,1 1 0 0 0,0-1 0 0 0,0 0 0 0 0,0 1 1 0 0,0-1-1 0 0,1 0 0 0 0,-1-1 0 0 0,1 1 0 0 0,0 0 0 0 0,1-1 0 0 0,-1 0 0 0 0,4 4 1 0 0,-5-6-61 0 0,2 0 4 0 0,0 0 11 0 0,1 0 0 0 0,0 0 1 0 0,-1 0-1 0 0,1-1 1 0 0,0 0-1 0 0,0 0 1 0 0,0 0-1 0 0,-1 0 0 0 0,10-3 1 0 0,-4 0-40 0 0,0 0-1 0 0,0-1 1 0 0,0-1 0 0 0,11-6-1 0 0,19-12 45 0 0,-38 22 96 0 0,15-2 54 0 0,-14 3-72 0 0,4 3 1 0 0,0-1 1 0 0,-1 1-1 0 0,1 1 0 0 0,7 4 1 0 0,-8-4-63 0 0,0 0 0 0 0,1 0 0 0 0,0-1 0 0 0,-1 0 0 0 0,1 0 0 0 0,1-1 0 0 0,-1 0 0 0 0,13 3 0 0 0,-12-5-26 0 0,-1 1 0 0 0,0-1 0 0 0,1 0 0 0 0,-1 0-1 0 0,0-1 1 0 0,0 0 0 0 0,1 0 0 0 0,-1-1 0 0 0,9-2 0 0 0,-12 2 102 0 0,0 0 0 0 0,0 0 0 0 0,0 0 0 0 0,0-1 0 0 0,0 1 0 0 0,0-1 0 0 0,-1 0 0 0 0,0 0 0 0 0,1 0 0 0 0,-1 0 0 0 0,0 0 0 0 0,0-1 0 0 0,-1 0 0 0 0,1 1 0 0 0,-1-1 0 0 0,0 0 0 0 0,2-5 0 0 0,0 0 60 0 0,-1 0 1 0 0,0 0 0 0 0,-1 0 0 0 0,0 0-1 0 0,0-1 1 0 0,0-17 0 0 0,-1 4 302 0 0,-2 0 0 0 0,0 0 0 0 0,-1 0-1 0 0,-10-43 1 0 0,11 63-266 0 0,-3-2 0 0 0,-2-2 28 0 0,5 7-148 0 0,1 1 0 0 0,-1-1 0 0 0,1 1 0 0 0,0-1 0 0 0,-1 1 0 0 0,1-1 0 0 0,0 1 0 0 0,0-1 0 0 0,-1 1 0 0 0,1-1 0 0 0,0 1 0 0 0,0-1 0 0 0,0 1 0 0 0,-1 0 0 0 0,1-1 0 0 0,0 1 0 0 0,0-1 0 0 0,0 1 0 0 0,0-1 0 0 0,0 1 0 0 0,0 0 0 0 0,0-1 0 0 0,1 2 0 0 0,-1 28-374 0 0,2 0 0 0 0,1 0-1 0 0,13 55 1 0 0,-11-62-341 0 0,-5-20 495 0 0,1 0-80 0 0,-1-2 264 0 0,0 0 1 0 0,0-1 0 0 0,0 1 0 0 0,0 0 0 0 0,0-1 0 0 0,0 1 0 0 0,1-1 0 0 0,-1 1 0 0 0,0 0 0 0 0,0-1 0 0 0,0 1-1 0 0,1-1 1 0 0,-1 1 0 0 0,0-1 0 0 0,1 1 0 0 0,-1-1 0 0 0,1 1 0 0 0,0 0 0 0 0,7-6 131 0 0,-6 3-6 0 0,0 1 30 0 0,10-9 116 0 0,1 1 1 0 0,-1 0 0 0 0,2 1-1 0 0,22-10 1 0 0,64-22 284 0 0,4 4-1776 0 0,-101 35 618 0 0,11-3-1299 0 0,-11 3 1374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2:32.797"/>
    </inkml:context>
    <inkml:brush xml:id="br0">
      <inkml:brushProperty name="width" value="0.05" units="cm"/>
      <inkml:brushProperty name="height" value="0.05" units="cm"/>
    </inkml:brush>
  </inkml:definitions>
  <inkml:trace contextRef="#ctx0" brushRef="#br0">609 224 148 0 0,'1'-3'272'0'0,"1"-9"-53"0"0,-2 9-33 0 0,1 0-19 0 0,1-8-30 0 0,-2 8-38 0 0,0 0 28 0 0,9-58 1541 0 0,-9 58-1169 0 0,1 0-439 0 0,-1-2-28 0 0,0-1 1 0 0,-1 1-1 0 0,1-1 1 0 0,-1 1-1 0 0,-1-1 1 0 0,1 1-1 0 0,-1 0 1 0 0,-2-7-1 0 0,3 10-9 0 0,0-1-3 0 0,0 0 0 0 0,-1-1 0 0 0,0 1-1 0 0,0 0 1 0 0,0 0 0 0 0,0 1 0 0 0,0-1 0 0 0,0 0 0 0 0,-4-3 0 0 0,4 5-9 0 0,1-1-8 0 0,1 1 0 0 0,-1 0 0 0 0,0 0 0 0 0,1 1 0 0 0,-1-1 0 0 0,0 0 0 0 0,0 0-1 0 0,0 0 1 0 0,1 0 0 0 0,-1 1 0 0 0,0-1 0 0 0,0 0 0 0 0,0 1 0 0 0,0-1 0 0 0,0 1 0 0 0,-1-1 0 0 0,1 1 0 0 0,-2-1 0 0 0,-17-6 31 0 0,17 6-25 0 0,-1 0-11 0 0,-33-2-11 0 0,33 2 8 0 0,0 1 7 0 0,-9 0 0 0 0,9 0-11 0 0,1 1 2 0 0,-14 1 7 0 0,7 0-3 0 0,0 0 0 0 0,0 0 0 0 0,0 1 1 0 0,0 0-1 0 0,0 1 0 0 0,-13 6 0 0 0,-1 2-2 0 0,17-9 0 0 0,-18 8-28 0 0,22-9 39 0 0,-23 16 21 0 0,7-5-25 0 0,-5 2-2 0 0,0 2 1 0 0,-32 29-1 0 0,5 6-1 0 0,44-45 7 0 0,-30 42 14 0 0,29-37-14 0 0,-1 0-3 0 0,1 0-1 0 0,0 0 0 0 0,1 1 1 0 0,0 0-1 0 0,1 1 1 0 0,-5 14-1 0 0,0 23 32 0 0,14-26 13 0 0,-1-10-3 0 0,-1-11-30 0 0,0 0 0 0 0,0 0 0 0 0,0 0 0 0 0,0 0 0 0 0,1-1 0 0 0,-1 1 0 0 0,1-1 0 0 0,0 1 0 0 0,0-1 0 0 0,3 4 0 0 0,1 0-2 0 0,1 0 0 0 0,-1-1 0 0 0,10 6 1 0 0,-9-6 11 0 0,12 11-19 0 0,-18-17-7 0 0,29 18 36 0 0,-18-10-20 0 0,3 1-1 0 0,-1 0 1 0 0,1-1-1 0 0,1 0 1 0 0,19 5 0 0 0,22 7 12 0 0,-29-11 8 0 0,-10-4-34 0 0,0 1 1 0 0,0 1 0 0 0,-1 0-1 0 0,1 1 1 0 0,-2 1-1 0 0,1 1 1 0 0,16 13-1 0 0,-17-12-4 0 0,0 1-1 0 0,-1 1 0 0 0,-1 0 0 0 0,0 1 0 0 0,-1 1 0 0 0,14 19 0 0 0,-21-26 7 0 0,0 0-1 0 0,0 1 1 0 0,-1 0-1 0 0,0 0 1 0 0,-1 0-1 0 0,0 0 1 0 0,-1 1-1 0 0,1-1 0 0 0,-2 1 1 0 0,1 0-1 0 0,0 15 1 0 0,-2-18-2 0 0,-1 0 0 0 0,0 0 0 0 0,0 0 0 0 0,0 0 0 0 0,-1 0 0 0 0,-4 14 0 0 0,4-18 1 0 0,-1 1 0 0 0,0-1 1 0 0,0 1-1 0 0,0-1 0 0 0,0 0 0 0 0,-1 0 1 0 0,-4 5-1 0 0,-2 2-7 0 0,4-5 27 0 0,-3 1 0 0 0,-1 0-1 0 0,1-1 1 0 0,-1 0 0 0 0,1 0 0 0 0,-2-1-1 0 0,-13 4 1 0 0,4-1 55 0 0,8-4-45 0 0,0-1-1 0 0,1 0 1 0 0,-1-1 0 0 0,0 0-1 0 0,-14 0 1 0 0,18-1-21 0 0,-18 0 85 0 0,0-1 0 0 0,0-1-1 0 0,1 0 1 0 0,-1-2-1 0 0,1-1 1 0 0,0-2-1 0 0,0 0 1 0 0,1-1-1 0 0,-1-1 1 0 0,2-1-1 0 0,0-2 1 0 0,-37-24-1 0 0,56 35-99 0 0,0-1-9 0 0,0-1 87 0 0,-3-1-803 0 0,1 1-1 0 0,-1-1 1 0 0,0 1 0 0 0,-12-5 0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31.112"/>
    </inkml:context>
    <inkml:brush xml:id="br0">
      <inkml:brushProperty name="width" value="0.05" units="cm"/>
      <inkml:brushProperty name="height" value="0.05" units="cm"/>
    </inkml:brush>
  </inkml:definitions>
  <inkml:trace contextRef="#ctx0" brushRef="#br0">81 1 404 0 0,'-3'0'1188'0'0,"-1"2"-970"0"0,0-1-1 0 0,-1 1 1 0 0,1 0-1 0 0,0 1 0 0 0,0-1 1 0 0,0 0-1 0 0,0 1 1 0 0,1 0-1 0 0,-1 0 1 0 0,1 0-1 0 0,0 1 1 0 0,-1-1-1 0 0,2 1 1 0 0,-1-1-1 0 0,0 1 0 0 0,1 0 1 0 0,-1 0-1 0 0,1 0 1 0 0,0 1-1 0 0,1-1 1 0 0,-1 0-1 0 0,1 1 1 0 0,0-1-1 0 0,-1 7 1 0 0,1-5-190 0 0,0-1 0 0 0,0 0 0 0 0,1 0 0 0 0,0 0 0 0 0,0 0 0 0 0,1 1 0 0 0,-1-1 0 0 0,1 0 0 0 0,0 0 0 0 0,0 0 0 0 0,1 0 0 0 0,-1 0 0 0 0,1 0 0 0 0,1 0 1 0 0,-1-1-1 0 0,0 1 0 0 0,1-1 0 0 0,0 0 0 0 0,0 1 0 0 0,0-1 0 0 0,1 0 0 0 0,6 5 0 0 0,-4-4-76 0 0,1-1 0 0 0,-1 0 0 0 0,1-1 0 0 0,0 0 0 0 0,0 0 0 0 0,0 0 0 0 0,0-1 0 0 0,1 0 0 0 0,-1 0 0 0 0,1-1 0 0 0,-1 0 0 0 0,1 0 0 0 0,0-1 0 0 0,-1 0 0 0 0,1 0 1 0 0,-1 0-1 0 0,1-1 0 0 0,14-4 0 0 0,-19 4 31 0 0,1-1 0 0 0,-1 1 0 0 0,0-1 0 0 0,1 1 0 0 0,-1-1 0 0 0,0 0 1 0 0,0 0-1 0 0,-1 0 0 0 0,6-5 0 0 0,-5 4 0 0 0,-2 2 3 0 0,1-1-1 0 0,-1 1 1 0 0,1-1 0 0 0,-1 1-1 0 0,0-1 1 0 0,0 0-1 0 0,0 0 1 0 0,0 1-1 0 0,0-1 1 0 0,0 0-1 0 0,0 0 1 0 0,-1 0 0 0 0,1 0-1 0 0,0 0 1 0 0,-1 0-1 0 0,0 0 1 0 0,0 0-1 0 0,1 0 1 0 0,-1 0 0 0 0,0 0-1 0 0,-1 0 1 0 0,1 0-1 0 0,0 0 1 0 0,0 0-1 0 0,-2-3 1 0 0,1 1-9 0 0,-1-1 0 0 0,0 1 0 0 0,0 0 0 0 0,0 0 0 0 0,-1 0 0 0 0,1 0 0 0 0,-1 0 0 0 0,-4-4 0 0 0,0 2 19 0 0,1 1 1 0 0,-1-1-1 0 0,0 1 1 0 0,-1 1 0 0 0,-9-6-1 0 0,6 4 5 0 0,9 5 5 0 0,0-1-6 0 0,1 2 1 0 0,1 0 0 0 0,-1 0 0 0 0,1-1 0 0 0,-1 1 1 0 0,1-1-1 0 0,0 1 0 0 0,-1 0 0 0 0,1-1 0 0 0,-1 1 0 0 0,1-1 0 0 0,0 1 0 0 0,-1-1 0 0 0,1 1 0 0 0,0-1 0 0 0,0 1 0 0 0,-1-1 0 0 0,1 1 0 0 0,0-1 0 0 0,0 0 0 0 0,0 1 1 0 0,0-1-1 0 0,0 1 0 0 0,0-1 0 0 0,0 0 0 0 0,0 1 0 0 0,0-1 0 0 0,0 1 0 0 0,0-1 0 0 0,0 0 0 0 0,0 1 0 0 0,0-1 0 0 0,0 1 0 0 0,1-1 0 0 0,-1 1 0 0 0,0-1 0 0 0,1 0 1 0 0,0-2-6 0 0,11-1-5 0 0,2-1 16 0 0,-8 5-13 0 0,0 0-1 0 0,0 0 0 0 0,0 1 0 0 0,9 2 0 0 0,-8-1 9 0 0,-1-1 1 0 0,0 1 0 0 0,1 1 0 0 0,-1-1 0 0 0,0 1 0 0 0,-1 0 0 0 0,1 0 0 0 0,-1 1 0 0 0,1 0 0 0 0,-1 0 0 0 0,0 0 0 0 0,0 0 0 0 0,-1 1-1 0 0,1 0 1 0 0,-1 0 0 0 0,0 0 0 0 0,0 1 0 0 0,-1-1 0 0 0,0 1 0 0 0,3 6 0 0 0,0-2 14 0 0,-5-5-19 0 0,3 18 41 0 0,-2-3 32 0 0,-2-17 51 0 0,0 2-76 0 0,1 2-35 0 0,3-17 28 0 0,-2 2-25 0 0,0 0 1 0 0,1 0 0 0 0,0 0-1 0 0,0 1 1 0 0,1-1 0 0 0,0 1 0 0 0,1 0-1 0 0,-1 0 1 0 0,1 0 0 0 0,0 1 0 0 0,1-1-1 0 0,0 1 1 0 0,0 1 0 0 0,0-1-1 0 0,0 1 1 0 0,1 0 0 0 0,0 0 0 0 0,0 1-1 0 0,0 0 1 0 0,1 0 0 0 0,-1 1-1 0 0,1 0 1 0 0,0 0 0 0 0,12-2 0 0 0,-13 5-55 0 0,-1 0 1 0 0,1 0-1 0 0,0 1 1 0 0,-1 0 0 0 0,1 0-1 0 0,-1 0 1 0 0,1 1 0 0 0,-1 0-1 0 0,0 0 1 0 0,1 1-1 0 0,-1 0 1 0 0,0 0 0 0 0,5 4-1 0 0,9 3-887 0 0,0 1-1083 0 0,-17-10 1150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31.487"/>
    </inkml:context>
    <inkml:brush xml:id="br0">
      <inkml:brushProperty name="width" value="0.05" units="cm"/>
      <inkml:brushProperty name="height" value="0.05" units="cm"/>
    </inkml:brush>
  </inkml:definitions>
  <inkml:trace contextRef="#ctx0" brushRef="#br0">0 135 408 0 0,'2'-3'406'0'0,"0"1"0"0"0,1-1 0 0 0,-1 1 0 0 0,0-1 0 0 0,1 1 0 0 0,-1 0 0 0 0,1 0 0 0 0,0 0 0 0 0,0 0 0 0 0,0 1 0 0 0,0-1 0 0 0,3 0 0 0 0,44-14 919 0 0,-31 11-1043 0 0,194-49 1111 0 0,-73 26-3385 0 0,-137 27 1382 0 0,12 0-839 0 0,-11 0 78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31.857"/>
    </inkml:context>
    <inkml:brush xml:id="br0">
      <inkml:brushProperty name="width" value="0.05" units="cm"/>
      <inkml:brushProperty name="height" value="0.05" units="cm"/>
    </inkml:brush>
  </inkml:definitions>
  <inkml:trace contextRef="#ctx0" brushRef="#br0">20 0 1068 0 0,'0'0'1058'0'0,"-2"2"-118"0"0,0 1-732 0 0,0-1 0 0 0,0 0 1 0 0,1 1-1 0 0,-1-1 1 0 0,1 1-1 0 0,-1 0 0 0 0,1-1 1 0 0,0 1-1 0 0,0 0 0 0 0,1 0 1 0 0,-1 0-1 0 0,1 0 1 0 0,-1 0-1 0 0,1 0 0 0 0,0 0 1 0 0,0-1-1 0 0,1 7 1 0 0,0 12 615 0 0,7 29 1 0 0,-5-32-501 0 0,5 26 158 0 0,2 0 1 0 0,24 65-1 0 0,20 14-2570 0 0,-52-120 1555 0 0,0 1 0 0 0,1 0 0 0 0,-1-1 0 0 0,1 0 0 0 0,0 0 0 0 0,0 0 0 0 0,6 5 0 0 0,-7-6-948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32.250"/>
    </inkml:context>
    <inkml:brush xml:id="br0">
      <inkml:brushProperty name="width" value="0.05" units="cm"/>
      <inkml:brushProperty name="height" value="0.05" units="cm"/>
    </inkml:brush>
  </inkml:definitions>
  <inkml:trace contextRef="#ctx0" brushRef="#br0">0 137 980 0 0,'0'0'2101'0'0,"1"-2"-1228"0"0,3-5 1848 0 0,-3 16-755 0 0,-1-7-2398 0 0,0 2 712 0 0,0 0 12 0 0,0 11-40 0 0,0 11-441 0 0,5 43 0 0 0,-5-67 138 0 0,1 0-1 0 0,0 0 1 0 0,-1 0-1 0 0,1-1 1 0 0,0 1-1 0 0,0 0 1 0 0,0-1-1 0 0,1 1 1 0 0,-1-1-1 0 0,0 1 1 0 0,1-1-1 0 0,-1 0 1 0 0,0 1-1 0 0,1-1 1 0 0,0 0-1 0 0,-1 0 1 0 0,1 0-1 0 0,0 0 1 0 0,-1 0-1 0 0,1-1 1 0 0,0 1-1 0 0,2 0 1 0 0,-1 0-125 0 0,1-2 11 0 0,0 0 97 0 0,1 0 0 0 0,-1-1 0 0 0,0 0 0 0 0,-1 0 0 0 0,1 0 0 0 0,0 0 0 0 0,-1 0 0 0 0,1-1 0 0 0,-1 0 0 0 0,1 0 0 0 0,-1 0 0 0 0,0 0 0 0 0,4-6 0 0 0,20-28-199 0 0,7-6 560 0 0,-33 41-214 0 0,2 0 12 0 0,24-13 223 0 0,-24 14-224 0 0,16 1 119 0 0,7-1-201 0 0,1-1 1 0 0,0-2-1 0 0,-1-1 1 0 0,0 0-1 0 0,26-11 1 0 0,-41 12-61 0 0,0 0 0 0 0,0-1 1 0 0,-1-1-1 0 0,0 0 0 0 0,0 0 0 0 0,0-1 1 0 0,14-13-1 0 0,-24 19 39 0 0,1 1 0 0 0,0-1-1 0 0,0 0 1 0 0,0 1 0 0 0,-1-1 0 0 0,1 0 0 0 0,-1 0 0 0 0,1 0-1 0 0,0 0 1 0 0,-1 0 0 0 0,1 0 0 0 0,-1 0 0 0 0,0 0-1 0 0,1-1 1 0 0,0-1-22 0 0,1 0-77 0 0,-2 1 97 0 0,0 1 0 0 0,0-1 0 0 0,0 1 0 0 0,0 0 0 0 0,0-1 0 0 0,0 1 0 0 0,0-1 0 0 0,0 1 0 0 0,-1-1 0 0 0,1 1 0 0 0,0 0 1 0 0,-1-1-1 0 0,0 1 0 0 0,1-1 0 0 0,-1 1 0 0 0,0 0 0 0 0,1 0 0 0 0,-1-1 0 0 0,0 1 0 0 0,0 0 0 0 0,0 0 0 0 0,0 0 0 0 0,0 0 0 0 0,0 0 1 0 0,0 0-1 0 0,0 0 0 0 0,-1 1 0 0 0,-1-2 0 0 0,0 0 48 0 0,-1 2 13 0 0,0 0-14 0 0,0 0-1 0 0,1 1 0 0 0,-1-1 1 0 0,0 1-1 0 0,0-1 1 0 0,0 1-1 0 0,1 0 1 0 0,-1 1-1 0 0,1-1 0 0 0,-1 1 1 0 0,1-1-1 0 0,-1 1 1 0 0,1 0-1 0 0,0 0 0 0 0,0 1 1 0 0,-4 3-1 0 0,3-3 5 0 0,1 0 0 0 0,0 1 0 0 0,0-1 0 0 0,0 1 0 0 0,0 0 0 0 0,1 0 0 0 0,-1 0 0 0 0,1 0 0 0 0,0 0-1 0 0,0 1 1 0 0,0-1 0 0 0,1 1 0 0 0,0-1 0 0 0,0 1 0 0 0,0 0 0 0 0,0-1 0 0 0,1 1 0 0 0,0 0 0 0 0,0-1 0 0 0,0 1 0 0 0,0 0 0 0 0,1 0-1 0 0,0-1 1 0 0,1 6 0 0 0,-1-6-2 0 0,1 1 0 0 0,-1-1 0 0 0,1 0-1 0 0,0 0 1 0 0,1 0 0 0 0,-1 0-1 0 0,0 0 1 0 0,1-1 0 0 0,0 1 0 0 0,0-1-1 0 0,0 0 1 0 0,0 1 0 0 0,1-1-1 0 0,-1-1 1 0 0,1 1 0 0 0,0 0 0 0 0,0-1-1 0 0,0 0 1 0 0,0 0 0 0 0,0 0 0 0 0,0-1-1 0 0,1 1 1 0 0,5 1 0 0 0,1-2 54 0 0,0 0 1 0 0,0 0-1 0 0,0-1 1 0 0,0 0-1 0 0,0-1 1 0 0,19-3-1 0 0,0-3 203 0 0,30-12-1 0 0,-55 17-267 0 0,1 0-3 0 0,24-14 172 0 0,-25 13-1309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33.790"/>
    </inkml:context>
    <inkml:brush xml:id="br0">
      <inkml:brushProperty name="width" value="0.05" units="cm"/>
      <inkml:brushProperty name="height" value="0.05" units="cm"/>
    </inkml:brush>
  </inkml:definitions>
  <inkml:trace contextRef="#ctx0" brushRef="#br0">0 722 460 0 0,'1'-3'640'0'0,"6"-17"235"0"0,1 0 0 0 0,1 1 0 0 0,18-29 0 0 0,-11 20-305 0 0,6-17-367 0 0,-1-1 1 0 0,-2-1-1 0 0,-3 0 0 0 0,-1-2 1 0 0,-3 0-1 0 0,-2 0 0 0 0,-2-1 1 0 0,-2 0-1 0 0,-1-67 0 0 0,-5 116-194 0 0,0-1 1 0 0,0 0-1 0 0,-1 0 0 0 0,1 1 0 0 0,0-1 0 0 0,-1 1 0 0 0,1-1 1 0 0,-1 0-1 0 0,0 1 0 0 0,1-1 0 0 0,-1 1 0 0 0,0-1 0 0 0,0 1 1 0 0,0-1-1 0 0,0 1 0 0 0,0 0 0 0 0,-1 0 0 0 0,1-1 0 0 0,-2 0 1 0 0,2 1 1 0 0,0 0 0 0 0,0 1 0 0 0,0 0 1 0 0,0-1-1 0 0,0 1 0 0 0,-1 0 0 0 0,1 0 0 0 0,0 0 0 0 0,0 0 1 0 0,0 0-1 0 0,0 0 0 0 0,0 0 0 0 0,0 0 0 0 0,-1 0 0 0 0,1 1 1 0 0,0-1-1 0 0,0 0 0 0 0,0 1 0 0 0,0-1 0 0 0,0 1 0 0 0,0-1 1 0 0,0 1-1 0 0,0-1 0 0 0,0 1 0 0 0,0 0 0 0 0,1 0 0 0 0,-1-1 1 0 0,-1 2-1 0 0,-22 22 249 0 0,9-4-164 0 0,1 0-1 0 0,1 1 1 0 0,1 1 0 0 0,1 0 0 0 0,1 0 0 0 0,1 1 0 0 0,2 0-1 0 0,0 1 1 0 0,1 0 0 0 0,1 0 0 0 0,1 0 0 0 0,1 1 0 0 0,1-1-1 0 0,4 49 1 0 0,-1-63-159 0 0,1 0 0 0 0,0-1-1 0 0,0 1 1 0 0,1 0 0 0 0,1-1 0 0 0,0 0-1 0 0,0 1 1 0 0,0-2 0 0 0,1 1 0 0 0,1 0-1 0 0,-1-1 1 0 0,2 0 0 0 0,-1 0 0 0 0,1-1-1 0 0,0 0 1 0 0,0 0 0 0 0,1-1 0 0 0,0 1-1 0 0,0-2 1 0 0,0 1 0 0 0,1-1 0 0 0,0-1-1 0 0,0 1 1 0 0,0-1 0 0 0,1-1 0 0 0,-1 0-1 0 0,1 0 1 0 0,0-1 0 0 0,0 0 0 0 0,0-1-1 0 0,0 0 1 0 0,0-1 0 0 0,0 0 0 0 0,0 0-1 0 0,0-1 1 0 0,0 0 0 0 0,-1-1 0 0 0,13-3-1 0 0,-16 3 40 0 0,1 0-1 0 0,-1-1 0 0 0,0 0 1 0 0,0 0-1 0 0,0 0 0 0 0,0-1 1 0 0,0 1-1 0 0,-1-1 0 0 0,0-1 1 0 0,1 1-1 0 0,-2-1 0 0 0,1 0 1 0 0,-1 0-1 0 0,1-1 0 0 0,-1 1 1 0 0,-1-1-1 0 0,6-9 0 0 0,-2-2-12 0 0,3-16-8 0 0,-11 27 39 0 0,0 1 0 0 0,1 3 5 0 0,0-1 0 0 0,0 0 0 0 0,0 1 0 0 0,-1-1 0 0 0,1 1 0 0 0,-1-1 0 0 0,0 1 0 0 0,0-1 0 0 0,0 1 0 0 0,-1-4-1 0 0,0 2 6 0 0,1 3 0 0 0,1 0 0 0 0,-1 1 0 0 0,0-1 0 0 0,1 0 1 0 0,-1 0-1 0 0,0 0 0 0 0,0 1 0 0 0,1-1 0 0 0,-1 0 1 0 0,0 1-1 0 0,0-1 0 0 0,0 1 0 0 0,0-1 0 0 0,0 1 1 0 0,0 0-1 0 0,0-1 0 0 0,0 1 0 0 0,0 0 0 0 0,0-1 1 0 0,0 1-1 0 0,0 0 0 0 0,0 0 0 0 0,0 0 1 0 0,0 0-1 0 0,0 0 0 0 0,0 0 0 0 0,-1 1 0 0 0,-1-1 10 0 0,1 0-1 0 0,-1 1 1 0 0,0-1-1 0 0,1 1 1 0 0,-1 0-1 0 0,1 0 1 0 0,-1 0-1 0 0,1 0 1 0 0,0 0-1 0 0,-4 3 1 0 0,-3 3 0 0 0,0 1 1 0 0,1 0-1 0 0,-1 0 1 0 0,2 1-1 0 0,-9 12 1 0 0,12-15-25 0 0,1-1 1 0 0,-1 1 0 0 0,1 0-1 0 0,0 0 1 0 0,1 1 0 0 0,0-1 0 0 0,0 1-1 0 0,0-1 1 0 0,0 1 0 0 0,1-1-1 0 0,0 11 1 0 0,2 0-89 0 0,0-13 44 0 0,0-2-9 0 0,-1-1 41 0 0,1 0 0 0 0,-1 0 0 0 0,1-1 0 0 0,-1 1 0 0 0,1 0 0 0 0,0 0 0 0 0,-1-1-1 0 0,1 1 1 0 0,0-1 0 0 0,0 1 0 0 0,0 0 0 0 0,-1-1 0 0 0,1 1 0 0 0,0-1 0 0 0,0 0 0 0 0,0 1-1 0 0,0-1 1 0 0,0 0 0 0 0,0 0 0 0 0,0 1 0 0 0,0-1 0 0 0,0 0 0 0 0,0 0 0 0 0,0 0 0 0 0,1 0 0 0 0,1 0-104 0 0,-1-2-8 0 0,3-6-36 0 0,-1 1 0 0 0,1-1 1 0 0,5-14-1 0 0,-1-4 50 0 0,-8 23 106 0 0,0 0-5 0 0,3-6 382 0 0,-1 15-156 0 0,4 27-73 0 0,-2-8-84 0 0,-3-19-44 0 0,0 0 1 0 0,0-1-1 0 0,1 1 0 0 0,0-1 0 0 0,0 0 1 0 0,0 1-1 0 0,0-1 0 0 0,1-1 0 0 0,0 1 1 0 0,5 5-1 0 0,-7-8-15 0 0,1 0 0 0 0,0 0 0 0 0,0 0 1 0 0,0 0-1 0 0,0 0 0 0 0,0 0 0 0 0,1-1 0 0 0,-1 0 0 0 0,0 0 0 0 0,1 1 1 0 0,-1-2-1 0 0,1 1 0 0 0,-1 0 0 0 0,1-1 0 0 0,-1 0 0 0 0,1 1 1 0 0,-1-2-1 0 0,6 1 0 0 0,-5 0-2 0 0,12-4-56 0 0,-10 2 69 0 0,0 0-1 0 0,-1-1 0 0 0,1 0 0 0 0,-1 0 0 0 0,0 0 0 0 0,0-1 0 0 0,0 0 0 0 0,-1 0 0 0 0,1 0 0 0 0,-1 0 0 0 0,0-1 0 0 0,0 1 0 0 0,0-1 0 0 0,-1 0 0 0 0,0 0 0 0 0,0-1 0 0 0,0 1 0 0 0,0 0 0 0 0,-1-1 0 0 0,3-11 0 0 0,0 4 7 0 0,14-39 106 0 0,-2 0 0 0 0,11-62 1 0 0,-27 93-80 0 0,-1 18-42 0 0,-2-3 39 0 0,2 6-29 0 0,0 0 0 0 0,0-1 0 0 0,0 1-1 0 0,0 0 1 0 0,0-1 0 0 0,0 1 0 0 0,0 0 0 0 0,0-1 0 0 0,0 1 0 0 0,-1 0 0 0 0,1 0 0 0 0,0-1 0 0 0,0 1 0 0 0,0 0 0 0 0,0-1 0 0 0,0 1 0 0 0,-1 0 0 0 0,1 0 0 0 0,0-1-1 0 0,0 1 1 0 0,0 0 0 0 0,-1 0 0 0 0,1-1 0 0 0,0 1 0 0 0,0 0 0 0 0,-1 0 0 0 0,1 0 0 0 0,0 0 0 0 0,0-1 0 0 0,-1 1 0 0 0,1 0 0 0 0,0 0 0 0 0,-1 0 0 0 0,1 0 0 0 0,-1 0 0 0 0,-9 3 21 0 0,7-2-20 0 0,2 1 0 0 0,0 1-49 0 0,0 1 0 0 0,1-1 0 0 0,-1 0 0 0 0,1 1 0 0 0,-1-1 0 0 0,2 7 1 0 0,-1-6-75 0 0,22 14-438 0 0,-15-13 479 0 0,16 11-50 0 0,-1 1-1 0 0,26 26 1 0 0,-42-37 170 0 0,-1 0 0 0 0,1 1 0 0 0,-1 0 1 0 0,0 0-1 0 0,-1 0 0 0 0,0 1 0 0 0,0-1 0 0 0,0 1 0 0 0,-1 0 0 0 0,0 0 1 0 0,2 14-1 0 0,-4-16 4 0 0,0 0-1 0 0,-1 0 1 0 0,1 0 0 0 0,-1 0 0 0 0,-1-1 0 0 0,1 1 0 0 0,-1 0-1 0 0,0 0 1 0 0,0 0 0 0 0,-1-1 0 0 0,0 1 0 0 0,0-1 0 0 0,0 1 0 0 0,0-1-1 0 0,-1 0 1 0 0,0 0 0 0 0,0 0 0 0 0,-1 0 0 0 0,1 0 0 0 0,-1-1-1 0 0,0 0 1 0 0,0 1 0 0 0,-1-2 0 0 0,1 1 0 0 0,-1 0 0 0 0,0-1-1 0 0,1 0 1 0 0,-2 0 0 0 0,1 0 0 0 0,0-1 0 0 0,-6 3 0 0 0,7-4-254 0 0,1-2-138 0 0,-12 0-80 0 0,12 1-62 0 0,0-2-135 0 0,2 1 423 0 0,0 0 131 0 0,0 1-1 0 0,1 0 0 0 0,-1-1 1 0 0,0 1-1 0 0,1-1 0 0 0,-1 0 1 0 0,0 1-1 0 0,1-1 0 0 0,-1 1 1 0 0,1-1-1 0 0,-1 0 1 0 0,1 1-1 0 0,-1-1 0 0 0,1 0 1 0 0,0 0-1 0 0,-1 0 0 0 0,1 1 1 0 0,0-1-1 0 0,-1 0 0 0 0,1-1 1 0 0,-3-14-197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34.400"/>
    </inkml:context>
    <inkml:brush xml:id="br0">
      <inkml:brushProperty name="width" value="0.05" units="cm"/>
      <inkml:brushProperty name="height" value="0.05" units="cm"/>
    </inkml:brush>
  </inkml:definitions>
  <inkml:trace contextRef="#ctx0" brushRef="#br0">1 358 876 0 0,'11'1'552'0'0,"0"-1"0"0"0,1 0-1 0 0,-1-1 1 0 0,0 0 0 0 0,16-3-1 0 0,-20 2-504 0 0,0 0-1 0 0,0-1 0 0 0,0 1 1 0 0,-1-1-1 0 0,1 0 0 0 0,-1-1 0 0 0,0 0 1 0 0,0 0-1 0 0,0 0 0 0 0,0-1 1 0 0,-1 0-1 0 0,0 0 0 0 0,6-7 0 0 0,-8 10-39 0 0,-1-1 0 0 0,0 0 0 0 0,0 0 0 0 0,0 0 0 0 0,-1 0 0 0 0,1 0 0 0 0,-1 0 0 0 0,2-4 0 0 0,-2 5-7 0 0,0-1 11 0 0,-1-2 0 0 0,0 5-12 0 0,0-1 1 0 0,0 1-1 0 0,1-1 0 0 0,-1 0 1 0 0,0 1-1 0 0,0-1 0 0 0,0 0 1 0 0,0 1-1 0 0,0-1 0 0 0,0 0 0 0 0,-1 1 1 0 0,1-1-1 0 0,0 0 0 0 0,0 1 1 0 0,0-1-1 0 0,0 0 0 0 0,-1 1 1 0 0,1-1-1 0 0,0 1 0 0 0,-1-2 0 0 0,-8-3 3 0 0,7 5 2 0 0,1 0-1 0 0,-1-1 1 0 0,0 1 0 0 0,0 0-1 0 0,0 1 1 0 0,0-1 0 0 0,0 0 0 0 0,0 0-1 0 0,1 1 1 0 0,-1-1 0 0 0,0 1 0 0 0,0-1-1 0 0,1 1 1 0 0,-1 0 0 0 0,0 0 0 0 0,1 0-1 0 0,-4 2 1 0 0,4-2 0 0 0,-5 3 4 0 0,0 0 1 0 0,1 1-1 0 0,-1 0 0 0 0,1 0 1 0 0,1 1-1 0 0,-1-1 0 0 0,1 1 1 0 0,0 0-1 0 0,0 0 0 0 0,0 1 0 0 0,1-1 1 0 0,0 1-1 0 0,-3 10 0 0 0,1-6 7 0 0,4-6-15 0 0,0-1 0 0 0,0 1 0 0 0,0-1 0 0 0,0 1 0 0 0,1 0 0 0 0,0 5 0 0 0,0-2 5 0 0,0 0 6 0 0,0-6-15 0 0,1 1 0 0 0,0 0 1 0 0,-1 0-1 0 0,1 0 0 0 0,0-1 0 0 0,1 1 0 0 0,-1 0 0 0 0,0-1 0 0 0,1 1 0 0 0,-1-1 0 0 0,1 0 0 0 0,0 1 0 0 0,0-1 0 0 0,-1 0 0 0 0,2 0 0 0 0,-1 0 0 0 0,0 0 0 0 0,0-1 0 0 0,4 3 0 0 0,-2-2-18 0 0,-1-1 1 0 0,1 0 0 0 0,0-1-1 0 0,-1 1 1 0 0,1-1 0 0 0,0 1 0 0 0,0-1-1 0 0,-1 0 1 0 0,7-1 0 0 0,-1 0-34 0 0,-2 0 49 0 0,-1 0 0 0 0,1 0 0 0 0,-1-1 0 0 0,0 0 0 0 0,1-1 0 0 0,-1 1-1 0 0,0-1 1 0 0,0 0 0 0 0,-1 0 0 0 0,1-1 0 0 0,-1 0 0 0 0,1 0 0 0 0,4-5 0 0 0,-3 0 17 0 0,0 0 1 0 0,-1-1-1 0 0,0 0 1 0 0,0 0-1 0 0,-1 0 1 0 0,0 0 0 0 0,-1-1-1 0 0,-1 1 1 0 0,1-1-1 0 0,-2 0 1 0 0,1-1-1 0 0,-1 1 1 0 0,0-19-1 0 0,-1-12 106 0 0,-2-1 0 0 0,-8-51 0 0 0,6 72 7 0 0,-7-21 145 0 0,10 40-87 0 0,-2 4-154 0 0,1-1-1 0 0,0 1 1 0 0,-1-1-1 0 0,1 1 1 0 0,0 0-1 0 0,0 0 1 0 0,0-1-1 0 0,0 1 1 0 0,0 0-1 0 0,0 0 1 0 0,0 0-1 0 0,0 0 0 0 0,0 0 1 0 0,0 0-1 0 0,0 0 1 0 0,1 0-1 0 0,-1 1 1 0 0,0-1-1 0 0,1 0 1 0 0,-1 0-1 0 0,1 1 1 0 0,-1-1-1 0 0,1 0 1 0 0,0 1-1 0 0,-1 1 1 0 0,1-1-25 0 0,-8 31 311 0 0,2 0 0 0 0,2 1 0 0 0,-1 68 0 0 0,4-70-266 0 0,0-17-19 0 0,1 0-1 0 0,1 1 1 0 0,0-1-1 0 0,1 0 1 0 0,1 0-1 0 0,0 0 1 0 0,9 22-1 0 0,-10-32-62 0 0,0 1 1 0 0,1-1-1 0 0,-1 0 0 0 0,1 0 0 0 0,0 0 0 0 0,1-1 1 0 0,-1 1-1 0 0,1-1 0 0 0,0 0 0 0 0,0 0 0 0 0,1 0 1 0 0,-1 0-1 0 0,1-1 0 0 0,0 0 0 0 0,-1 0 0 0 0,1 0 1 0 0,1-1-1 0 0,-1 1 0 0 0,0-1 0 0 0,1 0 0 0 0,-1-1 1 0 0,1 1-1 0 0,5 0 0 0 0,-3-1-226 0 0,-1 0 0 0 0,1-1 0 0 0,-1 1 0 0 0,1-2 0 0 0,-1 1 0 0 0,1-1 0 0 0,-1 0 0 0 0,1 0 0 0 0,-1-1 0 0 0,1 0 0 0 0,9-5 0 0 0,1-1-1378 0 0,-15 6 822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34.853"/>
    </inkml:context>
    <inkml:brush xml:id="br0">
      <inkml:brushProperty name="width" value="0.05" units="cm"/>
      <inkml:brushProperty name="height" value="0.05" units="cm"/>
    </inkml:brush>
  </inkml:definitions>
  <inkml:trace contextRef="#ctx0" brushRef="#br0">40 167 120 0 0,'0'0'801'0'0,"1"-4"-97"0"0,0-10-124 0 0,-1 11-81 0 0,0-1-68 0 0,9-137 4103 0 0,-57 552-4177 0 0,47-397-542 0 0,-1 91-4157 0 0,2-102 3247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36.156"/>
    </inkml:context>
    <inkml:brush xml:id="br0">
      <inkml:brushProperty name="width" value="0.05" units="cm"/>
      <inkml:brushProperty name="height" value="0.05" units="cm"/>
    </inkml:brush>
  </inkml:definitions>
  <inkml:trace contextRef="#ctx0" brushRef="#br0">26 387 932 0 0,'-2'2'916'0'0,"2"-2"-917"0"0,0 0 87 0 0,0 1-1 0 0,0-1 0 0 0,0 0 0 0 0,0 1 0 0 0,0-1 0 0 0,-1 0 0 0 0,1 1 0 0 0,0-1 0 0 0,0 0 0 0 0,0 1 0 0 0,-1-1 1 0 0,1 0-1 0 0,0 0 0 0 0,0 1 0 0 0,-1-1 0 0 0,1 0 0 0 0,0 0 0 0 0,-1 0 0 0 0,1 0 0 0 0,0 1 0 0 0,-1-1 0 0 0,1 0 1 0 0,0 0-1 0 0,-1 0 0 0 0,1 0 0 0 0,0 0 0 0 0,-1 0 0 0 0,1 0 0 0 0,0 0 0 0 0,-1 0 0 0 0,1 0 0 0 0,-1 0 0 0 0,1 0 0 0 0,0 0 1 0 0,-1 0-1 0 0,1 0 0 0 0,0 0 0 0 0,-1 0 0 0 0,1 0 0 0 0,0 0 0 0 0,-1-1 0 0 0,1 1 0 0 0,0 0 0 0 0,0 0 0 0 0,-1 0 1 0 0,1-1-1 0 0,0 1 0 0 0,-1 0 0 0 0,1 0 0 0 0,0-1 0 0 0,0 1 0 0 0,0 0 0 0 0,-1 0 0 0 0,1-1 0 0 0,0 1 0 0 0,0 0 1 0 0,0-1-1 0 0,-1 0-60 0 0,1 0 1 0 0,0 0-1 0 0,0 0 1 0 0,0 0-1 0 0,0 0 1 0 0,0 0 0 0 0,0 0-1 0 0,0 0 1 0 0,0 0-1 0 0,1 0 1 0 0,-1 0-1 0 0,0 0 1 0 0,1 0 0 0 0,-1 0-1 0 0,0 0 1 0 0,1 1-1 0 0,-1-1 1 0 0,1-1-1 0 0,0 1 44 0 0,21-54 891 0 0,30-56 0 0 0,-28 63-673 0 0,25-72 1 0 0,-44 101-338 0 0,-5 16 25 0 0,-3-2-31 0 0,4 4 53 0 0,-1 1 0 0 0,0 0 0 0 0,0 0 0 0 0,0-1 0 0 0,0 1 0 0 0,-1 0 0 0 0,1-1 0 0 0,0 1 0 0 0,0 0 0 0 0,0 0 0 0 0,0-1 0 0 0,0 1 0 0 0,0 0-1 0 0,0-1 1 0 0,0 1 0 0 0,-1 0 0 0 0,1 0 0 0 0,0-1 0 0 0,0 1 0 0 0,0 0 0 0 0,-1 0 0 0 0,1 0 0 0 0,0-1 0 0 0,0 1 0 0 0,-1 0 0 0 0,1 0 0 0 0,0 0 0 0 0,0 0-1 0 0,-1-1 1 0 0,1 1 0 0 0,0 0 0 0 0,0 0 0 0 0,-1 0 0 0 0,1 0 0 0 0,0 0 0 0 0,-1 0 0 0 0,1 0 0 0 0,0 0 0 0 0,-1 0 0 0 0,1 0 0 0 0,0 0 0 0 0,-1 0 0 0 0,-5 3-48 0 0,0 0 1 0 0,0 0-1 0 0,1 1 1 0 0,-1-1 0 0 0,1 1-1 0 0,0 0 1 0 0,0 1 0 0 0,0-1-1 0 0,-4 7 1 0 0,6-8 9 0 0,0 0 1 0 0,1 1-1 0 0,-1-1 1 0 0,1 1-1 0 0,0 0 1 0 0,0 0-1 0 0,0 0 1 0 0,1 0-1 0 0,-1 0 0 0 0,1 0 1 0 0,0 0-1 0 0,0 0 1 0 0,1 1-1 0 0,-1-1 1 0 0,1 0-1 0 0,0 1 1 0 0,0 4-1 0 0,2-1 6 0 0,1 1-1 0 0,0 0 1 0 0,1-1 0 0 0,0 0 0 0 0,0 0-1 0 0,0 0 1 0 0,1 0 0 0 0,1-1-1 0 0,-1 1 1 0 0,1-1 0 0 0,7 6-1 0 0,8 12-25 0 0,-19-22 59 0 0,1 1 0 0 0,0-1 1 0 0,-1 1-1 0 0,0 0 0 0 0,0 0 0 0 0,0 0 1 0 0,0 0-1 0 0,-1 0 0 0 0,1 1 0 0 0,-1-1 1 0 0,0 0-1 0 0,0 1 0 0 0,-1-1 1 0 0,0 1-1 0 0,1-1 0 0 0,-1 1 0 0 0,-1-1 1 0 0,1 1-1 0 0,-1-1 0 0 0,1 0 0 0 0,-3 7 1 0 0,0-4 4 0 0,0-1 1 0 0,0 1-1 0 0,0 0 1 0 0,-1-1-1 0 0,0 0 1 0 0,-1 0-1 0 0,1 0 1 0 0,-1-1 0 0 0,0 1-1 0 0,-1-1 1 0 0,1 0-1 0 0,-10 6 1 0 0,6-6-16 0 0,1 1 1 0 0,-1-1-1 0 0,0-1 1 0 0,0 0 0 0 0,-1 0-1 0 0,-14 3 1 0 0,21-6-97 0 0,-16-3-296 0 0,15 2 107 0 0,4-12-381 0 0,-1 10 607 0 0,1 0 0 0 0,0 1 0 0 0,0-1 0 0 0,0 1 0 0 0,0-1 0 0 0,0 1 0 0 0,1-1 0 0 0,-1 0 0 0 0,0 1 0 0 0,1-1 0 0 0,-1 1 0 0 0,2-3-1 0 0,3-4-151 0 0,0 1 0 0 0,0 0-1 0 0,1 0 1 0 0,-1 0-1 0 0,2 1 1 0 0,-1-1-1 0 0,14-8 1 0 0,-7 5 237 0 0,0 2 0 0 0,1-1 0 0 0,17-6 0 0 0,-25 12 58 0 0,0 1 0 0 0,0-1 0 0 0,0 1-1 0 0,11-1 1 0 0,-15 2-20 0 0,0 1-1 0 0,1 0 1 0 0,-1 0-1 0 0,0 0 1 0 0,1 0-1 0 0,-1 1 1 0 0,0-1-1 0 0,1 1 1 0 0,-1-1 0 0 0,0 1-1 0 0,1 0 1 0 0,-1 0-1 0 0,0 0 1 0 0,0 0-1 0 0,0 0 1 0 0,0 0-1 0 0,2 2 1 0 0,25 24 427 0 0,-20-17-365 0 0,1-1 0 0 0,19 14 0 0 0,-25-21-102 0 0,1 0 1 0 0,-1 0-1 0 0,1 0 0 0 0,-1 0 0 0 0,1-1 1 0 0,0 0-1 0 0,0 0 0 0 0,8 1 0 0 0,-9-1-17 0 0,7 0 3 0 0,0-1 1 0 0,0 0-1 0 0,0-1 0 0 0,0 0 1 0 0,0 0-1 0 0,0-1 0 0 0,-1 0 1 0 0,1-1-1 0 0,-1-1 0 0 0,1 1 1 0 0,-1-2-1 0 0,0 1 0 0 0,-1-2 1 0 0,12-6-1 0 0,-16 8 21 0 0,-1 1-1 0 0,0-1 0 0 0,0 0 0 0 0,0 0 1 0 0,0-1-1 0 0,-1 1 0 0 0,0-1 1 0 0,0 0-1 0 0,0 0 0 0 0,0 0 1 0 0,-1 0-1 0 0,1 0 0 0 0,-2 0 1 0 0,1-1-1 0 0,0 1 0 0 0,0-10 1 0 0,-2 13-12 0 0,0 1 0 0 0,0-1-1 0 0,0 1 1 0 0,0-1 0 0 0,-1 1 0 0 0,1-1 0 0 0,0 1 0 0 0,-1 0 0 0 0,0-1 0 0 0,1 1 0 0 0,-1-1 0 0 0,0 1 0 0 0,0 0 0 0 0,1 0 0 0 0,-1 0 0 0 0,0-1 0 0 0,0 1 0 0 0,0 0 0 0 0,-1 0 0 0 0,1 0 0 0 0,0 0 0 0 0,0 1 0 0 0,0-1 0 0 0,-1 0 0 0 0,1 0 0 0 0,-2 0 0 0 0,-1-1-13 0 0,-1 0 0 0 0,1 0 0 0 0,-1 0 0 0 0,0 1 0 0 0,1 0 0 0 0,-8-2 0 0 0,7 3-206 0 0,-1 0 0 0 0,1 0 1 0 0,0 0-1 0 0,0 1 0 0 0,-1 0 0 0 0,1 0 0 0 0,0 0 0 0 0,0 0 0 0 0,0 1 0 0 0,-6 2 0 0 0,9-2-811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36.600"/>
    </inkml:context>
    <inkml:brush xml:id="br0">
      <inkml:brushProperty name="width" value="0.05" units="cm"/>
      <inkml:brushProperty name="height" value="0.05" units="cm"/>
    </inkml:brush>
  </inkml:definitions>
  <inkml:trace contextRef="#ctx0" brushRef="#br0">35 59 120 0 0,'0'0'1182'0'0,"-3"1"-220"0"0,-11 2 1122 0 0,11-3-1489 0 0,-11 3 2614 0 0,17-4-3001 0 0,41-14-34 0 0,0 2 0 0 0,1 2 1 0 0,0 2-1 0 0,74-6 0 0 0,-115 15-549 0 0,-1 0-110 0 0,12-2-59 0 0,-11 2-79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7:36.959"/>
    </inkml:context>
    <inkml:brush xml:id="br0">
      <inkml:brushProperty name="width" value="0.05" units="cm"/>
      <inkml:brushProperty name="height" value="0.05" units="cm"/>
    </inkml:brush>
  </inkml:definitions>
  <inkml:trace contextRef="#ctx0" brushRef="#br0">60 104 148 0 0,'-2'-2'1059'0'0,"-5"-6"-141"0"0,5 7-155 0 0,0-1-114 0 0,1 1-562 0 0,0 1-1 0 0,0-1 1 0 0,0 1 0 0 0,0-1-1 0 0,0 1 1 0 0,0 0 0 0 0,0-1-1 0 0,0 1 1 0 0,0 0-1 0 0,0 0 1 0 0,0 0 0 0 0,0 0-1 0 0,0-1 1 0 0,0 1 0 0 0,0 1-1 0 0,0-1 1 0 0,0 0 0 0 0,0 0-1 0 0,0 0 1 0 0,0 0 0 0 0,0 1-1 0 0,0-1 1 0 0,0 1 0 0 0,0-1-1 0 0,0 0 1 0 0,0 1-1 0 0,0 0 1 0 0,0-1 0 0 0,0 1-1 0 0,1 0 1 0 0,-1-1 0 0 0,0 1-1 0 0,0 0 1 0 0,1 0 0 0 0,-1-1-1 0 0,1 1 1 0 0,-1 0 0 0 0,0 0-1 0 0,1 0 1 0 0,0 0-1 0 0,-1 0 1 0 0,1 0 0 0 0,0 0-1 0 0,-1 0 1 0 0,1 0 0 0 0,0 2-1 0 0,-5 29 348 0 0,2 0 0 0 0,2 60 0 0 0,3-71-1145 0 0,1 0 0 0 0,0 0 1 0 0,7 21-1 0 0,-5-23-1707 0 0,6 1 1172 0 0</inkml:trace>
  <inkml:trace contextRef="#ctx0" brushRef="#br0" timeOffset="1">349 35 408 0 0,'16'-32'5103'0'0,"-14"30"-3430"0"0,1 2-864 0 0,-1 1-670 0 0,0 0 0 0 0,1 0 1 0 0,-1 1-1 0 0,0-1 0 0 0,0 0 1 0 0,0 1-1 0 0,0-1 0 0 0,0 1 1 0 0,0 0-1 0 0,-1 0 0 0 0,1 0 1 0 0,0 0-1 0 0,-1 0 0 0 0,1 0 0 0 0,-1 0 1 0 0,0 0-1 0 0,2 4 0 0 0,18 48 338 0 0,-17-44-426 0 0,5 19-815 0 0,9 44 1 0 0,-8-4-3652 0 0,-10-43 1733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2:33.629"/>
    </inkml:context>
    <inkml:brush xml:id="br0">
      <inkml:brushProperty name="width" value="0.05" units="cm"/>
      <inkml:brushProperty name="height" value="0.05" units="cm"/>
    </inkml:brush>
  </inkml:definitions>
  <inkml:trace contextRef="#ctx0" brushRef="#br0">7 206 272 0 0,'0'0'581'0'0,"1"-2"-307"0"0,2-7-62 0 0,-2 6 68 0 0,-1 0-213 0 0,1-12 631 0 0,0 0 0 0 0,-3-27 0 0 0,2 39-531 0 0,-1-1-94 0 0,1-10-9 0 0,-1 10 41 0 0,1 0-48 0 0,-7-63 763 0 0,6 64-655 0 0,1 0-128 0 0,-1-9-8 0 0,1 10 23 0 0,0 4-72 0 0,2 1 27 0 0,3 23 52 0 0,-2-2-19 0 0,0 35 0 0 0,-2-35-24 0 0,5 118 66 0 0,8 90 222 0 0,28 108-21 0 0,-37-307-269 0 0,1 50 0 0 0,-4-43-1 0 0,-1 12-43 0 0,2-15-868 0 0,-3-33 410 0 0,0-1-891 0 0,-1 11 405 0 0,0-11 166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43.909"/>
    </inkml:context>
    <inkml:brush xml:id="br0">
      <inkml:brushProperty name="width" value="0.05" units="cm"/>
      <inkml:brushProperty name="height" value="0.05" units="cm"/>
    </inkml:brush>
  </inkml:definitions>
  <inkml:trace contextRef="#ctx0" brushRef="#br0">677 44 16 0 0,'0'0'2085'0'0,"1"-3"-1569"0"0,3-7 463 0 0,5-15 1491 0 0,-9 19-1046 0 0,-9 13 1 0 0,7-6-1315 0 0,2 6-48 0 0,0 0 0 0 0,-1-1 0 0 0,0 1 0 0 0,-1-1-1 0 0,0 1 1 0 0,0-1 0 0 0,-2 6 0 0 0,-10 29 67 0 0,3-7-15 0 0,-1 0 0 0 0,-2-1 0 0 0,-1-1 0 0 0,-34 52 0 0 0,19-39-175 0 0,-2-1 0 0 0,-58 60 0 0 0,80-93 53 0 0,-1 0 0 0 0,0-1-1 0 0,-1 0 1 0 0,0-1-1 0 0,-1 0 1 0 0,1-1 0 0 0,-2 0-1 0 0,-19 8 1 0 0,2-3-13 0 0,28-12 25 0 0,-9 1-3 0 0,3 0-22 0 0,0-1 0 0 0,0 0 0 0 0,0-1 0 0 0,0 0 0 0 0,-11-1 1 0 0,12 0 15 0 0,1-1 0 0 0,-1 0 0 0 0,1 0 1 0 0,-1 0-1 0 0,1-1 0 0 0,0 0 1 0 0,0-1-1 0 0,0 1 0 0 0,0-1 0 0 0,0-1 1 0 0,1 1-1 0 0,0-1 0 0 0,0 0 1 0 0,0-1-1 0 0,-6-8 0 0 0,6 6-21 0 0,1 0 0 0 0,-1-1-1 0 0,2 0 1 0 0,0 0 0 0 0,0 0 0 0 0,0 0-1 0 0,1-1 1 0 0,1 1 0 0 0,-1-1 0 0 0,2 0-1 0 0,-1 0 1 0 0,1 0 0 0 0,1 0-1 0 0,0-13 1 0 0,2 6 7 0 0,0-1 0 0 0,0 1 0 0 0,2 0 0 0 0,0 0 0 0 0,1 0 0 0 0,1 1-1 0 0,0-1 1 0 0,15-24 0 0 0,-20 39 28 0 0,0 0 0 0 0,0 1 0 0 0,1-1 0 0 0,-1 0 0 0 0,1 0 0 0 0,0 1 0 0 0,-1-1 0 0 0,1 1 0 0 0,0-1 0 0 0,0 1 0 0 0,0 0 0 0 0,0 0 0 0 0,0 0 0 0 0,0 0 0 0 0,0 0 0 0 0,0 0 0 0 0,0 1-1 0 0,1-1 1 0 0,-1 0 0 0 0,0 1 0 0 0,1 0 0 0 0,-1 0 0 0 0,0 0 0 0 0,0 0 0 0 0,1 0 0 0 0,-1 0 0 0 0,0 0 0 0 0,1 1 0 0 0,2 0 0 0 0,6 3 76 0 0,-1 0 1 0 0,0 0-1 0 0,0 1 1 0 0,17 10-1 0 0,-18-9-56 0 0,269 189 656 0 0,-181-123-539 0 0,-23-16 27 0 0,69 49-1587 0 0,-141-103 790 0 0,13 10-2977 0 0,-13-11 2081 0 0,4 8 176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6:44.469"/>
    </inkml:context>
    <inkml:brush xml:id="br0">
      <inkml:brushProperty name="width" value="0.05" units="cm"/>
      <inkml:brushProperty name="height" value="0.05" units="cm"/>
    </inkml:brush>
  </inkml:definitions>
  <inkml:trace contextRef="#ctx0" brushRef="#br0">3 48 996 0 0,'0'-3'926'0'0,"0"-9"-64"0"0,0 9 1158 0 0,0 0-1514 0 0,-2-20 2438 0 0,3 19-418 0 0,2 20-2271 0 0,23 122 834 0 0,50 236 175 0 0,-67-328-1357 0 0,3-3-1240 0 0,-12-40 845 0 0,2 9-1593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24.547"/>
    </inkml:context>
    <inkml:brush xml:id="br0">
      <inkml:brushProperty name="width" value="0.05" units="cm"/>
      <inkml:brushProperty name="height" value="0.05" units="cm"/>
    </inkml:brush>
  </inkml:definitions>
  <inkml:trace contextRef="#ctx0" brushRef="#br0">488 41 128 0 0,'1'-2'612'0'0,"8"-24"1220"0"0,-8 23-1332 0 0,4-7 683 0 0,-11 28-967 0 0,-1-1 0 0 0,0 0 0 0 0,-1 0 0 0 0,-1-1 1 0 0,0 0-1 0 0,-16 19 0 0 0,-76 85 162 0 0,89-107-325 0 0,-12 13-23 0 0,-1-1 0 0 0,-1 0 0 0 0,-1-3-1 0 0,-1 0 1 0 0,-37 22 0 0 0,61-42-76 0 0,-1 0 1 0 0,1 0-1 0 0,0 0 1 0 0,-1 0-1 0 0,1 0 0 0 0,-1-1 1 0 0,1 0-1 0 0,-1 0 1 0 0,0 0-1 0 0,1-1 1 0 0,-1 1-1 0 0,0-1 0 0 0,0 0 1 0 0,1-1-1 0 0,-1 1 1 0 0,0-1-1 0 0,1 0 0 0 0,-6-1 1 0 0,8 0 8 0 0,0 1 1 0 0,0-1-1 0 0,0 0 1 0 0,0 0-1 0 0,1 1 1 0 0,-1-1-1 0 0,0 0 1 0 0,1 0-1 0 0,0-1 1 0 0,-1 1-1 0 0,1 0 1 0 0,0 0-1 0 0,0-1 1 0 0,-1-4-1 0 0,2 7 30 0 0,-2-3-20 0 0,1-1 1 0 0,0 1-1 0 0,0 0 0 0 0,0 0 0 0 0,0-1 0 0 0,0 1 1 0 0,1 0-1 0 0,0-1 0 0 0,-1 1 0 0 0,1 0 0 0 0,1-1 0 0 0,-1 1 1 0 0,0-1-1 0 0,2-3 0 0 0,7-22 40 0 0,-1 21 23 0 0,-3 5-10 0 0,-3 1 56 0 0,8 3 45 0 0,0 0 0 0 0,0 0 0 0 0,0 1 0 0 0,-1 1-1 0 0,1-1 1 0 0,0 2 0 0 0,-1-1 0 0 0,0 1 0 0 0,10 6-1 0 0,12 8 80 0 0,34 26-1 0 0,-43-27-127 0 0,116 88-3367 0 0,-123-95 2513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25.045"/>
    </inkml:context>
    <inkml:brush xml:id="br0">
      <inkml:brushProperty name="width" value="0.05" units="cm"/>
      <inkml:brushProperty name="height" value="0.05" units="cm"/>
    </inkml:brush>
  </inkml:definitions>
  <inkml:trace contextRef="#ctx0" brushRef="#br0">37 73 956 0 0,'0'0'968'0'0,"1"-4"-179"0"0,1-2-478 0 0,0 1 0 0 0,0-1 1 0 0,1 1-1 0 0,-1-1 0 0 0,1 1 0 0 0,0 0 1 0 0,0 0-1 0 0,1 0 0 0 0,7-8 0 0 0,-9 12-180 0 0,13-4 70 0 0,-11 4-122 0 0,12 10 172 0 0,-14-8-237 0 0,0 1 1 0 0,-1 0-1 0 0,0-1 1 0 0,1 1-1 0 0,-1 0 0 0 0,0 0 1 0 0,0 0-1 0 0,0 0 1 0 0,0 0-1 0 0,0 0 1 0 0,-1 0-1 0 0,1 1 1 0 0,-1-1-1 0 0,1 0 1 0 0,-1 0-1 0 0,0 1 1 0 0,0-1-1 0 0,0 0 1 0 0,0 0-1 0 0,0 1 1 0 0,0-1-1 0 0,-1 0 1 0 0,1 0-1 0 0,-1 0 1 0 0,1 1-1 0 0,-1-1 0 0 0,-1 2 1 0 0,-9 12-8 0 0,0 3-193 0 0,-21 22 1 0 0,31-39 124 0 0,-1 1 1 0 0,-12 20-328 0 0,12-21 338 0 0,5-1-42 0 0,6 4 47 0 0,-7-4-5 0 0,2 0 7 0 0,7 0 21 0 0,-6 0 12 0 0,1 0 0 0 0,-1 0-1 0 0,0 0 1 0 0,1 1 0 0 0,-1 0-1 0 0,0 0 1 0 0,0 0 0 0 0,0 0-1 0 0,0 1 1 0 0,0 0 0 0 0,5 5-1 0 0,-5-5 26 0 0,0 0 1 0 0,0 0-1 0 0,-1 0 0 0 0,1 1 1 0 0,-1 0-1 0 0,0 0 0 0 0,0 0 0 0 0,-1 1 1 0 0,1-1-1 0 0,-1 1 0 0 0,0 0 0 0 0,0 0 1 0 0,-1 0-1 0 0,1 0 0 0 0,-1 0 1 0 0,0 0-1 0 0,0 1 0 0 0,-1-1 0 0 0,0 1 1 0 0,1 6-1 0 0,-2-6 20 0 0,-1-1 1 0 0,0 0-1 0 0,0 0 0 0 0,0 0 1 0 0,-1 0-1 0 0,0 0 1 0 0,0 0-1 0 0,0 0 0 0 0,0-1 1 0 0,-1 1-1 0 0,1-1 0 0 0,-1 1 1 0 0,-1-1-1 0 0,1 0 1 0 0,0 0-1 0 0,-5 4 0 0 0,-1-1-2 0 0,0-1 0 0 0,0 1-1 0 0,-1-1 1 0 0,1-1 0 0 0,-1 0-1 0 0,-1 0 1 0 0,1-1 0 0 0,-1 0-1 0 0,-17 4 1 0 0,16-6-1175 0 0,1 0-1 0 0,-21 0 0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25.595"/>
    </inkml:context>
    <inkml:brush xml:id="br0">
      <inkml:brushProperty name="width" value="0.05" units="cm"/>
      <inkml:brushProperty name="height" value="0.05" units="cm"/>
    </inkml:brush>
  </inkml:definitions>
  <inkml:trace contextRef="#ctx0" brushRef="#br0">389 102 124 0 0,'23'-84'3470'0'0,"-22"81"-3298"0"0,-2 0-33 0 0,1 3-128 0 0,0-1 0 0 0,0 1-1 0 0,0-1 1 0 0,0 1 0 0 0,0-1 0 0 0,0 1 0 0 0,-1-1-1 0 0,1 1 1 0 0,0-1 0 0 0,0 1 0 0 0,-1-1 0 0 0,1 1-1 0 0,0-1 1 0 0,-1 1 0 0 0,1-1 0 0 0,-1 1 0 0 0,1 0-1 0 0,0-1 1 0 0,-1 1 0 0 0,1 0 0 0 0,-1-1-1 0 0,1 1 1 0 0,-1 0 0 0 0,1 0 0 0 0,-1-1 0 0 0,1 1-1 0 0,-1 0 1 0 0,1 0 0 0 0,-1 0 0 0 0,1 0 0 0 0,-1 0-1 0 0,0 0 1 0 0,-1 0 9 0 0,0 0 0 0 0,1 1-1 0 0,-1-1 1 0 0,0 1 0 0 0,1 0-1 0 0,-1-1 1 0 0,1 1 0 0 0,-1 0-1 0 0,1 0 1 0 0,-1 0 0 0 0,0 1-1 0 0,-5 4 68 0 0,1 0-1 0 0,0 0 0 0 0,0 1 1 0 0,-5 7-1 0 0,-20 40 284 0 0,2 1 0 0 0,2 1-1 0 0,-22 71 1 0 0,23-59-35 0 0,-13 32 136 0 0,5 1-1 0 0,4 2 1 0 0,4 1 0 0 0,6 1 0 0 0,-9 112 0 0 0,26-166-363 0 0,2 0 0 0 0,3 1 0 0 0,12 84 0 0 0,-8-107-247 0 0,1 0 0 0 0,1 0 0 0 0,2-1 0 0 0,0 0 0 0 0,2 0 0 0 0,1-2 0 0 0,29 45-1 0 0,-31-56-451 0 0,0-1 0 0 0,2-1-1 0 0,0 0 1 0 0,0 0-1 0 0,1-1 1 0 0,1-1-1 0 0,0 0 1 0 0,19 10-1 0 0,-13-11-568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26.220"/>
    </inkml:context>
    <inkml:brush xml:id="br0">
      <inkml:brushProperty name="width" value="0.05" units="cm"/>
      <inkml:brushProperty name="height" value="0.05" units="cm"/>
    </inkml:brush>
  </inkml:definitions>
  <inkml:trace contextRef="#ctx0" brushRef="#br0">93 135 556 0 0,'2'-90'3400'0'0,"-2"87"-3090"0"0,0-1-63 0 0,4-29 336 0 0,-4 31-492 0 0,3 1 2 0 0,-1 0-78 0 0,1 1-1 0 0,-1 0 0 0 0,1-1 1 0 0,0 1-1 0 0,-1 1 0 0 0,1-1 0 0 0,-1 0 1 0 0,1 0-1 0 0,-1 1 0 0 0,1 0 0 0 0,-1-1 1 0 0,1 1-1 0 0,-1 0 0 0 0,1 0 1 0 0,-1 1-1 0 0,0-1 0 0 0,0 0 0 0 0,0 1 1 0 0,0-1-1 0 0,0 1 0 0 0,0 0 0 0 0,0-1 1 0 0,0 1-1 0 0,0 0 0 0 0,1 3 1 0 0,2 1-7 0 0,-1-1 0 0 0,1 1 1 0 0,-1 1-1 0 0,-1-1 0 0 0,1 0 1 0 0,-1 1-1 0 0,0 0 0 0 0,3 11 1 0 0,-5-10-10 0 0,1-1 0 0 0,-2 0 0 0 0,1 1 1 0 0,-1-1-1 0 0,0 1 0 0 0,0-1 0 0 0,-1 1 1 0 0,0-1-1 0 0,0 0 0 0 0,-1 0 1 0 0,0 1-1 0 0,-1-1 0 0 0,1 0 0 0 0,-1-1 1 0 0,0 1-1 0 0,-7 9 0 0 0,-2 2-15 0 0,-2-1-1 0 0,0 0 0 0 0,-1-1 1 0 0,0-1-1 0 0,-22 17 1 0 0,28-25 10 0 0,8-6-21 0 0,1-1 1 0 0,-1 1 0 0 0,0-1-1 0 0,1 1 1 0 0,-1-1 0 0 0,1 1-1 0 0,-1-1 1 0 0,1 1 0 0 0,-1-1-1 0 0,1 1 1 0 0,-1-1 0 0 0,1 1-1 0 0,-1 0 1 0 0,1-1 0 0 0,0 1-1 0 0,-1 0 1 0 0,1 0 0 0 0,0-1-1 0 0,-1 3 1 0 0,10 0-572 0 0,-5-2 700 0 0,0 0-252 0 0,0-1 24 0 0,1 0 96 0 0,2 1-8 0 0,-1-1 0 0 0,0 1-1 0 0,0-1 1 0 0,1 2 0 0 0,-1-1 0 0 0,0 1 0 0 0,0 0 0 0 0,8 4-1 0 0,-12-5 38 0 0,3 2 16 0 0,0 1 0 0 0,0-1 0 0 0,0 1 0 0 0,-1 0 0 0 0,1 1 0 0 0,-1-1 0 0 0,0 1 0 0 0,5 8 0 0 0,-2-1 160 0 0,-1 0-1 0 0,-1 0 1 0 0,0 0 0 0 0,-1 1 0 0 0,5 23-1 0 0,-8-32-115 0 0,-1 1 0 0 0,0-1-1 0 0,0 1 1 0 0,-1-1-1 0 0,1 1 1 0 0,-1-1-1 0 0,0 1 1 0 0,0-1 0 0 0,0 0-1 0 0,-1 0 1 0 0,0 1-1 0 0,0-1 1 0 0,0 0-1 0 0,0 0 1 0 0,0-1 0 0 0,-1 1-1 0 0,0 0 1 0 0,-4 4-1 0 0,5-6-48 0 0,-1 1 34 0 0,-1 0 0 0 0,0 1 0 0 0,-1-1 1 0 0,1-1-1 0 0,-1 1 0 0 0,1-1 1 0 0,-1 0-1 0 0,0 0 0 0 0,0 0 0 0 0,0 0 1 0 0,0-1-1 0 0,0 0 0 0 0,-5 0 1 0 0,4 1 16 0 0,-7 0 82 0 0,-26-7-66 0 0,7-3-196 0 0,29 7-23 0 0,0 1-79 0 0,-22-9-1699 0 0,23 8 1052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28.815"/>
    </inkml:context>
    <inkml:brush xml:id="br0">
      <inkml:brushProperty name="width" value="0.05" units="cm"/>
      <inkml:brushProperty name="height" value="0.05" units="cm"/>
    </inkml:brush>
  </inkml:definitions>
  <inkml:trace contextRef="#ctx0" brushRef="#br0">300 31 152 0 0,'-17'2'436'0'0,"14"-1"13"0"0,-2-1-74 0 0,-11 1-61 0 0,12-1-52 0 0,0 1-37 0 0,-63 2 956 0 0,-99 8 1432 0 0,163-11-2363 0 0,-1 0-187 0 0,-6-1 43 0 0,10-1-58 0 0,22-7-71 0 0,40-6-126 0 0,51 1-318 0 0,-110 13 406 0 0,1 1-28 0 0,30-5-493 0 0,-31 5 385 0 0,0 0-356 0 0,11-3-1701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29.185"/>
    </inkml:context>
    <inkml:brush xml:id="br0">
      <inkml:brushProperty name="width" value="0.05" units="cm"/>
      <inkml:brushProperty name="height" value="0.05" units="cm"/>
    </inkml:brush>
  </inkml:definitions>
  <inkml:trace contextRef="#ctx0" brushRef="#br0">0 1 952 0 0,'0'0'3966'0'0,"0"3"-3704"0"0,3 88 1133 0 0,2 34-933 0 0,1-58-4537 0 0,-6-64 3517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29.521"/>
    </inkml:context>
    <inkml:brush xml:id="br0">
      <inkml:brushProperty name="width" value="0.05" units="cm"/>
      <inkml:brushProperty name="height" value="0.05" units="cm"/>
    </inkml:brush>
  </inkml:definitions>
  <inkml:trace contextRef="#ctx0" brushRef="#br0">7 1 404 0 0,'0'0'3863'0'0,"-1"2"-3572"0"0,-1 15 294 0 0,-1 0 0 0 0,2 0-1 0 0,2 33 1 0 0,-1-25-482 0 0,6 80-240 0 0,-4-85-610 0 0,-2-16 437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29.982"/>
    </inkml:context>
    <inkml:brush xml:id="br0">
      <inkml:brushProperty name="width" value="0.05" units="cm"/>
      <inkml:brushProperty name="height" value="0.05" units="cm"/>
    </inkml:brush>
  </inkml:definitions>
  <inkml:trace contextRef="#ctx0" brushRef="#br0">247 189 452 0 0,'-9'-43'2237'0'0,"-20"-53"0"0"0,28 94-2022 0 0,1-2-88 0 0,-1 0-1 0 0,0 0 0 0 0,-1 0 1 0 0,1 0-1 0 0,-4-6 1 0 0,4 8-168 0 0,0-1 164 0 0,-1-5-131 0 0,2 4 46 0 0,0 5 173 0 0,86 613 1807 0 0,-82-580-1935 0 0,0 5-19 0 0,27 315 425 0 0,-27-245-301 0 0,-10 135 0 0 0,1-201-148 0 0,-1-1 1 0 0,-2 0-1 0 0,-2 0 1 0 0,-1-1-1 0 0,-19 43 1 0 0,18-57-192 0 0,0-2 1 0 0,-1 0 0 0 0,-2 0-1 0 0,-1-1 1 0 0,0-1 0 0 0,-2-1-1 0 0,0 0 1 0 0,-35 31 0 0 0,44-47-469 0 0,1 0 0 0 0,-1-1 0 0 0,-13 6 0 0 0,19-9-360 0 0,-1-4-328 0 0,-14-6 330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2:19.958"/>
    </inkml:context>
    <inkml:brush xml:id="br0">
      <inkml:brushProperty name="width" value="0.05" units="cm"/>
      <inkml:brushProperty name="height" value="0.05" units="cm"/>
    </inkml:brush>
  </inkml:definitions>
  <inkml:trace contextRef="#ctx0" brushRef="#br0">779 274 96 0 0,'0'0'368'0'0,"1"-3"-245"0"0,3-8 18 0 0,-4 8 21 0 0,1 0-130 0 0,2-9 47 0 0,-2 9-10 0 0,0 1 8 0 0,1-9 33 0 0,-2 8 20 0 0,1 0-20 0 0,5-26 251 0 0,-5 26-231 0 0,-1-15 56 0 0,3 1 76 0 0,-3 13-168 0 0,0-11 7 0 0,0 11 68 0 0,0-12 165 0 0,0 13 374 0 0,-1-32 602 0 0,0 32 25 0 0,-1-2-1286 0 0,2 4-41 0 0,0 0-1 0 0,0 1 0 0 0,-1-1 0 0 0,1 0 1 0 0,0 1-1 0 0,0-1 0 0 0,0 0 0 0 0,-1 1 0 0 0,1-1 1 0 0,0 1-1 0 0,-1-1 0 0 0,1 1 0 0 0,0-1 1 0 0,-1 1-1 0 0,1-1 0 0 0,-1 1 0 0 0,0-2 1 0 0,-11-5 68 0 0,10 5-46 0 0,-7-4 18 0 0,6 4-16 0 0,1 1 0 0 0,-29-24 532 0 0,29 24-448 0 0,-1-1-68 0 0,-44-8 34 0 0,44 10-57 0 0,-1 0-28 0 0,-23 3 151 0 0,0 1-1 0 0,0 1 0 0 0,-35 11 1 0 0,60-15-92 0 0,-27 9 81 0 0,20-8-106 0 0,-12 6-14 0 0,1 1 0 0 0,0 1 0 0 0,0 0-1 0 0,1 2 1 0 0,0 0 0 0 0,1 1 0 0 0,0 1 0 0 0,1 1 0 0 0,1 0 0 0 0,-28 34 0 0 0,43-47 2 0 0,-2 1-21 0 0,1-1 0 0 0,0 1-1 0 0,0 0 1 0 0,0-1 0 0 0,0 1-1 0 0,-2 5 1 0 0,3-6-10 0 0,0 0 31 0 0,-8 30-5 0 0,9-29-37 0 0,-3 47 58 0 0,3-47-28 0 0,0 16-36 0 0,2 0 30 0 0,21 28 22 0 0,-22-44 6 0 0,0-1-69 0 0,0 1 43 0 0,1 0 1 0 0,0 0-1 0 0,0 0 0 0 0,0 0 0 0 0,0 0 1 0 0,0 0-1 0 0,1-1 0 0 0,3 4 0 0 0,-4-4 17 0 0,0-1-62 0 0,49 28 93 0 0,-48-28-71 0 0,26 16 31 0 0,-26-16 14 0 0,25 12 3 0 0,-24-12-48 0 0,14 6 59 0 0,-15-6 5 0 0,9 4-8 0 0,-9-4-12 0 0,0 0-2 0 0,6 0-15 0 0,1 2 19 0 0,42 21 47 0 0,-40-19-61 0 0,-7-3-16 0 0,1 0-1 0 0,-1 1 1 0 0,1 0 0 0 0,-1 0 0 0 0,0 0-1 0 0,0 1 1 0 0,8 7 0 0 0,-4-2 8 0 0,5 2-44 0 0,-11-9 50 0 0,11 8 6 0 0,-12-8-10 0 0,47 44 14 0 0,-46-44-16 0 0,-1 0-5 0 0,5 7 2 0 0,25 40-208 0 0,-31-47 173 0 0,-1 0 30 0 0,1 0 0 0 0,0 0 0 0 0,0 0 0 0 0,0 0-1 0 0,0 0 1 0 0,0 0 0 0 0,0 0 0 0 0,2 3 0 0 0,8 12-8 0 0,5 38 3 0 0,-16-52 26 0 0,1 13-47 0 0,-1-12 46 0 0,0 12-5 0 0,0-13 5 0 0,0 0-44 0 0,-7 65 32 0 0,7-65 9 0 0,-6 16-7 0 0,-12 19-18 0 0,17-36 9 0 0,-1 0-21 0 0,-17 17 51 0 0,17-17-42 0 0,-13 6 36 0 0,-10 1-9 0 0,23-8 2 0 0,-1 0-74 0 0,-29 4 16 0 0,28-5 80 0 0,1 1-46 0 0,-10 0 40 0 0,10-1 4 0 0,-1 0-41 0 0,-34 1-8 0 0,34-1 40 0 0,1 0-28 0 0,-11-1 35 0 0,11 1-46 0 0,-1 0 36 0 0,-32-5-38 0 0,32 5-2 0 0,1-1 52 0 0,-33-3-48 0 0,32 3-1 0 0,0 1 43 0 0,-11-2-50 0 0,11 1 35 0 0,0 0-41 0 0,-10-1 42 0 0,10 1-42 0 0,1 0 51 0 0,-36-12 85 0 0,1-1 0 0 0,1-1-1 0 0,1-3 1 0 0,0-1 0 0 0,1-1-1 0 0,-38-30 1 0 0,61 41-8 0 0,0-1 0 0 0,1 0 1 0 0,0-1-1 0 0,-12-16 0 0 0,21 25-43 0 0,-12-17 555 0 0,5 5-1966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2:35.013"/>
    </inkml:context>
    <inkml:brush xml:id="br0">
      <inkml:brushProperty name="width" value="0.05" units="cm"/>
      <inkml:brushProperty name="height" value="0.05" units="cm"/>
    </inkml:brush>
  </inkml:definitions>
  <inkml:trace contextRef="#ctx0" brushRef="#br0">0 107 140 0 0,'0'0'3862'0'0,"2"-2"-3856"0"0,7-3-1 0 0,-7 4 4 0 0,11-10 9 0 0,12-4 12 0 0,35-16 0 0 0,-57 30-20 0 0,1 0 6 0 0,0 0 0 0 0,0-1 0 0 0,0 0 1 0 0,-1 1-1 0 0,8-5 0 0 0,9-5 41 0 0,27-2 3 0 0,-44 12-45 0 0,-1 1-12 0 0,-1 0 0 0 0,0 0-1 0 0,0 0 1 0 0,0 0 0 0 0,1 0 0 0 0,-1 0-1 0 0,0 0 1 0 0,0 0 0 0 0,1 0 0 0 0,-1 0 0 0 0,0-1-1 0 0,2 0 1 0 0,-1 1 2 0 0,2-1 7 0 0,0 1-3 0 0,5 0 4 0 0,1 0-1 0 0,-1 1 1 0 0,0 0 0 0 0,0 0 0 0 0,14 4-1 0 0,-8-1 0 0 0,-3-1-5 0 0,-1 1-1 0 0,1-1 1 0 0,-1 2-1 0 0,19 9 1 0 0,-3 4 38 0 0,38 32 0 0 0,-54-41-44 0 0,4 4 1 0 0,1 0 1 0 0,1-1-1 0 0,27 14 0 0 0,9-3 11 0 0,-25-19 8 0 0,-10-3-17 0 0,-5 1-3 0 0,2-2 7 0 0,7-2 1 0 0,-14 1-3 0 0,7 0-5 0 0,0-1 0 0 0,-1-1 0 0 0,1 0 0 0 0,19-8 0 0 0,48-15-2 0 0,-76 23 5 0 0,71-33 10 0 0,-37 13 6 0 0,-6-4 51 0 0,-22 19-2477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30.376"/>
    </inkml:context>
    <inkml:brush xml:id="br0">
      <inkml:brushProperty name="width" value="0.05" units="cm"/>
      <inkml:brushProperty name="height" value="0.05" units="cm"/>
    </inkml:brush>
  </inkml:definitions>
  <inkml:trace contextRef="#ctx0" brushRef="#br0">228 36 448 0 0,'11'-28'1224'0'0,"-9"20"-195"0"0,-8 19-713 0 0,-11 28 183 0 0,1 0 0 0 0,-16 67 0 0 0,19-58-260 0 0,6-23-133 0 0,-95 357 1298 0 0,85-304-1056 0 0,4 1 0 0 0,-4 155 0 0 0,18-175-215 0 0,4 1 0 0 0,18 88 0 0 0,43 112-984 0 0,-62-246 322 0 0,0 0 1 0 0,1-1-1 0 0,1 0 0 0 0,0 0 1 0 0,0 0-1 0 0,1 0 1 0 0,11 13-1 0 0,-17-24 307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30.750"/>
    </inkml:context>
    <inkml:brush xml:id="br0">
      <inkml:brushProperty name="width" value="0.05" units="cm"/>
      <inkml:brushProperty name="height" value="0.05" units="cm"/>
    </inkml:brush>
  </inkml:definitions>
  <inkml:trace contextRef="#ctx0" brushRef="#br0">119 14 596 0 0,'0'-2'477'0'0,"-1"-9"112"0"0,-3 17 616 0 0,-6 20-302 0 0,-54 201 301 0 0,29-76-3811 0 0,31-131 1820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31.133"/>
    </inkml:context>
    <inkml:brush xml:id="br0">
      <inkml:brushProperty name="width" value="0.05" units="cm"/>
      <inkml:brushProperty name="height" value="0.05" units="cm"/>
    </inkml:brush>
  </inkml:definitions>
  <inkml:trace contextRef="#ctx0" brushRef="#br0">65 0 540 0 0,'0'0'3083'0'0,"-2"3"-2782"0"0,-5 5-165 0 0,1 1 0 0 0,0 0 1 0 0,1 0-1 0 0,0 0 0 0 0,0 1 1 0 0,1-1-1 0 0,1 1 0 0 0,-1 0 1 0 0,1 1-1 0 0,1-1 0 0 0,-2 17 1 0 0,4-22-120 0 0,0 0 1 0 0,0 0-1 0 0,0-1 0 0 0,1 1 1 0 0,0 0-1 0 0,0 0 0 0 0,2 4 1 0 0,-1-2 0 0 0,-1-3-14 0 0,0-1 1 0 0,0 0-1 0 0,1 0 1 0 0,0 0-1 0 0,-1 0 1 0 0,1-1-1 0 0,0 1 1 0 0,1 0-1 0 0,2 3 1 0 0,0-2 1 0 0,-3-1-10 0 0,0-1-1 0 0,1 0 1 0 0,-1 1 0 0 0,1-1 0 0 0,0 0-1 0 0,0-1 1 0 0,0 1 0 0 0,0-1-1 0 0,0 1 1 0 0,0-1 0 0 0,0 0 0 0 0,0 0-1 0 0,1 0 1 0 0,-1 0 0 0 0,0-1 0 0 0,1 1-1 0 0,-1-1 1 0 0,0 0 0 0 0,1 0-1 0 0,-1 0 1 0 0,0-1 0 0 0,1 1 0 0 0,-1-1-1 0 0,4 0 1 0 0,-2-1-1 0 0,0 1-1 0 0,-1-1 0 0 0,1 0 1 0 0,0 0-1 0 0,-1 0 1 0 0,1-1-1 0 0,-1 0 0 0 0,0 0 1 0 0,0 0-1 0 0,0 0 1 0 0,0 0-1 0 0,0-1 1 0 0,-1 0-1 0 0,0 0 0 0 0,4-5 1 0 0,-2 2-4 0 0,-3 4 4 0 0,0 0 1 0 0,0 0 0 0 0,-1-1 0 0 0,1 1-1 0 0,-1 0 1 0 0,0-1 0 0 0,0 1-1 0 0,0-1 1 0 0,0-4 0 0 0,3-18-1 0 0,-4 21 9 0 0,0 0 0 0 0,0 0 0 0 0,0 0 0 0 0,-1 0 0 0 0,0 1 0 0 0,0-1 0 0 0,0 0 1 0 0,0 0-1 0 0,-1 1 0 0 0,0-1 0 0 0,0 1 0 0 0,0 0 0 0 0,0-1 0 0 0,-1 1 1 0 0,0 0-1 0 0,0 0 0 0 0,0 1 0 0 0,0-1 0 0 0,0 0 0 0 0,-1 1 0 0 0,0 0 1 0 0,1 0-1 0 0,-1 0 0 0 0,0 1 0 0 0,-1-1 0 0 0,1 1 0 0 0,0 0 0 0 0,-9-3 1 0 0,-18-1-17 0 0,24 7 4 0 0,2 0-4 0 0,0 0-156 0 0,0 1 1 0 0,-1-1 0 0 0,1 1-1 0 0,0 0 1 0 0,0 1 0 0 0,0-1 0 0 0,0 1-1 0 0,1 0 1 0 0,-1 0 0 0 0,1 0-1 0 0,-1 1 1 0 0,1-1 0 0 0,0 1 0 0 0,1 0-1 0 0,-1 1 1 0 0,1-1 0 0 0,-1 0-1 0 0,-2 6 1 0 0,0 3-637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31.488"/>
    </inkml:context>
    <inkml:brush xml:id="br0">
      <inkml:brushProperty name="width" value="0.05" units="cm"/>
      <inkml:brushProperty name="height" value="0.05" units="cm"/>
    </inkml:brush>
  </inkml:definitions>
  <inkml:trace contextRef="#ctx0" brushRef="#br0">14 0 496 0 0,'0'0'2469'0'0,"3"2"-1846"0"0,-1 0-486 0 0,0 0-1 0 0,0 0 0 0 0,0 0 1 0 0,-1 0-1 0 0,1 0 0 0 0,-1 1 1 0 0,1-1-1 0 0,-1 1 0 0 0,0-1 1 0 0,0 1-1 0 0,0-1 0 0 0,0 1 1 0 0,0 0-1 0 0,-1 0 0 0 0,1-1 0 0 0,-1 1 1 0 0,0 0-1 0 0,0 4 0 0 0,-1 62 1062 0 0,0-58-1059 0 0,-21 221 768 0 0,14-151-2200 0 0,7-73 1051 0 0,-4 35-3340 0 0,5-28 2681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31.863"/>
    </inkml:context>
    <inkml:brush xml:id="br0">
      <inkml:brushProperty name="width" value="0.05" units="cm"/>
      <inkml:brushProperty name="height" value="0.05" units="cm"/>
    </inkml:brush>
  </inkml:definitions>
  <inkml:trace contextRef="#ctx0" brushRef="#br0">243 27 572 0 0,'-1'-3'531'0'0,"0"-9"-104"0"0,1 10-97 0 0,-1-1-31 0 0,1 3-279 0 0,0 0-1 0 0,-1-1 1 0 0,1 1 0 0 0,0 0 0 0 0,0-1 0 0 0,0 1-1 0 0,0 0 1 0 0,0 0 0 0 0,0-1 0 0 0,-1 1 0 0 0,1 0-1 0 0,0 0 1 0 0,0-1 0 0 0,0 1 0 0 0,-1 0-1 0 0,1 0 1 0 0,0-1 0 0 0,0 1 0 0 0,-1 0 0 0 0,1 0-1 0 0,0 0 1 0 0,-1 0 0 0 0,1-1 0 0 0,0 1 0 0 0,0 0-1 0 0,-1 0 1 0 0,1 0 0 0 0,0 0 0 0 0,-1 0-1 0 0,1 0 1 0 0,0 0 0 0 0,-1 0 0 0 0,1 0 0 0 0,0 0-1 0 0,-1 0 1 0 0,1 0 0 0 0,0 0 0 0 0,-1 0 0 0 0,1 0-1 0 0,0 0 1 0 0,-1 0 0 0 0,1 1 0 0 0,0-1-1 0 0,0 0 1 0 0,-1 0 0 0 0,1 0 0 0 0,0 0 0 0 0,-1 1-1 0 0,1-1 1 0 0,-1 2 26 0 0,0-1-1 0 0,0 0 1 0 0,1 1 0 0 0,-1-1-1 0 0,0 1 1 0 0,1-1 0 0 0,-1 1-1 0 0,1-1 1 0 0,0 1-1 0 0,0 0 1 0 0,-1-1 0 0 0,1 1-1 0 0,0 0 1 0 0,0-1-1 0 0,1 1 1 0 0,-1 1 0 0 0,15 101 648 0 0,40 141 0 0 0,-5-29-80 0 0,-43-184-533 0 0,44 307 1064 0 0,-48-301-992 0 0,-2 0 1 0 0,-2 1-1 0 0,-1-1 1 0 0,-2 1 0 0 0,-2-1-1 0 0,-20 70 1 0 0,9-62-134 0 0,-2-1 0 0 0,-1-1-1 0 0,-3-1 1 0 0,-1-1 0 0 0,-2-1 0 0 0,-62 73 0 0 0,55-77-1703 0 0,-66 56-1 0 0,86-85-312 0 0,11-6 1397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32.241"/>
    </inkml:context>
    <inkml:brush xml:id="br0">
      <inkml:brushProperty name="width" value="0.05" units="cm"/>
      <inkml:brushProperty name="height" value="0.05" units="cm"/>
    </inkml:brush>
  </inkml:definitions>
  <inkml:trace contextRef="#ctx0" brushRef="#br0">1 44 404 0 0,'0'0'5278'0'0,"3"0"-5097"0"0,161-24 40 0 0,-58 5-3982 0 0,-102 18 2990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32.597"/>
    </inkml:context>
    <inkml:brush xml:id="br0">
      <inkml:brushProperty name="width" value="0.05" units="cm"/>
      <inkml:brushProperty name="height" value="0.05" units="cm"/>
    </inkml:brush>
  </inkml:definitions>
  <inkml:trace contextRef="#ctx0" brushRef="#br0">2 5 392 0 0,'0'0'703'0'0,"0"2"-87"0"0,-1-1-538 0 0,1 0-1 0 0,0 0 1 0 0,0 0 0 0 0,-1 0-1 0 0,1 0 1 0 0,0 0 0 0 0,0 0 0 0 0,0 0-1 0 0,0 0 1 0 0,1 0 0 0 0,-1 0 0 0 0,0 0-1 0 0,0 0 1 0 0,0 0 0 0 0,1 0 0 0 0,-1 0-1 0 0,1 0 1 0 0,-1 0 0 0 0,1 0-1 0 0,-1 0 1 0 0,1-1 0 0 0,-1 1 0 0 0,1 0-1 0 0,0 0 1 0 0,-1-1 0 0 0,1 1 0 0 0,0 0-1 0 0,0-1 1 0 0,-1 1 0 0 0,1 0-1 0 0,0-1 1 0 0,0 1 0 0 0,0-1 0 0 0,0 0-1 0 0,0 1 1 0 0,0-1 0 0 0,0 0 0 0 0,0 1-1 0 0,0-1 1 0 0,1 0 0 0 0,2 1 74 0 0,1-2-26 0 0,196-35 359 0 0,-197 36-669 0 0,-1-1-48 0 0,31 0-2975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33.207"/>
    </inkml:context>
    <inkml:brush xml:id="br0">
      <inkml:brushProperty name="width" value="0.05" units="cm"/>
      <inkml:brushProperty name="height" value="0.05" units="cm"/>
    </inkml:brush>
  </inkml:definitions>
  <inkml:trace contextRef="#ctx0" brushRef="#br0">64 28 288 0 0,'0'0'469'0'0,"-3"1"-59"0"0,-10 2-15 0 0,10-2 5 0 0,1 0-10 0 0,-9 3-28 0 0,8-4 246 0 0,0 1-342 0 0,-1 1-357 0 0,-16 3 1864 0 0,19-4-907 0 0,15-3-854 0 0,184-20 1289 0 0,-75 10-262 0 0,-87 7-508 0 0,3 0-239 0 0,-14 5-4503 0 0,-22 0 3265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33.571"/>
    </inkml:context>
    <inkml:brush xml:id="br0">
      <inkml:brushProperty name="width" value="0.05" units="cm"/>
      <inkml:brushProperty name="height" value="0.05" units="cm"/>
    </inkml:brush>
  </inkml:definitions>
  <inkml:trace contextRef="#ctx0" brushRef="#br0">100 84 764 0 0,'1'-4'768'0'0,"13"-59"2653"0"0,-14 61-3112 0 0,5-13 1212 0 0,-39 251 879 0 0,20-148-1951 0 0,-45 228-47 0 0,48-236-4213 0 0,10-65 1658 0 0,0-12 487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13.110"/>
    </inkml:context>
    <inkml:brush xml:id="br0">
      <inkml:brushProperty name="width" value="0.05" units="cm"/>
      <inkml:brushProperty name="height" value="0.05" units="cm"/>
    </inkml:brush>
  </inkml:definitions>
  <inkml:trace contextRef="#ctx0" brushRef="#br0">554 37 512 0 0,'0'0'1019'0'0,"2"-2"-114"0"0,2-8-92 0 0,-2 8-94 0 0,-1 0-58 0 0,13-17 1584 0 0,-12 17-934 0 0,-5 6-1099 0 0,-70 83 405 0 0,-141 131 1 0 0,206-211-594 0 0,-24 23-197 0 0,0-2 0 0 0,-2-1 0 0 0,-61 36 0 0 0,91-61 83 0 0,0 0 1 0 0,0 0-1 0 0,0 0 0 0 0,0-1 1 0 0,0 0-1 0 0,0 0 0 0 0,0 0 1 0 0,-1 0-1 0 0,1 0 0 0 0,-8-1 1 0 0,11 0 60 0 0,-1-1 0 0 0,1 1 0 0 0,-1 0 0 0 0,1-1 0 0 0,-1 0 0 0 0,0 1 0 0 0,1-1 0 0 0,0 0 0 0 0,-1 0 1 0 0,1 0-1 0 0,-1 0 0 0 0,1 0 0 0 0,0 0 0 0 0,0 0 0 0 0,0 0 0 0 0,0 0 0 0 0,0-1 0 0 0,0 1 0 0 0,0 0 0 0 0,0-1 0 0 0,0 1 1 0 0,0-1-1 0 0,1 1 0 0 0,-1-1 0 0 0,1 1 0 0 0,-1-1 0 0 0,1 0 0 0 0,-1 1 0 0 0,1-1 0 0 0,0-1 0 0 0,-1-13 19 0 0,0 0-1 0 0,1 1 0 0 0,1-1 1 0 0,0 0-1 0 0,1 1 1 0 0,1-1-1 0 0,0 1 0 0 0,1 0 1 0 0,1 0-1 0 0,1 0 1 0 0,7-16-1 0 0,-11 29 64 0 0,-1-1 1 0 0,1 0-1 0 0,0 1 0 0 0,0 0 0 0 0,0-1 1 0 0,0 1-1 0 0,1 0 0 0 0,-1 0 1 0 0,0 0-1 0 0,1 0 0 0 0,0 0 1 0 0,-1 1-1 0 0,1-1 0 0 0,0 1 0 0 0,0 0 1 0 0,4-2-1 0 0,-4 2 104 0 0,1 2 45 0 0,1 1-127 0 0,0-1 1 0 0,0 1 0 0 0,0 0-1 0 0,0 1 1 0 0,0-1-1 0 0,-1 1 1 0 0,1 0-1 0 0,-1 0 1 0 0,0 0 0 0 0,0 1-1 0 0,6 5 1 0 0,5 8 131 0 0,20 29 1 0 0,3 4 29 0 0,-10-21-465 0 0,56 49-1 0 0,-65-63-1485 0 0,1-1 0 0 0,28 14-1 0 0,-34-21-59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2:35.662"/>
    </inkml:context>
    <inkml:brush xml:id="br0">
      <inkml:brushProperty name="width" value="0.05" units="cm"/>
      <inkml:brushProperty name="height" value="0.05" units="cm"/>
    </inkml:brush>
  </inkml:definitions>
  <inkml:trace contextRef="#ctx0" brushRef="#br0">0 48 400 0 0,'0'0'1473'0'0,"3"0"-1088"0"0,10-2-29 0 0,-10 1-58 0 0,1 0-46 0 0,16-4 286 0 0,42-4 0 0 0,-51 8-470 0 0,45-4 138 0 0,131-1 111 0 0,63-3-219 0 0,-191 4-175 0 0,-55 4-3 0 0,-1 1-56 0 0,14-2-2295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13.671"/>
    </inkml:context>
    <inkml:brush xml:id="br0">
      <inkml:brushProperty name="width" value="0.05" units="cm"/>
      <inkml:brushProperty name="height" value="0.05" units="cm"/>
    </inkml:brush>
  </inkml:definitions>
  <inkml:trace contextRef="#ctx0" brushRef="#br0">187 97 1360 0 0,'0'0'5714'0'0,"-1"2"-5425"0"0,0-1-244 0 0,0 1 0 0 0,0-1 1 0 0,1 0-1 0 0,-1 0 0 0 0,0 0 1 0 0,0 0-1 0 0,-1 0 0 0 0,1 0 1 0 0,0 0-1 0 0,0 0 0 0 0,0 0 1 0 0,-1 0-1 0 0,1-1 0 0 0,0 1 1 0 0,-1 0-1 0 0,-1 0 0 0 0,0 0 85 0 0,-1-1-62 0 0,-1-1-31 0 0,-1 1-1 0 0,1-1 0 0 0,0 0 0 0 0,0 0 0 0 0,-1-1 0 0 0,1 0 0 0 0,-7-3 1 0 0,10 4-34 0 0,0 1 0 0 0,1-1 0 0 0,-1 0 1 0 0,1 0-1 0 0,-1 0 0 0 0,1 0 1 0 0,-1 0-1 0 0,1-1 0 0 0,0 1 1 0 0,0 0-1 0 0,-1-1 0 0 0,1 1 1 0 0,0-1-1 0 0,0 1 0 0 0,0-1 1 0 0,1 1-1 0 0,-1-1 0 0 0,0 0 1 0 0,1 0-1 0 0,-1 1 0 0 0,1-1 1 0 0,-1 0-1 0 0,1 0 0 0 0,0 1 1 0 0,-1-1-1 0 0,1 0 0 0 0,0 0 0 0 0,1 0 1 0 0,-1-2-1 0 0,1 1-1 0 0,-1 0 0 0 0,1-1 0 0 0,0 1-1 0 0,0 0 1 0 0,0 0 0 0 0,1 0 0 0 0,-1 0 0 0 0,1 0-1 0 0,-1 0 1 0 0,1 0 0 0 0,0 1 0 0 0,0-1 0 0 0,5-4-1 0 0,-4 6 5 0 0,-1-1 0 0 0,1 1 0 0 0,-1-1 0 0 0,1 1 0 0 0,0 0 0 0 0,-1 0 0 0 0,1 1 0 0 0,0-1 0 0 0,0 0 0 0 0,0 1 0 0 0,0 0 0 0 0,0-1 0 0 0,0 1 0 0 0,0 0 0 0 0,0 1 0 0 0,-1-1-1 0 0,1 0 1 0 0,0 1 0 0 0,0 0 0 0 0,0 0 0 0 0,0 0 0 0 0,-1 0 0 0 0,1 0 0 0 0,0 0 0 0 0,-1 1 0 0 0,1-1 0 0 0,-1 1 0 0 0,0 0 0 0 0,1-1 0 0 0,-1 1 0 0 0,0 0 0 0 0,0 1 0 0 0,2 2-1 0 0,3 2 21 0 0,0 1 0 0 0,0 1 0 0 0,-1-1 0 0 0,-1 1-1 0 0,1 0 1 0 0,-1 1 0 0 0,-1-1 0 0 0,0 1 0 0 0,0 0-1 0 0,-1 0 1 0 0,0 0 0 0 0,-1 0 0 0 0,0 1 0 0 0,-1-1-1 0 0,0 1 1 0 0,0-1 0 0 0,-1 1 0 0 0,-1-1 0 0 0,0 1-1 0 0,0-1 1 0 0,-1 1 0 0 0,0-1 0 0 0,-4 11 0 0 0,2-8-26 0 0,-1 0 1 0 0,-1-1 0 0 0,1 1-1 0 0,-2-1 1 0 0,0-1 0 0 0,0 1-1 0 0,-1-1 1 0 0,-1 0 0 0 0,0-1-1 0 0,0 0 1 0 0,-1-1 0 0 0,0 0-1 0 0,0 0 1 0 0,-1-1 0 0 0,0 0 0 0 0,-1-1-1 0 0,-15 7 1 0 0,22-12 1 0 0,1-1 1 0 0,-1 0-1 0 0,1 0 0 0 0,-1 0 1 0 0,0-1-1 0 0,0 1 0 0 0,-5-1 0 0 0,8 0-1 0 0,0 0-2 0 0,0-1-1 0 0,1 1 0 0 0,-1 0 1 0 0,1 0-1 0 0,-1-1 0 0 0,1 1 0 0 0,-1-1 1 0 0,1 1-1 0 0,-1-1 0 0 0,1 0 1 0 0,0 1-1 0 0,-1-1 0 0 0,1 0 1 0 0,0 0-1 0 0,-1 0 0 0 0,1 0 1 0 0,0 0-1 0 0,0-1 0 0 0,0 1 1 0 0,0 0-1 0 0,0 0 0 0 0,0-1 1 0 0,0 1-1 0 0,1 0 0 0 0,-1-1 1 0 0,0-1-1 0 0,-1 0-14 0 0,1-1 1 0 0,0 0-1 0 0,0 0 0 0 0,0 1 0 0 0,1-1 1 0 0,-1-7-1 0 0,1 8 0 0 0,1 1 23 0 0,0 0-3 0 0,0 1 0 0 0,0 0 0 0 0,0 0 0 0 0,1 1 0 0 0,-1-1 0 0 0,0 0 0 0 0,0 0 0 0 0,1 0 0 0 0,-1 1 0 0 0,0-1 0 0 0,1 1 0 0 0,-1-1 0 0 0,0 1 0 0 0,1-1 0 0 0,-1 1 0 0 0,1 0-1 0 0,-1 0 1 0 0,1 0 0 0 0,-1 0 0 0 0,1 0 0 0 0,-1 0 0 0 0,0 0 0 0 0,1 0 0 0 0,-1 1 0 0 0,1-1 0 0 0,-1 0 0 0 0,0 1 0 0 0,1-1 0 0 0,-1 1 0 0 0,0 0 0 0 0,3 1 0 0 0,22 16-122 0 0,0 1-1 0 0,31 32 1 0 0,9 14-5343 0 0,-64-62 4120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14.022"/>
    </inkml:context>
    <inkml:brush xml:id="br0">
      <inkml:brushProperty name="width" value="0.05" units="cm"/>
      <inkml:brushProperty name="height" value="0.05" units="cm"/>
    </inkml:brush>
  </inkml:definitions>
  <inkml:trace contextRef="#ctx0" brushRef="#br0">404 55 1160 0 0,'5'-11'777'0'0,"-3"6"-240"0"0,-1 1 1 0 0,1 0-1 0 0,0-1 0 0 0,-1 1 0 0 0,0-1 1 0 0,0 1-1 0 0,0-8 0 0 0,-17 18 610 0 0,11-2-1008 0 0,0 1 1 0 0,1 0-1 0 0,-1 0 0 0 0,1 0 0 0 0,0 1 1 0 0,1 0-1 0 0,-1-1 0 0 0,-2 8 0 0 0,-2 2 72 0 0,-55 101 599 0 0,5 2 1 0 0,-69 202-1 0 0,101-240-523 0 0,3 1-1 0 0,4 1 1 0 0,-16 152 0 0 0,32-192-289 0 0,2-1 1 0 0,1 1 0 0 0,3 0 0 0 0,1 0 0 0 0,2-1 0 0 0,2 0 0 0 0,1 0 0 0 0,2-1 0 0 0,28 64-1 0 0,-29-83-274 0 0,1-1-1 0 0,0 0 0 0 0,2 0 1 0 0,1-1-1 0 0,26 29 0 0 0,-28-37-673 0 0,0 1-1 0 0,1-1 1 0 0,1-1-1 0 0,0-1 1 0 0,15 9-1 0 0,-9-7-1694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18.107"/>
    </inkml:context>
    <inkml:brush xml:id="br0">
      <inkml:brushProperty name="width" value="0.05" units="cm"/>
      <inkml:brushProperty name="height" value="0.05" units="cm"/>
    </inkml:brush>
  </inkml:definitions>
  <inkml:trace contextRef="#ctx0" brushRef="#br0">31 137 348 0 0,'0'0'1141'0'0,"1"-2"-706"0"0,1-25 1407 0 0,-2 24-1234 0 0,-1 0-270 0 0,-2-9-28 0 0,2 9-40 0 0,1 1-21 0 0,-2-9 47 0 0,1 8 262 0 0,1 0-352 0 0,0-10-18 0 0,0 9-49 0 0,2 2 18 0 0,1-2-102 0 0,1 0 0 0 0,-1 0 1 0 0,1 1-1 0 0,0 0 0 0 0,0 0 1 0 0,0 0-1 0 0,1 0 0 0 0,-1 0 1 0 0,1 1-1 0 0,-1 0 0 0 0,1 0 1 0 0,0 0-1 0 0,0 0 0 0 0,0 1 1 0 0,0 0-1 0 0,7-1 0 0 0,-5 1-41 0 0,1-1-1 0 0,0 2 1 0 0,0-1-1 0 0,0 1 0 0 0,0 0 1 0 0,0 0-1 0 0,0 1 1 0 0,-1 0-1 0 0,1 1 1 0 0,0 0-1 0 0,0 0 0 0 0,-1 0 1 0 0,0 1-1 0 0,1 0 1 0 0,-1 1-1 0 0,10 6 0 0 0,-15-8-17 0 0,0 0-1 0 0,0 1 0 0 0,1-1 0 0 0,-2 1 0 0 0,1 0 0 0 0,0-1 0 0 0,-1 1 0 0 0,1 0 1 0 0,-1 0-1 0 0,0 0 0 0 0,0 0 0 0 0,2 6 0 0 0,-3-7-7 0 0,0 1-1 0 0,0 0 0 0 0,1-1 1 0 0,-1 1-1 0 0,-1-1 1 0 0,1 1-1 0 0,0-1 1 0 0,-1 1-1 0 0,1-1 1 0 0,-1 1-1 0 0,0-1 1 0 0,0 1-1 0 0,-2 3 1 0 0,1 0-30 0 0,-2 3-24 0 0,0 1 0 0 0,0-1 0 0 0,-1 0 0 0 0,-11 14-1 0 0,-38 39-168 0 0,38-45 153 0 0,15-16 68 0 0,-1 0 1 0 0,1 1 0 0 0,0-1-1 0 0,0 0 1 0 0,0 1-1 0 0,0-1 1 0 0,1 1 0 0 0,-1-1-1 0 0,0 1 1 0 0,0-1 0 0 0,1 1-1 0 0,-1-1 1 0 0,1 1-1 0 0,0 0 1 0 0,-1-1 0 0 0,1 1-1 0 0,0 2 1 0 0,15 1 10 0 0,-4-1 6 0 0,0 0 1 0 0,0 0-1 0 0,0 1 0 0 0,0 1 1 0 0,-1-1-1 0 0,18 15 1 0 0,-23-15-2 0 0,0-1 1 0 0,0 2-1 0 0,0-1 0 0 0,0 0 1 0 0,-1 1-1 0 0,0 0 1 0 0,0 0-1 0 0,-1 0 1 0 0,0 1-1 0 0,0-1 1 0 0,3 11-1 0 0,-5-11-2 0 0,0 1-1 0 0,-1-1 1 0 0,1 0 0 0 0,-2 1-1 0 0,1-1 1 0 0,-1 0-1 0 0,1 0 1 0 0,-2 1 0 0 0,1-1-1 0 0,-1 0 1 0 0,0 0 0 0 0,0 0-1 0 0,-1 0 1 0 0,-5 10 0 0 0,3-9 23 0 0,0 0 1 0 0,0 0-1 0 0,-1-1 0 0 0,0 1 1 0 0,0-1-1 0 0,0-1 1 0 0,-1 1-1 0 0,0-1 1 0 0,0 0-1 0 0,0-1 1 0 0,-1 1-1 0 0,1-1 1 0 0,-1-1-1 0 0,-11 4 0 0 0,7-4 19 0 0,0 0-1 0 0,-1-1 0 0 0,1 0 0 0 0,-1-1 1 0 0,1 0-1 0 0,-1-1 0 0 0,1-1 0 0 0,-1 0 0 0 0,-20-4 1 0 0,3 0-1089 0 0,27 5 607 0 0,12 10-3136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18.470"/>
    </inkml:context>
    <inkml:brush xml:id="br0">
      <inkml:brushProperty name="width" value="0.05" units="cm"/>
      <inkml:brushProperty name="height" value="0.05" units="cm"/>
    </inkml:brush>
  </inkml:definitions>
  <inkml:trace contextRef="#ctx0" brushRef="#br0">0 0 380 0 0,'0'0'5709'0'0</inkml:trace>
  <inkml:trace contextRef="#ctx0" brushRef="#br0" timeOffset="1">28 378 7669 0 0,'0'0'-2409'0'0,"-6"22"2241"0"0,3 0 6049 0 0,0 0-13774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18.826"/>
    </inkml:context>
    <inkml:brush xml:id="br0">
      <inkml:brushProperty name="width" value="0.05" units="cm"/>
      <inkml:brushProperty name="height" value="0.05" units="cm"/>
    </inkml:brush>
  </inkml:definitions>
  <inkml:trace contextRef="#ctx0" brushRef="#br0">0 25 3800 0 0,'3'-9'-13'0'0,"4"-6"3623"0"0,-7 15-3564 0 0,0 0 0 0 0,1 0 0 0 0,-1 0 1 0 0,0 0-1 0 0,0 0 0 0 0,1 0 1 0 0,-1-1-1 0 0,0 1 0 0 0,1 0 1 0 0,-1 0-1 0 0,0 0 0 0 0,1 0 0 0 0,-1 0 1 0 0,0 0-1 0 0,1 0 0 0 0,-1 0 1 0 0,0 1-1 0 0,1-1 0 0 0,-1 0 1 0 0,0 0-1 0 0,0 0 0 0 0,1 0 0 0 0,-1 0 1 0 0,0 0-1 0 0,1 1 0 0 0,-1-1 1 0 0,0 0-1 0 0,0 0 0 0 0,0 0 1 0 0,1 1-1 0 0,-1-1 0 0 0,0 0 0 0 0,0 0 1 0 0,1 1-1 0 0,-1-1 0 0 0,0 0 1 0 0,0 0-1 0 0,0 1 0 0 0,0-1 1 0 0,0 1-1 0 0,2 2 19 0 0,-1 1 0 0 0,0 0-1 0 0,0 1 1 0 0,0-1 0 0 0,-1 0 0 0 0,1 0 0 0 0,-1 0 0 0 0,0 0 0 0 0,-1 5 0 0 0,12 151 59 0 0,-8-86-2875 0 0,-2-71 1517 0 0,1 16-1850 0 0,-1-15 1005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19.410"/>
    </inkml:context>
    <inkml:brush xml:id="br0">
      <inkml:brushProperty name="width" value="0.05" units="cm"/>
      <inkml:brushProperty name="height" value="0.05" units="cm"/>
    </inkml:brush>
  </inkml:definitions>
  <inkml:trace contextRef="#ctx0" brushRef="#br0">47 0 508 0 0,'0'4'-168'0'0,"-7"36"306"0"0,3 1 1 0 0,0 54-1 0 0,1-15-42 0 0,-6-4-22 0 0,4-38-435 0 0,-1-1 904 0 0,5-34-1120 0 0,-6 28 518 0 0,6-28 432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19.780"/>
    </inkml:context>
    <inkml:brush xml:id="br0">
      <inkml:brushProperty name="width" value="0.05" units="cm"/>
      <inkml:brushProperty name="height" value="0.05" units="cm"/>
    </inkml:brush>
  </inkml:definitions>
  <inkml:trace contextRef="#ctx0" brushRef="#br0">4 0 5673 0 0,'0'0'376'0'0,"-4"199"-624"0"0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20.749"/>
    </inkml:context>
    <inkml:brush xml:id="br0">
      <inkml:brushProperty name="width" value="0.05" units="cm"/>
      <inkml:brushProperty name="height" value="0.05" units="cm"/>
    </inkml:brush>
  </inkml:definitions>
  <inkml:trace contextRef="#ctx0" brushRef="#br0">47 80 64 0 0,'0'-2'165'0'0,"-6"-24"520"0"0,6 23-414 0 0,-2 1-159 0 0,2 0-149 0 0,-1-2 270 0 0,-1 1 0 0 0,1-1 0 0 0,-1 1 0 0 0,1 0 1 0 0,-1-1-1 0 0,0 1 0 0 0,0 0 0 0 0,-1 0 0 0 0,1 0 1 0 0,-1 1-1 0 0,1-1 0 0 0,-5-3 0 0 0,5 5 746 0 0,8 11-892 0 0,1 0 0 0 0,0-1 0 0 0,0 0 0 0 0,14 13 0 0 0,8 11 159 0 0,-2 3-54 0 0,-2 2 0 0 0,-1 1 0 0 0,-2 0 0 0 0,20 53 0 0 0,47 175 355 0 0,-62-158-432 0 0,-5 1 1 0 0,-5 1-1 0 0,-5 1 0 0 0,-4 0 0 0 0,-6 0 1 0 0,-4 0-1 0 0,-24 158 0 0 0,19-227-94 0 0,-2-1 0 0 0,-2-1 1 0 0,-30 76-1 0 0,27-87-19 0 0,-1 0 1 0 0,-1-1-1 0 0,-2-1 1 0 0,0 0-1 0 0,-36 39 0 0 0,-47 33-1817 0 0,35-36-2059 0 0,63-61 3488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21.938"/>
    </inkml:context>
    <inkml:brush xml:id="br0">
      <inkml:brushProperty name="width" value="0.05" units="cm"/>
      <inkml:brushProperty name="height" value="0.05" units="cm"/>
    </inkml:brush>
  </inkml:definitions>
  <inkml:trace contextRef="#ctx0" brushRef="#br0">238 89 16 0 0,'0'-3'539'0'0,"3"-71"2549"0"0,-3 70-2914 0 0,-2 3-131 0 0,2 0-35 0 0,0 1 0 0 0,-1-1 0 0 0,1 1 0 0 0,-1-1 0 0 0,1 1 0 0 0,-1-1 0 0 0,1 1 0 0 0,-1 0 0 0 0,1-1 0 0 0,-1 1 0 0 0,1 0 0 0 0,-1 0 1 0 0,1-1-1 0 0,-1 1 0 0 0,0 0 0 0 0,1 0 0 0 0,-1 0 0 0 0,0 0 0 0 0,1 0 0 0 0,-1 0 0 0 0,1 0 0 0 0,-1 0 0 0 0,0 0 0 0 0,1 0 0 0 0,-1 0 0 0 0,1 0 0 0 0,-2 0 0 0 0,0 1 16 0 0,1 0-1 0 0,-1 0 0 0 0,1 0 0 0 0,-1 0 0 0 0,1 0 1 0 0,-1 0-1 0 0,1 0 0 0 0,0 0 0 0 0,0 1 0 0 0,-2 1 0 0 0,-1 3 56 0 0,-1 0 0 0 0,1 0 0 0 0,1 1 0 0 0,-6 12-1 0 0,-16 49 590 0 0,-25 115 0 0 0,2 76-104 0 0,-6 266 580 0 0,51-459-990 0 0,6 74-1 0 0,0-108-123 0 0,1 0 0 0 0,1-1 0 0 0,2 0 0 0 0,16 45 0 0 0,-18-64-31 0 0,0-1 1 0 0,1 1 0 0 0,1-1-1 0 0,-1 0 1 0 0,2 0 0 0 0,0-1-1 0 0,0 0 1 0 0,1-1-1 0 0,0 0 1 0 0,18 15 0 0 0,-11-13-324 0 0,0 0 0 0 0,1-2-1 0 0,0 0 1 0 0,1 0 0 0 0,0-2 0 0 0,28 8 0 0 0,7 2-2433 0 0,-50-16 1956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22.297"/>
    </inkml:context>
    <inkml:brush xml:id="br0">
      <inkml:brushProperty name="width" value="0.05" units="cm"/>
      <inkml:brushProperty name="height" value="0.05" units="cm"/>
    </inkml:brush>
  </inkml:definitions>
  <inkml:trace contextRef="#ctx0" brushRef="#br0">2 65 968 0 0,'-1'-5'1010'0'0,"1"-1"-1056"0"0,-1-40 3606 0 0,1 38-1639 0 0,2 33-1251 0 0,4 353-774 0 0,2-289-4043 0 0,-7-69 2719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2:36.051"/>
    </inkml:context>
    <inkml:brush xml:id="br0">
      <inkml:brushProperty name="width" value="0.05" units="cm"/>
      <inkml:brushProperty name="height" value="0.05" units="cm"/>
    </inkml:brush>
  </inkml:definitions>
  <inkml:trace contextRef="#ctx0" brushRef="#br0">88 0 96 0 0,'-74'48'2290'0'0,"72"-47"-2166"0"0,1 0-93 0 0,0-1 1 0 0,0 1 0 0 0,1 0 0 0 0,-1-1 0 0 0,0 1 0 0 0,1 0 0 0 0,-1-1 0 0 0,0 1-1 0 0,1 0 1 0 0,-1 0 0 0 0,1 0 0 0 0,-1 0 0 0 0,1 0 0 0 0,-1 0 0 0 0,1-1 0 0 0,0 1 0 0 0,0 0-1 0 0,-1 0 1 0 0,1 0 0 0 0,0 0 0 0 0,0 0 0 0 0,0 0 0 0 0,0 0 0 0 0,0 0 0 0 0,0 0-1 0 0,0 0 1 0 0,0 0 0 0 0,1 0 0 0 0,-1 0 0 0 0,0 0 0 0 0,0 0 0 0 0,1 0 0 0 0,-1 0-1 0 0,1 0 1 0 0,-1 0 0 0 0,1 0 0 0 0,0 1 0 0 0,10 2 81 0 0,-1 0-1 0 0,0-1 1 0 0,1 0-1 0 0,0-1 1 0 0,21 2 0 0 0,64-1 218 0 0,-63-2-207 0 0,213-4 574 0 0,-184 2-638 0 0,-48 0-327 0 0,1 1 0 0 0,-1 1 1 0 0,0 1-1 0 0,15 3 0 0 0,-26-5-241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22.698"/>
    </inkml:context>
    <inkml:brush xml:id="br0">
      <inkml:brushProperty name="width" value="0.05" units="cm"/>
      <inkml:brushProperty name="height" value="0.05" units="cm"/>
    </inkml:brush>
  </inkml:definitions>
  <inkml:trace contextRef="#ctx0" brushRef="#br0">51 1 244 0 0,'0'0'1626'0'0,"-2"2"-986"0"0,-3 6-228 0 0,0 0 0 0 0,0 0-1 0 0,1 0 1 0 0,0 1 0 0 0,1-1-1 0 0,-4 12 1 0 0,3-9-198 0 0,1 1-46 0 0,0 1 1 0 0,1-1-1 0 0,0 0 0 0 0,1 1 1 0 0,0 13-1 0 0,2-21-145 0 0,-1 1 1 0 0,1 0-1 0 0,0-1 1 0 0,1 1-1 0 0,-1-1 0 0 0,1 0 1 0 0,0 1-1 0 0,1-1 1 0 0,4 9-1 0 0,-5-11-15 0 0,0-1 1 0 0,0 1-1 0 0,0-1 0 0 0,0 1 0 0 0,1-1 1 0 0,-1 0-1 0 0,1 0 0 0 0,-1 0 0 0 0,1 0 0 0 0,0 0 1 0 0,0 0-1 0 0,-1-1 0 0 0,1 0 0 0 0,1 1 1 0 0,-1-1-1 0 0,0 0 0 0 0,0 0 0 0 0,0-1 1 0 0,0 1-1 0 0,1-1 0 0 0,4 1 0 0 0,0-1-23 0 0,0-1 0 0 0,0 0 0 0 0,0 0 0 0 0,0 0 0 0 0,0-1 0 0 0,0 0 0 0 0,0-1 0 0 0,-1 0 0 0 0,1 0 0 0 0,6-4 0 0 0,-9 3-7 0 0,-1 0 1 0 0,0 0-1 0 0,0-1 1 0 0,0 1-1 0 0,0-1 0 0 0,-1 0 1 0 0,1 0-1 0 0,-1 0 1 0 0,-1 0-1 0 0,1 0 0 0 0,-1-1 1 0 0,0 1-1 0 0,0-1 1 0 0,0 0-1 0 0,-1 1 0 0 0,0-1 1 0 0,0 0-1 0 0,0 0 1 0 0,-1 0-1 0 0,0 0 0 0 0,0 0 1 0 0,-2-8-1 0 0,1 11 16 0 0,1-1-1 0 0,-1 1 0 0 0,-1-1 1 0 0,1 1-1 0 0,0 0 1 0 0,-1-1-1 0 0,0 1 0 0 0,0 0 1 0 0,0 0-1 0 0,0 0 1 0 0,-4-4-1 0 0,1 1-3 0 0,3 3 5 0 0,-1 1 0 0 0,1-1 0 0 0,-1 1 0 0 0,0 0 1 0 0,0-1-1 0 0,0 1 0 0 0,0 0 0 0 0,0 1 0 0 0,0-1 0 0 0,0 1 0 0 0,-1-1 1 0 0,1 1-1 0 0,-1 0 0 0 0,-4-1 0 0 0,1 1-126 0 0,-1 0-1 0 0,0 0 1 0 0,0 1 0 0 0,0 0-1 0 0,-7 1 1 0 0,11 0-20 0 0,0 0 0 0 0,0 0 0 0 0,0 0 1 0 0,0 0-1 0 0,0 1 0 0 0,1 0 0 0 0,-1 0 0 0 0,1 0 0 0 0,-1 0 0 0 0,1 0 0 0 0,0 1 0 0 0,0-1 1 0 0,0 1-1 0 0,0 0 0 0 0,0 0 0 0 0,0 0 0 0 0,1 0 0 0 0,-3 5 0 0 0,-3 7-581 0 0,6-12 116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23.063"/>
    </inkml:context>
    <inkml:brush xml:id="br0">
      <inkml:brushProperty name="width" value="0.05" units="cm"/>
      <inkml:brushProperty name="height" value="0.05" units="cm"/>
    </inkml:brush>
  </inkml:definitions>
  <inkml:trace contextRef="#ctx0" brushRef="#br0">0 0 496 0 0,'0'0'2026'0'0,"1"3"-1484"0"0,2 25 697 0 0,-1-1 0 0 0,-2 42 0 0 0,-4 138 307 0 0,5-118-4729 0 0,-1-60 957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23.417"/>
    </inkml:context>
    <inkml:brush xml:id="br0">
      <inkml:brushProperty name="width" value="0.05" units="cm"/>
      <inkml:brushProperty name="height" value="0.05" units="cm"/>
    </inkml:brush>
  </inkml:definitions>
  <inkml:trace contextRef="#ctx0" brushRef="#br0">12 60 828 0 0,'-11'-54'2759'0'0,"11"53"-2744"0"0,0 1 0 0 0,0-1 0 0 0,1 1 0 0 0,-1 0 0 0 0,0-1 0 0 0,1 1 0 0 0,-1 0 0 0 0,1-1 0 0 0,-1 1 0 0 0,0 0 0 0 0,1-1 0 0 0,-1 1 0 0 0,1 0 0 0 0,-1 0 0 0 0,1 0 0 0 0,-1 0 0 0 0,1-1 0 0 0,-1 1 0 0 0,1 0 0 0 0,-1 0 0 0 0,1 0 0 0 0,-1 0 0 0 0,1 0 0 0 0,-1 0 0 0 0,1 0 0 0 0,-1 0 0 0 0,1 0 0 0 0,0 1 0 0 0,16 23 321 0 0,-1 2-1 0 0,-1-1 0 0 0,20 52 0 0 0,26 94 523 0 0,-41-110-524 0 0,15 50 492 0 0,-4 1 0 0 0,28 191 0 0 0,-52-237-673 0 0,-2 0 0 0 0,-3 0 0 0 0,-4 0 1 0 0,-2 0-1 0 0,-3 0 0 0 0,-18 76 1 0 0,16-106-153 0 0,-1 0 0 0 0,-29 64 0 0 0,32-87-490 0 0,0 1-1 0 0,0-1 0 0 0,-2 0 0 0 0,1-1 1 0 0,-2 0-1 0 0,0 0 0 0 0,0-1 0 0 0,-1 0 1 0 0,-20 16-1 0 0,26-24-989 0 0,-9 5 150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23.758"/>
    </inkml:context>
    <inkml:brush xml:id="br0">
      <inkml:brushProperty name="width" value="0.05" units="cm"/>
      <inkml:brushProperty name="height" value="0.05" units="cm"/>
    </inkml:brush>
  </inkml:definitions>
  <inkml:trace contextRef="#ctx0" brushRef="#br0">1 125 448 0 0,'0'0'1451'0'0,"2"-1"-1156"0"0,6-3-117 0 0,-1 1 0 0 0,1 0 0 0 0,0 0 0 0 0,0 1 0 0 0,0 0 0 0 0,0 0 0 0 0,0 1 0 0 0,9-1 0 0 0,12-2 8 0 0,199-48 883 0 0,-35 7-3562 0 0,-189 45 1755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24.136"/>
    </inkml:context>
    <inkml:brush xml:id="br0">
      <inkml:brushProperty name="width" value="0.05" units="cm"/>
      <inkml:brushProperty name="height" value="0.05" units="cm"/>
    </inkml:brush>
  </inkml:definitions>
  <inkml:trace contextRef="#ctx0" brushRef="#br0">11 0 600 0 0,'0'0'769'0'0,"-1"2"-42"0"0,-1 2-447 0 0,1 1 1 0 0,-1-1-1 0 0,1 0 1 0 0,0 0 0 0 0,0 1-1 0 0,1-1 1 0 0,-1 0 0 0 0,1 7-1 0 0,1 44 931 0 0,0-22-596 0 0,11 282 1506 0 0,3-104-3827 0 0,-12-177 935 0 0,1 0-1622 0 0,-3-31 1099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08.239"/>
    </inkml:context>
    <inkml:brush xml:id="br0">
      <inkml:brushProperty name="width" value="0.05" units="cm"/>
      <inkml:brushProperty name="height" value="0.05" units="cm"/>
    </inkml:brush>
  </inkml:definitions>
  <inkml:trace contextRef="#ctx0" brushRef="#br0">120 37 24 0 0,'0'0'3102'0'0,"9"-6"-2684"0"0,-6 2 2328 0 0,-2 2-2704 0 0,-1 1 1 0 0,1 0-1 0 0,-1 0 1 0 0,0 0-1 0 0,1-1 0 0 0,-1 1 1 0 0,0 0-1 0 0,0 0 1 0 0,0-1-1 0 0,0 1 1 0 0,0 0-1 0 0,0-2 1 0 0,-1-5 569 0 0,-3 9-555 0 0,3-1-48 0 0,0 0 1 0 0,1 0-1 0 0,-1 1 0 0 0,0-1 1 0 0,1 0-1 0 0,-1 0 0 0 0,0 0 1 0 0,1 0-1 0 0,-1 0 1 0 0,1 1-1 0 0,-1-1 0 0 0,0 0 1 0 0,1 1-1 0 0,-1-1 0 0 0,1 0 1 0 0,-1 1-1 0 0,1-1 0 0 0,-1 1 1 0 0,0 0-1 0 0,-11 19 131 0 0,0 2 1 0 0,1-1-1 0 0,1 1 1 0 0,1 1-1 0 0,1 0 0 0 0,-6 28 1 0 0,6-8 23 0 0,1-1-1 0 0,-1 74 1 0 0,8 42 57 0 0,-2 43 245 0 0,-2-120-157 0 0,-8 200 401 0 0,21 0-331 0 0,-4-234-388 0 0,3 0-1 0 0,1 0 1 0 0,2-1-1 0 0,2 0 1 0 0,3-1-1 0 0,1 0 1 0 0,2-2-1 0 0,33 57 1 0 0,-40-83-924 0 0,23 27 0 0 0,-1-7-3819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08.610"/>
    </inkml:context>
    <inkml:brush xml:id="br0">
      <inkml:brushProperty name="width" value="0.05" units="cm"/>
      <inkml:brushProperty name="height" value="0.05" units="cm"/>
    </inkml:brush>
  </inkml:definitions>
  <inkml:trace contextRef="#ctx0" brushRef="#br0">43 40 512 0 0,'-1'-4'1125'0'0,"-9"-29"1118"0"0,9 30-36 0 0,-2 5-1769 0 0,0 1-332 0 0,1 0 0 0 0,-1 0 0 0 0,1 0 0 0 0,0 1 0 0 0,0-1 0 0 0,0 1 0 0 0,1-1 0 0 0,-1 1 0 0 0,1 0 0 0 0,0 0-1 0 0,0 0 1 0 0,0-1 0 0 0,0 1 0 0 0,1 0 0 0 0,0 6 0 0 0,-3 72 484 0 0,3-71-521 0 0,2 97 288 0 0,0-8-1751 0 0,-3-33-2288 0 0,1-48 1926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09.020"/>
    </inkml:context>
    <inkml:brush xml:id="br0">
      <inkml:brushProperty name="width" value="0.05" units="cm"/>
      <inkml:brushProperty name="height" value="0.05" units="cm"/>
    </inkml:brush>
  </inkml:definitions>
  <inkml:trace contextRef="#ctx0" brushRef="#br0">62 46 1204 0 0,'0'0'3086'0'0,"0"3"-2262"0"0,-5 34 1738 0 0,-3 22-1016 0 0,8-54-1496 0 0,0 1-1 0 0,0-1 1 0 0,0 1-1 0 0,1-1 1 0 0,0 1 0 0 0,0-1-1 0 0,3 11 1 0 0,-2-12-82 0 0,0 0 1 0 0,1 0-1 0 0,-1 0 1 0 0,1 0-1 0 0,0 0 1 0 0,0-1-1 0 0,0 1 1 0 0,0-1-1 0 0,1 1 1 0 0,0-1-1 0 0,-1 0 1 0 0,1-1-1 0 0,0 1 1 0 0,1-1-1 0 0,-1 0 1 0 0,0 0-1 0 0,0 0 1 0 0,1 0-1 0 0,0-1 1 0 0,-1 0-1 0 0,1 0 1 0 0,7 1-1 0 0,-6-1 0 0 0,-1-1 0 0 0,0 0 0 0 0,0 0 0 0 0,0 0 0 0 0,0-1 0 0 0,0 1 0 0 0,0-1 1 0 0,0 0-1 0 0,0-1 0 0 0,0 1 0 0 0,0-1 0 0 0,0 0 0 0 0,-1 0 0 0 0,6-4 0 0 0,-4 3 44 0 0,-1-1 0 0 0,0 0-1 0 0,1 0 1 0 0,-1 0 0 0 0,-1-1 0 0 0,1 1 0 0 0,-1-1 0 0 0,0 0 0 0 0,7-10-1 0 0,-9 10 20 0 0,1 0 0 0 0,-1 0 0 0 0,1 0 0 0 0,-1 0 0 0 0,-1 0 0 0 0,1 0 0 0 0,-1-1 0 0 0,0 1 0 0 0,0 0 0 0 0,0-1 0 0 0,-1 1 0 0 0,0-1 0 0 0,0 1 0 0 0,-1 0 0 0 0,1-1 0 0 0,-1 1 0 0 0,0-1 0 0 0,0 1 0 0 0,-1 0 0 0 0,0 0 0 0 0,0 0 0 0 0,0 0 0 0 0,0 0 0 0 0,-1 0 0 0 0,0 0 0 0 0,0 1 0 0 0,0 0 0 0 0,0-1 0 0 0,-1 1 0 0 0,0 0 0 0 0,0 1 0 0 0,0-1 0 0 0,0 1 0 0 0,-1-1 0 0 0,1 1 0 0 0,-1 1 0 0 0,1-1 0 0 0,-1 1 0 0 0,0-1 0 0 0,-8-1 0 0 0,4 2-83 0 0,1 1 0 0 0,0 0 0 0 0,-1 0 0 0 0,1 1 0 0 0,0 0 0 0 0,-1 0-1 0 0,1 1 1 0 0,0 0 0 0 0,-1 0 0 0 0,1 1 0 0 0,0 0 0 0 0,0 1 0 0 0,0 0 0 0 0,-8 4 0 0 0,8-3-506 0 0,0 0 0 0 0,0 1 0 0 0,1 0 0 0 0,0 0 0 0 0,0 0 0 0 0,0 1 0 0 0,1 0 1 0 0,-7 8-1 0 0,5-3-1040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09.371"/>
    </inkml:context>
    <inkml:brush xml:id="br0">
      <inkml:brushProperty name="width" value="0.05" units="cm"/>
      <inkml:brushProperty name="height" value="0.05" units="cm"/>
    </inkml:brush>
  </inkml:definitions>
  <inkml:trace contextRef="#ctx0" brushRef="#br0">19 7 756 0 0,'0'0'1380'0'0,"-13"-6"4286"0"0,12 7-5572 0 0,0 1 0 0 0,0 0 1 0 0,1 0-1 0 0,-1 0 0 0 0,1 1 0 0 0,-1-1 0 0 0,1 0 1 0 0,0 0-1 0 0,0 0 0 0 0,0 0 0 0 0,0 0 0 0 0,0 0 1 0 0,0 1-1 0 0,0-1 0 0 0,1 0 0 0 0,-1 0 0 0 0,2 2 1 0 0,12 53 574 0 0,-8-36-454 0 0,5 32-799 0 0,-2 0-1 0 0,3 57 0 0 0,-12-100-453 0 0,-1 0 0 0 0,0 0 0 0 0,-1 0 0 0 0,-4 18 0 0 0,5-26 4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09.822"/>
    </inkml:context>
    <inkml:brush xml:id="br0">
      <inkml:brushProperty name="width" value="0.05" units="cm"/>
      <inkml:brushProperty name="height" value="0.05" units="cm"/>
    </inkml:brush>
  </inkml:definitions>
  <inkml:trace contextRef="#ctx0" brushRef="#br0">52 206 1012 0 0,'-2'-3'838'0'0,"-8"-16"514"0"0,4 8-829 0 0,0-1 1 0 0,1 1 0 0 0,0-1 0 0 0,1-1-1 0 0,-6-24 1 0 0,9 29-407 0 0,0-1-1 0 0,0 0 1 0 0,1 1 0 0 0,0-1-1 0 0,1 0 1 0 0,1-10 0 0 0,-1 16-60 0 0,0 1-27 0 0,6-7 7 0 0,-5 7-28 0 0,0 3 34 0 0,2 1 1 0 0,-1 1 1 0 0,1 0 0 0 0,-1-1 0 0 0,1 2 0 0 0,-1-1-1 0 0,0 0 1 0 0,-1 0 0 0 0,1 1 0 0 0,0 0-1 0 0,-1-1 1 0 0,0 1 0 0 0,0 0 0 0 0,3 7-1 0 0,5 14 171 0 0,6 27-1 0 0,-10-33-159 0 0,93 385 485 0 0,-49-175-229 0 0,-22-117-291 0 0,48 235 142 0 0,-70-302-181 0 0,-2 0 0 0 0,-1 0 0 0 0,-3 0 1 0 0,-1 0-1 0 0,-14 80 0 0 0,9-93 11 0 0,-3-1 0 0 0,0 0 0 0 0,-24 53 0 0 0,26-70-236 0 0,0-1-1 0 0,-1 0 0 0 0,0 0 0 0 0,-1-1 0 0 0,0 0 0 0 0,-1 0 0 0 0,0-1 1 0 0,-1 0-1 0 0,0-1 0 0 0,-16 11 0 0 0,22-17-168 0 0,3-3 199 0 0,1 1 0 0 0,-1-1 0 0 0,0 0 0 0 0,1 0 0 0 0,-1 0 0 0 0,0 0 0 0 0,0-1 0 0 0,0 1 0 0 0,0-1 0 0 0,0 1 0 0 0,0-1 0 0 0,-3 1 0 0 0,-15 1-829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2:36.793"/>
    </inkml:context>
    <inkml:brush xml:id="br0">
      <inkml:brushProperty name="width" value="0.05" units="cm"/>
      <inkml:brushProperty name="height" value="0.05" units="cm"/>
    </inkml:brush>
  </inkml:definitions>
  <inkml:trace contextRef="#ctx0" brushRef="#br0">354 126 48 0 0,'25'-79'3415'0'0,"-24"77"-3198"0"0,6-20 254 0 0,1 0-146 0 0,-8 22-323 0 0,0 0 0 0 0,0 0 0 0 0,0 0 0 0 0,0 0 0 0 0,0 0 0 0 0,0 0 0 0 0,0 0 0 0 0,0 0 0 0 0,-1 0 0 0 0,1 0 0 0 0,0 0 0 0 0,0 0-1 0 0,0 0 1 0 0,0 0 0 0 0,0 0 0 0 0,0 0 0 0 0,0 0 0 0 0,0 0 0 0 0,0 0 0 0 0,0 0 0 0 0,0 0 0 0 0,0 0 0 0 0,0 0 0 0 0,0 0 0 0 0,0 0-1 0 0,0 0 1 0 0,0 0 0 0 0,0 0 0 0 0,0 0 0 0 0,0 0 0 0 0,0 0 0 0 0,0 0 0 0 0,0 0 0 0 0,0 0 0 0 0,0-1 0 0 0,0 1 0 0 0,0 0 0 0 0,-7 12-18 0 0,-210 405 159 0 0,182-338-73 0 0,3 1-1 0 0,4 1 1 0 0,-26 128-1 0 0,46-165-14 0 0,2 1 0 0 0,-1 75 0 0 0,8-101-33 0 0,0-1-1 0 0,0 0 1 0 0,2 0 0 0 0,0 0-1 0 0,2 0 1 0 0,-1-1 0 0 0,2 0-1 0 0,1 0 1 0 0,12 24-1 0 0,-14-32-3 0 0,2 0 0 0 0,0 0-1 0 0,0 0 1 0 0,0-1 0 0 0,1-1-1 0 0,0 1 1 0 0,0-1-1 0 0,16 10 1 0 0,5 0-251 0 0,44 19 0 0 0,-37-19-562 0 0,-13-9-757 0 0,-19-7 1274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10.292"/>
    </inkml:context>
    <inkml:brush xml:id="br0">
      <inkml:brushProperty name="width" value="0.05" units="cm"/>
      <inkml:brushProperty name="height" value="0.05" units="cm"/>
    </inkml:brush>
  </inkml:definitions>
  <inkml:trace contextRef="#ctx0" brushRef="#br0">268 28 800 0 0,'0'0'928'0'0,"1"-3"-166"0"0,-1 2-671 0 0,0 0-1 0 0,0 0 0 0 0,0 0 1 0 0,0 0-1 0 0,0 0 0 0 0,0 0 1 0 0,0 0-1 0 0,0 0 0 0 0,0 0 1 0 0,-1 0-1 0 0,1 0 0 0 0,0 0 1 0 0,-1 0-1 0 0,1 0 1 0 0,0 0-1 0 0,-1 0 0 0 0,1 1 1 0 0,-1-1-1 0 0,0 0 0 0 0,1 0 1 0 0,-1 1-1 0 0,1-1 0 0 0,-1 0 1 0 0,-1 0-1 0 0,0-1 241 0 0,-14 8 247 0 0,12-5-503 0 0,1 1 0 0 0,0 0 0 0 0,-1 0 1 0 0,1 0-1 0 0,0 1 0 0 0,0-1 0 0 0,0 1 0 0 0,0 0 1 0 0,0 0-1 0 0,1 0 0 0 0,-4 5 0 0 0,-20 37 526 0 0,24-40-537 0 0,-21 44 375 0 0,3 1 1 0 0,-28 106 0 0 0,-3 110 346 0 0,36-171-397 0 0,5 1 1 0 0,3 158-1 0 0,10-204-361 0 0,1-1-1 0 0,3 1 1 0 0,2-1 0 0 0,2-1-1 0 0,2 1 1 0 0,38 89 0 0 0,-41-118-304 0 0,0-1 1 0 0,2 1-1 0 0,15 19 1 0 0,-19-29-525 0 0,0 0 1 0 0,1-1-1 0 0,0 0 1 0 0,0-1 0 0 0,1 0-1 0 0,20 13 1 0 0,-28-20-791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10.660"/>
    </inkml:context>
    <inkml:brush xml:id="br0">
      <inkml:brushProperty name="width" value="0.05" units="cm"/>
      <inkml:brushProperty name="height" value="0.05" units="cm"/>
    </inkml:brush>
  </inkml:definitions>
  <inkml:trace contextRef="#ctx0" brushRef="#br0">27 78 1000 0 0,'-3'-18'2375'0'0,"-6"-29"1"0"0,6 37-1928 0 0,2 7 1662 0 0,1 4-2088 0 0,0-1 0 0 0,1 0 0 0 0,-1 0-1 0 0,0 0 1 0 0,0 1 0 0 0,0-1-1 0 0,-1 0 1 0 0,1 0 0 0 0,0 1 0 0 0,0-1-1 0 0,0 0 1 0 0,0 0 0 0 0,0 1-1 0 0,0-1 1 0 0,0 0 0 0 0,0 0-1 0 0,0 1 1 0 0,-1-1 0 0 0,1 0 0 0 0,0 0-1 0 0,0 0 1 0 0,0 0 0 0 0,0 1-1 0 0,-1-1 1 0 0,1 0 0 0 0,0 0 0 0 0,0 0-1 0 0,0 0 1 0 0,-1 0 0 0 0,1 1-1 0 0,-1-1 2 0 0,1 0-1 0 0,-1 1 0 0 0,1-1 0 0 0,0 0 0 0 0,-1 1 0 0 0,1-1 0 0 0,-1 1 0 0 0,1-1 0 0 0,0 0 1 0 0,-1 1-1 0 0,1-1 0 0 0,0 1 0 0 0,-1-1 0 0 0,1 1 0 0 0,0-1 0 0 0,0 1 0 0 0,0-1 0 0 0,-1 1 1 0 0,1 0-1 0 0,0-1 0 0 0,0 1 0 0 0,0-1 0 0 0,0 1 0 0 0,0-1 0 0 0,0 1 0 0 0,0 0 1 0 0,0 36 92 0 0,1-1 0 0 0,1 1 1 0 0,3 0-1 0 0,11 45 1 0 0,0 10-4392 0 0,-14-79 2523 0 0,-1-10 29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11.090"/>
    </inkml:context>
    <inkml:brush xml:id="br0">
      <inkml:brushProperty name="width" value="0.05" units="cm"/>
      <inkml:brushProperty name="height" value="0.05" units="cm"/>
    </inkml:brush>
  </inkml:definitions>
  <inkml:trace contextRef="#ctx0" brushRef="#br0">46 7 1264 0 0,'0'0'2359'0'0,"4"-1"-1405"0"0,8-4-112 0 0,-9 4 1575 0 0,-4 4-2046 0 0,-15 27 449 0 0,8-16-649 0 0,0 1 0 0 0,1 0-1 0 0,1 0 1 0 0,0 0 0 0 0,-4 19 0 0 0,9-22-141 0 0,0 0-1 0 0,0 0 0 0 0,2 15 1 0 0,-1-23-81 0 0,1 0 1 0 0,0 0-1 0 0,-1-1 0 0 0,1 1 1 0 0,0-1-1 0 0,1 1 1 0 0,-1 0-1 0 0,1-1 1 0 0,0 0-1 0 0,-1 1 1 0 0,1-1-1 0 0,1 0 1 0 0,-1 0-1 0 0,0 0 1 0 0,1 0-1 0 0,0-1 1 0 0,-1 1-1 0 0,1-1 1 0 0,0 1-1 0 0,0-1 1 0 0,1 0-1 0 0,-1 0 1 0 0,0-1-1 0 0,1 1 0 0 0,-1-1 1 0 0,1 1-1 0 0,4 0 1 0 0,-1 0-53 0 0,0-1 0 0 0,0 1 0 0 0,0-2 0 0 0,0 1 0 0 0,0-1 0 0 0,0 0 0 0 0,0 0 1 0 0,0-1-1 0 0,0 0 0 0 0,0 0 0 0 0,0-1 0 0 0,-1 0 0 0 0,11-4 0 0 0,-9 2 135 0 0,0 0 1 0 0,-1 0-1 0 0,0-1 0 0 0,0 0 0 0 0,0 0 1 0 0,-1-1-1 0 0,1 0 0 0 0,-1 0 0 0 0,-1 0 1 0 0,9-12-1 0 0,-11 14 22 0 0,-1 0 0 0 0,0 0-1 0 0,0-1 1 0 0,0 1 0 0 0,0 0 0 0 0,-1-1-1 0 0,1 1 1 0 0,-1-1 0 0 0,0 1 0 0 0,-1-1 0 0 0,1 0-1 0 0,-1 1 1 0 0,0-1 0 0 0,0 0 0 0 0,0 0-1 0 0,-1 1 1 0 0,1-1 0 0 0,-1 1 0 0 0,0-1 0 0 0,-1 0-1 0 0,-1-4 1 0 0,1 6-25 0 0,1 0 1 0 0,-1 0-1 0 0,0 0 0 0 0,0 1 1 0 0,0-1-1 0 0,0 1 0 0 0,0-1 0 0 0,0 1 1 0 0,-1 0-1 0 0,1 0 0 0 0,-1 0 0 0 0,0 0 1 0 0,1 0-1 0 0,-1 1 0 0 0,0-1 1 0 0,0 1-1 0 0,-6-2 0 0 0,0 0-59 0 0,0 1 0 0 0,0 1 0 0 0,-1-1 0 0 0,-15 1 0 0 0,18 1-296 0 0,0 1 0 0 0,-1 0 0 0 0,1 0 0 0 0,0 1 0 0 0,0 0 0 0 0,0 0 0 0 0,0 0 0 0 0,0 1 1 0 0,0 0-1 0 0,0 1 0 0 0,1-1 0 0 0,0 1 0 0 0,0 1 0 0 0,0-1 0 0 0,0 1 0 0 0,1 0 0 0 0,-1 0 0 0 0,-7 11 0 0 0,4-4-306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11.430"/>
    </inkml:context>
    <inkml:brush xml:id="br0">
      <inkml:brushProperty name="width" value="0.05" units="cm"/>
      <inkml:brushProperty name="height" value="0.05" units="cm"/>
    </inkml:brush>
  </inkml:definitions>
  <inkml:trace contextRef="#ctx0" brushRef="#br0">0 0 348 0 0,'2'2'451'0'0,"-1"0"0"0"0,1 0 0 0 0,-1 0 0 0 0,0 0 0 0 0,0 0 0 0 0,0 0 0 0 0,0 0 0 0 0,0 1 0 0 0,0-1 0 0 0,0 3 0 0 0,1 4 215 0 0,-1 1-1 0 0,0-1 0 0 0,0 11 1 0 0,0 5 12 0 0,23 266-258 0 0,-17-231-5994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11.799"/>
    </inkml:context>
    <inkml:brush xml:id="br0">
      <inkml:brushProperty name="width" value="0.05" units="cm"/>
      <inkml:brushProperty name="height" value="0.05" units="cm"/>
    </inkml:brush>
  </inkml:definitions>
  <inkml:trace contextRef="#ctx0" brushRef="#br0">1 154 1288 0 0,'3'-142'6040'0'0,"-3"142"-6027"0"0,-1-1 0 0 0,1 1 0 0 0,0 0 0 0 0,0-1 0 0 0,0 1 0 0 0,0 0-1 0 0,0-1 1 0 0,0 1 0 0 0,0-1 0 0 0,0 1 0 0 0,0 0 0 0 0,0-1 0 0 0,0 1 0 0 0,0 0 0 0 0,0-1 0 0 0,0 1 0 0 0,1 0 0 0 0,-1-1 0 0 0,0 1 0 0 0,0 0-1 0 0,0-1 1 0 0,0 1 0 0 0,1 0 0 0 0,-1 0 0 0 0,0-1 0 0 0,0 1 0 0 0,1 0 0 0 0,-1-1 0 0 0,0 1 0 0 0,0 0 0 0 0,1 0 0 0 0,-1 0 0 0 0,0-1 0 0 0,1 1-1 0 0,-1 0 1 0 0,0 0 0 0 0,1 0 0 0 0,-1 0 0 0 0,0 0 0 0 0,1 0 0 0 0,-1 0 0 0 0,0-1 0 0 0,1 1 0 0 0,-1 0 0 0 0,0 0 0 0 0,1 0 0 0 0,-1 0-1 0 0,1 1 1 0 0,-1-1 0 0 0,0 0 0 0 0,1 0 0 0 0,-1 0 0 0 0,0 0 0 0 0,1 0 0 0 0,-1 0 0 0 0,0 0 0 0 0,1 1 0 0 0,-1-1 0 0 0,0 0 0 0 0,0 0 0 0 0,1 0-1 0 0,-1 1 1 0 0,0-1 0 0 0,1 1 0 0 0,19 19 432 0 0,40 66-77 0 0,-3 2-1 0 0,59 124 1 0 0,-97-171-286 0 0,-1 1 0 0 0,-3 1 0 0 0,-1 0 0 0 0,9 49 0 0 0,-19-65 8 0 0,0 1-1 0 0,-2 0 0 0 0,0-1 1 0 0,-3 1-1 0 0,0 0 0 0 0,-1 0 1 0 0,-13 52-1 0 0,-1-24 85 0 0,-2-1-1 0 0,-3-1 1 0 0,-51 94 0 0 0,-19-3-1174 0 0,-12-13-3775 0 0,95-122 3066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12.153"/>
    </inkml:context>
    <inkml:brush xml:id="br0">
      <inkml:brushProperty name="width" value="0.05" units="cm"/>
      <inkml:brushProperty name="height" value="0.05" units="cm"/>
    </inkml:brush>
  </inkml:definitions>
  <inkml:trace contextRef="#ctx0" brushRef="#br0">0 47 1132 0 0,'0'0'4786'0'0,"2"-2"-4297"0"0,0 1-312 0 0,1-1 1 0 0,0 0 0 0 0,0 0-1 0 0,-1 1 1 0 0,1 0 0 0 0,0 0 0 0 0,0-1-1 0 0,0 1 1 0 0,0 1 0 0 0,0-1-1 0 0,0 0 1 0 0,7 1 0 0 0,52-3 911 0 0,-34 2-918 0 0,322-16 99 0 0,-162 8-4627 0 0,-184 9 2645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12.490"/>
    </inkml:context>
    <inkml:brush xml:id="br0">
      <inkml:brushProperty name="width" value="0.05" units="cm"/>
      <inkml:brushProperty name="height" value="0.05" units="cm"/>
    </inkml:brush>
  </inkml:definitions>
  <inkml:trace contextRef="#ctx0" brushRef="#br0">41 26 876 0 0,'-23'-25'4855'0'0,"20"27"-4228"0"0,1 1-460 0 0,1 0 1 0 0,-1 0-1 0 0,0 1 0 0 0,1-1 1 0 0,0 0-1 0 0,-1 1 1 0 0,1-1-1 0 0,1 1 0 0 0,-1-1 1 0 0,0 1-1 0 0,1-1 1 0 0,0 1-1 0 0,0 5 0 0 0,5 61 968 0 0,-3-38-759 0 0,12 135 546 0 0,-1-15-2400 0 0,-10-50-3436 0 0,-3-84 2576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36.726"/>
    </inkml:context>
    <inkml:brush xml:id="br0">
      <inkml:brushProperty name="width" value="0.05" units="cm"/>
      <inkml:brushProperty name="height" value="0.05" units="cm"/>
    </inkml:brush>
  </inkml:definitions>
  <inkml:trace contextRef="#ctx0" brushRef="#br0">34 155 256 0 0,'-8'-9'489'0'0,"7"7"868"0"0,-10-10 252 0 0,11 12-1593 0 0,0 0 0 0 0,0-1 0 0 0,0 1 1 0 0,0 0-1 0 0,0 0 0 0 0,0-1 0 0 0,0 1 0 0 0,-1 0 0 0 0,1 0 0 0 0,0-1 0 0 0,0 1 1 0 0,0 0-1 0 0,0 0 0 0 0,-1 0 0 0 0,1-1 0 0 0,0 1 0 0 0,0 0 0 0 0,0 0 1 0 0,-1 0-1 0 0,1 0 0 0 0,0-1 0 0 0,0 1 0 0 0,-1 0 0 0 0,1 0 0 0 0,0 0 1 0 0,0 0-1 0 0,-1 0 0 0 0,1 0 0 0 0,0 0 0 0 0,-1 0 0 0 0,1 0 0 0 0,0 0 0 0 0,0 0 1 0 0,-1 0-1 0 0,1 0 0 0 0,0 0 0 0 0,0 0 0 0 0,-1 0 0 0 0,1 0 0 0 0,0 0 1 0 0,-1 0-1 0 0,1 0 0 0 0,0 0 0 0 0,0 0 0 0 0,-1 1 0 0 0,1-1 0 0 0,0 0 0 0 0,0 0 1 0 0,0 0-1 0 0,-1 0 0 0 0,1 1 0 0 0,0-1 0 0 0,0 0 0 0 0,0 0 0 0 0,-1 1 1 0 0,1-1-1 0 0,0 0 0 0 0,0 0 0 0 0,0 1 0 0 0,0-1 0 0 0,0 0 0 0 0,0 0 0 0 0,0 1 1 0 0,0-1-1 0 0,0 0 0 0 0,-1 0 0 0 0,1 1 0 0 0,0-1 0 0 0,0 1 0 0 0,-1 1 106 0 0,1 2-43 0 0,0 12-13 0 0,0-12-9 0 0,0-1-3 0 0,7 58 163 0 0,-4-48-209 0 0,0-1-1 0 0,1 0 0 0 0,1 0 1 0 0,0 0-1 0 0,0 0 1 0 0,1-1-1 0 0,1 0 1 0 0,0 0-1 0 0,0-1 1 0 0,1 1-1 0 0,0-2 0 0 0,1 1 1 0 0,0-1-1 0 0,18 13 1 0 0,0-1-7 0 0,1-2 1 0 0,0-1-1 0 0,2-1 0 0 0,45 19 1 0 0,-44-24-20 0 0,1-1 0 0 0,0-2 0 0 0,52 10 0 0 0,-60-18-31 0 0,-6-2-27 0 0,32-1-25 0 0,-24 0-24 0 0,0 0 0 0 0,0-2 0 0 0,0-1 0 0 0,44-15 0 0 0,-64 18 102 0 0,0 0-1 0 0,-1-1 1 0 0,0 0 0 0 0,0 1-1 0 0,0-1 1 0 0,0-1 0 0 0,0 1-1 0 0,7-8 1 0 0,-8 5 4 0 0,1 0 0 0 0,-1 0 0 0 0,0-1 0 0 0,-1 1 0 0 0,1-1-1 0 0,-2 0 1 0 0,1 0 0 0 0,-1 0 0 0 0,0-1 0 0 0,0 1 0 0 0,1-10 0 0 0,-3 14 11 0 0,0-1 6 0 0,0-11 36 0 0,0 11 13 0 0,1-13 231 0 0,-1 13-211 0 0,-4-25 113 0 0,4 26-134 0 0,-1 1-36 0 0,0 0-10 0 0,1 0 0 0 0,-1 0 0 0 0,0 0 0 0 0,0 1 0 0 0,-1-1 0 0 0,1 0 0 0 0,0 1 0 0 0,0-1 0 0 0,-1 1 0 0 0,1-1 0 0 0,-1 1 0 0 0,0 0-1 0 0,1 0 1 0 0,-1-1 0 0 0,0 1 0 0 0,-2-1 0 0 0,2 2 13 0 0,-1 6-23 0 0,3-6 13 0 0,-1 0 1 0 0,1 1 0 0 0,0-1-1 0 0,0 0 1 0 0,-1 1-1 0 0,1-1 1 0 0,0 1-1 0 0,0-1 1 0 0,-1 0-1 0 0,1 1 1 0 0,0-1 0 0 0,0 1-1 0 0,0-1 1 0 0,0 0-1 0 0,0 1 1 0 0,0-1-1 0 0,-1 1 1 0 0,1-1 0 0 0,0 1-1 0 0,0-1 1 0 0,1 1-1 0 0,-1-1 1 0 0,0 1-1 0 0,0-1 1 0 0,0 1-1 0 0,1 14 46 0 0,0-12-5 0 0,3 15 38 0 0,-2-15-69 0 0,5 10 15 0 0,-3-5-6 0 0,0-1 0 0 0,0-1 0 0 0,1 1-1 0 0,0-1 1 0 0,0 1 0 0 0,0-1 0 0 0,13 10 0 0 0,-10-9-20 0 0,1 0 1 0 0,0 0-1 0 0,0-1 0 0 0,0 0 0 0 0,1-1 0 0 0,0 0 1 0 0,18 7-1 0 0,-19-9-7 0 0,25 9 16 0 0,1-1 0 0 0,1-3 0 0 0,-1 0 0 0 0,1-2 0 0 0,67 1 0 0 0,-61-7-12 0 0,0-1 1 0 0,1-3-1 0 0,-1-1 1 0 0,71-19-1 0 0,-93 18-5 0 0,-1 0 0 0 0,0-2 0 0 0,-1 0 0 0 0,0-1 0 0 0,0-1 0 0 0,-1 0 0 0 0,0-2 0 0 0,-1 0 0 0 0,27-25 0 0 0,-31 25 51 0 0,-1-1 1 0 0,-1 0-1 0 0,0-1 0 0 0,0 0 1 0 0,-1 0-1 0 0,-1-1 1 0 0,-1 0-1 0 0,0-1 1 0 0,-1 0-1 0 0,0 0 0 0 0,-2 0 1 0 0,4-19-1 0 0,-6 22 99 0 0,-1 0 1 0 0,0-1-1 0 0,0 1 0 0 0,-1-1 0 0 0,-1 1 1 0 0,-1-1-1 0 0,-5-25 0 0 0,5 31-104 0 0,2 5-28 0 0,-5-16-25 0 0,2 6-15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38.839"/>
    </inkml:context>
    <inkml:brush xml:id="br0">
      <inkml:brushProperty name="width" value="0.05" units="cm"/>
      <inkml:brushProperty name="height" value="0.05" units="cm"/>
    </inkml:brush>
  </inkml:definitions>
  <inkml:trace contextRef="#ctx0" brushRef="#br0">151 357 596 0 0,'0'0'2424'0'0,"9"-13"-1681"0"0,-6 1-596 0 0,-2 8 186 0 0,-1 1-178 0 0,2-46 1290 0 0,-1 47-1093 0 0,-1-1-346 0 0,1-8 17 0 0,-1 8 28 0 0,0 1-105 0 0,2-9 58 0 0,-1 9-8 0 0,10 13-3 0 0,-5-3 2 0 0,-4-6 21 0 0,8 10-46 0 0,-10-10 20 0 0,1-1 0 0 0,-1 0 0 0 0,0 1 0 0 0,0-1 1 0 0,0 1-1 0 0,1-1 0 0 0,-2 1 0 0 0,1-1 1 0 0,0 1-1 0 0,0-1 0 0 0,0 0 0 0 0,-1 1 0 0 0,1-1 1 0 0,-1 3-1 0 0,0-2-23 0 0,-1 0-234 0 0,-3 6 245 0 0,4-6-19 0 0,1-6-142 0 0,0 0 184 0 0,2-16-171 0 0,-2 19 168 0 0,0 1 0 0 0,0-1 0 0 0,1 1 0 0 0,-1-1 0 0 0,0 1 0 0 0,1-1 0 0 0,-1 1 0 0 0,0 0 0 0 0,1-1 0 0 0,-1 1 1 0 0,0 0-1 0 0,1-1 0 0 0,-1 1 0 0 0,1 0 0 0 0,-1 0 0 0 0,1-1 0 0 0,-1 1 0 0 0,1 0 0 0 0,-1 0 0 0 0,1 0 0 0 0,-1 0 0 0 0,1-1 0 0 0,-1 1 0 0 0,1 0 1 0 0,-1 0-1 0 0,1 0 0 0 0,-1 0 0 0 0,1 0 0 0 0,-1 0 0 0 0,1 0 0 0 0,-1 1 0 0 0,1-1 0 0 0,0 0 0 0 0,2 1 12 0 0,-1 1-6 0 0,-2-2 0 0 0,9 13 5 0 0,-10-14-8 0 0,1 1 0 0 0,0 0 1 0 0,0 0-1 0 0,0 0 0 0 0,0-1 1 0 0,0 1-1 0 0,0 0 0 0 0,0 0 1 0 0,0 0-1 0 0,0-1 0 0 0,0 1 0 0 0,0 0 1 0 0,0 0-1 0 0,0 0 0 0 0,0-1 1 0 0,0 1-1 0 0,0 0 0 0 0,0 0 1 0 0,0 0-1 0 0,0-1 0 0 0,0 1 1 0 0,0 0-1 0 0,1 0 0 0 0,-1 0 1 0 0,0 0-1 0 0,0-1 0 0 0,0 1 1 0 0,0 0-1 0 0,0 0 0 0 0,0 0 1 0 0,1 0-1 0 0,-1 0 0 0 0,0-1 1 0 0,0 1-1 0 0,0 0 0 0 0,0 0 1 0 0,1 0-1 0 0,-1 0 0 0 0,0 0 1 0 0,0 0-1 0 0,0 0 0 0 0,1 0 1 0 0,-1 0-1 0 0,0 0 0 0 0,0 0 1 0 0,0 0-1 0 0,1 0 0 0 0,-1 0 1 0 0,0 0-1 0 0,0 0 0 0 0,0 0 1 0 0,1 0-1 0 0,-1 0 0 0 0,0 0 1 0 0,0 0-1 0 0,0 0 0 0 0,0 0 1 0 0,1 0-1 0 0,-1 0 0 0 0,0 0 1 0 0,0 0-1 0 0,0 1 0 0 0,0-1 1 0 0,1 0-1 0 0,-1 0 0 0 0,0 0 0 0 0,0-2-4 0 0,-3-30 25 0 0,2 30 2 0 0,0 0-7 0 0,1 1 0 0 0,-1 0-1 0 0,0-1 1 0 0,0 1 0 0 0,0 0 0 0 0,0 0 0 0 0,0 0-1 0 0,0 0 1 0 0,0 0 0 0 0,-1 0 0 0 0,1 0-1 0 0,0 0 1 0 0,0 0 0 0 0,-1 1 0 0 0,-1-2-1 0 0,2 2-30 0 0,-1-1 26 0 0,-16-4 28 0 0,8 6-33 0 0,1 1 1 0 0,0 0-1 0 0,0 1 0 0 0,0 0 1 0 0,0 0-1 0 0,0 1 1 0 0,1 0-1 0 0,0 0 1 0 0,-1 1-1 0 0,2 0 1 0 0,-1 1-1 0 0,1 0 1 0 0,-1 0-1 0 0,2 0 1 0 0,-1 1-1 0 0,1 0 1 0 0,0 0-1 0 0,0 1 1 0 0,1 0-1 0 0,-8 15 1 0 0,10-16 2 0 0,0 1 1 0 0,1 0 0 0 0,0 0-1 0 0,0 0 1 0 0,1 0 0 0 0,0 0-1 0 0,0 0 1 0 0,1 0-1 0 0,0 0 1 0 0,1 0 0 0 0,2 15-1 0 0,-2-19-12 0 0,0 1-1 0 0,0 0 0 0 0,1-1 1 0 0,-1 1-1 0 0,1-1 1 0 0,0 0-1 0 0,1 1 0 0 0,-1-1 1 0 0,1 0-1 0 0,0 0 1 0 0,0 0-1 0 0,0-1 0 0 0,0 1 1 0 0,0-1-1 0 0,1 0 1 0 0,0 0-1 0 0,0 0 0 0 0,0 0 1 0 0,0-1-1 0 0,0 1 0 0 0,0-1 1 0 0,7 2-1 0 0,0 0-94 0 0,0-1-1 0 0,0 0 1 0 0,20 3 0 0 0,-26-6 62 0 0,0 1 0 0 0,1-1 0 0 0,-1-1-1 0 0,0 1 1 0 0,1-1 0 0 0,-1 0 0 0 0,0 0 0 0 0,0 0 0 0 0,0-1 0 0 0,0 1 0 0 0,0-1 0 0 0,6-4 0 0 0,-7 4 29 0 0,-1 0-1 0 0,1 0 1 0 0,-1 0 0 0 0,1-1-1 0 0,-1 1 1 0 0,0-1 0 0 0,0 0 0 0 0,0 0-1 0 0,-1 0 1 0 0,1 0 0 0 0,-1-1-1 0 0,1 1 1 0 0,-1-1 0 0 0,0 0 0 0 0,0 1-1 0 0,1-7 1 0 0,-1-2 14 0 0,-1 0 0 0 0,-1 0 0 0 0,0 0 0 0 0,-1 0 0 0 0,0 0 0 0 0,-1-1 0 0 0,-1 1 0 0 0,-4-15 0 0 0,-41-97 115 0 0,26 72-77 0 0,-44-92 429 0 0,51 114-329 0 0,14 27-122 0 0,-1 1 4 0 0,-2-6 100 0 0,10 21-23 0 0,6 13 2 0 0,2 15 9 0 0,2-1 0 0 0,2 0 0 0 0,31 51 1 0 0,-41-79-273 0 0,1 1 1 0 0,1-1-1 0 0,0-1 1 0 0,0 0-1 0 0,1 0 1 0 0,1-1-1 0 0,0 0 1 0 0,0-1-1 0 0,1 0 1 0 0,0-1-1 0 0,0-1 1 0 0,1 0 0 0 0,15 5-1 0 0,-5-5-494 0 0,0-2 1 0 0,48 5-1 0 0,-68-10 642 0 0,27 11 160 0 0,-28-10-90 0 0,1-1 18 0 0,14 4-6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39.233"/>
    </inkml:context>
    <inkml:brush xml:id="br0">
      <inkml:brushProperty name="width" value="0.05" units="cm"/>
      <inkml:brushProperty name="height" value="0.05" units="cm"/>
    </inkml:brush>
  </inkml:definitions>
  <inkml:trace contextRef="#ctx0" brushRef="#br0">4 1 164 0 0,'0'0'688'0'0,"-3"19"-620"0"0,9-5-224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2:37.226"/>
    </inkml:context>
    <inkml:brush xml:id="br0">
      <inkml:brushProperty name="width" value="0.05" units="cm"/>
      <inkml:brushProperty name="height" value="0.05" units="cm"/>
    </inkml:brush>
  </inkml:definitions>
  <inkml:trace contextRef="#ctx0" brushRef="#br0">32 93 224 0 0,'0'-15'757'0'0,"0"12"-135"0"0,0-1-147 0 0,-2-11-57 0 0,2 11-10 0 0,-1 1-8 0 0,-1-10-25 0 0,1 10-53 0 0,0 0-62 0 0,-1-8-44 0 0,1 8 261 0 0,1 0-369 0 0,-3-7-13 0 0,2 8 108 0 0,-6 17 143 0 0,4 17-68 0 0,1-1-1 0 0,2 1 1 0 0,1 0 0 0 0,1-1-1 0 0,11 50 1 0 0,-10-59-206 0 0,-2-7-399 0 0,0-1-1 0 0,-1 0 1 0 0,-1 1-1 0 0,-1-1 1 0 0,0 0 0 0 0,-1 0-1 0 0,-6 22 1 0 0,7-32-91 0 0,0 5-787 0 0,-3 13 407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40.168"/>
    </inkml:context>
    <inkml:brush xml:id="br0">
      <inkml:brushProperty name="width" value="0.05" units="cm"/>
      <inkml:brushProperty name="height" value="0.05" units="cm"/>
    </inkml:brush>
  </inkml:definitions>
  <inkml:trace contextRef="#ctx0" brushRef="#br0">325 47 244 0 0,'0'0'952'0'0,"-3"-1"-599"0"0,-8-4-87 0 0,8 4 155 0 0,1 0-229 0 0,-45-26 2358 0 0,45 26-2365 0 0,-1 0-144 0 0,-25-8 234 0 0,25 8-116 0 0,-1 1-87 0 0,-37 0 189 0 0,36 0-215 0 0,1 1 5 0 0,-16 3 27 0 0,-1 2 0 0 0,1 0 0 0 0,1 1 0 0 0,-33 16 1 0 0,50-22-64 0 0,0 0 0 0 0,-1 0 1 0 0,1 1-1 0 0,0-1 1 0 0,0 1-1 0 0,0 0 0 0 0,0-1 1 0 0,0 1-1 0 0,0 0 1 0 0,0 0-1 0 0,1 0 0 0 0,-1 0 1 0 0,1 1-1 0 0,-1-1 1 0 0,1 0-1 0 0,0 1 1 0 0,0-1-1 0 0,0 1 0 0 0,0-1 1 0 0,1 1-1 0 0,-1-1 1 0 0,1 1-1 0 0,-1-1 0 0 0,1 1 1 0 0,0 0-1 0 0,0-1 1 0 0,0 1-1 0 0,0 0 0 0 0,0-1 1 0 0,1 1-1 0 0,-1 0 1 0 0,2 2-1 0 0,0 0-5 0 0,0 0-1 0 0,1 0 1 0 0,0-1 0 0 0,0 1 0 0 0,0-1-1 0 0,0 1 1 0 0,1-1 0 0 0,0 0-1 0 0,0-1 1 0 0,0 1 0 0 0,0 0 0 0 0,0-1-1 0 0,1 0 1 0 0,5 3 0 0 0,1 0-53 0 0,0 0 1 0 0,1-1-1 0 0,0 0 1 0 0,0-1-1 0 0,1-1 0 0 0,-1 0 1 0 0,1 0-1 0 0,0-1 1 0 0,-1-1-1 0 0,1 0 1 0 0,0-1-1 0 0,0 0 1 0 0,0-1-1 0 0,17-3 1 0 0,-27 4 32 0 0,0-1 1 0 0,0 1-1 0 0,-1-1 1 0 0,1 0-1 0 0,0 0 1 0 0,0 0-1 0 0,-1 0 1 0 0,1 0-1 0 0,-1-1 1 0 0,1 1 0 0 0,-1-1-1 0 0,0 0 1 0 0,0 0-1 0 0,1 0 1 0 0,1-2-1 0 0,8-13-44 0 0,-11 10 46 0 0,-2 1-10 0 0,0-9 5 0 0,-5-2-1 0 0,1 8 3 0 0,-1 0 0 0 0,0 1-1 0 0,0 0 1 0 0,-1 1 0 0 0,0-1 0 0 0,-1 1 0 0 0,1 1 0 0 0,-1-1-1 0 0,0 1 1 0 0,-1 1 0 0 0,-16-9 0 0 0,23 13-78 0 0,-24-16-1381 0 0,23 15 1063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40.545"/>
    </inkml:context>
    <inkml:brush xml:id="br0">
      <inkml:brushProperty name="width" value="0.05" units="cm"/>
      <inkml:brushProperty name="height" value="0.05" units="cm"/>
    </inkml:brush>
  </inkml:definitions>
  <inkml:trace contextRef="#ctx0" brushRef="#br0">2 15 804 0 0,'0'-3'760'0'0,"-1"3"-723"0"0,1 0 1 0 0,0-1-1 0 0,0 1 0 0 0,0-1 0 0 0,0 1 0 0 0,-1-1 0 0 0,1 1 1 0 0,0-1-1 0 0,0 1 0 0 0,0-1 0 0 0,0 1 0 0 0,0-1 0 0 0,0 1 1 0 0,0-1-1 0 0,0 1 0 0 0,0-1 0 0 0,0 1 0 0 0,0-1 1 0 0,1 1-1 0 0,-1 0 0 0 0,0-1 0 0 0,0 1 0 0 0,0-1 0 0 0,1 0 1 0 0,8 7 1549 0 0,12 22-511 0 0,98 198-225 0 0,-30-53-1913 0 0,-55-104-1766 0 0,-27-53 2130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40.888"/>
    </inkml:context>
    <inkml:brush xml:id="br0">
      <inkml:brushProperty name="width" value="0.05" units="cm"/>
      <inkml:brushProperty name="height" value="0.05" units="cm"/>
    </inkml:brush>
  </inkml:definitions>
  <inkml:trace contextRef="#ctx0" brushRef="#br0">0 134 392 0 0,'2'-2'562'0'0,"5"-7"-245"0"0,1 0 0 0 0,0 1 0 0 0,0 0 0 0 0,1 0-1 0 0,0 1 1 0 0,1 0 0 0 0,20-11 0 0 0,0 2-883 0 0,46-18 0 0 0,-69 32-117 0 0,8-3 109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41.262"/>
    </inkml:context>
    <inkml:brush xml:id="br0">
      <inkml:brushProperty name="width" value="0.05" units="cm"/>
      <inkml:brushProperty name="height" value="0.05" units="cm"/>
    </inkml:brush>
  </inkml:definitions>
  <inkml:trace contextRef="#ctx0" brushRef="#br0">38 69 136 0 0,'-1'-3'685'0'0,"-26"-63"3307"0"0,27 66-3980 0 0,0 1-1 0 0,0-1 1 0 0,0 0-1 0 0,0 0 1 0 0,0 0-1 0 0,0 1 1 0 0,0-1-1 0 0,0 0 1 0 0,0 0 0 0 0,0 0-1 0 0,0 1 1 0 0,0-1-1 0 0,0 0 1 0 0,0 0-1 0 0,0 0 1 0 0,0 1-1 0 0,0-1 1 0 0,0 0-1 0 0,0 0 1 0 0,0 0 0 0 0,0 1-1 0 0,0-1 1 0 0,0 0-1 0 0,0 0 1 0 0,0 0-1 0 0,-1 1 1 0 0,1-1-1 0 0,0 0 1 0 0,0 0-1 0 0,0 0 1 0 0,0 0 0 0 0,0 0-1 0 0,-1 1 1 0 0,1-1-1 0 0,0 0 1 0 0,0 0-1 0 0,-1 0 1 0 0,1 1 6 0 0,-1-1-1 0 0,1 0 1 0 0,-1 1 0 0 0,1-1 0 0 0,-1 1 0 0 0,1 0 0 0 0,0-1-1 0 0,-1 1 1 0 0,1-1 0 0 0,0 1 0 0 0,-1-1 0 0 0,1 1 0 0 0,0 0-1 0 0,0-1 1 0 0,-1 1 0 0 0,1 0 0 0 0,0-1 0 0 0,0 1 0 0 0,0 0-1 0 0,0 0 1 0 0,0-1 0 0 0,0 1 0 0 0,0 0 0 0 0,0-1 0 0 0,0 1-1 0 0,1 1 1 0 0,57 280 2044 0 0,-7-48-1481 0 0,39 175-1588 0 0,-65-347-2936 0 0,-24-59 2921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41.826"/>
    </inkml:context>
    <inkml:brush xml:id="br0">
      <inkml:brushProperty name="width" value="0.05" units="cm"/>
      <inkml:brushProperty name="height" value="0.05" units="cm"/>
    </inkml:brush>
  </inkml:definitions>
  <inkml:trace contextRef="#ctx0" brushRef="#br0">0 186 636 0 0,'2'-3'851'0'0,"0"-1"-738"0"0,-1 0 1 0 0,1 0-1 0 0,0 1 1 0 0,1-1-1 0 0,-1 1 1 0 0,0 0-1 0 0,1-1 0 0 0,0 1 1 0 0,0 0-1 0 0,0 1 1 0 0,0-1-1 0 0,0 0 1 0 0,1 1-1 0 0,-1 0 1 0 0,1 0-1 0 0,-1 0 1 0 0,1 0-1 0 0,0 1 1 0 0,0-1-1 0 0,0 1 0 0 0,0 0 1 0 0,0 0-1 0 0,0 0 1 0 0,0 1-1 0 0,0-1 1 0 0,0 1-1 0 0,0 0 1 0 0,7 1-1 0 0,-2 1-83 0 0,1 1 0 0 0,-1 1 1 0 0,0-1-1 0 0,0 1 0 0 0,-1 1 0 0 0,1 0 0 0 0,-1 0 1 0 0,0 1-1 0 0,0 0 0 0 0,-1 0 0 0 0,0 0 0 0 0,0 1 1 0 0,0 1-1 0 0,-1-1 0 0 0,0 1 0 0 0,0 0 0 0 0,6 12 0 0 0,-11-17-23 0 0,0 1-1 0 0,0-1 1 0 0,0 1-1 0 0,0-1 1 0 0,0 1-1 0 0,-1 0 1 0 0,0-1-1 0 0,1 1 1 0 0,-1 0-1 0 0,-1 0 0 0 0,1 3 1 0 0,-1-5-5 0 0,1 1 1 0 0,0-1 0 0 0,0 1 0 0 0,-1-1 0 0 0,1 1 0 0 0,-1 0 0 0 0,0-1-1 0 0,1 1 1 0 0,-1-1 0 0 0,-1 1 0 0 0,1-1 0 0 0,0 0 0 0 0,0 1 0 0 0,-1-1-1 0 0,0 0 1 0 0,1 0 0 0 0,-1 0 0 0 0,-3 3 0 0 0,-22 13 0 0 0,14-14 7 0 0,6-4-8 0 0,6 1-10 0 0,-1-1-1 0 0,0 1 1 0 0,1-1-1 0 0,-1 0 1 0 0,0 0-1 0 0,1 0 1 0 0,-1 0-1 0 0,0 0 1 0 0,0-1-1 0 0,1 1 1 0 0,-1 0-1 0 0,0-1 1 0 0,1 1-1 0 0,-1-1 1 0 0,1 1-1 0 0,-1-1 1 0 0,1 0-1 0 0,-1 0 1 0 0,1 0-1 0 0,-1 0 1 0 0,1 0-1 0 0,0 0 1 0 0,-1 0-1 0 0,1 0 1 0 0,0-1-1 0 0,0 1 1 0 0,0 0-1 0 0,0-1 1 0 0,0 1-1 0 0,0-1 1 0 0,0 1-1 0 0,1-1 0 0 0,-1 1 1 0 0,0-1-1 0 0,1 0 1 0 0,-1 1-1 0 0,1-1 1 0 0,0-2-1 0 0,-1-1-35 0 0,0-1-1 0 0,1 1 0 0 0,0 0 1 0 0,0-1-1 0 0,0 1 0 0 0,1 0 1 0 0,-1 0-1 0 0,1-1 0 0 0,1 1 0 0 0,-1 0 1 0 0,3-5-1 0 0,2-3 47 0 0,1 0 0 0 0,0 1 0 0 0,1 1-1 0 0,0-1 1 0 0,1 1 0 0 0,0 1 0 0 0,1-1 0 0 0,0 2-1 0 0,1-1 1 0 0,0 2 0 0 0,0-1 0 0 0,1 1 0 0 0,0 1 0 0 0,24-11-1 0 0,-32 17 3 0 0,-1-1-1 0 0,1 1 1 0 0,0 0-1 0 0,0 1 1 0 0,0-1-1 0 0,0 1 1 0 0,0 0-1 0 0,0 0 1 0 0,-1 0-1 0 0,1 0 1 0 0,0 1-1 0 0,0-1 1 0 0,0 1-1 0 0,0 0 1 0 0,-1 0-1 0 0,1 1 1 0 0,0-1-1 0 0,-1 1 1 0 0,1-1-1 0 0,-1 1 1 0 0,7 5-1 0 0,-5-2 6 0 0,1 0 0 0 0,-1 0-1 0 0,0 0 1 0 0,0 0 0 0 0,-1 1 0 0 0,1 0-1 0 0,-1 0 1 0 0,0 0 0 0 0,-1 1-1 0 0,0-1 1 0 0,4 11 0 0 0,8 36-263 0 0,-15-51 168 0 0,3 12-637 0 0,-2-24 741 0 0,1 0 0 0 0,0 1 1 0 0,1-1-1 0 0,0 0 0 0 0,0 1 0 0 0,1-1 1 0 0,0 1-1 0 0,1 0 0 0 0,0 0 0 0 0,0 1 0 0 0,9-11 1 0 0,-12 17 2 0 0,0 0 0 0 0,0 0 0 0 0,0 1 1 0 0,0-1-1 0 0,0 1 0 0 0,1 0 0 0 0,-1-1 1 0 0,0 1-1 0 0,1 0 0 0 0,-1 0 0 0 0,1 0 1 0 0,-1 1-1 0 0,1-1 0 0 0,-1 1 0 0 0,1-1 0 0 0,0 1 1 0 0,-1 0-1 0 0,1 0 0 0 0,0 0 0 0 0,-1 0 1 0 0,1 1-1 0 0,-1-1 0 0 0,1 1 0 0 0,2 0 1 0 0,-1 0-3 0 0,41 11 9 0 0,-37-10-31 0 0,-1 1 1 0 0,2-1-1 0 0,-1 0 1 0 0,0-1-1 0 0,0 0 1 0 0,0 0 0 0 0,0-1-1 0 0,1 0 1 0 0,8-1-1 0 0,-13 0 5 0 0,0 1-1 0 0,0-1 1 0 0,0 0-1 0 0,0 0 1 0 0,0-1-1 0 0,0 1 1 0 0,0-1-1 0 0,0 0 1 0 0,0 0-1 0 0,0 0 1 0 0,-1 0-1 0 0,1-1 1 0 0,-1 1-1 0 0,0-1 1 0 0,5-5-1 0 0,-5 3 25 0 0,-3 3-24 0 0,1 0 0 0 0,-1-1 0 0 0,1 0 0 0 0,-1 1-1 0 0,0-1 1 0 0,0 1 0 0 0,0-1 0 0 0,0 1 0 0 0,0-1 0 0 0,-1 1 0 0 0,1-1 0 0 0,-1 1-1 0 0,1-1 1 0 0,-1 1 0 0 0,0-1 0 0 0,0 1 0 0 0,0 0 0 0 0,-1 0 0 0 0,1-1-1 0 0,0 1 1 0 0,-1 0 0 0 0,1 0 0 0 0,-1 0 0 0 0,0 1 0 0 0,0-1 0 0 0,0 0 0 0 0,-2-1-1 0 0,2 1 1 0 0,-3-2 7 0 0,1 1-1 0 0,-1 0 0 0 0,0 0 1 0 0,0 0-1 0 0,0 1 1 0 0,-1-1-1 0 0,1 1 1 0 0,-1 0-1 0 0,1 1 1 0 0,-1-1-1 0 0,1 1 1 0 0,-1 1-1 0 0,0-1 1 0 0,0 1-1 0 0,1 0 0 0 0,-1 0 1 0 0,-11 2-1 0 0,0 0-33 0 0,0 2-1 0 0,1 0 0 0 0,0 1 0 0 0,-26 12 0 0 0,39-15-67 0 0,0-1-1 0 0,0 1 0 0 0,0 1 0 0 0,0-1 0 0 0,0 0 1 0 0,1 1-1 0 0,-1 0 0 0 0,-2 3 0 0 0,4-4 20 0 0,-1 0-316 0 0,2 1-946 0 0,3 14 672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42.598"/>
    </inkml:context>
    <inkml:brush xml:id="br0">
      <inkml:brushProperty name="width" value="0.05" units="cm"/>
      <inkml:brushProperty name="height" value="0.05" units="cm"/>
    </inkml:brush>
  </inkml:definitions>
  <inkml:trace contextRef="#ctx0" brushRef="#br0">120 226 64 0 0,'0'0'1376'0'0,"-4"1"-816"0"0,1-1-413 0 0,-1 1 0 0 0,0 0 0 0 0,1 0 0 0 0,-1 0 0 0 0,1 0 1 0 0,0 1-1 0 0,-1 0 0 0 0,1-1 0 0 0,0 1 0 0 0,0 0 0 0 0,0 1 0 0 0,0-1 0 0 0,-4 5 0 0 0,2-2-88 0 0,1 0 0 0 0,0 0 0 0 0,0 1 1 0 0,0 0-1 0 0,1 0 0 0 0,-1 0 0 0 0,2 0 0 0 0,-1 0 0 0 0,1 0 0 0 0,-1 1 1 0 0,2-1-1 0 0,-1 1 0 0 0,1 0 0 0 0,0-1 0 0 0,0 1 0 0 0,1 7 0 0 0,1-11-76 0 0,-1 0-1 0 0,1 0 0 0 0,0 0 1 0 0,0 0-1 0 0,0-1 0 0 0,0 1 1 0 0,1 0-1 0 0,-1-1 0 0 0,1 1 1 0 0,-1-1-1 0 0,1 1 0 0 0,0-1 1 0 0,0 0-1 0 0,0 1 0 0 0,0-1 1 0 0,1 0-1 0 0,-1-1 0 0 0,1 1 1 0 0,-1 0-1 0 0,1-1 0 0 0,3 2 1 0 0,-2-1-13 0 0,1 0 0 0 0,0 0 0 0 0,1 0 0 0 0,-1-1 0 0 0,0 0 0 0 0,0 0 0 0 0,1 0 0 0 0,-1-1 0 0 0,0 1 0 0 0,1-2 0 0 0,-1 1 0 0 0,0 0 0 0 0,1-1 0 0 0,-1 0 0 0 0,0 0 0 0 0,0-1 0 0 0,0 1 0 0 0,0-1 0 0 0,0 0 0 0 0,0 0 0 0 0,5-4 0 0 0,-8 5 29 0 0,-1-1-1 0 0,1 1 0 0 0,-1-1 1 0 0,1 1-1 0 0,-1-1 1 0 0,0 0-1 0 0,0 0 0 0 0,1 1 1 0 0,-1-1-1 0 0,-1 0 0 0 0,1 0 1 0 0,0 0-1 0 0,0 0 0 0 0,-1 0 1 0 0,1 0-1 0 0,-1-1 1 0 0,1 1-1 0 0,-1 0 0 0 0,0 0 1 0 0,0 0-1 0 0,0-4 0 0 0,-1-2 42 0 0,0 0 0 0 0,0-1 1 0 0,-5-12-1 0 0,5 17-40 0 0,-8-21 115 0 0,-1 1-1 0 0,-1 0 1 0 0,-1 1-1 0 0,0 0 1 0 0,-23-29-1 0 0,9 13 176 0 0,-36-57 565 0 0,60 92-791 0 0,-8-1 254 0 0,13 24-263 0 0,1 0 0 0 0,0-1-1 0 0,2 1 1 0 0,0-1-1 0 0,15 29 1 0 0,52 84 86 0 0,-56-104-235 0 0,1-2 1 0 0,0 0-1 0 0,32 30 1 0 0,-47-52 37 0 0,1-1 0 0 0,-1 1-1 0 0,1-1 1 0 0,-1 0 0 0 0,1-1 0 0 0,0 1 0 0 0,6 1 0 0 0,-6-1 8 0 0,-1-1-54 0 0,1-1 9 0 0,-1 0 69 0 0,-1 0 0 0 0,0 0 0 0 0,1 0 0 0 0,-1-1 0 0 0,0 1 0 0 0,1 0 0 0 0,-1-1 0 0 0,0 0 0 0 0,0 0 0 0 0,1 1 0 0 0,-1-1 0 0 0,0-1 0 0 0,0 1 0 0 0,0 0 0 0 0,0 0 0 0 0,0-1 0 0 0,0 1 0 0 0,-1-1 0 0 0,1 0 0 0 0,0 1 0 0 0,-1-1 0 0 0,1 0 0 0 0,-1 0 0 0 0,2-3 0 0 0,44-104-224 0 0,-46 107 268 0 0,-1 2-17 0 0,0-1-1 0 0,0 1 0 0 0,0 0 1 0 0,0 0-1 0 0,0-1 0 0 0,0 1 1 0 0,0 0-1 0 0,0 0 0 0 0,0-1 0 0 0,0 1 1 0 0,0 0-1 0 0,0 0 0 0 0,1-1 1 0 0,-1 1-1 0 0,0 0 0 0 0,0 0 1 0 0,0 0-1 0 0,1-1 0 0 0,-1 1 0 0 0,0 0 1 0 0,0 0-1 0 0,0 0 0 0 0,1 0 1 0 0,-1 0-1 0 0,0-1 0 0 0,0 1 1 0 0,1 0-1 0 0,-1 0 0 0 0,0 0 0 0 0,0 0 1 0 0,1 0-1 0 0,-1 0 0 0 0,0 0 1 0 0,0 0-1 0 0,1 0 0 0 0,-1 0 1 0 0,0 0-1 0 0,0 0 0 0 0,1 0 0 0 0,-1 0 1 0 0,0 0-1 0 0,0 0 0 0 0,1 0 1 0 0,-1 0-1 0 0,0 0 0 0 0,0 1 1 0 0,1-1-1 0 0,12 5 94 0 0,-13-4-105 0 0,3 1 26 0 0,0 1-1 0 0,-1-1 1 0 0,1 1 0 0 0,-1 0 0 0 0,0 0 0 0 0,2 4-1 0 0,11 12 53 0 0,-9-12-152 0 0,1-1 0 0 0,0 0 0 0 0,0-1 0 0 0,11 7 0 0 0,-16-11-22 0 0,-1-1 86 0 0,0 1 0 0 0,0-1 0 0 0,0 1 0 0 0,0-1 0 0 0,0 1 0 0 0,0-1-1 0 0,0 0 1 0 0,0 1 0 0 0,0-1 0 0 0,0 0 0 0 0,0 0 0 0 0,0 0-1 0 0,0 0 1 0 0,0 0 0 0 0,0 0 0 0 0,1 0 0 0 0,12-1-110 0 0,-10 1 26 0 0,2-6-68 0 0,3-2 65 0 0,14-26-145 0 0,-22 32 260 0 0,0-1 37 0 0,-1 3-48 0 0,12-19 180 0 0,-11 19-172 0 0,-1-1 1 0 0,1 1-1 0 0,-1-1 1 0 0,1 1-1 0 0,-1-1 1 0 0,1 1-1 0 0,0 0 1 0 0,-1-1 0 0 0,1 1-1 0 0,0 0 1 0 0,-1-1-1 0 0,1 1 1 0 0,0 0-1 0 0,0 0 1 0 0,-1 0 0 0 0,1-1-1 0 0,0 1 1 0 0,0 0-1 0 0,-1 0 1 0 0,1 0-1 0 0,0 0 1 0 0,0 0 0 0 0,-1 1-1 0 0,2-1 1 0 0,1 1 22 0 0,-1 0-60 0 0,0 0 0 0 0,0 1 1 0 0,0-1-1 0 0,-1 1 0 0 0,1 0 0 0 0,0-1 1 0 0,-1 1-1 0 0,1 0 0 0 0,1 3 0 0 0,14 14-1136 0 0,-10-13 419 0 0,-5-5 110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43.189"/>
    </inkml:context>
    <inkml:brush xml:id="br0">
      <inkml:brushProperty name="width" value="0.05" units="cm"/>
      <inkml:brushProperty name="height" value="0.05" units="cm"/>
    </inkml:brush>
  </inkml:definitions>
  <inkml:trace contextRef="#ctx0" brushRef="#br0">83 185 728 0 0,'0'0'920'0'0,"-3"-2"-155"0"0,1 2-684 0 0,-1-1 0 0 0,1 0 0 0 0,-1 1 0 0 0,1-1 0 0 0,-1 1 0 0 0,0 0 0 0 0,1 0 0 0 0,-1 0 0 0 0,1 0 0 0 0,-1 0 0 0 0,1 1 1 0 0,-1-1-1 0 0,1 1 0 0 0,-1 0 0 0 0,1 0 0 0 0,-1-1 0 0 0,1 1 0 0 0,-1 1 0 0 0,1-1 0 0 0,0 0 0 0 0,0 1 0 0 0,0-1 0 0 0,0 1 0 0 0,0 0 0 0 0,0-1 0 0 0,0 1 0 0 0,0 0 0 0 0,1 0 0 0 0,-1 0 1 0 0,1 0-1 0 0,0 1 0 0 0,-1-1 0 0 0,1 0 0 0 0,0 1 0 0 0,0-1 0 0 0,0 0 0 0 0,1 1 0 0 0,-1 0 0 0 0,1-1 0 0 0,-1 1 0 0 0,1 2 0 0 0,0-1-64 0 0,0 0 0 0 0,0 0 1 0 0,0 0-1 0 0,1 0 0 0 0,0 0 0 0 0,0 0 0 0 0,0 0 0 0 0,0 0 0 0 0,0 0 0 0 0,1 0 0 0 0,0-1 0 0 0,0 1 1 0 0,0-1-1 0 0,0 1 0 0 0,0-1 0 0 0,1 0 0 0 0,0 0 0 0 0,-1 0 0 0 0,1 0 0 0 0,0 0 0 0 0,1-1 0 0 0,4 4 1 0 0,-5-4-69 0 0,1 1 0 0 0,1-1 0 0 0,-1 0 0 0 0,0-1 0 0 0,0 1 0 0 0,1-1 0 0 0,-1 0 0 0 0,1 0 0 0 0,-1 0 0 0 0,6 0 0 0 0,-2 0-73 0 0,0-1-1 0 0,0 0 1 0 0,0 0-1 0 0,12-2 1 0 0,-15 1 90 0 0,0 0 1 0 0,0-1-1 0 0,0 1 0 0 0,-1-1 1 0 0,1 0-1 0 0,-1 0 1 0 0,0 0-1 0 0,6-5 0 0 0,-7 5 35 0 0,-1 0 0 0 0,0 0 0 0 0,0-1 0 0 0,0 1 0 0 0,0 0 0 0 0,0-1 0 0 0,-1 0 0 0 0,1 1 0 0 0,-1-1 0 0 0,0 0 0 0 0,0 0 0 0 0,0 0 0 0 0,0 0 0 0 0,0 0 0 0 0,0 0 0 0 0,-1 0 0 0 0,0 0 0 0 0,1-3 0 0 0,-2-12 53 0 0,1 0-1 0 0,-2 1 1 0 0,-1-1-1 0 0,0 1 1 0 0,-8-26-1 0 0,-37-86 1647 0 0,47 127-1432 0 0,5 16-85 0 0,1 0-79 0 0,1 0 0 0 0,15 27-1 0 0,-4-10-43 0 0,96 179-2744 0 0,-111-207 2317 0 0,3 6-1727 0 0,-7-16 2158 0 0,0 0 0 0 0,0 0 0 0 0,1 0 0 0 0,-1 0 0 0 0,2 0 0 0 0,-1-1 0 0 0,1 1 0 0 0,0 0 0 0 0,1 0 0 0 0,-1 0 0 0 0,2-1 0 0 0,-1 1 0 0 0,1 0 0 0 0,0 0 0 0 0,0 1 0 0 0,6-14 0 0 0,-3 13 59 0 0,0 0-1 0 0,1 1 0 0 0,-1-1 0 0 0,1 1 0 0 0,0 0 0 0 0,11-7 1 0 0,45-29-141 0 0,-41 29-665 0 0,3 1-1126 0 0,-22 12 1177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43.698"/>
    </inkml:context>
    <inkml:brush xml:id="br0">
      <inkml:brushProperty name="width" value="0.05" units="cm"/>
      <inkml:brushProperty name="height" value="0.05" units="cm"/>
    </inkml:brush>
  </inkml:definitions>
  <inkml:trace contextRef="#ctx0" brushRef="#br0">44 127 656 0 0,'-43'-123'4752'0'0,"42"120"-3782"0"0,13 15-493 0 0,-6-2-381 0 0,1-1 0 0 0,-2 2 1 0 0,0-1-1 0 0,0 0 0 0 0,6 22 1 0 0,4 8-103 0 0,3 0-195 0 0,6 18-1986 0 0,54 89 0 0 0,-68-132 1739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44.063"/>
    </inkml:context>
    <inkml:brush xml:id="br0">
      <inkml:brushProperty name="width" value="0.05" units="cm"/>
      <inkml:brushProperty name="height" value="0.05" units="cm"/>
    </inkml:brush>
  </inkml:definitions>
  <inkml:trace contextRef="#ctx0" brushRef="#br0">8 244 536 0 0,'-1'-3'601'0'0,"0"1"-495"0"0,0 0-1 0 0,0 0 0 0 0,0-1 0 0 0,0 1 0 0 0,1 0 0 0 0,-1-1 0 0 0,1 1 0 0 0,0-1 0 0 0,0 1 0 0 0,0-1 0 0 0,0 1 0 0 0,0-1 0 0 0,0 1 0 0 0,1 0 0 0 0,-1-1 1 0 0,2-2-1 0 0,-1 0-23 0 0,1 1 0 0 0,0-1 0 0 0,1 1 0 0 0,-1 0 0 0 0,1 0 1 0 0,0 0-1 0 0,6-6 0 0 0,0 0-11 0 0,1 1 0 0 0,1 0 0 0 0,-1 1 0 0 0,23-12 0 0 0,-31 19-65 0 0,1-1-1 0 0,0 1 1 0 0,0 0-1 0 0,-1 0 0 0 0,1 0 1 0 0,0 1-1 0 0,0-1 1 0 0,0 1-1 0 0,0-1 0 0 0,0 1 1 0 0,0 0-1 0 0,0 0 1 0 0,0 1-1 0 0,0-1 0 0 0,0 1 1 0 0,0-1-1 0 0,0 1 1 0 0,-1 0-1 0 0,4 1 0 0 0,7 5 0 0 0,20 19-45 0 0,-31-25 25 0 0,0 1 0 0 0,0 0-1 0 0,0-1 1 0 0,0 1 0 0 0,0-1 0 0 0,0 0-1 0 0,0 0 1 0 0,0 0 0 0 0,1 0 0 0 0,-1 0 0 0 0,4 1-1 0 0,3 0-66 0 0,-1 0 0 0 0,1-1 0 0 0,0 0 0 0 0,-1 0 0 0 0,1-1-1 0 0,0 0 1 0 0,-1-1 0 0 0,1 0 0 0 0,0 0 0 0 0,-1-1 0 0 0,1 0-1 0 0,-1 0 1 0 0,0-1 0 0 0,0 0 0 0 0,0 0 0 0 0,10-6 0 0 0,-14 6 57 0 0,-1 2 15 0 0,0-1 1 0 0,0 0-1 0 0,0 0 0 0 0,0 0 1 0 0,0 0-1 0 0,0-1 1 0 0,-1 1-1 0 0,1-1 0 0 0,-1 0 1 0 0,1 0-1 0 0,-1 0 1 0 0,0 0-1 0 0,0 0 0 0 0,3-7 1 0 0,1-13 50 0 0,-8 17-32 0 0,0 4 2 0 0,2 0 0 0 0,-1-1 1 0 0,0 1 0 0 0,0 0-1 0 0,0 0 1 0 0,-1 0 0 0 0,1 0-1 0 0,0 0 1 0 0,-1 1 0 0 0,1-1-1 0 0,-1 0 1 0 0,1 1 0 0 0,-1-1 0 0 0,0 1-1 0 0,0-1 1 0 0,0 1 0 0 0,-2-2-1 0 0,2 2-9 0 0,-2-1 15 0 0,1 0 0 0 0,-1 0 0 0 0,0 1-1 0 0,0-1 1 0 0,0 1 0 0 0,0-1 0 0 0,0 1 0 0 0,-8 0-1 0 0,6 0-1 0 0,-1 0-132 0 0,-1 0 0 0 0,1 1 0 0 0,-1 0 0 0 0,0 1 0 0 0,1 0 0 0 0,-1 0 1 0 0,1 1-1 0 0,0-1 0 0 0,-1 2 0 0 0,-8 3 0 0 0,13-5-381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45.158"/>
    </inkml:context>
    <inkml:brush xml:id="br0">
      <inkml:brushProperty name="width" value="0.05" units="cm"/>
      <inkml:brushProperty name="height" value="0.05" units="cm"/>
    </inkml:brush>
  </inkml:definitions>
  <inkml:trace contextRef="#ctx0" brushRef="#br0">52 80 372 0 0,'-24'-67'3394'0'0,"23"64"-3147"0"0,1 3-228 0 0,1-1 0 0 0,-1 1 0 0 0,0 0 0 0 0,0-1 0 0 0,0 1 0 0 0,0 0 1 0 0,0-1-1 0 0,0 1 0 0 0,-1 0 0 0 0,1-1 0 0 0,0 1 0 0 0,0 0 0 0 0,0-1 0 0 0,0 1 0 0 0,0 0 0 0 0,0-1 0 0 0,0 1 0 0 0,-1 0 1 0 0,1 0-1 0 0,0-1 0 0 0,0 1 0 0 0,0 0 0 0 0,-1 0 0 0 0,1-1 0 0 0,0 1 0 0 0,0 0 0 0 0,-1 0 0 0 0,1 0 0 0 0,0-1 0 0 0,-1 1 0 0 0,1 0 1 0 0,0 0-1 0 0,-1 0 0 0 0,1 0 0 0 0,0 0 0 0 0,-1 0 0 0 0,1-1 0 0 0,-1 2 2 0 0,0-1 0 0 0,1 0 1 0 0,-1 1-1 0 0,1-1 0 0 0,-1 1 0 0 0,1-1 1 0 0,-1 1-1 0 0,1-1 0 0 0,-1 1 0 0 0,1-1 1 0 0,-1 1-1 0 0,1-1 0 0 0,0 1 0 0 0,-1-1 1 0 0,1 1-1 0 0,0 0 0 0 0,-1-1 0 0 0,1 1 1 0 0,0 0-1 0 0,0-1 0 0 0,0 1 0 0 0,0 0 1 0 0,0-1-1 0 0,0 1 0 0 0,0 1 0 0 0,-7 60 242 0 0,3 0-1 0 0,3 0 0 0 0,9 78 0 0 0,-8-137-262 0 0,0-1 0 0 0,0 1 0 0 0,1 0-1 0 0,-1-1 1 0 0,1 0 0 0 0,-1 1 0 0 0,1-1 0 0 0,0 1-1 0 0,0-1 1 0 0,0 0 0 0 0,0 1 0 0 0,1-1 0 0 0,-1 0-1 0 0,0 0 1 0 0,1 0 0 0 0,0 0 0 0 0,-1 0-1 0 0,1-1 1 0 0,0 1 0 0 0,0 0 0 0 0,0-1 0 0 0,2 2-1 0 0,2-1-40 0 0,-1 0 0 0 0,1 0-1 0 0,0-1 1 0 0,-1 0-1 0 0,1 0 1 0 0,0 0 0 0 0,8 0-1 0 0,-8-1 11 0 0,1 0 0 0 0,-1 1 0 0 0,1 0 0 0 0,-1 0 0 0 0,1 1 0 0 0,11 4 1 0 0,-15-5 29 0 0,1 1-2 0 0,-1 0 0 0 0,1 0 0 0 0,-1 0-1 0 0,0 0 1 0 0,0 0 0 0 0,1 1-1 0 0,-1-1 1 0 0,-1 1 0 0 0,1 0 0 0 0,0 0-1 0 0,-1 0 1 0 0,1 0 0 0 0,-1 0-1 0 0,2 5 1 0 0,-2-4 7 0 0,0 1 0 0 0,0-1 0 0 0,-1 0 0 0 0,0 1 0 0 0,0-1 0 0 0,0 1 1 0 0,0-1-1 0 0,-1 1 0 0 0,0 0 0 0 0,0-1 0 0 0,0 1 0 0 0,0 0 0 0 0,-1-1 0 0 0,-1 6 0 0 0,0-3 5 0 0,-1-1 1 0 0,1 0-1 0 0,-1 0 1 0 0,-1-1-1 0 0,1 1 1 0 0,-1-1-1 0 0,0 1 1 0 0,0-1 0 0 0,-1 0-1 0 0,-6 6 1 0 0,-11 7 2 0 0,17-15-26 0 0,-3-1-42 0 0,-3 2-24 0 0,8-3-8 0 0,-1-2-48 0 0,-9-1-69 0 0,10 2-5 0 0,-1-8-132 0 0,4 8 324 0 0,-1-1 0 0 0,1 1 0 0 0,0 0-1 0 0,-1-1 1 0 0,1 1 0 0 0,0-1 0 0 0,-1 1 0 0 0,1-1 0 0 0,0 1-1 0 0,0 0 1 0 0,-1-1 0 0 0,1 1 0 0 0,0-1 0 0 0,0 1 0 0 0,0-1-1 0 0,0 1 1 0 0,0-1 0 0 0,0 1 0 0 0,0-1 0 0 0,0 1 0 0 0,0-1-1 0 0,0 1 1 0 0,0-1 0 0 0,0 1 0 0 0,0-2 0 0 0,1-4-95 0 0,1-1 1 0 0,0 1 0 0 0,0-1-1 0 0,0 1 1 0 0,1 0 0 0 0,0 0-1 0 0,0 0 1 0 0,1 0 0 0 0,-1 1 0 0 0,1-1-1 0 0,1 1 1 0 0,-1 0 0 0 0,7-6-1 0 0,8-8 65 0 0,44-32 0 0 0,-22 24 329 0 0,48-23-1 0 0,-49 29 108 0 0,44-32 0 0 0,-81 51-373 0 0,-1 1 1 0 0,1-2-1 0 0,-1 1 0 0 0,0 0 0 0 0,0 0 0 0 0,0-1 0 0 0,0 1 0 0 0,0-1 0 0 0,2-3 0 0 0,-2 4-22 0 0,-6-6-14 0 0,4 8 20 0 0,0-1 0 0 0,0 1 0 0 0,0 0 0 0 0,0-1 0 0 0,0 1 0 0 0,0 0 0 0 0,0-1 0 0 0,0 1 0 0 0,0-1 0 0 0,0 1 0 0 0,0 0 0 0 0,-1-1 0 0 0,1 1 1 0 0,0 0-1 0 0,0-1 0 0 0,0 1 0 0 0,-1 0 0 0 0,1-1 0 0 0,0 1 0 0 0,0 0 0 0 0,-1 0 0 0 0,1-1 0 0 0,0 1 0 0 0,0 0 0 0 0,-1 0 0 0 0,1-1 0 0 0,0 1 0 0 0,-1 0 0 0 0,1 0 0 0 0,0 0 0 0 0,-1 0 0 0 0,1 0 0 0 0,-1-1 0 0 0,1 1 0 0 0,-1 0 0 0 0,-4-1-1 0 0,1 1 0 0 0,-1-1 1 0 0,0 1-1 0 0,0 0 0 0 0,1 0 1 0 0,-1 0-1 0 0,0 1 0 0 0,1 0 1 0 0,-1 0-1 0 0,0 0 0 0 0,1 0 1 0 0,-1 1-1 0 0,-4 1 0 0 0,6-1 7 0 0,0 0 0 0 0,-1 0 1 0 0,1 0 0 0 0,0 0 0 0 0,0 0-1 0 0,0 1 1 0 0,0 0 0 0 0,0-1 0 0 0,0 1-1 0 0,1 0 1 0 0,-1 0 0 0 0,1 0 0 0 0,0 1-1 0 0,-4 6 1 0 0,4-6 10 0 0,1 1 0 0 0,0 0 1 0 0,-1 0-1 0 0,1 0 0 0 0,1 0 0 0 0,-1 0 0 0 0,1 0 0 0 0,0 0 1 0 0,0 0-1 0 0,0 0 0 0 0,1-1 0 0 0,0 1 0 0 0,0 0 0 0 0,0 0 1 0 0,0 0-1 0 0,1 0 0 0 0,0-1 0 0 0,0 1 0 0 0,0-1 0 0 0,0 1 1 0 0,1-1-1 0 0,0 0 0 0 0,0 0 0 0 0,0 0 0 0 0,0 0 0 0 0,1-1 1 0 0,5 5-1 0 0,-3-3 34 0 0,1 0 0 0 0,0-1 0 0 0,0 0 0 0 0,0 0 0 0 0,0-1 0 0 0,1 0 1 0 0,-1 0-1 0 0,1 0 0 0 0,0-1 0 0 0,0-1 0 0 0,0 1 0 0 0,15 0 0 0 0,-8-2 30 0 0,0 0 0 0 0,0-2 1 0 0,0 1-1 0 0,0-2 0 0 0,22-6 0 0 0,28-9-288 0 0,-62 17-160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2:37.752"/>
    </inkml:context>
    <inkml:brush xml:id="br0">
      <inkml:brushProperty name="width" value="0.05" units="cm"/>
      <inkml:brushProperty name="height" value="0.05" units="cm"/>
    </inkml:brush>
  </inkml:definitions>
  <inkml:trace contextRef="#ctx0" brushRef="#br0">115 24 640 0 0,'-10'8'606'0'0,"1"0"1"0"0,-1 1-1 0 0,1 0 0 0 0,-11 16 1 0 0,12-14-489 0 0,1 0 0 0 0,1 0 0 0 0,0 0 0 0 0,0 1 0 0 0,1 0 1 0 0,1 0-1 0 0,0 0 0 0 0,0 1 0 0 0,-2 21 0 0 0,6-30-99 0 0,0 1-1 0 0,0 0 1 0 0,1-1-1 0 0,0 1 1 0 0,-1-1-1 0 0,2 1 1 0 0,-1-1-1 0 0,0 1 1 0 0,1-1-1 0 0,0 0 1 0 0,0 1-1 0 0,0-1 1 0 0,1 0-1 0 0,-1-1 1 0 0,1 1-1 0 0,0 0 1 0 0,0-1-1 0 0,0 1 1 0 0,6 4-1 0 0,-1-3-5 0 0,0 1 0 0 0,0-1 0 0 0,0-1 0 0 0,1 0 0 0 0,0 0-1 0 0,0 0 1 0 0,0-1 0 0 0,0-1 0 0 0,0 1 0 0 0,1-1 0 0 0,-1-1 0 0 0,1 0 0 0 0,-1 0-1 0 0,1-1 1 0 0,-1 0 0 0 0,1-1 0 0 0,-1 0 0 0 0,1-1 0 0 0,-1 0 0 0 0,0 0 0 0 0,17-7 0 0 0,-22 7-15 0 0,-1 0 1 0 0,1 0 0 0 0,-1 0 0 0 0,1 0 0 0 0,-1-1 0 0 0,0 0 0 0 0,0 0-1 0 0,-1 1 1 0 0,4-5 0 0 0,-4 4 16 0 0,3-4 0 0 0,-2 1-10 0 0,0 0 1 0 0,-1 1-1 0 0,1-1 0 0 0,-1 0 0 0 0,-1-1 0 0 0,3-7 0 0 0,-3 3 7 0 0,1-7-6 0 0,-1-1 0 0 0,0 1 1 0 0,-2-1-1 0 0,0 1 0 0 0,-7-32 0 0 0,4 21 5 0 0,1 19-17 0 0,0 3 0 0 0,2 3 5 0 0,-1 0 1 0 0,0 0 0 0 0,0 0 0 0 0,0 1 0 0 0,0-1 0 0 0,-1 1 0 0 0,1 0 0 0 0,-1 0 0 0 0,-3-4 0 0 0,5 6-4 0 0,-1 0 0 0 0,0 0 1 0 0,0-1-1 0 0,0 1 0 0 0,0 0 0 0 0,0 0 0 0 0,0 1 0 0 0,0-1 1 0 0,0 0-1 0 0,0 1 0 0 0,0-1 0 0 0,0 1 0 0 0,0 0 0 0 0,-1 0 1 0 0,1-1-1 0 0,0 2 0 0 0,0-1 0 0 0,0 0 0 0 0,0 0 0 0 0,-1 1 1 0 0,1-1-1 0 0,-3 2 0 0 0,4-2 4 0 0,-8 3-520 0 0,-1 0 0 0 0,1 1 0 0 0,0 0 0 0 0,0 1 0 0 0,-10 7 0 0 0,4-1-276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45.684"/>
    </inkml:context>
    <inkml:brush xml:id="br0">
      <inkml:brushProperty name="width" value="0.05" units="cm"/>
      <inkml:brushProperty name="height" value="0.05" units="cm"/>
    </inkml:brush>
  </inkml:definitions>
  <inkml:trace contextRef="#ctx0" brushRef="#br0">20 141 68 0 0,'-19'-137'4366'0'0,"18"134"-3632"0"0,2 5-486 0 0,8 36 313 0 0,-1-1 1 0 0,2 45-1 0 0,0-6-178 0 0,27 190 288 0 0,8 50-348 0 0,-6-106-2856 0 0,-31-172-343 0 0,-7-33 2212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46.053"/>
    </inkml:context>
    <inkml:brush xml:id="br0">
      <inkml:brushProperty name="width" value="0.05" units="cm"/>
      <inkml:brushProperty name="height" value="0.05" units="cm"/>
    </inkml:brush>
  </inkml:definitions>
  <inkml:trace contextRef="#ctx0" brushRef="#br0">0 1 328 0 0,'0'0'587'0'0,"5"0"-91"0"0,-5 0-484 0 0,6 0 133 0 0,-1 0 0 0 0,1 1-1 0 0,0 0 1 0 0,-1 0 0 0 0,0 0-1 0 0,1 0 1 0 0,-1 1-1 0 0,0 0 1 0 0,7 3 0 0 0,-5 0-33 0 0,-1-1 0 0 0,0 1 0 0 0,0 0 1 0 0,8 10-1 0 0,-12-13-93 0 0,-1 0-1 0 0,1 0 1 0 0,-1 0 0 0 0,0 0 0 0 0,1 0 0 0 0,-1 0-1 0 0,0 0 1 0 0,-1 0 0 0 0,1 1 0 0 0,0-1 0 0 0,-1 0-1 0 0,1 1 1 0 0,-1-1 0 0 0,0 0 0 0 0,1 1-1 0 0,-1-1 1 0 0,0 1 0 0 0,-1-1 0 0 0,1 0 0 0 0,0 1-1 0 0,-1-1 1 0 0,0 3 0 0 0,-3 5-111 0 0,-1-1 0 0 0,0 0 0 0 0,0 0 0 0 0,-1 0 0 0 0,0 0 0 0 0,0-1 0 0 0,-1 0 0 0 0,0 0 0 0 0,-1-1 0 0 0,-10 9 0 0 0,16-15-343 0 0,-1 1-246 0 0,-10 4 90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46.651"/>
    </inkml:context>
    <inkml:brush xml:id="br0">
      <inkml:brushProperty name="width" value="0.05" units="cm"/>
      <inkml:brushProperty name="height" value="0.05" units="cm"/>
    </inkml:brush>
  </inkml:definitions>
  <inkml:trace contextRef="#ctx0" brushRef="#br0">0 387 360 0 0,'2'-2'488'0'0,"77"-50"1347"0"0,-76 51-1839 0 0,-1-1-19 0 0,17-17-315 0 0,-17 17 218 0 0,-5 1-208 0 0,-8-2 298 0 0,8 2 30 0 0,0 3 26 0 0,-1 0 0 0 0,-1 1-1 0 0,1 0 0 0 0,0 0 1 0 0,0 0-1 0 0,1 0 1 0 0,-1 1-1 0 0,1 0 1 0 0,0-1-1 0 0,0 1 0 0 0,0 0 1 0 0,0 1-1 0 0,1-1 1 0 0,-1 0-1 0 0,1 1 0 0 0,0 0 1 0 0,1-1-1 0 0,-1 1 1 0 0,1 0-1 0 0,0 0 1 0 0,0 0-1 0 0,0 0 0 0 0,1 0 1 0 0,0 7-1 0 0,0-4 3 0 0,0 0 0 0 0,0 0 0 0 0,1 0-1 0 0,0 0 1 0 0,4 14 0 0 0,-3-19-20 0 0,-1 0 0 0 0,0 0 1 0 0,1 0-1 0 0,0 0 0 0 0,0 0 0 0 0,0 0 0 0 0,0 0 0 0 0,0 0 1 0 0,1-1-1 0 0,-1 1 0 0 0,1-1 0 0 0,-1 1 0 0 0,1-1 1 0 0,0 0-1 0 0,0 0 0 0 0,0-1 0 0 0,5 3 0 0 0,18 6 10 0 0,-19-10-18 0 0,-3-1 2 0 0,3 1 0 0 0,0 0 1 0 0,0-1 0 0 0,0 1 0 0 0,-1-2 0 0 0,1 1 0 0 0,0-1-1 0 0,-1 0 1 0 0,1 0 0 0 0,-1-1 0 0 0,1 1 0 0 0,-1-1-1 0 0,0-1 1 0 0,0 0 0 0 0,-1 1 0 0 0,6-6 0 0 0,-1 0 36 0 0,0 0 1 0 0,0 0-1 0 0,-1-1 0 0 0,-1-1 1 0 0,0 1-1 0 0,10-18 0 0 0,-14 25-31 0 0,-1-2-2 0 0,3-19 10 0 0,-5 14 17 0 0,1 1 0 0 0,-1-1 0 0 0,-1 1 0 0 0,1-1 0 0 0,-2 0 0 0 0,1 1 0 0 0,-1-1 0 0 0,-3-9 0 0 0,3 17 10 0 0,-9-11 188 0 0,9 18-192 0 0,1 0 0 0 0,0 1 1 0 0,0-1-1 0 0,0 0 0 0 0,1 1 0 0 0,0-1 1 0 0,0 0-1 0 0,0 0 0 0 0,1 0 0 0 0,2 6 0 0 0,6 25 193 0 0,5 30 48 0 0,-10-47-190 0 0,1 0 1 0 0,16 36 0 0 0,-21-52-95 0 0,1-1 1 0 0,0 1-1 0 0,0-1 1 0 0,0 0-1 0 0,0 0 1 0 0,1 0 0 0 0,-1 0-1 0 0,1 0 1 0 0,-1 0-1 0 0,1-1 1 0 0,5 3-1 0 0,-6-3-18 0 0,2 1-22 0 0,0 0 0 0 0,0-1 0 0 0,1 0 0 0 0,-1 0 0 0 0,0 0 0 0 0,0 0 0 0 0,1 0 0 0 0,-1-1 0 0 0,1 0 0 0 0,-1 0 0 0 0,5-1 0 0 0,-5 1 24 0 0,8-1-53 0 0,-1 0 0 0 0,1 0 1 0 0,0-1-1 0 0,-1-1 0 0 0,1 0 1 0 0,-1-1-1 0 0,0 0 0 0 0,0-1 1 0 0,-1 0-1 0 0,1 0 0 0 0,-1-1 1 0 0,0-1-1 0 0,0 0 0 0 0,-1 0 1 0 0,0-1-1 0 0,0 0 0 0 0,12-15 1 0 0,-16 17 96 0 0,-1 0 1 0 0,0 0-1 0 0,0-1 1 0 0,0 1-1 0 0,-1-1 1 0 0,0 0-1 0 0,0 0 1 0 0,0 0 0 0 0,-1 0-1 0 0,2-12 1 0 0,-3 7 75 0 0,0-1 1 0 0,0 1-1 0 0,-1 0 1 0 0,-1-1-1 0 0,-4-21 1 0 0,-2 4 91 0 0,-1 1 1 0 0,-1 0 0 0 0,-2 0-1 0 0,-19-35 1 0 0,21 45 37 0 0,0 1 1 0 0,-2 0 0 0 0,-15-21 0 0 0,24 37-127 0 0,1 2-88 0 0,1 0 0 0 0,-1 1 1 0 0,0-1-1 0 0,1 0 0 0 0,-1 0 1 0 0,1 0-1 0 0,-1 1 0 0 0,0-1 1 0 0,1 0-1 0 0,-1 0 0 0 0,1 1 1 0 0,-1-1-1 0 0,1 1 1 0 0,-1-1-1 0 0,1 0 0 0 0,-1 1 1 0 0,1-1-1 0 0,0 1 0 0 0,-1-1 1 0 0,1 1-1 0 0,-1-1 0 0 0,1 1 1 0 0,0 0-1 0 0,0-1 1 0 0,-1 1-1 0 0,1-1 0 0 0,0 1 1 0 0,0 0-1 0 0,0-1 0 0 0,-1 2 1 0 0,0 19 248 0 0,1-19-263 0 0,2 28 265 0 0,1 1 1 0 0,2-1-1 0 0,17 57 1 0 0,-14-57-152 0 0,26 94 254 0 0,-17-59-304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48.484"/>
    </inkml:context>
    <inkml:brush xml:id="br0">
      <inkml:brushProperty name="width" value="0.05" units="cm"/>
      <inkml:brushProperty name="height" value="0.05" units="cm"/>
    </inkml:brush>
  </inkml:definitions>
  <inkml:trace contextRef="#ctx0" brushRef="#br0">62 248 392 0 0,'-2'-2'40'0'0,"-6"-7"61"0"0,7 7-83 0 0,-1 0 64 0 0,-2-7-38 0 0,3 7 136 0 0,1-1 24 0 0,-3-7-36 0 0,2 7-32 0 0,0 1-45 0 0,-25-60 794 0 0,25 59-841 0 0,1 0-1 0 0,-6-32 29 0 0,6 31-72 0 0,3-12-2 0 0,-3 12 36 0 0,3-13 294 0 0,-3-16 96 0 0,0 30-378 0 0,-4-14 317 0 0,-1 10-252 0 0,3 14 210 0 0,6 20 141 0 0,82 258 1656 0 0,-50-147-1537 0 0,-8-27-131 0 0,13 39-1525 0 0,-28-120-885 0 0,-12-27 1487 0 0,1-1-519 0 0,4 9-359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50.269"/>
    </inkml:context>
    <inkml:brush xml:id="br0">
      <inkml:brushProperty name="width" value="0.05" units="cm"/>
      <inkml:brushProperty name="height" value="0.05" units="cm"/>
    </inkml:brush>
  </inkml:definitions>
  <inkml:trace contextRef="#ctx0" brushRef="#br0">61 663 596 0 0,'-3'-1'547'0'0,"-3"-1"-250"0"0,0-1-1 0 0,1 1 1 0 0,-1-1 0 0 0,1 0 0 0 0,0 0 0 0 0,-6-5 0 0 0,9 7-267 0 0,1-1-1 0 0,0 1 1 0 0,0 0 0 0 0,0-1 0 0 0,0 1 0 0 0,0-1 0 0 0,0 1 0 0 0,0-1-1 0 0,0 1 1 0 0,1-1 0 0 0,-1 0 0 0 0,1 1 0 0 0,-1-1 0 0 0,1 0 0 0 0,0 0 0 0 0,-1 1-1 0 0,1-1 1 0 0,0 0 0 0 0,0 0 0 0 0,0 0 0 0 0,0 1 0 0 0,1-1 0 0 0,-1 0 0 0 0,0 0-1 0 0,1 1 1 0 0,-1-1 0 0 0,2-2 0 0 0,3-6-2 0 0,1 0 0 0 0,-1 0-1 0 0,2 1 1 0 0,0 0 0 0 0,0 0-1 0 0,0 0 1 0 0,17-13 0 0 0,-4 2-1 0 0,10-11 2 0 0,2 2 0 0 0,1 1 0 0 0,60-39 0 0 0,-73 58-13 0 0,-16 8-8 0 0,0 1 13 0 0,-1 0-9 0 0,0 0-1 0 0,0 0 1 0 0,0 0 0 0 0,0 1-1 0 0,0-1 1 0 0,0 1 0 0 0,0 0-1 0 0,0 0 1 0 0,3 1 0 0 0,-3 0 14 0 0,-1 0 1 0 0,2 4-16 0 0,-3-3-5 0 0,1 0 1 0 0,-1-1-1 0 0,1 1 1 0 0,0-1-1 0 0,0 0 0 0 0,0 1 1 0 0,0-1-1 0 0,0 0 1 0 0,0 0-1 0 0,1 0 1 0 0,-1 0-1 0 0,1-1 0 0 0,-1 1 1 0 0,1-1-1 0 0,0 1 1 0 0,3 0-1 0 0,1-1-34 0 0,1 0 0 0 0,-1 0-1 0 0,1-1 1 0 0,-1 0 0 0 0,1 0-1 0 0,-1-1 1 0 0,1 0 0 0 0,-1-1-1 0 0,1 1 1 0 0,-1-1 0 0 0,10-4 0 0 0,-4 1-27 0 0,-2 2-14 0 0,0-2-1 0 0,0 1 1 0 0,0-1-1 0 0,-1-1 1 0 0,0 0-1 0 0,0 0 1 0 0,-1-1-1 0 0,1 0 1 0 0,-2-1-1 0 0,1 0 0 0 0,11-13 1 0 0,-19 19 63 0 0,0 1 0 0 0,0-1-1 0 0,0 0 1 0 0,0 1 0 0 0,-1-1 0 0 0,1 0 0 0 0,0 1-1 0 0,-1-1 1 0 0,1 0 0 0 0,-1 0 0 0 0,1 1 0 0 0,-1-1-1 0 0,0 0 1 0 0,0 0 0 0 0,0 0 0 0 0,0 0 0 0 0,0 1-1 0 0,-1-5 1 0 0,0 4 12 0 0,1 1-2 0 0,0 0-1 0 0,-1-1 1 0 0,1 1 0 0 0,-1 0 0 0 0,0 0 0 0 0,1 0-1 0 0,-1 0 1 0 0,0 0 0 0 0,0 0 0 0 0,0 0-1 0 0,0 0 1 0 0,0 1 0 0 0,1-1 0 0 0,-2 0-1 0 0,1 0 1 0 0,0 1 0 0 0,0-1 0 0 0,0 1-1 0 0,0-1 1 0 0,0 1 0 0 0,0-1 0 0 0,-2 1-1 0 0,-1-2 15 0 0,0 1-1 0 0,-1 0 1 0 0,1 0-1 0 0,-1 0 1 0 0,-6 1-1 0 0,1 0 5 0 0,0 0 1 0 0,-1 1-1 0 0,1 0 0 0 0,0 1 0 0 0,0 0 0 0 0,0 1 1 0 0,-16 6-1 0 0,22-7-42 0 0,1-1-1 0 0,-1 1 1 0 0,1 0 0 0 0,0 1 0 0 0,-1-1 0 0 0,1 0 0 0 0,0 1 0 0 0,1 0 0 0 0,-1 0 0 0 0,0-1-1 0 0,1 2 1 0 0,-1-1 0 0 0,1 0 0 0 0,0 0 0 0 0,0 1 0 0 0,1-1 0 0 0,-3 8 0 0 0,3-9-130 0 0,3 3-86 0 0,-2-4 211 0 0,0-1 0 0 0,0 1 1 0 0,0-1-1 0 0,0 1 0 0 0,0 0 1 0 0,0-1-1 0 0,0 1 1 0 0,0-1-1 0 0,0 1 0 0 0,0-1 1 0 0,1 1-1 0 0,-1-1 1 0 0,0 1-1 0 0,0-1 0 0 0,1 0 1 0 0,-1 1-1 0 0,0-1 1 0 0,1 1-1 0 0,-1-1 0 0 0,0 1 1 0 0,1-1-1 0 0,-1 0 0 0 0,0 1 1 0 0,1-1-1 0 0,2 1-47 0 0,0 0 0 0 0,0 0 0 0 0,-1 0 0 0 0,1 0 0 0 0,0-1-1 0 0,0 1 1 0 0,0-1 0 0 0,0 0 0 0 0,0 0 0 0 0,0 0 0 0 0,0 0 0 0 0,0-1 0 0 0,-1 1-1 0 0,1-1 1 0 0,0 1 0 0 0,0-1 0 0 0,0 0 0 0 0,-1 0 0 0 0,1-1 0 0 0,4-2 0 0 0,-3 2 113 0 0,-1-1 1 0 0,0 1-1 0 0,0-1 1 0 0,0 0-1 0 0,0 0 1 0 0,-1 0-1 0 0,1 0 1 0 0,-1 0-1 0 0,0-1 1 0 0,0 1-1 0 0,0-1 1 0 0,0 1-1 0 0,-1-1 1 0 0,1 0-1 0 0,-1 0 1 0 0,0 0-1 0 0,1-6 1 0 0,-1 0 197 0 0,1 0 1 0 0,1 0 0 0 0,0 0-1 0 0,0 1 1 0 0,1-1 0 0 0,7-14-1 0 0,-9 22-192 0 0,0-1 0 0 0,0 1 0 0 0,0-1 0 0 0,0 1 0 0 0,1 0 0 0 0,-1 0 0 0 0,1 0 0 0 0,0 0 0 0 0,-1 0-1 0 0,7-2 1 0 0,-7 3-19 0 0,2-1 15 0 0,-1 1 0 0 0,0-1-1 0 0,1 1 1 0 0,-1 0-1 0 0,0 0 1 0 0,1 1 0 0 0,-1-1-1 0 0,1 1 1 0 0,0-1-1 0 0,-1 1 1 0 0,4 1 0 0 0,-3-1-23 0 0,2 0 34 0 0,-1 0 0 0 0,1 1-1 0 0,0 0 1 0 0,0 0 0 0 0,-1 1-1 0 0,1-1 1 0 0,-1 1 0 0 0,1 0-1 0 0,8 5 1 0 0,-5-1 48 0 0,1 0-1 0 0,-1 0 1 0 0,15 13 0 0 0,-15-11-56 0 0,-1 0 1 0 0,-1 0-1 0 0,1 1 1 0 0,-2 0-1 0 0,1 0 1 0 0,-1 0-1 0 0,0 1 0 0 0,-1 0 1 0 0,0 0-1 0 0,-1 1 1 0 0,0-1-1 0 0,0 1 1 0 0,-1 0-1 0 0,2 17 1 0 0,-5-24-40 0 0,0-1 1 0 0,0 1 0 0 0,-1-1 0 0 0,0 1 0 0 0,1-1 0 0 0,-1 1-1 0 0,0-1 1 0 0,-1 1 0 0 0,-1 3 0 0 0,1-2 4 0 0,1-3-13 0 0,0-1 0 0 0,0 1-1 0 0,0-1 1 0 0,-1 1 0 0 0,1-1 0 0 0,0 1 0 0 0,-1-1 0 0 0,1 0 0 0 0,0 1 0 0 0,-1-1 0 0 0,0 0 0 0 0,1 0 0 0 0,-1 0 0 0 0,0 0 0 0 0,0-1 0 0 0,-3 2 0 0 0,4-1 9 0 0,-2 0 3 0 0,-1-1-17 0 0,2 0 1 0 0,0 0 0 0 0,0 0 0 0 0,0 0 1 0 0,0-1-1 0 0,0 1 0 0 0,0-1 0 0 0,1 1 0 0 0,-1-1 0 0 0,0 0 0 0 0,0 1 1 0 0,0-1-1 0 0,1 0 0 0 0,-1 0 0 0 0,0 0 0 0 0,1 0 0 0 0,-1-1 1 0 0,1 1-1 0 0,-1 0 0 0 0,1-1 0 0 0,0 1 0 0 0,-1-1 0 0 0,1 1 0 0 0,0-1 1 0 0,0 0-1 0 0,0 1 0 0 0,0-1 0 0 0,1 0 0 0 0,-1 0 0 0 0,-1-2 1 0 0,0-3-17 0 0,1 0 1 0 0,-1 0 0 0 0,1 0 0 0 0,0 0-1 0 0,1 0 1 0 0,-1 0 0 0 0,1 0 0 0 0,1 0 0 0 0,-1 0-1 0 0,1 0 1 0 0,1 0 0 0 0,-1 0 0 0 0,1 1 0 0 0,0-1-1 0 0,5-10 1 0 0,-6 15 24 0 0,0-1-1 0 0,0 1 1 0 0,1-1 0 0 0,-1 1-1 0 0,0 0 1 0 0,1-1 0 0 0,0 1-1 0 0,0 0 1 0 0,0 0 0 0 0,-1 0-1 0 0,2 1 1 0 0,-1-1-1 0 0,0 0 1 0 0,0 1 0 0 0,1-1-1 0 0,-1 1 1 0 0,0 0 0 0 0,1 0-1 0 0,-1 0 1 0 0,1 0 0 0 0,0 0-1 0 0,-1 0 1 0 0,1 1-1 0 0,3-1 1 0 0,-2 1 15 0 0,1 0 1 0 0,0 0-1 0 0,-1 1 1 0 0,1 0-1 0 0,0 0 0 0 0,-1 0 1 0 0,1 0-1 0 0,-1 1 0 0 0,1-1 1 0 0,-1 1-1 0 0,7 4 1 0 0,0 1 16 0 0,-1 0 0 0 0,0 1 0 0 0,0 0 0 0 0,-1 0 0 0 0,13 15 0 0 0,44 64 149 0 0,-66-86-182 0 0,1 1 19 0 0,-1-2-25 0 0,-1-1 1 0 0,0 0-1 0 0,1 0 0 0 0,-1 1 0 0 0,1-1 0 0 0,-1 0 0 0 0,1 0 1 0 0,-1 0-1 0 0,1 1 0 0 0,-1-1 0 0 0,1 0 0 0 0,0 0 1 0 0,-1 0-1 0 0,1 0 0 0 0,0 0 0 0 0,0 0 0 0 0,0 0 0 0 0,0-1 1 0 0,-2-13-53 0 0,2 10 39 0 0,0 0-1 0 0,0 1 0 0 0,1-1 1 0 0,0 0-1 0 0,0 0 1 0 0,0 1-1 0 0,0-1 0 0 0,1 1 1 0 0,0-1-1 0 0,0 1 1 0 0,0-1-1 0 0,0 1 0 0 0,1 0 1 0 0,-1 0-1 0 0,1 0 1 0 0,0 1-1 0 0,0-1 0 0 0,1 1 1 0 0,3-4-1 0 0,-6 6 14 0 0,0 0 3 0 0,-1 1 0 0 0,1-1 0 0 0,-1 1 0 0 0,1-1 0 0 0,0 1 0 0 0,-1-1 0 0 0,1 1 0 0 0,0-1 0 0 0,-1 1 0 0 0,1 0 0 0 0,0-1 0 0 0,0 1 0 0 0,0 0 0 0 0,-1-1 0 0 0,1 1 0 0 0,0 0 0 0 0,0 0 0 0 0,0 0 0 0 0,-1 0 0 0 0,1 0 0 0 0,0 0 0 0 0,0 0 0 0 0,1 0 0 0 0,2 0 4 0 0,0 0 0 0 0,0 1 0 0 0,0-1-1 0 0,0 1 1 0 0,0 0 0 0 0,0 0 0 0 0,0 0 0 0 0,-1 0 0 0 0,1 0 0 0 0,0 1 0 0 0,-1 0 0 0 0,1 0 0 0 0,-1 0-1 0 0,1 0 1 0 0,-1 0 0 0 0,4 4 0 0 0,-1 0 14 0 0,24 22 62 0 0,-21-19-64 0 0,-7-8 3 0 0,8 10 57 0 0,-9-11-70 0 0,-1 1 0 0 0,1-1-1 0 0,-1 1 1 0 0,1-1 0 0 0,-1 1-1 0 0,1-1 1 0 0,0 0 0 0 0,-1 1-1 0 0,1-1 1 0 0,-1 0 0 0 0,1 1-1 0 0,0-1 1 0 0,0 0 0 0 0,-1 0-1 0 0,1 0 1 0 0,0 1 0 0 0,-1-1-1 0 0,1 0 1 0 0,0 0 0 0 0,0 0-1 0 0,-1 0 1 0 0,1 0 0 0 0,1-1-1 0 0,30-28 9 0 0,-25 22-26 0 0,0 0 1 0 0,0 1-1 0 0,1 0 1 0 0,0 0-1 0 0,9-5 1 0 0,-14 9-4 0 0,-3 3 15 0 0,0-1 0 0 0,0 0-1 0 0,1 0 1 0 0,-1 0 0 0 0,0 0 0 0 0,0 0-1 0 0,1 0 1 0 0,-1 1 0 0 0,0-1-1 0 0,1 0 1 0 0,-1 0 0 0 0,0 0 0 0 0,0 0-1 0 0,1 0 1 0 0,-1 0 0 0 0,0 0-1 0 0,1 0 1 0 0,-1 0 0 0 0,0-1 0 0 0,1 1-1 0 0,-1 0 1 0 0,0 0 0 0 0,0 0-1 0 0,1 0 1 0 0,-1 0 0 0 0,0 0 0 0 0,0-1-1 0 0,1 1 1 0 0,-1 0-1 0 0,1-1 1 0 0,-1 1-1 0 0,1 0 0 0 0,0 0 0 0 0,-1-1 1 0 0,1 1-1 0 0,-1 0 0 0 0,1 0 1 0 0,-1 0-1 0 0,1 0 0 0 0,0-1 0 0 0,-1 1 1 0 0,1 0-1 0 0,-1 0 0 0 0,1 0 1 0 0,0 1-1 0 0,-1-1 0 0 0,1 0 0 0 0,-1 0 1 0 0,1 0-1 0 0,0 0 0 0 0,0 1 1 0 0,42 19 10 0 0,-33-14-37 0 0,0-1-1 0 0,0 0 1 0 0,1 0-1 0 0,-1-2 1 0 0,1 1 0 0 0,12 2-1 0 0,-11-5-44 0 0,-1 0-1 0 0,1-1 0 0 0,0 0 1 0 0,0 0-1 0 0,12-3 0 0 0,-13 0-17 0 0,-1 1 0 0 0,0-1 0 0 0,13-7 0 0 0,-20 9 63 0 0,0 0 1 0 0,0-1 0 0 0,-1 1-1 0 0,1-1 1 0 0,-1 0 0 0 0,1 1 0 0 0,-1-1-1 0 0,0-1 1 0 0,1 1 0 0 0,-1 0-1 0 0,0 0 1 0 0,-1-1 0 0 0,1 1-1 0 0,0-1 1 0 0,-1 0 0 0 0,1 1-1 0 0,1-6 1 0 0,0-3-32 0 0,-2 8 9 0 0,-2-1-3 0 0,1 1 77 0 0,-1 0 0 0 0,1 0 0 0 0,-1 0-1 0 0,0 0 1 0 0,0 1 0 0 0,0-1-1 0 0,-1 0 1 0 0,1 0 0 0 0,-1 1-1 0 0,1-1 1 0 0,-1 1 0 0 0,0-1 0 0 0,0 1-1 0 0,0 0 1 0 0,0 0 0 0 0,0 0-1 0 0,-1 0 1 0 0,1 0 0 0 0,-3-1-1 0 0,3 1 65 0 0,-2 2-46 0 0,1 0-22 0 0,0 0 0 0 0,0 1 0 0 0,0-1-1 0 0,0 1 1 0 0,1-1 0 0 0,-1 1 0 0 0,0 0-1 0 0,0 0 1 0 0,1 0 0 0 0,-1 1 0 0 0,1-1-1 0 0,-1 1 1 0 0,1-1 0 0 0,-1 1 0 0 0,1 0-1 0 0,0 0 1 0 0,0 0 0 0 0,-3 4 0 0 0,2-3-5 0 0,1 0 0 0 0,0 0 1 0 0,0 0-1 0 0,0 1 1 0 0,1-1-1 0 0,-1 0 1 0 0,1 1-1 0 0,0 0 1 0 0,0-1-1 0 0,0 1 1 0 0,0 0-1 0 0,1 0 1 0 0,-1 7-1 0 0,1-8-9 0 0,1 1 0 0 0,-1-1-1 0 0,1 0 1 0 0,-1 1 0 0 0,1-1 0 0 0,0 0 0 0 0,1 1-1 0 0,-1-1 1 0 0,0 0 0 0 0,1 0 0 0 0,0 0-1 0 0,-1 0 1 0 0,1-1 0 0 0,0 1 0 0 0,1 0-1 0 0,-1-1 1 0 0,0 1 0 0 0,1-1 0 0 0,0 0-1 0 0,-1 0 1 0 0,1 0 0 0 0,0 0 0 0 0,0 0-1 0 0,0-1 1 0 0,0 1 0 0 0,0-1 0 0 0,0 0-1 0 0,7 2 1 0 0,40 8-65 0 0,-37-11 3 0 0,1 1 1 0 0,0-2-1 0 0,-1 0 1 0 0,1 0-1 0 0,0-2 1 0 0,-1 1-1 0 0,0-2 1 0 0,0 0-1 0 0,0 0 1 0 0,18-10-1 0 0,-25 12 48 0 0,-1 0 0 0 0,0-1-1 0 0,-1 0 1 0 0,1 0 0 0 0,0 0-1 0 0,-1-1 1 0 0,0 0 0 0 0,0 0 0 0 0,0 0-1 0 0,0 0 1 0 0,-1 0 0 0 0,4-6-1 0 0,-6 8 14 0 0,2-4-6 0 0,0 1 2 0 0,-9-10-12 0 0,-2 17 9 0 0,2 1 3 0 0,2 2-10 0 0,-1 6 6 0 0,4-4 4 0 0,-2 19-9 0 0,3-19 3 0 0,4 1-2 0 0,1 7 13 0 0,-4-11-23 0 0,1 0-1 0 0,0 0 1 0 0,-1 0 0 0 0,1 0-1 0 0,1 0 1 0 0,-1 0 0 0 0,0 0-1 0 0,1-1 1 0 0,0 1 0 0 0,0-1-1 0 0,0 0 1 0 0,0 0-1 0 0,1 0 1 0 0,6 5 0 0 0,-3-3 2 0 0,-6-4 15 0 0,15 0-49 0 0,-13 0 57 0 0,-2-2-7 0 0,0 1-1 0 0,-1 0 0 0 0,1-1 0 0 0,0 1 1 0 0,-1-1-1 0 0,1 1 0 0 0,0-1 0 0 0,-1 1 1 0 0,1-1-1 0 0,-1 1 0 0 0,1-1 0 0 0,-1 0 1 0 0,1 1-1 0 0,-1-1 0 0 0,0 0 0 0 0,1 1 0 0 0,-1-1 1 0 0,0 0-1 0 0,0 1 0 0 0,1-1 0 0 0,-1 0 1 0 0,0 0-1 0 0,0 1 0 0 0,0-1 0 0 0,0 0 1 0 0,0 0-1 0 0,0 1 0 0 0,0-1 0 0 0,0-1 1 0 0,-1-15 4 0 0,-2 5 14 0 0,0 1-1 0 0,-1 0 1 0 0,0-1 0 0 0,-1 1 0 0 0,0 1 0 0 0,-12-20 0 0 0,4 8 33 0 0,-24-46 1234 0 0,-51-70 0 0 0,76 128-877 0 0,12 10-387 0 0,0 0-1 0 0,0 0 0 0 0,0 0 1 0 0,-1 1-1 0 0,1-1 0 0 0,0 0 1 0 0,0 0-1 0 0,-1 0 0 0 0,1 1 1 0 0,0-1-1 0 0,0 0 0 0 0,0 0 1 0 0,0 1-1 0 0,0-1 0 0 0,-1 0 1 0 0,1 0-1 0 0,0 1 0 0 0,0-1 1 0 0,0 0-1 0 0,0 1 0 0 0,0-1 1 0 0,0 0-1 0 0,0 0 0 0 0,0 1 1 0 0,0-1-1 0 0,0 0 0 0 0,0 1 1 0 0,0-1-1 0 0,4 27 432 0 0,34 76-439 0 0,-28-78-1228 0 0,0 0 0 0 0,-2 1 0 0 0,10 46 0 0 0,-15-44-924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53.578"/>
    </inkml:context>
    <inkml:brush xml:id="br0">
      <inkml:brushProperty name="width" value="0.05" units="cm"/>
      <inkml:brushProperty name="height" value="0.05" units="cm"/>
    </inkml:brush>
  </inkml:definitions>
  <inkml:trace contextRef="#ctx0" brushRef="#br0">536 124 84 0 0,'-21'-36'1748'0'0,"20"34"-1533"0"0,-4-30 460 0 0,4 29-536 0 0,1-6 63 0 0,-3-4 392 0 0,4-10 301 0 0,0 18-116 0 0,0 20-547 0 0,0 21-96 0 0,-1 0-1 0 0,-2 0 0 0 0,-2 0 1 0 0,-1-1-1 0 0,-2 1 1 0 0,-1-1-1 0 0,-18 47 0 0 0,7-34-130 0 0,-1-1 0 0 0,-3 0 0 0 0,-2-2 0 0 0,-50 69 0 0 0,67-103-11 0 0,0-1-1 0 0,-1-1 1 0 0,0 0 0 0 0,-1 0 0 0 0,0-1 0 0 0,0 0 0 0 0,0 0 0 0 0,-1-1 0 0 0,0-1 0 0 0,-14 6 0 0 0,22-11-7 0 0,-1 0-1 0 0,1 0 1 0 0,-1 0 0 0 0,0-1 0 0 0,1 0-1 0 0,-1 1 1 0 0,1-1 0 0 0,-1 0-1 0 0,0-1 1 0 0,1 1 0 0 0,-1-1 0 0 0,1 0-1 0 0,-1 0 1 0 0,1 0 0 0 0,-1 0-1 0 0,1 0 1 0 0,0-1 0 0 0,-1 1 0 0 0,1-1-1 0 0,0 0 1 0 0,0 0 0 0 0,0 0-1 0 0,0-1 1 0 0,1 1 0 0 0,-1-1 0 0 0,-3-3-1 0 0,-3-5-88 0 0,0 0-1 0 0,1-1 1 0 0,1 1-1 0 0,-1-1 0 0 0,-6-17 1 0 0,9 17 56 0 0,1-1 0 0 0,0 1 0 0 0,0-1 0 0 0,1 0 0 0 0,1 0 0 0 0,0 0 0 0 0,1 0 0 0 0,1-20 0 0 0,0 26 17 0 0,0 7 27 0 0,0-1 0 0 0,0 0 0 0 0,0 0 0 0 0,0 0 0 0 0,0 0 0 0 0,0 0 0 0 0,0 0 1 0 0,1 0-1 0 0,-1 0 0 0 0,0 0 0 0 0,1 0 0 0 0,-1 1 0 0 0,1-1 0 0 0,-1 0 0 0 0,1 0 0 0 0,-1 0 0 0 0,1 1 0 0 0,1-2 0 0 0,12-13-1 0 0,-8 15 12 0 0,-5 0-5 0 0,3 0 6 0 0,-1 0 1 0 0,0 0-1 0 0,0 1 0 0 0,0-1 1 0 0,0 1-1 0 0,0 0 0 0 0,0-1 1 0 0,0 1-1 0 0,0 1 0 0 0,-1-1 1 0 0,1 0-1 0 0,0 1 1 0 0,0-1-1 0 0,-1 1 0 0 0,4 3 1 0 0,3 1 17 0 0,51 33 131 0 0,-2 3 0 0 0,92 84 0 0 0,-96-68-1439 0 0,-36-36-589 0 0,-4-7 1591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53.903"/>
    </inkml:context>
    <inkml:brush xml:id="br0">
      <inkml:brushProperty name="width" value="0.05" units="cm"/>
      <inkml:brushProperty name="height" value="0.05" units="cm"/>
    </inkml:brush>
  </inkml:definitions>
  <inkml:trace contextRef="#ctx0" brushRef="#br0">0 0 704 0 0,'0'0'2213'0'0,"2"3"-1648"0"0,5 5-178 0 0,-1 0-1 0 0,-1 0 0 0 0,1 1 0 0 0,-2 0 1 0 0,7 15-1 0 0,18 57 564 0 0,-17-42-687 0 0,35 105 326 0 0,28 74-3208 0 0,-74-216 1871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54.302"/>
    </inkml:context>
    <inkml:brush xml:id="br0">
      <inkml:brushProperty name="width" value="0.05" units="cm"/>
      <inkml:brushProperty name="height" value="0.05" units="cm"/>
    </inkml:brush>
  </inkml:definitions>
  <inkml:trace contextRef="#ctx0" brushRef="#br0">101 42 584 0 0,'-6'-41'1829'0'0,"-10"47"-1430"0"0,14-3-350 0 0,0 0 1 0 0,0 0 0 0 0,0 0 0 0 0,0 0 0 0 0,0 0 0 0 0,0 0 0 0 0,1 0 0 0 0,0 1 0 0 0,0-1-1 0 0,0 0 1 0 0,0 1 0 0 0,-1 3 0 0 0,-1 5 126 0 0,-13 55 243 0 0,2 1 1 0 0,4 0-1 0 0,2 1 1 0 0,3 0-1 0 0,4 0 0 0 0,13 133 1 0 0,-3-146-220 0 0,2 1 0 0 0,2-1 0 0 0,3-1 0 0 0,2 0 0 0 0,3-2 0 0 0,53 99 0 0 0,-34-84-212 0 0,4-2 0 0 0,2-2 1 0 0,2-2-1 0 0,88 85 0 0 0,-111-122-823 0 0,2-1 0 0 0,36 24 0 0 0,-36-31-37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57.157"/>
    </inkml:context>
    <inkml:brush xml:id="br0">
      <inkml:brushProperty name="width" value="0.05" units="cm"/>
      <inkml:brushProperty name="height" value="0.05" units="cm"/>
    </inkml:brush>
  </inkml:definitions>
  <inkml:trace contextRef="#ctx0" brushRef="#br0">75 56 172 0 0,'0'0'975'0'0,"-7"-15"-511"0"0,-7-3-20 0 0,12 17-386 0 0,-11-8-71 0 0,5 3 346 0 0,7 5-289 0 0,1 1 0 0 0,0-1 1 0 0,-1 1-1 0 0,1 0 0 0 0,0-1 1 0 0,-1 1-1 0 0,1-1 0 0 0,-1 1 1 0 0,1 0-1 0 0,0 0 0 0 0,-1-1 1 0 0,1 1-1 0 0,-1 0 0 0 0,1 0 1 0 0,-1-1-1 0 0,1 1 0 0 0,-1 0 1 0 0,1 0-1 0 0,-1 0 0 0 0,1 0 1 0 0,-1 0-1 0 0,1 0 0 0 0,-1 0 1 0 0,1 0-1 0 0,-1 0 0 0 0,1 0 1 0 0,-1 0-1 0 0,1 0 0 0 0,-1 0 1 0 0,1 0-1 0 0,-1 0 0 0 0,1 1 1 0 0,-1-1-1 0 0,1 0 0 0 0,-1 0 1 0 0,1 1-1 0 0,-1-1 0 0 0,0 1 1 0 0,-1 0-9 0 0,1 2-24 0 0,0-1 0 0 0,0 1 0 0 0,0-1-1 0 0,0 1 1 0 0,0-1 0 0 0,1 1 0 0 0,-1 0-1 0 0,1-1 1 0 0,0 1 0 0 0,-1 4 0 0 0,2 31 49 0 0,0-34-6 0 0,-2-1 15 0 0,-1 12-18 0 0,2-11-22 0 0,0-2-23 0 0,1-1-1 0 0,-1 1 0 0 0,0-1 0 0 0,1 1 0 0 0,-1-1 0 0 0,0 1 0 0 0,0 0 0 0 0,0-1 0 0 0,0 1 1 0 0,0-1-1 0 0,-1 2 0 0 0,4 22 89 0 0,1 0 0 0 0,1 0 1 0 0,10 28-1 0 0,-2-6 118 0 0,18 63 600 0 0,19 137 373 0 0,-46-221-1129 0 0,4 38-1 0 0,-8-56-36 0 0,1-6-32 0 0,-1 2 15 0 0,2 10-22 0 0,-1-11-48 0 0,-1 0-45 0 0,12 19-1287 0 0,-10-20 903 0 0,19-18-2456 0 0,-19 14 2174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57.622"/>
    </inkml:context>
    <inkml:brush xml:id="br0">
      <inkml:brushProperty name="width" value="0.05" units="cm"/>
      <inkml:brushProperty name="height" value="0.05" units="cm"/>
    </inkml:brush>
  </inkml:definitions>
  <inkml:trace contextRef="#ctx0" brushRef="#br0">33 6 340 0 0,'0'0'1676'0'0,"2"-1"-1557"0"0,7-2-13 0 0,-6 2 524 0 0,-5 2-599 0 0,-9 6 77 0 0,9-6-67 0 0,1-1 36 0 0,0 1 0 0 0,0-1 0 0 0,0 1 0 0 0,0 0 0 0 0,0-1 0 0 0,1 1 1 0 0,-1 0-1 0 0,0 0 0 0 0,0 0 0 0 0,1-1 0 0 0,-1 1 0 0 0,0 0 0 0 0,1 0 0 0 0,-1 0 0 0 0,1 0 0 0 0,-1 0 0 0 0,1 0 1 0 0,0 0-1 0 0,-1 0 0 0 0,1 2 0 0 0,-1-1 511 0 0,-2-2-582 0 0,-6-4 44 0 0,4 4-3603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2:38.171"/>
    </inkml:context>
    <inkml:brush xml:id="br0">
      <inkml:brushProperty name="width" value="0.05" units="cm"/>
      <inkml:brushProperty name="height" value="0.05" units="cm"/>
    </inkml:brush>
  </inkml:definitions>
  <inkml:trace contextRef="#ctx0" brushRef="#br0">1 1 684 0 0,'0'0'3580'0'0,"0"3"-3405"0"0,5 91 1046 0 0,2 55-692 0 0,-7-109-619 0 0,0-23-3165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58.075"/>
    </inkml:context>
    <inkml:brush xml:id="br0">
      <inkml:brushProperty name="width" value="0.05" units="cm"/>
      <inkml:brushProperty name="height" value="0.05" units="cm"/>
    </inkml:brush>
  </inkml:definitions>
  <inkml:trace contextRef="#ctx0" brushRef="#br0">56 99 184 0 0,'-11'-23'1479'0'0,"-25"-40"1"0"0,35 62-1287 0 0,-6-11 761 0 0,31 62-220 0 0,-2 1 1 0 0,24 78-1 0 0,-30-81-541 0 0,117 362 240 0 0,-103-312-4670 0 0,-28-94 3409 0 0,5 6 150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58.937"/>
    </inkml:context>
    <inkml:brush xml:id="br0">
      <inkml:brushProperty name="width" value="0.05" units="cm"/>
      <inkml:brushProperty name="height" value="0.05" units="cm"/>
    </inkml:brush>
  </inkml:definitions>
  <inkml:trace contextRef="#ctx0" brushRef="#br0">58 83 112 0 0,'0'0'1262'0'0,"-3"0"-1206"0"0,-11 0 7 0 0,11 0 457 0 0,0-1-473 0 0,-8-3-25 0 0,8 4 327 0 0,0-1-246 0 0,-6-4 8 0 0,7 4 1294 0 0,-1 0-1303 0 0,3 1-94 0 0,0 0 1 0 0,0 0 0 0 0,0 0 0 0 0,0 0-1 0 0,-1 0 1 0 0,1 0 0 0 0,0 0-1 0 0,0 0 1 0 0,0 0 0 0 0,0 0-1 0 0,0 0 1 0 0,-1 0 0 0 0,1 0 0 0 0,0 0-1 0 0,0 0 1 0 0,0 0 0 0 0,0 0-1 0 0,0 0 1 0 0,-1 0 0 0 0,1-1 0 0 0,0 1-1 0 0,0 0 1 0 0,0 0 0 0 0,0 0-1 0 0,0 0 1 0 0,0 0 0 0 0,0 0 0 0 0,0 0-1 0 0,-1-1 1 0 0,1 1 0 0 0,0 0-1 0 0,0 0 1 0 0,0 0 0 0 0,0 0-1 0 0,0-1 1 0 0,0 1 0 0 0,0 0 0 0 0,0 0-1 0 0,0 0 1 0 0,0 0 0 0 0,0 0-1 0 0,0-1 1 0 0,0 1 0 0 0,0 0 0 0 0,0 0-1 0 0,0 0 1 0 0,0 0 0 0 0,0-1-1 0 0,0 1 1 0 0,1 0 0 0 0,-1 0-1 0 0,0 0 1 0 0,0 0 0 0 0,0 0 0 0 0,0 0-1 0 0,0-1 1 0 0,0 1 0 0 0,0 0-1 0 0,0 0 1 0 0,0 0 0 0 0,1 0 0 0 0,-1 0-1 0 0,0 0 1 0 0,18-6 256 0 0,37-3-81 0 0,-43 8-99 0 0,167-18 127 0 0,61-7-110 0 0,-183 24-1123 0 0,-54 2 709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59.270"/>
    </inkml:context>
    <inkml:brush xml:id="br0">
      <inkml:brushProperty name="width" value="0.05" units="cm"/>
      <inkml:brushProperty name="height" value="0.05" units="cm"/>
    </inkml:brush>
  </inkml:definitions>
  <inkml:trace contextRef="#ctx0" brushRef="#br0">32 42 156 0 0,'-30'-40'2256'0'0,"28"38"-1454"0"0,3 6-413 0 0,13 41 878 0 0,30 65-1 0 0,-17-44-831 0 0,10 28-294 0 0,44 113 403 0 0,-32-70-3946 0 0,-42-121 1769 0 0,-6-13 896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8:59.896"/>
    </inkml:context>
    <inkml:brush xml:id="br0">
      <inkml:brushProperty name="width" value="0.05" units="cm"/>
      <inkml:brushProperty name="height" value="0.05" units="cm"/>
    </inkml:brush>
  </inkml:definitions>
  <inkml:trace contextRef="#ctx0" brushRef="#br0">73 48 380 0 0,'0'0'221'0'0,"0"-2"51"0"0,-6-27 576 0 0,5 26-517 0 0,0 1-259 0 0,-3-7-61 0 0,2 6 108 0 0,0 4-105 0 0,-8 4 49 0 0,7-4-43 0 0,1 1 94 0 0,-3 6 2 0 0,-1 0 1 0 0,2 1-1 0 0,-1 0 0 0 0,1 0 1 0 0,1 0-1 0 0,-1 0 0 0 0,1 0 1 0 0,1 1-1 0 0,0-1 1 0 0,0 1-1 0 0,1 0 0 0 0,1-1 1 0 0,-1 1-1 0 0,1 0 0 0 0,1 0 1 0 0,2 15-1 0 0,0-7-28 0 0,1-1 0 0 0,0 1 0 0 0,1-1 0 0 0,1-1 0 0 0,0 1 0 0 0,1-1 0 0 0,1 0 0 0 0,15 23 0 0 0,-17-32-71 0 0,-1 0 0 0 0,1-1 0 0 0,0 0 0 0 0,1 0 0 0 0,0 0 0 0 0,-1-1 0 0 0,2 0 0 0 0,-1-1-1 0 0,1 1 1 0 0,-1-1 0 0 0,1-1 0 0 0,14 6 0 0 0,-15-8-16 0 0,-1-1 0 0 0,1 1-1 0 0,-1-1 1 0 0,1 0 0 0 0,-1 0-1 0 0,1-1 1 0 0,-1 0 0 0 0,0 0 0 0 0,1-1-1 0 0,-1 1 1 0 0,0-1 0 0 0,0-1-1 0 0,0 1 1 0 0,10-7 0 0 0,-11 6-17 0 0,-1 1 0 0 0,0-1 0 0 0,0 0 0 0 0,0-1 0 0 0,0 1-1 0 0,-1-1 1 0 0,1 0 0 0 0,-1 0 0 0 0,0 0 0 0 0,0 0 0 0 0,0 0 0 0 0,-1-1 0 0 0,1 1 0 0 0,-1-1 0 0 0,0 0 0 0 0,1-5 0 0 0,-1 3-15 0 0,-1 0 0 0 0,0 0 0 0 0,-1 0 1 0 0,0 0-1 0 0,0-1 0 0 0,0 1 0 0 0,-1 0 0 0 0,0 0 0 0 0,0 0 1 0 0,-4-11-1 0 0,0 5-8 0 0,0-1 0 0 0,-1 1 0 0 0,-1 0-1 0 0,0 1 1 0 0,-1-1 0 0 0,0 1 0 0 0,0 1 0 0 0,-1 0 0 0 0,-1 0 0 0 0,-21-19 0 0 0,23 25-1 0 0,5 1 36 0 0,0 1 0 0 0,-1 0-1 0 0,0 0 1 0 0,0 1 0 0 0,0-1-1 0 0,0 1 1 0 0,0 0 0 0 0,0 0-1 0 0,-1 0 1 0 0,1 1-1 0 0,-1-1 1 0 0,-5 0 0 0 0,-11 2-302 0 0,20 0 211 0 0,0 1 0 0 0,0-1 1 0 0,1 1-1 0 0,-1-1 0 0 0,0 1 1 0 0,1 0-1 0 0,-1-1 0 0 0,0 1 1 0 0,1 0-1 0 0,-1 0 0 0 0,1-1 1 0 0,-1 1-1 0 0,1 0 0 0 0,0 0 1 0 0,-1 0-1 0 0,1 0 0 0 0,0-1 1 0 0,-1 1-1 0 0,1 1 0 0 0,2 16-605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00.243"/>
    </inkml:context>
    <inkml:brush xml:id="br0">
      <inkml:brushProperty name="width" value="0.05" units="cm"/>
      <inkml:brushProperty name="height" value="0.05" units="cm"/>
    </inkml:brush>
  </inkml:definitions>
  <inkml:trace contextRef="#ctx0" brushRef="#br0">1 26 536 0 0,'0'0'857'0'0,"2"1"-531"0"0,6 1-363 0 0,6 1 2216 0 0,-13-3-2151 0 0,-1-1 0 0 0,1 1 0 0 0,-1 0-1 0 0,1-1 1 0 0,-1 1 0 0 0,0 0 0 0 0,1-1 0 0 0,-1 1 0 0 0,1-1 0 0 0,-1 1-1 0 0,0-1 1 0 0,0 1 0 0 0,1 0 0 0 0,-1-1 0 0 0,0 1 0 0 0,0-1-1 0 0,1 1 1 0 0,-1-1 0 0 0,0 0 0 0 0,0 1 0 0 0,0-1 0 0 0,0 1 0 0 0,0-1-1 0 0,0 1 1 0 0,0-1 0 0 0,0 1 0 0 0,0-1 0 0 0,0 1 0 0 0,0-2-1 0 0,0 2-28 0 0,1-12 64 0 0,1 8-3081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00.626"/>
    </inkml:context>
    <inkml:brush xml:id="br0">
      <inkml:brushProperty name="width" value="0.05" units="cm"/>
      <inkml:brushProperty name="height" value="0.05" units="cm"/>
    </inkml:brush>
  </inkml:definitions>
  <inkml:trace contextRef="#ctx0" brushRef="#br0">0 1 528 0 0,'0'0'1524'0'0,"0"3"-1108"0"0,0 29 898 0 0,5 32-1 0 0,-4-52-1203 0 0,1 0-1 0 0,1 0 1 0 0,0 0 0 0 0,1-1-1 0 0,0 1 1 0 0,8 13 0 0 0,-7-16-101 0 0,0 0 0 0 0,0-1 1 0 0,1 1-1 0 0,1-1 0 0 0,-1-1 1 0 0,1 1-1 0 0,1-1 0 0 0,-1 0 1 0 0,1-1-1 0 0,0 1 0 0 0,1-2 1 0 0,-1 1-1 0 0,1-1 0 0 0,0-1 1 0 0,1 1-1 0 0,-1-1 0 0 0,1-1 1 0 0,0 0-1 0 0,12 2 0 0 0,-19-4-11 0 0,0-1 1 0 0,0 1-1 0 0,0-1 0 0 0,0 1 0 0 0,1-1 0 0 0,-1 0 0 0 0,0-1 0 0 0,0 1 0 0 0,0 0 1 0 0,0-1-1 0 0,0 0 0 0 0,0 0 0 0 0,0 0 0 0 0,0 0 0 0 0,0 0 0 0 0,5-3 1 0 0,-7 3-12 0 0,1-1 1 0 0,0 0-1 0 0,0 1 1 0 0,-1-1-1 0 0,1 0 1 0 0,-1 0-1 0 0,0 0 1 0 0,1 0-1 0 0,-1 0 1 0 0,0 0-1 0 0,0-1 1 0 0,0 1-1 0 0,-1 0 1 0 0,1 0-1 0 0,0-1 1 0 0,-1 1-1 0 0,1-3 1 0 0,-1-2-32 0 0,0-1 1 0 0,0 1 0 0 0,-1 0 0 0 0,0 0 0 0 0,0-1 0 0 0,0 1 0 0 0,-1 0-1 0 0,0 0 1 0 0,-1 0 0 0 0,0 1 0 0 0,0-1 0 0 0,-4-7 0 0 0,1 5 22 0 0,0 1-1 0 0,0 0 1 0 0,0 1 0 0 0,-1 0 0 0 0,0 0 0 0 0,0 0 0 0 0,-1 1-1 0 0,0 0 1 0 0,0 0 0 0 0,-13-6 0 0 0,8 6-38 0 0,0 1 1 0 0,0 0-1 0 0,0 1 1 0 0,-1 0-1 0 0,1 1 1 0 0,-1 0 0 0 0,-15 0-1 0 0,16 2-193 0 0,10 1-38 0 0,-1 0 23 0 0,-9 3-55 0 0,9-3 10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00.981"/>
    </inkml:context>
    <inkml:brush xml:id="br0">
      <inkml:brushProperty name="width" value="0.05" units="cm"/>
      <inkml:brushProperty name="height" value="0.05" units="cm"/>
    </inkml:brush>
  </inkml:definitions>
  <inkml:trace contextRef="#ctx0" brushRef="#br0">1 1 240 0 0,'13'10'2233'0'0,"-12"-7"-1798"0"0,-1-2-333 0 0,1 1 0 0 0,-1-1 0 0 0,0 1 0 0 0,1-1 0 0 0,-1 0 0 0 0,1 0 0 0 0,0 1 0 0 0,-1-1 0 0 0,1 0 0 0 0,0 0 0 0 0,0 1 0 0 0,0-1 0 0 0,-1 0 0 0 0,1 0 0 0 0,1 0 0 0 0,-1 0 1 0 0,0-1-1 0 0,0 1 0 0 0,0 0 0 0 0,0 0 0 0 0,0 0 0 0 0,1-1 0 0 0,1 1 0 0 0,2 0-72 0 0,0-1 1 0 0,0 0 0 0 0,0 0 0 0 0,1-1 0 0 0,-1 1 0 0 0,7-3 0 0 0,1 1 110 0 0,37-5-62 0 0,59-5 9 0 0,-18 10-1235 0 0,-88 2 865 0 0,1 0-2 0 0,12 1-48 0 0,-12-1-109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01.310"/>
    </inkml:context>
    <inkml:brush xml:id="br0">
      <inkml:brushProperty name="width" value="0.05" units="cm"/>
      <inkml:brushProperty name="height" value="0.05" units="cm"/>
    </inkml:brush>
  </inkml:definitions>
  <inkml:trace contextRef="#ctx0" brushRef="#br0">4 1 464 0 0,'0'0'2726'0'0,"-1"2"-2247"0"0,0 4-280 0 0,0 0 1 0 0,1 0-1 0 0,-1 0 1 0 0,1 0-1 0 0,1 0 0 0 0,-1-1 1 0 0,1 1-1 0 0,0 0 1 0 0,2 8-1 0 0,19 59 760 0 0,-21-70-915 0 0,54 183 828 0 0,-39-130-891 0 0,6 42-1512 0 0,-9-35-1429 0 0,-9-48 2336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01.672"/>
    </inkml:context>
    <inkml:brush xml:id="br0">
      <inkml:brushProperty name="width" value="0.05" units="cm"/>
      <inkml:brushProperty name="height" value="0.05" units="cm"/>
    </inkml:brush>
  </inkml:definitions>
  <inkml:trace contextRef="#ctx0" brushRef="#br0">25 45 404 0 0,'-4'-12'544'0'0,"3"10"50"0"0,0-1-146 0 0,-3-8-9 0 0,3 8 221 0 0,0 1-417 0 0,-3-7-83 0 0,3 6 111 0 0,0 6-69 0 0,-1 7-32 0 0,0 0-1 0 0,1 0 1 0 0,0 0 0 0 0,0 0-1 0 0,1 1 1 0 0,0-1 0 0 0,3 13-1 0 0,15 76 608 0 0,-15-83-711 0 0,49 199 542 0 0,-9-76-4067 0 0,-40-134 2508 0 0,5 13 168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02.023"/>
    </inkml:context>
    <inkml:brush xml:id="br0">
      <inkml:brushProperty name="width" value="0.05" units="cm"/>
      <inkml:brushProperty name="height" value="0.05" units="cm"/>
    </inkml:brush>
  </inkml:definitions>
  <inkml:trace contextRef="#ctx0" brushRef="#br0">3 25 120 0 0,'0'0'1971'0'0,"1"0"-1909"0"0,-1 1 1 0 0,1-1-1 0 0,-1 0 0 0 0,1 0 1 0 0,-1 0-1 0 0,1 1 0 0 0,-1-1 1 0 0,1 0-1 0 0,-1 1 0 0 0,1-1 1 0 0,-1 0-1 0 0,0 1 0 0 0,1-1 1 0 0,-1 1-1 0 0,1-1 0 0 0,-1 0 1 0 0,0 1-1 0 0,0-1 0 0 0,1 1 1 0 0,-1-1-1 0 0,0 1 0 0 0,0-1 1 0 0,1 2-1 0 0,-7 5 283 0 0,0-14 229 0 0,5 4-530 0 0,2 1-8 0 0,1-10-105 0 0,-2 9-110 0 0,1 1-309 0 0,2-8 185 0 0,-3 8-124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2:38.766"/>
    </inkml:context>
    <inkml:brush xml:id="br0">
      <inkml:brushProperty name="width" value="0.05" units="cm"/>
      <inkml:brushProperty name="height" value="0.05" units="cm"/>
    </inkml:brush>
  </inkml:definitions>
  <inkml:trace contextRef="#ctx0" brushRef="#br0">154 93 616 0 0,'-1'-4'581'0'0,"-7"-29"1076"0"0,7 29-1345 0 0,1 1-2 0 0,-10-43 1644 0 0,9 43-1641 0 0,3 4-300 0 0,-1 0 1 0 0,1 0-1 0 0,-1 0 0 0 0,0 0 0 0 0,0 0 1 0 0,1 0-1 0 0,-1 1 0 0 0,0-1 0 0 0,0 0 0 0 0,0 1 1 0 0,0-1-1 0 0,-1 0 0 0 0,2 3 0 0 0,14 25 88 0 0,-14-25-91 0 0,47 102 211 0 0,-5 1 0 0 0,36 131 0 0 0,-65-186-153 0 0,-2 1-1 0 0,-3 0 1 0 0,-2 1-1 0 0,1 54 1 0 0,-9-69-66 0 0,-1-1 0 0 0,-2 0 0 0 0,-1 0 1 0 0,-2 0-1 0 0,-2 0 0 0 0,-18 52 0 0 0,8-43 36 0 0,-1-1 0 0 0,-3-2-1 0 0,-40 65 1 0 0,41-78-400 0 0,-1-1 1 0 0,-1-1-1 0 0,-2-2 1 0 0,0 0-1 0 0,-42 33 0 0 0,37-42-1616 0 0,16-10 1324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02.399"/>
    </inkml:context>
    <inkml:brush xml:id="br0">
      <inkml:brushProperty name="width" value="0.05" units="cm"/>
      <inkml:brushProperty name="height" value="0.05" units="cm"/>
    </inkml:brush>
  </inkml:definitions>
  <inkml:trace contextRef="#ctx0" brushRef="#br0">0 12 228 0 0,'0'0'797'0'0,"1"-2"-146"0"0,-1 1-595 0 0,0 1 0 0 0,1 0 0 0 0,-1-1-1 0 0,0 1 1 0 0,0-1 0 0 0,0 1 0 0 0,0-1 0 0 0,1 1-1 0 0,-1 0 1 0 0,0-1 0 0 0,0 1 0 0 0,1 0-1 0 0,-1-1 1 0 0,0 1 0 0 0,1 0 0 0 0,-1-1 0 0 0,0 1-1 0 0,1 0 1 0 0,-1-1 0 0 0,0 1 0 0 0,1 0 0 0 0,-1 0-1 0 0,1 0 1 0 0,-1-1 0 0 0,0 1 0 0 0,1 0 0 0 0,-1 0-1 0 0,1 0 1 0 0,-1 0 0 0 0,1 0 0 0 0,-1 0 0 0 0,1 0-1 0 0,-1 0 1 0 0,0 0 0 0 0,2 0 0 0 0,-1 1 21 0 0,0 0 0 0 0,0-1 1 0 0,0 1-1 0 0,0 0 1 0 0,0 0-1 0 0,0 0 0 0 0,0 0 1 0 0,0 0-1 0 0,0 1 0 0 0,-1-1 1 0 0,1 0-1 0 0,0 1 1 0 0,3 7 134 0 0,0-1 0 0 0,-1 0 0 0 0,4 14 0 0 0,10 61 451 0 0,-10-42-581 0 0,3 0 1 0 0,21 60-1 0 0,-21-73-526 0 0,-8-20-1 0 0,0-1 1 0 0,1 1-1 0 0,0-1 1 0 0,1 0-1 0 0,-1 0 0 0 0,1 0 1 0 0,8 10-1 0 0,-1-4-371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02.783"/>
    </inkml:context>
    <inkml:brush xml:id="br0">
      <inkml:brushProperty name="width" value="0.05" units="cm"/>
      <inkml:brushProperty name="height" value="0.05" units="cm"/>
    </inkml:brush>
  </inkml:definitions>
  <inkml:trace contextRef="#ctx0" brushRef="#br0">2 23 556 0 0,'0'0'447'0'0,"-1"-3"-60"0"0,0-13-94 0 0,1 13 559 0 0,4 3-567 0 0,1 0-203 0 0,0 2 0 0 0,0-1 1 0 0,0 0-1 0 0,0 1 1 0 0,-1 0-1 0 0,1 0 0 0 0,0 1 1 0 0,-1-1-1 0 0,0 1 1 0 0,0 0-1 0 0,0 0 0 0 0,0 0 1 0 0,0 0-1 0 0,4 6 1 0 0,12 12 278 0 0,20 28 1 0 0,-38-48-343 0 0,41 56 640 0 0,59 103-1 0 0,-82-122-493 0 0,-1 1 0 0 0,-2 0 0 0 0,-2 1 0 0 0,11 46 0 0 0,-22-62-226 0 0,0 0 0 0 0,-2 1 1 0 0,0 0-1 0 0,-2-1 0 0 0,-1 1 0 0 0,-1-1 0 0 0,0 1 1 0 0,-2-1-1 0 0,-1 0 0 0 0,-2 0 0 0 0,0-1 0 0 0,-1 1 0 0 0,-1-1 1 0 0,-16 28-1 0 0,-3-9-3325 0 0,26-40 3148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03.125"/>
    </inkml:context>
    <inkml:brush xml:id="br0">
      <inkml:brushProperty name="width" value="0.05" units="cm"/>
      <inkml:brushProperty name="height" value="0.05" units="cm"/>
    </inkml:brush>
  </inkml:definitions>
  <inkml:trace contextRef="#ctx0" brushRef="#br0">1 72 652 0 0,'3'0'505'0'0,"27"5"3394"0"0,-20-4-3644 0 0,-1-1 0 0 0,1-1 0 0 0,11-2 1 0 0,87-14 277 0 0,183-27-1643 0 0,-162 31-2701 0 0,-125 13 3234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03.460"/>
    </inkml:context>
    <inkml:brush xml:id="br0">
      <inkml:brushProperty name="width" value="0.05" units="cm"/>
      <inkml:brushProperty name="height" value="0.05" units="cm"/>
    </inkml:brush>
  </inkml:definitions>
  <inkml:trace contextRef="#ctx0" brushRef="#br0">8 0 32 0 0,'0'0'3142'0'0,"-1"3"-2504"0"0,-1 1-477 0 0,1 0 1 0 0,0-1 0 0 0,0 1 0 0 0,1 0 0 0 0,-1 0 0 0 0,1 0-1 0 0,0 0 1 0 0,0 0 0 0 0,0 0 0 0 0,0 0 0 0 0,2 7-1 0 0,14 54 677 0 0,-8-38-519 0 0,45 247 579 0 0,-32-90-4423 0 0,-19-166 2378 0 0,1-1 415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03.825"/>
    </inkml:context>
    <inkml:brush xml:id="br0">
      <inkml:brushProperty name="width" value="0.05" units="cm"/>
      <inkml:brushProperty name="height" value="0.05" units="cm"/>
    </inkml:brush>
  </inkml:definitions>
  <inkml:trace contextRef="#ctx0" brushRef="#br0">436 16 600 0 0,'0'0'516'0'0,"0"-3"-102"0"0,1-7-58 0 0,0 7 260 0 0,-2 5-320 0 0,-9 20 444 0 0,-8 29 0 0 0,-8 19-124 0 0,8-31-471 0 0,-2-1-1 0 0,-1-2 1 0 0,-3 0 0 0 0,0-1 0 0 0,-2-1-1 0 0,-2-2 1 0 0,-62 58 0 0 0,87-87-139 0 0,-1 0-1 0 0,1 0 1 0 0,-1 0 0 0 0,0-1-1 0 0,0 1 1 0 0,0-1 0 0 0,0 0-1 0 0,0 0 1 0 0,-1 0 0 0 0,1 0-1 0 0,-1-1 1 0 0,1 0 0 0 0,-1 0 0 0 0,1 0-1 0 0,-1 0 1 0 0,-7-1 0 0 0,11 0-8 0 0,-1-1 0 0 0,0 0 1 0 0,1 1-1 0 0,-1-1 0 0 0,1 0 1 0 0,-1 0-1 0 0,1 0 0 0 0,0 0 1 0 0,-1 0-1 0 0,1 0 0 0 0,0 0 1 0 0,0-1-1 0 0,0 1 0 0 0,0 0 1 0 0,0-1-1 0 0,0 1 0 0 0,0-1 1 0 0,0 1-1 0 0,-1-2 0 0 0,0-4-42 0 0,-1 1-1 0 0,1 0 1 0 0,-1-1-1 0 0,0-7 1 0 0,-6-35-165 0 0,3 3 90 0 0,6 43 135 0 0,2-3 108 0 0,-2 5-116 0 0,0 1 1 0 0,0 0 0 0 0,0-1 0 0 0,0 1-1 0 0,0 0 1 0 0,0-1 0 0 0,0 1 0 0 0,0 0 0 0 0,0-1-1 0 0,1 1 1 0 0,-1 0 0 0 0,0-1 0 0 0,0 1 0 0 0,0 0-1 0 0,0-1 1 0 0,0 1 0 0 0,1 0 0 0 0,-1-1-1 0 0,0 1 1 0 0,0 0 0 0 0,0 0 0 0 0,1-1 0 0 0,-1 1-1 0 0,0 0 1 0 0,0 0 0 0 0,1-1 0 0 0,-1 1 0 0 0,0 0-1 0 0,1 0 1 0 0,-1 0 0 0 0,0 0 0 0 0,1 0 0 0 0,-1-1-1 0 0,0 1 1 0 0,1 0 0 0 0,-1 0 0 0 0,0 0-1 0 0,1 0 1 0 0,7 2 84 0 0,0 0-1 0 0,0 1 0 0 0,0 0 1 0 0,-1 0-1 0 0,1 1 0 0 0,7 4 1 0 0,50 34 231 0 0,-40-25-267 0 0,162 99-4320 0 0,-173-107 3855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04.362"/>
    </inkml:context>
    <inkml:brush xml:id="br0">
      <inkml:brushProperty name="width" value="0.05" units="cm"/>
      <inkml:brushProperty name="height" value="0.05" units="cm"/>
    </inkml:brush>
  </inkml:definitions>
  <inkml:trace contextRef="#ctx0" brushRef="#br0">211 61 760 0 0,'0'0'967'0'0,"3"-1"-631"0"0,10-1 1 0 0,-10 1 959 0 0,-4 4-1177 0 0,0-1-92 0 0,0 1-1 0 0,0-1 1 0 0,0 0 0 0 0,-1 0 0 0 0,1 0-1 0 0,0 0 1 0 0,-1 0 0 0 0,0 0 0 0 0,1-1-1 0 0,-1 1 1 0 0,0 0 0 0 0,0-1 0 0 0,0 1-1 0 0,0-1 1 0 0,0 0 0 0 0,0 0 0 0 0,0 0-1 0 0,0 0 1 0 0,-4 1 0 0 0,5-1-30 0 0,-4 1 40 0 0,0 0-1 0 0,0 0 1 0 0,-1 0-1 0 0,1-1 1 0 0,0 0-1 0 0,-1 0 1 0 0,1 0-1 0 0,-9 0 1 0 0,12-1-33 0 0,0-1 0 0 0,0 1 0 0 0,0 0-1 0 0,1-1 1 0 0,-1 1 0 0 0,0-1 0 0 0,0 1 0 0 0,0-1 0 0 0,0 0 0 0 0,0 0 0 0 0,1 0 0 0 0,-1 0 0 0 0,0 0 0 0 0,1 0 0 0 0,-1-1-1 0 0,1 1 1 0 0,-1 0 0 0 0,1-1 0 0 0,-1 1 0 0 0,1-1 0 0 0,0 0 0 0 0,0 1 0 0 0,0-1 0 0 0,-1-2 0 0 0,1-1-2 0 0,1 0-1 0 0,-1 0 1 0 0,1 0 0 0 0,0 1 0 0 0,0-1-1 0 0,1 0 1 0 0,-1 0 0 0 0,1 0 0 0 0,0 0-1 0 0,4-8 1 0 0,-4 11 4 0 0,0 1 1 0 0,0 0-1 0 0,0-1 0 0 0,1 1 1 0 0,-1 0-1 0 0,0 0 1 0 0,1 0-1 0 0,-1 0 0 0 0,1 0 1 0 0,-1 0-1 0 0,1 0 0 0 0,-1 0 1 0 0,1 1-1 0 0,0-1 0 0 0,-1 1 1 0 0,1-1-1 0 0,0 1 0 0 0,-1 0 1 0 0,1-1-1 0 0,0 1 0 0 0,0 0 1 0 0,-1 0-1 0 0,1 0 0 0 0,0 1 1 0 0,0-1-1 0 0,-1 0 0 0 0,1 1 1 0 0,0-1-1 0 0,0 1 0 0 0,-1-1 1 0 0,1 1-1 0 0,2 1 0 0 0,3 3 58 0 0,0 1 0 0 0,-1 0 0 0 0,1 0 0 0 0,-1 0 0 0 0,-1 1 0 0 0,1 0 0 0 0,-1 0 0 0 0,0 0 0 0 0,-1 0 0 0 0,1 1 0 0 0,-2 0 0 0 0,1 0 0 0 0,-1 0 0 0 0,0 0 0 0 0,-1 1 0 0 0,0-1 0 0 0,0 1 0 0 0,-1 0 0 0 0,1 16 0 0 0,-2-8-10 0 0,-1 0 0 0 0,0 0 0 0 0,-1 0 1 0 0,-1 0-1 0 0,0 0 0 0 0,-2 0 0 0 0,0-1 0 0 0,0 0 1 0 0,-12 22-1 0 0,9-23 3 0 0,0-1 1 0 0,0 0-1 0 0,-2 0 1 0 0,-14 15-1 0 0,18-22-39 0 0,0 0 0 0 0,-1-1-1 0 0,0 0 1 0 0,-1-1-1 0 0,1 1 1 0 0,-1-1 0 0 0,0-1-1 0 0,-14 7 1 0 0,5-7-8 0 0,13-4-31 0 0,1 0-97 0 0,2 0 115 0 0,1-1 0 0 0,0 1 0 0 0,0 0 0 0 0,0 0 0 0 0,-1-1 0 0 0,1 1 0 0 0,0 0 0 0 0,0 0 0 0 0,-1-1 0 0 0,1 1 0 0 0,0 0 0 0 0,0 0 0 0 0,-1-1 0 0 0,1 1 0 0 0,0 0 0 0 0,-1 0 0 0 0,1 0-1 0 0,0 0 1 0 0,-1 0 0 0 0,1 0 0 0 0,0-1 0 0 0,-1 1 0 0 0,1 0 0 0 0,0 0 0 0 0,-1 0 0 0 0,1 0 0 0 0,0 0 0 0 0,-1 0 0 0 0,0 0 0 0 0,1 1-2 0 0,-1-1 0 0 0,1 0 0 0 0,-1 0 0 0 0,0 0 1 0 0,1-1-1 0 0,-1 1 0 0 0,0 0 0 0 0,1 0 0 0 0,-1 0 0 0 0,1 0 0 0 0,-1-1 1 0 0,0 1-1 0 0,1 0 0 0 0,-1 0 0 0 0,1-1 0 0 0,-1 1 0 0 0,1 0 0 0 0,-1-1 1 0 0,1 1-1 0 0,-1-1 0 0 0,1 1 0 0 0,0-1 0 0 0,-1 0 0 0 0,-1 0-11 0 0,1-1 0 0 0,0 1-1 0 0,0-1 1 0 0,0 1 0 0 0,0-1 0 0 0,0 0-1 0 0,0 1 1 0 0,1-1 0 0 0,-1 0 0 0 0,0 1-1 0 0,1-1 1 0 0,-1 0 0 0 0,1 0-1 0 0,0 0 1 0 0,0 0 0 0 0,0 1 0 0 0,0-1-1 0 0,0 0 1 0 0,0 0 0 0 0,0 0 0 0 0,0 0-1 0 0,1 0 1 0 0,-1 1 0 0 0,1-1-1 0 0,-1 0 1 0 0,1 0 0 0 0,0 1 0 0 0,0-1-1 0 0,0 0 1 0 0,0 1 0 0 0,0-1-1 0 0,0 1 1 0 0,2-3 0 0 0,0 2 35 0 0,-1-1 0 0 0,1 1 0 0 0,0 0 0 0 0,-1 0 0 0 0,1 0 1 0 0,0 1-1 0 0,0-1 0 0 0,1 1 0 0 0,-1-1 0 0 0,0 1 0 0 0,0 0 0 0 0,1 0 0 0 0,-1 0 0 0 0,0 1 1 0 0,1-1-1 0 0,-1 1 0 0 0,1 0 0 0 0,-1 0 0 0 0,1 0 0 0 0,-1 1 0 0 0,0-1 0 0 0,1 1 0 0 0,-1-1 1 0 0,0 1-1 0 0,5 2 0 0 0,-2-1-26 0 0,16 4-283 0 0,1 2 0 0 0,-1 1 0 0 0,0 0 0 0 0,-1 2 0 0 0,20 13 0 0 0,-7-5-1778 0 0,-20-12 1410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04.729"/>
    </inkml:context>
    <inkml:brush xml:id="br0">
      <inkml:brushProperty name="width" value="0.05" units="cm"/>
      <inkml:brushProperty name="height" value="0.05" units="cm"/>
    </inkml:brush>
  </inkml:definitions>
  <inkml:trace contextRef="#ctx0" brushRef="#br0">10 33 140 0 0,'9'-30'2030'0'0,"-8"27"-929"0"0,0 7-568 0 0,1 10-248 0 0,0-1 1 0 0,-2 1-1 0 0,0-1 0 0 0,0 0 0 0 0,-1 1 0 0 0,-4 14 0 0 0,0 17 150 0 0,-5 91 704 0 0,7 0 0 0 0,24 251 0 0 0,-10-311-1046 0 0,34 124 1 0 0,-38-175-463 0 0,1-1-1 0 0,2 0 0 0 0,0 0 0 0 0,2-1 1 0 0,0 0-1 0 0,2-1 0 0 0,0-1 1 0 0,33 36-1 0 0,-41-50-277 0 0,2 0 1 0 0,-1-1-1 0 0,9 6 1 0 0,4-1-876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05.347"/>
    </inkml:context>
    <inkml:brush xml:id="br0">
      <inkml:brushProperty name="width" value="0.05" units="cm"/>
      <inkml:brushProperty name="height" value="0.05" units="cm"/>
    </inkml:brush>
  </inkml:definitions>
  <inkml:trace contextRef="#ctx0" brushRef="#br0">7 24 432 0 0,'0'0'1416'0'0,"-1"-2"-1215"0"0,-5-9 168 0 0,8 9-271 0 0,5-5-14 0 0,-5 5 82 0 0,2 3-131 0 0,-2-1-29 0 0,-1-1-5 0 0,0 1 1 0 0,0 0-1 0 0,0 0 0 0 0,0 0 1 0 0,0 0-1 0 0,0 0 0 0 0,0 1 1 0 0,0-1-1 0 0,0 0 1 0 0,0 0-1 0 0,0 1 0 0 0,0-1 1 0 0,0 0-1 0 0,0 1 0 0 0,0-1 1 0 0,0 1-1 0 0,1 0 1 0 0,1 2 0 0 0,1 0 1 0 0,-1 0-1 0 0,0 0 1 0 0,-1 0-1 0 0,1 0 1 0 0,-1 1-1 0 0,1-1 1 0 0,-1 1-1 0 0,0-1 1 0 0,0 1-1 0 0,-1 0 1 0 0,1 0-1 0 0,-1 0 1 0 0,0 0-1 0 0,0 0 1 0 0,0 0-1 0 0,0 0 1 0 0,-1 1-1 0 0,0-1 1 0 0,0 0-1 0 0,0 0 1 0 0,0 0-1 0 0,-1 0 1 0 0,1 1-1 0 0,-2 3 1 0 0,1-3 0 0 0,0 2-29 0 0,0 0 0 0 0,-1 0 0 0 0,0 0-1 0 0,0 0 1 0 0,-1-1 0 0 0,0 1 0 0 0,0-1 0 0 0,0 0-1 0 0,-1 0 1 0 0,-5 6 0 0 0,-2 5-74 0 0,10-15 3 0 0,0 1 84 0 0,-5 6-57 0 0,5-6 64 0 0,3-2-205 0 0,5 6 172 0 0,-5-5-47 0 0,1-2 81 0 0,5 2 40 0 0,1 0 0 0 0,-1 1 0 0 0,0-1 0 0 0,0 1 0 0 0,-1 1 0 0 0,1 0 1 0 0,-1 0-1 0 0,0 0 0 0 0,0 1 0 0 0,8 6 0 0 0,-12-8 10 0 0,0 0 0 0 0,0 0 0 0 0,0 1 0 0 0,0-1 0 0 0,-1 1 0 0 0,3 4 0 0 0,0 0 45 0 0,-3-5-31 0 0,-1 0 1 0 0,0 0-1 0 0,1 0 0 0 0,-1 0 0 0 0,0 1 0 0 0,0-1 0 0 0,-1 1 0 0 0,1-1 1 0 0,-1 1-1 0 0,0-1 0 0 0,0 0 0 0 0,0 1 0 0 0,0-1 0 0 0,0 1 1 0 0,-1-1-1 0 0,0 1 0 0 0,1-1 0 0 0,-1 0 0 0 0,0 1 0 0 0,-1-1 0 0 0,1 0 1 0 0,-1 0-1 0 0,1 0 0 0 0,-5 5 0 0 0,4-4-23 0 0,-1-1 1 0 0,1 0-1 0 0,-1 0 1 0 0,0 0-1 0 0,0 0 0 0 0,-1-1 1 0 0,1 1-1 0 0,0-1 0 0 0,-1 0 1 0 0,0 0-1 0 0,1 0 1 0 0,-1 0-1 0 0,0 0 0 0 0,0-1 1 0 0,0 0-1 0 0,0 0 1 0 0,-8 1-1 0 0,9-1-26 0 0,1-1-1 0 0,-15 3-243 0 0,13-2-83 0 0,-14-2-1831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05.735"/>
    </inkml:context>
    <inkml:brush xml:id="br0">
      <inkml:brushProperty name="width" value="0.05" units="cm"/>
      <inkml:brushProperty name="height" value="0.05" units="cm"/>
    </inkml:brush>
  </inkml:definitions>
  <inkml:trace contextRef="#ctx0" brushRef="#br0">0 56 20 0 0,'0'0'2348'0'0,"3"-1"-2136"0"0,-2 0-89 0 0,1 0 0 0 0,-1 0 0 0 0,1 0-1 0 0,-1 0 1 0 0,0 0 0 0 0,1 0 0 0 0,-1 0 0 0 0,0 0-1 0 0,0 0 1 0 0,0-1 0 0 0,2-1 0 0 0,-2 1 52 0 0,16-22 824 0 0,-8 11-3523 0 0,-7 14 1775 0 0,7 7 98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06.114"/>
    </inkml:context>
    <inkml:brush xml:id="br0">
      <inkml:brushProperty name="width" value="0.05" units="cm"/>
      <inkml:brushProperty name="height" value="0.05" units="cm"/>
    </inkml:brush>
  </inkml:definitions>
  <inkml:trace contextRef="#ctx0" brushRef="#br0">1 30 304 0 0,'0'-3'973'0'0,"4"-8"-135"0"0,-4 9-111 0 0,1-1-132 0 0,-1 2-519 0 0,0 1 0 0 0,0-1 1 0 0,0 1-1 0 0,0-1 0 0 0,0 1 0 0 0,1 0 0 0 0,-1-1 1 0 0,0 1-1 0 0,0-1 0 0 0,0 1 0 0 0,0-1 0 0 0,1 1 1 0 0,-1 0-1 0 0,0-1 0 0 0,0 1 0 0 0,1-1 0 0 0,-1 1 1 0 0,0 0-1 0 0,1-1 0 0 0,-1 1 0 0 0,0 0 0 0 0,1 0 1 0 0,-1-1-1 0 0,0 1 0 0 0,1 0 0 0 0,-1 0 0 0 0,1-1 1 0 0,11 6 895 0 0,-11-4-1017 0 0,3 6 324 0 0,17 103 527 0 0,47 191-1986 0 0,-46-223-2092 0 0,-18-63 2545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07.739"/>
    </inkml:context>
    <inkml:brush xml:id="br0">
      <inkml:brushProperty name="width" value="0.05" units="cm"/>
      <inkml:brushProperty name="height" value="0.05" units="cm"/>
    </inkml:brush>
  </inkml:definitions>
  <inkml:trace contextRef="#ctx0" brushRef="#br0">12 55 476 0 0,'0'0'733'0'0,"-1"-2"-455"0"0,-9-24 765 0 0,9 24-669 0 0,2-1-235 0 0,-1 2-99 0 0,0 0 1 0 0,0 0-1 0 0,0 0 1 0 0,0 0-1 0 0,1 0 1 0 0,-1 0-1 0 0,1 0 1 0 0,-1 0-1 0 0,1 0 1 0 0,-1 0-1 0 0,1 0 0 0 0,-1 0 1 0 0,1 0-1 0 0,0 1 1 0 0,-1-1-1 0 0,1 0 1 0 0,0 0-1 0 0,0 1 1 0 0,-1-1-1 0 0,1 1 1 0 0,2-2-1 0 0,-1 1 66 0 0,21 24 541 0 0,-19-16-530 0 0,0-1-1 0 0,-1 1 1 0 0,1 0 0 0 0,-1 0 0 0 0,-1 0 0 0 0,1 0 0 0 0,-1 0 0 0 0,1 9-1 0 0,0 6 195 0 0,1 30 0 0 0,-4-24-91 0 0,-1 1-1 0 0,-1-1 0 0 0,-12 57 1 0 0,-34 76-3297 0 0,47-158 1968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06.450"/>
    </inkml:context>
    <inkml:brush xml:id="br0">
      <inkml:brushProperty name="width" value="0.05" units="cm"/>
      <inkml:brushProperty name="height" value="0.05" units="cm"/>
    </inkml:brush>
  </inkml:definitions>
  <inkml:trace contextRef="#ctx0" brushRef="#br0">15 50 164 0 0,'0'0'572'0'0,"-3"1"-188"0"0,-8-1 1490 0 0,14 0-1078 0 0,25-4-848 0 0,-9 1 227 0 0,212-25 419 0 0,-94 12-1993 0 0,-121 18 246 0 0,-13-2 502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06.831"/>
    </inkml:context>
    <inkml:brush xml:id="br0">
      <inkml:brushProperty name="width" value="0.05" units="cm"/>
      <inkml:brushProperty name="height" value="0.05" units="cm"/>
    </inkml:brush>
  </inkml:definitions>
  <inkml:trace contextRef="#ctx0" brushRef="#br0">16 0 180 0 0,'0'0'1804'0'0,"-2"2"-1252"0"0,0-1-453 0 0,1 1 0 0 0,0 0 1 0 0,0-1-1 0 0,-1 1 0 0 0,1 0 0 0 0,1 0 0 0 0,-1 0 0 0 0,0 0 0 0 0,0 0 0 0 0,1 0 1 0 0,-1 0-1 0 0,1 0 0 0 0,-1 0 0 0 0,1 0 0 0 0,0 0 0 0 0,0 0 0 0 0,0 0 1 0 0,0 0-1 0 0,1 4 0 0 0,7 54 606 0 0,-5-44-575 0 0,46 265-568 0 0,-32-210-2286 0 0,-17-68 1996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07.234"/>
    </inkml:context>
    <inkml:brush xml:id="br0">
      <inkml:brushProperty name="width" value="0.05" units="cm"/>
      <inkml:brushProperty name="height" value="0.05" units="cm"/>
    </inkml:brush>
  </inkml:definitions>
  <inkml:trace contextRef="#ctx0" brushRef="#br0">14 55 452 0 0,'0'0'613'0'0,"-1"-3"-85"0"0,-1-12-31 0 0,2 12 39 0 0,-1 0-44 0 0,-4-22 771 0 0,2 20-399 0 0,2 23-650 0 0,29 476-810 0 0,-23-456-1481 0 0,-2-15 1695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07.578"/>
    </inkml:context>
    <inkml:brush xml:id="br0">
      <inkml:brushProperty name="width" value="0.05" units="cm"/>
      <inkml:brushProperty name="height" value="0.05" units="cm"/>
    </inkml:brush>
  </inkml:definitions>
  <inkml:trace contextRef="#ctx0" brushRef="#br0">0 42 452 0 0,'0'0'860'0'0,"3"1"-535"0"0,-3-1-246 0 0,0 0 0 0 0,1 1 0 0 0,-1-1-1 0 0,0 0 1 0 0,0 0 0 0 0,1 0-1 0 0,-1 0 1 0 0,0 1 0 0 0,1-1 0 0 0,-1 0-1 0 0,0 0 1 0 0,1 0 0 0 0,-1 0-1 0 0,0 0 1 0 0,1 0 0 0 0,-1 0 0 0 0,0 0-1 0 0,1 0 1 0 0,-1 0 0 0 0,0 0-1 0 0,1 0 1 0 0,-1 0 0 0 0,0 0 0 0 0,1 0-1 0 0,-1 0 1 0 0,0 0 0 0 0,1 0-1 0 0,-1-1 1 0 0,0 1 0 0 0,1 0-1 0 0,-1 0 1 0 0,2-11 1492 0 0,-2 9-1945 0 0,1-1 550 0 0,7-15 6 0 0,-4 9-124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07.949"/>
    </inkml:context>
    <inkml:brush xml:id="br0">
      <inkml:brushProperty name="width" value="0.05" units="cm"/>
      <inkml:brushProperty name="height" value="0.05" units="cm"/>
    </inkml:brush>
  </inkml:definitions>
  <inkml:trace contextRef="#ctx0" brushRef="#br0">0 7 952 0 0,'13'-7'2390'0'0,"-13"7"-2341"0"0,1 0-1 0 0,-1 0 1 0 0,1 0-1 0 0,-1 0 1 0 0,0 1-1 0 0,1-1 1 0 0,-1 0-1 0 0,1 0 0 0 0,-1 0 1 0 0,0 0-1 0 0,1 1 1 0 0,-1-1-1 0 0,1 0 1 0 0,-1 0-1 0 0,0 1 0 0 0,1-1 1 0 0,-1 0-1 0 0,0 0 1 0 0,0 1-1 0 0,1-1 1 0 0,-1 1-1 0 0,0-1 1 0 0,1 0-1 0 0,-1 1 0 0 0,0-1 1 0 0,0 0-1 0 0,0 1 1 0 0,0-1-1 0 0,1 1 1 0 0,-1-1-1 0 0,0 1 1 0 0,0-1-1 0 0,0 0 0 0 0,0 1 1 0 0,0-1-1 0 0,0 1 1 0 0,0 0-1 0 0,0 4 91 0 0,3 15 229 0 0,0 0 0 0 0,1-1-1 0 0,11 30 1 0 0,-13-43-345 0 0,1 0 0 0 0,-1-1 0 0 0,1 1-1 0 0,0-1 1 0 0,1 0 0 0 0,-1 0 0 0 0,1 0 0 0 0,0 0 0 0 0,0-1 0 0 0,1 1 0 0 0,-1-1 0 0 0,1 0-1 0 0,0-1 1 0 0,0 1 0 0 0,0-1 0 0 0,11 5 0 0 0,-8-4-20 0 0,1-1 1 0 0,0 0-1 0 0,-1 0 1 0 0,1-1-1 0 0,1 0 1 0 0,-1 0-1 0 0,0-1 1 0 0,0 0-1 0 0,16-2 1 0 0,13-4-24 0 0,-31 3 13 0 0,-2-2-8 0 0,-3 4-7 0 0,0-1-1 0 0,0 0 1 0 0,0 0 0 0 0,-1 0-1 0 0,1 0 1 0 0,0 0-1 0 0,0 0 1 0 0,-1 0-1 0 0,1 0 1 0 0,0-1 0 0 0,-1 1-1 0 0,1-1 1 0 0,-1 1-1 0 0,0-1 1 0 0,1 0-1 0 0,-1 0 1 0 0,0 1 0 0 0,0-1-1 0 0,0 0 1 0 0,-1 0-1 0 0,1 0 1 0 0,0 0-1 0 0,-1 0 1 0 0,1 0-1 0 0,-1 0 1 0 0,1 0 0 0 0,-1 0-1 0 0,0 0 1 0 0,0 0-1 0 0,0-1 1 0 0,0 1-1 0 0,0 0 1 0 0,-2-4 0 0 0,-2-1 0 0 0,0-1 0 0 0,-1 1 0 0 0,0 0 0 0 0,-1 0 0 0 0,0 0 0 0 0,0 1 0 0 0,0 0 1 0 0,-1 0-1 0 0,1 1 0 0 0,-2-1 0 0 0,1 2 0 0 0,0-1 0 0 0,-9-3 0 0 0,-11-5-24 0 0,-1 1-1 0 0,-41-11 1 0 0,67 22-47 0 0,-1 0 0 0 0,0 1 0 0 0,0-1 0 0 0,0 1 0 0 0,0 0 1 0 0,0 0-1 0 0,0-1 0 0 0,1 2 0 0 0,-1-1 0 0 0,-4 1 0 0 0,5-1 56 0 0,-1 1-341 0 0,3 0-187 0 0,0-1 459 0 0,0 1-1 0 0,0 0 1 0 0,0 0-1 0 0,1 0 1 0 0,-1 0-1 0 0,0 0 1 0 0,0 0 0 0 0,0-1-1 0 0,1 1 1 0 0,-1 0-1 0 0,1 0 1 0 0,-1 0-1 0 0,0-1 1 0 0,1 1-1 0 0,-1 0 1 0 0,1 0-1 0 0,0 0 1 0 0,9 8-575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08.549"/>
    </inkml:context>
    <inkml:brush xml:id="br0">
      <inkml:brushProperty name="width" value="0.05" units="cm"/>
      <inkml:brushProperty name="height" value="0.05" units="cm"/>
    </inkml:brush>
  </inkml:definitions>
  <inkml:trace contextRef="#ctx0" brushRef="#br0">0 60 392 0 0,'0'0'2234'0'0,"5"-1"-2079"0"0,213-37 1362 0 0,-179 34-1452 0 0,157-13-966 0 0,-192 17 607 0 0,-1 1-140 0 0,12 1-324 0 0,-11-2 98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08.877"/>
    </inkml:context>
    <inkml:brush xml:id="br0">
      <inkml:brushProperty name="width" value="0.05" units="cm"/>
      <inkml:brushProperty name="height" value="0.05" units="cm"/>
    </inkml:brush>
  </inkml:definitions>
  <inkml:trace contextRef="#ctx0" brushRef="#br0">57 6 448 0 0,'-3'-1'585'0'0,"-8"-3"-65"0"0,9 3-93 0 0,0 3 23 0 0,-1-1-317 0 0,1 1 0 0 0,0 0 1 0 0,0 0-1 0 0,0 0 0 0 0,0 0 0 0 0,1 1 0 0 0,-1-1 0 0 0,1 0 0 0 0,-1 1 0 0 0,1-1 1 0 0,0 1-1 0 0,0-1 0 0 0,0 1 0 0 0,-1 4 0 0 0,-6 45 856 0 0,7-45-942 0 0,-2 44 207 0 0,1 1 0 0 0,7 54 0 0 0,13 29-2963 0 0,-16-128 1849 0 0,5 15 608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09.305"/>
    </inkml:context>
    <inkml:brush xml:id="br0">
      <inkml:brushProperty name="width" value="0.05" units="cm"/>
      <inkml:brushProperty name="height" value="0.05" units="cm"/>
    </inkml:brush>
  </inkml:definitions>
  <inkml:trace contextRef="#ctx0" brushRef="#br0">15 30 156 0 0,'0'-2'553'0'0,"-8"-23"1015"0"0,7 22-675 0 0,1 6-574 0 0,-2 6-130 0 0,0 1 0 0 0,1-1 0 0 0,0 1-1 0 0,1-1 1 0 0,0 1 0 0 0,2 10 0 0 0,-1 11 70 0 0,7 172 364 0 0,-1-46-1094 0 0,-6-125-1026 0 0,6 43 1 0 0,-3-58 759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09.695"/>
    </inkml:context>
    <inkml:brush xml:id="br0">
      <inkml:brushProperty name="width" value="0.05" units="cm"/>
      <inkml:brushProperty name="height" value="0.05" units="cm"/>
    </inkml:brush>
  </inkml:definitions>
  <inkml:trace contextRef="#ctx0" brushRef="#br0">1 6 480 0 0,'0'0'510'0'0,"3"1"-13"0"0,0 1-288 0 0,1 0 0 0 0,-1 0-1 0 0,0 0 1 0 0,0 0 0 0 0,0 1-1 0 0,0 0 1 0 0,0-1-1 0 0,3 5 1 0 0,-5-5 1129 0 0,0-4-1240 0 0,3-8-7 0 0,-3 8 71 0 0,-1-1-135 0 0,-2-9 8 0 0,1 8-3432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10.031"/>
    </inkml:context>
    <inkml:brush xml:id="br0">
      <inkml:brushProperty name="width" value="0.05" units="cm"/>
      <inkml:brushProperty name="height" value="0.05" units="cm"/>
    </inkml:brush>
  </inkml:definitions>
  <inkml:trace contextRef="#ctx0" brushRef="#br0">1 8 788 0 0,'1'-2'637'0'0,"0"2"-600"0"0,-1 0 0 0 0,0-1 0 0 0,0 1 0 0 0,0 0-1 0 0,0 0 1 0 0,0-1 0 0 0,0 1 0 0 0,0 0-1 0 0,0 0 1 0 0,0-1 0 0 0,1 1 0 0 0,-1 0-1 0 0,0 0 1 0 0,0-1 0 0 0,0 1 0 0 0,1 0-1 0 0,-1 0 1 0 0,0 0 0 0 0,0 0 0 0 0,0-1-1 0 0,1 1 1 0 0,-1 0 0 0 0,0 0 0 0 0,0 0 0 0 0,1 0-1 0 0,-1 0 1 0 0,0 0 0 0 0,1 0 0 0 0,-1-1-1 0 0,0 1 1 0 0,0 0 0 0 0,1 0 0 0 0,-1 0-1 0 0,0 0 1 0 0,0 0 0 0 0,1 0 0 0 0,-1 0-1 0 0,0 1 1 0 0,1-1 0 0 0,-1 0 0 0 0,0 0 0 0 0,0 0-1 0 0,1 0 1 0 0,-1 0 0 0 0,0 0 0 0 0,0 0-1 0 0,1 1 1 0 0,-1-1 0 0 0,0 0 0 0 0,0 0-1 0 0,0 0 1 0 0,1 1 0 0 0,4 20 924 0 0,-3 30-538 0 0,-2-49-391 0 0,4 59-1288 0 0,11 62 0 0 0,-14-119 502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08.491"/>
    </inkml:context>
    <inkml:brush xml:id="br0">
      <inkml:brushProperty name="width" value="0.05" units="cm"/>
      <inkml:brushProperty name="height" value="0.05" units="cm"/>
    </inkml:brush>
  </inkml:definitions>
  <inkml:trace contextRef="#ctx0" brushRef="#br0">575 35 188 0 0,'0'0'1373'0'0,"0"-3"-824"0"0,2-7-89 0 0,-1 7 667 0 0,-4-2-674 0 0,3 4-430 0 0,0 1 0 0 0,0-1 0 0 0,0 1 0 0 0,0-1 0 0 0,0 1 0 0 0,0 0 0 0 0,0-1 0 0 0,0 1 0 0 0,0-1 0 0 0,0 1 0 0 0,0-1 0 0 0,-1 1 0 0 0,1 0 0 0 0,0-1 0 0 0,0 1 0 0 0,0-1 0 0 0,-1 1 0 0 0,1 0 0 0 0,0-1 0 0 0,-1 1 0 0 0,1 0-1 0 0,0-1 1 0 0,-1 1 0 0 0,1 0 0 0 0,0 0 0 0 0,-1-1 0 0 0,1 1 0 0 0,0 0 0 0 0,-1 0 0 0 0,0 0 0 0 0,-7-2 34 0 0,0 2-1 0 0,0-1 1 0 0,0 1-1 0 0,0 0 1 0 0,0 1-1 0 0,-1 0 1 0 0,1 1-1 0 0,0-1 1 0 0,1 1-1 0 0,-1 1 1 0 0,-10 4 0 0 0,-1 0-22 0 0,0 1 1 0 0,0 1-1 0 0,1 1 1 0 0,1 0 0 0 0,0 1-1 0 0,0 1 1 0 0,1 1-1 0 0,0 1 1 0 0,1 0 0 0 0,1 0-1 0 0,1 2 1 0 0,0-1 0 0 0,-14 24-1 0 0,22-32-29 0 0,3-4-4 0 0,0-1 1 0 0,1 1-1 0 0,0 0 1 0 0,-1 0-1 0 0,1 0 1 0 0,0 0-1 0 0,1 0 1 0 0,-1 0 0 0 0,0 0-1 0 0,1 6 1 0 0,-1-5-2 0 0,0 1 1 0 0,1-1 0 0 0,0 1 0 0 0,0-1-1 0 0,0 0 1 0 0,1 1 0 0 0,0-1-1 0 0,-1 1 1 0 0,1-1 0 0 0,1 0 0 0 0,-1 1-1 0 0,1-1 1 0 0,0 0 0 0 0,0 0 0 0 0,0 0-1 0 0,0 0 1 0 0,5 5 0 0 0,8 5-1 0 0,0 0 0 0 0,1-2 0 0 0,0 0 1 0 0,32 18-1 0 0,-23-15-12 0 0,28 21 0 0 0,-45-30 13 0 0,-1 1-1 0 0,0 0 0 0 0,0 0 0 0 0,-1 0 0 0 0,0 1 0 0 0,0 0 0 0 0,7 13 0 0 0,-9-17 3 0 0,-1 0-1 0 0,4 17-2 0 0,1 11 1 0 0,-10-25 0 0 0,1-3-4 0 0,1 2 8 0 0,-1 0 0 0 0,0 0 0 0 0,0 0 0 0 0,-1 0 1 0 0,1 0-1 0 0,-1-1 0 0 0,0 1 0 0 0,-1-1 0 0 0,1 1 0 0 0,-1-1 0 0 0,0 0 0 0 0,-1 0 0 0 0,1 0 0 0 0,-1-1 0 0 0,0 1 0 0 0,0-1 0 0 0,0 0 0 0 0,-1 0 0 0 0,1 0 0 0 0,-10 6 0 0 0,-1-2 37 0 0,1 0-1 0 0,-1 0 0 0 0,0-1 1 0 0,0-1-1 0 0,-1-1 0 0 0,-16 4 1 0 0,14-4-5 0 0,-1-1 1 0 0,1-2-1 0 0,0 0 1 0 0,-1 0-1 0 0,0-2 1 0 0,1 0 0 0 0,-1-1-1 0 0,1-1 1 0 0,-1-1-1 0 0,1-1 1 0 0,-32-10-1 0 0,46 13-71 0 0,1-1 0 0 0,-1 1 1 0 0,0-1-1 0 0,0 0 0 0 0,1 0 0 0 0,-1 0 0 0 0,1 0 0 0 0,0-1 0 0 0,-5-3 0 0 0,3 1-136 0 0,3 3-231 0 0,-1-17-2273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10.356"/>
    </inkml:context>
    <inkml:brush xml:id="br0">
      <inkml:brushProperty name="width" value="0.05" units="cm"/>
      <inkml:brushProperty name="height" value="0.05" units="cm"/>
    </inkml:brush>
  </inkml:definitions>
  <inkml:trace contextRef="#ctx0" brushRef="#br0">1 11 136 0 0,'0'0'527'0'0,"2"-2"-117"0"0,-1 1-351 0 0,0 0 0 0 0,0 0 0 0 0,-1 0 0 0 0,1 1 1 0 0,0-1-1 0 0,0 1 0 0 0,0-1 0 0 0,1 1 0 0 0,-1-1 0 0 0,0 1 0 0 0,0-1 1 0 0,0 1-1 0 0,0 0 0 0 0,0 0 0 0 0,0-1 0 0 0,1 1 0 0 0,-1 0 1 0 0,0 0-1 0 0,0 0 0 0 0,0 0 0 0 0,0 1 0 0 0,0-1 0 0 0,1 0 0 0 0,-1 0 1 0 0,2 1-1 0 0,0 1 66 0 0,1 0 1 0 0,0 0 0 0 0,0 0-1 0 0,-1 0 1 0 0,1 1 0 0 0,-1 0-1 0 0,5 4 1 0 0,5 6 281 0 0,-1 1 0 0 0,17 24 0 0 0,-10-6-130 0 0,-1 0-1 0 0,-1 1 1 0 0,-1 0-1 0 0,-3 1 1 0 0,0 1 0 0 0,-2 1-1 0 0,-2-1 1 0 0,-1 1-1 0 0,-2 1 1 0 0,-2-1-1 0 0,1 52 1 0 0,-6-42-341 0 0,-1-1-1 0 0,-2 1 1 0 0,-3-1 0 0 0,-1-1 0 0 0,-2 1-1 0 0,-2-1 1 0 0,-2-1 0 0 0,-37 79-1 0 0,46-112-730 0 0,-1 0-1 0 0,0 0 1 0 0,0-1-1 0 0,-1 1 1 0 0,-12 13-1 0 0,6-10 396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11.166"/>
    </inkml:context>
    <inkml:brush xml:id="br0">
      <inkml:brushProperty name="width" value="0.05" units="cm"/>
      <inkml:brushProperty name="height" value="0.05" units="cm"/>
    </inkml:brush>
  </inkml:definitions>
  <inkml:trace contextRef="#ctx0" brushRef="#br0">43 82 312 0 0,'-14'-2'217'0'0,"11"2"504"0"0,0-1-489 0 0,-20-9 2098 0 0,393-26-1165 0 0,-124 8-1705 0 0,-225 26 185 0 0,-15 1-122 0 0,0 0 1 0 0,-1 0-1 0 0,1 1 0 0 0,9 1 0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11.539"/>
    </inkml:context>
    <inkml:brush xml:id="br0">
      <inkml:brushProperty name="width" value="0.05" units="cm"/>
      <inkml:brushProperty name="height" value="0.05" units="cm"/>
    </inkml:brush>
  </inkml:definitions>
  <inkml:trace contextRef="#ctx0" brushRef="#br0">73 1 16 0 0,'-19'4'917'0'0,"18"-3"-858"0"0,0-1 0 0 0,0 0 1 0 0,0 1-1 0 0,0-1 0 0 0,1 1 1 0 0,-1 0-1 0 0,0-1 0 0 0,0 1 1 0 0,1 0-1 0 0,-1-1 0 0 0,0 1 1 0 0,1 0-1 0 0,-1 0 0 0 0,1-1 1 0 0,-1 1-1 0 0,1 0 0 0 0,-1 0 1 0 0,1 0-1 0 0,-1 0 0 0 0,1 0 0 0 0,0 1 1 0 0,-1 1 124 0 0,-5 7 125 0 0,2 1 0 0 0,-1 0 0 0 0,2 0 0 0 0,-1 1 0 0 0,1-1 0 0 0,-1 17 0 0 0,-3 74 350 0 0,5-50-523 0 0,2 148 29 0 0,3-122-491 0 0,10 57-2175 0 0,-11-122 1963 0 0,0 5-182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11.984"/>
    </inkml:context>
    <inkml:brush xml:id="br0">
      <inkml:brushProperty name="width" value="0.05" units="cm"/>
      <inkml:brushProperty name="height" value="0.05" units="cm"/>
    </inkml:brush>
  </inkml:definitions>
  <inkml:trace contextRef="#ctx0" brushRef="#br0">477 0 508 0 0,'0'0'1872'0'0,"-3"3"-1554"0"0,-41 40-91 0 0,-1-2 0 0 0,-3-2 0 0 0,0-2 1 0 0,-3-2-1 0 0,-72 37 0 0 0,118-69-273 0 0,-1 0 0 0 0,0 0 0 0 0,0-1-1 0 0,-1 0 1 0 0,1 0 0 0 0,0-1 0 0 0,-1 1 0 0 0,1-1 0 0 0,-1-1-1 0 0,1 1 1 0 0,-10-1 0 0 0,14-1 31 0 0,1 1 1 0 0,-1 0-1 0 0,1-1 1 0 0,0 1-1 0 0,0-1 1 0 0,-1 1-1 0 0,1-1 0 0 0,0 1 1 0 0,0-1-1 0 0,-1 0 1 0 0,1 0-1 0 0,0 0 1 0 0,0 0-1 0 0,0 0 1 0 0,0 0-1 0 0,0 0 0 0 0,0 0 1 0 0,1 0-1 0 0,-1 0 1 0 0,0 0-1 0 0,0 0 1 0 0,1-1-1 0 0,-1 1 0 0 0,1 0 1 0 0,-1-3-1 0 0,0 2-6 0 0,0 0-1 0 0,1-1 0 0 0,-1 1 0 0 0,1 0 0 0 0,0-1 0 0 0,0 1 1 0 0,0 0-1 0 0,0-1 0 0 0,0 1 0 0 0,0 0 0 0 0,1-1 1 0 0,-1 1-1 0 0,2-3 0 0 0,-1 2 22 0 0,0 0 1 0 0,0 0-1 0 0,0 0 1 0 0,0 0-1 0 0,1 0 1 0 0,0 0-1 0 0,-1 0 0 0 0,1 1 1 0 0,0-1-1 0 0,4-4 1 0 0,-1 4 37 0 0,-4 2-11 0 0,0 0 0 0 0,1 0 0 0 0,-1 1 0 0 0,0-1 0 0 0,1 1 0 0 0,-1-1 0 0 0,0 1 1 0 0,1 0-1 0 0,-1-1 0 0 0,1 1 0 0 0,-1 0 0 0 0,1 0 0 0 0,-1 0 0 0 0,1 0 0 0 0,-1 0 0 0 0,1 0 0 0 0,-1 0 0 0 0,1 1 0 0 0,-1-1 0 0 0,0 1 0 0 0,3 0 0 0 0,26 12 429 0 0,-28-12-457 0 0,20 12 218 0 0,0 2-1 0 0,-1 0 1 0 0,32 31-1 0 0,5 3-198 0 0,125 92-2874 0 0,-170-130 2204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12.479"/>
    </inkml:context>
    <inkml:brush xml:id="br0">
      <inkml:brushProperty name="width" value="0.05" units="cm"/>
      <inkml:brushProperty name="height" value="0.05" units="cm"/>
    </inkml:brush>
  </inkml:definitions>
  <inkml:trace contextRef="#ctx0" brushRef="#br0">83 47 556 0 0,'3'-3'736'0'0,"3"-3"-368"0"0,-4 3-183 0 0,1 0 0 0 0,0-1 0 0 0,0 1 0 0 0,0 0 1 0 0,1 1-1 0 0,-1-1 0 0 0,1 0 0 0 0,-1 1 0 0 0,1 0 1 0 0,0 0-1 0 0,0 0 0 0 0,0 0 0 0 0,7-1 0 0 0,-9 2-165 0 0,0 1 0 0 0,-1 0 0 0 0,1 0 0 0 0,0 0 0 0 0,0 0-1 0 0,0 1 1 0 0,-1-1 0 0 0,1 0 0 0 0,0 1 0 0 0,0-1 0 0 0,0 1 0 0 0,-1 0-1 0 0,1-1 1 0 0,0 1 0 0 0,-1 0 0 0 0,1 0 0 0 0,-1 0 0 0 0,1 0 0 0 0,-1 0-1 0 0,0 1 1 0 0,1-1 0 0 0,-1 0 0 0 0,0 1 0 0 0,0-1 0 0 0,2 3-1 0 0,-2 1-19 0 0,0 0-1 0 0,0 0 1 0 0,-1 1-1 0 0,1-1 1 0 0,-1 1-1 0 0,-1-1 1 0 0,1 0-1 0 0,-1 1 1 0 0,0-1-1 0 0,0 0 1 0 0,0 0-1 0 0,-1 0 1 0 0,1 0-1 0 0,-1 0 1 0 0,0 0-1 0 0,-1 0 1 0 0,0 0-1 0 0,1-1 1 0 0,-1 1-1 0 0,-5 5 1 0 0,-4 4-146 0 0,0 0 0 0 0,-1-1 1 0 0,-1 0-1 0 0,-23 17 1 0 0,20-15 34 0 0,17-15 109 0 0,0 0-1 0 0,-1 1 0 0 0,1-1 1 0 0,0 0-1 0 0,0 0 0 0 0,0 1 1 0 0,-1-1-1 0 0,1 0 0 0 0,0 1 1 0 0,0-1-1 0 0,0 0 1 0 0,0 1-1 0 0,0-1 0 0 0,0 1 1 0 0,0-1-1 0 0,0 0 0 0 0,-1 1 1 0 0,1-1-1 0 0,0 0 0 0 0,1 1 1 0 0,-1-1-1 0 0,0 0 0 0 0,0 1 1 0 0,0-1-1 0 0,0 1 0 0 0,2 0-1 0 0,-1 0 0 0 0,1 0 0 0 0,-1 0 0 0 0,1 0 0 0 0,0 0 0 0 0,0 0 0 0 0,-1 0 0 0 0,1-1 0 0 0,0 1-1 0 0,0-1 1 0 0,0 1 0 0 0,2-1 0 0 0,25 9-2 0 0,-23-7 20 0 0,0 1-1 0 0,1 1 1 0 0,-1-1 0 0 0,-1 1-1 0 0,1 0 1 0 0,0 1 0 0 0,-1-1 0 0 0,0 1-1 0 0,0 0 1 0 0,-1 0 0 0 0,1 1-1 0 0,-1-1 1 0 0,0 1 0 0 0,5 9-1 0 0,-8-11 14 0 0,0 1-1 0 0,1-1 0 0 0,-2 0 0 0 0,1 1 0 0 0,0-1 1 0 0,-1 1-1 0 0,0-1 0 0 0,0 1 0 0 0,0-1 0 0 0,-1 0 1 0 0,1 1-1 0 0,-1-1 0 0 0,0 1 0 0 0,-1-1 1 0 0,1 0-1 0 0,-1 0 0 0 0,1 0 0 0 0,-5 7 0 0 0,0-2 19 0 0,0 0 0 0 0,-1 0 0 0 0,0 0 0 0 0,0-1 0 0 0,-1 0 1 0 0,0-1-1 0 0,-17 13 0 0 0,3-5-658 0 0,-47 23 0 0 0,67-37 172 0 0,-12 5-837 0 0,12-5 640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12.813"/>
    </inkml:context>
    <inkml:brush xml:id="br0">
      <inkml:brushProperty name="width" value="0.05" units="cm"/>
      <inkml:brushProperty name="height" value="0.05" units="cm"/>
    </inkml:brush>
  </inkml:definitions>
  <inkml:trace contextRef="#ctx0" brushRef="#br0">332 22 400 0 0,'0'-3'573'0'0,"0"-12"-175"0"0,0 11-28 0 0,-4 5-69 0 0,1 0-228 0 0,0 0 1 0 0,0 0 0 0 0,0 1-1 0 0,0 0 1 0 0,0-1 0 0 0,0 1 0 0 0,0 0-1 0 0,1 0 1 0 0,-1 1 0 0 0,0-1 0 0 0,1 0-1 0 0,0 1 1 0 0,0 0 0 0 0,-4 5 0 0 0,-28 49 567 0 0,32-54-605 0 0,-40 77 388 0 0,4 3-1 0 0,3 1 1 0 0,4 2 0 0 0,4 0-1 0 0,-25 137 1 0 0,43-160-448 0 0,1 1 0 0 0,4-1-1 0 0,3 1 1 0 0,2 0 0 0 0,3 0-1 0 0,2-1 1 0 0,4 0 0 0 0,30 107 0 0 0,-34-150-411 0 0,1-1 1 0 0,1 0-1 0 0,1 0 1 0 0,0-1 0 0 0,1 0-1 0 0,1-1 1 0 0,24 29 0 0 0,-16-24 164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13.575"/>
    </inkml:context>
    <inkml:brush xml:id="br0">
      <inkml:brushProperty name="width" value="0.05" units="cm"/>
      <inkml:brushProperty name="height" value="0.05" units="cm"/>
    </inkml:brush>
  </inkml:definitions>
  <inkml:trace contextRef="#ctx0" brushRef="#br0">14 52 108 0 0,'0'0'721'0'0,"-1"-2"-353"0"0,-7-5-20 0 0,6 5 212 0 0,3-1-414 0 0,-1 3-127 0 0,-1-1-10 0 0,1 1 0 0 0,0-1 1 0 0,0 0-1 0 0,0 0 0 0 0,0 1 0 0 0,0-1 1 0 0,0 0-1 0 0,0 0 0 0 0,0 1 1 0 0,0-1-1 0 0,0 0 0 0 0,1 0 0 0 0,-1 1 1 0 0,0-1-1 0 0,0 0 0 0 0,1 1 0 0 0,-1-1 1 0 0,0 0-1 0 0,1 1 0 0 0,-1-1 0 0 0,0 0 1 0 0,2 0-1 0 0,26-18 371 0 0,-16 17-289 0 0,-7 3-95 0 0,-1-2 84 0 0,0 3-68 0 0,-2-1-3 0 0,1 0-1 0 0,0 0 0 0 0,-1 0 0 0 0,1 0 1 0 0,0 1-1 0 0,-1-1 0 0 0,0 1 0 0 0,1 0 1 0 0,-1 0-1 0 0,0 0 0 0 0,0 0 0 0 0,0 0 1 0 0,0 0-1 0 0,0 0 0 0 0,-1 1 0 0 0,1-1 1 0 0,-1 1-1 0 0,1-1 0 0 0,-1 1 0 0 0,1 3 1 0 0,0-2 7 0 0,-1 0 0 0 0,0 0 1 0 0,-1 0-1 0 0,1 0 1 0 0,-1 1-1 0 0,1-1 1 0 0,-1 0-1 0 0,0 0 0 0 0,-1 0 1 0 0,1 1-1 0 0,-1-1 1 0 0,0 0-1 0 0,-1 5 1 0 0,-6 10 70 0 0,-1 0-1 0 0,-22 34 1 0 0,17-29-91 0 0,13-22 0 0 0,2 1-11 0 0,4 7 3 0 0,-4-7-21 0 0,2-2-16 0 0,-1 0 37 0 0,13 3-48 0 0,0 2 0 0 0,0 0 0 0 0,-1 0-1 0 0,15 10 1 0 0,-25-13 67 0 0,0 0 0 0 0,-1 0 0 0 0,1 0-1 0 0,-1 1 1 0 0,0-1 0 0 0,0 1 0 0 0,0 0 0 0 0,-1 0-1 0 0,1 0 1 0 0,2 7 0 0 0,13 40 274 0 0,-17-48-245 0 0,-1 0 0 0 0,1 0-1 0 0,-1 1 1 0 0,0-1-1 0 0,0 0 1 0 0,0 0 0 0 0,0 1-1 0 0,0-1 1 0 0,-1 0 0 0 0,1 0-1 0 0,-1 1 1 0 0,0-1 0 0 0,0 0-1 0 0,0 0 1 0 0,0 0-1 0 0,-1 0 1 0 0,1 0 0 0 0,-1 0-1 0 0,0-1 1 0 0,-2 4 0 0 0,0-1-7 0 0,-1-1 0 0 0,1 1 1 0 0,-1-1-1 0 0,0 0 1 0 0,0-1-1 0 0,0 1 1 0 0,-1-1-1 0 0,1 0 1 0 0,-12 4-1 0 0,-7 1 15 0 0,-34 6 0 0 0,54-13-131 0 0,1-1-85 0 0,-13 0-52 0 0,12 0-100 0 0,-9-7-1533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13.925"/>
    </inkml:context>
    <inkml:brush xml:id="br0">
      <inkml:brushProperty name="width" value="0.05" units="cm"/>
      <inkml:brushProperty name="height" value="0.05" units="cm"/>
    </inkml:brush>
  </inkml:definitions>
  <inkml:trace contextRef="#ctx0" brushRef="#br0">0 32 296 0 0,'0'0'2035'0'0,"1"-2"-1828"0"0,4-19 1152 0 0,-4 12-3293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14.277"/>
    </inkml:context>
    <inkml:brush xml:id="br0">
      <inkml:brushProperty name="width" value="0.05" units="cm"/>
      <inkml:brushProperty name="height" value="0.05" units="cm"/>
    </inkml:brush>
  </inkml:definitions>
  <inkml:trace contextRef="#ctx0" brushRef="#br0">0 1 420 0 0,'0'0'1540'0'0,"2"1"-895"0"0,0 2-490 0 0,0-1 0 0 0,-1 0 0 0 0,1 1-1 0 0,-1-1 1 0 0,0 1 0 0 0,1-1 0 0 0,-1 1 0 0 0,0 0 0 0 0,-1-1 0 0 0,1 1 0 0 0,0 0-1 0 0,-1 0 1 0 0,0-1 0 0 0,1 6 0 0 0,1 7 175 0 0,45 363 532 0 0,-46-370-1039 0 0,1 15-1308 0 0,6 30 1 0 0,-3-36 914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14.650"/>
    </inkml:context>
    <inkml:brush xml:id="br0">
      <inkml:brushProperty name="width" value="0.05" units="cm"/>
      <inkml:brushProperty name="height" value="0.05" units="cm"/>
    </inkml:brush>
  </inkml:definitions>
  <inkml:trace contextRef="#ctx0" brushRef="#br0">1 281 68 0 0,'0'0'499'0'0,"2"-3"-75"0"0,1 0-305 0 0,1 0 0 0 0,0 0-1 0 0,0 0 1 0 0,0 1 0 0 0,0-1 0 0 0,0 1 0 0 0,1 0 0 0 0,-1 0 0 0 0,1 0 0 0 0,7-1 0 0 0,54-9 138 0 0,-41 9-155 0 0,256-26-1506 0 0,-255 28 954 0 0</inkml:trace>
  <inkml:trace contextRef="#ctx0" brushRef="#br0" timeOffset="1">241 1 744 0 0,'-3'31'856'0'0,"2"1"0"0"0,1 0-1 0 0,1-1 1 0 0,6 38 0 0 0,31 126-85 0 0,-29-155-680 0 0,-2-5-1536 0 0,3 40 0 0 0,-8-56 854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2:21.857"/>
    </inkml:context>
    <inkml:brush xml:id="br0">
      <inkml:brushProperty name="width" value="0.05" units="cm"/>
      <inkml:brushProperty name="height" value="0.05" units="cm"/>
    </inkml:brush>
  </inkml:definitions>
  <inkml:trace contextRef="#ctx0" brushRef="#br0">32 203 348 0 0,'0'0'2251'0'0,"0"-3"-2127"0"0,-8-40 1011 0 0,7 40-941 0 0,0-2-127 0 0,-1 0 0 0 0,1 0 0 0 0,0 0 0 0 0,1 0 0 0 0,-1-6 0 0 0,3-27 149 0 0,-2 34-165 0 0,-1 2-20 0 0,-11-58 467 0 0,11 57-332 0 0,0 0-77 0 0,0-5-105 0 0,-2 20 344 0 0,3-2-323 0 0,1-1 1 0 0,0 0 0 0 0,3 16 0 0 0,-1-9 37 0 0,2 21 19 0 0,2 84 184 0 0,-4-55-123 0 0,2 129 44 0 0,1-118 8 0 0,-3-25-25 0 0,17 97 0 0 0,-2-44-93 0 0,-18-102-55 0 0,1 27 25 0 0,0-22-23 0 0,-1 1 0 0 0,0-1 1 0 0,0 0-1 0 0,-1 0 0 0 0,0 0 1 0 0,-3 12-1 0 0,-11 40 31 0 0,14-57-17 0 0,1 0-16 0 0,-3 7 8 0 0,3-7 12 0 0,-1 0-15 0 0,-2 25-1980 0 0,2-25 1356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09.109"/>
    </inkml:context>
    <inkml:brush xml:id="br0">
      <inkml:brushProperty name="width" value="0.05" units="cm"/>
      <inkml:brushProperty name="height" value="0.05" units="cm"/>
    </inkml:brush>
  </inkml:definitions>
  <inkml:trace contextRef="#ctx0" brushRef="#br0">1 92 136 0 0,'0'0'1620'0'0,"0"-3"-1043"0"0,0 0-479 0 0,0 0 1 0 0,0 1 0 0 0,0-1-1 0 0,0 0 1 0 0,1 0-1 0 0,-1 1 1 0 0,1-1 0 0 0,0 0-1 0 0,0 1 1 0 0,0-1-1 0 0,0 0 1 0 0,1 1 0 0 0,-1-1-1 0 0,1 1 1 0 0,-1 0 0 0 0,1 0-1 0 0,2-3 1 0 0,2 1-50 0 0,0-1 0 0 0,1 1 0 0 0,-1 0 0 0 0,1 0-1 0 0,0 1 1 0 0,0 0 0 0 0,1 0 0 0 0,-1 1 0 0 0,0 0 0 0 0,1 0 0 0 0,0 0 0 0 0,12 0 0 0 0,-14 2-42 0 0,0 1 0 0 0,0-1 0 0 0,0 1 0 0 0,0 0 0 0 0,0 0 0 0 0,-1 0 0 0 0,1 1 0 0 0,0 0 0 0 0,-1 0 0 0 0,1 1 0 0 0,-1-1 0 0 0,0 1 0 0 0,0 1 0 0 0,0-1 0 0 0,0 0 0 0 0,-1 1 0 0 0,1 0 0 0 0,5 7 0 0 0,-6-6-4 0 0,-1 0-1 0 0,0 0 1 0 0,-1 0-1 0 0,1 0 1 0 0,-1 1-1 0 0,0-1 1 0 0,0 1-1 0 0,-1-1 1 0 0,0 1-1 0 0,0-1 1 0 0,0 1-1 0 0,0 0 1 0 0,-1 0-1 0 0,0-1 1 0 0,-1 1-1 0 0,1 0 1 0 0,-1 0-1 0 0,-2 8 1 0 0,-3 13 39 0 0,-1-1 0 0 0,-17 39 0 0 0,23-62-33 0 0,-19 44 135 0 0,-29 48 1 0 0,2-8 76 0 0,46-84-198 0 0,-1 0 0 0 0,1 0 0 0 0,0 0 0 0 0,0 0 0 0 0,0 0 1 0 0,1 1-1 0 0,-1-1 0 0 0,1 0 0 0 0,-1 4 0 0 0,1-4-33 0 0,0 0 30 0 0,1-1 6 0 0,2 1-20 0 0,-1-1 1 0 0,0-1-1 0 0,1 1 0 0 0,-1 0 1 0 0,1 0-1 0 0,-1-1 0 0 0,1 0 0 0 0,0 1 1 0 0,0-1-1 0 0,0 0 0 0 0,-1 0 0 0 0,1-1 1 0 0,0 1-1 0 0,0 0 0 0 0,0-1 0 0 0,0 0 1 0 0,0 0-1 0 0,5 0 0 0 0,64-2 56 0 0,-61 1-59 0 0,306-18-1764 0 0,-298 17 558 0 0,-16 2 327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15.519"/>
    </inkml:context>
    <inkml:brush xml:id="br0">
      <inkml:brushProperty name="width" value="0.05" units="cm"/>
      <inkml:brushProperty name="height" value="0.05" units="cm"/>
    </inkml:brush>
  </inkml:definitions>
  <inkml:trace contextRef="#ctx0" brushRef="#br0">135 33 348 0 0,'1'-4'429'0'0,"8"-19"630"0"0,-9 18-137 0 0,-9 16-662 0 0,-14 26 42 0 0,2 1 1 0 0,2 1 0 0 0,1 0 0 0 0,-14 48 0 0 0,27-70-226 0 0,0 0 1 0 0,1 1 0 0 0,1 0-1 0 0,0 0 1 0 0,1 0 0 0 0,2 0-1 0 0,-1 0 1 0 0,2 0 0 0 0,1 0-1 0 0,5 27 1 0 0,-5-33-253 0 0,2-1-1 0 0,-1 0 1 0 0,1 0 0 0 0,1 0 0 0 0,0-1 0 0 0,1 0 0 0 0,0 1 0 0 0,0-2-1 0 0,1 1 1 0 0,0-1 0 0 0,1 0 0 0 0,0-1 0 0 0,0 0 0 0 0,1 0-1 0 0,0 0 1 0 0,0-1 0 0 0,15 7 0 0 0,-6-4-566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15.872"/>
    </inkml:context>
    <inkml:brush xml:id="br0">
      <inkml:brushProperty name="width" value="0.05" units="cm"/>
      <inkml:brushProperty name="height" value="0.05" units="cm"/>
    </inkml:brush>
  </inkml:definitions>
  <inkml:trace contextRef="#ctx0" brushRef="#br0">0 58 392 0 0,'0'0'706'0'0,"2"-2"-453"0"0,5-5 36 0 0,-5 5-62 0 0,2 1 25 0 0,177-39 763 0 0,-178 39-1159 0 0,12-4-1337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16.206"/>
    </inkml:context>
    <inkml:brush xml:id="br0">
      <inkml:brushProperty name="width" value="0.05" units="cm"/>
      <inkml:brushProperty name="height" value="0.05" units="cm"/>
    </inkml:brush>
  </inkml:definitions>
  <inkml:trace contextRef="#ctx0" brushRef="#br0">26 0 276 0 0,'-2'2'439'0'0,"0"0"-265"0"0,1 1 1 0 0,-1-1-1 0 0,1 1 0 0 0,0-1 1 0 0,0 1-1 0 0,0-1 1 0 0,0 1-1 0 0,0 0 1 0 0,1 0-1 0 0,-1 0 0 0 0,1-1 1 0 0,-1 5-1 0 0,-2 49 790 0 0,2-32-648 0 0,0 40 116 0 0,-4 44-2993 0 0,5-105 1860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16.577"/>
    </inkml:context>
    <inkml:brush xml:id="br0">
      <inkml:brushProperty name="width" value="0.05" units="cm"/>
      <inkml:brushProperty name="height" value="0.05" units="cm"/>
    </inkml:brush>
  </inkml:definitions>
  <inkml:trace contextRef="#ctx0" brushRef="#br0">53 30 8 0 0,'-3'-18'1271'0'0,"1"10"-1000"0"0,0 5-110 0 0,1 4 793 0 0,2 6-852 0 0,0 1 1 0 0,0-1-1 0 0,1 0 1 0 0,0 1-1 0 0,0-1 0 0 0,1 0 1 0 0,0 0-1 0 0,5 9 1 0 0,38 59 275 0 0,-28-48-291 0 0,2 5-34 0 0,2 1 37 0 0,-1 1 0 0 0,-3 0 0 0 0,19 45 0 0 0,-33-69-70 0 0,-1 0 1 0 0,0 1-1 0 0,0-1 0 0 0,-1 1 1 0 0,-1-1-1 0 0,0 1 0 0 0,0-1 0 0 0,-1 1 1 0 0,0 0-1 0 0,-1-1 0 0 0,0 1 0 0 0,-1 0 1 0 0,0-1-1 0 0,0 0 0 0 0,-1 1 1 0 0,-8 16-1 0 0,1-8-24 0 0,0-1-1 0 0,-2-1 1 0 0,0 0 0 0 0,-1-1 0 0 0,0 0-1 0 0,-19 17 1 0 0,-100 75-2698 0 0,132-108 2686 0 0,-11 8-666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17.341"/>
    </inkml:context>
    <inkml:brush xml:id="br0">
      <inkml:brushProperty name="width" value="0.05" units="cm"/>
      <inkml:brushProperty name="height" value="0.05" units="cm"/>
    </inkml:brush>
  </inkml:definitions>
  <inkml:trace contextRef="#ctx0" brushRef="#br0">77 1 420 0 0,'0'0'1800'0'0,"0"2"-1755"0"0,1 4-110 0 0,-1-5 215 0 0,-8-5 218 0 0,9 8-325 0 0,-1 0 0 0 0,0 0 0 0 0,0 0 1 0 0,0 0-1 0 0,-2 7 0 0 0,2-10-46 0 0,0 2-15 0 0,-1 0 34 0 0,0-1-1 0 0,0 1 1 0 0,0-1-1 0 0,-1 1 1 0 0,1-1-1 0 0,-1 1 1 0 0,1-1-1 0 0,-1 0 1 0 0,0 0-1 0 0,0 1 1 0 0,1-1 0 0 0,-2-1-1 0 0,1 1 1 0 0,0 0-1 0 0,0 0 1 0 0,-1-1-1 0 0,-3 3 1 0 0,3-3 117 0 0,0-1-79 0 0,1 0-69 0 0,1 0 0 0 0,-1 0 1 0 0,0 0-1 0 0,0-1 0 0 0,0 1 0 0 0,1 0 1 0 0,-1-1-1 0 0,0 1 0 0 0,1-1 0 0 0,-3-1 0 0 0,3 2-15 0 0,1-1-1 0 0,-1 1 0 0 0,1 0 0 0 0,-1-1 0 0 0,1 1 0 0 0,0-1 0 0 0,-1 1 1 0 0,1-1-1 0 0,-1 1 0 0 0,1-1 0 0 0,0 1 0 0 0,0-1 0 0 0,-1 1 1 0 0,1-1-1 0 0,0 0 0 0 0,0 1 0 0 0,-1-1 0 0 0,1 1 0 0 0,0-1 0 0 0,0 0 1 0 0,0 1-1 0 0,0-1 0 0 0,0 0 0 0 0,0 1 0 0 0,0-1 0 0 0,0 1 1 0 0,0-1-1 0 0,1 0 0 0 0,-1 1 0 0 0,0-2 0 0 0,1 0-604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17.763"/>
    </inkml:context>
    <inkml:brush xml:id="br0">
      <inkml:brushProperty name="width" value="0.05" units="cm"/>
      <inkml:brushProperty name="height" value="0.05" units="cm"/>
    </inkml:brush>
  </inkml:definitions>
  <inkml:trace contextRef="#ctx0" brushRef="#br0">11 0 276 0 0,'0'0'832'0'0,"0"3"-495"0"0,-4 19 83 0 0,1 1 0 0 0,-1 32 0 0 0,5-48-384 0 0,0 0 0 0 0,1 1 0 0 0,0-2 1 0 0,0 1-1 0 0,0 0 0 0 0,1 0 0 0 0,-1-1 0 0 0,2 1 0 0 0,-1-1 0 0 0,1 0 1 0 0,0 0-1 0 0,8 9 0 0 0,-7-10-69 0 0,-1 0 0 0 0,1 0-1 0 0,0-1 1 0 0,1 0 0 0 0,-1 0 0 0 0,1-1 0 0 0,-1 1 0 0 0,1-1-1 0 0,0 0 1 0 0,0-1 0 0 0,1 0 0 0 0,-1 0 0 0 0,1 0 0 0 0,-1 0-1 0 0,13 0 1 0 0,-16-1 12 0 0,1-2 14 0 0,-1 1 4 0 0,-1-1 0 0 0,1 1 0 0 0,-1-1 0 0 0,0 0 0 0 0,1 1 0 0 0,-1-1 0 0 0,0 0 0 0 0,0 0 0 0 0,0-1 0 0 0,1 1 0 0 0,-1 0 0 0 0,-1-1 0 0 0,1 1 0 0 0,0-1 0 0 0,0 0 1 0 0,0 1-1 0 0,-1-1 0 0 0,1 0 0 0 0,-1 0 0 0 0,1 0 0 0 0,0-3 0 0 0,0 1 19 0 0,-1 1 0 0 0,0-1 0 0 0,0 0 0 0 0,0 0 0 0 0,0 0-1 0 0,-1 0 1 0 0,1 0 0 0 0,-1 0 0 0 0,0-1 0 0 0,0 1 0 0 0,-1 0 0 0 0,1 0 0 0 0,-1 0 0 0 0,0 0 0 0 0,0 0 0 0 0,0 0 0 0 0,0 0 0 0 0,-1 1-1 0 0,0-1 1 0 0,1 0 0 0 0,-1 1 0 0 0,-1-1 0 0 0,1 1 0 0 0,0 0 0 0 0,-5-5 0 0 0,3 5-16 0 0,1-1 0 0 0,-1 1 0 0 0,0 0 0 0 0,0 0 0 0 0,0 0 0 0 0,0 0 0 0 0,-1 1 0 0 0,1-1 0 0 0,-1 1 0 0 0,0 0-1 0 0,1 1 1 0 0,-1-1 0 0 0,0 1 0 0 0,0 0 0 0 0,-10-1 0 0 0,2 2-342 0 0,-1 0 0 0 0,1 0 0 0 0,-1 2 0 0 0,-15 2 0 0 0,24-3-108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18.571"/>
    </inkml:context>
    <inkml:brush xml:id="br0">
      <inkml:brushProperty name="width" value="0.05" units="cm"/>
      <inkml:brushProperty name="height" value="0.05" units="cm"/>
    </inkml:brush>
  </inkml:definitions>
  <inkml:trace contextRef="#ctx0" brushRef="#br0">40 97 224 0 0,'0'0'175'0'0,"-3"-1"75"0"0,-9 0-74 0 0,10 0 486 0 0,-2 1-522 0 0,-11 0-72 0 0,12-1 645 0 0,5 0-677 0 0,11-3 14 0 0,0 0 1 0 0,-1 1-1 0 0,1 0 0 0 0,1 1 1 0 0,-1 0-1 0 0,14 1 0 0 0,1-1-30 0 0,458-63 212 0 0,-482 65-296 0 0,16-6-1509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18.929"/>
    </inkml:context>
    <inkml:brush xml:id="br0">
      <inkml:brushProperty name="width" value="0.05" units="cm"/>
      <inkml:brushProperty name="height" value="0.05" units="cm"/>
    </inkml:brush>
  </inkml:definitions>
  <inkml:trace contextRef="#ctx0" brushRef="#br0">22 13 224 0 0,'-1'-2'475'0'0,"-4"-8"5"0"0,1 18 709 0 0,0 22-146 0 0,4-30-1074 0 0,-8 594 2552 0 0,9-495-5661 0 0,0-78 2783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20.513"/>
    </inkml:context>
    <inkml:brush xml:id="br0">
      <inkml:brushProperty name="width" value="0.05" units="cm"/>
      <inkml:brushProperty name="height" value="0.05" units="cm"/>
    </inkml:brush>
  </inkml:definitions>
  <inkml:trace contextRef="#ctx0" brushRef="#br0">16 128 120 0 0,'0'0'435'0'0,"0"-3"-411"0"0,0-27 708 0 0,0 27-442 0 0,9-44 333 0 0,-9 44-515 0 0,1 1-16 0 0,6-23 506 0 0,-7 23-428 0 0,0 1-169 0 0,0 1 0 0 0,0 0 0 0 0,0-1 0 0 0,-1 1 0 0 0,1-1 0 0 0,0 1 0 0 0,0 0 0 0 0,0-1 0 0 0,0 1 0 0 0,0 0 0 0 0,0-1 0 0 0,0 1 0 0 0,0-1 0 0 0,0 1 0 0 0,0 0 0 0 0,0-1 1 0 0,0 1-1 0 0,1 0 0 0 0,-1-1 0 0 0,0 1 0 0 0,0-1 0 0 0,0 1 0 0 0,0 0 0 0 0,1-1 0 0 0,-1 1 0 0 0,0 0 0 0 0,0 0 0 0 0,1-1 0 0 0,-1 1 0 0 0,0 0 0 0 0,0 0 0 0 0,1-1 0 0 0,8 6-21 0 0,-7-3 38 0 0,-1 0-45 0 0,1 10 44 0 0,-2-9-13 0 0,0 1-18 0 0,-1 13 66 0 0,0-1 0 0 0,-7 32 1 0 0,7-41-24 0 0,0-5 13 0 0,0 2-37 0 0,-29 266 2099 0 0,25-212-1817 0 0,4 56 0 0 0,1-111-283 0 0,1 17-92 0 0,-1-16-26 0 0,0-1-49 0 0,0 10-63 0 0,0-9-69 0 0,0-1-463 0 0,3 11-1273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20.891"/>
    </inkml:context>
    <inkml:brush xml:id="br0">
      <inkml:brushProperty name="width" value="0.05" units="cm"/>
      <inkml:brushProperty name="height" value="0.05" units="cm"/>
    </inkml:brush>
  </inkml:definitions>
  <inkml:trace contextRef="#ctx0" brushRef="#br0">40 47 328 0 0,'0'0'718'0'0,"-3"1"-563"0"0,-30 3 908 0 0,30-4-855 0 0,3-3-201 0 0,0 0-1 0 0,0 1 1 0 0,0-1 0 0 0,1 1-1 0 0,0 0 1 0 0,-1-1 0 0 0,1 1-1 0 0,0-1 1 0 0,0 1-1 0 0,0 0 1 0 0,0-1 0 0 0,0 1-1 0 0,1 0 1 0 0,-1 0 0 0 0,3-2-1 0 0,-2 2-41 0 0,8-8-1053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09.819"/>
    </inkml:context>
    <inkml:brush xml:id="br0">
      <inkml:brushProperty name="width" value="0.05" units="cm"/>
      <inkml:brushProperty name="height" value="0.05" units="cm"/>
    </inkml:brush>
  </inkml:definitions>
  <inkml:trace contextRef="#ctx0" brushRef="#br0">1 107 232 0 0,'0'0'579'0'0,"1"-3"-85"0"0,4-4-317 0 0,1-1 0 0 0,0 1 0 0 0,0 0 0 0 0,1 0 0 0 0,0 1 0 0 0,0-1 0 0 0,0 2 0 0 0,1-1 0 0 0,0 1 0 0 0,0 0 0 0 0,0 1 1 0 0,0 0-1 0 0,1 0 0 0 0,0 1 0 0 0,0 0 0 0 0,0 0 0 0 0,18-2 0 0 0,-4 1-111 0 0,0 2 0 0 0,0 1 0 0 0,0 1-1 0 0,0 0 1 0 0,0 2 0 0 0,31 6 0 0 0,-3 6 76 0 0,0 1-1 0 0,0 3 1 0 0,74 37-1 0 0,31 13 52 0 0,-127-58-184 0 0,1-1 1 0 0,0-1 0 0 0,47 6 0 0 0,-40-11 37 0 0,0-2 1 0 0,1-1-1 0 0,-1-2 1 0 0,0-2-1 0 0,0-1 1 0 0,0-2-1 0 0,-1-2 1 0 0,0-1 0 0 0,0-1-1 0 0,-1-3 1 0 0,45-23-1 0 0,-64 29 3 0 0,25-19 24 0 0,-33 22-139 0 0,21-16-244 0 0,-11 12-2631 0 0,-6 5 2213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21.226"/>
    </inkml:context>
    <inkml:brush xml:id="br0">
      <inkml:brushProperty name="width" value="0.05" units="cm"/>
      <inkml:brushProperty name="height" value="0.05" units="cm"/>
    </inkml:brush>
  </inkml:definitions>
  <inkml:trace contextRef="#ctx0" brushRef="#br0">1 13 24 0 0,'0'0'661'0'0,"1"-2"-52"0"0,5-6-216 0 0,-5 6 596 0 0,2 3-741 0 0,-1-1-190 0 0,0 1 0 0 0,0 0 0 0 0,-1 1 0 0 0,1-1 0 0 0,0 0 0 0 0,0 0 0 0 0,-1 1 0 0 0,1-1 0 0 0,-1 1 0 0 0,1 0 0 0 0,-1-1 0 0 0,1 1 0 0 0,-1 0 0 0 0,0 0 0 0 0,0 0 0 0 0,0 0 0 0 0,0 0 0 0 0,0 0 0 0 0,-1 0 0 0 0,1 0 0 0 0,-1 0 0 0 0,1 3 0 0 0,3 11 186 0 0,-1 0-1 0 0,0 18 1 0 0,-2-24-169 0 0,1 18-20 0 0,2 2-169 0 0,-2 0-1 0 0,-1 1 0 0 0,-4 37 0 0 0,-3-27-2780 0 0,5-26 2298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21.614"/>
    </inkml:context>
    <inkml:brush xml:id="br0">
      <inkml:brushProperty name="width" value="0.05" units="cm"/>
      <inkml:brushProperty name="height" value="0.05" units="cm"/>
    </inkml:brush>
  </inkml:definitions>
  <inkml:trace contextRef="#ctx0" brushRef="#br0">324 42 104 0 0,'0'-3'709'0'0,"-3"-32"1189"0"0,3 31-403 0 0,0 8-1276 0 0,4 24 87 0 0,1-1 0 0 0,2 1 0 0 0,16 44 0 0 0,-3-9-108 0 0,1 11-21 0 0,-3 1-1 0 0,-4 1 1 0 0,-2 0-1 0 0,-5 1 0 0 0,-2-1 1 0 0,-4 1-1 0 0,-10 88 1 0 0,-6-35-63 0 0,-64 248 1 0 0,61-322-146 0 0,-2-1 1 0 0,-38 74-1 0 0,39-93-85 0 0,-3 0 1 0 0,-1-2 0 0 0,-1 0 0 0 0,-35 36-1 0 0,48-58-189 0 0,3-3-147 0 0,-1 1 1 0 0,0-2-1 0 0,0 1 0 0 0,-1-1 0 0 0,0 0 1 0 0,0-1-1 0 0,-13 7 0 0 0,10-8-44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21.980"/>
    </inkml:context>
    <inkml:brush xml:id="br0">
      <inkml:brushProperty name="width" value="0.05" units="cm"/>
      <inkml:brushProperty name="height" value="0.05" units="cm"/>
    </inkml:brush>
  </inkml:definitions>
  <inkml:trace contextRef="#ctx0" brushRef="#br0">0 64 536 0 0,'0'0'1244'0'0,"3"-2"-948"0"0,4-1-168 0 0,1 0 0 0 0,0 0 1 0 0,0 1-1 0 0,0 0 0 0 0,0 0 1 0 0,0 1-1 0 0,0 0 0 0 0,10 1 1 0 0,9-3-12 0 0,267-36-1700 0 0,-280 36 986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22.342"/>
    </inkml:context>
    <inkml:brush xml:id="br0">
      <inkml:brushProperty name="width" value="0.05" units="cm"/>
      <inkml:brushProperty name="height" value="0.05" units="cm"/>
    </inkml:brush>
  </inkml:definitions>
  <inkml:trace contextRef="#ctx0" brushRef="#br0">1 25 580 0 0,'0'0'1820'0'0,"1"2"-1405"0"0,3 8 4 0 0,-3-8-50 0 0,3-1-118 0 0,24-1 83 0 0,1 0 0 0 0,0-2-1 0 0,55-11 1 0 0,-29 5-601 0 0,34-5-2675 0 0,-67 10 2282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22.688"/>
    </inkml:context>
    <inkml:brush xml:id="br0">
      <inkml:brushProperty name="width" value="0.05" units="cm"/>
      <inkml:brushProperty name="height" value="0.05" units="cm"/>
    </inkml:brush>
  </inkml:definitions>
  <inkml:trace contextRef="#ctx0" brushRef="#br0">1 64 668 0 0,'0'0'2210'0'0,"2"-2"-1990"0"0,3-1-113 0 0,1-1 0 0 0,0 1 1 0 0,0 0-1 0 0,0 1 1 0 0,0-1-1 0 0,1 1 0 0 0,-1 1 1 0 0,0-1-1 0 0,9 0 0 0 0,71-6 233 0 0,-56 6-308 0 0,-27 2-29 0 0,201-20 881 0 0,-169 17-1162 0 0,-32 2 51 0 0,0 1-1258 0 0,13-2 49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23.028"/>
    </inkml:context>
    <inkml:brush xml:id="br0">
      <inkml:brushProperty name="width" value="0.05" units="cm"/>
      <inkml:brushProperty name="height" value="0.05" units="cm"/>
    </inkml:brush>
  </inkml:definitions>
  <inkml:trace contextRef="#ctx0" brushRef="#br0">297 41 524 0 0,'11'-29'1233'0'0,"-10"26"-917"0"0,-1 1-89 0 0,1-4 681 0 0,-4 6-327 0 0,-8 14-85 0 0,-12 25-7 0 0,-29 86 567 0 0,-39 143-1 0 0,69-199-869 0 0,15-48-399 0 0,-1-1 0 0 0,0 1 0 0 0,-15 23 0 0 0,16-33-447 0 0,0-1 0 0 0,0 0 0 0 0,-1 0-1 0 0,-11 10 1 0 0,5-7 146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43.113"/>
    </inkml:context>
    <inkml:brush xml:id="br0">
      <inkml:brushProperty name="width" value="0.05" units="cm"/>
      <inkml:brushProperty name="height" value="0.05" units="cm"/>
    </inkml:brush>
  </inkml:definitions>
  <inkml:trace contextRef="#ctx0" brushRef="#br0">227 134 304 0 0,'0'-3'345'0'0,"5"-23"1170"0"0,-4 23-635 0 0,-2 6-849 0 0,-2 4-11 0 0,2-2-9 0 0,-1-1 0 0 0,0 1 0 0 0,0-1 0 0 0,0 0 0 0 0,-1 1 0 0 0,0-1 0 0 0,0 0 0 0 0,-5 5 0 0 0,3-2-10 0 0,0-1 1 0 0,-1 1-1 0 0,0-1 1 0 0,-12 9-1 0 0,5-5 1 0 0,2 0 2 0 0,0-1 0 0 0,-1-1 0 0 0,-20 12 0 0 0,20-14-4 0 0,9-4 4 0 0,0-1 0 0 0,0 1 0 0 0,-1-1 1 0 0,1 0-1 0 0,0 0 0 0 0,0 0 0 0 0,-1-1 0 0 0,-4 1 0 0 0,5-1 6 0 0,0 1 16 0 0,0-3-1 0 0,1 1-18 0 0,1 1-6 0 0,0 0 1 0 0,1-1-1 0 0,-1 1 1 0 0,0 0 0 0 0,0-1-1 0 0,1 1 1 0 0,-1 0 0 0 0,0-1-1 0 0,1 1 1 0 0,-1-1-1 0 0,1 1 1 0 0,-1-1 0 0 0,0 0-1 0 0,1 1 1 0 0,-1-1-1 0 0,1 0 1 0 0,-1 1 0 0 0,0-2-1 0 0,-4-11 17 0 0,-4-14-1 0 0,10 20-18 0 0,0 3 3 0 0,-1-5 2 0 0,0-2 6 0 0,1-1 0 0 0,0 1 1 0 0,1-1-1 0 0,0 1 0 0 0,1 0 1 0 0,1 0-1 0 0,-1 0 0 0 0,1 0 1 0 0,1 0-1 0 0,0 1 0 0 0,10-15 1 0 0,-13 23-9 0 0,-1-1 19 0 0,1-1 0 0 0,0 1 0 0 0,0 0 0 0 0,0 0 0 0 0,0 0 0 0 0,1 1-1 0 0,-1-1 1 0 0,1 1 0 0 0,0-1 0 0 0,0 1 0 0 0,0 0 0 0 0,0 0 0 0 0,0 0-1 0 0,0 0 1 0 0,0 0 0 0 0,1 1 0 0 0,-1 0 0 0 0,1 0 0 0 0,-1 0 0 0 0,1 0 0 0 0,-1 0-1 0 0,1 0 1 0 0,0 1 0 0 0,-1 0 0 0 0,1 0 0 0 0,0 0 0 0 0,-1 0 0 0 0,1 1 0 0 0,0-1-1 0 0,-1 1 1 0 0,1 0 0 0 0,-1 0 0 0 0,1 0 0 0 0,-1 0 0 0 0,0 1 0 0 0,1-1-1 0 0,-1 1 1 0 0,0 0 0 0 0,3 2 0 0 0,6 5 39 0 0,-1 0 1 0 0,0 0-1 0 0,0 1 0 0 0,-1 0 1 0 0,0 1-1 0 0,-1 0 0 0 0,0 0 1 0 0,-1 1-1 0 0,0 1 0 0 0,6 13 1 0 0,-6-7-15 0 0,0-1 0 0 0,-2 1 0 0 0,0 0 0 0 0,-1 1 0 0 0,-1-1 1 0 0,2 37-1 0 0,-4-27-41 0 0,-3-1 0 0 0,0 1 0 0 0,-2-1-1 0 0,0 0 1 0 0,-3 0 0 0 0,0 0 0 0 0,-1-1 0 0 0,-2 1 0 0 0,-1-2 0 0 0,-19 37 0 0 0,24-53-18 0 0,0-1 0 0 0,-1 0 0 0 0,0-1 1 0 0,0 1-1 0 0,-1-1 0 0 0,0-1 0 0 0,-1 1 1 0 0,0-1-1 0 0,0 0 0 0 0,0-1 0 0 0,-12 7 0 0 0,19-13 2 0 0,0 1 0 0 0,-1 0-1 0 0,1-1 1 0 0,-1 1-1 0 0,1-1 1 0 0,-1 1 0 0 0,1-1-1 0 0,-1 0 1 0 0,1 1-1 0 0,-1-1 1 0 0,-1 0 0 0 0,-2 0-21 0 0,4 0 17 0 0,0 0 0 0 0,0 1 0 0 0,0-1 0 0 0,-1 0 0 0 0,1 0 0 0 0,0 0 0 0 0,0 0 0 0 0,0 0 0 0 0,0 0 1 0 0,0 0-1 0 0,-1-1 0 0 0,1 1 0 0 0,0 0 0 0 0,0 0 0 0 0,0-1 0 0 0,0 1 0 0 0,-2-2 0 0 0,0 1-44 0 0,0-1 20 0 0,-1 1 0 0 0,1 0 0 0 0,0-1 0 0 0,-1 0-1 0 0,1 1 1 0 0,0-1 0 0 0,0 0 0 0 0,0-1 0 0 0,1 1 0 0 0,-1-1-1 0 0,0 1 1 0 0,1-1 0 0 0,0 0 0 0 0,-1 0 0 0 0,1 0-1 0 0,-3-6 1 0 0,2 3-10 0 0,0 0-1 0 0,1 0 1 0 0,-1 0-1 0 0,1-1 1 0 0,1 1-1 0 0,-3-14 1 0 0,4 17 47 0 0,1 0 34 0 0,4-10 13 0 0,-3 10 14 0 0,1 3-6 0 0,2 0-20 0 0,-1 0 1 0 0,0 1-1 0 0,0-1 1 0 0,0 1-1 0 0,0 0 1 0 0,0 0-1 0 0,0 0 1 0 0,0 1-1 0 0,0-1 1 0 0,0 1-1 0 0,0 0 1 0 0,3 3-1 0 0,51 35 294 0 0,-28-18-260 0 0,45 33-144 0 0,-41-28-1084 0 0,69 39 0 0 0,-87-59 382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43.654"/>
    </inkml:context>
    <inkml:brush xml:id="br0">
      <inkml:brushProperty name="width" value="0.05" units="cm"/>
      <inkml:brushProperty name="height" value="0.05" units="cm"/>
    </inkml:brush>
  </inkml:definitions>
  <inkml:trace contextRef="#ctx0" brushRef="#br0">534 1 96 0 0,'0'0'1441'0'0,"3"0"-847"0"0,-3 0-552 0 0,1 0 0 0 0,0 0 1 0 0,-1 0-1 0 0,1 0 0 0 0,0 0 1 0 0,-1 1-1 0 0,1-1 0 0 0,-1 0 0 0 0,1 0 1 0 0,0 1-1 0 0,-1-1 0 0 0,1 0 1 0 0,-1 0-1 0 0,1 1 0 0 0,-1-1 0 0 0,1 1 1 0 0,-1-1-1 0 0,1 0 0 0 0,0 2 0 0 0,-1-1 38 0 0,0 1-1 0 0,0 0 0 0 0,0 0 0 0 0,0-1 0 0 0,0 1 1 0 0,0 0-1 0 0,0 0 0 0 0,0-1 0 0 0,-1 1 0 0 0,0 2 1 0 0,-13 48 133 0 0,-2-1 0 0 0,-2-1 0 0 0,-3 0 0 0 0,-2-2 0 0 0,-1 0 0 0 0,-3-2 0 0 0,-62 81 1 0 0,77-113-260 0 0,0-1 0 0 0,0 0 0 0 0,-2-1 0 0 0,0-1 1 0 0,-28 19-1 0 0,37-28 0 0 0,-1 1 1 0 0,0-1-1 0 0,0-1 1 0 0,0 1-1 0 0,0-1 1 0 0,0 0-1 0 0,-6 0 1 0 0,11-1 41 0 0,-3 0-33 0 0,-1 0 0 0 0,1 0 0 0 0,0-1 0 0 0,-1 1 0 0 0,1-1 0 0 0,-1 0 0 0 0,1 0 0 0 0,0-1 0 0 0,0 1 0 0 0,0-1 0 0 0,0 0 0 0 0,0 0 0 0 0,0 0 0 0 0,0-1 0 0 0,0 1 0 0 0,1-1 0 0 0,0 0 0 0 0,-1 0 0 0 0,1 0 0 0 0,0 0 0 0 0,-4-7 0 0 0,-1-2-13 0 0,0 0 1 0 0,1 0-1 0 0,0 0 1 0 0,1-1-1 0 0,-5-16 1 0 0,8 20 78 0 0,-1 0-1 0 0,2 0 1 0 0,-1 0 0 0 0,1-1-1 0 0,1 1 1 0 0,0-1 0 0 0,0 1-1 0 0,0-1 1 0 0,3-16 0 0 0,-2 25 3 0 0,0-1 1 0 0,0 1 0 0 0,1-1-1 0 0,-1 1 1 0 0,1-1-1 0 0,-1 1 1 0 0,1-1 0 0 0,0 1-1 0 0,-1 0 1 0 0,1-1 0 0 0,0 1-1 0 0,0 0 1 0 0,0 0-1 0 0,0 0 1 0 0,0 0 0 0 0,0 0-1 0 0,0-1 1 0 0,0 2-1 0 0,1-1 1 0 0,-1 0 0 0 0,0 0-1 0 0,1 0 1 0 0,-1 1 0 0 0,0-1-1 0 0,1 0 1 0 0,-1 1-1 0 0,1 0 1 0 0,-1-1 0 0 0,1 1-1 0 0,-1 0 1 0 0,1 0 0 0 0,-1-1-1 0 0,1 1 1 0 0,-1 0-1 0 0,1 1 1 0 0,-1-1 0 0 0,1 0-1 0 0,-1 0 1 0 0,1 1-1 0 0,-1-1 1 0 0,3 1 0 0 0,4 2 123 0 0,1 0 1 0 0,-1 0-1 0 0,0 1 1 0 0,0 0-1 0 0,11 8 1 0 0,80 59 394 0 0,103 96 0 0 0,-172-140-629 0 0,68 57-4161 0 0,-97-83 3463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43.993"/>
    </inkml:context>
    <inkml:brush xml:id="br0">
      <inkml:brushProperty name="width" value="0.05" units="cm"/>
      <inkml:brushProperty name="height" value="0.05" units="cm"/>
    </inkml:brush>
  </inkml:definitions>
  <inkml:trace contextRef="#ctx0" brushRef="#br0">0 0 980 0 0,'0'0'2844'0'0,"2"3"-2195"0"0,7 15 29 0 0,-1 1 0 0 0,-1 1 0 0 0,-1-1 0 0 0,6 31 0 0 0,0-3-227 0 0,9 28-154 0 0,83 270-1359 0 0,-99-329 388 0 0,6 15-2626 0 0,-3-17 2129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44.363"/>
    </inkml:context>
    <inkml:brush xml:id="br0">
      <inkml:brushProperty name="width" value="0.05" units="cm"/>
      <inkml:brushProperty name="height" value="0.05" units="cm"/>
    </inkml:brush>
  </inkml:definitions>
  <inkml:trace contextRef="#ctx0" brushRef="#br0">0 74 624 0 0,'0'0'1540'0'0,"3"0"-889"0"0,9 2-76 0 0,-9-2-32 0 0,2 0-46 0 0,45-1 529 0 0,399-43 982 0 0,-213 15-3893 0 0,-212 28 994 0 0,-20 1 167 0 0,-1 0-300 0 0,14 0 488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10.207"/>
    </inkml:context>
    <inkml:brush xml:id="br0">
      <inkml:brushProperty name="width" value="0.05" units="cm"/>
      <inkml:brushProperty name="height" value="0.05" units="cm"/>
    </inkml:brush>
  </inkml:definitions>
  <inkml:trace contextRef="#ctx0" brushRef="#br0">1 19 828 0 0,'0'0'3829'0'0,"4"-1"-3530"0"0,128-16 642 0 0,-38 18-4584 0 0,-90-1 2897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44.726"/>
    </inkml:context>
    <inkml:brush xml:id="br0">
      <inkml:brushProperty name="width" value="0.05" units="cm"/>
      <inkml:brushProperty name="height" value="0.05" units="cm"/>
    </inkml:brush>
  </inkml:definitions>
  <inkml:trace contextRef="#ctx0" brushRef="#br0">15 9 740 0 0,'0'0'786'0'0,"-5"-6"65"0"0,5 6-815 0 0,-1 0 0 0 0,1 0 0 0 0,0 0 0 0 0,0 0 1 0 0,0 0-1 0 0,0-1 0 0 0,0 1 0 0 0,0 0 0 0 0,0 0 0 0 0,0 0 0 0 0,0 0 0 0 0,0 0 1 0 0,0 0-1 0 0,-1 0 0 0 0,1-1 0 0 0,0 1 0 0 0,0 0 0 0 0,0 0 0 0 0,0 0 0 0 0,0 0 1 0 0,0 0-1 0 0,-1 0 0 0 0,1 0 0 0 0,0 0 0 0 0,0 0 0 0 0,0 0 0 0 0,0 0 0 0 0,0 0 1 0 0,-1 0-1 0 0,1 0 0 0 0,0 0 0 0 0,0 0 0 0 0,0 0 0 0 0,0 0 0 0 0,0 0 0 0 0,-1 0 1 0 0,1 0-1 0 0,0 0 0 0 0,0 0 0 0 0,0 0 0 0 0,0 0 0 0 0,0 0 0 0 0,-1 0 0 0 0,1 0 0 0 0,0 1 1 0 0,0-1-1 0 0,0 0 0 0 0,0 0 0 0 0,0 0 0 0 0,0 0 0 0 0,0 0 0 0 0,0 0 0 0 0,0 0 1 0 0,-1 1-1 0 0,0 6 267 0 0,0 1 1 0 0,1 0 0 0 0,-1-1 0 0 0,2 1-1 0 0,-1 0 1 0 0,3 13 0 0 0,14 55 833 0 0,-6-29-619 0 0,61 240 602 0 0,-13-59-6485 0 0,-55-209 3869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05.557"/>
    </inkml:context>
    <inkml:brush xml:id="br0">
      <inkml:brushProperty name="width" value="0.05" units="cm"/>
      <inkml:brushProperty name="height" value="0.05" units="cm"/>
    </inkml:brush>
  </inkml:definitions>
  <inkml:trace contextRef="#ctx0" brushRef="#br0">7 70 196 0 0,'0'0'561'0'0,"0"-3"-323"0"0,-6-46 611 0 0,5 46-609 0 0,1-12-197 0 0,10 41-29 0 0,6 29 0 0 0,-9-25 2 0 0,3-1 1 0 0,14 34 0 0 0,-21-56-11 0 0,1 0 0 0 0,-1-1 0 0 0,1 1 0 0 0,0-1 0 0 0,0 0 0 0 0,1 0 0 0 0,0-1 0 0 0,0 1 0 0 0,0-1 1 0 0,1 0-1 0 0,-1 0 0 0 0,1-1 0 0 0,1 0 0 0 0,-1 0 0 0 0,0 0 0 0 0,1-1 0 0 0,0 0 0 0 0,0 0 0 0 0,9 2 0 0 0,-13-4-47 0 0,2-1 67 0 0,50-9 21 0 0,-51 8-95 0 0,-3 1 49 0 0,1-1-1 0 0,-1 1 0 0 0,0-1 1 0 0,1 1-1 0 0,-1-1 0 0 0,0 0 1 0 0,1 1-1 0 0,-1-1 0 0 0,0 0 1 0 0,0 0-1 0 0,0 0 1 0 0,0 0-1 0 0,0 0 0 0 0,0 0 1 0 0,0 0-1 0 0,0-1 0 0 0,0 1 1 0 0,-1 0-1 0 0,1 0 0 0 0,0-1 1 0 0,-1 1-1 0 0,1 0 0 0 0,-1-1 1 0 0,1 1-1 0 0,-1-2 1 0 0,9-37-15 0 0,-9 32 11 0 0,-1-1 0 0 0,0 0 0 0 0,-3-16 0 0 0,2 12-46 0 0,-14-51 121 0 0,15 61 39 0 0,2 7-69 0 0,0 0-1 0 0,0-1 1 0 0,0 1 0 0 0,0 0-1 0 0,1-1 1 0 0,2 5-1 0 0,5 13 169 0 0,5 15-113 0 0,14 38-46 0 0,20 82 0 0 0,-36-112-1556 0 0,-8-30 942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06.079"/>
    </inkml:context>
    <inkml:brush xml:id="br0">
      <inkml:brushProperty name="width" value="0.05" units="cm"/>
      <inkml:brushProperty name="height" value="0.05" units="cm"/>
    </inkml:brush>
  </inkml:definitions>
  <inkml:trace contextRef="#ctx0" brushRef="#br0">305 11 212 0 0,'1'-1'390'0'0,"5"-7"50"0"0,-4 6 750 0 0,0 3-978 0 0,-1-1-190 0 0,-1 0 1 0 0,1 1 0 0 0,0-1 0 0 0,-1 0 0 0 0,1 1 0 0 0,0-1 0 0 0,-1 1-1 0 0,1-1 1 0 0,-1 1 0 0 0,1-1 0 0 0,-1 1 0 0 0,1-1 0 0 0,-1 1 0 0 0,1 0-1 0 0,-1-1 1 0 0,1 1 0 0 0,-1-1 0 0 0,0 1 0 0 0,1 0 0 0 0,-1 0 0 0 0,0-1-1 0 0,0 1 1 0 0,0 0 0 0 0,1-1 0 0 0,-1 1 0 0 0,0 0 0 0 0,0 0 0 0 0,0-1-1 0 0,0 3 1 0 0,-6 24 184 0 0,4-18-129 0 0,-5 14 15 0 0,0 0 0 0 0,-2 0 1 0 0,-17 33-1 0 0,-41 58-6 0 0,60-104-101 0 0,1 0 0 0 0,-2 0 0 0 0,1-1 0 0 0,-1 1 0 0 0,-1-2 0 0 0,0 1 1 0 0,0-1-1 0 0,0-1 0 0 0,-17 11 0 0 0,24-17-10 0 0,0-1-1 0 0,0 1 1 0 0,0-1-1 0 0,0 1 1 0 0,0-1-1 0 0,0 0 1 0 0,0 0-1 0 0,0 0 1 0 0,0 0-1 0 0,0 0 1 0 0,0 0-1 0 0,0-1 1 0 0,0 1-1 0 0,0-1 1 0 0,0 1-1 0 0,-2-2 1 0 0,2 2 8 0 0,0-2-30 0 0,-1 1 1 0 0,1 0 0 0 0,-1-1-1 0 0,1 0 1 0 0,0 1-1 0 0,-1-1 1 0 0,1 0-1 0 0,0 0 1 0 0,0 0-1 0 0,0-1 1 0 0,-2-3-1 0 0,-1 0-46 0 0,1-1 0 0 0,1 1 0 0 0,-7-14 1 0 0,-6-38-21 0 0,16 55 90 0 0,0 3 23 0 0,0-1 1 0 0,0 1-1 0 0,1 0 0 0 0,-1-1 0 0 0,0 1 0 0 0,0 0 0 0 0,0-1 1 0 0,1 1-1 0 0,-1 0 0 0 0,0-1 0 0 0,0 1 0 0 0,0 0 0 0 0,0-1 1 0 0,0 1-1 0 0,0 0 0 0 0,0-1 0 0 0,0 1 0 0 0,0 0 0 0 0,0-1 1 0 0,0 1-1 0 0,0-1 0 0 0,0 1 0 0 0,0 0 0 0 0,0-1 1 0 0,0 1-1 0 0,0 0 0 0 0,0-1 0 0 0,-1 0 0 0 0,1 1 3 0 0,0 0 0 0 0,0-1 0 0 0,0 1 0 0 0,-1-1 0 0 0,1 1 0 0 0,0-1 0 0 0,0 1-1 0 0,0-1 1 0 0,0 1 0 0 0,0-1 0 0 0,0 1 0 0 0,0-1 0 0 0,0 1 0 0 0,0-1 0 0 0,0 1 0 0 0,1-1 0 0 0,-1 1 0 0 0,0-1-1 0 0,0 1 1 0 0,0-1 0 0 0,1 1 0 0 0,-1-1 0 0 0,0 1 0 0 0,0-1 0 0 0,1 1 0 0 0,-1 0 0 0 0,1-1 0 0 0,1-1 36 0 0,0 1 0 0 0,1-1 0 0 0,-1 1 0 0 0,0 0 1 0 0,0 0-1 0 0,1 0 0 0 0,-1 1 0 0 0,1-1 0 0 0,-1 0 0 0 0,1 1 1 0 0,-1 0-1 0 0,1-1 0 0 0,-1 1 0 0 0,1 0 0 0 0,-1 0 1 0 0,1 0-1 0 0,-1 1 0 0 0,1-1 0 0 0,-1 1 0 0 0,1-1 1 0 0,3 3-1 0 0,10 2 174 0 0,-2 0 0 0 0,18 9-1 0 0,-30-13-182 0 0,154 85 816 0 0,-83-43-2226 0 0,-67-40 563 0 0,13 6 612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06.442"/>
    </inkml:context>
    <inkml:brush xml:id="br0">
      <inkml:brushProperty name="width" value="0.05" units="cm"/>
      <inkml:brushProperty name="height" value="0.05" units="cm"/>
    </inkml:brush>
  </inkml:definitions>
  <inkml:trace contextRef="#ctx0" brushRef="#br0">1 1 572 0 0,'0'0'698'0'0,"1"3"-195"0"0,48 109 2270 0 0,7 17-1801 0 0,-40-97-1941 0 0,1-1 1 0 0,21 28-1 0 0,-29-47 761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06.791"/>
    </inkml:context>
    <inkml:brush xml:id="br0">
      <inkml:brushProperty name="width" value="0.05" units="cm"/>
      <inkml:brushProperty name="height" value="0.05" units="cm"/>
    </inkml:brush>
  </inkml:definitions>
  <inkml:trace contextRef="#ctx0" brushRef="#br0">1 42 328 0 0,'0'0'1350'0'0,"2"0"-1100"0"0,10 2 56 0 0,-9-2-76 0 0,1 0 42 0 0,43-5 337 0 0,30-5-135 0 0,27-4-534 0 0,179-1-1 0 0,-279 15-175 0 0,0 1-120 0 0,17-1-795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07.261"/>
    </inkml:context>
    <inkml:brush xml:id="br0">
      <inkml:brushProperty name="width" value="0.05" units="cm"/>
      <inkml:brushProperty name="height" value="0.05" units="cm"/>
    </inkml:brush>
  </inkml:definitions>
  <inkml:trace contextRef="#ctx0" brushRef="#br0">8 0 216 0 0,'0'0'661'0'0,"-2"2"76"0"0,1 0-621 0 0,0 0 0 0 0,1 0 0 0 0,-1 0 0 0 0,0 0-1 0 0,1 0 1 0 0,-1 0 0 0 0,1 0 0 0 0,0 1 0 0 0,0-1 0 0 0,0 0 0 0 0,0 0 0 0 0,0 0-1 0 0,0 0 1 0 0,0 0 0 0 0,1 1 0 0 0,-1-1 0 0 0,1 0 0 0 0,0 0 0 0 0,1 2 0 0 0,20 55 910 0 0,-13-36-663 0 0,90 225 992 0 0,-50-149-5013 0 0,-47-96 3044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47.811"/>
    </inkml:context>
    <inkml:brush xml:id="br0">
      <inkml:brushProperty name="width" value="0.05" units="cm"/>
      <inkml:brushProperty name="height" value="0.05" units="cm"/>
    </inkml:brush>
  </inkml:definitions>
  <inkml:trace contextRef="#ctx0" brushRef="#br0">56 121 96 0 0,'-1'-3'283'0'0,"-3"-15"591"0"0,0 0-1 0 0,-13-30 0 0 0,16 46-773 0 0,0-1 99 0 0,-9-23 379 0 0,9 24-358 0 0,0 2-217 0 0,0 0 1 0 0,0 1-1 0 0,0-1 0 0 0,0 1 0 0 0,1-1 0 0 0,-1 1 0 0 0,0-1 0 0 0,0 1 0 0 0,1-1 1 0 0,-1 1-1 0 0,0 0 0 0 0,1 0 0 0 0,-1-1 0 0 0,0 1 0 0 0,1 0 0 0 0,-1 0 0 0 0,1-1 1 0 0,0 1-1 0 0,-1 0 0 0 0,1 0 0 0 0,0 0 0 0 0,-1 0 0 0 0,1 0 0 0 0,0 0 0 0 0,0 0 0 0 0,0 0 1 0 0,0 0-1 0 0,0-1 0 0 0,0 3 0 0 0,-2 31 71 0 0,2-30-60 0 0,1 29 78 0 0,1 0 1 0 0,1-1-1 0 0,1 0 1 0 0,12 40-1 0 0,-12-57-92 0 0,1 1-1 0 0,1-1 1 0 0,0 0 0 0 0,1 0 0 0 0,1-1-1 0 0,0 0 1 0 0,1 0 0 0 0,0-1 0 0 0,1 0-1 0 0,16 16 1 0 0,-17-22-93 0 0,1 0 1 0 0,-1 0-1 0 0,1 0 0 0 0,1-2 1 0 0,-1 1-1 0 0,1-1 0 0 0,0-1 1 0 0,12 4-1 0 0,-20-7 64 0 0,0-1-1 0 0,0 0 1 0 0,-1 0 0 0 0,1 1-1 0 0,0-2 1 0 0,0 1 0 0 0,0 0-1 0 0,-1-1 1 0 0,1 1 0 0 0,5-3-1 0 0,-3 2-18 0 0,-2 0 33 0 0,-1 0 0 0 0,0 0 0 0 0,0 0 0 0 0,0-1 1 0 0,0 1-1 0 0,0 0 0 0 0,0-1 0 0 0,0 0 0 0 0,0 1 0 0 0,0-1 1 0 0,-1 0-1 0 0,1 0 0 0 0,-1 0 0 0 0,1 0 0 0 0,0-3 1 0 0,-1 4 9 0 0,3-7-11 0 0,0-1 1 0 0,-1 1-1 0 0,0-1 1 0 0,0 0-1 0 0,-1 1 1 0 0,0-1 0 0 0,-1 0-1 0 0,0 0 1 0 0,0-12-1 0 0,-1 11 20 0 0,1-14 63 0 0,-1-1 0 0 0,-1 1 0 0 0,-7-35 0 0 0,1 7 570 0 0,7 49-565 0 0,-1 1-10 0 0,-1-8-1 0 0,2 7 332 0 0,1 7-169 0 0,43 187 1249 0 0,10 39-1662 0 0,-32-152-3029 0 0,-21-75 2700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48.281"/>
    </inkml:context>
    <inkml:brush xml:id="br0">
      <inkml:brushProperty name="width" value="0.05" units="cm"/>
      <inkml:brushProperty name="height" value="0.05" units="cm"/>
    </inkml:brush>
  </inkml:definitions>
  <inkml:trace contextRef="#ctx0" brushRef="#br0">433 12 196 0 0,'2'-2'806'0'0,"5"-5"-182"0"0,-5 5 740 0 0,-1 4-973 0 0,0 1-303 0 0,1 1-1 0 0,-2-1 1 0 0,1 0 0 0 0,0 0-1 0 0,-1 1 1 0 0,1-1-1 0 0,-1 0 1 0 0,0 1 0 0 0,0-1-1 0 0,0 0 1 0 0,-1 1 0 0 0,1-1-1 0 0,-1 0 1 0 0,0 0 0 0 0,0 1-1 0 0,-1 3 1 0 0,-26 59 507 0 0,22-54-524 0 0,-16 35 193 0 0,-55 82-1 0 0,61-107-238 0 0,0 0 0 0 0,-1-1-1 0 0,-2-2 1 0 0,0 0 0 0 0,-32 25 0 0 0,48-41-66 0 0,0-1 0 0 0,-1 1 1 0 0,1-1-1 0 0,-1 0 1 0 0,0 0-1 0 0,0 0 0 0 0,1-1 1 0 0,-1 0-1 0 0,0 1 1 0 0,-1-1-1 0 0,1-1 0 0 0,0 1 1 0 0,0 0-1 0 0,0-1 1 0 0,0 0-1 0 0,0 0 0 0 0,-1 0 1 0 0,-4-1-1 0 0,5-1-22 0 0,0 1 0 0 0,0-1 0 0 0,1 0 0 0 0,-1 0-1 0 0,0 0 1 0 0,1 0 0 0 0,-1 0 0 0 0,1-1 0 0 0,0 0 0 0 0,-1 0-1 0 0,1 0 1 0 0,1 0 0 0 0,-1 0 0 0 0,0 0 0 0 0,1-1 0 0 0,0 1 0 0 0,-3-6-1 0 0,-1-2-34 0 0,1 0 0 0 0,1 0-1 0 0,0 0 1 0 0,1 0 0 0 0,0-1-1 0 0,0 0 1 0 0,-1-18 0 0 0,1-3 131 0 0,4 27-19 0 0,1 1 5 0 0,-2 4 17 0 0,0-1 0 0 0,1 1 0 0 0,-1-1-1 0 0,0 1 1 0 0,1-1 0 0 0,-1 1 0 0 0,1 0 0 0 0,-1-1 0 0 0,1 1 0 0 0,0 0 0 0 0,-1-1 0 0 0,1 1 0 0 0,0 0 0 0 0,0 0 0 0 0,0 0 0 0 0,0 0 0 0 0,0 0 0 0 0,0 0 0 0 0,0 0 0 0 0,0 0 0 0 0,1 0 0 0 0,-1 0 0 0 0,0 0 0 0 0,1 1 0 0 0,-1-1 0 0 0,0 1 0 0 0,1-1 0 0 0,-1 1-1 0 0,0-1 1 0 0,1 1 0 0 0,-1 0 0 0 0,1 0 0 0 0,-1 0 0 0 0,1 0 0 0 0,-1 0 0 0 0,1 0 0 0 0,-1 0 0 0 0,1 0 0 0 0,-1 0 0 0 0,1 1 0 0 0,1 0 0 0 0,7 2 199 0 0,0 0 0 0 0,0 0 0 0 0,0 1-1 0 0,12 8 1 0 0,-18-11-205 0 0,41 25 455 0 0,-1 2 0 0 0,65 53 1 0 0,-31-16-2241 0 0,-32-27-1142 0 0,-44-36 2199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48.901"/>
    </inkml:context>
    <inkml:brush xml:id="br0">
      <inkml:brushProperty name="width" value="0.05" units="cm"/>
      <inkml:brushProperty name="height" value="0.05" units="cm"/>
    </inkml:brush>
  </inkml:definitions>
  <inkml:trace contextRef="#ctx0" brushRef="#br0">191 42 208 0 0,'16'2'593'0'0,"-13"-2"211"0"0,-2 3-567 0 0,4 8 45 0 0,-3-8-14 0 0,-4 0-48 0 0,0 3-203 0 0,-1-1-1 0 0,-1 1 0 0 0,1-1 1 0 0,-1 1-1 0 0,0-1 1 0 0,0 0-1 0 0,-1-1 0 0 0,1 1 1 0 0,-1-1-1 0 0,0 0 0 0 0,0 0 1 0 0,-1 0-1 0 0,1-1 1 0 0,-1 0-1 0 0,1 0 0 0 0,-1 0 1 0 0,0-1-1 0 0,0 0 0 0 0,-1 0 1 0 0,1 0-1 0 0,0-1 1 0 0,-1 0-1 0 0,1 0 0 0 0,0-1 1 0 0,-1 1-1 0 0,1-1 0 0 0,-1-1 1 0 0,1 1-1 0 0,-9-3 1 0 0,12 2-11 0 0,1 0 0 0 0,-1-1 0 0 0,1 1 0 0 0,-1-1 0 0 0,1 0 0 0 0,-1 0 1 0 0,1 0-1 0 0,0 0 0 0 0,0 0 0 0 0,0 0 0 0 0,0-1 0 0 0,-3-4 1 0 0,3 4-7 0 0,0 1 7 0 0,1-1 0 0 0,-1 0-1 0 0,1 1 1 0 0,-1-1 0 0 0,1 0 0 0 0,0 0-1 0 0,1 0 1 0 0,-1 0 0 0 0,0 0-1 0 0,1 0 1 0 0,-1-4 0 0 0,1 4-25 0 0,0 0 21 0 0,0 0 0 0 0,0 0 0 0 0,0 0 0 0 0,1 0 0 0 0,-1 1 0 0 0,1-1 0 0 0,0 0 0 0 0,0 0 0 0 0,0 1 1 0 0,0-1-1 0 0,0 0 0 0 0,3-3 0 0 0,-3 4-16 0 0,0 0 34 0 0,0 0-1 0 0,0 0 1 0 0,0 0 0 0 0,0 0 0 0 0,0 0 0 0 0,1 1 0 0 0,-1-1 0 0 0,1 1 0 0 0,-1-1 0 0 0,1 1 0 0 0,0-1 0 0 0,-1 1 0 0 0,1 0-1 0 0,0 0 1 0 0,0 0 0 0 0,0 0 0 0 0,0 0 0 0 0,0 0 0 0 0,0 0 0 0 0,0 1 0 0 0,0-1 0 0 0,0 1 0 0 0,0-1 0 0 0,0 1-1 0 0,1 0 1 0 0,-1 0 0 0 0,0 0 0 0 0,0 0 0 0 0,0 0 0 0 0,0 1 0 0 0,1-1 0 0 0,-1 1 0 0 0,0-1 0 0 0,3 2 0 0 0,2 0 77 0 0,-1 1 0 0 0,0 0 0 0 0,0 0 0 0 0,0 0 0 0 0,0 1 0 0 0,0 0 0 0 0,-1 0 0 0 0,1 0 0 0 0,5 7 0 0 0,-1 1-13 0 0,-1 0-1 0 0,-1 0 0 0 0,0 0 0 0 0,-1 1 0 0 0,0 0 0 0 0,-1 1 0 0 0,0-1 0 0 0,-1 1 0 0 0,-1 1 1 0 0,0-1-1 0 0,-1 0 0 0 0,2 27 0 0 0,-4-27-73 0 0,0 0 0 0 0,-1-1 1 0 0,-1 1-1 0 0,0 0 0 0 0,-1-1 0 0 0,0 1 1 0 0,-2-1-1 0 0,1 0 0 0 0,-1 0 0 0 0,-1 0 1 0 0,0 0-1 0 0,-1-1 0 0 0,-1 0 0 0 0,-7 12 1 0 0,11-21-26 0 0,0 1 1 0 0,0-1-1 0 0,0 0 0 0 0,0 1 1 0 0,0-1-1 0 0,-1-1 1 0 0,1 1-1 0 0,-1 0 1 0 0,0-1-1 0 0,0 0 1 0 0,0 0-1 0 0,0 0 1 0 0,0 0-1 0 0,-1-1 1 0 0,1 0-1 0 0,0 0 1 0 0,-8 1-1 0 0,10-2-29 0 0,-1 0 0 0 0,0-1 0 0 0,0 1 0 0 0,1-1 0 0 0,-1 0 0 0 0,1 0 0 0 0,-1 0 0 0 0,0 0 0 0 0,1 0 0 0 0,0-1 0 0 0,-1 1 0 0 0,1-1 0 0 0,0 1 0 0 0,0-1 0 0 0,0 0 0 0 0,0 0 0 0 0,-3-3 0 0 0,3 3-26 0 0,-3-14-57 0 0,4 12 86 0 0,1 3 47 0 0,1-1 0 0 0,0 1-1 0 0,-1 0 1 0 0,1-1-1 0 0,0 1 1 0 0,0 0-1 0 0,0-1 1 0 0,0 1-1 0 0,0 0 1 0 0,0 0 0 0 0,0 0-1 0 0,1 0 1 0 0,-1 0-1 0 0,0 0 1 0 0,1 0-1 0 0,-1 1 1 0 0,0-1-1 0 0,1 0 1 0 0,-1 1-1 0 0,1-1 1 0 0,-1 1 0 0 0,1 0-1 0 0,-1-1 1 0 0,1 1-1 0 0,0 0 1 0 0,-1 0-1 0 0,1 0 1 0 0,-1 0-1 0 0,1 0 1 0 0,-1 0 0 0 0,3 1-1 0 0,6 0 57 0 0,0 0 1 0 0,0 1-1 0 0,0 1 0 0 0,14 4 1 0 0,4 5-52 0 0,36 23 0 0 0,-3-3-2611 0 0,-57-30 2055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49.335"/>
    </inkml:context>
    <inkml:brush xml:id="br0">
      <inkml:brushProperty name="width" value="0.05" units="cm"/>
      <inkml:brushProperty name="height" value="0.05" units="cm"/>
    </inkml:brush>
  </inkml:definitions>
  <inkml:trace contextRef="#ctx0" brushRef="#br0">62 88 228 0 0,'0'0'570'0'0,"-2"-1"-18"0"0,-26-7 662 0 0,25 8-704 0 0,-14-5 1070 0 0,14 4-1317 0 0,3 1-230 0 0,0 0 0 0 0,0 0 0 0 0,-1 0-1 0 0,1 0 1 0 0,0 0 0 0 0,-1 0 0 0 0,1 0 0 0 0,0 0-1 0 0,0 0 1 0 0,-1 0 0 0 0,1 0 0 0 0,0 0 0 0 0,-1 0-1 0 0,1 0 1 0 0,0 0 0 0 0,0 0 0 0 0,-1-1 0 0 0,1 1-1 0 0,0 0 1 0 0,0 0 0 0 0,-1 0 0 0 0,1 0 0 0 0,0-1-1 0 0,0 1 1 0 0,0 0 0 0 0,-1 0 0 0 0,1 0 0 0 0,0-1-1 0 0,0 1 1 0 0,0 0 0 0 0,0 0 0 0 0,-1-1 0 0 0,1 1-1 0 0,0 0 1 0 0,0 0 0 0 0,0-1 0 0 0,0 1 0 0 0,0 0-1 0 0,0-1 1 0 0,0 1 0 0 0,0 0 0 0 0,0 0 0 0 0,0-1 0 0 0,0 1-1 0 0,0 0 1 0 0,0-1 0 0 0,0 1 0 0 0,0 0 0 0 0,0 0-1 0 0,0-1 1 0 0,0 1 0 0 0,19-12 477 0 0,34-6-238 0 0,5 7-391 0 0,1 1 0 0 0,0 4 0 0 0,1 2 1 0 0,-1 2-1 0 0,96 10 0 0 0,-118 2-4242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10.609"/>
    </inkml:context>
    <inkml:brush xml:id="br0">
      <inkml:brushProperty name="width" value="0.05" units="cm"/>
      <inkml:brushProperty name="height" value="0.05" units="cm"/>
    </inkml:brush>
  </inkml:definitions>
  <inkml:trace contextRef="#ctx0" brushRef="#br0">0 1 528 0 0,'0'0'1668'0'0,"1"2"-1059"0"0,0 0-538 0 0,0 0-1 0 0,0-1 1 0 0,0 1 0 0 0,0-1-1 0 0,0 1 1 0 0,0-1 0 0 0,0 0-1 0 0,1 1 1 0 0,-1-1 0 0 0,0 0-1 0 0,1 0 1 0 0,-1 0 0 0 0,1 0-1 0 0,-1 0 1 0 0,1 0 0 0 0,0-1-1 0 0,-1 1 1 0 0,1 0 0 0 0,0-1-1 0 0,0 0 1 0 0,-1 1 0 0 0,1-1-1 0 0,0 0 1 0 0,0 0 0 0 0,-1 0-1 0 0,1 0 1 0 0,3 0 0 0 0,9 0 24 0 0,0-1 0 0 0,21-4 0 0 0,-28 4-60 0 0,140-17-1807 0 0,-144 18 832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49.694"/>
    </inkml:context>
    <inkml:brush xml:id="br0">
      <inkml:brushProperty name="width" value="0.05" units="cm"/>
      <inkml:brushProperty name="height" value="0.05" units="cm"/>
    </inkml:brush>
  </inkml:definitions>
  <inkml:trace contextRef="#ctx0" brushRef="#br0">10 1 8 0 0,'-1'2'939'0'0,"-1"3"-586"0"0,0 1 1 0 0,1-1-1 0 0,0 1 0 0 0,0 0 1 0 0,0 0-1 0 0,1-1 1 0 0,0 1-1 0 0,0 0 1 0 0,1 9-1 0 0,13 62 980 0 0,-8-45-884 0 0,22 111 451 0 0,-6-36-1181 0 0,13 174-1 0 0,-34-225-2704 0 0,-1-53 1776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11.069"/>
    </inkml:context>
    <inkml:brush xml:id="br0">
      <inkml:brushProperty name="width" value="0.05" units="cm"/>
      <inkml:brushProperty name="height" value="0.05" units="cm"/>
    </inkml:brush>
  </inkml:definitions>
  <inkml:trace contextRef="#ctx0" brushRef="#br0">15 37 16 0 0,'0'0'545'0'0,"-1"-3"-282"0"0,-6-13 672 0 0,1-1 106 0 0,10 37-931 0 0,44 128 158 0 0,-26-88-191 0 0,18 85 1 0 0,-24-72 9 0 0,9 48-391 0 0,-17-70-1461 0 0,-7-48 1286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11.421"/>
    </inkml:context>
    <inkml:brush xml:id="br0">
      <inkml:brushProperty name="width" value="0.05" units="cm"/>
      <inkml:brushProperty name="height" value="0.05" units="cm"/>
    </inkml:brush>
  </inkml:definitions>
  <inkml:trace contextRef="#ctx0" brushRef="#br0">0 17 68 0 0,'1'-3'241'0'0,"1"-8"95"0"0,-1 9 242 0 0,0 3-352 0 0,6 10-35 0 0,-1 0 0 0 0,0 0-1 0 0,-1 0 1 0 0,0 1-1 0 0,-1-1 1 0 0,0 1-1 0 0,3 18 1 0 0,2 3-13 0 0,67 219 234 0 0,-53-180-1864 0 0,-17-57 756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11.852"/>
    </inkml:context>
    <inkml:brush xml:id="br0">
      <inkml:brushProperty name="width" value="0.05" units="cm"/>
      <inkml:brushProperty name="height" value="0.05" units="cm"/>
    </inkml:brush>
  </inkml:definitions>
  <inkml:trace contextRef="#ctx0" brushRef="#br0">448 9 80 0 0,'0'0'528'0'0,"2"-2"13"0"0,7-3-174 0 0,-7 4 204 0 0,-3 3-304 0 0,-4 16-117 0 0,0 0 0 0 0,-2-1 0 0 0,0 0 0 0 0,-1 0 0 0 0,-1-1 0 0 0,-11 16 0 0 0,-71 90-38 0 0,78-106-85 0 0,-1 1-32 0 0,0 0 1 0 0,-2 0-1 0 0,0-2 0 0 0,-1 0 0 0 0,0-1 1 0 0,-1 0-1 0 0,-1-2 0 0 0,-20 11 0 0 0,36-22-24 0 0,0 1 0 0 0,0-1 0 0 0,0 0 0 0 0,0 0-1 0 0,0 0 1 0 0,0-1 0 0 0,0 1 0 0 0,0-1 0 0 0,-1 1-1 0 0,1-1 1 0 0,0 0 0 0 0,0 0 0 0 0,-1-1 0 0 0,1 1 0 0 0,0-1-1 0 0,0 1 1 0 0,0-1 0 0 0,0 0 0 0 0,0 0 0 0 0,0 0-1 0 0,-6-4 1 0 0,5 3-9 0 0,-1-2 26 0 0,-10-16-202 0 0,12 15 201 0 0,-1 0 0 0 0,1 0 1 0 0,1-1-1 0 0,-1 1 0 0 0,1-1 1 0 0,0 1-1 0 0,0-1 1 0 0,0 0-1 0 0,1 0 0 0 0,0 0 1 0 0,0 0-1 0 0,0 0 0 0 0,1 0 1 0 0,0 0-1 0 0,1-11 1 0 0,0 15 36 0 0,-1 1 0 0 0,0-1 1 0 0,1 1-1 0 0,-1-1 1 0 0,1 1-1 0 0,0-1 0 0 0,-1 1 1 0 0,1 0-1 0 0,0-1 1 0 0,0 1-1 0 0,0 0 0 0 0,0-1 1 0 0,0 1-1 0 0,0 0 1 0 0,0 0-1 0 0,0 0 0 0 0,1 0 1 0 0,-1 0-1 0 0,0 0 1 0 0,1 0-1 0 0,-1 1 0 0 0,0-1 1 0 0,1 0-1 0 0,-1 1 1 0 0,1-1-1 0 0,-1 1 0 0 0,1 0 1 0 0,-1-1-1 0 0,1 1 1 0 0,0 0-1 0 0,-1 0 0 0 0,1 0 1 0 0,-1 0-1 0 0,1 0 1 0 0,1 1-1 0 0,6-1 127 0 0,-1 2 1 0 0,0-1-1 0 0,0 1 1 0 0,16 6-1 0 0,209 100 669 0 0,-189-86-1091 0 0,27 15-2051 0 0,-56-30 1576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12.419"/>
    </inkml:context>
    <inkml:brush xml:id="br0">
      <inkml:brushProperty name="width" value="0.05" units="cm"/>
      <inkml:brushProperty name="height" value="0.05" units="cm"/>
    </inkml:brush>
  </inkml:definitions>
  <inkml:trace contextRef="#ctx0" brushRef="#br0">210 49 320 0 0,'0'0'1560'0'0,"-2"2"-1326"0"0,-8 6-163 0 0,1-1 0 0 0,-1-1-1 0 0,0 0 1 0 0,0 0 0 0 0,0-1-1 0 0,-1 0 1 0 0,0 0 0 0 0,0-2-1 0 0,-22 6 1 0 0,30-9-62 0 0,0 1-1 0 0,1-1 1 0 0,-1 1 0 0 0,0-1-1 0 0,0 0 1 0 0,0 0 0 0 0,0-1-1 0 0,0 1 1 0 0,0-1 0 0 0,0 1-1 0 0,0-1 1 0 0,1 0 0 0 0,-1 0 0 0 0,0 0-1 0 0,1 0 1 0 0,-1-1 0 0 0,0 1-1 0 0,1-1 1 0 0,0 1 0 0 0,-1-1-1 0 0,1 0 1 0 0,0 0 0 0 0,0 0-1 0 0,0 0 1 0 0,0 0 0 0 0,0-1-1 0 0,0 1 1 0 0,1-1 0 0 0,-1 1-1 0 0,1-1 1 0 0,0 1 0 0 0,0-1 0 0 0,0 0-1 0 0,0 0 1 0 0,0 1 0 0 0,0-5-1 0 0,1 5 2 0 0,0-1 1 0 0,0 1-1 0 0,0-1 0 0 0,0 1 0 0 0,0-1 1 0 0,1 1-1 0 0,-1 0 0 0 0,1-1 0 0 0,0 1 0 0 0,0 0 1 0 0,0-1-1 0 0,0 1 0 0 0,1-3 0 0 0,-1 4 6 0 0,0 0-1 0 0,-1-1 1 0 0,1 1 0 0 0,0 0-1 0 0,0 0 1 0 0,-1 0-1 0 0,1 0 1 0 0,0 0 0 0 0,0 0-1 0 0,0 0 1 0 0,0 0 0 0 0,1 1-1 0 0,-1-1 1 0 0,0 0-1 0 0,0 0 1 0 0,0 1 0 0 0,0-1-1 0 0,1 1 1 0 0,-1-1 0 0 0,0 1-1 0 0,1 0 1 0 0,-1 0-1 0 0,0-1 1 0 0,3 1 0 0 0,3 2 46 0 0,-1 0 0 0 0,1 1 0 0 0,0-1 0 0 0,0 2 0 0 0,-1-1 1 0 0,0 1-1 0 0,0 0 0 0 0,0 0 0 0 0,0 0 0 0 0,0 1 0 0 0,-1 0 1 0 0,0 0-1 0 0,0 0 0 0 0,0 1 0 0 0,-1 0 0 0 0,7 11 0 0 0,1 2 31 0 0,-1 1 0 0 0,-1 0 0 0 0,-1 1 0 0 0,9 28-1 0 0,-14-34-49 0 0,-1 0 0 0 0,0 0 0 0 0,-1 0-1 0 0,0 0 1 0 0,-2 0 0 0 0,0 0 0 0 0,0 0-1 0 0,-1 1 1 0 0,-5 20 0 0 0,4-26-25 0 0,0-1-1 0 0,-1 0 1 0 0,0 0 0 0 0,0 0 0 0 0,-1-1-1 0 0,0 1 1 0 0,0-1 0 0 0,-1 0 0 0 0,-1 0-1 0 0,1 0 1 0 0,-1-1 0 0 0,0 1 0 0 0,-1-2-1 0 0,1 1 1 0 0,-16 11 0 0 0,18-16-38 0 0,0-1 0 0 0,0 1 0 0 0,-1 0 0 0 0,1-1 0 0 0,0 0 0 0 0,-1 0 0 0 0,-8 1 0 0 0,11-2 12 0 0,0 0 0 0 0,0 0-1 0 0,0-1 1 0 0,0 1 0 0 0,0-1 0 0 0,0 1 0 0 0,0-1-1 0 0,0 1 1 0 0,0-1 0 0 0,0 0 0 0 0,1 0 0 0 0,-1 0-1 0 0,0 0 1 0 0,0 0 0 0 0,1 0 0 0 0,-1-1 0 0 0,1 1-1 0 0,-1-1 1 0 0,-1-1 0 0 0,2 2-7 0 0,-1-1-6 0 0,0-1 1 0 0,0 1 0 0 0,0-1 0 0 0,1 1 0 0 0,-1-1 0 0 0,1 0-1 0 0,-1 0 1 0 0,1 1 0 0 0,-1-5 0 0 0,-1 1-19 0 0,2 3 15 0 0,1-15-35 0 0,0 15 8 0 0,2 1 79 0 0,-1 0-26 0 0,1 1 0 0 0,-1 0 0 0 0,1-1 0 0 0,-1 1 0 0 0,1 0 0 0 0,-1 0 0 0 0,1 0 0 0 0,0 0 0 0 0,-1 0 0 0 0,1 1-1 0 0,0-1 1 0 0,0 0 0 0 0,-1 1 0 0 0,1-1 0 0 0,0 1 0 0 0,0 0 0 0 0,0 0 0 0 0,0-1 0 0 0,0 1 0 0 0,3 1-1 0 0,38 6 249 0 0,56 18-1 0 0,-53-12-1676 0 0,53 7 0 0 0,-80-18 924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12.760"/>
    </inkml:context>
    <inkml:brush xml:id="br0">
      <inkml:brushProperty name="width" value="0.05" units="cm"/>
      <inkml:brushProperty name="height" value="0.05" units="cm"/>
    </inkml:brush>
  </inkml:definitions>
  <inkml:trace contextRef="#ctx0" brushRef="#br0">1 161 328 0 0,'0'0'656'0'0,"2"-2"-18"0"0,3-4-334 0 0,1 1 0 0 0,0 0 0 0 0,0 0 0 0 0,0 0 0 0 0,0 1 0 0 0,1 0 0 0 0,0 0 0 0 0,0 1 0 0 0,14-5 0 0 0,80-20 234 0 0,-46 14-386 0 0,37-11-90 0 0,52-16-3669 0 0,-140 40 2992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13.174"/>
    </inkml:context>
    <inkml:brush xml:id="br0">
      <inkml:brushProperty name="width" value="0.05" units="cm"/>
      <inkml:brushProperty name="height" value="0.05" units="cm"/>
    </inkml:brush>
  </inkml:definitions>
  <inkml:trace contextRef="#ctx0" brushRef="#br0">18 13 616 0 0,'-14'-13'3636'0'0,"13"16"-3163"0"0,0-1-366 0 0,0 1 1 0 0,1 0-1 0 0,0 0 0 0 0,-1 1 1 0 0,1-1-1 0 0,0 0 0 0 0,1 0 1 0 0,-1 0-1 0 0,0 0 0 0 0,1 0 1 0 0,0 0-1 0 0,1 3 0 0 0,15 43 489 0 0,-12-35-343 0 0,13 34 112 0 0,13 31-158 0 0,-4 2 1 0 0,17 84-1 0 0,-39-138-1236 0 0,-2 0 0 0 0,-1 1-1 0 0,-2 47 1 0 0,-1-55-406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59.484"/>
    </inkml:context>
    <inkml:brush xml:id="br0">
      <inkml:brushProperty name="width" value="0.05" units="cm"/>
      <inkml:brushProperty name="height" value="0.05" units="cm"/>
    </inkml:brush>
  </inkml:definitions>
  <inkml:trace contextRef="#ctx0" brushRef="#br0">1 19 16 0 0,'0'0'591'0'0,"0"-3"-87"0"0,0-9-114 0 0,0 9 1096 0 0,1 6-1208 0 0,9 29 44 0 0,-2 0-1 0 0,4 38 1 0 0,6 25-178 0 0,-6-48-117 0 0,20 72-1742 0 0,-26-105 1433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59.858"/>
    </inkml:context>
    <inkml:brush xml:id="br0">
      <inkml:brushProperty name="width" value="0.05" units="cm"/>
      <inkml:brushProperty name="height" value="0.05" units="cm"/>
    </inkml:brush>
  </inkml:definitions>
  <inkml:trace contextRef="#ctx0" brushRef="#br0">88 1 76 0 0,'-2'2'541'0'0,"-8"12"-285"0"0,1 1 0 0 0,0 0-1 0 0,1 0 1 0 0,0 1 0 0 0,1-1-1 0 0,1 2 1 0 0,1-1 0 0 0,-4 21 0 0 0,4-14-218 0 0,1 0 1 0 0,1 1 0 0 0,1-1-1 0 0,2 1 1 0 0,2 38 0 0 0,0-52-110 0 0,0 0 0 0 0,0 0 1 0 0,1 0-1 0 0,0-1 0 0 0,1 1 0 0 0,-1-1 0 0 0,2 0 1 0 0,0 0-1 0 0,0 0 0 0 0,0-1 0 0 0,1 1 0 0 0,1-1 1 0 0,-1-1-1 0 0,1 1 0 0 0,0-1 0 0 0,1 0 1 0 0,0-1-1 0 0,0 0 0 0 0,0 0 0 0 0,1-1 0 0 0,0 0 1 0 0,10 5-1 0 0,9 2-460 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00.209"/>
    </inkml:context>
    <inkml:brush xml:id="br0">
      <inkml:brushProperty name="width" value="0.05" units="cm"/>
      <inkml:brushProperty name="height" value="0.05" units="cm"/>
    </inkml:brush>
  </inkml:definitions>
  <inkml:trace contextRef="#ctx0" brushRef="#br0">50 15 380 0 0,'2'-2'732'0'0,"-1"1"-662"0"0,0 0 0 0 0,0 0 0 0 0,-1 0 0 0 0,1 0 0 0 0,0 0 0 0 0,0 0 0 0 0,0 1 0 0 0,0-1 0 0 0,0 0 0 0 0,0 1 0 0 0,0-1 0 0 0,0 1-1 0 0,0-1 1 0 0,0 1 0 0 0,1 0 0 0 0,-1-1 0 0 0,0 1 0 0 0,0 0 0 0 0,0 0 0 0 0,0 0 0 0 0,1 0 0 0 0,-1 0 0 0 0,0 0 0 0 0,0 0 0 0 0,0 0 0 0 0,1 0 0 0 0,-1 0 0 0 0,0 1 0 0 0,0-1 0 0 0,0 0 0 0 0,0 1 0 0 0,0-1 0 0 0,0 1-1 0 0,0 0 1 0 0,0-1 0 0 0,2 2 0 0 0,13 13 212 0 0,0 1 0 0 0,-1 1 0 0 0,-1 0 0 0 0,0 1 0 0 0,-2 1 0 0 0,0 0 0 0 0,-1 1 0 0 0,9 21 0 0 0,-7-10-176 0 0,-1 1 0 0 0,-1 0 0 0 0,-2 0 0 0 0,10 63 0 0 0,-17-76-135 0 0,-1 1 0 0 0,-1-1-1 0 0,0 0 1 0 0,-2 1 0 0 0,0-1 0 0 0,-1 0 0 0 0,-1 0 0 0 0,-1 0-1 0 0,0-1 1 0 0,-2 1 0 0 0,0-1 0 0 0,-15 27 0 0 0,7-21-422 0 0,-1 0-1 0 0,-1 0 1 0 0,-1-2 0 0 0,-1 0 0 0 0,-1-1-1 0 0,-1-1 1 0 0,-43 31 0 0 0,21-20 76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10.956"/>
    </inkml:context>
    <inkml:brush xml:id="br0">
      <inkml:brushProperty name="width" value="0.05" units="cm"/>
      <inkml:brushProperty name="height" value="0.05" units="cm"/>
    </inkml:brush>
  </inkml:definitions>
  <inkml:trace contextRef="#ctx0" brushRef="#br0">297 31 68 0 0,'0'0'1301'0'0,"0"-3"-832"0"0,0 3-469 0 0,-6-22 1256 0 0,6 22-1224 0 0,0-1 0 0 0,0 1-1 0 0,-1-1 1 0 0,1 1 0 0 0,0 0 0 0 0,-1-1 0 0 0,1 1-1 0 0,0 0 1 0 0,-1-1 0 0 0,1 1 0 0 0,0 0-1 0 0,-1 0 1 0 0,1-1 0 0 0,-1 1 0 0 0,1 0 0 0 0,-1 0-1 0 0,1 0 1 0 0,-1 0 0 0 0,1-1 0 0 0,-1 1-1 0 0,0 0 1 0 0,0 0-33 0 0,0 0 0 0 0,0 1 0 0 0,0-1 0 0 0,0 0 0 0 0,0 1 0 0 0,-1-1 0 0 0,1 0 0 0 0,0 1 1 0 0,0-1-1 0 0,0 1 0 0 0,0 0 0 0 0,0-1 0 0 0,-1 2 0 0 0,-13 11 96 0 0,0 0 0 0 0,1 2 1 0 0,0-1-1 0 0,1 2 0 0 0,1 0 0 0 0,-13 21 1 0 0,3 0 218 0 0,-32 77 0 0 0,36-70-89 0 0,2 1-1 0 0,2 1 1 0 0,-11 64-1 0 0,21-82-70 0 0,2 0-1 0 0,0 1 1 0 0,2-1-1 0 0,1 1 0 0 0,1-1 1 0 0,12 56-1 0 0,-4-45-225 0 0,3-1 0 0 0,1 0 0 0 0,1 0 0 0 0,3-2 0 0 0,0 0-1 0 0,3-1 1 0 0,1-1 0 0 0,1-1 0 0 0,42 45 0 0 0,-60-72-299 0 0,-3-3 95 0 0,0 0 0 0 0,1-1 0 0 0,0 1 0 0 0,-1-1-1 0 0,1 1 1 0 0,0-1 0 0 0,0 0 0 0 0,0 0 0 0 0,5 3 0 0 0,12 2-514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21.444"/>
    </inkml:context>
    <inkml:brush xml:id="br0">
      <inkml:brushProperty name="width" value="0.05" units="cm"/>
      <inkml:brushProperty name="height" value="0.05" units="cm"/>
    </inkml:brush>
  </inkml:definitions>
  <inkml:trace contextRef="#ctx0" brushRef="#br0">62 1 120 0 0,'-1'2'441'0'0,"-6"8"-189"0"0,0 1-1 0 0,1-1 1 0 0,0 1 0 0 0,1 0 0 0 0,0 1 0 0 0,1 0-1 0 0,-5 19 1 0 0,5-12-146 0 0,1 1 0 0 0,0 0 0 0 0,2 0 0 0 0,0 22 0 0 0,3-27-181 0 0,-1 1 0 0 0,2-1 0 0 0,0 0 0 0 0,1 0 0 0 0,0 0 0 0 0,1 0 0 0 0,1-1 0 0 0,0 0 0 0 0,1 0 0 0 0,0 0 0 0 0,1-1 0 0 0,1 0 0 0 0,0-1 1 0 0,1 0-1 0 0,0 0 0 0 0,1-1 0 0 0,0-1 0 0 0,1 1 0 0 0,0-2 0 0 0,23 15 0 0 0,-13-12-460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21.780"/>
    </inkml:context>
    <inkml:brush xml:id="br0">
      <inkml:brushProperty name="width" value="0.05" units="cm"/>
      <inkml:brushProperty name="height" value="0.05" units="cm"/>
    </inkml:brush>
  </inkml:definitions>
  <inkml:trace contextRef="#ctx0" brushRef="#br0">5 11 224 0 0,'-1'-3'559'0'0,"-1"-4"790"0"0,0 8-512 0 0,2 19-240 0 0,6 38-461 0 0,-1-26-143 0 0,15 133-885 0 0,-17-144-292 0 0,-3-18 625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22.145"/>
    </inkml:context>
    <inkml:brush xml:id="br0">
      <inkml:brushProperty name="width" value="0.05" units="cm"/>
      <inkml:brushProperty name="height" value="0.05" units="cm"/>
    </inkml:brush>
  </inkml:definitions>
  <inkml:trace contextRef="#ctx0" brushRef="#br0">0 1 136 0 0,'0'0'935'0'0,"2"2"-485"0"0,3 7-142 0 0,0 1-1 0 0,0 0 1 0 0,-1 0 0 0 0,0 0-1 0 0,-1 0 1 0 0,3 13 0 0 0,8 68-769 0 0,-9-53-764 0 0,-5-34 560 0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22.482"/>
    </inkml:context>
    <inkml:brush xml:id="br0">
      <inkml:brushProperty name="width" value="0.05" units="cm"/>
      <inkml:brushProperty name="height" value="0.05" units="cm"/>
    </inkml:brush>
  </inkml:definitions>
  <inkml:trace contextRef="#ctx0" brushRef="#br0">45 1 556 0 0,'0'0'441'0'0,"4"1"50"0"0,2 1-316 0 0,-1 1 0 0 0,1 0 0 0 0,-1 0 0 0 0,0 0-1 0 0,1 1 1 0 0,-2 0 0 0 0,1 0 0 0 0,8 9 0 0 0,3 4 304 0 0,17 25 1 0 0,-12-15-113 0 0,-2 2 1 0 0,0 0-1 0 0,19 46 0 0 0,-33-66-354 0 0,-2 0 0 0 0,0 1 0 0 0,0 0 0 0 0,0-1 0 0 0,-1 1 0 0 0,-1 0 0 0 0,0 0 0 0 0,0 0 0 0 0,-1 0 0 0 0,0 0 0 0 0,-1 0 0 0 0,0 0 0 0 0,0 0 0 0 0,-1 0 0 0 0,-1 0 0 0 0,-5 14 0 0 0,-2-2-109 0 0,-1-1 0 0 0,-1 0 0 0 0,-1 0 0 0 0,-1-2 1 0 0,-21 25-1 0 0,7-14-827 0 0,-1-1 0 0 0,-43 33 0 0 0,40-39 136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59.138"/>
    </inkml:context>
    <inkml:brush xml:id="br0">
      <inkml:brushProperty name="width" value="0.05" units="cm"/>
      <inkml:brushProperty name="height" value="0.05" units="cm"/>
    </inkml:brush>
  </inkml:definitions>
  <inkml:trace contextRef="#ctx0" brushRef="#br0">19 180 252 0 0,'0'0'1758'0'0,"-3"1"-1452"0"0,-9 1-93 0 0,9-2 1078 0 0,6-1-1221 0 0,31-5-37 0 0,1 2 0 0 0,68-1 0 0 0,-39 3-58 0 0,1471-72-348 0 0,-633 32 284 0 0,-829 37 51 0 0,86-19 0 0 0,-126 13 186 0 0,-5 2-2254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21.085"/>
    </inkml:context>
    <inkml:brush xml:id="br0">
      <inkml:brushProperty name="width" value="0.05" units="cm"/>
      <inkml:brushProperty name="height" value="0.05" units="cm"/>
    </inkml:brush>
  </inkml:definitions>
  <inkml:trace contextRef="#ctx0" brushRef="#br0">0 86 80 0 0,'0'0'2084'0'0,"2"2"-1914"0"0,1 0-140 0 0,0 0 0 0 0,0-1 1 0 0,0 1-1 0 0,0 0 0 0 0,1-1 1 0 0,-1 0-1 0 0,0 0 1 0 0,1 0-1 0 0,-1 0 0 0 0,1-1 1 0 0,0 1-1 0 0,-1-1 1 0 0,6 0-1 0 0,54 0 100 0 0,-55 0-79 0 0,387-15 341 0 0,-85 1-332 0 0,302-4 20 0 0,854-23-128 0 0,-1378 40 37 0 0,99-5 9 0 0,-168 2-15 0 0,-16 4-22 0 0,11-3-1422 0 0,-11 3 827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55.625"/>
    </inkml:context>
    <inkml:brush xml:id="br0">
      <inkml:brushProperty name="width" value="0.05" units="cm"/>
      <inkml:brushProperty name="height" value="0.05" units="cm"/>
    </inkml:brush>
  </inkml:definitions>
  <inkml:trace contextRef="#ctx0" brushRef="#br0">24 70 80 0 0,'-1'-4'335'0'0,"-5"-51"1762"0"0,4 46-1956 0 0,-1 8-50 0 0,-2 16-11 0 0,-1 35 28 0 0,5-16-68 0 0,3 0 0 0 0,9 61 0 0 0,-9-86-35 0 0,0 1 1 0 0,0-1 0 0 0,1 0-1 0 0,0 0 1 0 0,1 0 0 0 0,0 0-1 0 0,1-1 1 0 0,-1 1 0 0 0,1-1-1 0 0,1 0 1 0 0,0-1 0 0 0,0 1-1 0 0,0-1 1 0 0,1 0 0 0 0,12 9-1 0 0,-12-12 1 0 0,-1-1 0 0 0,1 0-1 0 0,0 0 1 0 0,14 4-1 0 0,-18-6-12 0 0,4 0-2 0 0,1-1 0 0 0,-1 1 0 0 0,1-1 0 0 0,-1 0 0 0 0,1-1 0 0 0,-1 0 0 0 0,1 0 0 0 0,-1 0 0 0 0,0-1 0 0 0,1 0 0 0 0,-1-1 1 0 0,0 0-1 0 0,11-6 0 0 0,-10 4 0 0 0,0 0 0 0 0,0-1 0 0 0,-1 0 0 0 0,0 0 0 0 0,0 0 0 0 0,-1-1 1 0 0,0 0-1 0 0,0-1 0 0 0,-1 1 0 0 0,0-1 0 0 0,0 0 0 0 0,0 0 0 0 0,-1-1 1 0 0,-1 1-1 0 0,1-1 0 0 0,-1 0 0 0 0,2-15 0 0 0,1-10 179 0 0,-1 1-1 0 0,-2-1 1 0 0,-2-46-1 0 0,-1 79-159 0 0,0-2 2 0 0,0-1 50 0 0,0 4-60 0 0,0-1 0 0 0,0 0 0 0 0,0 1 0 0 0,0-1 0 0 0,0 1 0 0 0,0-1 0 0 0,0 0 0 0 0,0 1 0 0 0,0-1 0 0 0,0 1 0 0 0,0-1 0 0 0,0 1 0 0 0,0-1 0 0 0,1 0 0 0 0,-1 1 0 0 0,0-1 0 0 0,0 1 0 0 0,1-1 0 0 0,-1 1 0 0 0,1-1 0 0 0,6 6 371 0 0,8 24 68 0 0,1 21 25 0 0,-3 0 0 0 0,12 85 0 0 0,-14-69-277 0 0,15 53-191 0 0,-1-44-3372 0 0,-24-72 3071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56.138"/>
    </inkml:context>
    <inkml:brush xml:id="br0">
      <inkml:brushProperty name="width" value="0.05" units="cm"/>
      <inkml:brushProperty name="height" value="0.05" units="cm"/>
    </inkml:brush>
  </inkml:definitions>
  <inkml:trace contextRef="#ctx0" brushRef="#br0">543 0 580 0 0,'0'0'1395'0'0,"2"1"-987"0"0,-1-1-384 0 0,0 1 1 0 0,-1-1 0 0 0,1 0-1 0 0,-1 1 1 0 0,1-1 0 0 0,-1 0-1 0 0,1 1 1 0 0,-1-1-1 0 0,1 1 1 0 0,-1-1 0 0 0,1 1-1 0 0,-1-1 1 0 0,1 1-1 0 0,-1-1 1 0 0,0 1 0 0 0,1-1-1 0 0,-1 1 1 0 0,0-1-1 0 0,1 1 1 0 0,-1 0 0 0 0,0-1-1 0 0,0 1 1 0 0,0-1-1 0 0,1 1 1 0 0,-1 0 0 0 0,0-1-1 0 0,0 2 1 0 0,-5 26 458 0 0,-21 35 134 0 0,20-50-473 0 0,-13 24-28 0 0,-1-2 0 0 0,-2-1 0 0 0,-1 0-1 0 0,-2-2 1 0 0,-1 0 0 0 0,-1-2-1 0 0,-2-1 1 0 0,-49 38 0 0 0,67-58-142 0 0,0 0 0 0 0,0-1 0 0 0,-1-1 0 0 0,0 0 0 0 0,-1-1-1 0 0,1 0 1 0 0,-1-1 0 0 0,-1-1 0 0 0,1 1 0 0 0,-22 2 0 0 0,32-7-4 0 0,0 0 1 0 0,0 0-1 0 0,0 0 1 0 0,0 0-1 0 0,0-1 0 0 0,0 1 1 0 0,0-1-1 0 0,0 0 0 0 0,0 0 1 0 0,0 0-1 0 0,0 0 0 0 0,1-1 1 0 0,-1 1-1 0 0,0-1 0 0 0,1 0 1 0 0,-1 1-1 0 0,1-1 1 0 0,0 0-1 0 0,-1 0 0 0 0,1-1 1 0 0,0 1-1 0 0,0 0 0 0 0,1-1 1 0 0,-1 1-1 0 0,0-1 0 0 0,-1-4 1 0 0,-1-1-34 0 0,0 0 0 0 0,1-1 0 0 0,0 1 0 0 0,1-1 0 0 0,0 0 0 0 0,-1-14 0 0 0,2 19 68 0 0,1-1-1 0 0,-1 1 0 0 0,2-1 0 0 0,-1 1 0 0 0,0-1 1 0 0,1 0-1 0 0,0 1 0 0 0,0-1 0 0 0,0 1 0 0 0,0 0 1 0 0,1-1-1 0 0,0 1 0 0 0,-1 0 0 0 0,2 0 1 0 0,-1 0-1 0 0,0 0 0 0 0,1 0 0 0 0,3-3 0 0 0,-4 6 40 0 0,0 0-1 0 0,-1 0 0 0 0,1 0 0 0 0,0 0 0 0 0,0 1 0 0 0,0-1 1 0 0,0 1-1 0 0,0-1 0 0 0,0 1 0 0 0,0 0 0 0 0,0 0 0 0 0,0 0 1 0 0,0 0-1 0 0,-1 0 0 0 0,1 0 0 0 0,0 0 0 0 0,3 2 0 0 0,-4-2-31 0 0,9 2 172 0 0,-1 1 1 0 0,1 0-1 0 0,0 0 0 0 0,-1 1 0 0 0,0 0 0 0 0,0 1 1 0 0,0 0-1 0 0,0 1 0 0 0,13 10 0 0 0,-10-7 14 0 0,59 42-366 0 0,-2 4 0 0 0,70 70 0 0 0,-101-92-2749 0 0,-27-24 2003 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56.800"/>
    </inkml:context>
    <inkml:brush xml:id="br0">
      <inkml:brushProperty name="width" value="0.05" units="cm"/>
      <inkml:brushProperty name="height" value="0.05" units="cm"/>
    </inkml:brush>
  </inkml:definitions>
  <inkml:trace contextRef="#ctx0" brushRef="#br0">7 86 372 0 0,'0'0'353'0'0,"-1"-3"65"0"0,-3-6-95 0 0,3 6 281 0 0,1 0-280 0 0,1-4-107 0 0,-1 0-1 0 0,2 0 0 0 0,-1 0 1 0 0,1 0-1 0 0,3-7 0 0 0,-4 12-71 0 0,0 1-133 0 0,-1 0 0 0 0,1 0 0 0 0,-1 0 0 0 0,1 1 0 0 0,-1-1 1 0 0,1 0-1 0 0,0 0 0 0 0,0 1 0 0 0,-1-1 0 0 0,1 1 0 0 0,0-1 0 0 0,0 1 0 0 0,-1-1 0 0 0,1 1 0 0 0,0-1 0 0 0,0 1 0 0 0,0 0 1 0 0,0-1-1 0 0,2 1 0 0 0,16-5 105 0 0,-16 5-106 0 0,0 0 0 0 0,0 1 1 0 0,1-1-1 0 0,-1 1 1 0 0,0 0-1 0 0,0 0 0 0 0,0 0 1 0 0,1 0-1 0 0,-1 1 0 0 0,-1-1 1 0 0,1 1-1 0 0,0-1 0 0 0,0 1 1 0 0,0 0-1 0 0,3 4 0 0 0,0 0 6 0 0,-1 0 0 0 0,0 0-1 0 0,0 1 1 0 0,7 11-1 0 0,-10-14-14 0 0,-1 0-1 0 0,1 0 1 0 0,-1 1-1 0 0,0-1 1 0 0,0 0-1 0 0,0 1 1 0 0,-1-1-1 0 0,1 0 1 0 0,-1 1-1 0 0,0-1 1 0 0,0 1-1 0 0,-1-1 0 0 0,1 1 1 0 0,-1-1-1 0 0,0 0 1 0 0,0 0-1 0 0,0 1 1 0 0,-1-1-1 0 0,0 0 1 0 0,-4 8-1 0 0,4-8 0 0 0,1 0-8 0 0,-1-1 0 0 0,0 0 0 0 0,0 1 0 0 0,0-1 0 0 0,0 0 0 0 0,0 0 0 0 0,-1 0-1 0 0,0-1 1 0 0,1 1 0 0 0,-6 3 0 0 0,6-4 28 0 0,5-2-276 0 0,13 3 242 0 0,-12-3 41 0 0,0 1-67 0 0,7 0 51 0 0,0 1 1 0 0,-1 1-1 0 0,1-1 0 0 0,0 2 0 0 0,-1 0 0 0 0,0 0 0 0 0,0 1 0 0 0,0 0 0 0 0,0 1 0 0 0,-1 0 0 0 0,0 0 0 0 0,0 1 0 0 0,-1 0 0 0 0,1 0 1 0 0,-2 1-1 0 0,11 13 0 0 0,-17-20-11 0 0,16 27 99 0 0,-17-25-93 0 0,1-1 0 0 0,0 0-1 0 0,0 0 1 0 0,-1 1 0 0 0,0-1-1 0 0,1 0 1 0 0,-1 0 0 0 0,0 1-1 0 0,0-1 1 0 0,0 0 0 0 0,0 1-1 0 0,0-1 1 0 0,-1 0 0 0 0,1 1-1 0 0,-1-1 1 0 0,0 0-1 0 0,1 0 1 0 0,-3 3 0 0 0,1 1-3 0 0,-1 0 0 0 0,-1-1 1 0 0,1 0-1 0 0,-1 1 1 0 0,0-1-1 0 0,0 0 0 0 0,-1-1 1 0 0,0 1-1 0 0,1-1 0 0 0,-1 0 1 0 0,-1 0-1 0 0,1-1 0 0 0,0 1 1 0 0,-1-1-1 0 0,0 0 0 0 0,0-1 1 0 0,0 1-1 0 0,-10 1 1 0 0,13-2-3 0 0,-32 11 18 0 0,30-12-16 0 0,-10 2 9 0 0,-46 6-401 0 0,58-9 81 0 0,0-2-134 0 0,-10-3-171 0 0,10 3-229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57.154"/>
    </inkml:context>
    <inkml:brush xml:id="br0">
      <inkml:brushProperty name="width" value="0.05" units="cm"/>
      <inkml:brushProperty name="height" value="0.05" units="cm"/>
    </inkml:brush>
  </inkml:definitions>
  <inkml:trace contextRef="#ctx0" brushRef="#br0">0 35 492 0 0,'0'0'5021'0'0,"3"-1"-4741"0"0,9-3-1 0 0,1 1-1 0 0,0 0 1 0 0,-1 1 0 0 0,1 0-1 0 0,15 1 1 0 0,14-3-119 0 0,-32 3-220 0 0,105-11-174 0 0,-43 11-3679 0 0,-69 1 2899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15.568"/>
    </inkml:context>
    <inkml:brush xml:id="br0">
      <inkml:brushProperty name="width" value="0.05" units="cm"/>
      <inkml:brushProperty name="height" value="0.05" units="cm"/>
    </inkml:brush>
  </inkml:definitions>
  <inkml:trace contextRef="#ctx0" brushRef="#br0">517 62 124 0 0,'0'0'3130'0'0,"-1"-3"-3030"0"0,-12-16 762 0 0,11 17-724 0 0,0 0-16 0 0,-21-13 188 0 0,21 14-265 0 0,-1-1-6 0 0,-8-2 58 0 0,0 1 1 0 0,0 0 0 0 0,0 0-1 0 0,-17-1 1 0 0,10 4-58 0 0,1 1 1 0 0,0 0-1 0 0,0 2 1 0 0,0 0-1 0 0,0 1 1 0 0,0 0-1 0 0,0 2 1 0 0,1 0-1 0 0,0 0 1 0 0,0 2-1 0 0,-28 18 1 0 0,28-14-31 0 0,0 1 0 0 0,1 1 0 0 0,0 0 1 0 0,1 1-1 0 0,1 1 0 0 0,0 0 0 0 0,-19 32 0 0 0,29-42-5 0 0,1 0 0 0 0,-1 1 0 0 0,1-1 0 0 0,0 0 0 0 0,1 1 0 0 0,-1-1 0 0 0,1 1 0 0 0,0-1 0 0 0,1 1 0 0 0,0 0 0 0 0,0-1 0 0 0,0 1 0 0 0,3 9 0 0 0,-2-4 8 0 0,-1-7-8 0 0,1 0-1 0 0,0 0 1 0 0,0 0-1 0 0,0-1 1 0 0,1 1-1 0 0,1 5 1 0 0,1-3 5 0 0,1 0 0 0 0,-1 0 0 0 0,1-1 1 0 0,0 1-1 0 0,1-1 0 0 0,6 5 0 0 0,-4-3-3 0 0,1-1 0 0 0,0 0 0 0 0,0-1 0 0 0,1 0 0 0 0,14 7 0 0 0,58 20 59 0 0,-12-6-48 0 0,-45-16-12 0 0,-1 2 1 0 0,0 0 0 0 0,-1 1 0 0 0,-1 1 0 0 0,38 34 0 0 0,-57-47-4 0 0,-1 1 1 0 0,1-1-1 0 0,-1 1 1 0 0,0 0-1 0 0,0 0 1 0 0,0-1-1 0 0,-1 1 0 0 0,1 1 1 0 0,-1-1-1 0 0,0 0 1 0 0,1 0-1 0 0,-1 0 1 0 0,-1 1-1 0 0,1-1 1 0 0,0 1-1 0 0,-1-1 0 0 0,0 0 1 0 0,0 1-1 0 0,0-1 1 0 0,0 1-1 0 0,-1 4 1 0 0,0-3 2 0 0,-1 0 1 0 0,1 0 0 0 0,-1 0-1 0 0,0-1 1 0 0,-1 1 0 0 0,1-1-1 0 0,-1 1 1 0 0,0-1 0 0 0,0 0-1 0 0,0 0 1 0 0,0 0 0 0 0,-1 0 0 0 0,-6 4-1 0 0,0 0 45 0 0,0-1-1 0 0,-1 0 0 0 0,0-1 1 0 0,0 0-1 0 0,0-1 0 0 0,-1 0 1 0 0,0-1-1 0 0,0 0 0 0 0,0-1 0 0 0,0 0 1 0 0,-1-1-1 0 0,1-1 0 0 0,-1 0 1 0 0,1 0-1 0 0,-1-1 0 0 0,-17-3 1 0 0,4 0-182 0 0,0-2 0 0 0,-1-1 0 0 0,2-1-1 0 0,-1-2 1 0 0,1 0 0 0 0,-38-20 0 0 0,61 28-314 0 0,-1-1-113 0 0,-11-6-1910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57.510"/>
    </inkml:context>
    <inkml:brush xml:id="br0">
      <inkml:brushProperty name="width" value="0.05" units="cm"/>
      <inkml:brushProperty name="height" value="0.05" units="cm"/>
    </inkml:brush>
  </inkml:definitions>
  <inkml:trace contextRef="#ctx0" brushRef="#br0">1 0 556 0 0,'0'0'1170'0'0,"2"2"-682"0"0,6 5 12 0 0,-6-5-46 0 0,1-1-25 0 0,8 3-1 0 0,-8-3-64 0 0,1-1-56 0 0,62-2 478 0 0,-27 0-720 0 0,-10 1-1657 0 0,35-6 0 0 0,-42 4 804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57.863"/>
    </inkml:context>
    <inkml:brush xml:id="br0">
      <inkml:brushProperty name="width" value="0.05" units="cm"/>
      <inkml:brushProperty name="height" value="0.05" units="cm"/>
    </inkml:brush>
  </inkml:definitions>
  <inkml:trace contextRef="#ctx0" brushRef="#br0">51 20 216 0 0,'0'0'528'0'0,"-3"-1"-94"0"0,-10-1 4 0 0,10 1 201 0 0,0 1-411 0 0,-12-1 11 0 0,12 0 404 0 0,0 1-517 0 0,-5-1 371 0 0,9-1-203 0 0,19-1-123 0 0,30-1-158 0 0,44 1 52 0 0,-90 3-39 0 0,0 0-57 0 0,-4 0 31 0 0,1 0 1 0 0,0 0-1 0 0,-1 0 0 0 0,1 0 0 0 0,-1 0 0 0 0,1 0 0 0 0,-1 0 0 0 0,1 0 0 0 0,0 0 0 0 0,-1 0 0 0 0,1 0 0 0 0,-1 0 0 0 0,1 0 0 0 0,-1 0 0 0 0,1 0 0 0 0,0 1 0 0 0,-1-1 0 0 0,1 0 0 0 0,-1 0 0 0 0,1 1 1 0 0,-1-1-1 0 0,1 0 0 0 0,0 1 0 0 0,-15 5-62 0 0,-35 2 21 0 0,-32 1 34 0 0,78-9 4 0 0,0 1-99 0 0,-11 0 13 0 0,11-1-101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9:58.345"/>
    </inkml:context>
    <inkml:brush xml:id="br0">
      <inkml:brushProperty name="width" value="0.05" units="cm"/>
      <inkml:brushProperty name="height" value="0.05" units="cm"/>
    </inkml:brush>
  </inkml:definitions>
  <inkml:trace contextRef="#ctx0" brushRef="#br0">61 17 668 0 0,'0'-3'875'0'0,"-2"-10"2568"0"0,3 16-3199 0 0,2 26 9 0 0,-1 0-1 0 0,-1 0 0 0 0,-1 0 1 0 0,-7 42-1 0 0,3-16-127 0 0,-1 20 94 0 0,-10 127 47 0 0,11-160-265 0 0,4-39 21 0 0,0 0-12 0 0,-1 9-16 0 0,1-9-25 0 0,0-7-129 0 0,-1-65-215 0 0,-3 1-1 0 0,-14-75 1 0 0,12 99 474 0 0,6 7-167 0 0,0 34-116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18.513"/>
    </inkml:context>
    <inkml:brush xml:id="br0">
      <inkml:brushProperty name="width" value="0.05" units="cm"/>
      <inkml:brushProperty name="height" value="0.05" units="cm"/>
    </inkml:brush>
  </inkml:definitions>
  <inkml:trace contextRef="#ctx0" brushRef="#br0">354 167 120 0 0,'0'0'735'0'0,"0"-4"-385"0"0,-4-47 947 0 0,3 47-1038 0 0,1 1-191 0 0,-4-9 39 0 0,3 9-73 0 0,1 1 48 0 0,-14-38 132 0 0,13 37-137 0 0,0 1-22 0 0,-2-3-32 0 0,0 1 0 0 0,0-1 0 0 0,0 1 0 0 0,0 0 0 0 0,-1 0 1 0 0,-5-4-1 0 0,6 6-18 0 0,-13-3-102 0 0,13 4 81 0 0,-9 1-44 0 0,1-1 12 0 0,0 1 1 0 0,0 1 0 0 0,-20 3-1 0 0,21 0 42 0 0,0-1-1 0 0,-1 1 0 0 0,1 0 0 0 0,1 1 0 0 0,-1 1 1 0 0,1-1-1 0 0,0 1 0 0 0,0 1 0 0 0,0 0 1 0 0,1 0-1 0 0,0 0 0 0 0,-8 12 0 0 0,7-9 4 0 0,1 1 0 0 0,0 0-1 0 0,1 1 1 0 0,0 0 0 0 0,1 0 0 0 0,0 0-1 0 0,1 1 1 0 0,1 0 0 0 0,-6 21 0 0 0,9-30 11 0 0,1-1 1 0 0,-1 0-1 0 0,0 1 1 0 0,1-1 0 0 0,0 1-1 0 0,0-1 1 0 0,0 0-1 0 0,0 1 1 0 0,0-1-1 0 0,1 1 1 0 0,0-1 0 0 0,-1 0-1 0 0,1 1 1 0 0,0-1-1 0 0,1 0 1 0 0,-1 0 0 0 0,1 0-1 0 0,-1 0 1 0 0,1 0-1 0 0,0 0 1 0 0,0 0-1 0 0,0 0 1 0 0,0-1 0 0 0,1 1-1 0 0,-1-1 1 0 0,1 0-1 0 0,-1 0 1 0 0,1 0 0 0 0,0 0-1 0 0,0 0 1 0 0,5 2-1 0 0,-4-2-8 0 0,-1-1 0 0 0,1 0 0 0 0,0 0 0 0 0,0 0-1 0 0,0-1 1 0 0,0 1 0 0 0,-1-1 0 0 0,1 0 0 0 0,0 0 0 0 0,0-1 0 0 0,0 1-1 0 0,5-2 1 0 0,33-11-113 0 0,-39 12 103 0 0,4-2 4 0 0,-1 0-1 0 0,0 0 1 0 0,0 0-1 0 0,0-1 1 0 0,0 0 0 0 0,-1 0-1 0 0,1-1 1 0 0,-1 1 0 0 0,0-1-1 0 0,-1 0 1 0 0,1-1-1 0 0,7-10 1 0 0,3-4 74 0 0,-13 18-21 0 0,0 0-54 0 0,-2 1 9 0 0,0 1 0 0 0,0 0 1 0 0,1-1-1 0 0,-1 1 0 0 0,0 0 0 0 0,1-1 0 0 0,-1 1 0 0 0,1 0 0 0 0,-1-1 0 0 0,0 1 0 0 0,1 0 0 0 0,-1 0 0 0 0,1 0 1 0 0,-1-1-1 0 0,0 1 0 0 0,1 0 0 0 0,-1 0 0 0 0,1 0 0 0 0,-1 0 0 0 0,1 0 0 0 0,-1 0 0 0 0,1 0 0 0 0,-1 0 1 0 0,1 0-1 0 0,-1 0 0 0 0,1 0 0 0 0,-1 0 0 0 0,0 0 0 0 0,1 0 0 0 0,-1 0 0 0 0,1 0 0 0 0,-1 1 0 0 0,1-1 0 0 0,-1 0 1 0 0,0 0-1 0 0,1 1 0 0 0,-1-1 0 0 0,1 0 0 0 0,-1 0 0 0 0,0 1 0 0 0,1-1 0 0 0,-1 0 0 0 0,0 1 0 0 0,1-1 0 0 0,-1 1 1 0 0,0-1-1 0 0,0 0 0 0 0,1 1 0 0 0,-1-1 0 0 0,0 1 0 0 0,0-1 0 0 0,0 1 0 0 0,0-1 0 0 0,0 0 0 0 0,0 1 0 0 0,1 0 1 0 0,8 38 78 0 0,-7-28-80 0 0,17 92 119 0 0,24 107-2163 0 0,-38-191 1504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18.968"/>
    </inkml:context>
    <inkml:brush xml:id="br0">
      <inkml:brushProperty name="width" value="0.05" units="cm"/>
      <inkml:brushProperty name="height" value="0.05" units="cm"/>
    </inkml:brush>
  </inkml:definitions>
  <inkml:trace contextRef="#ctx0" brushRef="#br0">410 0 60 0 0,'0'1'75'0'0,"1"0"-1"0"0,-1-1 1 0 0,1 1 0 0 0,-1 0-1 0 0,0-1 1 0 0,1 1-1 0 0,-1 0 1 0 0,0-1 0 0 0,1 1-1 0 0,-1 0 1 0 0,0 0 0 0 0,0 0-1 0 0,0-1 1 0 0,1 1 0 0 0,-1 0-1 0 0,0 0 1 0 0,0-1 0 0 0,0 1-1 0 0,-1 2 1 0 0,-10 21 268 0 0,-1-1 1 0 0,-1 1-1 0 0,-2-2 0 0 0,-17 22 1 0 0,-75 83 34 0 0,96-115-329 0 0,-5 7-23 0 0,-2 0 0 0 0,0-2 0 0 0,-1 0-1 0 0,-22 15 1 0 0,22-24-33 0 0,15-6-46 0 0,0-2 59 0 0,-2 0-15 0 0,4 0-6 0 0,0 0 1 0 0,1 0 0 0 0,-1 0 0 0 0,1 0 0 0 0,-1 0-1 0 0,0 0 1 0 0,1-1 0 0 0,-1 1 0 0 0,1 0-1 0 0,-1-1 1 0 0,1 1 0 0 0,-1-1 0 0 0,1 0 0 0 0,-1 1-1 0 0,-1-2 1 0 0,0-2-24 0 0,0 1 0 0 0,0 0 0 0 0,0-1 0 0 0,0 0 0 0 0,1 0 0 0 0,-1 1 0 0 0,1-1 0 0 0,0-1 0 0 0,0 1 0 0 0,0 0 0 0 0,-1-6 0 0 0,1-1-4 0 0,-1 1 0 0 0,1-1 0 0 0,1 0-1 0 0,0 0 1 0 0,1-22 0 0 0,0 32 48 0 0,0 1-1 0 0,0-1 1 0 0,0 0-1 0 0,0 1 1 0 0,0-1 0 0 0,1 0-1 0 0,-1 1 1 0 0,0-1-1 0 0,0 0 1 0 0,1 1-1 0 0,-1-1 1 0 0,0 1-1 0 0,1-1 1 0 0,-1 0-1 0 0,1 1 1 0 0,-1-1 0 0 0,0 1-1 0 0,1-1 1 0 0,-1 1-1 0 0,1 0 1 0 0,0-1-1 0 0,-1 1 1 0 0,1-1-1 0 0,-1 1 1 0 0,1 0-1 0 0,0 0 1 0 0,-1-1 0 0 0,1 1-1 0 0,0 0 1 0 0,-1 0-1 0 0,1 0 1 0 0,0 0-1 0 0,-1-1 1 0 0,1 1-1 0 0,0 0 1 0 0,0 1 0 0 0,3-1 42 0 0,-1 0 0 0 0,1 0 0 0 0,-1 0 0 0 0,0 1 0 0 0,1 0 0 0 0,-1 0 0 0 0,4 1 0 0 0,236 114 228 0 0,-199-93-1322 0 0,-37-20 285 0 0,15 4 128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19.474"/>
    </inkml:context>
    <inkml:brush xml:id="br0">
      <inkml:brushProperty name="width" value="0.05" units="cm"/>
      <inkml:brushProperty name="height" value="0.05" units="cm"/>
    </inkml:brush>
  </inkml:definitions>
  <inkml:trace contextRef="#ctx0" brushRef="#br0">1 43 712 0 0,'1'-2'462'0'0,"1"-2"-290"0"0,0 1 0 0 0,1-1 0 0 0,-1 1 0 0 0,1 0 0 0 0,0 0 1 0 0,0 0-1 0 0,0 0 0 0 0,0 0 0 0 0,1 1 0 0 0,-1-1 0 0 0,4-1 0 0 0,-4 3-52 0 0,1 0 51 0 0,0 1-131 0 0,0 0 0 0 0,1 0 0 0 0,-1 0 0 0 0,0 1 0 0 0,0-1 0 0 0,0 1 0 0 0,1 0 0 0 0,-1 0 0 0 0,0 1 0 0 0,7 3 0 0 0,-9-4-29 0 0,1 0 1 0 0,-1 1-1 0 0,0-1 0 0 0,0 1 1 0 0,0 0-1 0 0,0 0 0 0 0,0 0 0 0 0,0 0 1 0 0,0 0-1 0 0,-1 0 0 0 0,1 0 1 0 0,-1 1-1 0 0,1-1 0 0 0,-1 0 0 0 0,0 1 1 0 0,0-1-1 0 0,0 1 0 0 0,0 0 1 0 0,0-1-1 0 0,-1 1 0 0 0,1 5 0 0 0,-2 3-11 0 0,0 0-1 0 0,-1-1 1 0 0,0 1-1 0 0,-1 0 1 0 0,0-1-1 0 0,0 0 0 0 0,-1 0 1 0 0,-9 16-1 0 0,8-14 30 0 0,3-9-23 0 0,1 0-36 0 0,1-2 27 0 0,-1-1 1 0 0,1 0-1 0 0,0 0 1 0 0,0 1-1 0 0,-1-1 0 0 0,1 0 1 0 0,0 1-1 0 0,0-1 1 0 0,0 0-1 0 0,0 1 1 0 0,-1-1-1 0 0,1 0 1 0 0,0 1-1 0 0,0-1 1 0 0,0 0-1 0 0,0 1 1 0 0,0-1-1 0 0,0 0 1 0 0,0 1-1 0 0,0-1 1 0 0,0 0-1 0 0,0 1 1 0 0,0-1-1 0 0,0 1 1 0 0,0-1-1 0 0,0 0 1 0 0,1 1-1 0 0,-1-1 0 0 0,0 0 1 0 0,0 1-1 0 0,0-1 1 0 0,1 1-1 0 0,14 0 9 0 0,-10-1-8 0 0,1 0 0 0 0,0 0 0 0 0,0 1 0 0 0,-1 0 0 0 0,1 0 0 0 0,-1 1 0 0 0,1-1 0 0 0,-1 1 0 0 0,1 1 0 0 0,-1-1 0 0 0,0 1 0 0 0,0-1 0 0 0,6 6 0 0 0,0 1-35 0 0,-1 0-1 0 0,0 0 1 0 0,-1 1-1 0 0,15 20 0 0 0,-23-27 52 0 0,1 0 0 0 0,-1-1 1 0 0,0 1-1 0 0,0 0 0 0 0,-1-1 0 0 0,1 1 0 0 0,0 0 0 0 0,-1 0 0 0 0,0 0 0 0 0,0 0 0 0 0,0 3 0 0 0,0-1-9 0 0,0-1 14 0 0,0-1 1 0 0,-1 1 0 0 0,0-1 0 0 0,0 1-1 0 0,0-1 1 0 0,0 1 0 0 0,0-1 0 0 0,-3 5-1 0 0,1-1 30 0 0,2-6-44 0 0,1 0 0 0 0,0 0 1 0 0,-1 0-1 0 0,1 0 1 0 0,0 0-1 0 0,-1 0 0 0 0,1 0 1 0 0,-1 0-1 0 0,0-1 0 0 0,1 1 1 0 0,-1 0-1 0 0,0 0 0 0 0,1-1 1 0 0,-1 1-1 0 0,0 0 1 0 0,0-1-1 0 0,-1 2 0 0 0,-9 6 53 0 0,5-3-52 0 0,0 0 0 0 0,0-1 0 0 0,0 0 0 0 0,0 0 0 0 0,-1-1 0 0 0,1 0 0 0 0,-1 0 0 0 0,0 0-1 0 0,0-1 1 0 0,0 0 0 0 0,0 0 0 0 0,-11 1 0 0 0,14-3-117 0 0,4 0 103 0 0,0 0-1 0 0,0 0 0 0 0,0-1 0 0 0,0 1 1 0 0,-1 0-1 0 0,1 0 0 0 0,0 0 0 0 0,0-1 1 0 0,0 1-1 0 0,-1 0 0 0 0,1 0 1 0 0,0 0-1 0 0,0 0 0 0 0,-1 0 0 0 0,1 0 1 0 0,0 0-1 0 0,0 0 0 0 0,-1-1 0 0 0,1 1 1 0 0,0 0-1 0 0,0 0 0 0 0,-1 0 0 0 0,1 0 1 0 0,0 0-1 0 0,0 0 0 0 0,-1 0 0 0 0,1 1 1 0 0,0-1-1 0 0,-1 0 0 0 0,0 0-49 0 0,1 0 0 0 0,-1 0 0 0 0,1 0-1 0 0,-1 0 1 0 0,0 0 0 0 0,1 0 0 0 0,-1 0-1 0 0,0 0 1 0 0,1 0 0 0 0,-1-1 0 0 0,0 1 0 0 0,1 0-1 0 0,-1 0 1 0 0,1-1 0 0 0,-1 1 0 0 0,1 0-1 0 0,-1 0 1 0 0,1-1 0 0 0,-1 1 0 0 0,0-1 0 0 0,-5-7-759 0 0,4 6 110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19.809"/>
    </inkml:context>
    <inkml:brush xml:id="br0">
      <inkml:brushProperty name="width" value="0.05" units="cm"/>
      <inkml:brushProperty name="height" value="0.05" units="cm"/>
    </inkml:brush>
  </inkml:definitions>
  <inkml:trace contextRef="#ctx0" brushRef="#br0">0 72 908 0 0,'3'-1'705'0'0,"130"-31"3246"0"0,73-2-6139 0 0,-196 32 1940 0 0,-1 1-616 0 0,10 0 112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20.177"/>
    </inkml:context>
    <inkml:brush xml:id="br0">
      <inkml:brushProperty name="width" value="0.05" units="cm"/>
      <inkml:brushProperty name="height" value="0.05" units="cm"/>
    </inkml:brush>
  </inkml:definitions>
  <inkml:trace contextRef="#ctx0" brushRef="#br0">7 31 68 0 0,'-2'2'565'0'0,"2"-2"-522"0"0,0 1 0 0 0,-1-1 0 0 0,1 0 0 0 0,0 0 0 0 0,-1 1 0 0 0,1-1 0 0 0,0 0 0 0 0,0 1 0 0 0,-1-1 0 0 0,1 0 0 0 0,0 1 0 0 0,0-1 0 0 0,0 0 0 0 0,0 1 0 0 0,-1-1 0 0 0,1 0 0 0 0,0 1 0 0 0,0-1 0 0 0,0 1 0 0 0,0-1 0 0 0,0 0 0 0 0,0 1 0 0 0,0-1 0 0 0,0 1 0 0 0,0-1 0 0 0,0 0 0 0 0,0 1 1 0 0,0-1-1 0 0,0 1 0 0 0,0-1 0 0 0,1 0 0 0 0,-1 1 0 0 0,0-1 0 0 0,0 0 0 0 0,0 1 0 0 0,1-1 0 0 0,-1 0 0 0 0,0 1 0 0 0,0-1 0 0 0,1 0 0 0 0,-1 1 0 0 0,0-1 0 0 0,0 0 0 0 0,1 0 0 0 0,-1 1 0 0 0,0-1 0 0 0,1 0 0 0 0,-1 0 0 0 0,0 0 0 0 0,1 0 0 0 0,0 1 0 0 0,1 0 139 0 0,3-1 29 0 0,128-23 597 0 0,-6 1-2467 0 0,-119 20 966 0 0,12-1 106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20.512"/>
    </inkml:context>
    <inkml:brush xml:id="br0">
      <inkml:brushProperty name="width" value="0.05" units="cm"/>
      <inkml:brushProperty name="height" value="0.05" units="cm"/>
    </inkml:brush>
  </inkml:definitions>
  <inkml:trace contextRef="#ctx0" brushRef="#br0">4 37 224 0 0,'-3'-33'2560'0'0,"3"30"-1748"0"0,1 5-474 0 0,3 7-133 0 0,0 1 1 0 0,0-1 0 0 0,-1 1 0 0 0,0 0-1 0 0,0 0 1 0 0,0 13 0 0 0,5 68 162 0 0,-6-46-299 0 0,18 195 77 0 0,-12-172-4 0 0,-3-90-296 0 0,-2 0-1 0 0,0 0 1 0 0,-1-1-1 0 0,-1 1 1 0 0,-3-32 0 0 0,2-19-2681 0 0,0 69 2157 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26.751"/>
    </inkml:context>
    <inkml:brush xml:id="br0">
      <inkml:brushProperty name="width" value="0.05" units="cm"/>
      <inkml:brushProperty name="height" value="0.05" units="cm"/>
    </inkml:brush>
  </inkml:definitions>
  <inkml:trace contextRef="#ctx0" brushRef="#br0">35 101 16 0 0,'-5'-12'317'0'0,"5"9"623"0"0,-1 1-748 0 0,-14-35 733 0 0,14 35-775 0 0,0-1-85 0 0,-10-36 420 0 0,10 36-279 0 0,2 6-251 0 0,11 30 65 0 0,1 0 1 0 0,2-1-1 0 0,33 55 0 0 0,-34-65-36 0 0,25 36 33 0 0,-34-52-11 0 0,-1-1-1 0 0,1 0 1 0 0,0 0 0 0 0,1-1 0 0 0,-1 0 0 0 0,1 0-1 0 0,-1 0 1 0 0,10 4 0 0 0,9 3-33 0 0,-22-10 55 0 0,1 0-52 0 0,29 3-13 0 0,-29-4 39 0 0,0-1-48 0 0,0 0 43 0 0,-1 0-1 0 0,1 0 1 0 0,-1 0-1 0 0,0 0 1 0 0,1-1-1 0 0,-1 1 1 0 0,0 0-1 0 0,0-1 1 0 0,0 0-1 0 0,0 0 1 0 0,0 1 0 0 0,0-1-1 0 0,0 0 1 0 0,-1-1-1 0 0,1 1 1 0 0,1-3-1 0 0,1-3 10 0 0,-1 1-1 0 0,-1-1 1 0 0,0 0-1 0 0,3-15 1 0 0,-5 20-28 0 0,0-1 50 0 0,0-13-54 0 0,0 12 64 0 0,0 2-54 0 0,-4-31 32 0 0,3 31 35 0 0,-3-11 113 0 0,3 16-148 0 0,0 1 0 0 0,0-1 1 0 0,1 0-1 0 0,-1 1 0 0 0,1-1 0 0 0,-1 0 0 0 0,1 1 1 0 0,0-1-1 0 0,0 1 0 0 0,0-1 0 0 0,0 1 0 0 0,1 2 1 0 0,7 36 149 0 0,-3-19-100 0 0,54 221-2311 0 0,-57-238 1664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16.733"/>
    </inkml:context>
    <inkml:brush xml:id="br0">
      <inkml:brushProperty name="width" value="0.05" units="cm"/>
      <inkml:brushProperty name="height" value="0.05" units="cm"/>
    </inkml:brush>
  </inkml:definitions>
  <inkml:trace contextRef="#ctx0" brushRef="#br0">1 73 372 0 0,'0'0'2320'0'0,"0"-3"-2186"0"0,0-9-12 0 0,0 9 118 0 0,13-7 195 0 0,33-15-74 0 0,-39 23-319 0 0,3-2 20 0 0,-1 1 0 0 0,0 0 0 0 0,1 1 1 0 0,0 0-1 0 0,-1 0 0 0 0,1 1 0 0 0,0 0 0 0 0,0 1 1 0 0,16 1-1 0 0,0 3 46 0 0,-1 2-1 0 0,33 10 1 0 0,-49-13-100 0 0,0 0-1 0 0,0 1 0 0 0,0 0 1 0 0,-1 1-1 0 0,1 0 1 0 0,-1 0-1 0 0,-1 1 0 0 0,1 0 1 0 0,11 12-1 0 0,-15-14 14 0 0,-1 1-1 0 0,0 0 1 0 0,1 0-1 0 0,-2 0 1 0 0,1 0-1 0 0,-1 1 0 0 0,1-1 1 0 0,-1 1-1 0 0,-1 0 1 0 0,1-1-1 0 0,-1 1 1 0 0,0 0-1 0 0,-1 0 1 0 0,1 0-1 0 0,-1 0 1 0 0,0 0-1 0 0,-2 8 1 0 0,0 0 6 0 0,-1-1-1 0 0,0 0 1 0 0,-1 1 0 0 0,-1-1 0 0 0,0-1 0 0 0,-10 19 0 0 0,-42 58 54 0 0,56-88-72 0 0,-2 4-9 0 0,1-4 0 0 0,1 1 0 0 0,-1 0 1 0 0,1-1-1 0 0,0 1 0 0 0,0 0 1 0 0,0 0-1 0 0,0 0 0 0 0,0 0 1 0 0,-1 3-1 0 0,3-5-1 0 0,-1 1 1 0 0,0-1-1 0 0,0 1 0 0 0,0-1 1 0 0,1 0-1 0 0,-1 1 0 0 0,0-1 0 0 0,0 1 1 0 0,1-1-1 0 0,-1 0 0 0 0,0 1 0 0 0,1-1 1 0 0,-1 0-1 0 0,1 1 0 0 0,-1-1 0 0 0,0 0 1 0 0,1 0-1 0 0,-1 1 0 0 0,1-1 0 0 0,-1 0 1 0 0,1 0-1 0 0,-1 0 0 0 0,1 1 1 0 0,-1-1-1 0 0,1 0 0 0 0,-1 0 0 0 0,1 0 1 0 0,0 0-1 0 0,14-2 10 0 0,-5 1-8 0 0,-1 1 0 0 0,0 0-1 0 0,1 0 1 0 0,-1 1 0 0 0,0 0-1 0 0,1 1 1 0 0,-1 0 0 0 0,0 0 0 0 0,10 5-1 0 0,-10-4 11 0 0,0 0-4 0 0,0 1 1 0 0,0 1 0 0 0,0 0 0 0 0,-1 0 0 0 0,0 0 0 0 0,0 1 0 0 0,0 0 0 0 0,-1 1 0 0 0,1-1-1 0 0,8 13 1 0 0,-10-13-9 0 0,-1 0 11 0 0,0 1 0 0 0,-1 0 0 0 0,0 0 0 0 0,0 0-1 0 0,0 1 1 0 0,-1-1 0 0 0,0 1 0 0 0,0 0 0 0 0,-1-1 0 0 0,0 1 0 0 0,-1 1 0 0 0,1-1 0 0 0,-2 0 0 0 0,1 13 0 0 0,-1-16-8 0 0,-1 0 0 0 0,0 0 0 0 0,0 0 0 0 0,0 0 0 0 0,-1 0 0 0 0,-2 5 0 0 0,1-2 9 0 0,1-3-10 0 0,0 0 0 0 0,-1 0 0 0 0,1-1 1 0 0,-1 1-1 0 0,0-1 0 0 0,0 1 0 0 0,-1-1 1 0 0,0 0-1 0 0,1-1 0 0 0,-1 1 0 0 0,0 0 0 0 0,-1-1 1 0 0,1 0-1 0 0,-1 0 0 0 0,1 0 0 0 0,-1-1 0 0 0,0 0 1 0 0,0 1-1 0 0,-7 1 0 0 0,4-1 4 0 0,4-2-2 0 0,-1 1 0 0 0,0-1 0 0 0,0 0 0 0 0,0-1 0 0 0,0 1 0 0 0,0-1 0 0 0,0 0 0 0 0,-5-1 0 0 0,1 1 8 0 0,-1-1-7 0 0,-27-3-2 0 0,28 2-7 0 0,-5-5 4 0 0,9 5-77 0 0,0 0-81 0 0,0 0 0 0 0,0 0 0 0 0,0 0 0 0 0,0-1-1 0 0,0 0 1 0 0,1 0 0 0 0,-1-1 0 0 0,1 1 0 0 0,0-1 0 0 0,0 0 0 0 0,-7-7 0 0 0,4-2-1461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27.263"/>
    </inkml:context>
    <inkml:brush xml:id="br0">
      <inkml:brushProperty name="width" value="0.05" units="cm"/>
      <inkml:brushProperty name="height" value="0.05" units="cm"/>
    </inkml:brush>
  </inkml:definitions>
  <inkml:trace contextRef="#ctx0" brushRef="#br0">276 8 296 0 0,'0'0'590'0'0,"1"-1"-497"0"0,-1 1 1 0 0,1-1-1 0 0,-1 0 0 0 0,1 1 1 0 0,-1-1-1 0 0,1 1 0 0 0,-1 0 1 0 0,1-1-1 0 0,-1 1 0 0 0,1-1 1 0 0,0 1-1 0 0,-1 0 1 0 0,1-1-1 0 0,0 1 0 0 0,-1 0 1 0 0,1 0-1 0 0,0 0 0 0 0,0 0 1 0 0,0-1-1 0 0,0 2-57 0 0,0 0 0 0 0,0 0 0 0 0,-1 1 0 0 0,1-1 0 0 0,0 0 1 0 0,-1 0-1 0 0,1 0 0 0 0,0 0 0 0 0,-1 1 0 0 0,0-1 0 0 0,1 0 0 0 0,-1 1 0 0 0,0-1 0 0 0,0 0 1 0 0,1 1-1 0 0,-1-1 0 0 0,0 2 0 0 0,-6 31 397 0 0,2-20-363 0 0,-1 0 0 0 0,-13 22 0 0 0,13-24-89 0 0,-2-2-1 0 0,1 1 0 0 0,-1-1 0 0 0,-1 0 1 0 0,0 0-1 0 0,0-1 0 0 0,-1 0 0 0 0,0-1 1 0 0,-1 0-1 0 0,1 0 0 0 0,-2-1 0 0 0,-15 9 1 0 0,23-15-32 0 0,-1 0 1 0 0,1 0-1 0 0,-1 0 1 0 0,1 0-1 0 0,-1-1 1 0 0,1 1-1 0 0,-1-1 0 0 0,0 0 1 0 0,1 0-1 0 0,-1-1 1 0 0,0 1-1 0 0,1-1 1 0 0,-1 0-1 0 0,1 0 1 0 0,-1 0-1 0 0,1 0 1 0 0,0 0-1 0 0,-1-1 1 0 0,1 1-1 0 0,0-1 1 0 0,-4-3-1 0 0,2 1 0 0 0,0 0 1 0 0,0 0-1 0 0,0 0 0 0 0,1 0 0 0 0,-1-1 0 0 0,1 0 1 0 0,1 0-1 0 0,-1 0 0 0 0,1 0 0 0 0,-1-1 1 0 0,-2-8-1 0 0,-2-15 164 0 0,8 28-98 0 0,0 1 0 0 0,0-1 0 0 0,0 0 0 0 0,0 1 0 0 0,0-1-1 0 0,0 1 1 0 0,0-1 0 0 0,1 0 0 0 0,-1 1 0 0 0,0-1 0 0 0,0 0 0 0 0,1 1-1 0 0,-1-1 1 0 0,0 1 0 0 0,1-1 0 0 0,-1 1 0 0 0,0-1 0 0 0,1 1 0 0 0,-1-1 0 0 0,1 1-1 0 0,-1-1 1 0 0,1 1 0 0 0,-1-1 0 0 0,1 1 0 0 0,-1 0 0 0 0,1-1 0 0 0,0 1 0 0 0,-1 0-1 0 0,1 0 1 0 0,-1-1 0 0 0,1 1 0 0 0,0 0 0 0 0,-1 0 0 0 0,1 0 0 0 0,0 0-1 0 0,-1 0 1 0 0,1 0 0 0 0,0 0 0 0 0,-1 0 0 0 0,2 0 0 0 0,28 3 709 0 0,190 78 758 0 0,-77-19-4177 0 0,-141-61 1932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27.595"/>
    </inkml:context>
    <inkml:brush xml:id="br0">
      <inkml:brushProperty name="width" value="0.05" units="cm"/>
      <inkml:brushProperty name="height" value="0.05" units="cm"/>
    </inkml:brush>
  </inkml:definitions>
  <inkml:trace contextRef="#ctx0" brushRef="#br0">1 1 400 0 0,'0'0'2464'0'0,"1"3"-2179"0"0,13 26 369 0 0,15 49-1 0 0,5 9-653 0 0,-16-43-1857 0 0,-16-41 1662 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27.959"/>
    </inkml:context>
    <inkml:brush xml:id="br0">
      <inkml:brushProperty name="width" value="0.05" units="cm"/>
      <inkml:brushProperty name="height" value="0.05" units="cm"/>
    </inkml:brush>
  </inkml:definitions>
  <inkml:trace contextRef="#ctx0" brushRef="#br0">1 68 108 0 0,'14'-10'2210'0'0,"-4"5"-1933"0"0,1 1 0 0 0,0 0 0 0 0,0 0 0 0 0,0 1 0 0 0,1 0 0 0 0,13-1 0 0 0,75-3-129 0 0,-46 4-40 0 0,138-13-76 0 0,-148 12-377 0 0,-40 4 175 0 0,1 0-116 0 0,20 0-774 0 0,-10 2 272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28.366"/>
    </inkml:context>
    <inkml:brush xml:id="br0">
      <inkml:brushProperty name="width" value="0.05" units="cm"/>
      <inkml:brushProperty name="height" value="0.05" units="cm"/>
    </inkml:brush>
  </inkml:definitions>
  <inkml:trace contextRef="#ctx0" brushRef="#br0">12 8 360 0 0,'0'0'502'0'0,"-5"-5"71"0"0,5 5-542 0 0,0 0 0 0 0,-1-1 1 0 0,1 1-1 0 0,0 0 0 0 0,0 0 0 0 0,0 0 1 0 0,0 0-1 0 0,0 0 0 0 0,0 0 0 0 0,0 0 1 0 0,0-1-1 0 0,0 1 0 0 0,0 0 0 0 0,0 0 1 0 0,-1 0-1 0 0,1 0 0 0 0,0 0 0 0 0,0 0 0 0 0,0 0 1 0 0,0 0-1 0 0,0 0 0 0 0,0 0 0 0 0,0 0 1 0 0,-1 0-1 0 0,1 0 0 0 0,0 0 0 0 0,0 0 1 0 0,0 0-1 0 0,0 0 0 0 0,0 0 0 0 0,0 0 0 0 0,-1 0 1 0 0,1 0-1 0 0,0 0 0 0 0,0 0 0 0 0,0 0 1 0 0,0 0-1 0 0,0 0 0 0 0,0 0 0 0 0,-1 0 1 0 0,1 0-1 0 0,0 0 0 0 0,0 0 0 0 0,0 0 0 0 0,0 0 1 0 0,0 0-1 0 0,0 0 0 0 0,0 0 0 0 0,-1 1 1 0 0,1-1-1 0 0,0 0 0 0 0,0 0 0 0 0,0 0 1 0 0,0 0-1 0 0,0 0 0 0 0,0 0 0 0 0,0 0 1 0 0,0 1-1 0 0,0-1 0 0 0,0 17 474 0 0,1 0 0 0 0,0 0 1 0 0,1 0-1 0 0,6 18 0 0 0,20 70 386 0 0,-26-100-865 0 0,22 70 173 0 0,11 42-396 0 0,-20-42-3248 0 0,-14-70 2540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34.284"/>
    </inkml:context>
    <inkml:brush xml:id="br0">
      <inkml:brushProperty name="width" value="0.05" units="cm"/>
      <inkml:brushProperty name="height" value="0.05" units="cm"/>
    </inkml:brush>
  </inkml:definitions>
  <inkml:trace contextRef="#ctx0" brushRef="#br0">140 219 68 0 0,'0'0'151'0'0,"1"-3"186"0"0,9-21 690 0 0,-9 21-886 0 0,8-11 161 0 0,1-2-162 0 0,0-1 1 0 0,-2 0-1 0 0,0 0 0 0 0,-1-1 0 0 0,6-22 1 0 0,-12 37-131 0 0,-1 1-5 0 0,0 1 0 0 0,0-1 0 0 0,0 0 0 0 0,-1 0 0 0 0,1 1 0 0 0,0-1 0 0 0,0 0 0 0 0,-1 0 1 0 0,1 1-1 0 0,-1-1 0 0 0,0 0 0 0 0,0 1 0 0 0,1-1 0 0 0,-1 1 0 0 0,0-1 0 0 0,0 1 0 0 0,-2-3 1 0 0,1 2 10 0 0,0 1-6 0 0,1 0-1 0 0,-1 0 0 0 0,1-1 1 0 0,-1 1-1 0 0,1 1 0 0 0,-1-1 1 0 0,0 0-1 0 0,0 0 0 0 0,1 0 1 0 0,-1 1-1 0 0,0-1 0 0 0,0 1 1 0 0,-3-1-1 0 0,2 1-18 0 0,0 1 51 0 0,-5 1-39 0 0,0 1 0 0 0,0 0 0 0 0,0 0 0 0 0,1 1 0 0 0,0 0 0 0 0,0 0 0 0 0,0 1 0 0 0,0 0 0 0 0,0 0 0 0 0,1 1 0 0 0,0-1 0 0 0,1 2 0 0 0,-8 8 0 0 0,3-2 22 0 0,1 0 1 0 0,0 0 0 0 0,0 1-1 0 0,2 1 1 0 0,-12 29 0 0 0,18-41-22 0 0,0-1 0 0 0,0 0 0 0 0,1 1 1 0 0,-1-1-1 0 0,1 1 0 0 0,0-1 1 0 0,-1 1-1 0 0,1-1 0 0 0,0 1 1 0 0,1-1-1 0 0,-1 1 0 0 0,0-1 0 0 0,1 0 1 0 0,-1 1-1 0 0,1-1 0 0 0,0 1 1 0 0,0-1-1 0 0,0 0 0 0 0,0 0 0 0 0,0 1 1 0 0,0-1-1 0 0,1 0 0 0 0,-1 0 1 0 0,1 0-1 0 0,-1 0 0 0 0,1-1 0 0 0,0 1 1 0 0,0 0-1 0 0,-1-1 0 0 0,1 1 1 0 0,1-1-1 0 0,-1 0 0 0 0,0 1 0 0 0,4 0 1 0 0,-4 0-22 0 0,2-2 36 0 0,0 1-29 0 0,0 0 0 0 0,0 0 0 0 0,0-1 0 0 0,0 1-1 0 0,0-1 1 0 0,0 0 0 0 0,0 0 0 0 0,0-1 0 0 0,-1 1 0 0 0,1-1-1 0 0,0 0 1 0 0,0 0 0 0 0,0 0 0 0 0,0 0 0 0 0,-1-1-1 0 0,1 0 1 0 0,-1 1 0 0 0,1-1 0 0 0,-1 0 0 0 0,0-1 0 0 0,0 1-1 0 0,0-1 1 0 0,0 1 0 0 0,0-1 0 0 0,0 0 0 0 0,-1 0-1 0 0,1 0 1 0 0,-1-1 0 0 0,3-4 0 0 0,-4 5-17 0 0,4-12 31 0 0,-5 11 30 0 0,5-11 296 0 0,-2 18-310 0 0,0-1-1 0 0,-1 1 0 0 0,0 0 1 0 0,1 0-1 0 0,-1 1 0 0 0,0-1 0 0 0,-1 0 1 0 0,1 1-1 0 0,1 4 0 0 0,15 42 137 0 0,-14-37-137 0 0,7 32-1017 0 0,6 50 0 0 0,-14-79 356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34.724"/>
    </inkml:context>
    <inkml:brush xml:id="br0">
      <inkml:brushProperty name="width" value="0.05" units="cm"/>
      <inkml:brushProperty name="height" value="0.05" units="cm"/>
    </inkml:brush>
  </inkml:definitions>
  <inkml:trace contextRef="#ctx0" brushRef="#br0">333 1 600 0 0,'0'0'445'0'0,"0"3"25"0"0,-4 10-274 0 0,-1 0 0 0 0,1-1 0 0 0,-2 0 0 0 0,0 0 0 0 0,0 0 0 0 0,-1-1 0 0 0,-14 19-1 0 0,-69 70 48 0 0,83-93-235 0 0,0 0 0 0 0,0-1 0 0 0,-1 0-1 0 0,1 0 1 0 0,-2-1 0 0 0,1 0 0 0 0,0-1 0 0 0,-1 1 0 0 0,0-2 0 0 0,-14 5 0 0 0,21-7-26 0 0,0-1 1 0 0,0 0 0 0 0,0 1-1 0 0,0-1 1 0 0,0 0 0 0 0,0 0-1 0 0,0-1 1 0 0,0 1 0 0 0,0 0-1 0 0,0-1 1 0 0,0 1 0 0 0,0-1-1 0 0,0 0 1 0 0,0 1 0 0 0,0-1-1 0 0,0 0 1 0 0,0 0 0 0 0,1 0-1 0 0,-1-1 1 0 0,0 1 0 0 0,1 0-1 0 0,-1-1 1 0 0,-1-1 0 0 0,-1-2-37 0 0,0 0 0 0 0,0-1 1 0 0,1 0-1 0 0,-1 0 0 0 0,-2-6 1 0 0,4 7 25 0 0,0 2 8 0 0,1 0 0 0 0,0-1 0 0 0,0 1 0 0 0,0 0 1 0 0,1 0-1 0 0,-1-1 0 0 0,0-5 0 0 0,1 6 12 0 0,0 1-47 0 0,0 1 59 0 0,0 0 1 0 0,0 0 0 0 0,0 0 0 0 0,1 0 0 0 0,-1 0-1 0 0,0 0 1 0 0,0 0 0 0 0,1 0 0 0 0,-1 0 0 0 0,1 0 0 0 0,-1 0-1 0 0,1 0 1 0 0,-1 0 0 0 0,1 0 0 0 0,-1 0 0 0 0,2 0 0 0 0,9-3 107 0 0,-9 4-80 0 0,1-1 0 0 0,0 1 0 0 0,-1 0 0 0 0,1 1 0 0 0,-1-1 0 0 0,1 0 0 0 0,0 1 0 0 0,-1-1-1 0 0,1 1 1 0 0,-1 0 0 0 0,5 2 0 0 0,-3-1 10 0 0,55 19 50 0 0,85 47-1 0 0,-114-51-1566 0 0,-13-8 880 0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35.302"/>
    </inkml:context>
    <inkml:brush xml:id="br0">
      <inkml:brushProperty name="width" value="0.05" units="cm"/>
      <inkml:brushProperty name="height" value="0.05" units="cm"/>
    </inkml:brush>
  </inkml:definitions>
  <inkml:trace contextRef="#ctx0" brushRef="#br0">201 77 224 0 0,'0'0'693'0'0,"-4"0"-577"0"0,-11 0-89 0 0,11 0 64 0 0,1 0-85 0 0,-11 1 126 0 0,12-1-97 0 0,-1 1 0 0 0,0-1 0 0 0,1 0 0 0 0,-1 0 0 0 0,1-1 0 0 0,-1 1 1 0 0,0 0-1 0 0,1-1 0 0 0,-1 0 0 0 0,1 0 0 0 0,0 1 0 0 0,-1-1 0 0 0,1-1 0 0 0,-1 1 0 0 0,1 0 1 0 0,0 0-1 0 0,0-1 0 0 0,0 0 0 0 0,0 1 0 0 0,0-1 0 0 0,0 0 0 0 0,0 0 0 0 0,-1-2 1 0 0,-4-26 127 0 0,7 27-77 0 0,2 0-27 0 0,-2 2-41 0 0,0 0 1 0 0,0 0-1 0 0,0 0 1 0 0,1 1-1 0 0,-1-1 0 0 0,0 0 1 0 0,1 0-1 0 0,-1 0 1 0 0,1 1-1 0 0,-1-1 0 0 0,1 0 1 0 0,-1 1-1 0 0,1-1 0 0 0,-1 0 1 0 0,2 0-1 0 0,7-3 129 0 0,-7 3-24 0 0,2 3 65 0 0,1 1-119 0 0,1 0 0 0 0,-1 1-1 0 0,0-1 1 0 0,0 1 0 0 0,0 0-1 0 0,-1 1 1 0 0,0-1 0 0 0,0 1 0 0 0,0 0-1 0 0,0 0 1 0 0,0 0 0 0 0,-1 1-1 0 0,0-1 1 0 0,0 1 0 0 0,-1 0-1 0 0,0 0 1 0 0,0 0 0 0 0,0 0 0 0 0,1 8-1 0 0,0-1-20 0 0,-1 1 0 0 0,-1-1 0 0 0,0 0 0 0 0,0 1 0 0 0,-1-1 0 0 0,-1 0 0 0 0,0 1 0 0 0,-5 19 0 0 0,3-22-43 0 0,-1 1-1 0 0,0-1 0 0 0,-1 0 0 0 0,0 0 0 0 0,0 0 0 0 0,-1-1 1 0 0,-1 0-1 0 0,1 0 0 0 0,-2 0 0 0 0,1-1 0 0 0,-1 0 0 0 0,-1-1 1 0 0,0 0-1 0 0,0 0 0 0 0,-15 9 0 0 0,22-15-3 0 0,0-1-1 0 0,-1 0 1 0 0,1 0-1 0 0,-1 0 1 0 0,1 0-1 0 0,-1 0 1 0 0,0 0 0 0 0,1-1-1 0 0,-1 1 1 0 0,0-1-1 0 0,0 1 1 0 0,1-1-1 0 0,-1 0 1 0 0,0 0 0 0 0,0-1-1 0 0,1 1 1 0 0,-1-1-1 0 0,0 1 1 0 0,1-1-1 0 0,-1 0 1 0 0,0 0-1 0 0,1 0 1 0 0,-1 0 0 0 0,-3-3-1 0 0,5 3-4 0 0,0 0 1 0 0,0-1-1 0 0,0 1 1 0 0,1 0-1 0 0,-1-1 0 0 0,1 1 1 0 0,-1 0-1 0 0,1-1 0 0 0,0 1 1 0 0,-1-1-1 0 0,1 1 0 0 0,0-1 1 0 0,0 1-1 0 0,0-1 0 0 0,0 1 1 0 0,0-1-1 0 0,0 1 0 0 0,0-1 1 0 0,1-1-1 0 0,-1 2 15 0 0,1-1-56 0 0,-1 1 45 0 0,0 1 0 0 0,0 0-1 0 0,1 0 1 0 0,-1 0 0 0 0,0 0-1 0 0,0 0 1 0 0,1 0 0 0 0,-1 0-1 0 0,0 0 1 0 0,0 0-1 0 0,1-1 1 0 0,-1 1 0 0 0,0 0-1 0 0,0 0 1 0 0,0 0 0 0 0,0-1-1 0 0,1 1 1 0 0,-1 0 0 0 0,0 0-1 0 0,0 0 1 0 0,0-1 0 0 0,0 1-1 0 0,0 0 1 0 0,0 0-1 0 0,1-1 1 0 0,-1 1 0 0 0,0 0-1 0 0,0 0 1 0 0,0-1 0 0 0,0 1-1 0 0,0-1 1 0 0,0 1 0 0 0,0-1 0 0 0,0 0 0 0 0,1 1 0 0 0,-1-1 0 0 0,0 1 0 0 0,0-1 0 0 0,1 1 0 0 0,-1-1 1 0 0,0 1-1 0 0,1-1 0 0 0,-1 1 0 0 0,0 0 0 0 0,1-1 0 0 0,-1 1 0 0 0,1-1 0 0 0,-1 1 0 0 0,1 0 0 0 0,-1-1 0 0 0,1 1 0 0 0,0 0 0 0 0,5-2 38 0 0,0 1 0 0 0,0 0 1 0 0,0 0-1 0 0,0 0 0 0 0,0 1 1 0 0,0 0-1 0 0,0 0 0 0 0,0 1 1 0 0,0 0-1 0 0,0 0 0 0 0,6 2 1 0 0,87 26 144 0 0,18 6-2846 0 0,-109-35 1828 0 0,13 1 140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35.665"/>
    </inkml:context>
    <inkml:brush xml:id="br0">
      <inkml:brushProperty name="width" value="0.05" units="cm"/>
      <inkml:brushProperty name="height" value="0.05" units="cm"/>
    </inkml:brush>
  </inkml:definitions>
  <inkml:trace contextRef="#ctx0" brushRef="#br0">0 56 468 0 0,'3'-1'558'0'0,"181"-36"2699"0"0,2 20-4744 0 0,-164 18 435 0 0,-18-1 456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36.025"/>
    </inkml:context>
    <inkml:brush xml:id="br0">
      <inkml:brushProperty name="width" value="0.05" units="cm"/>
      <inkml:brushProperty name="height" value="0.05" units="cm"/>
    </inkml:brush>
  </inkml:definitions>
  <inkml:trace contextRef="#ctx0" brushRef="#br0">19 0 32 0 0,'-1'2'145'0'0,"-1"0"-1"0"0,0 0 1 0 0,1 0-1 0 0,-1 0 1 0 0,1 0-1 0 0,-1 0 1 0 0,1 1-1 0 0,0-1 1 0 0,0 0-1 0 0,0 1 1 0 0,0-1-1 0 0,1 1 1 0 0,-1-1-1 0 0,1 1 1 0 0,-1 0-1 0 0,1-1 1 0 0,0 1-1 0 0,0-1 1 0 0,0 1-1 0 0,1 4 1 0 0,0 9 561 0 0,8 33 0 0 0,-8-43-613 0 0,15 59 452 0 0,25 63 1 0 0,-27-84-581 0 0,-10-26-1576 0 0,14 30 0 0 0,-12-33 809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36.386"/>
    </inkml:context>
    <inkml:brush xml:id="br0">
      <inkml:brushProperty name="width" value="0.05" units="cm"/>
      <inkml:brushProperty name="height" value="0.05" units="cm"/>
    </inkml:brush>
  </inkml:definitions>
  <inkml:trace contextRef="#ctx0" brushRef="#br0">0 13 512 0 0,'0'0'537'0'0,"1"-3"-49"0"0,4-7 114 0 0,-1 17 715 0 0,1 20-367 0 0,19 124 509 0 0,2 14-1426 0 0,-15-50-3525 0 0,-9-93 2690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17.097"/>
    </inkml:context>
    <inkml:brush xml:id="br0">
      <inkml:brushProperty name="width" value="0.05" units="cm"/>
      <inkml:brushProperty name="height" value="0.05" units="cm"/>
    </inkml:brush>
  </inkml:definitions>
  <inkml:trace contextRef="#ctx0" brushRef="#br0">0 41 480 0 0,'0'0'3756'0'0,"3"1"-3250"0"0,9 1-234 0 0,-1-1-1 0 0,1 0 0 0 0,0-1 1 0 0,0 0-1 0 0,0-1 0 0 0,-1 0 0 0 0,24-6 1 0 0,16-1-190 0 0,-24 5-52 0 0,147-19-4341 0 0,-155 19 4001 0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36.734"/>
    </inkml:context>
    <inkml:brush xml:id="br0">
      <inkml:brushProperty name="width" value="0.05" units="cm"/>
      <inkml:brushProperty name="height" value="0.05" units="cm"/>
    </inkml:brush>
  </inkml:definitions>
  <inkml:trace contextRef="#ctx0" brushRef="#br0">1 7 16 0 0,'0'-1'44'0'0,"0"1"0"0"0,0 0 1 0 0,0 0-1 0 0,0-1 0 0 0,0 1 0 0 0,0 0 0 0 0,0 0 0 0 0,0-1 1 0 0,0 1-1 0 0,0 0 0 0 0,0 0 0 0 0,0 0 0 0 0,0-1 1 0 0,0 1-1 0 0,0 0 0 0 0,0 0 0 0 0,1-1 0 0 0,-1 1 1 0 0,0 0-1 0 0,0 0 0 0 0,0 0 0 0 0,0 0 0 0 0,1-1 0 0 0,-1 1 1 0 0,0 0-1 0 0,0 0 0 0 0,0 0 0 0 0,1 0 0 0 0,-1 0 1 0 0,0 0-1 0 0,0-1 0 0 0,1 1 0 0 0,-1 0 0 0 0,0 0 0 0 0,0 0 1 0 0,1 0-1 0 0,-1 0 0 0 0,0 0 0 0 0,0 0 0 0 0,1 0 1 0 0,-1 0-1 0 0,0 0 0 0 0,0 0 0 0 0,1 0 0 0 0,-1 0 0 0 0,0 0 1 0 0,0 1-1 0 0,0-1 0 0 0,1 0 0 0 0,8 15 971 0 0,5 34-263 0 0,-13-44-586 0 0,9 34 156 0 0,-2 1 1 0 0,5 64 0 0 0,-5-17-3097 0 0,-6-66 1994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37.123"/>
    </inkml:context>
    <inkml:brush xml:id="br0">
      <inkml:brushProperty name="width" value="0.05" units="cm"/>
      <inkml:brushProperty name="height" value="0.05" units="cm"/>
    </inkml:brush>
  </inkml:definitions>
  <inkml:trace contextRef="#ctx0" brushRef="#br0">440 8 36 0 0,'15'-7'1473'0'0,"-14"7"-1413"0"0,0 0 1 0 0,0 0 0 0 0,1 0-1 0 0,-1 0 1 0 0,0 0 0 0 0,0 0-1 0 0,0 0 1 0 0,1 0 0 0 0,-1 1-1 0 0,0-1 1 0 0,0 0-1 0 0,0 1 1 0 0,0-1 0 0 0,0 0-1 0 0,1 1 1 0 0,-1 0 0 0 0,0-1-1 0 0,1 2 1 0 0,0 0 136 0 0,-4 13 138 0 0,2-14-324 0 0,0 0 0 0 0,0 0-1 0 0,0 0 1 0 0,-1 0 0 0 0,1 0 0 0 0,0 0 0 0 0,-1-1-1 0 0,1 1 1 0 0,-1 0 0 0 0,1 0 0 0 0,-1 0 0 0 0,1 0-1 0 0,-1-1 1 0 0,0 1 0 0 0,1 0 0 0 0,-1-1-1 0 0,-1 2 1 0 0,-1 1 20 0 0,-8 11 64 0 0,0 0 0 0 0,-1-1 0 0 0,0 0 0 0 0,-1-1 0 0 0,0 0 0 0 0,-29 18 1 0 0,13-12-62 0 0,0-2 1 0 0,-53 21-1 0 0,55-28-47 0 0,-55 12 0 0 0,78-21-18 0 0,0 0 1 0 0,-1 0-1 0 0,1 0 1 0 0,0-1-1 0 0,-1 0 1 0 0,1 1-1 0 0,0-2 0 0 0,0 1 1 0 0,0 0-1 0 0,0-1 1 0 0,0 1-1 0 0,0-1 1 0 0,0 0-1 0 0,0-1 0 0 0,1 1 1 0 0,-1-1-1 0 0,1 1 1 0 0,0-1-1 0 0,0 0 0 0 0,0 0 1 0 0,-3-5-1 0 0,4 6 4 0 0,0-1-1 0 0,0 0 1 0 0,0 0-1 0 0,1 0 0 0 0,0-1 1 0 0,-1 1-1 0 0,1 0 1 0 0,0 0-1 0 0,1-1 0 0 0,-1 1 1 0 0,1-1-1 0 0,-1 1 0 0 0,1-1 1 0 0,0 1-1 0 0,0 0 1 0 0,0-1-1 0 0,1 1 0 0 0,-1-1 1 0 0,1 1-1 0 0,0 0 1 0 0,0-1-1 0 0,0 1 0 0 0,1 0 1 0 0,2-6-1 0 0,-3 7 60 0 0,11 2 170 0 0,-10-1-150 0 0,0 1 0 0 0,1 0 0 0 0,-1 0 0 0 0,0 0-1 0 0,1 0 1 0 0,-1 0 0 0 0,0 1 0 0 0,1-1 0 0 0,-1 1 0 0 0,0-1 0 0 0,0 1-1 0 0,1 0 1 0 0,-1 0 0 0 0,0 0 0 0 0,0 0 0 0 0,2 2 0 0 0,96 68 1571 0 0,-46-27-1370 0 0,41 33-17 0 0,-30-34-3322 0 0,-62-42 2550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37.461"/>
    </inkml:context>
    <inkml:brush xml:id="br0">
      <inkml:brushProperty name="width" value="0.05" units="cm"/>
      <inkml:brushProperty name="height" value="0.05" units="cm"/>
    </inkml:brush>
  </inkml:definitions>
  <inkml:trace contextRef="#ctx0" brushRef="#br0">0 40 392 0 0,'0'0'665'0'0,"2"-2"-173"0"0,16-19 874 0 0,-16 19-1096 0 0,0 1-64 0 0,24-12 332 0 0,-23 13-350 0 0,0 0-96 0 0,12 0-73 0 0,-11 0 66 0 0,-2 1-54 0 0,15 18 115 0 0,-16-17-141 0 0,-1 2 38 0 0,1-1-39 0 0,-1 0 0 0 0,0 0-1 0 0,0 0 1 0 0,0 1 0 0 0,0-1-1 0 0,-1 0 1 0 0,0 0-1 0 0,1 0 1 0 0,-1 1 0 0 0,0-1-1 0 0,0 0 1 0 0,-1 0-1 0 0,-2 4 1 0 0,-4 5-57 0 0,0 0 0 0 0,-17 17 0 0 0,16-19 31 0 0,7-7-34 0 0,1-3 47 0 0,1 0 0 0 0,-1 1-1 0 0,1-1 1 0 0,-1 0-1 0 0,1 1 1 0 0,-1-1-1 0 0,1 1 1 0 0,-1-1 0 0 0,1 0-1 0 0,0 1 1 0 0,-1-1-1 0 0,1 1 1 0 0,0-1-1 0 0,-1 1 1 0 0,1-1 0 0 0,0 1-1 0 0,0 0 1 0 0,-1-1-1 0 0,1 1 1 0 0,0-1-1 0 0,0 1 1 0 0,0-1 0 0 0,0 1-1 0 0,0 0 1 0 0,0-1-1 0 0,0 1 1 0 0,0-1-1 0 0,0 1 1 0 0,0 0 0 0 0,0-1-1 0 0,1 1 1 0 0,-1-1-1 0 0,0 1 1 0 0,0 0-1 0 0,0-1 1 0 0,1 1 0 0 0,-1-1-1 0 0,0 1 1 0 0,1-1-1 0 0,-1 1 1 0 0,0-1-1 0 0,1 0 1 0 0,-1 1 0 0 0,1-1-1 0 0,-1 1 1 0 0,1-1-1 0 0,-1 0 1 0 0,1 1-1 0 0,11 2-19 0 0,-9-2 56 0 0,-1 0-70 0 0,18 13 100 0 0,-18-13-51 0 0,0 1 47 0 0,4 3-19 0 0,-1 0 0 0 0,1 1 0 0 0,-1-1 0 0 0,-1 1 0 0 0,1 0 0 0 0,-1 0-1 0 0,6 13 1 0 0,-9-17 18 0 0,0 1-45 0 0,-1 0-2 0 0,1 0 1 0 0,-1 0-1 0 0,0-1 1 0 0,0 1-1 0 0,0 0 1 0 0,0-1-1 0 0,0 1 1 0 0,-1 0-1 0 0,1-1 0 0 0,-1 1 1 0 0,0 0-1 0 0,0-1 1 0 0,1 1-1 0 0,-2-1 1 0 0,1 1-1 0 0,0-1 0 0 0,-1 1 1 0 0,1-1-1 0 0,-1 0 1 0 0,1 0-1 0 0,-1 0 1 0 0,0 0-1 0 0,0 0 0 0 0,0 0 1 0 0,0 0-1 0 0,0-1 1 0 0,-1 1-1 0 0,1-1 1 0 0,0 0-1 0 0,-1 1 0 0 0,1-1 1 0 0,-1 0-1 0 0,-4 1 1 0 0,-20 4-163 0 0,25-5-20 0 0,-2-1-178 0 0,-11-1-128 0 0,12 1-415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37.828"/>
    </inkml:context>
    <inkml:brush xml:id="br0">
      <inkml:brushProperty name="width" value="0.05" units="cm"/>
      <inkml:brushProperty name="height" value="0.05" units="cm"/>
    </inkml:brush>
  </inkml:definitions>
  <inkml:trace contextRef="#ctx0" brushRef="#br0">0 40 416 0 0,'0'0'1020'0'0,"4"0"-250"0"0,8 0-88 0 0,-9 0 310 0 0,-1-1-638 0 0,29-6 424 0 0,126-22-992 0 0,-118 26-1175 0 0,-36 3 579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38.181"/>
    </inkml:context>
    <inkml:brush xml:id="br0">
      <inkml:brushProperty name="width" value="0.05" units="cm"/>
      <inkml:brushProperty name="height" value="0.05" units="cm"/>
    </inkml:brush>
  </inkml:definitions>
  <inkml:trace contextRef="#ctx0" brushRef="#br0">10 0 4 0 0,'-9'11'1142'0'0,"9"-11"-1058"0"0,0 1-1 0 0,0-1 0 0 0,0 1 0 0 0,0-1 0 0 0,0 1 0 0 0,0-1 0 0 0,0 1 0 0 0,0-1 0 0 0,0 1 0 0 0,1-1 0 0 0,-1 0 0 0 0,0 1 0 0 0,0-1 0 0 0,1 1 0 0 0,-1-1 0 0 0,0 0 0 0 0,0 1 0 0 0,1-1 0 0 0,-1 0 0 0 0,0 1 0 0 0,1-1 0 0 0,-1 0 0 0 0,1 1 0 0 0,0-1 0 0 0,1 2 161 0 0,2-2-111 0 0,39 0-990 0 0,78-10 1 0 0,-102 8 222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38.524"/>
    </inkml:context>
    <inkml:brush xml:id="br0">
      <inkml:brushProperty name="width" value="0.05" units="cm"/>
      <inkml:brushProperty name="height" value="0.05" units="cm"/>
    </inkml:brush>
  </inkml:definitions>
  <inkml:trace contextRef="#ctx0" brushRef="#br0">0 0 168 0 0,'0'0'1195'0'0,"1"2"-703"0"0,3 6-135 0 0,-1 0 0 0 0,0 0 1 0 0,-1-1-1 0 0,0 2 0 0 0,1 8 0 0 0,0-4-118 0 0,70 243 1519 0 0,-44-158-4820 0 0,-27-95 2533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39.058"/>
    </inkml:context>
    <inkml:brush xml:id="br0">
      <inkml:brushProperty name="width" value="0.05" units="cm"/>
      <inkml:brushProperty name="height" value="0.05" units="cm"/>
    </inkml:brush>
  </inkml:definitions>
  <inkml:trace contextRef="#ctx0" brushRef="#br0">42 3 200 0 0,'-38'-2'1540'0'0,"35"2"-1026"0"0,6 0-489 0 0,288 9 243 0 0,-151-9-289 0 0,1441 44-4 0 0,-1097-17 399 0 0,-473-26-806 0 0,0 1 1 0 0,18 5-1 0 0,-26-6-120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39.424"/>
    </inkml:context>
    <inkml:brush xml:id="br0">
      <inkml:brushProperty name="width" value="0.05" units="cm"/>
      <inkml:brushProperty name="height" value="0.05" units="cm"/>
    </inkml:brush>
  </inkml:definitions>
  <inkml:trace contextRef="#ctx0" brushRef="#br0">205 33 36 0 0,'0'-3'415'0'0,"0"2"-410"0"0,-2-21 1096 0 0,2 22-1085 0 0,-1-1 1 0 0,1 1-1 0 0,0-1 1 0 0,0 1-1 0 0,-1-1 1 0 0,1 1-1 0 0,0 0 1 0 0,-1-1-1 0 0,1 1 1 0 0,0 0-1 0 0,-1-1 1 0 0,1 1-1 0 0,-1 0 1 0 0,1 0-1 0 0,0-1 1 0 0,-1 1-1 0 0,1 0 1 0 0,-1 0-1 0 0,1 0 1 0 0,-1 0-1 0 0,1-1 1 0 0,-1 1-1 0 0,1 0 1 0 0,-1 0-1 0 0,1 0 1 0 0,-1 0-1 0 0,1 0 1 0 0,-1 0-1 0 0,1 0 1 0 0,-1 0-1 0 0,1 0 1 0 0,-1 1-1 0 0,1-1 1 0 0,-1 0-1 0 0,1 0 1 0 0,0 0-1 0 0,-2 1 1 0 0,-3 4 29 0 0,-19 33 436 0 0,-32 74 0 0 0,34-61-153 0 0,3 1-1 0 0,2 0 0 0 0,-17 84 1 0 0,31-117-260 0 0,0 1 1 0 0,1-1-1 0 0,1 1 0 0 0,1-1 1 0 0,1 1-1 0 0,1-1 0 0 0,0 0 1 0 0,1 1-1 0 0,1-1 0 0 0,1 0 1 0 0,1-1-1 0 0,1 1 0 0 0,14 27 1 0 0,-12-31-103 0 0,0-1 1 0 0,2-1 0 0 0,0 0 0 0 0,0 0 0 0 0,1-1 0 0 0,0-1 0 0 0,18 13 0 0 0,-12-11-405 0 0,1-1 0 0 0,0 0 0 0 0,0-2-1 0 0,1 0 1 0 0,23 7 0 0 0,-17-9 242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39.817"/>
    </inkml:context>
    <inkml:brush xml:id="br0">
      <inkml:brushProperty name="width" value="0.05" units="cm"/>
      <inkml:brushProperty name="height" value="0.05" units="cm"/>
    </inkml:brush>
  </inkml:definitions>
  <inkml:trace contextRef="#ctx0" brushRef="#br0">29 6 400 0 0,'-1'-3'360'0'0,"-1"0"739"0"0,0 13-490 0 0,-1 29-255 0 0,0-1-134 0 0,-1-1 27 0 0,2 43 0 0 0,-3 38-655 0 0,2-92-794 0 0,0-6 556 0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40.157"/>
    </inkml:context>
    <inkml:brush xml:id="br0">
      <inkml:brushProperty name="width" value="0.05" units="cm"/>
      <inkml:brushProperty name="height" value="0.05" units="cm"/>
    </inkml:brush>
  </inkml:definitions>
  <inkml:trace contextRef="#ctx0" brushRef="#br0">4 0 80 0 0,'0'0'991'0'0,"2"2"-543"0"0,1 2-315 0 0,-1-1 0 0 0,0 0 0 0 0,0 0 0 0 0,0 1 0 0 0,0-1-1 0 0,0 1 1 0 0,-1 0 0 0 0,1-1 0 0 0,-1 1 0 0 0,0 0 0 0 0,0 0-1 0 0,0 0 1 0 0,-1 0 0 0 0,1 8 0 0 0,-1 10 290 0 0,-2 33 1 0 0,-12 96 310 0 0,2-56-3360 0 0,12-92 1919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17.451"/>
    </inkml:context>
    <inkml:brush xml:id="br0">
      <inkml:brushProperty name="width" value="0.05" units="cm"/>
      <inkml:brushProperty name="height" value="0.05" units="cm"/>
    </inkml:brush>
  </inkml:definitions>
  <inkml:trace contextRef="#ctx0" brushRef="#br0">9 19 416 0 0,'0'0'1105'0'0,"-2"2"-643"0"0,-4 9 256 0 0,6-11-681 0 0,0 0 0 0 0,0 1 0 0 0,-1-1 0 0 0,1 1 0 0 0,0-1 0 0 0,0 0-1 0 0,0 1 1 0 0,0-1 0 0 0,0 1 0 0 0,1-1 0 0 0,-1 0 0 0 0,0 1 0 0 0,0-1-1 0 0,0 1 1 0 0,0-1 0 0 0,0 0 0 0 0,1 1 0 0 0,-1-1 0 0 0,0 0 0 0 0,0 1 0 0 0,0-1-1 0 0,1 0 1 0 0,-1 1 0 0 0,0-1 0 0 0,1 0 0 0 0,-1 1 0 0 0,0-1 0 0 0,1 0-1 0 0,-1 0 1 0 0,0 1 0 0 0,1-1 0 0 0,-1 0 0 0 0,0 0 0 0 0,1 0 0 0 0,-1 0-1 0 0,1 0 1 0 0,-1 1 0 0 0,0-1 0 0 0,1 0 0 0 0,-1 0 0 0 0,1 0 0 0 0,-1 0 0 0 0,0 0-1 0 0,1 0 1 0 0,-1 0 0 0 0,1 0 0 0 0,-1-1 0 0 0,1 1 0 0 0,25 0 156 0 0,0-2 1 0 0,-1-1 0 0 0,1-1-1 0 0,25-7 1 0 0,-20 4-1303 0 0,1 1-1 0 0,55-3 1 0 0,-65 9 401 0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40.532"/>
    </inkml:context>
    <inkml:brush xml:id="br0">
      <inkml:brushProperty name="width" value="0.05" units="cm"/>
      <inkml:brushProperty name="height" value="0.05" units="cm"/>
    </inkml:brush>
  </inkml:definitions>
  <inkml:trace contextRef="#ctx0" brushRef="#br0">0 1 260 0 0,'0'0'392'0'0,"2"26"200"0"0,-2 2-224 0 0,3 4-156 0 0,-3-2 32 0 0,0 1-120 0 0,0-2-528 0 0,0-7-592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0:40.974"/>
    </inkml:context>
    <inkml:brush xml:id="br0">
      <inkml:brushProperty name="width" value="0.05" units="cm"/>
      <inkml:brushProperty name="height" value="0.05" units="cm"/>
    </inkml:brush>
  </inkml:definitions>
  <inkml:trace contextRef="#ctx0" brushRef="#br0">180 0 520 0 0,'2'1'57'0'0,"1"0"1"0"0,-1-1-1 0 0,1 1 0 0 0,-1 0 0 0 0,0 0 0 0 0,1 0 1 0 0,-1 1-1 0 0,0-1 0 0 0,0 1 0 0 0,0-1 1 0 0,0 1-1 0 0,0 0 0 0 0,2 2 0 0 0,17 31 689 0 0,-20-34-745 0 0,26 56 448 0 0,-1 2 1 0 0,-4 0-1 0 0,-2 2 1 0 0,-3 1-1 0 0,-2 0 1 0 0,8 81-1 0 0,-21-117-395 0 0,-1 0 0 0 0,-2 0-1 0 0,0-1 1 0 0,-2 1 0 0 0,-1 0 0 0 0,0-1-1 0 0,-2 0 1 0 0,-1 0 0 0 0,-2-1-1 0 0,0 0 1 0 0,-1 0 0 0 0,-1-1-1 0 0,-2 0 1 0 0,0-1 0 0 0,-1-1-1 0 0,-1 0 1 0 0,-34 36 0 0 0,24-30-717 0 0,-1-1 0 0 0,-1-1 0 0 0,-1-1 1 0 0,-58 37-1 0 0,59-47 200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4:27.959"/>
    </inkml:context>
    <inkml:brush xml:id="br0">
      <inkml:brushProperty name="width" value="0.05" units="cm"/>
      <inkml:brushProperty name="height" value="0.05" units="cm"/>
    </inkml:brush>
  </inkml:definitions>
  <inkml:trace contextRef="#ctx0" brushRef="#br0">0 1 136 0 0,'0'0'2232'0'0,"8"11"-3131"0"0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08.304"/>
    </inkml:context>
    <inkml:brush xml:id="br0">
      <inkml:brushProperty name="width" value="0.05" units="cm"/>
      <inkml:brushProperty name="height" value="0.05" units="cm"/>
    </inkml:brush>
  </inkml:definitions>
  <inkml:trace contextRef="#ctx0" brushRef="#br0">431 92 32 0 0,'0'0'2631'0'0,"-1"-2"-2007"0"0,-11-21 1227 0 0,11 21-1242 0 0,1-2-339 0 0,-2-8-2 0 0,1 8 148 0 0,1 2-242 0 0,-1-1-172 0 0,1 1 62 0 0,0 1 1 0 0,0-1-1 0 0,0 0 0 0 0,-1 0 1 0 0,1 1-1 0 0,0-1 1 0 0,-1 0-1 0 0,0 1 1 0 0,1-1-1 0 0,-1 1 1 0 0,0-1-1 0 0,0 1 1 0 0,0-1-1 0 0,0 1 0 0 0,0-1 1 0 0,0 1-1 0 0,0 0 1 0 0,0 0-1 0 0,-1-1 1 0 0,1 1-1 0 0,0 0 1 0 0,-1 0-1 0 0,-2-1 0 0 0,2 1-53 0 0,1 0-4 0 0,0 1 1 0 0,0 0 0 0 0,0-1 0 0 0,0 1 0 0 0,0 0 0 0 0,1 0 0 0 0,-1-1 0 0 0,0 1-1 0 0,0 0 1 0 0,0 0 0 0 0,0 0 0 0 0,0 0 0 0 0,0 0 0 0 0,0 1 0 0 0,0-1 0 0 0,-1 0-1 0 0,-7 1 23 0 0,-1 1 1 0 0,1-1-1 0 0,-1 1 0 0 0,1 1 0 0 0,0 0 0 0 0,0 0 0 0 0,0 1 0 0 0,-10 6 0 0 0,5-3 16 0 0,-12 8-27 0 0,0 2 1 0 0,1 1-1 0 0,2 1 0 0 0,-1 0 1 0 0,2 2-1 0 0,1 1 0 0 0,-32 41 1 0 0,48-56-16 0 0,0 0 0 0 0,0 0 0 0 0,0 0 0 0 0,1 1 0 0 0,0 0 0 0 0,1 0 0 0 0,0 0 0 0 0,0 0 0 0 0,0 1 0 0 0,1-1 0 0 0,-1 12 0 0 0,4-16-5 0 0,-1 1 1 0 0,1 0 0 0 0,1-1 0 0 0,-1 1-1 0 0,1 0 1 0 0,-1-1 0 0 0,1 0-1 0 0,1 1 1 0 0,-1-1 0 0 0,1 0-1 0 0,-1 0 1 0 0,1 0 0 0 0,0-1-1 0 0,0 1 1 0 0,7 5-1 0 0,24 21-6 0 0,2-1-1 0 0,1-2 1 0 0,50 29-1 0 0,-36-25-85 0 0,52 43-1 0 0,-98-69 107 0 0,1-1-1 0 0,-1 0 0 0 0,-1 1 1 0 0,1 0-1 0 0,-1 0 1 0 0,1 1-1 0 0,-2-1 0 0 0,1 1 1 0 0,0 0-1 0 0,-1-1 1 0 0,0 2-1 0 0,-1-1 0 0 0,1 0 1 0 0,2 13-1 0 0,-5-15-6 0 0,0 0 1 0 0,0-1-1 0 0,-1 1 0 0 0,1 0 0 0 0,-1 0 0 0 0,0 0 1 0 0,0 0-1 0 0,0-1 0 0 0,-1 1 0 0 0,1 0 0 0 0,-4 4 1 0 0,2-1 5 0 0,-1 0 0 0 0,0-1 0 0 0,-1 1 0 0 0,-8 9 1 0 0,6-9 24 0 0,0-1 1 0 0,-1 0 0 0 0,0 0 0 0 0,0 0 0 0 0,-1-1-1 0 0,1-1 1 0 0,-1 1 0 0 0,0-1 0 0 0,0-1 0 0 0,0 1-1 0 0,-1-2 1 0 0,1 1 0 0 0,-1-1 0 0 0,0-1 0 0 0,0 0 0 0 0,1 0-1 0 0,-1-1 1 0 0,0 0 0 0 0,-16-3 0 0 0,2-1-91 0 0,1-1 1 0 0,0-1 0 0 0,0-1-1 0 0,0-2 1 0 0,1 0-1 0 0,-38-22 1 0 0,58 30-431 0 0,-1-1-80 0 0,2 1 111 0 0,-5-3 620 0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09.586"/>
    </inkml:context>
    <inkml:brush xml:id="br0">
      <inkml:brushProperty name="width" value="0.05" units="cm"/>
      <inkml:brushProperty name="height" value="0.05" units="cm"/>
    </inkml:brush>
  </inkml:definitions>
  <inkml:trace contextRef="#ctx0" brushRef="#br0">38 473 272 0 0,'0'0'1207'0'0,"2"-3"-176"0"0,6-7 2524 0 0,-10 11-3327 0 0,-2 2-152 0 0,1-1 0 0 0,1 1-1 0 0,-1 0 1 0 0,0 0 0 0 0,1 1-1 0 0,0-1 1 0 0,-1 0 0 0 0,1 1-1 0 0,0 0 1 0 0,1-1 0 0 0,-1 1-1 0 0,-1 7 1 0 0,0-1 8 0 0,0 0-1 0 0,1 0 1 0 0,0 1 0 0 0,0-1 0 0 0,1 13-1 0 0,1-13-55 0 0,1 1 0 0 0,0-1 0 0 0,0 0-1 0 0,1 1 1 0 0,0-1 0 0 0,1 0 0 0 0,7 16 0 0 0,-8-20-50 0 0,1 0 0 0 0,0-1 0 0 0,1 0 1 0 0,-1 0-1 0 0,1 0 0 0 0,0 0 0 0 0,0 0 0 0 0,1-1 1 0 0,-1 0-1 0 0,1 0 0 0 0,0 0 0 0 0,0 0 1 0 0,0-1-1 0 0,0 0 0 0 0,9 4 0 0 0,-9-4-20 0 0,1-1-1 0 0,-1 0 0 0 0,1 0 0 0 0,-1 0 0 0 0,1-1 0 0 0,0 0 0 0 0,0 0 1 0 0,0-1-1 0 0,0 1 0 0 0,-1-1 0 0 0,1 0 0 0 0,0-1 0 0 0,0 1 1 0 0,0-1-1 0 0,0 0 0 0 0,-1-1 0 0 0,1 0 0 0 0,-1 0 0 0 0,1 0 0 0 0,-1 0 1 0 0,1-1-1 0 0,7-5 0 0 0,-10 6 41 0 0,0 1-1 0 0,-1-1 1 0 0,1 0-1 0 0,-1 0 1 0 0,1 0-1 0 0,-1-1 1 0 0,0 1 0 0 0,0-1-1 0 0,0 1 1 0 0,0-1-1 0 0,0 1 1 0 0,-1-1 0 0 0,1 0-1 0 0,-1 0 1 0 0,1 0-1 0 0,-1 0 1 0 0,0 0 0 0 0,-1 0-1 0 0,1-1 1 0 0,0 1-1 0 0,-1 0 1 0 0,0 0 0 0 0,1 0-1 0 0,-1-1 1 0 0,-1 1-1 0 0,1 0 1 0 0,0 0 0 0 0,-1-1-1 0 0,0 1 1 0 0,1 0-1 0 0,-1 0 1 0 0,-2-3-1 0 0,0-1 59 0 0,0 1-1 0 0,0 0 0 0 0,-1 0 0 0 0,0 0 1 0 0,0 1-1 0 0,-1 0 0 0 0,1-1 0 0 0,-1 1 0 0 0,0 1 1 0 0,-1-1-1 0 0,1 1 0 0 0,-1 0 0 0 0,-11-6 0 0 0,9 6-9 0 0,1 0 0 0 0,-1 1 1 0 0,1 1-1 0 0,-1-1 0 0 0,0 1 0 0 0,0 0 0 0 0,0 1 0 0 0,-1 0 0 0 0,1 0 0 0 0,0 1 0 0 0,-13 1 0 0 0,17-1-5 0 0,1 1-35 0 0,-10 4 32 0 0,10-3-36 0 0,3 0 36 0 0,0-1-36 0 0,-1 0-1 0 0,1 0 1 0 0,0 0 0 0 0,0 0 0 0 0,0 1 0 0 0,0-1 0 0 0,0 0 0 0 0,0 0-1 0 0,0 0 1 0 0,0 0 0 0 0,1 0 0 0 0,-1 0 0 0 0,0 0 0 0 0,1 0 0 0 0,-1 0-1 0 0,0 0 1 0 0,1 0 0 0 0,0 0 0 0 0,-1 0 0 0 0,1 0 0 0 0,-1-1 0 0 0,1 1-1 0 0,0 0 1 0 0,0 0 0 0 0,-1 0 0 0 0,1-1 0 0 0,0 1 0 0 0,0-1 0 0 0,0 1-1 0 0,0 0 1 0 0,1 0 0 0 0,8 3-43 0 0,-1 0 1 0 0,1 0-1 0 0,0-1 0 0 0,0-1 1 0 0,0 1-1 0 0,0-2 0 0 0,0 1 1 0 0,20-1-1 0 0,-10-1-58 0 0,0-1-1 0 0,0-1 1 0 0,39-9 0 0 0,-47 8 86 0 0,1-1 0 0 0,-1 0 0 0 0,1-1 0 0 0,-1-1 0 0 0,0 0 0 0 0,-1 0 0 0 0,0-1 0 0 0,20-16 0 0 0,-25 17 44 0 0,0-1 0 0 0,1 1-1 0 0,-2-1 1 0 0,1 0 0 0 0,-1 0-1 0 0,0-1 1 0 0,-1 1 0 0 0,0-1-1 0 0,0 0 1 0 0,-1 0-1 0 0,0-1 1 0 0,0 1 0 0 0,3-17-1 0 0,-5 16 50 0 0,-1 0 0 0 0,0-1 0 0 0,0 1 0 0 0,-1 0 0 0 0,0 0-1 0 0,0 0 1 0 0,-1 0 0 0 0,0 0 0 0 0,-5-12 0 0 0,-4-7 308 0 0,-20-36 0 0 0,30 63-380 0 0,-31-57 743 0 0,-71-95 0 0 0,102 151-717 0 0,0 1-35 0 0,1 0 1 0 0,-1 1-1 0 0,1-1 0 0 0,-1 1 0 0 0,1-1 0 0 0,-1 1 1 0 0,1-1-1 0 0,-1 1 0 0 0,0-1 0 0 0,1 1 0 0 0,-1-1 0 0 0,0 1 1 0 0,1 0-1 0 0,-1-1 0 0 0,0 1 0 0 0,-1 0 0 0 0,0 7-6 0 0,0 0-1 0 0,0 1 1 0 0,1-1-1 0 0,0 1 0 0 0,0 0 1 0 0,1-1-1 0 0,1 11 1 0 0,7 61 91 0 0,-5-53-64 0 0,8 45 114 0 0,4 0-1 0 0,2 0 0 0 0,42 105 1 0 0,-50-151-255 0 0,1-1 0 0 0,2 0 0 0 0,0-1 0 0 0,1-1 0 0 0,25 33 0 0 0,-37-54 104 0 0,0 0 0 0 0,-1 0 0 0 0,1 0 0 0 0,0 0 0 0 0,0 0 0 0 0,0 0 0 0 0,0 0 0 0 0,0 0-1 0 0,0-1 1 0 0,0 1 0 0 0,0 0 0 0 0,1-1 0 0 0,-1 1 0 0 0,0-1 0 0 0,0 1 0 0 0,1-1 0 0 0,-1 0 0 0 0,0 1-1 0 0,0-1 1 0 0,1 0 0 0 0,-1 0 0 0 0,0 0 0 0 0,1 0 0 0 0,-1 0 0 0 0,0 0 0 0 0,1 0 0 0 0,-1 0 0 0 0,0-1-1 0 0,0 1 1 0 0,1-1 0 0 0,-1 1 0 0 0,0-1 0 0 0,0 1 0 0 0,1-1 0 0 0,-1 1 0 0 0,0-1 0 0 0,0 0 0 0 0,0 0 0 0 0,0 0-1 0 0,0 0 1 0 0,0 1 0 0 0,0-1 0 0 0,0-2 0 0 0,4-3-76 0 0,0 0 0 0 0,-1 0 0 0 0,0-1 0 0 0,0 1 0 0 0,4-9 0 0 0,37-91 1 0 0,-44 103 137 0 0,2-3-44 0 0,-3 6 3 0 0,0 0 1 0 0,0-1-1 0 0,0 1 1 0 0,0 0-1 0 0,0-1 1 0 0,0 1-1 0 0,0 0 1 0 0,1 0-1 0 0,-1-1 1 0 0,0 1-1 0 0,0 0 1 0 0,0-1-1 0 0,0 1 1 0 0,0 0-1 0 0,1-1 1 0 0,-1 1-1 0 0,0 0 1 0 0,0 0-1 0 0,0-1 1 0 0,1 1-1 0 0,-1 0 1 0 0,0 0-1 0 0,0 0 1 0 0,1-1 0 0 0,-1 1-1 0 0,0 0 1 0 0,1 0-1 0 0,-1 0 1 0 0,0 0-1 0 0,0 0 1 0 0,1 0-1 0 0,-1-1 1 0 0,0 1-1 0 0,1 0 1 0 0,-1 0-1 0 0,4 3 26 0 0,-1-1 0 0 0,1 1 1 0 0,-1 0-1 0 0,0-1 0 0 0,0 1 0 0 0,0 1 0 0 0,-1-1 0 0 0,1 0 0 0 0,-1 1 0 0 0,1-1 0 0 0,-1 1 1 0 0,0 0-1 0 0,-1 0 0 0 0,3 5 0 0 0,6 11 51 0 0,-9-18-78 0 0,7 12 50 0 0,0 1 0 0 0,21 24 0 0 0,-25-34-52 0 0,0-1 0 0 0,1 0-1 0 0,-1 0 1 0 0,1 0 0 0 0,0 0-1 0 0,0-1 1 0 0,1 0-1 0 0,-1 0 1 0 0,1 0 0 0 0,-1-1-1 0 0,1 1 1 0 0,7 1 0 0 0,-8-3-28 0 0,1 0 0 0 0,-1 0 1 0 0,0 0-1 0 0,0-1 1 0 0,1 0-1 0 0,-1 0 0 0 0,0 0 1 0 0,1-1-1 0 0,-1 0 0 0 0,0 0 1 0 0,0 0-1 0 0,7-2 1 0 0,-7 0 4 0 0,0 1 0 0 0,0-1 1 0 0,-1 0-1 0 0,1 0 0 0 0,-1-1 0 0 0,1 1 1 0 0,-1-1-1 0 0,0 0 0 0 0,0 0 1 0 0,-1-1-1 0 0,1 1 0 0 0,-1-1 1 0 0,0 1-1 0 0,0-1 0 0 0,0 0 1 0 0,-1 0-1 0 0,0-1 0 0 0,0 1 1 0 0,0 0-1 0 0,-1-1 0 0 0,1 1 1 0 0,-1-1-1 0 0,-1 1 0 0 0,1-1 1 0 0,-1 0-1 0 0,0-9 0 0 0,-2 7 34 0 0,1 1 0 0 0,-1-1 0 0 0,0 1 0 0 0,0 0 0 0 0,-1 0 0 0 0,-4-8 0 0 0,5 11 4 0 0,0 1 1 0 0,0 0-1 0 0,0 0 0 0 0,0 0 0 0 0,-1 0 1 0 0,0 0-1 0 0,1 1 0 0 0,-1-1 0 0 0,0 1 1 0 0,0-1-1 0 0,0 1 0 0 0,-1 0 0 0 0,1 0 1 0 0,0 1-1 0 0,-7-3 0 0 0,-20-3 124 0 0,27 6-151 0 0,-1 1 41 0 0,-27 5 32 0 0,29-5 29 0 0,2 1-117 0 0,1 0 34 0 0,-1-1 0 0 0,0 1 0 0 0,0-1 0 0 0,1 1 0 0 0,-1-1 0 0 0,0 1 0 0 0,1 0 0 0 0,-1-1 0 0 0,1 1 0 0 0,-1-1 0 0 0,1 0 0 0 0,-1 1 0 0 0,1-1 0 0 0,-1 1 0 0 0,1-1 0 0 0,-1 0 0 0 0,1 1 0 0 0,0-1 0 0 0,-1 0 0 0 0,1 0 0 0 0,-1 0 0 0 0,2 1 0 0 0,10-3-111 0 0,1-1 0 0 0,-1 0 1 0 0,0 0-1 0 0,0-1 0 0 0,0-1 0 0 0,17-9 1 0 0,31-11-87 0 0,-58 25 187 0 0,2 0-31 0 0,-2 0 34 0 0,0 0-1 0 0,0 0 0 0 0,0 0 0 0 0,0 0 0 0 0,0 1 0 0 0,0-1 1 0 0,0 1-1 0 0,0-1 0 0 0,0 1 0 0 0,0 0 0 0 0,0 0 0 0 0,0 0 1 0 0,0 0-1 0 0,-1 0 0 0 0,1 0 0 0 0,0 1 0 0 0,-1-1 0 0 0,1 0 0 0 0,-1 1 1 0 0,1-1-1 0 0,-1 1 0 0 0,0 0 0 0 0,0-1 0 0 0,0 1 0 0 0,1 2 0 0 0,7 18-217 0 0,-2 1-1 0 0,9 40 1 0 0,-4 5-4378 0 0,-11-64 3189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09.928"/>
    </inkml:context>
    <inkml:brush xml:id="br0">
      <inkml:brushProperty name="width" value="0.05" units="cm"/>
      <inkml:brushProperty name="height" value="0.05" units="cm"/>
    </inkml:brush>
  </inkml:definitions>
  <inkml:trace contextRef="#ctx0" brushRef="#br0">19 118 276 0 0,'-17'-94'8356'0'0,"17"91"-8009"0"0,0-1-10 0 0,-1 0-361 0 0,1-2 93 0 0,0-1-4684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11.283"/>
    </inkml:context>
    <inkml:brush xml:id="br0">
      <inkml:brushProperty name="width" value="0.05" units="cm"/>
      <inkml:brushProperty name="height" value="0.05" units="cm"/>
    </inkml:brush>
  </inkml:definitions>
  <inkml:trace contextRef="#ctx0" brushRef="#br0">37 94 568 0 0,'0'0'798'0'0,"-2"-3"-88"0"0,-23-34 2134 0 0,24 34-2428 0 0,1 3-395 0 0,0-1 1 0 0,0 1 0 0 0,0-1-1 0 0,0 1 1 0 0,0 0 0 0 0,0-1-1 0 0,0 1 1 0 0,0 0 0 0 0,0-1-1 0 0,0 1 1 0 0,0 0 0 0 0,0-1-1 0 0,0 1 1 0 0,0-1-1 0 0,0 1 1 0 0,0 0 0 0 0,-1-1-1 0 0,1 1 1 0 0,0 0 0 0 0,0-1-1 0 0,0 1 1 0 0,-1 0 0 0 0,1 0-1 0 0,0-1 1 0 0,-1 1-1 0 0,-2-10 394 0 0,2 2-102 0 0,-1-5 365 0 0,5 4-465 0 0,1 8-87 0 0,8 16-47 0 0,8 32-12 0 0,16 95 397 0 0,-36-140-415 0 0,8 13-362 0 0,-4-23 173 0 0,-1 1 0 0 0,0-1 0 0 0,3-12-1 0 0,-3 10 76 0 0,0 1-1 0 0,0 0 1 0 0,1 0-1 0 0,8-16 1 0 0,-10 23 58 0 0,-1 0 0 0 0,1-1 0 0 0,-1 1 0 0 0,1 0 1 0 0,0 0-1 0 0,0 0 0 0 0,0 0 0 0 0,0 0 0 0 0,0 1 0 0 0,0-1 1 0 0,0 1-1 0 0,1-1 0 0 0,-1 1 0 0 0,1 0 0 0 0,-1 0 1 0 0,1 0-1 0 0,3-1 0 0 0,-3 2 8 0 0,1 0 0 0 0,0 1 0 0 0,-1-1 0 0 0,1 1 0 0 0,-1 0 0 0 0,1 0 1 0 0,-1 0-1 0 0,1 0 0 0 0,-1 1 0 0 0,1-1 0 0 0,-1 1 0 0 0,0 0 0 0 0,5 3 0 0 0,3 5-65 0 0,1 0 0 0 0,10 12-1 0 0,-11-10-135 0 0,-2-3-180 0 0,0-1 1 0 0,1 0-1 0 0,0 0 1 0 0,0-1-1 0 0,0 0 1 0 0,21 9-1 0 0,-23-13 198 0 0,-1 0 0 0 0,1-1 0 0 0,0 0 0 0 0,0 0 0 0 0,0-1 0 0 0,0 1 0 0 0,0-2 0 0 0,0 1 0 0 0,0-1 0 0 0,16-2 1 0 0,-18 0 216 0 0,-1 0 1 0 0,1 0-1 0 0,0-1 1 0 0,0 0 0 0 0,-1 0-1 0 0,0 0 1 0 0,0-1 0 0 0,0 1-1 0 0,0-1 1 0 0,0 0 0 0 0,-1-1-1 0 0,1 1 1 0 0,-1-1 0 0 0,5-7-1 0 0,-5 5 141 0 0,1 0 0 0 0,-1 0 0 0 0,0-1 0 0 0,-1 1 0 0 0,0-1 0 0 0,0 0 0 0 0,0 0 0 0 0,-1 0 0 0 0,0-1 0 0 0,0-15 0 0 0,-1 21-99 0 0,-1 1 0 0 0,-1-1 0 0 0,1 1 0 0 0,0-1 0 0 0,-1 1 0 0 0,1-1-1 0 0,-1 1 1 0 0,0 0 0 0 0,0-1 0 0 0,0 1 0 0 0,0 0 0 0 0,-2-3 0 0 0,3 4-59 0 0,-1-1 174 0 0,-3 2-154 0 0,0 0-1 0 0,0 0 1 0 0,0 0 0 0 0,1 1 0 0 0,-1 0-1 0 0,0 0 1 0 0,0 0 0 0 0,1 0 0 0 0,-1 0-1 0 0,1 1 1 0 0,-1-1 0 0 0,1 1-1 0 0,0 0 1 0 0,-1 0 0 0 0,1 1 0 0 0,0-1-1 0 0,0 0 1 0 0,1 1 0 0 0,-1 0 0 0 0,0 0-1 0 0,1 0 1 0 0,0 0 0 0 0,-3 4 0 0 0,0 1 16 0 0,0 1 1 0 0,0-1 0 0 0,1 1-1 0 0,0 0 1 0 0,0 0-1 0 0,1 0 1 0 0,-3 16 0 0 0,5-21-42 0 0,1 0 0 0 0,0-1 0 0 0,0 1 1 0 0,0 0-1 0 0,1 0 0 0 0,-1-1 0 0 0,1 1 0 0 0,0 0 1 0 0,0-1-1 0 0,1 4 0 0 0,0-3-1 0 0,-1-1-5 0 0,0-1-1 0 0,0 0 1 0 0,1 0 0 0 0,-1 0 0 0 0,1 0-1 0 0,0 0 1 0 0,-1-1 0 0 0,1 1-1 0 0,0 0 1 0 0,0-1 0 0 0,0 1 0 0 0,0-1-1 0 0,0 0 1 0 0,0 0 0 0 0,0 1-1 0 0,3-1 1 0 0,-3 0-4 0 0,0 0-1 0 0,1 1 0 0 0,0-1 0 0 0,0 0 1 0 0,0-1-1 0 0,-1 1 0 0 0,1 0 0 0 0,0-1 1 0 0,0 0-1 0 0,0 1 0 0 0,0-1 0 0 0,0 0 1 0 0,0-1-1 0 0,0 1 0 0 0,6-2 0 0 0,28-12-25 0 0,-32 12 35 0 0,0-1 0 0 0,0-1 0 0 0,0 0 0 0 0,0 0 0 0 0,0 0 0 0 0,-1 0 0 0 0,0-1 0 0 0,0 1 0 0 0,0-1-1 0 0,0 0 1 0 0,-1-1 0 0 0,0 1 0 0 0,0 0 0 0 0,4-12 0 0 0,-6 15 32 0 0,1-4 33 0 0,-2 6-72 0 0,0-1 0 0 0,0 1 0 0 0,0 0 0 0 0,0-1 0 0 0,0 1 0 0 0,0 0 0 0 0,0-1 0 0 0,0 1 0 0 0,0-1 0 0 0,0 1 0 0 0,0 0 0 0 0,0-1 0 0 0,1 1 0 0 0,-1 0 0 0 0,0-1 0 0 0,0 1 0 0 0,0 0 0 0 0,0 0 0 0 0,1-1 0 0 0,-1 1 0 0 0,0 0 0 0 0,0-1 0 0 0,1 1 0 0 0,-1 0 0 0 0,0 0 0 0 0,0-1 0 0 0,1 1 0 0 0,-1 0 0 0 0,0 0 0 0 0,1 0 0 0 0,0-1 0 0 0,1 3 7 0 0,0-1 0 0 0,0 0-1 0 0,0 1 1 0 0,-1 0 0 0 0,1-1 0 0 0,0 1 0 0 0,-1 0 0 0 0,1 0 0 0 0,-1 0 0 0 0,1 0 0 0 0,-1 0 0 0 0,0 0 0 0 0,0 0 0 0 0,0 0 0 0 0,0 1 0 0 0,1 2 0 0 0,14 48 110 0 0,-13-42-117 0 0,150 639 137 0 0,-150-635-99 0 0,-2 1 0 0 0,1-1 0 0 0,-2 0 0 0 0,0 1 0 0 0,-1-1-1 0 0,0 0 1 0 0,-7 26 0 0 0,7-37-42 0 0,0 0 1 0 0,0 1-1 0 0,-1-1 0 0 0,0 0 1 0 0,0 0-1 0 0,0-1 0 0 0,0 1 1 0 0,-1 0-1 0 0,1-1 0 0 0,-1 1 0 0 0,0-1 1 0 0,0 0-1 0 0,0 0 0 0 0,0 0 1 0 0,-1 0-1 0 0,1-1 0 0 0,-1 1 1 0 0,0-1-1 0 0,0 0 0 0 0,0 0 1 0 0,0 0-1 0 0,0-1 0 0 0,0 1 1 0 0,0-1-1 0 0,0 0 0 0 0,-1 0 1 0 0,1 0-1 0 0,0-1 0 0 0,-1 0 0 0 0,1 0 1 0 0,-5 0-1 0 0,-5-1-8 0 0,1-1 1 0 0,0-1-1 0 0,0 0 1 0 0,0 0-1 0 0,1-1 0 0 0,-1-1 1 0 0,1 0-1 0 0,0-1 0 0 0,0 0 1 0 0,1-1-1 0 0,-14-9 0 0 0,3-1 23 0 0,1 0 0 0 0,1-2 0 0 0,0 0 0 0 0,-24-31 0 0 0,32 34 5 0 0,0-2 1 0 0,1 0-1 0 0,1 0 0 0 0,-12-30 1 0 0,20 40-17 0 0,3-17 130 0 0,0 19-99 0 0,1-1-1 0 0,0 1 0 0 0,0 0 0 0 0,0 0 0 0 0,1 0 1 0 0,0 0-1 0 0,0 1 0 0 0,0-1 0 0 0,1 1 0 0 0,0 0 0 0 0,0 0 1 0 0,0 0-1 0 0,1 0 0 0 0,0 1 0 0 0,10-8 0 0 0,8-5 191 0 0,1 2-1 0 0,33-17 0 0 0,-37 21-89 0 0,288-159 920 0 0,-303 167-1355 0 0,0 0-1 0 0,0-1 1 0 0,0 0-1 0 0,6-6 1 0 0,-9 8-491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11.826"/>
    </inkml:context>
    <inkml:brush xml:id="br0">
      <inkml:brushProperty name="width" value="0.05" units="cm"/>
      <inkml:brushProperty name="height" value="0.05" units="cm"/>
    </inkml:brush>
  </inkml:definitions>
  <inkml:trace contextRef="#ctx0" brushRef="#br0">31 130 720 0 0,'-1'-4'869'0'0,"-25"-102"4161"0"0,25 103-4769 0 0,1 0-61 0 0,-2-8-19 0 0,1 8 144 0 0,2 6-163 0 0,6 50 429 0 0,2 65 0 0 0,1 7-327 0 0,-4-71-78 0 0,3 0 1 0 0,26 90 0 0 0,-28-125-152 0 0,0 1-1 0 0,2-2 1 0 0,0 1-1 0 0,16 22 1 0 0,-18-31-70 0 0,0-1 0 0 0,1 1-1 0 0,0-1 1 0 0,1-1 0 0 0,0 1 0 0 0,1-1 0 0 0,-1-1-1 0 0,14 8 1 0 0,-18-12-277 0 0,0 0 0 0 0,-1-1 0 0 0,1 0-1 0 0,0 0 1 0 0,0 0 0 0 0,0-1 0 0 0,1 1 0 0 0,-1-1-1 0 0,0 0 1 0 0,0-1 0 0 0,1 1 0 0 0,-1-1 0 0 0,0 0-1 0 0,1-1 1 0 0,-1 1 0 0 0,0-1 0 0 0,1 0 0 0 0,-1 0 0 0 0,6-3-1 0 0,5-3-649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13.203"/>
    </inkml:context>
    <inkml:brush xml:id="br0">
      <inkml:brushProperty name="width" value="0.05" units="cm"/>
      <inkml:brushProperty name="height" value="0.05" units="cm"/>
    </inkml:brush>
  </inkml:definitions>
  <inkml:trace contextRef="#ctx0" brushRef="#br0">116 453 188 0 0,'-100'-14'5365'0'0,"97"13"-4850"0"0,-9-6 533 0 0,184-39-499 0 0,-69 21-801 0 0,-81 19 134 0 0,79-25-561 0 0,-91 28 661 0 0,-1-1 0 0 0,1-1 1 0 0,-1 0-1 0 0,-1 0 0 0 0,1 0 1 0 0,-1-1-1 0 0,15-13 1 0 0,-21 16 42 0 0,0-1 1 0 0,0 1-1 0 0,0 0 1 0 0,0-1-1 0 0,0 1 1 0 0,-1-1-1 0 0,0 1 1 0 0,1-1-1 0 0,-1 1 1 0 0,0-6-1 0 0,0 7-3 0 0,0-8 84 0 0,0 0 0 0 0,-1 0 1 0 0,-1 0-1 0 0,1 0 0 0 0,-1 0 0 0 0,-1 0 0 0 0,0 1 0 0 0,-4-13 0 0 0,-2-11 176 0 0,4 15-58 0 0,-1-1 1 0 0,-1 1-1 0 0,-8-18 0 0 0,14 36-219 0 0,0 0 0 0 0,0 0-1 0 0,0 0 1 0 0,0 0-1 0 0,0 0 1 0 0,-1 0 0 0 0,1 0-1 0 0,0 0 1 0 0,0 0-1 0 0,0 0 1 0 0,0 0 0 0 0,0 0-1 0 0,0 0 1 0 0,0 0-1 0 0,0 0 1 0 0,0 0-1 0 0,0 1 1 0 0,0-1 0 0 0,-1 0-1 0 0,1 0 1 0 0,0 0-1 0 0,0 0 1 0 0,0 0 0 0 0,0 0-1 0 0,0 0 1 0 0,0 0-1 0 0,0 0 1 0 0,0 0-1 0 0,0 0 1 0 0,0 0 0 0 0,-1 0-1 0 0,1 0 1 0 0,0 0-1 0 0,0-1 1 0 0,0 1 0 0 0,0 0-1 0 0,0 0 1 0 0,2 22 148 0 0,10 41 59 0 0,-9-46-175 0 0,42 258 502 0 0,2 14 64 0 0,-46-287-586 0 0,2-3-59 0 0,0-1 13 0 0,-1 1 0 0 0,1-1 0 0 0,-1 0 0 0 0,0 0 0 0 0,1 0 1 0 0,-1 0-1 0 0,0 0 0 0 0,0 0 0 0 0,-1-1 0 0 0,1 1 0 0 0,0-1 0 0 0,-1 1 0 0 0,1-1 0 0 0,-1 0 0 0 0,0 1 1 0 0,2-7-1 0 0,5-11-176 0 0,30-62-300 0 0,-37 81 505 0 0,-1 0 0 0 0,1 0 0 0 0,-1 0 1 0 0,1 0-1 0 0,0 0 0 0 0,-1 0 0 0 0,1 0 0 0 0,0 0 0 0 0,0 0 0 0 0,0 0 0 0 0,0 0 0 0 0,0 1 0 0 0,0-1 1 0 0,0 0-1 0 0,0 0 0 0 0,0 1 0 0 0,0-1 0 0 0,0 1 0 0 0,0-1 0 0 0,0 1 0 0 0,1 0 0 0 0,-1-1 0 0 0,0 1 1 0 0,0 0-1 0 0,0 0 0 0 0,1 0 0 0 0,-1 0 0 0 0,0 0 0 0 0,0 0 0 0 0,1 0 0 0 0,-1 0 0 0 0,0 0 0 0 0,0 0 1 0 0,1 1-1 0 0,-1-1 0 0 0,0 1 0 0 0,0-1 0 0 0,0 1 0 0 0,0-1 0 0 0,0 1 0 0 0,0 0 0 0 0,0-1 0 0 0,0 1 1 0 0,2 2-1 0 0,3 2 50 0 0,0 1 1 0 0,0 0 0 0 0,-1 0 0 0 0,10 14 0 0 0,-13-17-44 0 0,15 22 60 0 0,2-1 0 0 0,39 40-1 0 0,-55-62-90 0 0,1 1 0 0 0,-1-1-1 0 0,0 0 1 0 0,1 0 0 0 0,-1 0 0 0 0,1 0-1 0 0,0-1 1 0 0,0 0 0 0 0,-1 0-1 0 0,1 0 1 0 0,0 0 0 0 0,0 0 0 0 0,0-1-1 0 0,0 1 1 0 0,0-1 0 0 0,0 0-1 0 0,0 0 1 0 0,8-2 0 0 0,-10 1-20 0 0,1 0 1 0 0,-1 0-1 0 0,0 0 1 0 0,1 0-1 0 0,-1 0 1 0 0,0-1-1 0 0,1 1 1 0 0,-1-1-1 0 0,0 0 1 0 0,0 0-1 0 0,0 1 0 0 0,-1-1 1 0 0,1 0-1 0 0,1-3 1 0 0,19-31-610 0 0,-17 25 627 0 0,0-1 0 0 0,-1 0 1 0 0,-1 0-1 0 0,0 0 0 0 0,0-1 0 0 0,-1 1 0 0 0,-1-1 0 0 0,0 1 0 0 0,-1-1 0 0 0,0 1 0 0 0,-1-1 0 0 0,-1 0 0 0 0,-4-18 0 0 0,5 29 63 0 0,1-2 15 0 0,-2-10-26 0 0,1 11 737 0 0,1 3-753 0 0,0 0 0 0 0,-1 1-1 0 0,1-1 1 0 0,0 1 0 0 0,-1-1 0 0 0,1 0 0 0 0,0 1-1 0 0,0-1 1 0 0,-1 1 0 0 0,1-1 0 0 0,0 1 0 0 0,0-1-1 0 0,0 1 1 0 0,0-1 0 0 0,0 1 0 0 0,0-1-1 0 0,-1 1 1 0 0,1-1 0 0 0,0 1 0 0 0,0 0 0 0 0,1-1-1 0 0,-1 1 1 0 0,0-1 0 0 0,0 1 0 0 0,0 0 0 0 0,3 17 142 0 0,-3-18-140 0 0,23 73 663 0 0,13 24-267 0 0,-15-44-317 0 0,-19-49-111 0 0,-1-1 0 0 0,1 1-1 0 0,0-1 1 0 0,1 1 0 0 0,-1-1 0 0 0,1 0 0 0 0,-1 0 0 0 0,1 0-1 0 0,0 0 1 0 0,0-1 0 0 0,4 3 0 0 0,-5-3-18 0 0,2-2-17 0 0,-1 1 25 0 0,0-1 1 0 0,0 0-1 0 0,1 0 1 0 0,-1 0 0 0 0,0-1-1 0 0,1 1 1 0 0,-1-1 0 0 0,0 0-1 0 0,0 0 1 0 0,0 0-1 0 0,0 0 1 0 0,1 0 0 0 0,-2-1-1 0 0,6-3 1 0 0,2-3-56 0 0,0-1 1 0 0,0 0 0 0 0,-1 0-1 0 0,-1-1 1 0 0,0-1 0 0 0,0 1-1 0 0,8-17 1 0 0,-4 5 106 0 0,0-1 0 0 0,14-43 0 0 0,-25 62-10 0 0,1 0-1 0 0,-1 0 0 0 0,0 0 1 0 0,0 0-1 0 0,-1 0 1 0 0,1 0-1 0 0,-1 0 1 0 0,0 0-1 0 0,0 0 0 0 0,0 0 1 0 0,-1 0-1 0 0,1 0 1 0 0,-2-4-1 0 0,1 6 4 0 0,-1 2-45 0 0,0 1 31 0 0,0-1-1 0 0,0 1 1 0 0,0-1-1 0 0,0 1 1 0 0,0 0-1 0 0,0 0 1 0 0,0 0-1 0 0,0 0 1 0 0,1 0-1 0 0,-1 1 1 0 0,0-1-1 0 0,1 0 0 0 0,-1 1 1 0 0,1-1-1 0 0,-1 1 1 0 0,1 0-1 0 0,0-1 1 0 0,0 1-1 0 0,0 0 1 0 0,0 0-1 0 0,0 0 1 0 0,0 0-1 0 0,0 0 1 0 0,0 0-1 0 0,0 4 1 0 0,-3 5 4 0 0,1 1 0 0 0,1-1 0 0 0,-2 14-1 0 0,3-16 24 0 0,1 0-1 0 0,-1 0 0 0 0,1 0 0 0 0,1 0 1 0 0,0-1-1 0 0,2 11 0 0 0,-2-14-9 0 0,1 0 0 0 0,0 0-1 0 0,0 0 1 0 0,0 0 0 0 0,0-1-1 0 0,1 1 1 0 0,-1-1 0 0 0,1 0-1 0 0,0 1 1 0 0,5 3 0 0 0,-5-6-37 0 0,0 0 1 0 0,0 0 0 0 0,1 0-1 0 0,-1-1 1 0 0,1 1-1 0 0,-1-1 1 0 0,1 0 0 0 0,-1 0-1 0 0,1 0 1 0 0,0 0-1 0 0,0-1 1 0 0,-1 1 0 0 0,1-1-1 0 0,0 0 1 0 0,0 0-1 0 0,-1-1 1 0 0,7-1-1 0 0,0 0-22 0 0,0-1 0 0 0,0-1 0 0 0,-1 1-1 0 0,0-2 1 0 0,0 1 0 0 0,0-1 0 0 0,0-1-1 0 0,-1 0 1 0 0,1 0 0 0 0,12-13 0 0 0,-10 7 33 0 0,0 0-1 0 0,-1-1 1 0 0,0 0 0 0 0,-1-1 0 0 0,0 0 0 0 0,7-17 0 0 0,-14 26 24 0 0,0 0 1 0 0,-1 1-1 0 0,0-1 0 0 0,1 0 1 0 0,-2 0-1 0 0,1 0 1 0 0,0-7-1 0 0,-2 9-32 0 0,-5-7 67 0 0,5 7 5 0 0,-2 4-52 0 0,1-1 4 0 0,0 0 0 0 0,0 1-1 0 0,0 0 1 0 0,0-1 0 0 0,1 1 0 0 0,-1 0 0 0 0,0 0 0 0 0,0 0-1 0 0,1 0 1 0 0,-1 0 0 0 0,1 1 0 0 0,-1-1 0 0 0,1 0 0 0 0,0 1 0 0 0,-1-1-1 0 0,1 1 1 0 0,0-1 0 0 0,0 1 0 0 0,-1 2 0 0 0,0 0 17 0 0,0 0 0 0 0,0 1 0 0 0,1 0 0 0 0,-1-1 0 0 0,1 1 0 0 0,0 0 1 0 0,1-1-1 0 0,-1 7 0 0 0,1-4 10 0 0,0 0 1 0 0,0 0-1 0 0,0 0 1 0 0,1 0-1 0 0,0 0 1 0 0,1 0-1 0 0,0 0 1 0 0,0 0-1 0 0,0-1 0 0 0,1 1 1 0 0,0-1-1 0 0,4 8 1 0 0,-4-10-25 0 0,-1 0-1 0 0,1 0 1 0 0,0 0 0 0 0,0 0-1 0 0,0-1 1 0 0,0 1 0 0 0,1-1-1 0 0,-1 0 1 0 0,1 0 0 0 0,0 0-1 0 0,0-1 1 0 0,0 1 0 0 0,0-1-1 0 0,1 0 1 0 0,-1 0 0 0 0,1-1-1 0 0,-1 1 1 0 0,1-1 0 0 0,-1 0-1 0 0,1 0 1 0 0,7 0 0 0 0,41-4-153 0 0,-50 2 17 0 0,0 0-58 0 0,11-2-102 0 0,-11 2-64 0 0,-1-1-743 0 0,9-2 315 0 0,-9 2-185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14.228"/>
    </inkml:context>
    <inkml:brush xml:id="br0">
      <inkml:brushProperty name="width" value="0.05" units="cm"/>
      <inkml:brushProperty name="height" value="0.05" units="cm"/>
    </inkml:brush>
  </inkml:definitions>
  <inkml:trace contextRef="#ctx0" brushRef="#br0">69 104 304 0 0,'-2'1'932'0'0,"-6"5"-191"0"0,6-5-177 0 0,-1 1-89 0 0,-6 5-69 0 0,7-6-41 0 0,0 1-19 0 0,-6 5 29 0 0,7-5 16 0 0,0 0 16 0 0,0 18 1347 0 0,1-9-1496 0 0,3-10-188 0 0,-1-1 0 0 0,1 1 0 0 0,-1-1 0 0 0,1 0-1 0 0,0 0 1 0 0,-1 0 0 0 0,1 0 0 0 0,-1 0 0 0 0,1 0 0 0 0,3-2 0 0 0,-6 3-58 0 0,14-5 37 0 0,-1 0 0 0 0,1-1 0 0 0,-1 0-1 0 0,-1-1 1 0 0,1-1 0 0 0,-1 0 0 0 0,0 0-1 0 0,-1-1 1 0 0,1-1 0 0 0,11-11-1 0 0,-21 18-68 0 0,0 0 0 0 0,1 0-1 0 0,-1 0 1 0 0,0 0 0 0 0,-1 0-1 0 0,1-1 1 0 0,0 1-1 0 0,-1-1 1 0 0,1 1 0 0 0,-1-1-1 0 0,0 1 1 0 0,0-1-1 0 0,0 0 1 0 0,0 0 0 0 0,0 1-1 0 0,-1-1 1 0 0,1 0-1 0 0,-1 0 1 0 0,0 0 0 0 0,0 0-1 0 0,0 0 1 0 0,0 0-1 0 0,-1-4 1 0 0,0 4-16 0 0,-12 0-18 0 0,11 3 49 0 0,1-1-1 0 0,-1 1 0 0 0,0-1 0 0 0,0 1 0 0 0,0 0 1 0 0,1 0-1 0 0,-1 0 0 0 0,0 0 0 0 0,0 0 1 0 0,0 0-1 0 0,1 0 0 0 0,-1 1 0 0 0,0-1 0 0 0,0 1 1 0 0,1-1-1 0 0,-4 2 0 0 0,-8 4 21 0 0,0 1 0 0 0,0 1 0 0 0,1 0 0 0 0,0 0 0 0 0,1 2-1 0 0,0-1 1 0 0,0 1 0 0 0,1 1 0 0 0,0-1 0 0 0,-10 17 0 0 0,14-18 24 0 0,-1 0 0 0 0,2 1 1 0 0,-1-1-1 0 0,1 1 0 0 0,1 0 0 0 0,0 0 0 0 0,0 1 1 0 0,1-1-1 0 0,0 1 0 0 0,1 0 0 0 0,0 0 0 0 0,1 0 1 0 0,0 0-1 0 0,2 18 0 0 0,-1-25-20 0 0,1 0-1 0 0,0 0 1 0 0,0 0 0 0 0,0 0-1 0 0,0 0 1 0 0,1 0-1 0 0,0 0 1 0 0,0-1 0 0 0,0 1-1 0 0,0 0 1 0 0,0-1-1 0 0,1 0 1 0 0,-1 1 0 0 0,7 4-1 0 0,-4-4-16 0 0,0 0-1 0 0,0-1 1 0 0,0 1-1 0 0,1-1 1 0 0,0 0-1 0 0,-1-1 1 0 0,1 0-1 0 0,0 1 1 0 0,6 0-1 0 0,5 0-68 0 0,-1 0-1 0 0,1-2 1 0 0,0 0-1 0 0,-1 0 1 0 0,1-2-1 0 0,27-4 0 0 0,-11-1-5 0 0,1-1 0 0 0,-1-2 0 0 0,-1-1-1 0 0,1-2 1 0 0,-2-1 0 0 0,0-2 0 0 0,-1-1-1 0 0,0-1 1 0 0,49-38 0 0 0,-67 46 29 0 0,-1-2 0 0 0,-1 1 0 0 0,1-1 1 0 0,-2-1-1 0 0,1 0 0 0 0,-2 0 0 0 0,1-1 0 0 0,-2 0 1 0 0,0 0-1 0 0,0-1 0 0 0,7-23 0 0 0,-14 34 31 0 0,0-1 0 0 0,1 1-1 0 0,-1-1 1 0 0,0 1 0 0 0,-1-1 0 0 0,1 1-1 0 0,-1 0 1 0 0,1-1 0 0 0,-1 1 0 0 0,0 0-1 0 0,0-1 1 0 0,-2-3 0 0 0,2 5 15 0 0,0 1 1 0 0,1 0 0 0 0,-1 0-1 0 0,0 0 1 0 0,0-1 0 0 0,0 1 0 0 0,0 0-1 0 0,0 0 1 0 0,0 0 0 0 0,0 0-1 0 0,0 0 1 0 0,0 1 0 0 0,0-1 0 0 0,0 0-1 0 0,-1 1 1 0 0,1-1 0 0 0,0 0-1 0 0,-1 1 1 0 0,1-1 0 0 0,0 1-1 0 0,-1 0 1 0 0,1-1 0 0 0,-1 1 0 0 0,-1 0-1 0 0,-1 0 17 0 0,-1 0 0 0 0,1 0-1 0 0,0 1 1 0 0,0-1 0 0 0,-8 3 0 0 0,6-1-5 0 0,1 0 1 0 0,-1 0 0 0 0,0 1-1 0 0,1 0 1 0 0,-1 0-1 0 0,1 1 1 0 0,0-1 0 0 0,0 1-1 0 0,0 0 1 0 0,0 0-1 0 0,1 1 1 0 0,0 0 0 0 0,0-1-1 0 0,0 1 1 0 0,0 1 0 0 0,1-1-1 0 0,0 0 1 0 0,0 1-1 0 0,0 0 1 0 0,1 0 0 0 0,0-1-1 0 0,0 1 1 0 0,0 1-1 0 0,-1 9 1 0 0,3-14-10 0 0,0 0 1 0 0,0 0-1 0 0,1 0 0 0 0,-1 0 1 0 0,0 0-1 0 0,1 0 0 0 0,-1 0 1 0 0,1 0-1 0 0,0 0 0 0 0,0-1 0 0 0,-1 1 1 0 0,1 0-1 0 0,0 0 0 0 0,1 0 1 0 0,-1-1-1 0 0,0 1 0 0 0,0-1 1 0 0,1 1-1 0 0,-1-1 0 0 0,1 1 1 0 0,-1-1-1 0 0,4 2 0 0 0,-2-1-9 0 0,1 0-1 0 0,-1 0 0 0 0,0 0 1 0 0,1 0-1 0 0,0-1 0 0 0,-1 0 1 0 0,1 0-1 0 0,0 0 1 0 0,5 1-1 0 0,-2-2 1 0 0,-1 0 1 0 0,0 0-1 0 0,0-1 1 0 0,0 1-1 0 0,0-1 0 0 0,0-1 1 0 0,0 1-1 0 0,0-1 1 0 0,0 0-1 0 0,0 0 0 0 0,0-1 1 0 0,-1 0-1 0 0,6-3 1 0 0,-8 4 7 0 0,6-3 110 0 0,0-1-1 0 0,-1 0 1 0 0,12-12 0 0 0,-16 15-65 0 0,-2 1 96 0 0,1 0-61 0 0,-3 2-77 0 0,11-7 97 0 0,-6 10-49 0 0,-3 11-15 0 0,-2 123 295 0 0,5 0 0 0 0,6 0 0 0 0,33 157 0 0 0,-28-214-1981 0 0,-16-79 1586 0 0,0 0-1 0 0,0 0 0 0 0,0 0 0 0 0,1 0 0 0 0,-1-1 1 0 0,0 1-1 0 0,0 0 0 0 0,1 0 0 0 0,-1 0 0 0 0,0-1 1 0 0,1 1-1 0 0,-1 0 0 0 0,1 0 0 0 0,-1-1 0 0 0,1 1 1 0 0,-1 0-1 0 0,2 0 0 0 0,0 1-168 0 0,-1 1-597 0 0,16-10-2930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17.990"/>
    </inkml:context>
    <inkml:brush xml:id="br0">
      <inkml:brushProperty name="width" value="0.05" units="cm"/>
      <inkml:brushProperty name="height" value="0.05" units="cm"/>
    </inkml:brush>
  </inkml:definitions>
  <inkml:trace contextRef="#ctx0" brushRef="#br0">392 113 108 0 0,'0'0'653'0'0,"0"-4"-105"0"0,-1-10-86 0 0,0 10-85 0 0,0-82 2023 0 0,0 85-2392 0 0,1 1 0 0 0,-1-1 0 0 0,0 1 0 0 0,0-1 0 0 0,0 1 0 0 0,0 0 1 0 0,1-1-1 0 0,-1 1 0 0 0,0 0 0 0 0,0 0 0 0 0,0-1 0 0 0,0 1 0 0 0,0 0 0 0 0,0 0 0 0 0,0 0 1 0 0,0 0-1 0 0,-1 1 0 0 0,-7 4 14 0 0,1 1 0 0 0,1 0 0 0 0,-1 0 1 0 0,1 1-1 0 0,0-1 0 0 0,0 2 0 0 0,1-1 0 0 0,-7 11 1 0 0,-43 72 329 0 0,10-7-40 0 0,4 2-1 0 0,3 2 1 0 0,-30 103 0 0 0,56-149-191 0 0,3 0 0 0 0,1 1 0 0 0,3 0 1 0 0,1 1-1 0 0,2 0 0 0 0,2 0 0 0 0,1-1 0 0 0,3 1 1 0 0,10 57-1 0 0,-8-80-83 0 0,0 1 0 0 0,2-1 0 0 0,0 0-1 0 0,1-1 1 0 0,1 0 0 0 0,1 0 0 0 0,0 0 0 0 0,18 21 0 0 0,-17-27-193 0 0,0 1-1 0 0,1-2 1 0 0,1 0 0 0 0,0 0-1 0 0,0-1 1 0 0,1-1 0 0 0,1 0-1 0 0,-1-1 1 0 0,2-1 0 0 0,23 10-1 0 0,-29-14-128 0 0,4 2-681 0 0,0-1 0 0 0,25 6 0 0 0,-18-8 211 0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14.877"/>
    </inkml:context>
    <inkml:brush xml:id="br0">
      <inkml:brushProperty name="width" value="0.05" units="cm"/>
      <inkml:brushProperty name="height" value="0.05" units="cm"/>
    </inkml:brush>
  </inkml:definitions>
  <inkml:trace contextRef="#ctx0" brushRef="#br0">2 87 1384 0 0,'-1'-67'4965'0'0,"0"64"-4457"0"0,1-1-68 0 0,1-9-129 0 0,1 18 280 0 0,4 32 474 0 0,-3-16-1153 0 0,26 102 604 0 0,-15-73-668 0 0,-13-48 136 0 0,0 1 0 0 0,0 4-749 0 0,-9-21 672 0 0,-2-4-52 0 0,9 16 111 0 0,0 0 34 0 0,-5-7-22 0 0,5 7 32 0 0,-8-13-132 0 0,-10-22 140 0 0,18 35 2 0 0,1-1-43 0 0,0-10 47 0 0,0 12-24 0 0,0 1-1 0 0,0-1 1 0 0,0 1 0 0 0,0-1-1 0 0,0 1 1 0 0,0-1 0 0 0,0 0-1 0 0,0 1 1 0 0,0-1 0 0 0,0 1-1 0 0,0-1 1 0 0,0 1 0 0 0,1-1-1 0 0,-1 1 1 0 0,0-1 0 0 0,0 1 0 0 0,1-1-1 0 0,-1 1 1 0 0,0-1 0 0 0,1 1-1 0 0,-1-1 1 0 0,1 1 0 0 0,-1-1-1 0 0,0 1 1 0 0,1 0 0 0 0,-1-1-1 0 0,1 1 1 0 0,-1 0 0 0 0,1-1-1 0 0,0 1 1 0 0,2 0 17 0 0,0 1-1 0 0,0-1 1 0 0,0 1 0 0 0,0 0-1 0 0,-1 0 1 0 0,1 0-1 0 0,4 3 1 0 0,2 7 2 0 0,-5-4-12 0 0,15 17 31 0 0,-2 0-1 0 0,17 30 1 0 0,-33-52-81 0 0,1 1-9 0 0,0 0 0 0 0,0 0 0 0 0,0-1 0 0 0,1 1-1 0 0,-1 0 1 0 0,6 3 0 0 0,8-29-498 0 0,-3 2 83 0 0,21-31-275 0 0,-33 50 643 0 0,4-3 125 0 0,0 0-4009 0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15.324"/>
    </inkml:context>
    <inkml:brush xml:id="br0">
      <inkml:brushProperty name="width" value="0.05" units="cm"/>
      <inkml:brushProperty name="height" value="0.05" units="cm"/>
    </inkml:brush>
  </inkml:definitions>
  <inkml:trace contextRef="#ctx0" brushRef="#br0">26 177 660 0 0,'1'-3'892'0'0,"13"-33"1555"0"0,14-69 1 0 0,-27 102-2378 0 0,-2-4-9 0 0,1 6-78 0 0,0 0-1 0 0,0 0 1 0 0,0 0 0 0 0,0 0-1 0 0,0 1 1 0 0,0-1 0 0 0,0 0-1 0 0,0 0 1 0 0,0 0 0 0 0,-1 0-1 0 0,1 0 1 0 0,0 0 0 0 0,0 1-1 0 0,-1-1 1 0 0,1 0 0 0 0,-1 0-1 0 0,1 1 1 0 0,-1-1 0 0 0,1 0-1 0 0,-1 0 1 0 0,1 1 0 0 0,-1-1-1 0 0,0 0 1 0 0,1 1 0 0 0,-1-1-1 0 0,0 1 1 0 0,0-1 0 0 0,-2 3-19 0 0,1 1 1 0 0,0-1 0 0 0,-1 1 0 0 0,1 0 0 0 0,0 0 0 0 0,1 0 0 0 0,-4 5 0 0 0,4-5 22 0 0,0-1 0 0 0,0 1 0 0 0,0-1 0 0 0,0 1 0 0 0,1-1 0 0 0,-1 1 0 0 0,1 0 0 0 0,-1-1 0 0 0,1 1 0 0 0,0 0 0 0 0,0 5 0 0 0,1-6 12 0 0,-2-1 0 0 0,1 0-1 0 0,0 0 1 0 0,0 0-1 0 0,0 0 1 0 0,0-1-1 0 0,0 1 1 0 0,0 0 0 0 0,1 0-1 0 0,-1 0 1 0 0,0 0-1 0 0,0-1 1 0 0,1 1-1 0 0,-1 0 1 0 0,0 0-1 0 0,1-1 1 0 0,-1 1-1 0 0,1 0 1 0 0,-1 0-1 0 0,1 0 1 0 0,5 6-14 0 0,-2 0 27 0 0,1 0 0 0 0,-1-1 1 0 0,2 0-1 0 0,-1 0 1 0 0,1 0-1 0 0,0-1 0 0 0,0 0 1 0 0,1 0-1 0 0,9 6 1 0 0,1 1 49 0 0,-15-11-51 0 0,5 3 53 0 0,-1 1 0 0 0,1 0 0 0 0,-1 1 0 0 0,0-1 0 0 0,0 1 0 0 0,7 10 0 0 0,-11-13 75 0 0,-2 1-20 0 0,0-1-87 0 0,-1 0 0 0 0,1 0 1 0 0,0-1-1 0 0,-1 1 0 0 0,0 0 0 0 0,0 0 1 0 0,0 0-1 0 0,0 0 0 0 0,0-1 0 0 0,0 1 1 0 0,-1-1-1 0 0,1 1 0 0 0,-1-1 0 0 0,0 1 0 0 0,1-1 1 0 0,-4 3-1 0 0,0 0 21 0 0,-1 0-1 0 0,0-1 1 0 0,0 1 0 0 0,-1-1-1 0 0,1 0 1 0 0,-10 3 0 0 0,-5 3-103 0 0,-44 14 0 0 0,63-24-367 0 0,-17-3-2621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15.675"/>
    </inkml:context>
    <inkml:brush xml:id="br0">
      <inkml:brushProperty name="width" value="0.05" units="cm"/>
      <inkml:brushProperty name="height" value="0.05" units="cm"/>
    </inkml:brush>
  </inkml:definitions>
  <inkml:trace contextRef="#ctx0" brushRef="#br0">1 0 924 0 0,'0'0'2211'0'0,"3"1"-1294"0"0,18 15 4959 0 0,-13-10-6234 0 0,-6-4-197 0 0,-7 1-1142 0 0,-4 5-1645 0 0,-8 2 1770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16.050"/>
    </inkml:context>
    <inkml:brush xml:id="br0">
      <inkml:brushProperty name="width" value="0.05" units="cm"/>
      <inkml:brushProperty name="height" value="0.05" units="cm"/>
    </inkml:brush>
  </inkml:definitions>
  <inkml:trace contextRef="#ctx0" brushRef="#br0">15 25 580 0 0,'0'0'504'0'0,"-9"-11"1192"0"0,4-2-3072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17.305"/>
    </inkml:context>
    <inkml:brush xml:id="br0">
      <inkml:brushProperty name="width" value="0.05" units="cm"/>
      <inkml:brushProperty name="height" value="0.05" units="cm"/>
    </inkml:brush>
  </inkml:definitions>
  <inkml:trace contextRef="#ctx0" brushRef="#br0">4 32 976 0 0,'0'0'1818'0'0,"-1"-3"-1098"0"0,-1-7-122 0 0,1 8 1627 0 0,2 6-2105 0 0,3 40 170 0 0,-4-31-271 0 0,1 1 1 0 0,1-1 0 0 0,0 0-1 0 0,0 0 1 0 0,1 0-1 0 0,1 0 1 0 0,0 0 0 0 0,11 20-1 0 0,-14-31-45 0 0,0-1 0 0 0,0 1 1 0 0,0 0-1 0 0,0-1 0 0 0,0 0 0 0 0,0 1 0 0 0,0-1 0 0 0,1 0 0 0 0,-1 1 0 0 0,1-1 0 0 0,-1 0 0 0 0,1 0 1 0 0,-1 0-1 0 0,1 0 0 0 0,0-1 0 0 0,-1 1 0 0 0,1 0 0 0 0,0-1 0 0 0,-1 1 0 0 0,1-1 0 0 0,0 1 0 0 0,0-1 0 0 0,0 0 1 0 0,-1 0-1 0 0,1 0 0 0 0,0 0 0 0 0,0 0 0 0 0,0 0 0 0 0,0 0 0 0 0,-1-1 0 0 0,1 1 0 0 0,0-1 0 0 0,2 0 1 0 0,-2 0-9 0 0,0-1 0 0 0,1 1 1 0 0,-1-1-1 0 0,0 0 1 0 0,0 1-1 0 0,1-1 0 0 0,-1 0 1 0 0,-1 0-1 0 0,1 0 1 0 0,2-4-1 0 0,-3 5 29 0 0,3-4 33 0 0,0 0 0 0 0,0 0 1 0 0,0 0-1 0 0,-1-1 0 0 0,0 1 0 0 0,0-1 0 0 0,0 0 1 0 0,-1 0-1 0 0,3-11 0 0 0,1 1 297 0 0,-6 14-213 0 0,1-1-1 0 0,-1 3-97 0 0,1-1-1 0 0,-1 0 1 0 0,0 1 0 0 0,0-1 0 0 0,0 0 0 0 0,0 1-1 0 0,1-1 1 0 0,-1 1 0 0 0,0-1 0 0 0,1 0-1 0 0,-1 1 1 0 0,0-1 0 0 0,1 1 0 0 0,-1-1 0 0 0,0 1-1 0 0,1-1 1 0 0,-1 1 0 0 0,1 0 0 0 0,-1-1 0 0 0,2 0-1 0 0,0 2-7 0 0,0 1-1 0 0,0-1 0 0 0,0 0 1 0 0,0 1-1 0 0,-1 0 0 0 0,1-1 0 0 0,0 1 1 0 0,-1 0-1 0 0,0 0 0 0 0,1 0 1 0 0,-1-1-1 0 0,0 2 0 0 0,0-1 1 0 0,0 0-1 0 0,2 4 0 0 0,-1-1-17 0 0,0 0 0 0 0,1 0-1 0 0,0 0 1 0 0,0-1-1 0 0,6 8 1 0 0,-5-8-59 0 0,0 0 1 0 0,0 0-1 0 0,1 0 0 0 0,-1-1 1 0 0,1 1-1 0 0,0-1 0 0 0,0-1 1 0 0,1 1-1 0 0,-1 0 0 0 0,0-1 1 0 0,11 3-1 0 0,-14-5 30 0 0,2 0-3 0 0,-1 0 38 0 0,0 0 0 0 0,-1 0 0 0 0,1-1 0 0 0,0 1 0 0 0,-1-1 0 0 0,1 0 0 0 0,0 1 0 0 0,-1-1 0 0 0,1 0 0 0 0,-1-1 0 0 0,0 1 0 0 0,1 0 0 0 0,-1-1 1 0 0,0 1-1 0 0,0-1 0 0 0,1 0 0 0 0,-1 0 0 0 0,1-2 0 0 0,44-64 836 0 0,-46 66-750 0 0,10-13 155 0 0,-9 14-226 0 0,0 0 0 0 0,0 0 0 0 0,0 0 0 0 0,0 0 0 0 0,0 1 1 0 0,0-1-1 0 0,0 1 0 0 0,0-1 0 0 0,0 1 0 0 0,5 0 0 0 0,-4 0 17 0 0,1 1-36 0 0,9 1-5 0 0,-1 1 0 0 0,1-2 0 0 0,-1 0 0 0 0,1 0 0 0 0,-1-1 0 0 0,1-1 0 0 0,0 0 0 0 0,-1 0 0 0 0,1-2 0 0 0,-1 1 0 0 0,21-8 0 0 0,-30 8 15 0 0,-1 1 1 0 0,1 0 0 0 0,-1-1-1 0 0,1 1 1 0 0,-1-1 0 0 0,0 0-1 0 0,0 0 1 0 0,0 0 0 0 0,0 0-1 0 0,0 0 1 0 0,0 0 0 0 0,-1 0-1 0 0,1-1 1 0 0,0 1 0 0 0,-1-1-1 0 0,2-3 1 0 0,-2 4-24 0 0,-2-2 20 0 0,1 3 1 0 0,0-1 0 0 0,0 0-1 0 0,0 0 1 0 0,-1 0 0 0 0,1 0 0 0 0,-1 1 0 0 0,1-1-1 0 0,-1 0 1 0 0,1 0 0 0 0,-1 1 0 0 0,0-1 0 0 0,0 0 0 0 0,0 1-1 0 0,0-1 1 0 0,0 1 0 0 0,0-1 0 0 0,-1 1 0 0 0,1 0-1 0 0,0 0 1 0 0,-1-1 0 0 0,1 1 0 0 0,-1 0 0 0 0,1 0 0 0 0,-1 0-1 0 0,0 0 1 0 0,1 1 0 0 0,-1-1 0 0 0,-2 0 0 0 0,1 0 1 0 0,-1 1-14 0 0,0 0 14 0 0,3 0 1 0 0,0-1 0 0 0,0 1 0 0 0,0 0 0 0 0,0 0-1 0 0,1 0 1 0 0,-1 0 0 0 0,0 0 0 0 0,0 0 0 0 0,0 0 0 0 0,0 0 0 0 0,0 0-1 0 0,0 1 1 0 0,0-1 0 0 0,0 0 0 0 0,-1 1 0 0 0,-2 2 0 0 0,0-1 1 0 0,0 1-1 0 0,0 0 1 0 0,0 0-1 0 0,0 1 1 0 0,1-1-1 0 0,-4 5 1 0 0,3-3 14 0 0,0 1-1 0 0,1-1 1 0 0,-1 1 0 0 0,1-1 0 0 0,1 1-1 0 0,-1 0 1 0 0,1 0 0 0 0,0 1-1 0 0,0-1 1 0 0,1 0 0 0 0,0 1 0 0 0,0-1-1 0 0,0 0 1 0 0,1 1 0 0 0,0-1 0 0 0,0 1-1 0 0,1-1 1 0 0,0 1 0 0 0,0-1-1 0 0,0 0 1 0 0,1 1 0 0 0,0-1 0 0 0,3 6-1 0 0,-3-7 8 0 0,1 0-1 0 0,0-1 1 0 0,1 1-1 0 0,-1-1 1 0 0,1 0 0 0 0,0 0-1 0 0,0 0 1 0 0,0-1-1 0 0,0 1 1 0 0,0-1-1 0 0,1 0 1 0 0,0 0-1 0 0,0-1 1 0 0,-1 1-1 0 0,1-1 1 0 0,11 3 0 0 0,-4-2 13 0 0,1 0 0 0 0,0-1-1 0 0,0 0 1 0 0,0-1 0 0 0,20-1 0 0 0,-12-1 23 0 0,0-2 0 0 0,-1 0 0 0 0,0-2 0 0 0,0 0 0 0 0,0-1 0 0 0,21-10 0 0 0,-38 15-373 0 0,0 0-186 0 0,8-4-228 0 0,-8 4-307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18.595"/>
    </inkml:context>
    <inkml:brush xml:id="br0">
      <inkml:brushProperty name="width" value="0.05" units="cm"/>
      <inkml:brushProperty name="height" value="0.05" units="cm"/>
    </inkml:brush>
  </inkml:definitions>
  <inkml:trace contextRef="#ctx0" brushRef="#br0">371 177 60 0 0,'0'0'2458'0'0,"-9"-14"-188"0"0,5 5-2014 0 0,3 6-11 0 0,-1 1 8 0 0,-4-8 10 0 0,5 7-45 0 0,-1 0-19 0 0,1 0-130 0 0,-1 0 1 0 0,0 0-1 0 0,0 0 1 0 0,0 0-1 0 0,0 0 1 0 0,0 1-1 0 0,-1-1 1 0 0,1 1-1 0 0,-1-1 1 0 0,1 1-1 0 0,-1 0 1 0 0,-3-2-1 0 0,2 3-41 0 0,1-1-1 0 0,-1 1 0 0 0,0 0 1 0 0,0 0-1 0 0,1 1 0 0 0,-1-1 1 0 0,0 1-1 0 0,0 0 0 0 0,0 0 0 0 0,0 0 1 0 0,0 0-1 0 0,0 1 0 0 0,1 0 1 0 0,-6 1-1 0 0,1 0 13 0 0,1 1-1 0 0,-1 0 1 0 0,1 1-1 0 0,0-1 1 0 0,0 2-1 0 0,-11 7 1 0 0,8-4-7 0 0,0 1-1 0 0,0 0 1 0 0,0 1 0 0 0,1 0 0 0 0,1 1 0 0 0,0-1 0 0 0,0 2 0 0 0,-7 14-1 0 0,14-25-14 0 0,0 1 1 0 0,0 0-1 0 0,1 0 0 0 0,-1 0 0 0 0,0 0 0 0 0,1 0 0 0 0,-1 0 0 0 0,1 0 0 0 0,0 0 0 0 0,-1 0 0 0 0,1 0 0 0 0,0 0 0 0 0,0 0 0 0 0,0 1 0 0 0,1-1 0 0 0,-1 0 0 0 0,0 0 0 0 0,1 0 0 0 0,0 0 1 0 0,-1 0-1 0 0,1 0 0 0 0,0-1 0 0 0,0 1 0 0 0,0 0 0 0 0,0 0 0 0 0,0 0 0 0 0,0-1 0 0 0,3 3 0 0 0,-1-2-2 0 0,-1 0 0 0 0,1-1 0 0 0,-1 1 1 0 0,1-1-1 0 0,0 1 0 0 0,0-1 0 0 0,0 0 0 0 0,0 0 0 0 0,0-1 0 0 0,0 1 0 0 0,0 0 1 0 0,0-1-1 0 0,0 0 0 0 0,0 0 0 0 0,0 0 0 0 0,0 0 0 0 0,0 0 0 0 0,0-1 0 0 0,5 0 0 0 0,4-3 60 0 0,-1 1-1 0 0,0-2 1 0 0,0 1-1 0 0,-1-2 1 0 0,0 1-1 0 0,0-1 1 0 0,0-1-1 0 0,0 0 1 0 0,-1 0-1 0 0,0-1 1 0 0,-1 0-1 0 0,0 0 1 0 0,0-1-1 0 0,9-14 1 0 0,-16 21-68 0 0,0 1 1 0 0,0-1 0 0 0,1 1 0 0 0,-1-1 0 0 0,0 1 0 0 0,1 0-1 0 0,-1-1 1 0 0,1 1 0 0 0,-1 0 0 0 0,3-1 0 0 0,-3 1-8 0 0,-1 1 0 0 0,0 0 0 0 0,1 0 1 0 0,-1 0-1 0 0,1 0 0 0 0,-1 0 0 0 0,1 0 1 0 0,-1 0-1 0 0,0 0 0 0 0,1 0 0 0 0,-1 0 1 0 0,1 0-1 0 0,-1 0 0 0 0,1 0 0 0 0,-1 0 1 0 0,0 0-1 0 0,1 0 0 0 0,-1 1 0 0 0,1-1 0 0 0,-1 0 1 0 0,0 0-1 0 0,1 0 0 0 0,-1 1 0 0 0,0-1 1 0 0,1 0-1 0 0,-1 0 0 0 0,1 1 0 0 0,1 2 0 0 0,0 0 0 0 0,-1 0 0 0 0,1 1 0 0 0,-1-1 0 0 0,1 0 0 0 0,-1 1 0 0 0,1 6 0 0 0,-1-6 4 0 0,29 121 187 0 0,23 211 0 0 0,-30 130-98 0 0,-23-459-87 0 0,1 32-1 0 0,-2 1 1 0 0,-1-1-1 0 0,-2 0 1 0 0,-14 56 0 0 0,17-90-4 0 0,0-1 0 0 0,-1 1 1 0 0,0-1-1 0 0,0 1 0 0 0,0-1 1 0 0,0 0-1 0 0,-1 0 0 0 0,1 0 1 0 0,-1 0-1 0 0,0 0 1 0 0,-1-1-1 0 0,1 1 0 0 0,0-1 1 0 0,-1 0-1 0 0,0 0 0 0 0,0 0 1 0 0,-8 4-1 0 0,8-6-6 0 0,0 1 0 0 0,-1-1-1 0 0,1 0 1 0 0,-1 0 0 0 0,0-1 0 0 0,1 1 0 0 0,-1-1-1 0 0,1 0 1 0 0,-1 0 0 0 0,0 0 0 0 0,1-1-1 0 0,-1 0 1 0 0,1 0 0 0 0,-1 0 0 0 0,1 0 0 0 0,-1-1-1 0 0,1 0 1 0 0,-8-4 0 0 0,-4-3-30 0 0,0-2 0 0 0,0 0 0 0 0,1-1 0 0 0,1 0 0 0 0,0-1 0 0 0,0-1 0 0 0,1 0 0 0 0,1 0 0 0 0,-11-19 0 0 0,-1-3-57 0 0,2-2-1 0 0,-32-74 1 0 0,44 89 43 0 0,1 0 0 0 0,2-1 1 0 0,0 0-1 0 0,-6-45 1 0 0,12 58 49 0 0,0 0 0 0 0,1-1 0 0 0,0 1 0 0 0,1 0 1 0 0,1-1-1 0 0,-1 1 0 0 0,2 0 0 0 0,0 0 0 0 0,0 0 1 0 0,1 1-1 0 0,0-1 0 0 0,10-17 0 0 0,1 4-40 0 0,2 1 0 0 0,0 1 0 0 0,2 1-1 0 0,0 0 1 0 0,44-35 0 0 0,124-77-230 0 0,-89 67 146 0 0,-66 43 28 0 0,36-33-1 0 0,-56 45 72 0 0,0-2 0 0 0,-1 1 0 0 0,0-1 0 0 0,-1-1 0 0 0,12-20 0 0 0,-21 32 24 0 0,0 0-1 0 0,0 0 0 0 0,0 0 1 0 0,-1 0-1 0 0,1 0 0 0 0,-1 0 1 0 0,1 0-1 0 0,-1 0 1 0 0,1 0-1 0 0,-1-1 0 0 0,0 1 1 0 0,0 0-1 0 0,0 0 0 0 0,0 0 1 0 0,-1 0-1 0 0,1-1 1 0 0,-1 1-1 0 0,1 0 0 0 0,-1 0 1 0 0,0 0-1 0 0,1 0 1 0 0,-1 0-1 0 0,0 0 0 0 0,-1 0 1 0 0,1 0-1 0 0,0 0 0 0 0,0 1 1 0 0,-1-1-1 0 0,1 0 1 0 0,-1 1-1 0 0,1-1 0 0 0,-1 1 1 0 0,0 0-1 0 0,0-1 0 0 0,1 1 1 0 0,-1 0-1 0 0,0 0 1 0 0,0 0-1 0 0,0 0 0 0 0,0 1 1 0 0,-1-1-1 0 0,1 0 1 0 0,0 1-1 0 0,0 0 0 0 0,0-1 1 0 0,0 1-1 0 0,0 0 0 0 0,-1 0 1 0 0,1 0-1 0 0,0 0 1 0 0,0 1-1 0 0,0-1 0 0 0,-1 1 1 0 0,1-1-1 0 0,-4 2 1 0 0,1 0 1 0 0,0 0 1 0 0,0 1 0 0 0,0-1 0 0 0,0 1 0 0 0,1 0 0 0 0,-1 0 0 0 0,1 1 0 0 0,0-1 0 0 0,0 1 0 0 0,0 0 0 0 0,0 0 0 0 0,0 1 0 0 0,1-1 0 0 0,0 1 0 0 0,0-1 0 0 0,0 1 0 0 0,1 0 0 0 0,-1 0 0 0 0,1 0 0 0 0,0 0 0 0 0,1 1 0 0 0,-1-1 0 0 0,1 1 0 0 0,0-1 0 0 0,1 0 0 0 0,-1 1 0 0 0,1 0 0 0 0,0-1 0 0 0,1 8 1 0 0,1-5 6 0 0,0 1 0 0 0,0-1 0 0 0,1 0 0 0 0,0 0 0 0 0,1 0 0 0 0,0 0 0 0 0,0-1 0 0 0,0 0 0 0 0,1 1 0 0 0,0-1 0 0 0,1-1 0 0 0,-1 1 0 0 0,1-1 0 0 0,1 0 0 0 0,-1 0 0 0 0,1-1 0 0 0,0 0 0 0 0,0 0 0 0 0,0-1 0 0 0,14 7 0 0 0,-10-7-35 0 0,0 1 0 0 0,0-1 0 0 0,0-1 0 0 0,0 0 0 0 0,1 0 0 0 0,-1-1 0 0 0,1-1 0 0 0,-1 0 0 0 0,1 0 0 0 0,0-1 0 0 0,-1-1 0 0 0,1 0 0 0 0,0 0 0 0 0,21-6 1 0 0,-30 5 16 0 0,1 1 1 0 0,-1 0 0 0 0,0-1 0 0 0,1 0-1 0 0,-1 0 1 0 0,0 0 0 0 0,0 0 0 0 0,0 0 0 0 0,0 0-1 0 0,0-1 1 0 0,-1 0 0 0 0,1 1 0 0 0,-1-1-1 0 0,4-5 1 0 0,-3 3 2 0 0,-1-1 0 0 0,1 1 0 0 0,-1 0 0 0 0,0-1 0 0 0,-1 1 0 0 0,0-1 0 0 0,1 0 0 0 0,-1-9 0 0 0,0-8 18 0 0,-2 1 1 0 0,-1-1-1 0 0,-9-42 0 0 0,6 39 19 0 0,-33-162 817 0 0,27 134-520 0 0,10 51-190 0 0,2 6-56 0 0,10 32 106 0 0,-1 1 0 0 0,6 42 0 0 0,2 4-70 0 0,-9-46-340 0 0,22 103-95 0 0,-20-41-5545 0 0,-10-76 3511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18.949"/>
    </inkml:context>
    <inkml:brush xml:id="br0">
      <inkml:brushProperty name="width" value="0.05" units="cm"/>
      <inkml:brushProperty name="height" value="0.05" units="cm"/>
    </inkml:brush>
  </inkml:definitions>
  <inkml:trace contextRef="#ctx0" brushRef="#br0">1 95 1084 0 0,'0'0'2030'0'0,"0"-2"-1191"0"0,1-1-668 0 0,0 1 0 0 0,0 0 0 0 0,0 0 0 0 0,0 1 0 0 0,1-1 0 0 0,-1 0 0 0 0,0 0 0 0 0,1 0 0 0 0,-1 1 0 0 0,1-1 0 0 0,0 1 0 0 0,-1-1 0 0 0,1 1 0 0 0,0 0 0 0 0,0 0 0 0 0,0-1 0 0 0,0 1 0 0 0,0 1 0 0 0,0-1 0 0 0,4-1 0 0 0,54-14 959 0 0,-45 13-959 0 0,18-5 19 0 0,60-13-127 0 0,-31 11-2922 0 0,-58 9 1844 0 0,-1 1-475 0 0,13-1 160 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19.463"/>
    </inkml:context>
    <inkml:brush xml:id="br0">
      <inkml:brushProperty name="width" value="0.05" units="cm"/>
      <inkml:brushProperty name="height" value="0.05" units="cm"/>
    </inkml:brush>
  </inkml:definitions>
  <inkml:trace contextRef="#ctx0" brushRef="#br0">410 23 164 0 0,'2'-1'1171'0'0,"19"-18"1987"0"0,-19 17-1175 0 0,-1 5-1750 0 0,0-1-193 0 0,-1 1 0 0 0,0-1 1 0 0,0 1-1 0 0,0 0 0 0 0,0-1 0 0 0,0 1 0 0 0,0-1 0 0 0,-1 1 0 0 0,1 0 0 0 0,-1-1 0 0 0,0 1 0 0 0,0-1 0 0 0,0 0 1 0 0,0 1-1 0 0,-3 3 0 0 0,-28 44 252 0 0,17-27-152 0 0,-9 13-62 0 0,0-1 0 0 0,-3-2 0 0 0,0 0 0 0 0,-2-2 0 0 0,-2 0 0 0 0,-51 38 0 0 0,76-64-80 0 0,-1 0 0 0 0,0-1 0 0 0,0 0 0 0 0,0 0 0 0 0,-1-1 0 0 0,1 0 0 0 0,-1 0 0 0 0,-15 3 0 0 0,20-5 4 0 0,-2-2-25 0 0,-11-2 24 0 0,14 2-7 0 0,0 0-1 0 0,0 0 1 0 0,1-1 0 0 0,-1 1 0 0 0,0 0 0 0 0,1-1 0 0 0,0 1 0 0 0,-1-1-1 0 0,1 0 1 0 0,0 1 0 0 0,-1-1 0 0 0,1 0 0 0 0,0 0 0 0 0,0 1 0 0 0,1-1 0 0 0,-1 0-1 0 0,0 0 1 0 0,0-2 0 0 0,0-1-3 0 0,-1 1 0 0 0,1-1 0 0 0,0 0 0 0 0,0 1 0 0 0,1-1 0 0 0,-1 0 0 0 0,1 0 0 0 0,0 1 0 0 0,1-7 0 0 0,8-43-84 0 0,-9 52 85 0 0,1-3 7 0 0,0 1-1 0 0,0-1 1 0 0,1 1-1 0 0,-1 0 1 0 0,1-1-1 0 0,0 1 1 0 0,0 0-1 0 0,0 0 1 0 0,0 0-1 0 0,1 0 0 0 0,0 1 1 0 0,-1-1-1 0 0,2 1 1 0 0,-1 0-1 0 0,0-1 1 0 0,1 1-1 0 0,-1 1 1 0 0,6-4-1 0 0,-7 5 15 0 0,0 0 1 0 0,0 1-1 0 0,0-1 0 0 0,0 1 0 0 0,0 0 1 0 0,0-1-1 0 0,0 1 0 0 0,0 0 0 0 0,0 0 1 0 0,0 1-1 0 0,0-1 0 0 0,0 0 1 0 0,0 1-1 0 0,0-1 0 0 0,4 2 0 0 0,23 12 201 0 0,-15-3-94 0 0,0 0-1 0 0,-1 1 1 0 0,-1 0-1 0 0,0 1 1 0 0,0 0-1 0 0,-1 1 1 0 0,10 18 0 0 0,14 14 71 0 0,-29-38-157 0 0,12 15-483 0 0,0-1 1 0 0,2-1-1 0 0,0 0 0 0 0,25 18 1 0 0,-41-36-20 0 0,0-1 0 0 0,0 0 0 0 0,0-1 0 0 0,0 1 0 0 0,1-1 0 0 0,-1 1 0 0 0,8 0 0 0 0,-9-1-703 0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19.856"/>
    </inkml:context>
    <inkml:brush xml:id="br0">
      <inkml:brushProperty name="width" value="0.05" units="cm"/>
      <inkml:brushProperty name="height" value="0.05" units="cm"/>
    </inkml:brush>
  </inkml:definitions>
  <inkml:trace contextRef="#ctx0" brushRef="#br0">0 1 416 0 0,'0'0'5837'0'0,"1"2"-5312"0"0,3 10-36 0 0,0-1 1 0 0,-1 1-1 0 0,-1 0 1 0 0,3 23-1 0 0,-3 56 372 0 0,0-12-572 0 0,11 36-3345 0 0,-7-96-337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20.194"/>
    </inkml:context>
    <inkml:brush xml:id="br0">
      <inkml:brushProperty name="width" value="0.05" units="cm"/>
      <inkml:brushProperty name="height" value="0.05" units="cm"/>
    </inkml:brush>
  </inkml:definitions>
  <inkml:trace contextRef="#ctx0" brushRef="#br0">0 47 288 0 0,'0'0'3804'0'0,"4"0"-2846"0"0,10-1-137 0 0,-11 0-163 0 0,1 1-32 0 0,141-24 1959 0 0,-24 4-7290 0 0,-118 19 3252 0 0</inkml:trace>
  <inkml:trace contextRef="#ctx0" brushRef="#br0" timeOffset="1">28 228 444 0 0,'-1'2'1334'0'0,"0"-1"-1111"0"0,0 1 1 0 0,1-1-1 0 0,-1 0 0 0 0,1 0 0 0 0,-1 1 0 0 0,1-1 0 0 0,-1 0 1 0 0,1 1-1 0 0,0-1 0 0 0,0 1 0 0 0,0-1 0 0 0,0 0 0 0 0,0 1 1 0 0,0-1-1 0 0,0 0 0 0 0,0 1 0 0 0,1-1 0 0 0,-1 1 0 0 0,0-1 1 0 0,1 0-1 0 0,-1 0 0 0 0,1 1 0 0 0,0-1 0 0 0,-1 0 0 0 0,1 0 1 0 0,0 1-1 0 0,1 0 0 0 0,1 0-60 0 0,0 0 0 0 0,0 0-1 0 0,0-1 1 0 0,1 1 0 0 0,-1-1 0 0 0,0 1 0 0 0,1-1-1 0 0,-1-1 1 0 0,1 1 0 0 0,-1 0 0 0 0,1-1 0 0 0,0 1-1 0 0,3-1 1 0 0,27 0 53 0 0,0-1 0 0 0,41-7 0 0 0,18-9-2729 0 0,-89 16 1707 0 0,10-3-2912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2:22.543"/>
    </inkml:context>
    <inkml:brush xml:id="br0">
      <inkml:brushProperty name="width" value="0.05" units="cm"/>
      <inkml:brushProperty name="height" value="0.05" units="cm"/>
    </inkml:brush>
  </inkml:definitions>
  <inkml:trace contextRef="#ctx0" brushRef="#br0">51 130 4 0 0,'2'-18'4330'0'0,"-2"15"-4096"0"0,1-9-42 0 0,-1 9 370 0 0,1 0-415 0 0,1-8-18 0 0,-1 8 532 0 0,-2 0-573 0 0,1 0-43 0 0,-1 1 0 0 0,0-1 0 0 0,0 1 0 0 0,-1-1 0 0 0,1 1 0 0 0,0-1 0 0 0,-3-3 0 0 0,2 4 223 0 0,0 1-168 0 0,-30-23 538 0 0,30 23-468 0 0,1 1-110 0 0,1 0-1 0 0,-1-1 1 0 0,1 1-1 0 0,0 0 0 0 0,-1 0 1 0 0,1-1-1 0 0,-1 1 1 0 0,1 0-1 0 0,0-1 1 0 0,-1 1-1 0 0,1-1 0 0 0,0 1 1 0 0,-1 0-1 0 0,1-1 1 0 0,0 1-1 0 0,0-1 1 0 0,-1 1-1 0 0,1-1 0 0 0,0 1 1 0 0,0-1-1 0 0,0 1 1 0 0,0-1-1 0 0,0 0 1 0 0,3-1-43 0 0,0 0 1 0 0,1 1 0 0 0,-1 0 0 0 0,1 0-1 0 0,0 0 1 0 0,-1 0 0 0 0,1 0 0 0 0,0 0-1 0 0,-1 1 1 0 0,1 0 0 0 0,0 0 0 0 0,0 0-1 0 0,0 0 1 0 0,-1 1 0 0 0,6 1 0 0 0,28 0 46 0 0,129 3 78 0 0,-109-5-129 0 0,57-6-75 0 0,-110 6-27 0 0,0-1-63 0 0,13-1-78 0 0,-13 1-125 0 0,-1 1-139 0 0,32 0-4610 0 0,-31 0 4181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18.786"/>
    </inkml:context>
    <inkml:brush xml:id="br0">
      <inkml:brushProperty name="width" value="0.05" units="cm"/>
      <inkml:brushProperty name="height" value="0.05" units="cm"/>
    </inkml:brush>
  </inkml:definitions>
  <inkml:trace contextRef="#ctx0" brushRef="#br0">1 56 140 0 0,'0'0'2061'0'0,"0"-3"-1586"0"0,1 0-353 0 0,0 0 1 0 0,-1 1-1 0 0,1-1 1 0 0,1 1-1 0 0,-1-1 1 0 0,0 1-1 0 0,0-1 0 0 0,1 1 1 0 0,-1 0-1 0 0,1 0 1 0 0,0 0-1 0 0,0 0 1 0 0,0 0-1 0 0,0 0 1 0 0,4-3-1 0 0,-3 3-67 0 0,1 0 0 0 0,-1 1 0 0 0,1-1 0 0 0,0 1 0 0 0,-1 0 0 0 0,1 0 0 0 0,0 0-1 0 0,0 0 1 0 0,-1 1 0 0 0,1 0 0 0 0,0-1 0 0 0,0 1 0 0 0,5 1 0 0 0,-3-1-27 0 0,-1 0-1 0 0,1 1 1 0 0,0 0 0 0 0,0 0-1 0 0,-1 0 1 0 0,1 1 0 0 0,-1 0 0 0 0,1 0-1 0 0,-1 0 1 0 0,0 1 0 0 0,1-1-1 0 0,-1 1 1 0 0,-1 0 0 0 0,1 1 0 0 0,0-1-1 0 0,-1 1 1 0 0,0 0 0 0 0,8 8 0 0 0,-10-7-23 0 0,0-1 1 0 0,0 0-1 0 0,0 0 1 0 0,0 1 0 0 0,0-1-1 0 0,-1 1 1 0 0,0-1 0 0 0,0 1-1 0 0,0-1 1 0 0,0 1 0 0 0,-1 0-1 0 0,0 0 1 0 0,0-1-1 0 0,0 1 1 0 0,-2 7 0 0 0,0-3-2 0 0,0-1 0 0 0,0 0 0 0 0,-1 0 0 0 0,0 0 0 0 0,0 0 0 0 0,-1 0 1 0 0,0-1-1 0 0,-9 12 0 0 0,-72 85 110 0 0,84-102-39 0 0,1-2-75 0 0,0 1 0 0 0,1-1 0 0 0,-1 1 0 0 0,0-1 1 0 0,0 0-1 0 0,0 1 0 0 0,1-1 0 0 0,-1 0 0 0 0,0 1 1 0 0,0-1-1 0 0,1 0 0 0 0,-1 0 0 0 0,0 1 0 0 0,0-1 0 0 0,1 0 1 0 0,-1 0-1 0 0,0 1 0 0 0,1-1 0 0 0,-1 0 0 0 0,0 0 1 0 0,1 0-1 0 0,-1 0 0 0 0,1 0 0 0 0,-1 1 0 0 0,0-1 1 0 0,1 0-1 0 0,-1 0 0 0 0,0 0 0 0 0,1 0 0 0 0,-1 0 1 0 0,1 0-1 0 0,-1 0 0 0 0,0 0 0 0 0,1-1 0 0 0,17 1 9 0 0,-18 0-8 0 0,16-1 0 0 0,-1-1-1 0 0,0 2 1 0 0,0 0 0 0 0,1 1-1 0 0,-1 0 1 0 0,0 1-1 0 0,0 1 1 0 0,26 8 0 0 0,-33-8-1 0 0,0 0 1 0 0,1 0-1 0 0,-2 1 1 0 0,1 0-1 0 0,0 1 1 0 0,-1-1-1 0 0,0 1 1 0 0,0 1 0 0 0,0-1-1 0 0,-1 1 1 0 0,0 1-1 0 0,0-1 1 0 0,0 1-1 0 0,-1 0 1 0 0,0 0-1 0 0,5 11 1 0 0,-8-14 17 0 0,-1 0 0 0 0,1 0 0 0 0,-1 0 0 0 0,-1 0 0 0 0,1 1 0 0 0,0-1 0 0 0,-1 0 0 0 0,0 1 0 0 0,0-1 1 0 0,0 0-1 0 0,-1 1 0 0 0,1-1 0 0 0,-1 0 0 0 0,0 0 0 0 0,0 0 0 0 0,-1 0 0 0 0,1 1 0 0 0,-1-2 0 0 0,0 1 0 0 0,-4 7 0 0 0,2-5 13 0 0,0 0-1 0 0,-1 0 1 0 0,0 0 0 0 0,0 0-1 0 0,0-1 1 0 0,-1 0 0 0 0,1 0-1 0 0,-1 0 1 0 0,-1-1-1 0 0,1 0 1 0 0,-8 4 0 0 0,4-4 0 0 0,-1-1 1 0 0,1 0 0 0 0,-1-1 0 0 0,1 0-1 0 0,-1 0 1 0 0,0-1 0 0 0,0-1-1 0 0,0 0 1 0 0,0 0 0 0 0,1-1 0 0 0,-1 0-1 0 0,0-1 1 0 0,-16-5 0 0 0,24 6-114 0 0,-15-4-1438 0 0,14 4 847 0 0,-11-3-1368 0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22.824"/>
    </inkml:context>
    <inkml:brush xml:id="br0">
      <inkml:brushProperty name="width" value="0.05" units="cm"/>
      <inkml:brushProperty name="height" value="0.05" units="cm"/>
    </inkml:brush>
  </inkml:definitions>
  <inkml:trace contextRef="#ctx0" brushRef="#br0">62 48 388 0 0,'0'0'473'0'0,"0"-3"-52"0"0,-1-2 135 0 0,0 0 1 0 0,0 0-1 0 0,-1 0 0 0 0,1 1 1 0 0,-1-1-1 0 0,-3-6 0 0 0,4 9 337 0 0,-2 2-774 0 0,-28 4 704 0 0,28-3-361 0 0,2-1-430 0 0,1 0 1 0 0,-1 0 0 0 0,1 0-1 0 0,-1 0 1 0 0,0 0 0 0 0,1 1-1 0 0,-1-1 1 0 0,1 0-1 0 0,-1 0 1 0 0,1 0 0 0 0,-1 1-1 0 0,1-1 1 0 0,-1 0 0 0 0,1 1-1 0 0,0-1 1 0 0,-1 1 0 0 0,1-1-1 0 0,-1 0 1 0 0,1 1-1 0 0,-1 0 1 0 0,95 2 829 0 0,-39-3-738 0 0,-10-1 30 0 0,106-9 328 0 0,-139 9-146 0 0,29-3-6584 0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23.414"/>
    </inkml:context>
    <inkml:brush xml:id="br0">
      <inkml:brushProperty name="width" value="0.05" units="cm"/>
      <inkml:brushProperty name="height" value="0.05" units="cm"/>
    </inkml:brush>
  </inkml:definitions>
  <inkml:trace contextRef="#ctx0" brushRef="#br0">7 101 956 0 0,'-4'-18'1226'0'0,"3"15"913"0"0,1-1-1254 0 0,-1-10-163 0 0,1 10-59 0 0,0 1-112 0 0,1-3-30 0 0,0 0 0 0 0,1 0 0 0 0,0 0 0 0 0,4-9 1 0 0,-4 13-364 0 0,-2 2-151 0 0,0 0 1 0 0,0-1 0 0 0,0 1 0 0 0,1 0-1 0 0,-1 0 1 0 0,0-1 0 0 0,1 1 0 0 0,-1 0-1 0 0,0-1 1 0 0,0 1 0 0 0,1 0 0 0 0,-1 0-1 0 0,1 0 1 0 0,-1-1 0 0 0,0 1 0 0 0,1 0-1 0 0,-1 0 1 0 0,0 0 0 0 0,1 0 0 0 0,-1 0-1 0 0,1 0 1 0 0,-1 0 0 0 0,1 0 0 0 0,-1 0-4 0 0,1 0 0 0 0,-1 0 0 0 0,1 0 0 0 0,-1 0-1 0 0,0-1 1 0 0,1 1 0 0 0,-1 0 0 0 0,1 0 0 0 0,-1 0 0 0 0,0 0 0 0 0,1 0 0 0 0,-1-1 0 0 0,0 1 0 0 0,1 0 0 0 0,-1 0 0 0 0,0 0 0 0 0,1-1 0 0 0,-1 1 0 0 0,0 0 0 0 0,1-1 0 0 0,-1 1 0 0 0,0 0 0 0 0,1-1 0 0 0,2 0 29 0 0,1 0-23 0 0,0 0 1 0 0,0 0-1 0 0,0 1 1 0 0,0-1-1 0 0,0 1 1 0 0,0 0-1 0 0,0 0 1 0 0,0 1-1 0 0,0-1 1 0 0,0 1-1 0 0,0 0 1 0 0,0 0-1 0 0,-1 0 1 0 0,1 0-1 0 0,0 1 1 0 0,-1-1-1 0 0,1 1 1 0 0,-1 0-1 0 0,1 0 1 0 0,5 5-1 0 0,-7-5-34 0 0,-1 0 0 0 0,1-1 0 0 0,-1 1 0 0 0,1 0 0 0 0,-1 0 0 0 0,0 0 0 0 0,0 0 0 0 0,0 0 0 0 0,0 0 0 0 0,0 0 0 0 0,0 0 0 0 0,-1 0 0 0 0,1 1-1 0 0,-1-1 1 0 0,1 0 0 0 0,-1 0 0 0 0,0 1 0 0 0,0-1 0 0 0,0 0 0 0 0,0 1 0 0 0,0-1 0 0 0,-1 0 0 0 0,1 0 0 0 0,-2 3 0 0 0,0 4-88 0 0,0-1 1 0 0,-1 1 0 0 0,-8 14 0 0 0,-14 22-771 0 0,24-43 719 0 0,0-2 147 0 0,1 0 0 0 0,0 1 0 0 0,-1-1 0 0 0,1 0 0 0 0,0 0 0 0 0,-1 1 1 0 0,1-1-1 0 0,0 0 0 0 0,-1 1 0 0 0,1-1 0 0 0,0 0 0 0 0,0 1 0 0 0,-1-1 0 0 0,1 1 0 0 0,0-1 1 0 0,0 0-1 0 0,0 1 0 0 0,0-1 0 0 0,-1 1 0 0 0,1-1 0 0 0,0 0 0 0 0,0 1 0 0 0,0-1 0 0 0,0 1 1 0 0,0-1-1 0 0,0 1 0 0 0,0-1 0 0 0,0 0 0 0 0,0 1 0 0 0,0-1 0 0 0,0 1 0 0 0,1 0 0 0 0,1 14-246 0 0,-2-15 294 0 0,1 3-129 0 0,2-1-19 0 0,26 7-223 0 0,-24-8 320 0 0,1 0 0 0 0,0 1 0 0 0,0 0 0 0 0,-1 1 0 0 0,1-1 1 0 0,-1 1-1 0 0,0 0 0 0 0,0 0 0 0 0,9 7 0 0 0,-10-6 21 0 0,0 0 0 0 0,1 0 1 0 0,-1 1-1 0 0,-1-1 0 0 0,1 1 0 0 0,-1 0 1 0 0,0 0-1 0 0,0 0 0 0 0,0 0 1 0 0,2 7-1 0 0,-3-7 39 0 0,-1 0-1 0 0,0 0 1 0 0,0 0 0 0 0,0 0-1 0 0,0 1 1 0 0,-1-1 0 0 0,0 0 0 0 0,0 1-1 0 0,0-1 1 0 0,-1 0 0 0 0,0 0-1 0 0,0 1 1 0 0,0-1 0 0 0,-1 0-1 0 0,1 0 1 0 0,-1 0 0 0 0,-1 0 0 0 0,1-1-1 0 0,0 1 1 0 0,-1 0 0 0 0,-4 4-1 0 0,2-3 8 0 0,0 0-1 0 0,-1 0 0 0 0,1 0 1 0 0,-1-1-1 0 0,-1 0 0 0 0,1 0 1 0 0,-1 0-1 0 0,0-1 0 0 0,0 0 1 0 0,0 0-1 0 0,-1-1 0 0 0,1 0 1 0 0,-13 3-1 0 0,17-5-20 0 0,-1-1-72 0 0,-14 1 6 0 0,14 0-77 0 0,0-2-64 0 0,-26-10-1154 0 0,28 10 715 0 0,0-2-87 0 0,-8-8-1458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23.779"/>
    </inkml:context>
    <inkml:brush xml:id="br0">
      <inkml:brushProperty name="width" value="0.05" units="cm"/>
      <inkml:brushProperty name="height" value="0.05" units="cm"/>
    </inkml:brush>
  </inkml:definitions>
  <inkml:trace contextRef="#ctx0" brushRef="#br0">0 4 224 0 0,'0'0'889'0'0,"4"-1"-168"0"0,2 2-220 0 0,1-1 1 0 0,0 1 0 0 0,-1 0 0 0 0,1 1 0 0 0,8 2 0 0 0,-12-3-76 0 0,0 4-383 0 0,-3-5 13 0 0,0 0 0 0 0,0 1 0 0 0,0-1-1 0 0,0 0 1 0 0,0 0 0 0 0,0 1 0 0 0,0-1 0 0 0,1 0 0 0 0,-1 0 0 0 0,0 1 0 0 0,0-1 0 0 0,0 0 0 0 0,0 0-1 0 0,0 0 1 0 0,0 1 0 0 0,1-1 0 0 0,-1 0 0 0 0,0 0 0 0 0,0 0 0 0 0,0 1 0 0 0,1-1 0 0 0,-1 0 0 0 0,0 0-1 0 0,0 0 1 0 0,1 0 0 0 0,-1 0 0 0 0,0 1 0 0 0,0-1 0 0 0,1 0 0 0 0,-1 0 0 0 0,0 0 0 0 0,0 0 0 0 0,1 0 0 0 0,-1 0-1 0 0,0 0 1 0 0,0 0 0 0 0,1 0 0 0 0,-1 0 0 0 0,19-9 367 0 0,-18 9-588 0 0,1-1-1 0 0,-1 1 0 0 0,0-1 1 0 0,0 0-1 0 0,0 0 1 0 0,0 1-1 0 0,0-1 1 0 0,0 0-1 0 0,0 0 1 0 0,0 0-1 0 0,0 0 1 0 0,0 0-1 0 0,0 0 1 0 0,0 0-1 0 0,0-2 0 0 0,12 9-1971 0 0,-10-4 1410 0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24.428"/>
    </inkml:context>
    <inkml:brush xml:id="br0">
      <inkml:brushProperty name="width" value="0.05" units="cm"/>
      <inkml:brushProperty name="height" value="0.05" units="cm"/>
    </inkml:brush>
  </inkml:definitions>
  <inkml:trace contextRef="#ctx0" brushRef="#br0">157 63 32 0 0,'0'0'3843'0'0,"-3"-1"-3216"0"0,-9 0-85 0 0,9 1 2057 0 0,6-1-2358 0 0,81-14 467 0 0,-21 1-538 0 0,85-16 105 0 0,-144 30-344 0 0,-9 1-903 0 0,0 0 800 0 0,-1 1 0 0 0,1 0 1 0 0,-8 4-1 0 0,-138 25-1123 0 0,66-16 1280 0 0,80-13 59 0 0,0 0-1 0 0,0 0 1 0 0,0 0-1 0 0,0 0 1 0 0,0 1-1 0 0,1 0 1 0 0,-1 0-1 0 0,1 0 1 0 0,0 1-1 0 0,0-1 1 0 0,-7 8 0 0 0,-1 4 138 0 0,-19 29 0 0 0,31-44-181 0 0,-23 36 211 0 0,-18 41 0 0 0,39-74-113 0 0,4 12-32 0 0,-2-11-55 0 0,40 4 26 0 0,-31-9-39 0 0,3 1-6 0 0,0 0 0 0 0,0 1 0 0 0,18 3-1 0 0,-21-3 15 0 0,0 0 1 0 0,0 0-1 0 0,0 1 0 0 0,0 1 0 0 0,0-1 0 0 0,0 1 0 0 0,-1 0 0 0 0,0 1 0 0 0,1 0 1 0 0,-1 1-1 0 0,0 0 0 0 0,-1 0 0 0 0,0 0 0 0 0,1 1 0 0 0,-2 0 0 0 0,1 0 0 0 0,-1 1 1 0 0,8 10-1 0 0,-12-15 13 0 0,-1 0 1 0 0,0 0 0 0 0,0 0-1 0 0,1 0 1 0 0,-1 0-1 0 0,-1 0 1 0 0,1 1 0 0 0,0-1-1 0 0,0 0 1 0 0,-1 1-1 0 0,1-1 1 0 0,-1 0 0 0 0,0 1-1 0 0,0-1 1 0 0,0 0-1 0 0,0 1 1 0 0,0-1 0 0 0,0 1-1 0 0,-1-1 1 0 0,1 0-1 0 0,-1 1 1 0 0,0-1 0 0 0,1 0-1 0 0,-1 0 1 0 0,0 0 0 0 0,0 1-1 0 0,-1-1 1 0 0,1 0-1 0 0,0 0 1 0 0,-1-1 0 0 0,1 1-1 0 0,-1 0 1 0 0,1 0-1 0 0,-1-1 1 0 0,-3 3 0 0 0,0 0-62 0 0,-1 0 0 0 0,1 0 0 0 0,-1 0 0 0 0,-1-1 0 0 0,1 0 0 0 0,0 0 0 0 0,-1-1 0 0 0,1 0 0 0 0,-1 0 0 0 0,0 0 0 0 0,-9 0 0 0 0,-44-1-3957 0 0,56-1 2517 0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24.816"/>
    </inkml:context>
    <inkml:brush xml:id="br0">
      <inkml:brushProperty name="width" value="0.05" units="cm"/>
      <inkml:brushProperty name="height" value="0.05" units="cm"/>
    </inkml:brush>
  </inkml:definitions>
  <inkml:trace contextRef="#ctx0" brushRef="#br0">94 13 232 0 0,'0'0'3840'0'0,"-1"3"-3346"0"0,-3 10 2673 0 0,3-13-3139 0 0,1 0 0 0 0,-1 0 0 0 0,0-1 0 0 0,1 1 0 0 0,-1 0 1 0 0,1-1-1 0 0,-1 1 0 0 0,1 0 0 0 0,-1-1 0 0 0,1 1 0 0 0,-1 0 1 0 0,1-1-1 0 0,-1 1 0 0 0,1-1 0 0 0,-1 1 0 0 0,1-1 0 0 0,0 1 0 0 0,-1-1 1 0 0,1 1-1 0 0,0-1 0 0 0,-1 0 0 0 0,2-1 23 0 0,0 1 1 0 0,0-1-1 0 0,1 1 0 0 0,-1-1 1 0 0,0 1-1 0 0,1 0 0 0 0,-1-1 0 0 0,1 1 1 0 0,-1 0-1 0 0,1 0 0 0 0,2-1 0 0 0,-2 1 35 0 0,-1 1-70 0 0,0 0 1 0 0,1-1-1 0 0,-1 1 0 0 0,0 0 1 0 0,0 0-1 0 0,0 0 0 0 0,0 0 1 0 0,0 0-1 0 0,0 0 0 0 0,0 0 1 0 0,0 0-1 0 0,0 0 0 0 0,1 1 1 0 0,-1-1-1 0 0,0 0 1 0 0,0 1-1 0 0,0-1 0 0 0,0 1 1 0 0,0-1-1 0 0,0 1 0 0 0,-1-1 1 0 0,1 1-1 0 0,0 0 0 0 0,0-1 1 0 0,0 1-1 0 0,0 0 0 0 0,-1 0 1 0 0,1 0-1 0 0,0-1 1 0 0,-1 1-1 0 0,2 2 0 0 0,3 9 101 0 0,-1 1 1 0 0,0-1-1 0 0,-1 1 0 0 0,-1 0 0 0 0,0 1 0 0 0,0-1 1 0 0,-1 0-1 0 0,-1 0 0 0 0,0 1 0 0 0,-1-1 0 0 0,-5 26 1 0 0,-5 13 41 0 0,-28 82 0 0 0,36-125-140 0 0,-46 116-684 0 0,37-100-2418 0 0,-18 26-1 0 0,28-48 1000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25.303"/>
    </inkml:context>
    <inkml:brush xml:id="br0">
      <inkml:brushProperty name="width" value="0.05" units="cm"/>
      <inkml:brushProperty name="height" value="0.05" units="cm"/>
    </inkml:brush>
  </inkml:definitions>
  <inkml:trace contextRef="#ctx0" brushRef="#br0">436 6 760 0 0,'0'0'1235'0'0,"12"-5"3689"0"0,-11 8-4849 0 0,-1 0 0 0 0,0 1-1 0 0,0-1 1 0 0,0 0 0 0 0,-1 1-1 0 0,1-1 1 0 0,-1 0 0 0 0,0 0 0 0 0,0 0-1 0 0,0 1 1 0 0,0-1 0 0 0,0 0-1 0 0,-1 0 1 0 0,1-1 0 0 0,-1 1-1 0 0,0 0 1 0 0,0 0 0 0 0,-4 3-1 0 0,-8 13 119 0 0,-22 20-1 0 0,36-39-190 0 0,-28 29 137 0 0,-63 48 0 0 0,78-68-131 0 0,0 0 1 0 0,-1-1 0 0 0,0 0 0 0 0,0-1 0 0 0,-1 0-1 0 0,0-2 1 0 0,-25 8 0 0 0,36-12-23 0 0,-1 0 1 0 0,1 0 0 0 0,0-1-1 0 0,0 1 1 0 0,-1-1-1 0 0,1 0 1 0 0,0 0-1 0 0,-1-1 1 0 0,1 1 0 0 0,0-1-1 0 0,0 0 1 0 0,-1 0-1 0 0,1 0 1 0 0,0 0 0 0 0,0-1-1 0 0,0 0 1 0 0,0 0-1 0 0,1 0 1 0 0,-1 0-1 0 0,0-1 1 0 0,1 1 0 0 0,0-1-1 0 0,-4-4 1 0 0,4 5-16 0 0,1-1 1 0 0,0-1-1 0 0,1 1 0 0 0,-1 0 1 0 0,0 0-1 0 0,1-1 0 0 0,0 1 1 0 0,0-1-1 0 0,0 1 0 0 0,0-1 1 0 0,0 1-1 0 0,1-8 1 0 0,-1 5 0 0 0,1 4 27 0 0,-1-1 1 0 0,1 1 0 0 0,0-1-1 0 0,0 1 1 0 0,0 0 0 0 0,1-1-1 0 0,-1 1 1 0 0,0-1-1 0 0,1 1 1 0 0,0 0 0 0 0,-1 0-1 0 0,1-1 1 0 0,0 1 0 0 0,0 0-1 0 0,1 0 1 0 0,-1 0 0 0 0,0 0-1 0 0,1 0 1 0 0,-1 0-1 0 0,1 0 1 0 0,-1 0 0 0 0,1 1-1 0 0,0-1 1 0 0,0 1 0 0 0,0-1-1 0 0,0 1 1 0 0,0 0-1 0 0,2-2 1 0 0,-1 3 45 0 0,1 0 0 0 0,-1 0 0 0 0,0 1 1 0 0,0-1-1 0 0,0 1 0 0 0,0-1 0 0 0,0 1 0 0 0,0 0 0 0 0,0 0 0 0 0,0 0 0 0 0,0 1 0 0 0,-1-1 0 0 0,1 1 1 0 0,0-1-1 0 0,2 4 0 0 0,0-2 12 0 0,51 33 844 0 0,71 61 1 0 0,-51-37-2220 0 0,1-6-4093 0 0,-75-52 3622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25.828"/>
    </inkml:context>
    <inkml:brush xml:id="br0">
      <inkml:brushProperty name="width" value="0.05" units="cm"/>
      <inkml:brushProperty name="height" value="0.05" units="cm"/>
    </inkml:brush>
  </inkml:definitions>
  <inkml:trace contextRef="#ctx0" brushRef="#br0">275 59 1036 0 0,'2'1'1082'0'0,"10"3"-160"0"0,-9-4 1511 0 0,-6 2-2017 0 0,-3 2-210 0 0,0-1 1 0 0,0 0 0 0 0,-1 0 0 0 0,1-1 0 0 0,-1 1 0 0 0,-10 1 0 0 0,12-3-133 0 0,0-1 1 0 0,0 1 0 0 0,0-1 0 0 0,0 0-1 0 0,0 0 1 0 0,0 0 0 0 0,0-1 0 0 0,0 0-1 0 0,0 0 1 0 0,1 0 0 0 0,-1-1 0 0 0,0 1 0 0 0,0-1-1 0 0,1 0 1 0 0,-6-3 0 0 0,9 3-57 0 0,-1 1 0 0 0,1-1-1 0 0,0 1 1 0 0,0-1 0 0 0,0 0 0 0 0,0 1 0 0 0,0-1 0 0 0,0 0 0 0 0,1 1 0 0 0,-1-1-1 0 0,0 0 1 0 0,1-2 0 0 0,-1 0 16 0 0,0 2-4 0 0,2-2 38 0 0,-1 3-72 0 0,8-22 110 0 0,-8 22-96 0 0,0 0 0 0 0,1 0 0 0 0,-1 0-1 0 0,1 0 1 0 0,0 0 0 0 0,-1 1 0 0 0,1-1-1 0 0,-1 0 1 0 0,1 0 0 0 0,0 1 0 0 0,0-1-1 0 0,-1 0 1 0 0,1 1 0 0 0,0-1 0 0 0,0 1-1 0 0,0-1 1 0 0,0 1 0 0 0,0-1 0 0 0,0 1-1 0 0,0 0 1 0 0,-1-1 0 0 0,1 1 0 0 0,0 0-1 0 0,0 0 1 0 0,0 0 0 0 0,0 0 0 0 0,0 0-1 0 0,2 0 1 0 0,4 2 37 0 0,0 1 1 0 0,0 0-1 0 0,0 0 0 0 0,-1 0 0 0 0,0 1 0 0 0,1 0 1 0 0,-1 1-1 0 0,-1-1 0 0 0,1 1 0 0 0,-1 0 1 0 0,0 0-1 0 0,0 1 0 0 0,0-1 0 0 0,-1 1 0 0 0,0 1 1 0 0,6 10-1 0 0,1 2 95 0 0,-2 1 1 0 0,0 0 0 0 0,-1 0-1 0 0,9 37 1 0 0,-14-44-121 0 0,-1 1 0 0 0,-1 0 0 0 0,0 0-1 0 0,-1-1 1 0 0,0 1 0 0 0,-1 0 0 0 0,0 0 0 0 0,-2-1 0 0 0,1 1 0 0 0,-2-1 0 0 0,1 0 0 0 0,-2 0 0 0 0,0 0 0 0 0,0 0 0 0 0,-11 16 0 0 0,11-20-43 0 0,-1 0 0 0 0,-1 0 0 0 0,1-1 0 0 0,-1 1 0 0 0,-1-1 0 0 0,1-1 0 0 0,-1 0 0 0 0,-1 0 0 0 0,1 0 0 0 0,-1-1 0 0 0,-1-1 0 0 0,1 1 0 0 0,-1-1 0 0 0,1-1 0 0 0,-2 0 1 0 0,1 0-1 0 0,0-1 0 0 0,-1 0 0 0 0,-18 2 0 0 0,25-5-12 0 0,0 0 1 0 0,0-1-1 0 0,0 1 1 0 0,0-1-1 0 0,0 1 1 0 0,0-1-1 0 0,0 0 1 0 0,0-1-1 0 0,0 1 1 0 0,0-1 0 0 0,1 0-1 0 0,-1 1 1 0 0,1-2-1 0 0,-1 1 1 0 0,1 0-1 0 0,0-1 1 0 0,-1 1-1 0 0,1-1 1 0 0,1 0-1 0 0,-1 0 1 0 0,0 0-1 0 0,1-1 1 0 0,-1 1-1 0 0,1-1 1 0 0,0 1 0 0 0,0-1-1 0 0,1 0 1 0 0,-1 1-1 0 0,1-1 1 0 0,0 0-1 0 0,0 0 1 0 0,0 0-1 0 0,0 0 1 0 0,1 0-1 0 0,-1-1 1 0 0,1 1-1 0 0,0 0 1 0 0,1-7 0 0 0,0 10 38 0 0,-1 0 1 0 0,1 0-1 0 0,-1 0 1 0 0,1-1 0 0 0,-1 1-1 0 0,1 0 1 0 0,0 0 0 0 0,-1 0-1 0 0,1 1 1 0 0,0-1 0 0 0,0 0-1 0 0,0 0 1 0 0,0 0-1 0 0,0 0 1 0 0,0 1 0 0 0,0-1-1 0 0,0 1 1 0 0,0-1 0 0 0,0 1-1 0 0,0-1 1 0 0,1 0 0 0 0,-1 1-5 0 0,2-1 151 0 0,2 1 24 0 0,10 2-77 0 0,0 0 1 0 0,0 1-1 0 0,0 1 0 0 0,-1 0 0 0 0,1 1 1 0 0,-1 1-1 0 0,15 8 0 0 0,35 13-2971 0 0,-44-24-281 0 0,-17-3 835 0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26.203"/>
    </inkml:context>
    <inkml:brush xml:id="br0">
      <inkml:brushProperty name="width" value="0.05" units="cm"/>
      <inkml:brushProperty name="height" value="0.05" units="cm"/>
    </inkml:brush>
  </inkml:definitions>
  <inkml:trace contextRef="#ctx0" brushRef="#br0">0 64 640 0 0,'0'0'2840'0'0,"3"-2"-1608"0"0,12-4 395 0 0,0 0 0 0 0,24-6 0 0 0,83-13-3360 0 0,-85 18-119 0 0,-33 6 1088 0 0,-1 1-130 0 0,13-3-284 0 0,-12 2 410 0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26.665"/>
    </inkml:context>
    <inkml:brush xml:id="br0">
      <inkml:brushProperty name="width" value="0.05" units="cm"/>
      <inkml:brushProperty name="height" value="0.05" units="cm"/>
    </inkml:brush>
  </inkml:definitions>
  <inkml:trace contextRef="#ctx0" brushRef="#br0">11 1 1156 0 0,'-2'2'1090'0'0,"-3"6"-91"0"0,4-6 777 0 0,0 1-995 0 0,0 10-132 0 0,1-10-47 0 0,3-1-134 0 0,3 0-313 0 0,0 0-1 0 0,0-1 1 0 0,1 0-1 0 0,-1 0 0 0 0,0 0 1 0 0,1-1-1 0 0,-1 1 1 0 0,1-2-1 0 0,-1 1 0 0 0,1-1 1 0 0,7-1-1 0 0,36-6-43 0 0,39-11-3003 0 0,-87 18 1840 0 0,1 1-549 0 0,9-5 65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29.476"/>
    </inkml:context>
    <inkml:brush xml:id="br0">
      <inkml:brushProperty name="width" value="0.05" units="cm"/>
      <inkml:brushProperty name="height" value="0.05" units="cm"/>
    </inkml:brush>
  </inkml:definitions>
  <inkml:trace contextRef="#ctx0" brushRef="#br0">0 102 96 0 0,'0'0'2118'0'0,"2"-1"-2089"0"0,-1 0 22 0 0,0 1 0 0 0,0-1 1 0 0,0 1-1 0 0,0-1 0 0 0,-1 0 1 0 0,1 1-1 0 0,0-1 0 0 0,-1 0 1 0 0,1 0-1 0 0,0 1 0 0 0,-1-1 0 0 0,1 0 1 0 0,-1 0-1 0 0,1 0 0 0 0,-1 0 1 0 0,1 0-1 0 0,-1 0 0 0 0,0 0 1 0 0,1 0-1 0 0,-1 0 0 0 0,0 0 0 0 0,0 0 1 0 0,0 0-1 0 0,0 0 0 0 0,0 0 1 0 0,0 0-1 0 0,0 0 0 0 0,0 0 0 0 0,0 0 1 0 0,-1 0-1 0 0,1-2 0 0 0,-1 1-31 0 0,-2-16-38 0 0,4-29 221 0 0,-1 44 677 0 0,10 16-486 0 0,115 137 1372 0 0,-85-89-1568 0 0,-21-29-132 0 0,-18-30-70 0 0,2 4 29 0 0,-1-1-1 0 0,1 1 1 0 0,1-1-1 0 0,6 9 1 0 0,-10-13-31 0 0,2 1-41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19.135"/>
    </inkml:context>
    <inkml:brush xml:id="br0">
      <inkml:brushProperty name="width" value="0.05" units="cm"/>
      <inkml:brushProperty name="height" value="0.05" units="cm"/>
    </inkml:brush>
  </inkml:definitions>
  <inkml:trace contextRef="#ctx0" brushRef="#br0">18 1 536 0 0,'-2'1'931'0'0,"-2"2"-996"0"0,-7 7 3569 0 0,11-9-3468 0 0,0-1-1 0 0,0 0 1 0 0,0 0 0 0 0,0 1-1 0 0,0-1 1 0 0,0 0 0 0 0,0 1-1 0 0,0-1 1 0 0,0 0 0 0 0,0 0-1 0 0,0 1 1 0 0,0-1 0 0 0,0 0-1 0 0,0 0 1 0 0,0 1-1 0 0,0-1 1 0 0,0 0 0 0 0,1 0-1 0 0,-1 1 1 0 0,0-1 0 0 0,0 0-1 0 0,0 0 1 0 0,1 0 0 0 0,-1 1-1 0 0,0-1 1 0 0,0 0 0 0 0,0 0-1 0 0,1 0 1 0 0,-1 0 0 0 0,0 0-1 0 0,0 1 1 0 0,1-1 0 0 0,-1 0-1 0 0,0 0 1 0 0,0 0-1 0 0,1 0 1 0 0,-1 0 0 0 0,0 0-1 0 0,1 0 1 0 0,-1 0 0 0 0,0 0-1 0 0,0 0 1 0 0,1 0 0 0 0,-1 0-1 0 0,0 0 1 0 0,0 0 0 0 0,1 0-1 0 0,2 0 139 0 0,1 0-9 0 0,97-5 647 0 0,49-1-1053 0 0,-85 8-4594 0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30.081"/>
    </inkml:context>
    <inkml:brush xml:id="br0">
      <inkml:brushProperty name="width" value="0.05" units="cm"/>
      <inkml:brushProperty name="height" value="0.05" units="cm"/>
    </inkml:brush>
  </inkml:definitions>
  <inkml:trace contextRef="#ctx0" brushRef="#br0">68 50 848 0 0,'1'-3'884'0'0,"19"-39"2192"0"0,-18 40-2686 0 0,-1-1-87 0 0,-7 18 880 0 0,-44 116-154 0 0,41-100-899 0 0,1 1 0 0 0,1-1 1 0 0,2 1-1 0 0,2 0 0 0 0,-1 58 1 0 0,5-78-104 0 0,1 0-1 0 0,-1-1 1 0 0,2 1 0 0 0,0-1 0 0 0,0 0-1 0 0,1 0 1 0 0,0 0 0 0 0,8 14 0 0 0,-7-17-13 0 0,0-1 1 0 0,0 1 0 0 0,1-1 0 0 0,0-1 0 0 0,1 1 0 0 0,-1-1 0 0 0,1 0-1 0 0,0 0 1 0 0,1-1 0 0 0,-1 0 0 0 0,1 0 0 0 0,8 3 0 0 0,-8-4-16 0 0,-1-1 1 0 0,1 0-1 0 0,0-1 1 0 0,0 0-1 0 0,0 0 1 0 0,0 0-1 0 0,1-1 1 0 0,-1-1-1 0 0,0 1 1 0 0,0-1-1 0 0,14-2 1 0 0,-16 1 7 0 0,1 0 0 0 0,-1-1 0 0 0,0 0 0 0 0,-1 0 0 0 0,1 0 1 0 0,0-1-1 0 0,0 1 0 0 0,-1-1 0 0 0,0-1 0 0 0,0 1 1 0 0,0-1-1 0 0,0 0 0 0 0,0 0 0 0 0,-1 0 0 0 0,7-9 0 0 0,-6 7-2 0 0,-1-1 0 0 0,-1 0-1 0 0,0 0 1 0 0,0-1-1 0 0,0 1 1 0 0,-1-1-1 0 0,0 1 1 0 0,0-1 0 0 0,-1 0-1 0 0,0 0 1 0 0,0 1-1 0 0,-1-1 1 0 0,0 0-1 0 0,0 0 1 0 0,-1 0 0 0 0,-3-14-1 0 0,0 4 3 0 0,0 1-1 0 0,-1 0 0 0 0,-1 0 1 0 0,-1 1-1 0 0,0-1 1 0 0,-14-21-1 0 0,15 29-7 0 0,1 0 0 0 0,-2 1 0 0 0,1 0 0 0 0,-1 0 0 0 0,-1 1 0 0 0,1 0-1 0 0,-1 0 1 0 0,0 0 0 0 0,-1 1 0 0 0,1 1 0 0 0,-1-1 0 0 0,0 2 0 0 0,-1-1 0 0 0,-14-4 0 0 0,17 7-33 0 0,0 2 0 0 0,0-1 1 0 0,-1 0-1 0 0,1 1 1 0 0,0 1-1 0 0,-9 0 1 0 0,12 0-53 0 0,1 0-1 0 0,0 0 1 0 0,0 0 0 0 0,0 0-1 0 0,0 0 1 0 0,0 0 0 0 0,0 1 0 0 0,0 0-1 0 0,0-1 1 0 0,1 1 0 0 0,-1 0-1 0 0,-4 4 1 0 0,5-3 0 0 0,0-2-45 0 0,1 1 0 0 0,-1 0 1 0 0,1 0-1 0 0,0 0 1 0 0,-1 0-1 0 0,1 0 0 0 0,0 0 1 0 0,0 0-1 0 0,0 0 0 0 0,1 0 1 0 0,-1 0-1 0 0,0 1 0 0 0,1-1 1 0 0,0 0-1 0 0,-1 1 0 0 0,1-1 1 0 0,0 3-1 0 0,0-4 42 0 0,0 0-14 0 0,0 1 0 0 0,0-1-1 0 0,0 0 1 0 0,0 0-1 0 0,0 0 1 0 0,0 0 0 0 0,0 0-1 0 0,0 1 1 0 0,0-1-1 0 0,0 0 1 0 0,1 0-1 0 0,-1 0 1 0 0,1 0 0 0 0,-1 0-1 0 0,1 0 1 0 0,0 1-1 0 0,1 2-226 0 0,5 11-438 0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30.431"/>
    </inkml:context>
    <inkml:brush xml:id="br0">
      <inkml:brushProperty name="width" value="0.05" units="cm"/>
      <inkml:brushProperty name="height" value="0.05" units="cm"/>
    </inkml:brush>
  </inkml:definitions>
  <inkml:trace contextRef="#ctx0" brushRef="#br0">0 29 504 0 0,'5'0'1005'0'0,"12"0"-201"0"0,-12 0 363 0 0,-1 0-728 0 0,12 0-66 0 0,-11 0 419 0 0,-1 0-606 0 0,15 0 1321 0 0,-19-5-1480 0 0,0 4-47 0 0,0 1-1 0 0,-1-1 0 0 0,1 0 1 0 0,0 1-1 0 0,0-1 0 0 0,0 1 1 0 0,0-1-1 0 0,0 0 0 0 0,0 1 1 0 0,0-1-1 0 0,0 0 0 0 0,0 1 0 0 0,1-1 1 0 0,-1 1-1 0 0,0-1 0 0 0,0 0 1 0 0,0 1-1 0 0,1-1 0 0 0,-1 1 1 0 0,0-1-1 0 0,1 0 0 0 0,9-4-322 0 0,-8 3-99 0 0,1 2-1975 0 0,11-3 1674 0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30.803"/>
    </inkml:context>
    <inkml:brush xml:id="br0">
      <inkml:brushProperty name="width" value="0.05" units="cm"/>
      <inkml:brushProperty name="height" value="0.05" units="cm"/>
    </inkml:brush>
  </inkml:definitions>
  <inkml:trace contextRef="#ctx0" brushRef="#br0">10 75 592 0 0,'0'0'1286'0'0,"-1"-2"-179"0"0,-7-22 3006 0 0,7 21-3385 0 0,4 3-527 0 0,48-5 366 0 0,-23 2-462 0 0,-1-1 0 0 0,27-7 1 0 0,-7 0-9 0 0,2 1 194 0 0,-45 9-226 0 0,-2 2-63 0 0,-1-1 5 0 0,1 1 0 0 0,-1-1 0 0 0,0 1 0 0 0,0-1 0 0 0,0 1 0 0 0,0 0 1 0 0,0 0-1 0 0,0-1 0 0 0,0 1 0 0 0,0 0 0 0 0,0 0 0 0 0,-1 0 0 0 0,1 0 0 0 0,0 0 0 0 0,0 0 1 0 0,-1 0-1 0 0,1 0 0 0 0,-1 0 0 0 0,1 0 0 0 0,-1 0 0 0 0,1 1 0 0 0,-1-1 0 0 0,0 0 0 0 0,0 0 0 0 0,1 0 1 0 0,-1 1-1 0 0,0-1 0 0 0,0 0 0 0 0,0 0 0 0 0,0 1 0 0 0,-1 0 0 0 0,2 62 167 0 0,-10 81 0 0 0,2-51-75 0 0,3-18-83 0 0,-1 30-1677 0 0,-3-39-3169 0 0,8-64 3670 0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31.196"/>
    </inkml:context>
    <inkml:brush xml:id="br0">
      <inkml:brushProperty name="width" value="0.05" units="cm"/>
      <inkml:brushProperty name="height" value="0.05" units="cm"/>
    </inkml:brush>
  </inkml:definitions>
  <inkml:trace contextRef="#ctx0" brushRef="#br0">4 23 556 0 0,'1'-2'794'0'0,"13"-17"1466"0"0,-12 17-1148 0 0,-3 5-896 0 0,-7 28 434 0 0,6-22-530 0 0,-1-1 1 0 0,1 1-1 0 0,1 0 0 0 0,0 0 1 0 0,-1 10-1 0 0,3-15-102 0 0,1 0 0 0 0,-1 0 1 0 0,0-1-1 0 0,1 1 0 0 0,0 0 1 0 0,0-1-1 0 0,0 0 0 0 0,0 1 0 0 0,0-1 1 0 0,1 0-1 0 0,0 0 0 0 0,-1 0 1 0 0,1-1-1 0 0,0 1 0 0 0,0-1 1 0 0,0 1-1 0 0,5 1 0 0 0,2 4 3 0 0,-7-6-16 0 0,13 11 18 0 0,-1 0-1 0 0,0 0 0 0 0,-1 1 1 0 0,17 24-1 0 0,-29-36-2 0 0,-1 0 1 0 0,0 1-1 0 0,1 0 0 0 0,-1-1 0 0 0,0 1 0 0 0,-1-1 0 0 0,1 1 0 0 0,0 0 1 0 0,-1 0-1 0 0,0 0 0 0 0,1-1 0 0 0,-1 1 0 0 0,0 0 0 0 0,-1 0 0 0 0,1 0 1 0 0,0-1-1 0 0,-1 1 0 0 0,0 3 0 0 0,-1-1 15 0 0,0 1 1 0 0,-1-1-1 0 0,1 0 0 0 0,-1 1 1 0 0,0-1-1 0 0,-5 6 0 0 0,4-6-143 0 0,0-1-1 0 0,0 1 1 0 0,-1-1-1 0 0,1 0 0 0 0,-1 0 1 0 0,0-1-1 0 0,0 1 0 0 0,-1-1 1 0 0,1 0-1 0 0,0 0 1 0 0,-1-1-1 0 0,0 0 0 0 0,0 0 1 0 0,1 0-1 0 0,-1 0 1 0 0,0-1-1 0 0,0 0 0 0 0,-1-1 1 0 0,-7 1-1 0 0,13-1 0 0 0,0 0-1 0 0,0 0 1 0 0,0 0-1 0 0,0 0 1 0 0,0 0-1 0 0,0 0 1 0 0,1 0-1 0 0,-1-1 1 0 0,0 1-1 0 0,0 0 1 0 0,0 0-1 0 0,0-1 1 0 0,0 1 0 0 0,0-1-1 0 0,0 0 1 0 0,-2 0-229 0 0,0 0-404 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31.561"/>
    </inkml:context>
    <inkml:brush xml:id="br0">
      <inkml:brushProperty name="width" value="0.05" units="cm"/>
      <inkml:brushProperty name="height" value="0.05" units="cm"/>
    </inkml:brush>
  </inkml:definitions>
  <inkml:trace contextRef="#ctx0" brushRef="#br0">0 249 552 0 0,'12'-14'995'0'0,"0"0"0"0"0,1 1 0 0 0,1 0-1 0 0,0 1 1 0 0,0 1 0 0 0,32-19 0 0 0,102-44 938 0 0,-104 54-2495 0 0,82-24 0 0 0,-118 42-448 0 0,7 0-75 0 0,-6 2-663 0 0,8 0-330 0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31.914"/>
    </inkml:context>
    <inkml:brush xml:id="br0">
      <inkml:brushProperty name="width" value="0.05" units="cm"/>
      <inkml:brushProperty name="height" value="0.05" units="cm"/>
    </inkml:brush>
  </inkml:definitions>
  <inkml:trace contextRef="#ctx0" brushRef="#br0">133 1 84 0 0,'4'22'1077'0'0,"-2"-1"0"0"0,-1 1 0 0 0,0 0 0 0 0,-2-1-1 0 0,0 1 1 0 0,-2 0 0 0 0,-7 32 0 0 0,-8 13-647 0 0,-28 66-1 0 0,-2 6-1935 0 0,37-98-2653 0 0,8-28 2670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32.302"/>
    </inkml:context>
    <inkml:brush xml:id="br0">
      <inkml:brushProperty name="width" value="0.05" units="cm"/>
      <inkml:brushProperty name="height" value="0.05" units="cm"/>
    </inkml:brush>
  </inkml:definitions>
  <inkml:trace contextRef="#ctx0" brushRef="#br0">428 14 1128 0 0,'3'-1'1042'0'0,"9"-6"-138"0"0,-9 5-183 0 0,0 1-128 0 0,-1 0-464 0 0,-1 1 0 0 0,1 0 0 0 0,-1-1 0 0 0,1 1 1 0 0,-1 0-1 0 0,1 0 0 0 0,-1 0 0 0 0,1 0 0 0 0,0 0 0 0 0,-1 0 1 0 0,1 0-1 0 0,-1 0 0 0 0,1 1 0 0 0,2 0 0 0 0,-1 0 203 0 0,-3 3-60 0 0,-1 6-166 0 0,-1 0 0 0 0,0-1 0 0 0,0 1 1 0 0,-1-1-1 0 0,0 1 0 0 0,0-1 0 0 0,-1 0 0 0 0,0 0 1 0 0,-1 0-1 0 0,0-1 0 0 0,-11 14 0 0 0,-9 10 5 0 0,-44 44-1 0 0,43-50 10 0 0,-56 42 0 0 0,68-57-92 0 0,-1-1-1 0 0,0-1 1 0 0,-1-1-1 0 0,0 0 1 0 0,-32 10-1 0 0,45-17-27 0 0,0 0-1 0 0,-1-1 1 0 0,1 1-1 0 0,0-1 1 0 0,0 1-1 0 0,0-1 1 0 0,-1 0-1 0 0,1-1 1 0 0,0 1-1 0 0,0 0 1 0 0,0-1-1 0 0,0 0 1 0 0,-1 0-1 0 0,1 0 0 0 0,0 0 1 0 0,0 0-1 0 0,1 0 1 0 0,-1-1-1 0 0,0 0 1 0 0,0 1-1 0 0,1-1 1 0 0,-1 0-1 0 0,1 0 1 0 0,-4-4-1 0 0,2 0-8 0 0,1 1 0 0 0,0-1 0 0 0,1 0-1 0 0,-1 0 1 0 0,1 0 0 0 0,1 0 0 0 0,-1 0 0 0 0,1-1 0 0 0,0 1-1 0 0,0 0 1 0 0,1-1 0 0 0,-1 1 0 0 0,2 0 0 0 0,-1-1 0 0 0,2-7-1 0 0,-2 13 18 0 0,1-1 0 0 0,-1 0-1 0 0,0 1 1 0 0,1-1 0 0 0,0 1-1 0 0,-1-1 1 0 0,1 1 0 0 0,0 0-1 0 0,0-1 1 0 0,0 1-1 0 0,0 0 1 0 0,0-1 0 0 0,0 1-1 0 0,0 0 1 0 0,1 0 0 0 0,-1 0-1 0 0,2-1 1 0 0,-1 1 64 0 0,2 1 74 0 0,5 1-33 0 0,1 1-1 0 0,-1 0 0 0 0,0 1 0 0 0,0 0 0 0 0,0 0 0 0 0,11 6 0 0 0,58 34 622 0 0,-49-27-609 0 0,43 25-13 0 0,39 22-1065 0 0,-41-25-4837 0 0,-66-36 4156 0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32.711"/>
    </inkml:context>
    <inkml:brush xml:id="br0">
      <inkml:brushProperty name="width" value="0.05" units="cm"/>
      <inkml:brushProperty name="height" value="0.05" units="cm"/>
    </inkml:brush>
  </inkml:definitions>
  <inkml:trace contextRef="#ctx0" brushRef="#br0">87 38 732 0 0,'0'0'1987'0'0,"-1"-1"-1212"0"0,0 0-666 0 0,0 0 1 0 0,1 1 0 0 0,-1-1-1 0 0,1 0 1 0 0,-1 1 0 0 0,1-1-1 0 0,-1 0 1 0 0,1 0 0 0 0,0 1-1 0 0,-1-1 1 0 0,1 0 0 0 0,0 0-1 0 0,0 0 1 0 0,0 0 0 0 0,-1 1-1 0 0,1-1 1 0 0,0 0 0 0 0,0 0-1 0 0,0 0 1 0 0,0 0 0 0 0,0 1-1 0 0,0-1 1 0 0,1 0 0 0 0,-1 0-1 0 0,0 0 1 0 0,0 0 0 0 0,1 1-1 0 0,0-2 1 0 0,0-1 137 0 0,14-5 561 0 0,-2 7-653 0 0,-10 1-64 0 0,0 1 45 0 0,0 0-116 0 0,0 0 0 0 0,0 0 0 0 0,0 1 0 0 0,0-1 0 0 0,0 1 0 0 0,0 0 0 0 0,0 0 0 0 0,0 0 0 0 0,-1 0 0 0 0,1 0 0 0 0,-1 1 0 0 0,0-1 0 0 0,0 1 0 0 0,1 0 0 0 0,-2-1 0 0 0,1 1 0 0 0,0 0 0 0 0,-1 0 0 0 0,1 0 0 0 0,-1 1 0 0 0,0-1 0 0 0,0 0 0 0 0,0 0 0 0 0,0 1 0 0 0,-1-1 0 0 0,1 0 0 0 0,-1 1 0 0 0,0 3 0 0 0,0-2-11 0 0,0 1 0 0 0,0-1 1 0 0,-1 1-1 0 0,0-1 0 0 0,0 1 0 0 0,-3 9 0 0 0,-6 12-49 0 0,6-18 32 0 0,-4 1 37 0 0,-29 43-392 0 0,36-51 307 0 0,0 0-27 0 0,-4 7 38 0 0,4-7-34 0 0,3 0-48 0 0,22 14-19 0 0,-6-6 89 0 0,-9-5 136 0 0,-1 1 1 0 0,-1 0-1 0 0,1 0 0 0 0,-1 1 1 0 0,0 0-1 0 0,0 0 0 0 0,6 10 0 0 0,-9-12-33 0 0,-1 1-1 0 0,0-1 1 0 0,0 0 0 0 0,-1 1-1 0 0,1 0 1 0 0,-1 0-1 0 0,-1 0 1 0 0,1 0-1 0 0,-1 0 1 0 0,0 0-1 0 0,0 0 1 0 0,0 6-1 0 0,-2-7-19 0 0,0 0 0 0 0,0-1 0 0 0,0 1 0 0 0,0-1 0 0 0,-1 0 0 0 0,0 1 0 0 0,0-1 0 0 0,0 0 0 0 0,0 0-1 0 0,-1 0 1 0 0,1 0 0 0 0,-1-1 0 0 0,0 1 0 0 0,0-1 0 0 0,0 1 0 0 0,-1-1 0 0 0,1 0 0 0 0,-5 3 0 0 0,-2-1-33 0 0,1 1 1 0 0,-1-1 0 0 0,1-1-1 0 0,-1 0 1 0 0,-1-1 0 0 0,-11 3-1 0 0,15-4-159 0 0,0-1 1 0 0,0-1-1 0 0,0 1 0 0 0,0-1 0 0 0,0-1 1 0 0,0 1-1 0 0,0-1 0 0 0,0 0 0 0 0,-13-5 1 0 0,19 6 3 0 0,0 0-1 0 0,0-1 1 0 0,0 0 0 0 0,0 1 0 0 0,0-1 0 0 0,0 1 0 0 0,0-1 0 0 0,0 0-1 0 0,0 0 1 0 0,0 1 0 0 0,1-1 0 0 0,-1 0 0 0 0,0 0 0 0 0,1 0 0 0 0,-1 0 0 0 0,0 0-1 0 0,1 0 1 0 0,-1 0 0 0 0,1 0 0 0 0,0 0 0 0 0,-1-2 0 0 0,-6-13-1664 0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33.092"/>
    </inkml:context>
    <inkml:brush xml:id="br0">
      <inkml:brushProperty name="width" value="0.05" units="cm"/>
      <inkml:brushProperty name="height" value="0.05" units="cm"/>
    </inkml:brush>
  </inkml:definitions>
  <inkml:trace contextRef="#ctx0" brushRef="#br0">1 30 364 0 0,'0'0'5925'0'0,"4"0"-5187"0"0,11 0-167 0 0,-11 0-36 0 0,0-1-143 0 0,48-8 306 0 0,65-3-1 0 0,-4 5-4025 0 0,-102 7 2584 0 0,-7 0-951 0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33.503"/>
    </inkml:context>
    <inkml:brush xml:id="br0">
      <inkml:brushProperty name="width" value="0.05" units="cm"/>
      <inkml:brushProperty name="height" value="0.05" units="cm"/>
    </inkml:brush>
  </inkml:definitions>
  <inkml:trace contextRef="#ctx0" brushRef="#br0">11 0 184 0 0,'-1'2'1307'0'0,"-3"7"-182"0"0,3-7-167 0 0,0 1-61 0 0,0-3-795 0 0,1 1 0 0 0,0 0 1 0 0,-1 0-1 0 0,1-1 0 0 0,0 1 0 0 0,-1 0 0 0 0,1 0 0 0 0,0 0 1 0 0,0-1-1 0 0,0 1 0 0 0,0 0 0 0 0,0 0 0 0 0,0 0 0 0 0,0-1 1 0 0,0 1-1 0 0,0 0 0 0 0,0 0 0 0 0,1 0 0 0 0,-1-1 0 0 0,0 1 1 0 0,0 0-1 0 0,1 0 0 0 0,-1-1 0 0 0,1 1 0 0 0,0 1 0 0 0,0 0 339 0 0,3-1-31 0 0,16 2-95 0 0,1-1 0 0 0,0-1 0 0 0,-1-1 0 0 0,40-5 0 0 0,-23 2-224 0 0,10 0-461 0 0,-42 2 166 0 0,13-1-572 0 0,-6 2-3820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19.486"/>
    </inkml:context>
    <inkml:brush xml:id="br0">
      <inkml:brushProperty name="width" value="0.05" units="cm"/>
      <inkml:brushProperty name="height" value="0.05" units="cm"/>
    </inkml:brush>
  </inkml:definitions>
  <inkml:trace contextRef="#ctx0" brushRef="#br0">0 10 580 0 0,'0'0'829'0'0,"10"-10"3786"0"0,-7 15-4495 0 0,0 0 0 0 0,0 0 0 0 0,-1 0 0 0 0,0 0 0 0 0,0 0 0 0 0,0 0 0 0 0,-1 0 0 0 0,1 1 0 0 0,-1-1 0 0 0,0 11 1 0 0,6 17 89 0 0,7 43 29 0 0,1 0-3266 0 0,-14-73 2156 0 0,-1 0-143 0 0,3 11 536 0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35.378"/>
    </inkml:context>
    <inkml:brush xml:id="br0">
      <inkml:brushProperty name="width" value="0.05" units="cm"/>
      <inkml:brushProperty name="height" value="0.05" units="cm"/>
    </inkml:brush>
  </inkml:definitions>
  <inkml:trace contextRef="#ctx0" brushRef="#br0">58 170 356 0 0,'21'-21'1805'0'0,"-2"-2"-1"0"0,32-47 1 0 0,-33 44-905 0 0,-16 24-750 0 0,8-15 693 0 0,-5 9-705 0 0,-3 6 255 0 0,-4 3-350 0 0,-3 2-30 0 0,0 0-1 0 0,1 1 0 0 0,-1-1 0 0 0,1 1 0 0 0,0 0 0 0 0,0 0 0 0 0,1 1 1 0 0,-1-1-1 0 0,1 1 0 0 0,-3 5 0 0 0,-29 57 84 0 0,30-57-76 0 0,-13 29 65 0 0,1 1 0 0 0,2 0-1 0 0,2 0 1 0 0,-11 64-1 0 0,20-82-21 0 0,1 0-1 0 0,1-1 1 0 0,2 1-1 0 0,0 0 0 0 0,1 0 1 0 0,1 0-1 0 0,1 0 1 0 0,1 0-1 0 0,1-1 0 0 0,12 33 1 0 0,-13-44-33 0 0,0-1 1 0 0,2 0-1 0 0,-1 0 0 0 0,1 0 1 0 0,0-1-1 0 0,1 0 0 0 0,-1 0 1 0 0,2-1-1 0 0,-1 0 0 0 0,1 0 1 0 0,0 0-1 0 0,1-1 0 0 0,-1 0 1 0 0,1-1-1 0 0,0 0 0 0 0,1-1 1 0 0,-1 0-1 0 0,1 0 0 0 0,19 4 1 0 0,-22-7-42 0 0,1 0 0 0 0,-1-1 1 0 0,0 0-1 0 0,0 0 0 0 0,0 0 1 0 0,1-1-1 0 0,-1-1 0 0 0,0 1 1 0 0,0-1-1 0 0,0 0 0 0 0,-1-1 1 0 0,1 1-1 0 0,0-1 0 0 0,-1-1 1 0 0,8-4-1 0 0,-8 3 2 0 0,0-1-1 0 0,0 1 1 0 0,-1-1 0 0 0,0 0-1 0 0,0 0 1 0 0,0 0 0 0 0,-1-1-1 0 0,0 0 1 0 0,7-13 0 0 0,-7 7-7 0 0,0 1 1 0 0,0-1 0 0 0,-1 1 0 0 0,0-1 0 0 0,0-18 0 0 0,-2-3-9 0 0,-1 1 0 0 0,-2-1 0 0 0,-12-57 0 0 0,10 67 4 0 0,-2-1 0 0 0,0 1 0 0 0,-2 0 1 0 0,-12-27-1 0 0,15 42 13 0 0,1 1 1 0 0,-2-1-1 0 0,1 1 0 0 0,-1 0 1 0 0,-12-13-1 0 0,14 18 3 0 0,0-1 0 0 0,0 1 0 0 0,-1-1 0 0 0,1 1 0 0 0,-1 0 0 0 0,0 1 1 0 0,0-1-1 0 0,0 1 0 0 0,0 0 0 0 0,0 0 0 0 0,-7-1 0 0 0,6 3-39 0 0,0-1-1 0 0,0 1 1 0 0,0 0 0 0 0,-1 1-1 0 0,1-1 1 0 0,0 1 0 0 0,0 0-1 0 0,1 1 1 0 0,-1 0 0 0 0,0-1 0 0 0,0 2-1 0 0,1-1 1 0 0,-1 1 0 0 0,1 0-1 0 0,0 0 1 0 0,-7 6 0 0 0,7-5-454 0 0,0 1 0 0 0,0 1-1 0 0,1-1 1 0 0,0 1 0 0 0,0-1 0 0 0,1 1 0 0 0,0 0 0 0 0,0 1 0 0 0,-3 8 0 0 0,4-11-959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35.730"/>
    </inkml:context>
    <inkml:brush xml:id="br0">
      <inkml:brushProperty name="width" value="0.05" units="cm"/>
      <inkml:brushProperty name="height" value="0.05" units="cm"/>
    </inkml:brush>
  </inkml:definitions>
  <inkml:trace contextRef="#ctx0" brushRef="#br0">0 5 376 0 0,'3'1'872'0'0,"26"10"1200"0"0,-27-10-1502 0 0,0 1-366 0 0,7 4-26 0 0,-7-4 258 0 0,-4 1-302 0 0,2-1-31 0 0,-1 0-1 0 0,-1-1 0 0 0,1 1 0 0 0,0 0 1 0 0,0-1-1 0 0,-1 1 0 0 0,1-1 0 0 0,0 1 1 0 0,-1-1-1 0 0,-2 3 0 0 0,1-3 297 0 0,5-28-97 0 0,-2 25-260 0 0,1 0-15 0 0,3-6 9 0 0,-3 6-6 0 0,1-1-28 0 0,2-5 72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36.183"/>
    </inkml:context>
    <inkml:brush xml:id="br0">
      <inkml:brushProperty name="width" value="0.05" units="cm"/>
      <inkml:brushProperty name="height" value="0.05" units="cm"/>
    </inkml:brush>
  </inkml:definitions>
  <inkml:trace contextRef="#ctx0" brushRef="#br0">64 45 1096 0 0,'-3'-1'987'0'0,"-26"-8"1420"0"0,26 8-2016 0 0,-26-6 2473 0 0,80 6-2579 0 0,0-3 0 0 0,53-11 0 0 0,-64 11-49 0 0,-37 3-139 0 0,0 1-58 0 0,12-1 30 0 0,-12 0-1 0 0,0 3-67 0 0,-1-1 9 0 0,0 0 1 0 0,-1 0-1 0 0,1 0 1 0 0,-1 1-1 0 0,1-1 1 0 0,-1 0-1 0 0,0 1 1 0 0,1-1-1 0 0,-1 1 1 0 0,0 0-1 0 0,0-1 1 0 0,0 1-1 0 0,0 0 1 0 0,-1 0-1 0 0,1 0 1 0 0,0-1-1 0 0,-1 1 1 0 0,1 0-1 0 0,-1 0 1 0 0,0 0-1 0 0,1 0 1 0 0,-1 0-1 0 0,0 3 1 0 0,0 10 65 0 0,0 1 0 0 0,-2 15-1 0 0,0-13-28 0 0,-12 94 131 0 0,2-29-129 0 0,3 24 70 0 0,5-45-1519 0 0,-15 74 0 0 0,10-107-2077 0 0,5-16 2176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36.594"/>
    </inkml:context>
    <inkml:brush xml:id="br0">
      <inkml:brushProperty name="width" value="0.05" units="cm"/>
      <inkml:brushProperty name="height" value="0.05" units="cm"/>
    </inkml:brush>
  </inkml:definitions>
  <inkml:trace contextRef="#ctx0" brushRef="#br0">36 11 284 0 0,'6'-11'1620'0'0,"-10"18"836"0"0,2-5-2368 0 0,2 1-24 0 0,0 0-46 0 0,0 0-1 0 0,0 1 0 0 0,0-1 1 0 0,0 0-1 0 0,0 0 0 0 0,1 0 1 0 0,0 1-1 0 0,-1-1 0 0 0,1 0 1 0 0,0 0-1 0 0,1 0 0 0 0,-1 0 1 0 0,4 5-1 0 0,14 13 27 0 0,30 27 0 0 0,15 15-35 0 0,-57-55 15 0 0,-1 0-1 0 0,0 0 1 0 0,0 1 0 0 0,-1 0-1 0 0,0 0 1 0 0,6 16-1 0 0,-10-22 32 0 0,0 1-1 0 0,0-1 1 0 0,0 1-1 0 0,0 0 1 0 0,-1 0-1 0 0,0-1 1 0 0,1 1-1 0 0,-1 0 1 0 0,-1 0-1 0 0,1 0 1 0 0,0-1-1 0 0,-1 1 1 0 0,0 0-1 0 0,0 0 1 0 0,0-1-1 0 0,-2 6 1 0 0,-4-1 44 0 0,1 0 1 0 0,-1 0-1 0 0,-1 0 1 0 0,1-1-1 0 0,-1 0 1 0 0,0 0-1 0 0,-1-1 0 0 0,0 0 1 0 0,0-1-1 0 0,0 0 1 0 0,0 0-1 0 0,-13 4 1 0 0,18-8-135 0 0,-1 1-20 0 0,0 0 0 0 0,-1 0 0 0 0,1-1 0 0 0,-1 0-1 0 0,0 0 1 0 0,1 0 0 0 0,-11-1 0 0 0,13 0-18 0 0,1 0-133 0 0,0 0 0 0 0,0 0 0 0 0,0-1-1 0 0,0 1 1 0 0,0 0 0 0 0,0-1 0 0 0,0 0 0 0 0,0 1-1 0 0,0-1 1 0 0,0 0 0 0 0,0 0 0 0 0,0 0 0 0 0,1 0-1 0 0,-1-1 1 0 0,-3-2 0 0 0,-5-8-779 0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32:36.952"/>
    </inkml:context>
    <inkml:brush xml:id="br0">
      <inkml:brushProperty name="width" value="0.05" units="cm"/>
      <inkml:brushProperty name="height" value="0.05" units="cm"/>
    </inkml:brush>
  </inkml:definitions>
  <inkml:trace contextRef="#ctx0" brushRef="#br0">0 157 816 0 0,'0'0'1090'0'0,"2"-3"-121"0"0,1-1-591 0 0,0-1 1 0 0,1 1-1 0 0,0-1 1 0 0,-1 1-1 0 0,1 0 1 0 0,0 1-1 0 0,1-1 0 0 0,-1 1 1 0 0,1 0-1 0 0,0 0 1 0 0,-1 0-1 0 0,11-4 1 0 0,36-11 451 0 0,102-21 0 0 0,60 3-208 0 0,-197 34-573 0 0,-13 1-102 0 0,1 1 18 0 0,11-3-109 0 0,-11 2-64 0 0,5 0 161 0 0,-3 0-1379 0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7:36.054"/>
    </inkml:context>
    <inkml:brush xml:id="br0">
      <inkml:brushProperty name="width" value="0.05" units="cm"/>
      <inkml:brushProperty name="height" value="0.05" units="cm"/>
    </inkml:brush>
  </inkml:definitions>
  <inkml:trace contextRef="#ctx0" brushRef="#br0">66 116 4 0 0,'0'0'602'0'0,"-1"-2"-373"0"0,-3-7-4 0 0,3 7 258 0 0,0 0-325 0 0,-16-19 741 0 0,14 17-681 0 0,-1-1-1 0 0,1 1 1 0 0,0 0 0 0 0,0-1 0 0 0,-4-8-1 0 0,6 11 91 0 0,1-1-225 0 0,-1 0-1 0 0,1 0 1 0 0,-1 0-1 0 0,0 0 0 0 0,0 1 1 0 0,0-1-1 0 0,0 0 1 0 0,-1 1-1 0 0,-2-6 1 0 0,0 1-59 0 0,3 5-27 0 0,6 23 17 0 0,-2-10-6 0 0,2 34-18 0 0,2 72 46 0 0,10 104 0 0 0,-4-165-229 0 0,-12-53 178 0 0,1-2-17 0 0,-1 0 22 0 0,0 0 1 0 0,0 0 0 0 0,0-1 0 0 0,1 1-1 0 0,-1-1 1 0 0,0 1 0 0 0,0-1-1 0 0,0 0 1 0 0,1 0 0 0 0,-1 1-1 0 0,0-1 1 0 0,0 0 0 0 0,1 0 0 0 0,-1 0-1 0 0,0 0 1 0 0,1 0 0 0 0,-1 0-1 0 0,0-1 1 0 0,0 1 0 0 0,2-1-1 0 0,1 0-15 0 0,-2-1 20 0 0,11-8-35 0 0,-1-1 0 0 0,-1 0 0 0 0,15-18 0 0 0,-25 28 37 0 0,1-1-23 0 0,-1 0 2 0 0,12-5-12 0 0,-12 7 38 0 0,0 0 1 0 0,-1 0-1 0 0,1 0 0 0 0,-1 0 0 0 0,1-1 0 0 0,-1 1 0 0 0,1 0 0 0 0,0 0 0 0 0,-1 0 0 0 0,1 0 0 0 0,-1 0 0 0 0,1 1 0 0 0,0-1 0 0 0,-1 0 0 0 0,1 0 0 0 0,-1 0 0 0 0,1 0 0 0 0,-1 1 0 0 0,1-1 0 0 0,0 0 0 0 0,-1 1 0 0 0,1-1 0 0 0,-1 0 0 0 0,0 1 0 0 0,1-1 0 0 0,-1 0 0 0 0,1 1 0 0 0,-1-1 0 0 0,1 1 0 0 0,-1-1 0 0 0,0 1 0 0 0,1 0 0 0 0,12 26 71 0 0,-10-20-56 0 0,0 0-1 0 0,0 0 0 0 0,0-1 0 0 0,1 0 0 0 0,0 0 0 0 0,0 0 0 0 0,1 0 0 0 0,-1 0 0 0 0,1-1 1 0 0,1 0-1 0 0,-1 0 0 0 0,1 0 0 0 0,-1-1 0 0 0,11 6 0 0 0,0-3 1 0 0,6 0-16 0 0,0-5 11 0 0,-3 0-10 0 0,0-1-1 0 0,-6-4-3 0 0,-8 3 8 0 0,0 0 1 0 0,0-1-1 0 0,0 0 1 0 0,0 0-1 0 0,0 0 0 0 0,0-1 1 0 0,0 1-1 0 0,-1-1 1 0 0,1 0-1 0 0,-1-1 1 0 0,1 1-1 0 0,-1-1 1 0 0,0 0-1 0 0,7-5 0 0 0,-10 6 17 0 0,1 0-1 0 0,-1 0 0 0 0,0 1 0 0 0,0-1 0 0 0,0 0 0 0 0,0 0 0 0 0,0 0 1 0 0,-1 0-1 0 0,1 0 0 0 0,-1 0 0 0 0,1 0 0 0 0,-1 0 0 0 0,0 0 0 0 0,0 0 1 0 0,0 0-1 0 0,0-1 0 0 0,0 1 0 0 0,-1-4 0 0 0,-8-27 244 0 0,8 32-248 0 0,-2-9 96 0 0,-2 0 0 0 0,1 0 0 0 0,-1 1 0 0 0,-1 0 0 0 0,1 0 1 0 0,-2 0-1 0 0,1 1 0 0 0,-1 0 0 0 0,0 0 0 0 0,-1 0 0 0 0,-12-8 1 0 0,-8 0 1 0 0,25 15-134 0 0,-9-3 76 0 0,19 14-4823 0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7:40.793"/>
    </inkml:context>
    <inkml:brush xml:id="br0">
      <inkml:brushProperty name="width" value="0.05" units="cm"/>
      <inkml:brushProperty name="height" value="0.05" units="cm"/>
    </inkml:brush>
  </inkml:definitions>
  <inkml:trace contextRef="#ctx0" brushRef="#br0">210 1 360 0 0,'0'0'2237'0'0,"-6"15"-2001"0"0,-36 66 384 0 0,-71 141-84 0 0,106-209-723 0 0,1 0 0 0 0,0 1-1 0 0,1-1 1 0 0,-4 16 0 0 0,8-26-37 0 0,-7 15-886 0 0,7-16 607 0 0,-4 10 71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7:41.149"/>
    </inkml:context>
    <inkml:brush xml:id="br0">
      <inkml:brushProperty name="width" value="0.05" units="cm"/>
      <inkml:brushProperty name="height" value="0.05" units="cm"/>
    </inkml:brush>
  </inkml:definitions>
  <inkml:trace contextRef="#ctx0" brushRef="#br0">3 17 548 0 0,'0'0'992'0'0,"0"-3"-618"0"0,-2-8-60 0 0,1 8 790 0 0,4 4-1006 0 0,1 1-59 0 0,-1 0 0 0 0,0-1 0 0 0,0 2 0 0 0,0-1 0 0 0,0 0 0 0 0,0 0 0 0 0,0 1 0 0 0,-1 0 0 0 0,1 0 0 0 0,3 4 1 0 0,27 42 310 0 0,-15-20-230 0 0,21 26-839 0 0,62 119 0 0 0,-95-158-454 0 0,-4-13 586 0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7:41.493"/>
    </inkml:context>
    <inkml:brush xml:id="br0">
      <inkml:brushProperty name="width" value="0.05" units="cm"/>
      <inkml:brushProperty name="height" value="0.05" units="cm"/>
    </inkml:brush>
  </inkml:definitions>
  <inkml:trace contextRef="#ctx0" brushRef="#br0">11 60 40 0 0,'0'0'679'0'0,"-7"-4"32"0"0,7 4-674 0 0,0 0-1 0 0,0 0 1 0 0,0 0-1 0 0,-1 0 0 0 0,1 0 1 0 0,0 0-1 0 0,0 0 1 0 0,0 0-1 0 0,0 0 0 0 0,0 0 1 0 0,0 0-1 0 0,0 0 1 0 0,-1 0-1 0 0,1 0 0 0 0,0 0 1 0 0,0 0-1 0 0,0 0 0 0 0,0 0 1 0 0,0 0-1 0 0,0 0 1 0 0,0 0-1 0 0,0 0 0 0 0,-1 0 1 0 0,1 0-1 0 0,0 0 1 0 0,0 0-1 0 0,0-1 0 0 0,0 1 1 0 0,0 0-1 0 0,0 0 1 0 0,0 0-1 0 0,0 0 0 0 0,0 0 1 0 0,0 0-1 0 0,0 0 1 0 0,0 0-1 0 0,0-1 0 0 0,0 1 1 0 0,0 0-1 0 0,0 0 0 0 0,0 0 1 0 0,0 0-1 0 0,0 0 1 0 0,0 0-1 0 0,0 0 0 0 0,0-1 1 0 0,0 1-1 0 0,0 0 1 0 0,0 0-1 0 0,0 0 0 0 0,0 0 1 0 0,0 0-1 0 0,0 0 1 0 0,0 0-1 0 0,0 0 0 0 0,0-1 1 0 0,0 1-1 0 0,0 0 1 0 0,0 0-1 0 0,0 0 0 0 0,0 0 1 0 0,0 0-1 0 0,0 0 0 0 0,1 0 1 0 0,-1 0-1 0 0,0 0 1 0 0,0 0-1 0 0,243-50-1332 0 0,-235 49 547 0 0,18 0 121 0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7:41.853"/>
    </inkml:context>
    <inkml:brush xml:id="br0">
      <inkml:brushProperty name="width" value="0.05" units="cm"/>
      <inkml:brushProperty name="height" value="0.05" units="cm"/>
    </inkml:brush>
  </inkml:definitions>
  <inkml:trace contextRef="#ctx0" brushRef="#br0">89 1 392 0 0,'0'3'697'0'0,"0"9"-125"0"0,0-9 763 0 0,0 0-1101 0 0,-6 53 714 0 0,-2-1-1 0 0,-29 103 1 0 0,23-108-2681 0 0,-9 58 1 0 0,23-104 1528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19.832"/>
    </inkml:context>
    <inkml:brush xml:id="br0">
      <inkml:brushProperty name="width" value="0.05" units="cm"/>
      <inkml:brushProperty name="height" value="0.05" units="cm"/>
    </inkml:brush>
  </inkml:definitions>
  <inkml:trace contextRef="#ctx0" brushRef="#br0">12 45 120 0 0,'-5'-15'845'0'0,"4"12"-137"0"0,0 0-155 0 0,-2-9-115 0 0,2 9 236 0 0,2 1-386 0 0,0 1-262 0 0,-1 1 0 0 0,1-1 0 0 0,-1 1 0 0 0,1-1 0 0 0,-1 1 0 0 0,0-1-1 0 0,1 1 1 0 0,0 0 0 0 0,-1-1 0 0 0,1 1 0 0 0,-1 0 0 0 0,1-1 0 0 0,-1 1-1 0 0,1 0 1 0 0,0 0 0 0 0,-1 0 0 0 0,1 0 0 0 0,-1-1 0 0 0,1 1 0 0 0,0 0-1 0 0,-1 0 1 0 0,1 0 0 0 0,0 0 0 0 0,-1 0 0 0 0,1 1 0 0 0,0-1 0 0 0,19 11 477 0 0,19 29 95 0 0,-34-33-517 0 0,26 32 208 0 0,-1 2 0 0 0,-3 0 1 0 0,27 53-1 0 0,53 142 506 0 0,-78-165-610 0 0,-3 1 0 0 0,20 90 0 0 0,-40-133-180 0 0,-1 1 0 0 0,-1-1 0 0 0,-2 1 0 0 0,-1 0 0 0 0,-1 0 0 0 0,-1 0 0 0 0,-2 0 0 0 0,-11 50 0 0 0,5-47-67 0 0,-2 0 1 0 0,-1-1-1 0 0,-28 53 0 0 0,31-68-435 0 0,-1-1-1 0 0,0 0 1 0 0,-2-1 0 0 0,0 0 0 0 0,-1-1 0 0 0,0 0 0 0 0,-1-1 0 0 0,-21 16 0 0 0,16-18-437 0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7:42.273"/>
    </inkml:context>
    <inkml:brush xml:id="br0">
      <inkml:brushProperty name="width" value="0.05" units="cm"/>
      <inkml:brushProperty name="height" value="0.05" units="cm"/>
    </inkml:brush>
  </inkml:definitions>
  <inkml:trace contextRef="#ctx0" brushRef="#br0">17 53 36 0 0,'0'-3'885'0'0,"12"-44"2814"0"0,-11 45-2694 0 0,0 6-823 0 0,1 19 69 0 0,-1 1 1 0 0,-1-1 0 0 0,-5 47 0 0 0,2-35-136 0 0,-7 38 18 0 0,5-44-98 0 0,-2 52-1 0 0,24-92-188 0 0,-16 10 142 0 0,8-12-88 0 0,1 1 0 0 0,0-1 0 0 0,1 2 0 0 0,1 0 0 0 0,0 0 0 0 0,20-13 0 0 0,-31 23 95 0 0,1 0 0 0 0,0 1 1 0 0,-1-1-1 0 0,1 1 0 0 0,0-1 0 0 0,0 1 1 0 0,0-1-1 0 0,0 1 0 0 0,-1 0 0 0 0,1 0 1 0 0,0 0-1 0 0,0 0 0 0 0,0 0 0 0 0,0 1 0 0 0,0-1 1 0 0,-1 0-1 0 0,1 1 0 0 0,0-1 0 0 0,0 1 1 0 0,-1 0-1 0 0,1 0 0 0 0,0-1 0 0 0,-1 1 1 0 0,1 0-1 0 0,-1 1 0 0 0,1-1 0 0 0,-1 0 1 0 0,1 0-1 0 0,-1 1 0 0 0,2 1 0 0 0,1 4 25 0 0,0 0-1 0 0,0 1 0 0 0,-1-1 1 0 0,0 1-1 0 0,-1 0 0 0 0,1 0 1 0 0,1 16-1 0 0,-3-15 2 0 0,-1 1 0 0 0,0-1 0 0 0,-1 0 0 0 0,0 0 0 0 0,-1-1 0 0 0,-4 16 1 0 0,3-17 30 0 0,0-1 0 0 0,0 1 1 0 0,-1-1-1 0 0,1 0 1 0 0,-1 0-1 0 0,-10 10 0 0 0,12-14-45 0 0,-1 0 0 0 0,1 1 0 0 0,-1-1 0 0 0,1 0 0 0 0,-1 0 0 0 0,0-1 0 0 0,0 1 0 0 0,0-1 0 0 0,0 1 0 0 0,0-1 0 0 0,0 0 0 0 0,0 0 0 0 0,-1 0 0 0 0,1-1 0 0 0,0 1 0 0 0,0-1 0 0 0,-1 0 0 0 0,1 1 0 0 0,-6-2 0 0 0,2 0-66 0 0,0-1-1 0 0,0 1 1 0 0,0-1-1 0 0,1 0 1 0 0,-12-6 0 0 0,15 6-121 0 0,1 1 1 0 0,-1 0-1 0 0,1-1 1 0 0,0 1-1 0 0,0-1 1 0 0,0 0 0 0 0,0 0-1 0 0,0 0 1 0 0,0 0-1 0 0,0 0 1 0 0,0 0 0 0 0,1 0-1 0 0,-1-1 1 0 0,1 1-1 0 0,0-1 1 0 0,0 1 0 0 0,0-1-1 0 0,0 1 1 0 0,0-1-1 0 0,-1-5 1 0 0,1-7-333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7:42.657"/>
    </inkml:context>
    <inkml:brush xml:id="br0">
      <inkml:brushProperty name="width" value="0.05" units="cm"/>
      <inkml:brushProperty name="height" value="0.05" units="cm"/>
    </inkml:brush>
  </inkml:definitions>
  <inkml:trace contextRef="#ctx0" brushRef="#br0">39 43 40 0 0,'2'-3'1005'0'0,"13"-24"1118"0"0,-13 25-1683 0 0,-1-1-94 0 0,6-5 211 0 0,2 16 453 0 0,-9-4-947 0 0,1 0 1 0 0,0 0-1 0 0,-1 0 1 0 0,0 0 0 0 0,0 0-1 0 0,0 0 1 0 0,0 0-1 0 0,-1-1 1 0 0,0 1 0 0 0,-1 6-1 0 0,1-5-48 0 0,-5 38 286 0 0,-24 81 0 0 0,6-29-919 0 0,12-60-3303 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7:43.030"/>
    </inkml:context>
    <inkml:brush xml:id="br0">
      <inkml:brushProperty name="width" value="0.05" units="cm"/>
      <inkml:brushProperty name="height" value="0.05" units="cm"/>
    </inkml:brush>
  </inkml:definitions>
  <inkml:trace contextRef="#ctx0" brushRef="#br0">7 11 512 0 0,'-6'-10'4823'0'0,"19"30"-4547"0"0,2 0 1 0 0,0-1-1 0 0,1-1 0 0 0,25 22 0 0 0,82 59-1277 0 0,-64-59-2571 0 0,-56-38 2865 0 0</inkml:trace>
  <inkml:trace contextRef="#ctx0" brushRef="#br0" timeOffset="1">100 195 40 0 0,'0'0'779'0'0,"-3"-2"-87"0"0,-7-5-113 0 0,7 6 294 0 0,1-1-516 0 0,1 1-285 0 0,0-1 1 0 0,0 1-1 0 0,0 0 0 0 0,0 0 0 0 0,0-1 0 0 0,1 1 0 0 0,-1-1 1 0 0,0 1-1 0 0,1 0 0 0 0,-1-1 0 0 0,1 1 0 0 0,0-1 0 0 0,-1 1 1 0 0,1-1-1 0 0,0 0 0 0 0,0-2 0 0 0,0 1 145 0 0,11-14 109 0 0,-3 10-276 0 0,-6 5 12 0 0,2 1-1 0 0,20-4-116 0 0,1 1-1 0 0,0 1 1 0 0,28 0-1 0 0,9-1-1292 0 0,-25-2-75 0 0,-20 2 669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7:43.365"/>
    </inkml:context>
    <inkml:brush xml:id="br0">
      <inkml:brushProperty name="width" value="0.05" units="cm"/>
      <inkml:brushProperty name="height" value="0.05" units="cm"/>
    </inkml:brush>
  </inkml:definitions>
  <inkml:trace contextRef="#ctx0" brushRef="#br0">16 1 4 0 0,'0'0'4094'0'0,"-1"3"-3606"0"0,2 6-215 0 0,1 0 0 0 0,0 0 0 0 0,0 0 0 0 0,0 0 0 0 0,1-1 0 0 0,1 1 0 0 0,-1-1 0 0 0,9 14 0 0 0,6 16 196 0 0,13 43 10 0 0,-2 2 1 0 0,31 162-1 0 0,-56-218-592 0 0,-1 0-1 0 0,-2 0 1 0 0,0 1 0 0 0,-2-1-1 0 0,-1 1 1 0 0,-2-1-1 0 0,-10 45 1 0 0,10-56-241 0 0,-1-1 1 0 0,-1 1-1 0 0,0-1 1 0 0,-1-1-1 0 0,0 1 0 0 0,-1-1 1 0 0,-1 0-1 0 0,0-1 1 0 0,-1 0-1 0 0,0 0 0 0 0,-1-1 1 0 0,-1-1-1 0 0,1 0 1 0 0,-18 12-1 0 0,1-6 19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7:43.888"/>
    </inkml:context>
    <inkml:brush xml:id="br0">
      <inkml:brushProperty name="width" value="0.05" units="cm"/>
      <inkml:brushProperty name="height" value="0.05" units="cm"/>
    </inkml:brush>
  </inkml:definitions>
  <inkml:trace contextRef="#ctx0" brushRef="#br0">46 1 672 0 0,'0'0'2004'0'0,"-3"3"-1642"0"0,-1 2-238 0 0,0 1 0 0 0,1 0-1 0 0,-1 0 1 0 0,1 0 0 0 0,0 0-1 0 0,1 0 1 0 0,0 1 0 0 0,0-1-1 0 0,0 1 1 0 0,0 0 0 0 0,0 8-1 0 0,-6 87 519 0 0,8-84-564 0 0,-1 9-11 0 0,1-1 1 0 0,2 1-1 0 0,1-1 1 0 0,1 0-1 0 0,1 1 1 0 0,1-2-1 0 0,1 1 1 0 0,15 34-1 0 0,-13-41-327 0 0,1-1-1 0 0,0 0 0 0 0,1 0 0 0 0,1-1 1 0 0,0 0-1 0 0,1-1 0 0 0,1-1 0 0 0,1 0 1 0 0,0-1-1 0 0,1 0 0 0 0,21 14 0 0 0,-10-12-55 0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7:46.435"/>
    </inkml:context>
    <inkml:brush xml:id="br0">
      <inkml:brushProperty name="width" value="0.05" units="cm"/>
      <inkml:brushProperty name="height" value="0.05" units="cm"/>
    </inkml:brush>
  </inkml:definitions>
  <inkml:trace contextRef="#ctx0" brushRef="#br0">405 43 276 0 0,'0'0'2442'0'0,"-4"2"-2111"0"0,-57 37 1512 0 0,38-24-1379 0 0,-34 18 1 0 0,-42 10-42 0 0,87-39-322 0 0,0 0 0 0 0,1-1 0 0 0,-1-1 0 0 0,-1 0 0 0 0,1-1 0 0 0,-19 0 0 0 0,28-1-92 0 0,1 0 0 0 0,-1 0 0 0 0,1-1 0 0 0,-1 1 0 0 0,1-1 0 0 0,-1 0 0 0 0,1 0-1 0 0,-1 0 1 0 0,1 0 0 0 0,0 0 0 0 0,0 0 0 0 0,0-1 0 0 0,-1 1 0 0 0,1-1 0 0 0,1 0 0 0 0,-1 1 0 0 0,0-1-1 0 0,0 0 1 0 0,1 0 0 0 0,-1 0 0 0 0,1 0 0 0 0,-3-4 0 0 0,3 0-17 0 0,1 0 0 0 0,-1 0-1 0 0,1 0 1 0 0,0 0 0 0 0,1 0 0 0 0,0 0 0 0 0,0 0-1 0 0,0 0 1 0 0,0 1 0 0 0,1-1 0 0 0,0 0 0 0 0,0 1 0 0 0,1-1-1 0 0,0 1 1 0 0,-1 0 0 0 0,2 0 0 0 0,-1 0 0 0 0,1 0-1 0 0,-1 0 1 0 0,7-4 0 0 0,-7 5 2 0 0,-1 1 0 0 0,1 0 0 0 0,1 0 0 0 0,-1 1 0 0 0,0-1 0 0 0,1 1 0 0 0,-1 0 0 0 0,1 0 0 0 0,0 0 0 0 0,-1 0-1 0 0,1 0 1 0 0,0 1 0 0 0,0 0 0 0 0,7-2 0 0 0,26 0-5 0 0,-22 7 12 0 0,-5 0 11 0 0,0 0 10 0 0,1 1-1 0 0,-1 0 1 0 0,-1 0-1 0 0,1 1 0 0 0,-1 0 1 0 0,0 0-1 0 0,0 1 1 0 0,-1 0-1 0 0,0 1 0 0 0,0 0 1 0 0,-1 0-1 0 0,0 1 1 0 0,-1 0-1 0 0,1 0 0 0 0,7 17 1 0 0,-8-14-2 0 0,0 0 0 0 0,-1 1 0 0 0,-1-1 0 0 0,0 1 0 0 0,-1 0 0 0 0,0 0 0 0 0,-1 1 0 0 0,0-1-1 0 0,-1 0 1 0 0,-1 1 0 0 0,0-1 0 0 0,-3 22 0 0 0,-2-11-21 0 0,-1 0 0 0 0,-1 0 0 0 0,-1-1 0 0 0,-1 0 0 0 0,-22 41-1 0 0,21-47 25 0 0,-1-1 0 0 0,0 0 1 0 0,-1-1-1 0 0,0 0 0 0 0,-1 0 0 0 0,-1-2 0 0 0,-31 25 0 0 0,41-35 35 0 0,-1 0 0 0 0,0 0 1 0 0,1 0-1 0 0,-1-1 1 0 0,-1 0-1 0 0,1 0 0 0 0,0 0 1 0 0,0-1-1 0 0,-12 2 1 0 0,14-2-47 0 0,1-1 0 0 0,-1 0 0 0 0,0-1 0 0 0,0 1 0 0 0,0 0 0 0 0,0-1 0 0 0,0 0 0 0 0,0 1 0 0 0,1-1 0 0 0,-1 0 0 0 0,0-1 0 0 0,0 1 1 0 0,1 0-1 0 0,-1-1 0 0 0,1 1 0 0 0,0-1 0 0 0,-1 0 0 0 0,1 0 0 0 0,0 0 0 0 0,-2-3 0 0 0,-24-34 19 0 0,27 36-13 0 0,1 3-20 0 0,-1-1 0 0 0,1 0 1 0 0,0 1-1 0 0,-1-1 0 0 0,1 0 1 0 0,0 0-1 0 0,0 1 0 0 0,-1-1 1 0 0,1 0-1 0 0,0 0 1 0 0,0 0-1 0 0,0 1 0 0 0,0-1 1 0 0,0 0-1 0 0,0 0 0 0 0,1 0 1 0 0,-1 1-1 0 0,0-1 0 0 0,0 0 1 0 0,0 0-1 0 0,1 1 0 0 0,-1-1 1 0 0,0 0-1 0 0,1 1 0 0 0,-1-1 1 0 0,1 0-1 0 0,-1 1 0 0 0,1-1 1 0 0,-1 0-1 0 0,1 1 0 0 0,-1-1 1 0 0,1 1-1 0 0,0-1 0 0 0,-1 1 1 0 0,1-1-1 0 0,0 1 0 0 0,-1 0 1 0 0,1-1-1 0 0,0 1 0 0 0,0 0 1 0 0,-1-1-1 0 0,1 1 0 0 0,0 0 1 0 0,0 0-1 0 0,-1 0 0 0 0,1 0 1 0 0,0 0-1 0 0,0 0 0 0 0,0 0 1 0 0,-1 0-1 0 0,1 0 0 0 0,0 0 1 0 0,0 0-1 0 0,0 0 0 0 0,-1 1 1 0 0,1-1-1 0 0,0 0 0 0 0,-1 1 1 0 0,1-1-1 0 0,1 1 0 0 0,29 20-364 0 0,-1 2 0 0 0,-1 1 0 0 0,-1 1-1 0 0,38 45 1 0 0,-31-28-3462 0 0,-26-29 3432 0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7:46.768"/>
    </inkml:context>
    <inkml:brush xml:id="br0">
      <inkml:brushProperty name="width" value="0.05" units="cm"/>
      <inkml:brushProperty name="height" value="0.05" units="cm"/>
    </inkml:brush>
  </inkml:definitions>
  <inkml:trace contextRef="#ctx0" brushRef="#br0">68 90 808 0 0,'-4'0'961'0'0,"-13"1"-99"0"0,13 0-109 0 0,-1-1-43 0 0,-6 0-633 0 0,-13 0 2708 0 0,22-3-1606 0 0,11-4-1171 0 0,-7 6 3 0 0,-1 1 0 0 0,1-1 1 0 0,0 0-1 0 0,-1 1 1 0 0,1-1-1 0 0,0 1 0 0 0,-1-1 1 0 0,1 1-1 0 0,0 0 0 0 0,0 0 1 0 0,-1 0-1 0 0,1 0 0 0 0,0 0 1 0 0,2 0-1 0 0,4 1 26 0 0,455-28 455 0 0,154-15-473 0 0,-500 33-1912 0 0,-94 12-1155 0 0,-22-1 2017 0 0,3 10 546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7:47.369"/>
    </inkml:context>
    <inkml:brush xml:id="br0">
      <inkml:brushProperty name="width" value="0.05" units="cm"/>
      <inkml:brushProperty name="height" value="0.05" units="cm"/>
    </inkml:brush>
  </inkml:definitions>
  <inkml:trace contextRef="#ctx0" brushRef="#br0">98 12 328 0 0,'0'0'1169'0'0,"-3"-1"-177"0"0,-24-9 1714 0 0,24 9-2394 0 0,-8 14 322 0 0,7-5-475 0 0,0-1 0 0 0,0 1 0 0 0,0 0 0 0 0,1 0 1 0 0,1 1-1 0 0,-1-1 0 0 0,1 1 0 0 0,-2 15 1 0 0,2-10-26 0 0,-17 113 322 0 0,17-106-427 0 0,1 0 1 0 0,1 0 0 0 0,1 0 0 0 0,5 23 0 0 0,-6-41-23 0 0,0 0-1 0 0,1 0 1 0 0,0 1 0 0 0,0-1 0 0 0,0 0-1 0 0,0 0 1 0 0,0 0 0 0 0,1 0 0 0 0,-1 0 0 0 0,1 0-1 0 0,0-1 1 0 0,0 1 0 0 0,0 0 0 0 0,0-1-1 0 0,0 0 1 0 0,1 1 0 0 0,-1-1 0 0 0,1 0 0 0 0,-1 0-1 0 0,1 0 1 0 0,0-1 0 0 0,0 1 0 0 0,6 2-1 0 0,-7-4-12 0 0,0 1-1 0 0,0-1 0 0 0,0 0 1 0 0,1 1-1 0 0,-1-1 0 0 0,0 0 0 0 0,0-1 1 0 0,0 1-1 0 0,1 0 0 0 0,-1-1 1 0 0,0 1-1 0 0,0-1 0 0 0,0 1 0 0 0,0-1 1 0 0,2-1-1 0 0,31-19-132 0 0,21-24 185 0 0,-55 44-48 0 0,2-1 22 0 0,-2 1-12 0 0,1 1 1 0 0,-1-1-1 0 0,1 1 1 0 0,0-1-1 0 0,-1 1 1 0 0,1-1-1 0 0,-1 1 1 0 0,1 0-1 0 0,0 0 1 0 0,-1 0 0 0 0,1 0-1 0 0,0 0 1 0 0,-1 0-1 0 0,1 0 1 0 0,0 1-1 0 0,-1-1 1 0 0,1 1-1 0 0,-1-1 1 0 0,1 1-1 0 0,-1-1 1 0 0,1 1-1 0 0,-1 0 1 0 0,1 0-1 0 0,-1 0 1 0 0,0 0-1 0 0,1 0 1 0 0,0 1-1 0 0,5 4 4 0 0,0 0-1 0 0,0-1 0 0 0,0 0 0 0 0,1 0 0 0 0,0 0 0 0 0,0-1 1 0 0,0-1-1 0 0,0 1 0 0 0,0-1 0 0 0,1 0 0 0 0,0-1 1 0 0,-1 0-1 0 0,1-1 0 0 0,0 0 0 0 0,0 0 0 0 0,0 0 0 0 0,0-1 1 0 0,0-1-1 0 0,0 0 0 0 0,-1 0 0 0 0,1 0 0 0 0,0-1 0 0 0,0-1 1 0 0,8-3-1 0 0,-10 3 17 0 0,-1-1 1 0 0,0 0 0 0 0,1-1-1 0 0,-1 1 1 0 0,-1-1-1 0 0,1 0 1 0 0,-1-1 0 0 0,0 1-1 0 0,0-1 1 0 0,0 0 0 0 0,-1-1-1 0 0,0 1 1 0 0,0-1-1 0 0,-1 1 1 0 0,0-1 0 0 0,0 0-1 0 0,0 0 1 0 0,-1-1-1 0 0,0 1 1 0 0,1-12 0 0 0,-1 7 3 0 0,0 1 1 0 0,-1-1-1 0 0,-1 0 1 0 0,0 0-1 0 0,0 0 1 0 0,-1 0 0 0 0,-1 1-1 0 0,0-1 1 0 0,0 0-1 0 0,-1 1 1 0 0,-1-1-1 0 0,-6-13 1 0 0,8 21-97 0 0,0 0-1 0 0,0 1 1 0 0,0-1 0 0 0,-1 0 0 0 0,0 1 0 0 0,0-1-1 0 0,0 1 1 0 0,0 0 0 0 0,0 0 0 0 0,-1 1-1 0 0,1-1 1 0 0,-1 0 0 0 0,0 1 0 0 0,-8-4-1 0 0,10 5-353 0 0,-2 2-120 0 0,-5 1-381 0 0,1 0-1 0 0,0 0 1 0 0,0 1 0 0 0,-11 5 0 0 0,16-6 4 0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7:47.715"/>
    </inkml:context>
    <inkml:brush xml:id="br0">
      <inkml:brushProperty name="width" value="0.05" units="cm"/>
      <inkml:brushProperty name="height" value="0.05" units="cm"/>
    </inkml:brush>
  </inkml:definitions>
  <inkml:trace contextRef="#ctx0" brushRef="#br0">123 59 1100 0 0,'-22'-18'2343'0'0,"-29"-18"-1"0"0,49 35-2139 0 0,-14-2 116 0 0,15 3-300 0 0,0 0-1 0 0,1 1 1 0 0,-1-1 0 0 0,0 0-1 0 0,1 1 1 0 0,-1-1-1 0 0,0 1 1 0 0,1-1 0 0 0,-1 1-1 0 0,1-1 1 0 0,-1 1-1 0 0,1-1 1 0 0,-1 1-1 0 0,1 0 1 0 0,-1-1 0 0 0,1 1-1 0 0,0 0 1 0 0,-1-1-1 0 0,1 1 1 0 0,0 0 0 0 0,0-1-1 0 0,-1 1 1 0 0,1 0-1 0 0,0 0 1 0 0,0 0 0 0 0,-5 19 150 0 0,5-20-167 0 0,-6 39 210 0 0,1 1 0 0 0,3 0 0 0 0,1 41 0 0 0,1-59-167 0 0,0 38-48 0 0,3 116 285 0 0,-1-151-575 0 0,1-1 0 0 0,2 0 0 0 0,0 1 1 0 0,1-2-1 0 0,11 25 0 0 0,-15-43-34 0 0,0 0 1 0 0,1-1-1 0 0,-1 1 0 0 0,1-1 0 0 0,1 1 1 0 0,-1-1-1 0 0,0 0 0 0 0,1-1 0 0 0,5 5 1 0 0,-7-6-380 0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7:48.163"/>
    </inkml:context>
    <inkml:brush xml:id="br0">
      <inkml:brushProperty name="width" value="0.05" units="cm"/>
      <inkml:brushProperty name="height" value="0.05" units="cm"/>
    </inkml:brush>
  </inkml:definitions>
  <inkml:trace contextRef="#ctx0" brushRef="#br0">24 27 4 0 0,'0'0'719'0'0,"-2"-3"-99"0"0,-12-20 3153 0 0,13 27-3521 0 0,-1 13 45 0 0,1 1 1 0 0,1 0-1 0 0,3 23 0 0 0,-1-15-105 0 0,-2 29 0 0 0,-2-14-104 0 0,-5 47-1187 0 0,7 123 1 0 0,5-176-720 0 0,-2-20 1208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20.376"/>
    </inkml:context>
    <inkml:brush xml:id="br0">
      <inkml:brushProperty name="width" value="0.05" units="cm"/>
      <inkml:brushProperty name="height" value="0.05" units="cm"/>
    </inkml:brush>
  </inkml:definitions>
  <inkml:trace contextRef="#ctx0" brushRef="#br0">88 56 48 0 0,'0'0'2624'0'0,"-3"0"-2289"0"0,-9 1-63 0 0,9-1-35 0 0,0 0-32 0 0,-8-3-39 0 0,9 3-15 0 0,-1-1 47 0 0,-8-4 6 0 0,8 4-10 0 0,0-1 40 0 0,-1 0-102 0 0,0-1 0 0 0,1 0 0 0 0,-1 0 0 0 0,0-1 0 0 0,1 1 0 0 0,0-1 0 0 0,-5-5 1 0 0,7 6 102 0 0,2 1-163 0 0,-1 1-64 0 0,0 1 0 0 0,1-1 0 0 0,-1 1 0 0 0,0-1 0 0 0,0 1 0 0 0,1-1 0 0 0,-1 1 0 0 0,0-1 1 0 0,1 1-1 0 0,-1-1 0 0 0,1 1 0 0 0,-1 0 0 0 0,0-1 0 0 0,1 1 0 0 0,-1-1 0 0 0,1 1 0 0 0,-1 0 0 0 0,1 0 0 0 0,0-1 0 0 0,0 1 5 0 0,0 0-1 0 0,0 0 0 0 0,0 0 0 0 0,0 1 1 0 0,-1-1-1 0 0,1 0 0 0 0,0 0 0 0 0,0 1 1 0 0,0-1-1 0 0,0 0 0 0 0,0 1 0 0 0,-1-1 1 0 0,1 1-1 0 0,0-1 0 0 0,0 1 1 0 0,-1 0-1 0 0,1-1 0 0 0,0 1 0 0 0,0 1 1 0 0,9 9 182 0 0,0 1 0 0 0,0 1 0 0 0,-2 0 0 0 0,1 0 0 0 0,-2 1 0 0 0,0-1 0 0 0,0 2 0 0 0,7 26 0 0 0,-4-9-25 0 0,-2 1 0 0 0,-2-1 0 0 0,4 42 0 0 0,-9-37-44 0 0,-1 0 1 0 0,-1 0-1 0 0,-2 1 0 0 0,-10 41 1 0 0,-41 140-3294 0 0,50-205 2533 0 0,1-8-1081 0 0,-3 7-71 0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7:48.741"/>
    </inkml:context>
    <inkml:brush xml:id="br0">
      <inkml:brushProperty name="width" value="0.05" units="cm"/>
      <inkml:brushProperty name="height" value="0.05" units="cm"/>
    </inkml:brush>
  </inkml:definitions>
  <inkml:trace contextRef="#ctx0" brushRef="#br0">103 45 8 0 0,'0'0'1703'0'0,"-1"-2"-1025"0"0,-1-8-111 0 0,2 7 833 0 0,0 0-980 0 0,3-20 1184 0 0,-2 20-382 0 0,-3 21-948 0 0,1-8-182 0 0,-74 582 1137 0 0,50-406-5743 0 0,25-183 3613 0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7:49.133"/>
    </inkml:context>
    <inkml:brush xml:id="br0">
      <inkml:brushProperty name="width" value="0.05" units="cm"/>
      <inkml:brushProperty name="height" value="0.05" units="cm"/>
    </inkml:brush>
  </inkml:definitions>
  <inkml:trace contextRef="#ctx0" brushRef="#br0">1 27 8 0 0,'1'-3'1156'0'0,"9"-17"1519"0"0,-10 19-2612 0 0,0 1 0 0 0,0 0 0 0 0,0 0 0 0 0,0-1 0 0 0,1 1 0 0 0,-1 0 0 0 0,0 0 0 0 0,0 0 0 0 0,0 0 0 0 0,0-1 0 0 0,1 1 0 0 0,-1 0 0 0 0,0 0 0 0 0,0 0 0 0 0,0 0 1 0 0,1 0-1 0 0,-1-1 0 0 0,0 1 0 0 0,0 0 0 0 0,1 0 0 0 0,-1 0 0 0 0,0 0 0 0 0,0 0 0 0 0,1 0 0 0 0,-1 0 0 0 0,0 0 0 0 0,0 0 0 0 0,1 0 0 0 0,-1 0 0 0 0,0 0 0 0 0,0 0 0 0 0,1 0 0 0 0,-1 1 0 0 0,1-1 7 0 0,0 1 0 0 0,-1 0 0 0 0,1 0-1 0 0,0 0 1 0 0,-1 0 0 0 0,1 0 0 0 0,-1 1 0 0 0,1-1 0 0 0,-1 0 0 0 0,0 0 0 0 0,0 0 0 0 0,1 0 0 0 0,-1 2 0 0 0,6 42 827 0 0,-1 1 0 0 0,-2 54 0 0 0,-12 99-834 0 0,6-151-131 0 0,1-10-453 0 0,-3 77-5220 0 0,5-110 4760 0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7:51.379"/>
    </inkml:context>
    <inkml:brush xml:id="br0">
      <inkml:brushProperty name="width" value="0.05" units="cm"/>
      <inkml:brushProperty name="height" value="0.05" units="cm"/>
    </inkml:brush>
  </inkml:definitions>
  <inkml:trace contextRef="#ctx0" brushRef="#br0">62 551 296 0 0,'-2'1'619'0'0,"-5"5"352"0"0,1 0 0 0 0,-1-1-1 0 0,-1 0 1 0 0,-14 7 0 0 0,22-12-964 0 0,0 0 1 0 0,-1 0 0 0 0,1 0 0 0 0,0 0 0 0 0,-1 0 0 0 0,1 0-1 0 0,-1 0 1 0 0,1 0 0 0 0,0 0 0 0 0,-1 0 0 0 0,1 0 0 0 0,0-1 0 0 0,-1 1-1 0 0,1 0 1 0 0,0 0 0 0 0,-1 0 0 0 0,1-1 0 0 0,0 1 0 0 0,-1 0 0 0 0,1 0-1 0 0,0-1 1 0 0,0 1 0 0 0,-1 0 0 0 0,1 0 0 0 0,0-1 0 0 0,0 1-1 0 0,-1 0 1 0 0,1-1 0 0 0,0 1 0 0 0,0-1 0 0 0,0 1 0 0 0,0 0 0 0 0,0-1-1 0 0,0 1 1 0 0,0 0 0 0 0,0-1 0 0 0,0 1 0 0 0,0-1 0 0 0,0 1-1 0 0,0 0 1 0 0,0-1 0 0 0,0 1 0 0 0,0 0 0 0 0,0-1 0 0 0,0 1 0 0 0,0-1-1 0 0,0 1 1 0 0,0 0 0 0 0,1-1 0 0 0,-1 1 0 0 0,11-23 157 0 0,-9 20-145 0 0,25-40 365 0 0,57-69-1 0 0,-23 34-212 0 0,121-202 41 0 0,-174 262-354 0 0,-7 15 13 0 0,-5-3-135 0 0,4 6 258 0 0,0 0 0 0 0,0-1 1 0 0,0 1-1 0 0,0 0 0 0 0,0-1 1 0 0,0 1-1 0 0,0 0 0 0 0,0 0 1 0 0,-1-1-1 0 0,1 1 0 0 0,0 0 1 0 0,0-1-1 0 0,0 1 0 0 0,0 0 1 0 0,-1 0-1 0 0,1 0 0 0 0,0-1 0 0 0,0 1 1 0 0,0 0-1 0 0,-1 0 0 0 0,1-1 1 0 0,0 1-1 0 0,0 0 0 0 0,-1 0 1 0 0,1 0-1 0 0,0 0 0 0 0,0 0 1 0 0,-1 0-1 0 0,1-1 0 0 0,0 1 1 0 0,-1 0-1 0 0,1 0 0 0 0,0 0 1 0 0,-1 0-1 0 0,1 0 0 0 0,0 0 1 0 0,0 0-1 0 0,-1 0 0 0 0,0 0 1 0 0,-1 1-7 0 0,-1 0 1 0 0,0 0-1 0 0,0 0 1 0 0,0 0 0 0 0,1 1-1 0 0,-1-1 1 0 0,1 1 0 0 0,-1-1-1 0 0,1 1 1 0 0,0 0-1 0 0,-1 0 1 0 0,1 0 0 0 0,0 0-1 0 0,0 0 1 0 0,-1 3-1 0 0,-1 1-2 0 0,0 1-1 0 0,1 0 0 0 0,0-1 0 0 0,0 1 0 0 0,-1 10 0 0 0,3-14 12 0 0,0 0 1 0 0,1 0-1 0 0,-1 0 0 0 0,1 0 0 0 0,0 0 0 0 0,0 0 1 0 0,0 0-1 0 0,0 0 0 0 0,1 0 0 0 0,-1 0 0 0 0,1 0 1 0 0,1 3-1 0 0,0 5 3 0 0,4 9-5 0 0,1 0 0 0 0,1 0 0 0 0,0-1 1 0 0,2 0-1 0 0,0-1 0 0 0,17 24 0 0 0,-15-23 1 0 0,1 0-1 0 0,-2 1 0 0 0,-1 1 1 0 0,15 40-1 0 0,-24-53 5 0 0,1-1 0 0 0,-2 1 0 0 0,1 0-1 0 0,-1 0 1 0 0,-1 15 0 0 0,-3-3 15 0 0,1-13-11 0 0,0-1-1 0 0,-1 1 1 0 0,0-1 0 0 0,0 1 0 0 0,0-1 0 0 0,-1 0 0 0 0,0 0 0 0 0,0-1 0 0 0,0 0 0 0 0,-1 1 0 0 0,1-2 0 0 0,-1 1 0 0 0,0-1-1 0 0,-1 0 1 0 0,1 0 0 0 0,-1-1 0 0 0,0 1 0 0 0,0-2 0 0 0,0 1 0 0 0,0-1 0 0 0,0 0 0 0 0,-1 0 0 0 0,-8 0 0 0 0,10-1-134 0 0,0 0 1 0 0,-1-1 0 0 0,1 1 0 0 0,0-1 0 0 0,0-1-1 0 0,-1 1 1 0 0,1-1 0 0 0,0 0 0 0 0,0-1 0 0 0,-8-2-1 0 0,12 3-419 0 0,-6-13-1204 0 0,7 11 1256 0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7:51.778"/>
    </inkml:context>
    <inkml:brush xml:id="br0">
      <inkml:brushProperty name="width" value="0.05" units="cm"/>
      <inkml:brushProperty name="height" value="0.05" units="cm"/>
    </inkml:brush>
  </inkml:definitions>
  <inkml:trace contextRef="#ctx0" brushRef="#br0">0 0 96 0 0,'0'0'2508'0'0,"3"2"-2052"0"0,-2 0-379 0 0,0 0 0 0 0,1-1 0 0 0,-1 1 0 0 0,0 0 0 0 0,0-1 0 0 0,0 1 0 0 0,0 0 0 0 0,0 0 0 0 0,0 0 0 0 0,0 0 0 0 0,-1 0 0 0 0,1 0-1 0 0,-1 0 1 0 0,1 4 0 0 0,1 39 618 0 0,0-10-482 0 0,-2-26-199 0 0,0-1-3 0 0,1-1 0 0 0,0 1 1 0 0,0-1-1 0 0,0 1 0 0 0,1-1 0 0 0,0 0 0 0 0,0 0 0 0 0,1 0 0 0 0,0 0 0 0 0,5 10 0 0 0,-8-17-10 0 0,16 16-251 0 0,-15-16 233 0 0,0 1 1 0 0,0-1 0 0 0,0 1-1 0 0,-1-1 1 0 0,1 1 0 0 0,0-1-1 0 0,0 1 1 0 0,0-1-1 0 0,0 0 1 0 0,0 0 0 0 0,0 1-1 0 0,0-1 1 0 0,0 0 0 0 0,0 0-1 0 0,0 0 1 0 0,0 0-1 0 0,0 0 1 0 0,0 0 0 0 0,0-1-1 0 0,0 1 1 0 0,0 0 0 0 0,0 0-1 0 0,0-1 1 0 0,0 1 0 0 0,0 0-1 0 0,0-1 1 0 0,1 0-1 0 0,4-4-65 0 0,-1 1 0 0 0,1-2 0 0 0,-1 1 0 0 0,-1 0 0 0 0,1-1 0 0 0,-1 0 0 0 0,7-11 0 0 0,23-53 103 0 0,-18 37 614 0 0,-15 31 34 0 0,1 3-486 0 0,-1 0-153 0 0,0 0-1 0 0,0 0 1 0 0,0-1-1 0 0,0 1 1 0 0,0 0-1 0 0,0 0 0 0 0,0 0 1 0 0,0 0-1 0 0,0 1 1 0 0,0-1-1 0 0,-1 0 0 0 0,1 0 1 0 0,0 0-1 0 0,-1 0 1 0 0,1 1-1 0 0,-1-1 1 0 0,0 0-1 0 0,1 1 0 0 0,-1-1 1 0 0,0 0-1 0 0,0 1 1 0 0,0-1-1 0 0,0 0 0 0 0,0 1 1 0 0,0 1-1 0 0,8 64 383 0 0,-7-48-666 0 0,2 0 0 0 0,0 0 0 0 0,1-1 0 0 0,0 0 1 0 0,8 19-1 0 0,-11-35 122 0 0,0 0-1 0 0,1 0 1 0 0,-1 0 0 0 0,0 0 0 0 0,0 0-1 0 0,1-1 1 0 0,-1 1 0 0 0,1 0 0 0 0,0-1 0 0 0,0 1-1 0 0,-1-1 1 0 0,1 0 0 0 0,4 3 0 0 0,-5-3 9 0 0,2 0-436 0 0,1-1-163 0 0,18-1 109 0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7:52.367"/>
    </inkml:context>
    <inkml:brush xml:id="br0">
      <inkml:brushProperty name="width" value="0.05" units="cm"/>
      <inkml:brushProperty name="height" value="0.05" units="cm"/>
    </inkml:brush>
  </inkml:definitions>
  <inkml:trace contextRef="#ctx0" brushRef="#br0">60 261 300 0 0,'1'-3'913'0'0,"2"-13"-136"0"0,-3 12-79 0 0,0 0-61 0 0,0-12-80 0 0,0 12-76 0 0,-1 0 57 0 0,1 4-511 0 0,1 0 0 0 0,-1-1 0 0 0,0 1 1 0 0,0 0-1 0 0,0-1 0 0 0,0 1 1 0 0,0 0-1 0 0,0-1 0 0 0,0 1 0 0 0,0 0 1 0 0,0-1-1 0 0,0 1 0 0 0,0 0 1 0 0,-1 0-1 0 0,1-1 0 0 0,0 1 0 0 0,0 0 1 0 0,0-1-1 0 0,0 1 0 0 0,0 0 0 0 0,-1 0 1 0 0,1-1-1 0 0,0 1 0 0 0,0 0 1 0 0,0 0-1 0 0,-1-1 0 0 0,1 1 0 0 0,0 0 1 0 0,0 0-1 0 0,-1 0 0 0 0,1-1 1 0 0,0 1-1 0 0,0 0 0 0 0,-1 0 0 0 0,1 0 1 0 0,0 0-1 0 0,-1 0 0 0 0,-2 1 30 0 0,0 1 0 0 0,0 0 0 0 0,1 0 0 0 0,-1 0 0 0 0,0 1 0 0 0,1-1 0 0 0,0 1 0 0 0,-1-1 0 0 0,1 1 0 0 0,0 0 0 0 0,0 0 0 0 0,1 0 0 0 0,-1 0 0 0 0,1 0 0 0 0,-2 3 0 0 0,-2 7 20 0 0,1 0 0 0 0,1 1 0 0 0,0-1 1 0 0,1 1-1 0 0,0-1 0 0 0,1 1 0 0 0,1-1 1 0 0,1 25-1 0 0,0-33-69 0 0,0 0 0 0 0,0 0 1 0 0,0 0-1 0 0,1 0 0 0 0,0 0 0 0 0,-1 0 0 0 0,2-1 0 0 0,-1 1 1 0 0,0-1-1 0 0,1 0 0 0 0,0 0 0 0 0,0 0 0 0 0,0 0 0 0 0,1 0 1 0 0,-1 0-1 0 0,1-1 0 0 0,0 0 0 0 0,0 0 0 0 0,5 3 0 0 0,-7-4-19 0 0,1-1-1 0 0,0 0 1 0 0,-1 0-1 0 0,1 0 1 0 0,0 0-1 0 0,-1-1 1 0 0,1 1-1 0 0,0-1 1 0 0,0 1-1 0 0,0-1 1 0 0,0 0-1 0 0,0 0 1 0 0,-1-1-1 0 0,5 0 1 0 0,0 0-19 0 0,-1 0-1 0 0,0-1 1 0 0,1 0 0 0 0,9-4-1 0 0,-7 1-12 0 0,0-1 0 0 0,-1 0 0 0 0,0 0-1 0 0,0 0 1 0 0,-1-1 0 0 0,1 0 0 0 0,-2-1-1 0 0,1 0 1 0 0,-1 0 0 0 0,0 0-1 0 0,0 0 1 0 0,-1-1 0 0 0,0 0 0 0 0,6-17-1 0 0,-1-1-58 0 0,-2-1 0 0 0,0 0 0 0 0,7-55-1 0 0,-2-90 335 0 0,-13 169-37 0 0,-2 6-118 0 0,-1 2-50 0 0,1 0-1 0 0,0 0 1 0 0,0 0-1 0 0,0 0 1 0 0,1 0-1 0 0,-1 0 1 0 0,1 1-1 0 0,0-1 1 0 0,-1 6-1 0 0,-3 49 114 0 0,3-35-100 0 0,-2 18 21 0 0,2 1-1 0 0,2 0 1 0 0,1 0 0 0 0,9 50-1 0 0,-10-92-60 0 0,0 0 0 0 0,0 0-1 0 0,0 0 1 0 0,0 0 0 0 0,0-1-1 0 0,0 1 1 0 0,1 0 0 0 0,-1 0-1 0 0,0 0 1 0 0,1 0 0 0 0,-1-1-1 0 0,1 1 1 0 0,-1 0 0 0 0,1 0-1 0 0,-1-1 1 0 0,1 1-1 0 0,-1 0 1 0 0,1-1 0 0 0,-1 1-1 0 0,1 0 1 0 0,0-1 0 0 0,0 1-1 0 0,-1-1 1 0 0,1 1 0 0 0,0-1-1 0 0,0 0 1 0 0,-1 1 0 0 0,1-1-1 0 0,0 0 1 0 0,0 1 0 0 0,0-1-1 0 0,0 0 1 0 0,0 0 0 0 0,0 0-1 0 0,-1 0 1 0 0,1 0 0 0 0,0 0-1 0 0,0 0 1 0 0,1 0 0 0 0,2-1-17 0 0,0-1-1 0 0,0 1 1 0 0,-1-1 0 0 0,1 1 0 0 0,0-1 0 0 0,4-4 0 0 0,-1 2-14 0 0,-5 3-9 0 0,1 0 30 0 0,11-2-27 0 0,-12 3 32 0 0,0 0 1 0 0,1 0-1 0 0,-1 0 0 0 0,0 0 1 0 0,1 0-1 0 0,-1 0 0 0 0,0 1 1 0 0,0-1-1 0 0,1 1 0 0 0,-1 0 1 0 0,0 0-1 0 0,0-1 0 0 0,0 1 0 0 0,4 3 1 0 0,27 20-24 0 0,-24-16 43 0 0,-3-3-7 0 0,1 0 0 0 0,-1-1 1 0 0,1 1-1 0 0,0-1 1 0 0,1-1-1 0 0,-1 0 0 0 0,1 0 1 0 0,-1 0-1 0 0,11 2 1 0 0,-8-4-7 0 0,0 0 1 0 0,0-1 0 0 0,0-1-1 0 0,-1 1 1 0 0,1-1 0 0 0,0-1-1 0 0,-1 0 1 0 0,1 0 0 0 0,16-7-1 0 0,1-1-845 0 0,-2-1-1 0 0,38-22 0 0 0,-61 32-494 0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7:53.650"/>
    </inkml:context>
    <inkml:brush xml:id="br0">
      <inkml:brushProperty name="width" value="0.05" units="cm"/>
      <inkml:brushProperty name="height" value="0.05" units="cm"/>
    </inkml:brush>
  </inkml:definitions>
  <inkml:trace contextRef="#ctx0" brushRef="#br0">105 47 1036 0 0,'0'-5'840'0'0,"-3"-33"926"0"0,3 35 194 0 0,0 7-1651 0 0,-7 60 490 0 0,-27 112 0 0 0,4-26-517 0 0,20-94-219 0 0,-8 70 58 0 0,16-108-105 0 0,1 1 0 0 0,1 0 0 0 0,1 0 0 0 0,6 31 0 0 0,-6-46-20 0 0,-1-1 0 0 0,1 1 0 0 0,1 0 0 0 0,-1-1 0 0 0,0 1 1 0 0,1 0-1 0 0,0-1 0 0 0,0 0 0 0 0,0 1 0 0 0,0-1 0 0 0,0 0 0 0 0,1 0 1 0 0,0 0-1 0 0,-1 0 0 0 0,1-1 0 0 0,0 1 0 0 0,0-1 0 0 0,0 0 0 0 0,1 0 0 0 0,-1 0 1 0 0,0 0-1 0 0,1 0 0 0 0,0-1 0 0 0,-1 1 0 0 0,1-1 0 0 0,6 1 0 0 0,-4-1-11 0 0,1-1-1 0 0,-1 1 0 0 0,1-1 1 0 0,-1-1-1 0 0,1 1 0 0 0,-1-1 1 0 0,1 0-1 0 0,-1-1 0 0 0,1 0 1 0 0,-1 0-1 0 0,0 0 0 0 0,0 0 0 0 0,0-1 1 0 0,0 0-1 0 0,7-5 0 0 0,1-3 4 0 0,1-1-1 0 0,-2-1 1 0 0,0 0-1 0 0,0 0 1 0 0,-1-1-1 0 0,-1-1 0 0 0,-1 0 1 0 0,0-1-1 0 0,0 1 1 0 0,11-31-1 0 0,4-16 60 0 0,26-102 0 0 0,-45 141-5 0 0,30-121 494 0 0,-36 141-501 0 0,-3 58-115 0 0,-2-1 29 0 0,-15 66 0 0 0,7-49-33 0 0,-10 46-11 0 0,22-114 43 0 0,1-2 53 0 0,0-1 0 0 0,0 1-1 0 0,0-1 1 0 0,0 1 0 0 0,1-1-1 0 0,-1 1 1 0 0,0-1 0 0 0,0 1-1 0 0,0 0 1 0 0,1-1 0 0 0,-1 0 0 0 0,0 1-1 0 0,0-1 1 0 0,1 1 0 0 0,-1-1-1 0 0,1 1 1 0 0,-1-1 0 0 0,0 0-1 0 0,1 1 1 0 0,-1-1 0 0 0,1 0-1 0 0,-1 1 1 0 0,1-1 0 0 0,-1 0-1 0 0,1 1 1 0 0,-1-1 0 0 0,1 0-1 0 0,-1 0 1 0 0,1 0 0 0 0,-1 0-1 0 0,1 0 1 0 0,-1 1 0 0 0,1-1-1 0 0,-1 0 1 0 0,1 0 0 0 0,0 0-1 0 0,-1 0 1 0 0,1-1 0 0 0,-1 1-1 0 0,1 0 1 0 0,-1 0 0 0 0,1 0-1 0 0,-1 0 1 0 0,2-1 0 0 0,0 1-4 0 0,1-1 23 0 0,-2 0-19 0 0,0 1 0 0 0,-1-1 0 0 0,1 1 0 0 0,0-1-1 0 0,0 1 1 0 0,0 0 0 0 0,0 0 0 0 0,0-1 0 0 0,0 1-1 0 0,0 0 1 0 0,0 0 0 0 0,0 0 0 0 0,0 0 0 0 0,0 0-1 0 0,0 0 1 0 0,0 0 0 0 0,0 0 0 0 0,0 1 0 0 0,1-1-1 0 0,14 4 6 0 0,-11-2 1 0 0,1 0-1 0 0,-1 1 0 0 0,0 0 0 0 0,-1 0 0 0 0,1 0 1 0 0,-1 0-1 0 0,1 1 0 0 0,-1 0 0 0 0,0 0 1 0 0,0 0-1 0 0,4 7 0 0 0,-7-10-5 0 0,9 11 13 0 0,1 0 0 0 0,0-1 0 0 0,1 0 1 0 0,1-1-1 0 0,-1 0 0 0 0,2-1 0 0 0,-1 0 1 0 0,18 7-1 0 0,-21-11-45 0 0,1-1 0 0 0,-1-1 0 0 0,1 0 0 0 0,-1-1 0 0 0,1 0 0 0 0,0 0 0 0 0,0-1 0 0 0,0 0 0 0 0,0-1 0 0 0,0 0 0 0 0,-1-1 0 0 0,1-1 0 0 0,11-2 0 0 0,-7 1-36 0 0,0-1-1 0 0,-1-1 1 0 0,1 0 0 0 0,-1-1-1 0 0,0-1 1 0 0,-1 0-1 0 0,21-15 1 0 0,-26 16 40 0 0,0 0 0 0 0,-1-1 0 0 0,0 0 0 0 0,0-1 0 0 0,0 1 0 0 0,-1-1 0 0 0,0-1 0 0 0,0 1 0 0 0,-1-1 0 0 0,-1 0 0 0 0,1 0 0 0 0,3-10 0 0 0,-8 18 23 0 0,0 0 0 0 0,1 0 1 0 0,-1 1-1 0 0,0-1 1 0 0,0 0-1 0 0,0 0 1 0 0,1 0-1 0 0,-1 0 0 0 0,0 0 1 0 0,0 0-1 0 0,0 0 1 0 0,0 0-1 0 0,-1 0 0 0 0,1 0 1 0 0,0 0-1 0 0,0 0 1 0 0,0 1-1 0 0,-1-1 0 0 0,1 0 1 0 0,-1 0-1 0 0,1 0 1 0 0,0 0-1 0 0,-1 0 1 0 0,1 1-1 0 0,-1-1 0 0 0,0 0 1 0 0,0 0-1 0 0,-4-8 21 0 0,1 10 15 0 0,-4 1-10 0 0,0 1 1 0 0,1 0-1 0 0,0 1 1 0 0,0 0 0 0 0,0 0-1 0 0,0 0 1 0 0,0 1-1 0 0,-7 8 1 0 0,4-5-8 0 0,1 1 0 0 0,1 0 1 0 0,-1 1-1 0 0,-11 18 0 0 0,19-26-13 0 0,0-1 1 0 0,1 0-1 0 0,-1 0 0 0 0,1 0 1 0 0,-1 1-1 0 0,0-1 0 0 0,1 0 1 0 0,0 0-1 0 0,-1 1 0 0 0,1-1 1 0 0,0 0-1 0 0,0 1 1 0 0,0-1-1 0 0,0 0 0 0 0,0 1 1 0 0,0-1-1 0 0,0 1 0 0 0,0-1 1 0 0,0 0-1 0 0,1 1 0 0 0,-1-1 1 0 0,1 2-1 0 0,0-1-22 0 0,-1-2 0 0 0,1 0 18 0 0,-1-1 0 0 0,0 1 0 0 0,1 0 0 0 0,-1 0 0 0 0,1 0-1 0 0,-1 0 1 0 0,1 0 0 0 0,-1-1 0 0 0,0 1 0 0 0,1 0-1 0 0,-1 0 1 0 0,1 0 0 0 0,-1 0 0 0 0,1 0 0 0 0,-1 0-1 0 0,0 0 1 0 0,1 1 0 0 0,-1-1 0 0 0,1 0 0 0 0,-1 0 0 0 0,0 0-1 0 0,2 1 1 0 0,-2-1-2 0 0,1 0 0 0 0,-1 0 0 0 0,1 1 0 0 0,0-1 0 0 0,-1 0 0 0 0,1 0 1 0 0,0 0-1 0 0,-1 0 0 0 0,1 0 0 0 0,0 0 0 0 0,-1 0 0 0 0,1 0 0 0 0,0 0 0 0 0,-1 0 0 0 0,1 0 0 0 0,-1 0 0 0 0,1 0 0 0 0,0-1 0 0 0,-1 1 0 0 0,1 0 0 0 0,0 0 0 0 0,0-1 0 0 0,14-9-25 0 0,1 0-1 0 0,-2 0 1 0 0,0-2 0 0 0,0 0-1 0 0,19-21 1 0 0,-32 31-3 0 0,2 2 20 0 0,-2-1 12 0 0,-1 1 1 0 0,1 0 0 0 0,-1 0 0 0 0,1 0 0 0 0,0 0 0 0 0,-1 0 0 0 0,1 0-1 0 0,0 0 1 0 0,-1 0 0 0 0,1 0 0 0 0,0 0 0 0 0,-1 0 0 0 0,1 0-1 0 0,0 0 1 0 0,-1 1 0 0 0,1-1 0 0 0,-1 0 0 0 0,1 0 0 0 0,0 1-1 0 0,-1-1 1 0 0,1 1 0 0 0,-1-1 0 0 0,1 0 0 0 0,-1 1 0 0 0,1-1 0 0 0,-1 1-1 0 0,1-1 1 0 0,-1 1 0 0 0,0-1 0 0 0,1 1 0 0 0,-1-1 0 0 0,0 1-1 0 0,1 1 1 0 0,0 0 5 0 0,0-2-6 0 0,-1 0 1 0 0,0 1 0 0 0,1-1 0 0 0,-1 0-1 0 0,0 0 1 0 0,1 1 0 0 0,-1-1-1 0 0,0 1 1 0 0,1-1 0 0 0,-1 0 0 0 0,0 1-1 0 0,0-1 1 0 0,0 1 0 0 0,1-1-1 0 0,-1 1 1 0 0,0-1 0 0 0,0 0 0 0 0,0 1-1 0 0,0-1 1 0 0,0 1 0 0 0,0 0 0 0 0,4 11 7 0 0,-1-8-33 0 0,0 1 20 0 0,0 1 1 0 0,1-1 0 0 0,0 0 0 0 0,0 0-1 0 0,6 6 1 0 0,-8-10-1 0 0,0 1 0 0 0,1 0 0 0 0,-1 0 1 0 0,1-1-1 0 0,0 0 0 0 0,-1 1 0 0 0,1-1 0 0 0,0 0 0 0 0,0 0 0 0 0,0-1 0 0 0,0 1 0 0 0,0-1 0 0 0,0 1 0 0 0,0-1 0 0 0,5 0 0 0 0,-4 0-5 0 0,14-2-26 0 0,16-7-35 0 0,-22 1 55 0 0,-4 1 10 0 0,2-2 16 0 0,0 0 1 0 0,-1-1-1 0 0,0 0 1 0 0,0-1-1 0 0,-2 0 1 0 0,1 0-1 0 0,-1-1 1 0 0,-1 0-1 0 0,0 0 1 0 0,0 0-1 0 0,-1-1 1 0 0,5-22-1 0 0,-2 0 107 0 0,-1 0-1 0 0,-2 0 1 0 0,1-58-1 0 0,-5 69 117 0 0,-1-1 0 0 0,-5-29 0 0 0,5 51-41 0 0,-1 4-186 0 0,0-1 0 0 0,0 1 0 0 0,0-1 0 0 0,0 1 0 0 0,0 0 1 0 0,0-1-1 0 0,0 1 0 0 0,0 0 0 0 0,0 0 0 0 0,1-1 0 0 0,-1 1 0 0 0,0 0 1 0 0,1 0-1 0 0,-1 0 0 0 0,0 0 0 0 0,1 0 0 0 0,-1 0 0 0 0,1 0 0 0 0,0 0 1 0 0,-1 1-1 0 0,1-1 0 0 0,0 0 0 0 0,-1 2 0 0 0,-5 31 115 0 0,6-29-104 0 0,-3 30 112 0 0,1 0-1 0 0,2 0 0 0 0,2 0 1 0 0,7 46-1 0 0,-4-53-146 0 0,1-1 0 0 0,1 1 0 0 0,1-1 0 0 0,2-1 0 0 0,24 47 0 0 0,-32-69-319 0 0,0 0 0 0 0,1 0 1 0 0,-1 0-1 0 0,1 0 0 0 0,0 0 0 0 0,0-1 0 0 0,1 1 0 0 0,-1-1 1 0 0,1 0-1 0 0,-1 0 0 0 0,1 0 0 0 0,0-1 0 0 0,5 3 0 0 0,7-1-1329 0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7:53.990"/>
    </inkml:context>
    <inkml:brush xml:id="br0">
      <inkml:brushProperty name="width" value="0.05" units="cm"/>
      <inkml:brushProperty name="height" value="0.05" units="cm"/>
    </inkml:brush>
  </inkml:definitions>
  <inkml:trace contextRef="#ctx0" brushRef="#br0">33 116 120 0 0,'-3'-2'259'0'0,"0"0"252"0"0,0 0-1 0 0,-1 0 1 0 0,1 0 0 0 0,0-1-1 0 0,0 1 1 0 0,-4-5 0 0 0,7 7-428 0 0,-1-1 0 0 0,1 1 0 0 0,0-1-1 0 0,-1 1 1 0 0,1-1 0 0 0,0 1 0 0 0,0-1 0 0 0,0 1 0 0 0,-1-1 0 0 0,1 1 0 0 0,0-1 0 0 0,0 1 0 0 0,0-1 0 0 0,0 0 0 0 0,0 1 0 0 0,0-1 0 0 0,0 1 0 0 0,0-1 0 0 0,0 1 0 0 0,0-1-1 0 0,0 0 1 0 0,1 0 0 0 0,-1 0-55 0 0,1 0-1 0 0,0 0 0 0 0,0 0 0 0 0,-1 0 1 0 0,1 0-1 0 0,0 0 0 0 0,0 0 0 0 0,0 1 1 0 0,0-1-1 0 0,0 0 0 0 0,0 1 0 0 0,1-1 1 0 0,-1 0-1 0 0,0 1 0 0 0,2-1 0 0 0,42-14-104 0 0,95-19-1 0 0,-68 19-3343 0 0,-57 12 3104 0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7:54.360"/>
    </inkml:context>
    <inkml:brush xml:id="br0">
      <inkml:brushProperty name="width" value="0.05" units="cm"/>
      <inkml:brushProperty name="height" value="0.05" units="cm"/>
    </inkml:brush>
  </inkml:definitions>
  <inkml:trace contextRef="#ctx0" brushRef="#br0">69 74 536 0 0,'-5'0'912'0'0,"-59"-2"3206"0"0,68-14-3713 0 0,2 11-255 0 0,20-4-83 0 0,1 1 0 0 0,1 1 1 0 0,42-5-1 0 0,91-2-3462 0 0,-139 13 2804 0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7:59.037"/>
    </inkml:context>
    <inkml:brush xml:id="br0">
      <inkml:brushProperty name="width" value="0.05" units="cm"/>
      <inkml:brushProperty name="height" value="0.05" units="cm"/>
    </inkml:brush>
  </inkml:definitions>
  <inkml:trace contextRef="#ctx0" brushRef="#br0">0 91 224 0 0,'2'-2'536'0'0,"20"-39"2004"0"0,-21 38-2301 0 0,0 0-6 0 0,4-9 9 0 0,-4 10-9 0 0,4-14 602 0 0,-2 7-793 0 0,-2 7 38 0 0,0 5-47 0 0,1 12 18 0 0,1 0-1 0 0,-1 24 1 0 0,1 5 5 0 0,10 58-438 0 0,39 154-1 0 0,-48-241 92 0 0,1 0 1 0 0,1 0-1 0 0,0-1 0 0 0,12 22 0 0 0,-17-35 244 0 0,0 0 0 0 0,0 0 0 0 0,0 0 0 0 0,0 0 0 0 0,0 0 0 0 0,0 0 0 0 0,0 0 0 0 0,0-1 0 0 0,1 1 0 0 0,-1 0 0 0 0,0-1 0 0 0,0 1 0 0 0,0-1 0 0 0,1 1 0 0 0,-1-1 0 0 0,0 0 0 0 0,1 0 0 0 0,-1 1 1 0 0,0-1-1 0 0,1 0 0 0 0,-1 0 0 0 0,0 0 0 0 0,1 0 0 0 0,-1-1 0 0 0,0 1 0 0 0,1 0 0 0 0,-1 0 0 0 0,0-1 0 0 0,1 1 0 0 0,-1-1 0 0 0,0 1 0 0 0,3-2 0 0 0,10-8-165 0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7:59.374"/>
    </inkml:context>
    <inkml:brush xml:id="br0">
      <inkml:brushProperty name="width" value="0.05" units="cm"/>
      <inkml:brushProperty name="height" value="0.05" units="cm"/>
    </inkml:brush>
  </inkml:definitions>
  <inkml:trace contextRef="#ctx0" brushRef="#br0">131 337 1096 0 0,'18'-30'61'0'0,"-1"0"0"0"0,-1 0 0 0 0,-2-2 0 0 0,14-44 0 0 0,-4-12 1299 0 0,-10 40-481 0 0,-13 46-403 0 0,-6 17-160 0 0,-19 59 509 0 0,-50 136 123 0 0,-66 189-1798 0 0,134-377-532 0 0,-3 30 0 0 0,7-43 775 0 0,0 7-53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20.993"/>
    </inkml:context>
    <inkml:brush xml:id="br0">
      <inkml:brushProperty name="width" value="0.05" units="cm"/>
      <inkml:brushProperty name="height" value="0.05" units="cm"/>
    </inkml:brush>
  </inkml:definitions>
  <inkml:trace contextRef="#ctx0" brushRef="#br0">405 82 372 0 0,'1'-2'142'0'0,"0"-2"119"0"0,0 0 0 0 0,0 0 0 0 0,0 0-1 0 0,-1 0 1 0 0,1-1 0 0 0,-1 1 0 0 0,0 0-1 0 0,0 0 1 0 0,-1 0 0 0 0,1-1 0 0 0,-1 1-1 0 0,0 0 1 0 0,0 0 0 0 0,-3-6 0 0 0,3 9-216 0 0,-1-1 0 0 0,0 1 0 0 0,0 0 0 0 0,0 0 0 0 0,0 0 0 0 0,0 0 0 0 0,0 0 0 0 0,0 1 0 0 0,0-1 0 0 0,0 1 0 0 0,0-1 0 0 0,0 1 0 0 0,0 0 0 0 0,-1 0 0 0 0,-1 0 0 0 0,3 0-33 0 0,-4 0 45 0 0,-1 0-1 0 0,0 0 1 0 0,1 0-1 0 0,-1 1 1 0 0,1 0-1 0 0,-1 1 0 0 0,1-1 1 0 0,-9 4-1 0 0,-38 19 140 0 0,35-15-138 0 0,1 1 0 0 0,0 0 0 0 0,0 2 0 0 0,-23 21 0 0 0,34-28-46 0 0,-1 0 0 0 0,1 1 0 0 0,0 0 0 0 0,0 0 0 0 0,1 0 0 0 0,0 0 0 0 0,0 1 0 0 0,0 0 0 0 0,1 0 0 0 0,0 0 0 0 0,0 0 0 0 0,1 0 0 0 0,0 1 1 0 0,-2 7-1 0 0,4-9-8 0 0,0 1 0 0 0,1-1 0 0 0,-1 0 0 0 0,1 0 0 0 0,1 0 0 0 0,-1 0 0 0 0,1 0 0 0 0,0 0 0 0 0,0 0 0 0 0,0 0 0 0 0,1-1 0 0 0,0 1 0 0 0,0-1 0 0 0,1 1 0 0 0,0-1 0 0 0,-1-1 0 0 0,6 6 0 0 0,8 7 15 0 0,1-1-1 0 0,0-1 1 0 0,23 14 0 0 0,-20-13-10 0 0,12 7 14 0 0,-5-3-22 0 0,48 42 0 0 0,-71-57-5 0 0,1 1-1 0 0,-1 0 1 0 0,1 0 0 0 0,-1 0 0 0 0,-1 0-1 0 0,0 1 1 0 0,0 0 0 0 0,0 0-1 0 0,0 0 1 0 0,-1 1 0 0 0,-1-1 0 0 0,1 1-1 0 0,1 11 1 0 0,-3-15 3 0 0,-1 1 1 0 0,0-1-1 0 0,0 0 1 0 0,0 1-1 0 0,-1-1 1 0 0,1 1-1 0 0,-1-1 1 0 0,0 0-1 0 0,-1 1 1 0 0,1-1-1 0 0,-1 0 1 0 0,1 0-1 0 0,-1 0 1 0 0,-4 6-1 0 0,1-4 20 0 0,1 0-1 0 0,-1-1 1 0 0,0 0-1 0 0,0 0 1 0 0,0 0-1 0 0,-1-1 1 0 0,0 0-1 0 0,-8 5 1 0 0,-4 0 84 0 0,0-1 0 0 0,0 0 1 0 0,0-2-1 0 0,-1 0 0 0 0,-29 5 1 0 0,28-8-56 0 0,0-1-1 0 0,0 0 1 0 0,1-2 0 0 0,-1 0 0 0 0,0-1 0 0 0,0-1 0 0 0,0-1 0 0 0,-29-8-1 0 0,47 10-160 0 0,0 1 1 0 0,0-1-1 0 0,1 0 0 0 0,-1 0 0 0 0,0 1 0 0 0,0-1 0 0 0,0 0 0 0 0,1-1 0 0 0,-1 1 1 0 0,1 0-1 0 0,-1 0 0 0 0,1-1 0 0 0,-3-1 0 0 0,4 2-64 0 0,-1 0 0 0 0,1 0 0 0 0,-1-1-1 0 0,1 1 1 0 0,-1 0 0 0 0,1 0 0 0 0,0 0 0 0 0,0 0 0 0 0,0 0 0 0 0,0 0 0 0 0,-1-1-1 0 0,2 1 1 0 0,-1 0 0 0 0,0 0 0 0 0,0-2 0 0 0,1 0-668 0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7:59.763"/>
    </inkml:context>
    <inkml:brush xml:id="br0">
      <inkml:brushProperty name="width" value="0.05" units="cm"/>
      <inkml:brushProperty name="height" value="0.05" units="cm"/>
    </inkml:brush>
  </inkml:definitions>
  <inkml:trace contextRef="#ctx0" brushRef="#br0">24 1 568 0 0,'0'0'2428'0'0,"-2"3"-2096"0"0,-3 12-131 0 0,1 0 1 0 0,0 0-1 0 0,1 1 0 0 0,1-1 0 0 0,0 1 0 0 0,1 0 0 0 0,1 0 0 0 0,0-1 1 0 0,1 1-1 0 0,1 0 0 0 0,0-1 0 0 0,9 28 0 0 0,-9-37-203 0 0,0-1 1 0 0,0 0-1 0 0,1 0 0 0 0,0 0 0 0 0,0 0 1 0 0,0-1-1 0 0,0 1 0 0 0,1-1 0 0 0,0 1 1 0 0,0-1-1 0 0,0-1 0 0 0,0 1 0 0 0,1 0 1 0 0,-1-1-1 0 0,1 0 0 0 0,0 0 0 0 0,0 0 1 0 0,0-1-1 0 0,1 0 0 0 0,-1 0 0 0 0,0 0 0 0 0,1-1 1 0 0,-1 1-1 0 0,11 0 0 0 0,-10-2-315 0 0,-1 1-1 0 0,1-2 1 0 0,0 1-1 0 0,0 0 1 0 0,0-1-1 0 0,-1 0 1 0 0,1 0-1 0 0,-1-1 1 0 0,8-2-1 0 0,1-5-2 0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8:00.258"/>
    </inkml:context>
    <inkml:brush xml:id="br0">
      <inkml:brushProperty name="width" value="0.05" units="cm"/>
      <inkml:brushProperty name="height" value="0.05" units="cm"/>
    </inkml:brush>
  </inkml:definitions>
  <inkml:trace contextRef="#ctx0" brushRef="#br0">34 148 84 0 0,'0'0'1042'0'0,"-1"-3"-212"0"0,-3-8-176 0 0,3 9 345 0 0,-1-1-559 0 0,1 1-152 0 0,0 0-1 0 0,0 0 1 0 0,-1 0-1 0 0,1 1 1 0 0,0-1-1 0 0,-1 0 1 0 0,0 1 0 0 0,1-1-1 0 0,-3-1 1 0 0,1 2 1096 0 0,2-1-1224 0 0,0 0-125 0 0,0 0 0 0 0,1 0 0 0 0,-1 0-1 0 0,0-1 1 0 0,1 1 0 0 0,-1 0-1 0 0,1 0 1 0 0,0 0 0 0 0,0-1-1 0 0,-1 1 1 0 0,2 0 0 0 0,-1 0-1 0 0,0 0 1 0 0,0-1 0 0 0,1-2 0 0 0,13-31 71 0 0,-13 34-68 0 0,10-26-148 0 0,-10 26-12 0 0,-9 20-6411 0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8:02.430"/>
    </inkml:context>
    <inkml:brush xml:id="br0">
      <inkml:brushProperty name="width" value="0.05" units="cm"/>
      <inkml:brushProperty name="height" value="0.05" units="cm"/>
    </inkml:brush>
  </inkml:definitions>
  <inkml:trace contextRef="#ctx0" brushRef="#br0">230 169 200 0 0,'1'-2'557'0'0,"97"-135"3762"0"0,-78 110-3762 0 0,-18 25-232 0 0,-4 6-202 0 0,-8 23 84 0 0,-2 0 1 0 0,-1-1 0 0 0,-18 26 0 0 0,-3 8 11 0 0,-95 201 554 0 0,99-193-508 0 0,-39 138 1 0 0,63-180-227 0 0,1 0 1 0 0,1 1-1 0 0,1-1 1 0 0,1 1 0 0 0,1 0-1 0 0,2-1 1 0 0,4 34-1 0 0,-2-41-45 0 0,1 0 0 0 0,1-1 0 0 0,1 1 0 0 0,1-1 0 0 0,0 0 0 0 0,1-1 0 0 0,1 0-1 0 0,0 0 1 0 0,2-1 0 0 0,21 27 0 0 0,-17-25-674 0 0,1-1 1 0 0,0-1-1 0 0,1-1 0 0 0,1 0 0 0 0,35 22 1 0 0,-30-29-1141 0 0,-19-6 1438 0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8:02.939"/>
    </inkml:context>
    <inkml:brush xml:id="br0">
      <inkml:brushProperty name="width" value="0.05" units="cm"/>
      <inkml:brushProperty name="height" value="0.05" units="cm"/>
    </inkml:brush>
  </inkml:definitions>
  <inkml:trace contextRef="#ctx0" brushRef="#br0">56 28 628 0 0,'0'-2'879'0'0,"-3"-7"-115"0"0,2 7 1197 0 0,0 4-1415 0 0,-4 8-171 0 0,0 1 0 0 0,1 1 0 0 0,0-1 0 0 0,1 1-1 0 0,-3 21 1 0 0,2-9-145 0 0,-3 7-124 0 0,2 0-1 0 0,1 0 1 0 0,2 0 0 0 0,1 0-1 0 0,3 37 1 0 0,-1-66-117 0 0,-1 1 0 0 0,1 0-1 0 0,0 0 1 0 0,0 0 0 0 0,0-1 0 0 0,0 1 0 0 0,1-1 0 0 0,-1 1 0 0 0,1-1 0 0 0,2 4 0 0 0,-3-5-10 0 0,0 0 1 0 0,0 0 0 0 0,-1 0 0 0 0,1 0 0 0 0,1 0 0 0 0,-1-1 0 0 0,0 1-1 0 0,0 0 1 0 0,0 0 0 0 0,0-1 0 0 0,0 1 0 0 0,1-1 0 0 0,-1 1 0 0 0,0-1-1 0 0,1 1 1 0 0,-1-1 0 0 0,0 0 0 0 0,1 0 0 0 0,-1 1 0 0 0,0-1-1 0 0,3 0 1 0 0,2-2-51 0 0,-1 1 0 0 0,1-1 0 0 0,-1 0-1 0 0,0-1 1 0 0,0 1 0 0 0,0-1 0 0 0,0 0-1 0 0,0 0 1 0 0,0-1 0 0 0,7-7 0 0 0,4-5-41 0 0,20-26 1 0 0,-34 40 94 0 0,-2 2 18 0 0,0 0 0 0 0,0-1-1 0 0,0 1 1 0 0,0-1 0 0 0,1 1 0 0 0,-1 0 0 0 0,0-1 0 0 0,0 1 0 0 0,1 0-1 0 0,-1-1 1 0 0,0 1 0 0 0,1 0 0 0 0,-1 0 0 0 0,0-1 0 0 0,1 1-1 0 0,-1 0 1 0 0,0 0 0 0 0,1-1 0 0 0,-1 1 0 0 0,1 0 0 0 0,-1 0-1 0 0,0 0 1 0 0,1 0 0 0 0,-1 0 0 0 0,1 0 0 0 0,-1 0 0 0 0,0 0 0 0 0,1 0-1 0 0,-1 0 1 0 0,1 0 0 0 0,-1 0 0 0 0,0 0 0 0 0,1 0 0 0 0,-1 0-1 0 0,1 0 1 0 0,-1 0 0 0 0,0 0 0 0 0,1 0 0 0 0,-1 1 0 0 0,1-1 0 0 0,-1 0-1 0 0,0 0 1 0 0,1 1 0 0 0,-1-1 0 0 0,0 0 0 0 0,1 0 0 0 0,-1 1-1 0 0,0-1 1 0 0,0 0 0 0 0,1 1 0 0 0,-1-1 0 0 0,0 1 0 0 0,1-1-3 0 0,1 2 30 0 0,5 14 8 0 0,-6-16-34 0 0,6 13 43 0 0,0-6-25 0 0,-4-4-16 0 0,-1 0 0 0 0,1 0 1 0 0,-1 0-1 0 0,1-1 0 0 0,0 1 0 0 0,0-1 1 0 0,0 1-1 0 0,1-1 0 0 0,-1 0 0 0 0,0 0 1 0 0,1 0-1 0 0,-1-1 0 0 0,5 2 1 0 0,-2-1 2 0 0,-1 0-6 0 0,1 0 1 0 0,0 0-1 0 0,-1-1 0 0 0,1 0 0 0 0,0 0 0 0 0,7 0 1 0 0,-5 0-3 0 0,-2-1 4 0 0,0 0 0 0 0,1 0-1 0 0,-1 0 1 0 0,0-1 0 0 0,0 0 0 0 0,0-1-1 0 0,0 0 1 0 0,0 1 0 0 0,0-2-1 0 0,0 1 1 0 0,-1-1 0 0 0,1 0-1 0 0,-1 0 1 0 0,0 0 0 0 0,6-5 0 0 0,-6 4-1 0 0,-1-1 0 0 0,0 1 0 0 0,-1-1 0 0 0,1 1 0 0 0,-1-1 0 0 0,0 0 0 0 0,0-1 0 0 0,0 1 1 0 0,-1 0-1 0 0,1-1 0 0 0,-2 1 0 0 0,1-1 0 0 0,1-8 0 0 0,-2 5 29 0 0,0 0 0 0 0,-1-1-1 0 0,0 1 1 0 0,0-1 0 0 0,-1 1 0 0 0,0 0 0 0 0,-4-16-1 0 0,-3 2-142 0 0,0 0 0 0 0,-2 0-1 0 0,0 1 1 0 0,-1 0 0 0 0,-21-29 0 0 0,29 46-533 0 0,2 4 500 0 0,1 1 1 0 0,-1-1 0 0 0,1 0 0 0 0,-1 1 0 0 0,1-1 0 0 0,-1 0 0 0 0,1 1 0 0 0,-1-1 0 0 0,0 1-1 0 0,1-1 1 0 0,-1 1 0 0 0,0-1 0 0 0,0 1 0 0 0,1-1 0 0 0,-1 1 0 0 0,-1-1 0 0 0,-10-4-554 0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8:05.965"/>
    </inkml:context>
    <inkml:brush xml:id="br0">
      <inkml:brushProperty name="width" value="0.05" units="cm"/>
      <inkml:brushProperty name="height" value="0.05" units="cm"/>
    </inkml:brush>
  </inkml:definitions>
  <inkml:trace contextRef="#ctx0" brushRef="#br0">93 1 244 0 0,'0'0'1701'0'0,"-3"0"-1580"0"0,-41 9 640 0 0,41-8-560 0 0,1 0-170 0 0,-36 13 244 0 0,35-13-119 0 0,6 0-141 0 0,7 3 3 0 0,3-3-11 0 0,-1 1 1 0 0,1-2-1 0 0,0 0 0 0 0,17-2 1 0 0,-23 2-8 0 0,60 2 19 0 0,-29-1-69 0 0,82 6-301 0 0,-67-5-173 0 0,-49-2 332 0 0,0 0-30 0 0,42-1-1026 0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8:06.378"/>
    </inkml:context>
    <inkml:brush xml:id="br0">
      <inkml:brushProperty name="width" value="0.05" units="cm"/>
      <inkml:brushProperty name="height" value="0.05" units="cm"/>
    </inkml:brush>
  </inkml:definitions>
  <inkml:trace contextRef="#ctx0" brushRef="#br0">24 9 508 0 0,'-12'-6'2026'0'0,"9"5"-1800"0"0,-5-1-56 0 0,7 5 243 0 0,14 14 243 0 0,-7-10-737 0 0,0-1 111 0 0,13 16 55 0 0,-1 1 0 0 0,-1 0 0 0 0,21 38 0 0 0,-36-57-45 0 0,-1 1-1 0 0,1-1 1 0 0,-1 1-1 0 0,0-1 1 0 0,1 7-1 0 0,-1-7 4 0 0,-1-1 70 0 0,0 1-2 0 0,0 2-75 0 0,0-1-1 0 0,-1 1 0 0 0,0-1 0 0 0,0 0 1 0 0,-1 0-1 0 0,1 1 0 0 0,-1-1 0 0 0,0 0 1 0 0,-1-1-1 0 0,1 1 0 0 0,-4 5 0 0 0,-5 5-241 0 0,-23 26-1 0 0,6-9-1635 0 0,27-30 1005 0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8:06.990"/>
    </inkml:context>
    <inkml:brush xml:id="br0">
      <inkml:brushProperty name="width" value="0.05" units="cm"/>
      <inkml:brushProperty name="height" value="0.05" units="cm"/>
    </inkml:brush>
  </inkml:definitions>
  <inkml:trace contextRef="#ctx0" brushRef="#br0">1 9 332 0 0,'0'0'1730'0'0,"14"-8"-300"0"0,-11 8-1355 0 0,0 0 0 0 0,0 0 0 0 0,0 0 0 0 0,0 0 0 0 0,0 1 0 0 0,0 0 0 0 0,3 0 0 0 0,-4 1 169 0 0,13 8 408 0 0,-13-2-93 0 0,-11-9-338 0 0,9 1-235 0 0,-3-1 89 0 0,3-2-77 0 0,-1-12 3 0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8:09.144"/>
    </inkml:context>
    <inkml:brush xml:id="br0">
      <inkml:brushProperty name="width" value="0.05" units="cm"/>
      <inkml:brushProperty name="height" value="0.05" units="cm"/>
    </inkml:brush>
  </inkml:definitions>
  <inkml:trace contextRef="#ctx0" brushRef="#br0">211 62 400 0 0,'-3'-1'521'0'0,"-24"-10"969"0"0,24 10-1249 0 0,0 0-31 0 0,-35-19 1381 0 0,36 18-1353 0 0,0 0-157 0 0,2 2-73 0 0,-1-1 1 0 0,1 1-1 0 0,-1-1 1 0 0,1 1-1 0 0,0-1 1 0 0,-1 1 0 0 0,1-1-1 0 0,0 0 1 0 0,-1 1-1 0 0,1-1 1 0 0,0 0-1 0 0,0 1 1 0 0,0-1-1 0 0,0 0 1 0 0,-1 0-1 0 0,1 1 1 0 0,0-1 0 0 0,0 0-1 0 0,0 1 1 0 0,0-1-1 0 0,1 0 1 0 0,-1 0-1 0 0,0 1 1 0 0,0-1-1 0 0,0 0 1 0 0,1 1-1 0 0,-1-1 1 0 0,0 0-1 0 0,0 1 1 0 0,1-1 0 0 0,0 0-1 0 0,0-2 19 0 0,1 4-1 0 0,1 1-1 0 0,-1-1 1 0 0,0 0-1 0 0,0 1 0 0 0,0-1 1 0 0,0 1-1 0 0,0 0 1 0 0,0 0-1 0 0,-1 0 0 0 0,1-1 1 0 0,0 2-1 0 0,2 3 0 0 0,3 8 25 0 0,0 0 0 0 0,0 1 0 0 0,-1 0 0 0 0,-1 0 0 0 0,-1 0 0 0 0,0 1 0 0 0,0-1 0 0 0,-2 1 0 0 0,0 0 0 0 0,-1 0 0 0 0,-1 0 0 0 0,0 0 0 0 0,-1 0 0 0 0,-1 0 0 0 0,0 0 0 0 0,-1 0 0 0 0,-1-1 0 0 0,0 1 0 0 0,-1-1 0 0 0,-1 0-1 0 0,-1 0 1 0 0,0-1 0 0 0,0 0 0 0 0,-16 20 0 0 0,16-24-203 0 0,0-1 0 0 0,-1 0 0 0 0,0 0 0 0 0,0-1 0 0 0,-1 0-1 0 0,0 0 1 0 0,-1-1 0 0 0,1 0 0 0 0,-21 10 0 0 0,27-16-237 0 0,-21-1-1189 0 0,23-3 692 0 0,-5-12 135 0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8:09.514"/>
    </inkml:context>
    <inkml:brush xml:id="br0">
      <inkml:brushProperty name="width" value="0.05" units="cm"/>
      <inkml:brushProperty name="height" value="0.05" units="cm"/>
    </inkml:brush>
  </inkml:definitions>
  <inkml:trace contextRef="#ctx0" brushRef="#br0">82 0 376 0 0,'0'0'2342'0'0,"-1"3"-1794"0"0,-7 9-45 0 0,-6 11 279 0 0,1 1-1 0 0,-20 46 1 0 0,30-62-737 0 0,1-1 1 0 0,0 1-1 0 0,0 0 0 0 0,1 0 1 0 0,-1-1-1 0 0,2 1 0 0 0,-1 0 1 0 0,1 0-1 0 0,0 0 0 0 0,1 0 1 0 0,0 0-1 0 0,0 0 0 0 0,1 0 1 0 0,4 13-1 0 0,-3-16-34 0 0,-1 0 0 0 0,1 1 0 0 0,0-1 0 0 0,0-1 1 0 0,1 1-1 0 0,0 0 0 0 0,-1-1 0 0 0,2 1 0 0 0,-1-1 0 0 0,0 0 0 0 0,1-1 0 0 0,0 1 1 0 0,0-1-1 0 0,0 0 0 0 0,0 0 0 0 0,7 3 0 0 0,1-1-362 0 0,-1-1-1 0 0,1 0 1 0 0,0-1-1 0 0,1-1 1 0 0,26 2-1 0 0,26-3-2861 0 0,-62-1 2640 0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8:09.883"/>
    </inkml:context>
    <inkml:brush xml:id="br0">
      <inkml:brushProperty name="width" value="0.05" units="cm"/>
      <inkml:brushProperty name="height" value="0.05" units="cm"/>
    </inkml:brush>
  </inkml:definitions>
  <inkml:trace contextRef="#ctx0" brushRef="#br0">27 66 80 0 0,'6'-9'277'0'0,"-5"7"30"0"0,0 0 3 0 0,3-7 21 0 0,-3 7-41 0 0,0 0 29 0 0,8-33 2399 0 0,-8 30-723 0 0,-6 25-1249 0 0,-4 24-131 0 0,-5 64 0 0 0,1-4-669 0 0,9-56-1140 0 0,1-9-2817 0 0,0-21 3071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21.660"/>
    </inkml:context>
    <inkml:brush xml:id="br0">
      <inkml:brushProperty name="width" value="0.05" units="cm"/>
      <inkml:brushProperty name="height" value="0.05" units="cm"/>
    </inkml:brush>
  </inkml:definitions>
  <inkml:trace contextRef="#ctx0" brushRef="#br0">1 76 1000 0 0,'7'-23'2627'0'0,"-7"21"-2531"0"0,0 0 1 0 0,1 0-1 0 0,-1-1 1 0 0,1 1-1 0 0,0 0 1 0 0,-1 0-1 0 0,1 0 1 0 0,0-1-1 0 0,1 1 0 0 0,-1 0 1 0 0,0 0-1 0 0,0 1 1 0 0,1-1-1 0 0,-1 0 1 0 0,1 0-1 0 0,0 1 1 0 0,0-1-1 0 0,-1 1 0 0 0,1-1 1 0 0,0 1-1 0 0,0 0 1 0 0,3-1-1 0 0,-1 0-61 0 0,1 0 0 0 0,0 1-1 0 0,-1-1 1 0 0,1 1 0 0 0,0 1 0 0 0,0-1 0 0 0,0 0-1 0 0,0 1 1 0 0,-1 0 0 0 0,1 1 0 0 0,0-1-1 0 0,0 1 1 0 0,0 0 0 0 0,0 0 0 0 0,-1 0-1 0 0,1 0 1 0 0,-1 1 0 0 0,8 4 0 0 0,-4-2-15 0 0,0 0 1 0 0,-1 0-1 0 0,1 1 1 0 0,-1 1-1 0 0,0-1 1 0 0,-1 1-1 0 0,1 0 1 0 0,-1 0-1 0 0,8 12 1 0 0,-12-14-16 0 0,0 1 1 0 0,-1 0-1 0 0,1-1 1 0 0,-1 1-1 0 0,0 0 1 0 0,0 0 0 0 0,0 0-1 0 0,-1 0 1 0 0,0 0-1 0 0,0 1 1 0 0,0-1-1 0 0,0 0 1 0 0,-1 0 0 0 0,0 0-1 0 0,0 0 1 0 0,-3 8-1 0 0,0-3 7 0 0,-1 0 0 0 0,0 0 0 0 0,-1 0 0 0 0,0-1-1 0 0,0 0 1 0 0,-1 0 0 0 0,-11 11 0 0 0,-4 6-9 0 0,21-25 6 0 0,-3 12-13 0 0,12-10 25 0 0,-6-3-20 0 0,1 1 11 0 0,1-1-25 0 0,11-1 17 0 0,-11 1-12 0 0,0 0 16 0 0,6-1-7 0 0,-1 1 0 0 0,1 1 0 0 0,0 0 0 0 0,-1 0 1 0 0,1 0-1 0 0,-1 1 0 0 0,0 1 0 0 0,1 0 0 0 0,-1 0 1 0 0,0 1-1 0 0,-1 0 0 0 0,1 0 0 0 0,-1 1 0 0 0,1 0 1 0 0,-2 0-1 0 0,1 1 0 0 0,0 0 0 0 0,-1 1 0 0 0,0 0 1 0 0,-1 0-1 0 0,0 0 0 0 0,0 1 0 0 0,0-1 0 0 0,8 17 1 0 0,-3 1 68 0 0,-10-18-54 0 0,-1-1 0 0 0,0-2-6 0 0,0 0 0 0 0,0 1 1 0 0,0-1-1 0 0,0 1 0 0 0,0-1 1 0 0,-1 0-1 0 0,0 1 0 0 0,0-1 1 0 0,0 0-1 0 0,-1 1 0 0 0,1-1 1 0 0,-1 0-1 0 0,-4 6 0 0 0,1-2 48 0 0,0 1-1 0 0,-1-2 0 0 0,0 1 1 0 0,-12 11-1 0 0,9-11-16 0 0,-1-1 1 0 0,0 1-1 0 0,-1-1 0 0 0,0-1 1 0 0,0 0-1 0 0,0-1 0 0 0,-1 0 1 0 0,0 0-1 0 0,0-1 0 0 0,0-1 1 0 0,0 0-1 0 0,-1-1 0 0 0,-12 1 1 0 0,21-3-110 0 0,-1 0 0 0 0,1 0 0 0 0,0 0 0 0 0,0-1 0 0 0,0 1 0 0 0,-1-1 0 0 0,1 0 0 0 0,0 0 0 0 0,-4-3 0 0 0,4 3-24 0 0,1 0-153 0 0,0-1 0 0 0,0 0 1 0 0,0 1-1 0 0,0-1 1 0 0,0 0-1 0 0,1-1 0 0 0,-1 1 1 0 0,1 0-1 0 0,0-1 0 0 0,0 1 1 0 0,-3-4-1 0 0,2 2-438 0 0,0 1-597 0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8:10.228"/>
    </inkml:context>
    <inkml:brush xml:id="br0">
      <inkml:brushProperty name="width" value="0.05" units="cm"/>
      <inkml:brushProperty name="height" value="0.05" units="cm"/>
    </inkml:brush>
  </inkml:definitions>
  <inkml:trace contextRef="#ctx0" brushRef="#br0">41 3 304 0 0,'0'0'839'0'0,"-4"0"-142"0"0,-13-2-139 0 0,13 2-100 0 0,1 0-94 0 0,-9-1 169 0 0,25 2 397 0 0,18 1-599 0 0,189 24 255 0 0,71 6-2301 0 0,-262-33 197 0 0,-24 1 731 0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8:10.675"/>
    </inkml:context>
    <inkml:brush xml:id="br0">
      <inkml:brushProperty name="width" value="0.05" units="cm"/>
      <inkml:brushProperty name="height" value="0.05" units="cm"/>
    </inkml:brush>
  </inkml:definitions>
  <inkml:trace contextRef="#ctx0" brushRef="#br0">34 14 836 0 0,'-2'-1'733'0'0,"-8"-5"-148"0"0,8 5 203 0 0,0 0-475 0 0,-9-2 14 0 0,8 2 323 0 0,5 4-342 0 0,27 44 833 0 0,25 48 341 0 0,-48-83-1313 0 0,-1 0 0 0 0,-1 0-1 0 0,0 1 1 0 0,0 0 0 0 0,-1 0 0 0 0,1 17 0 0 0,-3-19-123 0 0,0-1 1 0 0,-1 0-1 0 0,0 1 1 0 0,-1-1 0 0 0,0 1-1 0 0,-1-1 1 0 0,0 0-1 0 0,0 0 1 0 0,-1 0-1 0 0,-1 0 1 0 0,0 0-1 0 0,0-1 1 0 0,-1 1 0 0 0,0-1-1 0 0,0 0 1 0 0,-1-1-1 0 0,-10 12 1 0 0,14-18-203 0 0,-1 1-1 0 0,1-1 1 0 0,-1 0 0 0 0,0-1 0 0 0,0 1-1 0 0,1 0 1 0 0,-2-1 0 0 0,-4 3 0 0 0,3-3-144 0 0,2 1-392 0 0,-1-2-63 0 0,-11 1-194 0 0,11-1-485 0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8:12.272"/>
    </inkml:context>
    <inkml:brush xml:id="br0">
      <inkml:brushProperty name="width" value="0.05" units="cm"/>
      <inkml:brushProperty name="height" value="0.05" units="cm"/>
    </inkml:brush>
  </inkml:definitions>
  <inkml:trace contextRef="#ctx0" brushRef="#br0">98 1 452 0 0,'-13'5'528'0'0,"10"-4"309"0"0,0 0-516 0 0,-9 2 5 0 0,8-2 660 0 0,1 0-713 0 0,-13 1-14 0 0,12-2 435 0 0,1 0-499 0 0,-30 0 530 0 0,29 0-136 0 0,7 1-505 0 0,7 2-16 0 0,0 0 0 0 0,0-1-1 0 0,0-1 1 0 0,0 0-1 0 0,14 0 1 0 0,64-1 164 0 0,-62-1-191 0 0,229-1 164 0 0,-146 2-4148 0 0,-107-2 3052 0 0,4-8 124 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8:12.615"/>
    </inkml:context>
    <inkml:brush xml:id="br0">
      <inkml:brushProperty name="width" value="0.05" units="cm"/>
      <inkml:brushProperty name="height" value="0.05" units="cm"/>
    </inkml:brush>
  </inkml:definitions>
  <inkml:trace contextRef="#ctx0" brushRef="#br0">66 0 720 0 0,'-1'4'786'0'0,"-10"49"1176"0"0,-4 59-1 0 0,0 5-1322 0 0,-8 102-1269 0 0,23-216 407 0 0,0 1-1 0 0,0-1 1 0 0,0 0-1 0 0,0 0 0 0 0,1 0 1 0 0,-1 1-1 0 0,1-1 1 0 0,0 0-1 0 0,0 0 0 0 0,0 0 1 0 0,3 5-1 0 0,-4-8 204 0 0,2 3-311 0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8:12.961"/>
    </inkml:context>
    <inkml:brush xml:id="br0">
      <inkml:brushProperty name="width" value="0.05" units="cm"/>
      <inkml:brushProperty name="height" value="0.05" units="cm"/>
    </inkml:brush>
  </inkml:definitions>
  <inkml:trace contextRef="#ctx0" brushRef="#br0">36 26 816 0 0,'18'-23'2090'0'0,"-15"20"-516"0"0,-1 5-1102 0 0,-1 0-397 0 0,0 0 0 0 0,0-1 0 0 0,0 1 0 0 0,0 0 0 0 0,0 0 0 0 0,0 0 0 0 0,-1-1 0 0 0,1 1 0 0 0,0 0 0 0 0,-1 0 0 0 0,0 0 0 0 0,1 0 0 0 0,-1 0 0 0 0,0 0 0 0 0,0 1-1 0 0,0-1 1 0 0,0 0 0 0 0,-1 0 0 0 0,0 3 0 0 0,-13 49 448 0 0,7-28-285 0 0,-38 175 446 0 0,44-198-687 0 0,1-3 1 0 0,0 0 0 0 0,0 0 0 0 0,0 1 0 0 0,0-1 0 0 0,0 0 0 0 0,0 1 0 0 0,0-1 0 0 0,0 0 0 0 0,0 0 0 0 0,0 1 0 0 0,0-1 0 0 0,0 0 0 0 0,0 1 0 0 0,1-1 0 0 0,-1 0 0 0 0,0 0 0 0 0,0 1 0 0 0,0-1 0 0 0,0 0 0 0 0,0 0 0 0 0,1 1 0 0 0,-1-1 0 0 0,0 0 0 0 0,0 0 0 0 0,0 1 0 0 0,1-1 0 0 0,-1 0 0 0 0,0 0 0 0 0,0 0 0 0 0,1 0 0 0 0,-1 1 0 0 0,0-1 0 0 0,0 0 0 0 0,1 0 0 0 0,-1 0 0 0 0,0 0 0 0 0,1 0 0 0 0,-1 0 0 0 0,1 0 0 0 0,15-2-181 0 0,12-11-144 0 0,3-4 207 0 0,-16 8-3 0 0,0 0 0 0 0,0 1 0 0 0,1 1 1 0 0,0 1-1 0 0,33-9 0 0 0,-45 15 133 0 0,1 0 1 0 0,-1 0-1 0 0,0 0 1 0 0,1 1-1 0 0,-1 0 1 0 0,0 0-1 0 0,0 0 1 0 0,0 0-1 0 0,0 1 1 0 0,0-1-1 0 0,0 1 1 0 0,0 0-1 0 0,-1 0 0 0 0,1 1 1 0 0,-1-1-1 0 0,1 1 1 0 0,-1 0-1 0 0,0 0 1 0 0,0 0-1 0 0,0 0 1 0 0,0 0-1 0 0,2 5 1 0 0,-2-3 23 0 0,0 0 0 0 0,-1 0 1 0 0,1 0-1 0 0,-1 1 0 0 0,0-1 1 0 0,-1 1-1 0 0,0-1 1 0 0,0 1-1 0 0,0-1 0 0 0,0 1 1 0 0,-1 0-1 0 0,0 0 0 0 0,0-1 1 0 0,0 1-1 0 0,-1 0 0 0 0,0-1 1 0 0,0 1-1 0 0,0-1 1 0 0,-1 1-1 0 0,-4 8 0 0 0,4-8 15 0 0,-1 0 0 0 0,0 0-1 0 0,0 0 1 0 0,-1-1 0 0 0,0 1 0 0 0,0-1-1 0 0,0 0 1 0 0,-1 0 0 0 0,0 0 0 0 0,0-1-1 0 0,0 0 1 0 0,0 0 0 0 0,0 0-1 0 0,-1-1 1 0 0,0 1 0 0 0,0-1 0 0 0,0-1-1 0 0,-10 4 1 0 0,11-4-97 0 0,0-1 0 0 0,0 0 1 0 0,0 0-1 0 0,0 0 0 0 0,0-1 0 0 0,-1 1 0 0 0,1-1 0 0 0,0-1 0 0 0,0 1 1 0 0,0-1-1 0 0,0 0 0 0 0,0 0 0 0 0,0 0 0 0 0,0-1 0 0 0,0 1 1 0 0,0-1-1 0 0,0-1 0 0 0,1 1 0 0 0,-1-1 0 0 0,1 1 0 0 0,0-1 1 0 0,-1 0-1 0 0,1-1 0 0 0,-6-6 0 0 0,7 7-331 0 0,0 0 1 0 0,0 0-1 0 0,0-1 1 0 0,1 1-1 0 0,-1-1 1 0 0,1 0-1 0 0,0 1 0 0 0,0-1 1 0 0,0 0-1 0 0,-2-8 1 0 0,2-2-192 0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8:14.924"/>
    </inkml:context>
    <inkml:brush xml:id="br0">
      <inkml:brushProperty name="width" value="0.05" units="cm"/>
      <inkml:brushProperty name="height" value="0.05" units="cm"/>
    </inkml:brush>
  </inkml:definitions>
  <inkml:trace contextRef="#ctx0" brushRef="#br0">1 1 120 0 0,'0'0'3254'0'0,"3"0"-2988"0"0,3 0-40 0 0,0 1-1 0 0,0 1 1 0 0,0-1-1 0 0,0 1 1 0 0,-1 0-1 0 0,1 0 0 0 0,10 7 1 0 0,1 3 77 0 0,-1 1 0 0 0,0 0 1 0 0,-1 1-1 0 0,0 1 0 0 0,-1 0 0 0 0,-1 2 1 0 0,17 25-1 0 0,-10-10 13 0 0,-2 2 0 0 0,-1 0 1 0 0,15 41-1 0 0,-16-29-185 0 0,-2 1 0 0 0,-2 1 0 0 0,-2 0 0 0 0,-2 1 0 0 0,-2 0 1 0 0,-2 0-1 0 0,-3 0 0 0 0,-5 57 0 0 0,2-74-142 0 0,-3 0 1 0 0,-1 0 0 0 0,-1-1-1 0 0,-1 0 1 0 0,-2 0-1 0 0,-1-1 1 0 0,-2 0-1 0 0,-1-1 1 0 0,-1-1 0 0 0,-1 0-1 0 0,-1-1 1 0 0,-2-1-1 0 0,-32 36 1 0 0,43-53-382 0 0,-1-1 0 0 0,0 0 1 0 0,0 0-1 0 0,-1-1 0 0 0,0 0 0 0 0,0 0 1 0 0,-1-1-1 0 0,-18 7 0 0 0,29-12 290 0 0,-1-1 0 0 0,0 0-1 0 0,0 0 1 0 0,1 0 0 0 0,-1 1 0 0 0,0-1-1 0 0,0 0 1 0 0,0 0 0 0 0,1 0 0 0 0,-1 0-1 0 0,0-1 1 0 0,0 1 0 0 0,1 0 0 0 0,-1 0-1 0 0,0 0 1 0 0,0-1 0 0 0,1 1-1 0 0,-1 0 1 0 0,0-1 0 0 0,1 1 0 0 0,-2-1-1 0 0,0 0-313 0 0,-1 0-1157 0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8:15.388"/>
    </inkml:context>
    <inkml:brush xml:id="br0">
      <inkml:brushProperty name="width" value="0.05" units="cm"/>
      <inkml:brushProperty name="height" value="0.05" units="cm"/>
    </inkml:brush>
  </inkml:definitions>
  <inkml:trace contextRef="#ctx0" brushRef="#br0">45 37 756 0 0,'0'0'1044'0'0,"0"-3"-154"0"0,0-10-99 0 0,0 10 1566 0 0,0 0-2000 0 0,0 3-317 0 0,0-1 1 0 0,0 0 0 0 0,1 1 0 0 0,-1-1-1 0 0,0 0 1 0 0,0 1 0 0 0,1-1 0 0 0,-1 0 0 0 0,0 1-1 0 0,0-1 1 0 0,1 1 0 0 0,-1-1 0 0 0,1 1 0 0 0,-1-1-1 0 0,1 1 1 0 0,-1-1 0 0 0,1 1 0 0 0,-1-1-1 0 0,1 1 1 0 0,-1-1 0 0 0,1 1 0 0 0,-1 0 0 0 0,1-1-1 0 0,0 1 1 0 0,-1 0 0 0 0,1 0 0 0 0,0-1-1 0 0,-1 1 1 0 0,1 0 0 0 0,0 0 0 0 0,-1 0 0 0 0,1 0-1 0 0,0 0 1 0 0,-1 0 0 0 0,1 0 0 0 0,0 0-1 0 0,-1 0 1 0 0,1 0 0 0 0,0 0 0 0 0,-1 1 0 0 0,1-1-1 0 0,-1 0 1 0 0,1 0 0 0 0,0 1 0 0 0,-1-1 0 0 0,2 1-1 0 0,37 21 199 0 0,-29-15-63 0 0,31 19 123 0 0,110 67 200 0 0,-112-72-487 0 0,0-1 1 0 0,44 14-1 0 0,-70-30 4 0 0,-1-1-54 0 0,0 2 0 0 0,-1-1 0 0 0,0 1 0 0 0,0 1 0 0 0,0 0 0 0 0,11 8 0 0 0,-19-12-19 0 0,-4 2-84 0 0,0 1 136 0 0,-1-1-1 0 0,0 1 1 0 0,0 0-1 0 0,0-1 1 0 0,-1 1-1 0 0,1-1 1 0 0,-1 0-1 0 0,0 0 0 0 0,0 0 1 0 0,0 0-1 0 0,-1 0 1 0 0,0-1-1 0 0,1 1 1 0 0,-1-1-1 0 0,0 0 1 0 0,-9 5-1 0 0,-12 7 61 0 0,-45 20 1 0 0,53-28-35 0 0,-89 39-452 0 0,-156 43 0 0 0,226-73-1802 0 0,34-15 1305 0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8:15.728"/>
    </inkml:context>
    <inkml:brush xml:id="br0">
      <inkml:brushProperty name="width" value="0.05" units="cm"/>
      <inkml:brushProperty name="height" value="0.05" units="cm"/>
    </inkml:brush>
  </inkml:definitions>
  <inkml:trace contextRef="#ctx0" brushRef="#br0">447 19 272 0 0,'3'-1'1020'0'0,"8"-3"-182"0"0,-8 3-153 0 0,-1 0-114 0 0,22-10 1139 0 0,-22 10-505 0 0,-14 13-523 0 0,-385 220-213 0 0,317-190-3871 0 0,77-41 2692 0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0:58:16.135"/>
    </inkml:context>
    <inkml:brush xml:id="br0">
      <inkml:brushProperty name="width" value="0.05" units="cm"/>
      <inkml:brushProperty name="height" value="0.05" units="cm"/>
    </inkml:brush>
  </inkml:definitions>
  <inkml:trace contextRef="#ctx0" brushRef="#br0">134 23 1000 0 0,'0'0'1242'0'0,"1"-3"-176"0"0,3-5-110 0 0,-2 6 581 0 0,-1-1-957 0 0,2-3 983 0 0,0 6-593 0 0,-2 13-246 0 0,-3 27-170 0 0,-53 274 1059 0 0,31-188-1448 0 0,12-59-171 0 0,-25 116-1840 0 0,35-172 1056 0 0,1-7 27 0 0,1 0 0 0 0,-1 1 0 0 0,-1-1 0 0 0,1 0 0 0 0,-4 6 0 0 0,-1 2-1583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22.227"/>
    </inkml:context>
    <inkml:brush xml:id="br0">
      <inkml:brushProperty name="width" value="0.05" units="cm"/>
      <inkml:brushProperty name="height" value="0.05" units="cm"/>
    </inkml:brush>
  </inkml:definitions>
  <inkml:trace contextRef="#ctx0" brushRef="#br0">0 97 356 0 0,'0'0'764'0'0,"2"-2"-131"0"0,5-5-418 0 0,0 0 0 0 0,0 1 0 0 0,1 0 0 0 0,0 1 0 0 0,0 0-1 0 0,0 0 1 0 0,1 0 0 0 0,-1 1 0 0 0,1 1 0 0 0,12-4-1 0 0,14-4 21 0 0,50-9 0 0 0,-73 19-189 0 0,0-1 1 0 0,1 1 0 0 0,-1 1 0 0 0,0 0-1 0 0,0 1 1 0 0,0 0 0 0 0,1 1 0 0 0,-1 1-1 0 0,-1 0 1 0 0,1 0 0 0 0,0 1 0 0 0,-1 0-1 0 0,0 1 1 0 0,0 1 0 0 0,0-1 0 0 0,0 2-1 0 0,-1 0 1 0 0,0 0 0 0 0,-1 0-1 0 0,11 12 1 0 0,45 44 187 0 0,-29-27-38 0 0,57 45 0 0 0,-80-71-157 0 0,1 0 0 0 0,0-2 0 0 0,1 0 0 0 0,0 0 1 0 0,0-1-1 0 0,1-1 0 0 0,-1-1 0 0 0,25 6 0 0 0,-24-8-23 0 0,1-1 0 0 0,0-1-1 0 0,-1 0 1 0 0,1-1 0 0 0,0-1 0 0 0,0 0-1 0 0,30-8 1 0 0,-25 3-7 0 0,-1-1 0 0 0,1-1 0 0 0,-1 0-1 0 0,-1-2 1 0 0,25-15 0 0 0,89-66-1969 0 0,-132 90 1074 0 0,0 0-129 0 0,10-4 556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22.630"/>
    </inkml:context>
    <inkml:brush xml:id="br0">
      <inkml:brushProperty name="width" value="0.05" units="cm"/>
      <inkml:brushProperty name="height" value="0.05" units="cm"/>
    </inkml:brush>
  </inkml:definitions>
  <inkml:trace contextRef="#ctx0" brushRef="#br0">13 37 1272 0 0,'0'0'1023'0'0,"-2"1"-184"0"0,-8 6 2914 0 0,14-6-3507 0 0,74-3 278 0 0,107-15-1 0 0,-116 9-837 0 0,79-10-3896 0 0,-144 17 3278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23.007"/>
    </inkml:context>
    <inkml:brush xml:id="br0">
      <inkml:brushProperty name="width" value="0.05" units="cm"/>
      <inkml:brushProperty name="height" value="0.05" units="cm"/>
    </inkml:brush>
  </inkml:definitions>
  <inkml:trace contextRef="#ctx0" brushRef="#br0">10 7 432 0 0,'0'0'750'0'0,"-2"3"-96"0"0,1-2-536 0 0,0-1 1 0 0,1 1-1 0 0,-1 0 0 0 0,1 0 1 0 0,-1 0-1 0 0,1-1 0 0 0,-1 1 0 0 0,1 0 1 0 0,-1 0-1 0 0,1 0 0 0 0,0 0 0 0 0,0 0 1 0 0,-1 0-1 0 0,1 0 0 0 0,0 0 0 0 0,0 0 1 0 0,0 0-1 0 0,0 0 0 0 0,0 0 1 0 0,0 0-1 0 0,0-1 0 0 0,0 1 0 0 0,1 0 1 0 0,-1 0-1 0 0,1 2 0 0 0,0-1 179 0 0,3-2-52 0 0,75-5 396 0 0,-42-1-730 0 0,66-10 197 0 0,-29 8-3230 0 0,-53 6 2535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2:22.896"/>
    </inkml:context>
    <inkml:brush xml:id="br0">
      <inkml:brushProperty name="width" value="0.05" units="cm"/>
      <inkml:brushProperty name="height" value="0.05" units="cm"/>
    </inkml:brush>
  </inkml:definitions>
  <inkml:trace contextRef="#ctx0" brushRef="#br0">9 1 136 0 0,'0'0'618'0'0,"-1"2"-63"0"0,-7 27 1304 0 0,8-25-1345 0 0,1-2-315 0 0,0 0-150 0 0,0 0 1 0 0,0 0-1 0 0,1 0 0 0 0,-1-1 1 0 0,0 1-1 0 0,1 0 0 0 0,-1-1 1 0 0,1 1-1 0 0,0-1 0 0 0,0 0 0 0 0,-1 0 1 0 0,1 1-1 0 0,0-1 0 0 0,0 0 1 0 0,0-1-1 0 0,0 1 0 0 0,0 0 1 0 0,0 0-1 0 0,0-1 0 0 0,0 1 1 0 0,1-1-1 0 0,3 0 0 0 0,9 2 149 0 0,0-1 0 0 0,16 0 0 0 0,-24-1-160 0 0,42-2 254 0 0,0-3-1 0 0,54-11 1 0 0,27-3-1215 0 0,-127 19 208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11.674"/>
    </inkml:context>
    <inkml:brush xml:id="br0">
      <inkml:brushProperty name="width" value="0.05" units="cm"/>
      <inkml:brushProperty name="height" value="0.05" units="cm"/>
    </inkml:brush>
  </inkml:definitions>
  <inkml:trace contextRef="#ctx0" brushRef="#br0">2 53 408 0 0,'0'0'2607'0'0,"0"-3"-2162"0"0,-1-10-73 0 0,0 10 191 0 0,3 1-356 0 0,0-1-153 0 0,1 1-1 0 0,-1-1 0 0 0,0 1 0 0 0,1 0 0 0 0,0 0 0 0 0,-1 0 0 0 0,1 0 0 0 0,0 0 1 0 0,0 1-1 0 0,0-1 0 0 0,0 1 0 0 0,5-2 0 0 0,1 2-3 0 0,-1-1 1 0 0,1 1-1 0 0,-1 1 0 0 0,1 0 0 0 0,-1 0 0 0 0,1 0 1 0 0,-1 1-1 0 0,1 0 0 0 0,-1 1 0 0 0,1 0 0 0 0,-1 0 0 0 0,0 1 1 0 0,9 4-1 0 0,-15-5-46 0 0,1-1 0 0 0,-1 1 1 0 0,1 0-1 0 0,-1 0 0 0 0,0 0 0 0 0,1 0 1 0 0,-1 1-1 0 0,0-1 0 0 0,-1 0 0 0 0,1 1 1 0 0,2 3-1 0 0,-2-3-2 0 0,-1 0 1 0 0,0-1 0 0 0,0 1 0 0 0,0 0 0 0 0,0 0 1 0 0,-1-1-1 0 0,1 1 0 0 0,-1 0 0 0 0,0 0 1 0 0,1 0-1 0 0,-1-1 0 0 0,0 1 0 0 0,-1 0 1 0 0,0 5-1 0 0,1-6-2 0 0,-2 7-1 0 0,0-1 0 0 0,-1 0 0 0 0,0 1 1 0 0,0-1-1 0 0,-1 0 0 0 0,0 0 1 0 0,-1-1-1 0 0,1 1 0 0 0,-1-1 1 0 0,-11 11-1 0 0,8-6-30 0 0,-37 40 49 0 0,37-42-28 0 0,7-9 14 0 0,-1 1-13 0 0,2-1 7 0 0,0-1 0 0 0,-1 0 0 0 0,1 1-1 0 0,0-1 1 0 0,0 1 0 0 0,-1-1 0 0 0,1 0 0 0 0,0 1-1 0 0,0-1 1 0 0,0 1 0 0 0,-1-1 0 0 0,1 0 0 0 0,0 1-1 0 0,0-1 1 0 0,0 1 0 0 0,0-1 0 0 0,0 1 0 0 0,0-1-1 0 0,0 1 1 0 0,0-1 0 0 0,0 0 0 0 0,0 1 0 0 0,0-1-1 0 0,0 1 1 0 0,0-1 0 0 0,0 1 0 0 0,1-1 0 0 0,-1 0-1 0 0,0 1 1 0 0,0-1 0 0 0,0 1 0 0 0,1-1 0 0 0,-1 0-1 0 0,0 1 1 0 0,1-1 0 0 0,-1 0 0 0 0,0 1 0 0 0,0-1-1 0 0,1 0 1 0 0,-1 1 0 0 0,1-1 0 0 0,-1 0-1 0 0,0 0 1 0 0,1 0 0 0 0,0 1 0 0 0,1 0-4 0 0,2 0 15 0 0,26 3-26 0 0,32 8-1 0 0,-51-10 12 0 0,0 2-1 0 0,0 0 1 0 0,0 0 0 0 0,-1 1 0 0 0,0 0-1 0 0,0 1 1 0 0,0 0 0 0 0,0 1 0 0 0,-1 0-1 0 0,0 1 1 0 0,-1-1 0 0 0,1 2 0 0 0,8 10 0 0 0,-8-5 3 0 0,8 14-14 0 0,-15-22 16 0 0,-2-1 1 0 0,1-1 2 0 0,0-1 1 0 0,0 1-1 0 0,-1 0 1 0 0,0-1-1 0 0,0 1 0 0 0,0 0 1 0 0,0 0-1 0 0,0-1 1 0 0,-1 1-1 0 0,1 0 1 0 0,-1-1-1 0 0,0 1 0 0 0,0-1 1 0 0,-1 1-1 0 0,1-1 1 0 0,-1 1-1 0 0,1-1 1 0 0,-1 0-1 0 0,0 0 0 0 0,-3 4 1 0 0,1-2 12 0 0,1-1-1 0 0,-1 0 1 0 0,0 0 0 0 0,0 0 0 0 0,0-1 0 0 0,0 0 0 0 0,-1 1-1 0 0,1-1 1 0 0,-1-1 0 0 0,0 1 0 0 0,0-1 0 0 0,0 0-1 0 0,-10 3 1 0 0,-38 4 57 0 0,40-7-43 0 0,8-2-17 0 0,0 1 0 0 0,0-1 0 0 0,0 0 0 0 0,0 0 0 0 0,0-1 0 0 0,-9-1 0 0 0,-15-2 39 0 0,-7-3-80 0 0,33 6 27 0 0,-1 1 10 0 0,-9-4-6 0 0,10 3-17 0 0,-5-2 51 0 0,0 0-3327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12.057"/>
    </inkml:context>
    <inkml:brush xml:id="br0">
      <inkml:brushProperty name="width" value="0.05" units="cm"/>
      <inkml:brushProperty name="height" value="0.05" units="cm"/>
    </inkml:brush>
  </inkml:definitions>
  <inkml:trace contextRef="#ctx0" brushRef="#br0">32 17 600 0 0,'0'0'3171'0'0,"0"-3"-2778"0"0,1-8-51 0 0,-1 8 1122 0 0,0 7-1257 0 0,-3 128 2050 0 0,2-15-1906 0 0,0-100-1034 0 0,-1-1 0 0 0,-1 1 0 0 0,-8 28 0 0 0,4-20-1948 0 0,2-10 1613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12.400"/>
    </inkml:context>
    <inkml:brush xml:id="br0">
      <inkml:brushProperty name="width" value="0.05" units="cm"/>
      <inkml:brushProperty name="height" value="0.05" units="cm"/>
    </inkml:brush>
  </inkml:definitions>
  <inkml:trace contextRef="#ctx0" brushRef="#br0">0 1 828 0 0,'0'0'5700'0'0,"1"3"-5533"0"0,5 23 192 0 0,12 69 26 0 0,-15-68-581 0 0,-1 37 0 0 0,-4-11-2931 0 0,2-49 2107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12.926"/>
    </inkml:context>
    <inkml:brush xml:id="br0">
      <inkml:brushProperty name="width" value="0.05" units="cm"/>
      <inkml:brushProperty name="height" value="0.05" units="cm"/>
    </inkml:brush>
  </inkml:definitions>
  <inkml:trace contextRef="#ctx0" brushRef="#br0">242 73 340 0 0,'-11'-61'3701'0'0,"13"50"-3500"0"0,4 15 394 0 0,9 22 2 0 0,23 60 326 0 0,27 93 0 0 0,14 94-171 0 0,-67-228-578 0 0,4 12-27 0 0,-3 0-1 0 0,-2 1 1 0 0,3 64-1 0 0,-13-93-124 0 0,-1-1 0 0 0,-2 1 0 0 0,0 0 0 0 0,-2 0 0 0 0,-1-1 0 0 0,-2 0 0 0 0,0 0 0 0 0,-16 37-1 0 0,-3-10-139 0 0,-1-1 0 0 0,-3-2-1 0 0,-2-1 1 0 0,-78 94 0 0 0,64-94-1599 0 0,-2-1 1 0 0,-59 46 0 0 0,81-75 871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23.347"/>
    </inkml:context>
    <inkml:brush xml:id="br0">
      <inkml:brushProperty name="width" value="0.05" units="cm"/>
      <inkml:brushProperty name="height" value="0.05" units="cm"/>
    </inkml:brush>
  </inkml:definitions>
  <inkml:trace contextRef="#ctx0" brushRef="#br0">246 24 200 0 0,'9'-13'2537'0'0,"-4"5"-2211"0"0,-3 6 244 0 0,-5 4-361 0 0,-9 10 108 0 0,1 1-1 0 0,1 1 0 0 0,0-1 0 0 0,-10 19 1 0 0,-32 66 516 0 0,41-75-620 0 0,-13 26 185 0 0,3 1 0 0 0,2 0 0 0 0,2 2 0 0 0,2 0 0 0 0,-15 103 0 0 0,26-125-309 0 0,2 1 1 0 0,1 0 0 0 0,2 0 0 0 0,0 0-1 0 0,2 0 1 0 0,2 0 0 0 0,1-1 0 0 0,1 1 0 0 0,1-1-1 0 0,2-1 1 0 0,23 50 0 0 0,-19-55-88 0 0,1 0 0 0 0,1-2-1 0 0,0 0 1 0 0,2-1 0 0 0,1 0 0 0 0,0-2 0 0 0,38 30 0 0 0,-38-35-1012 0 0,0-1 1 0 0,1-1-1 0 0,0-1 0 0 0,1 0 1 0 0,34 11-1 0 0,-39-17-478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23.995"/>
    </inkml:context>
    <inkml:brush xml:id="br0">
      <inkml:brushProperty name="width" value="0.05" units="cm"/>
      <inkml:brushProperty name="height" value="0.05" units="cm"/>
    </inkml:brush>
  </inkml:definitions>
  <inkml:trace contextRef="#ctx0" brushRef="#br0">1 98 912 0 0,'0'0'975'0'0,"0"-3"-134"0"0,0-1-717 0 0,-1 1 0 0 0,1 0 0 0 0,0-1 0 0 0,1 1 0 0 0,-1 0 0 0 0,0 0 0 0 0,1-1 1 0 0,0 1-1 0 0,0 0 0 0 0,0 0 0 0 0,0 0 0 0 0,0 0 0 0 0,1 0 0 0 0,-1 0 0 0 0,1 0 0 0 0,0 1 0 0 0,0-1 0 0 0,0 0 0 0 0,0 1 0 0 0,0-1 0 0 0,0 1 0 0 0,1 0 0 0 0,-1 0 0 0 0,1 0 0 0 0,0 0 0 0 0,-1 0 0 0 0,1 1 0 0 0,4-2 0 0 0,0 0-60 0 0,0 0 0 0 0,0 1 0 0 0,1 0 0 0 0,-1 0-1 0 0,1 1 1 0 0,0 0 0 0 0,-1 0 0 0 0,1 1 0 0 0,13 1 0 0 0,-15-1-52 0 0,-1 1 1 0 0,0 0 0 0 0,0 0 0 0 0,0 1 0 0 0,0-1-1 0 0,-1 1 1 0 0,1 0 0 0 0,0 0 0 0 0,-1 1 0 0 0,1 0-1 0 0,-1-1 1 0 0,0 1 0 0 0,0 1 0 0 0,0-1 0 0 0,0 0 0 0 0,6 9-1 0 0,-5-7-5 0 0,2 4 12 0 0,1 22 17 0 0,-7-24-34 0 0,0-1 0 0 0,-1 1 0 0 0,1 0 0 0 0,-2 0-1 0 0,1 0 1 0 0,-1 0 0 0 0,0 0 0 0 0,0 0 0 0 0,-1 0 0 0 0,0-1-1 0 0,0 1 1 0 0,-5 10 0 0 0,-4 4-23 0 0,-1 0 0 0 0,-20 25 0 0 0,21-30-28 0 0,9-13-6 0 0,1-1 0 0 0,-1 1 0 0 0,0 0-1 0 0,1 0 1 0 0,0 0 0 0 0,0 0 0 0 0,0 1-1 0 0,0-1 1 0 0,0 0 0 0 0,1 0 0 0 0,-1 1-1 0 0,1 5 1 0 0,0-6 16 0 0,3 0 5 0 0,28 24 0 0 0,-20-19 20 0 0,-2 0-1 0 0,1 0 1 0 0,-1 1 0 0 0,0 0 0 0 0,-1 0 0 0 0,0 1-1 0 0,-1 0 1 0 0,11 19 0 0 0,-16-23 22 0 0,1-1 0 0 0,-1 1 1 0 0,0 0-1 0 0,-1 0 0 0 0,0 0 0 0 0,0 0 0 0 0,0 0 1 0 0,0 0-1 0 0,-1 0 0 0 0,0 0 0 0 0,0 0 0 0 0,-1 0 1 0 0,0 0-1 0 0,0 0 0 0 0,0-1 0 0 0,0 1 1 0 0,-4 7-1 0 0,2-7 0 0 0,0 0 0 0 0,0 0 1 0 0,-1-1-1 0 0,0 1 0 0 0,0-1 1 0 0,-1 0-1 0 0,1 0 0 0 0,-1 0 0 0 0,0-1 1 0 0,0 1-1 0 0,-1-1 0 0 0,1-1 1 0 0,-1 1-1 0 0,0-1 0 0 0,-8 4 1 0 0,3-3-36 0 0,0 0 0 0 0,-1-1 1 0 0,1-1-1 0 0,-1 1 0 0 0,0-2 1 0 0,1 0-1 0 0,-1 0 0 0 0,0-1 1 0 0,0 0-1 0 0,0-1 0 0 0,-14-3 1 0 0,22 3-310 0 0,2 0-1413 0 0,-6-3 681 0 0,5 2 462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24.406"/>
    </inkml:context>
    <inkml:brush xml:id="br0">
      <inkml:brushProperty name="width" value="0.05" units="cm"/>
      <inkml:brushProperty name="height" value="0.05" units="cm"/>
    </inkml:brush>
  </inkml:definitions>
  <inkml:trace contextRef="#ctx0" brushRef="#br0">20 5 832 0 0,'0'0'1570'0'0,"-3"0"-989"0"0,-10 0-64 0 0,9 0 2348 0 0,7-1-2720 0 0,4 0-63 0 0,-1 0 0 0 0,1 1 0 0 0,0 0 0 0 0,0 0 0 0 0,10 1 0 0 0,21 1 47 0 0,91-4-709 0 0,-125 2 203 0 0,0 0-80 0 0,15 0-110 0 0,-14 0-108 0 0,-2-1-140 0 0,12 0-116 0 0,-12 1 606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24.772"/>
    </inkml:context>
    <inkml:brush xml:id="br0">
      <inkml:brushProperty name="width" value="0.05" units="cm"/>
      <inkml:brushProperty name="height" value="0.05" units="cm"/>
    </inkml:brush>
  </inkml:definitions>
  <inkml:trace contextRef="#ctx0" brushRef="#br0">0 1 968 0 0,'0'0'3051'0'0,"3"0"-2495"0"0,9 0-93 0 0,-9 0-77 0 0,-1 3-21 0 0,4 12 80 0 0,-1 1-1 0 0,0-1 0 0 0,3 24 1 0 0,-3-17-524 0 0,13 72-35 0 0,-10-27-3912 0 0,-7-47 3082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25.116"/>
    </inkml:context>
    <inkml:brush xml:id="br0">
      <inkml:brushProperty name="width" value="0.05" units="cm"/>
      <inkml:brushProperty name="height" value="0.05" units="cm"/>
    </inkml:brush>
  </inkml:definitions>
  <inkml:trace contextRef="#ctx0" brushRef="#br0">5 0 732 0 0,'0'0'1681'0'0,"-1"0"-1597"0"0,1 1 1 0 0,-1-1-1 0 0,1 1 0 0 0,0-1 1 0 0,0 0-1 0 0,-1 1 0 0 0,1-1 1 0 0,0 1-1 0 0,-1-1 0 0 0,1 1 0 0 0,0-1 1 0 0,0 1-1 0 0,0-1 0 0 0,0 1 1 0 0,-1-1-1 0 0,1 1 0 0 0,0-1 1 0 0,0 1-1 0 0,0-1 0 0 0,0 1 1 0 0,0 0-1 0 0,0-1 0 0 0,1 1 1 0 0,-1 0-1 0 0,6 2-50 0 0,-1-1 0 0 0,1 0 0 0 0,0 0-1 0 0,0-1 1 0 0,1 1 0 0 0,-1-1 0 0 0,0 0 0 0 0,0-1 0 0 0,1 0 0 0 0,-1 0-1 0 0,0 0 1 0 0,13-3 0 0 0,-16 3-79 0 0,-6 0-2361 0 0,0-1 2387 0 0,-1 0-231 0 0,0 0 0 0 0,0 0 0 0 0,0 1 0 0 0,0-1 0 0 0,-7 1 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25.484"/>
    </inkml:context>
    <inkml:brush xml:id="br0">
      <inkml:brushProperty name="width" value="0.05" units="cm"/>
      <inkml:brushProperty name="height" value="0.05" units="cm"/>
    </inkml:brush>
  </inkml:definitions>
  <inkml:trace contextRef="#ctx0" brushRef="#br0">15 7 36 0 0,'0'0'1747'0'0,"-3"-1"-1765"0"0,-6-4-47 0 0,7 4 172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2:23.673"/>
    </inkml:context>
    <inkml:brush xml:id="br0">
      <inkml:brushProperty name="width" value="0.05" units="cm"/>
      <inkml:brushProperty name="height" value="0.05" units="cm"/>
    </inkml:brush>
  </inkml:definitions>
  <inkml:trace contextRef="#ctx0" brushRef="#br0">267 70 340 0 0,'0'0'730'0'0,"1"-3"-140"0"0,1-7-119 0 0,-2 7 293 0 0,1 0-455 0 0,-2-47 1919 0 0,-2 50-2197 0 0,-11 1-14 0 0,11-1-26 0 0,3 1 10 0 0,0-1 1 0 0,0 1 0 0 0,0-1 0 0 0,-1 1 0 0 0,1-1 0 0 0,0 1 0 0 0,0-1-1 0 0,0 1 1 0 0,-1-1 0 0 0,1 0 0 0 0,0 1 0 0 0,0-1 0 0 0,-1 1 0 0 0,1-1-1 0 0,0 0 1 0 0,-1 1 0 0 0,1-1 0 0 0,-1 0 0 0 0,1 0 0 0 0,-1 1 0 0 0,-9 9 25 0 0,-27 47 152 0 0,3 1-1 0 0,2 3 1 0 0,-35 92-1 0 0,53-113-14 0 0,1 1-1 0 0,3 1 1 0 0,1 0-1 0 0,2 1 1 0 0,1 0-1 0 0,2 72 1 0 0,6-57 103 0 0,3 1 0 0 0,22 97 0 0 0,-19-122-203 0 0,2 0 0 0 0,2-1 0 0 0,1 0 1 0 0,1-1-1 0 0,34 55 0 0 0,-38-72-80 0 0,1 0 0 0 0,0-1 0 0 0,1 0 0 0 0,1-1 0 0 0,0 0 0 0 0,1-1 0 0 0,24 17-1 0 0,-27-23-649 0 0,-1 0 0 0 0,1-1-1 0 0,22 8 1 0 0,-29-12-323 0 0,-1-1-359 0 0,17-1 301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25.855"/>
    </inkml:context>
    <inkml:brush xml:id="br0">
      <inkml:brushProperty name="width" value="0.05" units="cm"/>
      <inkml:brushProperty name="height" value="0.05" units="cm"/>
    </inkml:brush>
  </inkml:definitions>
  <inkml:trace contextRef="#ctx0" brushRef="#br0">0 57 80 0 0,'0'0'3793'0'0,"2"-2"-3677"0"0,4-5 39 0 0,-4 5 754 0 0,-2-1-830 0 0,2-9-19 0 0,-1 9 126 0 0,-1 1-126 0 0,2-9 30 0 0,-1 8 392 0 0,-1 0-411 0 0,0-6 672 0 0,1 19-302 0 0,-1-7-218 0 0,1 0-26 0 0,20 238 1513 0 0,-17-199-2029 0 0,-2 1 1 0 0,-6 73-1 0 0,4-113-398 0 0,-1 0-122 0 0,0 13-1916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3:26.712"/>
    </inkml:context>
    <inkml:brush xml:id="br0">
      <inkml:brushProperty name="width" value="0.05" units="cm"/>
      <inkml:brushProperty name="height" value="0.05" units="cm"/>
    </inkml:brush>
  </inkml:definitions>
  <inkml:trace contextRef="#ctx0" brushRef="#br0">83 20 224 0 0,'0'0'2570'0'0,"-8"-13"-358"0"0,2 6-1897 0 0,7 16 539 0 0,8 17-175 0 0,58 112 527 0 0,-12-27-747 0 0,-17-22-151 0 0,-4 3 0 0 0,-4 0-1 0 0,24 133 1 0 0,-42-153-279 0 0,-2 0 0 0 0,-4 1 0 0 0,-4 0 0 0 0,-2 0 0 0 0,-12 86 0 0 0,4-107-62 0 0,-2 0 0 0 0,-3-1 0 0 0,-1 0 0 0 0,-3-1 0 0 0,-3-1-1 0 0,-1-1 1 0 0,-2 0 0 0 0,-31 45 0 0 0,29-56-729 0 0,-2 0 0 0 0,-1-3 0 0 0,-34 33 0 0 0,27-38-1891 0 0,18-17 1132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5:19.083"/>
    </inkml:context>
    <inkml:brush xml:id="br0">
      <inkml:brushProperty name="width" value="0.05" units="cm"/>
      <inkml:brushProperty name="height" value="0.05" units="cm"/>
    </inkml:brush>
  </inkml:definitions>
  <inkml:trace contextRef="#ctx0" brushRef="#br0">532 157 228 0 0,'0'0'1151'0'0,"-1"-3"-885"0"0,-4-43 2243 0 0,6 42-2491 0 0,-1 2-7 0 0,1 2-11 0 0,1-6-1 0 0,1 0 0 0 0,0 0 0 0 0,0 0 1 0 0,1 1-1 0 0,-1 0 0 0 0,1 0 0 0 0,1 0 1 0 0,5-6-1 0 0,-5 5 1 0 0,1 1 0 0 0,-1 0 0 0 0,1 0 1 0 0,-1 0-1 0 0,1 1 0 0 0,1 0 0 0 0,10-5 1 0 0,-15 7-14 0 0,0 2 11 0 0,-1 0 0 0 0,1-1 0 0 0,-1 1 0 0 0,1 0 0 0 0,-1 0 0 0 0,1 0 0 0 0,-1 0 1 0 0,1 0-1 0 0,0 0 0 0 0,2 1 0 0 0,-3-1 1 0 0,1 0 1 0 0,-1 0-1 0 0,0 0 0 0 0,1 1 1 0 0,-1-1-1 0 0,1 1 1 0 0,-1-1-1 0 0,0 1 0 0 0,1 0 1 0 0,-1-1-1 0 0,0 1 1 0 0,0 0-1 0 0,0 0 0 0 0,0 0 1 0 0,0 0-1 0 0,1 0 1 0 0,-2 0-1 0 0,1 0 0 0 0,0 0 1 0 0,0 0-1 0 0,0 1 1 0 0,0-1-1 0 0,-1 0 0 0 0,1 1 1 0 0,-1-1-1 0 0,1 0 1 0 0,-1 1-1 0 0,1 1 0 0 0,3 14 8 0 0,0 0 1 0 0,-2 0-1 0 0,0 0 0 0 0,-1 1 0 0 0,0-1 0 0 0,-5 35 0 0 0,-21 108 86 0 0,25-158-91 0 0,-172 827 394 0 0,123-544-291 0 0,41-223-67 0 0,4 0-1 0 0,6 103 1 0 0,1-127-93 0 0,1 0-1 0 0,3 0 1 0 0,11 40-1 0 0,-15-66-19 0 0,1-1 0 0 0,0 0 0 0 0,1-1 0 0 0,0 1 0 0 0,0-1 0 0 0,1 0 0 0 0,1 0 0 0 0,-1-1 0 0 0,2 1 0 0 0,-1-2 0 0 0,1 1 0 0 0,1-1 0 0 0,-1 0 0 0 0,16 10 0 0 0,-20-16 6 0 0,0 0 1 0 0,0 0-1 0 0,1 0 1 0 0,-1 0 0 0 0,0-1-1 0 0,1 1 1 0 0,0-1-1 0 0,-1 0 1 0 0,1-1-1 0 0,0 1 1 0 0,-1-1 0 0 0,1 0-1 0 0,0 0 1 0 0,-1-1-1 0 0,1 1 1 0 0,0-1 0 0 0,-1 0-1 0 0,1 0 1 0 0,-1 0-1 0 0,1-1 1 0 0,-1 0 0 0 0,1 0-1 0 0,-1 0 1 0 0,0 0-1 0 0,0-1 1 0 0,5-3-1 0 0,-2 0 118 0 0,0 0 0 0 0,0 0 1 0 0,0 0-1 0 0,-1-1 0 0 0,0-1 0 0 0,0 1 0 0 0,-1-1 0 0 0,0 1 0 0 0,0-2 0 0 0,-1 1 0 0 0,6-16 0 0 0,-2-14 528 0 0,-7 34-367 0 0,-2 1-169 0 0,-4-4 61 0 0,0 34-24 0 0,1-1 1 0 0,1 1-1 0 0,2 49 1 0 0,-1-7-17 0 0,-4 46-21 0 0,-17 616 455 0 0,32-382-182 0 0,-1 134 26 0 0,-8-423-311 0 0,-3 0 0 0 0,-3 0-1 0 0,-2 0 1 0 0,-28 103-1 0 0,27-137 24 0 0,0-1-1 0 0,-2 0 0 0 0,-1-1 1 0 0,-1 0-1 0 0,-22 31 1 0 0,23-40 28 0 0,-1 0 0 0 0,0 0 0 0 0,-1-1 0 0 0,-1-1 0 0 0,0 0 0 0 0,0-1 0 0 0,-1 0 0 0 0,-23 11 0 0 0,28-17-31 0 0,-1-1 0 0 0,0 0 0 0 0,0-1 0 0 0,0 0 0 0 0,0-1 0 0 0,0-1 1 0 0,-1 0-1 0 0,0 0 0 0 0,1-1 0 0 0,-1-1 0 0 0,0 0 0 0 0,1 0 0 0 0,-1-2 0 0 0,0 1 0 0 0,1-2 0 0 0,-22-6 1 0 0,19 4-26 0 0,1-1 0 0 0,0-1-1 0 0,0 0 1 0 0,0-1 0 0 0,1 0 0 0 0,0-1 0 0 0,1 0 0 0 0,0-1 0 0 0,1-1 0 0 0,0 0 0 0 0,0 0 0 0 0,1-1 0 0 0,-11-18 0 0 0,16 24-203 0 0,1 0 1 0 0,0-1-1 0 0,1 0 1 0 0,-1 0-1 0 0,1 0 1 0 0,1 0-1 0 0,-1 0 0 0 0,1-1 1 0 0,1 1-1 0 0,-1-1 1 0 0,1 1-1 0 0,1-1 1 0 0,-1 0-1 0 0,1 1 1 0 0,1-1-1 0 0,-1 0 0 0 0,1 1 1 0 0,1-1-1 0 0,-1 1 1 0 0,1-1-1 0 0,4-7 1 0 0,4-6-608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5:22.132"/>
    </inkml:context>
    <inkml:brush xml:id="br0">
      <inkml:brushProperty name="width" value="0.05" units="cm"/>
      <inkml:brushProperty name="height" value="0.05" units="cm"/>
    </inkml:brush>
  </inkml:definitions>
  <inkml:trace contextRef="#ctx0" brushRef="#br0">275 31 580 0 0,'-2'-4'521'0'0,"-1"0"0"0"0,1 0 1 0 0,-1 1-1 0 0,0-1 0 0 0,-1 1 0 0 0,-5-5 0 0 0,7 7-14 0 0,-1 1-318 0 0,-5 1-84 0 0,0 0 0 0 0,1 1 1 0 0,-1-1-1 0 0,1 2 0 0 0,0-1 0 0 0,-11 6 1 0 0,5 0 6 0 0,1 0 0 0 0,0 1 1 0 0,0 1-1 0 0,1 0 0 0 0,0 1 1 0 0,1 0-1 0 0,0 1 0 0 0,1-1 0 0 0,-16 27 1 0 0,17-22-26 0 0,0 0 0 0 0,0 0 0 0 0,2 0 1 0 0,0 1-1 0 0,0 0 0 0 0,2 1 0 0 0,-5 34 0 0 0,8-41-40 0 0,1 0-1 0 0,0 0 1 0 0,1-1-1 0 0,0 1 1 0 0,1 0-1 0 0,0-1 1 0 0,0 1-1 0 0,1-1 1 0 0,0 1-1 0 0,1-1 1 0 0,1 0-1 0 0,-1-1 1 0 0,1 1-1 0 0,1-1 1 0 0,0 0 0 0 0,11 13-1 0 0,-8-12-14 0 0,1-1 1 0 0,0 0-1 0 0,0 0 0 0 0,1-1 0 0 0,0 0 1 0 0,0-1-1 0 0,1-1 0 0 0,0 0 1 0 0,0 0-1 0 0,1-1 0 0 0,-1-1 1 0 0,1 0-1 0 0,13 2 0 0 0,-3-1-29 0 0,1-2 0 0 0,-1-1 1 0 0,0-1-1 0 0,1 0 0 0 0,30-5 0 0 0,-42 3-9 0 0,0-1-1 0 0,-1 0 0 0 0,1-1 1 0 0,-1-1-1 0 0,0 1 1 0 0,0-2-1 0 0,0 0 0 0 0,0 0 1 0 0,-1-1-1 0 0,0 0 1 0 0,0 0-1 0 0,12-12 0 0 0,-18 14-18 0 0,0 0-1 0 0,0 0 0 0 0,-1 0 0 0 0,0 0 0 0 0,0 0 0 0 0,0-1 0 0 0,0 0 1 0 0,-1 1-1 0 0,0-1 0 0 0,0 0 0 0 0,0 0 0 0 0,0 0 0 0 0,-1-1 0 0 0,0 1 0 0 0,1-6 1 0 0,-2 4-27 0 0,0-1 1 0 0,0 0-1 0 0,-1 1 1 0 0,0-1-1 0 0,-1 0 1 0 0,1 1 0 0 0,-1-1-1 0 0,-1 1 1 0 0,-4-10-1 0 0,-3-4-37 0 0,-2 1-1 0 0,0 1 0 0 0,-1 0 0 0 0,-1 1 0 0 0,-32-33 1 0 0,27 33 71 0 0,0 1 1 0 0,-2 1-1 0 0,0 1 1 0 0,0 0 0 0 0,-2 2-1 0 0,-27-13 1 0 0,-33-7-2821 0 0,80 32 1709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5:22.509"/>
    </inkml:context>
    <inkml:brush xml:id="br0">
      <inkml:brushProperty name="width" value="0.05" units="cm"/>
      <inkml:brushProperty name="height" value="0.05" units="cm"/>
    </inkml:brush>
  </inkml:definitions>
  <inkml:trace contextRef="#ctx0" brushRef="#br0">136 0 672 0 0,'0'0'2861'0'0,"0"4"-2339"0"0,-10 254 3410 0 0,-71 346-1820 0 0,65-526-1940 0 0,-7 43-3652 0 0,22-117 2403 0 0,1-1-581 0 0,-4 13 6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5:20.053"/>
    </inkml:context>
    <inkml:brush xml:id="br0">
      <inkml:brushProperty name="width" value="0.05" units="cm"/>
      <inkml:brushProperty name="height" value="0.05" units="cm"/>
    </inkml:brush>
  </inkml:definitions>
  <inkml:trace contextRef="#ctx0" brushRef="#br0">19 185 296 0 0,'0'0'3134'0'0,"-3"-1"-2751"0"0,-9-1-41 0 0,8 1 1688 0 0,5-2-1990 0 0,2-3-38 0 0,-1 1 1 0 0,1 0-1 0 0,0 0 1 0 0,0 0 0 0 0,0 0-1 0 0,1 0 1 0 0,-1 0-1 0 0,1 1 1 0 0,7-6 0 0 0,4-5-14 0 0,0 1 1 0 0,1 1 0 0 0,1 0 0 0 0,0 1 0 0 0,0 1 0 0 0,1 0 0 0 0,1 1-1 0 0,30-11 1 0 0,-40 20 9 0 0,1 0 0 0 0,-1 1-1 0 0,0-1 1 0 0,1 2 0 0 0,-1-1-1 0 0,0 2 1 0 0,0-1 0 0 0,1 1-1 0 0,-1 0 1 0 0,0 1 0 0 0,10 4-1 0 0,102 52 38 0 0,3 0 12 0 0,-104-51-35 0 0,0-1 0 0 0,1-1 0 0 0,0-1-1 0 0,31 4 1 0 0,-23-7-22 0 0,-1-2-1 0 0,1-1 1 0 0,-1 0-1 0 0,1-3 1 0 0,-1 0-1 0 0,0-2 1 0 0,-1 0-1 0 0,1-2 1 0 0,-1-2-1 0 0,-1 0 1 0 0,0-1 0 0 0,0-2-1 0 0,39-26 1 0 0,-16 4-2982 0 0,-40 28 2227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5:20.560"/>
    </inkml:context>
    <inkml:brush xml:id="br0">
      <inkml:brushProperty name="width" value="0.05" units="cm"/>
      <inkml:brushProperty name="height" value="0.05" units="cm"/>
    </inkml:brush>
  </inkml:definitions>
  <inkml:trace contextRef="#ctx0" brushRef="#br0">563 15 20 0 0,'-2'-2'799'0'0,"-26"-10"1262"0"0,25 12-1865 0 0,0 0-17 0 0,-7 5-84 0 0,-1-1 0 0 0,1 1-1 0 0,0 1 1 0 0,1-1 0 0 0,-1 2 0 0 0,1-1-1 0 0,-16 17 1 0 0,-55 63-38 0 0,62-65-86 0 0,-19 30 0 0 0,31-41-46 0 0,1-1 0 0 0,-1 1-1 0 0,2 0 1 0 0,-1 0 0 0 0,-4 20 0 0 0,8-24 44 0 0,0 0 0 0 0,1 0 0 0 0,0-1 0 0 0,0 1 0 0 0,0 0 0 0 0,1 0 0 0 0,0-1 0 0 0,0 1 0 0 0,0 0 0 0 0,1-1 0 0 0,0 1 0 0 0,0-1 0 0 0,0 0 0 0 0,6 10 0 0 0,2 1 115 0 0,1-1-1 0 0,13 14 1 0 0,-13-17 47 0 0,-1 0-1 0 0,0 1 1 0 0,13 25 0 0 0,-20-33-75 0 0,0 1-1 0 0,-1-1 1 0 0,0 1-1 0 0,0 0 1 0 0,0 0-1 0 0,-1 0 1 0 0,0 0-1 0 0,0 0 1 0 0,-1 0-1 0 0,1 0 0 0 0,-1 0 1 0 0,-1 1-1 0 0,1-1 1 0 0,-1 0-1 0 0,0 0 1 0 0,-1 0-1 0 0,1 0 1 0 0,-1 0-1 0 0,0-1 1 0 0,0 1-1 0 0,-1 0 1 0 0,0-1-1 0 0,0 0 1 0 0,0 0-1 0 0,-7 8 0 0 0,3-5 13 0 0,-1 0 0 0 0,0-1 0 0 0,-1 0 0 0 0,1-1 0 0 0,-1 0 0 0 0,-1 0 0 0 0,1-1 0 0 0,-1 0 0 0 0,0 0 0 0 0,0-1-1 0 0,0-1 1 0 0,-1 0 0 0 0,-11 2 0 0 0,6-2-51 0 0,0 0 0 0 0,0-2 0 0 0,0 0 1 0 0,0-1-1 0 0,-1 0 0 0 0,1-2 0 0 0,-25-4 0 0 0,37 5-79 0 0,0 0 0 0 0,0-1 0 0 0,0 0-1 0 0,0 1 1 0 0,0-1 0 0 0,0-1 0 0 0,1 1 0 0 0,-1 0 0 0 0,-6-6 0 0 0,8 6-2 0 0,0 0-70 0 0,0 1 0 0 0,1-1 0 0 0,-1 1 0 0 0,1-1 0 0 0,-1 1 0 0 0,1-1-1 0 0,-1 0 1 0 0,1 0 0 0 0,0 0 0 0 0,0 0 0 0 0,0 1 0 0 0,0-1 0 0 0,0-1 0 0 0,1 1 0 0 0,-1 0-1 0 0,1 0 1 0 0,-1 0 0 0 0,1 0 0 0 0,0 0 0 0 0,-1-5 0 0 0,1-10-361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5:20.923"/>
    </inkml:context>
    <inkml:brush xml:id="br0">
      <inkml:brushProperty name="width" value="0.05" units="cm"/>
      <inkml:brushProperty name="height" value="0.05" units="cm"/>
    </inkml:brush>
  </inkml:definitions>
  <inkml:trace contextRef="#ctx0" brushRef="#br0">1 12 328 0 0,'0'0'1546'0'0,"1"-2"-1008"0"0,6-6-90 0 0,-5 7 575 0 0,0 3-732 0 0,1 1-157 0 0,0 0 0 0 0,-1 1 0 0 0,1 0 0 0 0,-1 0 0 0 0,0 0 0 0 0,0 0 0 0 0,-1 0 0 0 0,1 0 0 0 0,-1 0-1 0 0,1 6 1 0 0,9 53 595 0 0,-10-51-621 0 0,8 84 566 0 0,-6 122 0 0 0,-4-139-1348 0 0,4-34-1944 0 0,-3-42 1371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5:21.291"/>
    </inkml:context>
    <inkml:brush xml:id="br0">
      <inkml:brushProperty name="width" value="0.05" units="cm"/>
      <inkml:brushProperty name="height" value="0.05" units="cm"/>
    </inkml:brush>
  </inkml:definitions>
  <inkml:trace contextRef="#ctx0" brushRef="#br0">0 88 128 0 0,'32'11'4079'0'0,"-29"-9"-3532"0"0,1-2-90 0 0,50-3 222 0 0,0-2-1 0 0,-1-2 0 0 0,70-19 1 0 0,-41 8-599 0 0,30-4-737 0 0,-31 7-2983 0 0,-55 11 2336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5:21.638"/>
    </inkml:context>
    <inkml:brush xml:id="br0">
      <inkml:brushProperty name="width" value="0.05" units="cm"/>
      <inkml:brushProperty name="height" value="0.05" units="cm"/>
    </inkml:brush>
  </inkml:definitions>
  <inkml:trace contextRef="#ctx0" brushRef="#br0">0 2 700 0 0,'0'0'1605'0'0,"1"4"-978"0"0,0 10-103 0 0,-1-10-50 0 0,15 3 391 0 0,-7-5-673 0 0,0 0 0 0 0,-1-1 1 0 0,1-1-1 0 0,0 1 0 0 0,-1-1 0 0 0,1-1 0 0 0,0 1 0 0 0,14-4 1 0 0,-8 2 18 0 0,73-9 498 0 0,19-3-871 0 0,-38 10-3420 0 0,-63 4 2285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2:24.221"/>
    </inkml:context>
    <inkml:brush xml:id="br0">
      <inkml:brushProperty name="width" value="0.05" units="cm"/>
      <inkml:brushProperty name="height" value="0.05" units="cm"/>
    </inkml:brush>
  </inkml:definitions>
  <inkml:trace contextRef="#ctx0" brushRef="#br0">3 51 124 0 0,'0'-3'935'0'0,"0"1"-839"0"0,-2-32 3394 0 0,5 23-1332 0 0,-3 10-2120 0 0,0 1 0 0 0,1 0 1 0 0,-1 1-1 0 0,1-1 0 0 0,-1 0 1 0 0,0 0-1 0 0,1 0 0 0 0,-1 0 1 0 0,0 0-1 0 0,1 0 0 0 0,-1 0 1 0 0,0 0-1 0 0,1 1 0 0 0,-1-1 1 0 0,0 0-1 0 0,0 0 0 0 0,1 0 1 0 0,-1 1-1 0 0,0-1 0 0 0,1 0 1 0 0,-1 0-1 0 0,0 1 0 0 0,0-1 1 0 0,0 0-1 0 0,1 1 0 0 0,-1-1 0 0 0,0 0 1 0 0,0 1-1 0 0,0-1 0 0 0,0 0 1 0 0,0 1-1 0 0,1 0 0 0 0,1 6 130 0 0,1 1 0 0 0,-1-1-1 0 0,0 1 1 0 0,1 13 0 0 0,0-6-76 0 0,6 33 287 0 0,3 62 0 0 0,-6-50-73 0 0,5 24-98 0 0,-10-81-193 0 0,-1 1-18 0 0,4 29-152 0 0,-3-30-136 0 0,-2 1-952 0 0,0 10 328 0 0,1-10-328 0 0,-2-1-674 0 0,-4 12-197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5:25.039"/>
    </inkml:context>
    <inkml:brush xml:id="br0">
      <inkml:brushProperty name="width" value="0.05" units="cm"/>
      <inkml:brushProperty name="height" value="0.05" units="cm"/>
    </inkml:brush>
  </inkml:definitions>
  <inkml:trace contextRef="#ctx0" brushRef="#br0">456 5 864 0 0,'0'0'4488'0'0,"-2"-1"-4347"0"0,-1 0-89 0 0,0 0 1 0 0,-1 0 0 0 0,1 1 0 0 0,0-1-1 0 0,0 1 1 0 0,0 0 0 0 0,0 0 0 0 0,0 0 0 0 0,0 0-1 0 0,-1 1 1 0 0,1-1 0 0 0,-4 2 0 0 0,-43 15 424 0 0,34-10-367 0 0,0 1 0 0 0,0 1 1 0 0,1 0-1 0 0,-15 12 0 0 0,24-16-124 0 0,0 0 0 0 0,0 0 0 0 0,1 1 0 0 0,-1 0 1 0 0,1 0-1 0 0,0 0 0 0 0,1 0 0 0 0,0 1 0 0 0,0 0 0 0 0,0 0 0 0 0,-3 9 1 0 0,6-12-13 0 0,0 1 0 0 0,1-1 1 0 0,-1 0-1 0 0,1 0 0 0 0,0 1 1 0 0,0-1-1 0 0,0 0 0 0 0,1 0 1 0 0,-1 0-1 0 0,1 1 0 0 0,0-1 1 0 0,1 0-1 0 0,-1 0 0 0 0,1 0 1 0 0,-1 0-1 0 0,1-1 0 0 0,0 1 1 0 0,0 0-1 0 0,1-1 1 0 0,-1 1-1 0 0,6 4 0 0 0,6 7-26 0 0,1 0 1 0 0,0-2-1 0 0,20 15 0 0 0,-18-15 45 0 0,-8-6 31 0 0,1 1 1 0 0,-2 0 0 0 0,1 1-1 0 0,-1 0 1 0 0,0 0-1 0 0,-1 1 1 0 0,0-1-1 0 0,9 19 1 0 0,-14-23 34 0 0,0 0-1 0 0,0 0 1 0 0,-1 0 0 0 0,1 0-1 0 0,-1 0 1 0 0,0 1 0 0 0,-1-1-1 0 0,1 0 1 0 0,-1 0 0 0 0,0 1-1 0 0,0-1 1 0 0,-1 0 0 0 0,0 1 0 0 0,0-1-1 0 0,0 0 1 0 0,0 0 0 0 0,-1 0-1 0 0,0 0 1 0 0,0 0 0 0 0,0 0-1 0 0,-6 8 1 0 0,0-2 37 0 0,0-1 1 0 0,0 0-1 0 0,-1-1 0 0 0,0 0 1 0 0,-1 0-1 0 0,0 0 0 0 0,0-2 1 0 0,-1 1-1 0 0,0-1 0 0 0,0-1 1 0 0,0 0-1 0 0,-13 5 0 0 0,-1-2-4 0 0,0-1 1 0 0,0-1-1 0 0,-1-1 0 0 0,-47 4 0 0 0,66-9-185 0 0,0-2 0 0 0,0 1 1 0 0,0-1-1 0 0,1 0 0 0 0,-1-1 0 0 0,-8-2 1 0 0,12 3 25 0 0,3 1 25 0 0,-1 0-1 0 0,0 0 0 0 0,0-1 1 0 0,0 1-1 0 0,1 0 0 0 0,-1-1 1 0 0,0 1-1 0 0,0 0 0 0 0,1-1 1 0 0,-1 1-1 0 0,0-1 0 0 0,1 0 1 0 0,-1 1-1 0 0,0-1 0 0 0,1 1 0 0 0,-2-2 1 0 0,2 1 7 0 0,0 1-1 0 0,0 0 1 0 0,0 0 0 0 0,0-1 0 0 0,-1 1-1 0 0,1 0 1 0 0,0 0 0 0 0,0-1 0 0 0,-1 1-1 0 0,1 0 1 0 0,0 0 0 0 0,0 0 0 0 0,-1 0-1 0 0,1-1 1 0 0,0 1 0 0 0,-1 0 0 0 0,1 0-1 0 0,0 0 1 0 0,0 0 0 0 0,-1 0 0 0 0,1 0-1 0 0,0 0 1 0 0,-1 0 0 0 0,1 0-1 0 0,0 0 1 0 0,-1 0 0 0 0,-3-16-1638 0 0,4 11 128 0 0,7-7 73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5:25.494"/>
    </inkml:context>
    <inkml:brush xml:id="br0">
      <inkml:brushProperty name="width" value="0.05" units="cm"/>
      <inkml:brushProperty name="height" value="0.05" units="cm"/>
    </inkml:brush>
  </inkml:definitions>
  <inkml:trace contextRef="#ctx0" brushRef="#br0">0 113 1140 0 0,'1'-3'1010'0'0,"2"-4"-793"0"0,0 0 0 0 0,0 1 0 0 0,1-1 0 0 0,-1 1 0 0 0,1 0 0 0 0,1 0 0 0 0,-1 0-1 0 0,1 0 1 0 0,0 1 0 0 0,1 0 0 0 0,-1 0 0 0 0,1 0 0 0 0,0 1 0 0 0,0 0 0 0 0,0 0 0 0 0,1 0 0 0 0,-1 1 0 0 0,1 0-1 0 0,0 0 1 0 0,8-1 0 0 0,-14 3-211 0 0,0 1-1 0 0,1-1 1 0 0,-1 1-1 0 0,1 0 1 0 0,-1-1 0 0 0,1 1-1 0 0,-1 0 1 0 0,1 0-1 0 0,-1 0 1 0 0,1 0-1 0 0,-1 0 1 0 0,1 0-1 0 0,1 1 1 0 0,2 0 0 0 0,-3-1 3 0 0,1 1 1 0 0,0-1 0 0 0,-1 1-1 0 0,1 0 1 0 0,0 0-1 0 0,-1 0 1 0 0,1 0 0 0 0,-1 0-1 0 0,1 0 1 0 0,-1 1 0 0 0,0-1-1 0 0,1 1 1 0 0,-1-1 0 0 0,2 3-1 0 0,-2-2 5 0 0,2 2-3 0 0,0 0 1 0 0,0 0-1 0 0,-1 1 0 0 0,1 0 0 0 0,-1-1 0 0 0,0 1 0 0 0,0 0 0 0 0,-1 1 0 0 0,0-1 0 0 0,0 0 1 0 0,0 1-1 0 0,2 10 0 0 0,0 6 14 0 0,2 44-1 0 0,-5-54 4 0 0,-2 107 50 0 0,-2-85-45 0 0,3-1 0 0 0,1 0 0 0 0,6 41 0 0 0,-6-68-25 0 0,0-1-1 0 0,0 1 1 0 0,1-1-1 0 0,0 0 1 0 0,0 0-1 0 0,0 0 1 0 0,1 0-1 0 0,0 0 1 0 0,-1 0-1 0 0,2-1 1 0 0,-1 1-1 0 0,1-1 1 0 0,-1 0-1 0 0,1 0 1 0 0,0 0 0 0 0,1-1-1 0 0,-1 1 1 0 0,1-1-1 0 0,-1 0 1 0 0,1 0-1 0 0,0-1 1 0 0,0 1-1 0 0,0-1 1 0 0,7 2-1 0 0,9 1-41 0 0,1 0 0 0 0,0-2 0 0 0,0 0 0 0 0,39-1 1 0 0,-25-1-222 0 0,-18-1-408 0 0,-1 0-1 0 0,1-1 0 0 0,-1-1 0 0 0,1-1 1 0 0,27-7-1 0 0,-43 9-93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5:26.070"/>
    </inkml:context>
    <inkml:brush xml:id="br0">
      <inkml:brushProperty name="width" value="0.05" units="cm"/>
      <inkml:brushProperty name="height" value="0.05" units="cm"/>
    </inkml:brush>
  </inkml:definitions>
  <inkml:trace contextRef="#ctx0" brushRef="#br0">35 248 888 0 0,'-4'-1'931'0'0,"-10"-3"-194"0"0,11 4-169 0 0,0-2-109 0 0,-5-6-94 0 0,6 6-97 0 0,2-1 16 0 0,1-1-203 0 0,-1 1-1 0 0,1-1 0 0 0,0 0 1 0 0,1 0-1 0 0,-1 1 1 0 0,1-1-1 0 0,-1 1 0 0 0,1-1 1 0 0,0 1-1 0 0,0 0 0 0 0,5-5 1 0 0,-1 1 41 0 0,1 0 1 0 0,0 1 0 0 0,0 0 0 0 0,12-8 0 0 0,3 1 49 0 0,-1 2 0 0 0,45-18 0 0 0,-51 23-159 0 0,0 1 0 0 0,1 1 0 0 0,0 0 0 0 0,0 1 0 0 0,0 1 0 0 0,0 1 0 0 0,0 0 0 0 0,0 1 0 0 0,1 0 0 0 0,-1 1 0 0 0,0 1 0 0 0,0 1 0 0 0,0 0 0 0 0,0 2 0 0 0,-1-1 0 0 0,0 2 0 0 0,0 0 0 0 0,0 1 0 0 0,16 9 0 0 0,8 6 21 0 0,81 33-1 0 0,-103-49-30 0 0,0-1 0 0 0,0-1 0 0 0,0 0 0 0 0,0-1-1 0 0,1-1 1 0 0,-1-1 0 0 0,1 0 0 0 0,19-3 0 0 0,-16-1 27 0 0,1-1 0 0 0,-1 0 1 0 0,0-2-1 0 0,0 0 0 0 0,-1-2 0 0 0,27-13 1 0 0,108-71 381 0 0,-61 33-1065 0 0,-91 58 346 0 0,0-1 1 0 0,0 0 0 0 0,0 1 0 0 0,0 0-1 0 0,0-1 1 0 0,0 1 0 0 0,0 1-1 0 0,0-1 1 0 0,1 0 0 0 0,4 0 0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5:26.463"/>
    </inkml:context>
    <inkml:brush xml:id="br0">
      <inkml:brushProperty name="width" value="0.05" units="cm"/>
      <inkml:brushProperty name="height" value="0.05" units="cm"/>
    </inkml:brush>
  </inkml:definitions>
  <inkml:trace contextRef="#ctx0" brushRef="#br0">7 43 1316 0 0,'-6'5'1502'0'0,"6"-5"-1454"0"0,0 0 0 0 0,0 0-1 0 0,0 0 1 0 0,0 0-1 0 0,0 0 1 0 0,0 0-1 0 0,0 0 1 0 0,1 0-1 0 0,-1 0 1 0 0,0 0 0 0 0,0 0-1 0 0,0 0 1 0 0,0 1-1 0 0,0-1 1 0 0,0 0-1 0 0,0 0 1 0 0,0 0-1 0 0,0 0 1 0 0,1 0 0 0 0,-1 0-1 0 0,0 0 1 0 0,0 0-1 0 0,0 0 1 0 0,0 0-1 0 0,0 1 1 0 0,0-1-1 0 0,0 0 1 0 0,0 0 0 0 0,0 0-1 0 0,0 0 1 0 0,0 0-1 0 0,0 0 1 0 0,0 0-1 0 0,0 0 1 0 0,0 1-1 0 0,0-1 1 0 0,0 0-1 0 0,0 0 1 0 0,0 0 0 0 0,0 0-1 0 0,0 0 1 0 0,0 0-1 0 0,0 0 1 0 0,0 0-1 0 0,0 1 1 0 0,0-1-1 0 0,0 0 1 0 0,0 0 0 0 0,0 0-1 0 0,0 0 1 0 0,0 0-1 0 0,-1 0 1 0 0,1 0-1 0 0,0 0 1 0 0,0 0-1 0 0,0 0 1 0 0,0 1 0 0 0,0-1-1 0 0,0 0 1 0 0,0 0-1 0 0,0 0 1 0 0,0 0-1 0 0,-1 0 1 0 0,168-24 1145 0 0,18-2-3464 0 0,-137 24 86 0 0,-43 2 1990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5:26.863"/>
    </inkml:context>
    <inkml:brush xml:id="br0">
      <inkml:brushProperty name="width" value="0.05" units="cm"/>
      <inkml:brushProperty name="height" value="0.05" units="cm"/>
    </inkml:brush>
  </inkml:definitions>
  <inkml:trace contextRef="#ctx0" brushRef="#br0">3 6 548 0 0,'0'0'967'0'0,"-1"2"-148"0"0,1-1-770 0 0,0-1 0 0 0,0 1 0 0 0,-1-1 1 0 0,1 1-1 0 0,0 0 0 0 0,0-1 1 0 0,0 1-1 0 0,0-1 0 0 0,0 1 0 0 0,0-1 1 0 0,0 1-1 0 0,0 0 0 0 0,0-1 1 0 0,0 1-1 0 0,0-1 0 0 0,0 1 0 0 0,0 0 1 0 0,0-1-1 0 0,1 1 0 0 0,-1-1 1 0 0,0 1-1 0 0,0-1 0 0 0,1 1 0 0 0,-1-1 1 0 0,0 1-1 0 0,1-1 0 0 0,-1 1 1 0 0,0-1-1 0 0,1 1 0 0 0,-1-1 0 0 0,1 0 1 0 0,-1 1-1 0 0,1-1 0 0 0,-1 1 1 0 0,1-1-1 0 0,-1 0 0 0 0,1 0 0 0 0,-1 1 1 0 0,1-1-1 0 0,0 0 0 0 0,-1 0 1 0 0,1 0-1 0 0,-1 0 0 0 0,1 0 0 0 0,-1 0 1 0 0,1 0-1 0 0,0 0 0 0 0,-1 0 1 0 0,1 0-1 0 0,-1 0 0 0 0,1 0 1 0 0,0 0-1 0 0,55-1 762 0 0,67-11-1 0 0,36-1-2356 0 0,-112 11-447 0 0,-26 2 1369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5:27.228"/>
    </inkml:context>
    <inkml:brush xml:id="br0">
      <inkml:brushProperty name="width" value="0.05" units="cm"/>
      <inkml:brushProperty name="height" value="0.05" units="cm"/>
    </inkml:brush>
  </inkml:definitions>
  <inkml:trace contextRef="#ctx0" brushRef="#br0">54 0 320 0 0,'-13'10'3056'0'0,"8"-2"-2843"0"0,0 0 0 0 0,0 0 0 0 0,1 0 0 0 0,0 0 0 0 0,1 0 0 0 0,0 1 0 0 0,0 0 0 0 0,1-1-1 0 0,0 1 1 0 0,0 0 0 0 0,1 0 0 0 0,0 1 0 0 0,1-1 0 0 0,0 0 0 0 0,0 0 0 0 0,1 0 0 0 0,0 0 0 0 0,1 0-1 0 0,-1 0 1 0 0,6 12 0 0 0,-3-8-153 0 0,0 1-1 0 0,2-1 1 0 0,0 0-1 0 0,0-1 0 0 0,1 0 1 0 0,0 0-1 0 0,1 0 1 0 0,1-1-1 0 0,0 0 1 0 0,0 0-1 0 0,1-1 1 0 0,20 16-1 0 0,-13-15-69 0 0,1 0-1 0 0,0-1 1 0 0,1-1-1 0 0,0-1 1 0 0,0-1 0 0 0,1 0-1 0 0,-1-2 1 0 0,33 6-1 0 0,-37-9-4 0 0,-1 0 0 0 0,0-1 0 0 0,0-1 0 0 0,1 0-1 0 0,-1-1 1 0 0,0-1 0 0 0,0 0 0 0 0,0-1 0 0 0,0 0 0 0 0,0-1 0 0 0,0-1-1 0 0,-1 0 1 0 0,16-8 0 0 0,-25 10 6 0 0,0 1 0 0 0,0-1 0 0 0,0 0 0 0 0,0 0 0 0 0,0 0 0 0 0,-1 0 0 0 0,0-1 0 0 0,1 1 0 0 0,-1-1 0 0 0,-1 0 0 0 0,1 0 0 0 0,0 0 0 0 0,-1 0 0 0 0,0-1 0 0 0,0 1 0 0 0,0-1 0 0 0,-1 1 0 0 0,1-1 0 0 0,-1 0 0 0 0,0 1 0 0 0,0-1 0 0 0,-1 0 0 0 0,1 0 0 0 0,-1 0 0 0 0,0 1 0 0 0,-1-1 0 0 0,1 0 0 0 0,-1 0 0 0 0,0 1 0 0 0,-2-7 0 0 0,0 1-2 0 0,-1-1 0 0 0,0 1 0 0 0,-1 0 0 0 0,0 0-1 0 0,0 1 1 0 0,-1 0 0 0 0,0-1 0 0 0,-1 2 0 0 0,0-1 0 0 0,-1 1 0 0 0,0 0 0 0 0,-11-8 0 0 0,1 3 18 0 0,-1 0 1 0 0,-1 2 0 0 0,0 0 0 0 0,0 1-1 0 0,-1 2 1 0 0,-1 0 0 0 0,1 1-1 0 0,-1 1 1 0 0,0 1 0 0 0,0 0-1 0 0,-1 2 1 0 0,-22 0 0 0 0,22 3-743 0 0,0 0-1 0 0,1 2 1 0 0,-42 7 0 0 0,60-8-169 0 0,2 0-206 0 0,-11 5 478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5:27.571"/>
    </inkml:context>
    <inkml:brush xml:id="br0">
      <inkml:brushProperty name="width" value="0.05" units="cm"/>
      <inkml:brushProperty name="height" value="0.05" units="cm"/>
    </inkml:brush>
  </inkml:definitions>
  <inkml:trace contextRef="#ctx0" brushRef="#br0">252 4 600 0 0,'1'-3'1077'0'0,"-9"28"3317"0"0,-17 45-2185 0 0,-14 46-1260 0 0,18-52-456 0 0,-90 307 1007 0 0,102-331-1701 0 0,-22 102-1535 0 0,27-117-801 0 0,0 41 0 0 0,4-62 730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5:22.889"/>
    </inkml:context>
    <inkml:brush xml:id="br0">
      <inkml:brushProperty name="width" value="0.05" units="cm"/>
      <inkml:brushProperty name="height" value="0.05" units="cm"/>
    </inkml:brush>
  </inkml:definitions>
  <inkml:trace contextRef="#ctx0" brushRef="#br0">419 37 764 0 0,'1'-18'744'0'0,"-1"14"-117"0"0,0 4-592 0 0,0-1 0 0 0,0 1 1 0 0,0-1-1 0 0,0 1 0 0 0,0-1 1 0 0,0 1-1 0 0,0-1 0 0 0,0 1 1 0 0,0-1-1 0 0,-1 0 0 0 0,1 1 1 0 0,0-1-1 0 0,0 1 0 0 0,0-1 0 0 0,-1 1 1 0 0,1 0-1 0 0,0-1 0 0 0,-1 1 1 0 0,1-1-1 0 0,0 1 0 0 0,-1-1 1 0 0,1 1-1 0 0,-1 0 0 0 0,1-1 1 0 0,-1 1-1 0 0,1 0 0 0 0,-1-1 1 0 0,1 1-1 0 0,-1 0 0 0 0,1 0 0 0 0,-1 0 1 0 0,1-1-1 0 0,-1 1 0 0 0,1 0 1 0 0,-1 0-1 0 0,1 0 0 0 0,-1 0 1 0 0,1 0-1 0 0,-1 0 0 0 0,1 0 1 0 0,-1 0-1 0 0,0 0 0 0 0,1 0 0 0 0,-1 0 1 0 0,1 0-1 0 0,-1 1 0 0 0,1-1 1 0 0,-1 0-1 0 0,0 1 0 0 0,-4 0 77 0 0,1 1 0 0 0,-1 0 0 0 0,1 0 0 0 0,0 1 0 0 0,-5 2 0 0 0,-8 8 184 0 0,0 1 0 0 0,1 0 0 0 0,1 1 1 0 0,-27 34-1 0 0,-42 76 569 0 0,56-77-608 0 0,2 2 0 0 0,2 1 1 0 0,2 0-1 0 0,3 2 0 0 0,-20 88 0 0 0,32-103-212 0 0,1 0 0 0 0,2 1 0 0 0,1-1-1 0 0,2 1 1 0 0,2 0 0 0 0,2-1 0 0 0,1 1-1 0 0,2-1 1 0 0,11 38 0 0 0,-5-34-399 0 0,20 45 0 0 0,-27-74-185 0 0,1-1 1 0 0,1 0-1 0 0,0 0 1 0 0,1 0-1 0 0,0-1 1 0 0,0 0-1 0 0,18 17 0 0 0,-12-16-949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5:23.307"/>
    </inkml:context>
    <inkml:brush xml:id="br0">
      <inkml:brushProperty name="width" value="0.05" units="cm"/>
      <inkml:brushProperty name="height" value="0.05" units="cm"/>
    </inkml:brush>
  </inkml:definitions>
  <inkml:trace contextRef="#ctx0" brushRef="#br0">368 93 252 0 0,'1'-3'320'0'0,"1"-5"358"0"0,-1 1-1 0 0,1-1 1 0 0,0-13-1 0 0,-2 19-596 0 0,0 0-1 0 0,0 0 0 0 0,-1 0 1 0 0,1 0-1 0 0,-1 0 0 0 0,1 0 0 0 0,-1 0 1 0 0,1 0-1 0 0,-1 0 0 0 0,0 0 1 0 0,0 0-1 0 0,0 0 0 0 0,0 1 0 0 0,0-1 1 0 0,0 0-1 0 0,-1 1 0 0 0,1-1 0 0 0,-3-1 1 0 0,2 1-43 0 0,-1 1-1 0 0,0 0 1 0 0,0 0 0 0 0,0 0 0 0 0,0 0 0 0 0,0 1 0 0 0,0-1-1 0 0,0 1 1 0 0,0-1 0 0 0,0 1 0 0 0,0 0 0 0 0,0 0 0 0 0,-5 1-1 0 0,7 0-25 0 0,-6-1 9 0 0,-1 0-1 0 0,1 0 1 0 0,0 1-1 0 0,0 1 1 0 0,0-1-1 0 0,-1 1 1 0 0,1 0-1 0 0,1 1 1 0 0,-1-1-1 0 0,0 1 0 0 0,1 1 1 0 0,-1-1-1 0 0,1 1 1 0 0,0 0-1 0 0,0 1 1 0 0,1-1-1 0 0,-9 9 1 0 0,13-11-21 0 0,0 0-1 0 0,0-1 1 0 0,0 1 0 0 0,0 0 0 0 0,0-1 0 0 0,0 1 0 0 0,0 0-1 0 0,0 0 1 0 0,1 0 0 0 0,-1 0 0 0 0,1 0 0 0 0,0 0-1 0 0,-1 0 1 0 0,1 0 0 0 0,0 0 0 0 0,0 0 0 0 0,0-1-1 0 0,0 1 1 0 0,1 0 0 0 0,-1 0 0 0 0,0 0 0 0 0,1 0-1 0 0,0 0 1 0 0,-1 0 0 0 0,1 0 0 0 0,0 0 0 0 0,0-1 0 0 0,0 1-1 0 0,0 0 1 0 0,0-1 0 0 0,0 1 0 0 0,2 1 0 0 0,4 6 8 0 0,1 0 0 0 0,1-1 1 0 0,-1 0-1 0 0,11 8 1 0 0,-11-10-14 0 0,36 28 36 0 0,-30-25 76 0 0,-1 1 1 0 0,-1 0 0 0 0,0 1 0 0 0,0 0-1 0 0,-1 1 1 0 0,11 14 0 0 0,-21-24-77 0 0,0 0 1 0 0,0-1-1 0 0,0 1 1 0 0,0 0-1 0 0,0 0 0 0 0,-1 0 1 0 0,1 0-1 0 0,-1 0 1 0 0,1 0-1 0 0,-1 0 0 0 0,0 0 1 0 0,1 0-1 0 0,-1 1 1 0 0,0-1-1 0 0,-1 0 0 0 0,1 0 1 0 0,0 0-1 0 0,0 0 1 0 0,-1 0-1 0 0,0 2 0 0 0,-1 0 33 0 0,0 0-1 0 0,0 0 1 0 0,0-1-1 0 0,0 1 0 0 0,-1-1 1 0 0,0 0-1 0 0,1 1 0 0 0,-1-1 1 0 0,-5 4-1 0 0,-2 0 53 0 0,1 0 0 0 0,-1 0 0 0 0,-1-1 0 0 0,1-1 0 0 0,-1 1 0 0 0,-13 3 0 0 0,0-1-48 0 0,-1-2 0 0 0,0-1 0 0 0,0 0 0 0 0,-1-2-1 0 0,-30 0 1 0 0,40-3-807 0 0,-1-1 0 0 0,-25-5 0 0 0,24-1-1070 0 0,15 6 395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5:23.786"/>
    </inkml:context>
    <inkml:brush xml:id="br0">
      <inkml:brushProperty name="width" value="0.05" units="cm"/>
      <inkml:brushProperty name="height" value="0.05" units="cm"/>
    </inkml:brush>
  </inkml:definitions>
  <inkml:trace contextRef="#ctx0" brushRef="#br0">0 22 184 0 0,'0'0'1577'0'0,"11"-12"1278"0"0,-3 4-2669 0 0,-7 6 472 0 0,0 5-301 0 0,3 13 50 0 0,-2 0 1 0 0,0 1-1 0 0,0-1 0 0 0,-2 1 0 0 0,-2 27 0 0 0,1-1-114 0 0,-9 186-239 0 0,8-198-466 0 0,-6 50-3472 0 0,8-77 2708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2:24.878"/>
    </inkml:context>
    <inkml:brush xml:id="br0">
      <inkml:brushProperty name="width" value="0.05" units="cm"/>
      <inkml:brushProperty name="height" value="0.05" units="cm"/>
    </inkml:brush>
  </inkml:definitions>
  <inkml:trace contextRef="#ctx0" brushRef="#br0">72 0 744 0 0,'0'0'4658'0'0,"-2"2"-4523"0"0,-8 14 315 0 0,1-1-188 0 0,0 0-1 0 0,1 0 1 0 0,0 1 0 0 0,-6 20 0 0 0,11-28-217 0 0,1-1 39 0 0,0 1 0 0 0,0 0-1 0 0,1 0 1 0 0,0 0 0 0 0,1 0-1 0 0,-1 0 1 0 0,1 0-1 0 0,3 15 1 0 0,-3-15-30 0 0,1-1 1 0 0,-1 1-1 0 0,2 0 0 0 0,-1-1 0 0 0,5 13 0 0 0,2 0 56 0 0,7 11 47 0 0,-10-25-124 0 0,5 4 63 0 0,-4-4-53 0 0,-1 0 0 0 0,1 0-1 0 0,0 0 1 0 0,1-1 0 0 0,-1 0-1 0 0,1-1 1 0 0,14 8 0 0 0,-17-10-36 0 0,1 1 0 0 0,-1-2 0 0 0,1 1 0 0 0,0-1 0 0 0,0 1 0 0 0,0-1 0 0 0,-1-1 0 0 0,1 1 0 0 0,0-1 0 0 0,0 0 0 0 0,0 0 0 0 0,0 0 0 0 0,0 0 0 0 0,0-1 0 0 0,0 0 0 0 0,0 0 0 0 0,5-2 0 0 0,-4 0-6 0 0,0 0-1 0 0,0 0 1 0 0,-1-1 0 0 0,1 1-1 0 0,-1-1 1 0 0,0 0 0 0 0,0-1 0 0 0,0 1-1 0 0,0-1 1 0 0,-1 0 0 0 0,0 0-1 0 0,0-1 1 0 0,0 1 0 0 0,3-8 0 0 0,-5 8-5 0 0,0 1 1 0 0,-1-1-1 0 0,1 1 1 0 0,-1-1-1 0 0,0 0 1 0 0,0 1-1 0 0,0-1 1 0 0,-1-7-1 0 0,1 7 10 0 0,0-6-8 0 0,0 0 1 0 0,-1 1 0 0 0,0-1 0 0 0,0 0 0 0 0,-1 0 0 0 0,0 1 0 0 0,-1-1 0 0 0,-1 0 0 0 0,1 1 0 0 0,-2 0 0 0 0,1-1 0 0 0,-8-13 0 0 0,8 19 0 0 0,0 1 0 0 0,-1-1 0 0 0,1 0 0 0 0,-1 1 0 0 0,0-1 0 0 0,0 1 1 0 0,0 0-1 0 0,0 1 0 0 0,-1-1 0 0 0,0 1 0 0 0,0 0 0 0 0,0 0 1 0 0,0 0-1 0 0,-7-2 0 0 0,0-1-19 0 0,-13-1-26 0 0,18 5 38 0 0,4 2-45 0 0,-1 0 2 0 0,-49 8-1458 0 0,50-7 999 0 0,-12 4-1509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5:24.164"/>
    </inkml:context>
    <inkml:brush xml:id="br0">
      <inkml:brushProperty name="width" value="0.05" units="cm"/>
      <inkml:brushProperty name="height" value="0.05" units="cm"/>
    </inkml:brush>
  </inkml:definitions>
  <inkml:trace contextRef="#ctx0" brushRef="#br0">99 9 64 0 0,'9'-7'769'0'0,"-7"5"518"0"0,2 3-773 0 0,0 0-406 0 0,-1 0 0 0 0,1 0 0 0 0,-1 1 0 0 0,0-1 0 0 0,0 1 0 0 0,0-1 0 0 0,0 1 0 0 0,0 0 0 0 0,0 1 0 0 0,0-1 0 0 0,0 0 0 0 0,-1 1 0 0 0,1 0 0 0 0,-1-1 0 0 0,4 7 0 0 0,10 14 362 0 0,-1 1-1 0 0,-1 0 1 0 0,12 29-1 0 0,26 82 641 0 0,-30-75-746 0 0,-3 2 1 0 0,-3 0-1 0 0,11 79 0 0 0,-25-119-348 0 0,0 0 1 0 0,-1 0-1 0 0,-2 0 0 0 0,0 0 0 0 0,-1 0 0 0 0,-2 0 0 0 0,0-1 1 0 0,-1 1-1 0 0,-1-1 0 0 0,-1 0 0 0 0,-1-1 0 0 0,-1 0 0 0 0,-14 25 0 0 0,2-12-584 0 0,-1-1 0 0 0,-2 0-1 0 0,-1-2 1 0 0,-1-1-1 0 0,-2-1 1 0 0,-1-2 0 0 0,-1 0-1 0 0,-34 21 1 0 0,26-23-946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5:27.917"/>
    </inkml:context>
    <inkml:brush xml:id="br0">
      <inkml:brushProperty name="width" value="0.05" units="cm"/>
      <inkml:brushProperty name="height" value="0.05" units="cm"/>
    </inkml:brush>
  </inkml:definitions>
  <inkml:trace contextRef="#ctx0" brushRef="#br0">283 1 1176 0 0,'0'0'2818'0'0,"-4"2"-2045"0"0,-3 4-426 0 0,-1 1 0 0 0,1 0 1 0 0,0 0-1 0 0,1 0 0 0 0,-10 14 0 0 0,-28 49 743 0 0,31-47-760 0 0,-19 32 270 0 0,2 1 0 0 0,-27 76 0 0 0,45-100-399 0 0,2 0-1 0 0,2 1 0 0 0,0 0 1 0 0,3 0-1 0 0,0 1 1 0 0,1 35-1 0 0,5-52-157 0 0,0 0 1 0 0,1 0-1 0 0,1-1 1 0 0,1 1-1 0 0,0-1 1 0 0,1 1-1 0 0,1-1 0 0 0,0-1 1 0 0,1 1-1 0 0,1-1 1 0 0,0-1-1 0 0,1 1 1 0 0,1-1-1 0 0,17 19 1 0 0,-15-20-274 0 0,0-2 0 0 0,0 0 0 0 0,1 0 0 0 0,0-1 0 0 0,1-1 0 0 0,20 12 0 0 0,-21-15-488 0 0,0-1 1 0 0,0 1-1 0 0,1-2 1 0 0,-1 0-1 0 0,1-1 1 0 0,0 0 0 0 0,27 1-1 0 0,-22-3-1653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5:28.286"/>
    </inkml:context>
    <inkml:brush xml:id="br0">
      <inkml:brushProperty name="width" value="0.05" units="cm"/>
      <inkml:brushProperty name="height" value="0.05" units="cm"/>
    </inkml:brush>
  </inkml:definitions>
  <inkml:trace contextRef="#ctx0" brushRef="#br0">378 104 852 0 0,'2'-5'484'0'0,"1"0"0"0"0,-1 0-1 0 0,0 0 1 0 0,-1-1 0 0 0,1 1 0 0 0,-1-1-1 0 0,0 0 1 0 0,0 1 0 0 0,-1-1 0 0 0,0 0-1 0 0,0 1 1 0 0,0-1 0 0 0,-2-9 0 0 0,2 14-455 0 0,-1 0 1 0 0,1 0-1 0 0,-1 1 1 0 0,0-1-1 0 0,1 0 1 0 0,-1 0-1 0 0,0 0 1 0 0,1 0-1 0 0,-1 1 1 0 0,0-1-1 0 0,0 0 1 0 0,0 1-1 0 0,0-1 1 0 0,0 1-1 0 0,0-1 1 0 0,0 1-1 0 0,0-1 1 0 0,0 1-1 0 0,0 0 1 0 0,-1-1-1 0 0,-14-2 154 0 0,6 2-130 0 0,0 1 0 0 0,-1 1 0 0 0,1 0 0 0 0,0 0 0 0 0,0 1 0 0 0,0 0 0 0 0,0 1 0 0 0,-18 6 0 0 0,15-4-34 0 0,-1 0 0 0 0,2 1 1 0 0,-1 0-1 0 0,1 1 0 0 0,-16 11 0 0 0,23-13-29 0 0,-1-1 1 0 0,1 0-1 0 0,0 1 0 0 0,1 0 1 0 0,-1 0-1 0 0,1 1 0 0 0,0-1 0 0 0,0 1 1 0 0,1 0-1 0 0,0 0 0 0 0,0 0 1 0 0,-4 11-1 0 0,7-13-8 0 0,-1 0 0 0 0,1 0 0 0 0,-1 0 0 0 0,1 0 0 0 0,0 0 0 0 0,1 0 0 0 0,-1 1 0 0 0,1-1 0 0 0,0 0 0 0 0,0 0 1 0 0,0 0-1 0 0,0-1 0 0 0,1 1 0 0 0,0 0 0 0 0,-1 0 0 0 0,4 3 0 0 0,1 3-11 0 0,1 0 0 0 0,0 0 0 0 0,1 0 0 0 0,9 8 0 0 0,43 34 12 0 0,-44-39 58 0 0,0 0 0 0 0,-2 1 0 0 0,1 0 0 0 0,14 20 0 0 0,-28-32-14 0 0,0 0 0 0 0,1 0-1 0 0,-1 0 1 0 0,0 0 0 0 0,-1 0 0 0 0,1 0 0 0 0,0 0 0 0 0,-1 0 0 0 0,1 0 0 0 0,-1 0 0 0 0,1 1-1 0 0,-1-1 1 0 0,0 0 0 0 0,0 0 0 0 0,0 1 0 0 0,0-1 0 0 0,0 0 0 0 0,-1 0 0 0 0,1 1 0 0 0,-1-1 0 0 0,0 0-1 0 0,1 0 1 0 0,-1 0 0 0 0,0 0 0 0 0,0 0 0 0 0,0 0 0 0 0,0 0 0 0 0,-1 0 0 0 0,1 0 0 0 0,0-1-1 0 0,-1 1 1 0 0,-3 2 0 0 0,-2 3 62 0 0,0-2 0 0 0,0 1 0 0 0,0-1 0 0 0,-1 0 0 0 0,0 0 1 0 0,-14 5-1 0 0,9-4-137 0 0,-1-2 0 0 0,0 1 0 0 0,0-2 0 0 0,0 0 0 0 0,0 0 0 0 0,0-1 0 0 0,-1-1 0 0 0,1-1 0 0 0,-1 0 0 0 0,1 0 0 0 0,0-2 0 0 0,-1 0 0 0 0,-17-5 0 0 0,31 7-92 0 0,0 0 0 0 0,0-1 0 0 0,0 1 0 0 0,0-1 0 0 0,0 1 0 0 0,1-1 1 0 0,-1 1-1 0 0,0-1 0 0 0,1 0 0 0 0,-1 1 0 0 0,0-1 0 0 0,1 0 0 0 0,-1 1 1 0 0,1-1-1 0 0,-1 0 0 0 0,1 0 0 0 0,-1 0 0 0 0,1 0 0 0 0,-1 1 0 0 0,1-1 1 0 0,0 0-1 0 0,0 0 0 0 0,-1 0 0 0 0,1 0 0 0 0,0 0 0 0 0,0 0 0 0 0,0 0 1 0 0,0 0-1 0 0,0 0 0 0 0,0 0 0 0 0,0 0 0 0 0,0 1 0 0 0,1-1 0 0 0,-1 0 1 0 0,0 0-1 0 0,0 0 0 0 0,1 0 0 0 0,-1 0 0 0 0,1 0 0 0 0,-1 1 0 0 0,1-1 1 0 0,0-1-1 0 0,7-7-912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5:28.637"/>
    </inkml:context>
    <inkml:brush xml:id="br0">
      <inkml:brushProperty name="width" value="0.05" units="cm"/>
      <inkml:brushProperty name="height" value="0.05" units="cm"/>
    </inkml:brush>
  </inkml:definitions>
  <inkml:trace contextRef="#ctx0" brushRef="#br0">1 109 424 0 0,'2'-2'1374'0'0,"9"-14"396"0"0,2 0 0 0 0,20-20 0 0 0,-28 32-1702 0 0,-1 0-1 0 0,1 0 1 0 0,0 1-1 0 0,0-1 1 0 0,0 1-1 0 0,1 0 1 0 0,-1 1-1 0 0,1-1 1 0 0,-1 1-1 0 0,1 0 1 0 0,0 1 0 0 0,11-3-1 0 0,-15 4-65 0 0,-1 0 0 0 0,1 0 1 0 0,-1 1-1 0 0,1-1 0 0 0,0 0 0 0 0,-1 0 0 0 0,1 1 1 0 0,-1-1-1 0 0,1 1 0 0 0,-1-1 0 0 0,1 1 0 0 0,-1 0 0 0 0,1 0 1 0 0,-1 0-1 0 0,0-1 0 0 0,1 1 0 0 0,-1 0 0 0 0,0 1 1 0 0,0-1-1 0 0,0 0 0 0 0,0 0 0 0 0,0 0 0 0 0,0 1 0 0 0,0-1 1 0 0,0 0-1 0 0,0 1 0 0 0,-1-1 0 0 0,1 1 0 0 0,0 1 1 0 0,1 2-9 0 0,-1 0 1 0 0,1-1-1 0 0,-1 1 1 0 0,-1-1 0 0 0,1 1-1 0 0,0 8 1 0 0,-2 0-51 0 0,-1 0-1 0 0,0 0 1 0 0,-1 0-1 0 0,-1-1 1 0 0,1 1-1 0 0,-9 16 1 0 0,-39 69-290 0 0,36-73 265 0 0,9-13 48 0 0,-12 19-126 0 0,-18 44 0 0 0,35-69 113 0 0,4 16-32 0 0,0-19 76 0 0,-1-2-6 0 0,-1 1 4 0 0,0-1 1 0 0,1 0 0 0 0,0 0 0 0 0,-1 0 0 0 0,1 0 0 0 0,0 0-1 0 0,-1 0 1 0 0,1-1 0 0 0,0 1 0 0 0,0-1 0 0 0,0 1 0 0 0,0-1-1 0 0,3 1 1 0 0,31 2 50 0 0,112 1-195 0 0,-145-4-80 0 0,2 0-116 0 0,14 1-85 0 0,-14-1-77 0 0,11-1-914 0 0,-12 1 499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5:28.987"/>
    </inkml:context>
    <inkml:brush xml:id="br0">
      <inkml:brushProperty name="width" value="0.05" units="cm"/>
      <inkml:brushProperty name="height" value="0.05" units="cm"/>
    </inkml:brush>
  </inkml:definitions>
  <inkml:trace contextRef="#ctx0" brushRef="#br0">236 95 684 0 0,'2'-11'1033'0'0,"0"-3"17"0"0,1 0 0 0 0,1 0 0 0 0,8-22 0 0 0,-11 34-808 0 0,2 1 115 0 0,-2 0-334 0 0,-1 1 0 0 0,1 0 0 0 0,0-1 0 0 0,-1 1 0 0 0,1 0 0 0 0,-1 0-1 0 0,1 0 1 0 0,0-1 0 0 0,-1 1 0 0 0,1 0 0 0 0,0 0 0 0 0,-1 0 0 0 0,1 0 0 0 0,0 0 0 0 0,-1 0 0 0 0,1 0 0 0 0,0 0 0 0 0,-1 1 0 0 0,2-1 0 0 0,2 4 101 0 0,1 0 0 0 0,-1 1 1 0 0,0-1-1 0 0,0 1 0 0 0,0 0 1 0 0,0 0-1 0 0,-1 0 0 0 0,0 0 1 0 0,0 1-1 0 0,2 5 0 0 0,23 68 677 0 0,-18-50-582 0 0,-6-16-127 0 0,24 67 452 0 0,23 114 1 0 0,-46-170-467 0 0,-1 0 0 0 0,-2 1 0 0 0,0-1 0 0 0,-2 1 0 0 0,0 0 0 0 0,-2-1 0 0 0,-1 1 0 0 0,0-1 0 0 0,-11 36 0 0 0,5-37-157 0 0,-1 0 0 0 0,-1-1 0 0 0,0 0 0 0 0,-2 0 0 0 0,0-2 0 0 0,-2 0 0 0 0,0 0 0 0 0,-1-1 0 0 0,-28 24 0 0 0,19-20-855 0 0,-2-2 0 0 0,0-1-1 0 0,-1-1 1 0 0,-1-2 0 0 0,-1 0 0 0 0,-45 17 0 0 0,41-22-656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5:30.085"/>
    </inkml:context>
    <inkml:brush xml:id="br0">
      <inkml:brushProperty name="width" value="0.05" units="cm"/>
      <inkml:brushProperty name="height" value="0.05" units="cm"/>
    </inkml:brush>
  </inkml:definitions>
  <inkml:trace contextRef="#ctx0" brushRef="#br0">466 19 184 0 0,'0'0'2545'0'0,"-1"-3"-2014"0"0,1 3-486 0 0,-1-1-1 0 0,1 0 1 0 0,0 0-1 0 0,-1 0 0 0 0,1 0 1 0 0,0 1-1 0 0,-1-1 1 0 0,1 0-1 0 0,-1 1 1 0 0,1-1-1 0 0,-1 0 0 0 0,0 1 1 0 0,1-1-1 0 0,-1 0 1 0 0,0 1-1 0 0,1-1 1 0 0,-1 1-1 0 0,0-1 0 0 0,0 1 1 0 0,0 0-1 0 0,1-1 1 0 0,-1 1-1 0 0,0 0 1 0 0,0 0-1 0 0,0-1 1 0 0,0 1-1 0 0,1 0 0 0 0,-1 0 1 0 0,0 0-1 0 0,0 0 1 0 0,0 0-1 0 0,0 0 1 0 0,0 0-1 0 0,0 0 0 0 0,1 1 1 0 0,-1-1-1 0 0,0 0 1 0 0,-1 1-1 0 0,-12 4 57 0 0,0 0 0 0 0,1 2 0 0 0,0-1 0 0 0,0 2 0 0 0,0-1 0 0 0,1 2-1 0 0,0 0 1 0 0,-17 17 0 0 0,9-7-45 0 0,2 1 1 0 0,0 1-1 0 0,-28 44 0 0 0,44-62-57 0 0,0 1 0 0 0,0 0 1 0 0,0 0-1 0 0,0 0 0 0 0,0 0 1 0 0,1 1-1 0 0,0-1 0 0 0,0 0 1 0 0,0 1-1 0 0,1-1 0 0 0,-1 1 0 0 0,1-1 1 0 0,0 0-1 0 0,0 1 0 0 0,1-1 1 0 0,-1 1-1 0 0,1-1 0 0 0,0 0 0 0 0,2 6 1 0 0,0-2-11 0 0,1-1 1 0 0,0 1 0 0 0,0-1-1 0 0,0 0 1 0 0,1 0 0 0 0,0-1-1 0 0,1 0 1 0 0,-1 1 0 0 0,9 6 0 0 0,16 12-86 0 0,-17-15 68 0 0,-1 0-1 0 0,-1 1 0 0 0,0 0 0 0 0,0 1 0 0 0,-1 0 0 0 0,0 1 0 0 0,15 26 0 0 0,-24-34 44 0 0,1 0 1 0 0,-2 0-1 0 0,1 1 1 0 0,0-1 0 0 0,-1 0-1 0 0,0 0 1 0 0,0 0-1 0 0,-1 0 1 0 0,1 0-1 0 0,-1 1 1 0 0,0-1-1 0 0,0 0 1 0 0,-1 0-1 0 0,0-1 1 0 0,0 1 0 0 0,0 0-1 0 0,0-1 1 0 0,-4 6-1 0 0,1-3 47 0 0,-1 1 1 0 0,0 0-1 0 0,-1-1 0 0 0,0 0 1 0 0,0-1-1 0 0,0 0 0 0 0,-1 0 0 0 0,0 0 1 0 0,0-1-1 0 0,0 0 0 0 0,-1-1 0 0 0,0 0 1 0 0,0 0-1 0 0,-12 3 0 0 0,7-3 72 0 0,-1-1 1 0 0,1 0-1 0 0,-1-1 1 0 0,0 0-1 0 0,0-1 1 0 0,0-1-1 0 0,1-1 0 0 0,-20-2 1 0 0,28 2-239 0 0,0-1 0 0 0,0 1 0 0 0,0-1 0 0 0,0-1 0 0 0,0 1 0 0 0,0-1 0 0 0,1 0 0 0 0,-1 0 0 0 0,1 0 0 0 0,0-1 0 0 0,0 0 0 0 0,-5-5 0 0 0,8 7-346 0 0,-1-4-230 0 0,2 6 589 0 0,1 0 0 0 0,0-1 0 0 0,0 1 0 0 0,-1 0 0 0 0,1 0 0 0 0,0-1 0 0 0,0 1 0 0 0,0 0 0 0 0,-1-1 0 0 0,1 1 0 0 0,0 0 0 0 0,0-1 0 0 0,0 1 0 0 0,0 0 0 0 0,0-1 0 0 0,0 1 0 0 0,0 0 1 0 0,0-1-1 0 0,0 1 0 0 0,0 0 0 0 0,0-1 0 0 0,0 1 0 0 0,0-1 0 0 0,0 1 0 0 0,0 0 0 0 0,0-1 0 0 0,0 1 0 0 0,0 0 0 0 0,0-1 0 0 0,1 1 0 0 0,4-13-324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5:30.707"/>
    </inkml:context>
    <inkml:brush xml:id="br0">
      <inkml:brushProperty name="width" value="0.05" units="cm"/>
      <inkml:brushProperty name="height" value="0.05" units="cm"/>
    </inkml:brush>
  </inkml:definitions>
  <inkml:trace contextRef="#ctx0" brushRef="#br0">1 109 508 0 0,'0'0'1097'0'0,"0"-3"-180"0"0,1-28 1651 0 0,0 28-2130 0 0,-1 1-344 0 0,1-1 0 0 0,0 0 0 0 0,0 1 0 0 0,0-1 0 0 0,0 1 0 0 0,0-1 0 0 0,0 1 0 0 0,1 0 0 0 0,-1-1 0 0 0,1 1 0 0 0,-1 0 0 0 0,1 0 0 0 0,0 0 0 0 0,0 0 0 0 0,0 1 0 0 0,0-1 0 0 0,0 0 0 0 0,4-1 0 0 0,-1-1-31 0 0,0 1-1 0 0,0 0 0 0 0,1 0 1 0 0,0 0-1 0 0,-1 1 1 0 0,1 0-1 0 0,11-3 0 0 0,-12 4-44 0 0,1 0-1 0 0,0 0 1 0 0,-1 1-1 0 0,1 0 0 0 0,0 0 1 0 0,0 0-1 0 0,-1 0 1 0 0,1 1-1 0 0,0 0 1 0 0,-1 0-1 0 0,1 1 0 0 0,-1 0 1 0 0,1 0-1 0 0,-1 0 1 0 0,10 6-1 0 0,-13-7-18 0 0,0 1 0 0 0,0 0 0 0 0,0 0 0 0 0,-1 0-1 0 0,1 0 1 0 0,0 1 0 0 0,-1-1 0 0 0,0 0 0 0 0,0 1 0 0 0,0-1 0 0 0,0 1 0 0 0,0-1-1 0 0,0 1 1 0 0,0 0 0 0 0,-1-1 0 0 0,1 1 0 0 0,-1 0 0 0 0,0-1 0 0 0,0 6-1 0 0,0-3-13 0 0,0-2 4 0 0,0 1 0 0 0,0-1 0 0 0,0 1 0 0 0,-1 0 0 0 0,1-1 0 0 0,-1 1 0 0 0,0-1 0 0 0,0 1 0 0 0,-1-1 0 0 0,-1 4 0 0 0,0 2-8 0 0,-5 6-4 0 0,0 0-1 0 0,0-1 1 0 0,-2 0-1 0 0,1 0 1 0 0,-20 20-1 0 0,1 0-86 0 0,26-32 39 0 0,1 1 20 0 0,-3 6-20 0 0,3-7 28 0 0,1-1 20 0 0,1 0-1 0 0,0 0 0 0 0,0 0 0 0 0,0-1 1 0 0,0 1-1 0 0,0 0 0 0 0,0-1 1 0 0,0 1-1 0 0,1-1 0 0 0,-1 1 0 0 0,2-1 1 0 0,14 1-92 0 0,0 0 0 0 0,0 2 0 0 0,0 0 0 0 0,29 8 1 0 0,-39-8 138 0 0,1-1 0 0 0,-1 2 0 0 0,1-1 1 0 0,-1 1-1 0 0,0 0 0 0 0,-1 1 0 0 0,1-1 1 0 0,-1 1-1 0 0,0 1 0 0 0,0-1 0 0 0,0 1 0 0 0,-1 0 1 0 0,5 7-1 0 0,-7-8 16 0 0,1 0-1 0 0,-2 0 1 0 0,1 0-1 0 0,0 0 1 0 0,-1 0 0 0 0,0 1-1 0 0,-1-1 1 0 0,1 1 0 0 0,-1-1-1 0 0,0 1 1 0 0,0-1 0 0 0,-1 1-1 0 0,1 0 1 0 0,-1 0-1 0 0,-1-1 1 0 0,1 1 0 0 0,-3 11-1 0 0,1-9 17 0 0,-1-1-1 0 0,0 1 0 0 0,0-1 1 0 0,0 0-1 0 0,-1 0 0 0 0,0 0 1 0 0,-1 0-1 0 0,1-1 0 0 0,-1 0 0 0 0,-1 0 1 0 0,1 0-1 0 0,-1 0 0 0 0,0-1 1 0 0,0 0-1 0 0,0 0 0 0 0,-1-1 1 0 0,-11 6-1 0 0,8-5-132 0 0,-1 0-1 0 0,1-1 1 0 0,-1 0-1 0 0,0-1 1 0 0,0 0 0 0 0,0-1-1 0 0,-1 0 1 0 0,1-1 0 0 0,0 0-1 0 0,-1-1 1 0 0,-12-1 0 0 0,20 1-230 0 0,0 0 0 0 0,-1-1 0 0 0,1 0 0 0 0,0 0 1 0 0,-1 0-1 0 0,1 0 0 0 0,0-1 0 0 0,0 1 0 0 0,0-1 0 0 0,0 0 0 0 0,1-1 1 0 0,-1 1-1 0 0,-3-3 0 0 0,-11-9-682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5:31.202"/>
    </inkml:context>
    <inkml:brush xml:id="br0">
      <inkml:brushProperty name="width" value="0.05" units="cm"/>
      <inkml:brushProperty name="height" value="0.05" units="cm"/>
    </inkml:brush>
  </inkml:definitions>
  <inkml:trace contextRef="#ctx0" brushRef="#br0">23 257 848 0 0,'-2'-1'961'0'0,"1"1"-855"0"0,0-1-1 0 0,-1 0 0 0 0,1 1 0 0 0,0-1 1 0 0,0 0-1 0 0,0 0 0 0 0,0 1 0 0 0,0-1 1 0 0,0 0-1 0 0,0 0 0 0 0,0 0 0 0 0,0 0 0 0 0,0 0 1 0 0,0-1-1 0 0,1 1 0 0 0,-1 0 0 0 0,0 0 1 0 0,1 0-1 0 0,-1-1 0 0 0,1 1 0 0 0,0 0 0 0 0,-1-1 1 0 0,1 1-1 0 0,0 0 0 0 0,0-1 0 0 0,0 1 1 0 0,0 0-1 0 0,0-1 0 0 0,0 1 0 0 0,0-1 0 0 0,0 1 1 0 0,1-2-1 0 0,1-3 2 0 0,0 1 1 0 0,0 0-1 0 0,0 0 1 0 0,1 0-1 0 0,0 1 1 0 0,0-1-1 0 0,0 0 1 0 0,5-4-1 0 0,5-5 72 0 0,0 0 0 0 0,0 1 1 0 0,1 0-1 0 0,1 1 0 0 0,0 1 0 0 0,1 0 0 0 0,0 1 0 0 0,20-9 0 0 0,-26 15-149 0 0,1-1-1 0 0,-1 2 1 0 0,1-1-1 0 0,0 2 1 0 0,0-1-1 0 0,0 1 1 0 0,0 1-1 0 0,0 0 1 0 0,0 1-1 0 0,0 0 0 0 0,1 0 1 0 0,-1 2-1 0 0,0-1 1 0 0,0 1-1 0 0,12 4 1 0 0,17 10 31 0 0,0 2 1 0 0,-2 1 0 0 0,48 32 0 0 0,-53-29-21 0 0,2-2 0 0 0,0-2 0 0 0,1-1 0 0 0,52 17 0 0 0,-63-27-16 0 0,0-2 0 0 0,1-1 0 0 0,-1-1 0 0 0,1-1 0 0 0,0-1 0 0 0,0-1 0 0 0,38-6 0 0 0,-33 1-30 0 0,0-2 0 0 0,0-1-1 0 0,-1-2 1 0 0,0 0 0 0 0,49-26-1 0 0,94-69 288 0 0,-43 25-2657 0 0,-111 73-723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5:31.555"/>
    </inkml:context>
    <inkml:brush xml:id="br0">
      <inkml:brushProperty name="width" value="0.05" units="cm"/>
      <inkml:brushProperty name="height" value="0.05" units="cm"/>
    </inkml:brush>
  </inkml:definitions>
  <inkml:trace contextRef="#ctx0" brushRef="#br0">1 50 1168 0 0,'0'0'1210'0'0,"0"3"-154"0"0,-1-2-977 0 0,1-1 0 0 0,0 1-1 0 0,0 0 1 0 0,1 0 0 0 0,-1-1 0 0 0,0 1 0 0 0,0 0 0 0 0,0-1 0 0 0,0 1 0 0 0,1 0 0 0 0,-1-1 0 0 0,0 1 0 0 0,0 0 0 0 0,1-1 0 0 0,-1 1 0 0 0,1-1 0 0 0,-1 1 0 0 0,0 0 0 0 0,1-1 0 0 0,-1 1-1 0 0,1-1 1 0 0,-1 1 0 0 0,1-1 0 0 0,0 0 0 0 0,-1 1 0 0 0,1-1 0 0 0,-1 0 0 0 0,1 1 0 0 0,0-1 0 0 0,1 1 0 0 0,1 0 69 0 0,1 0 0 0 0,0-1 0 0 0,0 1 1 0 0,0-1-1 0 0,-1 1 0 0 0,8-1 0 0 0,12-2-20 0 0,33-7 0 0 0,-44 7-34 0 0,262-56-4370 0 0,-255 54 3688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5:31.922"/>
    </inkml:context>
    <inkml:brush xml:id="br0">
      <inkml:brushProperty name="width" value="0.05" units="cm"/>
      <inkml:brushProperty name="height" value="0.05" units="cm"/>
    </inkml:brush>
  </inkml:definitions>
  <inkml:trace contextRef="#ctx0" brushRef="#br0">8 72 540 0 0,'0'1'175'0'0,"-1"-1"0"0"0,0 1 0 0 0,1-1 0 0 0,-1 1 0 0 0,1-1 0 0 0,0 1-1 0 0,-1-1 1 0 0,1 1 0 0 0,-1-1 0 0 0,1 1 0 0 0,0 0 0 0 0,-1-1 0 0 0,1 1 0 0 0,0 0 0 0 0,0-1 0 0 0,-1 1 0 0 0,1 0 0 0 0,0-1-1 0 0,0 2 1 0 0,8 4 2258 0 0,-6-5-2937 0 0,6-1 1012 0 0,111-32 1231 0 0,40-9-538 0 0,-124 34-3004 0 0,0 2-1 0 0,63-2 1 0 0,-68 7 202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2:25.800"/>
    </inkml:context>
    <inkml:brush xml:id="br0">
      <inkml:brushProperty name="width" value="0.05" units="cm"/>
      <inkml:brushProperty name="height" value="0.05" units="cm"/>
    </inkml:brush>
  </inkml:definitions>
  <inkml:trace contextRef="#ctx0" brushRef="#br0">21 59 268 0 0,'0'0'762'0'0,"0"-3"-391"0"0,-1-3 334 0 0,0 0 0 0 0,-1 1 0 0 0,1-1 1 0 0,-1 0-1 0 0,0 1 0 0 0,0 0 0 0 0,-6-10 1 0 0,7 13-334 0 0,6 10-245 0 0,4 1-38 0 0,95 159 416 0 0,114 288-170 0 0,-203-417-319 0 0,-2 2 0 0 0,-2-1 0 0 0,-2 2-1 0 0,-1-1 1 0 0,-2 1 0 0 0,0 60-1 0 0,-6-72-16 0 0,-1-1 0 0 0,-2 1 1 0 0,-1 0-1 0 0,-1-1 0 0 0,-1 0 0 0 0,-2 0 0 0 0,-1-1 0 0 0,-1 0 0 0 0,-27 51 0 0 0,-14 7-250 0 0,36-66-632 0 0,8-12-2769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5:32.321"/>
    </inkml:context>
    <inkml:brush xml:id="br0">
      <inkml:brushProperty name="width" value="0.05" units="cm"/>
      <inkml:brushProperty name="height" value="0.05" units="cm"/>
    </inkml:brush>
  </inkml:definitions>
  <inkml:trace contextRef="#ctx0" brushRef="#br0">156 70 1140 0 0,'-4'3'1213'0'0,"-10"5"-670"0"0,0 1-1 0 0,0 0 1 0 0,1 1 0 0 0,1 1-1 0 0,-1 0 1 0 0,2 0 0 0 0,0 2 0 0 0,-11 14-1 0 0,18-23-486 0 0,1 1 0 0 0,0-1 0 0 0,1 1 0 0 0,-1 0 0 0 0,1-1 0 0 0,0 1 0 0 0,0 0 0 0 0,1 0 0 0 0,-1 0 0 0 0,1 1 0 0 0,0-1 0 0 0,1 0 0 0 0,-1 0 0 0 0,1 1 0 0 0,0-1 0 0 0,0 0 0 0 0,1 1 0 0 0,-1-1 0 0 0,1 0 0 0 0,0 0 0 0 0,1 0 0 0 0,-1 1 0 0 0,1-2 0 0 0,0 1 0 0 0,1 0 0 0 0,-1 0 0 0 0,1 0 0 0 0,-1-1 0 0 0,8 9 0 0 0,0-4-23 0 0,-1 1 0 0 0,2-1 0 0 0,-1-1-1 0 0,1 1 1 0 0,1-2 0 0 0,-1 0 0 0 0,1 0-1 0 0,0-1 1 0 0,1-1 0 0 0,-1 0 0 0 0,25 6-1 0 0,1-2-75 0 0,1-2 0 0 0,72 5 0 0 0,-63-9 81 0 0,0-3-1 0 0,53-6 1 0 0,-86 5-22 0 0,0-2 1 0 0,1 1-1 0 0,-1-2 0 0 0,0 0 1 0 0,-1-1-1 0 0,1-1 1 0 0,-1 0-1 0 0,0 0 0 0 0,-1-2 1 0 0,22-14-1 0 0,-32 20-20 0 0,0-1 0 0 0,1 0 0 0 0,-1 0 0 0 0,0-1 0 0 0,0 1 0 0 0,-1 0 0 0 0,1-1 0 0 0,-1 0-1 0 0,0 0 1 0 0,0 1 0 0 0,0-1 0 0 0,0 0 0 0 0,-1-1 0 0 0,1 1 0 0 0,-1 0 0 0 0,0 0 0 0 0,0-1 0 0 0,-1 1 0 0 0,1 0 0 0 0,-1-1 0 0 0,0 1-1 0 0,0 0 1 0 0,-1-1 0 0 0,1 1 0 0 0,-1-1 0 0 0,0 1 0 0 0,0 0 0 0 0,-1 0 0 0 0,1 0 0 0 0,-1 0 0 0 0,-2-6 0 0 0,-3-1-17 0 0,1 0 1 0 0,-1 1 0 0 0,-1-1-1 0 0,0 1 1 0 0,0 1 0 0 0,-1 0-1 0 0,0 0 1 0 0,-1 0 0 0 0,-18-11-1 0 0,-3 0 45 0 0,-1 2-1 0 0,-1 2 0 0 0,-1 1 1 0 0,-63-20-1 0 0,45 21-59 0 0,1 3 0 0 0,-91-9 1 0 0,93 20-673 0 0,45 1 319 0 0,8 4-1925 0 0,-4-5 2236 0 0,0 1 0 0 0,0-1 1 0 0,0 1-1 0 0,0-1 0 0 0,0 1 0 0 0,0-1 1 0 0,1 1-1 0 0,-1-1 0 0 0,0 1 0 0 0,0-1 1 0 0,0 0-1 0 0,1 1 0 0 0,-1-1 0 0 0,0 1 1 0 0,1-1-1 0 0,-1 0 0 0 0,0 1 0 0 0,1-1 1 0 0,-1 0-1 0 0,0 1 0 0 0,1-1 0 0 0,-1 0 1 0 0,1 1-1 0 0,-1-1 0 0 0,0 0 0 0 0,1 0 1 0 0,15 6-1159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5:32.707"/>
    </inkml:context>
    <inkml:brush xml:id="br0">
      <inkml:brushProperty name="width" value="0.05" units="cm"/>
      <inkml:brushProperty name="height" value="0.05" units="cm"/>
    </inkml:brush>
  </inkml:definitions>
  <inkml:trace contextRef="#ctx0" brushRef="#br0">335 1 48 0 0,'0'0'3397'0'0,"-2"3"-2881"0"0,-7 14-7 0 0,0 1-1 0 0,2 0 1 0 0,0 1 0 0 0,-7 36-1 0 0,0-5 153 0 0,-37 116 285 0 0,-89 297 1267 0 0,59-154-8453 0 0,80-306 4560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5:33.058"/>
    </inkml:context>
    <inkml:brush xml:id="br0">
      <inkml:brushProperty name="width" value="0.05" units="cm"/>
      <inkml:brushProperty name="height" value="0.05" units="cm"/>
    </inkml:brush>
  </inkml:definitions>
  <inkml:trace contextRef="#ctx0" brushRef="#br0">301 27 212 0 0,'0'-2'207'0'0,"-1"0"-1"0"0,0 1 1 0 0,1-1-1 0 0,-1 0 1 0 0,0 1 0 0 0,1-1-1 0 0,-1 1 1 0 0,0-1-1 0 0,0 1 1 0 0,0 0 0 0 0,0-1-1 0 0,-1 1 1 0 0,1 0 0 0 0,0 0-1 0 0,0-1 1 0 0,-3 0-1 0 0,4 2-160 0 0,-1 0 0 0 0,0 0 0 0 0,0 0 0 0 0,0 0 0 0 0,0 0 0 0 0,0 0 0 0 0,0 0 0 0 0,0 0 0 0 0,1 0 0 0 0,-1 0 0 0 0,0 1-1 0 0,0-1 1 0 0,0 0 0 0 0,0 1 0 0 0,1-1 0 0 0,-1 0 0 0 0,0 1 0 0 0,0-1 0 0 0,1 1 0 0 0,-1-1 0 0 0,-1 2 0 0 0,1-1 75 0 0,-6 3 89 0 0,0 1 1 0 0,0 0-1 0 0,1 1 1 0 0,-1-1-1 0 0,1 1 1 0 0,0 1-1 0 0,-9 12 1 0 0,-30 54 790 0 0,40-64-868 0 0,-23 42 451 0 0,2 2 0 0 0,-31 94-1 0 0,47-114-478 0 0,1 0-1 0 0,2 1 1 0 0,1 0-1 0 0,2 0 1 0 0,1 0-1 0 0,2 35 1 0 0,2-47-93 0 0,2 0-1 0 0,0 1 1 0 0,2-2-1 0 0,0 1 1 0 0,1-1 0 0 0,1 1-1 0 0,2-2 1 0 0,17 35-1 0 0,-19-44-205 0 0,0 0 0 0 0,0-1-1 0 0,1 0 1 0 0,1-1-1 0 0,-1 1 1 0 0,2-2-1 0 0,12 11 1 0 0,-14-14-190 0 0,-1 0 1 0 0,1 0-1 0 0,0-1 1 0 0,0 0-1 0 0,0-1 1 0 0,1 0-1 0 0,-1 0 0 0 0,1-1 1 0 0,0 0-1 0 0,0 0 1 0 0,10 0-1 0 0,3-1-1315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5:33.427"/>
    </inkml:context>
    <inkml:brush xml:id="br0">
      <inkml:brushProperty name="width" value="0.05" units="cm"/>
      <inkml:brushProperty name="height" value="0.05" units="cm"/>
    </inkml:brush>
  </inkml:definitions>
  <inkml:trace contextRef="#ctx0" brushRef="#br0">467 72 244 0 0,'-1'-5'1181'0'0,"1"2"-1044"0"0,-1-2 227 0 0,0 0 0 0 0,0 0 0 0 0,0 1 0 0 0,-1-1 0 0 0,-3-8 0 0 0,4 11-290 0 0,0 0 0 0 0,0 1 0 0 0,0-1 0 0 0,0 0 0 0 0,0 1 0 0 0,-1-1 1 0 0,1 1-1 0 0,-1 0 0 0 0,1-1 0 0 0,-1 1 0 0 0,1 0 0 0 0,-1 0 0 0 0,0 0 0 0 0,1 0 0 0 0,-1 0 0 0 0,0 0 0 0 0,0 0 0 0 0,0 1 0 0 0,0-1 1 0 0,0 1-1 0 0,0-1 0 0 0,0 1 0 0 0,-2 0 0 0 0,-7 0 16 0 0,-1 0 1 0 0,1 1 0 0 0,0 0-1 0 0,0 1 1 0 0,0 1 0 0 0,0-1-1 0 0,0 2 1 0 0,-20 8 0 0 0,25-9-79 0 0,0 0 0 0 0,0 0 0 0 0,1 0 1 0 0,-1 1-1 0 0,1 0 0 0 0,0 0 1 0 0,0 1-1 0 0,0-1 0 0 0,1 1 1 0 0,-1 0-1 0 0,1 0 0 0 0,1 0 1 0 0,-1 1-1 0 0,1-1 0 0 0,-1 1 1 0 0,2 0-1 0 0,-5 12 0 0 0,1 10 20 0 0,7-19-23 0 0,1-2 3 0 0,0 2 5 0 0,-1 0 1 0 0,2-1-1 0 0,-1 1 0 0 0,1-1 0 0 0,0 0 1 0 0,1 0-1 0 0,0 0 0 0 0,8 12 0 0 0,6 5 55 0 0,22 25-1 0 0,-23-30 18 0 0,-10-11-38 0 0,-1-2 102 0 0,-1-1 0 0 0,1 1 0 0 0,-2 0 0 0 0,1 0 0 0 0,-1 0 0 0 0,6 15 0 0 0,-9-20-113 0 0,-1-1-1 0 0,0 0 1 0 0,0 1-1 0 0,0-1 1 0 0,0 0-1 0 0,0 1 0 0 0,0-1 1 0 0,0 0-1 0 0,0 1 1 0 0,0-1-1 0 0,-1 0 1 0 0,1 1-1 0 0,-1-1 0 0 0,1 0 1 0 0,-1 0-1 0 0,1 1 1 0 0,-1-1-1 0 0,0 0 1 0 0,1 0-1 0 0,-1 0 0 0 0,-1 1 1 0 0,-21 19 415 0 0,10-13-362 0 0,0-1 0 0 0,0-1 0 0 0,-1 0 1 0 0,0 0-1 0 0,-23 5 0 0 0,-77 10 71 0 0,48-9-288 0 0,66-12 121 0 0,-34 5-1068 0 0,19-4-3584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5:33.788"/>
    </inkml:context>
    <inkml:brush xml:id="br0">
      <inkml:brushProperty name="width" value="0.05" units="cm"/>
      <inkml:brushProperty name="height" value="0.05" units="cm"/>
    </inkml:brush>
  </inkml:definitions>
  <inkml:trace contextRef="#ctx0" brushRef="#br0">115 58 804 0 0,'0'0'1964'0'0,"1"-3"-1266"0"0,-1 0-579 0 0,1 0-1 0 0,0 0 1 0 0,0 0-1 0 0,0 0 1 0 0,0 1-1 0 0,1-1 1 0 0,-1 0-1 0 0,1 1 1 0 0,0-1-1 0 0,0 1 1 0 0,-1 0-1 0 0,1-1 1 0 0,1 1-1 0 0,-1 0 1 0 0,0 0-1 0 0,0 1 1 0 0,1-1-1 0 0,-1 0 1 0 0,1 1-1 0 0,0-1 1 0 0,-1 1-1 0 0,1 0 1 0 0,0 0-1 0 0,3-1 1 0 0,-3 1-21 0 0,1 1-12 0 0,-3 0-82 0 0,2 0 14 0 0,1 0 0 0 0,-1 1 0 0 0,0-1-1 0 0,0 1 1 0 0,0-1 0 0 0,0 1 0 0 0,4 1-1 0 0,-6-1-6 0 0,1 0-1 0 0,-1-1 0 0 0,0 1 0 0 0,0 0 1 0 0,0-1-1 0 0,0 1 0 0 0,0 0 0 0 0,-1 0 1 0 0,1 0-1 0 0,0 0 0 0 0,0 0 0 0 0,0 0 1 0 0,-1 0-1 0 0,1 0 0 0 0,-1 0 0 0 0,1 1 1 0 0,-1-1-1 0 0,1 0 0 0 0,-1 0 0 0 0,0 0 0 0 0,1 1 1 0 0,-1-1-1 0 0,0 0 0 0 0,0 0 0 0 0,0 1 1 0 0,0-1-1 0 0,0 0 0 0 0,0 0 0 0 0,-1 3 1 0 0,0 4 13 0 0,-1 0 1 0 0,-1 0 0 0 0,1 0-1 0 0,-1 0 1 0 0,-1 0-1 0 0,1-1 1 0 0,-1 1 0 0 0,-9 11-1 0 0,-47 54 44 0 0,31-41-347 0 0,27-29 221 0 0,0 0-1 0 0,-1 0 1 0 0,1 0 0 0 0,0 1-1 0 0,1-1 1 0 0,-1 0-1 0 0,-1 6 1 0 0,2-7-7 0 0,4 4 5 0 0,-3-5 57 0 0,0 0 0 0 0,0 0-1 0 0,0-1 1 0 0,0 1-1 0 0,0 0 1 0 0,1 0-1 0 0,-1 0 1 0 0,0-1 0 0 0,1 1-1 0 0,-1 0 1 0 0,1 0-1 0 0,-1-1 1 0 0,0 1-1 0 0,1 0 1 0 0,0 0 0 0 0,30 19-150 0 0,-15-11 163 0 0,0-1 0 0 0,17 15 0 0 0,-32-22-5 0 0,2 1 31 0 0,1 1-1 0 0,-2 0 0 0 0,1 0 0 0 0,0 0 1 0 0,-1 0-1 0 0,1 0 0 0 0,-1 1 1 0 0,4 6-1 0 0,-4-6-13 0 0,-1-1 12 0 0,1 0 1 0 0,-1 1 0 0 0,0-1-1 0 0,1 1 1 0 0,-1-1 0 0 0,-1 1 0 0 0,1-1-1 0 0,-1 1 1 0 0,1-1 0 0 0,-1 1 0 0 0,0 0-1 0 0,0-1 1 0 0,-1 1 0 0 0,1 0-1 0 0,-1-1 1 0 0,1 1 0 0 0,-1-1 0 0 0,-1 1-1 0 0,1-1 1 0 0,0 1 0 0 0,-3 4-1 0 0,0-1 32 0 0,0 0 0 0 0,-1 0 0 0 0,0 0 0 0 0,0-1-1 0 0,0 1 1 0 0,0-1 0 0 0,-1-1 0 0 0,-8 7 0 0 0,7-7-64 0 0,-1 1 0 0 0,0-2-1 0 0,0 1 1 0 0,0-1 0 0 0,-1 0 0 0 0,1-1 0 0 0,-1 0 0 0 0,0 0 0 0 0,0-1 0 0 0,0 0 0 0 0,0-1 0 0 0,-18 1-1 0 0,26-2-137 0 0,0 0-1 0 0,-1 0 1 0 0,1 0-1 0 0,0-1 1 0 0,0 1-1 0 0,-1 0 1 0 0,1-1-1 0 0,0 1 1 0 0,0-1-1 0 0,-1 1 0 0 0,1-1 1 0 0,0 0-1 0 0,0 0 1 0 0,0 1-1 0 0,0-1 1 0 0,0 0-1 0 0,0 0 1 0 0,0 0-1 0 0,0 0 1 0 0,0 0-1 0 0,0 0 1 0 0,1 0-1 0 0,-1 0 0 0 0,0 0 1 0 0,1-1-1 0 0,-1 1 1 0 0,1 0-1 0 0,-1 0 1 0 0,1-1-1 0 0,0 1 1 0 0,-1 0-1 0 0,1-1 1 0 0,0 1-1 0 0,0 0 1 0 0,0-1-1 0 0,0 1 0 0 0,0-3 1 0 0,4-7-305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5:34.160"/>
    </inkml:context>
    <inkml:brush xml:id="br0">
      <inkml:brushProperty name="width" value="0.05" units="cm"/>
      <inkml:brushProperty name="height" value="0.05" units="cm"/>
    </inkml:brush>
  </inkml:definitions>
  <inkml:trace contextRef="#ctx0" brushRef="#br0">324 45 92 0 0,'0'-2'247'0'0,"1"-1"0"0"0,0 1 1 0 0,0-1-1 0 0,0 1 0 0 0,0-1 0 0 0,0 1 0 0 0,0 0 0 0 0,1-1 1 0 0,-1 1-1 0 0,1 0 0 0 0,0 0 0 0 0,0 0 0 0 0,-1 0 0 0 0,1 0 1 0 0,0 1-1 0 0,0-1 0 0 0,1 1 0 0 0,1-2 0 0 0,-1 2-139 0 0,-1 0-1 0 0,1 1 1 0 0,-1-1-1 0 0,0 1 0 0 0,1 0 1 0 0,-1-1-1 0 0,1 1 1 0 0,-1 0-1 0 0,1 1 0 0 0,-1-1 1 0 0,1 0-1 0 0,-1 1 1 0 0,1-1-1 0 0,-1 1 0 0 0,0 0 1 0 0,1 0-1 0 0,-1 0 1 0 0,0 0-1 0 0,0 0 1 0 0,4 3-1 0 0,4 3 80 0 0,-1 0 1 0 0,0 1-1 0 0,0 0 0 0 0,0 0 0 0 0,-1 1 1 0 0,0 1-1 0 0,-1-1 0 0 0,0 1 1 0 0,0 0-1 0 0,-1 1 0 0 0,6 14 1 0 0,1 4 110 0 0,-2 0 1 0 0,-1 2 0 0 0,6 33-1 0 0,-8-18-147 0 0,-1 0 1 0 0,-3 1-1 0 0,-2 0 0 0 0,-1 0 0 0 0,-3 0 0 0 0,-2-1 0 0 0,-2 1 0 0 0,-2-1 1 0 0,-2 0-1 0 0,-2-1 0 0 0,-29 72 0 0 0,21-69-560 0 0,-2-1 0 0 0,-2-1 0 0 0,-2-1 0 0 0,-2-1 0 0 0,-2-2 0 0 0,-2-1 0 0 0,-2-1 0 0 0,-1-2 0 0 0,-2-1 0 0 0,-55 41 0 0 0,70-61-1263 0 0,-36 19-1 0 0,21-18-379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4:27.959"/>
    </inkml:context>
    <inkml:brush xml:id="br0">
      <inkml:brushProperty name="width" value="0.05" units="cm"/>
      <inkml:brushProperty name="height" value="0.05" units="cm"/>
    </inkml:brush>
  </inkml:definitions>
  <inkml:trace contextRef="#ctx0" brushRef="#br0">0 1 136 0 0,'0'0'2232'0'0,"8"11"-3131"0"0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5:57.756"/>
    </inkml:context>
    <inkml:brush xml:id="br0">
      <inkml:brushProperty name="width" value="0.05" units="cm"/>
      <inkml:brushProperty name="height" value="0.05" units="cm"/>
    </inkml:brush>
  </inkml:definitions>
  <inkml:trace contextRef="#ctx0" brushRef="#br0">125 0 380 0 0,'0'0'2021'0'0,"-1"3"-1846"0"0,-5 6 54 0 0,1 1 0 0 0,0 1-1 0 0,1-1 1 0 0,0 0 0 0 0,0 1 0 0 0,1 0-1 0 0,-2 19 1 0 0,-6 16 172 0 0,-10 24-60 0 0,3 2 1 0 0,4 0-1 0 0,-9 113 1 0 0,23-168-320 0 0,0 1 0 0 0,2-1 0 0 0,0 1 0 0 0,0-1 0 0 0,8 25 0 0 0,-8-39-24 0 0,-1 0 0 0 0,0-1 0 0 0,1 1 0 0 0,0-1 0 0 0,-1 0 0 0 0,1 1 0 0 0,0-1 0 0 0,0 0 0 0 0,1 0 0 0 0,-1 0 0 0 0,0 0 0 0 0,6 2 0 0 0,-7-3-8 0 0,1 0 0 0 0,0-1 0 0 0,0 1-1 0 0,0-1 1 0 0,0 1 0 0 0,0-1 0 0 0,0 0 0 0 0,0 0-1 0 0,0 0 1 0 0,0 0 0 0 0,0 0 0 0 0,0 0 0 0 0,0-1-1 0 0,0 1 1 0 0,0 0 0 0 0,0-1 0 0 0,0 0 0 0 0,0 1-1 0 0,3-3 1 0 0,1 0-40 0 0,1-1 0 0 0,-1 1 0 0 0,12-10 0 0 0,1-5 81 0 0,0-1 0 0 0,-1 0 1 0 0,-1-2-1 0 0,18-27 1 0 0,-34 46 1 0 0,0 1-26 0 0,-1 0 0 0 0,1 1 0 0 0,-1-1 0 0 0,1 1 0 0 0,-1-1 0 0 0,1 1 0 0 0,0-1 0 0 0,-1 1 0 0 0,1-1 0 0 0,0 1 0 0 0,-1 0 0 0 0,1-1 0 0 0,0 1 0 0 0,-1 0 0 0 0,1 0 1 0 0,0-1-1 0 0,0 1 0 0 0,0 0 0 0 0,12 59 113 0 0,-10-42-114 0 0,1 0 0 0 0,0 0 0 0 0,1 0 0 0 0,7 16 0 0 0,-7-23-3 0 0,0 0 0 0 0,1 0 0 0 0,0-1 1 0 0,1 1-1 0 0,10 11 0 0 0,-14-18-1 0 0,1 1-1 0 0,-1-1 1 0 0,1 0-1 0 0,0 0 1 0 0,-1 0-1 0 0,1-1 1 0 0,1 0-1 0 0,-1 1 1 0 0,0-1-1 0 0,0-1 0 0 0,1 1 1 0 0,-1-1-1 0 0,1 1 1 0 0,0-1-1 0 0,-1-1 1 0 0,10 2-1 0 0,-8-2-3 0 0,-4 1 0 0 0,0-1 1 0 0,0 0 0 0 0,0 0-1 0 0,1 0 1 0 0,-1 0-1 0 0,0 0 1 0 0,0 0 0 0 0,0-1-1 0 0,0 1 1 0 0,0 0-1 0 0,2-2 1 0 0,4 0-17 0 0,-1 0 0 0 0,1 0 0 0 0,-1-1 0 0 0,0 0 0 0 0,0 0 0 0 0,0-1 0 0 0,0 0 0 0 0,-1 0 0 0 0,1-1 0 0 0,-1 0 0 0 0,0 0 0 0 0,-1 0 0 0 0,1-1-1 0 0,-1 1 1 0 0,0-1 0 0 0,0-1 0 0 0,-1 1 0 0 0,0-1 0 0 0,0 1 0 0 0,-1-1 0 0 0,1 0 0 0 0,2-10 0 0 0,-4 8 30 0 0,0 1 0 0 0,0-1-1 0 0,-1 1 1 0 0,0-1 0 0 0,-1 0 0 0 0,0 0-1 0 0,-1-10 1 0 0,1 10-3 0 0,0 0-1 0 0,0 9-9 0 0,0-1 0 0 0,0 0 1 0 0,0 0-1 0 0,0 0 1 0 0,-1 0-1 0 0,1 1 0 0 0,0-1 1 0 0,0 0-1 0 0,-1 0 1 0 0,1 0-1 0 0,0 1 0 0 0,-1-1 1 0 0,1 0-1 0 0,-1 1 1 0 0,1-1-1 0 0,-1 0 0 0 0,0 0 1 0 0,-3-6 0 0 0,2 5 6 0 0,-1 8-11 0 0,3-6 5 0 0,-1 0-1 0 0,1 0 1 0 0,0 0 0 0 0,0 0 0 0 0,-1 1 0 0 0,1-1 0 0 0,0 0 0 0 0,0 0 0 0 0,-1 1-1 0 0,1-1 1 0 0,0 0 0 0 0,0 0 0 0 0,0 1 0 0 0,-1-1 0 0 0,1 0 0 0 0,0 0 0 0 0,0 1-1 0 0,0-1 1 0 0,0 0 0 0 0,0 1 0 0 0,0-1 0 0 0,0 0 0 0 0,0 1 0 0 0,0-1 0 0 0,0 0-1 0 0,0 1 1 0 0,0-1 0 0 0,0 0 0 0 0,0 1 0 0 0,0-1 0 0 0,0 0 0 0 0,0 1 0 0 0,0-1-1 0 0,0 0 1 0 0,1 1 0 0 0,1 4 0 0 0,0 0 1 0 0,1-1-1 0 0,0 1 0 0 0,0-1 0 0 0,0 1 0 0 0,0-1 1 0 0,1 0-1 0 0,-1 0 0 0 0,1 0 0 0 0,0-1 0 0 0,1 1 1 0 0,-1-1-1 0 0,0 0 0 0 0,1-1 0 0 0,0 1 0 0 0,-1-1 1 0 0,1 1-1 0 0,0-1 0 0 0,1-1 0 0 0,-1 1 0 0 0,0-1 0 0 0,0 0 1 0 0,7 1-1 0 0,-1-1-20 0 0,-1 0 0 0 0,1-1 0 0 0,0 0 0 0 0,0 0 0 0 0,-1-1 0 0 0,1 0 0 0 0,0-1 1 0 0,-1 0-1 0 0,0-1 0 0 0,1 0 0 0 0,-1-1 0 0 0,0 0 0 0 0,0-1 0 0 0,-1 0 0 0 0,10-6 0 0 0,-11 5 19 0 0,-1 1 1 0 0,0-2-1 0 0,0 1 0 0 0,0-1 1 0 0,-1 0-1 0 0,0-1 0 0 0,-1 1 1 0 0,1-1-1 0 0,-2 0 0 0 0,1 0 0 0 0,-1-1 1 0 0,0 1-1 0 0,-1-1 0 0 0,0 0 1 0 0,0 0-1 0 0,-1 0 0 0 0,2-13 1 0 0,-1-4 71 0 0,-2-1 1 0 0,-1 1-1 0 0,-5-45 1 0 0,-20-76 427 0 0,18 115-386 0 0,7 29-53 0 0,-8 68 46 0 0,-33 387 262 0 0,37-410-356 0 0,3-31-2 0 0,-2 23 672 0 0,3-34-677 0 0,-1 0 0 0 0,1 1-1 0 0,0-1 1 0 0,0 0 0 0 0,0 0-1 0 0,0 0 1 0 0,0 0 0 0 0,0 0-1 0 0,0 0 1 0 0,0 0 0 0 0,0 0 0 0 0,0 0-1 0 0,0 0 1 0 0,0 1 0 0 0,0-1-1 0 0,0 0 1 0 0,0 0 0 0 0,0 0 0 0 0,0 0-1 0 0,0 0 1 0 0,0 0 0 0 0,0 0-1 0 0,0 0 1 0 0,0 0 0 0 0,0 1-1 0 0,0-1 1 0 0,0 0 0 0 0,0 0 0 0 0,0 0-1 0 0,0 0 1 0 0,0 0 0 0 0,0 0-1 0 0,0 0 1 0 0,0 0 0 0 0,0 0 0 0 0,0 1-1 0 0,0-1 1 0 0,0 0 0 0 0,0 0-1 0 0,0 0 1 0 0,0 0 0 0 0,1 0-1 0 0,-1 0 1 0 0,0 0 0 0 0,0 0 0 0 0,0 0-1 0 0,0 0 1 0 0,0 0 0 0 0,0 0-1 0 0,0 0 1 0 0,0 0 0 0 0,0 0 0 0 0,0 0-1 0 0,1 0 1 0 0,-1 0 0 0 0,0 0-1 0 0,0 0 1 0 0,0 0 0 0 0,0 0-1 0 0,0 0 1 0 0,0 0 0 0 0,0 0 0 0 0,0 0-1 0 0,1 0 1 0 0,-1 0 0 0 0,7-16 0 0 0,1-7-11 0 0,1 1 0 0 0,1 0 0 0 0,13-22 0 0 0,-22 43 6 0 0,-1 0 0 0 0,1 1-1 0 0,-1-1 1 0 0,1 0 0 0 0,0 0-1 0 0,-1 1 1 0 0,1-1-1 0 0,0 0 1 0 0,0 1 0 0 0,0-1-1 0 0,-1 1 1 0 0,1-1 0 0 0,0 1-1 0 0,0-1 1 0 0,0 1-1 0 0,0 0 1 0 0,0-1 0 0 0,0 1-1 0 0,0 0 1 0 0,0 0 0 0 0,0 0-1 0 0,0 0 1 0 0,0-1-1 0 0,0 1 1 0 0,0 1 0 0 0,0-1-1 0 0,0 0 1 0 0,0 0 0 0 0,-1 0-1 0 0,1 0 1 0 0,0 1-1 0 0,0-1 1 0 0,0 0 0 0 0,0 1-1 0 0,0-1 1 0 0,0 1 0 0 0,0-1-1 0 0,-1 1 1 0 0,1 0-1 0 0,0-1 1 0 0,0 1 0 0 0,-1 0-1 0 0,1-1 1 0 0,1 2 0 0 0,2 4-3 0 0,1-1 0 0 0,-1 0 1 0 0,0 1-1 0 0,5 8 1 0 0,-7-11 7 0 0,3 6-28 0 0,0-1 0 0 0,1 0 0 0 0,0 0-1 0 0,0 0 1 0 0,1 0 0 0 0,0-1 0 0 0,0-1 0 0 0,1 1 0 0 0,0-1 0 0 0,0 0 0 0 0,1-1 0 0 0,11 6 0 0 0,-17-9-29 0 0,1-1 1 0 0,0-1-1 0 0,-1 1 0 0 0,1 0 1 0 0,-1-1-1 0 0,1 0 1 0 0,0 0-1 0 0,-1 0 0 0 0,1 0 1 0 0,0-1-1 0 0,3 0 1 0 0,-3 1 31 0 0,1-1-20 0 0,1 0 0 0 0,-1 0 0 0 0,1 0 0 0 0,-1-1-1 0 0,1 0 1 0 0,-1 0 0 0 0,0 0 0 0 0,0 0 0 0 0,0-1 0 0 0,0 0 0 0 0,0 0 0 0 0,-1 0-1 0 0,0-1 1 0 0,1 0 0 0 0,-1 1 0 0 0,6-9 0 0 0,1-2-25 0 0,-1-1-1 0 0,0 0 1 0 0,12-26-1 0 0,-20 36 66 0 0,1-1-7 0 0,-1 1 0 0 0,0-1 0 0 0,0 0 1 0 0,1-10-1 0 0,-3 16 6 0 0,0-3 22 0 0,-1 5-11 0 0,0 2-4 0 0,-1 0 0 0 0,0 0 0 0 0,1 0 1 0 0,0 0-1 0 0,0 0 0 0 0,0 1 0 0 0,1-1 0 0 0,-1 0 1 0 0,1 0-1 0 0,0 1 0 0 0,0-1 0 0 0,1 0 0 0 0,-1 0 1 0 0,1 0-1 0 0,0 1 0 0 0,2 5 0 0 0,-2-6-1 0 0,0 0-2 0 0,-1-1 0 0 0,1 0-1 0 0,0 0 1 0 0,0 1 0 0 0,0-1 0 0 0,1 0-1 0 0,-1 0 1 0 0,1 0 0 0 0,-1 0-1 0 0,1-1 1 0 0,0 1 0 0 0,0 0 0 0 0,0-1-1 0 0,1 1 1 0 0,-1-1 0 0 0,0 0 0 0 0,1 0-1 0 0,0 0 1 0 0,-1 0 0 0 0,1 0 0 0 0,0 0-1 0 0,0-1 1 0 0,5 2 0 0 0,21 5 38 0 0,-22-9-39 0 0,-2 0 0 0 0,0 1-4 0 0,0-1 1 0 0,1 0 0 0 0,-1 1-1 0 0,0-2 1 0 0,0 1-1 0 0,1-1 1 0 0,-1 0 0 0 0,0 0-1 0 0,-1 0 1 0 0,1-1 0 0 0,0 1-1 0 0,5-6 1 0 0,3-2 10 0 0,0-1 1 0 0,15-17-1 0 0,-22 21-3 0 0,3-4 6 0 0,0 0 0 0 0,-1 0 0 0 0,11-22 0 0 0,-18 31-11 0 0,-1 2-1 0 0,0-1-1 0 0,0 1 1 0 0,0-1 0 0 0,0 1 0 0 0,0 0 0 0 0,0-1-1 0 0,0 1 1 0 0,0-1 0 0 0,1 1 0 0 0,-1-1-1 0 0,0 1 1 0 0,0 0 0 0 0,0-1 0 0 0,0 1-1 0 0,1 0 1 0 0,-1-1 0 0 0,0 1 0 0 0,0 0-1 0 0,1-1 1 0 0,-1 1 0 0 0,0 0 0 0 0,1-1-1 0 0,-1 1 1 0 0,0 0 0 0 0,1 0 0 0 0,-1-1-1 0 0,0 1 1 0 0,1 0 0 0 0,-1 0 0 0 0,0 0 0 0 0,1 0-1 0 0,-1 0 1 0 0,1-1 0 0 0,-1 1 0 0 0,1 0-1 0 0,-1 0 1 0 0,0 0 0 0 0,1 0 0 0 0,-1 0-1 0 0,1 0 1 0 0,-1 0 0 0 0,1 0 0 0 0,11 4 7 0 0,-9 1 5 0 0,7 96 6 0 0,1 49 27 0 0,-10-126-31 0 0,1 107 106 0 0,-19 171-1 0 0,13-271-15 0 0,-14 49-1 0 0,16-71-56 0 0,-1-1 0 0 0,0 1 0 0 0,-1-1 0 0 0,0 1 0 0 0,0-1 0 0 0,-1 0 0 0 0,0 0 0 0 0,0-1 0 0 0,-1 0 0 0 0,-6 8 0 0 0,9-13-29 0 0,1 0 0 0 0,-1 0 0 0 0,1 0 0 0 0,-1-1 0 0 0,0 1 0 0 0,0-1 0 0 0,0 1 0 0 0,0-1 0 0 0,0 0 1 0 0,0 0-1 0 0,0 0 0 0 0,0 0 0 0 0,0-1 0 0 0,0 1 0 0 0,0-1 0 0 0,-1 0 0 0 0,1 0 0 0 0,0 0 0 0 0,0-1 0 0 0,0 1 0 0 0,0 0 0 0 0,-1-1 1 0 0,1 0-1 0 0,-4-2 0 0 0,2 1-7 0 0,1-1-1 0 0,-1-1 1 0 0,1 1 0 0 0,0-1 0 0 0,-1 1 0 0 0,2-1-1 0 0,-1 0 1 0 0,0-1 0 0 0,1 1 0 0 0,0-1 0 0 0,0 1-1 0 0,0-1 1 0 0,1 0 0 0 0,-1 0 0 0 0,1 0 0 0 0,0-1-1 0 0,1 1 1 0 0,-1 0 0 0 0,1-1 0 0 0,0 1 0 0 0,0-1-1 0 0,1-5 1 0 0,0 2-9 0 0,0 0 1 0 0,1 0-1 0 0,0 0 0 0 0,1 1 0 0 0,0-1 0 0 0,0 0 1 0 0,1 1-1 0 0,0 0 0 0 0,0-1 0 0 0,1 1 0 0 0,0 0 1 0 0,0 1-1 0 0,10-14 0 0 0,-1 6-6 0 0,1 0 0 0 0,0 1 1 0 0,0 1-1 0 0,24-17 0 0 0,72-41-87 0 0,-27 19 61 0 0,-62 38-200 0 0,-15 11-362 0 0,1-1 0 0 0,-1-1 0 0 0,0 1 0 0 0,0-1 0 0 0,-1 0 0 0 0,7-8 0 0 0,-9 10-802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5:58.457"/>
    </inkml:context>
    <inkml:brush xml:id="br0">
      <inkml:brushProperty name="width" value="0.05" units="cm"/>
      <inkml:brushProperty name="height" value="0.05" units="cm"/>
    </inkml:brush>
  </inkml:definitions>
  <inkml:trace contextRef="#ctx0" brushRef="#br0">535 27 224 0 0,'1'-2'1020'0'0,"5"-7"-141"0"0,-5 6-176 0 0,0 1-169 0 0,5-9 135 0 0,-5 22 488 0 0,-6 24-426 0 0,-7 5-423 0 0,-1 0 1 0 0,-3 0-1 0 0,-26 47 0 0 0,6-24-95 0 0,-45 61 1 0 0,62-98-165 0 0,-1 0 1 0 0,-2-2 0 0 0,-26 25 0 0 0,36-39-28 0 0,0 0 1 0 0,0-1 0 0 0,-1 0-1 0 0,0-1 1 0 0,0-1-1 0 0,-1 0 1 0 0,0 0 0 0 0,-22 6-1 0 0,32-12-18 0 0,1-1 0 0 0,-1 1 0 0 0,1-1 0 0 0,0 1 0 0 0,-1-1 0 0 0,1 0 0 0 0,-1 0-1 0 0,1-1 1 0 0,-1 1 0 0 0,1-1 0 0 0,0 1 0 0 0,-1-1 0 0 0,1 0 0 0 0,0-1 0 0 0,0 1-1 0 0,0 0 1 0 0,-1-1 0 0 0,2 0 0 0 0,-1 0 0 0 0,0 0 0 0 0,0 0 0 0 0,0 0 0 0 0,1 0 0 0 0,-1-1-1 0 0,1 1 1 0 0,0-1 0 0 0,-3-4 0 0 0,4 6-4 0 0,0 0 0 0 0,0 0-1 0 0,1-1 1 0 0,-1 1 0 0 0,0 0-1 0 0,1 0 1 0 0,-1-1 0 0 0,1 1 0 0 0,0 0-1 0 0,-1-1 1 0 0,1 1 0 0 0,0 0 0 0 0,0-1-1 0 0,0 1 1 0 0,0-2 0 0 0,-1-1-1 0 0,1-1-5 0 0,0 0-1 0 0,0 1 0 0 0,0-1 0 0 0,0 0 0 0 0,1 1 1 0 0,0-1-1 0 0,0 0 0 0 0,0 1 0 0 0,0-1 0 0 0,1 1 0 0 0,-1 0 1 0 0,1-1-1 0 0,3-4 0 0 0,-3 5 7 0 0,0 1 0 0 0,0-1 0 0 0,1 1-1 0 0,-1 0 1 0 0,1 0 0 0 0,-1 0 0 0 0,1 0 0 0 0,0 0 0 0 0,0 1-1 0 0,0-1 1 0 0,1 1 0 0 0,-1 0 0 0 0,0 0 0 0 0,1 0 0 0 0,0 0 0 0 0,-1 0-1 0 0,1 1 1 0 0,0 0 0 0 0,0 0 0 0 0,0 0 0 0 0,0 0 0 0 0,0 1-1 0 0,0-1 1 0 0,0 1 0 0 0,8 0 0 0 0,-1 2 4 0 0,0-1 0 0 0,0 1-1 0 0,0 1 1 0 0,0 0 0 0 0,0 1 0 0 0,0 0-1 0 0,-1 0 1 0 0,12 7 0 0 0,95 61 15 0 0,4 2 7 0 0,-105-66-141 0 0,133 66-4698 0 0,-129-66 4082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1T09:25:58.951"/>
    </inkml:context>
    <inkml:brush xml:id="br0">
      <inkml:brushProperty name="width" value="0.05" units="cm"/>
      <inkml:brushProperty name="height" value="0.05" units="cm"/>
    </inkml:brush>
  </inkml:definitions>
  <inkml:trace contextRef="#ctx0" brushRef="#br0">1 13 424 0 0,'0'0'3724'0'0,"0"-3"-3405"0"0,6-7 1854 0 0,-1 17-1499 0 0,1 25-863 0 0,-5-25 445 0 0,34 224 124 0 0,-28-78-4505 0 0,-8-125 2893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6F5C87-086C-411C-BAAC-C6C0BCC5B1E2}" type="datetimeFigureOut">
              <a:rPr lang="en-US" smtClean="0"/>
              <a:t>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208DF4-7A1B-40E0-A2A2-9C46726B24A1}" type="slidenum">
              <a:rPr lang="en-US" smtClean="0"/>
              <a:t>‹#›</a:t>
            </a:fld>
            <a:endParaRPr lang="en-US"/>
          </a:p>
        </p:txBody>
      </p:sp>
    </p:spTree>
    <p:extLst>
      <p:ext uri="{BB962C8B-B14F-4D97-AF65-F5344CB8AC3E}">
        <p14:creationId xmlns:p14="http://schemas.microsoft.com/office/powerpoint/2010/main" val="2783664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0208DF4-7A1B-40E0-A2A2-9C46726B24A1}" type="slidenum">
              <a:rPr lang="en-US" smtClean="0"/>
              <a:t>2</a:t>
            </a:fld>
            <a:endParaRPr lang="en-US"/>
          </a:p>
        </p:txBody>
      </p:sp>
    </p:spTree>
    <p:extLst>
      <p:ext uri="{BB962C8B-B14F-4D97-AF65-F5344CB8AC3E}">
        <p14:creationId xmlns:p14="http://schemas.microsoft.com/office/powerpoint/2010/main" val="2772972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0208DF4-7A1B-40E0-A2A2-9C46726B24A1}" type="slidenum">
              <a:rPr lang="en-US" smtClean="0"/>
              <a:t>11</a:t>
            </a:fld>
            <a:endParaRPr lang="en-US"/>
          </a:p>
        </p:txBody>
      </p:sp>
    </p:spTree>
    <p:extLst>
      <p:ext uri="{BB962C8B-B14F-4D97-AF65-F5344CB8AC3E}">
        <p14:creationId xmlns:p14="http://schemas.microsoft.com/office/powerpoint/2010/main" val="3630744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0208DF4-7A1B-40E0-A2A2-9C46726B24A1}" type="slidenum">
              <a:rPr lang="en-US" smtClean="0"/>
              <a:t>12</a:t>
            </a:fld>
            <a:endParaRPr lang="en-US"/>
          </a:p>
        </p:txBody>
      </p:sp>
    </p:spTree>
    <p:extLst>
      <p:ext uri="{BB962C8B-B14F-4D97-AF65-F5344CB8AC3E}">
        <p14:creationId xmlns:p14="http://schemas.microsoft.com/office/powerpoint/2010/main" val="1510239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312707B-7F58-4707-A2F1-FFA210D0F671}"/>
              </a:ext>
            </a:extLst>
          </p:cNvPr>
          <p:cNvSpPr>
            <a:spLocks noGrp="1" noChangeArrowheads="1"/>
          </p:cNvSpPr>
          <p:nvPr>
            <p:ph type="sldNum" sz="quarter" idx="5"/>
          </p:nvPr>
        </p:nvSpPr>
        <p:spPr>
          <a:ln/>
        </p:spPr>
        <p:txBody>
          <a:bodyPr/>
          <a:lstStyle/>
          <a:p>
            <a:fld id="{A945AEAB-5AD6-4360-8B20-441AEF018016}" type="slidenum">
              <a:rPr lang="sv-SE" altLang="en-US"/>
              <a:pPr/>
              <a:t>13</a:t>
            </a:fld>
            <a:endParaRPr lang="sv-SE" altLang="en-US"/>
          </a:p>
        </p:txBody>
      </p:sp>
      <p:sp>
        <p:nvSpPr>
          <p:cNvPr id="66562" name="Rectangle 2">
            <a:extLst>
              <a:ext uri="{FF2B5EF4-FFF2-40B4-BE49-F238E27FC236}">
                <a16:creationId xmlns:a16="http://schemas.microsoft.com/office/drawing/2014/main" id="{8C514169-E299-4A13-9BCE-0A343FF89B14}"/>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FC56BB5E-F52A-4B2B-8D6D-979A5F796FB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3BEDDB1-6794-4EBE-B8FC-5D4233C0C620}"/>
              </a:ext>
            </a:extLst>
          </p:cNvPr>
          <p:cNvSpPr>
            <a:spLocks noGrp="1" noChangeArrowheads="1"/>
          </p:cNvSpPr>
          <p:nvPr>
            <p:ph type="sldNum" sz="quarter" idx="5"/>
          </p:nvPr>
        </p:nvSpPr>
        <p:spPr>
          <a:ln/>
        </p:spPr>
        <p:txBody>
          <a:bodyPr/>
          <a:lstStyle/>
          <a:p>
            <a:fld id="{9715DF44-9558-4DCE-AD78-7E43254E2B51}" type="slidenum">
              <a:rPr lang="sv-SE" altLang="en-US"/>
              <a:pPr/>
              <a:t>14</a:t>
            </a:fld>
            <a:endParaRPr lang="sv-SE" altLang="en-US"/>
          </a:p>
        </p:txBody>
      </p:sp>
      <p:sp>
        <p:nvSpPr>
          <p:cNvPr id="67586" name="Rectangle 2">
            <a:extLst>
              <a:ext uri="{FF2B5EF4-FFF2-40B4-BE49-F238E27FC236}">
                <a16:creationId xmlns:a16="http://schemas.microsoft.com/office/drawing/2014/main" id="{4DC85E5D-991E-42CB-B927-BBB75AC3CB53}"/>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EE84761E-D069-474F-9EE9-28C092F49DF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AE56EF3-6208-4D8A-8F77-A51777AA78D9}"/>
              </a:ext>
            </a:extLst>
          </p:cNvPr>
          <p:cNvSpPr>
            <a:spLocks noGrp="1" noChangeArrowheads="1"/>
          </p:cNvSpPr>
          <p:nvPr>
            <p:ph type="sldNum" sz="quarter" idx="5"/>
          </p:nvPr>
        </p:nvSpPr>
        <p:spPr>
          <a:ln/>
        </p:spPr>
        <p:txBody>
          <a:bodyPr/>
          <a:lstStyle/>
          <a:p>
            <a:fld id="{48B9FBFF-AA2F-4DF2-B8BD-FD80FAB928B2}" type="slidenum">
              <a:rPr lang="sv-SE" altLang="en-US"/>
              <a:pPr/>
              <a:t>15</a:t>
            </a:fld>
            <a:endParaRPr lang="sv-SE" altLang="en-US"/>
          </a:p>
        </p:txBody>
      </p:sp>
      <p:sp>
        <p:nvSpPr>
          <p:cNvPr id="68610" name="Rectangle 2">
            <a:extLst>
              <a:ext uri="{FF2B5EF4-FFF2-40B4-BE49-F238E27FC236}">
                <a16:creationId xmlns:a16="http://schemas.microsoft.com/office/drawing/2014/main" id="{F5CD27F6-9983-4562-9528-EC10C413E4F6}"/>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B32F9738-69FA-4F00-B6AD-55073F6C18D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8E989BB-29A2-41D5-9EA9-CBF8C841A13C}"/>
              </a:ext>
            </a:extLst>
          </p:cNvPr>
          <p:cNvSpPr>
            <a:spLocks noGrp="1" noChangeArrowheads="1"/>
          </p:cNvSpPr>
          <p:nvPr>
            <p:ph type="sldNum" sz="quarter" idx="5"/>
          </p:nvPr>
        </p:nvSpPr>
        <p:spPr>
          <a:ln/>
        </p:spPr>
        <p:txBody>
          <a:bodyPr/>
          <a:lstStyle/>
          <a:p>
            <a:fld id="{04B89D77-C672-4014-9F54-5B2B3AECE15E}" type="slidenum">
              <a:rPr lang="sv-SE" altLang="en-US"/>
              <a:pPr/>
              <a:t>16</a:t>
            </a:fld>
            <a:endParaRPr lang="sv-SE" altLang="en-US"/>
          </a:p>
        </p:txBody>
      </p:sp>
      <p:sp>
        <p:nvSpPr>
          <p:cNvPr id="69634" name="Rectangle 2">
            <a:extLst>
              <a:ext uri="{FF2B5EF4-FFF2-40B4-BE49-F238E27FC236}">
                <a16:creationId xmlns:a16="http://schemas.microsoft.com/office/drawing/2014/main" id="{0430F48C-D80D-4F3C-8808-0D937ABFED7B}"/>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E0961677-C301-4D47-8FDC-7A4D54CE047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0208DF4-7A1B-40E0-A2A2-9C46726B24A1}" type="slidenum">
              <a:rPr lang="en-US" smtClean="0"/>
              <a:t>17</a:t>
            </a:fld>
            <a:endParaRPr lang="en-US"/>
          </a:p>
        </p:txBody>
      </p:sp>
    </p:spTree>
    <p:extLst>
      <p:ext uri="{BB962C8B-B14F-4D97-AF65-F5344CB8AC3E}">
        <p14:creationId xmlns:p14="http://schemas.microsoft.com/office/powerpoint/2010/main" val="3976801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666ACC5-4D94-468C-8CA7-C2026D94F035}"/>
              </a:ext>
            </a:extLst>
          </p:cNvPr>
          <p:cNvSpPr>
            <a:spLocks noGrp="1" noChangeArrowheads="1"/>
          </p:cNvSpPr>
          <p:nvPr>
            <p:ph type="sldNum" sz="quarter" idx="5"/>
          </p:nvPr>
        </p:nvSpPr>
        <p:spPr>
          <a:ln/>
        </p:spPr>
        <p:txBody>
          <a:bodyPr/>
          <a:lstStyle/>
          <a:p>
            <a:fld id="{49C48D75-64E1-4248-8C78-AA6EE2E27197}" type="slidenum">
              <a:rPr lang="sv-SE" altLang="en-US"/>
              <a:pPr/>
              <a:t>18</a:t>
            </a:fld>
            <a:endParaRPr lang="sv-SE" altLang="en-US"/>
          </a:p>
        </p:txBody>
      </p:sp>
      <p:sp>
        <p:nvSpPr>
          <p:cNvPr id="70658" name="Rectangle 2">
            <a:extLst>
              <a:ext uri="{FF2B5EF4-FFF2-40B4-BE49-F238E27FC236}">
                <a16:creationId xmlns:a16="http://schemas.microsoft.com/office/drawing/2014/main" id="{71BE2524-3D70-43C4-84B2-71D5983E3AED}"/>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E1F797D5-F4B3-4F7D-9C4D-12A8942F689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666ACC5-4D94-468C-8CA7-C2026D94F035}"/>
              </a:ext>
            </a:extLst>
          </p:cNvPr>
          <p:cNvSpPr>
            <a:spLocks noGrp="1" noChangeArrowheads="1"/>
          </p:cNvSpPr>
          <p:nvPr>
            <p:ph type="sldNum" sz="quarter" idx="5"/>
          </p:nvPr>
        </p:nvSpPr>
        <p:spPr>
          <a:ln/>
        </p:spPr>
        <p:txBody>
          <a:bodyPr/>
          <a:lstStyle/>
          <a:p>
            <a:fld id="{49C48D75-64E1-4248-8C78-AA6EE2E27197}" type="slidenum">
              <a:rPr lang="sv-SE" altLang="en-US"/>
              <a:pPr/>
              <a:t>19</a:t>
            </a:fld>
            <a:endParaRPr lang="sv-SE" altLang="en-US"/>
          </a:p>
        </p:txBody>
      </p:sp>
      <p:sp>
        <p:nvSpPr>
          <p:cNvPr id="70658" name="Rectangle 2">
            <a:extLst>
              <a:ext uri="{FF2B5EF4-FFF2-40B4-BE49-F238E27FC236}">
                <a16:creationId xmlns:a16="http://schemas.microsoft.com/office/drawing/2014/main" id="{71BE2524-3D70-43C4-84B2-71D5983E3AED}"/>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E1F797D5-F4B3-4F7D-9C4D-12A8942F689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014964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49C8A21-7D76-4EA9-9730-0F323ABF0E0E}"/>
              </a:ext>
            </a:extLst>
          </p:cNvPr>
          <p:cNvSpPr>
            <a:spLocks noGrp="1" noChangeArrowheads="1"/>
          </p:cNvSpPr>
          <p:nvPr>
            <p:ph type="sldNum" sz="quarter" idx="5"/>
          </p:nvPr>
        </p:nvSpPr>
        <p:spPr>
          <a:ln/>
        </p:spPr>
        <p:txBody>
          <a:bodyPr/>
          <a:lstStyle/>
          <a:p>
            <a:fld id="{3707AC5D-B372-4157-8358-4F20E2EBFF1B}" type="slidenum">
              <a:rPr lang="sv-SE" altLang="en-US"/>
              <a:pPr/>
              <a:t>20</a:t>
            </a:fld>
            <a:endParaRPr lang="sv-SE" altLang="en-US"/>
          </a:p>
        </p:txBody>
      </p:sp>
      <p:sp>
        <p:nvSpPr>
          <p:cNvPr id="93186" name="Rectangle 2">
            <a:extLst>
              <a:ext uri="{FF2B5EF4-FFF2-40B4-BE49-F238E27FC236}">
                <a16:creationId xmlns:a16="http://schemas.microsoft.com/office/drawing/2014/main" id="{ADEDDFB4-394E-4744-B8EC-6C867E743EAA}"/>
              </a:ext>
            </a:extLst>
          </p:cNvPr>
          <p:cNvSpPr>
            <a:spLocks noGrp="1" noRot="1" noChangeAspect="1" noChangeArrowheads="1" noTextEdit="1"/>
          </p:cNvSpPr>
          <p:nvPr>
            <p:ph type="sldImg"/>
          </p:nvPr>
        </p:nvSpPr>
        <p:spPr>
          <a:ln/>
        </p:spPr>
      </p:sp>
      <p:sp>
        <p:nvSpPr>
          <p:cNvPr id="93187" name="Rectangle 3">
            <a:extLst>
              <a:ext uri="{FF2B5EF4-FFF2-40B4-BE49-F238E27FC236}">
                <a16:creationId xmlns:a16="http://schemas.microsoft.com/office/drawing/2014/main" id="{686B1770-59D1-4FE9-AFF7-76034CCA466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0208DF4-7A1B-40E0-A2A2-9C46726B24A1}" type="slidenum">
              <a:rPr lang="en-US" smtClean="0"/>
              <a:t>3</a:t>
            </a:fld>
            <a:endParaRPr lang="en-US"/>
          </a:p>
        </p:txBody>
      </p:sp>
    </p:spTree>
    <p:extLst>
      <p:ext uri="{BB962C8B-B14F-4D97-AF65-F5344CB8AC3E}">
        <p14:creationId xmlns:p14="http://schemas.microsoft.com/office/powerpoint/2010/main" val="39419923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0208DF4-7A1B-40E0-A2A2-9C46726B24A1}" type="slidenum">
              <a:rPr lang="en-US" smtClean="0"/>
              <a:t>22</a:t>
            </a:fld>
            <a:endParaRPr lang="en-US"/>
          </a:p>
        </p:txBody>
      </p:sp>
    </p:spTree>
    <p:extLst>
      <p:ext uri="{BB962C8B-B14F-4D97-AF65-F5344CB8AC3E}">
        <p14:creationId xmlns:p14="http://schemas.microsoft.com/office/powerpoint/2010/main" val="3720220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0208DF4-7A1B-40E0-A2A2-9C46726B24A1}" type="slidenum">
              <a:rPr lang="en-US" smtClean="0"/>
              <a:t>23</a:t>
            </a:fld>
            <a:endParaRPr lang="en-US"/>
          </a:p>
        </p:txBody>
      </p:sp>
    </p:spTree>
    <p:extLst>
      <p:ext uri="{BB962C8B-B14F-4D97-AF65-F5344CB8AC3E}">
        <p14:creationId xmlns:p14="http://schemas.microsoft.com/office/powerpoint/2010/main" val="4202090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0208DF4-7A1B-40E0-A2A2-9C46726B24A1}" type="slidenum">
              <a:rPr lang="en-US" smtClean="0"/>
              <a:t>4</a:t>
            </a:fld>
            <a:endParaRPr lang="en-US"/>
          </a:p>
        </p:txBody>
      </p:sp>
    </p:spTree>
    <p:extLst>
      <p:ext uri="{BB962C8B-B14F-4D97-AF65-F5344CB8AC3E}">
        <p14:creationId xmlns:p14="http://schemas.microsoft.com/office/powerpoint/2010/main" val="3122118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0208DF4-7A1B-40E0-A2A2-9C46726B24A1}" type="slidenum">
              <a:rPr lang="en-US" smtClean="0"/>
              <a:t>5</a:t>
            </a:fld>
            <a:endParaRPr lang="en-US"/>
          </a:p>
        </p:txBody>
      </p:sp>
    </p:spTree>
    <p:extLst>
      <p:ext uri="{BB962C8B-B14F-4D97-AF65-F5344CB8AC3E}">
        <p14:creationId xmlns:p14="http://schemas.microsoft.com/office/powerpoint/2010/main" val="4160212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0208DF4-7A1B-40E0-A2A2-9C46726B24A1}" type="slidenum">
              <a:rPr lang="en-US" smtClean="0"/>
              <a:t>6</a:t>
            </a:fld>
            <a:endParaRPr lang="en-US"/>
          </a:p>
        </p:txBody>
      </p:sp>
    </p:spTree>
    <p:extLst>
      <p:ext uri="{BB962C8B-B14F-4D97-AF65-F5344CB8AC3E}">
        <p14:creationId xmlns:p14="http://schemas.microsoft.com/office/powerpoint/2010/main" val="4231226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0208DF4-7A1B-40E0-A2A2-9C46726B24A1}" type="slidenum">
              <a:rPr lang="en-US" smtClean="0"/>
              <a:t>7</a:t>
            </a:fld>
            <a:endParaRPr lang="en-US"/>
          </a:p>
        </p:txBody>
      </p:sp>
    </p:spTree>
    <p:extLst>
      <p:ext uri="{BB962C8B-B14F-4D97-AF65-F5344CB8AC3E}">
        <p14:creationId xmlns:p14="http://schemas.microsoft.com/office/powerpoint/2010/main" val="278712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0208DF4-7A1B-40E0-A2A2-9C46726B24A1}" type="slidenum">
              <a:rPr lang="en-US" smtClean="0"/>
              <a:t>8</a:t>
            </a:fld>
            <a:endParaRPr lang="en-US"/>
          </a:p>
        </p:txBody>
      </p:sp>
    </p:spTree>
    <p:extLst>
      <p:ext uri="{BB962C8B-B14F-4D97-AF65-F5344CB8AC3E}">
        <p14:creationId xmlns:p14="http://schemas.microsoft.com/office/powerpoint/2010/main" val="156871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0208DF4-7A1B-40E0-A2A2-9C46726B24A1}" type="slidenum">
              <a:rPr lang="en-US" smtClean="0"/>
              <a:t>9</a:t>
            </a:fld>
            <a:endParaRPr lang="en-US"/>
          </a:p>
        </p:txBody>
      </p:sp>
    </p:spTree>
    <p:extLst>
      <p:ext uri="{BB962C8B-B14F-4D97-AF65-F5344CB8AC3E}">
        <p14:creationId xmlns:p14="http://schemas.microsoft.com/office/powerpoint/2010/main" val="1371267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0208DF4-7A1B-40E0-A2A2-9C46726B24A1}" type="slidenum">
              <a:rPr lang="en-US" smtClean="0"/>
              <a:t>10</a:t>
            </a:fld>
            <a:endParaRPr lang="en-US"/>
          </a:p>
        </p:txBody>
      </p:sp>
    </p:spTree>
    <p:extLst>
      <p:ext uri="{BB962C8B-B14F-4D97-AF65-F5344CB8AC3E}">
        <p14:creationId xmlns:p14="http://schemas.microsoft.com/office/powerpoint/2010/main" val="3268125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62CFB-9AED-43C1-8503-7D90750EB7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A3A526-D904-4A86-B57B-44B491DA43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53BA4C-BAA2-46D4-84DD-481462F302F6}"/>
              </a:ext>
            </a:extLst>
          </p:cNvPr>
          <p:cNvSpPr>
            <a:spLocks noGrp="1"/>
          </p:cNvSpPr>
          <p:nvPr>
            <p:ph type="dt" sz="half" idx="10"/>
          </p:nvPr>
        </p:nvSpPr>
        <p:spPr/>
        <p:txBody>
          <a:bodyPr/>
          <a:lstStyle/>
          <a:p>
            <a:fld id="{12241623-A064-4BED-B073-BA4D61433402}" type="datetime1">
              <a:rPr lang="en-US" smtClean="0"/>
              <a:t>1/7/2023</a:t>
            </a:fld>
            <a:endParaRPr lang="en-US" dirty="0"/>
          </a:p>
        </p:txBody>
      </p:sp>
      <p:sp>
        <p:nvSpPr>
          <p:cNvPr id="5" name="Footer Placeholder 4">
            <a:extLst>
              <a:ext uri="{FF2B5EF4-FFF2-40B4-BE49-F238E27FC236}">
                <a16:creationId xmlns:a16="http://schemas.microsoft.com/office/drawing/2014/main" id="{284BC580-3C6B-44DB-A67E-5C42D3CBE1B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B99BE8E-88D0-4A59-9CC9-FBF111203CE3}"/>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427008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27708-9C66-48F2-813D-691CF45F5C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1F610A-9139-4B92-A606-D9DDD79BB9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ECB496-DA1E-4123-BD81-3E8EEE61D662}"/>
              </a:ext>
            </a:extLst>
          </p:cNvPr>
          <p:cNvSpPr>
            <a:spLocks noGrp="1"/>
          </p:cNvSpPr>
          <p:nvPr>
            <p:ph type="dt" sz="half" idx="10"/>
          </p:nvPr>
        </p:nvSpPr>
        <p:spPr/>
        <p:txBody>
          <a:bodyPr/>
          <a:lstStyle/>
          <a:p>
            <a:fld id="{6F86ED0C-1DA7-41F0-94CF-6218B1FEDFF1}" type="datetime1">
              <a:rPr lang="en-US" smtClean="0"/>
              <a:t>1/7/2023</a:t>
            </a:fld>
            <a:endParaRPr lang="en-US" dirty="0"/>
          </a:p>
        </p:txBody>
      </p:sp>
      <p:sp>
        <p:nvSpPr>
          <p:cNvPr id="5" name="Footer Placeholder 4">
            <a:extLst>
              <a:ext uri="{FF2B5EF4-FFF2-40B4-BE49-F238E27FC236}">
                <a16:creationId xmlns:a16="http://schemas.microsoft.com/office/drawing/2014/main" id="{5C817561-1169-465E-9B1A-5E8388A72B9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96A265D-F848-465D-9A7D-00BA8EEFC005}"/>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33384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AB75F7-8428-4B08-A964-2ECFA80012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7A25EE-CBE8-4D1C-B3EB-69D2DCC755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C122A7-D4F9-4F99-AC53-09F6862A519C}"/>
              </a:ext>
            </a:extLst>
          </p:cNvPr>
          <p:cNvSpPr>
            <a:spLocks noGrp="1"/>
          </p:cNvSpPr>
          <p:nvPr>
            <p:ph type="dt" sz="half" idx="10"/>
          </p:nvPr>
        </p:nvSpPr>
        <p:spPr/>
        <p:txBody>
          <a:bodyPr/>
          <a:lstStyle/>
          <a:p>
            <a:fld id="{EECF02AB-6034-4B88-BC5A-7C17CB0EF809}" type="datetime1">
              <a:rPr lang="en-US" smtClean="0"/>
              <a:t>1/7/2023</a:t>
            </a:fld>
            <a:endParaRPr lang="en-US" dirty="0"/>
          </a:p>
        </p:txBody>
      </p:sp>
      <p:sp>
        <p:nvSpPr>
          <p:cNvPr id="5" name="Footer Placeholder 4">
            <a:extLst>
              <a:ext uri="{FF2B5EF4-FFF2-40B4-BE49-F238E27FC236}">
                <a16:creationId xmlns:a16="http://schemas.microsoft.com/office/drawing/2014/main" id="{7A7E97FC-51DB-4403-9C21-CD93248CF7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EE7DB37-A82C-4F6B-AA24-741B88736536}"/>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226447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8DBCC-BD44-4A55-9C33-36C94576F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4F6A95-7107-4511-80B6-67EE1A7436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AB128A-2C7A-46E3-9607-6E1176BFE061}"/>
              </a:ext>
            </a:extLst>
          </p:cNvPr>
          <p:cNvSpPr>
            <a:spLocks noGrp="1"/>
          </p:cNvSpPr>
          <p:nvPr>
            <p:ph type="dt" sz="half" idx="10"/>
          </p:nvPr>
        </p:nvSpPr>
        <p:spPr/>
        <p:txBody>
          <a:bodyPr/>
          <a:lstStyle/>
          <a:p>
            <a:fld id="{22F3E5F3-28EE-488F-BD53-B744C06C3DEC}" type="datetime1">
              <a:rPr lang="en-US" smtClean="0"/>
              <a:t>1/7/2023</a:t>
            </a:fld>
            <a:endParaRPr lang="en-US" dirty="0"/>
          </a:p>
        </p:txBody>
      </p:sp>
      <p:sp>
        <p:nvSpPr>
          <p:cNvPr id="5" name="Footer Placeholder 4">
            <a:extLst>
              <a:ext uri="{FF2B5EF4-FFF2-40B4-BE49-F238E27FC236}">
                <a16:creationId xmlns:a16="http://schemas.microsoft.com/office/drawing/2014/main" id="{F4736647-C5EE-467F-AA07-24207444F64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1E822A-5359-4DA5-82C1-642EAE79F3B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53575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7E7C1-2DB8-4C8E-82E1-0BA7AFD8A7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7B237B-5E9E-4CC1-8BBB-8E22B3A66D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5D0CE7-4BAD-498A-BE14-4C0DAB6E1E0E}"/>
              </a:ext>
            </a:extLst>
          </p:cNvPr>
          <p:cNvSpPr>
            <a:spLocks noGrp="1"/>
          </p:cNvSpPr>
          <p:nvPr>
            <p:ph type="dt" sz="half" idx="10"/>
          </p:nvPr>
        </p:nvSpPr>
        <p:spPr/>
        <p:txBody>
          <a:bodyPr/>
          <a:lstStyle/>
          <a:p>
            <a:fld id="{E72EB70D-CD01-44DA-83B3-8FEB3383D307}" type="datetime1">
              <a:rPr lang="en-US" smtClean="0"/>
              <a:t>1/7/2023</a:t>
            </a:fld>
            <a:endParaRPr lang="en-US" dirty="0"/>
          </a:p>
        </p:txBody>
      </p:sp>
      <p:sp>
        <p:nvSpPr>
          <p:cNvPr id="5" name="Footer Placeholder 4">
            <a:extLst>
              <a:ext uri="{FF2B5EF4-FFF2-40B4-BE49-F238E27FC236}">
                <a16:creationId xmlns:a16="http://schemas.microsoft.com/office/drawing/2014/main" id="{66FF8888-3496-4814-8C5F-30B0DA1F56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4B0B1A-2393-483B-B0C9-F2262A2A590A}"/>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24199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73E6-D9CC-4F71-9915-A6CDD51241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0D0E13-A491-462D-9455-71CEA40220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3505A2-877D-4C83-800C-45B895719B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29C605-A20C-4268-B1C2-E7AD7061F131}"/>
              </a:ext>
            </a:extLst>
          </p:cNvPr>
          <p:cNvSpPr>
            <a:spLocks noGrp="1"/>
          </p:cNvSpPr>
          <p:nvPr>
            <p:ph type="dt" sz="half" idx="10"/>
          </p:nvPr>
        </p:nvSpPr>
        <p:spPr/>
        <p:txBody>
          <a:bodyPr/>
          <a:lstStyle/>
          <a:p>
            <a:fld id="{D0158CFD-9357-46BE-A189-D637A67C8730}" type="datetime1">
              <a:rPr lang="en-US" smtClean="0"/>
              <a:t>1/7/2023</a:t>
            </a:fld>
            <a:endParaRPr lang="en-US" dirty="0"/>
          </a:p>
        </p:txBody>
      </p:sp>
      <p:sp>
        <p:nvSpPr>
          <p:cNvPr id="6" name="Footer Placeholder 5">
            <a:extLst>
              <a:ext uri="{FF2B5EF4-FFF2-40B4-BE49-F238E27FC236}">
                <a16:creationId xmlns:a16="http://schemas.microsoft.com/office/drawing/2014/main" id="{5CEC7E12-326C-4E30-9EE0-5C8EA1537AC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EC1358F-EDF6-424A-AE36-3A094ABAB2E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954647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08A90-4352-4CE1-A45A-FFA044373B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7F0877-329D-4F70-BACF-C3767EE425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0431EB-B4A5-4ECA-A5AD-FFC4D4490B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228027-97B5-4487-B2DC-9697AD1A87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22FCEB-A881-4A5A-9F3F-2148C023E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DF11F8-BD26-4879-B7AD-BDE3D5AF48DB}"/>
              </a:ext>
            </a:extLst>
          </p:cNvPr>
          <p:cNvSpPr>
            <a:spLocks noGrp="1"/>
          </p:cNvSpPr>
          <p:nvPr>
            <p:ph type="dt" sz="half" idx="10"/>
          </p:nvPr>
        </p:nvSpPr>
        <p:spPr/>
        <p:txBody>
          <a:bodyPr/>
          <a:lstStyle/>
          <a:p>
            <a:fld id="{7B4742EE-B331-4632-BD10-A82FED6B6FC0}" type="datetime1">
              <a:rPr lang="en-US" smtClean="0"/>
              <a:t>1/7/2023</a:t>
            </a:fld>
            <a:endParaRPr lang="en-US" dirty="0"/>
          </a:p>
        </p:txBody>
      </p:sp>
      <p:sp>
        <p:nvSpPr>
          <p:cNvPr id="8" name="Footer Placeholder 7">
            <a:extLst>
              <a:ext uri="{FF2B5EF4-FFF2-40B4-BE49-F238E27FC236}">
                <a16:creationId xmlns:a16="http://schemas.microsoft.com/office/drawing/2014/main" id="{4FBA7504-BA02-4AE7-BBC5-A0D7FE37D06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A0BE1B4-1630-4C16-89E5-C1B58A65B57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33013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19A76-3C48-4D7D-9E7F-AE147469CD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36432B-2E95-4071-A079-3BD611643A75}"/>
              </a:ext>
            </a:extLst>
          </p:cNvPr>
          <p:cNvSpPr>
            <a:spLocks noGrp="1"/>
          </p:cNvSpPr>
          <p:nvPr>
            <p:ph type="dt" sz="half" idx="10"/>
          </p:nvPr>
        </p:nvSpPr>
        <p:spPr/>
        <p:txBody>
          <a:bodyPr/>
          <a:lstStyle/>
          <a:p>
            <a:fld id="{451BA835-D13F-49F4-8F11-5D576AC65FAD}" type="datetime1">
              <a:rPr lang="en-US" smtClean="0"/>
              <a:t>1/7/2023</a:t>
            </a:fld>
            <a:endParaRPr lang="en-US" dirty="0"/>
          </a:p>
        </p:txBody>
      </p:sp>
      <p:sp>
        <p:nvSpPr>
          <p:cNvPr id="4" name="Footer Placeholder 3">
            <a:extLst>
              <a:ext uri="{FF2B5EF4-FFF2-40B4-BE49-F238E27FC236}">
                <a16:creationId xmlns:a16="http://schemas.microsoft.com/office/drawing/2014/main" id="{CA627646-FF10-4E80-A3A8-1EA8BB2CFD1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4AC1AD4-47CA-40B9-84C2-4CD452466EF7}"/>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436840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46931C-5DAE-40C2-BFCD-8E4BDF830993}"/>
              </a:ext>
            </a:extLst>
          </p:cNvPr>
          <p:cNvSpPr>
            <a:spLocks noGrp="1"/>
          </p:cNvSpPr>
          <p:nvPr>
            <p:ph type="dt" sz="half" idx="10"/>
          </p:nvPr>
        </p:nvSpPr>
        <p:spPr/>
        <p:txBody>
          <a:bodyPr/>
          <a:lstStyle/>
          <a:p>
            <a:fld id="{ADBD1799-ACB5-4CB2-86A2-5C574F1C8706}" type="datetime1">
              <a:rPr lang="en-US" smtClean="0"/>
              <a:t>1/7/2023</a:t>
            </a:fld>
            <a:endParaRPr lang="en-US" dirty="0"/>
          </a:p>
        </p:txBody>
      </p:sp>
      <p:sp>
        <p:nvSpPr>
          <p:cNvPr id="3" name="Footer Placeholder 2">
            <a:extLst>
              <a:ext uri="{FF2B5EF4-FFF2-40B4-BE49-F238E27FC236}">
                <a16:creationId xmlns:a16="http://schemas.microsoft.com/office/drawing/2014/main" id="{BF46121B-DC29-497B-8D00-6ECF8EC1B3B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73378E4-DF68-439B-AD9B-6D980D083D95}"/>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06077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C4D59-B7CA-4483-9BBE-C7A707B4B5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734978-F075-4B82-8E0D-2CEC2CC5AA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4FBD37-694E-4140-8662-BBCA3D77E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FBF566-DA88-4645-914E-48586527CDC5}"/>
              </a:ext>
            </a:extLst>
          </p:cNvPr>
          <p:cNvSpPr>
            <a:spLocks noGrp="1"/>
          </p:cNvSpPr>
          <p:nvPr>
            <p:ph type="dt" sz="half" idx="10"/>
          </p:nvPr>
        </p:nvSpPr>
        <p:spPr/>
        <p:txBody>
          <a:bodyPr/>
          <a:lstStyle/>
          <a:p>
            <a:fld id="{ED5DD0D6-7A82-473E-879B-C6ECD6CCCFEC}" type="datetime1">
              <a:rPr lang="en-US" smtClean="0"/>
              <a:t>1/7/2023</a:t>
            </a:fld>
            <a:endParaRPr lang="en-US" dirty="0"/>
          </a:p>
        </p:txBody>
      </p:sp>
      <p:sp>
        <p:nvSpPr>
          <p:cNvPr id="6" name="Footer Placeholder 5">
            <a:extLst>
              <a:ext uri="{FF2B5EF4-FFF2-40B4-BE49-F238E27FC236}">
                <a16:creationId xmlns:a16="http://schemas.microsoft.com/office/drawing/2014/main" id="{87722961-689C-46CD-85CB-380E3FC1B72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EE9371-40EE-4830-BCEA-E77D34FB508A}"/>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231297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3888-DD6D-4AE1-A573-D0757BCB84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E9A426-88CE-4BDB-8068-AC3116D7E2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742347-EF7F-46E5-A753-0454A13215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12A380-DC04-4750-B1A7-3CBCF12C8DC7}"/>
              </a:ext>
            </a:extLst>
          </p:cNvPr>
          <p:cNvSpPr>
            <a:spLocks noGrp="1"/>
          </p:cNvSpPr>
          <p:nvPr>
            <p:ph type="dt" sz="half" idx="10"/>
          </p:nvPr>
        </p:nvSpPr>
        <p:spPr/>
        <p:txBody>
          <a:bodyPr/>
          <a:lstStyle/>
          <a:p>
            <a:fld id="{D4605E03-BC17-41A7-854C-DFAB672737DC}" type="datetime1">
              <a:rPr lang="en-US" smtClean="0"/>
              <a:t>1/7/2023</a:t>
            </a:fld>
            <a:endParaRPr lang="en-US" dirty="0"/>
          </a:p>
        </p:txBody>
      </p:sp>
      <p:sp>
        <p:nvSpPr>
          <p:cNvPr id="6" name="Footer Placeholder 5">
            <a:extLst>
              <a:ext uri="{FF2B5EF4-FFF2-40B4-BE49-F238E27FC236}">
                <a16:creationId xmlns:a16="http://schemas.microsoft.com/office/drawing/2014/main" id="{3CF232DE-9C89-4B4C-A496-5735694911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73F27DB-27F2-4414-ACAB-96E2EA5126A6}"/>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09302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C4ECF0-D911-4C0F-A08B-EA1518DBAC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5846F2-3FA0-442B-8A54-EB83C187E5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552E7C-CEBD-448D-B82C-2D9FC4953D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08324-A84C-4A45-93B6-78D079CCE772}" type="datetime1">
              <a:rPr lang="en-US" smtClean="0"/>
              <a:t>1/7/2023</a:t>
            </a:fld>
            <a:endParaRPr lang="en-US" dirty="0"/>
          </a:p>
        </p:txBody>
      </p:sp>
      <p:sp>
        <p:nvSpPr>
          <p:cNvPr id="5" name="Footer Placeholder 4">
            <a:extLst>
              <a:ext uri="{FF2B5EF4-FFF2-40B4-BE49-F238E27FC236}">
                <a16:creationId xmlns:a16="http://schemas.microsoft.com/office/drawing/2014/main" id="{B2616D05-E8C6-4D46-A139-BD182DBDE1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29E94E3-A607-4B17-A554-B9F0C84865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FAEF9944-A4F6-4C59-AEBD-678D6480B8EA}" type="slidenum">
              <a:rPr lang="en-US" smtClean="0"/>
              <a:pPr algn="l"/>
              <a:t>‹#›</a:t>
            </a:fld>
            <a:endParaRPr lang="en-US" dirty="0"/>
          </a:p>
        </p:txBody>
      </p:sp>
      <p:sp>
        <p:nvSpPr>
          <p:cNvPr id="7" name="Footer Placeholder 6">
            <a:extLst>
              <a:ext uri="{FF2B5EF4-FFF2-40B4-BE49-F238E27FC236}">
                <a16:creationId xmlns:a16="http://schemas.microsoft.com/office/drawing/2014/main" id="{9D35BF44-372E-4D5D-B6A0-9A16F1366426}"/>
              </a:ext>
            </a:extLst>
          </p:cNvPr>
          <p:cNvSpPr txBox="1"/>
          <p:nvPr userDrawn="1"/>
        </p:nvSpPr>
        <p:spPr>
          <a:xfrm>
            <a:off x="1886558" y="6365297"/>
            <a:ext cx="9144000" cy="365125"/>
          </a:xfrm>
          <a:prstGeom prst="rect">
            <a:avLst/>
          </a:prstGeom>
          <a:solidFill>
            <a:srgbClr val="C00000"/>
          </a:solidFill>
        </p:spPr>
        <p:txBody>
          <a:bodyPr anchor="ctr"/>
          <a:lstStyle/>
          <a:p>
            <a:pPr marR="0" algn="ctr" defTabSz="914400" eaLnBrk="1" fontAlgn="auto" hangingPunct="1">
              <a:spcBef>
                <a:spcPts val="0"/>
              </a:spcBef>
              <a:spcAft>
                <a:spcPts val="0"/>
              </a:spcAft>
              <a:buClrTx/>
              <a:buSzTx/>
              <a:buFontTx/>
              <a:defRPr/>
            </a:pPr>
            <a:r>
              <a:rPr kumimoji="0" lang="en-US" sz="1600" b="1" kern="1200" cap="none" spc="0" normalizeH="0" baseline="0" noProof="0" dirty="0">
                <a:solidFill>
                  <a:schemeClr val="bg1"/>
                </a:solidFill>
                <a:latin typeface="+mn-lt"/>
                <a:ea typeface="+mn-ea"/>
                <a:cs typeface="+mn-cs"/>
              </a:rPr>
              <a:t>Apex Institute of Technology- </a:t>
            </a:r>
            <a:r>
              <a:rPr kumimoji="0" lang="en-US" sz="1600" b="1" kern="1200" cap="none" spc="0" normalizeH="0" baseline="0" noProof="0" dirty="0">
                <a:solidFill>
                  <a:schemeClr val="bg1"/>
                </a:solidFill>
                <a:latin typeface="Times" charset="0"/>
                <a:ea typeface="+mn-ea"/>
                <a:cs typeface="+mn-cs"/>
              </a:rPr>
              <a:t>CSE</a:t>
            </a:r>
            <a:endParaRPr kumimoji="0" lang="en-US" sz="1600" b="1" kern="1200" cap="none" spc="0" normalizeH="0" baseline="0" noProof="0" dirty="0">
              <a:solidFill>
                <a:schemeClr val="bg1"/>
              </a:solidFill>
              <a:latin typeface="+mn-lt"/>
              <a:ea typeface="+mn-ea"/>
              <a:cs typeface="+mn-cs"/>
            </a:endParaRPr>
          </a:p>
        </p:txBody>
      </p:sp>
      <p:pic>
        <p:nvPicPr>
          <p:cNvPr id="8" name="Picture 7">
            <a:extLst>
              <a:ext uri="{FF2B5EF4-FFF2-40B4-BE49-F238E27FC236}">
                <a16:creationId xmlns:a16="http://schemas.microsoft.com/office/drawing/2014/main" id="{63F4997B-5A21-4232-840E-647F3398484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039314" y="0"/>
            <a:ext cx="1152686" cy="1933845"/>
          </a:xfrm>
          <a:prstGeom prst="rect">
            <a:avLst/>
          </a:prstGeom>
        </p:spPr>
      </p:pic>
    </p:spTree>
    <p:extLst>
      <p:ext uri="{BB962C8B-B14F-4D97-AF65-F5344CB8AC3E}">
        <p14:creationId xmlns:p14="http://schemas.microsoft.com/office/powerpoint/2010/main" val="64678307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17" Type="http://schemas.openxmlformats.org/officeDocument/2006/relationships/customXml" Target="../ink/ink57.xml"/><Relationship Id="rId21" Type="http://schemas.openxmlformats.org/officeDocument/2006/relationships/customXml" Target="../ink/ink9.xml"/><Relationship Id="rId42" Type="http://schemas.openxmlformats.org/officeDocument/2006/relationships/image" Target="../media/image31.png"/><Relationship Id="rId63" Type="http://schemas.openxmlformats.org/officeDocument/2006/relationships/customXml" Target="../ink/ink30.xml"/><Relationship Id="rId84" Type="http://schemas.openxmlformats.org/officeDocument/2006/relationships/image" Target="../media/image52.png"/><Relationship Id="rId138" Type="http://schemas.openxmlformats.org/officeDocument/2006/relationships/image" Target="../media/image79.png"/><Relationship Id="rId159" Type="http://schemas.openxmlformats.org/officeDocument/2006/relationships/customXml" Target="../ink/ink78.xml"/><Relationship Id="rId170" Type="http://schemas.openxmlformats.org/officeDocument/2006/relationships/image" Target="../media/image95.png"/><Relationship Id="rId191" Type="http://schemas.openxmlformats.org/officeDocument/2006/relationships/customXml" Target="../ink/ink94.xml"/><Relationship Id="rId107" Type="http://schemas.openxmlformats.org/officeDocument/2006/relationships/customXml" Target="../ink/ink52.xml"/><Relationship Id="rId11" Type="http://schemas.openxmlformats.org/officeDocument/2006/relationships/customXml" Target="../ink/ink4.xml"/><Relationship Id="rId32" Type="http://schemas.openxmlformats.org/officeDocument/2006/relationships/image" Target="../media/image26.png"/><Relationship Id="rId53" Type="http://schemas.openxmlformats.org/officeDocument/2006/relationships/customXml" Target="../ink/ink25.xml"/><Relationship Id="rId74" Type="http://schemas.openxmlformats.org/officeDocument/2006/relationships/image" Target="../media/image47.png"/><Relationship Id="rId128" Type="http://schemas.openxmlformats.org/officeDocument/2006/relationships/image" Target="../media/image74.png"/><Relationship Id="rId149" Type="http://schemas.openxmlformats.org/officeDocument/2006/relationships/customXml" Target="../ink/ink73.xml"/><Relationship Id="rId5" Type="http://schemas.openxmlformats.org/officeDocument/2006/relationships/customXml" Target="../ink/ink1.xml"/><Relationship Id="rId95" Type="http://schemas.openxmlformats.org/officeDocument/2006/relationships/customXml" Target="../ink/ink46.xml"/><Relationship Id="rId160" Type="http://schemas.openxmlformats.org/officeDocument/2006/relationships/image" Target="../media/image90.png"/><Relationship Id="rId181" Type="http://schemas.openxmlformats.org/officeDocument/2006/relationships/customXml" Target="../ink/ink89.xml"/><Relationship Id="rId22" Type="http://schemas.openxmlformats.org/officeDocument/2006/relationships/image" Target="../media/image21.png"/><Relationship Id="rId43" Type="http://schemas.openxmlformats.org/officeDocument/2006/relationships/customXml" Target="../ink/ink20.xml"/><Relationship Id="rId64" Type="http://schemas.openxmlformats.org/officeDocument/2006/relationships/image" Target="../media/image42.png"/><Relationship Id="rId118" Type="http://schemas.openxmlformats.org/officeDocument/2006/relationships/image" Target="../media/image69.png"/><Relationship Id="rId139" Type="http://schemas.openxmlformats.org/officeDocument/2006/relationships/customXml" Target="../ink/ink68.xml"/><Relationship Id="rId85" Type="http://schemas.openxmlformats.org/officeDocument/2006/relationships/customXml" Target="../ink/ink41.xml"/><Relationship Id="rId150" Type="http://schemas.openxmlformats.org/officeDocument/2006/relationships/image" Target="../media/image85.png"/><Relationship Id="rId171" Type="http://schemas.openxmlformats.org/officeDocument/2006/relationships/customXml" Target="../ink/ink84.xml"/><Relationship Id="rId192" Type="http://schemas.openxmlformats.org/officeDocument/2006/relationships/image" Target="../media/image106.png"/><Relationship Id="rId12" Type="http://schemas.openxmlformats.org/officeDocument/2006/relationships/image" Target="../media/image16.png"/><Relationship Id="rId33" Type="http://schemas.openxmlformats.org/officeDocument/2006/relationships/customXml" Target="../ink/ink15.xml"/><Relationship Id="rId108" Type="http://schemas.openxmlformats.org/officeDocument/2006/relationships/image" Target="../media/image64.png"/><Relationship Id="rId129" Type="http://schemas.openxmlformats.org/officeDocument/2006/relationships/customXml" Target="../ink/ink63.xml"/><Relationship Id="rId54" Type="http://schemas.openxmlformats.org/officeDocument/2006/relationships/image" Target="../media/image37.png"/><Relationship Id="rId75" Type="http://schemas.openxmlformats.org/officeDocument/2006/relationships/customXml" Target="../ink/ink36.xml"/><Relationship Id="rId96" Type="http://schemas.openxmlformats.org/officeDocument/2006/relationships/image" Target="../media/image58.png"/><Relationship Id="rId140" Type="http://schemas.openxmlformats.org/officeDocument/2006/relationships/image" Target="../media/image80.png"/><Relationship Id="rId161" Type="http://schemas.openxmlformats.org/officeDocument/2006/relationships/customXml" Target="../ink/ink79.xml"/><Relationship Id="rId182" Type="http://schemas.openxmlformats.org/officeDocument/2006/relationships/image" Target="../media/image101.png"/><Relationship Id="rId6" Type="http://schemas.openxmlformats.org/officeDocument/2006/relationships/image" Target="../media/image13.png"/><Relationship Id="rId23" Type="http://schemas.openxmlformats.org/officeDocument/2006/relationships/customXml" Target="../ink/ink10.xml"/><Relationship Id="rId119" Type="http://schemas.openxmlformats.org/officeDocument/2006/relationships/customXml" Target="../ink/ink58.xml"/><Relationship Id="rId44" Type="http://schemas.openxmlformats.org/officeDocument/2006/relationships/image" Target="../media/image32.png"/><Relationship Id="rId65" Type="http://schemas.openxmlformats.org/officeDocument/2006/relationships/customXml" Target="../ink/ink31.xml"/><Relationship Id="rId86" Type="http://schemas.openxmlformats.org/officeDocument/2006/relationships/image" Target="../media/image53.png"/><Relationship Id="rId130" Type="http://schemas.openxmlformats.org/officeDocument/2006/relationships/image" Target="../media/image75.png"/><Relationship Id="rId151" Type="http://schemas.openxmlformats.org/officeDocument/2006/relationships/customXml" Target="../ink/ink74.xml"/><Relationship Id="rId172" Type="http://schemas.openxmlformats.org/officeDocument/2006/relationships/image" Target="../media/image96.png"/><Relationship Id="rId193" Type="http://schemas.openxmlformats.org/officeDocument/2006/relationships/customXml" Target="../ink/ink95.xml"/><Relationship Id="rId13" Type="http://schemas.openxmlformats.org/officeDocument/2006/relationships/customXml" Target="../ink/ink5.xml"/><Relationship Id="rId109" Type="http://schemas.openxmlformats.org/officeDocument/2006/relationships/customXml" Target="../ink/ink53.xml"/><Relationship Id="rId34" Type="http://schemas.openxmlformats.org/officeDocument/2006/relationships/image" Target="../media/image27.png"/><Relationship Id="rId50" Type="http://schemas.openxmlformats.org/officeDocument/2006/relationships/image" Target="../media/image35.png"/><Relationship Id="rId55" Type="http://schemas.openxmlformats.org/officeDocument/2006/relationships/customXml" Target="../ink/ink26.xml"/><Relationship Id="rId76" Type="http://schemas.openxmlformats.org/officeDocument/2006/relationships/image" Target="../media/image48.png"/><Relationship Id="rId97" Type="http://schemas.openxmlformats.org/officeDocument/2006/relationships/customXml" Target="../ink/ink47.xml"/><Relationship Id="rId104" Type="http://schemas.openxmlformats.org/officeDocument/2006/relationships/image" Target="../media/image62.png"/><Relationship Id="rId120" Type="http://schemas.openxmlformats.org/officeDocument/2006/relationships/image" Target="../media/image70.png"/><Relationship Id="rId125" Type="http://schemas.openxmlformats.org/officeDocument/2006/relationships/customXml" Target="../ink/ink61.xml"/><Relationship Id="rId141" Type="http://schemas.openxmlformats.org/officeDocument/2006/relationships/customXml" Target="../ink/ink69.xml"/><Relationship Id="rId146" Type="http://schemas.openxmlformats.org/officeDocument/2006/relationships/image" Target="../media/image83.png"/><Relationship Id="rId167" Type="http://schemas.openxmlformats.org/officeDocument/2006/relationships/customXml" Target="../ink/ink82.xml"/><Relationship Id="rId188" Type="http://schemas.openxmlformats.org/officeDocument/2006/relationships/image" Target="../media/image104.png"/><Relationship Id="rId7" Type="http://schemas.openxmlformats.org/officeDocument/2006/relationships/customXml" Target="../ink/ink2.xml"/><Relationship Id="rId71" Type="http://schemas.openxmlformats.org/officeDocument/2006/relationships/customXml" Target="../ink/ink34.xml"/><Relationship Id="rId92" Type="http://schemas.openxmlformats.org/officeDocument/2006/relationships/image" Target="../media/image56.png"/><Relationship Id="rId162" Type="http://schemas.openxmlformats.org/officeDocument/2006/relationships/image" Target="../media/image91.png"/><Relationship Id="rId183" Type="http://schemas.openxmlformats.org/officeDocument/2006/relationships/customXml" Target="../ink/ink90.xml"/><Relationship Id="rId2" Type="http://schemas.openxmlformats.org/officeDocument/2006/relationships/slideLayout" Target="../slideLayouts/slideLayout2.xml"/><Relationship Id="rId29" Type="http://schemas.openxmlformats.org/officeDocument/2006/relationships/customXml" Target="../ink/ink13.xml"/><Relationship Id="rId24" Type="http://schemas.openxmlformats.org/officeDocument/2006/relationships/image" Target="../media/image22.png"/><Relationship Id="rId40" Type="http://schemas.openxmlformats.org/officeDocument/2006/relationships/image" Target="../media/image30.png"/><Relationship Id="rId45" Type="http://schemas.openxmlformats.org/officeDocument/2006/relationships/customXml" Target="../ink/ink21.xml"/><Relationship Id="rId66" Type="http://schemas.openxmlformats.org/officeDocument/2006/relationships/image" Target="../media/image43.png"/><Relationship Id="rId87" Type="http://schemas.openxmlformats.org/officeDocument/2006/relationships/customXml" Target="../ink/ink42.xml"/><Relationship Id="rId110" Type="http://schemas.openxmlformats.org/officeDocument/2006/relationships/image" Target="../media/image65.png"/><Relationship Id="rId115" Type="http://schemas.openxmlformats.org/officeDocument/2006/relationships/customXml" Target="../ink/ink56.xml"/><Relationship Id="rId131" Type="http://schemas.openxmlformats.org/officeDocument/2006/relationships/customXml" Target="../ink/ink64.xml"/><Relationship Id="rId136" Type="http://schemas.openxmlformats.org/officeDocument/2006/relationships/image" Target="../media/image78.png"/><Relationship Id="rId157" Type="http://schemas.openxmlformats.org/officeDocument/2006/relationships/customXml" Target="../ink/ink77.xml"/><Relationship Id="rId178" Type="http://schemas.openxmlformats.org/officeDocument/2006/relationships/image" Target="../media/image99.png"/><Relationship Id="rId61" Type="http://schemas.openxmlformats.org/officeDocument/2006/relationships/customXml" Target="../ink/ink29.xml"/><Relationship Id="rId82" Type="http://schemas.openxmlformats.org/officeDocument/2006/relationships/image" Target="../media/image51.png"/><Relationship Id="rId152" Type="http://schemas.openxmlformats.org/officeDocument/2006/relationships/image" Target="../media/image86.png"/><Relationship Id="rId173" Type="http://schemas.openxmlformats.org/officeDocument/2006/relationships/customXml" Target="../ink/ink85.xml"/><Relationship Id="rId194" Type="http://schemas.openxmlformats.org/officeDocument/2006/relationships/image" Target="../media/image107.png"/><Relationship Id="rId19" Type="http://schemas.openxmlformats.org/officeDocument/2006/relationships/customXml" Target="../ink/ink8.xml"/><Relationship Id="rId14" Type="http://schemas.openxmlformats.org/officeDocument/2006/relationships/image" Target="../media/image17.png"/><Relationship Id="rId30" Type="http://schemas.openxmlformats.org/officeDocument/2006/relationships/image" Target="../media/image25.png"/><Relationship Id="rId35" Type="http://schemas.openxmlformats.org/officeDocument/2006/relationships/customXml" Target="../ink/ink16.xml"/><Relationship Id="rId56" Type="http://schemas.openxmlformats.org/officeDocument/2006/relationships/image" Target="../media/image38.png"/><Relationship Id="rId77" Type="http://schemas.openxmlformats.org/officeDocument/2006/relationships/customXml" Target="../ink/ink37.xml"/><Relationship Id="rId100" Type="http://schemas.openxmlformats.org/officeDocument/2006/relationships/image" Target="../media/image60.png"/><Relationship Id="rId105" Type="http://schemas.openxmlformats.org/officeDocument/2006/relationships/customXml" Target="../ink/ink51.xml"/><Relationship Id="rId126" Type="http://schemas.openxmlformats.org/officeDocument/2006/relationships/image" Target="../media/image73.png"/><Relationship Id="rId147" Type="http://schemas.openxmlformats.org/officeDocument/2006/relationships/customXml" Target="../ink/ink72.xml"/><Relationship Id="rId168" Type="http://schemas.openxmlformats.org/officeDocument/2006/relationships/image" Target="../media/image94.png"/><Relationship Id="rId8" Type="http://schemas.openxmlformats.org/officeDocument/2006/relationships/image" Target="../media/image14.png"/><Relationship Id="rId51" Type="http://schemas.openxmlformats.org/officeDocument/2006/relationships/customXml" Target="../ink/ink24.xml"/><Relationship Id="rId72" Type="http://schemas.openxmlformats.org/officeDocument/2006/relationships/image" Target="../media/image46.png"/><Relationship Id="rId93" Type="http://schemas.openxmlformats.org/officeDocument/2006/relationships/customXml" Target="../ink/ink45.xml"/><Relationship Id="rId98" Type="http://schemas.openxmlformats.org/officeDocument/2006/relationships/image" Target="../media/image59.png"/><Relationship Id="rId121" Type="http://schemas.openxmlformats.org/officeDocument/2006/relationships/customXml" Target="../ink/ink59.xml"/><Relationship Id="rId142" Type="http://schemas.openxmlformats.org/officeDocument/2006/relationships/image" Target="../media/image81.png"/><Relationship Id="rId163" Type="http://schemas.openxmlformats.org/officeDocument/2006/relationships/customXml" Target="../ink/ink80.xml"/><Relationship Id="rId184" Type="http://schemas.openxmlformats.org/officeDocument/2006/relationships/image" Target="../media/image102.png"/><Relationship Id="rId189" Type="http://schemas.openxmlformats.org/officeDocument/2006/relationships/customXml" Target="../ink/ink93.xml"/><Relationship Id="rId3" Type="http://schemas.openxmlformats.org/officeDocument/2006/relationships/notesSlide" Target="../notesSlides/notesSlide9.xml"/><Relationship Id="rId25" Type="http://schemas.openxmlformats.org/officeDocument/2006/relationships/customXml" Target="../ink/ink11.xml"/><Relationship Id="rId46" Type="http://schemas.openxmlformats.org/officeDocument/2006/relationships/image" Target="../media/image33.png"/><Relationship Id="rId67" Type="http://schemas.openxmlformats.org/officeDocument/2006/relationships/customXml" Target="../ink/ink32.xml"/><Relationship Id="rId116" Type="http://schemas.openxmlformats.org/officeDocument/2006/relationships/image" Target="../media/image68.png"/><Relationship Id="rId137" Type="http://schemas.openxmlformats.org/officeDocument/2006/relationships/customXml" Target="../ink/ink67.xml"/><Relationship Id="rId158" Type="http://schemas.openxmlformats.org/officeDocument/2006/relationships/image" Target="../media/image89.png"/><Relationship Id="rId20" Type="http://schemas.openxmlformats.org/officeDocument/2006/relationships/image" Target="../media/image20.png"/><Relationship Id="rId41" Type="http://schemas.openxmlformats.org/officeDocument/2006/relationships/customXml" Target="../ink/ink19.xml"/><Relationship Id="rId62" Type="http://schemas.openxmlformats.org/officeDocument/2006/relationships/image" Target="../media/image41.png"/><Relationship Id="rId83" Type="http://schemas.openxmlformats.org/officeDocument/2006/relationships/customXml" Target="../ink/ink40.xml"/><Relationship Id="rId88" Type="http://schemas.openxmlformats.org/officeDocument/2006/relationships/image" Target="../media/image54.png"/><Relationship Id="rId111" Type="http://schemas.openxmlformats.org/officeDocument/2006/relationships/customXml" Target="../ink/ink54.xml"/><Relationship Id="rId132" Type="http://schemas.openxmlformats.org/officeDocument/2006/relationships/image" Target="../media/image76.png"/><Relationship Id="rId153" Type="http://schemas.openxmlformats.org/officeDocument/2006/relationships/customXml" Target="../ink/ink75.xml"/><Relationship Id="rId174" Type="http://schemas.openxmlformats.org/officeDocument/2006/relationships/image" Target="../media/image97.png"/><Relationship Id="rId179" Type="http://schemas.openxmlformats.org/officeDocument/2006/relationships/customXml" Target="../ink/ink88.xml"/><Relationship Id="rId190" Type="http://schemas.openxmlformats.org/officeDocument/2006/relationships/image" Target="../media/image105.png"/><Relationship Id="rId15" Type="http://schemas.openxmlformats.org/officeDocument/2006/relationships/customXml" Target="../ink/ink6.xml"/><Relationship Id="rId36" Type="http://schemas.openxmlformats.org/officeDocument/2006/relationships/image" Target="../media/image28.png"/><Relationship Id="rId57" Type="http://schemas.openxmlformats.org/officeDocument/2006/relationships/customXml" Target="../ink/ink27.xml"/><Relationship Id="rId106" Type="http://schemas.openxmlformats.org/officeDocument/2006/relationships/image" Target="../media/image63.png"/><Relationship Id="rId127" Type="http://schemas.openxmlformats.org/officeDocument/2006/relationships/customXml" Target="../ink/ink62.xml"/><Relationship Id="rId10" Type="http://schemas.openxmlformats.org/officeDocument/2006/relationships/image" Target="../media/image15.png"/><Relationship Id="rId31" Type="http://schemas.openxmlformats.org/officeDocument/2006/relationships/customXml" Target="../ink/ink14.xml"/><Relationship Id="rId52" Type="http://schemas.openxmlformats.org/officeDocument/2006/relationships/image" Target="../media/image36.png"/><Relationship Id="rId73" Type="http://schemas.openxmlformats.org/officeDocument/2006/relationships/customXml" Target="../ink/ink35.xml"/><Relationship Id="rId78" Type="http://schemas.openxmlformats.org/officeDocument/2006/relationships/image" Target="../media/image49.png"/><Relationship Id="rId94" Type="http://schemas.openxmlformats.org/officeDocument/2006/relationships/image" Target="../media/image57.png"/><Relationship Id="rId99" Type="http://schemas.openxmlformats.org/officeDocument/2006/relationships/customXml" Target="../ink/ink48.xml"/><Relationship Id="rId101" Type="http://schemas.openxmlformats.org/officeDocument/2006/relationships/customXml" Target="../ink/ink49.xml"/><Relationship Id="rId122" Type="http://schemas.openxmlformats.org/officeDocument/2006/relationships/image" Target="../media/image71.png"/><Relationship Id="rId143" Type="http://schemas.openxmlformats.org/officeDocument/2006/relationships/customXml" Target="../ink/ink70.xml"/><Relationship Id="rId148" Type="http://schemas.openxmlformats.org/officeDocument/2006/relationships/image" Target="../media/image84.png"/><Relationship Id="rId164" Type="http://schemas.openxmlformats.org/officeDocument/2006/relationships/image" Target="../media/image92.png"/><Relationship Id="rId169" Type="http://schemas.openxmlformats.org/officeDocument/2006/relationships/customXml" Target="../ink/ink83.xml"/><Relationship Id="rId185" Type="http://schemas.openxmlformats.org/officeDocument/2006/relationships/customXml" Target="../ink/ink91.xml"/><Relationship Id="rId4" Type="http://schemas.openxmlformats.org/officeDocument/2006/relationships/image" Target="../media/image12.emf"/><Relationship Id="rId9" Type="http://schemas.openxmlformats.org/officeDocument/2006/relationships/customXml" Target="../ink/ink3.xml"/><Relationship Id="rId180" Type="http://schemas.openxmlformats.org/officeDocument/2006/relationships/image" Target="../media/image100.png"/><Relationship Id="rId26" Type="http://schemas.openxmlformats.org/officeDocument/2006/relationships/image" Target="../media/image23.png"/><Relationship Id="rId47" Type="http://schemas.openxmlformats.org/officeDocument/2006/relationships/customXml" Target="../ink/ink22.xml"/><Relationship Id="rId68" Type="http://schemas.openxmlformats.org/officeDocument/2006/relationships/image" Target="../media/image44.png"/><Relationship Id="rId89" Type="http://schemas.openxmlformats.org/officeDocument/2006/relationships/customXml" Target="../ink/ink43.xml"/><Relationship Id="rId112" Type="http://schemas.openxmlformats.org/officeDocument/2006/relationships/image" Target="../media/image66.png"/><Relationship Id="rId133" Type="http://schemas.openxmlformats.org/officeDocument/2006/relationships/customXml" Target="../ink/ink65.xml"/><Relationship Id="rId154" Type="http://schemas.openxmlformats.org/officeDocument/2006/relationships/image" Target="../media/image87.png"/><Relationship Id="rId175" Type="http://schemas.openxmlformats.org/officeDocument/2006/relationships/customXml" Target="../ink/ink86.xml"/><Relationship Id="rId16" Type="http://schemas.openxmlformats.org/officeDocument/2006/relationships/image" Target="../media/image18.png"/><Relationship Id="rId37" Type="http://schemas.openxmlformats.org/officeDocument/2006/relationships/customXml" Target="../ink/ink17.xml"/><Relationship Id="rId58" Type="http://schemas.openxmlformats.org/officeDocument/2006/relationships/image" Target="../media/image39.png"/><Relationship Id="rId79" Type="http://schemas.openxmlformats.org/officeDocument/2006/relationships/customXml" Target="../ink/ink38.xml"/><Relationship Id="rId102" Type="http://schemas.openxmlformats.org/officeDocument/2006/relationships/image" Target="../media/image61.png"/><Relationship Id="rId123" Type="http://schemas.openxmlformats.org/officeDocument/2006/relationships/customXml" Target="../ink/ink60.xml"/><Relationship Id="rId144" Type="http://schemas.openxmlformats.org/officeDocument/2006/relationships/image" Target="../media/image82.png"/><Relationship Id="rId90" Type="http://schemas.openxmlformats.org/officeDocument/2006/relationships/image" Target="../media/image55.png"/><Relationship Id="rId165" Type="http://schemas.openxmlformats.org/officeDocument/2006/relationships/customXml" Target="../ink/ink81.xml"/><Relationship Id="rId186" Type="http://schemas.openxmlformats.org/officeDocument/2006/relationships/image" Target="../media/image103.png"/><Relationship Id="rId27" Type="http://schemas.openxmlformats.org/officeDocument/2006/relationships/customXml" Target="../ink/ink12.xml"/><Relationship Id="rId48" Type="http://schemas.openxmlformats.org/officeDocument/2006/relationships/image" Target="../media/image34.png"/><Relationship Id="rId69" Type="http://schemas.openxmlformats.org/officeDocument/2006/relationships/customXml" Target="../ink/ink33.xml"/><Relationship Id="rId113" Type="http://schemas.openxmlformats.org/officeDocument/2006/relationships/customXml" Target="../ink/ink55.xml"/><Relationship Id="rId134" Type="http://schemas.openxmlformats.org/officeDocument/2006/relationships/image" Target="../media/image77.png"/><Relationship Id="rId80" Type="http://schemas.openxmlformats.org/officeDocument/2006/relationships/image" Target="../media/image50.png"/><Relationship Id="rId155" Type="http://schemas.openxmlformats.org/officeDocument/2006/relationships/customXml" Target="../ink/ink76.xml"/><Relationship Id="rId176" Type="http://schemas.openxmlformats.org/officeDocument/2006/relationships/image" Target="../media/image98.png"/><Relationship Id="rId17" Type="http://schemas.openxmlformats.org/officeDocument/2006/relationships/customXml" Target="../ink/ink7.xml"/><Relationship Id="rId38" Type="http://schemas.openxmlformats.org/officeDocument/2006/relationships/image" Target="../media/image29.png"/><Relationship Id="rId59" Type="http://schemas.openxmlformats.org/officeDocument/2006/relationships/customXml" Target="../ink/ink28.xml"/><Relationship Id="rId103" Type="http://schemas.openxmlformats.org/officeDocument/2006/relationships/customXml" Target="../ink/ink50.xml"/><Relationship Id="rId124" Type="http://schemas.openxmlformats.org/officeDocument/2006/relationships/image" Target="../media/image72.png"/><Relationship Id="rId70" Type="http://schemas.openxmlformats.org/officeDocument/2006/relationships/image" Target="../media/image45.png"/><Relationship Id="rId91" Type="http://schemas.openxmlformats.org/officeDocument/2006/relationships/customXml" Target="../ink/ink44.xml"/><Relationship Id="rId145" Type="http://schemas.openxmlformats.org/officeDocument/2006/relationships/customXml" Target="../ink/ink71.xml"/><Relationship Id="rId166" Type="http://schemas.openxmlformats.org/officeDocument/2006/relationships/image" Target="../media/image93.png"/><Relationship Id="rId187" Type="http://schemas.openxmlformats.org/officeDocument/2006/relationships/customXml" Target="../ink/ink92.xml"/><Relationship Id="rId1" Type="http://schemas.openxmlformats.org/officeDocument/2006/relationships/tags" Target="../tags/tag10.xml"/><Relationship Id="rId28" Type="http://schemas.openxmlformats.org/officeDocument/2006/relationships/image" Target="../media/image24.png"/><Relationship Id="rId49" Type="http://schemas.openxmlformats.org/officeDocument/2006/relationships/customXml" Target="../ink/ink23.xml"/><Relationship Id="rId114" Type="http://schemas.openxmlformats.org/officeDocument/2006/relationships/image" Target="../media/image67.png"/><Relationship Id="rId60" Type="http://schemas.openxmlformats.org/officeDocument/2006/relationships/image" Target="../media/image40.png"/><Relationship Id="rId81" Type="http://schemas.openxmlformats.org/officeDocument/2006/relationships/customXml" Target="../ink/ink39.xml"/><Relationship Id="rId135" Type="http://schemas.openxmlformats.org/officeDocument/2006/relationships/customXml" Target="../ink/ink66.xml"/><Relationship Id="rId156" Type="http://schemas.openxmlformats.org/officeDocument/2006/relationships/image" Target="../media/image88.png"/><Relationship Id="rId177" Type="http://schemas.openxmlformats.org/officeDocument/2006/relationships/customXml" Target="../ink/ink87.xml"/><Relationship Id="rId18" Type="http://schemas.openxmlformats.org/officeDocument/2006/relationships/image" Target="../media/image19.png"/><Relationship Id="rId39" Type="http://schemas.openxmlformats.org/officeDocument/2006/relationships/customXml" Target="../ink/ink18.xml"/></Relationships>
</file>

<file path=ppt/slides/_rels/slide11.xml.rels><?xml version="1.0" encoding="UTF-8" standalone="yes"?>
<Relationships xmlns="http://schemas.openxmlformats.org/package/2006/relationships"><Relationship Id="rId117" Type="http://schemas.openxmlformats.org/officeDocument/2006/relationships/customXml" Target="../ink/ink152.xml"/><Relationship Id="rId21" Type="http://schemas.openxmlformats.org/officeDocument/2006/relationships/customXml" Target="../ink/ink104.xml"/><Relationship Id="rId324" Type="http://schemas.openxmlformats.org/officeDocument/2006/relationships/image" Target="../media/image265.png"/><Relationship Id="rId531" Type="http://schemas.openxmlformats.org/officeDocument/2006/relationships/image" Target="../media/image368.png"/><Relationship Id="rId170" Type="http://schemas.openxmlformats.org/officeDocument/2006/relationships/image" Target="../media/image189.png"/><Relationship Id="rId268" Type="http://schemas.openxmlformats.org/officeDocument/2006/relationships/image" Target="../media/image237.png"/><Relationship Id="rId475" Type="http://schemas.openxmlformats.org/officeDocument/2006/relationships/image" Target="../media/image340.png"/><Relationship Id="rId32" Type="http://schemas.openxmlformats.org/officeDocument/2006/relationships/image" Target="../media/image120.png"/><Relationship Id="rId128" Type="http://schemas.openxmlformats.org/officeDocument/2006/relationships/image" Target="../media/image168.png"/><Relationship Id="rId335" Type="http://schemas.openxmlformats.org/officeDocument/2006/relationships/customXml" Target="../ink/ink261.xml"/><Relationship Id="rId542" Type="http://schemas.openxmlformats.org/officeDocument/2006/relationships/customXml" Target="../ink/ink365.xml"/><Relationship Id="rId181" Type="http://schemas.openxmlformats.org/officeDocument/2006/relationships/customXml" Target="../ink/ink184.xml"/><Relationship Id="rId402" Type="http://schemas.openxmlformats.org/officeDocument/2006/relationships/image" Target="../media/image304.png"/><Relationship Id="rId279" Type="http://schemas.openxmlformats.org/officeDocument/2006/relationships/customXml" Target="../ink/ink233.xml"/><Relationship Id="rId486" Type="http://schemas.openxmlformats.org/officeDocument/2006/relationships/customXml" Target="../ink/ink337.xml"/><Relationship Id="rId43" Type="http://schemas.openxmlformats.org/officeDocument/2006/relationships/customXml" Target="../ink/ink115.xml"/><Relationship Id="rId139" Type="http://schemas.openxmlformats.org/officeDocument/2006/relationships/customXml" Target="../ink/ink163.xml"/><Relationship Id="rId346" Type="http://schemas.openxmlformats.org/officeDocument/2006/relationships/image" Target="../media/image276.png"/><Relationship Id="rId553" Type="http://schemas.openxmlformats.org/officeDocument/2006/relationships/image" Target="../media/image379.png"/><Relationship Id="rId192" Type="http://schemas.openxmlformats.org/officeDocument/2006/relationships/image" Target="../media/image200.png"/><Relationship Id="rId206" Type="http://schemas.openxmlformats.org/officeDocument/2006/relationships/image" Target="../media/image207.png"/><Relationship Id="rId413" Type="http://schemas.openxmlformats.org/officeDocument/2006/relationships/image" Target="../media/image309.png"/><Relationship Id="rId497" Type="http://schemas.openxmlformats.org/officeDocument/2006/relationships/image" Target="../media/image351.png"/><Relationship Id="rId357" Type="http://schemas.openxmlformats.org/officeDocument/2006/relationships/customXml" Target="../ink/ink272.xml"/><Relationship Id="rId54" Type="http://schemas.openxmlformats.org/officeDocument/2006/relationships/image" Target="../media/image131.png"/><Relationship Id="rId217" Type="http://schemas.openxmlformats.org/officeDocument/2006/relationships/customXml" Target="../ink/ink202.xml"/><Relationship Id="rId564" Type="http://schemas.openxmlformats.org/officeDocument/2006/relationships/customXml" Target="../ink/ink376.xml"/><Relationship Id="rId424" Type="http://schemas.openxmlformats.org/officeDocument/2006/relationships/customXml" Target="../ink/ink306.xml"/><Relationship Id="rId270" Type="http://schemas.openxmlformats.org/officeDocument/2006/relationships/image" Target="../media/image238.png"/><Relationship Id="rId65" Type="http://schemas.openxmlformats.org/officeDocument/2006/relationships/customXml" Target="../ink/ink126.xml"/><Relationship Id="rId130" Type="http://schemas.openxmlformats.org/officeDocument/2006/relationships/image" Target="../media/image169.png"/><Relationship Id="rId368" Type="http://schemas.openxmlformats.org/officeDocument/2006/relationships/image" Target="../media/image287.png"/><Relationship Id="rId228" Type="http://schemas.openxmlformats.org/officeDocument/2006/relationships/image" Target="../media/image217.png"/><Relationship Id="rId435" Type="http://schemas.openxmlformats.org/officeDocument/2006/relationships/image" Target="../media/image320.png"/><Relationship Id="rId281" Type="http://schemas.openxmlformats.org/officeDocument/2006/relationships/customXml" Target="../ink/ink234.xml"/><Relationship Id="rId337" Type="http://schemas.openxmlformats.org/officeDocument/2006/relationships/customXml" Target="../ink/ink262.xml"/><Relationship Id="rId502" Type="http://schemas.openxmlformats.org/officeDocument/2006/relationships/customXml" Target="../ink/ink345.xml"/><Relationship Id="rId34" Type="http://schemas.openxmlformats.org/officeDocument/2006/relationships/image" Target="../media/image121.png"/><Relationship Id="rId76" Type="http://schemas.openxmlformats.org/officeDocument/2006/relationships/image" Target="../media/image142.png"/><Relationship Id="rId141" Type="http://schemas.openxmlformats.org/officeDocument/2006/relationships/customXml" Target="../ink/ink164.xml"/><Relationship Id="rId379" Type="http://schemas.openxmlformats.org/officeDocument/2006/relationships/customXml" Target="../ink/ink283.xml"/><Relationship Id="rId544" Type="http://schemas.openxmlformats.org/officeDocument/2006/relationships/customXml" Target="../ink/ink366.xml"/><Relationship Id="rId7" Type="http://schemas.openxmlformats.org/officeDocument/2006/relationships/customXml" Target="../ink/ink97.xml"/><Relationship Id="rId183" Type="http://schemas.openxmlformats.org/officeDocument/2006/relationships/customXml" Target="../ink/ink185.xml"/><Relationship Id="rId239" Type="http://schemas.openxmlformats.org/officeDocument/2006/relationships/customXml" Target="../ink/ink213.xml"/><Relationship Id="rId390" Type="http://schemas.openxmlformats.org/officeDocument/2006/relationships/image" Target="../media/image298.png"/><Relationship Id="rId404" Type="http://schemas.openxmlformats.org/officeDocument/2006/relationships/image" Target="../media/image305.png"/><Relationship Id="rId446" Type="http://schemas.openxmlformats.org/officeDocument/2006/relationships/customXml" Target="../ink/ink317.xml"/><Relationship Id="rId250" Type="http://schemas.openxmlformats.org/officeDocument/2006/relationships/image" Target="../media/image228.png"/><Relationship Id="rId292" Type="http://schemas.openxmlformats.org/officeDocument/2006/relationships/image" Target="../media/image249.png"/><Relationship Id="rId306" Type="http://schemas.openxmlformats.org/officeDocument/2006/relationships/image" Target="../media/image256.png"/><Relationship Id="rId488" Type="http://schemas.openxmlformats.org/officeDocument/2006/relationships/customXml" Target="../ink/ink338.xml"/><Relationship Id="rId45" Type="http://schemas.openxmlformats.org/officeDocument/2006/relationships/customXml" Target="../ink/ink116.xml"/><Relationship Id="rId87" Type="http://schemas.openxmlformats.org/officeDocument/2006/relationships/customXml" Target="../ink/ink137.xml"/><Relationship Id="rId110" Type="http://schemas.openxmlformats.org/officeDocument/2006/relationships/image" Target="../media/image159.png"/><Relationship Id="rId348" Type="http://schemas.openxmlformats.org/officeDocument/2006/relationships/image" Target="../media/image277.png"/><Relationship Id="rId513" Type="http://schemas.openxmlformats.org/officeDocument/2006/relationships/image" Target="../media/image359.png"/><Relationship Id="rId555" Type="http://schemas.openxmlformats.org/officeDocument/2006/relationships/image" Target="../media/image380.png"/><Relationship Id="rId152" Type="http://schemas.openxmlformats.org/officeDocument/2006/relationships/image" Target="../media/image180.png"/><Relationship Id="rId194" Type="http://schemas.openxmlformats.org/officeDocument/2006/relationships/image" Target="../media/image201.png"/><Relationship Id="rId208" Type="http://schemas.openxmlformats.org/officeDocument/2006/relationships/image" Target="../media/image38.png"/><Relationship Id="rId415" Type="http://schemas.openxmlformats.org/officeDocument/2006/relationships/image" Target="../media/image310.png"/><Relationship Id="rId457" Type="http://schemas.openxmlformats.org/officeDocument/2006/relationships/image" Target="../media/image331.png"/><Relationship Id="rId261" Type="http://schemas.openxmlformats.org/officeDocument/2006/relationships/customXml" Target="../ink/ink224.xml"/><Relationship Id="rId499" Type="http://schemas.openxmlformats.org/officeDocument/2006/relationships/image" Target="../media/image352.png"/><Relationship Id="rId14" Type="http://schemas.openxmlformats.org/officeDocument/2006/relationships/image" Target="../media/image111.png"/><Relationship Id="rId56" Type="http://schemas.openxmlformats.org/officeDocument/2006/relationships/image" Target="../media/image132.png"/><Relationship Id="rId317" Type="http://schemas.openxmlformats.org/officeDocument/2006/relationships/customXml" Target="../ink/ink252.xml"/><Relationship Id="rId359" Type="http://schemas.openxmlformats.org/officeDocument/2006/relationships/customXml" Target="../ink/ink273.xml"/><Relationship Id="rId524" Type="http://schemas.openxmlformats.org/officeDocument/2006/relationships/customXml" Target="../ink/ink356.xml"/><Relationship Id="rId566" Type="http://schemas.openxmlformats.org/officeDocument/2006/relationships/customXml" Target="../ink/ink377.xml"/><Relationship Id="rId98" Type="http://schemas.openxmlformats.org/officeDocument/2006/relationships/image" Target="../media/image153.png"/><Relationship Id="rId121" Type="http://schemas.openxmlformats.org/officeDocument/2006/relationships/customXml" Target="../ink/ink154.xml"/><Relationship Id="rId163" Type="http://schemas.openxmlformats.org/officeDocument/2006/relationships/customXml" Target="../ink/ink175.xml"/><Relationship Id="rId219" Type="http://schemas.openxmlformats.org/officeDocument/2006/relationships/customXml" Target="../ink/ink203.xml"/><Relationship Id="rId370" Type="http://schemas.openxmlformats.org/officeDocument/2006/relationships/image" Target="../media/image288.png"/><Relationship Id="rId426" Type="http://schemas.openxmlformats.org/officeDocument/2006/relationships/customXml" Target="../ink/ink307.xml"/><Relationship Id="rId230" Type="http://schemas.openxmlformats.org/officeDocument/2006/relationships/image" Target="../media/image218.png"/><Relationship Id="rId468" Type="http://schemas.openxmlformats.org/officeDocument/2006/relationships/customXml" Target="../ink/ink328.xml"/><Relationship Id="rId25" Type="http://schemas.openxmlformats.org/officeDocument/2006/relationships/customXml" Target="../ink/ink106.xml"/><Relationship Id="rId67" Type="http://schemas.openxmlformats.org/officeDocument/2006/relationships/customXml" Target="../ink/ink127.xml"/><Relationship Id="rId272" Type="http://schemas.openxmlformats.org/officeDocument/2006/relationships/image" Target="../media/image239.png"/><Relationship Id="rId328" Type="http://schemas.openxmlformats.org/officeDocument/2006/relationships/image" Target="../media/image267.png"/><Relationship Id="rId535" Type="http://schemas.openxmlformats.org/officeDocument/2006/relationships/image" Target="../media/image370.png"/><Relationship Id="rId132" Type="http://schemas.openxmlformats.org/officeDocument/2006/relationships/image" Target="../media/image170.png"/><Relationship Id="rId174" Type="http://schemas.openxmlformats.org/officeDocument/2006/relationships/image" Target="../media/image191.png"/><Relationship Id="rId381" Type="http://schemas.openxmlformats.org/officeDocument/2006/relationships/customXml" Target="../ink/ink284.xml"/><Relationship Id="rId241" Type="http://schemas.openxmlformats.org/officeDocument/2006/relationships/customXml" Target="../ink/ink214.xml"/><Relationship Id="rId437" Type="http://schemas.openxmlformats.org/officeDocument/2006/relationships/image" Target="../media/image321.png"/><Relationship Id="rId479" Type="http://schemas.openxmlformats.org/officeDocument/2006/relationships/image" Target="../media/image342.png"/><Relationship Id="rId36" Type="http://schemas.openxmlformats.org/officeDocument/2006/relationships/image" Target="../media/image122.png"/><Relationship Id="rId283" Type="http://schemas.openxmlformats.org/officeDocument/2006/relationships/customXml" Target="../ink/ink235.xml"/><Relationship Id="rId339" Type="http://schemas.openxmlformats.org/officeDocument/2006/relationships/customXml" Target="../ink/ink263.xml"/><Relationship Id="rId490" Type="http://schemas.openxmlformats.org/officeDocument/2006/relationships/customXml" Target="../ink/ink339.xml"/><Relationship Id="rId504" Type="http://schemas.openxmlformats.org/officeDocument/2006/relationships/customXml" Target="../ink/ink346.xml"/><Relationship Id="rId546" Type="http://schemas.openxmlformats.org/officeDocument/2006/relationships/customXml" Target="../ink/ink367.xml"/><Relationship Id="rId78" Type="http://schemas.openxmlformats.org/officeDocument/2006/relationships/image" Target="../media/image143.png"/><Relationship Id="rId101" Type="http://schemas.openxmlformats.org/officeDocument/2006/relationships/customXml" Target="../ink/ink144.xml"/><Relationship Id="rId143" Type="http://schemas.openxmlformats.org/officeDocument/2006/relationships/customXml" Target="../ink/ink165.xml"/><Relationship Id="rId185" Type="http://schemas.openxmlformats.org/officeDocument/2006/relationships/customXml" Target="../ink/ink186.xml"/><Relationship Id="rId350" Type="http://schemas.openxmlformats.org/officeDocument/2006/relationships/image" Target="../media/image278.png"/><Relationship Id="rId406" Type="http://schemas.openxmlformats.org/officeDocument/2006/relationships/image" Target="../media/image306.png"/><Relationship Id="rId9" Type="http://schemas.openxmlformats.org/officeDocument/2006/relationships/customXml" Target="../ink/ink98.xml"/><Relationship Id="rId210" Type="http://schemas.openxmlformats.org/officeDocument/2006/relationships/image" Target="../media/image208.png"/><Relationship Id="rId392" Type="http://schemas.openxmlformats.org/officeDocument/2006/relationships/image" Target="../media/image299.png"/><Relationship Id="rId448" Type="http://schemas.openxmlformats.org/officeDocument/2006/relationships/customXml" Target="../ink/ink318.xml"/><Relationship Id="rId252" Type="http://schemas.openxmlformats.org/officeDocument/2006/relationships/image" Target="../media/image229.png"/><Relationship Id="rId294" Type="http://schemas.openxmlformats.org/officeDocument/2006/relationships/image" Target="../media/image250.png"/><Relationship Id="rId308" Type="http://schemas.openxmlformats.org/officeDocument/2006/relationships/image" Target="../media/image257.png"/><Relationship Id="rId515" Type="http://schemas.openxmlformats.org/officeDocument/2006/relationships/image" Target="../media/image360.png"/><Relationship Id="rId47" Type="http://schemas.openxmlformats.org/officeDocument/2006/relationships/customXml" Target="../ink/ink117.xml"/><Relationship Id="rId89" Type="http://schemas.openxmlformats.org/officeDocument/2006/relationships/customXml" Target="../ink/ink138.xml"/><Relationship Id="rId112" Type="http://schemas.openxmlformats.org/officeDocument/2006/relationships/image" Target="../media/image160.png"/><Relationship Id="rId154" Type="http://schemas.openxmlformats.org/officeDocument/2006/relationships/image" Target="../media/image181.png"/><Relationship Id="rId361" Type="http://schemas.openxmlformats.org/officeDocument/2006/relationships/customXml" Target="../ink/ink274.xml"/><Relationship Id="rId557" Type="http://schemas.openxmlformats.org/officeDocument/2006/relationships/image" Target="../media/image381.png"/><Relationship Id="rId196" Type="http://schemas.openxmlformats.org/officeDocument/2006/relationships/image" Target="../media/image202.png"/><Relationship Id="rId417" Type="http://schemas.openxmlformats.org/officeDocument/2006/relationships/image" Target="../media/image311.png"/><Relationship Id="rId459" Type="http://schemas.openxmlformats.org/officeDocument/2006/relationships/image" Target="../media/image332.png"/><Relationship Id="rId16" Type="http://schemas.openxmlformats.org/officeDocument/2006/relationships/image" Target="../media/image112.png"/><Relationship Id="rId221" Type="http://schemas.openxmlformats.org/officeDocument/2006/relationships/customXml" Target="../ink/ink204.xml"/><Relationship Id="rId263" Type="http://schemas.openxmlformats.org/officeDocument/2006/relationships/customXml" Target="../ink/ink225.xml"/><Relationship Id="rId319" Type="http://schemas.openxmlformats.org/officeDocument/2006/relationships/customXml" Target="../ink/ink253.xml"/><Relationship Id="rId470" Type="http://schemas.openxmlformats.org/officeDocument/2006/relationships/customXml" Target="../ink/ink329.xml"/><Relationship Id="rId526" Type="http://schemas.openxmlformats.org/officeDocument/2006/relationships/customXml" Target="../ink/ink357.xml"/><Relationship Id="rId58" Type="http://schemas.openxmlformats.org/officeDocument/2006/relationships/image" Target="../media/image133.png"/><Relationship Id="rId123" Type="http://schemas.openxmlformats.org/officeDocument/2006/relationships/customXml" Target="../ink/ink155.xml"/><Relationship Id="rId330" Type="http://schemas.openxmlformats.org/officeDocument/2006/relationships/image" Target="../media/image268.png"/><Relationship Id="rId568" Type="http://schemas.openxmlformats.org/officeDocument/2006/relationships/customXml" Target="../ink/ink378.xml"/><Relationship Id="rId165" Type="http://schemas.openxmlformats.org/officeDocument/2006/relationships/customXml" Target="../ink/ink176.xml"/><Relationship Id="rId372" Type="http://schemas.openxmlformats.org/officeDocument/2006/relationships/image" Target="../media/image289.png"/><Relationship Id="rId428" Type="http://schemas.openxmlformats.org/officeDocument/2006/relationships/customXml" Target="../ink/ink308.xml"/><Relationship Id="rId232" Type="http://schemas.openxmlformats.org/officeDocument/2006/relationships/image" Target="../media/image219.png"/><Relationship Id="rId274" Type="http://schemas.openxmlformats.org/officeDocument/2006/relationships/image" Target="../media/image240.png"/><Relationship Id="rId481" Type="http://schemas.openxmlformats.org/officeDocument/2006/relationships/image" Target="../media/image343.png"/><Relationship Id="rId27" Type="http://schemas.openxmlformats.org/officeDocument/2006/relationships/customXml" Target="../ink/ink107.xml"/><Relationship Id="rId69" Type="http://schemas.openxmlformats.org/officeDocument/2006/relationships/customXml" Target="../ink/ink128.xml"/><Relationship Id="rId134" Type="http://schemas.openxmlformats.org/officeDocument/2006/relationships/image" Target="../media/image171.png"/><Relationship Id="rId537" Type="http://schemas.openxmlformats.org/officeDocument/2006/relationships/image" Target="../media/image371.png"/><Relationship Id="rId80" Type="http://schemas.openxmlformats.org/officeDocument/2006/relationships/image" Target="../media/image144.png"/><Relationship Id="rId176" Type="http://schemas.openxmlformats.org/officeDocument/2006/relationships/image" Target="../media/image192.png"/><Relationship Id="rId341" Type="http://schemas.openxmlformats.org/officeDocument/2006/relationships/customXml" Target="../ink/ink264.xml"/><Relationship Id="rId383" Type="http://schemas.openxmlformats.org/officeDocument/2006/relationships/customXml" Target="../ink/ink285.xml"/><Relationship Id="rId439" Type="http://schemas.openxmlformats.org/officeDocument/2006/relationships/image" Target="../media/image322.png"/><Relationship Id="rId201" Type="http://schemas.openxmlformats.org/officeDocument/2006/relationships/customXml" Target="../ink/ink194.xml"/><Relationship Id="rId243" Type="http://schemas.openxmlformats.org/officeDocument/2006/relationships/customXml" Target="../ink/ink215.xml"/><Relationship Id="rId285" Type="http://schemas.openxmlformats.org/officeDocument/2006/relationships/customXml" Target="../ink/ink236.xml"/><Relationship Id="rId450" Type="http://schemas.openxmlformats.org/officeDocument/2006/relationships/customXml" Target="../ink/ink319.xml"/><Relationship Id="rId506" Type="http://schemas.openxmlformats.org/officeDocument/2006/relationships/customXml" Target="../ink/ink347.xml"/><Relationship Id="rId38" Type="http://schemas.openxmlformats.org/officeDocument/2006/relationships/image" Target="../media/image123.png"/><Relationship Id="rId103" Type="http://schemas.openxmlformats.org/officeDocument/2006/relationships/customXml" Target="../ink/ink145.xml"/><Relationship Id="rId310" Type="http://schemas.openxmlformats.org/officeDocument/2006/relationships/image" Target="../media/image258.png"/><Relationship Id="rId492" Type="http://schemas.openxmlformats.org/officeDocument/2006/relationships/customXml" Target="../ink/ink340.xml"/><Relationship Id="rId548" Type="http://schemas.openxmlformats.org/officeDocument/2006/relationships/customXml" Target="../ink/ink368.xml"/><Relationship Id="rId91" Type="http://schemas.openxmlformats.org/officeDocument/2006/relationships/customXml" Target="../ink/ink139.xml"/><Relationship Id="rId145" Type="http://schemas.openxmlformats.org/officeDocument/2006/relationships/customXml" Target="../ink/ink166.xml"/><Relationship Id="rId187" Type="http://schemas.openxmlformats.org/officeDocument/2006/relationships/customXml" Target="../ink/ink187.xml"/><Relationship Id="rId352" Type="http://schemas.openxmlformats.org/officeDocument/2006/relationships/image" Target="../media/image279.png"/><Relationship Id="rId394" Type="http://schemas.openxmlformats.org/officeDocument/2006/relationships/image" Target="../media/image300.png"/><Relationship Id="rId408" Type="http://schemas.openxmlformats.org/officeDocument/2006/relationships/customXml" Target="../ink/ink298.xml"/><Relationship Id="rId212" Type="http://schemas.openxmlformats.org/officeDocument/2006/relationships/image" Target="../media/image209.png"/><Relationship Id="rId254" Type="http://schemas.openxmlformats.org/officeDocument/2006/relationships/image" Target="../media/image230.png"/><Relationship Id="rId49" Type="http://schemas.openxmlformats.org/officeDocument/2006/relationships/customXml" Target="../ink/ink118.xml"/><Relationship Id="rId114" Type="http://schemas.openxmlformats.org/officeDocument/2006/relationships/image" Target="../media/image161.png"/><Relationship Id="rId296" Type="http://schemas.openxmlformats.org/officeDocument/2006/relationships/image" Target="../media/image251.png"/><Relationship Id="rId461" Type="http://schemas.openxmlformats.org/officeDocument/2006/relationships/image" Target="../media/image333.png"/><Relationship Id="rId517" Type="http://schemas.openxmlformats.org/officeDocument/2006/relationships/image" Target="../media/image361.png"/><Relationship Id="rId559" Type="http://schemas.openxmlformats.org/officeDocument/2006/relationships/image" Target="../media/image382.png"/><Relationship Id="rId60" Type="http://schemas.openxmlformats.org/officeDocument/2006/relationships/image" Target="../media/image134.png"/><Relationship Id="rId156" Type="http://schemas.openxmlformats.org/officeDocument/2006/relationships/image" Target="../media/image182.png"/><Relationship Id="rId198" Type="http://schemas.openxmlformats.org/officeDocument/2006/relationships/image" Target="../media/image203.png"/><Relationship Id="rId321" Type="http://schemas.openxmlformats.org/officeDocument/2006/relationships/customXml" Target="../ink/ink254.xml"/><Relationship Id="rId363" Type="http://schemas.openxmlformats.org/officeDocument/2006/relationships/customXml" Target="../ink/ink275.xml"/><Relationship Id="rId419" Type="http://schemas.openxmlformats.org/officeDocument/2006/relationships/image" Target="../media/image312.png"/><Relationship Id="rId570" Type="http://schemas.openxmlformats.org/officeDocument/2006/relationships/customXml" Target="../ink/ink379.xml"/><Relationship Id="rId223" Type="http://schemas.openxmlformats.org/officeDocument/2006/relationships/customXml" Target="../ink/ink205.xml"/><Relationship Id="rId430" Type="http://schemas.openxmlformats.org/officeDocument/2006/relationships/customXml" Target="../ink/ink309.xml"/><Relationship Id="rId18" Type="http://schemas.openxmlformats.org/officeDocument/2006/relationships/image" Target="../media/image113.png"/><Relationship Id="rId265" Type="http://schemas.openxmlformats.org/officeDocument/2006/relationships/customXml" Target="../ink/ink226.xml"/><Relationship Id="rId472" Type="http://schemas.openxmlformats.org/officeDocument/2006/relationships/customXml" Target="../ink/ink330.xml"/><Relationship Id="rId528" Type="http://schemas.openxmlformats.org/officeDocument/2006/relationships/customXml" Target="../ink/ink358.xml"/><Relationship Id="rId125" Type="http://schemas.openxmlformats.org/officeDocument/2006/relationships/customXml" Target="../ink/ink156.xml"/><Relationship Id="rId167" Type="http://schemas.openxmlformats.org/officeDocument/2006/relationships/customXml" Target="../ink/ink177.xml"/><Relationship Id="rId332" Type="http://schemas.openxmlformats.org/officeDocument/2006/relationships/image" Target="../media/image269.png"/><Relationship Id="rId374" Type="http://schemas.openxmlformats.org/officeDocument/2006/relationships/image" Target="../media/image290.png"/><Relationship Id="rId71" Type="http://schemas.openxmlformats.org/officeDocument/2006/relationships/customXml" Target="../ink/ink129.xml"/><Relationship Id="rId234" Type="http://schemas.openxmlformats.org/officeDocument/2006/relationships/image" Target="../media/image220.png"/><Relationship Id="rId2" Type="http://schemas.openxmlformats.org/officeDocument/2006/relationships/slideLayout" Target="../slideLayouts/slideLayout2.xml"/><Relationship Id="rId29" Type="http://schemas.openxmlformats.org/officeDocument/2006/relationships/customXml" Target="../ink/ink108.xml"/><Relationship Id="rId276" Type="http://schemas.openxmlformats.org/officeDocument/2006/relationships/image" Target="../media/image241.png"/><Relationship Id="rId441" Type="http://schemas.openxmlformats.org/officeDocument/2006/relationships/image" Target="../media/image323.png"/><Relationship Id="rId483" Type="http://schemas.openxmlformats.org/officeDocument/2006/relationships/image" Target="../media/image344.png"/><Relationship Id="rId539" Type="http://schemas.openxmlformats.org/officeDocument/2006/relationships/image" Target="../media/image372.png"/><Relationship Id="rId40" Type="http://schemas.openxmlformats.org/officeDocument/2006/relationships/image" Target="../media/image124.png"/><Relationship Id="rId136" Type="http://schemas.openxmlformats.org/officeDocument/2006/relationships/image" Target="../media/image172.png"/><Relationship Id="rId178" Type="http://schemas.openxmlformats.org/officeDocument/2006/relationships/image" Target="../media/image193.png"/><Relationship Id="rId301" Type="http://schemas.openxmlformats.org/officeDocument/2006/relationships/customXml" Target="../ink/ink244.xml"/><Relationship Id="rId343" Type="http://schemas.openxmlformats.org/officeDocument/2006/relationships/customXml" Target="../ink/ink265.xml"/><Relationship Id="rId550" Type="http://schemas.openxmlformats.org/officeDocument/2006/relationships/customXml" Target="../ink/ink369.xml"/><Relationship Id="rId82" Type="http://schemas.openxmlformats.org/officeDocument/2006/relationships/image" Target="../media/image145.png"/><Relationship Id="rId203" Type="http://schemas.openxmlformats.org/officeDocument/2006/relationships/customXml" Target="../ink/ink195.xml"/><Relationship Id="rId385" Type="http://schemas.openxmlformats.org/officeDocument/2006/relationships/customXml" Target="../ink/ink286.xml"/><Relationship Id="rId245" Type="http://schemas.openxmlformats.org/officeDocument/2006/relationships/customXml" Target="../ink/ink216.xml"/><Relationship Id="rId287" Type="http://schemas.openxmlformats.org/officeDocument/2006/relationships/customXml" Target="../ink/ink237.xml"/><Relationship Id="rId410" Type="http://schemas.openxmlformats.org/officeDocument/2006/relationships/customXml" Target="../ink/ink299.xml"/><Relationship Id="rId452" Type="http://schemas.openxmlformats.org/officeDocument/2006/relationships/customXml" Target="../ink/ink320.xml"/><Relationship Id="rId494" Type="http://schemas.openxmlformats.org/officeDocument/2006/relationships/customXml" Target="../ink/ink341.xml"/><Relationship Id="rId508" Type="http://schemas.openxmlformats.org/officeDocument/2006/relationships/customXml" Target="../ink/ink348.xml"/><Relationship Id="rId105" Type="http://schemas.openxmlformats.org/officeDocument/2006/relationships/customXml" Target="../ink/ink146.xml"/><Relationship Id="rId147" Type="http://schemas.openxmlformats.org/officeDocument/2006/relationships/customXml" Target="../ink/ink167.xml"/><Relationship Id="rId312" Type="http://schemas.openxmlformats.org/officeDocument/2006/relationships/image" Target="../media/image259.png"/><Relationship Id="rId354" Type="http://schemas.openxmlformats.org/officeDocument/2006/relationships/image" Target="../media/image280.png"/><Relationship Id="rId51" Type="http://schemas.openxmlformats.org/officeDocument/2006/relationships/customXml" Target="../ink/ink119.xml"/><Relationship Id="rId93" Type="http://schemas.openxmlformats.org/officeDocument/2006/relationships/customXml" Target="../ink/ink140.xml"/><Relationship Id="rId189" Type="http://schemas.openxmlformats.org/officeDocument/2006/relationships/customXml" Target="../ink/ink188.xml"/><Relationship Id="rId396" Type="http://schemas.openxmlformats.org/officeDocument/2006/relationships/image" Target="../media/image301.png"/><Relationship Id="rId561" Type="http://schemas.openxmlformats.org/officeDocument/2006/relationships/image" Target="../media/image383.png"/><Relationship Id="rId214" Type="http://schemas.openxmlformats.org/officeDocument/2006/relationships/image" Target="../media/image210.png"/><Relationship Id="rId256" Type="http://schemas.openxmlformats.org/officeDocument/2006/relationships/image" Target="../media/image231.png"/><Relationship Id="rId298" Type="http://schemas.openxmlformats.org/officeDocument/2006/relationships/image" Target="../media/image252.png"/><Relationship Id="rId421" Type="http://schemas.openxmlformats.org/officeDocument/2006/relationships/image" Target="../media/image313.png"/><Relationship Id="rId463" Type="http://schemas.openxmlformats.org/officeDocument/2006/relationships/image" Target="../media/image334.png"/><Relationship Id="rId519" Type="http://schemas.openxmlformats.org/officeDocument/2006/relationships/image" Target="../media/image362.png"/><Relationship Id="rId116" Type="http://schemas.openxmlformats.org/officeDocument/2006/relationships/image" Target="../media/image162.png"/><Relationship Id="rId158" Type="http://schemas.openxmlformats.org/officeDocument/2006/relationships/image" Target="../media/image183.png"/><Relationship Id="rId323" Type="http://schemas.openxmlformats.org/officeDocument/2006/relationships/customXml" Target="../ink/ink255.xml"/><Relationship Id="rId530" Type="http://schemas.openxmlformats.org/officeDocument/2006/relationships/customXml" Target="../ink/ink359.xml"/><Relationship Id="rId20" Type="http://schemas.openxmlformats.org/officeDocument/2006/relationships/image" Target="../media/image114.png"/><Relationship Id="rId62" Type="http://schemas.openxmlformats.org/officeDocument/2006/relationships/image" Target="../media/image135.png"/><Relationship Id="rId365" Type="http://schemas.openxmlformats.org/officeDocument/2006/relationships/customXml" Target="../ink/ink276.xml"/><Relationship Id="rId572" Type="http://schemas.openxmlformats.org/officeDocument/2006/relationships/customXml" Target="../ink/ink380.xml"/><Relationship Id="rId225" Type="http://schemas.openxmlformats.org/officeDocument/2006/relationships/customXml" Target="../ink/ink206.xml"/><Relationship Id="rId267" Type="http://schemas.openxmlformats.org/officeDocument/2006/relationships/customXml" Target="../ink/ink227.xml"/><Relationship Id="rId432" Type="http://schemas.openxmlformats.org/officeDocument/2006/relationships/customXml" Target="../ink/ink310.xml"/><Relationship Id="rId474" Type="http://schemas.openxmlformats.org/officeDocument/2006/relationships/customXml" Target="../ink/ink331.xml"/><Relationship Id="rId127" Type="http://schemas.openxmlformats.org/officeDocument/2006/relationships/customXml" Target="../ink/ink157.xml"/><Relationship Id="rId31" Type="http://schemas.openxmlformats.org/officeDocument/2006/relationships/customXml" Target="../ink/ink109.xml"/><Relationship Id="rId73" Type="http://schemas.openxmlformats.org/officeDocument/2006/relationships/customXml" Target="../ink/ink130.xml"/><Relationship Id="rId169" Type="http://schemas.openxmlformats.org/officeDocument/2006/relationships/customXml" Target="../ink/ink178.xml"/><Relationship Id="rId334" Type="http://schemas.openxmlformats.org/officeDocument/2006/relationships/image" Target="../media/image270.png"/><Relationship Id="rId376" Type="http://schemas.openxmlformats.org/officeDocument/2006/relationships/image" Target="../media/image291.png"/><Relationship Id="rId541" Type="http://schemas.openxmlformats.org/officeDocument/2006/relationships/image" Target="../media/image373.png"/><Relationship Id="rId4" Type="http://schemas.openxmlformats.org/officeDocument/2006/relationships/image" Target="../media/image12.emf"/><Relationship Id="rId180" Type="http://schemas.openxmlformats.org/officeDocument/2006/relationships/image" Target="../media/image194.png"/><Relationship Id="rId236" Type="http://schemas.openxmlformats.org/officeDocument/2006/relationships/image" Target="../media/image221.png"/><Relationship Id="rId278" Type="http://schemas.openxmlformats.org/officeDocument/2006/relationships/image" Target="../media/image242.png"/><Relationship Id="rId401" Type="http://schemas.openxmlformats.org/officeDocument/2006/relationships/customXml" Target="../ink/ink294.xml"/><Relationship Id="rId443" Type="http://schemas.openxmlformats.org/officeDocument/2006/relationships/image" Target="../media/image324.png"/><Relationship Id="rId303" Type="http://schemas.openxmlformats.org/officeDocument/2006/relationships/customXml" Target="../ink/ink245.xml"/><Relationship Id="rId485" Type="http://schemas.openxmlformats.org/officeDocument/2006/relationships/image" Target="../media/image345.png"/><Relationship Id="rId42" Type="http://schemas.openxmlformats.org/officeDocument/2006/relationships/image" Target="../media/image125.png"/><Relationship Id="rId84" Type="http://schemas.openxmlformats.org/officeDocument/2006/relationships/image" Target="../media/image146.png"/><Relationship Id="rId138" Type="http://schemas.openxmlformats.org/officeDocument/2006/relationships/image" Target="../media/image173.png"/><Relationship Id="rId345" Type="http://schemas.openxmlformats.org/officeDocument/2006/relationships/customXml" Target="../ink/ink266.xml"/><Relationship Id="rId387" Type="http://schemas.openxmlformats.org/officeDocument/2006/relationships/customXml" Target="../ink/ink287.xml"/><Relationship Id="rId510" Type="http://schemas.openxmlformats.org/officeDocument/2006/relationships/customXml" Target="../ink/ink349.xml"/><Relationship Id="rId552" Type="http://schemas.openxmlformats.org/officeDocument/2006/relationships/customXml" Target="../ink/ink370.xml"/><Relationship Id="rId191" Type="http://schemas.openxmlformats.org/officeDocument/2006/relationships/customXml" Target="../ink/ink189.xml"/><Relationship Id="rId205" Type="http://schemas.openxmlformats.org/officeDocument/2006/relationships/customXml" Target="../ink/ink196.xml"/><Relationship Id="rId247" Type="http://schemas.openxmlformats.org/officeDocument/2006/relationships/customXml" Target="../ink/ink217.xml"/><Relationship Id="rId412" Type="http://schemas.openxmlformats.org/officeDocument/2006/relationships/customXml" Target="../ink/ink300.xml"/><Relationship Id="rId107" Type="http://schemas.openxmlformats.org/officeDocument/2006/relationships/customXml" Target="../ink/ink147.xml"/><Relationship Id="rId289" Type="http://schemas.openxmlformats.org/officeDocument/2006/relationships/customXml" Target="../ink/ink238.xml"/><Relationship Id="rId454" Type="http://schemas.openxmlformats.org/officeDocument/2006/relationships/customXml" Target="../ink/ink321.xml"/><Relationship Id="rId496" Type="http://schemas.openxmlformats.org/officeDocument/2006/relationships/customXml" Target="../ink/ink342.xml"/><Relationship Id="rId11" Type="http://schemas.openxmlformats.org/officeDocument/2006/relationships/customXml" Target="../ink/ink99.xml"/><Relationship Id="rId53" Type="http://schemas.openxmlformats.org/officeDocument/2006/relationships/customXml" Target="../ink/ink120.xml"/><Relationship Id="rId149" Type="http://schemas.openxmlformats.org/officeDocument/2006/relationships/customXml" Target="../ink/ink168.xml"/><Relationship Id="rId314" Type="http://schemas.openxmlformats.org/officeDocument/2006/relationships/image" Target="../media/image260.png"/><Relationship Id="rId356" Type="http://schemas.openxmlformats.org/officeDocument/2006/relationships/image" Target="../media/image281.png"/><Relationship Id="rId398" Type="http://schemas.openxmlformats.org/officeDocument/2006/relationships/image" Target="../media/image302.png"/><Relationship Id="rId521" Type="http://schemas.openxmlformats.org/officeDocument/2006/relationships/image" Target="../media/image363.png"/><Relationship Id="rId563" Type="http://schemas.openxmlformats.org/officeDocument/2006/relationships/image" Target="../media/image384.png"/><Relationship Id="rId95" Type="http://schemas.openxmlformats.org/officeDocument/2006/relationships/customXml" Target="../ink/ink141.xml"/><Relationship Id="rId160" Type="http://schemas.openxmlformats.org/officeDocument/2006/relationships/image" Target="../media/image184.png"/><Relationship Id="rId216" Type="http://schemas.openxmlformats.org/officeDocument/2006/relationships/image" Target="../media/image211.png"/><Relationship Id="rId423" Type="http://schemas.openxmlformats.org/officeDocument/2006/relationships/image" Target="../media/image314.png"/><Relationship Id="rId258" Type="http://schemas.openxmlformats.org/officeDocument/2006/relationships/image" Target="../media/image232.png"/><Relationship Id="rId465" Type="http://schemas.openxmlformats.org/officeDocument/2006/relationships/image" Target="../media/image335.png"/><Relationship Id="rId22" Type="http://schemas.openxmlformats.org/officeDocument/2006/relationships/image" Target="../media/image115.png"/><Relationship Id="rId64" Type="http://schemas.openxmlformats.org/officeDocument/2006/relationships/image" Target="../media/image136.png"/><Relationship Id="rId118" Type="http://schemas.openxmlformats.org/officeDocument/2006/relationships/image" Target="../media/image163.png"/><Relationship Id="rId325" Type="http://schemas.openxmlformats.org/officeDocument/2006/relationships/customXml" Target="../ink/ink256.xml"/><Relationship Id="rId367" Type="http://schemas.openxmlformats.org/officeDocument/2006/relationships/customXml" Target="../ink/ink277.xml"/><Relationship Id="rId532" Type="http://schemas.openxmlformats.org/officeDocument/2006/relationships/customXml" Target="../ink/ink360.xml"/><Relationship Id="rId574" Type="http://schemas.openxmlformats.org/officeDocument/2006/relationships/image" Target="../media/image389.png"/><Relationship Id="rId171" Type="http://schemas.openxmlformats.org/officeDocument/2006/relationships/customXml" Target="../ink/ink179.xml"/><Relationship Id="rId227" Type="http://schemas.openxmlformats.org/officeDocument/2006/relationships/customXml" Target="../ink/ink207.xml"/><Relationship Id="rId269" Type="http://schemas.openxmlformats.org/officeDocument/2006/relationships/customXml" Target="../ink/ink228.xml"/><Relationship Id="rId434" Type="http://schemas.openxmlformats.org/officeDocument/2006/relationships/customXml" Target="../ink/ink311.xml"/><Relationship Id="rId476" Type="http://schemas.openxmlformats.org/officeDocument/2006/relationships/customXml" Target="../ink/ink332.xml"/><Relationship Id="rId33" Type="http://schemas.openxmlformats.org/officeDocument/2006/relationships/customXml" Target="../ink/ink110.xml"/><Relationship Id="rId129" Type="http://schemas.openxmlformats.org/officeDocument/2006/relationships/customXml" Target="../ink/ink158.xml"/><Relationship Id="rId280" Type="http://schemas.openxmlformats.org/officeDocument/2006/relationships/image" Target="../media/image243.png"/><Relationship Id="rId336" Type="http://schemas.openxmlformats.org/officeDocument/2006/relationships/image" Target="../media/image271.png"/><Relationship Id="rId501" Type="http://schemas.openxmlformats.org/officeDocument/2006/relationships/image" Target="../media/image353.png"/><Relationship Id="rId543" Type="http://schemas.openxmlformats.org/officeDocument/2006/relationships/image" Target="../media/image374.png"/><Relationship Id="rId75" Type="http://schemas.openxmlformats.org/officeDocument/2006/relationships/customXml" Target="../ink/ink131.xml"/><Relationship Id="rId140" Type="http://schemas.openxmlformats.org/officeDocument/2006/relationships/image" Target="../media/image174.png"/><Relationship Id="rId182" Type="http://schemas.openxmlformats.org/officeDocument/2006/relationships/image" Target="../media/image195.png"/><Relationship Id="rId378" Type="http://schemas.openxmlformats.org/officeDocument/2006/relationships/image" Target="../media/image292.png"/><Relationship Id="rId403" Type="http://schemas.openxmlformats.org/officeDocument/2006/relationships/customXml" Target="../ink/ink295.xml"/><Relationship Id="rId6" Type="http://schemas.openxmlformats.org/officeDocument/2006/relationships/image" Target="../media/image71.png"/><Relationship Id="rId238" Type="http://schemas.openxmlformats.org/officeDocument/2006/relationships/image" Target="../media/image222.png"/><Relationship Id="rId445" Type="http://schemas.openxmlformats.org/officeDocument/2006/relationships/image" Target="../media/image325.png"/><Relationship Id="rId487" Type="http://schemas.openxmlformats.org/officeDocument/2006/relationships/image" Target="../media/image346.png"/><Relationship Id="rId291" Type="http://schemas.openxmlformats.org/officeDocument/2006/relationships/customXml" Target="../ink/ink239.xml"/><Relationship Id="rId305" Type="http://schemas.openxmlformats.org/officeDocument/2006/relationships/customXml" Target="../ink/ink246.xml"/><Relationship Id="rId347" Type="http://schemas.openxmlformats.org/officeDocument/2006/relationships/customXml" Target="../ink/ink267.xml"/><Relationship Id="rId512" Type="http://schemas.openxmlformats.org/officeDocument/2006/relationships/customXml" Target="../ink/ink350.xml"/><Relationship Id="rId44" Type="http://schemas.openxmlformats.org/officeDocument/2006/relationships/image" Target="../media/image126.png"/><Relationship Id="rId86" Type="http://schemas.openxmlformats.org/officeDocument/2006/relationships/image" Target="../media/image147.png"/><Relationship Id="rId151" Type="http://schemas.openxmlformats.org/officeDocument/2006/relationships/customXml" Target="../ink/ink169.xml"/><Relationship Id="rId389" Type="http://schemas.openxmlformats.org/officeDocument/2006/relationships/customXml" Target="../ink/ink288.xml"/><Relationship Id="rId554" Type="http://schemas.openxmlformats.org/officeDocument/2006/relationships/customXml" Target="../ink/ink371.xml"/><Relationship Id="rId193" Type="http://schemas.openxmlformats.org/officeDocument/2006/relationships/customXml" Target="../ink/ink190.xml"/><Relationship Id="rId207" Type="http://schemas.openxmlformats.org/officeDocument/2006/relationships/customXml" Target="../ink/ink197.xml"/><Relationship Id="rId249" Type="http://schemas.openxmlformats.org/officeDocument/2006/relationships/customXml" Target="../ink/ink218.xml"/><Relationship Id="rId414" Type="http://schemas.openxmlformats.org/officeDocument/2006/relationships/customXml" Target="../ink/ink301.xml"/><Relationship Id="rId456" Type="http://schemas.openxmlformats.org/officeDocument/2006/relationships/customXml" Target="../ink/ink322.xml"/><Relationship Id="rId498" Type="http://schemas.openxmlformats.org/officeDocument/2006/relationships/customXml" Target="../ink/ink343.xml"/><Relationship Id="rId13" Type="http://schemas.openxmlformats.org/officeDocument/2006/relationships/customXml" Target="../ink/ink100.xml"/><Relationship Id="rId109" Type="http://schemas.openxmlformats.org/officeDocument/2006/relationships/customXml" Target="../ink/ink148.xml"/><Relationship Id="rId260" Type="http://schemas.openxmlformats.org/officeDocument/2006/relationships/image" Target="../media/image233.png"/><Relationship Id="rId316" Type="http://schemas.openxmlformats.org/officeDocument/2006/relationships/image" Target="../media/image261.png"/><Relationship Id="rId523" Type="http://schemas.openxmlformats.org/officeDocument/2006/relationships/image" Target="../media/image364.png"/><Relationship Id="rId55" Type="http://schemas.openxmlformats.org/officeDocument/2006/relationships/customXml" Target="../ink/ink121.xml"/><Relationship Id="rId97" Type="http://schemas.openxmlformats.org/officeDocument/2006/relationships/customXml" Target="../ink/ink142.xml"/><Relationship Id="rId120" Type="http://schemas.openxmlformats.org/officeDocument/2006/relationships/image" Target="../media/image164.png"/><Relationship Id="rId358" Type="http://schemas.openxmlformats.org/officeDocument/2006/relationships/image" Target="../media/image282.png"/><Relationship Id="rId565" Type="http://schemas.openxmlformats.org/officeDocument/2006/relationships/image" Target="../media/image385.png"/><Relationship Id="rId162" Type="http://schemas.openxmlformats.org/officeDocument/2006/relationships/image" Target="../media/image185.png"/><Relationship Id="rId218" Type="http://schemas.openxmlformats.org/officeDocument/2006/relationships/image" Target="../media/image212.png"/><Relationship Id="rId425" Type="http://schemas.openxmlformats.org/officeDocument/2006/relationships/image" Target="../media/image315.png"/><Relationship Id="rId467" Type="http://schemas.openxmlformats.org/officeDocument/2006/relationships/image" Target="../media/image336.png"/><Relationship Id="rId271" Type="http://schemas.openxmlformats.org/officeDocument/2006/relationships/customXml" Target="../ink/ink229.xml"/><Relationship Id="rId24" Type="http://schemas.openxmlformats.org/officeDocument/2006/relationships/image" Target="../media/image116.png"/><Relationship Id="rId66" Type="http://schemas.openxmlformats.org/officeDocument/2006/relationships/image" Target="../media/image137.png"/><Relationship Id="rId131" Type="http://schemas.openxmlformats.org/officeDocument/2006/relationships/customXml" Target="../ink/ink159.xml"/><Relationship Id="rId327" Type="http://schemas.openxmlformats.org/officeDocument/2006/relationships/customXml" Target="../ink/ink257.xml"/><Relationship Id="rId369" Type="http://schemas.openxmlformats.org/officeDocument/2006/relationships/customXml" Target="../ink/ink278.xml"/><Relationship Id="rId534" Type="http://schemas.openxmlformats.org/officeDocument/2006/relationships/customXml" Target="../ink/ink361.xml"/><Relationship Id="rId173" Type="http://schemas.openxmlformats.org/officeDocument/2006/relationships/customXml" Target="../ink/ink180.xml"/><Relationship Id="rId229" Type="http://schemas.openxmlformats.org/officeDocument/2006/relationships/customXml" Target="../ink/ink208.xml"/><Relationship Id="rId380" Type="http://schemas.openxmlformats.org/officeDocument/2006/relationships/image" Target="../media/image293.png"/><Relationship Id="rId436" Type="http://schemas.openxmlformats.org/officeDocument/2006/relationships/customXml" Target="../ink/ink312.xml"/><Relationship Id="rId240" Type="http://schemas.openxmlformats.org/officeDocument/2006/relationships/image" Target="../media/image223.png"/><Relationship Id="rId478" Type="http://schemas.openxmlformats.org/officeDocument/2006/relationships/customXml" Target="../ink/ink333.xml"/><Relationship Id="rId35" Type="http://schemas.openxmlformats.org/officeDocument/2006/relationships/customXml" Target="../ink/ink111.xml"/><Relationship Id="rId77" Type="http://schemas.openxmlformats.org/officeDocument/2006/relationships/customXml" Target="../ink/ink132.xml"/><Relationship Id="rId100" Type="http://schemas.openxmlformats.org/officeDocument/2006/relationships/image" Target="../media/image154.png"/><Relationship Id="rId282" Type="http://schemas.openxmlformats.org/officeDocument/2006/relationships/image" Target="../media/image244.png"/><Relationship Id="rId338" Type="http://schemas.openxmlformats.org/officeDocument/2006/relationships/image" Target="../media/image272.png"/><Relationship Id="rId503" Type="http://schemas.openxmlformats.org/officeDocument/2006/relationships/image" Target="../media/image354.png"/><Relationship Id="rId545" Type="http://schemas.openxmlformats.org/officeDocument/2006/relationships/image" Target="../media/image375.png"/><Relationship Id="rId8" Type="http://schemas.openxmlformats.org/officeDocument/2006/relationships/image" Target="../media/image108.png"/><Relationship Id="rId142" Type="http://schemas.openxmlformats.org/officeDocument/2006/relationships/image" Target="../media/image175.png"/><Relationship Id="rId184" Type="http://schemas.openxmlformats.org/officeDocument/2006/relationships/image" Target="../media/image196.png"/><Relationship Id="rId391" Type="http://schemas.openxmlformats.org/officeDocument/2006/relationships/customXml" Target="../ink/ink289.xml"/><Relationship Id="rId405" Type="http://schemas.openxmlformats.org/officeDocument/2006/relationships/customXml" Target="../ink/ink296.xml"/><Relationship Id="rId447" Type="http://schemas.openxmlformats.org/officeDocument/2006/relationships/image" Target="../media/image326.png"/><Relationship Id="rId251" Type="http://schemas.openxmlformats.org/officeDocument/2006/relationships/customXml" Target="../ink/ink219.xml"/><Relationship Id="rId489" Type="http://schemas.openxmlformats.org/officeDocument/2006/relationships/image" Target="../media/image347.png"/><Relationship Id="rId46" Type="http://schemas.openxmlformats.org/officeDocument/2006/relationships/image" Target="../media/image127.png"/><Relationship Id="rId293" Type="http://schemas.openxmlformats.org/officeDocument/2006/relationships/customXml" Target="../ink/ink240.xml"/><Relationship Id="rId307" Type="http://schemas.openxmlformats.org/officeDocument/2006/relationships/customXml" Target="../ink/ink247.xml"/><Relationship Id="rId349" Type="http://schemas.openxmlformats.org/officeDocument/2006/relationships/customXml" Target="../ink/ink268.xml"/><Relationship Id="rId514" Type="http://schemas.openxmlformats.org/officeDocument/2006/relationships/customXml" Target="../ink/ink351.xml"/><Relationship Id="rId556" Type="http://schemas.openxmlformats.org/officeDocument/2006/relationships/customXml" Target="../ink/ink372.xml"/><Relationship Id="rId88" Type="http://schemas.openxmlformats.org/officeDocument/2006/relationships/image" Target="../media/image148.png"/><Relationship Id="rId111" Type="http://schemas.openxmlformats.org/officeDocument/2006/relationships/customXml" Target="../ink/ink149.xml"/><Relationship Id="rId153" Type="http://schemas.openxmlformats.org/officeDocument/2006/relationships/customXml" Target="../ink/ink170.xml"/><Relationship Id="rId195" Type="http://schemas.openxmlformats.org/officeDocument/2006/relationships/customXml" Target="../ink/ink191.xml"/><Relationship Id="rId209" Type="http://schemas.openxmlformats.org/officeDocument/2006/relationships/customXml" Target="../ink/ink198.xml"/><Relationship Id="rId360" Type="http://schemas.openxmlformats.org/officeDocument/2006/relationships/image" Target="../media/image283.png"/><Relationship Id="rId416" Type="http://schemas.openxmlformats.org/officeDocument/2006/relationships/customXml" Target="../ink/ink302.xml"/><Relationship Id="rId220" Type="http://schemas.openxmlformats.org/officeDocument/2006/relationships/image" Target="../media/image213.png"/><Relationship Id="rId458" Type="http://schemas.openxmlformats.org/officeDocument/2006/relationships/customXml" Target="../ink/ink323.xml"/><Relationship Id="rId15" Type="http://schemas.openxmlformats.org/officeDocument/2006/relationships/customXml" Target="../ink/ink101.xml"/><Relationship Id="rId57" Type="http://schemas.openxmlformats.org/officeDocument/2006/relationships/customXml" Target="../ink/ink122.xml"/><Relationship Id="rId262" Type="http://schemas.openxmlformats.org/officeDocument/2006/relationships/image" Target="../media/image234.png"/><Relationship Id="rId318" Type="http://schemas.openxmlformats.org/officeDocument/2006/relationships/image" Target="../media/image262.png"/><Relationship Id="rId525" Type="http://schemas.openxmlformats.org/officeDocument/2006/relationships/image" Target="../media/image365.png"/><Relationship Id="rId567" Type="http://schemas.openxmlformats.org/officeDocument/2006/relationships/image" Target="../media/image386.png"/><Relationship Id="rId99" Type="http://schemas.openxmlformats.org/officeDocument/2006/relationships/customXml" Target="../ink/ink143.xml"/><Relationship Id="rId122" Type="http://schemas.openxmlformats.org/officeDocument/2006/relationships/image" Target="../media/image165.png"/><Relationship Id="rId164" Type="http://schemas.openxmlformats.org/officeDocument/2006/relationships/image" Target="../media/image186.png"/><Relationship Id="rId371" Type="http://schemas.openxmlformats.org/officeDocument/2006/relationships/customXml" Target="../ink/ink279.xml"/><Relationship Id="rId427" Type="http://schemas.openxmlformats.org/officeDocument/2006/relationships/image" Target="../media/image316.png"/><Relationship Id="rId469" Type="http://schemas.openxmlformats.org/officeDocument/2006/relationships/image" Target="../media/image337.png"/><Relationship Id="rId26" Type="http://schemas.openxmlformats.org/officeDocument/2006/relationships/image" Target="../media/image117.png"/><Relationship Id="rId231" Type="http://schemas.openxmlformats.org/officeDocument/2006/relationships/customXml" Target="../ink/ink209.xml"/><Relationship Id="rId273" Type="http://schemas.openxmlformats.org/officeDocument/2006/relationships/customXml" Target="../ink/ink230.xml"/><Relationship Id="rId329" Type="http://schemas.openxmlformats.org/officeDocument/2006/relationships/customXml" Target="../ink/ink258.xml"/><Relationship Id="rId480" Type="http://schemas.openxmlformats.org/officeDocument/2006/relationships/customXml" Target="../ink/ink334.xml"/><Relationship Id="rId536" Type="http://schemas.openxmlformats.org/officeDocument/2006/relationships/customXml" Target="../ink/ink362.xml"/><Relationship Id="rId68" Type="http://schemas.openxmlformats.org/officeDocument/2006/relationships/image" Target="../media/image138.png"/><Relationship Id="rId133" Type="http://schemas.openxmlformats.org/officeDocument/2006/relationships/customXml" Target="../ink/ink160.xml"/><Relationship Id="rId175" Type="http://schemas.openxmlformats.org/officeDocument/2006/relationships/customXml" Target="../ink/ink181.xml"/><Relationship Id="rId340" Type="http://schemas.openxmlformats.org/officeDocument/2006/relationships/image" Target="../media/image273.png"/><Relationship Id="rId200" Type="http://schemas.openxmlformats.org/officeDocument/2006/relationships/image" Target="../media/image204.png"/><Relationship Id="rId382" Type="http://schemas.openxmlformats.org/officeDocument/2006/relationships/image" Target="../media/image294.png"/><Relationship Id="rId438" Type="http://schemas.openxmlformats.org/officeDocument/2006/relationships/customXml" Target="../ink/ink313.xml"/><Relationship Id="rId242" Type="http://schemas.openxmlformats.org/officeDocument/2006/relationships/image" Target="../media/image224.png"/><Relationship Id="rId284" Type="http://schemas.openxmlformats.org/officeDocument/2006/relationships/image" Target="../media/image245.png"/><Relationship Id="rId491" Type="http://schemas.openxmlformats.org/officeDocument/2006/relationships/image" Target="../media/image348.png"/><Relationship Id="rId505" Type="http://schemas.openxmlformats.org/officeDocument/2006/relationships/image" Target="../media/image355.png"/><Relationship Id="rId37" Type="http://schemas.openxmlformats.org/officeDocument/2006/relationships/customXml" Target="../ink/ink112.xml"/><Relationship Id="rId79" Type="http://schemas.openxmlformats.org/officeDocument/2006/relationships/customXml" Target="../ink/ink133.xml"/><Relationship Id="rId102" Type="http://schemas.openxmlformats.org/officeDocument/2006/relationships/image" Target="../media/image155.png"/><Relationship Id="rId144" Type="http://schemas.openxmlformats.org/officeDocument/2006/relationships/image" Target="../media/image176.png"/><Relationship Id="rId547" Type="http://schemas.openxmlformats.org/officeDocument/2006/relationships/image" Target="../media/image376.png"/><Relationship Id="rId90" Type="http://schemas.openxmlformats.org/officeDocument/2006/relationships/image" Target="../media/image149.png"/><Relationship Id="rId186" Type="http://schemas.openxmlformats.org/officeDocument/2006/relationships/image" Target="../media/image197.png"/><Relationship Id="rId351" Type="http://schemas.openxmlformats.org/officeDocument/2006/relationships/customXml" Target="../ink/ink269.xml"/><Relationship Id="rId393" Type="http://schemas.openxmlformats.org/officeDocument/2006/relationships/customXml" Target="../ink/ink290.xml"/><Relationship Id="rId407" Type="http://schemas.openxmlformats.org/officeDocument/2006/relationships/customXml" Target="../ink/ink297.xml"/><Relationship Id="rId449" Type="http://schemas.openxmlformats.org/officeDocument/2006/relationships/image" Target="../media/image327.png"/><Relationship Id="rId211" Type="http://schemas.openxmlformats.org/officeDocument/2006/relationships/customXml" Target="../ink/ink199.xml"/><Relationship Id="rId253" Type="http://schemas.openxmlformats.org/officeDocument/2006/relationships/customXml" Target="../ink/ink220.xml"/><Relationship Id="rId295" Type="http://schemas.openxmlformats.org/officeDocument/2006/relationships/customXml" Target="../ink/ink241.xml"/><Relationship Id="rId309" Type="http://schemas.openxmlformats.org/officeDocument/2006/relationships/customXml" Target="../ink/ink248.xml"/><Relationship Id="rId460" Type="http://schemas.openxmlformats.org/officeDocument/2006/relationships/customXml" Target="../ink/ink324.xml"/><Relationship Id="rId516" Type="http://schemas.openxmlformats.org/officeDocument/2006/relationships/customXml" Target="../ink/ink352.xml"/><Relationship Id="rId48" Type="http://schemas.openxmlformats.org/officeDocument/2006/relationships/image" Target="../media/image128.png"/><Relationship Id="rId113" Type="http://schemas.openxmlformats.org/officeDocument/2006/relationships/customXml" Target="../ink/ink150.xml"/><Relationship Id="rId320" Type="http://schemas.openxmlformats.org/officeDocument/2006/relationships/image" Target="../media/image263.png"/><Relationship Id="rId558" Type="http://schemas.openxmlformats.org/officeDocument/2006/relationships/customXml" Target="../ink/ink373.xml"/><Relationship Id="rId155" Type="http://schemas.openxmlformats.org/officeDocument/2006/relationships/customXml" Target="../ink/ink171.xml"/><Relationship Id="rId197" Type="http://schemas.openxmlformats.org/officeDocument/2006/relationships/customXml" Target="../ink/ink192.xml"/><Relationship Id="rId362" Type="http://schemas.openxmlformats.org/officeDocument/2006/relationships/image" Target="../media/image284.png"/><Relationship Id="rId418" Type="http://schemas.openxmlformats.org/officeDocument/2006/relationships/customXml" Target="../ink/ink303.xml"/><Relationship Id="rId222" Type="http://schemas.openxmlformats.org/officeDocument/2006/relationships/image" Target="../media/image214.png"/><Relationship Id="rId264" Type="http://schemas.openxmlformats.org/officeDocument/2006/relationships/image" Target="../media/image235.png"/><Relationship Id="rId471" Type="http://schemas.openxmlformats.org/officeDocument/2006/relationships/image" Target="../media/image338.png"/><Relationship Id="rId17" Type="http://schemas.openxmlformats.org/officeDocument/2006/relationships/customXml" Target="../ink/ink102.xml"/><Relationship Id="rId59" Type="http://schemas.openxmlformats.org/officeDocument/2006/relationships/customXml" Target="../ink/ink123.xml"/><Relationship Id="rId124" Type="http://schemas.openxmlformats.org/officeDocument/2006/relationships/image" Target="../media/image166.png"/><Relationship Id="rId527" Type="http://schemas.openxmlformats.org/officeDocument/2006/relationships/image" Target="../media/image366.png"/><Relationship Id="rId569" Type="http://schemas.openxmlformats.org/officeDocument/2006/relationships/image" Target="../media/image387.png"/><Relationship Id="rId70" Type="http://schemas.openxmlformats.org/officeDocument/2006/relationships/image" Target="../media/image139.png"/><Relationship Id="rId166" Type="http://schemas.openxmlformats.org/officeDocument/2006/relationships/image" Target="../media/image187.png"/><Relationship Id="rId331" Type="http://schemas.openxmlformats.org/officeDocument/2006/relationships/customXml" Target="../ink/ink259.xml"/><Relationship Id="rId373" Type="http://schemas.openxmlformats.org/officeDocument/2006/relationships/customXml" Target="../ink/ink280.xml"/><Relationship Id="rId429" Type="http://schemas.openxmlformats.org/officeDocument/2006/relationships/image" Target="../media/image317.png"/><Relationship Id="rId1" Type="http://schemas.openxmlformats.org/officeDocument/2006/relationships/tags" Target="../tags/tag11.xml"/><Relationship Id="rId233" Type="http://schemas.openxmlformats.org/officeDocument/2006/relationships/customXml" Target="../ink/ink210.xml"/><Relationship Id="rId440" Type="http://schemas.openxmlformats.org/officeDocument/2006/relationships/customXml" Target="../ink/ink314.xml"/><Relationship Id="rId28" Type="http://schemas.openxmlformats.org/officeDocument/2006/relationships/image" Target="../media/image118.png"/><Relationship Id="rId275" Type="http://schemas.openxmlformats.org/officeDocument/2006/relationships/customXml" Target="../ink/ink231.xml"/><Relationship Id="rId300" Type="http://schemas.openxmlformats.org/officeDocument/2006/relationships/image" Target="../media/image253.png"/><Relationship Id="rId482" Type="http://schemas.openxmlformats.org/officeDocument/2006/relationships/customXml" Target="../ink/ink335.xml"/><Relationship Id="rId538" Type="http://schemas.openxmlformats.org/officeDocument/2006/relationships/customXml" Target="../ink/ink363.xml"/><Relationship Id="rId81" Type="http://schemas.openxmlformats.org/officeDocument/2006/relationships/customXml" Target="../ink/ink134.xml"/><Relationship Id="rId135" Type="http://schemas.openxmlformats.org/officeDocument/2006/relationships/customXml" Target="../ink/ink161.xml"/><Relationship Id="rId177" Type="http://schemas.openxmlformats.org/officeDocument/2006/relationships/customXml" Target="../ink/ink182.xml"/><Relationship Id="rId342" Type="http://schemas.openxmlformats.org/officeDocument/2006/relationships/image" Target="../media/image274.png"/><Relationship Id="rId384" Type="http://schemas.openxmlformats.org/officeDocument/2006/relationships/image" Target="../media/image295.png"/><Relationship Id="rId202" Type="http://schemas.openxmlformats.org/officeDocument/2006/relationships/image" Target="../media/image205.png"/><Relationship Id="rId244" Type="http://schemas.openxmlformats.org/officeDocument/2006/relationships/image" Target="../media/image225.png"/><Relationship Id="rId39" Type="http://schemas.openxmlformats.org/officeDocument/2006/relationships/customXml" Target="../ink/ink113.xml"/><Relationship Id="rId286" Type="http://schemas.openxmlformats.org/officeDocument/2006/relationships/image" Target="../media/image246.png"/><Relationship Id="rId451" Type="http://schemas.openxmlformats.org/officeDocument/2006/relationships/image" Target="../media/image328.png"/><Relationship Id="rId493" Type="http://schemas.openxmlformats.org/officeDocument/2006/relationships/image" Target="../media/image349.png"/><Relationship Id="rId507" Type="http://schemas.openxmlformats.org/officeDocument/2006/relationships/image" Target="../media/image356.png"/><Relationship Id="rId549" Type="http://schemas.openxmlformats.org/officeDocument/2006/relationships/image" Target="../media/image377.png"/><Relationship Id="rId50" Type="http://schemas.openxmlformats.org/officeDocument/2006/relationships/image" Target="../media/image129.png"/><Relationship Id="rId104" Type="http://schemas.openxmlformats.org/officeDocument/2006/relationships/image" Target="../media/image156.png"/><Relationship Id="rId146" Type="http://schemas.openxmlformats.org/officeDocument/2006/relationships/image" Target="../media/image177.png"/><Relationship Id="rId188" Type="http://schemas.openxmlformats.org/officeDocument/2006/relationships/image" Target="../media/image198.png"/><Relationship Id="rId311" Type="http://schemas.openxmlformats.org/officeDocument/2006/relationships/customXml" Target="../ink/ink249.xml"/><Relationship Id="rId353" Type="http://schemas.openxmlformats.org/officeDocument/2006/relationships/customXml" Target="../ink/ink270.xml"/><Relationship Id="rId395" Type="http://schemas.openxmlformats.org/officeDocument/2006/relationships/customXml" Target="../ink/ink291.xml"/><Relationship Id="rId409" Type="http://schemas.openxmlformats.org/officeDocument/2006/relationships/image" Target="../media/image307.png"/><Relationship Id="rId560" Type="http://schemas.openxmlformats.org/officeDocument/2006/relationships/customXml" Target="../ink/ink374.xml"/><Relationship Id="rId92" Type="http://schemas.openxmlformats.org/officeDocument/2006/relationships/image" Target="../media/image150.png"/><Relationship Id="rId213" Type="http://schemas.openxmlformats.org/officeDocument/2006/relationships/customXml" Target="../ink/ink200.xml"/><Relationship Id="rId420" Type="http://schemas.openxmlformats.org/officeDocument/2006/relationships/customXml" Target="../ink/ink304.xml"/><Relationship Id="rId255" Type="http://schemas.openxmlformats.org/officeDocument/2006/relationships/customXml" Target="../ink/ink221.xml"/><Relationship Id="rId297" Type="http://schemas.openxmlformats.org/officeDocument/2006/relationships/customXml" Target="../ink/ink242.xml"/><Relationship Id="rId462" Type="http://schemas.openxmlformats.org/officeDocument/2006/relationships/customXml" Target="../ink/ink325.xml"/><Relationship Id="rId518" Type="http://schemas.openxmlformats.org/officeDocument/2006/relationships/customXml" Target="../ink/ink353.xml"/><Relationship Id="rId115" Type="http://schemas.openxmlformats.org/officeDocument/2006/relationships/customXml" Target="../ink/ink151.xml"/><Relationship Id="rId157" Type="http://schemas.openxmlformats.org/officeDocument/2006/relationships/customXml" Target="../ink/ink172.xml"/><Relationship Id="rId322" Type="http://schemas.openxmlformats.org/officeDocument/2006/relationships/image" Target="../media/image264.png"/><Relationship Id="rId364" Type="http://schemas.openxmlformats.org/officeDocument/2006/relationships/image" Target="../media/image285.png"/><Relationship Id="rId61" Type="http://schemas.openxmlformats.org/officeDocument/2006/relationships/customXml" Target="../ink/ink124.xml"/><Relationship Id="rId199" Type="http://schemas.openxmlformats.org/officeDocument/2006/relationships/customXml" Target="../ink/ink193.xml"/><Relationship Id="rId571" Type="http://schemas.openxmlformats.org/officeDocument/2006/relationships/image" Target="../media/image388.png"/><Relationship Id="rId19" Type="http://schemas.openxmlformats.org/officeDocument/2006/relationships/customXml" Target="../ink/ink103.xml"/><Relationship Id="rId224" Type="http://schemas.openxmlformats.org/officeDocument/2006/relationships/image" Target="../media/image215.png"/><Relationship Id="rId266" Type="http://schemas.openxmlformats.org/officeDocument/2006/relationships/image" Target="../media/image236.png"/><Relationship Id="rId431" Type="http://schemas.openxmlformats.org/officeDocument/2006/relationships/image" Target="../media/image318.png"/><Relationship Id="rId473" Type="http://schemas.openxmlformats.org/officeDocument/2006/relationships/image" Target="../media/image339.png"/><Relationship Id="rId529" Type="http://schemas.openxmlformats.org/officeDocument/2006/relationships/image" Target="../media/image367.png"/><Relationship Id="rId30" Type="http://schemas.openxmlformats.org/officeDocument/2006/relationships/image" Target="../media/image119.png"/><Relationship Id="rId126" Type="http://schemas.openxmlformats.org/officeDocument/2006/relationships/image" Target="../media/image167.png"/><Relationship Id="rId168" Type="http://schemas.openxmlformats.org/officeDocument/2006/relationships/image" Target="../media/image188.png"/><Relationship Id="rId333" Type="http://schemas.openxmlformats.org/officeDocument/2006/relationships/customXml" Target="../ink/ink260.xml"/><Relationship Id="rId540" Type="http://schemas.openxmlformats.org/officeDocument/2006/relationships/customXml" Target="../ink/ink364.xml"/><Relationship Id="rId72" Type="http://schemas.openxmlformats.org/officeDocument/2006/relationships/image" Target="../media/image140.png"/><Relationship Id="rId375" Type="http://schemas.openxmlformats.org/officeDocument/2006/relationships/customXml" Target="../ink/ink281.xml"/><Relationship Id="rId3" Type="http://schemas.openxmlformats.org/officeDocument/2006/relationships/notesSlide" Target="../notesSlides/notesSlide10.xml"/><Relationship Id="rId235" Type="http://schemas.openxmlformats.org/officeDocument/2006/relationships/customXml" Target="../ink/ink211.xml"/><Relationship Id="rId277" Type="http://schemas.openxmlformats.org/officeDocument/2006/relationships/customXml" Target="../ink/ink232.xml"/><Relationship Id="rId400" Type="http://schemas.openxmlformats.org/officeDocument/2006/relationships/image" Target="../media/image303.png"/><Relationship Id="rId442" Type="http://schemas.openxmlformats.org/officeDocument/2006/relationships/customXml" Target="../ink/ink315.xml"/><Relationship Id="rId484" Type="http://schemas.openxmlformats.org/officeDocument/2006/relationships/customXml" Target="../ink/ink336.xml"/><Relationship Id="rId137" Type="http://schemas.openxmlformats.org/officeDocument/2006/relationships/customXml" Target="../ink/ink162.xml"/><Relationship Id="rId302" Type="http://schemas.openxmlformats.org/officeDocument/2006/relationships/image" Target="../media/image254.png"/><Relationship Id="rId344" Type="http://schemas.openxmlformats.org/officeDocument/2006/relationships/image" Target="../media/image275.png"/><Relationship Id="rId41" Type="http://schemas.openxmlformats.org/officeDocument/2006/relationships/customXml" Target="../ink/ink114.xml"/><Relationship Id="rId83" Type="http://schemas.openxmlformats.org/officeDocument/2006/relationships/customXml" Target="../ink/ink135.xml"/><Relationship Id="rId179" Type="http://schemas.openxmlformats.org/officeDocument/2006/relationships/customXml" Target="../ink/ink183.xml"/><Relationship Id="rId386" Type="http://schemas.openxmlformats.org/officeDocument/2006/relationships/image" Target="../media/image296.png"/><Relationship Id="rId551" Type="http://schemas.openxmlformats.org/officeDocument/2006/relationships/image" Target="../media/image378.png"/><Relationship Id="rId190" Type="http://schemas.openxmlformats.org/officeDocument/2006/relationships/image" Target="../media/image199.png"/><Relationship Id="rId204" Type="http://schemas.openxmlformats.org/officeDocument/2006/relationships/image" Target="../media/image206.png"/><Relationship Id="rId246" Type="http://schemas.openxmlformats.org/officeDocument/2006/relationships/image" Target="../media/image226.png"/><Relationship Id="rId288" Type="http://schemas.openxmlformats.org/officeDocument/2006/relationships/image" Target="../media/image247.png"/><Relationship Id="rId411" Type="http://schemas.openxmlformats.org/officeDocument/2006/relationships/image" Target="../media/image308.png"/><Relationship Id="rId453" Type="http://schemas.openxmlformats.org/officeDocument/2006/relationships/image" Target="../media/image329.png"/><Relationship Id="rId509" Type="http://schemas.openxmlformats.org/officeDocument/2006/relationships/image" Target="../media/image357.png"/><Relationship Id="rId106" Type="http://schemas.openxmlformats.org/officeDocument/2006/relationships/image" Target="../media/image157.png"/><Relationship Id="rId313" Type="http://schemas.openxmlformats.org/officeDocument/2006/relationships/customXml" Target="../ink/ink250.xml"/><Relationship Id="rId495" Type="http://schemas.openxmlformats.org/officeDocument/2006/relationships/image" Target="../media/image350.png"/><Relationship Id="rId10" Type="http://schemas.openxmlformats.org/officeDocument/2006/relationships/image" Target="../media/image109.png"/><Relationship Id="rId52" Type="http://schemas.openxmlformats.org/officeDocument/2006/relationships/image" Target="../media/image130.png"/><Relationship Id="rId94" Type="http://schemas.openxmlformats.org/officeDocument/2006/relationships/image" Target="../media/image151.png"/><Relationship Id="rId148" Type="http://schemas.openxmlformats.org/officeDocument/2006/relationships/image" Target="../media/image178.png"/><Relationship Id="rId355" Type="http://schemas.openxmlformats.org/officeDocument/2006/relationships/customXml" Target="../ink/ink271.xml"/><Relationship Id="rId397" Type="http://schemas.openxmlformats.org/officeDocument/2006/relationships/customXml" Target="../ink/ink292.xml"/><Relationship Id="rId520" Type="http://schemas.openxmlformats.org/officeDocument/2006/relationships/customXml" Target="../ink/ink354.xml"/><Relationship Id="rId562" Type="http://schemas.openxmlformats.org/officeDocument/2006/relationships/customXml" Target="../ink/ink375.xml"/><Relationship Id="rId215" Type="http://schemas.openxmlformats.org/officeDocument/2006/relationships/customXml" Target="../ink/ink201.xml"/><Relationship Id="rId257" Type="http://schemas.openxmlformats.org/officeDocument/2006/relationships/customXml" Target="../ink/ink222.xml"/><Relationship Id="rId422" Type="http://schemas.openxmlformats.org/officeDocument/2006/relationships/customXml" Target="../ink/ink305.xml"/><Relationship Id="rId464" Type="http://schemas.openxmlformats.org/officeDocument/2006/relationships/customXml" Target="../ink/ink326.xml"/><Relationship Id="rId299" Type="http://schemas.openxmlformats.org/officeDocument/2006/relationships/customXml" Target="../ink/ink243.xml"/><Relationship Id="rId63" Type="http://schemas.openxmlformats.org/officeDocument/2006/relationships/customXml" Target="../ink/ink125.xml"/><Relationship Id="rId159" Type="http://schemas.openxmlformats.org/officeDocument/2006/relationships/customXml" Target="../ink/ink173.xml"/><Relationship Id="rId366" Type="http://schemas.openxmlformats.org/officeDocument/2006/relationships/image" Target="../media/image286.png"/><Relationship Id="rId573" Type="http://schemas.openxmlformats.org/officeDocument/2006/relationships/customXml" Target="../ink/ink381.xml"/><Relationship Id="rId226" Type="http://schemas.openxmlformats.org/officeDocument/2006/relationships/image" Target="../media/image216.png"/><Relationship Id="rId433" Type="http://schemas.openxmlformats.org/officeDocument/2006/relationships/image" Target="../media/image319.png"/><Relationship Id="rId74" Type="http://schemas.openxmlformats.org/officeDocument/2006/relationships/image" Target="../media/image141.png"/><Relationship Id="rId377" Type="http://schemas.openxmlformats.org/officeDocument/2006/relationships/customXml" Target="../ink/ink282.xml"/><Relationship Id="rId500" Type="http://schemas.openxmlformats.org/officeDocument/2006/relationships/customXml" Target="../ink/ink344.xml"/><Relationship Id="rId5" Type="http://schemas.openxmlformats.org/officeDocument/2006/relationships/customXml" Target="../ink/ink96.xml"/><Relationship Id="rId237" Type="http://schemas.openxmlformats.org/officeDocument/2006/relationships/customXml" Target="../ink/ink212.xml"/><Relationship Id="rId444" Type="http://schemas.openxmlformats.org/officeDocument/2006/relationships/customXml" Target="../ink/ink316.xml"/><Relationship Id="rId290" Type="http://schemas.openxmlformats.org/officeDocument/2006/relationships/image" Target="../media/image248.png"/><Relationship Id="rId304" Type="http://schemas.openxmlformats.org/officeDocument/2006/relationships/image" Target="../media/image255.png"/><Relationship Id="rId388" Type="http://schemas.openxmlformats.org/officeDocument/2006/relationships/image" Target="../media/image297.png"/><Relationship Id="rId511" Type="http://schemas.openxmlformats.org/officeDocument/2006/relationships/image" Target="../media/image358.png"/><Relationship Id="rId85" Type="http://schemas.openxmlformats.org/officeDocument/2006/relationships/customXml" Target="../ink/ink136.xml"/><Relationship Id="rId150" Type="http://schemas.openxmlformats.org/officeDocument/2006/relationships/image" Target="../media/image179.png"/><Relationship Id="rId248" Type="http://schemas.openxmlformats.org/officeDocument/2006/relationships/image" Target="../media/image227.png"/><Relationship Id="rId455" Type="http://schemas.openxmlformats.org/officeDocument/2006/relationships/image" Target="../media/image330.png"/><Relationship Id="rId12" Type="http://schemas.openxmlformats.org/officeDocument/2006/relationships/image" Target="../media/image110.png"/><Relationship Id="rId108" Type="http://schemas.openxmlformats.org/officeDocument/2006/relationships/image" Target="../media/image158.png"/><Relationship Id="rId315" Type="http://schemas.openxmlformats.org/officeDocument/2006/relationships/customXml" Target="../ink/ink251.xml"/><Relationship Id="rId522" Type="http://schemas.openxmlformats.org/officeDocument/2006/relationships/customXml" Target="../ink/ink355.xml"/><Relationship Id="rId96" Type="http://schemas.openxmlformats.org/officeDocument/2006/relationships/image" Target="../media/image152.png"/><Relationship Id="rId161" Type="http://schemas.openxmlformats.org/officeDocument/2006/relationships/customXml" Target="../ink/ink174.xml"/><Relationship Id="rId399" Type="http://schemas.openxmlformats.org/officeDocument/2006/relationships/customXml" Target="../ink/ink293.xml"/><Relationship Id="rId259" Type="http://schemas.openxmlformats.org/officeDocument/2006/relationships/customXml" Target="../ink/ink223.xml"/><Relationship Id="rId466" Type="http://schemas.openxmlformats.org/officeDocument/2006/relationships/customXml" Target="../ink/ink327.xml"/><Relationship Id="rId23" Type="http://schemas.openxmlformats.org/officeDocument/2006/relationships/customXml" Target="../ink/ink105.xml"/><Relationship Id="rId119" Type="http://schemas.openxmlformats.org/officeDocument/2006/relationships/customXml" Target="../ink/ink153.xml"/><Relationship Id="rId326" Type="http://schemas.openxmlformats.org/officeDocument/2006/relationships/image" Target="../media/image266.png"/><Relationship Id="rId533" Type="http://schemas.openxmlformats.org/officeDocument/2006/relationships/image" Target="../media/image369.png"/><Relationship Id="rId172" Type="http://schemas.openxmlformats.org/officeDocument/2006/relationships/image" Target="../media/image190.png"/><Relationship Id="rId477" Type="http://schemas.openxmlformats.org/officeDocument/2006/relationships/image" Target="../media/image341.png"/></Relationships>
</file>

<file path=ppt/slides/_rels/slide12.xml.rels><?xml version="1.0" encoding="UTF-8" standalone="yes"?>
<Relationships xmlns="http://schemas.openxmlformats.org/package/2006/relationships"><Relationship Id="rId26" Type="http://schemas.openxmlformats.org/officeDocument/2006/relationships/customXml" Target="../ink/ink393.xml"/><Relationship Id="rId21" Type="http://schemas.openxmlformats.org/officeDocument/2006/relationships/image" Target="../media/image397.png"/><Relationship Id="rId42" Type="http://schemas.openxmlformats.org/officeDocument/2006/relationships/customXml" Target="../ink/ink401.xml"/><Relationship Id="rId47" Type="http://schemas.openxmlformats.org/officeDocument/2006/relationships/image" Target="../media/image410.png"/><Relationship Id="rId63" Type="http://schemas.openxmlformats.org/officeDocument/2006/relationships/image" Target="../media/image418.png"/><Relationship Id="rId68" Type="http://schemas.openxmlformats.org/officeDocument/2006/relationships/customXml" Target="../ink/ink414.xml"/><Relationship Id="rId84" Type="http://schemas.openxmlformats.org/officeDocument/2006/relationships/customXml" Target="../ink/ink422.xml"/><Relationship Id="rId89" Type="http://schemas.openxmlformats.org/officeDocument/2006/relationships/image" Target="../media/image431.png"/><Relationship Id="rId16" Type="http://schemas.openxmlformats.org/officeDocument/2006/relationships/customXml" Target="../ink/ink388.xml"/><Relationship Id="rId11" Type="http://schemas.openxmlformats.org/officeDocument/2006/relationships/image" Target="../media/image392.png"/><Relationship Id="rId32" Type="http://schemas.openxmlformats.org/officeDocument/2006/relationships/customXml" Target="../ink/ink396.xml"/><Relationship Id="rId37" Type="http://schemas.openxmlformats.org/officeDocument/2006/relationships/image" Target="../media/image405.png"/><Relationship Id="rId53" Type="http://schemas.openxmlformats.org/officeDocument/2006/relationships/image" Target="../media/image413.png"/><Relationship Id="rId58" Type="http://schemas.openxmlformats.org/officeDocument/2006/relationships/customXml" Target="../ink/ink409.xml"/><Relationship Id="rId74" Type="http://schemas.openxmlformats.org/officeDocument/2006/relationships/customXml" Target="../ink/ink417.xml"/><Relationship Id="rId79" Type="http://schemas.openxmlformats.org/officeDocument/2006/relationships/image" Target="../media/image426.png"/><Relationship Id="rId5" Type="http://schemas.openxmlformats.org/officeDocument/2006/relationships/image" Target="../media/image71.png"/><Relationship Id="rId90" Type="http://schemas.openxmlformats.org/officeDocument/2006/relationships/image" Target="../media/image13.emf"/><Relationship Id="rId14" Type="http://schemas.openxmlformats.org/officeDocument/2006/relationships/customXml" Target="../ink/ink387.xml"/><Relationship Id="rId22" Type="http://schemas.openxmlformats.org/officeDocument/2006/relationships/customXml" Target="../ink/ink391.xml"/><Relationship Id="rId27" Type="http://schemas.openxmlformats.org/officeDocument/2006/relationships/image" Target="../media/image400.png"/><Relationship Id="rId30" Type="http://schemas.openxmlformats.org/officeDocument/2006/relationships/customXml" Target="../ink/ink395.xml"/><Relationship Id="rId35" Type="http://schemas.openxmlformats.org/officeDocument/2006/relationships/image" Target="../media/image404.png"/><Relationship Id="rId43" Type="http://schemas.openxmlformats.org/officeDocument/2006/relationships/image" Target="../media/image408.png"/><Relationship Id="rId48" Type="http://schemas.openxmlformats.org/officeDocument/2006/relationships/customXml" Target="../ink/ink404.xml"/><Relationship Id="rId56" Type="http://schemas.openxmlformats.org/officeDocument/2006/relationships/customXml" Target="../ink/ink408.xml"/><Relationship Id="rId64" Type="http://schemas.openxmlformats.org/officeDocument/2006/relationships/customXml" Target="../ink/ink412.xml"/><Relationship Id="rId69" Type="http://schemas.openxmlformats.org/officeDocument/2006/relationships/image" Target="../media/image421.png"/><Relationship Id="rId77" Type="http://schemas.openxmlformats.org/officeDocument/2006/relationships/image" Target="../media/image425.png"/><Relationship Id="rId8" Type="http://schemas.openxmlformats.org/officeDocument/2006/relationships/customXml" Target="../ink/ink384.xml"/><Relationship Id="rId51" Type="http://schemas.openxmlformats.org/officeDocument/2006/relationships/image" Target="../media/image412.png"/><Relationship Id="rId72" Type="http://schemas.openxmlformats.org/officeDocument/2006/relationships/customXml" Target="../ink/ink416.xml"/><Relationship Id="rId80" Type="http://schemas.openxmlformats.org/officeDocument/2006/relationships/customXml" Target="../ink/ink420.xml"/><Relationship Id="rId85" Type="http://schemas.openxmlformats.org/officeDocument/2006/relationships/image" Target="../media/image429.png"/><Relationship Id="rId3" Type="http://schemas.openxmlformats.org/officeDocument/2006/relationships/notesSlide" Target="../notesSlides/notesSlide11.xml"/><Relationship Id="rId12" Type="http://schemas.openxmlformats.org/officeDocument/2006/relationships/customXml" Target="../ink/ink386.xml"/><Relationship Id="rId17" Type="http://schemas.openxmlformats.org/officeDocument/2006/relationships/image" Target="../media/image395.png"/><Relationship Id="rId25" Type="http://schemas.openxmlformats.org/officeDocument/2006/relationships/image" Target="../media/image399.png"/><Relationship Id="rId33" Type="http://schemas.openxmlformats.org/officeDocument/2006/relationships/image" Target="../media/image403.png"/><Relationship Id="rId38" Type="http://schemas.openxmlformats.org/officeDocument/2006/relationships/customXml" Target="../ink/ink399.xml"/><Relationship Id="rId46" Type="http://schemas.openxmlformats.org/officeDocument/2006/relationships/customXml" Target="../ink/ink403.xml"/><Relationship Id="rId59" Type="http://schemas.openxmlformats.org/officeDocument/2006/relationships/image" Target="../media/image416.png"/><Relationship Id="rId67" Type="http://schemas.openxmlformats.org/officeDocument/2006/relationships/image" Target="../media/image420.png"/><Relationship Id="rId20" Type="http://schemas.openxmlformats.org/officeDocument/2006/relationships/customXml" Target="../ink/ink390.xml"/><Relationship Id="rId41" Type="http://schemas.openxmlformats.org/officeDocument/2006/relationships/image" Target="../media/image407.png"/><Relationship Id="rId54" Type="http://schemas.openxmlformats.org/officeDocument/2006/relationships/customXml" Target="../ink/ink407.xml"/><Relationship Id="rId62" Type="http://schemas.openxmlformats.org/officeDocument/2006/relationships/customXml" Target="../ink/ink411.xml"/><Relationship Id="rId70" Type="http://schemas.openxmlformats.org/officeDocument/2006/relationships/customXml" Target="../ink/ink415.xml"/><Relationship Id="rId75" Type="http://schemas.openxmlformats.org/officeDocument/2006/relationships/image" Target="../media/image424.png"/><Relationship Id="rId83" Type="http://schemas.openxmlformats.org/officeDocument/2006/relationships/image" Target="../media/image428.png"/><Relationship Id="rId88" Type="http://schemas.openxmlformats.org/officeDocument/2006/relationships/customXml" Target="../ink/ink424.xml"/><Relationship Id="rId91" Type="http://schemas.openxmlformats.org/officeDocument/2006/relationships/image" Target="../media/image14.emf"/><Relationship Id="rId1" Type="http://schemas.openxmlformats.org/officeDocument/2006/relationships/tags" Target="../tags/tag12.xml"/><Relationship Id="rId6" Type="http://schemas.openxmlformats.org/officeDocument/2006/relationships/customXml" Target="../ink/ink383.xml"/><Relationship Id="rId15" Type="http://schemas.openxmlformats.org/officeDocument/2006/relationships/image" Target="../media/image394.png"/><Relationship Id="rId23" Type="http://schemas.openxmlformats.org/officeDocument/2006/relationships/image" Target="../media/image398.png"/><Relationship Id="rId28" Type="http://schemas.openxmlformats.org/officeDocument/2006/relationships/customXml" Target="../ink/ink394.xml"/><Relationship Id="rId36" Type="http://schemas.openxmlformats.org/officeDocument/2006/relationships/customXml" Target="../ink/ink398.xml"/><Relationship Id="rId49" Type="http://schemas.openxmlformats.org/officeDocument/2006/relationships/image" Target="../media/image411.png"/><Relationship Id="rId57" Type="http://schemas.openxmlformats.org/officeDocument/2006/relationships/image" Target="../media/image415.png"/><Relationship Id="rId10" Type="http://schemas.openxmlformats.org/officeDocument/2006/relationships/customXml" Target="../ink/ink385.xml"/><Relationship Id="rId31" Type="http://schemas.openxmlformats.org/officeDocument/2006/relationships/image" Target="../media/image402.png"/><Relationship Id="rId44" Type="http://schemas.openxmlformats.org/officeDocument/2006/relationships/customXml" Target="../ink/ink402.xml"/><Relationship Id="rId52" Type="http://schemas.openxmlformats.org/officeDocument/2006/relationships/customXml" Target="../ink/ink406.xml"/><Relationship Id="rId60" Type="http://schemas.openxmlformats.org/officeDocument/2006/relationships/customXml" Target="../ink/ink410.xml"/><Relationship Id="rId65" Type="http://schemas.openxmlformats.org/officeDocument/2006/relationships/image" Target="../media/image419.png"/><Relationship Id="rId73" Type="http://schemas.openxmlformats.org/officeDocument/2006/relationships/image" Target="../media/image423.png"/><Relationship Id="rId78" Type="http://schemas.openxmlformats.org/officeDocument/2006/relationships/customXml" Target="../ink/ink419.xml"/><Relationship Id="rId81" Type="http://schemas.openxmlformats.org/officeDocument/2006/relationships/image" Target="../media/image427.png"/><Relationship Id="rId86" Type="http://schemas.openxmlformats.org/officeDocument/2006/relationships/customXml" Target="../ink/ink423.xml"/><Relationship Id="rId4" Type="http://schemas.openxmlformats.org/officeDocument/2006/relationships/customXml" Target="../ink/ink382.xml"/><Relationship Id="rId9" Type="http://schemas.openxmlformats.org/officeDocument/2006/relationships/image" Target="../media/image391.png"/><Relationship Id="rId13" Type="http://schemas.openxmlformats.org/officeDocument/2006/relationships/image" Target="../media/image393.png"/><Relationship Id="rId18" Type="http://schemas.openxmlformats.org/officeDocument/2006/relationships/customXml" Target="../ink/ink389.xml"/><Relationship Id="rId39" Type="http://schemas.openxmlformats.org/officeDocument/2006/relationships/image" Target="../media/image406.png"/><Relationship Id="rId34" Type="http://schemas.openxmlformats.org/officeDocument/2006/relationships/customXml" Target="../ink/ink397.xml"/><Relationship Id="rId50" Type="http://schemas.openxmlformats.org/officeDocument/2006/relationships/customXml" Target="../ink/ink405.xml"/><Relationship Id="rId55" Type="http://schemas.openxmlformats.org/officeDocument/2006/relationships/image" Target="../media/image414.png"/><Relationship Id="rId76" Type="http://schemas.openxmlformats.org/officeDocument/2006/relationships/customXml" Target="../ink/ink418.xml"/><Relationship Id="rId7" Type="http://schemas.openxmlformats.org/officeDocument/2006/relationships/image" Target="../media/image390.png"/><Relationship Id="rId71" Type="http://schemas.openxmlformats.org/officeDocument/2006/relationships/image" Target="../media/image422.png"/><Relationship Id="rId92" Type="http://schemas.openxmlformats.org/officeDocument/2006/relationships/image" Target="../media/image15.emf"/><Relationship Id="rId2" Type="http://schemas.openxmlformats.org/officeDocument/2006/relationships/slideLayout" Target="../slideLayouts/slideLayout2.xml"/><Relationship Id="rId29" Type="http://schemas.openxmlformats.org/officeDocument/2006/relationships/image" Target="../media/image401.png"/><Relationship Id="rId24" Type="http://schemas.openxmlformats.org/officeDocument/2006/relationships/customXml" Target="../ink/ink392.xml"/><Relationship Id="rId40" Type="http://schemas.openxmlformats.org/officeDocument/2006/relationships/customXml" Target="../ink/ink400.xml"/><Relationship Id="rId45" Type="http://schemas.openxmlformats.org/officeDocument/2006/relationships/image" Target="../media/image409.png"/><Relationship Id="rId66" Type="http://schemas.openxmlformats.org/officeDocument/2006/relationships/customXml" Target="../ink/ink413.xml"/><Relationship Id="rId87" Type="http://schemas.openxmlformats.org/officeDocument/2006/relationships/image" Target="../media/image430.png"/><Relationship Id="rId61" Type="http://schemas.openxmlformats.org/officeDocument/2006/relationships/image" Target="../media/image417.png"/><Relationship Id="rId82" Type="http://schemas.openxmlformats.org/officeDocument/2006/relationships/customXml" Target="../ink/ink421.xml"/><Relationship Id="rId19" Type="http://schemas.openxmlformats.org/officeDocument/2006/relationships/image" Target="../media/image39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26" Type="http://schemas.openxmlformats.org/officeDocument/2006/relationships/image" Target="../media/image442.png"/><Relationship Id="rId21" Type="http://schemas.openxmlformats.org/officeDocument/2006/relationships/customXml" Target="../ink/ink433.xml"/><Relationship Id="rId42" Type="http://schemas.openxmlformats.org/officeDocument/2006/relationships/image" Target="../media/image450.png"/><Relationship Id="rId47" Type="http://schemas.openxmlformats.org/officeDocument/2006/relationships/customXml" Target="../ink/ink446.xml"/><Relationship Id="rId63" Type="http://schemas.openxmlformats.org/officeDocument/2006/relationships/customXml" Target="../ink/ink454.xml"/><Relationship Id="rId68" Type="http://schemas.openxmlformats.org/officeDocument/2006/relationships/image" Target="../media/image463.png"/><Relationship Id="rId84" Type="http://schemas.openxmlformats.org/officeDocument/2006/relationships/image" Target="../media/image471.png"/><Relationship Id="rId89" Type="http://schemas.openxmlformats.org/officeDocument/2006/relationships/customXml" Target="../ink/ink467.xml"/><Relationship Id="rId16" Type="http://schemas.openxmlformats.org/officeDocument/2006/relationships/image" Target="../media/image437.png"/><Relationship Id="rId11" Type="http://schemas.openxmlformats.org/officeDocument/2006/relationships/customXml" Target="../ink/ink428.xml"/><Relationship Id="rId32" Type="http://schemas.openxmlformats.org/officeDocument/2006/relationships/image" Target="../media/image445.png"/><Relationship Id="rId37" Type="http://schemas.openxmlformats.org/officeDocument/2006/relationships/customXml" Target="../ink/ink441.xml"/><Relationship Id="rId53" Type="http://schemas.openxmlformats.org/officeDocument/2006/relationships/customXml" Target="../ink/ink449.xml"/><Relationship Id="rId58" Type="http://schemas.openxmlformats.org/officeDocument/2006/relationships/image" Target="../media/image458.png"/><Relationship Id="rId74" Type="http://schemas.openxmlformats.org/officeDocument/2006/relationships/image" Target="../media/image466.png"/><Relationship Id="rId79" Type="http://schemas.openxmlformats.org/officeDocument/2006/relationships/customXml" Target="../ink/ink462.xml"/><Relationship Id="rId5" Type="http://schemas.openxmlformats.org/officeDocument/2006/relationships/customXml" Target="../ink/ink425.xml"/><Relationship Id="rId90" Type="http://schemas.openxmlformats.org/officeDocument/2006/relationships/image" Target="../media/image474.png"/><Relationship Id="rId14" Type="http://schemas.openxmlformats.org/officeDocument/2006/relationships/image" Target="../media/image436.png"/><Relationship Id="rId22" Type="http://schemas.openxmlformats.org/officeDocument/2006/relationships/image" Target="../media/image440.png"/><Relationship Id="rId27" Type="http://schemas.openxmlformats.org/officeDocument/2006/relationships/customXml" Target="../ink/ink436.xml"/><Relationship Id="rId30" Type="http://schemas.openxmlformats.org/officeDocument/2006/relationships/image" Target="../media/image444.png"/><Relationship Id="rId35" Type="http://schemas.openxmlformats.org/officeDocument/2006/relationships/customXml" Target="../ink/ink440.xml"/><Relationship Id="rId43" Type="http://schemas.openxmlformats.org/officeDocument/2006/relationships/customXml" Target="../ink/ink444.xml"/><Relationship Id="rId48" Type="http://schemas.openxmlformats.org/officeDocument/2006/relationships/image" Target="../media/image453.png"/><Relationship Id="rId56" Type="http://schemas.openxmlformats.org/officeDocument/2006/relationships/image" Target="../media/image457.png"/><Relationship Id="rId64" Type="http://schemas.openxmlformats.org/officeDocument/2006/relationships/image" Target="../media/image461.png"/><Relationship Id="rId69" Type="http://schemas.openxmlformats.org/officeDocument/2006/relationships/customXml" Target="../ink/ink457.xml"/><Relationship Id="rId77" Type="http://schemas.openxmlformats.org/officeDocument/2006/relationships/customXml" Target="../ink/ink461.xml"/><Relationship Id="rId8" Type="http://schemas.openxmlformats.org/officeDocument/2006/relationships/image" Target="../media/image433.png"/><Relationship Id="rId51" Type="http://schemas.openxmlformats.org/officeDocument/2006/relationships/customXml" Target="../ink/ink448.xml"/><Relationship Id="rId72" Type="http://schemas.openxmlformats.org/officeDocument/2006/relationships/image" Target="../media/image465.png"/><Relationship Id="rId80" Type="http://schemas.openxmlformats.org/officeDocument/2006/relationships/image" Target="../media/image469.png"/><Relationship Id="rId85" Type="http://schemas.openxmlformats.org/officeDocument/2006/relationships/customXml" Target="../ink/ink465.xml"/><Relationship Id="rId3" Type="http://schemas.openxmlformats.org/officeDocument/2006/relationships/notesSlide" Target="../notesSlides/notesSlide18.xml"/><Relationship Id="rId12" Type="http://schemas.openxmlformats.org/officeDocument/2006/relationships/image" Target="../media/image435.png"/><Relationship Id="rId17" Type="http://schemas.openxmlformats.org/officeDocument/2006/relationships/customXml" Target="../ink/ink431.xml"/><Relationship Id="rId25" Type="http://schemas.openxmlformats.org/officeDocument/2006/relationships/customXml" Target="../ink/ink435.xml"/><Relationship Id="rId33" Type="http://schemas.openxmlformats.org/officeDocument/2006/relationships/customXml" Target="../ink/ink439.xml"/><Relationship Id="rId38" Type="http://schemas.openxmlformats.org/officeDocument/2006/relationships/image" Target="../media/image448.png"/><Relationship Id="rId46" Type="http://schemas.openxmlformats.org/officeDocument/2006/relationships/image" Target="../media/image452.png"/><Relationship Id="rId59" Type="http://schemas.openxmlformats.org/officeDocument/2006/relationships/customXml" Target="../ink/ink452.xml"/><Relationship Id="rId67" Type="http://schemas.openxmlformats.org/officeDocument/2006/relationships/customXml" Target="../ink/ink456.xml"/><Relationship Id="rId20" Type="http://schemas.openxmlformats.org/officeDocument/2006/relationships/image" Target="../media/image439.png"/><Relationship Id="rId41" Type="http://schemas.openxmlformats.org/officeDocument/2006/relationships/customXml" Target="../ink/ink443.xml"/><Relationship Id="rId54" Type="http://schemas.openxmlformats.org/officeDocument/2006/relationships/image" Target="../media/image456.png"/><Relationship Id="rId62" Type="http://schemas.openxmlformats.org/officeDocument/2006/relationships/image" Target="../media/image460.png"/><Relationship Id="rId70" Type="http://schemas.openxmlformats.org/officeDocument/2006/relationships/image" Target="../media/image464.png"/><Relationship Id="rId75" Type="http://schemas.openxmlformats.org/officeDocument/2006/relationships/customXml" Target="../ink/ink460.xml"/><Relationship Id="rId83" Type="http://schemas.openxmlformats.org/officeDocument/2006/relationships/customXml" Target="../ink/ink464.xml"/><Relationship Id="rId88" Type="http://schemas.openxmlformats.org/officeDocument/2006/relationships/image" Target="../media/image473.png"/><Relationship Id="rId91" Type="http://schemas.openxmlformats.org/officeDocument/2006/relationships/customXml" Target="../ink/ink468.xml"/><Relationship Id="rId1" Type="http://schemas.openxmlformats.org/officeDocument/2006/relationships/tags" Target="../tags/tag19.xml"/><Relationship Id="rId6" Type="http://schemas.openxmlformats.org/officeDocument/2006/relationships/image" Target="../media/image432.png"/><Relationship Id="rId15" Type="http://schemas.openxmlformats.org/officeDocument/2006/relationships/customXml" Target="../ink/ink430.xml"/><Relationship Id="rId23" Type="http://schemas.openxmlformats.org/officeDocument/2006/relationships/customXml" Target="../ink/ink434.xml"/><Relationship Id="rId28" Type="http://schemas.openxmlformats.org/officeDocument/2006/relationships/image" Target="../media/image443.png"/><Relationship Id="rId36" Type="http://schemas.openxmlformats.org/officeDocument/2006/relationships/image" Target="../media/image447.png"/><Relationship Id="rId49" Type="http://schemas.openxmlformats.org/officeDocument/2006/relationships/customXml" Target="../ink/ink447.xml"/><Relationship Id="rId57" Type="http://schemas.openxmlformats.org/officeDocument/2006/relationships/customXml" Target="../ink/ink451.xml"/><Relationship Id="rId10" Type="http://schemas.openxmlformats.org/officeDocument/2006/relationships/image" Target="../media/image434.png"/><Relationship Id="rId31" Type="http://schemas.openxmlformats.org/officeDocument/2006/relationships/customXml" Target="../ink/ink438.xml"/><Relationship Id="rId44" Type="http://schemas.openxmlformats.org/officeDocument/2006/relationships/image" Target="../media/image451.png"/><Relationship Id="rId52" Type="http://schemas.openxmlformats.org/officeDocument/2006/relationships/image" Target="../media/image455.png"/><Relationship Id="rId60" Type="http://schemas.openxmlformats.org/officeDocument/2006/relationships/image" Target="../media/image459.png"/><Relationship Id="rId65" Type="http://schemas.openxmlformats.org/officeDocument/2006/relationships/customXml" Target="../ink/ink455.xml"/><Relationship Id="rId73" Type="http://schemas.openxmlformats.org/officeDocument/2006/relationships/customXml" Target="../ink/ink459.xml"/><Relationship Id="rId78" Type="http://schemas.openxmlformats.org/officeDocument/2006/relationships/image" Target="../media/image468.png"/><Relationship Id="rId81" Type="http://schemas.openxmlformats.org/officeDocument/2006/relationships/customXml" Target="../ink/ink463.xml"/><Relationship Id="rId86" Type="http://schemas.openxmlformats.org/officeDocument/2006/relationships/image" Target="../media/image472.png"/><Relationship Id="rId4" Type="http://schemas.openxmlformats.org/officeDocument/2006/relationships/image" Target="../media/image16.jpeg"/><Relationship Id="rId9" Type="http://schemas.openxmlformats.org/officeDocument/2006/relationships/customXml" Target="../ink/ink427.xml"/><Relationship Id="rId13" Type="http://schemas.openxmlformats.org/officeDocument/2006/relationships/customXml" Target="../ink/ink429.xml"/><Relationship Id="rId18" Type="http://schemas.openxmlformats.org/officeDocument/2006/relationships/image" Target="../media/image438.png"/><Relationship Id="rId39" Type="http://schemas.openxmlformats.org/officeDocument/2006/relationships/customXml" Target="../ink/ink442.xml"/><Relationship Id="rId34" Type="http://schemas.openxmlformats.org/officeDocument/2006/relationships/image" Target="../media/image446.png"/><Relationship Id="rId50" Type="http://schemas.openxmlformats.org/officeDocument/2006/relationships/image" Target="../media/image454.png"/><Relationship Id="rId55" Type="http://schemas.openxmlformats.org/officeDocument/2006/relationships/customXml" Target="../ink/ink450.xml"/><Relationship Id="rId76" Type="http://schemas.openxmlformats.org/officeDocument/2006/relationships/image" Target="../media/image467.png"/><Relationship Id="rId7" Type="http://schemas.openxmlformats.org/officeDocument/2006/relationships/customXml" Target="../ink/ink426.xml"/><Relationship Id="rId71" Type="http://schemas.openxmlformats.org/officeDocument/2006/relationships/customXml" Target="../ink/ink458.xml"/><Relationship Id="rId92" Type="http://schemas.openxmlformats.org/officeDocument/2006/relationships/image" Target="../media/image475.png"/><Relationship Id="rId2" Type="http://schemas.openxmlformats.org/officeDocument/2006/relationships/slideLayout" Target="../slideLayouts/slideLayout6.xml"/><Relationship Id="rId29" Type="http://schemas.openxmlformats.org/officeDocument/2006/relationships/customXml" Target="../ink/ink437.xml"/><Relationship Id="rId24" Type="http://schemas.openxmlformats.org/officeDocument/2006/relationships/image" Target="../media/image441.png"/><Relationship Id="rId40" Type="http://schemas.openxmlformats.org/officeDocument/2006/relationships/image" Target="../media/image449.png"/><Relationship Id="rId45" Type="http://schemas.openxmlformats.org/officeDocument/2006/relationships/customXml" Target="../ink/ink445.xml"/><Relationship Id="rId66" Type="http://schemas.openxmlformats.org/officeDocument/2006/relationships/image" Target="../media/image462.png"/><Relationship Id="rId87" Type="http://schemas.openxmlformats.org/officeDocument/2006/relationships/customXml" Target="../ink/ink466.xml"/><Relationship Id="rId61" Type="http://schemas.openxmlformats.org/officeDocument/2006/relationships/customXml" Target="../ink/ink453.xml"/><Relationship Id="rId82" Type="http://schemas.openxmlformats.org/officeDocument/2006/relationships/image" Target="../media/image470.png"/><Relationship Id="rId19" Type="http://schemas.openxmlformats.org/officeDocument/2006/relationships/customXml" Target="../ink/ink43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5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1.xml"/><Relationship Id="rId4" Type="http://schemas.openxmlformats.org/officeDocument/2006/relationships/image" Target="../media/image17.jp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9.emf"/><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11.emf"/><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2"/>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8" y="5901986"/>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8" y="5939881"/>
            <a:ext cx="1291772" cy="1157607"/>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914377">
              <a:defRPr/>
            </a:pPr>
            <a:endParaRPr lang="en-ID"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1"/>
          <a:ext cx="3303056" cy="3148059"/>
        </p:xfrm>
        <a:graphic>
          <a:graphicData uri="http://schemas.openxmlformats.org/presentationml/2006/ole">
            <mc:AlternateContent xmlns:mc="http://schemas.openxmlformats.org/markup-compatibility/2006">
              <mc:Choice xmlns:v="urn:schemas-microsoft-com:vml" Requires="v">
                <p:oleObj spid="_x0000_s1027" name="CorelDRAW" r:id="rId3" imgW="2169000" imgH="2169360" progId="">
                  <p:embed/>
                </p:oleObj>
              </mc:Choice>
              <mc:Fallback>
                <p:oleObj name="CorelDRAW" r:id="rId3"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1"/>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3"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914377">
              <a:defRPr/>
            </a:pPr>
            <a:endParaRPr lang="en-ID" kern="0">
              <a:solidFill>
                <a:srgbClr val="FFFFFF"/>
              </a:solidFill>
              <a:latin typeface="Calibri" panose="020F0502020204030204"/>
            </a:endParaRPr>
          </a:p>
        </p:txBody>
      </p:sp>
      <p:sp>
        <p:nvSpPr>
          <p:cNvPr id="45" name="Rectangle 44"/>
          <p:cNvSpPr/>
          <p:nvPr/>
        </p:nvSpPr>
        <p:spPr>
          <a:xfrm>
            <a:off x="2124076" y="2025526"/>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01600" y="-25400"/>
            <a:ext cx="5588000" cy="1538255"/>
          </a:xfrm>
          <a:prstGeom prst="rect">
            <a:avLst/>
          </a:prstGeom>
        </p:spPr>
      </p:pic>
      <p:sp>
        <p:nvSpPr>
          <p:cNvPr id="43" name="Right Triangle 42"/>
          <p:cNvSpPr/>
          <p:nvPr/>
        </p:nvSpPr>
        <p:spPr>
          <a:xfrm rot="10800000" flipV="1">
            <a:off x="9829798" y="5389085"/>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60" y="6019562"/>
            <a:ext cx="403635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2" y="6043647"/>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347917" y="6014156"/>
            <a:ext cx="6449953"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284">
              <a:lnSpc>
                <a:spcPct val="90000"/>
              </a:lnSpc>
              <a:spcBef>
                <a:spcPct val="0"/>
              </a:spcBef>
              <a:spcAft>
                <a:spcPct val="35000"/>
              </a:spcAft>
            </a:pPr>
            <a:endParaRPr lang="en-US" sz="1600" dirty="0">
              <a:latin typeface="Raleway ExtraBold" pitchFamily="34" charset="-52"/>
            </a:endParaRPr>
          </a:p>
        </p:txBody>
      </p:sp>
      <p:sp>
        <p:nvSpPr>
          <p:cNvPr id="26" name="TextBox 25"/>
          <p:cNvSpPr txBox="1">
            <a:spLocks noChangeArrowheads="1"/>
          </p:cNvSpPr>
          <p:nvPr/>
        </p:nvSpPr>
        <p:spPr bwMode="auto">
          <a:xfrm>
            <a:off x="2127858" y="2073980"/>
            <a:ext cx="9063319" cy="387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284">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APEX INSTITUTE OF TECHNOLOGY</a:t>
            </a:r>
          </a:p>
          <a:p>
            <a:pPr algn="ctr" defTabSz="622284">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CSE</a:t>
            </a:r>
          </a:p>
          <a:p>
            <a:pPr algn="ctr" defTabSz="622284">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284">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Machine Learning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ctr" defTabSz="622284">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284">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16" name="Content Placeholder 15"/>
          <p:cNvSpPr>
            <a:spLocks noGrp="1"/>
          </p:cNvSpPr>
          <p:nvPr>
            <p:ph idx="1"/>
          </p:nvPr>
        </p:nvSpPr>
        <p:spPr/>
        <p:txBody>
          <a:bodyPr/>
          <a:lstStyle/>
          <a:p>
            <a:r>
              <a:rPr lang="en-US" dirty="0"/>
              <a:t> </a:t>
            </a:r>
          </a:p>
        </p:txBody>
      </p:sp>
    </p:spTree>
    <p:extLst>
      <p:ext uri="{BB962C8B-B14F-4D97-AF65-F5344CB8AC3E}">
        <p14:creationId xmlns:p14="http://schemas.microsoft.com/office/powerpoint/2010/main" val="1897628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C33BF-7077-4061-93EC-EFC647334287}"/>
              </a:ext>
            </a:extLst>
          </p:cNvPr>
          <p:cNvSpPr>
            <a:spLocks noGrp="1"/>
          </p:cNvSpPr>
          <p:nvPr>
            <p:ph type="title"/>
          </p:nvPr>
        </p:nvSpPr>
        <p:spPr>
          <a:xfrm>
            <a:off x="732164" y="0"/>
            <a:ext cx="9144000" cy="1344168"/>
          </a:xfrm>
        </p:spPr>
        <p:txBody>
          <a:bodyPr>
            <a:normAutofit/>
          </a:bodyPr>
          <a:lstStyle/>
          <a:p>
            <a:r>
              <a:rPr lang="en-US" sz="4700" spc="9" dirty="0">
                <a:latin typeface="Times New Roman" panose="02020603050405020304" pitchFamily="18" charset="0"/>
                <a:cs typeface="Times New Roman" panose="02020603050405020304" pitchFamily="18" charset="0"/>
              </a:rPr>
              <a:t>Linear </a:t>
            </a:r>
            <a:r>
              <a:rPr lang="en-US" sz="4700" spc="9" dirty="0" err="1">
                <a:latin typeface="Times New Roman" panose="02020603050405020304" pitchFamily="18" charset="0"/>
                <a:cs typeface="Times New Roman" panose="02020603050405020304" pitchFamily="18" charset="0"/>
              </a:rPr>
              <a:t>SVM:Example</a:t>
            </a:r>
            <a:endParaRPr lang="en-US" dirty="0"/>
          </a:p>
        </p:txBody>
      </p:sp>
      <p:pic>
        <p:nvPicPr>
          <p:cNvPr id="5" name="Picture 4">
            <a:extLst>
              <a:ext uri="{FF2B5EF4-FFF2-40B4-BE49-F238E27FC236}">
                <a16:creationId xmlns:a16="http://schemas.microsoft.com/office/drawing/2014/main" id="{E4E8380A-09A2-4205-BC95-92ED584D127B}"/>
              </a:ext>
            </a:extLst>
          </p:cNvPr>
          <p:cNvPicPr>
            <a:picLocks noChangeAspect="1"/>
          </p:cNvPicPr>
          <p:nvPr/>
        </p:nvPicPr>
        <p:blipFill>
          <a:blip r:embed="rId4"/>
          <a:stretch>
            <a:fillRect/>
          </a:stretch>
        </p:blipFill>
        <p:spPr>
          <a:xfrm>
            <a:off x="1264895" y="1055587"/>
            <a:ext cx="8060079" cy="2725838"/>
          </a:xfrm>
          <a:prstGeom prst="rect">
            <a:avLst/>
          </a:prstGeom>
        </p:spPr>
      </p:pic>
      <mc:AlternateContent xmlns:mc="http://schemas.openxmlformats.org/markup-compatibility/2006" xmlns:p14="http://schemas.microsoft.com/office/powerpoint/2010/main">
        <mc:Choice Requires="p14">
          <p:contentPart p14:bwMode="auto" r:id="rId5">
            <p14:nvContentPartPr>
              <p14:cNvPr id="34" name="Ink 33">
                <a:extLst>
                  <a:ext uri="{FF2B5EF4-FFF2-40B4-BE49-F238E27FC236}">
                    <a16:creationId xmlns:a16="http://schemas.microsoft.com/office/drawing/2014/main" id="{BBF6063C-0818-4828-BA5A-048C4F233585}"/>
                  </a:ext>
                </a:extLst>
              </p14:cNvPr>
              <p14:cNvContentPartPr/>
              <p14:nvPr/>
            </p14:nvContentPartPr>
            <p14:xfrm>
              <a:off x="1009155" y="4604970"/>
              <a:ext cx="203760" cy="379800"/>
            </p14:xfrm>
          </p:contentPart>
        </mc:Choice>
        <mc:Fallback xmlns="">
          <p:pic>
            <p:nvPicPr>
              <p:cNvPr id="34" name="Ink 33">
                <a:extLst>
                  <a:ext uri="{FF2B5EF4-FFF2-40B4-BE49-F238E27FC236}">
                    <a16:creationId xmlns:a16="http://schemas.microsoft.com/office/drawing/2014/main" id="{BBF6063C-0818-4828-BA5A-048C4F233585}"/>
                  </a:ext>
                </a:extLst>
              </p:cNvPr>
              <p:cNvPicPr/>
              <p:nvPr/>
            </p:nvPicPr>
            <p:blipFill>
              <a:blip r:embed="rId6"/>
              <a:stretch>
                <a:fillRect/>
              </a:stretch>
            </p:blipFill>
            <p:spPr>
              <a:xfrm>
                <a:off x="1000515" y="4596330"/>
                <a:ext cx="22140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A7B4593-77F3-447E-9DF1-5B9A10DBE470}"/>
                  </a:ext>
                </a:extLst>
              </p14:cNvPr>
              <p14:cNvContentPartPr/>
              <p14:nvPr/>
            </p14:nvContentPartPr>
            <p14:xfrm>
              <a:off x="876675" y="3998370"/>
              <a:ext cx="289080" cy="378720"/>
            </p14:xfrm>
          </p:contentPart>
        </mc:Choice>
        <mc:Fallback xmlns="">
          <p:pic>
            <p:nvPicPr>
              <p:cNvPr id="9" name="Ink 8">
                <a:extLst>
                  <a:ext uri="{FF2B5EF4-FFF2-40B4-BE49-F238E27FC236}">
                    <a16:creationId xmlns:a16="http://schemas.microsoft.com/office/drawing/2014/main" id="{0A7B4593-77F3-447E-9DF1-5B9A10DBE470}"/>
                  </a:ext>
                </a:extLst>
              </p:cNvPr>
              <p:cNvPicPr/>
              <p:nvPr/>
            </p:nvPicPr>
            <p:blipFill>
              <a:blip r:embed="rId8"/>
              <a:stretch>
                <a:fillRect/>
              </a:stretch>
            </p:blipFill>
            <p:spPr>
              <a:xfrm>
                <a:off x="868035" y="3989370"/>
                <a:ext cx="306720" cy="396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FBE99E05-545A-4799-AB39-4D02426C6486}"/>
                  </a:ext>
                </a:extLst>
              </p14:cNvPr>
              <p14:cNvContentPartPr/>
              <p14:nvPr/>
            </p14:nvContentPartPr>
            <p14:xfrm>
              <a:off x="1251075" y="4006650"/>
              <a:ext cx="28440" cy="395280"/>
            </p14:xfrm>
          </p:contentPart>
        </mc:Choice>
        <mc:Fallback xmlns="">
          <p:pic>
            <p:nvPicPr>
              <p:cNvPr id="10" name="Ink 9">
                <a:extLst>
                  <a:ext uri="{FF2B5EF4-FFF2-40B4-BE49-F238E27FC236}">
                    <a16:creationId xmlns:a16="http://schemas.microsoft.com/office/drawing/2014/main" id="{FBE99E05-545A-4799-AB39-4D02426C6486}"/>
                  </a:ext>
                </a:extLst>
              </p:cNvPr>
              <p:cNvPicPr/>
              <p:nvPr/>
            </p:nvPicPr>
            <p:blipFill>
              <a:blip r:embed="rId10"/>
              <a:stretch>
                <a:fillRect/>
              </a:stretch>
            </p:blipFill>
            <p:spPr>
              <a:xfrm>
                <a:off x="1242075" y="3997650"/>
                <a:ext cx="46080" cy="412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4888AE8B-BFCA-45EC-BBF1-FACB40E18386}"/>
                  </a:ext>
                </a:extLst>
              </p14:cNvPr>
              <p14:cNvContentPartPr/>
              <p14:nvPr/>
            </p14:nvContentPartPr>
            <p14:xfrm>
              <a:off x="1446915" y="4198890"/>
              <a:ext cx="183240" cy="46800"/>
            </p14:xfrm>
          </p:contentPart>
        </mc:Choice>
        <mc:Fallback xmlns="">
          <p:pic>
            <p:nvPicPr>
              <p:cNvPr id="11" name="Ink 10">
                <a:extLst>
                  <a:ext uri="{FF2B5EF4-FFF2-40B4-BE49-F238E27FC236}">
                    <a16:creationId xmlns:a16="http://schemas.microsoft.com/office/drawing/2014/main" id="{4888AE8B-BFCA-45EC-BBF1-FACB40E18386}"/>
                  </a:ext>
                </a:extLst>
              </p:cNvPr>
              <p:cNvPicPr/>
              <p:nvPr/>
            </p:nvPicPr>
            <p:blipFill>
              <a:blip r:embed="rId12"/>
              <a:stretch>
                <a:fillRect/>
              </a:stretch>
            </p:blipFill>
            <p:spPr>
              <a:xfrm>
                <a:off x="1438275" y="4190250"/>
                <a:ext cx="20088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1C6857E4-AD16-4C0E-9730-E7A137440BB3}"/>
                  </a:ext>
                </a:extLst>
              </p14:cNvPr>
              <p14:cNvContentPartPr/>
              <p14:nvPr/>
            </p14:nvContentPartPr>
            <p14:xfrm>
              <a:off x="1468155" y="4327770"/>
              <a:ext cx="161280" cy="24840"/>
            </p14:xfrm>
          </p:contentPart>
        </mc:Choice>
        <mc:Fallback xmlns="">
          <p:pic>
            <p:nvPicPr>
              <p:cNvPr id="12" name="Ink 11">
                <a:extLst>
                  <a:ext uri="{FF2B5EF4-FFF2-40B4-BE49-F238E27FC236}">
                    <a16:creationId xmlns:a16="http://schemas.microsoft.com/office/drawing/2014/main" id="{1C6857E4-AD16-4C0E-9730-E7A137440BB3}"/>
                  </a:ext>
                </a:extLst>
              </p:cNvPr>
              <p:cNvPicPr/>
              <p:nvPr/>
            </p:nvPicPr>
            <p:blipFill>
              <a:blip r:embed="rId14"/>
              <a:stretch>
                <a:fillRect/>
              </a:stretch>
            </p:blipFill>
            <p:spPr>
              <a:xfrm>
                <a:off x="1459155" y="4319130"/>
                <a:ext cx="17892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18D9E798-9EFB-42F9-A107-019634F4B6A6}"/>
                  </a:ext>
                </a:extLst>
              </p14:cNvPr>
              <p14:cNvContentPartPr/>
              <p14:nvPr/>
            </p14:nvContentPartPr>
            <p14:xfrm>
              <a:off x="1857675" y="3942930"/>
              <a:ext cx="127440" cy="503640"/>
            </p14:xfrm>
          </p:contentPart>
        </mc:Choice>
        <mc:Fallback xmlns="">
          <p:pic>
            <p:nvPicPr>
              <p:cNvPr id="13" name="Ink 12">
                <a:extLst>
                  <a:ext uri="{FF2B5EF4-FFF2-40B4-BE49-F238E27FC236}">
                    <a16:creationId xmlns:a16="http://schemas.microsoft.com/office/drawing/2014/main" id="{18D9E798-9EFB-42F9-A107-019634F4B6A6}"/>
                  </a:ext>
                </a:extLst>
              </p:cNvPr>
              <p:cNvPicPr/>
              <p:nvPr/>
            </p:nvPicPr>
            <p:blipFill>
              <a:blip r:embed="rId16"/>
              <a:stretch>
                <a:fillRect/>
              </a:stretch>
            </p:blipFill>
            <p:spPr>
              <a:xfrm>
                <a:off x="1849035" y="3934290"/>
                <a:ext cx="145080" cy="5212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52E94C8-C91C-4004-ABEF-5866AC7BC29B}"/>
                  </a:ext>
                </a:extLst>
              </p14:cNvPr>
              <p14:cNvContentPartPr/>
              <p14:nvPr/>
            </p14:nvContentPartPr>
            <p14:xfrm>
              <a:off x="2127315" y="4006650"/>
              <a:ext cx="25920" cy="165600"/>
            </p14:xfrm>
          </p:contentPart>
        </mc:Choice>
        <mc:Fallback xmlns="">
          <p:pic>
            <p:nvPicPr>
              <p:cNvPr id="14" name="Ink 13">
                <a:extLst>
                  <a:ext uri="{FF2B5EF4-FFF2-40B4-BE49-F238E27FC236}">
                    <a16:creationId xmlns:a16="http://schemas.microsoft.com/office/drawing/2014/main" id="{052E94C8-C91C-4004-ABEF-5866AC7BC29B}"/>
                  </a:ext>
                </a:extLst>
              </p:cNvPr>
              <p:cNvPicPr/>
              <p:nvPr/>
            </p:nvPicPr>
            <p:blipFill>
              <a:blip r:embed="rId18"/>
              <a:stretch>
                <a:fillRect/>
              </a:stretch>
            </p:blipFill>
            <p:spPr>
              <a:xfrm>
                <a:off x="2118675" y="3997650"/>
                <a:ext cx="4356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EB85414E-C513-49FE-96A3-F709482F28CD}"/>
                  </a:ext>
                </a:extLst>
              </p14:cNvPr>
              <p14:cNvContentPartPr/>
              <p14:nvPr/>
            </p14:nvContentPartPr>
            <p14:xfrm>
              <a:off x="2126595" y="4295010"/>
              <a:ext cx="107640" cy="143280"/>
            </p14:xfrm>
          </p:contentPart>
        </mc:Choice>
        <mc:Fallback xmlns="">
          <p:pic>
            <p:nvPicPr>
              <p:cNvPr id="15" name="Ink 14">
                <a:extLst>
                  <a:ext uri="{FF2B5EF4-FFF2-40B4-BE49-F238E27FC236}">
                    <a16:creationId xmlns:a16="http://schemas.microsoft.com/office/drawing/2014/main" id="{EB85414E-C513-49FE-96A3-F709482F28CD}"/>
                  </a:ext>
                </a:extLst>
              </p:cNvPr>
              <p:cNvPicPr/>
              <p:nvPr/>
            </p:nvPicPr>
            <p:blipFill>
              <a:blip r:embed="rId20"/>
              <a:stretch>
                <a:fillRect/>
              </a:stretch>
            </p:blipFill>
            <p:spPr>
              <a:xfrm>
                <a:off x="2117595" y="4286010"/>
                <a:ext cx="12528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Ink 15">
                <a:extLst>
                  <a:ext uri="{FF2B5EF4-FFF2-40B4-BE49-F238E27FC236}">
                    <a16:creationId xmlns:a16="http://schemas.microsoft.com/office/drawing/2014/main" id="{A8F0CC74-9029-4ADC-9A92-216227A1147D}"/>
                  </a:ext>
                </a:extLst>
              </p14:cNvPr>
              <p14:cNvContentPartPr/>
              <p14:nvPr/>
            </p14:nvContentPartPr>
            <p14:xfrm>
              <a:off x="2308395" y="3985770"/>
              <a:ext cx="145800" cy="519480"/>
            </p14:xfrm>
          </p:contentPart>
        </mc:Choice>
        <mc:Fallback xmlns="">
          <p:pic>
            <p:nvPicPr>
              <p:cNvPr id="16" name="Ink 15">
                <a:extLst>
                  <a:ext uri="{FF2B5EF4-FFF2-40B4-BE49-F238E27FC236}">
                    <a16:creationId xmlns:a16="http://schemas.microsoft.com/office/drawing/2014/main" id="{A8F0CC74-9029-4ADC-9A92-216227A1147D}"/>
                  </a:ext>
                </a:extLst>
              </p:cNvPr>
              <p:cNvPicPr/>
              <p:nvPr/>
            </p:nvPicPr>
            <p:blipFill>
              <a:blip r:embed="rId22"/>
              <a:stretch>
                <a:fillRect/>
              </a:stretch>
            </p:blipFill>
            <p:spPr>
              <a:xfrm>
                <a:off x="2299755" y="3976770"/>
                <a:ext cx="163440" cy="5371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7095A4B4-71C9-43AC-87B2-A668C7889C3A}"/>
                  </a:ext>
                </a:extLst>
              </p14:cNvPr>
              <p14:cNvContentPartPr/>
              <p14:nvPr/>
            </p14:nvContentPartPr>
            <p14:xfrm>
              <a:off x="2504955" y="4318050"/>
              <a:ext cx="113040" cy="202680"/>
            </p14:xfrm>
          </p:contentPart>
        </mc:Choice>
        <mc:Fallback xmlns="">
          <p:pic>
            <p:nvPicPr>
              <p:cNvPr id="18" name="Ink 17">
                <a:extLst>
                  <a:ext uri="{FF2B5EF4-FFF2-40B4-BE49-F238E27FC236}">
                    <a16:creationId xmlns:a16="http://schemas.microsoft.com/office/drawing/2014/main" id="{7095A4B4-71C9-43AC-87B2-A668C7889C3A}"/>
                  </a:ext>
                </a:extLst>
              </p:cNvPr>
              <p:cNvPicPr/>
              <p:nvPr/>
            </p:nvPicPr>
            <p:blipFill>
              <a:blip r:embed="rId24"/>
              <a:stretch>
                <a:fillRect/>
              </a:stretch>
            </p:blipFill>
            <p:spPr>
              <a:xfrm>
                <a:off x="2495955" y="4309410"/>
                <a:ext cx="13068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5" name="Ink 34">
                <a:extLst>
                  <a:ext uri="{FF2B5EF4-FFF2-40B4-BE49-F238E27FC236}">
                    <a16:creationId xmlns:a16="http://schemas.microsoft.com/office/drawing/2014/main" id="{52239AA6-CD3E-4362-95C2-4A98C186BE4A}"/>
                  </a:ext>
                </a:extLst>
              </p14:cNvPr>
              <p14:cNvContentPartPr/>
              <p14:nvPr/>
            </p14:nvContentPartPr>
            <p14:xfrm>
              <a:off x="1260435" y="4632690"/>
              <a:ext cx="163440" cy="304560"/>
            </p14:xfrm>
          </p:contentPart>
        </mc:Choice>
        <mc:Fallback xmlns="">
          <p:pic>
            <p:nvPicPr>
              <p:cNvPr id="35" name="Ink 34">
                <a:extLst>
                  <a:ext uri="{FF2B5EF4-FFF2-40B4-BE49-F238E27FC236}">
                    <a16:creationId xmlns:a16="http://schemas.microsoft.com/office/drawing/2014/main" id="{52239AA6-CD3E-4362-95C2-4A98C186BE4A}"/>
                  </a:ext>
                </a:extLst>
              </p:cNvPr>
              <p:cNvPicPr/>
              <p:nvPr/>
            </p:nvPicPr>
            <p:blipFill>
              <a:blip r:embed="rId26"/>
              <a:stretch>
                <a:fillRect/>
              </a:stretch>
            </p:blipFill>
            <p:spPr>
              <a:xfrm>
                <a:off x="1251435" y="4623690"/>
                <a:ext cx="18108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6" name="Ink 35">
                <a:extLst>
                  <a:ext uri="{FF2B5EF4-FFF2-40B4-BE49-F238E27FC236}">
                    <a16:creationId xmlns:a16="http://schemas.microsoft.com/office/drawing/2014/main" id="{33672248-C099-4B97-AE7F-E9B52710E685}"/>
                  </a:ext>
                </a:extLst>
              </p14:cNvPr>
              <p14:cNvContentPartPr/>
              <p14:nvPr/>
            </p14:nvContentPartPr>
            <p14:xfrm>
              <a:off x="1562835" y="4777410"/>
              <a:ext cx="152280" cy="52560"/>
            </p14:xfrm>
          </p:contentPart>
        </mc:Choice>
        <mc:Fallback xmlns="">
          <p:pic>
            <p:nvPicPr>
              <p:cNvPr id="36" name="Ink 35">
                <a:extLst>
                  <a:ext uri="{FF2B5EF4-FFF2-40B4-BE49-F238E27FC236}">
                    <a16:creationId xmlns:a16="http://schemas.microsoft.com/office/drawing/2014/main" id="{33672248-C099-4B97-AE7F-E9B52710E685}"/>
                  </a:ext>
                </a:extLst>
              </p:cNvPr>
              <p:cNvPicPr/>
              <p:nvPr/>
            </p:nvPicPr>
            <p:blipFill>
              <a:blip r:embed="rId28"/>
              <a:stretch>
                <a:fillRect/>
              </a:stretch>
            </p:blipFill>
            <p:spPr>
              <a:xfrm>
                <a:off x="1554195" y="4768770"/>
                <a:ext cx="16992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7" name="Ink 36">
                <a:extLst>
                  <a:ext uri="{FF2B5EF4-FFF2-40B4-BE49-F238E27FC236}">
                    <a16:creationId xmlns:a16="http://schemas.microsoft.com/office/drawing/2014/main" id="{1C59B7B6-20D9-474A-B7C5-46F92A57EC08}"/>
                  </a:ext>
                </a:extLst>
              </p14:cNvPr>
              <p14:cNvContentPartPr/>
              <p14:nvPr/>
            </p14:nvContentPartPr>
            <p14:xfrm>
              <a:off x="1575795" y="4881090"/>
              <a:ext cx="142200" cy="12240"/>
            </p14:xfrm>
          </p:contentPart>
        </mc:Choice>
        <mc:Fallback xmlns="">
          <p:pic>
            <p:nvPicPr>
              <p:cNvPr id="37" name="Ink 36">
                <a:extLst>
                  <a:ext uri="{FF2B5EF4-FFF2-40B4-BE49-F238E27FC236}">
                    <a16:creationId xmlns:a16="http://schemas.microsoft.com/office/drawing/2014/main" id="{1C59B7B6-20D9-474A-B7C5-46F92A57EC08}"/>
                  </a:ext>
                </a:extLst>
              </p:cNvPr>
              <p:cNvPicPr/>
              <p:nvPr/>
            </p:nvPicPr>
            <p:blipFill>
              <a:blip r:embed="rId30"/>
              <a:stretch>
                <a:fillRect/>
              </a:stretch>
            </p:blipFill>
            <p:spPr>
              <a:xfrm>
                <a:off x="1566795" y="4872090"/>
                <a:ext cx="15984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9" name="Ink 38">
                <a:extLst>
                  <a:ext uri="{FF2B5EF4-FFF2-40B4-BE49-F238E27FC236}">
                    <a16:creationId xmlns:a16="http://schemas.microsoft.com/office/drawing/2014/main" id="{E5C4B8F6-4FC4-4114-AC34-F19DCC04CF84}"/>
                  </a:ext>
                </a:extLst>
              </p14:cNvPr>
              <p14:cNvContentPartPr/>
              <p14:nvPr/>
            </p14:nvContentPartPr>
            <p14:xfrm>
              <a:off x="2056755" y="4594530"/>
              <a:ext cx="133200" cy="447120"/>
            </p14:xfrm>
          </p:contentPart>
        </mc:Choice>
        <mc:Fallback xmlns="">
          <p:pic>
            <p:nvPicPr>
              <p:cNvPr id="39" name="Ink 38">
                <a:extLst>
                  <a:ext uri="{FF2B5EF4-FFF2-40B4-BE49-F238E27FC236}">
                    <a16:creationId xmlns:a16="http://schemas.microsoft.com/office/drawing/2014/main" id="{E5C4B8F6-4FC4-4114-AC34-F19DCC04CF84}"/>
                  </a:ext>
                </a:extLst>
              </p:cNvPr>
              <p:cNvPicPr/>
              <p:nvPr/>
            </p:nvPicPr>
            <p:blipFill>
              <a:blip r:embed="rId32"/>
              <a:stretch>
                <a:fillRect/>
              </a:stretch>
            </p:blipFill>
            <p:spPr>
              <a:xfrm>
                <a:off x="2048115" y="4585530"/>
                <a:ext cx="150840" cy="4647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0" name="Ink 39">
                <a:extLst>
                  <a:ext uri="{FF2B5EF4-FFF2-40B4-BE49-F238E27FC236}">
                    <a16:creationId xmlns:a16="http://schemas.microsoft.com/office/drawing/2014/main" id="{67341A9E-6834-405E-A6D6-5245AF52CA82}"/>
                  </a:ext>
                </a:extLst>
              </p14:cNvPr>
              <p14:cNvContentPartPr/>
              <p14:nvPr/>
            </p14:nvContentPartPr>
            <p14:xfrm>
              <a:off x="2236755" y="4614330"/>
              <a:ext cx="137160" cy="218880"/>
            </p14:xfrm>
          </p:contentPart>
        </mc:Choice>
        <mc:Fallback xmlns="">
          <p:pic>
            <p:nvPicPr>
              <p:cNvPr id="40" name="Ink 39">
                <a:extLst>
                  <a:ext uri="{FF2B5EF4-FFF2-40B4-BE49-F238E27FC236}">
                    <a16:creationId xmlns:a16="http://schemas.microsoft.com/office/drawing/2014/main" id="{67341A9E-6834-405E-A6D6-5245AF52CA82}"/>
                  </a:ext>
                </a:extLst>
              </p:cNvPr>
              <p:cNvPicPr/>
              <p:nvPr/>
            </p:nvPicPr>
            <p:blipFill>
              <a:blip r:embed="rId34"/>
              <a:stretch>
                <a:fillRect/>
              </a:stretch>
            </p:blipFill>
            <p:spPr>
              <a:xfrm>
                <a:off x="2227755" y="4605690"/>
                <a:ext cx="15480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1" name="Ink 40">
                <a:extLst>
                  <a:ext uri="{FF2B5EF4-FFF2-40B4-BE49-F238E27FC236}">
                    <a16:creationId xmlns:a16="http://schemas.microsoft.com/office/drawing/2014/main" id="{70A7E50A-2749-44E9-BE90-3839C5928917}"/>
                  </a:ext>
                </a:extLst>
              </p14:cNvPr>
              <p14:cNvContentPartPr/>
              <p14:nvPr/>
            </p14:nvContentPartPr>
            <p14:xfrm>
              <a:off x="2338275" y="4925730"/>
              <a:ext cx="5400" cy="119160"/>
            </p14:xfrm>
          </p:contentPart>
        </mc:Choice>
        <mc:Fallback xmlns="">
          <p:pic>
            <p:nvPicPr>
              <p:cNvPr id="41" name="Ink 40">
                <a:extLst>
                  <a:ext uri="{FF2B5EF4-FFF2-40B4-BE49-F238E27FC236}">
                    <a16:creationId xmlns:a16="http://schemas.microsoft.com/office/drawing/2014/main" id="{70A7E50A-2749-44E9-BE90-3839C5928917}"/>
                  </a:ext>
                </a:extLst>
              </p:cNvPr>
              <p:cNvPicPr/>
              <p:nvPr/>
            </p:nvPicPr>
            <p:blipFill>
              <a:blip r:embed="rId36"/>
              <a:stretch>
                <a:fillRect/>
              </a:stretch>
            </p:blipFill>
            <p:spPr>
              <a:xfrm>
                <a:off x="2329275" y="4917090"/>
                <a:ext cx="2304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2" name="Ink 41">
                <a:extLst>
                  <a:ext uri="{FF2B5EF4-FFF2-40B4-BE49-F238E27FC236}">
                    <a16:creationId xmlns:a16="http://schemas.microsoft.com/office/drawing/2014/main" id="{34D79005-4BC3-4FD5-99ED-41A20B10C637}"/>
                  </a:ext>
                </a:extLst>
              </p14:cNvPr>
              <p14:cNvContentPartPr/>
              <p14:nvPr/>
            </p14:nvContentPartPr>
            <p14:xfrm>
              <a:off x="2424675" y="4546290"/>
              <a:ext cx="151920" cy="489600"/>
            </p14:xfrm>
          </p:contentPart>
        </mc:Choice>
        <mc:Fallback xmlns="">
          <p:pic>
            <p:nvPicPr>
              <p:cNvPr id="42" name="Ink 41">
                <a:extLst>
                  <a:ext uri="{FF2B5EF4-FFF2-40B4-BE49-F238E27FC236}">
                    <a16:creationId xmlns:a16="http://schemas.microsoft.com/office/drawing/2014/main" id="{34D79005-4BC3-4FD5-99ED-41A20B10C637}"/>
                  </a:ext>
                </a:extLst>
              </p:cNvPr>
              <p:cNvPicPr/>
              <p:nvPr/>
            </p:nvPicPr>
            <p:blipFill>
              <a:blip r:embed="rId38"/>
              <a:stretch>
                <a:fillRect/>
              </a:stretch>
            </p:blipFill>
            <p:spPr>
              <a:xfrm>
                <a:off x="2415675" y="4537290"/>
                <a:ext cx="169560" cy="507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2" name="Ink 21">
                <a:extLst>
                  <a:ext uri="{FF2B5EF4-FFF2-40B4-BE49-F238E27FC236}">
                    <a16:creationId xmlns:a16="http://schemas.microsoft.com/office/drawing/2014/main" id="{3CB13DB5-2883-4323-826E-01E7858C8A3B}"/>
                  </a:ext>
                </a:extLst>
              </p14:cNvPr>
              <p14:cNvContentPartPr/>
              <p14:nvPr/>
            </p14:nvContentPartPr>
            <p14:xfrm>
              <a:off x="2815635" y="3951210"/>
              <a:ext cx="227160" cy="417600"/>
            </p14:xfrm>
          </p:contentPart>
        </mc:Choice>
        <mc:Fallback xmlns="">
          <p:pic>
            <p:nvPicPr>
              <p:cNvPr id="22" name="Ink 21">
                <a:extLst>
                  <a:ext uri="{FF2B5EF4-FFF2-40B4-BE49-F238E27FC236}">
                    <a16:creationId xmlns:a16="http://schemas.microsoft.com/office/drawing/2014/main" id="{3CB13DB5-2883-4323-826E-01E7858C8A3B}"/>
                  </a:ext>
                </a:extLst>
              </p:cNvPr>
              <p:cNvPicPr/>
              <p:nvPr/>
            </p:nvPicPr>
            <p:blipFill>
              <a:blip r:embed="rId40"/>
              <a:stretch>
                <a:fillRect/>
              </a:stretch>
            </p:blipFill>
            <p:spPr>
              <a:xfrm>
                <a:off x="2806635" y="3942210"/>
                <a:ext cx="244800" cy="435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 name="Ink 22">
                <a:extLst>
                  <a:ext uri="{FF2B5EF4-FFF2-40B4-BE49-F238E27FC236}">
                    <a16:creationId xmlns:a16="http://schemas.microsoft.com/office/drawing/2014/main" id="{BC7A9E8E-F621-44AA-8FCB-18C4309990F7}"/>
                  </a:ext>
                </a:extLst>
              </p14:cNvPr>
              <p14:cNvContentPartPr/>
              <p14:nvPr/>
            </p14:nvContentPartPr>
            <p14:xfrm>
              <a:off x="3162315" y="3994770"/>
              <a:ext cx="33840" cy="403920"/>
            </p14:xfrm>
          </p:contentPart>
        </mc:Choice>
        <mc:Fallback xmlns="">
          <p:pic>
            <p:nvPicPr>
              <p:cNvPr id="23" name="Ink 22">
                <a:extLst>
                  <a:ext uri="{FF2B5EF4-FFF2-40B4-BE49-F238E27FC236}">
                    <a16:creationId xmlns:a16="http://schemas.microsoft.com/office/drawing/2014/main" id="{BC7A9E8E-F621-44AA-8FCB-18C4309990F7}"/>
                  </a:ext>
                </a:extLst>
              </p:cNvPr>
              <p:cNvPicPr/>
              <p:nvPr/>
            </p:nvPicPr>
            <p:blipFill>
              <a:blip r:embed="rId42"/>
              <a:stretch>
                <a:fillRect/>
              </a:stretch>
            </p:blipFill>
            <p:spPr>
              <a:xfrm>
                <a:off x="3153675" y="3986130"/>
                <a:ext cx="51480" cy="4215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4" name="Ink 23">
                <a:extLst>
                  <a:ext uri="{FF2B5EF4-FFF2-40B4-BE49-F238E27FC236}">
                    <a16:creationId xmlns:a16="http://schemas.microsoft.com/office/drawing/2014/main" id="{1646645B-0EA9-4165-A853-1CB36A808D51}"/>
                  </a:ext>
                </a:extLst>
              </p14:cNvPr>
              <p14:cNvContentPartPr/>
              <p14:nvPr/>
            </p14:nvContentPartPr>
            <p14:xfrm>
              <a:off x="2868915" y="3804690"/>
              <a:ext cx="395640" cy="76680"/>
            </p14:xfrm>
          </p:contentPart>
        </mc:Choice>
        <mc:Fallback xmlns="">
          <p:pic>
            <p:nvPicPr>
              <p:cNvPr id="24" name="Ink 23">
                <a:extLst>
                  <a:ext uri="{FF2B5EF4-FFF2-40B4-BE49-F238E27FC236}">
                    <a16:creationId xmlns:a16="http://schemas.microsoft.com/office/drawing/2014/main" id="{1646645B-0EA9-4165-A853-1CB36A808D51}"/>
                  </a:ext>
                </a:extLst>
              </p:cNvPr>
              <p:cNvPicPr/>
              <p:nvPr/>
            </p:nvPicPr>
            <p:blipFill>
              <a:blip r:embed="rId44"/>
              <a:stretch>
                <a:fillRect/>
              </a:stretch>
            </p:blipFill>
            <p:spPr>
              <a:xfrm>
                <a:off x="2859915" y="3795690"/>
                <a:ext cx="41328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5" name="Ink 24">
                <a:extLst>
                  <a:ext uri="{FF2B5EF4-FFF2-40B4-BE49-F238E27FC236}">
                    <a16:creationId xmlns:a16="http://schemas.microsoft.com/office/drawing/2014/main" id="{08C02EF0-F801-4FEB-9AF8-F3580595E544}"/>
                  </a:ext>
                </a:extLst>
              </p14:cNvPr>
              <p14:cNvContentPartPr/>
              <p14:nvPr/>
            </p14:nvContentPartPr>
            <p14:xfrm>
              <a:off x="3360675" y="4185210"/>
              <a:ext cx="249480" cy="17280"/>
            </p14:xfrm>
          </p:contentPart>
        </mc:Choice>
        <mc:Fallback xmlns="">
          <p:pic>
            <p:nvPicPr>
              <p:cNvPr id="25" name="Ink 24">
                <a:extLst>
                  <a:ext uri="{FF2B5EF4-FFF2-40B4-BE49-F238E27FC236}">
                    <a16:creationId xmlns:a16="http://schemas.microsoft.com/office/drawing/2014/main" id="{08C02EF0-F801-4FEB-9AF8-F3580595E544}"/>
                  </a:ext>
                </a:extLst>
              </p:cNvPr>
              <p:cNvPicPr/>
              <p:nvPr/>
            </p:nvPicPr>
            <p:blipFill>
              <a:blip r:embed="rId46"/>
              <a:stretch>
                <a:fillRect/>
              </a:stretch>
            </p:blipFill>
            <p:spPr>
              <a:xfrm>
                <a:off x="3351675" y="4176570"/>
                <a:ext cx="26712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6" name="Ink 25">
                <a:extLst>
                  <a:ext uri="{FF2B5EF4-FFF2-40B4-BE49-F238E27FC236}">
                    <a16:creationId xmlns:a16="http://schemas.microsoft.com/office/drawing/2014/main" id="{EF132BB4-31F8-4AB7-AB9D-272375A2344F}"/>
                  </a:ext>
                </a:extLst>
              </p14:cNvPr>
              <p14:cNvContentPartPr/>
              <p14:nvPr/>
            </p14:nvContentPartPr>
            <p14:xfrm>
              <a:off x="3392715" y="4282050"/>
              <a:ext cx="222120" cy="40320"/>
            </p14:xfrm>
          </p:contentPart>
        </mc:Choice>
        <mc:Fallback xmlns="">
          <p:pic>
            <p:nvPicPr>
              <p:cNvPr id="26" name="Ink 25">
                <a:extLst>
                  <a:ext uri="{FF2B5EF4-FFF2-40B4-BE49-F238E27FC236}">
                    <a16:creationId xmlns:a16="http://schemas.microsoft.com/office/drawing/2014/main" id="{EF132BB4-31F8-4AB7-AB9D-272375A2344F}"/>
                  </a:ext>
                </a:extLst>
              </p:cNvPr>
              <p:cNvPicPr/>
              <p:nvPr/>
            </p:nvPicPr>
            <p:blipFill>
              <a:blip r:embed="rId48"/>
              <a:stretch>
                <a:fillRect/>
              </a:stretch>
            </p:blipFill>
            <p:spPr>
              <a:xfrm>
                <a:off x="3384075" y="4273050"/>
                <a:ext cx="23976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7" name="Ink 26">
                <a:extLst>
                  <a:ext uri="{FF2B5EF4-FFF2-40B4-BE49-F238E27FC236}">
                    <a16:creationId xmlns:a16="http://schemas.microsoft.com/office/drawing/2014/main" id="{28B7BBF3-49BE-4334-99B6-0D8BD5A08E34}"/>
                  </a:ext>
                </a:extLst>
              </p14:cNvPr>
              <p14:cNvContentPartPr/>
              <p14:nvPr/>
            </p14:nvContentPartPr>
            <p14:xfrm>
              <a:off x="3902115" y="3875250"/>
              <a:ext cx="142200" cy="522360"/>
            </p14:xfrm>
          </p:contentPart>
        </mc:Choice>
        <mc:Fallback xmlns="">
          <p:pic>
            <p:nvPicPr>
              <p:cNvPr id="27" name="Ink 26">
                <a:extLst>
                  <a:ext uri="{FF2B5EF4-FFF2-40B4-BE49-F238E27FC236}">
                    <a16:creationId xmlns:a16="http://schemas.microsoft.com/office/drawing/2014/main" id="{28B7BBF3-49BE-4334-99B6-0D8BD5A08E34}"/>
                  </a:ext>
                </a:extLst>
              </p:cNvPr>
              <p:cNvPicPr/>
              <p:nvPr/>
            </p:nvPicPr>
            <p:blipFill>
              <a:blip r:embed="rId50"/>
              <a:stretch>
                <a:fillRect/>
              </a:stretch>
            </p:blipFill>
            <p:spPr>
              <a:xfrm>
                <a:off x="3893115" y="3866250"/>
                <a:ext cx="159840" cy="540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8" name="Ink 27">
                <a:extLst>
                  <a:ext uri="{FF2B5EF4-FFF2-40B4-BE49-F238E27FC236}">
                    <a16:creationId xmlns:a16="http://schemas.microsoft.com/office/drawing/2014/main" id="{E09270CB-ADC9-4F52-8BEE-55B48E5C30D7}"/>
                  </a:ext>
                </a:extLst>
              </p14:cNvPr>
              <p14:cNvContentPartPr/>
              <p14:nvPr/>
            </p14:nvContentPartPr>
            <p14:xfrm>
              <a:off x="4265715" y="3941850"/>
              <a:ext cx="11520" cy="161280"/>
            </p14:xfrm>
          </p:contentPart>
        </mc:Choice>
        <mc:Fallback xmlns="">
          <p:pic>
            <p:nvPicPr>
              <p:cNvPr id="28" name="Ink 27">
                <a:extLst>
                  <a:ext uri="{FF2B5EF4-FFF2-40B4-BE49-F238E27FC236}">
                    <a16:creationId xmlns:a16="http://schemas.microsoft.com/office/drawing/2014/main" id="{E09270CB-ADC9-4F52-8BEE-55B48E5C30D7}"/>
                  </a:ext>
                </a:extLst>
              </p:cNvPr>
              <p:cNvPicPr/>
              <p:nvPr/>
            </p:nvPicPr>
            <p:blipFill>
              <a:blip r:embed="rId52"/>
              <a:stretch>
                <a:fillRect/>
              </a:stretch>
            </p:blipFill>
            <p:spPr>
              <a:xfrm>
                <a:off x="4257075" y="3933210"/>
                <a:ext cx="291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0" name="Ink 29">
                <a:extLst>
                  <a:ext uri="{FF2B5EF4-FFF2-40B4-BE49-F238E27FC236}">
                    <a16:creationId xmlns:a16="http://schemas.microsoft.com/office/drawing/2014/main" id="{F9D59543-95B8-4ADF-8E60-FBA686DD4B77}"/>
                  </a:ext>
                </a:extLst>
              </p14:cNvPr>
              <p14:cNvContentPartPr/>
              <p14:nvPr/>
            </p14:nvContentPartPr>
            <p14:xfrm>
              <a:off x="4182555" y="4219410"/>
              <a:ext cx="115920" cy="127800"/>
            </p14:xfrm>
          </p:contentPart>
        </mc:Choice>
        <mc:Fallback xmlns="">
          <p:pic>
            <p:nvPicPr>
              <p:cNvPr id="30" name="Ink 29">
                <a:extLst>
                  <a:ext uri="{FF2B5EF4-FFF2-40B4-BE49-F238E27FC236}">
                    <a16:creationId xmlns:a16="http://schemas.microsoft.com/office/drawing/2014/main" id="{F9D59543-95B8-4ADF-8E60-FBA686DD4B77}"/>
                  </a:ext>
                </a:extLst>
              </p:cNvPr>
              <p:cNvPicPr/>
              <p:nvPr/>
            </p:nvPicPr>
            <p:blipFill>
              <a:blip r:embed="rId54"/>
              <a:stretch>
                <a:fillRect/>
              </a:stretch>
            </p:blipFill>
            <p:spPr>
              <a:xfrm>
                <a:off x="4173915" y="4210410"/>
                <a:ext cx="13356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1" name="Ink 30">
                <a:extLst>
                  <a:ext uri="{FF2B5EF4-FFF2-40B4-BE49-F238E27FC236}">
                    <a16:creationId xmlns:a16="http://schemas.microsoft.com/office/drawing/2014/main" id="{E6AF6287-62AC-4F70-A9FC-259ACD1D1175}"/>
                  </a:ext>
                </a:extLst>
              </p14:cNvPr>
              <p14:cNvContentPartPr/>
              <p14:nvPr/>
            </p14:nvContentPartPr>
            <p14:xfrm>
              <a:off x="4256355" y="4425690"/>
              <a:ext cx="4680" cy="109440"/>
            </p14:xfrm>
          </p:contentPart>
        </mc:Choice>
        <mc:Fallback xmlns="">
          <p:pic>
            <p:nvPicPr>
              <p:cNvPr id="31" name="Ink 30">
                <a:extLst>
                  <a:ext uri="{FF2B5EF4-FFF2-40B4-BE49-F238E27FC236}">
                    <a16:creationId xmlns:a16="http://schemas.microsoft.com/office/drawing/2014/main" id="{E6AF6287-62AC-4F70-A9FC-259ACD1D1175}"/>
                  </a:ext>
                </a:extLst>
              </p:cNvPr>
              <p:cNvPicPr/>
              <p:nvPr/>
            </p:nvPicPr>
            <p:blipFill>
              <a:blip r:embed="rId56"/>
              <a:stretch>
                <a:fillRect/>
              </a:stretch>
            </p:blipFill>
            <p:spPr>
              <a:xfrm>
                <a:off x="4247715" y="4417050"/>
                <a:ext cx="2232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2" name="Ink 31">
                <a:extLst>
                  <a:ext uri="{FF2B5EF4-FFF2-40B4-BE49-F238E27FC236}">
                    <a16:creationId xmlns:a16="http://schemas.microsoft.com/office/drawing/2014/main" id="{8AD6A398-9286-4339-B52D-40CCA47D581C}"/>
                  </a:ext>
                </a:extLst>
              </p14:cNvPr>
              <p14:cNvContentPartPr/>
              <p14:nvPr/>
            </p14:nvContentPartPr>
            <p14:xfrm>
              <a:off x="4505835" y="3895410"/>
              <a:ext cx="142920" cy="582480"/>
            </p14:xfrm>
          </p:contentPart>
        </mc:Choice>
        <mc:Fallback xmlns="">
          <p:pic>
            <p:nvPicPr>
              <p:cNvPr id="32" name="Ink 31">
                <a:extLst>
                  <a:ext uri="{FF2B5EF4-FFF2-40B4-BE49-F238E27FC236}">
                    <a16:creationId xmlns:a16="http://schemas.microsoft.com/office/drawing/2014/main" id="{8AD6A398-9286-4339-B52D-40CCA47D581C}"/>
                  </a:ext>
                </a:extLst>
              </p:cNvPr>
              <p:cNvPicPr/>
              <p:nvPr/>
            </p:nvPicPr>
            <p:blipFill>
              <a:blip r:embed="rId58"/>
              <a:stretch>
                <a:fillRect/>
              </a:stretch>
            </p:blipFill>
            <p:spPr>
              <a:xfrm>
                <a:off x="4496835" y="3886410"/>
                <a:ext cx="160560" cy="6001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3" name="Ink 42">
                <a:extLst>
                  <a:ext uri="{FF2B5EF4-FFF2-40B4-BE49-F238E27FC236}">
                    <a16:creationId xmlns:a16="http://schemas.microsoft.com/office/drawing/2014/main" id="{924C3AA7-D0FE-4DBF-AB9D-56687635AE95}"/>
                  </a:ext>
                </a:extLst>
              </p14:cNvPr>
              <p14:cNvContentPartPr/>
              <p14:nvPr/>
            </p14:nvContentPartPr>
            <p14:xfrm>
              <a:off x="2767395" y="4818090"/>
              <a:ext cx="27000" cy="181080"/>
            </p14:xfrm>
          </p:contentPart>
        </mc:Choice>
        <mc:Fallback xmlns="">
          <p:pic>
            <p:nvPicPr>
              <p:cNvPr id="43" name="Ink 42">
                <a:extLst>
                  <a:ext uri="{FF2B5EF4-FFF2-40B4-BE49-F238E27FC236}">
                    <a16:creationId xmlns:a16="http://schemas.microsoft.com/office/drawing/2014/main" id="{924C3AA7-D0FE-4DBF-AB9D-56687635AE95}"/>
                  </a:ext>
                </a:extLst>
              </p:cNvPr>
              <p:cNvPicPr/>
              <p:nvPr/>
            </p:nvPicPr>
            <p:blipFill>
              <a:blip r:embed="rId60"/>
              <a:stretch>
                <a:fillRect/>
              </a:stretch>
            </p:blipFill>
            <p:spPr>
              <a:xfrm>
                <a:off x="2758395" y="4809450"/>
                <a:ext cx="4464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4" name="Ink 43">
                <a:extLst>
                  <a:ext uri="{FF2B5EF4-FFF2-40B4-BE49-F238E27FC236}">
                    <a16:creationId xmlns:a16="http://schemas.microsoft.com/office/drawing/2014/main" id="{F06A1401-B2B4-45A8-A7FA-D0F51D2122CF}"/>
                  </a:ext>
                </a:extLst>
              </p14:cNvPr>
              <p14:cNvContentPartPr/>
              <p14:nvPr/>
            </p14:nvContentPartPr>
            <p14:xfrm>
              <a:off x="3127035" y="4647090"/>
              <a:ext cx="208080" cy="285120"/>
            </p14:xfrm>
          </p:contentPart>
        </mc:Choice>
        <mc:Fallback xmlns="">
          <p:pic>
            <p:nvPicPr>
              <p:cNvPr id="44" name="Ink 43">
                <a:extLst>
                  <a:ext uri="{FF2B5EF4-FFF2-40B4-BE49-F238E27FC236}">
                    <a16:creationId xmlns:a16="http://schemas.microsoft.com/office/drawing/2014/main" id="{F06A1401-B2B4-45A8-A7FA-D0F51D2122CF}"/>
                  </a:ext>
                </a:extLst>
              </p:cNvPr>
              <p:cNvPicPr/>
              <p:nvPr/>
            </p:nvPicPr>
            <p:blipFill>
              <a:blip r:embed="rId62"/>
              <a:stretch>
                <a:fillRect/>
              </a:stretch>
            </p:blipFill>
            <p:spPr>
              <a:xfrm>
                <a:off x="3118395" y="4638090"/>
                <a:ext cx="225720" cy="3027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5" name="Ink 44">
                <a:extLst>
                  <a:ext uri="{FF2B5EF4-FFF2-40B4-BE49-F238E27FC236}">
                    <a16:creationId xmlns:a16="http://schemas.microsoft.com/office/drawing/2014/main" id="{A50CDF32-98A8-4034-B4C8-D4476AE007F0}"/>
                  </a:ext>
                </a:extLst>
              </p14:cNvPr>
              <p14:cNvContentPartPr/>
              <p14:nvPr/>
            </p14:nvContentPartPr>
            <p14:xfrm>
              <a:off x="3442035" y="4705410"/>
              <a:ext cx="205200" cy="207360"/>
            </p14:xfrm>
          </p:contentPart>
        </mc:Choice>
        <mc:Fallback xmlns="">
          <p:pic>
            <p:nvPicPr>
              <p:cNvPr id="45" name="Ink 44">
                <a:extLst>
                  <a:ext uri="{FF2B5EF4-FFF2-40B4-BE49-F238E27FC236}">
                    <a16:creationId xmlns:a16="http://schemas.microsoft.com/office/drawing/2014/main" id="{A50CDF32-98A8-4034-B4C8-D4476AE007F0}"/>
                  </a:ext>
                </a:extLst>
              </p:cNvPr>
              <p:cNvPicPr/>
              <p:nvPr/>
            </p:nvPicPr>
            <p:blipFill>
              <a:blip r:embed="rId64"/>
              <a:stretch>
                <a:fillRect/>
              </a:stretch>
            </p:blipFill>
            <p:spPr>
              <a:xfrm>
                <a:off x="3433395" y="4696410"/>
                <a:ext cx="22284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6" name="Ink 45">
                <a:extLst>
                  <a:ext uri="{FF2B5EF4-FFF2-40B4-BE49-F238E27FC236}">
                    <a16:creationId xmlns:a16="http://schemas.microsoft.com/office/drawing/2014/main" id="{AC12DED9-601D-4192-B8E9-01A0EFF89128}"/>
                  </a:ext>
                </a:extLst>
              </p14:cNvPr>
              <p14:cNvContentPartPr/>
              <p14:nvPr/>
            </p14:nvContentPartPr>
            <p14:xfrm>
              <a:off x="3120555" y="4556370"/>
              <a:ext cx="560160" cy="81720"/>
            </p14:xfrm>
          </p:contentPart>
        </mc:Choice>
        <mc:Fallback xmlns="">
          <p:pic>
            <p:nvPicPr>
              <p:cNvPr id="46" name="Ink 45">
                <a:extLst>
                  <a:ext uri="{FF2B5EF4-FFF2-40B4-BE49-F238E27FC236}">
                    <a16:creationId xmlns:a16="http://schemas.microsoft.com/office/drawing/2014/main" id="{AC12DED9-601D-4192-B8E9-01A0EFF89128}"/>
                  </a:ext>
                </a:extLst>
              </p:cNvPr>
              <p:cNvPicPr/>
              <p:nvPr/>
            </p:nvPicPr>
            <p:blipFill>
              <a:blip r:embed="rId66"/>
              <a:stretch>
                <a:fillRect/>
              </a:stretch>
            </p:blipFill>
            <p:spPr>
              <a:xfrm>
                <a:off x="3111915" y="4547730"/>
                <a:ext cx="57780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7" name="Ink 46">
                <a:extLst>
                  <a:ext uri="{FF2B5EF4-FFF2-40B4-BE49-F238E27FC236}">
                    <a16:creationId xmlns:a16="http://schemas.microsoft.com/office/drawing/2014/main" id="{6A5ABFDB-8E03-4F85-896F-AEFB473593B6}"/>
                  </a:ext>
                </a:extLst>
              </p14:cNvPr>
              <p14:cNvContentPartPr/>
              <p14:nvPr/>
            </p14:nvContentPartPr>
            <p14:xfrm>
              <a:off x="3764595" y="4784970"/>
              <a:ext cx="84600" cy="6840"/>
            </p14:xfrm>
          </p:contentPart>
        </mc:Choice>
        <mc:Fallback xmlns="">
          <p:pic>
            <p:nvPicPr>
              <p:cNvPr id="47" name="Ink 46">
                <a:extLst>
                  <a:ext uri="{FF2B5EF4-FFF2-40B4-BE49-F238E27FC236}">
                    <a16:creationId xmlns:a16="http://schemas.microsoft.com/office/drawing/2014/main" id="{6A5ABFDB-8E03-4F85-896F-AEFB473593B6}"/>
                  </a:ext>
                </a:extLst>
              </p:cNvPr>
              <p:cNvPicPr/>
              <p:nvPr/>
            </p:nvPicPr>
            <p:blipFill>
              <a:blip r:embed="rId68"/>
              <a:stretch>
                <a:fillRect/>
              </a:stretch>
            </p:blipFill>
            <p:spPr>
              <a:xfrm>
                <a:off x="3755955" y="4776330"/>
                <a:ext cx="10224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8" name="Ink 47">
                <a:extLst>
                  <a:ext uri="{FF2B5EF4-FFF2-40B4-BE49-F238E27FC236}">
                    <a16:creationId xmlns:a16="http://schemas.microsoft.com/office/drawing/2014/main" id="{ACDEA47B-3F73-48C2-8E24-DAE33BEA9AB9}"/>
                  </a:ext>
                </a:extLst>
              </p14:cNvPr>
              <p14:cNvContentPartPr/>
              <p14:nvPr/>
            </p14:nvContentPartPr>
            <p14:xfrm>
              <a:off x="3793755" y="4855890"/>
              <a:ext cx="95760" cy="10080"/>
            </p14:xfrm>
          </p:contentPart>
        </mc:Choice>
        <mc:Fallback xmlns="">
          <p:pic>
            <p:nvPicPr>
              <p:cNvPr id="48" name="Ink 47">
                <a:extLst>
                  <a:ext uri="{FF2B5EF4-FFF2-40B4-BE49-F238E27FC236}">
                    <a16:creationId xmlns:a16="http://schemas.microsoft.com/office/drawing/2014/main" id="{ACDEA47B-3F73-48C2-8E24-DAE33BEA9AB9}"/>
                  </a:ext>
                </a:extLst>
              </p:cNvPr>
              <p:cNvPicPr/>
              <p:nvPr/>
            </p:nvPicPr>
            <p:blipFill>
              <a:blip r:embed="rId70"/>
              <a:stretch>
                <a:fillRect/>
              </a:stretch>
            </p:blipFill>
            <p:spPr>
              <a:xfrm>
                <a:off x="3784755" y="4847250"/>
                <a:ext cx="11340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9" name="Ink 48">
                <a:extLst>
                  <a:ext uri="{FF2B5EF4-FFF2-40B4-BE49-F238E27FC236}">
                    <a16:creationId xmlns:a16="http://schemas.microsoft.com/office/drawing/2014/main" id="{4704D2C7-9D61-4DB0-A7A9-3A2E56BB8E67}"/>
                  </a:ext>
                </a:extLst>
              </p14:cNvPr>
              <p14:cNvContentPartPr/>
              <p14:nvPr/>
            </p14:nvContentPartPr>
            <p14:xfrm>
              <a:off x="4149075" y="4605330"/>
              <a:ext cx="106920" cy="441720"/>
            </p14:xfrm>
          </p:contentPart>
        </mc:Choice>
        <mc:Fallback xmlns="">
          <p:pic>
            <p:nvPicPr>
              <p:cNvPr id="49" name="Ink 48">
                <a:extLst>
                  <a:ext uri="{FF2B5EF4-FFF2-40B4-BE49-F238E27FC236}">
                    <a16:creationId xmlns:a16="http://schemas.microsoft.com/office/drawing/2014/main" id="{4704D2C7-9D61-4DB0-A7A9-3A2E56BB8E67}"/>
                  </a:ext>
                </a:extLst>
              </p:cNvPr>
              <p:cNvPicPr/>
              <p:nvPr/>
            </p:nvPicPr>
            <p:blipFill>
              <a:blip r:embed="rId72"/>
              <a:stretch>
                <a:fillRect/>
              </a:stretch>
            </p:blipFill>
            <p:spPr>
              <a:xfrm>
                <a:off x="4140435" y="4596330"/>
                <a:ext cx="124560" cy="459360"/>
              </a:xfrm>
              <a:prstGeom prst="rect">
                <a:avLst/>
              </a:prstGeom>
            </p:spPr>
          </p:pic>
        </mc:Fallback>
      </mc:AlternateContent>
      <p:grpSp>
        <p:nvGrpSpPr>
          <p:cNvPr id="83" name="Group 82">
            <a:extLst>
              <a:ext uri="{FF2B5EF4-FFF2-40B4-BE49-F238E27FC236}">
                <a16:creationId xmlns:a16="http://schemas.microsoft.com/office/drawing/2014/main" id="{1576994B-8678-4676-81F9-8F09D7A9B946}"/>
              </a:ext>
            </a:extLst>
          </p:cNvPr>
          <p:cNvGrpSpPr/>
          <p:nvPr/>
        </p:nvGrpSpPr>
        <p:grpSpPr>
          <a:xfrm>
            <a:off x="1081155" y="5221290"/>
            <a:ext cx="480240" cy="303480"/>
            <a:chOff x="1081155" y="5221290"/>
            <a:chExt cx="480240" cy="303480"/>
          </a:xfrm>
        </p:grpSpPr>
        <mc:AlternateContent xmlns:mc="http://schemas.openxmlformats.org/markup-compatibility/2006" xmlns:p14="http://schemas.microsoft.com/office/powerpoint/2010/main">
          <mc:Choice Requires="p14">
            <p:contentPart p14:bwMode="auto" r:id="rId73">
              <p14:nvContentPartPr>
                <p14:cNvPr id="56" name="Ink 55">
                  <a:extLst>
                    <a:ext uri="{FF2B5EF4-FFF2-40B4-BE49-F238E27FC236}">
                      <a16:creationId xmlns:a16="http://schemas.microsoft.com/office/drawing/2014/main" id="{C2A11691-A49B-4A56-82AB-D12718FE6C48}"/>
                    </a:ext>
                  </a:extLst>
                </p14:cNvPr>
                <p14:cNvContentPartPr/>
                <p14:nvPr/>
              </p14:nvContentPartPr>
              <p14:xfrm>
                <a:off x="1081155" y="5221290"/>
                <a:ext cx="186120" cy="303480"/>
              </p14:xfrm>
            </p:contentPart>
          </mc:Choice>
          <mc:Fallback xmlns="">
            <p:pic>
              <p:nvPicPr>
                <p:cNvPr id="56" name="Ink 55">
                  <a:extLst>
                    <a:ext uri="{FF2B5EF4-FFF2-40B4-BE49-F238E27FC236}">
                      <a16:creationId xmlns:a16="http://schemas.microsoft.com/office/drawing/2014/main" id="{C2A11691-A49B-4A56-82AB-D12718FE6C48}"/>
                    </a:ext>
                  </a:extLst>
                </p:cNvPr>
                <p:cNvPicPr/>
                <p:nvPr/>
              </p:nvPicPr>
              <p:blipFill>
                <a:blip r:embed="rId74"/>
                <a:stretch>
                  <a:fillRect/>
                </a:stretch>
              </p:blipFill>
              <p:spPr>
                <a:xfrm>
                  <a:off x="1072515" y="5212650"/>
                  <a:ext cx="20376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7" name="Ink 56">
                  <a:extLst>
                    <a:ext uri="{FF2B5EF4-FFF2-40B4-BE49-F238E27FC236}">
                      <a16:creationId xmlns:a16="http://schemas.microsoft.com/office/drawing/2014/main" id="{1E33D6FC-0292-4FC8-B807-7C4FFBFA9237}"/>
                    </a:ext>
                  </a:extLst>
                </p14:cNvPr>
                <p14:cNvContentPartPr/>
                <p14:nvPr/>
              </p14:nvContentPartPr>
              <p14:xfrm>
                <a:off x="1348995" y="5242530"/>
                <a:ext cx="212400" cy="280080"/>
              </p14:xfrm>
            </p:contentPart>
          </mc:Choice>
          <mc:Fallback xmlns="">
            <p:pic>
              <p:nvPicPr>
                <p:cNvPr id="57" name="Ink 56">
                  <a:extLst>
                    <a:ext uri="{FF2B5EF4-FFF2-40B4-BE49-F238E27FC236}">
                      <a16:creationId xmlns:a16="http://schemas.microsoft.com/office/drawing/2014/main" id="{1E33D6FC-0292-4FC8-B807-7C4FFBFA9237}"/>
                    </a:ext>
                  </a:extLst>
                </p:cNvPr>
                <p:cNvPicPr/>
                <p:nvPr/>
              </p:nvPicPr>
              <p:blipFill>
                <a:blip r:embed="rId76"/>
                <a:stretch>
                  <a:fillRect/>
                </a:stretch>
              </p:blipFill>
              <p:spPr>
                <a:xfrm>
                  <a:off x="1340355" y="5233530"/>
                  <a:ext cx="230040" cy="297720"/>
                </a:xfrm>
                <a:prstGeom prst="rect">
                  <a:avLst/>
                </a:prstGeom>
              </p:spPr>
            </p:pic>
          </mc:Fallback>
        </mc:AlternateContent>
      </p:grpSp>
      <p:grpSp>
        <p:nvGrpSpPr>
          <p:cNvPr id="82" name="Group 81">
            <a:extLst>
              <a:ext uri="{FF2B5EF4-FFF2-40B4-BE49-F238E27FC236}">
                <a16:creationId xmlns:a16="http://schemas.microsoft.com/office/drawing/2014/main" id="{B6CD6A23-3578-465C-A132-BF4E70868E2E}"/>
              </a:ext>
            </a:extLst>
          </p:cNvPr>
          <p:cNvGrpSpPr/>
          <p:nvPr/>
        </p:nvGrpSpPr>
        <p:grpSpPr>
          <a:xfrm>
            <a:off x="1761195" y="5376090"/>
            <a:ext cx="186840" cy="98280"/>
            <a:chOff x="1761195" y="5376090"/>
            <a:chExt cx="186840" cy="98280"/>
          </a:xfrm>
        </p:grpSpPr>
        <mc:AlternateContent xmlns:mc="http://schemas.openxmlformats.org/markup-compatibility/2006" xmlns:p14="http://schemas.microsoft.com/office/powerpoint/2010/main">
          <mc:Choice Requires="p14">
            <p:contentPart p14:bwMode="auto" r:id="rId77">
              <p14:nvContentPartPr>
                <p14:cNvPr id="58" name="Ink 57">
                  <a:extLst>
                    <a:ext uri="{FF2B5EF4-FFF2-40B4-BE49-F238E27FC236}">
                      <a16:creationId xmlns:a16="http://schemas.microsoft.com/office/drawing/2014/main" id="{BB9CFB11-FF6B-40CA-94A7-D4931EABC863}"/>
                    </a:ext>
                  </a:extLst>
                </p14:cNvPr>
                <p14:cNvContentPartPr/>
                <p14:nvPr/>
              </p14:nvContentPartPr>
              <p14:xfrm>
                <a:off x="1761195" y="5376090"/>
                <a:ext cx="141120" cy="16920"/>
              </p14:xfrm>
            </p:contentPart>
          </mc:Choice>
          <mc:Fallback xmlns="">
            <p:pic>
              <p:nvPicPr>
                <p:cNvPr id="58" name="Ink 57">
                  <a:extLst>
                    <a:ext uri="{FF2B5EF4-FFF2-40B4-BE49-F238E27FC236}">
                      <a16:creationId xmlns:a16="http://schemas.microsoft.com/office/drawing/2014/main" id="{BB9CFB11-FF6B-40CA-94A7-D4931EABC863}"/>
                    </a:ext>
                  </a:extLst>
                </p:cNvPr>
                <p:cNvPicPr/>
                <p:nvPr/>
              </p:nvPicPr>
              <p:blipFill>
                <a:blip r:embed="rId78"/>
                <a:stretch>
                  <a:fillRect/>
                </a:stretch>
              </p:blipFill>
              <p:spPr>
                <a:xfrm>
                  <a:off x="1752195" y="5367450"/>
                  <a:ext cx="15876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9" name="Ink 58">
                  <a:extLst>
                    <a:ext uri="{FF2B5EF4-FFF2-40B4-BE49-F238E27FC236}">
                      <a16:creationId xmlns:a16="http://schemas.microsoft.com/office/drawing/2014/main" id="{32474874-0756-40FC-AE2D-8DCF980C4135}"/>
                    </a:ext>
                  </a:extLst>
                </p14:cNvPr>
                <p14:cNvContentPartPr/>
                <p14:nvPr/>
              </p14:nvContentPartPr>
              <p14:xfrm>
                <a:off x="1825635" y="5458530"/>
                <a:ext cx="122400" cy="15840"/>
              </p14:xfrm>
            </p:contentPart>
          </mc:Choice>
          <mc:Fallback xmlns="">
            <p:pic>
              <p:nvPicPr>
                <p:cNvPr id="59" name="Ink 58">
                  <a:extLst>
                    <a:ext uri="{FF2B5EF4-FFF2-40B4-BE49-F238E27FC236}">
                      <a16:creationId xmlns:a16="http://schemas.microsoft.com/office/drawing/2014/main" id="{32474874-0756-40FC-AE2D-8DCF980C4135}"/>
                    </a:ext>
                  </a:extLst>
                </p:cNvPr>
                <p:cNvPicPr/>
                <p:nvPr/>
              </p:nvPicPr>
              <p:blipFill>
                <a:blip r:embed="rId80"/>
                <a:stretch>
                  <a:fillRect/>
                </a:stretch>
              </p:blipFill>
              <p:spPr>
                <a:xfrm>
                  <a:off x="1816635" y="5449890"/>
                  <a:ext cx="140040" cy="33480"/>
                </a:xfrm>
                <a:prstGeom prst="rect">
                  <a:avLst/>
                </a:prstGeom>
              </p:spPr>
            </p:pic>
          </mc:Fallback>
        </mc:AlternateContent>
      </p:grpSp>
      <p:grpSp>
        <p:nvGrpSpPr>
          <p:cNvPr id="81" name="Group 80">
            <a:extLst>
              <a:ext uri="{FF2B5EF4-FFF2-40B4-BE49-F238E27FC236}">
                <a16:creationId xmlns:a16="http://schemas.microsoft.com/office/drawing/2014/main" id="{1596B9F4-65BA-49B3-925E-74023D1632B8}"/>
              </a:ext>
            </a:extLst>
          </p:cNvPr>
          <p:cNvGrpSpPr/>
          <p:nvPr/>
        </p:nvGrpSpPr>
        <p:grpSpPr>
          <a:xfrm>
            <a:off x="2256915" y="5186370"/>
            <a:ext cx="653040" cy="531720"/>
            <a:chOff x="2256915" y="5186370"/>
            <a:chExt cx="653040" cy="531720"/>
          </a:xfrm>
        </p:grpSpPr>
        <mc:AlternateContent xmlns:mc="http://schemas.openxmlformats.org/markup-compatibility/2006" xmlns:p14="http://schemas.microsoft.com/office/powerpoint/2010/main">
          <mc:Choice Requires="p14">
            <p:contentPart p14:bwMode="auto" r:id="rId81">
              <p14:nvContentPartPr>
                <p14:cNvPr id="60" name="Ink 59">
                  <a:extLst>
                    <a:ext uri="{FF2B5EF4-FFF2-40B4-BE49-F238E27FC236}">
                      <a16:creationId xmlns:a16="http://schemas.microsoft.com/office/drawing/2014/main" id="{D66E2D48-3DC0-4831-B6A9-3E020802F172}"/>
                    </a:ext>
                  </a:extLst>
                </p14:cNvPr>
                <p14:cNvContentPartPr/>
                <p14:nvPr/>
              </p14:nvContentPartPr>
              <p14:xfrm>
                <a:off x="2256915" y="5187090"/>
                <a:ext cx="141120" cy="518400"/>
              </p14:xfrm>
            </p:contentPart>
          </mc:Choice>
          <mc:Fallback xmlns="">
            <p:pic>
              <p:nvPicPr>
                <p:cNvPr id="60" name="Ink 59">
                  <a:extLst>
                    <a:ext uri="{FF2B5EF4-FFF2-40B4-BE49-F238E27FC236}">
                      <a16:creationId xmlns:a16="http://schemas.microsoft.com/office/drawing/2014/main" id="{D66E2D48-3DC0-4831-B6A9-3E020802F172}"/>
                    </a:ext>
                  </a:extLst>
                </p:cNvPr>
                <p:cNvPicPr/>
                <p:nvPr/>
              </p:nvPicPr>
              <p:blipFill>
                <a:blip r:embed="rId82"/>
                <a:stretch>
                  <a:fillRect/>
                </a:stretch>
              </p:blipFill>
              <p:spPr>
                <a:xfrm>
                  <a:off x="2248275" y="5178090"/>
                  <a:ext cx="158760" cy="5360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61" name="Ink 60">
                  <a:extLst>
                    <a:ext uri="{FF2B5EF4-FFF2-40B4-BE49-F238E27FC236}">
                      <a16:creationId xmlns:a16="http://schemas.microsoft.com/office/drawing/2014/main" id="{E33C5205-7062-4EA2-9CB2-7222ABB214FF}"/>
                    </a:ext>
                  </a:extLst>
                </p14:cNvPr>
                <p14:cNvContentPartPr/>
                <p14:nvPr/>
              </p14:nvContentPartPr>
              <p14:xfrm>
                <a:off x="2529075" y="5225610"/>
                <a:ext cx="145800" cy="222840"/>
              </p14:xfrm>
            </p:contentPart>
          </mc:Choice>
          <mc:Fallback xmlns="">
            <p:pic>
              <p:nvPicPr>
                <p:cNvPr id="61" name="Ink 60">
                  <a:extLst>
                    <a:ext uri="{FF2B5EF4-FFF2-40B4-BE49-F238E27FC236}">
                      <a16:creationId xmlns:a16="http://schemas.microsoft.com/office/drawing/2014/main" id="{E33C5205-7062-4EA2-9CB2-7222ABB214FF}"/>
                    </a:ext>
                  </a:extLst>
                </p:cNvPr>
                <p:cNvPicPr/>
                <p:nvPr/>
              </p:nvPicPr>
              <p:blipFill>
                <a:blip r:embed="rId84"/>
                <a:stretch>
                  <a:fillRect/>
                </a:stretch>
              </p:blipFill>
              <p:spPr>
                <a:xfrm>
                  <a:off x="2520435" y="5216610"/>
                  <a:ext cx="16344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62" name="Ink 61">
                  <a:extLst>
                    <a:ext uri="{FF2B5EF4-FFF2-40B4-BE49-F238E27FC236}">
                      <a16:creationId xmlns:a16="http://schemas.microsoft.com/office/drawing/2014/main" id="{00CE327B-1415-497F-B062-4AFA6A77A29E}"/>
                    </a:ext>
                  </a:extLst>
                </p14:cNvPr>
                <p14:cNvContentPartPr/>
                <p14:nvPr/>
              </p14:nvContentPartPr>
              <p14:xfrm>
                <a:off x="2490915" y="5544930"/>
                <a:ext cx="119880" cy="8640"/>
              </p14:xfrm>
            </p:contentPart>
          </mc:Choice>
          <mc:Fallback xmlns="">
            <p:pic>
              <p:nvPicPr>
                <p:cNvPr id="62" name="Ink 61">
                  <a:extLst>
                    <a:ext uri="{FF2B5EF4-FFF2-40B4-BE49-F238E27FC236}">
                      <a16:creationId xmlns:a16="http://schemas.microsoft.com/office/drawing/2014/main" id="{00CE327B-1415-497F-B062-4AFA6A77A29E}"/>
                    </a:ext>
                  </a:extLst>
                </p:cNvPr>
                <p:cNvPicPr/>
                <p:nvPr/>
              </p:nvPicPr>
              <p:blipFill>
                <a:blip r:embed="rId86"/>
                <a:stretch>
                  <a:fillRect/>
                </a:stretch>
              </p:blipFill>
              <p:spPr>
                <a:xfrm>
                  <a:off x="2482275" y="5536290"/>
                  <a:ext cx="13752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3" name="Ink 62">
                  <a:extLst>
                    <a:ext uri="{FF2B5EF4-FFF2-40B4-BE49-F238E27FC236}">
                      <a16:creationId xmlns:a16="http://schemas.microsoft.com/office/drawing/2014/main" id="{FAE8DE28-F4D7-43BC-ACBC-FC5AE58184D0}"/>
                    </a:ext>
                  </a:extLst>
                </p14:cNvPr>
                <p14:cNvContentPartPr/>
                <p14:nvPr/>
              </p14:nvContentPartPr>
              <p14:xfrm>
                <a:off x="2708715" y="5501730"/>
                <a:ext cx="25920" cy="98280"/>
              </p14:xfrm>
            </p:contentPart>
          </mc:Choice>
          <mc:Fallback xmlns="">
            <p:pic>
              <p:nvPicPr>
                <p:cNvPr id="63" name="Ink 62">
                  <a:extLst>
                    <a:ext uri="{FF2B5EF4-FFF2-40B4-BE49-F238E27FC236}">
                      <a16:creationId xmlns:a16="http://schemas.microsoft.com/office/drawing/2014/main" id="{FAE8DE28-F4D7-43BC-ACBC-FC5AE58184D0}"/>
                    </a:ext>
                  </a:extLst>
                </p:cNvPr>
                <p:cNvPicPr/>
                <p:nvPr/>
              </p:nvPicPr>
              <p:blipFill>
                <a:blip r:embed="rId88"/>
                <a:stretch>
                  <a:fillRect/>
                </a:stretch>
              </p:blipFill>
              <p:spPr>
                <a:xfrm>
                  <a:off x="2699715" y="5492730"/>
                  <a:ext cx="4356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64" name="Ink 63">
                  <a:extLst>
                    <a:ext uri="{FF2B5EF4-FFF2-40B4-BE49-F238E27FC236}">
                      <a16:creationId xmlns:a16="http://schemas.microsoft.com/office/drawing/2014/main" id="{E0B82A02-589A-4E63-937C-3D6858E085D3}"/>
                    </a:ext>
                  </a:extLst>
                </p14:cNvPr>
                <p14:cNvContentPartPr/>
                <p14:nvPr/>
              </p14:nvContentPartPr>
              <p14:xfrm>
                <a:off x="2747595" y="5186370"/>
                <a:ext cx="162360" cy="531720"/>
              </p14:xfrm>
            </p:contentPart>
          </mc:Choice>
          <mc:Fallback xmlns="">
            <p:pic>
              <p:nvPicPr>
                <p:cNvPr id="64" name="Ink 63">
                  <a:extLst>
                    <a:ext uri="{FF2B5EF4-FFF2-40B4-BE49-F238E27FC236}">
                      <a16:creationId xmlns:a16="http://schemas.microsoft.com/office/drawing/2014/main" id="{E0B82A02-589A-4E63-937C-3D6858E085D3}"/>
                    </a:ext>
                  </a:extLst>
                </p:cNvPr>
                <p:cNvPicPr/>
                <p:nvPr/>
              </p:nvPicPr>
              <p:blipFill>
                <a:blip r:embed="rId90"/>
                <a:stretch>
                  <a:fillRect/>
                </a:stretch>
              </p:blipFill>
              <p:spPr>
                <a:xfrm>
                  <a:off x="2738955" y="5177370"/>
                  <a:ext cx="180000" cy="549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1">
            <p14:nvContentPartPr>
              <p14:cNvPr id="65" name="Ink 64">
                <a:extLst>
                  <a:ext uri="{FF2B5EF4-FFF2-40B4-BE49-F238E27FC236}">
                    <a16:creationId xmlns:a16="http://schemas.microsoft.com/office/drawing/2014/main" id="{57609AD0-24E9-45BF-B309-2C126D07DF2C}"/>
                  </a:ext>
                </a:extLst>
              </p14:cNvPr>
              <p14:cNvContentPartPr/>
              <p14:nvPr/>
            </p14:nvContentPartPr>
            <p14:xfrm>
              <a:off x="3200115" y="5404890"/>
              <a:ext cx="51840" cy="290160"/>
            </p14:xfrm>
          </p:contentPart>
        </mc:Choice>
        <mc:Fallback xmlns="">
          <p:pic>
            <p:nvPicPr>
              <p:cNvPr id="65" name="Ink 64">
                <a:extLst>
                  <a:ext uri="{FF2B5EF4-FFF2-40B4-BE49-F238E27FC236}">
                    <a16:creationId xmlns:a16="http://schemas.microsoft.com/office/drawing/2014/main" id="{57609AD0-24E9-45BF-B309-2C126D07DF2C}"/>
                  </a:ext>
                </a:extLst>
              </p:cNvPr>
              <p:cNvPicPr/>
              <p:nvPr/>
            </p:nvPicPr>
            <p:blipFill>
              <a:blip r:embed="rId92"/>
              <a:stretch>
                <a:fillRect/>
              </a:stretch>
            </p:blipFill>
            <p:spPr>
              <a:xfrm>
                <a:off x="3191115" y="5395890"/>
                <a:ext cx="69480" cy="307800"/>
              </a:xfrm>
              <a:prstGeom prst="rect">
                <a:avLst/>
              </a:prstGeom>
            </p:spPr>
          </p:pic>
        </mc:Fallback>
      </mc:AlternateContent>
      <p:grpSp>
        <p:nvGrpSpPr>
          <p:cNvPr id="80" name="Group 79">
            <a:extLst>
              <a:ext uri="{FF2B5EF4-FFF2-40B4-BE49-F238E27FC236}">
                <a16:creationId xmlns:a16="http://schemas.microsoft.com/office/drawing/2014/main" id="{27240186-F7EB-4082-9C0A-B2DF4D6E70F7}"/>
              </a:ext>
            </a:extLst>
          </p:cNvPr>
          <p:cNvGrpSpPr/>
          <p:nvPr/>
        </p:nvGrpSpPr>
        <p:grpSpPr>
          <a:xfrm>
            <a:off x="3490635" y="5136690"/>
            <a:ext cx="725760" cy="409680"/>
            <a:chOff x="3490635" y="5136690"/>
            <a:chExt cx="725760" cy="409680"/>
          </a:xfrm>
        </p:grpSpPr>
        <mc:AlternateContent xmlns:mc="http://schemas.openxmlformats.org/markup-compatibility/2006" xmlns:p14="http://schemas.microsoft.com/office/powerpoint/2010/main">
          <mc:Choice Requires="p14">
            <p:contentPart p14:bwMode="auto" r:id="rId93">
              <p14:nvContentPartPr>
                <p14:cNvPr id="66" name="Ink 65">
                  <a:extLst>
                    <a:ext uri="{FF2B5EF4-FFF2-40B4-BE49-F238E27FC236}">
                      <a16:creationId xmlns:a16="http://schemas.microsoft.com/office/drawing/2014/main" id="{EE91F835-25C1-4CDD-8A49-A1A764FAB1E6}"/>
                    </a:ext>
                  </a:extLst>
                </p14:cNvPr>
                <p14:cNvContentPartPr/>
                <p14:nvPr/>
              </p14:nvContentPartPr>
              <p14:xfrm>
                <a:off x="3490635" y="5253690"/>
                <a:ext cx="162000" cy="288000"/>
              </p14:xfrm>
            </p:contentPart>
          </mc:Choice>
          <mc:Fallback xmlns="">
            <p:pic>
              <p:nvPicPr>
                <p:cNvPr id="66" name="Ink 65">
                  <a:extLst>
                    <a:ext uri="{FF2B5EF4-FFF2-40B4-BE49-F238E27FC236}">
                      <a16:creationId xmlns:a16="http://schemas.microsoft.com/office/drawing/2014/main" id="{EE91F835-25C1-4CDD-8A49-A1A764FAB1E6}"/>
                    </a:ext>
                  </a:extLst>
                </p:cNvPr>
                <p:cNvPicPr/>
                <p:nvPr/>
              </p:nvPicPr>
              <p:blipFill>
                <a:blip r:embed="rId94"/>
                <a:stretch>
                  <a:fillRect/>
                </a:stretch>
              </p:blipFill>
              <p:spPr>
                <a:xfrm>
                  <a:off x="3481635" y="5245050"/>
                  <a:ext cx="17964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67" name="Ink 66">
                  <a:extLst>
                    <a:ext uri="{FF2B5EF4-FFF2-40B4-BE49-F238E27FC236}">
                      <a16:creationId xmlns:a16="http://schemas.microsoft.com/office/drawing/2014/main" id="{F8EE35D1-BF91-448D-A521-0202D14687AE}"/>
                    </a:ext>
                  </a:extLst>
                </p14:cNvPr>
                <p14:cNvContentPartPr/>
                <p14:nvPr/>
              </p14:nvContentPartPr>
              <p14:xfrm>
                <a:off x="3771795" y="5313090"/>
                <a:ext cx="144000" cy="233280"/>
              </p14:xfrm>
            </p:contentPart>
          </mc:Choice>
          <mc:Fallback xmlns="">
            <p:pic>
              <p:nvPicPr>
                <p:cNvPr id="67" name="Ink 66">
                  <a:extLst>
                    <a:ext uri="{FF2B5EF4-FFF2-40B4-BE49-F238E27FC236}">
                      <a16:creationId xmlns:a16="http://schemas.microsoft.com/office/drawing/2014/main" id="{F8EE35D1-BF91-448D-A521-0202D14687AE}"/>
                    </a:ext>
                  </a:extLst>
                </p:cNvPr>
                <p:cNvPicPr/>
                <p:nvPr/>
              </p:nvPicPr>
              <p:blipFill>
                <a:blip r:embed="rId96"/>
                <a:stretch>
                  <a:fillRect/>
                </a:stretch>
              </p:blipFill>
              <p:spPr>
                <a:xfrm>
                  <a:off x="3763155" y="5304090"/>
                  <a:ext cx="16164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68" name="Ink 67">
                  <a:extLst>
                    <a:ext uri="{FF2B5EF4-FFF2-40B4-BE49-F238E27FC236}">
                      <a16:creationId xmlns:a16="http://schemas.microsoft.com/office/drawing/2014/main" id="{8EDAB1AE-80D1-4D96-B4B8-905579E19B6F}"/>
                    </a:ext>
                  </a:extLst>
                </p14:cNvPr>
                <p14:cNvContentPartPr/>
                <p14:nvPr/>
              </p14:nvContentPartPr>
              <p14:xfrm>
                <a:off x="3520875" y="5136690"/>
                <a:ext cx="463680" cy="124200"/>
              </p14:xfrm>
            </p:contentPart>
          </mc:Choice>
          <mc:Fallback xmlns="">
            <p:pic>
              <p:nvPicPr>
                <p:cNvPr id="68" name="Ink 67">
                  <a:extLst>
                    <a:ext uri="{FF2B5EF4-FFF2-40B4-BE49-F238E27FC236}">
                      <a16:creationId xmlns:a16="http://schemas.microsoft.com/office/drawing/2014/main" id="{8EDAB1AE-80D1-4D96-B4B8-905579E19B6F}"/>
                    </a:ext>
                  </a:extLst>
                </p:cNvPr>
                <p:cNvPicPr/>
                <p:nvPr/>
              </p:nvPicPr>
              <p:blipFill>
                <a:blip r:embed="rId98"/>
                <a:stretch>
                  <a:fillRect/>
                </a:stretch>
              </p:blipFill>
              <p:spPr>
                <a:xfrm>
                  <a:off x="3511875" y="5127690"/>
                  <a:ext cx="48132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69" name="Ink 68">
                  <a:extLst>
                    <a:ext uri="{FF2B5EF4-FFF2-40B4-BE49-F238E27FC236}">
                      <a16:creationId xmlns:a16="http://schemas.microsoft.com/office/drawing/2014/main" id="{714CC327-6D70-4E4E-BF4F-F5CEA6FF0DAE}"/>
                    </a:ext>
                  </a:extLst>
                </p14:cNvPr>
                <p14:cNvContentPartPr/>
                <p14:nvPr/>
              </p14:nvContentPartPr>
              <p14:xfrm>
                <a:off x="4040355" y="5431170"/>
                <a:ext cx="176040" cy="16560"/>
              </p14:xfrm>
            </p:contentPart>
          </mc:Choice>
          <mc:Fallback xmlns="">
            <p:pic>
              <p:nvPicPr>
                <p:cNvPr id="69" name="Ink 68">
                  <a:extLst>
                    <a:ext uri="{FF2B5EF4-FFF2-40B4-BE49-F238E27FC236}">
                      <a16:creationId xmlns:a16="http://schemas.microsoft.com/office/drawing/2014/main" id="{714CC327-6D70-4E4E-BF4F-F5CEA6FF0DAE}"/>
                    </a:ext>
                  </a:extLst>
                </p:cNvPr>
                <p:cNvPicPr/>
                <p:nvPr/>
              </p:nvPicPr>
              <p:blipFill>
                <a:blip r:embed="rId100"/>
                <a:stretch>
                  <a:fillRect/>
                </a:stretch>
              </p:blipFill>
              <p:spPr>
                <a:xfrm>
                  <a:off x="4031715" y="5422170"/>
                  <a:ext cx="19368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70" name="Ink 69">
                  <a:extLst>
                    <a:ext uri="{FF2B5EF4-FFF2-40B4-BE49-F238E27FC236}">
                      <a16:creationId xmlns:a16="http://schemas.microsoft.com/office/drawing/2014/main" id="{5EB2FC3B-55CA-47D4-8780-5FB67AF3D891}"/>
                    </a:ext>
                  </a:extLst>
                </p14:cNvPr>
                <p14:cNvContentPartPr/>
                <p14:nvPr/>
              </p14:nvContentPartPr>
              <p14:xfrm>
                <a:off x="4091115" y="5511450"/>
                <a:ext cx="115920" cy="13680"/>
              </p14:xfrm>
            </p:contentPart>
          </mc:Choice>
          <mc:Fallback xmlns="">
            <p:pic>
              <p:nvPicPr>
                <p:cNvPr id="70" name="Ink 69">
                  <a:extLst>
                    <a:ext uri="{FF2B5EF4-FFF2-40B4-BE49-F238E27FC236}">
                      <a16:creationId xmlns:a16="http://schemas.microsoft.com/office/drawing/2014/main" id="{5EB2FC3B-55CA-47D4-8780-5FB67AF3D891}"/>
                    </a:ext>
                  </a:extLst>
                </p:cNvPr>
                <p:cNvPicPr/>
                <p:nvPr/>
              </p:nvPicPr>
              <p:blipFill>
                <a:blip r:embed="rId102"/>
                <a:stretch>
                  <a:fillRect/>
                </a:stretch>
              </p:blipFill>
              <p:spPr>
                <a:xfrm>
                  <a:off x="4082475" y="5502450"/>
                  <a:ext cx="133560" cy="31320"/>
                </a:xfrm>
                <a:prstGeom prst="rect">
                  <a:avLst/>
                </a:prstGeom>
              </p:spPr>
            </p:pic>
          </mc:Fallback>
        </mc:AlternateContent>
      </p:grpSp>
      <p:grpSp>
        <p:nvGrpSpPr>
          <p:cNvPr id="79" name="Group 78">
            <a:extLst>
              <a:ext uri="{FF2B5EF4-FFF2-40B4-BE49-F238E27FC236}">
                <a16:creationId xmlns:a16="http://schemas.microsoft.com/office/drawing/2014/main" id="{76827CC2-377A-4B29-BB0B-0E352C372DE5}"/>
              </a:ext>
            </a:extLst>
          </p:cNvPr>
          <p:cNvGrpSpPr/>
          <p:nvPr/>
        </p:nvGrpSpPr>
        <p:grpSpPr>
          <a:xfrm>
            <a:off x="4434915" y="4498770"/>
            <a:ext cx="816120" cy="1337760"/>
            <a:chOff x="4434915" y="4498770"/>
            <a:chExt cx="816120" cy="1337760"/>
          </a:xfrm>
        </p:grpSpPr>
        <mc:AlternateContent xmlns:mc="http://schemas.openxmlformats.org/markup-compatibility/2006" xmlns:p14="http://schemas.microsoft.com/office/powerpoint/2010/main">
          <mc:Choice Requires="p14">
            <p:contentPart p14:bwMode="auto" r:id="rId103">
              <p14:nvContentPartPr>
                <p14:cNvPr id="50" name="Ink 49">
                  <a:extLst>
                    <a:ext uri="{FF2B5EF4-FFF2-40B4-BE49-F238E27FC236}">
                      <a16:creationId xmlns:a16="http://schemas.microsoft.com/office/drawing/2014/main" id="{EE64E75E-7BFD-4947-AE40-E782B19B391A}"/>
                    </a:ext>
                  </a:extLst>
                </p14:cNvPr>
                <p14:cNvContentPartPr/>
                <p14:nvPr/>
              </p14:nvContentPartPr>
              <p14:xfrm>
                <a:off x="4434915" y="4584810"/>
                <a:ext cx="132840" cy="213120"/>
              </p14:xfrm>
            </p:contentPart>
          </mc:Choice>
          <mc:Fallback xmlns="">
            <p:pic>
              <p:nvPicPr>
                <p:cNvPr id="50" name="Ink 49">
                  <a:extLst>
                    <a:ext uri="{FF2B5EF4-FFF2-40B4-BE49-F238E27FC236}">
                      <a16:creationId xmlns:a16="http://schemas.microsoft.com/office/drawing/2014/main" id="{EE64E75E-7BFD-4947-AE40-E782B19B391A}"/>
                    </a:ext>
                  </a:extLst>
                </p:cNvPr>
                <p:cNvPicPr/>
                <p:nvPr/>
              </p:nvPicPr>
              <p:blipFill>
                <a:blip r:embed="rId104"/>
                <a:stretch>
                  <a:fillRect/>
                </a:stretch>
              </p:blipFill>
              <p:spPr>
                <a:xfrm>
                  <a:off x="4425915" y="4576170"/>
                  <a:ext cx="15048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51" name="Ink 50">
                  <a:extLst>
                    <a:ext uri="{FF2B5EF4-FFF2-40B4-BE49-F238E27FC236}">
                      <a16:creationId xmlns:a16="http://schemas.microsoft.com/office/drawing/2014/main" id="{3FDD8A34-911D-42E9-8773-CDF0936E9969}"/>
                    </a:ext>
                  </a:extLst>
                </p14:cNvPr>
                <p14:cNvContentPartPr/>
                <p14:nvPr/>
              </p14:nvContentPartPr>
              <p14:xfrm>
                <a:off x="4497915" y="4883250"/>
                <a:ext cx="12240" cy="140040"/>
              </p14:xfrm>
            </p:contentPart>
          </mc:Choice>
          <mc:Fallback xmlns="">
            <p:pic>
              <p:nvPicPr>
                <p:cNvPr id="51" name="Ink 50">
                  <a:extLst>
                    <a:ext uri="{FF2B5EF4-FFF2-40B4-BE49-F238E27FC236}">
                      <a16:creationId xmlns:a16="http://schemas.microsoft.com/office/drawing/2014/main" id="{3FDD8A34-911D-42E9-8773-CDF0936E9969}"/>
                    </a:ext>
                  </a:extLst>
                </p:cNvPr>
                <p:cNvPicPr/>
                <p:nvPr/>
              </p:nvPicPr>
              <p:blipFill>
                <a:blip r:embed="rId106"/>
                <a:stretch>
                  <a:fillRect/>
                </a:stretch>
              </p:blipFill>
              <p:spPr>
                <a:xfrm>
                  <a:off x="4488915" y="4874250"/>
                  <a:ext cx="2988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52" name="Ink 51">
                  <a:extLst>
                    <a:ext uri="{FF2B5EF4-FFF2-40B4-BE49-F238E27FC236}">
                      <a16:creationId xmlns:a16="http://schemas.microsoft.com/office/drawing/2014/main" id="{96539E1C-6C4B-4AA5-8371-F9A07EF4E8FD}"/>
                    </a:ext>
                  </a:extLst>
                </p14:cNvPr>
                <p14:cNvContentPartPr/>
                <p14:nvPr/>
              </p14:nvContentPartPr>
              <p14:xfrm>
                <a:off x="4456875" y="5083770"/>
                <a:ext cx="11160" cy="98280"/>
              </p14:xfrm>
            </p:contentPart>
          </mc:Choice>
          <mc:Fallback xmlns="">
            <p:pic>
              <p:nvPicPr>
                <p:cNvPr id="52" name="Ink 51">
                  <a:extLst>
                    <a:ext uri="{FF2B5EF4-FFF2-40B4-BE49-F238E27FC236}">
                      <a16:creationId xmlns:a16="http://schemas.microsoft.com/office/drawing/2014/main" id="{96539E1C-6C4B-4AA5-8371-F9A07EF4E8FD}"/>
                    </a:ext>
                  </a:extLst>
                </p:cNvPr>
                <p:cNvPicPr/>
                <p:nvPr/>
              </p:nvPicPr>
              <p:blipFill>
                <a:blip r:embed="rId108"/>
                <a:stretch>
                  <a:fillRect/>
                </a:stretch>
              </p:blipFill>
              <p:spPr>
                <a:xfrm>
                  <a:off x="4447875" y="5075130"/>
                  <a:ext cx="2880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53" name="Ink 52">
                  <a:extLst>
                    <a:ext uri="{FF2B5EF4-FFF2-40B4-BE49-F238E27FC236}">
                      <a16:creationId xmlns:a16="http://schemas.microsoft.com/office/drawing/2014/main" id="{41244D44-9DFC-46EB-A85D-9C9F500D32FC}"/>
                    </a:ext>
                  </a:extLst>
                </p14:cNvPr>
                <p14:cNvContentPartPr/>
                <p14:nvPr/>
              </p14:nvContentPartPr>
              <p14:xfrm>
                <a:off x="4635795" y="4498770"/>
                <a:ext cx="181080" cy="639360"/>
              </p14:xfrm>
            </p:contentPart>
          </mc:Choice>
          <mc:Fallback xmlns="">
            <p:pic>
              <p:nvPicPr>
                <p:cNvPr id="53" name="Ink 52">
                  <a:extLst>
                    <a:ext uri="{FF2B5EF4-FFF2-40B4-BE49-F238E27FC236}">
                      <a16:creationId xmlns:a16="http://schemas.microsoft.com/office/drawing/2014/main" id="{41244D44-9DFC-46EB-A85D-9C9F500D32FC}"/>
                    </a:ext>
                  </a:extLst>
                </p:cNvPr>
                <p:cNvPicPr/>
                <p:nvPr/>
              </p:nvPicPr>
              <p:blipFill>
                <a:blip r:embed="rId110"/>
                <a:stretch>
                  <a:fillRect/>
                </a:stretch>
              </p:blipFill>
              <p:spPr>
                <a:xfrm>
                  <a:off x="4627155" y="4490130"/>
                  <a:ext cx="198720" cy="6570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71" name="Ink 70">
                  <a:extLst>
                    <a:ext uri="{FF2B5EF4-FFF2-40B4-BE49-F238E27FC236}">
                      <a16:creationId xmlns:a16="http://schemas.microsoft.com/office/drawing/2014/main" id="{138E5F0C-64E1-43DF-89DD-5C9D0DB104A3}"/>
                    </a:ext>
                  </a:extLst>
                </p14:cNvPr>
                <p14:cNvContentPartPr/>
                <p14:nvPr/>
              </p14:nvContentPartPr>
              <p14:xfrm>
                <a:off x="4589355" y="5232810"/>
                <a:ext cx="150840" cy="475560"/>
              </p14:xfrm>
            </p:contentPart>
          </mc:Choice>
          <mc:Fallback xmlns="">
            <p:pic>
              <p:nvPicPr>
                <p:cNvPr id="71" name="Ink 70">
                  <a:extLst>
                    <a:ext uri="{FF2B5EF4-FFF2-40B4-BE49-F238E27FC236}">
                      <a16:creationId xmlns:a16="http://schemas.microsoft.com/office/drawing/2014/main" id="{138E5F0C-64E1-43DF-89DD-5C9D0DB104A3}"/>
                    </a:ext>
                  </a:extLst>
                </p:cNvPr>
                <p:cNvPicPr/>
                <p:nvPr/>
              </p:nvPicPr>
              <p:blipFill>
                <a:blip r:embed="rId112"/>
                <a:stretch>
                  <a:fillRect/>
                </a:stretch>
              </p:blipFill>
              <p:spPr>
                <a:xfrm>
                  <a:off x="4580355" y="5224170"/>
                  <a:ext cx="168480" cy="4932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72" name="Ink 71">
                  <a:extLst>
                    <a:ext uri="{FF2B5EF4-FFF2-40B4-BE49-F238E27FC236}">
                      <a16:creationId xmlns:a16="http://schemas.microsoft.com/office/drawing/2014/main" id="{C8B875BF-1576-4B88-A892-90E8A8DE3B0F}"/>
                    </a:ext>
                  </a:extLst>
                </p14:cNvPr>
                <p14:cNvContentPartPr/>
                <p14:nvPr/>
              </p14:nvContentPartPr>
              <p14:xfrm>
                <a:off x="4921995" y="5176650"/>
                <a:ext cx="101880" cy="246600"/>
              </p14:xfrm>
            </p:contentPart>
          </mc:Choice>
          <mc:Fallback xmlns="">
            <p:pic>
              <p:nvPicPr>
                <p:cNvPr id="72" name="Ink 71">
                  <a:extLst>
                    <a:ext uri="{FF2B5EF4-FFF2-40B4-BE49-F238E27FC236}">
                      <a16:creationId xmlns:a16="http://schemas.microsoft.com/office/drawing/2014/main" id="{C8B875BF-1576-4B88-A892-90E8A8DE3B0F}"/>
                    </a:ext>
                  </a:extLst>
                </p:cNvPr>
                <p:cNvPicPr/>
                <p:nvPr/>
              </p:nvPicPr>
              <p:blipFill>
                <a:blip r:embed="rId114"/>
                <a:stretch>
                  <a:fillRect/>
                </a:stretch>
              </p:blipFill>
              <p:spPr>
                <a:xfrm>
                  <a:off x="4912995" y="5167650"/>
                  <a:ext cx="11952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73" name="Ink 72">
                  <a:extLst>
                    <a:ext uri="{FF2B5EF4-FFF2-40B4-BE49-F238E27FC236}">
                      <a16:creationId xmlns:a16="http://schemas.microsoft.com/office/drawing/2014/main" id="{8818F9ED-F046-42D4-B87F-D141AC878C1A}"/>
                    </a:ext>
                  </a:extLst>
                </p14:cNvPr>
                <p14:cNvContentPartPr/>
                <p14:nvPr/>
              </p14:nvContentPartPr>
              <p14:xfrm>
                <a:off x="4822995" y="5556810"/>
                <a:ext cx="99000" cy="1800"/>
              </p14:xfrm>
            </p:contentPart>
          </mc:Choice>
          <mc:Fallback xmlns="">
            <p:pic>
              <p:nvPicPr>
                <p:cNvPr id="73" name="Ink 72">
                  <a:extLst>
                    <a:ext uri="{FF2B5EF4-FFF2-40B4-BE49-F238E27FC236}">
                      <a16:creationId xmlns:a16="http://schemas.microsoft.com/office/drawing/2014/main" id="{8818F9ED-F046-42D4-B87F-D141AC878C1A}"/>
                    </a:ext>
                  </a:extLst>
                </p:cNvPr>
                <p:cNvPicPr/>
                <p:nvPr/>
              </p:nvPicPr>
              <p:blipFill>
                <a:blip r:embed="rId116"/>
                <a:stretch>
                  <a:fillRect/>
                </a:stretch>
              </p:blipFill>
              <p:spPr>
                <a:xfrm>
                  <a:off x="4813995" y="5548170"/>
                  <a:ext cx="11664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74" name="Ink 73">
                  <a:extLst>
                    <a:ext uri="{FF2B5EF4-FFF2-40B4-BE49-F238E27FC236}">
                      <a16:creationId xmlns:a16="http://schemas.microsoft.com/office/drawing/2014/main" id="{E348FBA2-D24B-4E95-918A-B4D207B8D0B5}"/>
                    </a:ext>
                  </a:extLst>
                </p14:cNvPr>
                <p14:cNvContentPartPr/>
                <p14:nvPr/>
              </p14:nvContentPartPr>
              <p14:xfrm>
                <a:off x="5027835" y="5493450"/>
                <a:ext cx="27720" cy="105120"/>
              </p14:xfrm>
            </p:contentPart>
          </mc:Choice>
          <mc:Fallback xmlns="">
            <p:pic>
              <p:nvPicPr>
                <p:cNvPr id="74" name="Ink 73">
                  <a:extLst>
                    <a:ext uri="{FF2B5EF4-FFF2-40B4-BE49-F238E27FC236}">
                      <a16:creationId xmlns:a16="http://schemas.microsoft.com/office/drawing/2014/main" id="{E348FBA2-D24B-4E95-918A-B4D207B8D0B5}"/>
                    </a:ext>
                  </a:extLst>
                </p:cNvPr>
                <p:cNvPicPr/>
                <p:nvPr/>
              </p:nvPicPr>
              <p:blipFill>
                <a:blip r:embed="rId118"/>
                <a:stretch>
                  <a:fillRect/>
                </a:stretch>
              </p:blipFill>
              <p:spPr>
                <a:xfrm>
                  <a:off x="5018835" y="5484810"/>
                  <a:ext cx="4536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75" name="Ink 74">
                  <a:extLst>
                    <a:ext uri="{FF2B5EF4-FFF2-40B4-BE49-F238E27FC236}">
                      <a16:creationId xmlns:a16="http://schemas.microsoft.com/office/drawing/2014/main" id="{BF0098ED-B4C4-482D-8BFA-154CEF182C8F}"/>
                    </a:ext>
                  </a:extLst>
                </p14:cNvPr>
                <p14:cNvContentPartPr/>
                <p14:nvPr/>
              </p14:nvContentPartPr>
              <p14:xfrm>
                <a:off x="4894995" y="5720610"/>
                <a:ext cx="34920" cy="10080"/>
              </p14:xfrm>
            </p:contentPart>
          </mc:Choice>
          <mc:Fallback xmlns="">
            <p:pic>
              <p:nvPicPr>
                <p:cNvPr id="75" name="Ink 74">
                  <a:extLst>
                    <a:ext uri="{FF2B5EF4-FFF2-40B4-BE49-F238E27FC236}">
                      <a16:creationId xmlns:a16="http://schemas.microsoft.com/office/drawing/2014/main" id="{BF0098ED-B4C4-482D-8BFA-154CEF182C8F}"/>
                    </a:ext>
                  </a:extLst>
                </p:cNvPr>
                <p:cNvPicPr/>
                <p:nvPr/>
              </p:nvPicPr>
              <p:blipFill>
                <a:blip r:embed="rId120"/>
                <a:stretch>
                  <a:fillRect/>
                </a:stretch>
              </p:blipFill>
              <p:spPr>
                <a:xfrm>
                  <a:off x="4885995" y="5711610"/>
                  <a:ext cx="5256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76" name="Ink 75">
                  <a:extLst>
                    <a:ext uri="{FF2B5EF4-FFF2-40B4-BE49-F238E27FC236}">
                      <a16:creationId xmlns:a16="http://schemas.microsoft.com/office/drawing/2014/main" id="{4407B557-A7FC-4FBB-B806-B7F824888610}"/>
                    </a:ext>
                  </a:extLst>
                </p14:cNvPr>
                <p14:cNvContentPartPr/>
                <p14:nvPr/>
              </p14:nvContentPartPr>
              <p14:xfrm>
                <a:off x="4894275" y="5715570"/>
                <a:ext cx="5400" cy="2880"/>
              </p14:xfrm>
            </p:contentPart>
          </mc:Choice>
          <mc:Fallback xmlns="">
            <p:pic>
              <p:nvPicPr>
                <p:cNvPr id="76" name="Ink 75">
                  <a:extLst>
                    <a:ext uri="{FF2B5EF4-FFF2-40B4-BE49-F238E27FC236}">
                      <a16:creationId xmlns:a16="http://schemas.microsoft.com/office/drawing/2014/main" id="{4407B557-A7FC-4FBB-B806-B7F824888610}"/>
                    </a:ext>
                  </a:extLst>
                </p:cNvPr>
                <p:cNvPicPr/>
                <p:nvPr/>
              </p:nvPicPr>
              <p:blipFill>
                <a:blip r:embed="rId122"/>
                <a:stretch>
                  <a:fillRect/>
                </a:stretch>
              </p:blipFill>
              <p:spPr>
                <a:xfrm>
                  <a:off x="4885635" y="5706570"/>
                  <a:ext cx="2304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77" name="Ink 76">
                  <a:extLst>
                    <a:ext uri="{FF2B5EF4-FFF2-40B4-BE49-F238E27FC236}">
                      <a16:creationId xmlns:a16="http://schemas.microsoft.com/office/drawing/2014/main" id="{B1283AAB-A89B-4B47-9370-7CD115CABBA9}"/>
                    </a:ext>
                  </a:extLst>
                </p14:cNvPr>
                <p14:cNvContentPartPr/>
                <p14:nvPr/>
              </p14:nvContentPartPr>
              <p14:xfrm>
                <a:off x="4891035" y="5663370"/>
                <a:ext cx="16200" cy="173160"/>
              </p14:xfrm>
            </p:contentPart>
          </mc:Choice>
          <mc:Fallback xmlns="">
            <p:pic>
              <p:nvPicPr>
                <p:cNvPr id="77" name="Ink 76">
                  <a:extLst>
                    <a:ext uri="{FF2B5EF4-FFF2-40B4-BE49-F238E27FC236}">
                      <a16:creationId xmlns:a16="http://schemas.microsoft.com/office/drawing/2014/main" id="{B1283AAB-A89B-4B47-9370-7CD115CABBA9}"/>
                    </a:ext>
                  </a:extLst>
                </p:cNvPr>
                <p:cNvPicPr/>
                <p:nvPr/>
              </p:nvPicPr>
              <p:blipFill>
                <a:blip r:embed="rId124"/>
                <a:stretch>
                  <a:fillRect/>
                </a:stretch>
              </p:blipFill>
              <p:spPr>
                <a:xfrm>
                  <a:off x="4882035" y="5654370"/>
                  <a:ext cx="338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78" name="Ink 77">
                  <a:extLst>
                    <a:ext uri="{FF2B5EF4-FFF2-40B4-BE49-F238E27FC236}">
                      <a16:creationId xmlns:a16="http://schemas.microsoft.com/office/drawing/2014/main" id="{15A8D77D-7AB5-4FAA-BEE4-FA8A295D5A71}"/>
                    </a:ext>
                  </a:extLst>
                </p14:cNvPr>
                <p14:cNvContentPartPr/>
                <p14:nvPr/>
              </p14:nvContentPartPr>
              <p14:xfrm>
                <a:off x="5111355" y="5063610"/>
                <a:ext cx="139680" cy="725040"/>
              </p14:xfrm>
            </p:contentPart>
          </mc:Choice>
          <mc:Fallback xmlns="">
            <p:pic>
              <p:nvPicPr>
                <p:cNvPr id="78" name="Ink 77">
                  <a:extLst>
                    <a:ext uri="{FF2B5EF4-FFF2-40B4-BE49-F238E27FC236}">
                      <a16:creationId xmlns:a16="http://schemas.microsoft.com/office/drawing/2014/main" id="{15A8D77D-7AB5-4FAA-BEE4-FA8A295D5A71}"/>
                    </a:ext>
                  </a:extLst>
                </p:cNvPr>
                <p:cNvPicPr/>
                <p:nvPr/>
              </p:nvPicPr>
              <p:blipFill>
                <a:blip r:embed="rId126"/>
                <a:stretch>
                  <a:fillRect/>
                </a:stretch>
              </p:blipFill>
              <p:spPr>
                <a:xfrm>
                  <a:off x="5102715" y="5054610"/>
                  <a:ext cx="157320" cy="742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7">
            <p14:nvContentPartPr>
              <p14:cNvPr id="84" name="Ink 83">
                <a:extLst>
                  <a:ext uri="{FF2B5EF4-FFF2-40B4-BE49-F238E27FC236}">
                    <a16:creationId xmlns:a16="http://schemas.microsoft.com/office/drawing/2014/main" id="{F655DEE3-5FCE-454E-B8D5-48DA53BCC96F}"/>
                  </a:ext>
                </a:extLst>
              </p14:cNvPr>
              <p14:cNvContentPartPr/>
              <p14:nvPr/>
            </p14:nvContentPartPr>
            <p14:xfrm>
              <a:off x="5789235" y="3955170"/>
              <a:ext cx="280080" cy="1650960"/>
            </p14:xfrm>
          </p:contentPart>
        </mc:Choice>
        <mc:Fallback xmlns="">
          <p:pic>
            <p:nvPicPr>
              <p:cNvPr id="84" name="Ink 83">
                <a:extLst>
                  <a:ext uri="{FF2B5EF4-FFF2-40B4-BE49-F238E27FC236}">
                    <a16:creationId xmlns:a16="http://schemas.microsoft.com/office/drawing/2014/main" id="{F655DEE3-5FCE-454E-B8D5-48DA53BCC96F}"/>
                  </a:ext>
                </a:extLst>
              </p:cNvPr>
              <p:cNvPicPr/>
              <p:nvPr/>
            </p:nvPicPr>
            <p:blipFill>
              <a:blip r:embed="rId128"/>
              <a:stretch>
                <a:fillRect/>
              </a:stretch>
            </p:blipFill>
            <p:spPr>
              <a:xfrm>
                <a:off x="5780235" y="3946530"/>
                <a:ext cx="297720" cy="1668600"/>
              </a:xfrm>
              <a:prstGeom prst="rect">
                <a:avLst/>
              </a:prstGeom>
            </p:spPr>
          </p:pic>
        </mc:Fallback>
      </mc:AlternateContent>
      <p:grpSp>
        <p:nvGrpSpPr>
          <p:cNvPr id="112" name="Group 111">
            <a:extLst>
              <a:ext uri="{FF2B5EF4-FFF2-40B4-BE49-F238E27FC236}">
                <a16:creationId xmlns:a16="http://schemas.microsoft.com/office/drawing/2014/main" id="{4E0B3A66-9B58-4A76-A09B-92462212E2E0}"/>
              </a:ext>
            </a:extLst>
          </p:cNvPr>
          <p:cNvGrpSpPr/>
          <p:nvPr/>
        </p:nvGrpSpPr>
        <p:grpSpPr>
          <a:xfrm>
            <a:off x="7978755" y="4128330"/>
            <a:ext cx="216000" cy="392040"/>
            <a:chOff x="7978755" y="4128330"/>
            <a:chExt cx="216000" cy="392040"/>
          </a:xfrm>
        </p:grpSpPr>
        <mc:AlternateContent xmlns:mc="http://schemas.openxmlformats.org/markup-compatibility/2006" xmlns:p14="http://schemas.microsoft.com/office/powerpoint/2010/main">
          <mc:Choice Requires="p14">
            <p:contentPart p14:bwMode="auto" r:id="rId129">
              <p14:nvContentPartPr>
                <p14:cNvPr id="90" name="Ink 89">
                  <a:extLst>
                    <a:ext uri="{FF2B5EF4-FFF2-40B4-BE49-F238E27FC236}">
                      <a16:creationId xmlns:a16="http://schemas.microsoft.com/office/drawing/2014/main" id="{C1B22F4D-F1C1-4D15-8B6F-2AE67B4643BF}"/>
                    </a:ext>
                  </a:extLst>
                </p14:cNvPr>
                <p14:cNvContentPartPr/>
                <p14:nvPr/>
              </p14:nvContentPartPr>
              <p14:xfrm>
                <a:off x="7978755" y="4245690"/>
                <a:ext cx="216000" cy="219240"/>
              </p14:xfrm>
            </p:contentPart>
          </mc:Choice>
          <mc:Fallback xmlns="">
            <p:pic>
              <p:nvPicPr>
                <p:cNvPr id="90" name="Ink 89">
                  <a:extLst>
                    <a:ext uri="{FF2B5EF4-FFF2-40B4-BE49-F238E27FC236}">
                      <a16:creationId xmlns:a16="http://schemas.microsoft.com/office/drawing/2014/main" id="{C1B22F4D-F1C1-4D15-8B6F-2AE67B4643BF}"/>
                    </a:ext>
                  </a:extLst>
                </p:cNvPr>
                <p:cNvPicPr/>
                <p:nvPr/>
              </p:nvPicPr>
              <p:blipFill>
                <a:blip r:embed="rId130"/>
                <a:stretch>
                  <a:fillRect/>
                </a:stretch>
              </p:blipFill>
              <p:spPr>
                <a:xfrm>
                  <a:off x="7969755" y="4236690"/>
                  <a:ext cx="23364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91" name="Ink 90">
                  <a:extLst>
                    <a:ext uri="{FF2B5EF4-FFF2-40B4-BE49-F238E27FC236}">
                      <a16:creationId xmlns:a16="http://schemas.microsoft.com/office/drawing/2014/main" id="{7AC8D684-0C46-403C-9F85-F75E2C8DC3F8}"/>
                    </a:ext>
                  </a:extLst>
                </p14:cNvPr>
                <p14:cNvContentPartPr/>
                <p14:nvPr/>
              </p14:nvContentPartPr>
              <p14:xfrm>
                <a:off x="8075955" y="4128330"/>
                <a:ext cx="48960" cy="392040"/>
              </p14:xfrm>
            </p:contentPart>
          </mc:Choice>
          <mc:Fallback xmlns="">
            <p:pic>
              <p:nvPicPr>
                <p:cNvPr id="91" name="Ink 90">
                  <a:extLst>
                    <a:ext uri="{FF2B5EF4-FFF2-40B4-BE49-F238E27FC236}">
                      <a16:creationId xmlns:a16="http://schemas.microsoft.com/office/drawing/2014/main" id="{7AC8D684-0C46-403C-9F85-F75E2C8DC3F8}"/>
                    </a:ext>
                  </a:extLst>
                </p:cNvPr>
                <p:cNvPicPr/>
                <p:nvPr/>
              </p:nvPicPr>
              <p:blipFill>
                <a:blip r:embed="rId132"/>
                <a:stretch>
                  <a:fillRect/>
                </a:stretch>
              </p:blipFill>
              <p:spPr>
                <a:xfrm>
                  <a:off x="8067315" y="4119330"/>
                  <a:ext cx="66600" cy="409680"/>
                </a:xfrm>
                <a:prstGeom prst="rect">
                  <a:avLst/>
                </a:prstGeom>
              </p:spPr>
            </p:pic>
          </mc:Fallback>
        </mc:AlternateContent>
      </p:grpSp>
      <p:grpSp>
        <p:nvGrpSpPr>
          <p:cNvPr id="110" name="Group 109">
            <a:extLst>
              <a:ext uri="{FF2B5EF4-FFF2-40B4-BE49-F238E27FC236}">
                <a16:creationId xmlns:a16="http://schemas.microsoft.com/office/drawing/2014/main" id="{290B14F4-0E04-4637-AFA0-993D923E48A0}"/>
              </a:ext>
            </a:extLst>
          </p:cNvPr>
          <p:cNvGrpSpPr/>
          <p:nvPr/>
        </p:nvGrpSpPr>
        <p:grpSpPr>
          <a:xfrm>
            <a:off x="6606435" y="4084770"/>
            <a:ext cx="990000" cy="967320"/>
            <a:chOff x="6606435" y="4084770"/>
            <a:chExt cx="990000" cy="967320"/>
          </a:xfrm>
        </p:grpSpPr>
        <mc:AlternateContent xmlns:mc="http://schemas.openxmlformats.org/markup-compatibility/2006" xmlns:p14="http://schemas.microsoft.com/office/powerpoint/2010/main">
          <mc:Choice Requires="p14">
            <p:contentPart p14:bwMode="auto" r:id="rId133">
              <p14:nvContentPartPr>
                <p14:cNvPr id="85" name="Ink 84">
                  <a:extLst>
                    <a:ext uri="{FF2B5EF4-FFF2-40B4-BE49-F238E27FC236}">
                      <a16:creationId xmlns:a16="http://schemas.microsoft.com/office/drawing/2014/main" id="{766B8F32-E8BC-48AC-9442-8E0C55AFEC27}"/>
                    </a:ext>
                  </a:extLst>
                </p14:cNvPr>
                <p14:cNvContentPartPr/>
                <p14:nvPr/>
              </p14:nvContentPartPr>
              <p14:xfrm>
                <a:off x="6606435" y="4084770"/>
                <a:ext cx="434160" cy="66600"/>
              </p14:xfrm>
            </p:contentPart>
          </mc:Choice>
          <mc:Fallback xmlns="">
            <p:pic>
              <p:nvPicPr>
                <p:cNvPr id="85" name="Ink 84">
                  <a:extLst>
                    <a:ext uri="{FF2B5EF4-FFF2-40B4-BE49-F238E27FC236}">
                      <a16:creationId xmlns:a16="http://schemas.microsoft.com/office/drawing/2014/main" id="{766B8F32-E8BC-48AC-9442-8E0C55AFEC27}"/>
                    </a:ext>
                  </a:extLst>
                </p:cNvPr>
                <p:cNvPicPr/>
                <p:nvPr/>
              </p:nvPicPr>
              <p:blipFill>
                <a:blip r:embed="rId134"/>
                <a:stretch>
                  <a:fillRect/>
                </a:stretch>
              </p:blipFill>
              <p:spPr>
                <a:xfrm>
                  <a:off x="6597435" y="4075770"/>
                  <a:ext cx="45180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86" name="Ink 85">
                  <a:extLst>
                    <a:ext uri="{FF2B5EF4-FFF2-40B4-BE49-F238E27FC236}">
                      <a16:creationId xmlns:a16="http://schemas.microsoft.com/office/drawing/2014/main" id="{7BE30CAA-1907-4604-A47E-2DAAFAA5B6AA}"/>
                    </a:ext>
                  </a:extLst>
                </p14:cNvPr>
                <p14:cNvContentPartPr/>
                <p14:nvPr/>
              </p14:nvContentPartPr>
              <p14:xfrm>
                <a:off x="6671955" y="4261890"/>
                <a:ext cx="203040" cy="278280"/>
              </p14:xfrm>
            </p:contentPart>
          </mc:Choice>
          <mc:Fallback xmlns="">
            <p:pic>
              <p:nvPicPr>
                <p:cNvPr id="86" name="Ink 85">
                  <a:extLst>
                    <a:ext uri="{FF2B5EF4-FFF2-40B4-BE49-F238E27FC236}">
                      <a16:creationId xmlns:a16="http://schemas.microsoft.com/office/drawing/2014/main" id="{7BE30CAA-1907-4604-A47E-2DAAFAA5B6AA}"/>
                    </a:ext>
                  </a:extLst>
                </p:cNvPr>
                <p:cNvPicPr/>
                <p:nvPr/>
              </p:nvPicPr>
              <p:blipFill>
                <a:blip r:embed="rId136"/>
                <a:stretch>
                  <a:fillRect/>
                </a:stretch>
              </p:blipFill>
              <p:spPr>
                <a:xfrm>
                  <a:off x="6662955" y="4253250"/>
                  <a:ext cx="22068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87" name="Ink 86">
                  <a:extLst>
                    <a:ext uri="{FF2B5EF4-FFF2-40B4-BE49-F238E27FC236}">
                      <a16:creationId xmlns:a16="http://schemas.microsoft.com/office/drawing/2014/main" id="{C220CAC0-1E97-4C65-BF9E-D18AC9C0B3DA}"/>
                    </a:ext>
                  </a:extLst>
                </p14:cNvPr>
                <p14:cNvContentPartPr/>
                <p14:nvPr/>
              </p14:nvContentPartPr>
              <p14:xfrm>
                <a:off x="7008915" y="4299330"/>
                <a:ext cx="22680" cy="204480"/>
              </p14:xfrm>
            </p:contentPart>
          </mc:Choice>
          <mc:Fallback xmlns="">
            <p:pic>
              <p:nvPicPr>
                <p:cNvPr id="87" name="Ink 86">
                  <a:extLst>
                    <a:ext uri="{FF2B5EF4-FFF2-40B4-BE49-F238E27FC236}">
                      <a16:creationId xmlns:a16="http://schemas.microsoft.com/office/drawing/2014/main" id="{C220CAC0-1E97-4C65-BF9E-D18AC9C0B3DA}"/>
                    </a:ext>
                  </a:extLst>
                </p:cNvPr>
                <p:cNvPicPr/>
                <p:nvPr/>
              </p:nvPicPr>
              <p:blipFill>
                <a:blip r:embed="rId138"/>
                <a:stretch>
                  <a:fillRect/>
                </a:stretch>
              </p:blipFill>
              <p:spPr>
                <a:xfrm>
                  <a:off x="7000275" y="4290690"/>
                  <a:ext cx="4032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88" name="Ink 87">
                  <a:extLst>
                    <a:ext uri="{FF2B5EF4-FFF2-40B4-BE49-F238E27FC236}">
                      <a16:creationId xmlns:a16="http://schemas.microsoft.com/office/drawing/2014/main" id="{2B45DA7C-61EC-485F-9C76-82014292EB8B}"/>
                    </a:ext>
                  </a:extLst>
                </p14:cNvPr>
                <p14:cNvContentPartPr/>
                <p14:nvPr/>
              </p14:nvContentPartPr>
              <p14:xfrm>
                <a:off x="7358835" y="4341810"/>
                <a:ext cx="224640" cy="36360"/>
              </p14:xfrm>
            </p:contentPart>
          </mc:Choice>
          <mc:Fallback xmlns="">
            <p:pic>
              <p:nvPicPr>
                <p:cNvPr id="88" name="Ink 87">
                  <a:extLst>
                    <a:ext uri="{FF2B5EF4-FFF2-40B4-BE49-F238E27FC236}">
                      <a16:creationId xmlns:a16="http://schemas.microsoft.com/office/drawing/2014/main" id="{2B45DA7C-61EC-485F-9C76-82014292EB8B}"/>
                    </a:ext>
                  </a:extLst>
                </p:cNvPr>
                <p:cNvPicPr/>
                <p:nvPr/>
              </p:nvPicPr>
              <p:blipFill>
                <a:blip r:embed="rId140"/>
                <a:stretch>
                  <a:fillRect/>
                </a:stretch>
              </p:blipFill>
              <p:spPr>
                <a:xfrm>
                  <a:off x="7349835" y="4333170"/>
                  <a:ext cx="24228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89" name="Ink 88">
                  <a:extLst>
                    <a:ext uri="{FF2B5EF4-FFF2-40B4-BE49-F238E27FC236}">
                      <a16:creationId xmlns:a16="http://schemas.microsoft.com/office/drawing/2014/main" id="{D4C991D2-C560-4683-A4C6-5A6C80B8D16B}"/>
                    </a:ext>
                  </a:extLst>
                </p14:cNvPr>
                <p14:cNvContentPartPr/>
                <p14:nvPr/>
              </p14:nvContentPartPr>
              <p14:xfrm>
                <a:off x="7403475" y="4473210"/>
                <a:ext cx="137160" cy="13320"/>
              </p14:xfrm>
            </p:contentPart>
          </mc:Choice>
          <mc:Fallback xmlns="">
            <p:pic>
              <p:nvPicPr>
                <p:cNvPr id="89" name="Ink 88">
                  <a:extLst>
                    <a:ext uri="{FF2B5EF4-FFF2-40B4-BE49-F238E27FC236}">
                      <a16:creationId xmlns:a16="http://schemas.microsoft.com/office/drawing/2014/main" id="{D4C991D2-C560-4683-A4C6-5A6C80B8D16B}"/>
                    </a:ext>
                  </a:extLst>
                </p:cNvPr>
                <p:cNvPicPr/>
                <p:nvPr/>
              </p:nvPicPr>
              <p:blipFill>
                <a:blip r:embed="rId142"/>
                <a:stretch>
                  <a:fillRect/>
                </a:stretch>
              </p:blipFill>
              <p:spPr>
                <a:xfrm>
                  <a:off x="7394475" y="4464570"/>
                  <a:ext cx="15480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96" name="Ink 95">
                  <a:extLst>
                    <a:ext uri="{FF2B5EF4-FFF2-40B4-BE49-F238E27FC236}">
                      <a16:creationId xmlns:a16="http://schemas.microsoft.com/office/drawing/2014/main" id="{F674675E-42A8-474B-9165-954DE628D684}"/>
                    </a:ext>
                  </a:extLst>
                </p14:cNvPr>
                <p14:cNvContentPartPr/>
                <p14:nvPr/>
              </p14:nvContentPartPr>
              <p14:xfrm>
                <a:off x="6641355" y="4798650"/>
                <a:ext cx="164160" cy="253440"/>
              </p14:xfrm>
            </p:contentPart>
          </mc:Choice>
          <mc:Fallback xmlns="">
            <p:pic>
              <p:nvPicPr>
                <p:cNvPr id="96" name="Ink 95">
                  <a:extLst>
                    <a:ext uri="{FF2B5EF4-FFF2-40B4-BE49-F238E27FC236}">
                      <a16:creationId xmlns:a16="http://schemas.microsoft.com/office/drawing/2014/main" id="{F674675E-42A8-474B-9165-954DE628D684}"/>
                    </a:ext>
                  </a:extLst>
                </p:cNvPr>
                <p:cNvPicPr/>
                <p:nvPr/>
              </p:nvPicPr>
              <p:blipFill>
                <a:blip r:embed="rId144"/>
                <a:stretch>
                  <a:fillRect/>
                </a:stretch>
              </p:blipFill>
              <p:spPr>
                <a:xfrm>
                  <a:off x="6632715" y="4789650"/>
                  <a:ext cx="18180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97" name="Ink 96">
                  <a:extLst>
                    <a:ext uri="{FF2B5EF4-FFF2-40B4-BE49-F238E27FC236}">
                      <a16:creationId xmlns:a16="http://schemas.microsoft.com/office/drawing/2014/main" id="{B3E8995C-BFB9-4358-9C9A-4C41DC32BE49}"/>
                    </a:ext>
                  </a:extLst>
                </p14:cNvPr>
                <p14:cNvContentPartPr/>
                <p14:nvPr/>
              </p14:nvContentPartPr>
              <p14:xfrm>
                <a:off x="6975435" y="4816650"/>
                <a:ext cx="234360" cy="220680"/>
              </p14:xfrm>
            </p:contentPart>
          </mc:Choice>
          <mc:Fallback xmlns="">
            <p:pic>
              <p:nvPicPr>
                <p:cNvPr id="97" name="Ink 96">
                  <a:extLst>
                    <a:ext uri="{FF2B5EF4-FFF2-40B4-BE49-F238E27FC236}">
                      <a16:creationId xmlns:a16="http://schemas.microsoft.com/office/drawing/2014/main" id="{B3E8995C-BFB9-4358-9C9A-4C41DC32BE49}"/>
                    </a:ext>
                  </a:extLst>
                </p:cNvPr>
                <p:cNvPicPr/>
                <p:nvPr/>
              </p:nvPicPr>
              <p:blipFill>
                <a:blip r:embed="rId146"/>
                <a:stretch>
                  <a:fillRect/>
                </a:stretch>
              </p:blipFill>
              <p:spPr>
                <a:xfrm>
                  <a:off x="6966435" y="4808010"/>
                  <a:ext cx="25200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98" name="Ink 97">
                  <a:extLst>
                    <a:ext uri="{FF2B5EF4-FFF2-40B4-BE49-F238E27FC236}">
                      <a16:creationId xmlns:a16="http://schemas.microsoft.com/office/drawing/2014/main" id="{871273A3-13C4-433A-91E4-44F28892FEC8}"/>
                    </a:ext>
                  </a:extLst>
                </p14:cNvPr>
                <p14:cNvContentPartPr/>
                <p14:nvPr/>
              </p14:nvContentPartPr>
              <p14:xfrm>
                <a:off x="6675555" y="4636650"/>
                <a:ext cx="469440" cy="89640"/>
              </p14:xfrm>
            </p:contentPart>
          </mc:Choice>
          <mc:Fallback xmlns="">
            <p:pic>
              <p:nvPicPr>
                <p:cNvPr id="98" name="Ink 97">
                  <a:extLst>
                    <a:ext uri="{FF2B5EF4-FFF2-40B4-BE49-F238E27FC236}">
                      <a16:creationId xmlns:a16="http://schemas.microsoft.com/office/drawing/2014/main" id="{871273A3-13C4-433A-91E4-44F28892FEC8}"/>
                    </a:ext>
                  </a:extLst>
                </p:cNvPr>
                <p:cNvPicPr/>
                <p:nvPr/>
              </p:nvPicPr>
              <p:blipFill>
                <a:blip r:embed="rId148"/>
                <a:stretch>
                  <a:fillRect/>
                </a:stretch>
              </p:blipFill>
              <p:spPr>
                <a:xfrm>
                  <a:off x="6666915" y="4627650"/>
                  <a:ext cx="48708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99" name="Ink 98">
                  <a:extLst>
                    <a:ext uri="{FF2B5EF4-FFF2-40B4-BE49-F238E27FC236}">
                      <a16:creationId xmlns:a16="http://schemas.microsoft.com/office/drawing/2014/main" id="{A057EAB4-4777-455E-8922-0FD6C13AA2AA}"/>
                    </a:ext>
                  </a:extLst>
                </p14:cNvPr>
                <p14:cNvContentPartPr/>
                <p14:nvPr/>
              </p14:nvContentPartPr>
              <p14:xfrm>
                <a:off x="7438755" y="4894050"/>
                <a:ext cx="146520" cy="19080"/>
              </p14:xfrm>
            </p:contentPart>
          </mc:Choice>
          <mc:Fallback xmlns="">
            <p:pic>
              <p:nvPicPr>
                <p:cNvPr id="99" name="Ink 98">
                  <a:extLst>
                    <a:ext uri="{FF2B5EF4-FFF2-40B4-BE49-F238E27FC236}">
                      <a16:creationId xmlns:a16="http://schemas.microsoft.com/office/drawing/2014/main" id="{A057EAB4-4777-455E-8922-0FD6C13AA2AA}"/>
                    </a:ext>
                  </a:extLst>
                </p:cNvPr>
                <p:cNvPicPr/>
                <p:nvPr/>
              </p:nvPicPr>
              <p:blipFill>
                <a:blip r:embed="rId150"/>
                <a:stretch>
                  <a:fillRect/>
                </a:stretch>
              </p:blipFill>
              <p:spPr>
                <a:xfrm>
                  <a:off x="7430115" y="4885410"/>
                  <a:ext cx="16416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00" name="Ink 99">
                  <a:extLst>
                    <a:ext uri="{FF2B5EF4-FFF2-40B4-BE49-F238E27FC236}">
                      <a16:creationId xmlns:a16="http://schemas.microsoft.com/office/drawing/2014/main" id="{1D0D9956-70DE-457D-98FF-8FB64022EBE4}"/>
                    </a:ext>
                  </a:extLst>
                </p14:cNvPr>
                <p14:cNvContentPartPr/>
                <p14:nvPr/>
              </p14:nvContentPartPr>
              <p14:xfrm>
                <a:off x="7443795" y="4997730"/>
                <a:ext cx="152640" cy="10440"/>
              </p14:xfrm>
            </p:contentPart>
          </mc:Choice>
          <mc:Fallback xmlns="">
            <p:pic>
              <p:nvPicPr>
                <p:cNvPr id="100" name="Ink 99">
                  <a:extLst>
                    <a:ext uri="{FF2B5EF4-FFF2-40B4-BE49-F238E27FC236}">
                      <a16:creationId xmlns:a16="http://schemas.microsoft.com/office/drawing/2014/main" id="{1D0D9956-70DE-457D-98FF-8FB64022EBE4}"/>
                    </a:ext>
                  </a:extLst>
                </p:cNvPr>
                <p:cNvPicPr/>
                <p:nvPr/>
              </p:nvPicPr>
              <p:blipFill>
                <a:blip r:embed="rId152"/>
                <a:stretch>
                  <a:fillRect/>
                </a:stretch>
              </p:blipFill>
              <p:spPr>
                <a:xfrm>
                  <a:off x="7435155" y="4988730"/>
                  <a:ext cx="170280" cy="28080"/>
                </a:xfrm>
                <a:prstGeom prst="rect">
                  <a:avLst/>
                </a:prstGeom>
              </p:spPr>
            </p:pic>
          </mc:Fallback>
        </mc:AlternateContent>
      </p:grpSp>
      <p:grpSp>
        <p:nvGrpSpPr>
          <p:cNvPr id="108" name="Group 107">
            <a:extLst>
              <a:ext uri="{FF2B5EF4-FFF2-40B4-BE49-F238E27FC236}">
                <a16:creationId xmlns:a16="http://schemas.microsoft.com/office/drawing/2014/main" id="{426BFC7A-7CBD-4FD4-985C-A2C1223D2D29}"/>
              </a:ext>
            </a:extLst>
          </p:cNvPr>
          <p:cNvGrpSpPr/>
          <p:nvPr/>
        </p:nvGrpSpPr>
        <p:grpSpPr>
          <a:xfrm>
            <a:off x="7981275" y="4739250"/>
            <a:ext cx="216360" cy="332640"/>
            <a:chOff x="7981275" y="4739250"/>
            <a:chExt cx="216360" cy="332640"/>
          </a:xfrm>
        </p:grpSpPr>
        <mc:AlternateContent xmlns:mc="http://schemas.openxmlformats.org/markup-compatibility/2006" xmlns:p14="http://schemas.microsoft.com/office/powerpoint/2010/main">
          <mc:Choice Requires="p14">
            <p:contentPart p14:bwMode="auto" r:id="rId153">
              <p14:nvContentPartPr>
                <p14:cNvPr id="101" name="Ink 100">
                  <a:extLst>
                    <a:ext uri="{FF2B5EF4-FFF2-40B4-BE49-F238E27FC236}">
                      <a16:creationId xmlns:a16="http://schemas.microsoft.com/office/drawing/2014/main" id="{15FDAC6A-DAE8-486D-A09B-82C5E17D07A5}"/>
                    </a:ext>
                  </a:extLst>
                </p14:cNvPr>
                <p14:cNvContentPartPr/>
                <p14:nvPr/>
              </p14:nvContentPartPr>
              <p14:xfrm>
                <a:off x="7981275" y="4854450"/>
                <a:ext cx="216360" cy="165600"/>
              </p14:xfrm>
            </p:contentPart>
          </mc:Choice>
          <mc:Fallback xmlns="">
            <p:pic>
              <p:nvPicPr>
                <p:cNvPr id="101" name="Ink 100">
                  <a:extLst>
                    <a:ext uri="{FF2B5EF4-FFF2-40B4-BE49-F238E27FC236}">
                      <a16:creationId xmlns:a16="http://schemas.microsoft.com/office/drawing/2014/main" id="{15FDAC6A-DAE8-486D-A09B-82C5E17D07A5}"/>
                    </a:ext>
                  </a:extLst>
                </p:cNvPr>
                <p:cNvPicPr/>
                <p:nvPr/>
              </p:nvPicPr>
              <p:blipFill>
                <a:blip r:embed="rId154"/>
                <a:stretch>
                  <a:fillRect/>
                </a:stretch>
              </p:blipFill>
              <p:spPr>
                <a:xfrm>
                  <a:off x="7972635" y="4845450"/>
                  <a:ext cx="23400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02" name="Ink 101">
                  <a:extLst>
                    <a:ext uri="{FF2B5EF4-FFF2-40B4-BE49-F238E27FC236}">
                      <a16:creationId xmlns:a16="http://schemas.microsoft.com/office/drawing/2014/main" id="{783439AA-96F1-4DB5-90D0-65173AF0791B}"/>
                    </a:ext>
                  </a:extLst>
                </p14:cNvPr>
                <p14:cNvContentPartPr/>
                <p14:nvPr/>
              </p14:nvContentPartPr>
              <p14:xfrm>
                <a:off x="8020155" y="4739250"/>
                <a:ext cx="91080" cy="332640"/>
              </p14:xfrm>
            </p:contentPart>
          </mc:Choice>
          <mc:Fallback xmlns="">
            <p:pic>
              <p:nvPicPr>
                <p:cNvPr id="102" name="Ink 101">
                  <a:extLst>
                    <a:ext uri="{FF2B5EF4-FFF2-40B4-BE49-F238E27FC236}">
                      <a16:creationId xmlns:a16="http://schemas.microsoft.com/office/drawing/2014/main" id="{783439AA-96F1-4DB5-90D0-65173AF0791B}"/>
                    </a:ext>
                  </a:extLst>
                </p:cNvPr>
                <p:cNvPicPr/>
                <p:nvPr/>
              </p:nvPicPr>
              <p:blipFill>
                <a:blip r:embed="rId156"/>
                <a:stretch>
                  <a:fillRect/>
                </a:stretch>
              </p:blipFill>
              <p:spPr>
                <a:xfrm>
                  <a:off x="8011515" y="4730610"/>
                  <a:ext cx="108720" cy="350280"/>
                </a:xfrm>
                <a:prstGeom prst="rect">
                  <a:avLst/>
                </a:prstGeom>
              </p:spPr>
            </p:pic>
          </mc:Fallback>
        </mc:AlternateContent>
      </p:grpSp>
      <p:grpSp>
        <p:nvGrpSpPr>
          <p:cNvPr id="111" name="Group 110">
            <a:extLst>
              <a:ext uri="{FF2B5EF4-FFF2-40B4-BE49-F238E27FC236}">
                <a16:creationId xmlns:a16="http://schemas.microsoft.com/office/drawing/2014/main" id="{CDF9FED5-23A2-425A-A76D-AB694DA65EF3}"/>
              </a:ext>
            </a:extLst>
          </p:cNvPr>
          <p:cNvGrpSpPr/>
          <p:nvPr/>
        </p:nvGrpSpPr>
        <p:grpSpPr>
          <a:xfrm>
            <a:off x="8429475" y="4057050"/>
            <a:ext cx="873720" cy="1023840"/>
            <a:chOff x="8429475" y="4057050"/>
            <a:chExt cx="873720" cy="1023840"/>
          </a:xfrm>
        </p:grpSpPr>
        <mc:AlternateContent xmlns:mc="http://schemas.openxmlformats.org/markup-compatibility/2006" xmlns:p14="http://schemas.microsoft.com/office/powerpoint/2010/main">
          <mc:Choice Requires="p14">
            <p:contentPart p14:bwMode="auto" r:id="rId157">
              <p14:nvContentPartPr>
                <p14:cNvPr id="92" name="Ink 91">
                  <a:extLst>
                    <a:ext uri="{FF2B5EF4-FFF2-40B4-BE49-F238E27FC236}">
                      <a16:creationId xmlns:a16="http://schemas.microsoft.com/office/drawing/2014/main" id="{A0921B81-D0CF-4A3F-BDBB-48BCAC643926}"/>
                    </a:ext>
                  </a:extLst>
                </p14:cNvPr>
                <p14:cNvContentPartPr/>
                <p14:nvPr/>
              </p14:nvContentPartPr>
              <p14:xfrm>
                <a:off x="8429475" y="4058490"/>
                <a:ext cx="151560" cy="473760"/>
              </p14:xfrm>
            </p:contentPart>
          </mc:Choice>
          <mc:Fallback xmlns="">
            <p:pic>
              <p:nvPicPr>
                <p:cNvPr id="92" name="Ink 91">
                  <a:extLst>
                    <a:ext uri="{FF2B5EF4-FFF2-40B4-BE49-F238E27FC236}">
                      <a16:creationId xmlns:a16="http://schemas.microsoft.com/office/drawing/2014/main" id="{A0921B81-D0CF-4A3F-BDBB-48BCAC643926}"/>
                    </a:ext>
                  </a:extLst>
                </p:cNvPr>
                <p:cNvPicPr/>
                <p:nvPr/>
              </p:nvPicPr>
              <p:blipFill>
                <a:blip r:embed="rId158"/>
                <a:stretch>
                  <a:fillRect/>
                </a:stretch>
              </p:blipFill>
              <p:spPr>
                <a:xfrm>
                  <a:off x="8420475" y="4049850"/>
                  <a:ext cx="169200" cy="49140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93" name="Ink 92">
                  <a:extLst>
                    <a:ext uri="{FF2B5EF4-FFF2-40B4-BE49-F238E27FC236}">
                      <a16:creationId xmlns:a16="http://schemas.microsoft.com/office/drawing/2014/main" id="{52B82925-C59A-443E-AE10-B098BC4A94F2}"/>
                    </a:ext>
                  </a:extLst>
                </p14:cNvPr>
                <p14:cNvContentPartPr/>
                <p14:nvPr/>
              </p14:nvContentPartPr>
              <p14:xfrm>
                <a:off x="8610195" y="4254690"/>
                <a:ext cx="141840" cy="164520"/>
              </p14:xfrm>
            </p:contentPart>
          </mc:Choice>
          <mc:Fallback xmlns="">
            <p:pic>
              <p:nvPicPr>
                <p:cNvPr id="93" name="Ink 92">
                  <a:extLst>
                    <a:ext uri="{FF2B5EF4-FFF2-40B4-BE49-F238E27FC236}">
                      <a16:creationId xmlns:a16="http://schemas.microsoft.com/office/drawing/2014/main" id="{52B82925-C59A-443E-AE10-B098BC4A94F2}"/>
                    </a:ext>
                  </a:extLst>
                </p:cNvPr>
                <p:cNvPicPr/>
                <p:nvPr/>
              </p:nvPicPr>
              <p:blipFill>
                <a:blip r:embed="rId160"/>
                <a:stretch>
                  <a:fillRect/>
                </a:stretch>
              </p:blipFill>
              <p:spPr>
                <a:xfrm>
                  <a:off x="8601195" y="4245690"/>
                  <a:ext cx="15948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94" name="Ink 93">
                  <a:extLst>
                    <a:ext uri="{FF2B5EF4-FFF2-40B4-BE49-F238E27FC236}">
                      <a16:creationId xmlns:a16="http://schemas.microsoft.com/office/drawing/2014/main" id="{EDB36592-4CF7-4829-981B-87D44DD2106A}"/>
                    </a:ext>
                  </a:extLst>
                </p14:cNvPr>
                <p14:cNvContentPartPr/>
                <p14:nvPr/>
              </p14:nvContentPartPr>
              <p14:xfrm>
                <a:off x="8921595" y="4228770"/>
                <a:ext cx="11520" cy="186120"/>
              </p14:xfrm>
            </p:contentPart>
          </mc:Choice>
          <mc:Fallback xmlns="">
            <p:pic>
              <p:nvPicPr>
                <p:cNvPr id="94" name="Ink 93">
                  <a:extLst>
                    <a:ext uri="{FF2B5EF4-FFF2-40B4-BE49-F238E27FC236}">
                      <a16:creationId xmlns:a16="http://schemas.microsoft.com/office/drawing/2014/main" id="{EDB36592-4CF7-4829-981B-87D44DD2106A}"/>
                    </a:ext>
                  </a:extLst>
                </p:cNvPr>
                <p:cNvPicPr/>
                <p:nvPr/>
              </p:nvPicPr>
              <p:blipFill>
                <a:blip r:embed="rId162"/>
                <a:stretch>
                  <a:fillRect/>
                </a:stretch>
              </p:blipFill>
              <p:spPr>
                <a:xfrm>
                  <a:off x="8912595" y="4219770"/>
                  <a:ext cx="2916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95" name="Ink 94">
                  <a:extLst>
                    <a:ext uri="{FF2B5EF4-FFF2-40B4-BE49-F238E27FC236}">
                      <a16:creationId xmlns:a16="http://schemas.microsoft.com/office/drawing/2014/main" id="{4ED957BA-9676-40DE-B9DE-AEEE9141CC26}"/>
                    </a:ext>
                  </a:extLst>
                </p14:cNvPr>
                <p14:cNvContentPartPr/>
                <p14:nvPr/>
              </p14:nvContentPartPr>
              <p14:xfrm>
                <a:off x="9033915" y="4057050"/>
                <a:ext cx="135720" cy="451440"/>
              </p14:xfrm>
            </p:contentPart>
          </mc:Choice>
          <mc:Fallback xmlns="">
            <p:pic>
              <p:nvPicPr>
                <p:cNvPr id="95" name="Ink 94">
                  <a:extLst>
                    <a:ext uri="{FF2B5EF4-FFF2-40B4-BE49-F238E27FC236}">
                      <a16:creationId xmlns:a16="http://schemas.microsoft.com/office/drawing/2014/main" id="{4ED957BA-9676-40DE-B9DE-AEEE9141CC26}"/>
                    </a:ext>
                  </a:extLst>
                </p:cNvPr>
                <p:cNvPicPr/>
                <p:nvPr/>
              </p:nvPicPr>
              <p:blipFill>
                <a:blip r:embed="rId164"/>
                <a:stretch>
                  <a:fillRect/>
                </a:stretch>
              </p:blipFill>
              <p:spPr>
                <a:xfrm>
                  <a:off x="9024915" y="4048050"/>
                  <a:ext cx="153360" cy="46908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03" name="Ink 102">
                  <a:extLst>
                    <a:ext uri="{FF2B5EF4-FFF2-40B4-BE49-F238E27FC236}">
                      <a16:creationId xmlns:a16="http://schemas.microsoft.com/office/drawing/2014/main" id="{980D0E44-46A9-42C0-BA7E-5EAD2DB8B169}"/>
                    </a:ext>
                  </a:extLst>
                </p14:cNvPr>
                <p14:cNvContentPartPr/>
                <p14:nvPr/>
              </p14:nvContentPartPr>
              <p14:xfrm>
                <a:off x="8526315" y="4666170"/>
                <a:ext cx="131760" cy="373320"/>
              </p14:xfrm>
            </p:contentPart>
          </mc:Choice>
          <mc:Fallback xmlns="">
            <p:pic>
              <p:nvPicPr>
                <p:cNvPr id="103" name="Ink 102">
                  <a:extLst>
                    <a:ext uri="{FF2B5EF4-FFF2-40B4-BE49-F238E27FC236}">
                      <a16:creationId xmlns:a16="http://schemas.microsoft.com/office/drawing/2014/main" id="{980D0E44-46A9-42C0-BA7E-5EAD2DB8B169}"/>
                    </a:ext>
                  </a:extLst>
                </p:cNvPr>
                <p:cNvPicPr/>
                <p:nvPr/>
              </p:nvPicPr>
              <p:blipFill>
                <a:blip r:embed="rId166"/>
                <a:stretch>
                  <a:fillRect/>
                </a:stretch>
              </p:blipFill>
              <p:spPr>
                <a:xfrm>
                  <a:off x="8517315" y="4657530"/>
                  <a:ext cx="149400" cy="39096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04" name="Ink 103">
                  <a:extLst>
                    <a:ext uri="{FF2B5EF4-FFF2-40B4-BE49-F238E27FC236}">
                      <a16:creationId xmlns:a16="http://schemas.microsoft.com/office/drawing/2014/main" id="{594E5D3E-7DC2-4819-8606-157E65B5D755}"/>
                    </a:ext>
                  </a:extLst>
                </p14:cNvPr>
                <p14:cNvContentPartPr/>
                <p14:nvPr/>
              </p14:nvContentPartPr>
              <p14:xfrm>
                <a:off x="8748795" y="4747170"/>
                <a:ext cx="141840" cy="200160"/>
              </p14:xfrm>
            </p:contentPart>
          </mc:Choice>
          <mc:Fallback xmlns="">
            <p:pic>
              <p:nvPicPr>
                <p:cNvPr id="104" name="Ink 103">
                  <a:extLst>
                    <a:ext uri="{FF2B5EF4-FFF2-40B4-BE49-F238E27FC236}">
                      <a16:creationId xmlns:a16="http://schemas.microsoft.com/office/drawing/2014/main" id="{594E5D3E-7DC2-4819-8606-157E65B5D755}"/>
                    </a:ext>
                  </a:extLst>
                </p:cNvPr>
                <p:cNvPicPr/>
                <p:nvPr/>
              </p:nvPicPr>
              <p:blipFill>
                <a:blip r:embed="rId168"/>
                <a:stretch>
                  <a:fillRect/>
                </a:stretch>
              </p:blipFill>
              <p:spPr>
                <a:xfrm>
                  <a:off x="8740155" y="4738170"/>
                  <a:ext cx="15948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05" name="Ink 104">
                  <a:extLst>
                    <a:ext uri="{FF2B5EF4-FFF2-40B4-BE49-F238E27FC236}">
                      <a16:creationId xmlns:a16="http://schemas.microsoft.com/office/drawing/2014/main" id="{C6CC03C8-1489-4882-98B8-BB0CA82815F8}"/>
                    </a:ext>
                  </a:extLst>
                </p14:cNvPr>
                <p14:cNvContentPartPr/>
                <p14:nvPr/>
              </p14:nvContentPartPr>
              <p14:xfrm>
                <a:off x="8999715" y="4748610"/>
                <a:ext cx="109080" cy="168120"/>
              </p14:xfrm>
            </p:contentPart>
          </mc:Choice>
          <mc:Fallback xmlns="">
            <p:pic>
              <p:nvPicPr>
                <p:cNvPr id="105" name="Ink 104">
                  <a:extLst>
                    <a:ext uri="{FF2B5EF4-FFF2-40B4-BE49-F238E27FC236}">
                      <a16:creationId xmlns:a16="http://schemas.microsoft.com/office/drawing/2014/main" id="{C6CC03C8-1489-4882-98B8-BB0CA82815F8}"/>
                    </a:ext>
                  </a:extLst>
                </p:cNvPr>
                <p:cNvPicPr/>
                <p:nvPr/>
              </p:nvPicPr>
              <p:blipFill>
                <a:blip r:embed="rId170"/>
                <a:stretch>
                  <a:fillRect/>
                </a:stretch>
              </p:blipFill>
              <p:spPr>
                <a:xfrm>
                  <a:off x="8991075" y="4739610"/>
                  <a:ext cx="12672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06" name="Ink 105">
                  <a:extLst>
                    <a:ext uri="{FF2B5EF4-FFF2-40B4-BE49-F238E27FC236}">
                      <a16:creationId xmlns:a16="http://schemas.microsoft.com/office/drawing/2014/main" id="{4C8C6BAE-D405-498F-ACBC-00068EA830C4}"/>
                    </a:ext>
                  </a:extLst>
                </p14:cNvPr>
                <p14:cNvContentPartPr/>
                <p14:nvPr/>
              </p14:nvContentPartPr>
              <p14:xfrm>
                <a:off x="9139395" y="4673010"/>
                <a:ext cx="163800" cy="407880"/>
              </p14:xfrm>
            </p:contentPart>
          </mc:Choice>
          <mc:Fallback xmlns="">
            <p:pic>
              <p:nvPicPr>
                <p:cNvPr id="106" name="Ink 105">
                  <a:extLst>
                    <a:ext uri="{FF2B5EF4-FFF2-40B4-BE49-F238E27FC236}">
                      <a16:creationId xmlns:a16="http://schemas.microsoft.com/office/drawing/2014/main" id="{4C8C6BAE-D405-498F-ACBC-00068EA830C4}"/>
                    </a:ext>
                  </a:extLst>
                </p:cNvPr>
                <p:cNvPicPr/>
                <p:nvPr/>
              </p:nvPicPr>
              <p:blipFill>
                <a:blip r:embed="rId172"/>
                <a:stretch>
                  <a:fillRect/>
                </a:stretch>
              </p:blipFill>
              <p:spPr>
                <a:xfrm>
                  <a:off x="9130395" y="4664010"/>
                  <a:ext cx="181440" cy="425520"/>
                </a:xfrm>
                <a:prstGeom prst="rect">
                  <a:avLst/>
                </a:prstGeom>
              </p:spPr>
            </p:pic>
          </mc:Fallback>
        </mc:AlternateContent>
      </p:grpSp>
      <p:grpSp>
        <p:nvGrpSpPr>
          <p:cNvPr id="126" name="Group 125">
            <a:extLst>
              <a:ext uri="{FF2B5EF4-FFF2-40B4-BE49-F238E27FC236}">
                <a16:creationId xmlns:a16="http://schemas.microsoft.com/office/drawing/2014/main" id="{326AEB31-5697-419F-BC89-C335D0D3AA2A}"/>
              </a:ext>
            </a:extLst>
          </p:cNvPr>
          <p:cNvGrpSpPr/>
          <p:nvPr/>
        </p:nvGrpSpPr>
        <p:grpSpPr>
          <a:xfrm>
            <a:off x="6682395" y="5188530"/>
            <a:ext cx="902160" cy="362520"/>
            <a:chOff x="6682395" y="5188530"/>
            <a:chExt cx="902160" cy="362520"/>
          </a:xfrm>
        </p:grpSpPr>
        <mc:AlternateContent xmlns:mc="http://schemas.openxmlformats.org/markup-compatibility/2006" xmlns:p14="http://schemas.microsoft.com/office/powerpoint/2010/main">
          <mc:Choice Requires="p14">
            <p:contentPart p14:bwMode="auto" r:id="rId173">
              <p14:nvContentPartPr>
                <p14:cNvPr id="113" name="Ink 112">
                  <a:extLst>
                    <a:ext uri="{FF2B5EF4-FFF2-40B4-BE49-F238E27FC236}">
                      <a16:creationId xmlns:a16="http://schemas.microsoft.com/office/drawing/2014/main" id="{3B8610B1-8968-41B3-ADEA-47F117AB8DCB}"/>
                    </a:ext>
                  </a:extLst>
                </p14:cNvPr>
                <p14:cNvContentPartPr/>
                <p14:nvPr/>
              </p14:nvContentPartPr>
              <p14:xfrm>
                <a:off x="6682395" y="5290410"/>
                <a:ext cx="167760" cy="260640"/>
              </p14:xfrm>
            </p:contentPart>
          </mc:Choice>
          <mc:Fallback xmlns="">
            <p:pic>
              <p:nvPicPr>
                <p:cNvPr id="113" name="Ink 112">
                  <a:extLst>
                    <a:ext uri="{FF2B5EF4-FFF2-40B4-BE49-F238E27FC236}">
                      <a16:creationId xmlns:a16="http://schemas.microsoft.com/office/drawing/2014/main" id="{3B8610B1-8968-41B3-ADEA-47F117AB8DCB}"/>
                    </a:ext>
                  </a:extLst>
                </p:cNvPr>
                <p:cNvPicPr/>
                <p:nvPr/>
              </p:nvPicPr>
              <p:blipFill>
                <a:blip r:embed="rId174"/>
                <a:stretch>
                  <a:fillRect/>
                </a:stretch>
              </p:blipFill>
              <p:spPr>
                <a:xfrm>
                  <a:off x="6673755" y="5281770"/>
                  <a:ext cx="18540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14" name="Ink 113">
                  <a:extLst>
                    <a:ext uri="{FF2B5EF4-FFF2-40B4-BE49-F238E27FC236}">
                      <a16:creationId xmlns:a16="http://schemas.microsoft.com/office/drawing/2014/main" id="{7485CA17-2096-4187-8D1D-0F105D70097B}"/>
                    </a:ext>
                  </a:extLst>
                </p14:cNvPr>
                <p14:cNvContentPartPr/>
                <p14:nvPr/>
              </p14:nvContentPartPr>
              <p14:xfrm>
                <a:off x="7021515" y="5321010"/>
                <a:ext cx="122400" cy="229680"/>
              </p14:xfrm>
            </p:contentPart>
          </mc:Choice>
          <mc:Fallback xmlns="">
            <p:pic>
              <p:nvPicPr>
                <p:cNvPr id="114" name="Ink 113">
                  <a:extLst>
                    <a:ext uri="{FF2B5EF4-FFF2-40B4-BE49-F238E27FC236}">
                      <a16:creationId xmlns:a16="http://schemas.microsoft.com/office/drawing/2014/main" id="{7485CA17-2096-4187-8D1D-0F105D70097B}"/>
                    </a:ext>
                  </a:extLst>
                </p:cNvPr>
                <p:cNvPicPr/>
                <p:nvPr/>
              </p:nvPicPr>
              <p:blipFill>
                <a:blip r:embed="rId176"/>
                <a:stretch>
                  <a:fillRect/>
                </a:stretch>
              </p:blipFill>
              <p:spPr>
                <a:xfrm>
                  <a:off x="7012875" y="5312370"/>
                  <a:ext cx="14004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15" name="Ink 114">
                  <a:extLst>
                    <a:ext uri="{FF2B5EF4-FFF2-40B4-BE49-F238E27FC236}">
                      <a16:creationId xmlns:a16="http://schemas.microsoft.com/office/drawing/2014/main" id="{2ED00B24-249F-445D-8E98-0EE21835D26D}"/>
                    </a:ext>
                  </a:extLst>
                </p14:cNvPr>
                <p14:cNvContentPartPr/>
                <p14:nvPr/>
              </p14:nvContentPartPr>
              <p14:xfrm>
                <a:off x="6711555" y="5188530"/>
                <a:ext cx="574560" cy="99000"/>
              </p14:xfrm>
            </p:contentPart>
          </mc:Choice>
          <mc:Fallback xmlns="">
            <p:pic>
              <p:nvPicPr>
                <p:cNvPr id="115" name="Ink 114">
                  <a:extLst>
                    <a:ext uri="{FF2B5EF4-FFF2-40B4-BE49-F238E27FC236}">
                      <a16:creationId xmlns:a16="http://schemas.microsoft.com/office/drawing/2014/main" id="{2ED00B24-249F-445D-8E98-0EE21835D26D}"/>
                    </a:ext>
                  </a:extLst>
                </p:cNvPr>
                <p:cNvPicPr/>
                <p:nvPr/>
              </p:nvPicPr>
              <p:blipFill>
                <a:blip r:embed="rId178"/>
                <a:stretch>
                  <a:fillRect/>
                </a:stretch>
              </p:blipFill>
              <p:spPr>
                <a:xfrm>
                  <a:off x="6702915" y="5179890"/>
                  <a:ext cx="59220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16" name="Ink 115">
                  <a:extLst>
                    <a:ext uri="{FF2B5EF4-FFF2-40B4-BE49-F238E27FC236}">
                      <a16:creationId xmlns:a16="http://schemas.microsoft.com/office/drawing/2014/main" id="{6BF9E8E8-0A90-46F2-9E0A-7FEBEE32BE8F}"/>
                    </a:ext>
                  </a:extLst>
                </p14:cNvPr>
                <p14:cNvContentPartPr/>
                <p14:nvPr/>
              </p14:nvContentPartPr>
              <p14:xfrm>
                <a:off x="7394475" y="5404170"/>
                <a:ext cx="155160" cy="27000"/>
              </p14:xfrm>
            </p:contentPart>
          </mc:Choice>
          <mc:Fallback xmlns="">
            <p:pic>
              <p:nvPicPr>
                <p:cNvPr id="116" name="Ink 115">
                  <a:extLst>
                    <a:ext uri="{FF2B5EF4-FFF2-40B4-BE49-F238E27FC236}">
                      <a16:creationId xmlns:a16="http://schemas.microsoft.com/office/drawing/2014/main" id="{6BF9E8E8-0A90-46F2-9E0A-7FEBEE32BE8F}"/>
                    </a:ext>
                  </a:extLst>
                </p:cNvPr>
                <p:cNvPicPr/>
                <p:nvPr/>
              </p:nvPicPr>
              <p:blipFill>
                <a:blip r:embed="rId180"/>
                <a:stretch>
                  <a:fillRect/>
                </a:stretch>
              </p:blipFill>
              <p:spPr>
                <a:xfrm>
                  <a:off x="7385475" y="5395170"/>
                  <a:ext cx="17280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17" name="Ink 116">
                  <a:extLst>
                    <a:ext uri="{FF2B5EF4-FFF2-40B4-BE49-F238E27FC236}">
                      <a16:creationId xmlns:a16="http://schemas.microsoft.com/office/drawing/2014/main" id="{37EA8464-267F-4CFE-91A5-E5C62F2A11AA}"/>
                    </a:ext>
                  </a:extLst>
                </p14:cNvPr>
                <p14:cNvContentPartPr/>
                <p14:nvPr/>
              </p14:nvContentPartPr>
              <p14:xfrm>
                <a:off x="7406355" y="5504610"/>
                <a:ext cx="178200" cy="33480"/>
              </p14:xfrm>
            </p:contentPart>
          </mc:Choice>
          <mc:Fallback xmlns="">
            <p:pic>
              <p:nvPicPr>
                <p:cNvPr id="117" name="Ink 116">
                  <a:extLst>
                    <a:ext uri="{FF2B5EF4-FFF2-40B4-BE49-F238E27FC236}">
                      <a16:creationId xmlns:a16="http://schemas.microsoft.com/office/drawing/2014/main" id="{37EA8464-267F-4CFE-91A5-E5C62F2A11AA}"/>
                    </a:ext>
                  </a:extLst>
                </p:cNvPr>
                <p:cNvPicPr/>
                <p:nvPr/>
              </p:nvPicPr>
              <p:blipFill>
                <a:blip r:embed="rId182"/>
                <a:stretch>
                  <a:fillRect/>
                </a:stretch>
              </p:blipFill>
              <p:spPr>
                <a:xfrm>
                  <a:off x="7397715" y="5495610"/>
                  <a:ext cx="195840" cy="51120"/>
                </a:xfrm>
                <a:prstGeom prst="rect">
                  <a:avLst/>
                </a:prstGeom>
              </p:spPr>
            </p:pic>
          </mc:Fallback>
        </mc:AlternateContent>
      </p:grpSp>
      <p:grpSp>
        <p:nvGrpSpPr>
          <p:cNvPr id="125" name="Group 124">
            <a:extLst>
              <a:ext uri="{FF2B5EF4-FFF2-40B4-BE49-F238E27FC236}">
                <a16:creationId xmlns:a16="http://schemas.microsoft.com/office/drawing/2014/main" id="{AB468E20-FFBD-4ED0-AB96-7504397BD6E5}"/>
              </a:ext>
            </a:extLst>
          </p:cNvPr>
          <p:cNvGrpSpPr/>
          <p:nvPr/>
        </p:nvGrpSpPr>
        <p:grpSpPr>
          <a:xfrm>
            <a:off x="8006115" y="5233170"/>
            <a:ext cx="287280" cy="403920"/>
            <a:chOff x="8006115" y="5233170"/>
            <a:chExt cx="287280" cy="403920"/>
          </a:xfrm>
        </p:grpSpPr>
        <mc:AlternateContent xmlns:mc="http://schemas.openxmlformats.org/markup-compatibility/2006" xmlns:p14="http://schemas.microsoft.com/office/powerpoint/2010/main">
          <mc:Choice Requires="p14">
            <p:contentPart p14:bwMode="auto" r:id="rId183">
              <p14:nvContentPartPr>
                <p14:cNvPr id="118" name="Ink 117">
                  <a:extLst>
                    <a:ext uri="{FF2B5EF4-FFF2-40B4-BE49-F238E27FC236}">
                      <a16:creationId xmlns:a16="http://schemas.microsoft.com/office/drawing/2014/main" id="{CC2D3E15-F629-4036-B424-40BE7A03F9A3}"/>
                    </a:ext>
                  </a:extLst>
                </p14:cNvPr>
                <p14:cNvContentPartPr/>
                <p14:nvPr/>
              </p14:nvContentPartPr>
              <p14:xfrm>
                <a:off x="8006115" y="5363490"/>
                <a:ext cx="287280" cy="166680"/>
              </p14:xfrm>
            </p:contentPart>
          </mc:Choice>
          <mc:Fallback xmlns="">
            <p:pic>
              <p:nvPicPr>
                <p:cNvPr id="118" name="Ink 117">
                  <a:extLst>
                    <a:ext uri="{FF2B5EF4-FFF2-40B4-BE49-F238E27FC236}">
                      <a16:creationId xmlns:a16="http://schemas.microsoft.com/office/drawing/2014/main" id="{CC2D3E15-F629-4036-B424-40BE7A03F9A3}"/>
                    </a:ext>
                  </a:extLst>
                </p:cNvPr>
                <p:cNvPicPr/>
                <p:nvPr/>
              </p:nvPicPr>
              <p:blipFill>
                <a:blip r:embed="rId184"/>
                <a:stretch>
                  <a:fillRect/>
                </a:stretch>
              </p:blipFill>
              <p:spPr>
                <a:xfrm>
                  <a:off x="7997475" y="5354850"/>
                  <a:ext cx="30492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19" name="Ink 118">
                  <a:extLst>
                    <a:ext uri="{FF2B5EF4-FFF2-40B4-BE49-F238E27FC236}">
                      <a16:creationId xmlns:a16="http://schemas.microsoft.com/office/drawing/2014/main" id="{B693773F-83B1-4709-ACE6-2F397B1F9FA2}"/>
                    </a:ext>
                  </a:extLst>
                </p14:cNvPr>
                <p14:cNvContentPartPr/>
                <p14:nvPr/>
              </p14:nvContentPartPr>
              <p14:xfrm>
                <a:off x="8071635" y="5233170"/>
                <a:ext cx="120600" cy="403920"/>
              </p14:xfrm>
            </p:contentPart>
          </mc:Choice>
          <mc:Fallback xmlns="">
            <p:pic>
              <p:nvPicPr>
                <p:cNvPr id="119" name="Ink 118">
                  <a:extLst>
                    <a:ext uri="{FF2B5EF4-FFF2-40B4-BE49-F238E27FC236}">
                      <a16:creationId xmlns:a16="http://schemas.microsoft.com/office/drawing/2014/main" id="{B693773F-83B1-4709-ACE6-2F397B1F9FA2}"/>
                    </a:ext>
                  </a:extLst>
                </p:cNvPr>
                <p:cNvPicPr/>
                <p:nvPr/>
              </p:nvPicPr>
              <p:blipFill>
                <a:blip r:embed="rId186"/>
                <a:stretch>
                  <a:fillRect/>
                </a:stretch>
              </p:blipFill>
              <p:spPr>
                <a:xfrm>
                  <a:off x="8062635" y="5224530"/>
                  <a:ext cx="138240" cy="421560"/>
                </a:xfrm>
                <a:prstGeom prst="rect">
                  <a:avLst/>
                </a:prstGeom>
              </p:spPr>
            </p:pic>
          </mc:Fallback>
        </mc:AlternateContent>
      </p:grpSp>
      <p:grpSp>
        <p:nvGrpSpPr>
          <p:cNvPr id="124" name="Group 123">
            <a:extLst>
              <a:ext uri="{FF2B5EF4-FFF2-40B4-BE49-F238E27FC236}">
                <a16:creationId xmlns:a16="http://schemas.microsoft.com/office/drawing/2014/main" id="{719DBDA9-DDC1-4DA3-B22C-383A544663E1}"/>
              </a:ext>
            </a:extLst>
          </p:cNvPr>
          <p:cNvGrpSpPr/>
          <p:nvPr/>
        </p:nvGrpSpPr>
        <p:grpSpPr>
          <a:xfrm>
            <a:off x="8520915" y="5189610"/>
            <a:ext cx="689400" cy="537120"/>
            <a:chOff x="8520915" y="5189610"/>
            <a:chExt cx="689400" cy="537120"/>
          </a:xfrm>
        </p:grpSpPr>
        <mc:AlternateContent xmlns:mc="http://schemas.openxmlformats.org/markup-compatibility/2006" xmlns:p14="http://schemas.microsoft.com/office/powerpoint/2010/main">
          <mc:Choice Requires="p14">
            <p:contentPart p14:bwMode="auto" r:id="rId187">
              <p14:nvContentPartPr>
                <p14:cNvPr id="120" name="Ink 119">
                  <a:extLst>
                    <a:ext uri="{FF2B5EF4-FFF2-40B4-BE49-F238E27FC236}">
                      <a16:creationId xmlns:a16="http://schemas.microsoft.com/office/drawing/2014/main" id="{19CBA564-BD10-408F-B491-0D59FE53E540}"/>
                    </a:ext>
                  </a:extLst>
                </p14:cNvPr>
                <p14:cNvContentPartPr/>
                <p14:nvPr/>
              </p14:nvContentPartPr>
              <p14:xfrm>
                <a:off x="8520915" y="5251170"/>
                <a:ext cx="108360" cy="369360"/>
              </p14:xfrm>
            </p:contentPart>
          </mc:Choice>
          <mc:Fallback xmlns="">
            <p:pic>
              <p:nvPicPr>
                <p:cNvPr id="120" name="Ink 119">
                  <a:extLst>
                    <a:ext uri="{FF2B5EF4-FFF2-40B4-BE49-F238E27FC236}">
                      <a16:creationId xmlns:a16="http://schemas.microsoft.com/office/drawing/2014/main" id="{19CBA564-BD10-408F-B491-0D59FE53E540}"/>
                    </a:ext>
                  </a:extLst>
                </p:cNvPr>
                <p:cNvPicPr/>
                <p:nvPr/>
              </p:nvPicPr>
              <p:blipFill>
                <a:blip r:embed="rId188"/>
                <a:stretch>
                  <a:fillRect/>
                </a:stretch>
              </p:blipFill>
              <p:spPr>
                <a:xfrm>
                  <a:off x="8512275" y="5242530"/>
                  <a:ext cx="126000" cy="38700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21" name="Ink 120">
                  <a:extLst>
                    <a:ext uri="{FF2B5EF4-FFF2-40B4-BE49-F238E27FC236}">
                      <a16:creationId xmlns:a16="http://schemas.microsoft.com/office/drawing/2014/main" id="{213EC62D-83C5-47C5-A0B9-E99114C45E99}"/>
                    </a:ext>
                  </a:extLst>
                </p14:cNvPr>
                <p14:cNvContentPartPr/>
                <p14:nvPr/>
              </p14:nvContentPartPr>
              <p14:xfrm>
                <a:off x="8692275" y="5301570"/>
                <a:ext cx="168480" cy="198360"/>
              </p14:xfrm>
            </p:contentPart>
          </mc:Choice>
          <mc:Fallback xmlns="">
            <p:pic>
              <p:nvPicPr>
                <p:cNvPr id="121" name="Ink 120">
                  <a:extLst>
                    <a:ext uri="{FF2B5EF4-FFF2-40B4-BE49-F238E27FC236}">
                      <a16:creationId xmlns:a16="http://schemas.microsoft.com/office/drawing/2014/main" id="{213EC62D-83C5-47C5-A0B9-E99114C45E99}"/>
                    </a:ext>
                  </a:extLst>
                </p:cNvPr>
                <p:cNvPicPr/>
                <p:nvPr/>
              </p:nvPicPr>
              <p:blipFill>
                <a:blip r:embed="rId190"/>
                <a:stretch>
                  <a:fillRect/>
                </a:stretch>
              </p:blipFill>
              <p:spPr>
                <a:xfrm>
                  <a:off x="8683275" y="5292930"/>
                  <a:ext cx="1861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22" name="Ink 121">
                  <a:extLst>
                    <a:ext uri="{FF2B5EF4-FFF2-40B4-BE49-F238E27FC236}">
                      <a16:creationId xmlns:a16="http://schemas.microsoft.com/office/drawing/2014/main" id="{B0B59F91-4F6D-433B-B1EF-3F6AFA1E2E34}"/>
                    </a:ext>
                  </a:extLst>
                </p14:cNvPr>
                <p14:cNvContentPartPr/>
                <p14:nvPr/>
              </p14:nvContentPartPr>
              <p14:xfrm>
                <a:off x="8929875" y="5311290"/>
                <a:ext cx="80280" cy="204480"/>
              </p14:xfrm>
            </p:contentPart>
          </mc:Choice>
          <mc:Fallback xmlns="">
            <p:pic>
              <p:nvPicPr>
                <p:cNvPr id="122" name="Ink 121">
                  <a:extLst>
                    <a:ext uri="{FF2B5EF4-FFF2-40B4-BE49-F238E27FC236}">
                      <a16:creationId xmlns:a16="http://schemas.microsoft.com/office/drawing/2014/main" id="{B0B59F91-4F6D-433B-B1EF-3F6AFA1E2E34}"/>
                    </a:ext>
                  </a:extLst>
                </p:cNvPr>
                <p:cNvPicPr/>
                <p:nvPr/>
              </p:nvPicPr>
              <p:blipFill>
                <a:blip r:embed="rId192"/>
                <a:stretch>
                  <a:fillRect/>
                </a:stretch>
              </p:blipFill>
              <p:spPr>
                <a:xfrm>
                  <a:off x="8921235" y="5302290"/>
                  <a:ext cx="9792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23" name="Ink 122">
                  <a:extLst>
                    <a:ext uri="{FF2B5EF4-FFF2-40B4-BE49-F238E27FC236}">
                      <a16:creationId xmlns:a16="http://schemas.microsoft.com/office/drawing/2014/main" id="{546B5757-FD0A-4108-9173-2FB902ADE8F8}"/>
                    </a:ext>
                  </a:extLst>
                </p14:cNvPr>
                <p14:cNvContentPartPr/>
                <p14:nvPr/>
              </p14:nvContentPartPr>
              <p14:xfrm>
                <a:off x="9001155" y="5189610"/>
                <a:ext cx="209160" cy="537120"/>
              </p14:xfrm>
            </p:contentPart>
          </mc:Choice>
          <mc:Fallback xmlns="">
            <p:pic>
              <p:nvPicPr>
                <p:cNvPr id="123" name="Ink 122">
                  <a:extLst>
                    <a:ext uri="{FF2B5EF4-FFF2-40B4-BE49-F238E27FC236}">
                      <a16:creationId xmlns:a16="http://schemas.microsoft.com/office/drawing/2014/main" id="{546B5757-FD0A-4108-9173-2FB902ADE8F8}"/>
                    </a:ext>
                  </a:extLst>
                </p:cNvPr>
                <p:cNvPicPr/>
                <p:nvPr/>
              </p:nvPicPr>
              <p:blipFill>
                <a:blip r:embed="rId194"/>
                <a:stretch>
                  <a:fillRect/>
                </a:stretch>
              </p:blipFill>
              <p:spPr>
                <a:xfrm>
                  <a:off x="8992515" y="5180610"/>
                  <a:ext cx="226800" cy="554760"/>
                </a:xfrm>
                <a:prstGeom prst="rect">
                  <a:avLst/>
                </a:prstGeom>
              </p:spPr>
            </p:pic>
          </mc:Fallback>
        </mc:AlternateContent>
      </p:grpSp>
    </p:spTree>
    <p:custDataLst>
      <p:tags r:id="rId1"/>
    </p:custDataLst>
    <p:extLst>
      <p:ext uri="{BB962C8B-B14F-4D97-AF65-F5344CB8AC3E}">
        <p14:creationId xmlns:p14="http://schemas.microsoft.com/office/powerpoint/2010/main" val="445677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C33BF-7077-4061-93EC-EFC647334287}"/>
              </a:ext>
            </a:extLst>
          </p:cNvPr>
          <p:cNvSpPr>
            <a:spLocks noGrp="1"/>
          </p:cNvSpPr>
          <p:nvPr>
            <p:ph type="title"/>
          </p:nvPr>
        </p:nvSpPr>
        <p:spPr>
          <a:xfrm>
            <a:off x="732164" y="0"/>
            <a:ext cx="9144000" cy="1344168"/>
          </a:xfrm>
        </p:spPr>
        <p:txBody>
          <a:bodyPr>
            <a:normAutofit/>
          </a:bodyPr>
          <a:lstStyle/>
          <a:p>
            <a:r>
              <a:rPr lang="en-US" sz="4700" spc="9" dirty="0">
                <a:latin typeface="Times New Roman" panose="02020603050405020304" pitchFamily="18" charset="0"/>
                <a:cs typeface="Times New Roman" panose="02020603050405020304" pitchFamily="18" charset="0"/>
              </a:rPr>
              <a:t>Linear </a:t>
            </a:r>
            <a:r>
              <a:rPr lang="en-US" sz="4700" spc="9" dirty="0" err="1">
                <a:latin typeface="Times New Roman" panose="02020603050405020304" pitchFamily="18" charset="0"/>
                <a:cs typeface="Times New Roman" panose="02020603050405020304" pitchFamily="18" charset="0"/>
              </a:rPr>
              <a:t>SVM:Example</a:t>
            </a:r>
            <a:endParaRPr lang="en-US" dirty="0"/>
          </a:p>
        </p:txBody>
      </p:sp>
      <p:pic>
        <p:nvPicPr>
          <p:cNvPr id="5" name="Picture 4">
            <a:extLst>
              <a:ext uri="{FF2B5EF4-FFF2-40B4-BE49-F238E27FC236}">
                <a16:creationId xmlns:a16="http://schemas.microsoft.com/office/drawing/2014/main" id="{E4E8380A-09A2-4205-BC95-92ED584D127B}"/>
              </a:ext>
            </a:extLst>
          </p:cNvPr>
          <p:cNvPicPr>
            <a:picLocks noChangeAspect="1"/>
          </p:cNvPicPr>
          <p:nvPr/>
        </p:nvPicPr>
        <p:blipFill>
          <a:blip r:embed="rId4"/>
          <a:stretch>
            <a:fillRect/>
          </a:stretch>
        </p:blipFill>
        <p:spPr>
          <a:xfrm>
            <a:off x="1264895" y="1055587"/>
            <a:ext cx="8060079" cy="2725838"/>
          </a:xfrm>
          <a:prstGeom prst="rect">
            <a:avLst/>
          </a:prstGeom>
        </p:spPr>
      </p:pic>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94B85BB-FB3F-471C-83B2-380245C36C35}"/>
                  </a:ext>
                </a:extLst>
              </p14:cNvPr>
              <p14:cNvContentPartPr/>
              <p14:nvPr/>
            </p14:nvContentPartPr>
            <p14:xfrm>
              <a:off x="3307035" y="2691210"/>
              <a:ext cx="3240" cy="4320"/>
            </p14:xfrm>
          </p:contentPart>
        </mc:Choice>
        <mc:Fallback xmlns="">
          <p:pic>
            <p:nvPicPr>
              <p:cNvPr id="3" name="Ink 2">
                <a:extLst>
                  <a:ext uri="{FF2B5EF4-FFF2-40B4-BE49-F238E27FC236}">
                    <a16:creationId xmlns:a16="http://schemas.microsoft.com/office/drawing/2014/main" id="{394B85BB-FB3F-471C-83B2-380245C36C35}"/>
                  </a:ext>
                </a:extLst>
              </p:cNvPr>
              <p:cNvPicPr/>
              <p:nvPr/>
            </p:nvPicPr>
            <p:blipFill>
              <a:blip r:embed="rId6"/>
              <a:stretch>
                <a:fillRect/>
              </a:stretch>
            </p:blipFill>
            <p:spPr>
              <a:xfrm>
                <a:off x="3298035" y="2682570"/>
                <a:ext cx="20880" cy="21960"/>
              </a:xfrm>
              <a:prstGeom prst="rect">
                <a:avLst/>
              </a:prstGeom>
            </p:spPr>
          </p:pic>
        </mc:Fallback>
      </mc:AlternateContent>
      <p:grpSp>
        <p:nvGrpSpPr>
          <p:cNvPr id="175" name="Group 174">
            <a:extLst>
              <a:ext uri="{FF2B5EF4-FFF2-40B4-BE49-F238E27FC236}">
                <a16:creationId xmlns:a16="http://schemas.microsoft.com/office/drawing/2014/main" id="{15B93804-9069-47A4-BB7F-4CA08B98B911}"/>
              </a:ext>
            </a:extLst>
          </p:cNvPr>
          <p:cNvGrpSpPr/>
          <p:nvPr/>
        </p:nvGrpSpPr>
        <p:grpSpPr>
          <a:xfrm>
            <a:off x="6628035" y="287850"/>
            <a:ext cx="5572080" cy="3375000"/>
            <a:chOff x="6628035" y="287850"/>
            <a:chExt cx="5572080" cy="3375000"/>
          </a:xfrm>
        </p:grpSpPr>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B016448D-07D7-4123-97DD-1F0DF9CE3106}"/>
                    </a:ext>
                  </a:extLst>
                </p14:cNvPr>
                <p14:cNvContentPartPr/>
                <p14:nvPr/>
              </p14:nvContentPartPr>
              <p14:xfrm>
                <a:off x="6628035" y="287850"/>
                <a:ext cx="636120" cy="545400"/>
              </p14:xfrm>
            </p:contentPart>
          </mc:Choice>
          <mc:Fallback xmlns="">
            <p:pic>
              <p:nvPicPr>
                <p:cNvPr id="8" name="Ink 7">
                  <a:extLst>
                    <a:ext uri="{FF2B5EF4-FFF2-40B4-BE49-F238E27FC236}">
                      <a16:creationId xmlns:a16="http://schemas.microsoft.com/office/drawing/2014/main" id="{B016448D-07D7-4123-97DD-1F0DF9CE3106}"/>
                    </a:ext>
                  </a:extLst>
                </p:cNvPr>
                <p:cNvPicPr/>
                <p:nvPr/>
              </p:nvPicPr>
              <p:blipFill>
                <a:blip r:embed="rId8"/>
                <a:stretch>
                  <a:fillRect/>
                </a:stretch>
              </p:blipFill>
              <p:spPr>
                <a:xfrm>
                  <a:off x="6619395" y="278850"/>
                  <a:ext cx="653760" cy="563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2B5B8A7A-151A-4B5C-84F2-76A462993266}"/>
                    </a:ext>
                  </a:extLst>
                </p14:cNvPr>
                <p14:cNvContentPartPr/>
                <p14:nvPr/>
              </p14:nvContentPartPr>
              <p14:xfrm>
                <a:off x="7578795" y="315570"/>
                <a:ext cx="230760" cy="264600"/>
              </p14:xfrm>
            </p:contentPart>
          </mc:Choice>
          <mc:Fallback xmlns="">
            <p:pic>
              <p:nvPicPr>
                <p:cNvPr id="17" name="Ink 16">
                  <a:extLst>
                    <a:ext uri="{FF2B5EF4-FFF2-40B4-BE49-F238E27FC236}">
                      <a16:creationId xmlns:a16="http://schemas.microsoft.com/office/drawing/2014/main" id="{2B5B8A7A-151A-4B5C-84F2-76A462993266}"/>
                    </a:ext>
                  </a:extLst>
                </p:cNvPr>
                <p:cNvPicPr/>
                <p:nvPr/>
              </p:nvPicPr>
              <p:blipFill>
                <a:blip r:embed="rId10"/>
                <a:stretch>
                  <a:fillRect/>
                </a:stretch>
              </p:blipFill>
              <p:spPr>
                <a:xfrm>
                  <a:off x="7570155" y="306570"/>
                  <a:ext cx="24840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9" name="Ink 18">
                  <a:extLst>
                    <a:ext uri="{FF2B5EF4-FFF2-40B4-BE49-F238E27FC236}">
                      <a16:creationId xmlns:a16="http://schemas.microsoft.com/office/drawing/2014/main" id="{9B45F245-0D6D-494E-AE36-C4BEF13FC30A}"/>
                    </a:ext>
                  </a:extLst>
                </p14:cNvPr>
                <p14:cNvContentPartPr/>
                <p14:nvPr/>
              </p14:nvContentPartPr>
              <p14:xfrm>
                <a:off x="7909635" y="489090"/>
                <a:ext cx="21960" cy="165240"/>
              </p14:xfrm>
            </p:contentPart>
          </mc:Choice>
          <mc:Fallback xmlns="">
            <p:pic>
              <p:nvPicPr>
                <p:cNvPr id="19" name="Ink 18">
                  <a:extLst>
                    <a:ext uri="{FF2B5EF4-FFF2-40B4-BE49-F238E27FC236}">
                      <a16:creationId xmlns:a16="http://schemas.microsoft.com/office/drawing/2014/main" id="{9B45F245-0D6D-494E-AE36-C4BEF13FC30A}"/>
                    </a:ext>
                  </a:extLst>
                </p:cNvPr>
                <p:cNvPicPr/>
                <p:nvPr/>
              </p:nvPicPr>
              <p:blipFill>
                <a:blip r:embed="rId12"/>
                <a:stretch>
                  <a:fillRect/>
                </a:stretch>
              </p:blipFill>
              <p:spPr>
                <a:xfrm>
                  <a:off x="7900995" y="480090"/>
                  <a:ext cx="3960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1" name="Ink 20">
                  <a:extLst>
                    <a:ext uri="{FF2B5EF4-FFF2-40B4-BE49-F238E27FC236}">
                      <a16:creationId xmlns:a16="http://schemas.microsoft.com/office/drawing/2014/main" id="{BE9F801A-BB7E-44DE-9B57-CC1F8F03BA24}"/>
                    </a:ext>
                  </a:extLst>
                </p14:cNvPr>
                <p14:cNvContentPartPr/>
                <p14:nvPr/>
              </p14:nvContentPartPr>
              <p14:xfrm>
                <a:off x="8065515" y="532650"/>
                <a:ext cx="50040" cy="225000"/>
              </p14:xfrm>
            </p:contentPart>
          </mc:Choice>
          <mc:Fallback xmlns="">
            <p:pic>
              <p:nvPicPr>
                <p:cNvPr id="21" name="Ink 20">
                  <a:extLst>
                    <a:ext uri="{FF2B5EF4-FFF2-40B4-BE49-F238E27FC236}">
                      <a16:creationId xmlns:a16="http://schemas.microsoft.com/office/drawing/2014/main" id="{BE9F801A-BB7E-44DE-9B57-CC1F8F03BA24}"/>
                    </a:ext>
                  </a:extLst>
                </p:cNvPr>
                <p:cNvPicPr/>
                <p:nvPr/>
              </p:nvPicPr>
              <p:blipFill>
                <a:blip r:embed="rId14"/>
                <a:stretch>
                  <a:fillRect/>
                </a:stretch>
              </p:blipFill>
              <p:spPr>
                <a:xfrm>
                  <a:off x="8056515" y="524010"/>
                  <a:ext cx="6768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9" name="Ink 28">
                  <a:extLst>
                    <a:ext uri="{FF2B5EF4-FFF2-40B4-BE49-F238E27FC236}">
                      <a16:creationId xmlns:a16="http://schemas.microsoft.com/office/drawing/2014/main" id="{F8DF68E6-1FDF-4DE7-BB6E-60B73A43D002}"/>
                    </a:ext>
                  </a:extLst>
                </p14:cNvPr>
                <p14:cNvContentPartPr/>
                <p14:nvPr/>
              </p14:nvContentPartPr>
              <p14:xfrm>
                <a:off x="8216355" y="358050"/>
                <a:ext cx="166680" cy="216000"/>
              </p14:xfrm>
            </p:contentPart>
          </mc:Choice>
          <mc:Fallback xmlns="">
            <p:pic>
              <p:nvPicPr>
                <p:cNvPr id="29" name="Ink 28">
                  <a:extLst>
                    <a:ext uri="{FF2B5EF4-FFF2-40B4-BE49-F238E27FC236}">
                      <a16:creationId xmlns:a16="http://schemas.microsoft.com/office/drawing/2014/main" id="{F8DF68E6-1FDF-4DE7-BB6E-60B73A43D002}"/>
                    </a:ext>
                  </a:extLst>
                </p:cNvPr>
                <p:cNvPicPr/>
                <p:nvPr/>
              </p:nvPicPr>
              <p:blipFill>
                <a:blip r:embed="rId16"/>
                <a:stretch>
                  <a:fillRect/>
                </a:stretch>
              </p:blipFill>
              <p:spPr>
                <a:xfrm>
                  <a:off x="8207355" y="349050"/>
                  <a:ext cx="18432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8" name="Ink 37">
                  <a:extLst>
                    <a:ext uri="{FF2B5EF4-FFF2-40B4-BE49-F238E27FC236}">
                      <a16:creationId xmlns:a16="http://schemas.microsoft.com/office/drawing/2014/main" id="{7BA26EB4-1DA7-4D6F-A3C7-39200BF64C57}"/>
                    </a:ext>
                  </a:extLst>
                </p14:cNvPr>
                <p14:cNvContentPartPr/>
                <p14:nvPr/>
              </p14:nvContentPartPr>
              <p14:xfrm>
                <a:off x="8489235" y="441930"/>
                <a:ext cx="82800" cy="163080"/>
              </p14:xfrm>
            </p:contentPart>
          </mc:Choice>
          <mc:Fallback xmlns="">
            <p:pic>
              <p:nvPicPr>
                <p:cNvPr id="38" name="Ink 37">
                  <a:extLst>
                    <a:ext uri="{FF2B5EF4-FFF2-40B4-BE49-F238E27FC236}">
                      <a16:creationId xmlns:a16="http://schemas.microsoft.com/office/drawing/2014/main" id="{7BA26EB4-1DA7-4D6F-A3C7-39200BF64C57}"/>
                    </a:ext>
                  </a:extLst>
                </p:cNvPr>
                <p:cNvPicPr/>
                <p:nvPr/>
              </p:nvPicPr>
              <p:blipFill>
                <a:blip r:embed="rId18"/>
                <a:stretch>
                  <a:fillRect/>
                </a:stretch>
              </p:blipFill>
              <p:spPr>
                <a:xfrm>
                  <a:off x="8480235" y="432930"/>
                  <a:ext cx="10044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4" name="Ink 53">
                  <a:extLst>
                    <a:ext uri="{FF2B5EF4-FFF2-40B4-BE49-F238E27FC236}">
                      <a16:creationId xmlns:a16="http://schemas.microsoft.com/office/drawing/2014/main" id="{FB711852-092B-4A3A-96E0-CE4F0BE0659F}"/>
                    </a:ext>
                  </a:extLst>
                </p14:cNvPr>
                <p14:cNvContentPartPr/>
                <p14:nvPr/>
              </p14:nvContentPartPr>
              <p14:xfrm>
                <a:off x="8650515" y="611850"/>
                <a:ext cx="13680" cy="119160"/>
              </p14:xfrm>
            </p:contentPart>
          </mc:Choice>
          <mc:Fallback xmlns="">
            <p:pic>
              <p:nvPicPr>
                <p:cNvPr id="54" name="Ink 53">
                  <a:extLst>
                    <a:ext uri="{FF2B5EF4-FFF2-40B4-BE49-F238E27FC236}">
                      <a16:creationId xmlns:a16="http://schemas.microsoft.com/office/drawing/2014/main" id="{FB711852-092B-4A3A-96E0-CE4F0BE0659F}"/>
                    </a:ext>
                  </a:extLst>
                </p:cNvPr>
                <p:cNvPicPr/>
                <p:nvPr/>
              </p:nvPicPr>
              <p:blipFill>
                <a:blip r:embed="rId20"/>
                <a:stretch>
                  <a:fillRect/>
                </a:stretch>
              </p:blipFill>
              <p:spPr>
                <a:xfrm>
                  <a:off x="8641515" y="602850"/>
                  <a:ext cx="3132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5" name="Ink 54">
                  <a:extLst>
                    <a:ext uri="{FF2B5EF4-FFF2-40B4-BE49-F238E27FC236}">
                      <a16:creationId xmlns:a16="http://schemas.microsoft.com/office/drawing/2014/main" id="{904A26D8-C0F8-458F-A50A-C9C30AA368E1}"/>
                    </a:ext>
                  </a:extLst>
                </p14:cNvPr>
                <p14:cNvContentPartPr/>
                <p14:nvPr/>
              </p14:nvContentPartPr>
              <p14:xfrm>
                <a:off x="8773275" y="402330"/>
                <a:ext cx="171720" cy="218880"/>
              </p14:xfrm>
            </p:contentPart>
          </mc:Choice>
          <mc:Fallback xmlns="">
            <p:pic>
              <p:nvPicPr>
                <p:cNvPr id="55" name="Ink 54">
                  <a:extLst>
                    <a:ext uri="{FF2B5EF4-FFF2-40B4-BE49-F238E27FC236}">
                      <a16:creationId xmlns:a16="http://schemas.microsoft.com/office/drawing/2014/main" id="{904A26D8-C0F8-458F-A50A-C9C30AA368E1}"/>
                    </a:ext>
                  </a:extLst>
                </p:cNvPr>
                <p:cNvPicPr/>
                <p:nvPr/>
              </p:nvPicPr>
              <p:blipFill>
                <a:blip r:embed="rId22"/>
                <a:stretch>
                  <a:fillRect/>
                </a:stretch>
              </p:blipFill>
              <p:spPr>
                <a:xfrm>
                  <a:off x="8764635" y="393330"/>
                  <a:ext cx="18936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4" name="Ink 83">
                  <a:extLst>
                    <a:ext uri="{FF2B5EF4-FFF2-40B4-BE49-F238E27FC236}">
                      <a16:creationId xmlns:a16="http://schemas.microsoft.com/office/drawing/2014/main" id="{0628C934-DBB7-4728-993F-7CB52F2DA521}"/>
                    </a:ext>
                  </a:extLst>
                </p14:cNvPr>
                <p14:cNvContentPartPr/>
                <p14:nvPr/>
              </p14:nvContentPartPr>
              <p14:xfrm>
                <a:off x="9042195" y="406650"/>
                <a:ext cx="105840" cy="201240"/>
              </p14:xfrm>
            </p:contentPart>
          </mc:Choice>
          <mc:Fallback xmlns="">
            <p:pic>
              <p:nvPicPr>
                <p:cNvPr id="84" name="Ink 83">
                  <a:extLst>
                    <a:ext uri="{FF2B5EF4-FFF2-40B4-BE49-F238E27FC236}">
                      <a16:creationId xmlns:a16="http://schemas.microsoft.com/office/drawing/2014/main" id="{0628C934-DBB7-4728-993F-7CB52F2DA521}"/>
                    </a:ext>
                  </a:extLst>
                </p:cNvPr>
                <p:cNvPicPr/>
                <p:nvPr/>
              </p:nvPicPr>
              <p:blipFill>
                <a:blip r:embed="rId24"/>
                <a:stretch>
                  <a:fillRect/>
                </a:stretch>
              </p:blipFill>
              <p:spPr>
                <a:xfrm>
                  <a:off x="9033195" y="398010"/>
                  <a:ext cx="12348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5" name="Ink 84">
                  <a:extLst>
                    <a:ext uri="{FF2B5EF4-FFF2-40B4-BE49-F238E27FC236}">
                      <a16:creationId xmlns:a16="http://schemas.microsoft.com/office/drawing/2014/main" id="{CE7D79D6-E32B-48C2-8951-6B538E4532D5}"/>
                    </a:ext>
                  </a:extLst>
                </p14:cNvPr>
                <p14:cNvContentPartPr/>
                <p14:nvPr/>
              </p14:nvContentPartPr>
              <p14:xfrm>
                <a:off x="7345515" y="861330"/>
                <a:ext cx="20880" cy="8280"/>
              </p14:xfrm>
            </p:contentPart>
          </mc:Choice>
          <mc:Fallback xmlns="">
            <p:pic>
              <p:nvPicPr>
                <p:cNvPr id="85" name="Ink 84">
                  <a:extLst>
                    <a:ext uri="{FF2B5EF4-FFF2-40B4-BE49-F238E27FC236}">
                      <a16:creationId xmlns:a16="http://schemas.microsoft.com/office/drawing/2014/main" id="{CE7D79D6-E32B-48C2-8951-6B538E4532D5}"/>
                    </a:ext>
                  </a:extLst>
                </p:cNvPr>
                <p:cNvPicPr/>
                <p:nvPr/>
              </p:nvPicPr>
              <p:blipFill>
                <a:blip r:embed="rId26"/>
                <a:stretch>
                  <a:fillRect/>
                </a:stretch>
              </p:blipFill>
              <p:spPr>
                <a:xfrm>
                  <a:off x="7336515" y="852330"/>
                  <a:ext cx="3852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6" name="Ink 85">
                  <a:extLst>
                    <a:ext uri="{FF2B5EF4-FFF2-40B4-BE49-F238E27FC236}">
                      <a16:creationId xmlns:a16="http://schemas.microsoft.com/office/drawing/2014/main" id="{E7ED0B30-F048-42F7-964E-0DA0996ACA22}"/>
                    </a:ext>
                  </a:extLst>
                </p14:cNvPr>
                <p14:cNvContentPartPr/>
                <p14:nvPr/>
              </p14:nvContentPartPr>
              <p14:xfrm>
                <a:off x="7502115" y="862770"/>
                <a:ext cx="21960" cy="12240"/>
              </p14:xfrm>
            </p:contentPart>
          </mc:Choice>
          <mc:Fallback xmlns="">
            <p:pic>
              <p:nvPicPr>
                <p:cNvPr id="86" name="Ink 85">
                  <a:extLst>
                    <a:ext uri="{FF2B5EF4-FFF2-40B4-BE49-F238E27FC236}">
                      <a16:creationId xmlns:a16="http://schemas.microsoft.com/office/drawing/2014/main" id="{E7ED0B30-F048-42F7-964E-0DA0996ACA22}"/>
                    </a:ext>
                  </a:extLst>
                </p:cNvPr>
                <p:cNvPicPr/>
                <p:nvPr/>
              </p:nvPicPr>
              <p:blipFill>
                <a:blip r:embed="rId28"/>
                <a:stretch>
                  <a:fillRect/>
                </a:stretch>
              </p:blipFill>
              <p:spPr>
                <a:xfrm>
                  <a:off x="7493475" y="854130"/>
                  <a:ext cx="3960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87" name="Ink 86">
                  <a:extLst>
                    <a:ext uri="{FF2B5EF4-FFF2-40B4-BE49-F238E27FC236}">
                      <a16:creationId xmlns:a16="http://schemas.microsoft.com/office/drawing/2014/main" id="{7939A44A-76FB-4D0D-8F6D-B47327008C1F}"/>
                    </a:ext>
                  </a:extLst>
                </p14:cNvPr>
                <p14:cNvContentPartPr/>
                <p14:nvPr/>
              </p14:nvContentPartPr>
              <p14:xfrm>
                <a:off x="7471155" y="996330"/>
                <a:ext cx="15840" cy="16200"/>
              </p14:xfrm>
            </p:contentPart>
          </mc:Choice>
          <mc:Fallback xmlns="">
            <p:pic>
              <p:nvPicPr>
                <p:cNvPr id="87" name="Ink 86">
                  <a:extLst>
                    <a:ext uri="{FF2B5EF4-FFF2-40B4-BE49-F238E27FC236}">
                      <a16:creationId xmlns:a16="http://schemas.microsoft.com/office/drawing/2014/main" id="{7939A44A-76FB-4D0D-8F6D-B47327008C1F}"/>
                    </a:ext>
                  </a:extLst>
                </p:cNvPr>
                <p:cNvPicPr/>
                <p:nvPr/>
              </p:nvPicPr>
              <p:blipFill>
                <a:blip r:embed="rId30"/>
                <a:stretch>
                  <a:fillRect/>
                </a:stretch>
              </p:blipFill>
              <p:spPr>
                <a:xfrm>
                  <a:off x="7462155" y="987690"/>
                  <a:ext cx="3348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88" name="Ink 87">
                  <a:extLst>
                    <a:ext uri="{FF2B5EF4-FFF2-40B4-BE49-F238E27FC236}">
                      <a16:creationId xmlns:a16="http://schemas.microsoft.com/office/drawing/2014/main" id="{DA7EC9B6-91D0-4002-9433-971A9BB0F601}"/>
                    </a:ext>
                  </a:extLst>
                </p14:cNvPr>
                <p14:cNvContentPartPr/>
                <p14:nvPr/>
              </p14:nvContentPartPr>
              <p14:xfrm>
                <a:off x="7831515" y="812370"/>
                <a:ext cx="100440" cy="223200"/>
              </p14:xfrm>
            </p:contentPart>
          </mc:Choice>
          <mc:Fallback xmlns="">
            <p:pic>
              <p:nvPicPr>
                <p:cNvPr id="88" name="Ink 87">
                  <a:extLst>
                    <a:ext uri="{FF2B5EF4-FFF2-40B4-BE49-F238E27FC236}">
                      <a16:creationId xmlns:a16="http://schemas.microsoft.com/office/drawing/2014/main" id="{DA7EC9B6-91D0-4002-9433-971A9BB0F601}"/>
                    </a:ext>
                  </a:extLst>
                </p:cNvPr>
                <p:cNvPicPr/>
                <p:nvPr/>
              </p:nvPicPr>
              <p:blipFill>
                <a:blip r:embed="rId32"/>
                <a:stretch>
                  <a:fillRect/>
                </a:stretch>
              </p:blipFill>
              <p:spPr>
                <a:xfrm>
                  <a:off x="7822515" y="803730"/>
                  <a:ext cx="11808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89" name="Ink 88">
                  <a:extLst>
                    <a:ext uri="{FF2B5EF4-FFF2-40B4-BE49-F238E27FC236}">
                      <a16:creationId xmlns:a16="http://schemas.microsoft.com/office/drawing/2014/main" id="{C1AECC14-A198-4CC9-AE0A-14C98E1BD48C}"/>
                    </a:ext>
                  </a:extLst>
                </p14:cNvPr>
                <p14:cNvContentPartPr/>
                <p14:nvPr/>
              </p14:nvContentPartPr>
              <p14:xfrm>
                <a:off x="7745115" y="831450"/>
                <a:ext cx="523800" cy="181440"/>
              </p14:xfrm>
            </p:contentPart>
          </mc:Choice>
          <mc:Fallback xmlns="">
            <p:pic>
              <p:nvPicPr>
                <p:cNvPr id="89" name="Ink 88">
                  <a:extLst>
                    <a:ext uri="{FF2B5EF4-FFF2-40B4-BE49-F238E27FC236}">
                      <a16:creationId xmlns:a16="http://schemas.microsoft.com/office/drawing/2014/main" id="{C1AECC14-A198-4CC9-AE0A-14C98E1BD48C}"/>
                    </a:ext>
                  </a:extLst>
                </p:cNvPr>
                <p:cNvPicPr/>
                <p:nvPr/>
              </p:nvPicPr>
              <p:blipFill>
                <a:blip r:embed="rId34"/>
                <a:stretch>
                  <a:fillRect/>
                </a:stretch>
              </p:blipFill>
              <p:spPr>
                <a:xfrm>
                  <a:off x="7736115" y="822450"/>
                  <a:ext cx="54144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0" name="Ink 89">
                  <a:extLst>
                    <a:ext uri="{FF2B5EF4-FFF2-40B4-BE49-F238E27FC236}">
                      <a16:creationId xmlns:a16="http://schemas.microsoft.com/office/drawing/2014/main" id="{7E55772A-E41F-47F8-9FD6-0C0092075D5D}"/>
                    </a:ext>
                  </a:extLst>
                </p14:cNvPr>
                <p14:cNvContentPartPr/>
                <p14:nvPr/>
              </p14:nvContentPartPr>
              <p14:xfrm>
                <a:off x="8263515" y="906690"/>
                <a:ext cx="126000" cy="83880"/>
              </p14:xfrm>
            </p:contentPart>
          </mc:Choice>
          <mc:Fallback xmlns="">
            <p:pic>
              <p:nvPicPr>
                <p:cNvPr id="90" name="Ink 89">
                  <a:extLst>
                    <a:ext uri="{FF2B5EF4-FFF2-40B4-BE49-F238E27FC236}">
                      <a16:creationId xmlns:a16="http://schemas.microsoft.com/office/drawing/2014/main" id="{7E55772A-E41F-47F8-9FD6-0C0092075D5D}"/>
                    </a:ext>
                  </a:extLst>
                </p:cNvPr>
                <p:cNvPicPr/>
                <p:nvPr/>
              </p:nvPicPr>
              <p:blipFill>
                <a:blip r:embed="rId36"/>
                <a:stretch>
                  <a:fillRect/>
                </a:stretch>
              </p:blipFill>
              <p:spPr>
                <a:xfrm>
                  <a:off x="8254515" y="898050"/>
                  <a:ext cx="14364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4" name="Ink 93">
                  <a:extLst>
                    <a:ext uri="{FF2B5EF4-FFF2-40B4-BE49-F238E27FC236}">
                      <a16:creationId xmlns:a16="http://schemas.microsoft.com/office/drawing/2014/main" id="{B38E17E2-FD66-4A47-8C7C-2CA995F47932}"/>
                    </a:ext>
                  </a:extLst>
                </p14:cNvPr>
                <p14:cNvContentPartPr/>
                <p14:nvPr/>
              </p14:nvContentPartPr>
              <p14:xfrm>
                <a:off x="8211315" y="883290"/>
                <a:ext cx="81360" cy="144000"/>
              </p14:xfrm>
            </p:contentPart>
          </mc:Choice>
          <mc:Fallback xmlns="">
            <p:pic>
              <p:nvPicPr>
                <p:cNvPr id="94" name="Ink 93">
                  <a:extLst>
                    <a:ext uri="{FF2B5EF4-FFF2-40B4-BE49-F238E27FC236}">
                      <a16:creationId xmlns:a16="http://schemas.microsoft.com/office/drawing/2014/main" id="{B38E17E2-FD66-4A47-8C7C-2CA995F47932}"/>
                    </a:ext>
                  </a:extLst>
                </p:cNvPr>
                <p:cNvPicPr/>
                <p:nvPr/>
              </p:nvPicPr>
              <p:blipFill>
                <a:blip r:embed="rId38"/>
                <a:stretch>
                  <a:fillRect/>
                </a:stretch>
              </p:blipFill>
              <p:spPr>
                <a:xfrm>
                  <a:off x="8202315" y="874650"/>
                  <a:ext cx="9900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96" name="Ink 95">
                  <a:extLst>
                    <a:ext uri="{FF2B5EF4-FFF2-40B4-BE49-F238E27FC236}">
                      <a16:creationId xmlns:a16="http://schemas.microsoft.com/office/drawing/2014/main" id="{83A14350-FD93-483D-BCEF-40F1F2DB9BBF}"/>
                    </a:ext>
                  </a:extLst>
                </p14:cNvPr>
                <p14:cNvContentPartPr/>
                <p14:nvPr/>
              </p14:nvContentPartPr>
              <p14:xfrm>
                <a:off x="8539995" y="867450"/>
                <a:ext cx="171000" cy="169920"/>
              </p14:xfrm>
            </p:contentPart>
          </mc:Choice>
          <mc:Fallback xmlns="">
            <p:pic>
              <p:nvPicPr>
                <p:cNvPr id="96" name="Ink 95">
                  <a:extLst>
                    <a:ext uri="{FF2B5EF4-FFF2-40B4-BE49-F238E27FC236}">
                      <a16:creationId xmlns:a16="http://schemas.microsoft.com/office/drawing/2014/main" id="{83A14350-FD93-483D-BCEF-40F1F2DB9BBF}"/>
                    </a:ext>
                  </a:extLst>
                </p:cNvPr>
                <p:cNvPicPr/>
                <p:nvPr/>
              </p:nvPicPr>
              <p:blipFill>
                <a:blip r:embed="rId40"/>
                <a:stretch>
                  <a:fillRect/>
                </a:stretch>
              </p:blipFill>
              <p:spPr>
                <a:xfrm>
                  <a:off x="8530995" y="858810"/>
                  <a:ext cx="18864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97" name="Ink 96">
                  <a:extLst>
                    <a:ext uri="{FF2B5EF4-FFF2-40B4-BE49-F238E27FC236}">
                      <a16:creationId xmlns:a16="http://schemas.microsoft.com/office/drawing/2014/main" id="{884BBAAE-2986-49C7-A20E-C6526784AE51}"/>
                    </a:ext>
                  </a:extLst>
                </p14:cNvPr>
                <p14:cNvContentPartPr/>
                <p14:nvPr/>
              </p14:nvContentPartPr>
              <p14:xfrm>
                <a:off x="8714595" y="758370"/>
                <a:ext cx="606960" cy="238680"/>
              </p14:xfrm>
            </p:contentPart>
          </mc:Choice>
          <mc:Fallback xmlns="">
            <p:pic>
              <p:nvPicPr>
                <p:cNvPr id="97" name="Ink 96">
                  <a:extLst>
                    <a:ext uri="{FF2B5EF4-FFF2-40B4-BE49-F238E27FC236}">
                      <a16:creationId xmlns:a16="http://schemas.microsoft.com/office/drawing/2014/main" id="{884BBAAE-2986-49C7-A20E-C6526784AE51}"/>
                    </a:ext>
                  </a:extLst>
                </p:cNvPr>
                <p:cNvPicPr/>
                <p:nvPr/>
              </p:nvPicPr>
              <p:blipFill>
                <a:blip r:embed="rId42"/>
                <a:stretch>
                  <a:fillRect/>
                </a:stretch>
              </p:blipFill>
              <p:spPr>
                <a:xfrm>
                  <a:off x="8705595" y="749730"/>
                  <a:ext cx="62460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98" name="Ink 97">
                  <a:extLst>
                    <a:ext uri="{FF2B5EF4-FFF2-40B4-BE49-F238E27FC236}">
                      <a16:creationId xmlns:a16="http://schemas.microsoft.com/office/drawing/2014/main" id="{A4489AAB-8BD3-4566-9C33-64E5A0A134EE}"/>
                    </a:ext>
                  </a:extLst>
                </p14:cNvPr>
                <p14:cNvContentPartPr/>
                <p14:nvPr/>
              </p14:nvContentPartPr>
              <p14:xfrm>
                <a:off x="9442875" y="889410"/>
                <a:ext cx="69840" cy="114480"/>
              </p14:xfrm>
            </p:contentPart>
          </mc:Choice>
          <mc:Fallback xmlns="">
            <p:pic>
              <p:nvPicPr>
                <p:cNvPr id="98" name="Ink 97">
                  <a:extLst>
                    <a:ext uri="{FF2B5EF4-FFF2-40B4-BE49-F238E27FC236}">
                      <a16:creationId xmlns:a16="http://schemas.microsoft.com/office/drawing/2014/main" id="{A4489AAB-8BD3-4566-9C33-64E5A0A134EE}"/>
                    </a:ext>
                  </a:extLst>
                </p:cNvPr>
                <p:cNvPicPr/>
                <p:nvPr/>
              </p:nvPicPr>
              <p:blipFill>
                <a:blip r:embed="rId44"/>
                <a:stretch>
                  <a:fillRect/>
                </a:stretch>
              </p:blipFill>
              <p:spPr>
                <a:xfrm>
                  <a:off x="9434235" y="880410"/>
                  <a:ext cx="8748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99" name="Ink 98">
                  <a:extLst>
                    <a:ext uri="{FF2B5EF4-FFF2-40B4-BE49-F238E27FC236}">
                      <a16:creationId xmlns:a16="http://schemas.microsoft.com/office/drawing/2014/main" id="{703EAC16-510A-4CA2-9DF9-1279224CCFBF}"/>
                    </a:ext>
                  </a:extLst>
                </p14:cNvPr>
                <p14:cNvContentPartPr/>
                <p14:nvPr/>
              </p14:nvContentPartPr>
              <p14:xfrm>
                <a:off x="9506955" y="765570"/>
                <a:ext cx="1440" cy="30240"/>
              </p14:xfrm>
            </p:contentPart>
          </mc:Choice>
          <mc:Fallback xmlns="">
            <p:pic>
              <p:nvPicPr>
                <p:cNvPr id="99" name="Ink 98">
                  <a:extLst>
                    <a:ext uri="{FF2B5EF4-FFF2-40B4-BE49-F238E27FC236}">
                      <a16:creationId xmlns:a16="http://schemas.microsoft.com/office/drawing/2014/main" id="{703EAC16-510A-4CA2-9DF9-1279224CCFBF}"/>
                    </a:ext>
                  </a:extLst>
                </p:cNvPr>
                <p:cNvPicPr/>
                <p:nvPr/>
              </p:nvPicPr>
              <p:blipFill>
                <a:blip r:embed="rId46"/>
                <a:stretch>
                  <a:fillRect/>
                </a:stretch>
              </p:blipFill>
              <p:spPr>
                <a:xfrm>
                  <a:off x="9498315" y="756930"/>
                  <a:ext cx="1908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00" name="Ink 99">
                  <a:extLst>
                    <a:ext uri="{FF2B5EF4-FFF2-40B4-BE49-F238E27FC236}">
                      <a16:creationId xmlns:a16="http://schemas.microsoft.com/office/drawing/2014/main" id="{1C03E732-3EA4-4869-A41B-2DABD9582990}"/>
                    </a:ext>
                  </a:extLst>
                </p14:cNvPr>
                <p14:cNvContentPartPr/>
                <p14:nvPr/>
              </p14:nvContentPartPr>
              <p14:xfrm>
                <a:off x="9554475" y="749730"/>
                <a:ext cx="403920" cy="255240"/>
              </p14:xfrm>
            </p:contentPart>
          </mc:Choice>
          <mc:Fallback xmlns="">
            <p:pic>
              <p:nvPicPr>
                <p:cNvPr id="100" name="Ink 99">
                  <a:extLst>
                    <a:ext uri="{FF2B5EF4-FFF2-40B4-BE49-F238E27FC236}">
                      <a16:creationId xmlns:a16="http://schemas.microsoft.com/office/drawing/2014/main" id="{1C03E732-3EA4-4869-A41B-2DABD9582990}"/>
                    </a:ext>
                  </a:extLst>
                </p:cNvPr>
                <p:cNvPicPr/>
                <p:nvPr/>
              </p:nvPicPr>
              <p:blipFill>
                <a:blip r:embed="rId48"/>
                <a:stretch>
                  <a:fillRect/>
                </a:stretch>
              </p:blipFill>
              <p:spPr>
                <a:xfrm>
                  <a:off x="9545475" y="740730"/>
                  <a:ext cx="42156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01" name="Ink 100">
                  <a:extLst>
                    <a:ext uri="{FF2B5EF4-FFF2-40B4-BE49-F238E27FC236}">
                      <a16:creationId xmlns:a16="http://schemas.microsoft.com/office/drawing/2014/main" id="{0A1A6D99-1DA6-41C9-95F4-D6F08980F341}"/>
                    </a:ext>
                  </a:extLst>
                </p14:cNvPr>
                <p14:cNvContentPartPr/>
                <p14:nvPr/>
              </p14:nvContentPartPr>
              <p14:xfrm>
                <a:off x="9901515" y="846570"/>
                <a:ext cx="132120" cy="84240"/>
              </p14:xfrm>
            </p:contentPart>
          </mc:Choice>
          <mc:Fallback xmlns="">
            <p:pic>
              <p:nvPicPr>
                <p:cNvPr id="101" name="Ink 100">
                  <a:extLst>
                    <a:ext uri="{FF2B5EF4-FFF2-40B4-BE49-F238E27FC236}">
                      <a16:creationId xmlns:a16="http://schemas.microsoft.com/office/drawing/2014/main" id="{0A1A6D99-1DA6-41C9-95F4-D6F08980F341}"/>
                    </a:ext>
                  </a:extLst>
                </p:cNvPr>
                <p:cNvPicPr/>
                <p:nvPr/>
              </p:nvPicPr>
              <p:blipFill>
                <a:blip r:embed="rId50"/>
                <a:stretch>
                  <a:fillRect/>
                </a:stretch>
              </p:blipFill>
              <p:spPr>
                <a:xfrm>
                  <a:off x="9892875" y="837930"/>
                  <a:ext cx="14976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02" name="Ink 101">
                  <a:extLst>
                    <a:ext uri="{FF2B5EF4-FFF2-40B4-BE49-F238E27FC236}">
                      <a16:creationId xmlns:a16="http://schemas.microsoft.com/office/drawing/2014/main" id="{4A3A6D45-6A1F-4739-93D3-88B4C6663AEA}"/>
                    </a:ext>
                  </a:extLst>
                </p14:cNvPr>
                <p14:cNvContentPartPr/>
                <p14:nvPr/>
              </p14:nvContentPartPr>
              <p14:xfrm>
                <a:off x="10067475" y="694650"/>
                <a:ext cx="75240" cy="587520"/>
              </p14:xfrm>
            </p:contentPart>
          </mc:Choice>
          <mc:Fallback xmlns="">
            <p:pic>
              <p:nvPicPr>
                <p:cNvPr id="102" name="Ink 101">
                  <a:extLst>
                    <a:ext uri="{FF2B5EF4-FFF2-40B4-BE49-F238E27FC236}">
                      <a16:creationId xmlns:a16="http://schemas.microsoft.com/office/drawing/2014/main" id="{4A3A6D45-6A1F-4739-93D3-88B4C6663AEA}"/>
                    </a:ext>
                  </a:extLst>
                </p:cNvPr>
                <p:cNvPicPr/>
                <p:nvPr/>
              </p:nvPicPr>
              <p:blipFill>
                <a:blip r:embed="rId52"/>
                <a:stretch>
                  <a:fillRect/>
                </a:stretch>
              </p:blipFill>
              <p:spPr>
                <a:xfrm>
                  <a:off x="10058475" y="686010"/>
                  <a:ext cx="92880" cy="6051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03" name="Ink 102">
                  <a:extLst>
                    <a:ext uri="{FF2B5EF4-FFF2-40B4-BE49-F238E27FC236}">
                      <a16:creationId xmlns:a16="http://schemas.microsoft.com/office/drawing/2014/main" id="{97681B57-74E1-41FD-A2E3-C3BFDC1484D0}"/>
                    </a:ext>
                  </a:extLst>
                </p14:cNvPr>
                <p14:cNvContentPartPr/>
                <p14:nvPr/>
              </p14:nvContentPartPr>
              <p14:xfrm>
                <a:off x="10024635" y="860610"/>
                <a:ext cx="194040" cy="299520"/>
              </p14:xfrm>
            </p:contentPart>
          </mc:Choice>
          <mc:Fallback xmlns="">
            <p:pic>
              <p:nvPicPr>
                <p:cNvPr id="103" name="Ink 102">
                  <a:extLst>
                    <a:ext uri="{FF2B5EF4-FFF2-40B4-BE49-F238E27FC236}">
                      <a16:creationId xmlns:a16="http://schemas.microsoft.com/office/drawing/2014/main" id="{97681B57-74E1-41FD-A2E3-C3BFDC1484D0}"/>
                    </a:ext>
                  </a:extLst>
                </p:cNvPr>
                <p:cNvPicPr/>
                <p:nvPr/>
              </p:nvPicPr>
              <p:blipFill>
                <a:blip r:embed="rId54"/>
                <a:stretch>
                  <a:fillRect/>
                </a:stretch>
              </p:blipFill>
              <p:spPr>
                <a:xfrm>
                  <a:off x="10015995" y="851610"/>
                  <a:ext cx="21168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04" name="Ink 103">
                  <a:extLst>
                    <a:ext uri="{FF2B5EF4-FFF2-40B4-BE49-F238E27FC236}">
                      <a16:creationId xmlns:a16="http://schemas.microsoft.com/office/drawing/2014/main" id="{5C58B9BC-D5CD-4681-9C1F-3326EA96934E}"/>
                    </a:ext>
                  </a:extLst>
                </p14:cNvPr>
                <p14:cNvContentPartPr/>
                <p14:nvPr/>
              </p14:nvContentPartPr>
              <p14:xfrm>
                <a:off x="10247475" y="725970"/>
                <a:ext cx="230400" cy="222480"/>
              </p14:xfrm>
            </p:contentPart>
          </mc:Choice>
          <mc:Fallback xmlns="">
            <p:pic>
              <p:nvPicPr>
                <p:cNvPr id="104" name="Ink 103">
                  <a:extLst>
                    <a:ext uri="{FF2B5EF4-FFF2-40B4-BE49-F238E27FC236}">
                      <a16:creationId xmlns:a16="http://schemas.microsoft.com/office/drawing/2014/main" id="{5C58B9BC-D5CD-4681-9C1F-3326EA96934E}"/>
                    </a:ext>
                  </a:extLst>
                </p:cNvPr>
                <p:cNvPicPr/>
                <p:nvPr/>
              </p:nvPicPr>
              <p:blipFill>
                <a:blip r:embed="rId56"/>
                <a:stretch>
                  <a:fillRect/>
                </a:stretch>
              </p:blipFill>
              <p:spPr>
                <a:xfrm>
                  <a:off x="10238835" y="717330"/>
                  <a:ext cx="24804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05" name="Ink 104">
                  <a:extLst>
                    <a:ext uri="{FF2B5EF4-FFF2-40B4-BE49-F238E27FC236}">
                      <a16:creationId xmlns:a16="http://schemas.microsoft.com/office/drawing/2014/main" id="{06447D23-F9F4-4C2B-90C7-1EC9C7C57BA2}"/>
                    </a:ext>
                  </a:extLst>
                </p14:cNvPr>
                <p14:cNvContentPartPr/>
                <p14:nvPr/>
              </p14:nvContentPartPr>
              <p14:xfrm>
                <a:off x="10536915" y="800850"/>
                <a:ext cx="252000" cy="177840"/>
              </p14:xfrm>
            </p:contentPart>
          </mc:Choice>
          <mc:Fallback xmlns="">
            <p:pic>
              <p:nvPicPr>
                <p:cNvPr id="105" name="Ink 104">
                  <a:extLst>
                    <a:ext uri="{FF2B5EF4-FFF2-40B4-BE49-F238E27FC236}">
                      <a16:creationId xmlns:a16="http://schemas.microsoft.com/office/drawing/2014/main" id="{06447D23-F9F4-4C2B-90C7-1EC9C7C57BA2}"/>
                    </a:ext>
                  </a:extLst>
                </p:cNvPr>
                <p:cNvPicPr/>
                <p:nvPr/>
              </p:nvPicPr>
              <p:blipFill>
                <a:blip r:embed="rId58"/>
                <a:stretch>
                  <a:fillRect/>
                </a:stretch>
              </p:blipFill>
              <p:spPr>
                <a:xfrm>
                  <a:off x="10527915" y="792210"/>
                  <a:ext cx="26964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06" name="Ink 105">
                  <a:extLst>
                    <a:ext uri="{FF2B5EF4-FFF2-40B4-BE49-F238E27FC236}">
                      <a16:creationId xmlns:a16="http://schemas.microsoft.com/office/drawing/2014/main" id="{3CC8125A-9EF9-4279-B9F2-182059578807}"/>
                    </a:ext>
                  </a:extLst>
                </p14:cNvPr>
                <p14:cNvContentPartPr/>
                <p14:nvPr/>
              </p14:nvContentPartPr>
              <p14:xfrm>
                <a:off x="9601635" y="1188930"/>
                <a:ext cx="166320" cy="201240"/>
              </p14:xfrm>
            </p:contentPart>
          </mc:Choice>
          <mc:Fallback xmlns="">
            <p:pic>
              <p:nvPicPr>
                <p:cNvPr id="106" name="Ink 105">
                  <a:extLst>
                    <a:ext uri="{FF2B5EF4-FFF2-40B4-BE49-F238E27FC236}">
                      <a16:creationId xmlns:a16="http://schemas.microsoft.com/office/drawing/2014/main" id="{3CC8125A-9EF9-4279-B9F2-182059578807}"/>
                    </a:ext>
                  </a:extLst>
                </p:cNvPr>
                <p:cNvPicPr/>
                <p:nvPr/>
              </p:nvPicPr>
              <p:blipFill>
                <a:blip r:embed="rId60"/>
                <a:stretch>
                  <a:fillRect/>
                </a:stretch>
              </p:blipFill>
              <p:spPr>
                <a:xfrm>
                  <a:off x="9592995" y="1179930"/>
                  <a:ext cx="18396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07" name="Ink 106">
                  <a:extLst>
                    <a:ext uri="{FF2B5EF4-FFF2-40B4-BE49-F238E27FC236}">
                      <a16:creationId xmlns:a16="http://schemas.microsoft.com/office/drawing/2014/main" id="{85265F09-FFB8-4CB1-978D-3324DBAC83AE}"/>
                    </a:ext>
                  </a:extLst>
                </p14:cNvPr>
                <p14:cNvContentPartPr/>
                <p14:nvPr/>
              </p14:nvContentPartPr>
              <p14:xfrm>
                <a:off x="9859755" y="1210530"/>
                <a:ext cx="198360" cy="181080"/>
              </p14:xfrm>
            </p:contentPart>
          </mc:Choice>
          <mc:Fallback xmlns="">
            <p:pic>
              <p:nvPicPr>
                <p:cNvPr id="107" name="Ink 106">
                  <a:extLst>
                    <a:ext uri="{FF2B5EF4-FFF2-40B4-BE49-F238E27FC236}">
                      <a16:creationId xmlns:a16="http://schemas.microsoft.com/office/drawing/2014/main" id="{85265F09-FFB8-4CB1-978D-3324DBAC83AE}"/>
                    </a:ext>
                  </a:extLst>
                </p:cNvPr>
                <p:cNvPicPr/>
                <p:nvPr/>
              </p:nvPicPr>
              <p:blipFill>
                <a:blip r:embed="rId62"/>
                <a:stretch>
                  <a:fillRect/>
                </a:stretch>
              </p:blipFill>
              <p:spPr>
                <a:xfrm>
                  <a:off x="9851115" y="1201890"/>
                  <a:ext cx="21600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08" name="Ink 107">
                  <a:extLst>
                    <a:ext uri="{FF2B5EF4-FFF2-40B4-BE49-F238E27FC236}">
                      <a16:creationId xmlns:a16="http://schemas.microsoft.com/office/drawing/2014/main" id="{E0223CA8-BCB6-4B0B-8AFC-00A808E82609}"/>
                    </a:ext>
                  </a:extLst>
                </p14:cNvPr>
                <p14:cNvContentPartPr/>
                <p14:nvPr/>
              </p14:nvContentPartPr>
              <p14:xfrm>
                <a:off x="10176555" y="1337970"/>
                <a:ext cx="22680" cy="33120"/>
              </p14:xfrm>
            </p:contentPart>
          </mc:Choice>
          <mc:Fallback xmlns="">
            <p:pic>
              <p:nvPicPr>
                <p:cNvPr id="108" name="Ink 107">
                  <a:extLst>
                    <a:ext uri="{FF2B5EF4-FFF2-40B4-BE49-F238E27FC236}">
                      <a16:creationId xmlns:a16="http://schemas.microsoft.com/office/drawing/2014/main" id="{E0223CA8-BCB6-4B0B-8AFC-00A808E82609}"/>
                    </a:ext>
                  </a:extLst>
                </p:cNvPr>
                <p:cNvPicPr/>
                <p:nvPr/>
              </p:nvPicPr>
              <p:blipFill>
                <a:blip r:embed="rId64"/>
                <a:stretch>
                  <a:fillRect/>
                </a:stretch>
              </p:blipFill>
              <p:spPr>
                <a:xfrm>
                  <a:off x="10167915" y="1328970"/>
                  <a:ext cx="4032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09" name="Ink 108">
                  <a:extLst>
                    <a:ext uri="{FF2B5EF4-FFF2-40B4-BE49-F238E27FC236}">
                      <a16:creationId xmlns:a16="http://schemas.microsoft.com/office/drawing/2014/main" id="{B130C6CA-896C-449F-88C9-A9A0E727B9AE}"/>
                    </a:ext>
                  </a:extLst>
                </p14:cNvPr>
                <p14:cNvContentPartPr/>
                <p14:nvPr/>
              </p14:nvContentPartPr>
              <p14:xfrm>
                <a:off x="8897835" y="1434090"/>
                <a:ext cx="146880" cy="249840"/>
              </p14:xfrm>
            </p:contentPart>
          </mc:Choice>
          <mc:Fallback xmlns="">
            <p:pic>
              <p:nvPicPr>
                <p:cNvPr id="109" name="Ink 108">
                  <a:extLst>
                    <a:ext uri="{FF2B5EF4-FFF2-40B4-BE49-F238E27FC236}">
                      <a16:creationId xmlns:a16="http://schemas.microsoft.com/office/drawing/2014/main" id="{B130C6CA-896C-449F-88C9-A9A0E727B9AE}"/>
                    </a:ext>
                  </a:extLst>
                </p:cNvPr>
                <p:cNvPicPr/>
                <p:nvPr/>
              </p:nvPicPr>
              <p:blipFill>
                <a:blip r:embed="rId66"/>
                <a:stretch>
                  <a:fillRect/>
                </a:stretch>
              </p:blipFill>
              <p:spPr>
                <a:xfrm>
                  <a:off x="8889195" y="1425090"/>
                  <a:ext cx="16452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10" name="Ink 109">
                  <a:extLst>
                    <a:ext uri="{FF2B5EF4-FFF2-40B4-BE49-F238E27FC236}">
                      <a16:creationId xmlns:a16="http://schemas.microsoft.com/office/drawing/2014/main" id="{48F0F606-A0A2-4409-A0A1-14955249683E}"/>
                    </a:ext>
                  </a:extLst>
                </p14:cNvPr>
                <p14:cNvContentPartPr/>
                <p14:nvPr/>
              </p14:nvContentPartPr>
              <p14:xfrm>
                <a:off x="9106275" y="1481610"/>
                <a:ext cx="38880" cy="138600"/>
              </p14:xfrm>
            </p:contentPart>
          </mc:Choice>
          <mc:Fallback xmlns="">
            <p:pic>
              <p:nvPicPr>
                <p:cNvPr id="110" name="Ink 109">
                  <a:extLst>
                    <a:ext uri="{FF2B5EF4-FFF2-40B4-BE49-F238E27FC236}">
                      <a16:creationId xmlns:a16="http://schemas.microsoft.com/office/drawing/2014/main" id="{48F0F606-A0A2-4409-A0A1-14955249683E}"/>
                    </a:ext>
                  </a:extLst>
                </p:cNvPr>
                <p:cNvPicPr/>
                <p:nvPr/>
              </p:nvPicPr>
              <p:blipFill>
                <a:blip r:embed="rId68"/>
                <a:stretch>
                  <a:fillRect/>
                </a:stretch>
              </p:blipFill>
              <p:spPr>
                <a:xfrm>
                  <a:off x="9097635" y="1472970"/>
                  <a:ext cx="5652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11" name="Ink 110">
                  <a:extLst>
                    <a:ext uri="{FF2B5EF4-FFF2-40B4-BE49-F238E27FC236}">
                      <a16:creationId xmlns:a16="http://schemas.microsoft.com/office/drawing/2014/main" id="{2B21E537-FD47-48F7-8867-7FA49D13F914}"/>
                    </a:ext>
                  </a:extLst>
                </p14:cNvPr>
                <p14:cNvContentPartPr/>
                <p14:nvPr/>
              </p14:nvContentPartPr>
              <p14:xfrm>
                <a:off x="9074955" y="1550010"/>
                <a:ext cx="183240" cy="51120"/>
              </p14:xfrm>
            </p:contentPart>
          </mc:Choice>
          <mc:Fallback xmlns="">
            <p:pic>
              <p:nvPicPr>
                <p:cNvPr id="111" name="Ink 110">
                  <a:extLst>
                    <a:ext uri="{FF2B5EF4-FFF2-40B4-BE49-F238E27FC236}">
                      <a16:creationId xmlns:a16="http://schemas.microsoft.com/office/drawing/2014/main" id="{2B21E537-FD47-48F7-8867-7FA49D13F914}"/>
                    </a:ext>
                  </a:extLst>
                </p:cNvPr>
                <p:cNvPicPr/>
                <p:nvPr/>
              </p:nvPicPr>
              <p:blipFill>
                <a:blip r:embed="rId70"/>
                <a:stretch>
                  <a:fillRect/>
                </a:stretch>
              </p:blipFill>
              <p:spPr>
                <a:xfrm>
                  <a:off x="9066315" y="1541370"/>
                  <a:ext cx="20088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12" name="Ink 111">
                  <a:extLst>
                    <a:ext uri="{FF2B5EF4-FFF2-40B4-BE49-F238E27FC236}">
                      <a16:creationId xmlns:a16="http://schemas.microsoft.com/office/drawing/2014/main" id="{ADCC3096-FC07-40D8-A4BD-1FD1CFC98650}"/>
                    </a:ext>
                  </a:extLst>
                </p14:cNvPr>
                <p14:cNvContentPartPr/>
                <p14:nvPr/>
              </p14:nvContentPartPr>
              <p14:xfrm>
                <a:off x="9404355" y="1532370"/>
                <a:ext cx="203040" cy="78480"/>
              </p14:xfrm>
            </p:contentPart>
          </mc:Choice>
          <mc:Fallback xmlns="">
            <p:pic>
              <p:nvPicPr>
                <p:cNvPr id="112" name="Ink 111">
                  <a:extLst>
                    <a:ext uri="{FF2B5EF4-FFF2-40B4-BE49-F238E27FC236}">
                      <a16:creationId xmlns:a16="http://schemas.microsoft.com/office/drawing/2014/main" id="{ADCC3096-FC07-40D8-A4BD-1FD1CFC98650}"/>
                    </a:ext>
                  </a:extLst>
                </p:cNvPr>
                <p:cNvPicPr/>
                <p:nvPr/>
              </p:nvPicPr>
              <p:blipFill>
                <a:blip r:embed="rId72"/>
                <a:stretch>
                  <a:fillRect/>
                </a:stretch>
              </p:blipFill>
              <p:spPr>
                <a:xfrm>
                  <a:off x="9395355" y="1523370"/>
                  <a:ext cx="22068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13" name="Ink 112">
                  <a:extLst>
                    <a:ext uri="{FF2B5EF4-FFF2-40B4-BE49-F238E27FC236}">
                      <a16:creationId xmlns:a16="http://schemas.microsoft.com/office/drawing/2014/main" id="{E89C7C16-4FD2-479F-A4A2-0E35F3637201}"/>
                    </a:ext>
                  </a:extLst>
                </p14:cNvPr>
                <p14:cNvContentPartPr/>
                <p14:nvPr/>
              </p14:nvContentPartPr>
              <p14:xfrm>
                <a:off x="9582555" y="1498530"/>
                <a:ext cx="287640" cy="114840"/>
              </p14:xfrm>
            </p:contentPart>
          </mc:Choice>
          <mc:Fallback xmlns="">
            <p:pic>
              <p:nvPicPr>
                <p:cNvPr id="113" name="Ink 112">
                  <a:extLst>
                    <a:ext uri="{FF2B5EF4-FFF2-40B4-BE49-F238E27FC236}">
                      <a16:creationId xmlns:a16="http://schemas.microsoft.com/office/drawing/2014/main" id="{E89C7C16-4FD2-479F-A4A2-0E35F3637201}"/>
                    </a:ext>
                  </a:extLst>
                </p:cNvPr>
                <p:cNvPicPr/>
                <p:nvPr/>
              </p:nvPicPr>
              <p:blipFill>
                <a:blip r:embed="rId74"/>
                <a:stretch>
                  <a:fillRect/>
                </a:stretch>
              </p:blipFill>
              <p:spPr>
                <a:xfrm>
                  <a:off x="9573555" y="1489530"/>
                  <a:ext cx="30528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14" name="Ink 113">
                  <a:extLst>
                    <a:ext uri="{FF2B5EF4-FFF2-40B4-BE49-F238E27FC236}">
                      <a16:creationId xmlns:a16="http://schemas.microsoft.com/office/drawing/2014/main" id="{6C8F438B-90F9-41E0-B67C-728244CB8D6B}"/>
                    </a:ext>
                  </a:extLst>
                </p14:cNvPr>
                <p14:cNvContentPartPr/>
                <p14:nvPr/>
              </p14:nvContentPartPr>
              <p14:xfrm>
                <a:off x="9905115" y="1512570"/>
                <a:ext cx="190440" cy="127800"/>
              </p14:xfrm>
            </p:contentPart>
          </mc:Choice>
          <mc:Fallback xmlns="">
            <p:pic>
              <p:nvPicPr>
                <p:cNvPr id="114" name="Ink 113">
                  <a:extLst>
                    <a:ext uri="{FF2B5EF4-FFF2-40B4-BE49-F238E27FC236}">
                      <a16:creationId xmlns:a16="http://schemas.microsoft.com/office/drawing/2014/main" id="{6C8F438B-90F9-41E0-B67C-728244CB8D6B}"/>
                    </a:ext>
                  </a:extLst>
                </p:cNvPr>
                <p:cNvPicPr/>
                <p:nvPr/>
              </p:nvPicPr>
              <p:blipFill>
                <a:blip r:embed="rId76"/>
                <a:stretch>
                  <a:fillRect/>
                </a:stretch>
              </p:blipFill>
              <p:spPr>
                <a:xfrm>
                  <a:off x="9896115" y="1503570"/>
                  <a:ext cx="20808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15" name="Ink 114">
                  <a:extLst>
                    <a:ext uri="{FF2B5EF4-FFF2-40B4-BE49-F238E27FC236}">
                      <a16:creationId xmlns:a16="http://schemas.microsoft.com/office/drawing/2014/main" id="{E02F2709-1152-4374-BFC6-37DCEB777CD9}"/>
                    </a:ext>
                  </a:extLst>
                </p14:cNvPr>
                <p14:cNvContentPartPr/>
                <p14:nvPr/>
              </p14:nvContentPartPr>
              <p14:xfrm>
                <a:off x="10341075" y="1309530"/>
                <a:ext cx="68760" cy="563040"/>
              </p14:xfrm>
            </p:contentPart>
          </mc:Choice>
          <mc:Fallback xmlns="">
            <p:pic>
              <p:nvPicPr>
                <p:cNvPr id="115" name="Ink 114">
                  <a:extLst>
                    <a:ext uri="{FF2B5EF4-FFF2-40B4-BE49-F238E27FC236}">
                      <a16:creationId xmlns:a16="http://schemas.microsoft.com/office/drawing/2014/main" id="{E02F2709-1152-4374-BFC6-37DCEB777CD9}"/>
                    </a:ext>
                  </a:extLst>
                </p:cNvPr>
                <p:cNvPicPr/>
                <p:nvPr/>
              </p:nvPicPr>
              <p:blipFill>
                <a:blip r:embed="rId78"/>
                <a:stretch>
                  <a:fillRect/>
                </a:stretch>
              </p:blipFill>
              <p:spPr>
                <a:xfrm>
                  <a:off x="10332435" y="1300530"/>
                  <a:ext cx="86400" cy="5806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16" name="Ink 115">
                  <a:extLst>
                    <a:ext uri="{FF2B5EF4-FFF2-40B4-BE49-F238E27FC236}">
                      <a16:creationId xmlns:a16="http://schemas.microsoft.com/office/drawing/2014/main" id="{2FAC8D9D-1B6D-41CC-AAE0-FA4E5DA238F1}"/>
                    </a:ext>
                  </a:extLst>
                </p14:cNvPr>
                <p14:cNvContentPartPr/>
                <p14:nvPr/>
              </p14:nvContentPartPr>
              <p14:xfrm>
                <a:off x="10288515" y="1462890"/>
                <a:ext cx="451440" cy="231120"/>
              </p14:xfrm>
            </p:contentPart>
          </mc:Choice>
          <mc:Fallback xmlns="">
            <p:pic>
              <p:nvPicPr>
                <p:cNvPr id="116" name="Ink 115">
                  <a:extLst>
                    <a:ext uri="{FF2B5EF4-FFF2-40B4-BE49-F238E27FC236}">
                      <a16:creationId xmlns:a16="http://schemas.microsoft.com/office/drawing/2014/main" id="{2FAC8D9D-1B6D-41CC-AAE0-FA4E5DA238F1}"/>
                    </a:ext>
                  </a:extLst>
                </p:cNvPr>
                <p:cNvPicPr/>
                <p:nvPr/>
              </p:nvPicPr>
              <p:blipFill>
                <a:blip r:embed="rId80"/>
                <a:stretch>
                  <a:fillRect/>
                </a:stretch>
              </p:blipFill>
              <p:spPr>
                <a:xfrm>
                  <a:off x="10279875" y="1453890"/>
                  <a:ext cx="46908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17" name="Ink 116">
                  <a:extLst>
                    <a:ext uri="{FF2B5EF4-FFF2-40B4-BE49-F238E27FC236}">
                      <a16:creationId xmlns:a16="http://schemas.microsoft.com/office/drawing/2014/main" id="{795B81E0-FC8C-4DF5-97C3-03DA4E0EC9A0}"/>
                    </a:ext>
                  </a:extLst>
                </p14:cNvPr>
                <p14:cNvContentPartPr/>
                <p14:nvPr/>
              </p14:nvContentPartPr>
              <p14:xfrm>
                <a:off x="9065235" y="1813170"/>
                <a:ext cx="701280" cy="446400"/>
              </p14:xfrm>
            </p:contentPart>
          </mc:Choice>
          <mc:Fallback xmlns="">
            <p:pic>
              <p:nvPicPr>
                <p:cNvPr id="117" name="Ink 116">
                  <a:extLst>
                    <a:ext uri="{FF2B5EF4-FFF2-40B4-BE49-F238E27FC236}">
                      <a16:creationId xmlns:a16="http://schemas.microsoft.com/office/drawing/2014/main" id="{795B81E0-FC8C-4DF5-97C3-03DA4E0EC9A0}"/>
                    </a:ext>
                  </a:extLst>
                </p:cNvPr>
                <p:cNvPicPr/>
                <p:nvPr/>
              </p:nvPicPr>
              <p:blipFill>
                <a:blip r:embed="rId82"/>
                <a:stretch>
                  <a:fillRect/>
                </a:stretch>
              </p:blipFill>
              <p:spPr>
                <a:xfrm>
                  <a:off x="9056235" y="1804170"/>
                  <a:ext cx="718920" cy="4640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18" name="Ink 117">
                  <a:extLst>
                    <a:ext uri="{FF2B5EF4-FFF2-40B4-BE49-F238E27FC236}">
                      <a16:creationId xmlns:a16="http://schemas.microsoft.com/office/drawing/2014/main" id="{44975398-9D8E-4A6A-9DC5-BBC9D3868A6C}"/>
                    </a:ext>
                  </a:extLst>
                </p14:cNvPr>
                <p14:cNvContentPartPr/>
                <p14:nvPr/>
              </p14:nvContentPartPr>
              <p14:xfrm>
                <a:off x="10051995" y="1817490"/>
                <a:ext cx="92160" cy="329040"/>
              </p14:xfrm>
            </p:contentPart>
          </mc:Choice>
          <mc:Fallback xmlns="">
            <p:pic>
              <p:nvPicPr>
                <p:cNvPr id="118" name="Ink 117">
                  <a:extLst>
                    <a:ext uri="{FF2B5EF4-FFF2-40B4-BE49-F238E27FC236}">
                      <a16:creationId xmlns:a16="http://schemas.microsoft.com/office/drawing/2014/main" id="{44975398-9D8E-4A6A-9DC5-BBC9D3868A6C}"/>
                    </a:ext>
                  </a:extLst>
                </p:cNvPr>
                <p:cNvPicPr/>
                <p:nvPr/>
              </p:nvPicPr>
              <p:blipFill>
                <a:blip r:embed="rId84"/>
                <a:stretch>
                  <a:fillRect/>
                </a:stretch>
              </p:blipFill>
              <p:spPr>
                <a:xfrm>
                  <a:off x="10042995" y="1808850"/>
                  <a:ext cx="10980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19" name="Ink 118">
                  <a:extLst>
                    <a:ext uri="{FF2B5EF4-FFF2-40B4-BE49-F238E27FC236}">
                      <a16:creationId xmlns:a16="http://schemas.microsoft.com/office/drawing/2014/main" id="{62CE78E5-E36B-4F87-809E-ABA412AE018D}"/>
                    </a:ext>
                  </a:extLst>
                </p14:cNvPr>
                <p14:cNvContentPartPr/>
                <p14:nvPr/>
              </p14:nvContentPartPr>
              <p14:xfrm>
                <a:off x="10127955" y="1791930"/>
                <a:ext cx="351720" cy="176040"/>
              </p14:xfrm>
            </p:contentPart>
          </mc:Choice>
          <mc:Fallback xmlns="">
            <p:pic>
              <p:nvPicPr>
                <p:cNvPr id="119" name="Ink 118">
                  <a:extLst>
                    <a:ext uri="{FF2B5EF4-FFF2-40B4-BE49-F238E27FC236}">
                      <a16:creationId xmlns:a16="http://schemas.microsoft.com/office/drawing/2014/main" id="{62CE78E5-E36B-4F87-809E-ABA412AE018D}"/>
                    </a:ext>
                  </a:extLst>
                </p:cNvPr>
                <p:cNvPicPr/>
                <p:nvPr/>
              </p:nvPicPr>
              <p:blipFill>
                <a:blip r:embed="rId86"/>
                <a:stretch>
                  <a:fillRect/>
                </a:stretch>
              </p:blipFill>
              <p:spPr>
                <a:xfrm>
                  <a:off x="10119315" y="1783290"/>
                  <a:ext cx="36936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20" name="Ink 119">
                  <a:extLst>
                    <a:ext uri="{FF2B5EF4-FFF2-40B4-BE49-F238E27FC236}">
                      <a16:creationId xmlns:a16="http://schemas.microsoft.com/office/drawing/2014/main" id="{F8CEA901-E40B-4F89-BEA1-F51504CCD070}"/>
                    </a:ext>
                  </a:extLst>
                </p14:cNvPr>
                <p14:cNvContentPartPr/>
                <p14:nvPr/>
              </p14:nvContentPartPr>
              <p14:xfrm>
                <a:off x="10516035" y="1709130"/>
                <a:ext cx="342000" cy="231120"/>
              </p14:xfrm>
            </p:contentPart>
          </mc:Choice>
          <mc:Fallback xmlns="">
            <p:pic>
              <p:nvPicPr>
                <p:cNvPr id="120" name="Ink 119">
                  <a:extLst>
                    <a:ext uri="{FF2B5EF4-FFF2-40B4-BE49-F238E27FC236}">
                      <a16:creationId xmlns:a16="http://schemas.microsoft.com/office/drawing/2014/main" id="{F8CEA901-E40B-4F89-BEA1-F51504CCD070}"/>
                    </a:ext>
                  </a:extLst>
                </p:cNvPr>
                <p:cNvPicPr/>
                <p:nvPr/>
              </p:nvPicPr>
              <p:blipFill>
                <a:blip r:embed="rId88"/>
                <a:stretch>
                  <a:fillRect/>
                </a:stretch>
              </p:blipFill>
              <p:spPr>
                <a:xfrm>
                  <a:off x="10507395" y="1700130"/>
                  <a:ext cx="35964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21" name="Ink 120">
                  <a:extLst>
                    <a:ext uri="{FF2B5EF4-FFF2-40B4-BE49-F238E27FC236}">
                      <a16:creationId xmlns:a16="http://schemas.microsoft.com/office/drawing/2014/main" id="{E873F268-62C4-407A-85E8-DDEA4CEB11D4}"/>
                    </a:ext>
                  </a:extLst>
                </p14:cNvPr>
                <p14:cNvContentPartPr/>
                <p14:nvPr/>
              </p14:nvContentPartPr>
              <p14:xfrm>
                <a:off x="10910235" y="1903530"/>
                <a:ext cx="16560" cy="14040"/>
              </p14:xfrm>
            </p:contentPart>
          </mc:Choice>
          <mc:Fallback xmlns="">
            <p:pic>
              <p:nvPicPr>
                <p:cNvPr id="121" name="Ink 120">
                  <a:extLst>
                    <a:ext uri="{FF2B5EF4-FFF2-40B4-BE49-F238E27FC236}">
                      <a16:creationId xmlns:a16="http://schemas.microsoft.com/office/drawing/2014/main" id="{E873F268-62C4-407A-85E8-DDEA4CEB11D4}"/>
                    </a:ext>
                  </a:extLst>
                </p:cNvPr>
                <p:cNvPicPr/>
                <p:nvPr/>
              </p:nvPicPr>
              <p:blipFill>
                <a:blip r:embed="rId90"/>
                <a:stretch>
                  <a:fillRect/>
                </a:stretch>
              </p:blipFill>
              <p:spPr>
                <a:xfrm>
                  <a:off x="10901235" y="1894530"/>
                  <a:ext cx="3420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26" name="Ink 125">
                  <a:extLst>
                    <a:ext uri="{FF2B5EF4-FFF2-40B4-BE49-F238E27FC236}">
                      <a16:creationId xmlns:a16="http://schemas.microsoft.com/office/drawing/2014/main" id="{9761CBD5-B90A-494B-88A2-8EF289C076E3}"/>
                    </a:ext>
                  </a:extLst>
                </p14:cNvPr>
                <p14:cNvContentPartPr/>
                <p14:nvPr/>
              </p14:nvContentPartPr>
              <p14:xfrm>
                <a:off x="8026635" y="2737650"/>
                <a:ext cx="236520" cy="50400"/>
              </p14:xfrm>
            </p:contentPart>
          </mc:Choice>
          <mc:Fallback xmlns="">
            <p:pic>
              <p:nvPicPr>
                <p:cNvPr id="126" name="Ink 125">
                  <a:extLst>
                    <a:ext uri="{FF2B5EF4-FFF2-40B4-BE49-F238E27FC236}">
                      <a16:creationId xmlns:a16="http://schemas.microsoft.com/office/drawing/2014/main" id="{9761CBD5-B90A-494B-88A2-8EF289C076E3}"/>
                    </a:ext>
                  </a:extLst>
                </p:cNvPr>
                <p:cNvPicPr/>
                <p:nvPr/>
              </p:nvPicPr>
              <p:blipFill>
                <a:blip r:embed="rId92"/>
                <a:stretch>
                  <a:fillRect/>
                </a:stretch>
              </p:blipFill>
              <p:spPr>
                <a:xfrm>
                  <a:off x="8017995" y="2729010"/>
                  <a:ext cx="25416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27" name="Ink 126">
                  <a:extLst>
                    <a:ext uri="{FF2B5EF4-FFF2-40B4-BE49-F238E27FC236}">
                      <a16:creationId xmlns:a16="http://schemas.microsoft.com/office/drawing/2014/main" id="{E20FB86E-6DD2-48CE-97E1-35B00EF37188}"/>
                    </a:ext>
                  </a:extLst>
                </p14:cNvPr>
                <p14:cNvContentPartPr/>
                <p14:nvPr/>
              </p14:nvContentPartPr>
              <p14:xfrm>
                <a:off x="8184315" y="2671410"/>
                <a:ext cx="85320" cy="194040"/>
              </p14:xfrm>
            </p:contentPart>
          </mc:Choice>
          <mc:Fallback xmlns="">
            <p:pic>
              <p:nvPicPr>
                <p:cNvPr id="127" name="Ink 126">
                  <a:extLst>
                    <a:ext uri="{FF2B5EF4-FFF2-40B4-BE49-F238E27FC236}">
                      <a16:creationId xmlns:a16="http://schemas.microsoft.com/office/drawing/2014/main" id="{E20FB86E-6DD2-48CE-97E1-35B00EF37188}"/>
                    </a:ext>
                  </a:extLst>
                </p:cNvPr>
                <p:cNvPicPr/>
                <p:nvPr/>
              </p:nvPicPr>
              <p:blipFill>
                <a:blip r:embed="rId94"/>
                <a:stretch>
                  <a:fillRect/>
                </a:stretch>
              </p:blipFill>
              <p:spPr>
                <a:xfrm>
                  <a:off x="8175675" y="2662410"/>
                  <a:ext cx="10296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28" name="Ink 127">
                  <a:extLst>
                    <a:ext uri="{FF2B5EF4-FFF2-40B4-BE49-F238E27FC236}">
                      <a16:creationId xmlns:a16="http://schemas.microsoft.com/office/drawing/2014/main" id="{3E7CF249-C4A9-4A4F-99A4-DAA7CDCEC37D}"/>
                    </a:ext>
                  </a:extLst>
                </p14:cNvPr>
                <p14:cNvContentPartPr/>
                <p14:nvPr/>
              </p14:nvContentPartPr>
              <p14:xfrm>
                <a:off x="8486355" y="2603370"/>
                <a:ext cx="10800" cy="31680"/>
              </p14:xfrm>
            </p:contentPart>
          </mc:Choice>
          <mc:Fallback xmlns="">
            <p:pic>
              <p:nvPicPr>
                <p:cNvPr id="128" name="Ink 127">
                  <a:extLst>
                    <a:ext uri="{FF2B5EF4-FFF2-40B4-BE49-F238E27FC236}">
                      <a16:creationId xmlns:a16="http://schemas.microsoft.com/office/drawing/2014/main" id="{3E7CF249-C4A9-4A4F-99A4-DAA7CDCEC37D}"/>
                    </a:ext>
                  </a:extLst>
                </p:cNvPr>
                <p:cNvPicPr/>
                <p:nvPr/>
              </p:nvPicPr>
              <p:blipFill>
                <a:blip r:embed="rId96"/>
                <a:stretch>
                  <a:fillRect/>
                </a:stretch>
              </p:blipFill>
              <p:spPr>
                <a:xfrm>
                  <a:off x="8477355" y="2594370"/>
                  <a:ext cx="2844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29" name="Ink 128">
                  <a:extLst>
                    <a:ext uri="{FF2B5EF4-FFF2-40B4-BE49-F238E27FC236}">
                      <a16:creationId xmlns:a16="http://schemas.microsoft.com/office/drawing/2014/main" id="{B5306DC3-06B8-4D32-9A68-3F0C6D5AFF54}"/>
                    </a:ext>
                  </a:extLst>
                </p14:cNvPr>
                <p14:cNvContentPartPr/>
                <p14:nvPr/>
              </p14:nvContentPartPr>
              <p14:xfrm>
                <a:off x="8589675" y="2619930"/>
                <a:ext cx="14040" cy="1440"/>
              </p14:xfrm>
            </p:contentPart>
          </mc:Choice>
          <mc:Fallback xmlns="">
            <p:pic>
              <p:nvPicPr>
                <p:cNvPr id="129" name="Ink 128">
                  <a:extLst>
                    <a:ext uri="{FF2B5EF4-FFF2-40B4-BE49-F238E27FC236}">
                      <a16:creationId xmlns:a16="http://schemas.microsoft.com/office/drawing/2014/main" id="{B5306DC3-06B8-4D32-9A68-3F0C6D5AFF54}"/>
                    </a:ext>
                  </a:extLst>
                </p:cNvPr>
                <p:cNvPicPr/>
                <p:nvPr/>
              </p:nvPicPr>
              <p:blipFill>
                <a:blip r:embed="rId98"/>
                <a:stretch>
                  <a:fillRect/>
                </a:stretch>
              </p:blipFill>
              <p:spPr>
                <a:xfrm>
                  <a:off x="8580675" y="2610930"/>
                  <a:ext cx="316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30" name="Ink 129">
                  <a:extLst>
                    <a:ext uri="{FF2B5EF4-FFF2-40B4-BE49-F238E27FC236}">
                      <a16:creationId xmlns:a16="http://schemas.microsoft.com/office/drawing/2014/main" id="{64D02AE1-A790-4834-9B97-29AB23C91AF4}"/>
                    </a:ext>
                  </a:extLst>
                </p14:cNvPr>
                <p14:cNvContentPartPr/>
                <p14:nvPr/>
              </p14:nvContentPartPr>
              <p14:xfrm>
                <a:off x="8564835" y="2798130"/>
                <a:ext cx="14760" cy="27000"/>
              </p14:xfrm>
            </p:contentPart>
          </mc:Choice>
          <mc:Fallback xmlns="">
            <p:pic>
              <p:nvPicPr>
                <p:cNvPr id="130" name="Ink 129">
                  <a:extLst>
                    <a:ext uri="{FF2B5EF4-FFF2-40B4-BE49-F238E27FC236}">
                      <a16:creationId xmlns:a16="http://schemas.microsoft.com/office/drawing/2014/main" id="{64D02AE1-A790-4834-9B97-29AB23C91AF4}"/>
                    </a:ext>
                  </a:extLst>
                </p:cNvPr>
                <p:cNvPicPr/>
                <p:nvPr/>
              </p:nvPicPr>
              <p:blipFill>
                <a:blip r:embed="rId100"/>
                <a:stretch>
                  <a:fillRect/>
                </a:stretch>
              </p:blipFill>
              <p:spPr>
                <a:xfrm>
                  <a:off x="8556195" y="2789130"/>
                  <a:ext cx="3240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31" name="Ink 130">
                  <a:extLst>
                    <a:ext uri="{FF2B5EF4-FFF2-40B4-BE49-F238E27FC236}">
                      <a16:creationId xmlns:a16="http://schemas.microsoft.com/office/drawing/2014/main" id="{ECA00381-C5DF-4F67-8D17-BC3E4AC9B61E}"/>
                    </a:ext>
                  </a:extLst>
                </p14:cNvPr>
                <p14:cNvContentPartPr/>
                <p14:nvPr/>
              </p14:nvContentPartPr>
              <p14:xfrm>
                <a:off x="8761395" y="2605170"/>
                <a:ext cx="91080" cy="204120"/>
              </p14:xfrm>
            </p:contentPart>
          </mc:Choice>
          <mc:Fallback xmlns="">
            <p:pic>
              <p:nvPicPr>
                <p:cNvPr id="131" name="Ink 130">
                  <a:extLst>
                    <a:ext uri="{FF2B5EF4-FFF2-40B4-BE49-F238E27FC236}">
                      <a16:creationId xmlns:a16="http://schemas.microsoft.com/office/drawing/2014/main" id="{ECA00381-C5DF-4F67-8D17-BC3E4AC9B61E}"/>
                    </a:ext>
                  </a:extLst>
                </p:cNvPr>
                <p:cNvPicPr/>
                <p:nvPr/>
              </p:nvPicPr>
              <p:blipFill>
                <a:blip r:embed="rId102"/>
                <a:stretch>
                  <a:fillRect/>
                </a:stretch>
              </p:blipFill>
              <p:spPr>
                <a:xfrm>
                  <a:off x="8752395" y="2596530"/>
                  <a:ext cx="10872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32" name="Ink 131">
                  <a:extLst>
                    <a:ext uri="{FF2B5EF4-FFF2-40B4-BE49-F238E27FC236}">
                      <a16:creationId xmlns:a16="http://schemas.microsoft.com/office/drawing/2014/main" id="{35B96C44-97C8-4453-B99F-ABD252C6D074}"/>
                    </a:ext>
                  </a:extLst>
                </p14:cNvPr>
                <p14:cNvContentPartPr/>
                <p14:nvPr/>
              </p14:nvContentPartPr>
              <p14:xfrm>
                <a:off x="8941755" y="2612010"/>
                <a:ext cx="63360" cy="209880"/>
              </p14:xfrm>
            </p:contentPart>
          </mc:Choice>
          <mc:Fallback xmlns="">
            <p:pic>
              <p:nvPicPr>
                <p:cNvPr id="132" name="Ink 131">
                  <a:extLst>
                    <a:ext uri="{FF2B5EF4-FFF2-40B4-BE49-F238E27FC236}">
                      <a16:creationId xmlns:a16="http://schemas.microsoft.com/office/drawing/2014/main" id="{35B96C44-97C8-4453-B99F-ABD252C6D074}"/>
                    </a:ext>
                  </a:extLst>
                </p:cNvPr>
                <p:cNvPicPr/>
                <p:nvPr/>
              </p:nvPicPr>
              <p:blipFill>
                <a:blip r:embed="rId104"/>
                <a:stretch>
                  <a:fillRect/>
                </a:stretch>
              </p:blipFill>
              <p:spPr>
                <a:xfrm>
                  <a:off x="8932755" y="2603010"/>
                  <a:ext cx="8100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33" name="Ink 132">
                  <a:extLst>
                    <a:ext uri="{FF2B5EF4-FFF2-40B4-BE49-F238E27FC236}">
                      <a16:creationId xmlns:a16="http://schemas.microsoft.com/office/drawing/2014/main" id="{309AD901-BE3D-4E9F-B27E-72568B1B5F7D}"/>
                    </a:ext>
                  </a:extLst>
                </p14:cNvPr>
                <p14:cNvContentPartPr/>
                <p14:nvPr/>
              </p14:nvContentPartPr>
              <p14:xfrm>
                <a:off x="9227235" y="2635050"/>
                <a:ext cx="163440" cy="154440"/>
              </p14:xfrm>
            </p:contentPart>
          </mc:Choice>
          <mc:Fallback xmlns="">
            <p:pic>
              <p:nvPicPr>
                <p:cNvPr id="133" name="Ink 132">
                  <a:extLst>
                    <a:ext uri="{FF2B5EF4-FFF2-40B4-BE49-F238E27FC236}">
                      <a16:creationId xmlns:a16="http://schemas.microsoft.com/office/drawing/2014/main" id="{309AD901-BE3D-4E9F-B27E-72568B1B5F7D}"/>
                    </a:ext>
                  </a:extLst>
                </p:cNvPr>
                <p:cNvPicPr/>
                <p:nvPr/>
              </p:nvPicPr>
              <p:blipFill>
                <a:blip r:embed="rId106"/>
                <a:stretch>
                  <a:fillRect/>
                </a:stretch>
              </p:blipFill>
              <p:spPr>
                <a:xfrm>
                  <a:off x="9218235" y="2626410"/>
                  <a:ext cx="18108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34" name="Ink 133">
                  <a:extLst>
                    <a:ext uri="{FF2B5EF4-FFF2-40B4-BE49-F238E27FC236}">
                      <a16:creationId xmlns:a16="http://schemas.microsoft.com/office/drawing/2014/main" id="{2C1FB8A0-FA67-4907-988E-B94A71D17E4B}"/>
                    </a:ext>
                  </a:extLst>
                </p14:cNvPr>
                <p14:cNvContentPartPr/>
                <p14:nvPr/>
              </p14:nvContentPartPr>
              <p14:xfrm>
                <a:off x="9249195" y="2604810"/>
                <a:ext cx="9360" cy="22320"/>
              </p14:xfrm>
            </p:contentPart>
          </mc:Choice>
          <mc:Fallback xmlns="">
            <p:pic>
              <p:nvPicPr>
                <p:cNvPr id="134" name="Ink 133">
                  <a:extLst>
                    <a:ext uri="{FF2B5EF4-FFF2-40B4-BE49-F238E27FC236}">
                      <a16:creationId xmlns:a16="http://schemas.microsoft.com/office/drawing/2014/main" id="{2C1FB8A0-FA67-4907-988E-B94A71D17E4B}"/>
                    </a:ext>
                  </a:extLst>
                </p:cNvPr>
                <p:cNvPicPr/>
                <p:nvPr/>
              </p:nvPicPr>
              <p:blipFill>
                <a:blip r:embed="rId108"/>
                <a:stretch>
                  <a:fillRect/>
                </a:stretch>
              </p:blipFill>
              <p:spPr>
                <a:xfrm>
                  <a:off x="9240195" y="2595810"/>
                  <a:ext cx="2700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35" name="Ink 134">
                  <a:extLst>
                    <a:ext uri="{FF2B5EF4-FFF2-40B4-BE49-F238E27FC236}">
                      <a16:creationId xmlns:a16="http://schemas.microsoft.com/office/drawing/2014/main" id="{E5A79F79-AC6E-4288-AF8A-2C1468B12415}"/>
                    </a:ext>
                  </a:extLst>
                </p14:cNvPr>
                <p14:cNvContentPartPr/>
                <p14:nvPr/>
              </p14:nvContentPartPr>
              <p14:xfrm>
                <a:off x="9731955" y="2459010"/>
                <a:ext cx="38880" cy="431640"/>
              </p14:xfrm>
            </p:contentPart>
          </mc:Choice>
          <mc:Fallback xmlns="">
            <p:pic>
              <p:nvPicPr>
                <p:cNvPr id="135" name="Ink 134">
                  <a:extLst>
                    <a:ext uri="{FF2B5EF4-FFF2-40B4-BE49-F238E27FC236}">
                      <a16:creationId xmlns:a16="http://schemas.microsoft.com/office/drawing/2014/main" id="{E5A79F79-AC6E-4288-AF8A-2C1468B12415}"/>
                    </a:ext>
                  </a:extLst>
                </p:cNvPr>
                <p:cNvPicPr/>
                <p:nvPr/>
              </p:nvPicPr>
              <p:blipFill>
                <a:blip r:embed="rId110"/>
                <a:stretch>
                  <a:fillRect/>
                </a:stretch>
              </p:blipFill>
              <p:spPr>
                <a:xfrm>
                  <a:off x="9722955" y="2450370"/>
                  <a:ext cx="56520" cy="4492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36" name="Ink 135">
                  <a:extLst>
                    <a:ext uri="{FF2B5EF4-FFF2-40B4-BE49-F238E27FC236}">
                      <a16:creationId xmlns:a16="http://schemas.microsoft.com/office/drawing/2014/main" id="{012EFAFC-4D5E-46D6-BD85-5B4D6C18D861}"/>
                    </a:ext>
                  </a:extLst>
                </p14:cNvPr>
                <p14:cNvContentPartPr/>
                <p14:nvPr/>
              </p14:nvContentPartPr>
              <p14:xfrm>
                <a:off x="9720795" y="2579250"/>
                <a:ext cx="90000" cy="98280"/>
              </p14:xfrm>
            </p:contentPart>
          </mc:Choice>
          <mc:Fallback xmlns="">
            <p:pic>
              <p:nvPicPr>
                <p:cNvPr id="136" name="Ink 135">
                  <a:extLst>
                    <a:ext uri="{FF2B5EF4-FFF2-40B4-BE49-F238E27FC236}">
                      <a16:creationId xmlns:a16="http://schemas.microsoft.com/office/drawing/2014/main" id="{012EFAFC-4D5E-46D6-BD85-5B4D6C18D861}"/>
                    </a:ext>
                  </a:extLst>
                </p:cNvPr>
                <p:cNvPicPr/>
                <p:nvPr/>
              </p:nvPicPr>
              <p:blipFill>
                <a:blip r:embed="rId112"/>
                <a:stretch>
                  <a:fillRect/>
                </a:stretch>
              </p:blipFill>
              <p:spPr>
                <a:xfrm>
                  <a:off x="9711795" y="2570610"/>
                  <a:ext cx="10764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37" name="Ink 136">
                  <a:extLst>
                    <a:ext uri="{FF2B5EF4-FFF2-40B4-BE49-F238E27FC236}">
                      <a16:creationId xmlns:a16="http://schemas.microsoft.com/office/drawing/2014/main" id="{AD85671B-AE40-46DF-BD34-1BB072C8B195}"/>
                    </a:ext>
                  </a:extLst>
                </p14:cNvPr>
                <p14:cNvContentPartPr/>
                <p14:nvPr/>
              </p14:nvContentPartPr>
              <p14:xfrm>
                <a:off x="9801075" y="2562690"/>
                <a:ext cx="128520" cy="102240"/>
              </p14:xfrm>
            </p:contentPart>
          </mc:Choice>
          <mc:Fallback xmlns="">
            <p:pic>
              <p:nvPicPr>
                <p:cNvPr id="137" name="Ink 136">
                  <a:extLst>
                    <a:ext uri="{FF2B5EF4-FFF2-40B4-BE49-F238E27FC236}">
                      <a16:creationId xmlns:a16="http://schemas.microsoft.com/office/drawing/2014/main" id="{AD85671B-AE40-46DF-BD34-1BB072C8B195}"/>
                    </a:ext>
                  </a:extLst>
                </p:cNvPr>
                <p:cNvPicPr/>
                <p:nvPr/>
              </p:nvPicPr>
              <p:blipFill>
                <a:blip r:embed="rId114"/>
                <a:stretch>
                  <a:fillRect/>
                </a:stretch>
              </p:blipFill>
              <p:spPr>
                <a:xfrm>
                  <a:off x="9792435" y="2553690"/>
                  <a:ext cx="14616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38" name="Ink 137">
                  <a:extLst>
                    <a:ext uri="{FF2B5EF4-FFF2-40B4-BE49-F238E27FC236}">
                      <a16:creationId xmlns:a16="http://schemas.microsoft.com/office/drawing/2014/main" id="{E26E6158-D26E-4CDE-917E-11A2634F097A}"/>
                    </a:ext>
                  </a:extLst>
                </p14:cNvPr>
                <p14:cNvContentPartPr/>
                <p14:nvPr/>
              </p14:nvContentPartPr>
              <p14:xfrm>
                <a:off x="9971355" y="2550810"/>
                <a:ext cx="145080" cy="126360"/>
              </p14:xfrm>
            </p:contentPart>
          </mc:Choice>
          <mc:Fallback xmlns="">
            <p:pic>
              <p:nvPicPr>
                <p:cNvPr id="138" name="Ink 137">
                  <a:extLst>
                    <a:ext uri="{FF2B5EF4-FFF2-40B4-BE49-F238E27FC236}">
                      <a16:creationId xmlns:a16="http://schemas.microsoft.com/office/drawing/2014/main" id="{E26E6158-D26E-4CDE-917E-11A2634F097A}"/>
                    </a:ext>
                  </a:extLst>
                </p:cNvPr>
                <p:cNvPicPr/>
                <p:nvPr/>
              </p:nvPicPr>
              <p:blipFill>
                <a:blip r:embed="rId116"/>
                <a:stretch>
                  <a:fillRect/>
                </a:stretch>
              </p:blipFill>
              <p:spPr>
                <a:xfrm>
                  <a:off x="9962715" y="2541810"/>
                  <a:ext cx="1627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39" name="Ink 138">
                  <a:extLst>
                    <a:ext uri="{FF2B5EF4-FFF2-40B4-BE49-F238E27FC236}">
                      <a16:creationId xmlns:a16="http://schemas.microsoft.com/office/drawing/2014/main" id="{9C65BFD7-387B-440A-B34B-D331F787AAD9}"/>
                    </a:ext>
                  </a:extLst>
                </p14:cNvPr>
                <p14:cNvContentPartPr/>
                <p14:nvPr/>
              </p14:nvContentPartPr>
              <p14:xfrm>
                <a:off x="10126875" y="2493210"/>
                <a:ext cx="210960" cy="117720"/>
              </p14:xfrm>
            </p:contentPart>
          </mc:Choice>
          <mc:Fallback xmlns="">
            <p:pic>
              <p:nvPicPr>
                <p:cNvPr id="139" name="Ink 138">
                  <a:extLst>
                    <a:ext uri="{FF2B5EF4-FFF2-40B4-BE49-F238E27FC236}">
                      <a16:creationId xmlns:a16="http://schemas.microsoft.com/office/drawing/2014/main" id="{9C65BFD7-387B-440A-B34B-D331F787AAD9}"/>
                    </a:ext>
                  </a:extLst>
                </p:cNvPr>
                <p:cNvPicPr/>
                <p:nvPr/>
              </p:nvPicPr>
              <p:blipFill>
                <a:blip r:embed="rId118"/>
                <a:stretch>
                  <a:fillRect/>
                </a:stretch>
              </p:blipFill>
              <p:spPr>
                <a:xfrm>
                  <a:off x="10118235" y="2484570"/>
                  <a:ext cx="22860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40" name="Ink 139">
                  <a:extLst>
                    <a:ext uri="{FF2B5EF4-FFF2-40B4-BE49-F238E27FC236}">
                      <a16:creationId xmlns:a16="http://schemas.microsoft.com/office/drawing/2014/main" id="{3B282534-F8B7-4BBD-B234-533087B867B1}"/>
                    </a:ext>
                  </a:extLst>
                </p14:cNvPr>
                <p14:cNvContentPartPr/>
                <p14:nvPr/>
              </p14:nvContentPartPr>
              <p14:xfrm>
                <a:off x="10319115" y="2520930"/>
                <a:ext cx="67320" cy="41040"/>
              </p14:xfrm>
            </p:contentPart>
          </mc:Choice>
          <mc:Fallback xmlns="">
            <p:pic>
              <p:nvPicPr>
                <p:cNvPr id="140" name="Ink 139">
                  <a:extLst>
                    <a:ext uri="{FF2B5EF4-FFF2-40B4-BE49-F238E27FC236}">
                      <a16:creationId xmlns:a16="http://schemas.microsoft.com/office/drawing/2014/main" id="{3B282534-F8B7-4BBD-B234-533087B867B1}"/>
                    </a:ext>
                  </a:extLst>
                </p:cNvPr>
                <p:cNvPicPr/>
                <p:nvPr/>
              </p:nvPicPr>
              <p:blipFill>
                <a:blip r:embed="rId120"/>
                <a:stretch>
                  <a:fillRect/>
                </a:stretch>
              </p:blipFill>
              <p:spPr>
                <a:xfrm>
                  <a:off x="10310115" y="2511930"/>
                  <a:ext cx="8496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41" name="Ink 140">
                  <a:extLst>
                    <a:ext uri="{FF2B5EF4-FFF2-40B4-BE49-F238E27FC236}">
                      <a16:creationId xmlns:a16="http://schemas.microsoft.com/office/drawing/2014/main" id="{051BB1F8-EACF-4997-B8AB-78187B6DF498}"/>
                    </a:ext>
                  </a:extLst>
                </p14:cNvPr>
                <p14:cNvContentPartPr/>
                <p14:nvPr/>
              </p14:nvContentPartPr>
              <p14:xfrm>
                <a:off x="10564635" y="2465490"/>
                <a:ext cx="237960" cy="95400"/>
              </p14:xfrm>
            </p:contentPart>
          </mc:Choice>
          <mc:Fallback xmlns="">
            <p:pic>
              <p:nvPicPr>
                <p:cNvPr id="141" name="Ink 140">
                  <a:extLst>
                    <a:ext uri="{FF2B5EF4-FFF2-40B4-BE49-F238E27FC236}">
                      <a16:creationId xmlns:a16="http://schemas.microsoft.com/office/drawing/2014/main" id="{051BB1F8-EACF-4997-B8AB-78187B6DF498}"/>
                    </a:ext>
                  </a:extLst>
                </p:cNvPr>
                <p:cNvPicPr/>
                <p:nvPr/>
              </p:nvPicPr>
              <p:blipFill>
                <a:blip r:embed="rId122"/>
                <a:stretch>
                  <a:fillRect/>
                </a:stretch>
              </p:blipFill>
              <p:spPr>
                <a:xfrm>
                  <a:off x="10555995" y="2456850"/>
                  <a:ext cx="25560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42" name="Ink 141">
                  <a:extLst>
                    <a:ext uri="{FF2B5EF4-FFF2-40B4-BE49-F238E27FC236}">
                      <a16:creationId xmlns:a16="http://schemas.microsoft.com/office/drawing/2014/main" id="{3EF1D4FF-7EFC-43A8-B8F6-D203716E7956}"/>
                    </a:ext>
                  </a:extLst>
                </p14:cNvPr>
                <p14:cNvContentPartPr/>
                <p14:nvPr/>
              </p14:nvContentPartPr>
              <p14:xfrm>
                <a:off x="10911315" y="2429850"/>
                <a:ext cx="127440" cy="40680"/>
              </p14:xfrm>
            </p:contentPart>
          </mc:Choice>
          <mc:Fallback xmlns="">
            <p:pic>
              <p:nvPicPr>
                <p:cNvPr id="142" name="Ink 141">
                  <a:extLst>
                    <a:ext uri="{FF2B5EF4-FFF2-40B4-BE49-F238E27FC236}">
                      <a16:creationId xmlns:a16="http://schemas.microsoft.com/office/drawing/2014/main" id="{3EF1D4FF-7EFC-43A8-B8F6-D203716E7956}"/>
                    </a:ext>
                  </a:extLst>
                </p:cNvPr>
                <p:cNvPicPr/>
                <p:nvPr/>
              </p:nvPicPr>
              <p:blipFill>
                <a:blip r:embed="rId124"/>
                <a:stretch>
                  <a:fillRect/>
                </a:stretch>
              </p:blipFill>
              <p:spPr>
                <a:xfrm>
                  <a:off x="10902315" y="2420850"/>
                  <a:ext cx="14508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43" name="Ink 142">
                  <a:extLst>
                    <a:ext uri="{FF2B5EF4-FFF2-40B4-BE49-F238E27FC236}">
                      <a16:creationId xmlns:a16="http://schemas.microsoft.com/office/drawing/2014/main" id="{AF041255-7D43-4746-8471-535E12616DFA}"/>
                    </a:ext>
                  </a:extLst>
                </p14:cNvPr>
                <p14:cNvContentPartPr/>
                <p14:nvPr/>
              </p14:nvContentPartPr>
              <p14:xfrm>
                <a:off x="11074755" y="2373690"/>
                <a:ext cx="177120" cy="86760"/>
              </p14:xfrm>
            </p:contentPart>
          </mc:Choice>
          <mc:Fallback xmlns="">
            <p:pic>
              <p:nvPicPr>
                <p:cNvPr id="143" name="Ink 142">
                  <a:extLst>
                    <a:ext uri="{FF2B5EF4-FFF2-40B4-BE49-F238E27FC236}">
                      <a16:creationId xmlns:a16="http://schemas.microsoft.com/office/drawing/2014/main" id="{AF041255-7D43-4746-8471-535E12616DFA}"/>
                    </a:ext>
                  </a:extLst>
                </p:cNvPr>
                <p:cNvPicPr/>
                <p:nvPr/>
              </p:nvPicPr>
              <p:blipFill>
                <a:blip r:embed="rId126"/>
                <a:stretch>
                  <a:fillRect/>
                </a:stretch>
              </p:blipFill>
              <p:spPr>
                <a:xfrm>
                  <a:off x="11065755" y="2364690"/>
                  <a:ext cx="19476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44" name="Ink 143">
                  <a:extLst>
                    <a:ext uri="{FF2B5EF4-FFF2-40B4-BE49-F238E27FC236}">
                      <a16:creationId xmlns:a16="http://schemas.microsoft.com/office/drawing/2014/main" id="{AB9376E5-D487-49C9-A899-F2CC5CE0EBC7}"/>
                    </a:ext>
                  </a:extLst>
                </p14:cNvPr>
                <p14:cNvContentPartPr/>
                <p14:nvPr/>
              </p14:nvContentPartPr>
              <p14:xfrm>
                <a:off x="11372835" y="2254170"/>
                <a:ext cx="301680" cy="190440"/>
              </p14:xfrm>
            </p:contentPart>
          </mc:Choice>
          <mc:Fallback xmlns="">
            <p:pic>
              <p:nvPicPr>
                <p:cNvPr id="144" name="Ink 143">
                  <a:extLst>
                    <a:ext uri="{FF2B5EF4-FFF2-40B4-BE49-F238E27FC236}">
                      <a16:creationId xmlns:a16="http://schemas.microsoft.com/office/drawing/2014/main" id="{AB9376E5-D487-49C9-A899-F2CC5CE0EBC7}"/>
                    </a:ext>
                  </a:extLst>
                </p:cNvPr>
                <p:cNvPicPr/>
                <p:nvPr/>
              </p:nvPicPr>
              <p:blipFill>
                <a:blip r:embed="rId128"/>
                <a:stretch>
                  <a:fillRect/>
                </a:stretch>
              </p:blipFill>
              <p:spPr>
                <a:xfrm>
                  <a:off x="11364195" y="2245170"/>
                  <a:ext cx="31932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45" name="Ink 144">
                  <a:extLst>
                    <a:ext uri="{FF2B5EF4-FFF2-40B4-BE49-F238E27FC236}">
                      <a16:creationId xmlns:a16="http://schemas.microsoft.com/office/drawing/2014/main" id="{DA347823-1DBA-4AC6-B1AC-E993FF6A0155}"/>
                    </a:ext>
                  </a:extLst>
                </p14:cNvPr>
                <p14:cNvContentPartPr/>
                <p14:nvPr/>
              </p14:nvContentPartPr>
              <p14:xfrm>
                <a:off x="11695755" y="2238690"/>
                <a:ext cx="329040" cy="205920"/>
              </p14:xfrm>
            </p:contentPart>
          </mc:Choice>
          <mc:Fallback xmlns="">
            <p:pic>
              <p:nvPicPr>
                <p:cNvPr id="145" name="Ink 144">
                  <a:extLst>
                    <a:ext uri="{FF2B5EF4-FFF2-40B4-BE49-F238E27FC236}">
                      <a16:creationId xmlns:a16="http://schemas.microsoft.com/office/drawing/2014/main" id="{DA347823-1DBA-4AC6-B1AC-E993FF6A0155}"/>
                    </a:ext>
                  </a:extLst>
                </p:cNvPr>
                <p:cNvPicPr/>
                <p:nvPr/>
              </p:nvPicPr>
              <p:blipFill>
                <a:blip r:embed="rId130"/>
                <a:stretch>
                  <a:fillRect/>
                </a:stretch>
              </p:blipFill>
              <p:spPr>
                <a:xfrm>
                  <a:off x="11687115" y="2229690"/>
                  <a:ext cx="34668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46" name="Ink 145">
                  <a:extLst>
                    <a:ext uri="{FF2B5EF4-FFF2-40B4-BE49-F238E27FC236}">
                      <a16:creationId xmlns:a16="http://schemas.microsoft.com/office/drawing/2014/main" id="{12EE7921-4CDB-419A-BDD8-7F55ACB546E1}"/>
                    </a:ext>
                  </a:extLst>
                </p14:cNvPr>
                <p14:cNvContentPartPr/>
                <p14:nvPr/>
              </p14:nvContentPartPr>
              <p14:xfrm>
                <a:off x="9863715" y="2729370"/>
                <a:ext cx="555120" cy="271800"/>
              </p14:xfrm>
            </p:contentPart>
          </mc:Choice>
          <mc:Fallback xmlns="">
            <p:pic>
              <p:nvPicPr>
                <p:cNvPr id="146" name="Ink 145">
                  <a:extLst>
                    <a:ext uri="{FF2B5EF4-FFF2-40B4-BE49-F238E27FC236}">
                      <a16:creationId xmlns:a16="http://schemas.microsoft.com/office/drawing/2014/main" id="{12EE7921-4CDB-419A-BDD8-7F55ACB546E1}"/>
                    </a:ext>
                  </a:extLst>
                </p:cNvPr>
                <p:cNvPicPr/>
                <p:nvPr/>
              </p:nvPicPr>
              <p:blipFill>
                <a:blip r:embed="rId132"/>
                <a:stretch>
                  <a:fillRect/>
                </a:stretch>
              </p:blipFill>
              <p:spPr>
                <a:xfrm>
                  <a:off x="9855075" y="2720370"/>
                  <a:ext cx="57276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47" name="Ink 146">
                  <a:extLst>
                    <a:ext uri="{FF2B5EF4-FFF2-40B4-BE49-F238E27FC236}">
                      <a16:creationId xmlns:a16="http://schemas.microsoft.com/office/drawing/2014/main" id="{965C509C-5F7B-4AC4-B30F-99A641D94356}"/>
                    </a:ext>
                  </a:extLst>
                </p14:cNvPr>
                <p14:cNvContentPartPr/>
                <p14:nvPr/>
              </p14:nvContentPartPr>
              <p14:xfrm>
                <a:off x="10436475" y="2753850"/>
                <a:ext cx="136440" cy="166680"/>
              </p14:xfrm>
            </p:contentPart>
          </mc:Choice>
          <mc:Fallback xmlns="">
            <p:pic>
              <p:nvPicPr>
                <p:cNvPr id="147" name="Ink 146">
                  <a:extLst>
                    <a:ext uri="{FF2B5EF4-FFF2-40B4-BE49-F238E27FC236}">
                      <a16:creationId xmlns:a16="http://schemas.microsoft.com/office/drawing/2014/main" id="{965C509C-5F7B-4AC4-B30F-99A641D94356}"/>
                    </a:ext>
                  </a:extLst>
                </p:cNvPr>
                <p:cNvPicPr/>
                <p:nvPr/>
              </p:nvPicPr>
              <p:blipFill>
                <a:blip r:embed="rId134"/>
                <a:stretch>
                  <a:fillRect/>
                </a:stretch>
              </p:blipFill>
              <p:spPr>
                <a:xfrm>
                  <a:off x="10427475" y="2744850"/>
                  <a:ext cx="15408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48" name="Ink 147">
                  <a:extLst>
                    <a:ext uri="{FF2B5EF4-FFF2-40B4-BE49-F238E27FC236}">
                      <a16:creationId xmlns:a16="http://schemas.microsoft.com/office/drawing/2014/main" id="{8F730ECF-056D-484D-8F22-0CFF68A7C1AF}"/>
                    </a:ext>
                  </a:extLst>
                </p14:cNvPr>
                <p14:cNvContentPartPr/>
                <p14:nvPr/>
              </p14:nvContentPartPr>
              <p14:xfrm>
                <a:off x="10543035" y="2774730"/>
                <a:ext cx="61560" cy="51120"/>
              </p14:xfrm>
            </p:contentPart>
          </mc:Choice>
          <mc:Fallback xmlns="">
            <p:pic>
              <p:nvPicPr>
                <p:cNvPr id="148" name="Ink 147">
                  <a:extLst>
                    <a:ext uri="{FF2B5EF4-FFF2-40B4-BE49-F238E27FC236}">
                      <a16:creationId xmlns:a16="http://schemas.microsoft.com/office/drawing/2014/main" id="{8F730ECF-056D-484D-8F22-0CFF68A7C1AF}"/>
                    </a:ext>
                  </a:extLst>
                </p:cNvPr>
                <p:cNvPicPr/>
                <p:nvPr/>
              </p:nvPicPr>
              <p:blipFill>
                <a:blip r:embed="rId136"/>
                <a:stretch>
                  <a:fillRect/>
                </a:stretch>
              </p:blipFill>
              <p:spPr>
                <a:xfrm>
                  <a:off x="10534035" y="2766090"/>
                  <a:ext cx="7920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49" name="Ink 148">
                  <a:extLst>
                    <a:ext uri="{FF2B5EF4-FFF2-40B4-BE49-F238E27FC236}">
                      <a16:creationId xmlns:a16="http://schemas.microsoft.com/office/drawing/2014/main" id="{5276BD41-47D4-4966-92FE-DFD60EA28E9D}"/>
                    </a:ext>
                  </a:extLst>
                </p14:cNvPr>
                <p14:cNvContentPartPr/>
                <p14:nvPr/>
              </p14:nvContentPartPr>
              <p14:xfrm>
                <a:off x="10147755" y="2784450"/>
                <a:ext cx="150480" cy="30960"/>
              </p14:xfrm>
            </p:contentPart>
          </mc:Choice>
          <mc:Fallback xmlns="">
            <p:pic>
              <p:nvPicPr>
                <p:cNvPr id="149" name="Ink 148">
                  <a:extLst>
                    <a:ext uri="{FF2B5EF4-FFF2-40B4-BE49-F238E27FC236}">
                      <a16:creationId xmlns:a16="http://schemas.microsoft.com/office/drawing/2014/main" id="{5276BD41-47D4-4966-92FE-DFD60EA28E9D}"/>
                    </a:ext>
                  </a:extLst>
                </p:cNvPr>
                <p:cNvPicPr/>
                <p:nvPr/>
              </p:nvPicPr>
              <p:blipFill>
                <a:blip r:embed="rId138"/>
                <a:stretch>
                  <a:fillRect/>
                </a:stretch>
              </p:blipFill>
              <p:spPr>
                <a:xfrm>
                  <a:off x="10138755" y="2775810"/>
                  <a:ext cx="16812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50" name="Ink 149">
                  <a:extLst>
                    <a:ext uri="{FF2B5EF4-FFF2-40B4-BE49-F238E27FC236}">
                      <a16:creationId xmlns:a16="http://schemas.microsoft.com/office/drawing/2014/main" id="{752C813E-D3C8-48D4-A4F6-3580C97B6B68}"/>
                    </a:ext>
                  </a:extLst>
                </p14:cNvPr>
                <p14:cNvContentPartPr/>
                <p14:nvPr/>
              </p14:nvContentPartPr>
              <p14:xfrm>
                <a:off x="10756155" y="2687250"/>
                <a:ext cx="107640" cy="171000"/>
              </p14:xfrm>
            </p:contentPart>
          </mc:Choice>
          <mc:Fallback xmlns="">
            <p:pic>
              <p:nvPicPr>
                <p:cNvPr id="150" name="Ink 149">
                  <a:extLst>
                    <a:ext uri="{FF2B5EF4-FFF2-40B4-BE49-F238E27FC236}">
                      <a16:creationId xmlns:a16="http://schemas.microsoft.com/office/drawing/2014/main" id="{752C813E-D3C8-48D4-A4F6-3580C97B6B68}"/>
                    </a:ext>
                  </a:extLst>
                </p:cNvPr>
                <p:cNvPicPr/>
                <p:nvPr/>
              </p:nvPicPr>
              <p:blipFill>
                <a:blip r:embed="rId140"/>
                <a:stretch>
                  <a:fillRect/>
                </a:stretch>
              </p:blipFill>
              <p:spPr>
                <a:xfrm>
                  <a:off x="10747155" y="2678250"/>
                  <a:ext cx="12528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51" name="Ink 150">
                  <a:extLst>
                    <a:ext uri="{FF2B5EF4-FFF2-40B4-BE49-F238E27FC236}">
                      <a16:creationId xmlns:a16="http://schemas.microsoft.com/office/drawing/2014/main" id="{0A1C5386-9AA4-405B-8ED3-5E937139D2C7}"/>
                    </a:ext>
                  </a:extLst>
                </p14:cNvPr>
                <p14:cNvContentPartPr/>
                <p14:nvPr/>
              </p14:nvContentPartPr>
              <p14:xfrm>
                <a:off x="10910595" y="2769690"/>
                <a:ext cx="87840" cy="34920"/>
              </p14:xfrm>
            </p:contentPart>
          </mc:Choice>
          <mc:Fallback xmlns="">
            <p:pic>
              <p:nvPicPr>
                <p:cNvPr id="151" name="Ink 150">
                  <a:extLst>
                    <a:ext uri="{FF2B5EF4-FFF2-40B4-BE49-F238E27FC236}">
                      <a16:creationId xmlns:a16="http://schemas.microsoft.com/office/drawing/2014/main" id="{0A1C5386-9AA4-405B-8ED3-5E937139D2C7}"/>
                    </a:ext>
                  </a:extLst>
                </p:cNvPr>
                <p:cNvPicPr/>
                <p:nvPr/>
              </p:nvPicPr>
              <p:blipFill>
                <a:blip r:embed="rId142"/>
                <a:stretch>
                  <a:fillRect/>
                </a:stretch>
              </p:blipFill>
              <p:spPr>
                <a:xfrm>
                  <a:off x="10901595" y="2761050"/>
                  <a:ext cx="10548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52" name="Ink 151">
                  <a:extLst>
                    <a:ext uri="{FF2B5EF4-FFF2-40B4-BE49-F238E27FC236}">
                      <a16:creationId xmlns:a16="http://schemas.microsoft.com/office/drawing/2014/main" id="{C94D4DD9-2AC6-460B-8DB3-2F3D2C3A4899}"/>
                    </a:ext>
                  </a:extLst>
                </p14:cNvPr>
                <p14:cNvContentPartPr/>
                <p14:nvPr/>
              </p14:nvContentPartPr>
              <p14:xfrm>
                <a:off x="11199315" y="2724690"/>
                <a:ext cx="110520" cy="11160"/>
              </p14:xfrm>
            </p:contentPart>
          </mc:Choice>
          <mc:Fallback xmlns="">
            <p:pic>
              <p:nvPicPr>
                <p:cNvPr id="152" name="Ink 151">
                  <a:extLst>
                    <a:ext uri="{FF2B5EF4-FFF2-40B4-BE49-F238E27FC236}">
                      <a16:creationId xmlns:a16="http://schemas.microsoft.com/office/drawing/2014/main" id="{C94D4DD9-2AC6-460B-8DB3-2F3D2C3A4899}"/>
                    </a:ext>
                  </a:extLst>
                </p:cNvPr>
                <p:cNvPicPr/>
                <p:nvPr/>
              </p:nvPicPr>
              <p:blipFill>
                <a:blip r:embed="rId144"/>
                <a:stretch>
                  <a:fillRect/>
                </a:stretch>
              </p:blipFill>
              <p:spPr>
                <a:xfrm>
                  <a:off x="11190315" y="2715690"/>
                  <a:ext cx="12816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53" name="Ink 152">
                  <a:extLst>
                    <a:ext uri="{FF2B5EF4-FFF2-40B4-BE49-F238E27FC236}">
                      <a16:creationId xmlns:a16="http://schemas.microsoft.com/office/drawing/2014/main" id="{7954905E-068E-48B2-AF70-5CBADB22BBC7}"/>
                    </a:ext>
                  </a:extLst>
                </p14:cNvPr>
                <p14:cNvContentPartPr/>
                <p14:nvPr/>
              </p14:nvContentPartPr>
              <p14:xfrm>
                <a:off x="11390475" y="2626050"/>
                <a:ext cx="27720" cy="127800"/>
              </p14:xfrm>
            </p:contentPart>
          </mc:Choice>
          <mc:Fallback xmlns="">
            <p:pic>
              <p:nvPicPr>
                <p:cNvPr id="153" name="Ink 152">
                  <a:extLst>
                    <a:ext uri="{FF2B5EF4-FFF2-40B4-BE49-F238E27FC236}">
                      <a16:creationId xmlns:a16="http://schemas.microsoft.com/office/drawing/2014/main" id="{7954905E-068E-48B2-AF70-5CBADB22BBC7}"/>
                    </a:ext>
                  </a:extLst>
                </p:cNvPr>
                <p:cNvPicPr/>
                <p:nvPr/>
              </p:nvPicPr>
              <p:blipFill>
                <a:blip r:embed="rId146"/>
                <a:stretch>
                  <a:fillRect/>
                </a:stretch>
              </p:blipFill>
              <p:spPr>
                <a:xfrm>
                  <a:off x="11381835" y="2617410"/>
                  <a:ext cx="4536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54" name="Ink 153">
                  <a:extLst>
                    <a:ext uri="{FF2B5EF4-FFF2-40B4-BE49-F238E27FC236}">
                      <a16:creationId xmlns:a16="http://schemas.microsoft.com/office/drawing/2014/main" id="{54C7510D-52EC-4831-B8BF-33BCD525163F}"/>
                    </a:ext>
                  </a:extLst>
                </p14:cNvPr>
                <p14:cNvContentPartPr/>
                <p14:nvPr/>
              </p14:nvContentPartPr>
              <p14:xfrm>
                <a:off x="11068635" y="2794530"/>
                <a:ext cx="32400" cy="154440"/>
              </p14:xfrm>
            </p:contentPart>
          </mc:Choice>
          <mc:Fallback xmlns="">
            <p:pic>
              <p:nvPicPr>
                <p:cNvPr id="154" name="Ink 153">
                  <a:extLst>
                    <a:ext uri="{FF2B5EF4-FFF2-40B4-BE49-F238E27FC236}">
                      <a16:creationId xmlns:a16="http://schemas.microsoft.com/office/drawing/2014/main" id="{54C7510D-52EC-4831-B8BF-33BCD525163F}"/>
                    </a:ext>
                  </a:extLst>
                </p:cNvPr>
                <p:cNvPicPr/>
                <p:nvPr/>
              </p:nvPicPr>
              <p:blipFill>
                <a:blip r:embed="rId148"/>
                <a:stretch>
                  <a:fillRect/>
                </a:stretch>
              </p:blipFill>
              <p:spPr>
                <a:xfrm>
                  <a:off x="11059635" y="2785890"/>
                  <a:ext cx="5004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56" name="Ink 155">
                  <a:extLst>
                    <a:ext uri="{FF2B5EF4-FFF2-40B4-BE49-F238E27FC236}">
                      <a16:creationId xmlns:a16="http://schemas.microsoft.com/office/drawing/2014/main" id="{8B68ECF6-0F5D-414A-9C57-9F750C2E6F21}"/>
                    </a:ext>
                  </a:extLst>
                </p14:cNvPr>
                <p14:cNvContentPartPr/>
                <p14:nvPr/>
              </p14:nvContentPartPr>
              <p14:xfrm>
                <a:off x="8056515" y="3085770"/>
                <a:ext cx="115560" cy="577080"/>
              </p14:xfrm>
            </p:contentPart>
          </mc:Choice>
          <mc:Fallback xmlns="">
            <p:pic>
              <p:nvPicPr>
                <p:cNvPr id="156" name="Ink 155">
                  <a:extLst>
                    <a:ext uri="{FF2B5EF4-FFF2-40B4-BE49-F238E27FC236}">
                      <a16:creationId xmlns:a16="http://schemas.microsoft.com/office/drawing/2014/main" id="{8B68ECF6-0F5D-414A-9C57-9F750C2E6F21}"/>
                    </a:ext>
                  </a:extLst>
                </p:cNvPr>
                <p:cNvPicPr/>
                <p:nvPr/>
              </p:nvPicPr>
              <p:blipFill>
                <a:blip r:embed="rId150"/>
                <a:stretch>
                  <a:fillRect/>
                </a:stretch>
              </p:blipFill>
              <p:spPr>
                <a:xfrm>
                  <a:off x="8047875" y="3076770"/>
                  <a:ext cx="133200" cy="59472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57" name="Ink 156">
                  <a:extLst>
                    <a:ext uri="{FF2B5EF4-FFF2-40B4-BE49-F238E27FC236}">
                      <a16:creationId xmlns:a16="http://schemas.microsoft.com/office/drawing/2014/main" id="{F02AEFB5-4568-4B07-8CC5-97F953B795BC}"/>
                    </a:ext>
                  </a:extLst>
                </p14:cNvPr>
                <p14:cNvContentPartPr/>
                <p14:nvPr/>
              </p14:nvContentPartPr>
              <p14:xfrm>
                <a:off x="8412555" y="3218610"/>
                <a:ext cx="91080" cy="219240"/>
              </p14:xfrm>
            </p:contentPart>
          </mc:Choice>
          <mc:Fallback xmlns="">
            <p:pic>
              <p:nvPicPr>
                <p:cNvPr id="157" name="Ink 156">
                  <a:extLst>
                    <a:ext uri="{FF2B5EF4-FFF2-40B4-BE49-F238E27FC236}">
                      <a16:creationId xmlns:a16="http://schemas.microsoft.com/office/drawing/2014/main" id="{F02AEFB5-4568-4B07-8CC5-97F953B795BC}"/>
                    </a:ext>
                  </a:extLst>
                </p:cNvPr>
                <p:cNvPicPr/>
                <p:nvPr/>
              </p:nvPicPr>
              <p:blipFill>
                <a:blip r:embed="rId152"/>
                <a:stretch>
                  <a:fillRect/>
                </a:stretch>
              </p:blipFill>
              <p:spPr>
                <a:xfrm>
                  <a:off x="8403915" y="3209970"/>
                  <a:ext cx="10872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58" name="Ink 157">
                  <a:extLst>
                    <a:ext uri="{FF2B5EF4-FFF2-40B4-BE49-F238E27FC236}">
                      <a16:creationId xmlns:a16="http://schemas.microsoft.com/office/drawing/2014/main" id="{D442AB62-3F9A-4D74-8867-B6B1ACBC5949}"/>
                    </a:ext>
                  </a:extLst>
                </p14:cNvPr>
                <p14:cNvContentPartPr/>
                <p14:nvPr/>
              </p14:nvContentPartPr>
              <p14:xfrm>
                <a:off x="8628195" y="3224370"/>
                <a:ext cx="162720" cy="201960"/>
              </p14:xfrm>
            </p:contentPart>
          </mc:Choice>
          <mc:Fallback xmlns="">
            <p:pic>
              <p:nvPicPr>
                <p:cNvPr id="158" name="Ink 157">
                  <a:extLst>
                    <a:ext uri="{FF2B5EF4-FFF2-40B4-BE49-F238E27FC236}">
                      <a16:creationId xmlns:a16="http://schemas.microsoft.com/office/drawing/2014/main" id="{D442AB62-3F9A-4D74-8867-B6B1ACBC5949}"/>
                    </a:ext>
                  </a:extLst>
                </p:cNvPr>
                <p:cNvPicPr/>
                <p:nvPr/>
              </p:nvPicPr>
              <p:blipFill>
                <a:blip r:embed="rId154"/>
                <a:stretch>
                  <a:fillRect/>
                </a:stretch>
              </p:blipFill>
              <p:spPr>
                <a:xfrm>
                  <a:off x="8619195" y="3215730"/>
                  <a:ext cx="18036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59" name="Ink 158">
                  <a:extLst>
                    <a:ext uri="{FF2B5EF4-FFF2-40B4-BE49-F238E27FC236}">
                      <a16:creationId xmlns:a16="http://schemas.microsoft.com/office/drawing/2014/main" id="{5675E2B5-0750-4761-ACCE-0108ED3B0208}"/>
                    </a:ext>
                  </a:extLst>
                </p14:cNvPr>
                <p14:cNvContentPartPr/>
                <p14:nvPr/>
              </p14:nvContentPartPr>
              <p14:xfrm>
                <a:off x="8829435" y="3385650"/>
                <a:ext cx="39600" cy="194040"/>
              </p14:xfrm>
            </p:contentPart>
          </mc:Choice>
          <mc:Fallback xmlns="">
            <p:pic>
              <p:nvPicPr>
                <p:cNvPr id="159" name="Ink 158">
                  <a:extLst>
                    <a:ext uri="{FF2B5EF4-FFF2-40B4-BE49-F238E27FC236}">
                      <a16:creationId xmlns:a16="http://schemas.microsoft.com/office/drawing/2014/main" id="{5675E2B5-0750-4761-ACCE-0108ED3B0208}"/>
                    </a:ext>
                  </a:extLst>
                </p:cNvPr>
                <p:cNvPicPr/>
                <p:nvPr/>
              </p:nvPicPr>
              <p:blipFill>
                <a:blip r:embed="rId156"/>
                <a:stretch>
                  <a:fillRect/>
                </a:stretch>
              </p:blipFill>
              <p:spPr>
                <a:xfrm>
                  <a:off x="8820435" y="3377010"/>
                  <a:ext cx="5724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60" name="Ink 159">
                  <a:extLst>
                    <a:ext uri="{FF2B5EF4-FFF2-40B4-BE49-F238E27FC236}">
                      <a16:creationId xmlns:a16="http://schemas.microsoft.com/office/drawing/2014/main" id="{B8726E0F-74F2-4837-B4CB-925A1CA73CFD}"/>
                    </a:ext>
                  </a:extLst>
                </p14:cNvPr>
                <p14:cNvContentPartPr/>
                <p14:nvPr/>
              </p14:nvContentPartPr>
              <p14:xfrm>
                <a:off x="8916555" y="3253530"/>
                <a:ext cx="92520" cy="178920"/>
              </p14:xfrm>
            </p:contentPart>
          </mc:Choice>
          <mc:Fallback xmlns="">
            <p:pic>
              <p:nvPicPr>
                <p:cNvPr id="160" name="Ink 159">
                  <a:extLst>
                    <a:ext uri="{FF2B5EF4-FFF2-40B4-BE49-F238E27FC236}">
                      <a16:creationId xmlns:a16="http://schemas.microsoft.com/office/drawing/2014/main" id="{B8726E0F-74F2-4837-B4CB-925A1CA73CFD}"/>
                    </a:ext>
                  </a:extLst>
                </p:cNvPr>
                <p:cNvPicPr/>
                <p:nvPr/>
              </p:nvPicPr>
              <p:blipFill>
                <a:blip r:embed="rId158"/>
                <a:stretch>
                  <a:fillRect/>
                </a:stretch>
              </p:blipFill>
              <p:spPr>
                <a:xfrm>
                  <a:off x="8907555" y="3244530"/>
                  <a:ext cx="11016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61" name="Ink 160">
                  <a:extLst>
                    <a:ext uri="{FF2B5EF4-FFF2-40B4-BE49-F238E27FC236}">
                      <a16:creationId xmlns:a16="http://schemas.microsoft.com/office/drawing/2014/main" id="{1C70B566-4DAF-4467-805A-2E60D47BFE0A}"/>
                    </a:ext>
                  </a:extLst>
                </p14:cNvPr>
                <p14:cNvContentPartPr/>
                <p14:nvPr/>
              </p14:nvContentPartPr>
              <p14:xfrm>
                <a:off x="9089715" y="3230490"/>
                <a:ext cx="111240" cy="194400"/>
              </p14:xfrm>
            </p:contentPart>
          </mc:Choice>
          <mc:Fallback xmlns="">
            <p:pic>
              <p:nvPicPr>
                <p:cNvPr id="161" name="Ink 160">
                  <a:extLst>
                    <a:ext uri="{FF2B5EF4-FFF2-40B4-BE49-F238E27FC236}">
                      <a16:creationId xmlns:a16="http://schemas.microsoft.com/office/drawing/2014/main" id="{1C70B566-4DAF-4467-805A-2E60D47BFE0A}"/>
                    </a:ext>
                  </a:extLst>
                </p:cNvPr>
                <p:cNvPicPr/>
                <p:nvPr/>
              </p:nvPicPr>
              <p:blipFill>
                <a:blip r:embed="rId160"/>
                <a:stretch>
                  <a:fillRect/>
                </a:stretch>
              </p:blipFill>
              <p:spPr>
                <a:xfrm>
                  <a:off x="9080715" y="3221850"/>
                  <a:ext cx="12888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62" name="Ink 161">
                  <a:extLst>
                    <a:ext uri="{FF2B5EF4-FFF2-40B4-BE49-F238E27FC236}">
                      <a16:creationId xmlns:a16="http://schemas.microsoft.com/office/drawing/2014/main" id="{1C69CA33-3B85-414F-A399-59130D200E0A}"/>
                    </a:ext>
                  </a:extLst>
                </p14:cNvPr>
                <p14:cNvContentPartPr/>
                <p14:nvPr/>
              </p14:nvContentPartPr>
              <p14:xfrm>
                <a:off x="9412275" y="3274770"/>
                <a:ext cx="132840" cy="79200"/>
              </p14:xfrm>
            </p:contentPart>
          </mc:Choice>
          <mc:Fallback xmlns="">
            <p:pic>
              <p:nvPicPr>
                <p:cNvPr id="162" name="Ink 161">
                  <a:extLst>
                    <a:ext uri="{FF2B5EF4-FFF2-40B4-BE49-F238E27FC236}">
                      <a16:creationId xmlns:a16="http://schemas.microsoft.com/office/drawing/2014/main" id="{1C69CA33-3B85-414F-A399-59130D200E0A}"/>
                    </a:ext>
                  </a:extLst>
                </p:cNvPr>
                <p:cNvPicPr/>
                <p:nvPr/>
              </p:nvPicPr>
              <p:blipFill>
                <a:blip r:embed="rId162"/>
                <a:stretch>
                  <a:fillRect/>
                </a:stretch>
              </p:blipFill>
              <p:spPr>
                <a:xfrm>
                  <a:off x="9403275" y="3265770"/>
                  <a:ext cx="15048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63" name="Ink 162">
                  <a:extLst>
                    <a:ext uri="{FF2B5EF4-FFF2-40B4-BE49-F238E27FC236}">
                      <a16:creationId xmlns:a16="http://schemas.microsoft.com/office/drawing/2014/main" id="{15E65534-2CE9-4CEA-9A71-546EBE87B1F9}"/>
                    </a:ext>
                  </a:extLst>
                </p14:cNvPr>
                <p14:cNvContentPartPr/>
                <p14:nvPr/>
              </p14:nvContentPartPr>
              <p14:xfrm>
                <a:off x="9546555" y="3228690"/>
                <a:ext cx="238320" cy="102240"/>
              </p14:xfrm>
            </p:contentPart>
          </mc:Choice>
          <mc:Fallback xmlns="">
            <p:pic>
              <p:nvPicPr>
                <p:cNvPr id="163" name="Ink 162">
                  <a:extLst>
                    <a:ext uri="{FF2B5EF4-FFF2-40B4-BE49-F238E27FC236}">
                      <a16:creationId xmlns:a16="http://schemas.microsoft.com/office/drawing/2014/main" id="{15E65534-2CE9-4CEA-9A71-546EBE87B1F9}"/>
                    </a:ext>
                  </a:extLst>
                </p:cNvPr>
                <p:cNvPicPr/>
                <p:nvPr/>
              </p:nvPicPr>
              <p:blipFill>
                <a:blip r:embed="rId164"/>
                <a:stretch>
                  <a:fillRect/>
                </a:stretch>
              </p:blipFill>
              <p:spPr>
                <a:xfrm>
                  <a:off x="9537555" y="3220050"/>
                  <a:ext cx="25596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64" name="Ink 163">
                  <a:extLst>
                    <a:ext uri="{FF2B5EF4-FFF2-40B4-BE49-F238E27FC236}">
                      <a16:creationId xmlns:a16="http://schemas.microsoft.com/office/drawing/2014/main" id="{5B9CC4E2-B4AA-4402-8814-5F0C94BA9CF4}"/>
                    </a:ext>
                  </a:extLst>
                </p14:cNvPr>
                <p14:cNvContentPartPr/>
                <p14:nvPr/>
              </p14:nvContentPartPr>
              <p14:xfrm>
                <a:off x="9930315" y="3124290"/>
                <a:ext cx="19440" cy="406800"/>
              </p14:xfrm>
            </p:contentPart>
          </mc:Choice>
          <mc:Fallback xmlns="">
            <p:pic>
              <p:nvPicPr>
                <p:cNvPr id="164" name="Ink 163">
                  <a:extLst>
                    <a:ext uri="{FF2B5EF4-FFF2-40B4-BE49-F238E27FC236}">
                      <a16:creationId xmlns:a16="http://schemas.microsoft.com/office/drawing/2014/main" id="{5B9CC4E2-B4AA-4402-8814-5F0C94BA9CF4}"/>
                    </a:ext>
                  </a:extLst>
                </p:cNvPr>
                <p:cNvPicPr/>
                <p:nvPr/>
              </p:nvPicPr>
              <p:blipFill>
                <a:blip r:embed="rId166"/>
                <a:stretch>
                  <a:fillRect/>
                </a:stretch>
              </p:blipFill>
              <p:spPr>
                <a:xfrm>
                  <a:off x="9921315" y="3115650"/>
                  <a:ext cx="37080" cy="42444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65" name="Ink 164">
                  <a:extLst>
                    <a:ext uri="{FF2B5EF4-FFF2-40B4-BE49-F238E27FC236}">
                      <a16:creationId xmlns:a16="http://schemas.microsoft.com/office/drawing/2014/main" id="{FA370ABE-8419-4B94-8CE6-5BA735EBDD3C}"/>
                    </a:ext>
                  </a:extLst>
                </p14:cNvPr>
                <p14:cNvContentPartPr/>
                <p14:nvPr/>
              </p14:nvContentPartPr>
              <p14:xfrm>
                <a:off x="9928875" y="3223650"/>
                <a:ext cx="95760" cy="74880"/>
              </p14:xfrm>
            </p:contentPart>
          </mc:Choice>
          <mc:Fallback xmlns="">
            <p:pic>
              <p:nvPicPr>
                <p:cNvPr id="165" name="Ink 164">
                  <a:extLst>
                    <a:ext uri="{FF2B5EF4-FFF2-40B4-BE49-F238E27FC236}">
                      <a16:creationId xmlns:a16="http://schemas.microsoft.com/office/drawing/2014/main" id="{FA370ABE-8419-4B94-8CE6-5BA735EBDD3C}"/>
                    </a:ext>
                  </a:extLst>
                </p:cNvPr>
                <p:cNvPicPr/>
                <p:nvPr/>
              </p:nvPicPr>
              <p:blipFill>
                <a:blip r:embed="rId168"/>
                <a:stretch>
                  <a:fillRect/>
                </a:stretch>
              </p:blipFill>
              <p:spPr>
                <a:xfrm>
                  <a:off x="9920235" y="3215010"/>
                  <a:ext cx="11340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66" name="Ink 165">
                  <a:extLst>
                    <a:ext uri="{FF2B5EF4-FFF2-40B4-BE49-F238E27FC236}">
                      <a16:creationId xmlns:a16="http://schemas.microsoft.com/office/drawing/2014/main" id="{DBAAD44A-4115-41B9-976F-455DF4C1D2B6}"/>
                    </a:ext>
                  </a:extLst>
                </p14:cNvPr>
                <p14:cNvContentPartPr/>
                <p14:nvPr/>
              </p14:nvContentPartPr>
              <p14:xfrm>
                <a:off x="10013835" y="3180090"/>
                <a:ext cx="303480" cy="97920"/>
              </p14:xfrm>
            </p:contentPart>
          </mc:Choice>
          <mc:Fallback xmlns="">
            <p:pic>
              <p:nvPicPr>
                <p:cNvPr id="166" name="Ink 165">
                  <a:extLst>
                    <a:ext uri="{FF2B5EF4-FFF2-40B4-BE49-F238E27FC236}">
                      <a16:creationId xmlns:a16="http://schemas.microsoft.com/office/drawing/2014/main" id="{DBAAD44A-4115-41B9-976F-455DF4C1D2B6}"/>
                    </a:ext>
                  </a:extLst>
                </p:cNvPr>
                <p:cNvPicPr/>
                <p:nvPr/>
              </p:nvPicPr>
              <p:blipFill>
                <a:blip r:embed="rId170"/>
                <a:stretch>
                  <a:fillRect/>
                </a:stretch>
              </p:blipFill>
              <p:spPr>
                <a:xfrm>
                  <a:off x="10004835" y="3171090"/>
                  <a:ext cx="32112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67" name="Ink 166">
                  <a:extLst>
                    <a:ext uri="{FF2B5EF4-FFF2-40B4-BE49-F238E27FC236}">
                      <a16:creationId xmlns:a16="http://schemas.microsoft.com/office/drawing/2014/main" id="{6DE9EED3-0BBF-4134-85E9-FFFAED40C7CE}"/>
                    </a:ext>
                  </a:extLst>
                </p14:cNvPr>
                <p14:cNvContentPartPr/>
                <p14:nvPr/>
              </p14:nvContentPartPr>
              <p14:xfrm>
                <a:off x="10314075" y="3129330"/>
                <a:ext cx="379440" cy="130680"/>
              </p14:xfrm>
            </p:contentPart>
          </mc:Choice>
          <mc:Fallback xmlns="">
            <p:pic>
              <p:nvPicPr>
                <p:cNvPr id="167" name="Ink 166">
                  <a:extLst>
                    <a:ext uri="{FF2B5EF4-FFF2-40B4-BE49-F238E27FC236}">
                      <a16:creationId xmlns:a16="http://schemas.microsoft.com/office/drawing/2014/main" id="{6DE9EED3-0BBF-4134-85E9-FFFAED40C7CE}"/>
                    </a:ext>
                  </a:extLst>
                </p:cNvPr>
                <p:cNvPicPr/>
                <p:nvPr/>
              </p:nvPicPr>
              <p:blipFill>
                <a:blip r:embed="rId172"/>
                <a:stretch>
                  <a:fillRect/>
                </a:stretch>
              </p:blipFill>
              <p:spPr>
                <a:xfrm>
                  <a:off x="10305075" y="3120690"/>
                  <a:ext cx="39708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68" name="Ink 167">
                  <a:extLst>
                    <a:ext uri="{FF2B5EF4-FFF2-40B4-BE49-F238E27FC236}">
                      <a16:creationId xmlns:a16="http://schemas.microsoft.com/office/drawing/2014/main" id="{13AA0110-1E1A-4230-A9A3-81875A2821C9}"/>
                    </a:ext>
                  </a:extLst>
                </p14:cNvPr>
                <p14:cNvContentPartPr/>
                <p14:nvPr/>
              </p14:nvContentPartPr>
              <p14:xfrm>
                <a:off x="10837875" y="3137970"/>
                <a:ext cx="227160" cy="86760"/>
              </p14:xfrm>
            </p:contentPart>
          </mc:Choice>
          <mc:Fallback xmlns="">
            <p:pic>
              <p:nvPicPr>
                <p:cNvPr id="168" name="Ink 167">
                  <a:extLst>
                    <a:ext uri="{FF2B5EF4-FFF2-40B4-BE49-F238E27FC236}">
                      <a16:creationId xmlns:a16="http://schemas.microsoft.com/office/drawing/2014/main" id="{13AA0110-1E1A-4230-A9A3-81875A2821C9}"/>
                    </a:ext>
                  </a:extLst>
                </p:cNvPr>
                <p:cNvPicPr/>
                <p:nvPr/>
              </p:nvPicPr>
              <p:blipFill>
                <a:blip r:embed="rId174"/>
                <a:stretch>
                  <a:fillRect/>
                </a:stretch>
              </p:blipFill>
              <p:spPr>
                <a:xfrm>
                  <a:off x="10829235" y="3129330"/>
                  <a:ext cx="24480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69" name="Ink 168">
                  <a:extLst>
                    <a:ext uri="{FF2B5EF4-FFF2-40B4-BE49-F238E27FC236}">
                      <a16:creationId xmlns:a16="http://schemas.microsoft.com/office/drawing/2014/main" id="{25332E4B-CBBE-4991-905C-CF87013C2A6D}"/>
                    </a:ext>
                  </a:extLst>
                </p14:cNvPr>
                <p14:cNvContentPartPr/>
                <p14:nvPr/>
              </p14:nvContentPartPr>
              <p14:xfrm>
                <a:off x="11132715" y="3094050"/>
                <a:ext cx="173520" cy="48600"/>
              </p14:xfrm>
            </p:contentPart>
          </mc:Choice>
          <mc:Fallback xmlns="">
            <p:pic>
              <p:nvPicPr>
                <p:cNvPr id="169" name="Ink 168">
                  <a:extLst>
                    <a:ext uri="{FF2B5EF4-FFF2-40B4-BE49-F238E27FC236}">
                      <a16:creationId xmlns:a16="http://schemas.microsoft.com/office/drawing/2014/main" id="{25332E4B-CBBE-4991-905C-CF87013C2A6D}"/>
                    </a:ext>
                  </a:extLst>
                </p:cNvPr>
                <p:cNvPicPr/>
                <p:nvPr/>
              </p:nvPicPr>
              <p:blipFill>
                <a:blip r:embed="rId176"/>
                <a:stretch>
                  <a:fillRect/>
                </a:stretch>
              </p:blipFill>
              <p:spPr>
                <a:xfrm>
                  <a:off x="11123715" y="3085410"/>
                  <a:ext cx="19116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70" name="Ink 169">
                  <a:extLst>
                    <a:ext uri="{FF2B5EF4-FFF2-40B4-BE49-F238E27FC236}">
                      <a16:creationId xmlns:a16="http://schemas.microsoft.com/office/drawing/2014/main" id="{D537C1FE-A332-4C8D-961B-F0B5EF894EDB}"/>
                    </a:ext>
                  </a:extLst>
                </p14:cNvPr>
                <p14:cNvContentPartPr/>
                <p14:nvPr/>
              </p14:nvContentPartPr>
              <p14:xfrm>
                <a:off x="11220555" y="3021690"/>
                <a:ext cx="53640" cy="180000"/>
              </p14:xfrm>
            </p:contentPart>
          </mc:Choice>
          <mc:Fallback xmlns="">
            <p:pic>
              <p:nvPicPr>
                <p:cNvPr id="170" name="Ink 169">
                  <a:extLst>
                    <a:ext uri="{FF2B5EF4-FFF2-40B4-BE49-F238E27FC236}">
                      <a16:creationId xmlns:a16="http://schemas.microsoft.com/office/drawing/2014/main" id="{D537C1FE-A332-4C8D-961B-F0B5EF894EDB}"/>
                    </a:ext>
                  </a:extLst>
                </p:cNvPr>
                <p:cNvPicPr/>
                <p:nvPr/>
              </p:nvPicPr>
              <p:blipFill>
                <a:blip r:embed="rId178"/>
                <a:stretch>
                  <a:fillRect/>
                </a:stretch>
              </p:blipFill>
              <p:spPr>
                <a:xfrm>
                  <a:off x="11211915" y="3012690"/>
                  <a:ext cx="7128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71" name="Ink 170">
                  <a:extLst>
                    <a:ext uri="{FF2B5EF4-FFF2-40B4-BE49-F238E27FC236}">
                      <a16:creationId xmlns:a16="http://schemas.microsoft.com/office/drawing/2014/main" id="{614366A4-EEA1-48AE-ADAC-581BB504A13D}"/>
                    </a:ext>
                  </a:extLst>
                </p14:cNvPr>
                <p14:cNvContentPartPr/>
                <p14:nvPr/>
              </p14:nvContentPartPr>
              <p14:xfrm>
                <a:off x="11338275" y="3040410"/>
                <a:ext cx="252720" cy="104400"/>
              </p14:xfrm>
            </p:contentPart>
          </mc:Choice>
          <mc:Fallback xmlns="">
            <p:pic>
              <p:nvPicPr>
                <p:cNvPr id="171" name="Ink 170">
                  <a:extLst>
                    <a:ext uri="{FF2B5EF4-FFF2-40B4-BE49-F238E27FC236}">
                      <a16:creationId xmlns:a16="http://schemas.microsoft.com/office/drawing/2014/main" id="{614366A4-EEA1-48AE-ADAC-581BB504A13D}"/>
                    </a:ext>
                  </a:extLst>
                </p:cNvPr>
                <p:cNvPicPr/>
                <p:nvPr/>
              </p:nvPicPr>
              <p:blipFill>
                <a:blip r:embed="rId180"/>
                <a:stretch>
                  <a:fillRect/>
                </a:stretch>
              </p:blipFill>
              <p:spPr>
                <a:xfrm>
                  <a:off x="11329275" y="3031410"/>
                  <a:ext cx="27036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72" name="Ink 171">
                  <a:extLst>
                    <a:ext uri="{FF2B5EF4-FFF2-40B4-BE49-F238E27FC236}">
                      <a16:creationId xmlns:a16="http://schemas.microsoft.com/office/drawing/2014/main" id="{CC4D456D-5A54-4728-8FAF-B1B0E758AE41}"/>
                    </a:ext>
                  </a:extLst>
                </p14:cNvPr>
                <p14:cNvContentPartPr/>
                <p14:nvPr/>
              </p14:nvContentPartPr>
              <p14:xfrm>
                <a:off x="11706555" y="2857170"/>
                <a:ext cx="285480" cy="259920"/>
              </p14:xfrm>
            </p:contentPart>
          </mc:Choice>
          <mc:Fallback xmlns="">
            <p:pic>
              <p:nvPicPr>
                <p:cNvPr id="172" name="Ink 171">
                  <a:extLst>
                    <a:ext uri="{FF2B5EF4-FFF2-40B4-BE49-F238E27FC236}">
                      <a16:creationId xmlns:a16="http://schemas.microsoft.com/office/drawing/2014/main" id="{CC4D456D-5A54-4728-8FAF-B1B0E758AE41}"/>
                    </a:ext>
                  </a:extLst>
                </p:cNvPr>
                <p:cNvPicPr/>
                <p:nvPr/>
              </p:nvPicPr>
              <p:blipFill>
                <a:blip r:embed="rId182"/>
                <a:stretch>
                  <a:fillRect/>
                </a:stretch>
              </p:blipFill>
              <p:spPr>
                <a:xfrm>
                  <a:off x="11697555" y="2848530"/>
                  <a:ext cx="30312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73" name="Ink 172">
                  <a:extLst>
                    <a:ext uri="{FF2B5EF4-FFF2-40B4-BE49-F238E27FC236}">
                      <a16:creationId xmlns:a16="http://schemas.microsoft.com/office/drawing/2014/main" id="{A92ABA8B-2400-46CA-95AA-EA742BAE01F8}"/>
                    </a:ext>
                  </a:extLst>
                </p14:cNvPr>
                <p14:cNvContentPartPr/>
                <p14:nvPr/>
              </p14:nvContentPartPr>
              <p14:xfrm>
                <a:off x="12024075" y="2883810"/>
                <a:ext cx="176040" cy="178560"/>
              </p14:xfrm>
            </p:contentPart>
          </mc:Choice>
          <mc:Fallback xmlns="">
            <p:pic>
              <p:nvPicPr>
                <p:cNvPr id="173" name="Ink 172">
                  <a:extLst>
                    <a:ext uri="{FF2B5EF4-FFF2-40B4-BE49-F238E27FC236}">
                      <a16:creationId xmlns:a16="http://schemas.microsoft.com/office/drawing/2014/main" id="{A92ABA8B-2400-46CA-95AA-EA742BAE01F8}"/>
                    </a:ext>
                  </a:extLst>
                </p:cNvPr>
                <p:cNvPicPr/>
                <p:nvPr/>
              </p:nvPicPr>
              <p:blipFill>
                <a:blip r:embed="rId184"/>
                <a:stretch>
                  <a:fillRect/>
                </a:stretch>
              </p:blipFill>
              <p:spPr>
                <a:xfrm>
                  <a:off x="12015435" y="2874810"/>
                  <a:ext cx="19368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74" name="Ink 173">
                  <a:extLst>
                    <a:ext uri="{FF2B5EF4-FFF2-40B4-BE49-F238E27FC236}">
                      <a16:creationId xmlns:a16="http://schemas.microsoft.com/office/drawing/2014/main" id="{2424BA26-9CE1-4BD4-B0D1-ACF68DAB38B0}"/>
                    </a:ext>
                  </a:extLst>
                </p14:cNvPr>
                <p14:cNvContentPartPr/>
                <p14:nvPr/>
              </p14:nvContentPartPr>
              <p14:xfrm>
                <a:off x="11927595" y="2871930"/>
                <a:ext cx="18720" cy="192240"/>
              </p14:xfrm>
            </p:contentPart>
          </mc:Choice>
          <mc:Fallback xmlns="">
            <p:pic>
              <p:nvPicPr>
                <p:cNvPr id="174" name="Ink 173">
                  <a:extLst>
                    <a:ext uri="{FF2B5EF4-FFF2-40B4-BE49-F238E27FC236}">
                      <a16:creationId xmlns:a16="http://schemas.microsoft.com/office/drawing/2014/main" id="{2424BA26-9CE1-4BD4-B0D1-ACF68DAB38B0}"/>
                    </a:ext>
                  </a:extLst>
                </p:cNvPr>
                <p:cNvPicPr/>
                <p:nvPr/>
              </p:nvPicPr>
              <p:blipFill>
                <a:blip r:embed="rId186"/>
                <a:stretch>
                  <a:fillRect/>
                </a:stretch>
              </p:blipFill>
              <p:spPr>
                <a:xfrm>
                  <a:off x="11918595" y="2863290"/>
                  <a:ext cx="36360" cy="209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7">
            <p14:nvContentPartPr>
              <p14:cNvPr id="176" name="Ink 175">
                <a:extLst>
                  <a:ext uri="{FF2B5EF4-FFF2-40B4-BE49-F238E27FC236}">
                    <a16:creationId xmlns:a16="http://schemas.microsoft.com/office/drawing/2014/main" id="{42FA1FC7-AF97-42E1-A0F2-4EAE7798FEE3}"/>
                  </a:ext>
                </a:extLst>
              </p14:cNvPr>
              <p14:cNvContentPartPr/>
              <p14:nvPr/>
            </p14:nvContentPartPr>
            <p14:xfrm>
              <a:off x="10316595" y="3440010"/>
              <a:ext cx="205200" cy="167040"/>
            </p14:xfrm>
          </p:contentPart>
        </mc:Choice>
        <mc:Fallback xmlns="">
          <p:pic>
            <p:nvPicPr>
              <p:cNvPr id="176" name="Ink 175">
                <a:extLst>
                  <a:ext uri="{FF2B5EF4-FFF2-40B4-BE49-F238E27FC236}">
                    <a16:creationId xmlns:a16="http://schemas.microsoft.com/office/drawing/2014/main" id="{42FA1FC7-AF97-42E1-A0F2-4EAE7798FEE3}"/>
                  </a:ext>
                </a:extLst>
              </p:cNvPr>
              <p:cNvPicPr/>
              <p:nvPr/>
            </p:nvPicPr>
            <p:blipFill>
              <a:blip r:embed="rId188"/>
              <a:stretch>
                <a:fillRect/>
              </a:stretch>
            </p:blipFill>
            <p:spPr>
              <a:xfrm>
                <a:off x="10307595" y="3431370"/>
                <a:ext cx="222840" cy="184680"/>
              </a:xfrm>
              <a:prstGeom prst="rect">
                <a:avLst/>
              </a:prstGeom>
            </p:spPr>
          </p:pic>
        </mc:Fallback>
      </mc:AlternateContent>
      <p:grpSp>
        <p:nvGrpSpPr>
          <p:cNvPr id="179" name="Group 178">
            <a:extLst>
              <a:ext uri="{FF2B5EF4-FFF2-40B4-BE49-F238E27FC236}">
                <a16:creationId xmlns:a16="http://schemas.microsoft.com/office/drawing/2014/main" id="{CF625271-1B11-494F-B322-47AF10765746}"/>
              </a:ext>
            </a:extLst>
          </p:cNvPr>
          <p:cNvGrpSpPr/>
          <p:nvPr/>
        </p:nvGrpSpPr>
        <p:grpSpPr>
          <a:xfrm>
            <a:off x="10879275" y="3375570"/>
            <a:ext cx="205920" cy="147240"/>
            <a:chOff x="10879275" y="3375570"/>
            <a:chExt cx="205920" cy="147240"/>
          </a:xfrm>
        </p:grpSpPr>
        <mc:AlternateContent xmlns:mc="http://schemas.openxmlformats.org/markup-compatibility/2006" xmlns:p14="http://schemas.microsoft.com/office/powerpoint/2010/main">
          <mc:Choice Requires="p14">
            <p:contentPart p14:bwMode="auto" r:id="rId189">
              <p14:nvContentPartPr>
                <p14:cNvPr id="177" name="Ink 176">
                  <a:extLst>
                    <a:ext uri="{FF2B5EF4-FFF2-40B4-BE49-F238E27FC236}">
                      <a16:creationId xmlns:a16="http://schemas.microsoft.com/office/drawing/2014/main" id="{5FE1310B-9E72-4C60-8765-FA02BAF6BD14}"/>
                    </a:ext>
                  </a:extLst>
                </p14:cNvPr>
                <p14:cNvContentPartPr/>
                <p14:nvPr/>
              </p14:nvContentPartPr>
              <p14:xfrm>
                <a:off x="10879275" y="3436410"/>
                <a:ext cx="117720" cy="24120"/>
              </p14:xfrm>
            </p:contentPart>
          </mc:Choice>
          <mc:Fallback xmlns="">
            <p:pic>
              <p:nvPicPr>
                <p:cNvPr id="177" name="Ink 176">
                  <a:extLst>
                    <a:ext uri="{FF2B5EF4-FFF2-40B4-BE49-F238E27FC236}">
                      <a16:creationId xmlns:a16="http://schemas.microsoft.com/office/drawing/2014/main" id="{5FE1310B-9E72-4C60-8765-FA02BAF6BD14}"/>
                    </a:ext>
                  </a:extLst>
                </p:cNvPr>
                <p:cNvPicPr/>
                <p:nvPr/>
              </p:nvPicPr>
              <p:blipFill>
                <a:blip r:embed="rId190"/>
                <a:stretch>
                  <a:fillRect/>
                </a:stretch>
              </p:blipFill>
              <p:spPr>
                <a:xfrm>
                  <a:off x="10870635" y="3427410"/>
                  <a:ext cx="13536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78" name="Ink 177">
                  <a:extLst>
                    <a:ext uri="{FF2B5EF4-FFF2-40B4-BE49-F238E27FC236}">
                      <a16:creationId xmlns:a16="http://schemas.microsoft.com/office/drawing/2014/main" id="{DBAA4064-EA1C-4B3F-A2CD-CF1475646422}"/>
                    </a:ext>
                  </a:extLst>
                </p14:cNvPr>
                <p14:cNvContentPartPr/>
                <p14:nvPr/>
              </p14:nvContentPartPr>
              <p14:xfrm>
                <a:off x="10917075" y="3375570"/>
                <a:ext cx="168120" cy="147240"/>
              </p14:xfrm>
            </p:contentPart>
          </mc:Choice>
          <mc:Fallback xmlns="">
            <p:pic>
              <p:nvPicPr>
                <p:cNvPr id="178" name="Ink 177">
                  <a:extLst>
                    <a:ext uri="{FF2B5EF4-FFF2-40B4-BE49-F238E27FC236}">
                      <a16:creationId xmlns:a16="http://schemas.microsoft.com/office/drawing/2014/main" id="{DBAA4064-EA1C-4B3F-A2CD-CF1475646422}"/>
                    </a:ext>
                  </a:extLst>
                </p:cNvPr>
                <p:cNvPicPr/>
                <p:nvPr/>
              </p:nvPicPr>
              <p:blipFill>
                <a:blip r:embed="rId192"/>
                <a:stretch>
                  <a:fillRect/>
                </a:stretch>
              </p:blipFill>
              <p:spPr>
                <a:xfrm>
                  <a:off x="10908075" y="3366930"/>
                  <a:ext cx="185760" cy="164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3">
            <p14:nvContentPartPr>
              <p14:cNvPr id="123" name="Ink 122">
                <a:extLst>
                  <a:ext uri="{FF2B5EF4-FFF2-40B4-BE49-F238E27FC236}">
                    <a16:creationId xmlns:a16="http://schemas.microsoft.com/office/drawing/2014/main" id="{E5229FBD-3B38-4076-BDDC-BACF2EC244F0}"/>
                  </a:ext>
                </a:extLst>
              </p14:cNvPr>
              <p14:cNvContentPartPr/>
              <p14:nvPr/>
            </p14:nvContentPartPr>
            <p14:xfrm>
              <a:off x="1024635" y="4006650"/>
              <a:ext cx="291240" cy="252000"/>
            </p14:xfrm>
          </p:contentPart>
        </mc:Choice>
        <mc:Fallback xmlns="">
          <p:pic>
            <p:nvPicPr>
              <p:cNvPr id="123" name="Ink 122">
                <a:extLst>
                  <a:ext uri="{FF2B5EF4-FFF2-40B4-BE49-F238E27FC236}">
                    <a16:creationId xmlns:a16="http://schemas.microsoft.com/office/drawing/2014/main" id="{E5229FBD-3B38-4076-BDDC-BACF2EC244F0}"/>
                  </a:ext>
                </a:extLst>
              </p:cNvPr>
              <p:cNvPicPr/>
              <p:nvPr/>
            </p:nvPicPr>
            <p:blipFill>
              <a:blip r:embed="rId194"/>
              <a:stretch>
                <a:fillRect/>
              </a:stretch>
            </p:blipFill>
            <p:spPr>
              <a:xfrm>
                <a:off x="1015995" y="3997650"/>
                <a:ext cx="30888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24" name="Ink 123">
                <a:extLst>
                  <a:ext uri="{FF2B5EF4-FFF2-40B4-BE49-F238E27FC236}">
                    <a16:creationId xmlns:a16="http://schemas.microsoft.com/office/drawing/2014/main" id="{C4E395BF-E590-41B1-B40E-1CE8F37F7D69}"/>
                  </a:ext>
                </a:extLst>
              </p14:cNvPr>
              <p14:cNvContentPartPr/>
              <p14:nvPr/>
            </p14:nvContentPartPr>
            <p14:xfrm>
              <a:off x="1377795" y="4170090"/>
              <a:ext cx="46800" cy="227880"/>
            </p14:xfrm>
          </p:contentPart>
        </mc:Choice>
        <mc:Fallback xmlns="">
          <p:pic>
            <p:nvPicPr>
              <p:cNvPr id="124" name="Ink 123">
                <a:extLst>
                  <a:ext uri="{FF2B5EF4-FFF2-40B4-BE49-F238E27FC236}">
                    <a16:creationId xmlns:a16="http://schemas.microsoft.com/office/drawing/2014/main" id="{C4E395BF-E590-41B1-B40E-1CE8F37F7D69}"/>
                  </a:ext>
                </a:extLst>
              </p:cNvPr>
              <p:cNvPicPr/>
              <p:nvPr/>
            </p:nvPicPr>
            <p:blipFill>
              <a:blip r:embed="rId196"/>
              <a:stretch>
                <a:fillRect/>
              </a:stretch>
            </p:blipFill>
            <p:spPr>
              <a:xfrm>
                <a:off x="1369155" y="4161090"/>
                <a:ext cx="6444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210" name="Ink 209">
                <a:extLst>
                  <a:ext uri="{FF2B5EF4-FFF2-40B4-BE49-F238E27FC236}">
                    <a16:creationId xmlns:a16="http://schemas.microsoft.com/office/drawing/2014/main" id="{624D4566-A40E-43C5-95C5-F32FF4641B96}"/>
                  </a:ext>
                </a:extLst>
              </p14:cNvPr>
              <p14:cNvContentPartPr/>
              <p14:nvPr/>
            </p14:nvContentPartPr>
            <p14:xfrm>
              <a:off x="5781675" y="3965610"/>
              <a:ext cx="181440" cy="194040"/>
            </p14:xfrm>
          </p:contentPart>
        </mc:Choice>
        <mc:Fallback xmlns="">
          <p:pic>
            <p:nvPicPr>
              <p:cNvPr id="210" name="Ink 209">
                <a:extLst>
                  <a:ext uri="{FF2B5EF4-FFF2-40B4-BE49-F238E27FC236}">
                    <a16:creationId xmlns:a16="http://schemas.microsoft.com/office/drawing/2014/main" id="{624D4566-A40E-43C5-95C5-F32FF4641B96}"/>
                  </a:ext>
                </a:extLst>
              </p:cNvPr>
              <p:cNvPicPr/>
              <p:nvPr/>
            </p:nvPicPr>
            <p:blipFill>
              <a:blip r:embed="rId198"/>
              <a:stretch>
                <a:fillRect/>
              </a:stretch>
            </p:blipFill>
            <p:spPr>
              <a:xfrm>
                <a:off x="5772675" y="3956610"/>
                <a:ext cx="19908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211" name="Ink 210">
                <a:extLst>
                  <a:ext uri="{FF2B5EF4-FFF2-40B4-BE49-F238E27FC236}">
                    <a16:creationId xmlns:a16="http://schemas.microsoft.com/office/drawing/2014/main" id="{B72C645E-0D7B-46C4-A90E-382B902E6F75}"/>
                  </a:ext>
                </a:extLst>
              </p14:cNvPr>
              <p14:cNvContentPartPr/>
              <p14:nvPr/>
            </p14:nvContentPartPr>
            <p14:xfrm>
              <a:off x="6002715" y="4079730"/>
              <a:ext cx="76320" cy="165960"/>
            </p14:xfrm>
          </p:contentPart>
        </mc:Choice>
        <mc:Fallback xmlns="">
          <p:pic>
            <p:nvPicPr>
              <p:cNvPr id="211" name="Ink 210">
                <a:extLst>
                  <a:ext uri="{FF2B5EF4-FFF2-40B4-BE49-F238E27FC236}">
                    <a16:creationId xmlns:a16="http://schemas.microsoft.com/office/drawing/2014/main" id="{B72C645E-0D7B-46C4-A90E-382B902E6F75}"/>
                  </a:ext>
                </a:extLst>
              </p:cNvPr>
              <p:cNvPicPr/>
              <p:nvPr/>
            </p:nvPicPr>
            <p:blipFill>
              <a:blip r:embed="rId200"/>
              <a:stretch>
                <a:fillRect/>
              </a:stretch>
            </p:blipFill>
            <p:spPr>
              <a:xfrm>
                <a:off x="5993715" y="4071090"/>
                <a:ext cx="9396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212" name="Ink 211">
                <a:extLst>
                  <a:ext uri="{FF2B5EF4-FFF2-40B4-BE49-F238E27FC236}">
                    <a16:creationId xmlns:a16="http://schemas.microsoft.com/office/drawing/2014/main" id="{D955B369-501D-4A86-B8F0-46CF7FD43E90}"/>
                  </a:ext>
                </a:extLst>
              </p14:cNvPr>
              <p14:cNvContentPartPr/>
              <p14:nvPr/>
            </p14:nvContentPartPr>
            <p14:xfrm>
              <a:off x="6279915" y="3775170"/>
              <a:ext cx="149040" cy="659160"/>
            </p14:xfrm>
          </p:contentPart>
        </mc:Choice>
        <mc:Fallback xmlns="">
          <p:pic>
            <p:nvPicPr>
              <p:cNvPr id="212" name="Ink 211">
                <a:extLst>
                  <a:ext uri="{FF2B5EF4-FFF2-40B4-BE49-F238E27FC236}">
                    <a16:creationId xmlns:a16="http://schemas.microsoft.com/office/drawing/2014/main" id="{D955B369-501D-4A86-B8F0-46CF7FD43E90}"/>
                  </a:ext>
                </a:extLst>
              </p:cNvPr>
              <p:cNvPicPr/>
              <p:nvPr/>
            </p:nvPicPr>
            <p:blipFill>
              <a:blip r:embed="rId202"/>
              <a:stretch>
                <a:fillRect/>
              </a:stretch>
            </p:blipFill>
            <p:spPr>
              <a:xfrm>
                <a:off x="6270915" y="3766530"/>
                <a:ext cx="166680" cy="67680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213" name="Ink 212">
                <a:extLst>
                  <a:ext uri="{FF2B5EF4-FFF2-40B4-BE49-F238E27FC236}">
                    <a16:creationId xmlns:a16="http://schemas.microsoft.com/office/drawing/2014/main" id="{4A087414-270B-4159-9FB2-69DB143A420F}"/>
                  </a:ext>
                </a:extLst>
              </p14:cNvPr>
              <p14:cNvContentPartPr/>
              <p14:nvPr/>
            </p14:nvContentPartPr>
            <p14:xfrm>
              <a:off x="6517875" y="3800010"/>
              <a:ext cx="81000" cy="233280"/>
            </p14:xfrm>
          </p:contentPart>
        </mc:Choice>
        <mc:Fallback xmlns="">
          <p:pic>
            <p:nvPicPr>
              <p:cNvPr id="213" name="Ink 212">
                <a:extLst>
                  <a:ext uri="{FF2B5EF4-FFF2-40B4-BE49-F238E27FC236}">
                    <a16:creationId xmlns:a16="http://schemas.microsoft.com/office/drawing/2014/main" id="{4A087414-270B-4159-9FB2-69DB143A420F}"/>
                  </a:ext>
                </a:extLst>
              </p:cNvPr>
              <p:cNvPicPr/>
              <p:nvPr/>
            </p:nvPicPr>
            <p:blipFill>
              <a:blip r:embed="rId204"/>
              <a:stretch>
                <a:fillRect/>
              </a:stretch>
            </p:blipFill>
            <p:spPr>
              <a:xfrm>
                <a:off x="6509235" y="3791010"/>
                <a:ext cx="9864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219" name="Ink 218">
                <a:extLst>
                  <a:ext uri="{FF2B5EF4-FFF2-40B4-BE49-F238E27FC236}">
                    <a16:creationId xmlns:a16="http://schemas.microsoft.com/office/drawing/2014/main" id="{52092A79-B3E6-4FBA-988E-A6E966991B44}"/>
                  </a:ext>
                </a:extLst>
              </p14:cNvPr>
              <p14:cNvContentPartPr/>
              <p14:nvPr/>
            </p14:nvContentPartPr>
            <p14:xfrm>
              <a:off x="6400515" y="4166490"/>
              <a:ext cx="108000" cy="18360"/>
            </p14:xfrm>
          </p:contentPart>
        </mc:Choice>
        <mc:Fallback xmlns="">
          <p:pic>
            <p:nvPicPr>
              <p:cNvPr id="219" name="Ink 218">
                <a:extLst>
                  <a:ext uri="{FF2B5EF4-FFF2-40B4-BE49-F238E27FC236}">
                    <a16:creationId xmlns:a16="http://schemas.microsoft.com/office/drawing/2014/main" id="{52092A79-B3E6-4FBA-988E-A6E966991B44}"/>
                  </a:ext>
                </a:extLst>
              </p:cNvPr>
              <p:cNvPicPr/>
              <p:nvPr/>
            </p:nvPicPr>
            <p:blipFill>
              <a:blip r:embed="rId206"/>
              <a:stretch>
                <a:fillRect/>
              </a:stretch>
            </p:blipFill>
            <p:spPr>
              <a:xfrm>
                <a:off x="6391875" y="4157490"/>
                <a:ext cx="1256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220" name="Ink 219">
                <a:extLst>
                  <a:ext uri="{FF2B5EF4-FFF2-40B4-BE49-F238E27FC236}">
                    <a16:creationId xmlns:a16="http://schemas.microsoft.com/office/drawing/2014/main" id="{F23E4930-D7D2-4D6B-930F-FD403769ED26}"/>
                  </a:ext>
                </a:extLst>
              </p14:cNvPr>
              <p14:cNvContentPartPr/>
              <p14:nvPr/>
            </p14:nvContentPartPr>
            <p14:xfrm>
              <a:off x="6604995" y="4099530"/>
              <a:ext cx="5400" cy="104760"/>
            </p14:xfrm>
          </p:contentPart>
        </mc:Choice>
        <mc:Fallback xmlns="">
          <p:pic>
            <p:nvPicPr>
              <p:cNvPr id="220" name="Ink 219">
                <a:extLst>
                  <a:ext uri="{FF2B5EF4-FFF2-40B4-BE49-F238E27FC236}">
                    <a16:creationId xmlns:a16="http://schemas.microsoft.com/office/drawing/2014/main" id="{F23E4930-D7D2-4D6B-930F-FD403769ED26}"/>
                  </a:ext>
                </a:extLst>
              </p:cNvPr>
              <p:cNvPicPr/>
              <p:nvPr/>
            </p:nvPicPr>
            <p:blipFill>
              <a:blip r:embed="rId208"/>
              <a:stretch>
                <a:fillRect/>
              </a:stretch>
            </p:blipFill>
            <p:spPr>
              <a:xfrm>
                <a:off x="6595995" y="4090890"/>
                <a:ext cx="2304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221" name="Ink 220">
                <a:extLst>
                  <a:ext uri="{FF2B5EF4-FFF2-40B4-BE49-F238E27FC236}">
                    <a16:creationId xmlns:a16="http://schemas.microsoft.com/office/drawing/2014/main" id="{83E9FF3D-1629-439C-ADD8-FDEE5A71176D}"/>
                  </a:ext>
                </a:extLst>
              </p14:cNvPr>
              <p14:cNvContentPartPr/>
              <p14:nvPr/>
            </p14:nvContentPartPr>
            <p14:xfrm>
              <a:off x="6526515" y="4291770"/>
              <a:ext cx="3600" cy="92880"/>
            </p14:xfrm>
          </p:contentPart>
        </mc:Choice>
        <mc:Fallback xmlns="">
          <p:pic>
            <p:nvPicPr>
              <p:cNvPr id="221" name="Ink 220">
                <a:extLst>
                  <a:ext uri="{FF2B5EF4-FFF2-40B4-BE49-F238E27FC236}">
                    <a16:creationId xmlns:a16="http://schemas.microsoft.com/office/drawing/2014/main" id="{83E9FF3D-1629-439C-ADD8-FDEE5A71176D}"/>
                  </a:ext>
                </a:extLst>
              </p:cNvPr>
              <p:cNvPicPr/>
              <p:nvPr/>
            </p:nvPicPr>
            <p:blipFill>
              <a:blip r:embed="rId210"/>
              <a:stretch>
                <a:fillRect/>
              </a:stretch>
            </p:blipFill>
            <p:spPr>
              <a:xfrm>
                <a:off x="6517515" y="4283130"/>
                <a:ext cx="2124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222" name="Ink 221">
                <a:extLst>
                  <a:ext uri="{FF2B5EF4-FFF2-40B4-BE49-F238E27FC236}">
                    <a16:creationId xmlns:a16="http://schemas.microsoft.com/office/drawing/2014/main" id="{68585E49-F2E3-40DC-AA42-E194EDD40BEE}"/>
                  </a:ext>
                </a:extLst>
              </p14:cNvPr>
              <p14:cNvContentPartPr/>
              <p14:nvPr/>
            </p14:nvContentPartPr>
            <p14:xfrm>
              <a:off x="6635955" y="3808650"/>
              <a:ext cx="116280" cy="707760"/>
            </p14:xfrm>
          </p:contentPart>
        </mc:Choice>
        <mc:Fallback xmlns="">
          <p:pic>
            <p:nvPicPr>
              <p:cNvPr id="222" name="Ink 221">
                <a:extLst>
                  <a:ext uri="{FF2B5EF4-FFF2-40B4-BE49-F238E27FC236}">
                    <a16:creationId xmlns:a16="http://schemas.microsoft.com/office/drawing/2014/main" id="{68585E49-F2E3-40DC-AA42-E194EDD40BEE}"/>
                  </a:ext>
                </a:extLst>
              </p:cNvPr>
              <p:cNvPicPr/>
              <p:nvPr/>
            </p:nvPicPr>
            <p:blipFill>
              <a:blip r:embed="rId212"/>
              <a:stretch>
                <a:fillRect/>
              </a:stretch>
            </p:blipFill>
            <p:spPr>
              <a:xfrm>
                <a:off x="6627315" y="3800010"/>
                <a:ext cx="133920" cy="72540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223" name="Ink 222">
                <a:extLst>
                  <a:ext uri="{FF2B5EF4-FFF2-40B4-BE49-F238E27FC236}">
                    <a16:creationId xmlns:a16="http://schemas.microsoft.com/office/drawing/2014/main" id="{64233D28-F156-4929-A649-1AC6CFDAE8D3}"/>
                  </a:ext>
                </a:extLst>
              </p14:cNvPr>
              <p14:cNvContentPartPr/>
              <p14:nvPr/>
            </p14:nvContentPartPr>
            <p14:xfrm>
              <a:off x="6977235" y="3776610"/>
              <a:ext cx="86760" cy="608040"/>
            </p14:xfrm>
          </p:contentPart>
        </mc:Choice>
        <mc:Fallback xmlns="">
          <p:pic>
            <p:nvPicPr>
              <p:cNvPr id="223" name="Ink 222">
                <a:extLst>
                  <a:ext uri="{FF2B5EF4-FFF2-40B4-BE49-F238E27FC236}">
                    <a16:creationId xmlns:a16="http://schemas.microsoft.com/office/drawing/2014/main" id="{64233D28-F156-4929-A649-1AC6CFDAE8D3}"/>
                  </a:ext>
                </a:extLst>
              </p:cNvPr>
              <p:cNvPicPr/>
              <p:nvPr/>
            </p:nvPicPr>
            <p:blipFill>
              <a:blip r:embed="rId214"/>
              <a:stretch>
                <a:fillRect/>
              </a:stretch>
            </p:blipFill>
            <p:spPr>
              <a:xfrm>
                <a:off x="6968595" y="3767610"/>
                <a:ext cx="104400" cy="62568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224" name="Ink 223">
                <a:extLst>
                  <a:ext uri="{FF2B5EF4-FFF2-40B4-BE49-F238E27FC236}">
                    <a16:creationId xmlns:a16="http://schemas.microsoft.com/office/drawing/2014/main" id="{87A9DDC6-0A32-448B-B486-E0240358DE80}"/>
                  </a:ext>
                </a:extLst>
              </p14:cNvPr>
              <p14:cNvContentPartPr/>
              <p14:nvPr/>
            </p14:nvContentPartPr>
            <p14:xfrm>
              <a:off x="7182435" y="3823050"/>
              <a:ext cx="42840" cy="155520"/>
            </p14:xfrm>
          </p:contentPart>
        </mc:Choice>
        <mc:Fallback xmlns="">
          <p:pic>
            <p:nvPicPr>
              <p:cNvPr id="224" name="Ink 223">
                <a:extLst>
                  <a:ext uri="{FF2B5EF4-FFF2-40B4-BE49-F238E27FC236}">
                    <a16:creationId xmlns:a16="http://schemas.microsoft.com/office/drawing/2014/main" id="{87A9DDC6-0A32-448B-B486-E0240358DE80}"/>
                  </a:ext>
                </a:extLst>
              </p:cNvPr>
              <p:cNvPicPr/>
              <p:nvPr/>
            </p:nvPicPr>
            <p:blipFill>
              <a:blip r:embed="rId216"/>
              <a:stretch>
                <a:fillRect/>
              </a:stretch>
            </p:blipFill>
            <p:spPr>
              <a:xfrm>
                <a:off x="7173795" y="3814410"/>
                <a:ext cx="6048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225" name="Ink 224">
                <a:extLst>
                  <a:ext uri="{FF2B5EF4-FFF2-40B4-BE49-F238E27FC236}">
                    <a16:creationId xmlns:a16="http://schemas.microsoft.com/office/drawing/2014/main" id="{FD34E8E8-DD77-4897-A650-EB7D6A8A6D57}"/>
                  </a:ext>
                </a:extLst>
              </p14:cNvPr>
              <p14:cNvContentPartPr/>
              <p14:nvPr/>
            </p14:nvContentPartPr>
            <p14:xfrm>
              <a:off x="7164075" y="4098810"/>
              <a:ext cx="77400" cy="89280"/>
            </p14:xfrm>
          </p:contentPart>
        </mc:Choice>
        <mc:Fallback xmlns="">
          <p:pic>
            <p:nvPicPr>
              <p:cNvPr id="225" name="Ink 224">
                <a:extLst>
                  <a:ext uri="{FF2B5EF4-FFF2-40B4-BE49-F238E27FC236}">
                    <a16:creationId xmlns:a16="http://schemas.microsoft.com/office/drawing/2014/main" id="{FD34E8E8-DD77-4897-A650-EB7D6A8A6D57}"/>
                  </a:ext>
                </a:extLst>
              </p:cNvPr>
              <p:cNvPicPr/>
              <p:nvPr/>
            </p:nvPicPr>
            <p:blipFill>
              <a:blip r:embed="rId218"/>
              <a:stretch>
                <a:fillRect/>
              </a:stretch>
            </p:blipFill>
            <p:spPr>
              <a:xfrm>
                <a:off x="7155435" y="4089810"/>
                <a:ext cx="9504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226" name="Ink 225">
                <a:extLst>
                  <a:ext uri="{FF2B5EF4-FFF2-40B4-BE49-F238E27FC236}">
                    <a16:creationId xmlns:a16="http://schemas.microsoft.com/office/drawing/2014/main" id="{603C1C93-C757-44A4-B7C6-3C1C888240F8}"/>
                  </a:ext>
                </a:extLst>
              </p14:cNvPr>
              <p14:cNvContentPartPr/>
              <p14:nvPr/>
            </p14:nvContentPartPr>
            <p14:xfrm>
              <a:off x="7201515" y="4219410"/>
              <a:ext cx="14040" cy="184680"/>
            </p14:xfrm>
          </p:contentPart>
        </mc:Choice>
        <mc:Fallback xmlns="">
          <p:pic>
            <p:nvPicPr>
              <p:cNvPr id="226" name="Ink 225">
                <a:extLst>
                  <a:ext uri="{FF2B5EF4-FFF2-40B4-BE49-F238E27FC236}">
                    <a16:creationId xmlns:a16="http://schemas.microsoft.com/office/drawing/2014/main" id="{603C1C93-C757-44A4-B7C6-3C1C888240F8}"/>
                  </a:ext>
                </a:extLst>
              </p:cNvPr>
              <p:cNvPicPr/>
              <p:nvPr/>
            </p:nvPicPr>
            <p:blipFill>
              <a:blip r:embed="rId220"/>
              <a:stretch>
                <a:fillRect/>
              </a:stretch>
            </p:blipFill>
            <p:spPr>
              <a:xfrm>
                <a:off x="7192515" y="4210410"/>
                <a:ext cx="3168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227" name="Ink 226">
                <a:extLst>
                  <a:ext uri="{FF2B5EF4-FFF2-40B4-BE49-F238E27FC236}">
                    <a16:creationId xmlns:a16="http://schemas.microsoft.com/office/drawing/2014/main" id="{6387F95F-DA79-4ABD-8AF2-021DB738E705}"/>
                  </a:ext>
                </a:extLst>
              </p14:cNvPr>
              <p14:cNvContentPartPr/>
              <p14:nvPr/>
            </p14:nvContentPartPr>
            <p14:xfrm>
              <a:off x="7346595" y="3780930"/>
              <a:ext cx="145440" cy="655200"/>
            </p14:xfrm>
          </p:contentPart>
        </mc:Choice>
        <mc:Fallback xmlns="">
          <p:pic>
            <p:nvPicPr>
              <p:cNvPr id="227" name="Ink 226">
                <a:extLst>
                  <a:ext uri="{FF2B5EF4-FFF2-40B4-BE49-F238E27FC236}">
                    <a16:creationId xmlns:a16="http://schemas.microsoft.com/office/drawing/2014/main" id="{6387F95F-DA79-4ABD-8AF2-021DB738E705}"/>
                  </a:ext>
                </a:extLst>
              </p:cNvPr>
              <p:cNvPicPr/>
              <p:nvPr/>
            </p:nvPicPr>
            <p:blipFill>
              <a:blip r:embed="rId222"/>
              <a:stretch>
                <a:fillRect/>
              </a:stretch>
            </p:blipFill>
            <p:spPr>
              <a:xfrm>
                <a:off x="7337595" y="3772290"/>
                <a:ext cx="163080" cy="67284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228" name="Ink 227">
                <a:extLst>
                  <a:ext uri="{FF2B5EF4-FFF2-40B4-BE49-F238E27FC236}">
                    <a16:creationId xmlns:a16="http://schemas.microsoft.com/office/drawing/2014/main" id="{4EFC3389-7228-426D-92F9-47258FE29FB7}"/>
                  </a:ext>
                </a:extLst>
              </p14:cNvPr>
              <p14:cNvContentPartPr/>
              <p14:nvPr/>
            </p14:nvContentPartPr>
            <p14:xfrm>
              <a:off x="7641795" y="4144890"/>
              <a:ext cx="100440" cy="16200"/>
            </p14:xfrm>
          </p:contentPart>
        </mc:Choice>
        <mc:Fallback xmlns="">
          <p:pic>
            <p:nvPicPr>
              <p:cNvPr id="228" name="Ink 227">
                <a:extLst>
                  <a:ext uri="{FF2B5EF4-FFF2-40B4-BE49-F238E27FC236}">
                    <a16:creationId xmlns:a16="http://schemas.microsoft.com/office/drawing/2014/main" id="{4EFC3389-7228-426D-92F9-47258FE29FB7}"/>
                  </a:ext>
                </a:extLst>
              </p:cNvPr>
              <p:cNvPicPr/>
              <p:nvPr/>
            </p:nvPicPr>
            <p:blipFill>
              <a:blip r:embed="rId224"/>
              <a:stretch>
                <a:fillRect/>
              </a:stretch>
            </p:blipFill>
            <p:spPr>
              <a:xfrm>
                <a:off x="7633155" y="4135890"/>
                <a:ext cx="11808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229" name="Ink 228">
                <a:extLst>
                  <a:ext uri="{FF2B5EF4-FFF2-40B4-BE49-F238E27FC236}">
                    <a16:creationId xmlns:a16="http://schemas.microsoft.com/office/drawing/2014/main" id="{35FA1622-5875-4C8A-8BCD-D803F88BA870}"/>
                  </a:ext>
                </a:extLst>
              </p14:cNvPr>
              <p14:cNvContentPartPr/>
              <p14:nvPr/>
            </p14:nvContentPartPr>
            <p14:xfrm>
              <a:off x="7615155" y="4253610"/>
              <a:ext cx="98640" cy="14040"/>
            </p14:xfrm>
          </p:contentPart>
        </mc:Choice>
        <mc:Fallback xmlns="">
          <p:pic>
            <p:nvPicPr>
              <p:cNvPr id="229" name="Ink 228">
                <a:extLst>
                  <a:ext uri="{FF2B5EF4-FFF2-40B4-BE49-F238E27FC236}">
                    <a16:creationId xmlns:a16="http://schemas.microsoft.com/office/drawing/2014/main" id="{35FA1622-5875-4C8A-8BCD-D803F88BA870}"/>
                  </a:ext>
                </a:extLst>
              </p:cNvPr>
              <p:cNvPicPr/>
              <p:nvPr/>
            </p:nvPicPr>
            <p:blipFill>
              <a:blip r:embed="rId226"/>
              <a:stretch>
                <a:fillRect/>
              </a:stretch>
            </p:blipFill>
            <p:spPr>
              <a:xfrm>
                <a:off x="7606155" y="4244610"/>
                <a:ext cx="11628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230" name="Ink 229">
                <a:extLst>
                  <a:ext uri="{FF2B5EF4-FFF2-40B4-BE49-F238E27FC236}">
                    <a16:creationId xmlns:a16="http://schemas.microsoft.com/office/drawing/2014/main" id="{D4DD1E2E-CEA7-4BE3-891E-4088173916F4}"/>
                  </a:ext>
                </a:extLst>
              </p14:cNvPr>
              <p14:cNvContentPartPr/>
              <p14:nvPr/>
            </p14:nvContentPartPr>
            <p14:xfrm>
              <a:off x="7947795" y="4091250"/>
              <a:ext cx="158040" cy="16920"/>
            </p14:xfrm>
          </p:contentPart>
        </mc:Choice>
        <mc:Fallback xmlns="">
          <p:pic>
            <p:nvPicPr>
              <p:cNvPr id="230" name="Ink 229">
                <a:extLst>
                  <a:ext uri="{FF2B5EF4-FFF2-40B4-BE49-F238E27FC236}">
                    <a16:creationId xmlns:a16="http://schemas.microsoft.com/office/drawing/2014/main" id="{D4DD1E2E-CEA7-4BE3-891E-4088173916F4}"/>
                  </a:ext>
                </a:extLst>
              </p:cNvPr>
              <p:cNvPicPr/>
              <p:nvPr/>
            </p:nvPicPr>
            <p:blipFill>
              <a:blip r:embed="rId228"/>
              <a:stretch>
                <a:fillRect/>
              </a:stretch>
            </p:blipFill>
            <p:spPr>
              <a:xfrm>
                <a:off x="7939155" y="4082610"/>
                <a:ext cx="17568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231" name="Ink 230">
                <a:extLst>
                  <a:ext uri="{FF2B5EF4-FFF2-40B4-BE49-F238E27FC236}">
                    <a16:creationId xmlns:a16="http://schemas.microsoft.com/office/drawing/2014/main" id="{8E201461-8ECA-494A-B340-23D4A44275A3}"/>
                  </a:ext>
                </a:extLst>
              </p14:cNvPr>
              <p14:cNvContentPartPr/>
              <p14:nvPr/>
            </p14:nvContentPartPr>
            <p14:xfrm>
              <a:off x="8174235" y="3994050"/>
              <a:ext cx="43200" cy="265680"/>
            </p14:xfrm>
          </p:contentPart>
        </mc:Choice>
        <mc:Fallback xmlns="">
          <p:pic>
            <p:nvPicPr>
              <p:cNvPr id="231" name="Ink 230">
                <a:extLst>
                  <a:ext uri="{FF2B5EF4-FFF2-40B4-BE49-F238E27FC236}">
                    <a16:creationId xmlns:a16="http://schemas.microsoft.com/office/drawing/2014/main" id="{8E201461-8ECA-494A-B340-23D4A44275A3}"/>
                  </a:ext>
                </a:extLst>
              </p:cNvPr>
              <p:cNvPicPr/>
              <p:nvPr/>
            </p:nvPicPr>
            <p:blipFill>
              <a:blip r:embed="rId230"/>
              <a:stretch>
                <a:fillRect/>
              </a:stretch>
            </p:blipFill>
            <p:spPr>
              <a:xfrm>
                <a:off x="8165235" y="3985050"/>
                <a:ext cx="6084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92" name="Ink 191">
                <a:extLst>
                  <a:ext uri="{FF2B5EF4-FFF2-40B4-BE49-F238E27FC236}">
                    <a16:creationId xmlns:a16="http://schemas.microsoft.com/office/drawing/2014/main" id="{6A41EBED-A605-42F0-B7D9-4C04AEBEE59F}"/>
                  </a:ext>
                </a:extLst>
              </p14:cNvPr>
              <p14:cNvContentPartPr/>
              <p14:nvPr/>
            </p14:nvContentPartPr>
            <p14:xfrm>
              <a:off x="3502875" y="3919170"/>
              <a:ext cx="208440" cy="190080"/>
            </p14:xfrm>
          </p:contentPart>
        </mc:Choice>
        <mc:Fallback xmlns="">
          <p:pic>
            <p:nvPicPr>
              <p:cNvPr id="192" name="Ink 191">
                <a:extLst>
                  <a:ext uri="{FF2B5EF4-FFF2-40B4-BE49-F238E27FC236}">
                    <a16:creationId xmlns:a16="http://schemas.microsoft.com/office/drawing/2014/main" id="{6A41EBED-A605-42F0-B7D9-4C04AEBEE59F}"/>
                  </a:ext>
                </a:extLst>
              </p:cNvPr>
              <p:cNvPicPr/>
              <p:nvPr/>
            </p:nvPicPr>
            <p:blipFill>
              <a:blip r:embed="rId232"/>
              <a:stretch>
                <a:fillRect/>
              </a:stretch>
            </p:blipFill>
            <p:spPr>
              <a:xfrm>
                <a:off x="3494235" y="3910170"/>
                <a:ext cx="22608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93" name="Ink 192">
                <a:extLst>
                  <a:ext uri="{FF2B5EF4-FFF2-40B4-BE49-F238E27FC236}">
                    <a16:creationId xmlns:a16="http://schemas.microsoft.com/office/drawing/2014/main" id="{18420A1D-9507-4CEF-A8A0-E84B8E99ECAA}"/>
                  </a:ext>
                </a:extLst>
              </p14:cNvPr>
              <p14:cNvContentPartPr/>
              <p14:nvPr/>
            </p14:nvContentPartPr>
            <p14:xfrm>
              <a:off x="3775755" y="3999090"/>
              <a:ext cx="96120" cy="201240"/>
            </p14:xfrm>
          </p:contentPart>
        </mc:Choice>
        <mc:Fallback xmlns="">
          <p:pic>
            <p:nvPicPr>
              <p:cNvPr id="193" name="Ink 192">
                <a:extLst>
                  <a:ext uri="{FF2B5EF4-FFF2-40B4-BE49-F238E27FC236}">
                    <a16:creationId xmlns:a16="http://schemas.microsoft.com/office/drawing/2014/main" id="{18420A1D-9507-4CEF-A8A0-E84B8E99ECAA}"/>
                  </a:ext>
                </a:extLst>
              </p:cNvPr>
              <p:cNvPicPr/>
              <p:nvPr/>
            </p:nvPicPr>
            <p:blipFill>
              <a:blip r:embed="rId234"/>
              <a:stretch>
                <a:fillRect/>
              </a:stretch>
            </p:blipFill>
            <p:spPr>
              <a:xfrm>
                <a:off x="3767115" y="3990090"/>
                <a:ext cx="11376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94" name="Ink 193">
                <a:extLst>
                  <a:ext uri="{FF2B5EF4-FFF2-40B4-BE49-F238E27FC236}">
                    <a16:creationId xmlns:a16="http://schemas.microsoft.com/office/drawing/2014/main" id="{FCA6648D-3D07-4B6E-8D63-C4730D0C70D7}"/>
                  </a:ext>
                </a:extLst>
              </p14:cNvPr>
              <p14:cNvContentPartPr/>
              <p14:nvPr/>
            </p14:nvContentPartPr>
            <p14:xfrm>
              <a:off x="4020555" y="3805410"/>
              <a:ext cx="151200" cy="652680"/>
            </p14:xfrm>
          </p:contentPart>
        </mc:Choice>
        <mc:Fallback xmlns="">
          <p:pic>
            <p:nvPicPr>
              <p:cNvPr id="194" name="Ink 193">
                <a:extLst>
                  <a:ext uri="{FF2B5EF4-FFF2-40B4-BE49-F238E27FC236}">
                    <a16:creationId xmlns:a16="http://schemas.microsoft.com/office/drawing/2014/main" id="{FCA6648D-3D07-4B6E-8D63-C4730D0C70D7}"/>
                  </a:ext>
                </a:extLst>
              </p:cNvPr>
              <p:cNvPicPr/>
              <p:nvPr/>
            </p:nvPicPr>
            <p:blipFill>
              <a:blip r:embed="rId236"/>
              <a:stretch>
                <a:fillRect/>
              </a:stretch>
            </p:blipFill>
            <p:spPr>
              <a:xfrm>
                <a:off x="4011915" y="3796770"/>
                <a:ext cx="168840" cy="67032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97" name="Ink 196">
                <a:extLst>
                  <a:ext uri="{FF2B5EF4-FFF2-40B4-BE49-F238E27FC236}">
                    <a16:creationId xmlns:a16="http://schemas.microsoft.com/office/drawing/2014/main" id="{45D7615E-83ED-43CB-84E5-71E6AD20D0BE}"/>
                  </a:ext>
                </a:extLst>
              </p14:cNvPr>
              <p14:cNvContentPartPr/>
              <p14:nvPr/>
            </p14:nvContentPartPr>
            <p14:xfrm>
              <a:off x="4208115" y="3827010"/>
              <a:ext cx="111600" cy="221760"/>
            </p14:xfrm>
          </p:contentPart>
        </mc:Choice>
        <mc:Fallback xmlns="">
          <p:pic>
            <p:nvPicPr>
              <p:cNvPr id="197" name="Ink 196">
                <a:extLst>
                  <a:ext uri="{FF2B5EF4-FFF2-40B4-BE49-F238E27FC236}">
                    <a16:creationId xmlns:a16="http://schemas.microsoft.com/office/drawing/2014/main" id="{45D7615E-83ED-43CB-84E5-71E6AD20D0BE}"/>
                  </a:ext>
                </a:extLst>
              </p:cNvPr>
              <p:cNvPicPr/>
              <p:nvPr/>
            </p:nvPicPr>
            <p:blipFill>
              <a:blip r:embed="rId238"/>
              <a:stretch>
                <a:fillRect/>
              </a:stretch>
            </p:blipFill>
            <p:spPr>
              <a:xfrm>
                <a:off x="4199475" y="3818370"/>
                <a:ext cx="12924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98" name="Ink 197">
                <a:extLst>
                  <a:ext uri="{FF2B5EF4-FFF2-40B4-BE49-F238E27FC236}">
                    <a16:creationId xmlns:a16="http://schemas.microsoft.com/office/drawing/2014/main" id="{0B78CB18-A3E4-4957-B2CB-A531D30A28B4}"/>
                  </a:ext>
                </a:extLst>
              </p14:cNvPr>
              <p14:cNvContentPartPr/>
              <p14:nvPr/>
            </p14:nvContentPartPr>
            <p14:xfrm>
              <a:off x="4288755" y="4125090"/>
              <a:ext cx="10440" cy="160200"/>
            </p14:xfrm>
          </p:contentPart>
        </mc:Choice>
        <mc:Fallback xmlns="">
          <p:pic>
            <p:nvPicPr>
              <p:cNvPr id="198" name="Ink 197">
                <a:extLst>
                  <a:ext uri="{FF2B5EF4-FFF2-40B4-BE49-F238E27FC236}">
                    <a16:creationId xmlns:a16="http://schemas.microsoft.com/office/drawing/2014/main" id="{0B78CB18-A3E4-4957-B2CB-A531D30A28B4}"/>
                  </a:ext>
                </a:extLst>
              </p:cNvPr>
              <p:cNvPicPr/>
              <p:nvPr/>
            </p:nvPicPr>
            <p:blipFill>
              <a:blip r:embed="rId240"/>
              <a:stretch>
                <a:fillRect/>
              </a:stretch>
            </p:blipFill>
            <p:spPr>
              <a:xfrm>
                <a:off x="4279755" y="4116090"/>
                <a:ext cx="2808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99" name="Ink 198">
                <a:extLst>
                  <a:ext uri="{FF2B5EF4-FFF2-40B4-BE49-F238E27FC236}">
                    <a16:creationId xmlns:a16="http://schemas.microsoft.com/office/drawing/2014/main" id="{99891E1C-BBEE-4676-AF16-44E6E7D259D9}"/>
                  </a:ext>
                </a:extLst>
              </p14:cNvPr>
              <p14:cNvContentPartPr/>
              <p14:nvPr/>
            </p14:nvContentPartPr>
            <p14:xfrm>
              <a:off x="4278675" y="4356930"/>
              <a:ext cx="15840" cy="111960"/>
            </p14:xfrm>
          </p:contentPart>
        </mc:Choice>
        <mc:Fallback xmlns="">
          <p:pic>
            <p:nvPicPr>
              <p:cNvPr id="199" name="Ink 198">
                <a:extLst>
                  <a:ext uri="{FF2B5EF4-FFF2-40B4-BE49-F238E27FC236}">
                    <a16:creationId xmlns:a16="http://schemas.microsoft.com/office/drawing/2014/main" id="{99891E1C-BBEE-4676-AF16-44E6E7D259D9}"/>
                  </a:ext>
                </a:extLst>
              </p:cNvPr>
              <p:cNvPicPr/>
              <p:nvPr/>
            </p:nvPicPr>
            <p:blipFill>
              <a:blip r:embed="rId242"/>
              <a:stretch>
                <a:fillRect/>
              </a:stretch>
            </p:blipFill>
            <p:spPr>
              <a:xfrm>
                <a:off x="4269675" y="4347930"/>
                <a:ext cx="3348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200" name="Ink 199">
                <a:extLst>
                  <a:ext uri="{FF2B5EF4-FFF2-40B4-BE49-F238E27FC236}">
                    <a16:creationId xmlns:a16="http://schemas.microsoft.com/office/drawing/2014/main" id="{ACEEA22F-B8F2-497C-8B4D-9ADFA3253246}"/>
                  </a:ext>
                </a:extLst>
              </p14:cNvPr>
              <p14:cNvContentPartPr/>
              <p14:nvPr/>
            </p14:nvContentPartPr>
            <p14:xfrm>
              <a:off x="4280835" y="4073970"/>
              <a:ext cx="17280" cy="161280"/>
            </p14:xfrm>
          </p:contentPart>
        </mc:Choice>
        <mc:Fallback xmlns="">
          <p:pic>
            <p:nvPicPr>
              <p:cNvPr id="200" name="Ink 199">
                <a:extLst>
                  <a:ext uri="{FF2B5EF4-FFF2-40B4-BE49-F238E27FC236}">
                    <a16:creationId xmlns:a16="http://schemas.microsoft.com/office/drawing/2014/main" id="{ACEEA22F-B8F2-497C-8B4D-9ADFA3253246}"/>
                  </a:ext>
                </a:extLst>
              </p:cNvPr>
              <p:cNvPicPr/>
              <p:nvPr/>
            </p:nvPicPr>
            <p:blipFill>
              <a:blip r:embed="rId244"/>
              <a:stretch>
                <a:fillRect/>
              </a:stretch>
            </p:blipFill>
            <p:spPr>
              <a:xfrm>
                <a:off x="4271835" y="4064970"/>
                <a:ext cx="3492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201" name="Ink 200">
                <a:extLst>
                  <a:ext uri="{FF2B5EF4-FFF2-40B4-BE49-F238E27FC236}">
                    <a16:creationId xmlns:a16="http://schemas.microsoft.com/office/drawing/2014/main" id="{A069638E-72FF-4C7C-B738-5BB044EFB56E}"/>
                  </a:ext>
                </a:extLst>
              </p14:cNvPr>
              <p14:cNvContentPartPr/>
              <p14:nvPr/>
            </p14:nvContentPartPr>
            <p14:xfrm>
              <a:off x="4294875" y="4129770"/>
              <a:ext cx="1440" cy="72000"/>
            </p14:xfrm>
          </p:contentPart>
        </mc:Choice>
        <mc:Fallback xmlns="">
          <p:pic>
            <p:nvPicPr>
              <p:cNvPr id="201" name="Ink 200">
                <a:extLst>
                  <a:ext uri="{FF2B5EF4-FFF2-40B4-BE49-F238E27FC236}">
                    <a16:creationId xmlns:a16="http://schemas.microsoft.com/office/drawing/2014/main" id="{A069638E-72FF-4C7C-B738-5BB044EFB56E}"/>
                  </a:ext>
                </a:extLst>
              </p:cNvPr>
              <p:cNvPicPr/>
              <p:nvPr/>
            </p:nvPicPr>
            <p:blipFill>
              <a:blip r:embed="rId246"/>
              <a:stretch>
                <a:fillRect/>
              </a:stretch>
            </p:blipFill>
            <p:spPr>
              <a:xfrm>
                <a:off x="4285875" y="4120770"/>
                <a:ext cx="1908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202" name="Ink 201">
                <a:extLst>
                  <a:ext uri="{FF2B5EF4-FFF2-40B4-BE49-F238E27FC236}">
                    <a16:creationId xmlns:a16="http://schemas.microsoft.com/office/drawing/2014/main" id="{86155D29-3645-4C07-BCFF-2C4E3B1E6F9C}"/>
                  </a:ext>
                </a:extLst>
              </p14:cNvPr>
              <p14:cNvContentPartPr/>
              <p14:nvPr/>
            </p14:nvContentPartPr>
            <p14:xfrm>
              <a:off x="4433835" y="3736650"/>
              <a:ext cx="144720" cy="819000"/>
            </p14:xfrm>
          </p:contentPart>
        </mc:Choice>
        <mc:Fallback xmlns="">
          <p:pic>
            <p:nvPicPr>
              <p:cNvPr id="202" name="Ink 201">
                <a:extLst>
                  <a:ext uri="{FF2B5EF4-FFF2-40B4-BE49-F238E27FC236}">
                    <a16:creationId xmlns:a16="http://schemas.microsoft.com/office/drawing/2014/main" id="{86155D29-3645-4C07-BCFF-2C4E3B1E6F9C}"/>
                  </a:ext>
                </a:extLst>
              </p:cNvPr>
              <p:cNvPicPr/>
              <p:nvPr/>
            </p:nvPicPr>
            <p:blipFill>
              <a:blip r:embed="rId248"/>
              <a:stretch>
                <a:fillRect/>
              </a:stretch>
            </p:blipFill>
            <p:spPr>
              <a:xfrm>
                <a:off x="4424835" y="3727650"/>
                <a:ext cx="162360" cy="83664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203" name="Ink 202">
                <a:extLst>
                  <a:ext uri="{FF2B5EF4-FFF2-40B4-BE49-F238E27FC236}">
                    <a16:creationId xmlns:a16="http://schemas.microsoft.com/office/drawing/2014/main" id="{CD2783A0-D557-4804-9CC0-9451010B89D2}"/>
                  </a:ext>
                </a:extLst>
              </p14:cNvPr>
              <p14:cNvContentPartPr/>
              <p14:nvPr/>
            </p14:nvContentPartPr>
            <p14:xfrm>
              <a:off x="4729035" y="3747090"/>
              <a:ext cx="125280" cy="619560"/>
            </p14:xfrm>
          </p:contentPart>
        </mc:Choice>
        <mc:Fallback xmlns="">
          <p:pic>
            <p:nvPicPr>
              <p:cNvPr id="203" name="Ink 202">
                <a:extLst>
                  <a:ext uri="{FF2B5EF4-FFF2-40B4-BE49-F238E27FC236}">
                    <a16:creationId xmlns:a16="http://schemas.microsoft.com/office/drawing/2014/main" id="{CD2783A0-D557-4804-9CC0-9451010B89D2}"/>
                  </a:ext>
                </a:extLst>
              </p:cNvPr>
              <p:cNvPicPr/>
              <p:nvPr/>
            </p:nvPicPr>
            <p:blipFill>
              <a:blip r:embed="rId250"/>
              <a:stretch>
                <a:fillRect/>
              </a:stretch>
            </p:blipFill>
            <p:spPr>
              <a:xfrm>
                <a:off x="4720395" y="3738450"/>
                <a:ext cx="142920" cy="63720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204" name="Ink 203">
                <a:extLst>
                  <a:ext uri="{FF2B5EF4-FFF2-40B4-BE49-F238E27FC236}">
                    <a16:creationId xmlns:a16="http://schemas.microsoft.com/office/drawing/2014/main" id="{80D30645-8AA8-4756-BF78-52DBE7C5DBE5}"/>
                  </a:ext>
                </a:extLst>
              </p14:cNvPr>
              <p14:cNvContentPartPr/>
              <p14:nvPr/>
            </p14:nvContentPartPr>
            <p14:xfrm>
              <a:off x="4996515" y="3840330"/>
              <a:ext cx="6480" cy="184320"/>
            </p14:xfrm>
          </p:contentPart>
        </mc:Choice>
        <mc:Fallback xmlns="">
          <p:pic>
            <p:nvPicPr>
              <p:cNvPr id="204" name="Ink 203">
                <a:extLst>
                  <a:ext uri="{FF2B5EF4-FFF2-40B4-BE49-F238E27FC236}">
                    <a16:creationId xmlns:a16="http://schemas.microsoft.com/office/drawing/2014/main" id="{80D30645-8AA8-4756-BF78-52DBE7C5DBE5}"/>
                  </a:ext>
                </a:extLst>
              </p:cNvPr>
              <p:cNvPicPr/>
              <p:nvPr/>
            </p:nvPicPr>
            <p:blipFill>
              <a:blip r:embed="rId252"/>
              <a:stretch>
                <a:fillRect/>
              </a:stretch>
            </p:blipFill>
            <p:spPr>
              <a:xfrm>
                <a:off x="4987515" y="3831330"/>
                <a:ext cx="2412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205" name="Ink 204">
                <a:extLst>
                  <a:ext uri="{FF2B5EF4-FFF2-40B4-BE49-F238E27FC236}">
                    <a16:creationId xmlns:a16="http://schemas.microsoft.com/office/drawing/2014/main" id="{AFADD796-A367-4523-B360-2D8C3BC26F42}"/>
                  </a:ext>
                </a:extLst>
              </p14:cNvPr>
              <p14:cNvContentPartPr/>
              <p14:nvPr/>
            </p14:nvContentPartPr>
            <p14:xfrm>
              <a:off x="4977075" y="4108890"/>
              <a:ext cx="83160" cy="97200"/>
            </p14:xfrm>
          </p:contentPart>
        </mc:Choice>
        <mc:Fallback xmlns="">
          <p:pic>
            <p:nvPicPr>
              <p:cNvPr id="205" name="Ink 204">
                <a:extLst>
                  <a:ext uri="{FF2B5EF4-FFF2-40B4-BE49-F238E27FC236}">
                    <a16:creationId xmlns:a16="http://schemas.microsoft.com/office/drawing/2014/main" id="{AFADD796-A367-4523-B360-2D8C3BC26F42}"/>
                  </a:ext>
                </a:extLst>
              </p:cNvPr>
              <p:cNvPicPr/>
              <p:nvPr/>
            </p:nvPicPr>
            <p:blipFill>
              <a:blip r:embed="rId254"/>
              <a:stretch>
                <a:fillRect/>
              </a:stretch>
            </p:blipFill>
            <p:spPr>
              <a:xfrm>
                <a:off x="4968075" y="4100250"/>
                <a:ext cx="10080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206" name="Ink 205">
                <a:extLst>
                  <a:ext uri="{FF2B5EF4-FFF2-40B4-BE49-F238E27FC236}">
                    <a16:creationId xmlns:a16="http://schemas.microsoft.com/office/drawing/2014/main" id="{4B918B60-2CA5-4B3F-83F4-23638F79077D}"/>
                  </a:ext>
                </a:extLst>
              </p14:cNvPr>
              <p14:cNvContentPartPr/>
              <p14:nvPr/>
            </p14:nvContentPartPr>
            <p14:xfrm>
              <a:off x="5032875" y="4248210"/>
              <a:ext cx="2520" cy="162720"/>
            </p14:xfrm>
          </p:contentPart>
        </mc:Choice>
        <mc:Fallback xmlns="">
          <p:pic>
            <p:nvPicPr>
              <p:cNvPr id="206" name="Ink 205">
                <a:extLst>
                  <a:ext uri="{FF2B5EF4-FFF2-40B4-BE49-F238E27FC236}">
                    <a16:creationId xmlns:a16="http://schemas.microsoft.com/office/drawing/2014/main" id="{4B918B60-2CA5-4B3F-83F4-23638F79077D}"/>
                  </a:ext>
                </a:extLst>
              </p:cNvPr>
              <p:cNvPicPr/>
              <p:nvPr/>
            </p:nvPicPr>
            <p:blipFill>
              <a:blip r:embed="rId256"/>
              <a:stretch>
                <a:fillRect/>
              </a:stretch>
            </p:blipFill>
            <p:spPr>
              <a:xfrm>
                <a:off x="5023875" y="4239210"/>
                <a:ext cx="2016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207" name="Ink 206">
                <a:extLst>
                  <a:ext uri="{FF2B5EF4-FFF2-40B4-BE49-F238E27FC236}">
                    <a16:creationId xmlns:a16="http://schemas.microsoft.com/office/drawing/2014/main" id="{629EC77F-390B-446C-AE9B-7F2F2A5D2A72}"/>
                  </a:ext>
                </a:extLst>
              </p14:cNvPr>
              <p14:cNvContentPartPr/>
              <p14:nvPr/>
            </p14:nvContentPartPr>
            <p14:xfrm>
              <a:off x="5212875" y="3769770"/>
              <a:ext cx="114120" cy="637200"/>
            </p14:xfrm>
          </p:contentPart>
        </mc:Choice>
        <mc:Fallback xmlns="">
          <p:pic>
            <p:nvPicPr>
              <p:cNvPr id="207" name="Ink 206">
                <a:extLst>
                  <a:ext uri="{FF2B5EF4-FFF2-40B4-BE49-F238E27FC236}">
                    <a16:creationId xmlns:a16="http://schemas.microsoft.com/office/drawing/2014/main" id="{629EC77F-390B-446C-AE9B-7F2F2A5D2A72}"/>
                  </a:ext>
                </a:extLst>
              </p:cNvPr>
              <p:cNvPicPr/>
              <p:nvPr/>
            </p:nvPicPr>
            <p:blipFill>
              <a:blip r:embed="rId258"/>
              <a:stretch>
                <a:fillRect/>
              </a:stretch>
            </p:blipFill>
            <p:spPr>
              <a:xfrm>
                <a:off x="5204235" y="3760770"/>
                <a:ext cx="131760" cy="65484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208" name="Ink 207">
                <a:extLst>
                  <a:ext uri="{FF2B5EF4-FFF2-40B4-BE49-F238E27FC236}">
                    <a16:creationId xmlns:a16="http://schemas.microsoft.com/office/drawing/2014/main" id="{5CAE6796-9A73-425E-861E-8FA75CC587A3}"/>
                  </a:ext>
                </a:extLst>
              </p14:cNvPr>
              <p14:cNvContentPartPr/>
              <p14:nvPr/>
            </p14:nvContentPartPr>
            <p14:xfrm>
              <a:off x="5407635" y="4142370"/>
              <a:ext cx="193320" cy="45360"/>
            </p14:xfrm>
          </p:contentPart>
        </mc:Choice>
        <mc:Fallback xmlns="">
          <p:pic>
            <p:nvPicPr>
              <p:cNvPr id="208" name="Ink 207">
                <a:extLst>
                  <a:ext uri="{FF2B5EF4-FFF2-40B4-BE49-F238E27FC236}">
                    <a16:creationId xmlns:a16="http://schemas.microsoft.com/office/drawing/2014/main" id="{5CAE6796-9A73-425E-861E-8FA75CC587A3}"/>
                  </a:ext>
                </a:extLst>
              </p:cNvPr>
              <p:cNvPicPr/>
              <p:nvPr/>
            </p:nvPicPr>
            <p:blipFill>
              <a:blip r:embed="rId260"/>
              <a:stretch>
                <a:fillRect/>
              </a:stretch>
            </p:blipFill>
            <p:spPr>
              <a:xfrm>
                <a:off x="5398995" y="4133730"/>
                <a:ext cx="21096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209" name="Ink 208">
                <a:extLst>
                  <a:ext uri="{FF2B5EF4-FFF2-40B4-BE49-F238E27FC236}">
                    <a16:creationId xmlns:a16="http://schemas.microsoft.com/office/drawing/2014/main" id="{D27DD61F-F41D-4A09-9B00-BA4D8946BFB3}"/>
                  </a:ext>
                </a:extLst>
              </p14:cNvPr>
              <p14:cNvContentPartPr/>
              <p14:nvPr/>
            </p14:nvContentPartPr>
            <p14:xfrm>
              <a:off x="5531115" y="4062810"/>
              <a:ext cx="13680" cy="263880"/>
            </p14:xfrm>
          </p:contentPart>
        </mc:Choice>
        <mc:Fallback xmlns="">
          <p:pic>
            <p:nvPicPr>
              <p:cNvPr id="209" name="Ink 208">
                <a:extLst>
                  <a:ext uri="{FF2B5EF4-FFF2-40B4-BE49-F238E27FC236}">
                    <a16:creationId xmlns:a16="http://schemas.microsoft.com/office/drawing/2014/main" id="{D27DD61F-F41D-4A09-9B00-BA4D8946BFB3}"/>
                  </a:ext>
                </a:extLst>
              </p:cNvPr>
              <p:cNvPicPr/>
              <p:nvPr/>
            </p:nvPicPr>
            <p:blipFill>
              <a:blip r:embed="rId262"/>
              <a:stretch>
                <a:fillRect/>
              </a:stretch>
            </p:blipFill>
            <p:spPr>
              <a:xfrm>
                <a:off x="5522475" y="4053810"/>
                <a:ext cx="3132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180" name="Ink 179">
                <a:extLst>
                  <a:ext uri="{FF2B5EF4-FFF2-40B4-BE49-F238E27FC236}">
                    <a16:creationId xmlns:a16="http://schemas.microsoft.com/office/drawing/2014/main" id="{7EBC0F0D-6F9E-4AD7-8736-85DD00730BEC}"/>
                  </a:ext>
                </a:extLst>
              </p14:cNvPr>
              <p14:cNvContentPartPr/>
              <p14:nvPr/>
            </p14:nvContentPartPr>
            <p14:xfrm>
              <a:off x="1542675" y="3751770"/>
              <a:ext cx="86400" cy="704520"/>
            </p14:xfrm>
          </p:contentPart>
        </mc:Choice>
        <mc:Fallback xmlns="">
          <p:pic>
            <p:nvPicPr>
              <p:cNvPr id="180" name="Ink 179">
                <a:extLst>
                  <a:ext uri="{FF2B5EF4-FFF2-40B4-BE49-F238E27FC236}">
                    <a16:creationId xmlns:a16="http://schemas.microsoft.com/office/drawing/2014/main" id="{7EBC0F0D-6F9E-4AD7-8736-85DD00730BEC}"/>
                  </a:ext>
                </a:extLst>
              </p:cNvPr>
              <p:cNvPicPr/>
              <p:nvPr/>
            </p:nvPicPr>
            <p:blipFill>
              <a:blip r:embed="rId264"/>
              <a:stretch>
                <a:fillRect/>
              </a:stretch>
            </p:blipFill>
            <p:spPr>
              <a:xfrm>
                <a:off x="1533675" y="3743130"/>
                <a:ext cx="104040" cy="72216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181" name="Ink 180">
                <a:extLst>
                  <a:ext uri="{FF2B5EF4-FFF2-40B4-BE49-F238E27FC236}">
                    <a16:creationId xmlns:a16="http://schemas.microsoft.com/office/drawing/2014/main" id="{5FCEA69F-DA86-455F-8E17-A382A047E08E}"/>
                  </a:ext>
                </a:extLst>
              </p14:cNvPr>
              <p14:cNvContentPartPr/>
              <p14:nvPr/>
            </p14:nvContentPartPr>
            <p14:xfrm>
              <a:off x="1764795" y="3807210"/>
              <a:ext cx="15480" cy="163080"/>
            </p14:xfrm>
          </p:contentPart>
        </mc:Choice>
        <mc:Fallback xmlns="">
          <p:pic>
            <p:nvPicPr>
              <p:cNvPr id="181" name="Ink 180">
                <a:extLst>
                  <a:ext uri="{FF2B5EF4-FFF2-40B4-BE49-F238E27FC236}">
                    <a16:creationId xmlns:a16="http://schemas.microsoft.com/office/drawing/2014/main" id="{5FCEA69F-DA86-455F-8E17-A382A047E08E}"/>
                  </a:ext>
                </a:extLst>
              </p:cNvPr>
              <p:cNvPicPr/>
              <p:nvPr/>
            </p:nvPicPr>
            <p:blipFill>
              <a:blip r:embed="rId266"/>
              <a:stretch>
                <a:fillRect/>
              </a:stretch>
            </p:blipFill>
            <p:spPr>
              <a:xfrm>
                <a:off x="1756155" y="3798210"/>
                <a:ext cx="3312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182" name="Ink 181">
                <a:extLst>
                  <a:ext uri="{FF2B5EF4-FFF2-40B4-BE49-F238E27FC236}">
                    <a16:creationId xmlns:a16="http://schemas.microsoft.com/office/drawing/2014/main" id="{D72C5812-7F81-4DAC-985A-24B956FE40F9}"/>
                  </a:ext>
                </a:extLst>
              </p14:cNvPr>
              <p14:cNvContentPartPr/>
              <p14:nvPr/>
            </p14:nvContentPartPr>
            <p14:xfrm>
              <a:off x="1747875" y="4119690"/>
              <a:ext cx="108720" cy="95400"/>
            </p14:xfrm>
          </p:contentPart>
        </mc:Choice>
        <mc:Fallback xmlns="">
          <p:pic>
            <p:nvPicPr>
              <p:cNvPr id="182" name="Ink 181">
                <a:extLst>
                  <a:ext uri="{FF2B5EF4-FFF2-40B4-BE49-F238E27FC236}">
                    <a16:creationId xmlns:a16="http://schemas.microsoft.com/office/drawing/2014/main" id="{D72C5812-7F81-4DAC-985A-24B956FE40F9}"/>
                  </a:ext>
                </a:extLst>
              </p:cNvPr>
              <p:cNvPicPr/>
              <p:nvPr/>
            </p:nvPicPr>
            <p:blipFill>
              <a:blip r:embed="rId268"/>
              <a:stretch>
                <a:fillRect/>
              </a:stretch>
            </p:blipFill>
            <p:spPr>
              <a:xfrm>
                <a:off x="1738875" y="4111050"/>
                <a:ext cx="12636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83" name="Ink 182">
                <a:extLst>
                  <a:ext uri="{FF2B5EF4-FFF2-40B4-BE49-F238E27FC236}">
                    <a16:creationId xmlns:a16="http://schemas.microsoft.com/office/drawing/2014/main" id="{AA8224EC-C3E5-41AC-BCEF-D7DBDDBBFCF1}"/>
                  </a:ext>
                </a:extLst>
              </p14:cNvPr>
              <p14:cNvContentPartPr/>
              <p14:nvPr/>
            </p14:nvContentPartPr>
            <p14:xfrm>
              <a:off x="1829235" y="4247490"/>
              <a:ext cx="20160" cy="145800"/>
            </p14:xfrm>
          </p:contentPart>
        </mc:Choice>
        <mc:Fallback xmlns="">
          <p:pic>
            <p:nvPicPr>
              <p:cNvPr id="183" name="Ink 182">
                <a:extLst>
                  <a:ext uri="{FF2B5EF4-FFF2-40B4-BE49-F238E27FC236}">
                    <a16:creationId xmlns:a16="http://schemas.microsoft.com/office/drawing/2014/main" id="{AA8224EC-C3E5-41AC-BCEF-D7DBDDBBFCF1}"/>
                  </a:ext>
                </a:extLst>
              </p:cNvPr>
              <p:cNvPicPr/>
              <p:nvPr/>
            </p:nvPicPr>
            <p:blipFill>
              <a:blip r:embed="rId270"/>
              <a:stretch>
                <a:fillRect/>
              </a:stretch>
            </p:blipFill>
            <p:spPr>
              <a:xfrm>
                <a:off x="1820595" y="4238850"/>
                <a:ext cx="3780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84" name="Ink 183">
                <a:extLst>
                  <a:ext uri="{FF2B5EF4-FFF2-40B4-BE49-F238E27FC236}">
                    <a16:creationId xmlns:a16="http://schemas.microsoft.com/office/drawing/2014/main" id="{D389A3E2-7F86-4869-B730-80E660B0360A}"/>
                  </a:ext>
                </a:extLst>
              </p14:cNvPr>
              <p14:cNvContentPartPr/>
              <p14:nvPr/>
            </p14:nvContentPartPr>
            <p14:xfrm>
              <a:off x="1980435" y="3744570"/>
              <a:ext cx="129240" cy="694800"/>
            </p14:xfrm>
          </p:contentPart>
        </mc:Choice>
        <mc:Fallback xmlns="">
          <p:pic>
            <p:nvPicPr>
              <p:cNvPr id="184" name="Ink 183">
                <a:extLst>
                  <a:ext uri="{FF2B5EF4-FFF2-40B4-BE49-F238E27FC236}">
                    <a16:creationId xmlns:a16="http://schemas.microsoft.com/office/drawing/2014/main" id="{D389A3E2-7F86-4869-B730-80E660B0360A}"/>
                  </a:ext>
                </a:extLst>
              </p:cNvPr>
              <p:cNvPicPr/>
              <p:nvPr/>
            </p:nvPicPr>
            <p:blipFill>
              <a:blip r:embed="rId272"/>
              <a:stretch>
                <a:fillRect/>
              </a:stretch>
            </p:blipFill>
            <p:spPr>
              <a:xfrm>
                <a:off x="1971795" y="3735930"/>
                <a:ext cx="146880" cy="71244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85" name="Ink 184">
                <a:extLst>
                  <a:ext uri="{FF2B5EF4-FFF2-40B4-BE49-F238E27FC236}">
                    <a16:creationId xmlns:a16="http://schemas.microsoft.com/office/drawing/2014/main" id="{9F22D1BD-EFAB-41DC-B628-DF25CB9A855A}"/>
                  </a:ext>
                </a:extLst>
              </p14:cNvPr>
              <p14:cNvContentPartPr/>
              <p14:nvPr/>
            </p14:nvContentPartPr>
            <p14:xfrm>
              <a:off x="2233875" y="3729090"/>
              <a:ext cx="97200" cy="599040"/>
            </p14:xfrm>
          </p:contentPart>
        </mc:Choice>
        <mc:Fallback xmlns="">
          <p:pic>
            <p:nvPicPr>
              <p:cNvPr id="185" name="Ink 184">
                <a:extLst>
                  <a:ext uri="{FF2B5EF4-FFF2-40B4-BE49-F238E27FC236}">
                    <a16:creationId xmlns:a16="http://schemas.microsoft.com/office/drawing/2014/main" id="{9F22D1BD-EFAB-41DC-B628-DF25CB9A855A}"/>
                  </a:ext>
                </a:extLst>
              </p:cNvPr>
              <p:cNvPicPr/>
              <p:nvPr/>
            </p:nvPicPr>
            <p:blipFill>
              <a:blip r:embed="rId274"/>
              <a:stretch>
                <a:fillRect/>
              </a:stretch>
            </p:blipFill>
            <p:spPr>
              <a:xfrm>
                <a:off x="2224875" y="3720090"/>
                <a:ext cx="114840" cy="61668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86" name="Ink 185">
                <a:extLst>
                  <a:ext uri="{FF2B5EF4-FFF2-40B4-BE49-F238E27FC236}">
                    <a16:creationId xmlns:a16="http://schemas.microsoft.com/office/drawing/2014/main" id="{49026D5A-BBA7-4DAA-A707-AAC6D4D52955}"/>
                  </a:ext>
                </a:extLst>
              </p14:cNvPr>
              <p14:cNvContentPartPr/>
              <p14:nvPr/>
            </p14:nvContentPartPr>
            <p14:xfrm>
              <a:off x="2462115" y="3789210"/>
              <a:ext cx="15840" cy="128880"/>
            </p14:xfrm>
          </p:contentPart>
        </mc:Choice>
        <mc:Fallback xmlns="">
          <p:pic>
            <p:nvPicPr>
              <p:cNvPr id="186" name="Ink 185">
                <a:extLst>
                  <a:ext uri="{FF2B5EF4-FFF2-40B4-BE49-F238E27FC236}">
                    <a16:creationId xmlns:a16="http://schemas.microsoft.com/office/drawing/2014/main" id="{49026D5A-BBA7-4DAA-A707-AAC6D4D52955}"/>
                  </a:ext>
                </a:extLst>
              </p:cNvPr>
              <p:cNvPicPr/>
              <p:nvPr/>
            </p:nvPicPr>
            <p:blipFill>
              <a:blip r:embed="rId276"/>
              <a:stretch>
                <a:fillRect/>
              </a:stretch>
            </p:blipFill>
            <p:spPr>
              <a:xfrm>
                <a:off x="2453475" y="3780210"/>
                <a:ext cx="3348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87" name="Ink 186">
                <a:extLst>
                  <a:ext uri="{FF2B5EF4-FFF2-40B4-BE49-F238E27FC236}">
                    <a16:creationId xmlns:a16="http://schemas.microsoft.com/office/drawing/2014/main" id="{0D535F80-787A-477B-A124-A855396AE6F3}"/>
                  </a:ext>
                </a:extLst>
              </p14:cNvPr>
              <p14:cNvContentPartPr/>
              <p14:nvPr/>
            </p14:nvContentPartPr>
            <p14:xfrm>
              <a:off x="2497395" y="4041930"/>
              <a:ext cx="99720" cy="104400"/>
            </p14:xfrm>
          </p:contentPart>
        </mc:Choice>
        <mc:Fallback xmlns="">
          <p:pic>
            <p:nvPicPr>
              <p:cNvPr id="187" name="Ink 186">
                <a:extLst>
                  <a:ext uri="{FF2B5EF4-FFF2-40B4-BE49-F238E27FC236}">
                    <a16:creationId xmlns:a16="http://schemas.microsoft.com/office/drawing/2014/main" id="{0D535F80-787A-477B-A124-A855396AE6F3}"/>
                  </a:ext>
                </a:extLst>
              </p:cNvPr>
              <p:cNvPicPr/>
              <p:nvPr/>
            </p:nvPicPr>
            <p:blipFill>
              <a:blip r:embed="rId278"/>
              <a:stretch>
                <a:fillRect/>
              </a:stretch>
            </p:blipFill>
            <p:spPr>
              <a:xfrm>
                <a:off x="2488395" y="4032930"/>
                <a:ext cx="11736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88" name="Ink 187">
                <a:extLst>
                  <a:ext uri="{FF2B5EF4-FFF2-40B4-BE49-F238E27FC236}">
                    <a16:creationId xmlns:a16="http://schemas.microsoft.com/office/drawing/2014/main" id="{0830146F-3A9F-4B35-A6CF-F4A06591150B}"/>
                  </a:ext>
                </a:extLst>
              </p14:cNvPr>
              <p14:cNvContentPartPr/>
              <p14:nvPr/>
            </p14:nvContentPartPr>
            <p14:xfrm>
              <a:off x="2564355" y="4190970"/>
              <a:ext cx="18000" cy="162000"/>
            </p14:xfrm>
          </p:contentPart>
        </mc:Choice>
        <mc:Fallback xmlns="">
          <p:pic>
            <p:nvPicPr>
              <p:cNvPr id="188" name="Ink 187">
                <a:extLst>
                  <a:ext uri="{FF2B5EF4-FFF2-40B4-BE49-F238E27FC236}">
                    <a16:creationId xmlns:a16="http://schemas.microsoft.com/office/drawing/2014/main" id="{0830146F-3A9F-4B35-A6CF-F4A06591150B}"/>
                  </a:ext>
                </a:extLst>
              </p:cNvPr>
              <p:cNvPicPr/>
              <p:nvPr/>
            </p:nvPicPr>
            <p:blipFill>
              <a:blip r:embed="rId280"/>
              <a:stretch>
                <a:fillRect/>
              </a:stretch>
            </p:blipFill>
            <p:spPr>
              <a:xfrm>
                <a:off x="2555355" y="4181970"/>
                <a:ext cx="3564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89" name="Ink 188">
                <a:extLst>
                  <a:ext uri="{FF2B5EF4-FFF2-40B4-BE49-F238E27FC236}">
                    <a16:creationId xmlns:a16="http://schemas.microsoft.com/office/drawing/2014/main" id="{B7D9A6C5-34AD-402A-9077-28FD8A418176}"/>
                  </a:ext>
                </a:extLst>
              </p14:cNvPr>
              <p14:cNvContentPartPr/>
              <p14:nvPr/>
            </p14:nvContentPartPr>
            <p14:xfrm>
              <a:off x="2687475" y="3739890"/>
              <a:ext cx="133920" cy="556200"/>
            </p14:xfrm>
          </p:contentPart>
        </mc:Choice>
        <mc:Fallback xmlns="">
          <p:pic>
            <p:nvPicPr>
              <p:cNvPr id="189" name="Ink 188">
                <a:extLst>
                  <a:ext uri="{FF2B5EF4-FFF2-40B4-BE49-F238E27FC236}">
                    <a16:creationId xmlns:a16="http://schemas.microsoft.com/office/drawing/2014/main" id="{B7D9A6C5-34AD-402A-9077-28FD8A418176}"/>
                  </a:ext>
                </a:extLst>
              </p:cNvPr>
              <p:cNvPicPr/>
              <p:nvPr/>
            </p:nvPicPr>
            <p:blipFill>
              <a:blip r:embed="rId282"/>
              <a:stretch>
                <a:fillRect/>
              </a:stretch>
            </p:blipFill>
            <p:spPr>
              <a:xfrm>
                <a:off x="2678835" y="3730890"/>
                <a:ext cx="151560" cy="57384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190" name="Ink 189">
                <a:extLst>
                  <a:ext uri="{FF2B5EF4-FFF2-40B4-BE49-F238E27FC236}">
                    <a16:creationId xmlns:a16="http://schemas.microsoft.com/office/drawing/2014/main" id="{D3CD1233-C3C3-46B1-BD53-0FC8B2DD4FAE}"/>
                  </a:ext>
                </a:extLst>
              </p14:cNvPr>
              <p14:cNvContentPartPr/>
              <p14:nvPr/>
            </p14:nvContentPartPr>
            <p14:xfrm>
              <a:off x="2981595" y="4036890"/>
              <a:ext cx="244440" cy="17280"/>
            </p14:xfrm>
          </p:contentPart>
        </mc:Choice>
        <mc:Fallback xmlns="">
          <p:pic>
            <p:nvPicPr>
              <p:cNvPr id="190" name="Ink 189">
                <a:extLst>
                  <a:ext uri="{FF2B5EF4-FFF2-40B4-BE49-F238E27FC236}">
                    <a16:creationId xmlns:a16="http://schemas.microsoft.com/office/drawing/2014/main" id="{D3CD1233-C3C3-46B1-BD53-0FC8B2DD4FAE}"/>
                  </a:ext>
                </a:extLst>
              </p:cNvPr>
              <p:cNvPicPr/>
              <p:nvPr/>
            </p:nvPicPr>
            <p:blipFill>
              <a:blip r:embed="rId284"/>
              <a:stretch>
                <a:fillRect/>
              </a:stretch>
            </p:blipFill>
            <p:spPr>
              <a:xfrm>
                <a:off x="2972595" y="4027890"/>
                <a:ext cx="26208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191" name="Ink 190">
                <a:extLst>
                  <a:ext uri="{FF2B5EF4-FFF2-40B4-BE49-F238E27FC236}">
                    <a16:creationId xmlns:a16="http://schemas.microsoft.com/office/drawing/2014/main" id="{158F0BA8-EF00-4D32-B8E7-7439C392CEDE}"/>
                  </a:ext>
                </a:extLst>
              </p14:cNvPr>
              <p14:cNvContentPartPr/>
              <p14:nvPr/>
            </p14:nvContentPartPr>
            <p14:xfrm>
              <a:off x="3114435" y="3944730"/>
              <a:ext cx="14760" cy="214920"/>
            </p14:xfrm>
          </p:contentPart>
        </mc:Choice>
        <mc:Fallback xmlns="">
          <p:pic>
            <p:nvPicPr>
              <p:cNvPr id="191" name="Ink 190">
                <a:extLst>
                  <a:ext uri="{FF2B5EF4-FFF2-40B4-BE49-F238E27FC236}">
                    <a16:creationId xmlns:a16="http://schemas.microsoft.com/office/drawing/2014/main" id="{158F0BA8-EF00-4D32-B8E7-7439C392CEDE}"/>
                  </a:ext>
                </a:extLst>
              </p:cNvPr>
              <p:cNvPicPr/>
              <p:nvPr/>
            </p:nvPicPr>
            <p:blipFill>
              <a:blip r:embed="rId286"/>
              <a:stretch>
                <a:fillRect/>
              </a:stretch>
            </p:blipFill>
            <p:spPr>
              <a:xfrm>
                <a:off x="3105795" y="3936090"/>
                <a:ext cx="3240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235" name="Ink 234">
                <a:extLst>
                  <a:ext uri="{FF2B5EF4-FFF2-40B4-BE49-F238E27FC236}">
                    <a16:creationId xmlns:a16="http://schemas.microsoft.com/office/drawing/2014/main" id="{80DB3750-8C51-4F6E-ABBE-675EBDBDE4B6}"/>
                  </a:ext>
                </a:extLst>
              </p14:cNvPr>
              <p14:cNvContentPartPr/>
              <p14:nvPr/>
            </p14:nvContentPartPr>
            <p14:xfrm>
              <a:off x="1755075" y="4580490"/>
              <a:ext cx="667440" cy="203400"/>
            </p14:xfrm>
          </p:contentPart>
        </mc:Choice>
        <mc:Fallback xmlns="">
          <p:pic>
            <p:nvPicPr>
              <p:cNvPr id="235" name="Ink 234">
                <a:extLst>
                  <a:ext uri="{FF2B5EF4-FFF2-40B4-BE49-F238E27FC236}">
                    <a16:creationId xmlns:a16="http://schemas.microsoft.com/office/drawing/2014/main" id="{80DB3750-8C51-4F6E-ABBE-675EBDBDE4B6}"/>
                  </a:ext>
                </a:extLst>
              </p:cNvPr>
              <p:cNvPicPr/>
              <p:nvPr/>
            </p:nvPicPr>
            <p:blipFill>
              <a:blip r:embed="rId288"/>
              <a:stretch>
                <a:fillRect/>
              </a:stretch>
            </p:blipFill>
            <p:spPr>
              <a:xfrm>
                <a:off x="1746075" y="4571850"/>
                <a:ext cx="68508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236" name="Ink 235">
                <a:extLst>
                  <a:ext uri="{FF2B5EF4-FFF2-40B4-BE49-F238E27FC236}">
                    <a16:creationId xmlns:a16="http://schemas.microsoft.com/office/drawing/2014/main" id="{FD20B83D-0367-4253-AF60-3BFEB2BCAF73}"/>
                  </a:ext>
                </a:extLst>
              </p14:cNvPr>
              <p14:cNvContentPartPr/>
              <p14:nvPr/>
            </p14:nvContentPartPr>
            <p14:xfrm>
              <a:off x="1716915" y="4909890"/>
              <a:ext cx="203400" cy="201600"/>
            </p14:xfrm>
          </p:contentPart>
        </mc:Choice>
        <mc:Fallback xmlns="">
          <p:pic>
            <p:nvPicPr>
              <p:cNvPr id="236" name="Ink 235">
                <a:extLst>
                  <a:ext uri="{FF2B5EF4-FFF2-40B4-BE49-F238E27FC236}">
                    <a16:creationId xmlns:a16="http://schemas.microsoft.com/office/drawing/2014/main" id="{FD20B83D-0367-4253-AF60-3BFEB2BCAF73}"/>
                  </a:ext>
                </a:extLst>
              </p:cNvPr>
              <p:cNvPicPr/>
              <p:nvPr/>
            </p:nvPicPr>
            <p:blipFill>
              <a:blip r:embed="rId290"/>
              <a:stretch>
                <a:fillRect/>
              </a:stretch>
            </p:blipFill>
            <p:spPr>
              <a:xfrm>
                <a:off x="1708275" y="4901250"/>
                <a:ext cx="22104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237" name="Ink 236">
                <a:extLst>
                  <a:ext uri="{FF2B5EF4-FFF2-40B4-BE49-F238E27FC236}">
                    <a16:creationId xmlns:a16="http://schemas.microsoft.com/office/drawing/2014/main" id="{53DA183E-65F4-4395-8A2B-5A66084C12BE}"/>
                  </a:ext>
                </a:extLst>
              </p14:cNvPr>
              <p14:cNvContentPartPr/>
              <p14:nvPr/>
            </p14:nvContentPartPr>
            <p14:xfrm>
              <a:off x="1974675" y="4884330"/>
              <a:ext cx="2880" cy="12240"/>
            </p14:xfrm>
          </p:contentPart>
        </mc:Choice>
        <mc:Fallback xmlns="">
          <p:pic>
            <p:nvPicPr>
              <p:cNvPr id="237" name="Ink 236">
                <a:extLst>
                  <a:ext uri="{FF2B5EF4-FFF2-40B4-BE49-F238E27FC236}">
                    <a16:creationId xmlns:a16="http://schemas.microsoft.com/office/drawing/2014/main" id="{53DA183E-65F4-4395-8A2B-5A66084C12BE}"/>
                  </a:ext>
                </a:extLst>
              </p:cNvPr>
              <p:cNvPicPr/>
              <p:nvPr/>
            </p:nvPicPr>
            <p:blipFill>
              <a:blip r:embed="rId292"/>
              <a:stretch>
                <a:fillRect/>
              </a:stretch>
            </p:blipFill>
            <p:spPr>
              <a:xfrm>
                <a:off x="1966035" y="4875690"/>
                <a:ext cx="2052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238" name="Ink 237">
                <a:extLst>
                  <a:ext uri="{FF2B5EF4-FFF2-40B4-BE49-F238E27FC236}">
                    <a16:creationId xmlns:a16="http://schemas.microsoft.com/office/drawing/2014/main" id="{826DA6BA-62AC-420E-8D67-1F6233B4D6E8}"/>
                  </a:ext>
                </a:extLst>
              </p14:cNvPr>
              <p14:cNvContentPartPr/>
              <p14:nvPr/>
            </p14:nvContentPartPr>
            <p14:xfrm>
              <a:off x="1851915" y="4981170"/>
              <a:ext cx="117000" cy="81360"/>
            </p14:xfrm>
          </p:contentPart>
        </mc:Choice>
        <mc:Fallback xmlns="">
          <p:pic>
            <p:nvPicPr>
              <p:cNvPr id="238" name="Ink 237">
                <a:extLst>
                  <a:ext uri="{FF2B5EF4-FFF2-40B4-BE49-F238E27FC236}">
                    <a16:creationId xmlns:a16="http://schemas.microsoft.com/office/drawing/2014/main" id="{826DA6BA-62AC-420E-8D67-1F6233B4D6E8}"/>
                  </a:ext>
                </a:extLst>
              </p:cNvPr>
              <p:cNvPicPr/>
              <p:nvPr/>
            </p:nvPicPr>
            <p:blipFill>
              <a:blip r:embed="rId294"/>
              <a:stretch>
                <a:fillRect/>
              </a:stretch>
            </p:blipFill>
            <p:spPr>
              <a:xfrm>
                <a:off x="1843275" y="4972170"/>
                <a:ext cx="13464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239" name="Ink 238">
                <a:extLst>
                  <a:ext uri="{FF2B5EF4-FFF2-40B4-BE49-F238E27FC236}">
                    <a16:creationId xmlns:a16="http://schemas.microsoft.com/office/drawing/2014/main" id="{B88B9F1B-4660-42BA-917F-B304DA3C6413}"/>
                  </a:ext>
                </a:extLst>
              </p14:cNvPr>
              <p14:cNvContentPartPr/>
              <p14:nvPr/>
            </p14:nvContentPartPr>
            <p14:xfrm>
              <a:off x="1965675" y="4863810"/>
              <a:ext cx="101520" cy="186480"/>
            </p14:xfrm>
          </p:contentPart>
        </mc:Choice>
        <mc:Fallback xmlns="">
          <p:pic>
            <p:nvPicPr>
              <p:cNvPr id="239" name="Ink 238">
                <a:extLst>
                  <a:ext uri="{FF2B5EF4-FFF2-40B4-BE49-F238E27FC236}">
                    <a16:creationId xmlns:a16="http://schemas.microsoft.com/office/drawing/2014/main" id="{B88B9F1B-4660-42BA-917F-B304DA3C6413}"/>
                  </a:ext>
                </a:extLst>
              </p:cNvPr>
              <p:cNvPicPr/>
              <p:nvPr/>
            </p:nvPicPr>
            <p:blipFill>
              <a:blip r:embed="rId296"/>
              <a:stretch>
                <a:fillRect/>
              </a:stretch>
            </p:blipFill>
            <p:spPr>
              <a:xfrm>
                <a:off x="1956675" y="4854810"/>
                <a:ext cx="11916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240" name="Ink 239">
                <a:extLst>
                  <a:ext uri="{FF2B5EF4-FFF2-40B4-BE49-F238E27FC236}">
                    <a16:creationId xmlns:a16="http://schemas.microsoft.com/office/drawing/2014/main" id="{A981C94A-4ACB-4A5F-A8D6-6B33001E8868}"/>
                  </a:ext>
                </a:extLst>
              </p14:cNvPr>
              <p14:cNvContentPartPr/>
              <p14:nvPr/>
            </p14:nvContentPartPr>
            <p14:xfrm>
              <a:off x="2017875" y="4946250"/>
              <a:ext cx="79200" cy="48240"/>
            </p14:xfrm>
          </p:contentPart>
        </mc:Choice>
        <mc:Fallback xmlns="">
          <p:pic>
            <p:nvPicPr>
              <p:cNvPr id="240" name="Ink 239">
                <a:extLst>
                  <a:ext uri="{FF2B5EF4-FFF2-40B4-BE49-F238E27FC236}">
                    <a16:creationId xmlns:a16="http://schemas.microsoft.com/office/drawing/2014/main" id="{A981C94A-4ACB-4A5F-A8D6-6B33001E8868}"/>
                  </a:ext>
                </a:extLst>
              </p:cNvPr>
              <p:cNvPicPr/>
              <p:nvPr/>
            </p:nvPicPr>
            <p:blipFill>
              <a:blip r:embed="rId298"/>
              <a:stretch>
                <a:fillRect/>
              </a:stretch>
            </p:blipFill>
            <p:spPr>
              <a:xfrm>
                <a:off x="2008875" y="4937610"/>
                <a:ext cx="9684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241" name="Ink 240">
                <a:extLst>
                  <a:ext uri="{FF2B5EF4-FFF2-40B4-BE49-F238E27FC236}">
                    <a16:creationId xmlns:a16="http://schemas.microsoft.com/office/drawing/2014/main" id="{86918B4B-C439-4DDA-970C-5DCDD96B5C72}"/>
                  </a:ext>
                </a:extLst>
              </p14:cNvPr>
              <p14:cNvContentPartPr/>
              <p14:nvPr/>
            </p14:nvContentPartPr>
            <p14:xfrm>
              <a:off x="2250435" y="4847250"/>
              <a:ext cx="81720" cy="365760"/>
            </p14:xfrm>
          </p:contentPart>
        </mc:Choice>
        <mc:Fallback xmlns="">
          <p:pic>
            <p:nvPicPr>
              <p:cNvPr id="241" name="Ink 240">
                <a:extLst>
                  <a:ext uri="{FF2B5EF4-FFF2-40B4-BE49-F238E27FC236}">
                    <a16:creationId xmlns:a16="http://schemas.microsoft.com/office/drawing/2014/main" id="{86918B4B-C439-4DDA-970C-5DCDD96B5C72}"/>
                  </a:ext>
                </a:extLst>
              </p:cNvPr>
              <p:cNvPicPr/>
              <p:nvPr/>
            </p:nvPicPr>
            <p:blipFill>
              <a:blip r:embed="rId300"/>
              <a:stretch>
                <a:fillRect/>
              </a:stretch>
            </p:blipFill>
            <p:spPr>
              <a:xfrm>
                <a:off x="2241795" y="4838250"/>
                <a:ext cx="99360" cy="38340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243" name="Ink 242">
                <a:extLst>
                  <a:ext uri="{FF2B5EF4-FFF2-40B4-BE49-F238E27FC236}">
                    <a16:creationId xmlns:a16="http://schemas.microsoft.com/office/drawing/2014/main" id="{D449B43D-C39E-4F2C-B906-B528C52F899F}"/>
                  </a:ext>
                </a:extLst>
              </p14:cNvPr>
              <p14:cNvContentPartPr/>
              <p14:nvPr/>
            </p14:nvContentPartPr>
            <p14:xfrm>
              <a:off x="2288955" y="4862370"/>
              <a:ext cx="286920" cy="127800"/>
            </p14:xfrm>
          </p:contentPart>
        </mc:Choice>
        <mc:Fallback xmlns="">
          <p:pic>
            <p:nvPicPr>
              <p:cNvPr id="243" name="Ink 242">
                <a:extLst>
                  <a:ext uri="{FF2B5EF4-FFF2-40B4-BE49-F238E27FC236}">
                    <a16:creationId xmlns:a16="http://schemas.microsoft.com/office/drawing/2014/main" id="{D449B43D-C39E-4F2C-B906-B528C52F899F}"/>
                  </a:ext>
                </a:extLst>
              </p:cNvPr>
              <p:cNvPicPr/>
              <p:nvPr/>
            </p:nvPicPr>
            <p:blipFill>
              <a:blip r:embed="rId302"/>
              <a:stretch>
                <a:fillRect/>
              </a:stretch>
            </p:blipFill>
            <p:spPr>
              <a:xfrm>
                <a:off x="2279955" y="4853730"/>
                <a:ext cx="30456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244" name="Ink 243">
                <a:extLst>
                  <a:ext uri="{FF2B5EF4-FFF2-40B4-BE49-F238E27FC236}">
                    <a16:creationId xmlns:a16="http://schemas.microsoft.com/office/drawing/2014/main" id="{94C4BEC7-9D76-4627-9F8D-BE35048A19AC}"/>
                  </a:ext>
                </a:extLst>
              </p14:cNvPr>
              <p14:cNvContentPartPr/>
              <p14:nvPr/>
            </p14:nvContentPartPr>
            <p14:xfrm>
              <a:off x="2604315" y="4765530"/>
              <a:ext cx="224640" cy="154800"/>
            </p14:xfrm>
          </p:contentPart>
        </mc:Choice>
        <mc:Fallback xmlns="">
          <p:pic>
            <p:nvPicPr>
              <p:cNvPr id="244" name="Ink 243">
                <a:extLst>
                  <a:ext uri="{FF2B5EF4-FFF2-40B4-BE49-F238E27FC236}">
                    <a16:creationId xmlns:a16="http://schemas.microsoft.com/office/drawing/2014/main" id="{94C4BEC7-9D76-4627-9F8D-BE35048A19AC}"/>
                  </a:ext>
                </a:extLst>
              </p:cNvPr>
              <p:cNvPicPr/>
              <p:nvPr/>
            </p:nvPicPr>
            <p:blipFill>
              <a:blip r:embed="rId304"/>
              <a:stretch>
                <a:fillRect/>
              </a:stretch>
            </p:blipFill>
            <p:spPr>
              <a:xfrm>
                <a:off x="2595675" y="4756890"/>
                <a:ext cx="24228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245" name="Ink 244">
                <a:extLst>
                  <a:ext uri="{FF2B5EF4-FFF2-40B4-BE49-F238E27FC236}">
                    <a16:creationId xmlns:a16="http://schemas.microsoft.com/office/drawing/2014/main" id="{AB92FEA4-823F-4F7D-A6AA-CBF9163E868B}"/>
                  </a:ext>
                </a:extLst>
              </p14:cNvPr>
              <p14:cNvContentPartPr/>
              <p14:nvPr/>
            </p14:nvContentPartPr>
            <p14:xfrm>
              <a:off x="2854155" y="4764090"/>
              <a:ext cx="177480" cy="122400"/>
            </p14:xfrm>
          </p:contentPart>
        </mc:Choice>
        <mc:Fallback xmlns="">
          <p:pic>
            <p:nvPicPr>
              <p:cNvPr id="245" name="Ink 244">
                <a:extLst>
                  <a:ext uri="{FF2B5EF4-FFF2-40B4-BE49-F238E27FC236}">
                    <a16:creationId xmlns:a16="http://schemas.microsoft.com/office/drawing/2014/main" id="{AB92FEA4-823F-4F7D-A6AA-CBF9163E868B}"/>
                  </a:ext>
                </a:extLst>
              </p:cNvPr>
              <p:cNvPicPr/>
              <p:nvPr/>
            </p:nvPicPr>
            <p:blipFill>
              <a:blip r:embed="rId306"/>
              <a:stretch>
                <a:fillRect/>
              </a:stretch>
            </p:blipFill>
            <p:spPr>
              <a:xfrm>
                <a:off x="2845515" y="4755450"/>
                <a:ext cx="19512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246" name="Ink 245">
                <a:extLst>
                  <a:ext uri="{FF2B5EF4-FFF2-40B4-BE49-F238E27FC236}">
                    <a16:creationId xmlns:a16="http://schemas.microsoft.com/office/drawing/2014/main" id="{FBB15E25-33CD-4D24-9EE0-0D451B82F692}"/>
                  </a:ext>
                </a:extLst>
              </p14:cNvPr>
              <p14:cNvContentPartPr/>
              <p14:nvPr/>
            </p14:nvContentPartPr>
            <p14:xfrm>
              <a:off x="3102195" y="4696050"/>
              <a:ext cx="70560" cy="142200"/>
            </p14:xfrm>
          </p:contentPart>
        </mc:Choice>
        <mc:Fallback xmlns="">
          <p:pic>
            <p:nvPicPr>
              <p:cNvPr id="246" name="Ink 245">
                <a:extLst>
                  <a:ext uri="{FF2B5EF4-FFF2-40B4-BE49-F238E27FC236}">
                    <a16:creationId xmlns:a16="http://schemas.microsoft.com/office/drawing/2014/main" id="{FBB15E25-33CD-4D24-9EE0-0D451B82F692}"/>
                  </a:ext>
                </a:extLst>
              </p:cNvPr>
              <p:cNvPicPr/>
              <p:nvPr/>
            </p:nvPicPr>
            <p:blipFill>
              <a:blip r:embed="rId308"/>
              <a:stretch>
                <a:fillRect/>
              </a:stretch>
            </p:blipFill>
            <p:spPr>
              <a:xfrm>
                <a:off x="3093195" y="4687410"/>
                <a:ext cx="8820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247" name="Ink 246">
                <a:extLst>
                  <a:ext uri="{FF2B5EF4-FFF2-40B4-BE49-F238E27FC236}">
                    <a16:creationId xmlns:a16="http://schemas.microsoft.com/office/drawing/2014/main" id="{B0966792-34B0-4FC7-B600-82292096A5FA}"/>
                  </a:ext>
                </a:extLst>
              </p14:cNvPr>
              <p14:cNvContentPartPr/>
              <p14:nvPr/>
            </p14:nvContentPartPr>
            <p14:xfrm>
              <a:off x="3135315" y="4761210"/>
              <a:ext cx="159480" cy="87840"/>
            </p14:xfrm>
          </p:contentPart>
        </mc:Choice>
        <mc:Fallback xmlns="">
          <p:pic>
            <p:nvPicPr>
              <p:cNvPr id="247" name="Ink 246">
                <a:extLst>
                  <a:ext uri="{FF2B5EF4-FFF2-40B4-BE49-F238E27FC236}">
                    <a16:creationId xmlns:a16="http://schemas.microsoft.com/office/drawing/2014/main" id="{B0966792-34B0-4FC7-B600-82292096A5FA}"/>
                  </a:ext>
                </a:extLst>
              </p:cNvPr>
              <p:cNvPicPr/>
              <p:nvPr/>
            </p:nvPicPr>
            <p:blipFill>
              <a:blip r:embed="rId310"/>
              <a:stretch>
                <a:fillRect/>
              </a:stretch>
            </p:blipFill>
            <p:spPr>
              <a:xfrm>
                <a:off x="3126675" y="4752210"/>
                <a:ext cx="17712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248" name="Ink 247">
                <a:extLst>
                  <a:ext uri="{FF2B5EF4-FFF2-40B4-BE49-F238E27FC236}">
                    <a16:creationId xmlns:a16="http://schemas.microsoft.com/office/drawing/2014/main" id="{BB3DCB22-7E42-414E-92E3-ABCA23F77397}"/>
                  </a:ext>
                </a:extLst>
              </p14:cNvPr>
              <p14:cNvContentPartPr/>
              <p14:nvPr/>
            </p14:nvContentPartPr>
            <p14:xfrm>
              <a:off x="3418995" y="4627650"/>
              <a:ext cx="249120" cy="226080"/>
            </p14:xfrm>
          </p:contentPart>
        </mc:Choice>
        <mc:Fallback xmlns="">
          <p:pic>
            <p:nvPicPr>
              <p:cNvPr id="248" name="Ink 247">
                <a:extLst>
                  <a:ext uri="{FF2B5EF4-FFF2-40B4-BE49-F238E27FC236}">
                    <a16:creationId xmlns:a16="http://schemas.microsoft.com/office/drawing/2014/main" id="{BB3DCB22-7E42-414E-92E3-ABCA23F77397}"/>
                  </a:ext>
                </a:extLst>
              </p:cNvPr>
              <p:cNvPicPr/>
              <p:nvPr/>
            </p:nvPicPr>
            <p:blipFill>
              <a:blip r:embed="rId312"/>
              <a:stretch>
                <a:fillRect/>
              </a:stretch>
            </p:blipFill>
            <p:spPr>
              <a:xfrm>
                <a:off x="3409995" y="4618650"/>
                <a:ext cx="26676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249" name="Ink 248">
                <a:extLst>
                  <a:ext uri="{FF2B5EF4-FFF2-40B4-BE49-F238E27FC236}">
                    <a16:creationId xmlns:a16="http://schemas.microsoft.com/office/drawing/2014/main" id="{3A67469F-EA79-4BA3-AA72-3201D8CE35D3}"/>
                  </a:ext>
                </a:extLst>
              </p14:cNvPr>
              <p14:cNvContentPartPr/>
              <p14:nvPr/>
            </p14:nvContentPartPr>
            <p14:xfrm>
              <a:off x="3840555" y="4619730"/>
              <a:ext cx="60840" cy="385560"/>
            </p14:xfrm>
          </p:contentPart>
        </mc:Choice>
        <mc:Fallback xmlns="">
          <p:pic>
            <p:nvPicPr>
              <p:cNvPr id="249" name="Ink 248">
                <a:extLst>
                  <a:ext uri="{FF2B5EF4-FFF2-40B4-BE49-F238E27FC236}">
                    <a16:creationId xmlns:a16="http://schemas.microsoft.com/office/drawing/2014/main" id="{3A67469F-EA79-4BA3-AA72-3201D8CE35D3}"/>
                  </a:ext>
                </a:extLst>
              </p:cNvPr>
              <p:cNvPicPr/>
              <p:nvPr/>
            </p:nvPicPr>
            <p:blipFill>
              <a:blip r:embed="rId314"/>
              <a:stretch>
                <a:fillRect/>
              </a:stretch>
            </p:blipFill>
            <p:spPr>
              <a:xfrm>
                <a:off x="3831555" y="4611090"/>
                <a:ext cx="78480" cy="40320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250" name="Ink 249">
                <a:extLst>
                  <a:ext uri="{FF2B5EF4-FFF2-40B4-BE49-F238E27FC236}">
                    <a16:creationId xmlns:a16="http://schemas.microsoft.com/office/drawing/2014/main" id="{6A9D08E6-001F-41B3-8ABA-D997A24BE50D}"/>
                  </a:ext>
                </a:extLst>
              </p14:cNvPr>
              <p14:cNvContentPartPr/>
              <p14:nvPr/>
            </p14:nvContentPartPr>
            <p14:xfrm>
              <a:off x="3908595" y="4750050"/>
              <a:ext cx="43200" cy="77040"/>
            </p14:xfrm>
          </p:contentPart>
        </mc:Choice>
        <mc:Fallback xmlns="">
          <p:pic>
            <p:nvPicPr>
              <p:cNvPr id="250" name="Ink 249">
                <a:extLst>
                  <a:ext uri="{FF2B5EF4-FFF2-40B4-BE49-F238E27FC236}">
                    <a16:creationId xmlns:a16="http://schemas.microsoft.com/office/drawing/2014/main" id="{6A9D08E6-001F-41B3-8ABA-D997A24BE50D}"/>
                  </a:ext>
                </a:extLst>
              </p:cNvPr>
              <p:cNvPicPr/>
              <p:nvPr/>
            </p:nvPicPr>
            <p:blipFill>
              <a:blip r:embed="rId316"/>
              <a:stretch>
                <a:fillRect/>
              </a:stretch>
            </p:blipFill>
            <p:spPr>
              <a:xfrm>
                <a:off x="3899595" y="4741410"/>
                <a:ext cx="6084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251" name="Ink 250">
                <a:extLst>
                  <a:ext uri="{FF2B5EF4-FFF2-40B4-BE49-F238E27FC236}">
                    <a16:creationId xmlns:a16="http://schemas.microsoft.com/office/drawing/2014/main" id="{2BDFA57D-140C-4402-A9D3-9C389FA4E962}"/>
                  </a:ext>
                </a:extLst>
              </p14:cNvPr>
              <p14:cNvContentPartPr/>
              <p14:nvPr/>
            </p14:nvContentPartPr>
            <p14:xfrm>
              <a:off x="3962955" y="4621530"/>
              <a:ext cx="253800" cy="201600"/>
            </p14:xfrm>
          </p:contentPart>
        </mc:Choice>
        <mc:Fallback xmlns="">
          <p:pic>
            <p:nvPicPr>
              <p:cNvPr id="251" name="Ink 250">
                <a:extLst>
                  <a:ext uri="{FF2B5EF4-FFF2-40B4-BE49-F238E27FC236}">
                    <a16:creationId xmlns:a16="http://schemas.microsoft.com/office/drawing/2014/main" id="{2BDFA57D-140C-4402-A9D3-9C389FA4E962}"/>
                  </a:ext>
                </a:extLst>
              </p:cNvPr>
              <p:cNvPicPr/>
              <p:nvPr/>
            </p:nvPicPr>
            <p:blipFill>
              <a:blip r:embed="rId318"/>
              <a:stretch>
                <a:fillRect/>
              </a:stretch>
            </p:blipFill>
            <p:spPr>
              <a:xfrm>
                <a:off x="3953955" y="4612530"/>
                <a:ext cx="27144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254" name="Ink 253">
                <a:extLst>
                  <a:ext uri="{FF2B5EF4-FFF2-40B4-BE49-F238E27FC236}">
                    <a16:creationId xmlns:a16="http://schemas.microsoft.com/office/drawing/2014/main" id="{0E792DFD-9BED-40E9-A243-6919C7368A77}"/>
                  </a:ext>
                </a:extLst>
              </p14:cNvPr>
              <p14:cNvContentPartPr/>
              <p14:nvPr/>
            </p14:nvContentPartPr>
            <p14:xfrm>
              <a:off x="4163475" y="4743210"/>
              <a:ext cx="78840" cy="275400"/>
            </p14:xfrm>
          </p:contentPart>
        </mc:Choice>
        <mc:Fallback xmlns="">
          <p:pic>
            <p:nvPicPr>
              <p:cNvPr id="254" name="Ink 253">
                <a:extLst>
                  <a:ext uri="{FF2B5EF4-FFF2-40B4-BE49-F238E27FC236}">
                    <a16:creationId xmlns:a16="http://schemas.microsoft.com/office/drawing/2014/main" id="{0E792DFD-9BED-40E9-A243-6919C7368A77}"/>
                  </a:ext>
                </a:extLst>
              </p:cNvPr>
              <p:cNvPicPr/>
              <p:nvPr/>
            </p:nvPicPr>
            <p:blipFill>
              <a:blip r:embed="rId320"/>
              <a:stretch>
                <a:fillRect/>
              </a:stretch>
            </p:blipFill>
            <p:spPr>
              <a:xfrm>
                <a:off x="4154835" y="4734210"/>
                <a:ext cx="9648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255" name="Ink 254">
                <a:extLst>
                  <a:ext uri="{FF2B5EF4-FFF2-40B4-BE49-F238E27FC236}">
                    <a16:creationId xmlns:a16="http://schemas.microsoft.com/office/drawing/2014/main" id="{2EBA5923-77E2-49DF-A73C-8EB0A68948E7}"/>
                  </a:ext>
                </a:extLst>
              </p14:cNvPr>
              <p14:cNvContentPartPr/>
              <p14:nvPr/>
            </p14:nvContentPartPr>
            <p14:xfrm>
              <a:off x="4092915" y="4697130"/>
              <a:ext cx="696960" cy="238680"/>
            </p14:xfrm>
          </p:contentPart>
        </mc:Choice>
        <mc:Fallback xmlns="">
          <p:pic>
            <p:nvPicPr>
              <p:cNvPr id="255" name="Ink 254">
                <a:extLst>
                  <a:ext uri="{FF2B5EF4-FFF2-40B4-BE49-F238E27FC236}">
                    <a16:creationId xmlns:a16="http://schemas.microsoft.com/office/drawing/2014/main" id="{2EBA5923-77E2-49DF-A73C-8EB0A68948E7}"/>
                  </a:ext>
                </a:extLst>
              </p:cNvPr>
              <p:cNvPicPr/>
              <p:nvPr/>
            </p:nvPicPr>
            <p:blipFill>
              <a:blip r:embed="rId322"/>
              <a:stretch>
                <a:fillRect/>
              </a:stretch>
            </p:blipFill>
            <p:spPr>
              <a:xfrm>
                <a:off x="4083915" y="4688490"/>
                <a:ext cx="71460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257" name="Ink 256">
                <a:extLst>
                  <a:ext uri="{FF2B5EF4-FFF2-40B4-BE49-F238E27FC236}">
                    <a16:creationId xmlns:a16="http://schemas.microsoft.com/office/drawing/2014/main" id="{BB9FE40B-1B80-4745-9B65-98CB8EB1BDA4}"/>
                  </a:ext>
                </a:extLst>
              </p14:cNvPr>
              <p14:cNvContentPartPr/>
              <p14:nvPr/>
            </p14:nvContentPartPr>
            <p14:xfrm>
              <a:off x="906915" y="5297970"/>
              <a:ext cx="192960" cy="282960"/>
            </p14:xfrm>
          </p:contentPart>
        </mc:Choice>
        <mc:Fallback xmlns="">
          <p:pic>
            <p:nvPicPr>
              <p:cNvPr id="257" name="Ink 256">
                <a:extLst>
                  <a:ext uri="{FF2B5EF4-FFF2-40B4-BE49-F238E27FC236}">
                    <a16:creationId xmlns:a16="http://schemas.microsoft.com/office/drawing/2014/main" id="{BB9FE40B-1B80-4745-9B65-98CB8EB1BDA4}"/>
                  </a:ext>
                </a:extLst>
              </p:cNvPr>
              <p:cNvPicPr/>
              <p:nvPr/>
            </p:nvPicPr>
            <p:blipFill>
              <a:blip r:embed="rId324"/>
              <a:stretch>
                <a:fillRect/>
              </a:stretch>
            </p:blipFill>
            <p:spPr>
              <a:xfrm>
                <a:off x="898275" y="5289330"/>
                <a:ext cx="21060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258" name="Ink 257">
                <a:extLst>
                  <a:ext uri="{FF2B5EF4-FFF2-40B4-BE49-F238E27FC236}">
                    <a16:creationId xmlns:a16="http://schemas.microsoft.com/office/drawing/2014/main" id="{A99E596E-214E-4BAC-8AE7-40F537C4DC18}"/>
                  </a:ext>
                </a:extLst>
              </p14:cNvPr>
              <p14:cNvContentPartPr/>
              <p14:nvPr/>
            </p14:nvContentPartPr>
            <p14:xfrm>
              <a:off x="1154955" y="5459610"/>
              <a:ext cx="73800" cy="199440"/>
            </p14:xfrm>
          </p:contentPart>
        </mc:Choice>
        <mc:Fallback xmlns="">
          <p:pic>
            <p:nvPicPr>
              <p:cNvPr id="258" name="Ink 257">
                <a:extLst>
                  <a:ext uri="{FF2B5EF4-FFF2-40B4-BE49-F238E27FC236}">
                    <a16:creationId xmlns:a16="http://schemas.microsoft.com/office/drawing/2014/main" id="{A99E596E-214E-4BAC-8AE7-40F537C4DC18}"/>
                  </a:ext>
                </a:extLst>
              </p:cNvPr>
              <p:cNvPicPr/>
              <p:nvPr/>
            </p:nvPicPr>
            <p:blipFill>
              <a:blip r:embed="rId326"/>
              <a:stretch>
                <a:fillRect/>
              </a:stretch>
            </p:blipFill>
            <p:spPr>
              <a:xfrm>
                <a:off x="1145955" y="5450610"/>
                <a:ext cx="9144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259" name="Ink 258">
                <a:extLst>
                  <a:ext uri="{FF2B5EF4-FFF2-40B4-BE49-F238E27FC236}">
                    <a16:creationId xmlns:a16="http://schemas.microsoft.com/office/drawing/2014/main" id="{2C4F7C51-1B66-4747-99E8-4B486924C227}"/>
                  </a:ext>
                </a:extLst>
              </p14:cNvPr>
              <p14:cNvContentPartPr/>
              <p14:nvPr/>
            </p14:nvContentPartPr>
            <p14:xfrm>
              <a:off x="1415235" y="5215890"/>
              <a:ext cx="227520" cy="605520"/>
            </p14:xfrm>
          </p:contentPart>
        </mc:Choice>
        <mc:Fallback xmlns="">
          <p:pic>
            <p:nvPicPr>
              <p:cNvPr id="259" name="Ink 258">
                <a:extLst>
                  <a:ext uri="{FF2B5EF4-FFF2-40B4-BE49-F238E27FC236}">
                    <a16:creationId xmlns:a16="http://schemas.microsoft.com/office/drawing/2014/main" id="{2C4F7C51-1B66-4747-99E8-4B486924C227}"/>
                  </a:ext>
                </a:extLst>
              </p:cNvPr>
              <p:cNvPicPr/>
              <p:nvPr/>
            </p:nvPicPr>
            <p:blipFill>
              <a:blip r:embed="rId328"/>
              <a:stretch>
                <a:fillRect/>
              </a:stretch>
            </p:blipFill>
            <p:spPr>
              <a:xfrm>
                <a:off x="1406595" y="5207250"/>
                <a:ext cx="245160" cy="62316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261" name="Ink 260">
                <a:extLst>
                  <a:ext uri="{FF2B5EF4-FFF2-40B4-BE49-F238E27FC236}">
                    <a16:creationId xmlns:a16="http://schemas.microsoft.com/office/drawing/2014/main" id="{1EA39DFE-50E8-4D5F-904D-1D503E31B0A7}"/>
                  </a:ext>
                </a:extLst>
              </p14:cNvPr>
              <p14:cNvContentPartPr/>
              <p14:nvPr/>
            </p14:nvContentPartPr>
            <p14:xfrm>
              <a:off x="1597395" y="5272050"/>
              <a:ext cx="63360" cy="289080"/>
            </p14:xfrm>
          </p:contentPart>
        </mc:Choice>
        <mc:Fallback xmlns="">
          <p:pic>
            <p:nvPicPr>
              <p:cNvPr id="261" name="Ink 260">
                <a:extLst>
                  <a:ext uri="{FF2B5EF4-FFF2-40B4-BE49-F238E27FC236}">
                    <a16:creationId xmlns:a16="http://schemas.microsoft.com/office/drawing/2014/main" id="{1EA39DFE-50E8-4D5F-904D-1D503E31B0A7}"/>
                  </a:ext>
                </a:extLst>
              </p:cNvPr>
              <p:cNvPicPr/>
              <p:nvPr/>
            </p:nvPicPr>
            <p:blipFill>
              <a:blip r:embed="rId330"/>
              <a:stretch>
                <a:fillRect/>
              </a:stretch>
            </p:blipFill>
            <p:spPr>
              <a:xfrm>
                <a:off x="1588755" y="5263410"/>
                <a:ext cx="8100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262" name="Ink 261">
                <a:extLst>
                  <a:ext uri="{FF2B5EF4-FFF2-40B4-BE49-F238E27FC236}">
                    <a16:creationId xmlns:a16="http://schemas.microsoft.com/office/drawing/2014/main" id="{668D1066-E1FA-4AE6-95DF-3200119CD2E6}"/>
                  </a:ext>
                </a:extLst>
              </p14:cNvPr>
              <p14:cNvContentPartPr/>
              <p14:nvPr/>
            </p14:nvContentPartPr>
            <p14:xfrm>
              <a:off x="1699275" y="5409570"/>
              <a:ext cx="16920" cy="11520"/>
            </p14:xfrm>
          </p:contentPart>
        </mc:Choice>
        <mc:Fallback xmlns="">
          <p:pic>
            <p:nvPicPr>
              <p:cNvPr id="262" name="Ink 261">
                <a:extLst>
                  <a:ext uri="{FF2B5EF4-FFF2-40B4-BE49-F238E27FC236}">
                    <a16:creationId xmlns:a16="http://schemas.microsoft.com/office/drawing/2014/main" id="{668D1066-E1FA-4AE6-95DF-3200119CD2E6}"/>
                  </a:ext>
                </a:extLst>
              </p:cNvPr>
              <p:cNvPicPr/>
              <p:nvPr/>
            </p:nvPicPr>
            <p:blipFill>
              <a:blip r:embed="rId332"/>
              <a:stretch>
                <a:fillRect/>
              </a:stretch>
            </p:blipFill>
            <p:spPr>
              <a:xfrm>
                <a:off x="1690275" y="5400930"/>
                <a:ext cx="3456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263" name="Ink 262">
                <a:extLst>
                  <a:ext uri="{FF2B5EF4-FFF2-40B4-BE49-F238E27FC236}">
                    <a16:creationId xmlns:a16="http://schemas.microsoft.com/office/drawing/2014/main" id="{542610B3-496E-473A-BFF9-26E60E70B7F4}"/>
                  </a:ext>
                </a:extLst>
              </p14:cNvPr>
              <p14:cNvContentPartPr/>
              <p14:nvPr/>
            </p14:nvContentPartPr>
            <p14:xfrm>
              <a:off x="1801875" y="5264490"/>
              <a:ext cx="101160" cy="288360"/>
            </p14:xfrm>
          </p:contentPart>
        </mc:Choice>
        <mc:Fallback xmlns="">
          <p:pic>
            <p:nvPicPr>
              <p:cNvPr id="263" name="Ink 262">
                <a:extLst>
                  <a:ext uri="{FF2B5EF4-FFF2-40B4-BE49-F238E27FC236}">
                    <a16:creationId xmlns:a16="http://schemas.microsoft.com/office/drawing/2014/main" id="{542610B3-496E-473A-BFF9-26E60E70B7F4}"/>
                  </a:ext>
                </a:extLst>
              </p:cNvPr>
              <p:cNvPicPr/>
              <p:nvPr/>
            </p:nvPicPr>
            <p:blipFill>
              <a:blip r:embed="rId334"/>
              <a:stretch>
                <a:fillRect/>
              </a:stretch>
            </p:blipFill>
            <p:spPr>
              <a:xfrm>
                <a:off x="1793235" y="5255490"/>
                <a:ext cx="11880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264" name="Ink 263">
                <a:extLst>
                  <a:ext uri="{FF2B5EF4-FFF2-40B4-BE49-F238E27FC236}">
                    <a16:creationId xmlns:a16="http://schemas.microsoft.com/office/drawing/2014/main" id="{D319E07A-EC29-4299-97C3-CC13FAD6B2FF}"/>
                  </a:ext>
                </a:extLst>
              </p14:cNvPr>
              <p14:cNvContentPartPr/>
              <p14:nvPr/>
            </p14:nvContentPartPr>
            <p14:xfrm>
              <a:off x="1972515" y="5392650"/>
              <a:ext cx="204120" cy="29880"/>
            </p14:xfrm>
          </p:contentPart>
        </mc:Choice>
        <mc:Fallback xmlns="">
          <p:pic>
            <p:nvPicPr>
              <p:cNvPr id="264" name="Ink 263">
                <a:extLst>
                  <a:ext uri="{FF2B5EF4-FFF2-40B4-BE49-F238E27FC236}">
                    <a16:creationId xmlns:a16="http://schemas.microsoft.com/office/drawing/2014/main" id="{D319E07A-EC29-4299-97C3-CC13FAD6B2FF}"/>
                  </a:ext>
                </a:extLst>
              </p:cNvPr>
              <p:cNvPicPr/>
              <p:nvPr/>
            </p:nvPicPr>
            <p:blipFill>
              <a:blip r:embed="rId336"/>
              <a:stretch>
                <a:fillRect/>
              </a:stretch>
            </p:blipFill>
            <p:spPr>
              <a:xfrm>
                <a:off x="1963515" y="5384010"/>
                <a:ext cx="22176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265" name="Ink 264">
                <a:extLst>
                  <a:ext uri="{FF2B5EF4-FFF2-40B4-BE49-F238E27FC236}">
                    <a16:creationId xmlns:a16="http://schemas.microsoft.com/office/drawing/2014/main" id="{4B29EEBB-40BE-4AA5-B6A8-1EAD9BA4AE19}"/>
                  </a:ext>
                </a:extLst>
              </p14:cNvPr>
              <p14:cNvContentPartPr/>
              <p14:nvPr/>
            </p14:nvContentPartPr>
            <p14:xfrm>
              <a:off x="2031195" y="5288970"/>
              <a:ext cx="94320" cy="245880"/>
            </p14:xfrm>
          </p:contentPart>
        </mc:Choice>
        <mc:Fallback xmlns="">
          <p:pic>
            <p:nvPicPr>
              <p:cNvPr id="265" name="Ink 264">
                <a:extLst>
                  <a:ext uri="{FF2B5EF4-FFF2-40B4-BE49-F238E27FC236}">
                    <a16:creationId xmlns:a16="http://schemas.microsoft.com/office/drawing/2014/main" id="{4B29EEBB-40BE-4AA5-B6A8-1EAD9BA4AE19}"/>
                  </a:ext>
                </a:extLst>
              </p:cNvPr>
              <p:cNvPicPr/>
              <p:nvPr/>
            </p:nvPicPr>
            <p:blipFill>
              <a:blip r:embed="rId338"/>
              <a:stretch>
                <a:fillRect/>
              </a:stretch>
            </p:blipFill>
            <p:spPr>
              <a:xfrm>
                <a:off x="2022195" y="5279970"/>
                <a:ext cx="11196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266" name="Ink 265">
                <a:extLst>
                  <a:ext uri="{FF2B5EF4-FFF2-40B4-BE49-F238E27FC236}">
                    <a16:creationId xmlns:a16="http://schemas.microsoft.com/office/drawing/2014/main" id="{C8783D5E-E48F-4F31-BFB0-3AC5B9D71519}"/>
                  </a:ext>
                </a:extLst>
              </p14:cNvPr>
              <p14:cNvContentPartPr/>
              <p14:nvPr/>
            </p14:nvContentPartPr>
            <p14:xfrm>
              <a:off x="2317395" y="5315250"/>
              <a:ext cx="122040" cy="155520"/>
            </p14:xfrm>
          </p:contentPart>
        </mc:Choice>
        <mc:Fallback xmlns="">
          <p:pic>
            <p:nvPicPr>
              <p:cNvPr id="266" name="Ink 265">
                <a:extLst>
                  <a:ext uri="{FF2B5EF4-FFF2-40B4-BE49-F238E27FC236}">
                    <a16:creationId xmlns:a16="http://schemas.microsoft.com/office/drawing/2014/main" id="{C8783D5E-E48F-4F31-BFB0-3AC5B9D71519}"/>
                  </a:ext>
                </a:extLst>
              </p:cNvPr>
              <p:cNvPicPr/>
              <p:nvPr/>
            </p:nvPicPr>
            <p:blipFill>
              <a:blip r:embed="rId340"/>
              <a:stretch>
                <a:fillRect/>
              </a:stretch>
            </p:blipFill>
            <p:spPr>
              <a:xfrm>
                <a:off x="2308395" y="5306250"/>
                <a:ext cx="13968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267" name="Ink 266">
                <a:extLst>
                  <a:ext uri="{FF2B5EF4-FFF2-40B4-BE49-F238E27FC236}">
                    <a16:creationId xmlns:a16="http://schemas.microsoft.com/office/drawing/2014/main" id="{7FFA2001-7979-43DB-A2D9-FE1984AA8E2B}"/>
                  </a:ext>
                </a:extLst>
              </p14:cNvPr>
              <p14:cNvContentPartPr/>
              <p14:nvPr/>
            </p14:nvContentPartPr>
            <p14:xfrm>
              <a:off x="2512155" y="5350530"/>
              <a:ext cx="12600" cy="11520"/>
            </p14:xfrm>
          </p:contentPart>
        </mc:Choice>
        <mc:Fallback xmlns="">
          <p:pic>
            <p:nvPicPr>
              <p:cNvPr id="267" name="Ink 266">
                <a:extLst>
                  <a:ext uri="{FF2B5EF4-FFF2-40B4-BE49-F238E27FC236}">
                    <a16:creationId xmlns:a16="http://schemas.microsoft.com/office/drawing/2014/main" id="{7FFA2001-7979-43DB-A2D9-FE1984AA8E2B}"/>
                  </a:ext>
                </a:extLst>
              </p:cNvPr>
              <p:cNvPicPr/>
              <p:nvPr/>
            </p:nvPicPr>
            <p:blipFill>
              <a:blip r:embed="rId342"/>
              <a:stretch>
                <a:fillRect/>
              </a:stretch>
            </p:blipFill>
            <p:spPr>
              <a:xfrm>
                <a:off x="2503515" y="5341890"/>
                <a:ext cx="3024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268" name="Ink 267">
                <a:extLst>
                  <a:ext uri="{FF2B5EF4-FFF2-40B4-BE49-F238E27FC236}">
                    <a16:creationId xmlns:a16="http://schemas.microsoft.com/office/drawing/2014/main" id="{CCAEF8DB-36E4-48E3-BDFE-41EE380437D2}"/>
                  </a:ext>
                </a:extLst>
              </p14:cNvPr>
              <p14:cNvContentPartPr/>
              <p14:nvPr/>
            </p14:nvContentPartPr>
            <p14:xfrm>
              <a:off x="2612955" y="5311290"/>
              <a:ext cx="101160" cy="116640"/>
            </p14:xfrm>
          </p:contentPart>
        </mc:Choice>
        <mc:Fallback xmlns="">
          <p:pic>
            <p:nvPicPr>
              <p:cNvPr id="268" name="Ink 267">
                <a:extLst>
                  <a:ext uri="{FF2B5EF4-FFF2-40B4-BE49-F238E27FC236}">
                    <a16:creationId xmlns:a16="http://schemas.microsoft.com/office/drawing/2014/main" id="{CCAEF8DB-36E4-48E3-BDFE-41EE380437D2}"/>
                  </a:ext>
                </a:extLst>
              </p:cNvPr>
              <p:cNvPicPr/>
              <p:nvPr/>
            </p:nvPicPr>
            <p:blipFill>
              <a:blip r:embed="rId344"/>
              <a:stretch>
                <a:fillRect/>
              </a:stretch>
            </p:blipFill>
            <p:spPr>
              <a:xfrm>
                <a:off x="2603955" y="5302650"/>
                <a:ext cx="11880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269" name="Ink 268">
                <a:extLst>
                  <a:ext uri="{FF2B5EF4-FFF2-40B4-BE49-F238E27FC236}">
                    <a16:creationId xmlns:a16="http://schemas.microsoft.com/office/drawing/2014/main" id="{6840CE05-5731-49D3-B0A0-9C6551872C61}"/>
                  </a:ext>
                </a:extLst>
              </p14:cNvPr>
              <p14:cNvContentPartPr/>
              <p14:nvPr/>
            </p14:nvContentPartPr>
            <p14:xfrm>
              <a:off x="2815275" y="5328570"/>
              <a:ext cx="133200" cy="14760"/>
            </p14:xfrm>
          </p:contentPart>
        </mc:Choice>
        <mc:Fallback xmlns="">
          <p:pic>
            <p:nvPicPr>
              <p:cNvPr id="269" name="Ink 268">
                <a:extLst>
                  <a:ext uri="{FF2B5EF4-FFF2-40B4-BE49-F238E27FC236}">
                    <a16:creationId xmlns:a16="http://schemas.microsoft.com/office/drawing/2014/main" id="{6840CE05-5731-49D3-B0A0-9C6551872C61}"/>
                  </a:ext>
                </a:extLst>
              </p:cNvPr>
              <p:cNvPicPr/>
              <p:nvPr/>
            </p:nvPicPr>
            <p:blipFill>
              <a:blip r:embed="rId346"/>
              <a:stretch>
                <a:fillRect/>
              </a:stretch>
            </p:blipFill>
            <p:spPr>
              <a:xfrm>
                <a:off x="2806635" y="5319930"/>
                <a:ext cx="15084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347">
            <p14:nvContentPartPr>
              <p14:cNvPr id="270" name="Ink 269">
                <a:extLst>
                  <a:ext uri="{FF2B5EF4-FFF2-40B4-BE49-F238E27FC236}">
                    <a16:creationId xmlns:a16="http://schemas.microsoft.com/office/drawing/2014/main" id="{1964DDD6-B02C-471D-A202-43FE9871C9B2}"/>
                  </a:ext>
                </a:extLst>
              </p14:cNvPr>
              <p14:cNvContentPartPr/>
              <p14:nvPr/>
            </p14:nvContentPartPr>
            <p14:xfrm>
              <a:off x="2868555" y="5238930"/>
              <a:ext cx="50400" cy="203040"/>
            </p14:xfrm>
          </p:contentPart>
        </mc:Choice>
        <mc:Fallback xmlns="">
          <p:pic>
            <p:nvPicPr>
              <p:cNvPr id="270" name="Ink 269">
                <a:extLst>
                  <a:ext uri="{FF2B5EF4-FFF2-40B4-BE49-F238E27FC236}">
                    <a16:creationId xmlns:a16="http://schemas.microsoft.com/office/drawing/2014/main" id="{1964DDD6-B02C-471D-A202-43FE9871C9B2}"/>
                  </a:ext>
                </a:extLst>
              </p:cNvPr>
              <p:cNvPicPr/>
              <p:nvPr/>
            </p:nvPicPr>
            <p:blipFill>
              <a:blip r:embed="rId348"/>
              <a:stretch>
                <a:fillRect/>
              </a:stretch>
            </p:blipFill>
            <p:spPr>
              <a:xfrm>
                <a:off x="2859555" y="5230290"/>
                <a:ext cx="6804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271" name="Ink 270">
                <a:extLst>
                  <a:ext uri="{FF2B5EF4-FFF2-40B4-BE49-F238E27FC236}">
                    <a16:creationId xmlns:a16="http://schemas.microsoft.com/office/drawing/2014/main" id="{C063E3DB-0E40-418D-8495-BE82DF453222}"/>
                  </a:ext>
                </a:extLst>
              </p14:cNvPr>
              <p14:cNvContentPartPr/>
              <p14:nvPr/>
            </p14:nvContentPartPr>
            <p14:xfrm>
              <a:off x="3150795" y="5202930"/>
              <a:ext cx="47160" cy="212040"/>
            </p14:xfrm>
          </p:contentPart>
        </mc:Choice>
        <mc:Fallback xmlns="">
          <p:pic>
            <p:nvPicPr>
              <p:cNvPr id="271" name="Ink 270">
                <a:extLst>
                  <a:ext uri="{FF2B5EF4-FFF2-40B4-BE49-F238E27FC236}">
                    <a16:creationId xmlns:a16="http://schemas.microsoft.com/office/drawing/2014/main" id="{C063E3DB-0E40-418D-8495-BE82DF453222}"/>
                  </a:ext>
                </a:extLst>
              </p:cNvPr>
              <p:cNvPicPr/>
              <p:nvPr/>
            </p:nvPicPr>
            <p:blipFill>
              <a:blip r:embed="rId350"/>
              <a:stretch>
                <a:fillRect/>
              </a:stretch>
            </p:blipFill>
            <p:spPr>
              <a:xfrm>
                <a:off x="3141795" y="5193930"/>
                <a:ext cx="6480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351">
            <p14:nvContentPartPr>
              <p14:cNvPr id="272" name="Ink 271">
                <a:extLst>
                  <a:ext uri="{FF2B5EF4-FFF2-40B4-BE49-F238E27FC236}">
                    <a16:creationId xmlns:a16="http://schemas.microsoft.com/office/drawing/2014/main" id="{B410C795-BD28-4AE8-8B59-DC0283FFDF0D}"/>
                  </a:ext>
                </a:extLst>
              </p14:cNvPr>
              <p14:cNvContentPartPr/>
              <p14:nvPr/>
            </p14:nvContentPartPr>
            <p14:xfrm>
              <a:off x="3306675" y="5308770"/>
              <a:ext cx="5040" cy="15120"/>
            </p14:xfrm>
          </p:contentPart>
        </mc:Choice>
        <mc:Fallback xmlns="">
          <p:pic>
            <p:nvPicPr>
              <p:cNvPr id="272" name="Ink 271">
                <a:extLst>
                  <a:ext uri="{FF2B5EF4-FFF2-40B4-BE49-F238E27FC236}">
                    <a16:creationId xmlns:a16="http://schemas.microsoft.com/office/drawing/2014/main" id="{B410C795-BD28-4AE8-8B59-DC0283FFDF0D}"/>
                  </a:ext>
                </a:extLst>
              </p:cNvPr>
              <p:cNvPicPr/>
              <p:nvPr/>
            </p:nvPicPr>
            <p:blipFill>
              <a:blip r:embed="rId352"/>
              <a:stretch>
                <a:fillRect/>
              </a:stretch>
            </p:blipFill>
            <p:spPr>
              <a:xfrm>
                <a:off x="3297675" y="5300130"/>
                <a:ext cx="2268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353">
            <p14:nvContentPartPr>
              <p14:cNvPr id="273" name="Ink 272">
                <a:extLst>
                  <a:ext uri="{FF2B5EF4-FFF2-40B4-BE49-F238E27FC236}">
                    <a16:creationId xmlns:a16="http://schemas.microsoft.com/office/drawing/2014/main" id="{F68EC567-DD95-4424-907D-C45D1C7DC1B1}"/>
                  </a:ext>
                </a:extLst>
              </p14:cNvPr>
              <p14:cNvContentPartPr/>
              <p14:nvPr/>
            </p14:nvContentPartPr>
            <p14:xfrm>
              <a:off x="3370755" y="5215890"/>
              <a:ext cx="58680" cy="157320"/>
            </p14:xfrm>
          </p:contentPart>
        </mc:Choice>
        <mc:Fallback xmlns="">
          <p:pic>
            <p:nvPicPr>
              <p:cNvPr id="273" name="Ink 272">
                <a:extLst>
                  <a:ext uri="{FF2B5EF4-FFF2-40B4-BE49-F238E27FC236}">
                    <a16:creationId xmlns:a16="http://schemas.microsoft.com/office/drawing/2014/main" id="{F68EC567-DD95-4424-907D-C45D1C7DC1B1}"/>
                  </a:ext>
                </a:extLst>
              </p:cNvPr>
              <p:cNvPicPr/>
              <p:nvPr/>
            </p:nvPicPr>
            <p:blipFill>
              <a:blip r:embed="rId354"/>
              <a:stretch>
                <a:fillRect/>
              </a:stretch>
            </p:blipFill>
            <p:spPr>
              <a:xfrm>
                <a:off x="3361755" y="5207250"/>
                <a:ext cx="7632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355">
            <p14:nvContentPartPr>
              <p14:cNvPr id="274" name="Ink 273">
                <a:extLst>
                  <a:ext uri="{FF2B5EF4-FFF2-40B4-BE49-F238E27FC236}">
                    <a16:creationId xmlns:a16="http://schemas.microsoft.com/office/drawing/2014/main" id="{CCC97C32-6C66-4535-9C5F-8A36903548A1}"/>
                  </a:ext>
                </a:extLst>
              </p14:cNvPr>
              <p14:cNvContentPartPr/>
              <p14:nvPr/>
            </p14:nvContentPartPr>
            <p14:xfrm>
              <a:off x="3430515" y="5120490"/>
              <a:ext cx="141120" cy="361080"/>
            </p14:xfrm>
          </p:contentPart>
        </mc:Choice>
        <mc:Fallback xmlns="">
          <p:pic>
            <p:nvPicPr>
              <p:cNvPr id="274" name="Ink 273">
                <a:extLst>
                  <a:ext uri="{FF2B5EF4-FFF2-40B4-BE49-F238E27FC236}">
                    <a16:creationId xmlns:a16="http://schemas.microsoft.com/office/drawing/2014/main" id="{CCC97C32-6C66-4535-9C5F-8A36903548A1}"/>
                  </a:ext>
                </a:extLst>
              </p:cNvPr>
              <p:cNvPicPr/>
              <p:nvPr/>
            </p:nvPicPr>
            <p:blipFill>
              <a:blip r:embed="rId356"/>
              <a:stretch>
                <a:fillRect/>
              </a:stretch>
            </p:blipFill>
            <p:spPr>
              <a:xfrm>
                <a:off x="3421515" y="5111850"/>
                <a:ext cx="158760" cy="378720"/>
              </a:xfrm>
              <a:prstGeom prst="rect">
                <a:avLst/>
              </a:prstGeom>
            </p:spPr>
          </p:pic>
        </mc:Fallback>
      </mc:AlternateContent>
      <mc:AlternateContent xmlns:mc="http://schemas.openxmlformats.org/markup-compatibility/2006" xmlns:p14="http://schemas.microsoft.com/office/powerpoint/2010/main">
        <mc:Choice Requires="p14">
          <p:contentPart p14:bwMode="auto" r:id="rId357">
            <p14:nvContentPartPr>
              <p14:cNvPr id="275" name="Ink 274">
                <a:extLst>
                  <a:ext uri="{FF2B5EF4-FFF2-40B4-BE49-F238E27FC236}">
                    <a16:creationId xmlns:a16="http://schemas.microsoft.com/office/drawing/2014/main" id="{C614FB51-777A-455A-B295-BC77F68090CA}"/>
                  </a:ext>
                </a:extLst>
              </p14:cNvPr>
              <p14:cNvContentPartPr/>
              <p14:nvPr/>
            </p14:nvContentPartPr>
            <p14:xfrm>
              <a:off x="3777915" y="5310930"/>
              <a:ext cx="221760" cy="28440"/>
            </p14:xfrm>
          </p:contentPart>
        </mc:Choice>
        <mc:Fallback xmlns="">
          <p:pic>
            <p:nvPicPr>
              <p:cNvPr id="275" name="Ink 274">
                <a:extLst>
                  <a:ext uri="{FF2B5EF4-FFF2-40B4-BE49-F238E27FC236}">
                    <a16:creationId xmlns:a16="http://schemas.microsoft.com/office/drawing/2014/main" id="{C614FB51-777A-455A-B295-BC77F68090CA}"/>
                  </a:ext>
                </a:extLst>
              </p:cNvPr>
              <p:cNvPicPr/>
              <p:nvPr/>
            </p:nvPicPr>
            <p:blipFill>
              <a:blip r:embed="rId358"/>
              <a:stretch>
                <a:fillRect/>
              </a:stretch>
            </p:blipFill>
            <p:spPr>
              <a:xfrm>
                <a:off x="3769275" y="5301930"/>
                <a:ext cx="23940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359">
            <p14:nvContentPartPr>
              <p14:cNvPr id="276" name="Ink 275">
                <a:extLst>
                  <a:ext uri="{FF2B5EF4-FFF2-40B4-BE49-F238E27FC236}">
                    <a16:creationId xmlns:a16="http://schemas.microsoft.com/office/drawing/2014/main" id="{6BE824B1-B6E1-4154-8C86-CCA5D21E6D00}"/>
                  </a:ext>
                </a:extLst>
              </p14:cNvPr>
              <p14:cNvContentPartPr/>
              <p14:nvPr/>
            </p14:nvContentPartPr>
            <p14:xfrm>
              <a:off x="3911475" y="5213010"/>
              <a:ext cx="38160" cy="231480"/>
            </p14:xfrm>
          </p:contentPart>
        </mc:Choice>
        <mc:Fallback xmlns="">
          <p:pic>
            <p:nvPicPr>
              <p:cNvPr id="276" name="Ink 275">
                <a:extLst>
                  <a:ext uri="{FF2B5EF4-FFF2-40B4-BE49-F238E27FC236}">
                    <a16:creationId xmlns:a16="http://schemas.microsoft.com/office/drawing/2014/main" id="{6BE824B1-B6E1-4154-8C86-CCA5D21E6D00}"/>
                  </a:ext>
                </a:extLst>
              </p:cNvPr>
              <p:cNvPicPr/>
              <p:nvPr/>
            </p:nvPicPr>
            <p:blipFill>
              <a:blip r:embed="rId360"/>
              <a:stretch>
                <a:fillRect/>
              </a:stretch>
            </p:blipFill>
            <p:spPr>
              <a:xfrm>
                <a:off x="3902835" y="5204010"/>
                <a:ext cx="5580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361">
            <p14:nvContentPartPr>
              <p14:cNvPr id="277" name="Ink 276">
                <a:extLst>
                  <a:ext uri="{FF2B5EF4-FFF2-40B4-BE49-F238E27FC236}">
                    <a16:creationId xmlns:a16="http://schemas.microsoft.com/office/drawing/2014/main" id="{8E4B3DBE-88C2-47E5-9E3A-9800FB92EF12}"/>
                  </a:ext>
                </a:extLst>
              </p14:cNvPr>
              <p14:cNvContentPartPr/>
              <p14:nvPr/>
            </p14:nvContentPartPr>
            <p14:xfrm>
              <a:off x="4215675" y="5153610"/>
              <a:ext cx="158040" cy="198000"/>
            </p14:xfrm>
          </p:contentPart>
        </mc:Choice>
        <mc:Fallback xmlns="">
          <p:pic>
            <p:nvPicPr>
              <p:cNvPr id="277" name="Ink 276">
                <a:extLst>
                  <a:ext uri="{FF2B5EF4-FFF2-40B4-BE49-F238E27FC236}">
                    <a16:creationId xmlns:a16="http://schemas.microsoft.com/office/drawing/2014/main" id="{8E4B3DBE-88C2-47E5-9E3A-9800FB92EF12}"/>
                  </a:ext>
                </a:extLst>
              </p:cNvPr>
              <p:cNvPicPr/>
              <p:nvPr/>
            </p:nvPicPr>
            <p:blipFill>
              <a:blip r:embed="rId362"/>
              <a:stretch>
                <a:fillRect/>
              </a:stretch>
            </p:blipFill>
            <p:spPr>
              <a:xfrm>
                <a:off x="4206675" y="5144610"/>
                <a:ext cx="17568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363">
            <p14:nvContentPartPr>
              <p14:cNvPr id="278" name="Ink 277">
                <a:extLst>
                  <a:ext uri="{FF2B5EF4-FFF2-40B4-BE49-F238E27FC236}">
                    <a16:creationId xmlns:a16="http://schemas.microsoft.com/office/drawing/2014/main" id="{6A5717F6-7052-4416-A83D-06AF18C54088}"/>
                  </a:ext>
                </a:extLst>
              </p14:cNvPr>
              <p14:cNvContentPartPr/>
              <p14:nvPr/>
            </p14:nvContentPartPr>
            <p14:xfrm>
              <a:off x="4445715" y="5224890"/>
              <a:ext cx="110160" cy="184680"/>
            </p14:xfrm>
          </p:contentPart>
        </mc:Choice>
        <mc:Fallback xmlns="">
          <p:pic>
            <p:nvPicPr>
              <p:cNvPr id="278" name="Ink 277">
                <a:extLst>
                  <a:ext uri="{FF2B5EF4-FFF2-40B4-BE49-F238E27FC236}">
                    <a16:creationId xmlns:a16="http://schemas.microsoft.com/office/drawing/2014/main" id="{6A5717F6-7052-4416-A83D-06AF18C54088}"/>
                  </a:ext>
                </a:extLst>
              </p:cNvPr>
              <p:cNvPicPr/>
              <p:nvPr/>
            </p:nvPicPr>
            <p:blipFill>
              <a:blip r:embed="rId364"/>
              <a:stretch>
                <a:fillRect/>
              </a:stretch>
            </p:blipFill>
            <p:spPr>
              <a:xfrm>
                <a:off x="4437075" y="5215890"/>
                <a:ext cx="12780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365">
            <p14:nvContentPartPr>
              <p14:cNvPr id="279" name="Ink 278">
                <a:extLst>
                  <a:ext uri="{FF2B5EF4-FFF2-40B4-BE49-F238E27FC236}">
                    <a16:creationId xmlns:a16="http://schemas.microsoft.com/office/drawing/2014/main" id="{5AC72777-9BBD-472F-9B98-E28669B9253A}"/>
                  </a:ext>
                </a:extLst>
              </p14:cNvPr>
              <p14:cNvContentPartPr/>
              <p14:nvPr/>
            </p14:nvContentPartPr>
            <p14:xfrm>
              <a:off x="4705635" y="5076930"/>
              <a:ext cx="96840" cy="496800"/>
            </p14:xfrm>
          </p:contentPart>
        </mc:Choice>
        <mc:Fallback xmlns="">
          <p:pic>
            <p:nvPicPr>
              <p:cNvPr id="279" name="Ink 278">
                <a:extLst>
                  <a:ext uri="{FF2B5EF4-FFF2-40B4-BE49-F238E27FC236}">
                    <a16:creationId xmlns:a16="http://schemas.microsoft.com/office/drawing/2014/main" id="{5AC72777-9BBD-472F-9B98-E28669B9253A}"/>
                  </a:ext>
                </a:extLst>
              </p:cNvPr>
              <p:cNvPicPr/>
              <p:nvPr/>
            </p:nvPicPr>
            <p:blipFill>
              <a:blip r:embed="rId366"/>
              <a:stretch>
                <a:fillRect/>
              </a:stretch>
            </p:blipFill>
            <p:spPr>
              <a:xfrm>
                <a:off x="4696995" y="5067930"/>
                <a:ext cx="114480" cy="514440"/>
              </a:xfrm>
              <a:prstGeom prst="rect">
                <a:avLst/>
              </a:prstGeom>
            </p:spPr>
          </p:pic>
        </mc:Fallback>
      </mc:AlternateContent>
      <mc:AlternateContent xmlns:mc="http://schemas.openxmlformats.org/markup-compatibility/2006" xmlns:p14="http://schemas.microsoft.com/office/powerpoint/2010/main">
        <mc:Choice Requires="p14">
          <p:contentPart p14:bwMode="auto" r:id="rId367">
            <p14:nvContentPartPr>
              <p14:cNvPr id="280" name="Ink 279">
                <a:extLst>
                  <a:ext uri="{FF2B5EF4-FFF2-40B4-BE49-F238E27FC236}">
                    <a16:creationId xmlns:a16="http://schemas.microsoft.com/office/drawing/2014/main" id="{2B3B9054-2583-4FD7-BBAC-5FD121CC78ED}"/>
                  </a:ext>
                </a:extLst>
              </p14:cNvPr>
              <p14:cNvContentPartPr/>
              <p14:nvPr/>
            </p14:nvContentPartPr>
            <p14:xfrm>
              <a:off x="4811115" y="5121930"/>
              <a:ext cx="57600" cy="161280"/>
            </p14:xfrm>
          </p:contentPart>
        </mc:Choice>
        <mc:Fallback xmlns="">
          <p:pic>
            <p:nvPicPr>
              <p:cNvPr id="280" name="Ink 279">
                <a:extLst>
                  <a:ext uri="{FF2B5EF4-FFF2-40B4-BE49-F238E27FC236}">
                    <a16:creationId xmlns:a16="http://schemas.microsoft.com/office/drawing/2014/main" id="{2B3B9054-2583-4FD7-BBAC-5FD121CC78ED}"/>
                  </a:ext>
                </a:extLst>
              </p:cNvPr>
              <p:cNvPicPr/>
              <p:nvPr/>
            </p:nvPicPr>
            <p:blipFill>
              <a:blip r:embed="rId368"/>
              <a:stretch>
                <a:fillRect/>
              </a:stretch>
            </p:blipFill>
            <p:spPr>
              <a:xfrm>
                <a:off x="4802115" y="5112930"/>
                <a:ext cx="7524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69">
            <p14:nvContentPartPr>
              <p14:cNvPr id="281" name="Ink 280">
                <a:extLst>
                  <a:ext uri="{FF2B5EF4-FFF2-40B4-BE49-F238E27FC236}">
                    <a16:creationId xmlns:a16="http://schemas.microsoft.com/office/drawing/2014/main" id="{BF4343D5-BCC4-4C2A-BC24-DB6BD496D06D}"/>
                  </a:ext>
                </a:extLst>
              </p14:cNvPr>
              <p14:cNvContentPartPr/>
              <p14:nvPr/>
            </p14:nvContentPartPr>
            <p14:xfrm>
              <a:off x="4937835" y="5191410"/>
              <a:ext cx="20880" cy="20160"/>
            </p14:xfrm>
          </p:contentPart>
        </mc:Choice>
        <mc:Fallback xmlns="">
          <p:pic>
            <p:nvPicPr>
              <p:cNvPr id="281" name="Ink 280">
                <a:extLst>
                  <a:ext uri="{FF2B5EF4-FFF2-40B4-BE49-F238E27FC236}">
                    <a16:creationId xmlns:a16="http://schemas.microsoft.com/office/drawing/2014/main" id="{BF4343D5-BCC4-4C2A-BC24-DB6BD496D06D}"/>
                  </a:ext>
                </a:extLst>
              </p:cNvPr>
              <p:cNvPicPr/>
              <p:nvPr/>
            </p:nvPicPr>
            <p:blipFill>
              <a:blip r:embed="rId370"/>
              <a:stretch>
                <a:fillRect/>
              </a:stretch>
            </p:blipFill>
            <p:spPr>
              <a:xfrm>
                <a:off x="4928835" y="5182770"/>
                <a:ext cx="3852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371">
            <p14:nvContentPartPr>
              <p14:cNvPr id="282" name="Ink 281">
                <a:extLst>
                  <a:ext uri="{FF2B5EF4-FFF2-40B4-BE49-F238E27FC236}">
                    <a16:creationId xmlns:a16="http://schemas.microsoft.com/office/drawing/2014/main" id="{CD3C7F68-E323-4285-9670-00AF385711C5}"/>
                  </a:ext>
                </a:extLst>
              </p14:cNvPr>
              <p14:cNvContentPartPr/>
              <p14:nvPr/>
            </p14:nvContentPartPr>
            <p14:xfrm>
              <a:off x="5056635" y="5105730"/>
              <a:ext cx="52200" cy="186480"/>
            </p14:xfrm>
          </p:contentPart>
        </mc:Choice>
        <mc:Fallback xmlns="">
          <p:pic>
            <p:nvPicPr>
              <p:cNvPr id="282" name="Ink 281">
                <a:extLst>
                  <a:ext uri="{FF2B5EF4-FFF2-40B4-BE49-F238E27FC236}">
                    <a16:creationId xmlns:a16="http://schemas.microsoft.com/office/drawing/2014/main" id="{CD3C7F68-E323-4285-9670-00AF385711C5}"/>
                  </a:ext>
                </a:extLst>
              </p:cNvPr>
              <p:cNvPicPr/>
              <p:nvPr/>
            </p:nvPicPr>
            <p:blipFill>
              <a:blip r:embed="rId372"/>
              <a:stretch>
                <a:fillRect/>
              </a:stretch>
            </p:blipFill>
            <p:spPr>
              <a:xfrm>
                <a:off x="5047995" y="5096730"/>
                <a:ext cx="6984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373">
            <p14:nvContentPartPr>
              <p14:cNvPr id="283" name="Ink 282">
                <a:extLst>
                  <a:ext uri="{FF2B5EF4-FFF2-40B4-BE49-F238E27FC236}">
                    <a16:creationId xmlns:a16="http://schemas.microsoft.com/office/drawing/2014/main" id="{5B6DBB6C-3C9B-49C1-B75E-7DE662CE79FD}"/>
                  </a:ext>
                </a:extLst>
              </p14:cNvPr>
              <p14:cNvContentPartPr/>
              <p14:nvPr/>
            </p14:nvContentPartPr>
            <p14:xfrm>
              <a:off x="5269755" y="5167650"/>
              <a:ext cx="157680" cy="18720"/>
            </p14:xfrm>
          </p:contentPart>
        </mc:Choice>
        <mc:Fallback xmlns="">
          <p:pic>
            <p:nvPicPr>
              <p:cNvPr id="283" name="Ink 282">
                <a:extLst>
                  <a:ext uri="{FF2B5EF4-FFF2-40B4-BE49-F238E27FC236}">
                    <a16:creationId xmlns:a16="http://schemas.microsoft.com/office/drawing/2014/main" id="{5B6DBB6C-3C9B-49C1-B75E-7DE662CE79FD}"/>
                  </a:ext>
                </a:extLst>
              </p:cNvPr>
              <p:cNvPicPr/>
              <p:nvPr/>
            </p:nvPicPr>
            <p:blipFill>
              <a:blip r:embed="rId374"/>
              <a:stretch>
                <a:fillRect/>
              </a:stretch>
            </p:blipFill>
            <p:spPr>
              <a:xfrm>
                <a:off x="5261115" y="5158650"/>
                <a:ext cx="17532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375">
            <p14:nvContentPartPr>
              <p14:cNvPr id="284" name="Ink 283">
                <a:extLst>
                  <a:ext uri="{FF2B5EF4-FFF2-40B4-BE49-F238E27FC236}">
                    <a16:creationId xmlns:a16="http://schemas.microsoft.com/office/drawing/2014/main" id="{82ABB201-18A1-490D-9549-64EABF7D6F3C}"/>
                  </a:ext>
                </a:extLst>
              </p14:cNvPr>
              <p14:cNvContentPartPr/>
              <p14:nvPr/>
            </p14:nvContentPartPr>
            <p14:xfrm>
              <a:off x="5326275" y="5084490"/>
              <a:ext cx="28440" cy="171000"/>
            </p14:xfrm>
          </p:contentPart>
        </mc:Choice>
        <mc:Fallback xmlns="">
          <p:pic>
            <p:nvPicPr>
              <p:cNvPr id="284" name="Ink 283">
                <a:extLst>
                  <a:ext uri="{FF2B5EF4-FFF2-40B4-BE49-F238E27FC236}">
                    <a16:creationId xmlns:a16="http://schemas.microsoft.com/office/drawing/2014/main" id="{82ABB201-18A1-490D-9549-64EABF7D6F3C}"/>
                  </a:ext>
                </a:extLst>
              </p:cNvPr>
              <p:cNvPicPr/>
              <p:nvPr/>
            </p:nvPicPr>
            <p:blipFill>
              <a:blip r:embed="rId376"/>
              <a:stretch>
                <a:fillRect/>
              </a:stretch>
            </p:blipFill>
            <p:spPr>
              <a:xfrm>
                <a:off x="5317635" y="5075490"/>
                <a:ext cx="4608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377">
            <p14:nvContentPartPr>
              <p14:cNvPr id="285" name="Ink 284">
                <a:extLst>
                  <a:ext uri="{FF2B5EF4-FFF2-40B4-BE49-F238E27FC236}">
                    <a16:creationId xmlns:a16="http://schemas.microsoft.com/office/drawing/2014/main" id="{DA266F96-421B-4CF7-8BD1-B53D979245B3}"/>
                  </a:ext>
                </a:extLst>
              </p14:cNvPr>
              <p14:cNvContentPartPr/>
              <p14:nvPr/>
            </p14:nvContentPartPr>
            <p14:xfrm>
              <a:off x="5551995" y="5064690"/>
              <a:ext cx="13320" cy="206640"/>
            </p14:xfrm>
          </p:contentPart>
        </mc:Choice>
        <mc:Fallback xmlns="">
          <p:pic>
            <p:nvPicPr>
              <p:cNvPr id="285" name="Ink 284">
                <a:extLst>
                  <a:ext uri="{FF2B5EF4-FFF2-40B4-BE49-F238E27FC236}">
                    <a16:creationId xmlns:a16="http://schemas.microsoft.com/office/drawing/2014/main" id="{DA266F96-421B-4CF7-8BD1-B53D979245B3}"/>
                  </a:ext>
                </a:extLst>
              </p:cNvPr>
              <p:cNvPicPr/>
              <p:nvPr/>
            </p:nvPicPr>
            <p:blipFill>
              <a:blip r:embed="rId378"/>
              <a:stretch>
                <a:fillRect/>
              </a:stretch>
            </p:blipFill>
            <p:spPr>
              <a:xfrm>
                <a:off x="5543355" y="5056050"/>
                <a:ext cx="3096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379">
            <p14:nvContentPartPr>
              <p14:cNvPr id="286" name="Ink 285">
                <a:extLst>
                  <a:ext uri="{FF2B5EF4-FFF2-40B4-BE49-F238E27FC236}">
                    <a16:creationId xmlns:a16="http://schemas.microsoft.com/office/drawing/2014/main" id="{DE00E8D1-3180-49A4-84C5-0C281A30E34B}"/>
                  </a:ext>
                </a:extLst>
              </p14:cNvPr>
              <p14:cNvContentPartPr/>
              <p14:nvPr/>
            </p14:nvContentPartPr>
            <p14:xfrm>
              <a:off x="5642715" y="5176650"/>
              <a:ext cx="10440" cy="16200"/>
            </p14:xfrm>
          </p:contentPart>
        </mc:Choice>
        <mc:Fallback xmlns="">
          <p:pic>
            <p:nvPicPr>
              <p:cNvPr id="286" name="Ink 285">
                <a:extLst>
                  <a:ext uri="{FF2B5EF4-FFF2-40B4-BE49-F238E27FC236}">
                    <a16:creationId xmlns:a16="http://schemas.microsoft.com/office/drawing/2014/main" id="{DE00E8D1-3180-49A4-84C5-0C281A30E34B}"/>
                  </a:ext>
                </a:extLst>
              </p:cNvPr>
              <p:cNvPicPr/>
              <p:nvPr/>
            </p:nvPicPr>
            <p:blipFill>
              <a:blip r:embed="rId380"/>
              <a:stretch>
                <a:fillRect/>
              </a:stretch>
            </p:blipFill>
            <p:spPr>
              <a:xfrm>
                <a:off x="5633715" y="5168010"/>
                <a:ext cx="2808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381">
            <p14:nvContentPartPr>
              <p14:cNvPr id="287" name="Ink 286">
                <a:extLst>
                  <a:ext uri="{FF2B5EF4-FFF2-40B4-BE49-F238E27FC236}">
                    <a16:creationId xmlns:a16="http://schemas.microsoft.com/office/drawing/2014/main" id="{3C1E94E9-9336-4C7B-8E8E-AA22A03F3D72}"/>
                  </a:ext>
                </a:extLst>
              </p14:cNvPr>
              <p14:cNvContentPartPr/>
              <p14:nvPr/>
            </p14:nvContentPartPr>
            <p14:xfrm>
              <a:off x="5735955" y="5143170"/>
              <a:ext cx="113760" cy="82440"/>
            </p14:xfrm>
          </p:contentPart>
        </mc:Choice>
        <mc:Fallback xmlns="">
          <p:pic>
            <p:nvPicPr>
              <p:cNvPr id="287" name="Ink 286">
                <a:extLst>
                  <a:ext uri="{FF2B5EF4-FFF2-40B4-BE49-F238E27FC236}">
                    <a16:creationId xmlns:a16="http://schemas.microsoft.com/office/drawing/2014/main" id="{3C1E94E9-9336-4C7B-8E8E-AA22A03F3D72}"/>
                  </a:ext>
                </a:extLst>
              </p:cNvPr>
              <p:cNvPicPr/>
              <p:nvPr/>
            </p:nvPicPr>
            <p:blipFill>
              <a:blip r:embed="rId382"/>
              <a:stretch>
                <a:fillRect/>
              </a:stretch>
            </p:blipFill>
            <p:spPr>
              <a:xfrm>
                <a:off x="5726955" y="5134170"/>
                <a:ext cx="13140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383">
            <p14:nvContentPartPr>
              <p14:cNvPr id="288" name="Ink 287">
                <a:extLst>
                  <a:ext uri="{FF2B5EF4-FFF2-40B4-BE49-F238E27FC236}">
                    <a16:creationId xmlns:a16="http://schemas.microsoft.com/office/drawing/2014/main" id="{4BDA3897-122B-4047-B9C7-83146423C8FA}"/>
                  </a:ext>
                </a:extLst>
              </p14:cNvPr>
              <p14:cNvContentPartPr/>
              <p14:nvPr/>
            </p14:nvContentPartPr>
            <p14:xfrm>
              <a:off x="5958795" y="5138490"/>
              <a:ext cx="174240" cy="21600"/>
            </p14:xfrm>
          </p:contentPart>
        </mc:Choice>
        <mc:Fallback xmlns="">
          <p:pic>
            <p:nvPicPr>
              <p:cNvPr id="288" name="Ink 287">
                <a:extLst>
                  <a:ext uri="{FF2B5EF4-FFF2-40B4-BE49-F238E27FC236}">
                    <a16:creationId xmlns:a16="http://schemas.microsoft.com/office/drawing/2014/main" id="{4BDA3897-122B-4047-B9C7-83146423C8FA}"/>
                  </a:ext>
                </a:extLst>
              </p:cNvPr>
              <p:cNvPicPr/>
              <p:nvPr/>
            </p:nvPicPr>
            <p:blipFill>
              <a:blip r:embed="rId384"/>
              <a:stretch>
                <a:fillRect/>
              </a:stretch>
            </p:blipFill>
            <p:spPr>
              <a:xfrm>
                <a:off x="5949795" y="5129490"/>
                <a:ext cx="19188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385">
            <p14:nvContentPartPr>
              <p14:cNvPr id="289" name="Ink 288">
                <a:extLst>
                  <a:ext uri="{FF2B5EF4-FFF2-40B4-BE49-F238E27FC236}">
                    <a16:creationId xmlns:a16="http://schemas.microsoft.com/office/drawing/2014/main" id="{28C0FBB5-B243-46C9-9192-7197BF3FB174}"/>
                  </a:ext>
                </a:extLst>
              </p14:cNvPr>
              <p14:cNvContentPartPr/>
              <p14:nvPr/>
            </p14:nvContentPartPr>
            <p14:xfrm>
              <a:off x="6012075" y="5062530"/>
              <a:ext cx="20520" cy="170280"/>
            </p14:xfrm>
          </p:contentPart>
        </mc:Choice>
        <mc:Fallback xmlns="">
          <p:pic>
            <p:nvPicPr>
              <p:cNvPr id="289" name="Ink 288">
                <a:extLst>
                  <a:ext uri="{FF2B5EF4-FFF2-40B4-BE49-F238E27FC236}">
                    <a16:creationId xmlns:a16="http://schemas.microsoft.com/office/drawing/2014/main" id="{28C0FBB5-B243-46C9-9192-7197BF3FB174}"/>
                  </a:ext>
                </a:extLst>
              </p:cNvPr>
              <p:cNvPicPr/>
              <p:nvPr/>
            </p:nvPicPr>
            <p:blipFill>
              <a:blip r:embed="rId386"/>
              <a:stretch>
                <a:fillRect/>
              </a:stretch>
            </p:blipFill>
            <p:spPr>
              <a:xfrm>
                <a:off x="6003075" y="5053530"/>
                <a:ext cx="3816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387">
            <p14:nvContentPartPr>
              <p14:cNvPr id="290" name="Ink 289">
                <a:extLst>
                  <a:ext uri="{FF2B5EF4-FFF2-40B4-BE49-F238E27FC236}">
                    <a16:creationId xmlns:a16="http://schemas.microsoft.com/office/drawing/2014/main" id="{FB581B58-1A28-432D-8282-30B3D68E18C9}"/>
                  </a:ext>
                </a:extLst>
              </p14:cNvPr>
              <p14:cNvContentPartPr/>
              <p14:nvPr/>
            </p14:nvContentPartPr>
            <p14:xfrm>
              <a:off x="6282435" y="5032290"/>
              <a:ext cx="10800" cy="214560"/>
            </p14:xfrm>
          </p:contentPart>
        </mc:Choice>
        <mc:Fallback xmlns="">
          <p:pic>
            <p:nvPicPr>
              <p:cNvPr id="290" name="Ink 289">
                <a:extLst>
                  <a:ext uri="{FF2B5EF4-FFF2-40B4-BE49-F238E27FC236}">
                    <a16:creationId xmlns:a16="http://schemas.microsoft.com/office/drawing/2014/main" id="{FB581B58-1A28-432D-8282-30B3D68E18C9}"/>
                  </a:ext>
                </a:extLst>
              </p:cNvPr>
              <p:cNvPicPr/>
              <p:nvPr/>
            </p:nvPicPr>
            <p:blipFill>
              <a:blip r:embed="rId388"/>
              <a:stretch>
                <a:fillRect/>
              </a:stretch>
            </p:blipFill>
            <p:spPr>
              <a:xfrm>
                <a:off x="6273435" y="5023290"/>
                <a:ext cx="2844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389">
            <p14:nvContentPartPr>
              <p14:cNvPr id="291" name="Ink 290">
                <a:extLst>
                  <a:ext uri="{FF2B5EF4-FFF2-40B4-BE49-F238E27FC236}">
                    <a16:creationId xmlns:a16="http://schemas.microsoft.com/office/drawing/2014/main" id="{1779D244-0BB4-44BD-B230-81E3FB1E6169}"/>
                  </a:ext>
                </a:extLst>
              </p14:cNvPr>
              <p14:cNvContentPartPr/>
              <p14:nvPr/>
            </p14:nvContentPartPr>
            <p14:xfrm>
              <a:off x="6372075" y="5166930"/>
              <a:ext cx="15480" cy="12240"/>
            </p14:xfrm>
          </p:contentPart>
        </mc:Choice>
        <mc:Fallback xmlns="">
          <p:pic>
            <p:nvPicPr>
              <p:cNvPr id="291" name="Ink 290">
                <a:extLst>
                  <a:ext uri="{FF2B5EF4-FFF2-40B4-BE49-F238E27FC236}">
                    <a16:creationId xmlns:a16="http://schemas.microsoft.com/office/drawing/2014/main" id="{1779D244-0BB4-44BD-B230-81E3FB1E6169}"/>
                  </a:ext>
                </a:extLst>
              </p:cNvPr>
              <p:cNvPicPr/>
              <p:nvPr/>
            </p:nvPicPr>
            <p:blipFill>
              <a:blip r:embed="rId390"/>
              <a:stretch>
                <a:fillRect/>
              </a:stretch>
            </p:blipFill>
            <p:spPr>
              <a:xfrm>
                <a:off x="6363435" y="5158290"/>
                <a:ext cx="3312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391">
            <p14:nvContentPartPr>
              <p14:cNvPr id="292" name="Ink 291">
                <a:extLst>
                  <a:ext uri="{FF2B5EF4-FFF2-40B4-BE49-F238E27FC236}">
                    <a16:creationId xmlns:a16="http://schemas.microsoft.com/office/drawing/2014/main" id="{61DEEEBF-B664-4D2E-8D75-8ACD79BE0667}"/>
                  </a:ext>
                </a:extLst>
              </p14:cNvPr>
              <p14:cNvContentPartPr/>
              <p14:nvPr/>
            </p14:nvContentPartPr>
            <p14:xfrm>
              <a:off x="6465675" y="5066490"/>
              <a:ext cx="14760" cy="95760"/>
            </p14:xfrm>
          </p:contentPart>
        </mc:Choice>
        <mc:Fallback xmlns="">
          <p:pic>
            <p:nvPicPr>
              <p:cNvPr id="292" name="Ink 291">
                <a:extLst>
                  <a:ext uri="{FF2B5EF4-FFF2-40B4-BE49-F238E27FC236}">
                    <a16:creationId xmlns:a16="http://schemas.microsoft.com/office/drawing/2014/main" id="{61DEEEBF-B664-4D2E-8D75-8ACD79BE0667}"/>
                  </a:ext>
                </a:extLst>
              </p:cNvPr>
              <p:cNvPicPr/>
              <p:nvPr/>
            </p:nvPicPr>
            <p:blipFill>
              <a:blip r:embed="rId392"/>
              <a:stretch>
                <a:fillRect/>
              </a:stretch>
            </p:blipFill>
            <p:spPr>
              <a:xfrm>
                <a:off x="6457035" y="5057490"/>
                <a:ext cx="3240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393">
            <p14:nvContentPartPr>
              <p14:cNvPr id="293" name="Ink 292">
                <a:extLst>
                  <a:ext uri="{FF2B5EF4-FFF2-40B4-BE49-F238E27FC236}">
                    <a16:creationId xmlns:a16="http://schemas.microsoft.com/office/drawing/2014/main" id="{BA5AF903-97D4-4EC9-BC93-DB61760723B1}"/>
                  </a:ext>
                </a:extLst>
              </p14:cNvPr>
              <p14:cNvContentPartPr/>
              <p14:nvPr/>
            </p14:nvContentPartPr>
            <p14:xfrm>
              <a:off x="6516435" y="4903410"/>
              <a:ext cx="93240" cy="403920"/>
            </p14:xfrm>
          </p:contentPart>
        </mc:Choice>
        <mc:Fallback xmlns="">
          <p:pic>
            <p:nvPicPr>
              <p:cNvPr id="293" name="Ink 292">
                <a:extLst>
                  <a:ext uri="{FF2B5EF4-FFF2-40B4-BE49-F238E27FC236}">
                    <a16:creationId xmlns:a16="http://schemas.microsoft.com/office/drawing/2014/main" id="{BA5AF903-97D4-4EC9-BC93-DB61760723B1}"/>
                  </a:ext>
                </a:extLst>
              </p:cNvPr>
              <p:cNvPicPr/>
              <p:nvPr/>
            </p:nvPicPr>
            <p:blipFill>
              <a:blip r:embed="rId394"/>
              <a:stretch>
                <a:fillRect/>
              </a:stretch>
            </p:blipFill>
            <p:spPr>
              <a:xfrm>
                <a:off x="6507795" y="4894410"/>
                <a:ext cx="110880" cy="421560"/>
              </a:xfrm>
              <a:prstGeom prst="rect">
                <a:avLst/>
              </a:prstGeom>
            </p:spPr>
          </p:pic>
        </mc:Fallback>
      </mc:AlternateContent>
      <mc:AlternateContent xmlns:mc="http://schemas.openxmlformats.org/markup-compatibility/2006" xmlns:p14="http://schemas.microsoft.com/office/powerpoint/2010/main">
        <mc:Choice Requires="p14">
          <p:contentPart p14:bwMode="auto" r:id="rId395">
            <p14:nvContentPartPr>
              <p14:cNvPr id="294" name="Ink 293">
                <a:extLst>
                  <a:ext uri="{FF2B5EF4-FFF2-40B4-BE49-F238E27FC236}">
                    <a16:creationId xmlns:a16="http://schemas.microsoft.com/office/drawing/2014/main" id="{39BE4579-FAD2-4F93-A319-D5D093F58EB7}"/>
                  </a:ext>
                </a:extLst>
              </p14:cNvPr>
              <p14:cNvContentPartPr/>
              <p14:nvPr/>
            </p14:nvContentPartPr>
            <p14:xfrm>
              <a:off x="6842955" y="5101050"/>
              <a:ext cx="243360" cy="29880"/>
            </p14:xfrm>
          </p:contentPart>
        </mc:Choice>
        <mc:Fallback xmlns="">
          <p:pic>
            <p:nvPicPr>
              <p:cNvPr id="294" name="Ink 293">
                <a:extLst>
                  <a:ext uri="{FF2B5EF4-FFF2-40B4-BE49-F238E27FC236}">
                    <a16:creationId xmlns:a16="http://schemas.microsoft.com/office/drawing/2014/main" id="{39BE4579-FAD2-4F93-A319-D5D093F58EB7}"/>
                  </a:ext>
                </a:extLst>
              </p:cNvPr>
              <p:cNvPicPr/>
              <p:nvPr/>
            </p:nvPicPr>
            <p:blipFill>
              <a:blip r:embed="rId396"/>
              <a:stretch>
                <a:fillRect/>
              </a:stretch>
            </p:blipFill>
            <p:spPr>
              <a:xfrm>
                <a:off x="6833955" y="5092050"/>
                <a:ext cx="2610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397">
            <p14:nvContentPartPr>
              <p14:cNvPr id="295" name="Ink 294">
                <a:extLst>
                  <a:ext uri="{FF2B5EF4-FFF2-40B4-BE49-F238E27FC236}">
                    <a16:creationId xmlns:a16="http://schemas.microsoft.com/office/drawing/2014/main" id="{B95EA97B-D27D-4DEE-AD74-441A7579860B}"/>
                  </a:ext>
                </a:extLst>
              </p14:cNvPr>
              <p14:cNvContentPartPr/>
              <p14:nvPr/>
            </p14:nvContentPartPr>
            <p14:xfrm>
              <a:off x="6950955" y="4992690"/>
              <a:ext cx="26280" cy="258120"/>
            </p14:xfrm>
          </p:contentPart>
        </mc:Choice>
        <mc:Fallback xmlns="">
          <p:pic>
            <p:nvPicPr>
              <p:cNvPr id="295" name="Ink 294">
                <a:extLst>
                  <a:ext uri="{FF2B5EF4-FFF2-40B4-BE49-F238E27FC236}">
                    <a16:creationId xmlns:a16="http://schemas.microsoft.com/office/drawing/2014/main" id="{B95EA97B-D27D-4DEE-AD74-441A7579860B}"/>
                  </a:ext>
                </a:extLst>
              </p:cNvPr>
              <p:cNvPicPr/>
              <p:nvPr/>
            </p:nvPicPr>
            <p:blipFill>
              <a:blip r:embed="rId398"/>
              <a:stretch>
                <a:fillRect/>
              </a:stretch>
            </p:blipFill>
            <p:spPr>
              <a:xfrm>
                <a:off x="6942315" y="4984050"/>
                <a:ext cx="43920" cy="275760"/>
              </a:xfrm>
              <a:prstGeom prst="rect">
                <a:avLst/>
              </a:prstGeom>
            </p:spPr>
          </p:pic>
        </mc:Fallback>
      </mc:AlternateContent>
      <p:grpSp>
        <p:nvGrpSpPr>
          <p:cNvPr id="330" name="Group 329">
            <a:extLst>
              <a:ext uri="{FF2B5EF4-FFF2-40B4-BE49-F238E27FC236}">
                <a16:creationId xmlns:a16="http://schemas.microsoft.com/office/drawing/2014/main" id="{1946317E-9017-4E5C-90AA-84EFEE245D7B}"/>
              </a:ext>
            </a:extLst>
          </p:cNvPr>
          <p:cNvGrpSpPr/>
          <p:nvPr/>
        </p:nvGrpSpPr>
        <p:grpSpPr>
          <a:xfrm>
            <a:off x="7313475" y="4613970"/>
            <a:ext cx="3062160" cy="762120"/>
            <a:chOff x="7313475" y="4613970"/>
            <a:chExt cx="3062160" cy="762120"/>
          </a:xfrm>
        </p:grpSpPr>
        <mc:AlternateContent xmlns:mc="http://schemas.openxmlformats.org/markup-compatibility/2006" xmlns:p14="http://schemas.microsoft.com/office/powerpoint/2010/main">
          <mc:Choice Requires="p14">
            <p:contentPart p14:bwMode="auto" r:id="rId399">
              <p14:nvContentPartPr>
                <p14:cNvPr id="296" name="Ink 295">
                  <a:extLst>
                    <a:ext uri="{FF2B5EF4-FFF2-40B4-BE49-F238E27FC236}">
                      <a16:creationId xmlns:a16="http://schemas.microsoft.com/office/drawing/2014/main" id="{694DBC72-2DFD-42BA-831F-79BFEE6FAB5B}"/>
                    </a:ext>
                  </a:extLst>
                </p14:cNvPr>
                <p14:cNvContentPartPr/>
                <p14:nvPr/>
              </p14:nvContentPartPr>
              <p14:xfrm>
                <a:off x="7313475" y="4978650"/>
                <a:ext cx="171720" cy="177480"/>
              </p14:xfrm>
            </p:contentPart>
          </mc:Choice>
          <mc:Fallback xmlns="">
            <p:pic>
              <p:nvPicPr>
                <p:cNvPr id="296" name="Ink 295">
                  <a:extLst>
                    <a:ext uri="{FF2B5EF4-FFF2-40B4-BE49-F238E27FC236}">
                      <a16:creationId xmlns:a16="http://schemas.microsoft.com/office/drawing/2014/main" id="{694DBC72-2DFD-42BA-831F-79BFEE6FAB5B}"/>
                    </a:ext>
                  </a:extLst>
                </p:cNvPr>
                <p:cNvPicPr/>
                <p:nvPr/>
              </p:nvPicPr>
              <p:blipFill>
                <a:blip r:embed="rId400"/>
                <a:stretch>
                  <a:fillRect/>
                </a:stretch>
              </p:blipFill>
              <p:spPr>
                <a:xfrm>
                  <a:off x="7304835" y="4969650"/>
                  <a:ext cx="18936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401">
              <p14:nvContentPartPr>
                <p14:cNvPr id="297" name="Ink 296">
                  <a:extLst>
                    <a:ext uri="{FF2B5EF4-FFF2-40B4-BE49-F238E27FC236}">
                      <a16:creationId xmlns:a16="http://schemas.microsoft.com/office/drawing/2014/main" id="{ECF17067-3826-40E3-9C1F-8C64A8D3F372}"/>
                    </a:ext>
                  </a:extLst>
                </p14:cNvPr>
                <p14:cNvContentPartPr/>
                <p14:nvPr/>
              </p14:nvContentPartPr>
              <p14:xfrm>
                <a:off x="7595355" y="5011770"/>
                <a:ext cx="71640" cy="203760"/>
              </p14:xfrm>
            </p:contentPart>
          </mc:Choice>
          <mc:Fallback xmlns="">
            <p:pic>
              <p:nvPicPr>
                <p:cNvPr id="297" name="Ink 296">
                  <a:extLst>
                    <a:ext uri="{FF2B5EF4-FFF2-40B4-BE49-F238E27FC236}">
                      <a16:creationId xmlns:a16="http://schemas.microsoft.com/office/drawing/2014/main" id="{ECF17067-3826-40E3-9C1F-8C64A8D3F372}"/>
                    </a:ext>
                  </a:extLst>
                </p:cNvPr>
                <p:cNvPicPr/>
                <p:nvPr/>
              </p:nvPicPr>
              <p:blipFill>
                <a:blip r:embed="rId402"/>
                <a:stretch>
                  <a:fillRect/>
                </a:stretch>
              </p:blipFill>
              <p:spPr>
                <a:xfrm>
                  <a:off x="7586715" y="5002770"/>
                  <a:ext cx="8928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403">
              <p14:nvContentPartPr>
                <p14:cNvPr id="298" name="Ink 297">
                  <a:extLst>
                    <a:ext uri="{FF2B5EF4-FFF2-40B4-BE49-F238E27FC236}">
                      <a16:creationId xmlns:a16="http://schemas.microsoft.com/office/drawing/2014/main" id="{099D1A5A-0C7D-404E-92DB-8948A4412FCA}"/>
                    </a:ext>
                  </a:extLst>
                </p14:cNvPr>
                <p14:cNvContentPartPr/>
                <p14:nvPr/>
              </p14:nvContentPartPr>
              <p14:xfrm>
                <a:off x="7802355" y="4795050"/>
                <a:ext cx="119520" cy="581040"/>
              </p14:xfrm>
            </p:contentPart>
          </mc:Choice>
          <mc:Fallback xmlns="">
            <p:pic>
              <p:nvPicPr>
                <p:cNvPr id="298" name="Ink 297">
                  <a:extLst>
                    <a:ext uri="{FF2B5EF4-FFF2-40B4-BE49-F238E27FC236}">
                      <a16:creationId xmlns:a16="http://schemas.microsoft.com/office/drawing/2014/main" id="{099D1A5A-0C7D-404E-92DB-8948A4412FCA}"/>
                    </a:ext>
                  </a:extLst>
                </p:cNvPr>
                <p:cNvPicPr/>
                <p:nvPr/>
              </p:nvPicPr>
              <p:blipFill>
                <a:blip r:embed="rId404"/>
                <a:stretch>
                  <a:fillRect/>
                </a:stretch>
              </p:blipFill>
              <p:spPr>
                <a:xfrm>
                  <a:off x="7793355" y="4786050"/>
                  <a:ext cx="137160" cy="598680"/>
                </a:xfrm>
                <a:prstGeom prst="rect">
                  <a:avLst/>
                </a:prstGeom>
              </p:spPr>
            </p:pic>
          </mc:Fallback>
        </mc:AlternateContent>
        <mc:AlternateContent xmlns:mc="http://schemas.openxmlformats.org/markup-compatibility/2006" xmlns:p14="http://schemas.microsoft.com/office/powerpoint/2010/main">
          <mc:Choice Requires="p14">
            <p:contentPart p14:bwMode="auto" r:id="rId405">
              <p14:nvContentPartPr>
                <p14:cNvPr id="299" name="Ink 298">
                  <a:extLst>
                    <a:ext uri="{FF2B5EF4-FFF2-40B4-BE49-F238E27FC236}">
                      <a16:creationId xmlns:a16="http://schemas.microsoft.com/office/drawing/2014/main" id="{852BDFBA-6F0F-44C6-A711-82273E46FA3A}"/>
                    </a:ext>
                  </a:extLst>
                </p14:cNvPr>
                <p14:cNvContentPartPr/>
                <p14:nvPr/>
              </p14:nvContentPartPr>
              <p14:xfrm>
                <a:off x="8007915" y="4878570"/>
                <a:ext cx="72360" cy="184320"/>
              </p14:xfrm>
            </p:contentPart>
          </mc:Choice>
          <mc:Fallback xmlns="">
            <p:pic>
              <p:nvPicPr>
                <p:cNvPr id="299" name="Ink 298">
                  <a:extLst>
                    <a:ext uri="{FF2B5EF4-FFF2-40B4-BE49-F238E27FC236}">
                      <a16:creationId xmlns:a16="http://schemas.microsoft.com/office/drawing/2014/main" id="{852BDFBA-6F0F-44C6-A711-82273E46FA3A}"/>
                    </a:ext>
                  </a:extLst>
                </p:cNvPr>
                <p:cNvPicPr/>
                <p:nvPr/>
              </p:nvPicPr>
              <p:blipFill>
                <a:blip r:embed="rId406"/>
                <a:stretch>
                  <a:fillRect/>
                </a:stretch>
              </p:blipFill>
              <p:spPr>
                <a:xfrm>
                  <a:off x="7998915" y="4869570"/>
                  <a:ext cx="9000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407">
              <p14:nvContentPartPr>
                <p14:cNvPr id="300" name="Ink 299">
                  <a:extLst>
                    <a:ext uri="{FF2B5EF4-FFF2-40B4-BE49-F238E27FC236}">
                      <a16:creationId xmlns:a16="http://schemas.microsoft.com/office/drawing/2014/main" id="{9CE15ECF-D56E-4C0C-8247-0F0104C0D4FC}"/>
                    </a:ext>
                  </a:extLst>
                </p14:cNvPr>
                <p14:cNvContentPartPr/>
                <p14:nvPr/>
              </p14:nvContentPartPr>
              <p14:xfrm>
                <a:off x="8150835" y="4978650"/>
                <a:ext cx="2880" cy="11880"/>
              </p14:xfrm>
            </p:contentPart>
          </mc:Choice>
          <mc:Fallback xmlns="">
            <p:pic>
              <p:nvPicPr>
                <p:cNvPr id="300" name="Ink 299">
                  <a:extLst>
                    <a:ext uri="{FF2B5EF4-FFF2-40B4-BE49-F238E27FC236}">
                      <a16:creationId xmlns:a16="http://schemas.microsoft.com/office/drawing/2014/main" id="{9CE15ECF-D56E-4C0C-8247-0F0104C0D4FC}"/>
                    </a:ext>
                  </a:extLst>
                </p:cNvPr>
                <p:cNvPicPr/>
                <p:nvPr/>
              </p:nvPicPr>
              <p:blipFill>
                <a:blip r:embed="rId292"/>
                <a:stretch>
                  <a:fillRect/>
                </a:stretch>
              </p:blipFill>
              <p:spPr>
                <a:xfrm>
                  <a:off x="8141835" y="4969650"/>
                  <a:ext cx="2052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408">
              <p14:nvContentPartPr>
                <p14:cNvPr id="301" name="Ink 300">
                  <a:extLst>
                    <a:ext uri="{FF2B5EF4-FFF2-40B4-BE49-F238E27FC236}">
                      <a16:creationId xmlns:a16="http://schemas.microsoft.com/office/drawing/2014/main" id="{12AFC3C6-50DA-43DA-8D5F-0820AD63C0E0}"/>
                    </a:ext>
                  </a:extLst>
                </p14:cNvPr>
                <p14:cNvContentPartPr/>
                <p14:nvPr/>
              </p14:nvContentPartPr>
              <p14:xfrm>
                <a:off x="8265315" y="4892610"/>
                <a:ext cx="29880" cy="194400"/>
              </p14:xfrm>
            </p:contentPart>
          </mc:Choice>
          <mc:Fallback xmlns="">
            <p:pic>
              <p:nvPicPr>
                <p:cNvPr id="301" name="Ink 300">
                  <a:extLst>
                    <a:ext uri="{FF2B5EF4-FFF2-40B4-BE49-F238E27FC236}">
                      <a16:creationId xmlns:a16="http://schemas.microsoft.com/office/drawing/2014/main" id="{12AFC3C6-50DA-43DA-8D5F-0820AD63C0E0}"/>
                    </a:ext>
                  </a:extLst>
                </p:cNvPr>
                <p:cNvPicPr/>
                <p:nvPr/>
              </p:nvPicPr>
              <p:blipFill>
                <a:blip r:embed="rId409"/>
                <a:stretch>
                  <a:fillRect/>
                </a:stretch>
              </p:blipFill>
              <p:spPr>
                <a:xfrm>
                  <a:off x="8256315" y="4883970"/>
                  <a:ext cx="4752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410">
              <p14:nvContentPartPr>
                <p14:cNvPr id="302" name="Ink 301">
                  <a:extLst>
                    <a:ext uri="{FF2B5EF4-FFF2-40B4-BE49-F238E27FC236}">
                      <a16:creationId xmlns:a16="http://schemas.microsoft.com/office/drawing/2014/main" id="{30437AA9-C858-48E9-A049-86188290A023}"/>
                    </a:ext>
                  </a:extLst>
                </p14:cNvPr>
                <p14:cNvContentPartPr/>
                <p14:nvPr/>
              </p14:nvContentPartPr>
              <p14:xfrm>
                <a:off x="8409675" y="4912050"/>
                <a:ext cx="163440" cy="201600"/>
              </p14:xfrm>
            </p:contentPart>
          </mc:Choice>
          <mc:Fallback xmlns="">
            <p:pic>
              <p:nvPicPr>
                <p:cNvPr id="302" name="Ink 301">
                  <a:extLst>
                    <a:ext uri="{FF2B5EF4-FFF2-40B4-BE49-F238E27FC236}">
                      <a16:creationId xmlns:a16="http://schemas.microsoft.com/office/drawing/2014/main" id="{30437AA9-C858-48E9-A049-86188290A023}"/>
                    </a:ext>
                  </a:extLst>
                </p:cNvPr>
                <p:cNvPicPr/>
                <p:nvPr/>
              </p:nvPicPr>
              <p:blipFill>
                <a:blip r:embed="rId411"/>
                <a:stretch>
                  <a:fillRect/>
                </a:stretch>
              </p:blipFill>
              <p:spPr>
                <a:xfrm>
                  <a:off x="8401035" y="4903410"/>
                  <a:ext cx="1810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412">
              <p14:nvContentPartPr>
                <p14:cNvPr id="311" name="Ink 310">
                  <a:extLst>
                    <a:ext uri="{FF2B5EF4-FFF2-40B4-BE49-F238E27FC236}">
                      <a16:creationId xmlns:a16="http://schemas.microsoft.com/office/drawing/2014/main" id="{A420293C-6B96-4AFC-88F1-AFF985429A0F}"/>
                    </a:ext>
                  </a:extLst>
                </p14:cNvPr>
                <p14:cNvContentPartPr/>
                <p14:nvPr/>
              </p14:nvContentPartPr>
              <p14:xfrm>
                <a:off x="8741955" y="4811250"/>
                <a:ext cx="57240" cy="238320"/>
              </p14:xfrm>
            </p:contentPart>
          </mc:Choice>
          <mc:Fallback xmlns="">
            <p:pic>
              <p:nvPicPr>
                <p:cNvPr id="311" name="Ink 310">
                  <a:extLst>
                    <a:ext uri="{FF2B5EF4-FFF2-40B4-BE49-F238E27FC236}">
                      <a16:creationId xmlns:a16="http://schemas.microsoft.com/office/drawing/2014/main" id="{A420293C-6B96-4AFC-88F1-AFF985429A0F}"/>
                    </a:ext>
                  </a:extLst>
                </p:cNvPr>
                <p:cNvPicPr/>
                <p:nvPr/>
              </p:nvPicPr>
              <p:blipFill>
                <a:blip r:embed="rId413"/>
                <a:stretch>
                  <a:fillRect/>
                </a:stretch>
              </p:blipFill>
              <p:spPr>
                <a:xfrm>
                  <a:off x="8732955" y="4802610"/>
                  <a:ext cx="7488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414">
              <p14:nvContentPartPr>
                <p14:cNvPr id="312" name="Ink 311">
                  <a:extLst>
                    <a:ext uri="{FF2B5EF4-FFF2-40B4-BE49-F238E27FC236}">
                      <a16:creationId xmlns:a16="http://schemas.microsoft.com/office/drawing/2014/main" id="{8746D66E-0243-433C-AE36-C153A1CC0C1C}"/>
                    </a:ext>
                  </a:extLst>
                </p14:cNvPr>
                <p14:cNvContentPartPr/>
                <p14:nvPr/>
              </p14:nvContentPartPr>
              <p14:xfrm>
                <a:off x="8865795" y="4930770"/>
                <a:ext cx="77400" cy="20880"/>
              </p14:xfrm>
            </p:contentPart>
          </mc:Choice>
          <mc:Fallback xmlns="">
            <p:pic>
              <p:nvPicPr>
                <p:cNvPr id="312" name="Ink 311">
                  <a:extLst>
                    <a:ext uri="{FF2B5EF4-FFF2-40B4-BE49-F238E27FC236}">
                      <a16:creationId xmlns:a16="http://schemas.microsoft.com/office/drawing/2014/main" id="{8746D66E-0243-433C-AE36-C153A1CC0C1C}"/>
                    </a:ext>
                  </a:extLst>
                </p:cNvPr>
                <p:cNvPicPr/>
                <p:nvPr/>
              </p:nvPicPr>
              <p:blipFill>
                <a:blip r:embed="rId415"/>
                <a:stretch>
                  <a:fillRect/>
                </a:stretch>
              </p:blipFill>
              <p:spPr>
                <a:xfrm>
                  <a:off x="8856795" y="4921770"/>
                  <a:ext cx="9504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416">
              <p14:nvContentPartPr>
                <p14:cNvPr id="313" name="Ink 312">
                  <a:extLst>
                    <a:ext uri="{FF2B5EF4-FFF2-40B4-BE49-F238E27FC236}">
                      <a16:creationId xmlns:a16="http://schemas.microsoft.com/office/drawing/2014/main" id="{78D36F4B-2152-444B-9C24-4D945C0DF539}"/>
                    </a:ext>
                  </a:extLst>
                </p14:cNvPr>
                <p14:cNvContentPartPr/>
                <p14:nvPr/>
              </p14:nvContentPartPr>
              <p14:xfrm>
                <a:off x="9002235" y="4884330"/>
                <a:ext cx="9360" cy="106560"/>
              </p14:xfrm>
            </p:contentPart>
          </mc:Choice>
          <mc:Fallback xmlns="">
            <p:pic>
              <p:nvPicPr>
                <p:cNvPr id="313" name="Ink 312">
                  <a:extLst>
                    <a:ext uri="{FF2B5EF4-FFF2-40B4-BE49-F238E27FC236}">
                      <a16:creationId xmlns:a16="http://schemas.microsoft.com/office/drawing/2014/main" id="{78D36F4B-2152-444B-9C24-4D945C0DF539}"/>
                    </a:ext>
                  </a:extLst>
                </p:cNvPr>
                <p:cNvPicPr/>
                <p:nvPr/>
              </p:nvPicPr>
              <p:blipFill>
                <a:blip r:embed="rId417"/>
                <a:stretch>
                  <a:fillRect/>
                </a:stretch>
              </p:blipFill>
              <p:spPr>
                <a:xfrm>
                  <a:off x="8993595" y="4875330"/>
                  <a:ext cx="2700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418">
              <p14:nvContentPartPr>
                <p14:cNvPr id="314" name="Ink 313">
                  <a:extLst>
                    <a:ext uri="{FF2B5EF4-FFF2-40B4-BE49-F238E27FC236}">
                      <a16:creationId xmlns:a16="http://schemas.microsoft.com/office/drawing/2014/main" id="{FE5299FE-2A1D-4A2F-8C55-4898C978E498}"/>
                    </a:ext>
                  </a:extLst>
                </p14:cNvPr>
                <p14:cNvContentPartPr/>
                <p14:nvPr/>
              </p14:nvContentPartPr>
              <p14:xfrm>
                <a:off x="9010875" y="4763370"/>
                <a:ext cx="96480" cy="301680"/>
              </p14:xfrm>
            </p:contentPart>
          </mc:Choice>
          <mc:Fallback xmlns="">
            <p:pic>
              <p:nvPicPr>
                <p:cNvPr id="314" name="Ink 313">
                  <a:extLst>
                    <a:ext uri="{FF2B5EF4-FFF2-40B4-BE49-F238E27FC236}">
                      <a16:creationId xmlns:a16="http://schemas.microsoft.com/office/drawing/2014/main" id="{FE5299FE-2A1D-4A2F-8C55-4898C978E498}"/>
                    </a:ext>
                  </a:extLst>
                </p:cNvPr>
                <p:cNvPicPr/>
                <p:nvPr/>
              </p:nvPicPr>
              <p:blipFill>
                <a:blip r:embed="rId419"/>
                <a:stretch>
                  <a:fillRect/>
                </a:stretch>
              </p:blipFill>
              <p:spPr>
                <a:xfrm>
                  <a:off x="9002235" y="4754730"/>
                  <a:ext cx="11412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420">
              <p14:nvContentPartPr>
                <p14:cNvPr id="315" name="Ink 314">
                  <a:extLst>
                    <a:ext uri="{FF2B5EF4-FFF2-40B4-BE49-F238E27FC236}">
                      <a16:creationId xmlns:a16="http://schemas.microsoft.com/office/drawing/2014/main" id="{23861ECE-5405-4BD1-B620-C142E464139C}"/>
                    </a:ext>
                  </a:extLst>
                </p14:cNvPr>
                <p14:cNvContentPartPr/>
                <p14:nvPr/>
              </p14:nvContentPartPr>
              <p14:xfrm>
                <a:off x="9184395" y="4921410"/>
                <a:ext cx="28440" cy="29880"/>
              </p14:xfrm>
            </p:contentPart>
          </mc:Choice>
          <mc:Fallback xmlns="">
            <p:pic>
              <p:nvPicPr>
                <p:cNvPr id="315" name="Ink 314">
                  <a:extLst>
                    <a:ext uri="{FF2B5EF4-FFF2-40B4-BE49-F238E27FC236}">
                      <a16:creationId xmlns:a16="http://schemas.microsoft.com/office/drawing/2014/main" id="{23861ECE-5405-4BD1-B620-C142E464139C}"/>
                    </a:ext>
                  </a:extLst>
                </p:cNvPr>
                <p:cNvPicPr/>
                <p:nvPr/>
              </p:nvPicPr>
              <p:blipFill>
                <a:blip r:embed="rId421"/>
                <a:stretch>
                  <a:fillRect/>
                </a:stretch>
              </p:blipFill>
              <p:spPr>
                <a:xfrm>
                  <a:off x="9175395" y="4912770"/>
                  <a:ext cx="4608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422">
              <p14:nvContentPartPr>
                <p14:cNvPr id="316" name="Ink 315">
                  <a:extLst>
                    <a:ext uri="{FF2B5EF4-FFF2-40B4-BE49-F238E27FC236}">
                      <a16:creationId xmlns:a16="http://schemas.microsoft.com/office/drawing/2014/main" id="{9EB88D19-E50F-4A65-842C-A885A8099A8F}"/>
                    </a:ext>
                  </a:extLst>
                </p14:cNvPr>
                <p14:cNvContentPartPr/>
                <p14:nvPr/>
              </p14:nvContentPartPr>
              <p14:xfrm>
                <a:off x="9308955" y="4893690"/>
                <a:ext cx="74520" cy="90360"/>
              </p14:xfrm>
            </p:contentPart>
          </mc:Choice>
          <mc:Fallback xmlns="">
            <p:pic>
              <p:nvPicPr>
                <p:cNvPr id="316" name="Ink 315">
                  <a:extLst>
                    <a:ext uri="{FF2B5EF4-FFF2-40B4-BE49-F238E27FC236}">
                      <a16:creationId xmlns:a16="http://schemas.microsoft.com/office/drawing/2014/main" id="{9EB88D19-E50F-4A65-842C-A885A8099A8F}"/>
                    </a:ext>
                  </a:extLst>
                </p:cNvPr>
                <p:cNvPicPr/>
                <p:nvPr/>
              </p:nvPicPr>
              <p:blipFill>
                <a:blip r:embed="rId423"/>
                <a:stretch>
                  <a:fillRect/>
                </a:stretch>
              </p:blipFill>
              <p:spPr>
                <a:xfrm>
                  <a:off x="9299955" y="4884690"/>
                  <a:ext cx="9216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424">
              <p14:nvContentPartPr>
                <p14:cNvPr id="317" name="Ink 316">
                  <a:extLst>
                    <a:ext uri="{FF2B5EF4-FFF2-40B4-BE49-F238E27FC236}">
                      <a16:creationId xmlns:a16="http://schemas.microsoft.com/office/drawing/2014/main" id="{149D1D32-FECC-4DA6-B996-63AF87CDD545}"/>
                    </a:ext>
                  </a:extLst>
                </p14:cNvPr>
                <p14:cNvContentPartPr/>
                <p14:nvPr/>
              </p14:nvContentPartPr>
              <p14:xfrm>
                <a:off x="9535395" y="4878930"/>
                <a:ext cx="232560" cy="35280"/>
              </p14:xfrm>
            </p:contentPart>
          </mc:Choice>
          <mc:Fallback xmlns="">
            <p:pic>
              <p:nvPicPr>
                <p:cNvPr id="317" name="Ink 316">
                  <a:extLst>
                    <a:ext uri="{FF2B5EF4-FFF2-40B4-BE49-F238E27FC236}">
                      <a16:creationId xmlns:a16="http://schemas.microsoft.com/office/drawing/2014/main" id="{149D1D32-FECC-4DA6-B996-63AF87CDD545}"/>
                    </a:ext>
                  </a:extLst>
                </p:cNvPr>
                <p:cNvPicPr/>
                <p:nvPr/>
              </p:nvPicPr>
              <p:blipFill>
                <a:blip r:embed="rId425"/>
                <a:stretch>
                  <a:fillRect/>
                </a:stretch>
              </p:blipFill>
              <p:spPr>
                <a:xfrm>
                  <a:off x="9526755" y="4869930"/>
                  <a:ext cx="25020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426">
              <p14:nvContentPartPr>
                <p14:cNvPr id="318" name="Ink 317">
                  <a:extLst>
                    <a:ext uri="{FF2B5EF4-FFF2-40B4-BE49-F238E27FC236}">
                      <a16:creationId xmlns:a16="http://schemas.microsoft.com/office/drawing/2014/main" id="{13554DD0-DFF8-4E7C-B2F6-86CC65863C35}"/>
                    </a:ext>
                  </a:extLst>
                </p14:cNvPr>
                <p14:cNvContentPartPr/>
                <p14:nvPr/>
              </p14:nvContentPartPr>
              <p14:xfrm>
                <a:off x="9647715" y="4825650"/>
                <a:ext cx="8280" cy="271440"/>
              </p14:xfrm>
            </p:contentPart>
          </mc:Choice>
          <mc:Fallback xmlns="">
            <p:pic>
              <p:nvPicPr>
                <p:cNvPr id="318" name="Ink 317">
                  <a:extLst>
                    <a:ext uri="{FF2B5EF4-FFF2-40B4-BE49-F238E27FC236}">
                      <a16:creationId xmlns:a16="http://schemas.microsoft.com/office/drawing/2014/main" id="{13554DD0-DFF8-4E7C-B2F6-86CC65863C35}"/>
                    </a:ext>
                  </a:extLst>
                </p:cNvPr>
                <p:cNvPicPr/>
                <p:nvPr/>
              </p:nvPicPr>
              <p:blipFill>
                <a:blip r:embed="rId427"/>
                <a:stretch>
                  <a:fillRect/>
                </a:stretch>
              </p:blipFill>
              <p:spPr>
                <a:xfrm>
                  <a:off x="9638715" y="4817010"/>
                  <a:ext cx="2592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428">
              <p14:nvContentPartPr>
                <p14:cNvPr id="320" name="Ink 319">
                  <a:extLst>
                    <a:ext uri="{FF2B5EF4-FFF2-40B4-BE49-F238E27FC236}">
                      <a16:creationId xmlns:a16="http://schemas.microsoft.com/office/drawing/2014/main" id="{2EE7A54B-F493-4DDF-AD93-7DEB77426A12}"/>
                    </a:ext>
                  </a:extLst>
                </p14:cNvPr>
                <p14:cNvContentPartPr/>
                <p14:nvPr/>
              </p14:nvContentPartPr>
              <p14:xfrm>
                <a:off x="9927795" y="4782810"/>
                <a:ext cx="18000" cy="226440"/>
              </p14:xfrm>
            </p:contentPart>
          </mc:Choice>
          <mc:Fallback xmlns="">
            <p:pic>
              <p:nvPicPr>
                <p:cNvPr id="320" name="Ink 319">
                  <a:extLst>
                    <a:ext uri="{FF2B5EF4-FFF2-40B4-BE49-F238E27FC236}">
                      <a16:creationId xmlns:a16="http://schemas.microsoft.com/office/drawing/2014/main" id="{2EE7A54B-F493-4DDF-AD93-7DEB77426A12}"/>
                    </a:ext>
                  </a:extLst>
                </p:cNvPr>
                <p:cNvPicPr/>
                <p:nvPr/>
              </p:nvPicPr>
              <p:blipFill>
                <a:blip r:embed="rId429"/>
                <a:stretch>
                  <a:fillRect/>
                </a:stretch>
              </p:blipFill>
              <p:spPr>
                <a:xfrm>
                  <a:off x="9919155" y="4774170"/>
                  <a:ext cx="3564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430">
              <p14:nvContentPartPr>
                <p14:cNvPr id="321" name="Ink 320">
                  <a:extLst>
                    <a:ext uri="{FF2B5EF4-FFF2-40B4-BE49-F238E27FC236}">
                      <a16:creationId xmlns:a16="http://schemas.microsoft.com/office/drawing/2014/main" id="{C5FC8661-B2E0-4D1F-91A1-87D0738AA14B}"/>
                    </a:ext>
                  </a:extLst>
                </p14:cNvPr>
                <p14:cNvContentPartPr/>
                <p14:nvPr/>
              </p14:nvContentPartPr>
              <p14:xfrm>
                <a:off x="10071075" y="4886850"/>
                <a:ext cx="14400" cy="19080"/>
              </p14:xfrm>
            </p:contentPart>
          </mc:Choice>
          <mc:Fallback xmlns="">
            <p:pic>
              <p:nvPicPr>
                <p:cNvPr id="321" name="Ink 320">
                  <a:extLst>
                    <a:ext uri="{FF2B5EF4-FFF2-40B4-BE49-F238E27FC236}">
                      <a16:creationId xmlns:a16="http://schemas.microsoft.com/office/drawing/2014/main" id="{C5FC8661-B2E0-4D1F-91A1-87D0738AA14B}"/>
                    </a:ext>
                  </a:extLst>
                </p:cNvPr>
                <p:cNvPicPr/>
                <p:nvPr/>
              </p:nvPicPr>
              <p:blipFill>
                <a:blip r:embed="rId431"/>
                <a:stretch>
                  <a:fillRect/>
                </a:stretch>
              </p:blipFill>
              <p:spPr>
                <a:xfrm>
                  <a:off x="10062435" y="4877850"/>
                  <a:ext cx="3204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432">
              <p14:nvContentPartPr>
                <p14:cNvPr id="322" name="Ink 321">
                  <a:extLst>
                    <a:ext uri="{FF2B5EF4-FFF2-40B4-BE49-F238E27FC236}">
                      <a16:creationId xmlns:a16="http://schemas.microsoft.com/office/drawing/2014/main" id="{A5E50E3C-CBA1-42FC-8B95-11D515747F57}"/>
                    </a:ext>
                  </a:extLst>
                </p14:cNvPr>
                <p14:cNvContentPartPr/>
                <p14:nvPr/>
              </p14:nvContentPartPr>
              <p14:xfrm>
                <a:off x="10202835" y="4818450"/>
                <a:ext cx="22320" cy="129960"/>
              </p14:xfrm>
            </p:contentPart>
          </mc:Choice>
          <mc:Fallback xmlns="">
            <p:pic>
              <p:nvPicPr>
                <p:cNvPr id="322" name="Ink 321">
                  <a:extLst>
                    <a:ext uri="{FF2B5EF4-FFF2-40B4-BE49-F238E27FC236}">
                      <a16:creationId xmlns:a16="http://schemas.microsoft.com/office/drawing/2014/main" id="{A5E50E3C-CBA1-42FC-8B95-11D515747F57}"/>
                    </a:ext>
                  </a:extLst>
                </p:cNvPr>
                <p:cNvPicPr/>
                <p:nvPr/>
              </p:nvPicPr>
              <p:blipFill>
                <a:blip r:embed="rId433"/>
                <a:stretch>
                  <a:fillRect/>
                </a:stretch>
              </p:blipFill>
              <p:spPr>
                <a:xfrm>
                  <a:off x="10194195" y="4809810"/>
                  <a:ext cx="3996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434">
              <p14:nvContentPartPr>
                <p14:cNvPr id="323" name="Ink 322">
                  <a:extLst>
                    <a:ext uri="{FF2B5EF4-FFF2-40B4-BE49-F238E27FC236}">
                      <a16:creationId xmlns:a16="http://schemas.microsoft.com/office/drawing/2014/main" id="{D0760637-D8CE-4979-B9AC-1F768033242B}"/>
                    </a:ext>
                  </a:extLst>
                </p14:cNvPr>
                <p14:cNvContentPartPr/>
                <p14:nvPr/>
              </p14:nvContentPartPr>
              <p14:xfrm>
                <a:off x="10210395" y="4613970"/>
                <a:ext cx="165240" cy="708120"/>
              </p14:xfrm>
            </p:contentPart>
          </mc:Choice>
          <mc:Fallback xmlns="">
            <p:pic>
              <p:nvPicPr>
                <p:cNvPr id="323" name="Ink 322">
                  <a:extLst>
                    <a:ext uri="{FF2B5EF4-FFF2-40B4-BE49-F238E27FC236}">
                      <a16:creationId xmlns:a16="http://schemas.microsoft.com/office/drawing/2014/main" id="{D0760637-D8CE-4979-B9AC-1F768033242B}"/>
                    </a:ext>
                  </a:extLst>
                </p:cNvPr>
                <p:cNvPicPr/>
                <p:nvPr/>
              </p:nvPicPr>
              <p:blipFill>
                <a:blip r:embed="rId435"/>
                <a:stretch>
                  <a:fillRect/>
                </a:stretch>
              </p:blipFill>
              <p:spPr>
                <a:xfrm>
                  <a:off x="10201395" y="4604970"/>
                  <a:ext cx="182880" cy="725760"/>
                </a:xfrm>
                <a:prstGeom prst="rect">
                  <a:avLst/>
                </a:prstGeom>
              </p:spPr>
            </p:pic>
          </mc:Fallback>
        </mc:AlternateContent>
      </p:grpSp>
      <p:grpSp>
        <p:nvGrpSpPr>
          <p:cNvPr id="329" name="Group 328">
            <a:extLst>
              <a:ext uri="{FF2B5EF4-FFF2-40B4-BE49-F238E27FC236}">
                <a16:creationId xmlns:a16="http://schemas.microsoft.com/office/drawing/2014/main" id="{062469D4-CC47-46A2-BD3A-A9617A0996E3}"/>
              </a:ext>
            </a:extLst>
          </p:cNvPr>
          <p:cNvGrpSpPr/>
          <p:nvPr/>
        </p:nvGrpSpPr>
        <p:grpSpPr>
          <a:xfrm>
            <a:off x="10583715" y="4898370"/>
            <a:ext cx="151200" cy="109440"/>
            <a:chOff x="10583715" y="4898370"/>
            <a:chExt cx="151200" cy="109440"/>
          </a:xfrm>
        </p:grpSpPr>
        <mc:AlternateContent xmlns:mc="http://schemas.openxmlformats.org/markup-compatibility/2006" xmlns:p14="http://schemas.microsoft.com/office/powerpoint/2010/main">
          <mc:Choice Requires="p14">
            <p:contentPart p14:bwMode="auto" r:id="rId436">
              <p14:nvContentPartPr>
                <p14:cNvPr id="324" name="Ink 323">
                  <a:extLst>
                    <a:ext uri="{FF2B5EF4-FFF2-40B4-BE49-F238E27FC236}">
                      <a16:creationId xmlns:a16="http://schemas.microsoft.com/office/drawing/2014/main" id="{68E57A58-A984-4C31-8B80-3771A6FD159E}"/>
                    </a:ext>
                  </a:extLst>
                </p14:cNvPr>
                <p14:cNvContentPartPr/>
                <p14:nvPr/>
              </p14:nvContentPartPr>
              <p14:xfrm>
                <a:off x="10583715" y="4898370"/>
                <a:ext cx="151200" cy="23400"/>
              </p14:xfrm>
            </p:contentPart>
          </mc:Choice>
          <mc:Fallback xmlns="">
            <p:pic>
              <p:nvPicPr>
                <p:cNvPr id="324" name="Ink 323">
                  <a:extLst>
                    <a:ext uri="{FF2B5EF4-FFF2-40B4-BE49-F238E27FC236}">
                      <a16:creationId xmlns:a16="http://schemas.microsoft.com/office/drawing/2014/main" id="{68E57A58-A984-4C31-8B80-3771A6FD159E}"/>
                    </a:ext>
                  </a:extLst>
                </p:cNvPr>
                <p:cNvPicPr/>
                <p:nvPr/>
              </p:nvPicPr>
              <p:blipFill>
                <a:blip r:embed="rId437"/>
                <a:stretch>
                  <a:fillRect/>
                </a:stretch>
              </p:blipFill>
              <p:spPr>
                <a:xfrm>
                  <a:off x="10574715" y="4889370"/>
                  <a:ext cx="16884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438">
              <p14:nvContentPartPr>
                <p14:cNvPr id="325" name="Ink 324">
                  <a:extLst>
                    <a:ext uri="{FF2B5EF4-FFF2-40B4-BE49-F238E27FC236}">
                      <a16:creationId xmlns:a16="http://schemas.microsoft.com/office/drawing/2014/main" id="{B127D7F0-D798-42D5-BC98-864D5244EC98}"/>
                    </a:ext>
                  </a:extLst>
                </p14:cNvPr>
                <p14:cNvContentPartPr/>
                <p14:nvPr/>
              </p14:nvContentPartPr>
              <p14:xfrm>
                <a:off x="10601355" y="4993050"/>
                <a:ext cx="124920" cy="14760"/>
              </p14:xfrm>
            </p:contentPart>
          </mc:Choice>
          <mc:Fallback xmlns="">
            <p:pic>
              <p:nvPicPr>
                <p:cNvPr id="325" name="Ink 324">
                  <a:extLst>
                    <a:ext uri="{FF2B5EF4-FFF2-40B4-BE49-F238E27FC236}">
                      <a16:creationId xmlns:a16="http://schemas.microsoft.com/office/drawing/2014/main" id="{B127D7F0-D798-42D5-BC98-864D5244EC98}"/>
                    </a:ext>
                  </a:extLst>
                </p:cNvPr>
                <p:cNvPicPr/>
                <p:nvPr/>
              </p:nvPicPr>
              <p:blipFill>
                <a:blip r:embed="rId439"/>
                <a:stretch>
                  <a:fillRect/>
                </a:stretch>
              </p:blipFill>
              <p:spPr>
                <a:xfrm>
                  <a:off x="10592715" y="4984410"/>
                  <a:ext cx="142560" cy="32400"/>
                </a:xfrm>
                <a:prstGeom prst="rect">
                  <a:avLst/>
                </a:prstGeom>
              </p:spPr>
            </p:pic>
          </mc:Fallback>
        </mc:AlternateContent>
      </p:grpSp>
      <p:grpSp>
        <p:nvGrpSpPr>
          <p:cNvPr id="328" name="Group 327">
            <a:extLst>
              <a:ext uri="{FF2B5EF4-FFF2-40B4-BE49-F238E27FC236}">
                <a16:creationId xmlns:a16="http://schemas.microsoft.com/office/drawing/2014/main" id="{38034963-B2B3-4A37-B7C0-BD90D387BAA8}"/>
              </a:ext>
            </a:extLst>
          </p:cNvPr>
          <p:cNvGrpSpPr/>
          <p:nvPr/>
        </p:nvGrpSpPr>
        <p:grpSpPr>
          <a:xfrm>
            <a:off x="10931835" y="4774890"/>
            <a:ext cx="349200" cy="250560"/>
            <a:chOff x="10931835" y="4774890"/>
            <a:chExt cx="349200" cy="250560"/>
          </a:xfrm>
        </p:grpSpPr>
        <mc:AlternateContent xmlns:mc="http://schemas.openxmlformats.org/markup-compatibility/2006" xmlns:p14="http://schemas.microsoft.com/office/powerpoint/2010/main">
          <mc:Choice Requires="p14">
            <p:contentPart p14:bwMode="auto" r:id="rId440">
              <p14:nvContentPartPr>
                <p14:cNvPr id="326" name="Ink 325">
                  <a:extLst>
                    <a:ext uri="{FF2B5EF4-FFF2-40B4-BE49-F238E27FC236}">
                      <a16:creationId xmlns:a16="http://schemas.microsoft.com/office/drawing/2014/main" id="{5F90C374-77BD-497A-A5FE-7C0C84E58765}"/>
                    </a:ext>
                  </a:extLst>
                </p14:cNvPr>
                <p14:cNvContentPartPr/>
                <p14:nvPr/>
              </p14:nvContentPartPr>
              <p14:xfrm>
                <a:off x="10931835" y="4892250"/>
                <a:ext cx="162720" cy="23400"/>
              </p14:xfrm>
            </p:contentPart>
          </mc:Choice>
          <mc:Fallback xmlns="">
            <p:pic>
              <p:nvPicPr>
                <p:cNvPr id="326" name="Ink 325">
                  <a:extLst>
                    <a:ext uri="{FF2B5EF4-FFF2-40B4-BE49-F238E27FC236}">
                      <a16:creationId xmlns:a16="http://schemas.microsoft.com/office/drawing/2014/main" id="{5F90C374-77BD-497A-A5FE-7C0C84E58765}"/>
                    </a:ext>
                  </a:extLst>
                </p:cNvPr>
                <p:cNvPicPr/>
                <p:nvPr/>
              </p:nvPicPr>
              <p:blipFill>
                <a:blip r:embed="rId441"/>
                <a:stretch>
                  <a:fillRect/>
                </a:stretch>
              </p:blipFill>
              <p:spPr>
                <a:xfrm>
                  <a:off x="10923195" y="4883610"/>
                  <a:ext cx="18036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442">
              <p14:nvContentPartPr>
                <p14:cNvPr id="327" name="Ink 326">
                  <a:extLst>
                    <a:ext uri="{FF2B5EF4-FFF2-40B4-BE49-F238E27FC236}">
                      <a16:creationId xmlns:a16="http://schemas.microsoft.com/office/drawing/2014/main" id="{9AAC9DE1-9277-4FFC-894E-719D934CD0F5}"/>
                    </a:ext>
                  </a:extLst>
                </p14:cNvPr>
                <p14:cNvContentPartPr/>
                <p14:nvPr/>
              </p14:nvContentPartPr>
              <p14:xfrm>
                <a:off x="11169075" y="4774890"/>
                <a:ext cx="111960" cy="250560"/>
              </p14:xfrm>
            </p:contentPart>
          </mc:Choice>
          <mc:Fallback xmlns="">
            <p:pic>
              <p:nvPicPr>
                <p:cNvPr id="327" name="Ink 326">
                  <a:extLst>
                    <a:ext uri="{FF2B5EF4-FFF2-40B4-BE49-F238E27FC236}">
                      <a16:creationId xmlns:a16="http://schemas.microsoft.com/office/drawing/2014/main" id="{9AAC9DE1-9277-4FFC-894E-719D934CD0F5}"/>
                    </a:ext>
                  </a:extLst>
                </p:cNvPr>
                <p:cNvPicPr/>
                <p:nvPr/>
              </p:nvPicPr>
              <p:blipFill>
                <a:blip r:embed="rId443"/>
                <a:stretch>
                  <a:fillRect/>
                </a:stretch>
              </p:blipFill>
              <p:spPr>
                <a:xfrm>
                  <a:off x="11160075" y="4766250"/>
                  <a:ext cx="129600" cy="268200"/>
                </a:xfrm>
                <a:prstGeom prst="rect">
                  <a:avLst/>
                </a:prstGeom>
              </p:spPr>
            </p:pic>
          </mc:Fallback>
        </mc:AlternateContent>
      </p:grpSp>
      <p:grpSp>
        <p:nvGrpSpPr>
          <p:cNvPr id="365" name="Group 364">
            <a:extLst>
              <a:ext uri="{FF2B5EF4-FFF2-40B4-BE49-F238E27FC236}">
                <a16:creationId xmlns:a16="http://schemas.microsoft.com/office/drawing/2014/main" id="{F8E9DED1-D03C-4E3A-92B7-2C688D2CF134}"/>
              </a:ext>
            </a:extLst>
          </p:cNvPr>
          <p:cNvGrpSpPr/>
          <p:nvPr/>
        </p:nvGrpSpPr>
        <p:grpSpPr>
          <a:xfrm>
            <a:off x="2945955" y="5698650"/>
            <a:ext cx="1035720" cy="574200"/>
            <a:chOff x="2945955" y="5698650"/>
            <a:chExt cx="1035720" cy="574200"/>
          </a:xfrm>
        </p:grpSpPr>
        <mc:AlternateContent xmlns:mc="http://schemas.openxmlformats.org/markup-compatibility/2006" xmlns:p14="http://schemas.microsoft.com/office/powerpoint/2010/main">
          <mc:Choice Requires="p14">
            <p:contentPart p14:bwMode="auto" r:id="rId444">
              <p14:nvContentPartPr>
                <p14:cNvPr id="331" name="Ink 330">
                  <a:extLst>
                    <a:ext uri="{FF2B5EF4-FFF2-40B4-BE49-F238E27FC236}">
                      <a16:creationId xmlns:a16="http://schemas.microsoft.com/office/drawing/2014/main" id="{EA9C4600-ADBC-491C-8728-BE1802CD7DE5}"/>
                    </a:ext>
                  </a:extLst>
                </p14:cNvPr>
                <p14:cNvContentPartPr/>
                <p14:nvPr/>
              </p14:nvContentPartPr>
              <p14:xfrm>
                <a:off x="2945955" y="5732130"/>
                <a:ext cx="154800" cy="314640"/>
              </p14:xfrm>
            </p:contentPart>
          </mc:Choice>
          <mc:Fallback xmlns="">
            <p:pic>
              <p:nvPicPr>
                <p:cNvPr id="331" name="Ink 330">
                  <a:extLst>
                    <a:ext uri="{FF2B5EF4-FFF2-40B4-BE49-F238E27FC236}">
                      <a16:creationId xmlns:a16="http://schemas.microsoft.com/office/drawing/2014/main" id="{EA9C4600-ADBC-491C-8728-BE1802CD7DE5}"/>
                    </a:ext>
                  </a:extLst>
                </p:cNvPr>
                <p:cNvPicPr/>
                <p:nvPr/>
              </p:nvPicPr>
              <p:blipFill>
                <a:blip r:embed="rId445"/>
                <a:stretch>
                  <a:fillRect/>
                </a:stretch>
              </p:blipFill>
              <p:spPr>
                <a:xfrm>
                  <a:off x="2936955" y="5723490"/>
                  <a:ext cx="17244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446">
              <p14:nvContentPartPr>
                <p14:cNvPr id="332" name="Ink 331">
                  <a:extLst>
                    <a:ext uri="{FF2B5EF4-FFF2-40B4-BE49-F238E27FC236}">
                      <a16:creationId xmlns:a16="http://schemas.microsoft.com/office/drawing/2014/main" id="{B484148D-54AF-4257-84FA-8428BB91A24D}"/>
                    </a:ext>
                  </a:extLst>
                </p14:cNvPr>
                <p14:cNvContentPartPr/>
                <p14:nvPr/>
              </p14:nvContentPartPr>
              <p14:xfrm>
                <a:off x="3164115" y="5712690"/>
                <a:ext cx="198000" cy="256320"/>
              </p14:xfrm>
            </p:contentPart>
          </mc:Choice>
          <mc:Fallback xmlns="">
            <p:pic>
              <p:nvPicPr>
                <p:cNvPr id="332" name="Ink 331">
                  <a:extLst>
                    <a:ext uri="{FF2B5EF4-FFF2-40B4-BE49-F238E27FC236}">
                      <a16:creationId xmlns:a16="http://schemas.microsoft.com/office/drawing/2014/main" id="{B484148D-54AF-4257-84FA-8428BB91A24D}"/>
                    </a:ext>
                  </a:extLst>
                </p:cNvPr>
                <p:cNvPicPr/>
                <p:nvPr/>
              </p:nvPicPr>
              <p:blipFill>
                <a:blip r:embed="rId447"/>
                <a:stretch>
                  <a:fillRect/>
                </a:stretch>
              </p:blipFill>
              <p:spPr>
                <a:xfrm>
                  <a:off x="3155115" y="5704050"/>
                  <a:ext cx="21564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448">
              <p14:nvContentPartPr>
                <p14:cNvPr id="333" name="Ink 332">
                  <a:extLst>
                    <a:ext uri="{FF2B5EF4-FFF2-40B4-BE49-F238E27FC236}">
                      <a16:creationId xmlns:a16="http://schemas.microsoft.com/office/drawing/2014/main" id="{62765567-0D80-40CA-A4D1-05DBDD032AFC}"/>
                    </a:ext>
                  </a:extLst>
                </p14:cNvPr>
                <p14:cNvContentPartPr/>
                <p14:nvPr/>
              </p14:nvContentPartPr>
              <p14:xfrm>
                <a:off x="3432675" y="5791890"/>
                <a:ext cx="73800" cy="236520"/>
              </p14:xfrm>
            </p:contentPart>
          </mc:Choice>
          <mc:Fallback xmlns="">
            <p:pic>
              <p:nvPicPr>
                <p:cNvPr id="333" name="Ink 332">
                  <a:extLst>
                    <a:ext uri="{FF2B5EF4-FFF2-40B4-BE49-F238E27FC236}">
                      <a16:creationId xmlns:a16="http://schemas.microsoft.com/office/drawing/2014/main" id="{62765567-0D80-40CA-A4D1-05DBDD032AFC}"/>
                    </a:ext>
                  </a:extLst>
                </p:cNvPr>
                <p:cNvPicPr/>
                <p:nvPr/>
              </p:nvPicPr>
              <p:blipFill>
                <a:blip r:embed="rId449"/>
                <a:stretch>
                  <a:fillRect/>
                </a:stretch>
              </p:blipFill>
              <p:spPr>
                <a:xfrm>
                  <a:off x="3423675" y="5782890"/>
                  <a:ext cx="9144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450">
              <p14:nvContentPartPr>
                <p14:cNvPr id="334" name="Ink 333">
                  <a:extLst>
                    <a:ext uri="{FF2B5EF4-FFF2-40B4-BE49-F238E27FC236}">
                      <a16:creationId xmlns:a16="http://schemas.microsoft.com/office/drawing/2014/main" id="{B6DCE24F-6659-49C7-87E3-55EAE473CF82}"/>
                    </a:ext>
                  </a:extLst>
                </p14:cNvPr>
                <p14:cNvContentPartPr/>
                <p14:nvPr/>
              </p14:nvContentPartPr>
              <p14:xfrm>
                <a:off x="3691155" y="5812770"/>
                <a:ext cx="290520" cy="27720"/>
              </p14:xfrm>
            </p:contentPart>
          </mc:Choice>
          <mc:Fallback xmlns="">
            <p:pic>
              <p:nvPicPr>
                <p:cNvPr id="334" name="Ink 333">
                  <a:extLst>
                    <a:ext uri="{FF2B5EF4-FFF2-40B4-BE49-F238E27FC236}">
                      <a16:creationId xmlns:a16="http://schemas.microsoft.com/office/drawing/2014/main" id="{B6DCE24F-6659-49C7-87E3-55EAE473CF82}"/>
                    </a:ext>
                  </a:extLst>
                </p:cNvPr>
                <p:cNvPicPr/>
                <p:nvPr/>
              </p:nvPicPr>
              <p:blipFill>
                <a:blip r:embed="rId451"/>
                <a:stretch>
                  <a:fillRect/>
                </a:stretch>
              </p:blipFill>
              <p:spPr>
                <a:xfrm>
                  <a:off x="3682155" y="5804130"/>
                  <a:ext cx="30816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452">
              <p14:nvContentPartPr>
                <p14:cNvPr id="335" name="Ink 334">
                  <a:extLst>
                    <a:ext uri="{FF2B5EF4-FFF2-40B4-BE49-F238E27FC236}">
                      <a16:creationId xmlns:a16="http://schemas.microsoft.com/office/drawing/2014/main" id="{A35DA196-18CC-4289-8AA9-678E17B327ED}"/>
                    </a:ext>
                  </a:extLst>
                </p14:cNvPr>
                <p14:cNvContentPartPr/>
                <p14:nvPr/>
              </p14:nvContentPartPr>
              <p14:xfrm>
                <a:off x="3854955" y="5698650"/>
                <a:ext cx="60120" cy="261720"/>
              </p14:xfrm>
            </p:contentPart>
          </mc:Choice>
          <mc:Fallback xmlns="">
            <p:pic>
              <p:nvPicPr>
                <p:cNvPr id="335" name="Ink 334">
                  <a:extLst>
                    <a:ext uri="{FF2B5EF4-FFF2-40B4-BE49-F238E27FC236}">
                      <a16:creationId xmlns:a16="http://schemas.microsoft.com/office/drawing/2014/main" id="{A35DA196-18CC-4289-8AA9-678E17B327ED}"/>
                    </a:ext>
                  </a:extLst>
                </p:cNvPr>
                <p:cNvPicPr/>
                <p:nvPr/>
              </p:nvPicPr>
              <p:blipFill>
                <a:blip r:embed="rId453"/>
                <a:stretch>
                  <a:fillRect/>
                </a:stretch>
              </p:blipFill>
              <p:spPr>
                <a:xfrm>
                  <a:off x="3845955" y="5690010"/>
                  <a:ext cx="7776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454">
              <p14:nvContentPartPr>
                <p14:cNvPr id="359" name="Ink 358">
                  <a:extLst>
                    <a:ext uri="{FF2B5EF4-FFF2-40B4-BE49-F238E27FC236}">
                      <a16:creationId xmlns:a16="http://schemas.microsoft.com/office/drawing/2014/main" id="{063D4CE3-6EF0-466E-8A0E-22EC16B420EE}"/>
                    </a:ext>
                  </a:extLst>
                </p14:cNvPr>
                <p14:cNvContentPartPr/>
                <p14:nvPr/>
              </p14:nvContentPartPr>
              <p14:xfrm>
                <a:off x="3037395" y="6102570"/>
                <a:ext cx="138600" cy="170280"/>
              </p14:xfrm>
            </p:contentPart>
          </mc:Choice>
          <mc:Fallback xmlns="">
            <p:pic>
              <p:nvPicPr>
                <p:cNvPr id="359" name="Ink 358">
                  <a:extLst>
                    <a:ext uri="{FF2B5EF4-FFF2-40B4-BE49-F238E27FC236}">
                      <a16:creationId xmlns:a16="http://schemas.microsoft.com/office/drawing/2014/main" id="{063D4CE3-6EF0-466E-8A0E-22EC16B420EE}"/>
                    </a:ext>
                  </a:extLst>
                </p:cNvPr>
                <p:cNvPicPr/>
                <p:nvPr/>
              </p:nvPicPr>
              <p:blipFill>
                <a:blip r:embed="rId455"/>
                <a:stretch>
                  <a:fillRect/>
                </a:stretch>
              </p:blipFill>
              <p:spPr>
                <a:xfrm>
                  <a:off x="3028395" y="6093570"/>
                  <a:ext cx="15624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456">
              <p14:nvContentPartPr>
                <p14:cNvPr id="360" name="Ink 359">
                  <a:extLst>
                    <a:ext uri="{FF2B5EF4-FFF2-40B4-BE49-F238E27FC236}">
                      <a16:creationId xmlns:a16="http://schemas.microsoft.com/office/drawing/2014/main" id="{74FB9EA8-49F1-4EAC-BD56-A0C72F8D2D1F}"/>
                    </a:ext>
                  </a:extLst>
                </p14:cNvPr>
                <p14:cNvContentPartPr/>
                <p14:nvPr/>
              </p14:nvContentPartPr>
              <p14:xfrm>
                <a:off x="3279675" y="6078810"/>
                <a:ext cx="137160" cy="145080"/>
              </p14:xfrm>
            </p:contentPart>
          </mc:Choice>
          <mc:Fallback xmlns="">
            <p:pic>
              <p:nvPicPr>
                <p:cNvPr id="360" name="Ink 359">
                  <a:extLst>
                    <a:ext uri="{FF2B5EF4-FFF2-40B4-BE49-F238E27FC236}">
                      <a16:creationId xmlns:a16="http://schemas.microsoft.com/office/drawing/2014/main" id="{74FB9EA8-49F1-4EAC-BD56-A0C72F8D2D1F}"/>
                    </a:ext>
                  </a:extLst>
                </p:cNvPr>
                <p:cNvPicPr/>
                <p:nvPr/>
              </p:nvPicPr>
              <p:blipFill>
                <a:blip r:embed="rId457"/>
                <a:stretch>
                  <a:fillRect/>
                </a:stretch>
              </p:blipFill>
              <p:spPr>
                <a:xfrm>
                  <a:off x="3271035" y="6069810"/>
                  <a:ext cx="15480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458">
              <p14:nvContentPartPr>
                <p14:cNvPr id="361" name="Ink 360">
                  <a:extLst>
                    <a:ext uri="{FF2B5EF4-FFF2-40B4-BE49-F238E27FC236}">
                      <a16:creationId xmlns:a16="http://schemas.microsoft.com/office/drawing/2014/main" id="{4B87B941-DD61-4500-87CC-5076D45F4155}"/>
                    </a:ext>
                  </a:extLst>
                </p14:cNvPr>
                <p14:cNvContentPartPr/>
                <p14:nvPr/>
              </p14:nvContentPartPr>
              <p14:xfrm>
                <a:off x="3484875" y="6111210"/>
                <a:ext cx="67320" cy="136800"/>
              </p14:xfrm>
            </p:contentPart>
          </mc:Choice>
          <mc:Fallback xmlns="">
            <p:pic>
              <p:nvPicPr>
                <p:cNvPr id="361" name="Ink 360">
                  <a:extLst>
                    <a:ext uri="{FF2B5EF4-FFF2-40B4-BE49-F238E27FC236}">
                      <a16:creationId xmlns:a16="http://schemas.microsoft.com/office/drawing/2014/main" id="{4B87B941-DD61-4500-87CC-5076D45F4155}"/>
                    </a:ext>
                  </a:extLst>
                </p:cNvPr>
                <p:cNvPicPr/>
                <p:nvPr/>
              </p:nvPicPr>
              <p:blipFill>
                <a:blip r:embed="rId459"/>
                <a:stretch>
                  <a:fillRect/>
                </a:stretch>
              </p:blipFill>
              <p:spPr>
                <a:xfrm>
                  <a:off x="3476235" y="6102570"/>
                  <a:ext cx="8496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460">
              <p14:nvContentPartPr>
                <p14:cNvPr id="362" name="Ink 361">
                  <a:extLst>
                    <a:ext uri="{FF2B5EF4-FFF2-40B4-BE49-F238E27FC236}">
                      <a16:creationId xmlns:a16="http://schemas.microsoft.com/office/drawing/2014/main" id="{A9E142D6-681A-4B77-8A83-04D0CB0AFF16}"/>
                    </a:ext>
                  </a:extLst>
                </p14:cNvPr>
                <p14:cNvContentPartPr/>
                <p14:nvPr/>
              </p14:nvContentPartPr>
              <p14:xfrm>
                <a:off x="3749475" y="6151530"/>
                <a:ext cx="202680" cy="16200"/>
              </p14:xfrm>
            </p:contentPart>
          </mc:Choice>
          <mc:Fallback xmlns="">
            <p:pic>
              <p:nvPicPr>
                <p:cNvPr id="362" name="Ink 361">
                  <a:extLst>
                    <a:ext uri="{FF2B5EF4-FFF2-40B4-BE49-F238E27FC236}">
                      <a16:creationId xmlns:a16="http://schemas.microsoft.com/office/drawing/2014/main" id="{A9E142D6-681A-4B77-8A83-04D0CB0AFF16}"/>
                    </a:ext>
                  </a:extLst>
                </p:cNvPr>
                <p:cNvPicPr/>
                <p:nvPr/>
              </p:nvPicPr>
              <p:blipFill>
                <a:blip r:embed="rId461"/>
                <a:stretch>
                  <a:fillRect/>
                </a:stretch>
              </p:blipFill>
              <p:spPr>
                <a:xfrm>
                  <a:off x="3740835" y="6142530"/>
                  <a:ext cx="22032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462">
              <p14:nvContentPartPr>
                <p14:cNvPr id="363" name="Ink 362">
                  <a:extLst>
                    <a:ext uri="{FF2B5EF4-FFF2-40B4-BE49-F238E27FC236}">
                      <a16:creationId xmlns:a16="http://schemas.microsoft.com/office/drawing/2014/main" id="{6BF40FF5-CF8C-42D6-8714-2E2CA277E857}"/>
                    </a:ext>
                  </a:extLst>
                </p14:cNvPr>
                <p14:cNvContentPartPr/>
                <p14:nvPr/>
              </p14:nvContentPartPr>
              <p14:xfrm>
                <a:off x="3852795" y="6061890"/>
                <a:ext cx="67320" cy="172440"/>
              </p14:xfrm>
            </p:contentPart>
          </mc:Choice>
          <mc:Fallback xmlns="">
            <p:pic>
              <p:nvPicPr>
                <p:cNvPr id="363" name="Ink 362">
                  <a:extLst>
                    <a:ext uri="{FF2B5EF4-FFF2-40B4-BE49-F238E27FC236}">
                      <a16:creationId xmlns:a16="http://schemas.microsoft.com/office/drawing/2014/main" id="{6BF40FF5-CF8C-42D6-8714-2E2CA277E857}"/>
                    </a:ext>
                  </a:extLst>
                </p:cNvPr>
                <p:cNvPicPr/>
                <p:nvPr/>
              </p:nvPicPr>
              <p:blipFill>
                <a:blip r:embed="rId463"/>
                <a:stretch>
                  <a:fillRect/>
                </a:stretch>
              </p:blipFill>
              <p:spPr>
                <a:xfrm>
                  <a:off x="3844155" y="6052890"/>
                  <a:ext cx="84960" cy="190080"/>
                </a:xfrm>
                <a:prstGeom prst="rect">
                  <a:avLst/>
                </a:prstGeom>
              </p:spPr>
            </p:pic>
          </mc:Fallback>
        </mc:AlternateContent>
      </p:grpSp>
      <p:grpSp>
        <p:nvGrpSpPr>
          <p:cNvPr id="372" name="Group 371">
            <a:extLst>
              <a:ext uri="{FF2B5EF4-FFF2-40B4-BE49-F238E27FC236}">
                <a16:creationId xmlns:a16="http://schemas.microsoft.com/office/drawing/2014/main" id="{B28BD305-E480-4156-B1D4-84C25E9FB4D2}"/>
              </a:ext>
            </a:extLst>
          </p:cNvPr>
          <p:cNvGrpSpPr/>
          <p:nvPr/>
        </p:nvGrpSpPr>
        <p:grpSpPr>
          <a:xfrm>
            <a:off x="4242675" y="5581650"/>
            <a:ext cx="987840" cy="625320"/>
            <a:chOff x="4242675" y="5581650"/>
            <a:chExt cx="987840" cy="625320"/>
          </a:xfrm>
        </p:grpSpPr>
        <mc:AlternateContent xmlns:mc="http://schemas.openxmlformats.org/markup-compatibility/2006" xmlns:p14="http://schemas.microsoft.com/office/powerpoint/2010/main">
          <mc:Choice Requires="p14">
            <p:contentPart p14:bwMode="auto" r:id="rId464">
              <p14:nvContentPartPr>
                <p14:cNvPr id="338" name="Ink 337">
                  <a:extLst>
                    <a:ext uri="{FF2B5EF4-FFF2-40B4-BE49-F238E27FC236}">
                      <a16:creationId xmlns:a16="http://schemas.microsoft.com/office/drawing/2014/main" id="{1636FF44-0532-4F56-9334-439BFB996865}"/>
                    </a:ext>
                  </a:extLst>
                </p14:cNvPr>
                <p14:cNvContentPartPr/>
                <p14:nvPr/>
              </p14:nvContentPartPr>
              <p14:xfrm>
                <a:off x="4242675" y="5652930"/>
                <a:ext cx="154800" cy="235800"/>
              </p14:xfrm>
            </p:contentPart>
          </mc:Choice>
          <mc:Fallback xmlns="">
            <p:pic>
              <p:nvPicPr>
                <p:cNvPr id="338" name="Ink 337">
                  <a:extLst>
                    <a:ext uri="{FF2B5EF4-FFF2-40B4-BE49-F238E27FC236}">
                      <a16:creationId xmlns:a16="http://schemas.microsoft.com/office/drawing/2014/main" id="{1636FF44-0532-4F56-9334-439BFB996865}"/>
                    </a:ext>
                  </a:extLst>
                </p:cNvPr>
                <p:cNvPicPr/>
                <p:nvPr/>
              </p:nvPicPr>
              <p:blipFill>
                <a:blip r:embed="rId465"/>
                <a:stretch>
                  <a:fillRect/>
                </a:stretch>
              </p:blipFill>
              <p:spPr>
                <a:xfrm>
                  <a:off x="4233675" y="5644290"/>
                  <a:ext cx="17244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466">
              <p14:nvContentPartPr>
                <p14:cNvPr id="339" name="Ink 338">
                  <a:extLst>
                    <a:ext uri="{FF2B5EF4-FFF2-40B4-BE49-F238E27FC236}">
                      <a16:creationId xmlns:a16="http://schemas.microsoft.com/office/drawing/2014/main" id="{CE8142BB-4A8D-48A8-9C84-29691DD96D8C}"/>
                    </a:ext>
                  </a:extLst>
                </p14:cNvPr>
                <p14:cNvContentPartPr/>
                <p14:nvPr/>
              </p14:nvContentPartPr>
              <p14:xfrm>
                <a:off x="4421595" y="5645730"/>
                <a:ext cx="162720" cy="186120"/>
              </p14:xfrm>
            </p:contentPart>
          </mc:Choice>
          <mc:Fallback xmlns="">
            <p:pic>
              <p:nvPicPr>
                <p:cNvPr id="339" name="Ink 338">
                  <a:extLst>
                    <a:ext uri="{FF2B5EF4-FFF2-40B4-BE49-F238E27FC236}">
                      <a16:creationId xmlns:a16="http://schemas.microsoft.com/office/drawing/2014/main" id="{CE8142BB-4A8D-48A8-9C84-29691DD96D8C}"/>
                    </a:ext>
                  </a:extLst>
                </p:cNvPr>
                <p:cNvPicPr/>
                <p:nvPr/>
              </p:nvPicPr>
              <p:blipFill>
                <a:blip r:embed="rId467"/>
                <a:stretch>
                  <a:fillRect/>
                </a:stretch>
              </p:blipFill>
              <p:spPr>
                <a:xfrm>
                  <a:off x="4412595" y="5637090"/>
                  <a:ext cx="18036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468">
              <p14:nvContentPartPr>
                <p14:cNvPr id="340" name="Ink 339">
                  <a:extLst>
                    <a:ext uri="{FF2B5EF4-FFF2-40B4-BE49-F238E27FC236}">
                      <a16:creationId xmlns:a16="http://schemas.microsoft.com/office/drawing/2014/main" id="{5FFBD146-7C9E-466E-98A8-5F1E1942EC81}"/>
                    </a:ext>
                  </a:extLst>
                </p14:cNvPr>
                <p14:cNvContentPartPr/>
                <p14:nvPr/>
              </p14:nvContentPartPr>
              <p14:xfrm>
                <a:off x="4673235" y="5687850"/>
                <a:ext cx="111240" cy="188640"/>
              </p14:xfrm>
            </p:contentPart>
          </mc:Choice>
          <mc:Fallback xmlns="">
            <p:pic>
              <p:nvPicPr>
                <p:cNvPr id="340" name="Ink 339">
                  <a:extLst>
                    <a:ext uri="{FF2B5EF4-FFF2-40B4-BE49-F238E27FC236}">
                      <a16:creationId xmlns:a16="http://schemas.microsoft.com/office/drawing/2014/main" id="{5FFBD146-7C9E-466E-98A8-5F1E1942EC81}"/>
                    </a:ext>
                  </a:extLst>
                </p:cNvPr>
                <p:cNvPicPr/>
                <p:nvPr/>
              </p:nvPicPr>
              <p:blipFill>
                <a:blip r:embed="rId469"/>
                <a:stretch>
                  <a:fillRect/>
                </a:stretch>
              </p:blipFill>
              <p:spPr>
                <a:xfrm>
                  <a:off x="4664595" y="5679210"/>
                  <a:ext cx="12888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470">
              <p14:nvContentPartPr>
                <p14:cNvPr id="341" name="Ink 340">
                  <a:extLst>
                    <a:ext uri="{FF2B5EF4-FFF2-40B4-BE49-F238E27FC236}">
                      <a16:creationId xmlns:a16="http://schemas.microsoft.com/office/drawing/2014/main" id="{256B7687-3A95-44F3-AEE7-7036FEC995E9}"/>
                    </a:ext>
                  </a:extLst>
                </p14:cNvPr>
                <p14:cNvContentPartPr/>
                <p14:nvPr/>
              </p14:nvContentPartPr>
              <p14:xfrm>
                <a:off x="5028915" y="5715570"/>
                <a:ext cx="201600" cy="31680"/>
              </p14:xfrm>
            </p:contentPart>
          </mc:Choice>
          <mc:Fallback xmlns="">
            <p:pic>
              <p:nvPicPr>
                <p:cNvPr id="341" name="Ink 340">
                  <a:extLst>
                    <a:ext uri="{FF2B5EF4-FFF2-40B4-BE49-F238E27FC236}">
                      <a16:creationId xmlns:a16="http://schemas.microsoft.com/office/drawing/2014/main" id="{256B7687-3A95-44F3-AEE7-7036FEC995E9}"/>
                    </a:ext>
                  </a:extLst>
                </p:cNvPr>
                <p:cNvPicPr/>
                <p:nvPr/>
              </p:nvPicPr>
              <p:blipFill>
                <a:blip r:embed="rId471"/>
                <a:stretch>
                  <a:fillRect/>
                </a:stretch>
              </p:blipFill>
              <p:spPr>
                <a:xfrm>
                  <a:off x="5020275" y="5706930"/>
                  <a:ext cx="21924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472">
              <p14:nvContentPartPr>
                <p14:cNvPr id="342" name="Ink 341">
                  <a:extLst>
                    <a:ext uri="{FF2B5EF4-FFF2-40B4-BE49-F238E27FC236}">
                      <a16:creationId xmlns:a16="http://schemas.microsoft.com/office/drawing/2014/main" id="{18DE6967-B765-4A3F-BDE4-5776330ECFE9}"/>
                    </a:ext>
                  </a:extLst>
                </p14:cNvPr>
                <p14:cNvContentPartPr/>
                <p14:nvPr/>
              </p14:nvContentPartPr>
              <p14:xfrm>
                <a:off x="5067795" y="5581650"/>
                <a:ext cx="38880" cy="276840"/>
              </p14:xfrm>
            </p:contentPart>
          </mc:Choice>
          <mc:Fallback xmlns="">
            <p:pic>
              <p:nvPicPr>
                <p:cNvPr id="342" name="Ink 341">
                  <a:extLst>
                    <a:ext uri="{FF2B5EF4-FFF2-40B4-BE49-F238E27FC236}">
                      <a16:creationId xmlns:a16="http://schemas.microsoft.com/office/drawing/2014/main" id="{18DE6967-B765-4A3F-BDE4-5776330ECFE9}"/>
                    </a:ext>
                  </a:extLst>
                </p:cNvPr>
                <p:cNvPicPr/>
                <p:nvPr/>
              </p:nvPicPr>
              <p:blipFill>
                <a:blip r:embed="rId473"/>
                <a:stretch>
                  <a:fillRect/>
                </a:stretch>
              </p:blipFill>
              <p:spPr>
                <a:xfrm>
                  <a:off x="5059155" y="5573010"/>
                  <a:ext cx="5652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474">
              <p14:nvContentPartPr>
                <p14:cNvPr id="366" name="Ink 365">
                  <a:extLst>
                    <a:ext uri="{FF2B5EF4-FFF2-40B4-BE49-F238E27FC236}">
                      <a16:creationId xmlns:a16="http://schemas.microsoft.com/office/drawing/2014/main" id="{D9CCD60F-A210-42DD-A6CA-DFE414AEFE34}"/>
                    </a:ext>
                  </a:extLst>
                </p14:cNvPr>
                <p14:cNvContentPartPr/>
                <p14:nvPr/>
              </p14:nvContentPartPr>
              <p14:xfrm>
                <a:off x="4247355" y="5983050"/>
                <a:ext cx="59400" cy="223920"/>
              </p14:xfrm>
            </p:contentPart>
          </mc:Choice>
          <mc:Fallback xmlns="">
            <p:pic>
              <p:nvPicPr>
                <p:cNvPr id="366" name="Ink 365">
                  <a:extLst>
                    <a:ext uri="{FF2B5EF4-FFF2-40B4-BE49-F238E27FC236}">
                      <a16:creationId xmlns:a16="http://schemas.microsoft.com/office/drawing/2014/main" id="{D9CCD60F-A210-42DD-A6CA-DFE414AEFE34}"/>
                    </a:ext>
                  </a:extLst>
                </p:cNvPr>
                <p:cNvPicPr/>
                <p:nvPr/>
              </p:nvPicPr>
              <p:blipFill>
                <a:blip r:embed="rId475"/>
                <a:stretch>
                  <a:fillRect/>
                </a:stretch>
              </p:blipFill>
              <p:spPr>
                <a:xfrm>
                  <a:off x="4238715" y="5974410"/>
                  <a:ext cx="7704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476">
              <p14:nvContentPartPr>
                <p14:cNvPr id="367" name="Ink 366">
                  <a:extLst>
                    <a:ext uri="{FF2B5EF4-FFF2-40B4-BE49-F238E27FC236}">
                      <a16:creationId xmlns:a16="http://schemas.microsoft.com/office/drawing/2014/main" id="{27E7D563-ED99-4292-B3F6-71129639D327}"/>
                    </a:ext>
                  </a:extLst>
                </p14:cNvPr>
                <p14:cNvContentPartPr/>
                <p14:nvPr/>
              </p14:nvContentPartPr>
              <p14:xfrm>
                <a:off x="4341675" y="6003570"/>
                <a:ext cx="59040" cy="173880"/>
              </p14:xfrm>
            </p:contentPart>
          </mc:Choice>
          <mc:Fallback xmlns="">
            <p:pic>
              <p:nvPicPr>
                <p:cNvPr id="367" name="Ink 366">
                  <a:extLst>
                    <a:ext uri="{FF2B5EF4-FFF2-40B4-BE49-F238E27FC236}">
                      <a16:creationId xmlns:a16="http://schemas.microsoft.com/office/drawing/2014/main" id="{27E7D563-ED99-4292-B3F6-71129639D327}"/>
                    </a:ext>
                  </a:extLst>
                </p:cNvPr>
                <p:cNvPicPr/>
                <p:nvPr/>
              </p:nvPicPr>
              <p:blipFill>
                <a:blip r:embed="rId477"/>
                <a:stretch>
                  <a:fillRect/>
                </a:stretch>
              </p:blipFill>
              <p:spPr>
                <a:xfrm>
                  <a:off x="4332675" y="5994930"/>
                  <a:ext cx="7668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478">
              <p14:nvContentPartPr>
                <p14:cNvPr id="368" name="Ink 367">
                  <a:extLst>
                    <a:ext uri="{FF2B5EF4-FFF2-40B4-BE49-F238E27FC236}">
                      <a16:creationId xmlns:a16="http://schemas.microsoft.com/office/drawing/2014/main" id="{C8128228-C79E-430C-8D9A-336E5F240FA3}"/>
                    </a:ext>
                  </a:extLst>
                </p14:cNvPr>
                <p14:cNvContentPartPr/>
                <p14:nvPr/>
              </p14:nvContentPartPr>
              <p14:xfrm>
                <a:off x="4486395" y="5974410"/>
                <a:ext cx="167400" cy="160920"/>
              </p14:xfrm>
            </p:contentPart>
          </mc:Choice>
          <mc:Fallback xmlns="">
            <p:pic>
              <p:nvPicPr>
                <p:cNvPr id="368" name="Ink 367">
                  <a:extLst>
                    <a:ext uri="{FF2B5EF4-FFF2-40B4-BE49-F238E27FC236}">
                      <a16:creationId xmlns:a16="http://schemas.microsoft.com/office/drawing/2014/main" id="{C8128228-C79E-430C-8D9A-336E5F240FA3}"/>
                    </a:ext>
                  </a:extLst>
                </p:cNvPr>
                <p:cNvPicPr/>
                <p:nvPr/>
              </p:nvPicPr>
              <p:blipFill>
                <a:blip r:embed="rId479"/>
                <a:stretch>
                  <a:fillRect/>
                </a:stretch>
              </p:blipFill>
              <p:spPr>
                <a:xfrm>
                  <a:off x="4477395" y="5965770"/>
                  <a:ext cx="1850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480">
              <p14:nvContentPartPr>
                <p14:cNvPr id="369" name="Ink 368">
                  <a:extLst>
                    <a:ext uri="{FF2B5EF4-FFF2-40B4-BE49-F238E27FC236}">
                      <a16:creationId xmlns:a16="http://schemas.microsoft.com/office/drawing/2014/main" id="{22737695-0F2D-425A-B56D-C7DD030115A2}"/>
                    </a:ext>
                  </a:extLst>
                </p14:cNvPr>
                <p14:cNvContentPartPr/>
                <p14:nvPr/>
              </p14:nvContentPartPr>
              <p14:xfrm>
                <a:off x="4756395" y="6011130"/>
                <a:ext cx="132120" cy="192960"/>
              </p14:xfrm>
            </p:contentPart>
          </mc:Choice>
          <mc:Fallback xmlns="">
            <p:pic>
              <p:nvPicPr>
                <p:cNvPr id="369" name="Ink 368">
                  <a:extLst>
                    <a:ext uri="{FF2B5EF4-FFF2-40B4-BE49-F238E27FC236}">
                      <a16:creationId xmlns:a16="http://schemas.microsoft.com/office/drawing/2014/main" id="{22737695-0F2D-425A-B56D-C7DD030115A2}"/>
                    </a:ext>
                  </a:extLst>
                </p:cNvPr>
                <p:cNvPicPr/>
                <p:nvPr/>
              </p:nvPicPr>
              <p:blipFill>
                <a:blip r:embed="rId481"/>
                <a:stretch>
                  <a:fillRect/>
                </a:stretch>
              </p:blipFill>
              <p:spPr>
                <a:xfrm>
                  <a:off x="4747755" y="6002130"/>
                  <a:ext cx="14976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482">
              <p14:nvContentPartPr>
                <p14:cNvPr id="370" name="Ink 369">
                  <a:extLst>
                    <a:ext uri="{FF2B5EF4-FFF2-40B4-BE49-F238E27FC236}">
                      <a16:creationId xmlns:a16="http://schemas.microsoft.com/office/drawing/2014/main" id="{FE6D9F6D-A8CF-4598-A1E8-DE4458CC53C6}"/>
                    </a:ext>
                  </a:extLst>
                </p14:cNvPr>
                <p14:cNvContentPartPr/>
                <p14:nvPr/>
              </p14:nvContentPartPr>
              <p14:xfrm>
                <a:off x="5013435" y="6057570"/>
                <a:ext cx="171360" cy="57960"/>
              </p14:xfrm>
            </p:contentPart>
          </mc:Choice>
          <mc:Fallback xmlns="">
            <p:pic>
              <p:nvPicPr>
                <p:cNvPr id="370" name="Ink 369">
                  <a:extLst>
                    <a:ext uri="{FF2B5EF4-FFF2-40B4-BE49-F238E27FC236}">
                      <a16:creationId xmlns:a16="http://schemas.microsoft.com/office/drawing/2014/main" id="{FE6D9F6D-A8CF-4598-A1E8-DE4458CC53C6}"/>
                    </a:ext>
                  </a:extLst>
                </p:cNvPr>
                <p:cNvPicPr/>
                <p:nvPr/>
              </p:nvPicPr>
              <p:blipFill>
                <a:blip r:embed="rId483"/>
                <a:stretch>
                  <a:fillRect/>
                </a:stretch>
              </p:blipFill>
              <p:spPr>
                <a:xfrm>
                  <a:off x="5004795" y="6048930"/>
                  <a:ext cx="18900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484">
              <p14:nvContentPartPr>
                <p14:cNvPr id="371" name="Ink 370">
                  <a:extLst>
                    <a:ext uri="{FF2B5EF4-FFF2-40B4-BE49-F238E27FC236}">
                      <a16:creationId xmlns:a16="http://schemas.microsoft.com/office/drawing/2014/main" id="{FCB6CDAB-724D-4F5A-AC94-8267DC8C364B}"/>
                    </a:ext>
                  </a:extLst>
                </p14:cNvPr>
                <p14:cNvContentPartPr/>
                <p14:nvPr/>
              </p14:nvContentPartPr>
              <p14:xfrm>
                <a:off x="5067795" y="5955690"/>
                <a:ext cx="56880" cy="237240"/>
              </p14:xfrm>
            </p:contentPart>
          </mc:Choice>
          <mc:Fallback xmlns="">
            <p:pic>
              <p:nvPicPr>
                <p:cNvPr id="371" name="Ink 370">
                  <a:extLst>
                    <a:ext uri="{FF2B5EF4-FFF2-40B4-BE49-F238E27FC236}">
                      <a16:creationId xmlns:a16="http://schemas.microsoft.com/office/drawing/2014/main" id="{FCB6CDAB-724D-4F5A-AC94-8267DC8C364B}"/>
                    </a:ext>
                  </a:extLst>
                </p:cNvPr>
                <p:cNvPicPr/>
                <p:nvPr/>
              </p:nvPicPr>
              <p:blipFill>
                <a:blip r:embed="rId485"/>
                <a:stretch>
                  <a:fillRect/>
                </a:stretch>
              </p:blipFill>
              <p:spPr>
                <a:xfrm>
                  <a:off x="5058795" y="5946690"/>
                  <a:ext cx="74520" cy="254880"/>
                </a:xfrm>
                <a:prstGeom prst="rect">
                  <a:avLst/>
                </a:prstGeom>
              </p:spPr>
            </p:pic>
          </mc:Fallback>
        </mc:AlternateContent>
      </p:grpSp>
      <p:grpSp>
        <p:nvGrpSpPr>
          <p:cNvPr id="384" name="Group 383">
            <a:extLst>
              <a:ext uri="{FF2B5EF4-FFF2-40B4-BE49-F238E27FC236}">
                <a16:creationId xmlns:a16="http://schemas.microsoft.com/office/drawing/2014/main" id="{92265AEA-EBCB-4BF0-ADF0-4F96CC72410B}"/>
              </a:ext>
            </a:extLst>
          </p:cNvPr>
          <p:cNvGrpSpPr/>
          <p:nvPr/>
        </p:nvGrpSpPr>
        <p:grpSpPr>
          <a:xfrm>
            <a:off x="8537115" y="5367450"/>
            <a:ext cx="435600" cy="646200"/>
            <a:chOff x="8537115" y="5367450"/>
            <a:chExt cx="435600" cy="646200"/>
          </a:xfrm>
        </p:grpSpPr>
        <mc:AlternateContent xmlns:mc="http://schemas.openxmlformats.org/markup-compatibility/2006" xmlns:p14="http://schemas.microsoft.com/office/powerpoint/2010/main">
          <mc:Choice Requires="p14">
            <p:contentPart p14:bwMode="auto" r:id="rId486">
              <p14:nvContentPartPr>
                <p14:cNvPr id="353" name="Ink 352">
                  <a:extLst>
                    <a:ext uri="{FF2B5EF4-FFF2-40B4-BE49-F238E27FC236}">
                      <a16:creationId xmlns:a16="http://schemas.microsoft.com/office/drawing/2014/main" id="{1D855501-54A0-48A5-8E70-125E07945534}"/>
                    </a:ext>
                  </a:extLst>
                </p14:cNvPr>
                <p14:cNvContentPartPr/>
                <p14:nvPr/>
              </p14:nvContentPartPr>
              <p14:xfrm>
                <a:off x="8697675" y="5485890"/>
                <a:ext cx="36000" cy="148680"/>
              </p14:xfrm>
            </p:contentPart>
          </mc:Choice>
          <mc:Fallback xmlns="">
            <p:pic>
              <p:nvPicPr>
                <p:cNvPr id="353" name="Ink 352">
                  <a:extLst>
                    <a:ext uri="{FF2B5EF4-FFF2-40B4-BE49-F238E27FC236}">
                      <a16:creationId xmlns:a16="http://schemas.microsoft.com/office/drawing/2014/main" id="{1D855501-54A0-48A5-8E70-125E07945534}"/>
                    </a:ext>
                  </a:extLst>
                </p:cNvPr>
                <p:cNvPicPr/>
                <p:nvPr/>
              </p:nvPicPr>
              <p:blipFill>
                <a:blip r:embed="rId487"/>
                <a:stretch>
                  <a:fillRect/>
                </a:stretch>
              </p:blipFill>
              <p:spPr>
                <a:xfrm>
                  <a:off x="8689035" y="5477250"/>
                  <a:ext cx="5364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488">
              <p14:nvContentPartPr>
                <p14:cNvPr id="354" name="Ink 353">
                  <a:extLst>
                    <a:ext uri="{FF2B5EF4-FFF2-40B4-BE49-F238E27FC236}">
                      <a16:creationId xmlns:a16="http://schemas.microsoft.com/office/drawing/2014/main" id="{C7FA0ADC-9A0B-41DC-8566-F9DF52EA1110}"/>
                    </a:ext>
                  </a:extLst>
                </p14:cNvPr>
                <p14:cNvContentPartPr/>
                <p14:nvPr/>
              </p14:nvContentPartPr>
              <p14:xfrm>
                <a:off x="8558355" y="5462130"/>
                <a:ext cx="62280" cy="194760"/>
              </p14:xfrm>
            </p:contentPart>
          </mc:Choice>
          <mc:Fallback xmlns="">
            <p:pic>
              <p:nvPicPr>
                <p:cNvPr id="354" name="Ink 353">
                  <a:extLst>
                    <a:ext uri="{FF2B5EF4-FFF2-40B4-BE49-F238E27FC236}">
                      <a16:creationId xmlns:a16="http://schemas.microsoft.com/office/drawing/2014/main" id="{C7FA0ADC-9A0B-41DC-8566-F9DF52EA1110}"/>
                    </a:ext>
                  </a:extLst>
                </p:cNvPr>
                <p:cNvPicPr/>
                <p:nvPr/>
              </p:nvPicPr>
              <p:blipFill>
                <a:blip r:embed="rId489"/>
                <a:stretch>
                  <a:fillRect/>
                </a:stretch>
              </p:blipFill>
              <p:spPr>
                <a:xfrm>
                  <a:off x="8549715" y="5453490"/>
                  <a:ext cx="7992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490">
              <p14:nvContentPartPr>
                <p14:cNvPr id="355" name="Ink 354">
                  <a:extLst>
                    <a:ext uri="{FF2B5EF4-FFF2-40B4-BE49-F238E27FC236}">
                      <a16:creationId xmlns:a16="http://schemas.microsoft.com/office/drawing/2014/main" id="{52EA5249-1842-4F86-91C5-2B94C0A124B9}"/>
                    </a:ext>
                  </a:extLst>
                </p14:cNvPr>
                <p14:cNvContentPartPr/>
                <p14:nvPr/>
              </p14:nvContentPartPr>
              <p14:xfrm>
                <a:off x="8867955" y="5367450"/>
                <a:ext cx="104760" cy="332280"/>
              </p14:xfrm>
            </p:contentPart>
          </mc:Choice>
          <mc:Fallback xmlns="">
            <p:pic>
              <p:nvPicPr>
                <p:cNvPr id="355" name="Ink 354">
                  <a:extLst>
                    <a:ext uri="{FF2B5EF4-FFF2-40B4-BE49-F238E27FC236}">
                      <a16:creationId xmlns:a16="http://schemas.microsoft.com/office/drawing/2014/main" id="{52EA5249-1842-4F86-91C5-2B94C0A124B9}"/>
                    </a:ext>
                  </a:extLst>
                </p:cNvPr>
                <p:cNvPicPr/>
                <p:nvPr/>
              </p:nvPicPr>
              <p:blipFill>
                <a:blip r:embed="rId491"/>
                <a:stretch>
                  <a:fillRect/>
                </a:stretch>
              </p:blipFill>
              <p:spPr>
                <a:xfrm>
                  <a:off x="8858955" y="5358810"/>
                  <a:ext cx="12240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492">
              <p14:nvContentPartPr>
                <p14:cNvPr id="380" name="Ink 379">
                  <a:extLst>
                    <a:ext uri="{FF2B5EF4-FFF2-40B4-BE49-F238E27FC236}">
                      <a16:creationId xmlns:a16="http://schemas.microsoft.com/office/drawing/2014/main" id="{B13E5C8C-12E5-446E-B5D7-CB9AFC8DA035}"/>
                    </a:ext>
                  </a:extLst>
                </p14:cNvPr>
                <p14:cNvContentPartPr/>
                <p14:nvPr/>
              </p14:nvContentPartPr>
              <p14:xfrm>
                <a:off x="8537115" y="5821770"/>
                <a:ext cx="71280" cy="191880"/>
              </p14:xfrm>
            </p:contentPart>
          </mc:Choice>
          <mc:Fallback xmlns="">
            <p:pic>
              <p:nvPicPr>
                <p:cNvPr id="380" name="Ink 379">
                  <a:extLst>
                    <a:ext uri="{FF2B5EF4-FFF2-40B4-BE49-F238E27FC236}">
                      <a16:creationId xmlns:a16="http://schemas.microsoft.com/office/drawing/2014/main" id="{B13E5C8C-12E5-446E-B5D7-CB9AFC8DA035}"/>
                    </a:ext>
                  </a:extLst>
                </p:cNvPr>
                <p:cNvPicPr/>
                <p:nvPr/>
              </p:nvPicPr>
              <p:blipFill>
                <a:blip r:embed="rId493"/>
                <a:stretch>
                  <a:fillRect/>
                </a:stretch>
              </p:blipFill>
              <p:spPr>
                <a:xfrm>
                  <a:off x="8528115" y="5813130"/>
                  <a:ext cx="8892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494">
              <p14:nvContentPartPr>
                <p14:cNvPr id="381" name="Ink 380">
                  <a:extLst>
                    <a:ext uri="{FF2B5EF4-FFF2-40B4-BE49-F238E27FC236}">
                      <a16:creationId xmlns:a16="http://schemas.microsoft.com/office/drawing/2014/main" id="{4D773602-F2E0-4AB0-A13B-B0B275E54AEC}"/>
                    </a:ext>
                  </a:extLst>
                </p14:cNvPr>
                <p14:cNvContentPartPr/>
                <p14:nvPr/>
              </p14:nvContentPartPr>
              <p14:xfrm>
                <a:off x="8745195" y="5836170"/>
                <a:ext cx="12600" cy="108360"/>
              </p14:xfrm>
            </p:contentPart>
          </mc:Choice>
          <mc:Fallback xmlns="">
            <p:pic>
              <p:nvPicPr>
                <p:cNvPr id="381" name="Ink 380">
                  <a:extLst>
                    <a:ext uri="{FF2B5EF4-FFF2-40B4-BE49-F238E27FC236}">
                      <a16:creationId xmlns:a16="http://schemas.microsoft.com/office/drawing/2014/main" id="{4D773602-F2E0-4AB0-A13B-B0B275E54AEC}"/>
                    </a:ext>
                  </a:extLst>
                </p:cNvPr>
                <p:cNvPicPr/>
                <p:nvPr/>
              </p:nvPicPr>
              <p:blipFill>
                <a:blip r:embed="rId495"/>
                <a:stretch>
                  <a:fillRect/>
                </a:stretch>
              </p:blipFill>
              <p:spPr>
                <a:xfrm>
                  <a:off x="8736195" y="5827530"/>
                  <a:ext cx="302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96">
              <p14:nvContentPartPr>
                <p14:cNvPr id="382" name="Ink 381">
                  <a:extLst>
                    <a:ext uri="{FF2B5EF4-FFF2-40B4-BE49-F238E27FC236}">
                      <a16:creationId xmlns:a16="http://schemas.microsoft.com/office/drawing/2014/main" id="{80FC84F4-3E97-403B-AA6F-BAB72F3CA0AD}"/>
                    </a:ext>
                  </a:extLst>
                </p14:cNvPr>
                <p14:cNvContentPartPr/>
                <p14:nvPr/>
              </p14:nvContentPartPr>
              <p14:xfrm>
                <a:off x="8800995" y="5844090"/>
                <a:ext cx="19440" cy="78480"/>
              </p14:xfrm>
            </p:contentPart>
          </mc:Choice>
          <mc:Fallback xmlns="">
            <p:pic>
              <p:nvPicPr>
                <p:cNvPr id="382" name="Ink 381">
                  <a:extLst>
                    <a:ext uri="{FF2B5EF4-FFF2-40B4-BE49-F238E27FC236}">
                      <a16:creationId xmlns:a16="http://schemas.microsoft.com/office/drawing/2014/main" id="{80FC84F4-3E97-403B-AA6F-BAB72F3CA0AD}"/>
                    </a:ext>
                  </a:extLst>
                </p:cNvPr>
                <p:cNvPicPr/>
                <p:nvPr/>
              </p:nvPicPr>
              <p:blipFill>
                <a:blip r:embed="rId497"/>
                <a:stretch>
                  <a:fillRect/>
                </a:stretch>
              </p:blipFill>
              <p:spPr>
                <a:xfrm>
                  <a:off x="8791995" y="5835450"/>
                  <a:ext cx="3708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498">
              <p14:nvContentPartPr>
                <p14:cNvPr id="383" name="Ink 382">
                  <a:extLst>
                    <a:ext uri="{FF2B5EF4-FFF2-40B4-BE49-F238E27FC236}">
                      <a16:creationId xmlns:a16="http://schemas.microsoft.com/office/drawing/2014/main" id="{19D5519B-C76C-41BD-B35F-7FF8814283FC}"/>
                    </a:ext>
                  </a:extLst>
                </p14:cNvPr>
                <p14:cNvContentPartPr/>
                <p14:nvPr/>
              </p14:nvContentPartPr>
              <p14:xfrm>
                <a:off x="8856435" y="5736450"/>
                <a:ext cx="98280" cy="263880"/>
              </p14:xfrm>
            </p:contentPart>
          </mc:Choice>
          <mc:Fallback xmlns="">
            <p:pic>
              <p:nvPicPr>
                <p:cNvPr id="383" name="Ink 382">
                  <a:extLst>
                    <a:ext uri="{FF2B5EF4-FFF2-40B4-BE49-F238E27FC236}">
                      <a16:creationId xmlns:a16="http://schemas.microsoft.com/office/drawing/2014/main" id="{19D5519B-C76C-41BD-B35F-7FF8814283FC}"/>
                    </a:ext>
                  </a:extLst>
                </p:cNvPr>
                <p:cNvPicPr/>
                <p:nvPr/>
              </p:nvPicPr>
              <p:blipFill>
                <a:blip r:embed="rId499"/>
                <a:stretch>
                  <a:fillRect/>
                </a:stretch>
              </p:blipFill>
              <p:spPr>
                <a:xfrm>
                  <a:off x="8847435" y="5727810"/>
                  <a:ext cx="115920" cy="281520"/>
                </a:xfrm>
                <a:prstGeom prst="rect">
                  <a:avLst/>
                </a:prstGeom>
              </p:spPr>
            </p:pic>
          </mc:Fallback>
        </mc:AlternateContent>
      </p:grpSp>
      <p:grpSp>
        <p:nvGrpSpPr>
          <p:cNvPr id="411" name="Group 410">
            <a:extLst>
              <a:ext uri="{FF2B5EF4-FFF2-40B4-BE49-F238E27FC236}">
                <a16:creationId xmlns:a16="http://schemas.microsoft.com/office/drawing/2014/main" id="{85BE0EFD-EF47-41D4-857F-E8D5A15217C2}"/>
              </a:ext>
            </a:extLst>
          </p:cNvPr>
          <p:cNvGrpSpPr/>
          <p:nvPr/>
        </p:nvGrpSpPr>
        <p:grpSpPr>
          <a:xfrm>
            <a:off x="5365875" y="5530170"/>
            <a:ext cx="2832120" cy="822240"/>
            <a:chOff x="5365875" y="5530170"/>
            <a:chExt cx="2832120" cy="822240"/>
          </a:xfrm>
        </p:grpSpPr>
        <mc:AlternateContent xmlns:mc="http://schemas.openxmlformats.org/markup-compatibility/2006" xmlns:p14="http://schemas.microsoft.com/office/powerpoint/2010/main">
          <mc:Choice Requires="p14">
            <p:contentPart p14:bwMode="auto" r:id="rId500">
              <p14:nvContentPartPr>
                <p14:cNvPr id="352" name="Ink 351">
                  <a:extLst>
                    <a:ext uri="{FF2B5EF4-FFF2-40B4-BE49-F238E27FC236}">
                      <a16:creationId xmlns:a16="http://schemas.microsoft.com/office/drawing/2014/main" id="{C6F9B97A-8C2F-4223-8DD1-22ED2CEC2637}"/>
                    </a:ext>
                  </a:extLst>
                </p14:cNvPr>
                <p14:cNvContentPartPr/>
                <p14:nvPr/>
              </p14:nvContentPartPr>
              <p14:xfrm>
                <a:off x="7128795" y="5603610"/>
                <a:ext cx="1069200" cy="66240"/>
              </p14:xfrm>
            </p:contentPart>
          </mc:Choice>
          <mc:Fallback xmlns="">
            <p:pic>
              <p:nvPicPr>
                <p:cNvPr id="352" name="Ink 351">
                  <a:extLst>
                    <a:ext uri="{FF2B5EF4-FFF2-40B4-BE49-F238E27FC236}">
                      <a16:creationId xmlns:a16="http://schemas.microsoft.com/office/drawing/2014/main" id="{C6F9B97A-8C2F-4223-8DD1-22ED2CEC2637}"/>
                    </a:ext>
                  </a:extLst>
                </p:cNvPr>
                <p:cNvPicPr/>
                <p:nvPr/>
              </p:nvPicPr>
              <p:blipFill>
                <a:blip r:embed="rId501"/>
                <a:stretch>
                  <a:fillRect/>
                </a:stretch>
              </p:blipFill>
              <p:spPr>
                <a:xfrm>
                  <a:off x="7120155" y="5594610"/>
                  <a:ext cx="108684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502">
              <p14:nvContentPartPr>
                <p14:cNvPr id="379" name="Ink 378">
                  <a:extLst>
                    <a:ext uri="{FF2B5EF4-FFF2-40B4-BE49-F238E27FC236}">
                      <a16:creationId xmlns:a16="http://schemas.microsoft.com/office/drawing/2014/main" id="{E16EE2B9-E02B-479F-AD23-E86E9567D401}"/>
                    </a:ext>
                  </a:extLst>
                </p14:cNvPr>
                <p14:cNvContentPartPr/>
                <p14:nvPr/>
              </p14:nvContentPartPr>
              <p14:xfrm>
                <a:off x="6972195" y="5919330"/>
                <a:ext cx="1160280" cy="37080"/>
              </p14:xfrm>
            </p:contentPart>
          </mc:Choice>
          <mc:Fallback xmlns="">
            <p:pic>
              <p:nvPicPr>
                <p:cNvPr id="379" name="Ink 378">
                  <a:extLst>
                    <a:ext uri="{FF2B5EF4-FFF2-40B4-BE49-F238E27FC236}">
                      <a16:creationId xmlns:a16="http://schemas.microsoft.com/office/drawing/2014/main" id="{E16EE2B9-E02B-479F-AD23-E86E9567D401}"/>
                    </a:ext>
                  </a:extLst>
                </p:cNvPr>
                <p:cNvPicPr/>
                <p:nvPr/>
              </p:nvPicPr>
              <p:blipFill>
                <a:blip r:embed="rId503"/>
                <a:stretch>
                  <a:fillRect/>
                </a:stretch>
              </p:blipFill>
              <p:spPr>
                <a:xfrm>
                  <a:off x="6963195" y="5910690"/>
                  <a:ext cx="117792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504">
              <p14:nvContentPartPr>
                <p14:cNvPr id="345" name="Ink 344">
                  <a:extLst>
                    <a:ext uri="{FF2B5EF4-FFF2-40B4-BE49-F238E27FC236}">
                      <a16:creationId xmlns:a16="http://schemas.microsoft.com/office/drawing/2014/main" id="{4FCEA9A5-9D84-409E-BED3-4AA906EE54AC}"/>
                    </a:ext>
                  </a:extLst>
                </p14:cNvPr>
                <p14:cNvContentPartPr/>
                <p14:nvPr/>
              </p14:nvContentPartPr>
              <p14:xfrm>
                <a:off x="5427795" y="5618730"/>
                <a:ext cx="187920" cy="200160"/>
              </p14:xfrm>
            </p:contentPart>
          </mc:Choice>
          <mc:Fallback xmlns="">
            <p:pic>
              <p:nvPicPr>
                <p:cNvPr id="345" name="Ink 344">
                  <a:extLst>
                    <a:ext uri="{FF2B5EF4-FFF2-40B4-BE49-F238E27FC236}">
                      <a16:creationId xmlns:a16="http://schemas.microsoft.com/office/drawing/2014/main" id="{4FCEA9A5-9D84-409E-BED3-4AA906EE54AC}"/>
                    </a:ext>
                  </a:extLst>
                </p:cNvPr>
                <p:cNvPicPr/>
                <p:nvPr/>
              </p:nvPicPr>
              <p:blipFill>
                <a:blip r:embed="rId505"/>
                <a:stretch>
                  <a:fillRect/>
                </a:stretch>
              </p:blipFill>
              <p:spPr>
                <a:xfrm>
                  <a:off x="5418795" y="5610090"/>
                  <a:ext cx="20556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506">
              <p14:nvContentPartPr>
                <p14:cNvPr id="346" name="Ink 345">
                  <a:extLst>
                    <a:ext uri="{FF2B5EF4-FFF2-40B4-BE49-F238E27FC236}">
                      <a16:creationId xmlns:a16="http://schemas.microsoft.com/office/drawing/2014/main" id="{69661EE4-1627-41F2-8373-F93A253BE6B4}"/>
                    </a:ext>
                  </a:extLst>
                </p14:cNvPr>
                <p14:cNvContentPartPr/>
                <p14:nvPr/>
              </p14:nvContentPartPr>
              <p14:xfrm>
                <a:off x="5669715" y="5570490"/>
                <a:ext cx="200160" cy="234360"/>
              </p14:xfrm>
            </p:contentPart>
          </mc:Choice>
          <mc:Fallback xmlns="">
            <p:pic>
              <p:nvPicPr>
                <p:cNvPr id="346" name="Ink 345">
                  <a:extLst>
                    <a:ext uri="{FF2B5EF4-FFF2-40B4-BE49-F238E27FC236}">
                      <a16:creationId xmlns:a16="http://schemas.microsoft.com/office/drawing/2014/main" id="{69661EE4-1627-41F2-8373-F93A253BE6B4}"/>
                    </a:ext>
                  </a:extLst>
                </p:cNvPr>
                <p:cNvPicPr/>
                <p:nvPr/>
              </p:nvPicPr>
              <p:blipFill>
                <a:blip r:embed="rId507"/>
                <a:stretch>
                  <a:fillRect/>
                </a:stretch>
              </p:blipFill>
              <p:spPr>
                <a:xfrm>
                  <a:off x="5660715" y="5561490"/>
                  <a:ext cx="21780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508">
              <p14:nvContentPartPr>
                <p14:cNvPr id="347" name="Ink 346">
                  <a:extLst>
                    <a:ext uri="{FF2B5EF4-FFF2-40B4-BE49-F238E27FC236}">
                      <a16:creationId xmlns:a16="http://schemas.microsoft.com/office/drawing/2014/main" id="{DEC544AF-2E2E-4853-BD34-EEB54065A250}"/>
                    </a:ext>
                  </a:extLst>
                </p14:cNvPr>
                <p14:cNvContentPartPr/>
                <p14:nvPr/>
              </p14:nvContentPartPr>
              <p14:xfrm>
                <a:off x="5946195" y="5674530"/>
                <a:ext cx="114480" cy="177480"/>
              </p14:xfrm>
            </p:contentPart>
          </mc:Choice>
          <mc:Fallback xmlns="">
            <p:pic>
              <p:nvPicPr>
                <p:cNvPr id="347" name="Ink 346">
                  <a:extLst>
                    <a:ext uri="{FF2B5EF4-FFF2-40B4-BE49-F238E27FC236}">
                      <a16:creationId xmlns:a16="http://schemas.microsoft.com/office/drawing/2014/main" id="{DEC544AF-2E2E-4853-BD34-EEB54065A250}"/>
                    </a:ext>
                  </a:extLst>
                </p:cNvPr>
                <p:cNvPicPr/>
                <p:nvPr/>
              </p:nvPicPr>
              <p:blipFill>
                <a:blip r:embed="rId509"/>
                <a:stretch>
                  <a:fillRect/>
                </a:stretch>
              </p:blipFill>
              <p:spPr>
                <a:xfrm>
                  <a:off x="5937555" y="5665530"/>
                  <a:ext cx="13212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510">
              <p14:nvContentPartPr>
                <p14:cNvPr id="348" name="Ink 347">
                  <a:extLst>
                    <a:ext uri="{FF2B5EF4-FFF2-40B4-BE49-F238E27FC236}">
                      <a16:creationId xmlns:a16="http://schemas.microsoft.com/office/drawing/2014/main" id="{E610CB2D-AF57-4083-B6B2-93EA03958F14}"/>
                    </a:ext>
                  </a:extLst>
                </p14:cNvPr>
                <p14:cNvContentPartPr/>
                <p14:nvPr/>
              </p14:nvContentPartPr>
              <p14:xfrm>
                <a:off x="6212595" y="5642130"/>
                <a:ext cx="121320" cy="12600"/>
              </p14:xfrm>
            </p:contentPart>
          </mc:Choice>
          <mc:Fallback xmlns="">
            <p:pic>
              <p:nvPicPr>
                <p:cNvPr id="348" name="Ink 347">
                  <a:extLst>
                    <a:ext uri="{FF2B5EF4-FFF2-40B4-BE49-F238E27FC236}">
                      <a16:creationId xmlns:a16="http://schemas.microsoft.com/office/drawing/2014/main" id="{E610CB2D-AF57-4083-B6B2-93EA03958F14}"/>
                    </a:ext>
                  </a:extLst>
                </p:cNvPr>
                <p:cNvPicPr/>
                <p:nvPr/>
              </p:nvPicPr>
              <p:blipFill>
                <a:blip r:embed="rId511"/>
                <a:stretch>
                  <a:fillRect/>
                </a:stretch>
              </p:blipFill>
              <p:spPr>
                <a:xfrm>
                  <a:off x="6203595" y="5633490"/>
                  <a:ext cx="13896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512">
              <p14:nvContentPartPr>
                <p14:cNvPr id="349" name="Ink 348">
                  <a:extLst>
                    <a:ext uri="{FF2B5EF4-FFF2-40B4-BE49-F238E27FC236}">
                      <a16:creationId xmlns:a16="http://schemas.microsoft.com/office/drawing/2014/main" id="{E9E8FF6E-70FF-43A4-AD48-E6546817DE1E}"/>
                    </a:ext>
                  </a:extLst>
                </p14:cNvPr>
                <p14:cNvContentPartPr/>
                <p14:nvPr/>
              </p14:nvContentPartPr>
              <p14:xfrm>
                <a:off x="6211875" y="5747970"/>
                <a:ext cx="91440" cy="6480"/>
              </p14:xfrm>
            </p:contentPart>
          </mc:Choice>
          <mc:Fallback xmlns="">
            <p:pic>
              <p:nvPicPr>
                <p:cNvPr id="349" name="Ink 348">
                  <a:extLst>
                    <a:ext uri="{FF2B5EF4-FFF2-40B4-BE49-F238E27FC236}">
                      <a16:creationId xmlns:a16="http://schemas.microsoft.com/office/drawing/2014/main" id="{E9E8FF6E-70FF-43A4-AD48-E6546817DE1E}"/>
                    </a:ext>
                  </a:extLst>
                </p:cNvPr>
                <p:cNvPicPr/>
                <p:nvPr/>
              </p:nvPicPr>
              <p:blipFill>
                <a:blip r:embed="rId513"/>
                <a:stretch>
                  <a:fillRect/>
                </a:stretch>
              </p:blipFill>
              <p:spPr>
                <a:xfrm>
                  <a:off x="6203235" y="5738970"/>
                  <a:ext cx="10908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514">
              <p14:nvContentPartPr>
                <p14:cNvPr id="350" name="Ink 349">
                  <a:extLst>
                    <a:ext uri="{FF2B5EF4-FFF2-40B4-BE49-F238E27FC236}">
                      <a16:creationId xmlns:a16="http://schemas.microsoft.com/office/drawing/2014/main" id="{F85EB092-A72C-4950-BA7C-D1BD5CD065AF}"/>
                    </a:ext>
                  </a:extLst>
                </p14:cNvPr>
                <p14:cNvContentPartPr/>
                <p14:nvPr/>
              </p14:nvContentPartPr>
              <p14:xfrm>
                <a:off x="6471795" y="5631690"/>
                <a:ext cx="67320" cy="10800"/>
              </p14:xfrm>
            </p:contentPart>
          </mc:Choice>
          <mc:Fallback xmlns="">
            <p:pic>
              <p:nvPicPr>
                <p:cNvPr id="350" name="Ink 349">
                  <a:extLst>
                    <a:ext uri="{FF2B5EF4-FFF2-40B4-BE49-F238E27FC236}">
                      <a16:creationId xmlns:a16="http://schemas.microsoft.com/office/drawing/2014/main" id="{F85EB092-A72C-4950-BA7C-D1BD5CD065AF}"/>
                    </a:ext>
                  </a:extLst>
                </p:cNvPr>
                <p:cNvPicPr/>
                <p:nvPr/>
              </p:nvPicPr>
              <p:blipFill>
                <a:blip r:embed="rId515"/>
                <a:stretch>
                  <a:fillRect/>
                </a:stretch>
              </p:blipFill>
              <p:spPr>
                <a:xfrm>
                  <a:off x="6462795" y="5623050"/>
                  <a:ext cx="8496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516">
              <p14:nvContentPartPr>
                <p14:cNvPr id="351" name="Ink 350">
                  <a:extLst>
                    <a:ext uri="{FF2B5EF4-FFF2-40B4-BE49-F238E27FC236}">
                      <a16:creationId xmlns:a16="http://schemas.microsoft.com/office/drawing/2014/main" id="{26D8BF00-B9A0-4611-9109-EE135D39A8F1}"/>
                    </a:ext>
                  </a:extLst>
                </p14:cNvPr>
                <p14:cNvContentPartPr/>
                <p14:nvPr/>
              </p14:nvContentPartPr>
              <p14:xfrm>
                <a:off x="6629475" y="5530170"/>
                <a:ext cx="24120" cy="210960"/>
              </p14:xfrm>
            </p:contentPart>
          </mc:Choice>
          <mc:Fallback xmlns="">
            <p:pic>
              <p:nvPicPr>
                <p:cNvPr id="351" name="Ink 350">
                  <a:extLst>
                    <a:ext uri="{FF2B5EF4-FFF2-40B4-BE49-F238E27FC236}">
                      <a16:creationId xmlns:a16="http://schemas.microsoft.com/office/drawing/2014/main" id="{26D8BF00-B9A0-4611-9109-EE135D39A8F1}"/>
                    </a:ext>
                  </a:extLst>
                </p:cNvPr>
                <p:cNvPicPr/>
                <p:nvPr/>
              </p:nvPicPr>
              <p:blipFill>
                <a:blip r:embed="rId517"/>
                <a:stretch>
                  <a:fillRect/>
                </a:stretch>
              </p:blipFill>
              <p:spPr>
                <a:xfrm>
                  <a:off x="6620835" y="5521530"/>
                  <a:ext cx="4176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518">
              <p14:nvContentPartPr>
                <p14:cNvPr id="373" name="Ink 372">
                  <a:extLst>
                    <a:ext uri="{FF2B5EF4-FFF2-40B4-BE49-F238E27FC236}">
                      <a16:creationId xmlns:a16="http://schemas.microsoft.com/office/drawing/2014/main" id="{38FC6122-3E6F-42F9-B215-2C4BDE22CE19}"/>
                    </a:ext>
                  </a:extLst>
                </p14:cNvPr>
                <p14:cNvContentPartPr/>
                <p14:nvPr/>
              </p14:nvContentPartPr>
              <p14:xfrm>
                <a:off x="5566755" y="5912490"/>
                <a:ext cx="127800" cy="221040"/>
              </p14:xfrm>
            </p:contentPart>
          </mc:Choice>
          <mc:Fallback xmlns="">
            <p:pic>
              <p:nvPicPr>
                <p:cNvPr id="373" name="Ink 372">
                  <a:extLst>
                    <a:ext uri="{FF2B5EF4-FFF2-40B4-BE49-F238E27FC236}">
                      <a16:creationId xmlns:a16="http://schemas.microsoft.com/office/drawing/2014/main" id="{38FC6122-3E6F-42F9-B215-2C4BDE22CE19}"/>
                    </a:ext>
                  </a:extLst>
                </p:cNvPr>
                <p:cNvPicPr/>
                <p:nvPr/>
              </p:nvPicPr>
              <p:blipFill>
                <a:blip r:embed="rId519"/>
                <a:stretch>
                  <a:fillRect/>
                </a:stretch>
              </p:blipFill>
              <p:spPr>
                <a:xfrm>
                  <a:off x="5558115" y="5903490"/>
                  <a:ext cx="14544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520">
              <p14:nvContentPartPr>
                <p14:cNvPr id="374" name="Ink 373">
                  <a:extLst>
                    <a:ext uri="{FF2B5EF4-FFF2-40B4-BE49-F238E27FC236}">
                      <a16:creationId xmlns:a16="http://schemas.microsoft.com/office/drawing/2014/main" id="{704A314C-41B7-4105-A755-A1C5B8FB5204}"/>
                    </a:ext>
                  </a:extLst>
                </p14:cNvPr>
                <p14:cNvContentPartPr/>
                <p14:nvPr/>
              </p14:nvContentPartPr>
              <p14:xfrm>
                <a:off x="5771595" y="5933370"/>
                <a:ext cx="149400" cy="146880"/>
              </p14:xfrm>
            </p:contentPart>
          </mc:Choice>
          <mc:Fallback xmlns="">
            <p:pic>
              <p:nvPicPr>
                <p:cNvPr id="374" name="Ink 373">
                  <a:extLst>
                    <a:ext uri="{FF2B5EF4-FFF2-40B4-BE49-F238E27FC236}">
                      <a16:creationId xmlns:a16="http://schemas.microsoft.com/office/drawing/2014/main" id="{704A314C-41B7-4105-A755-A1C5B8FB5204}"/>
                    </a:ext>
                  </a:extLst>
                </p:cNvPr>
                <p:cNvPicPr/>
                <p:nvPr/>
              </p:nvPicPr>
              <p:blipFill>
                <a:blip r:embed="rId521"/>
                <a:stretch>
                  <a:fillRect/>
                </a:stretch>
              </p:blipFill>
              <p:spPr>
                <a:xfrm>
                  <a:off x="5762955" y="5924370"/>
                  <a:ext cx="16704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522">
              <p14:nvContentPartPr>
                <p14:cNvPr id="375" name="Ink 374">
                  <a:extLst>
                    <a:ext uri="{FF2B5EF4-FFF2-40B4-BE49-F238E27FC236}">
                      <a16:creationId xmlns:a16="http://schemas.microsoft.com/office/drawing/2014/main" id="{8CF75511-AE6E-4266-97EC-9ED8694F7EFD}"/>
                    </a:ext>
                  </a:extLst>
                </p14:cNvPr>
                <p14:cNvContentPartPr/>
                <p14:nvPr/>
              </p14:nvContentPartPr>
              <p14:xfrm>
                <a:off x="5978595" y="5958570"/>
                <a:ext cx="94680" cy="162000"/>
              </p14:xfrm>
            </p:contentPart>
          </mc:Choice>
          <mc:Fallback xmlns="">
            <p:pic>
              <p:nvPicPr>
                <p:cNvPr id="375" name="Ink 374">
                  <a:extLst>
                    <a:ext uri="{FF2B5EF4-FFF2-40B4-BE49-F238E27FC236}">
                      <a16:creationId xmlns:a16="http://schemas.microsoft.com/office/drawing/2014/main" id="{8CF75511-AE6E-4266-97EC-9ED8694F7EFD}"/>
                    </a:ext>
                  </a:extLst>
                </p:cNvPr>
                <p:cNvPicPr/>
                <p:nvPr/>
              </p:nvPicPr>
              <p:blipFill>
                <a:blip r:embed="rId523"/>
                <a:stretch>
                  <a:fillRect/>
                </a:stretch>
              </p:blipFill>
              <p:spPr>
                <a:xfrm>
                  <a:off x="5969955" y="5949930"/>
                  <a:ext cx="11232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524">
              <p14:nvContentPartPr>
                <p14:cNvPr id="376" name="Ink 375">
                  <a:extLst>
                    <a:ext uri="{FF2B5EF4-FFF2-40B4-BE49-F238E27FC236}">
                      <a16:creationId xmlns:a16="http://schemas.microsoft.com/office/drawing/2014/main" id="{671F3A2E-EFB3-4C80-B332-C5E59E8CC37A}"/>
                    </a:ext>
                  </a:extLst>
                </p14:cNvPr>
                <p14:cNvContentPartPr/>
                <p14:nvPr/>
              </p14:nvContentPartPr>
              <p14:xfrm>
                <a:off x="6179115" y="5989530"/>
                <a:ext cx="137160" cy="25920"/>
              </p14:xfrm>
            </p:contentPart>
          </mc:Choice>
          <mc:Fallback xmlns="">
            <p:pic>
              <p:nvPicPr>
                <p:cNvPr id="376" name="Ink 375">
                  <a:extLst>
                    <a:ext uri="{FF2B5EF4-FFF2-40B4-BE49-F238E27FC236}">
                      <a16:creationId xmlns:a16="http://schemas.microsoft.com/office/drawing/2014/main" id="{671F3A2E-EFB3-4C80-B332-C5E59E8CC37A}"/>
                    </a:ext>
                  </a:extLst>
                </p:cNvPr>
                <p:cNvPicPr/>
                <p:nvPr/>
              </p:nvPicPr>
              <p:blipFill>
                <a:blip r:embed="rId525"/>
                <a:stretch>
                  <a:fillRect/>
                </a:stretch>
              </p:blipFill>
              <p:spPr>
                <a:xfrm>
                  <a:off x="6170115" y="5980890"/>
                  <a:ext cx="1548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526">
              <p14:nvContentPartPr>
                <p14:cNvPr id="377" name="Ink 376">
                  <a:extLst>
                    <a:ext uri="{FF2B5EF4-FFF2-40B4-BE49-F238E27FC236}">
                      <a16:creationId xmlns:a16="http://schemas.microsoft.com/office/drawing/2014/main" id="{49DFE640-A902-47D5-8543-1E93A4488433}"/>
                    </a:ext>
                  </a:extLst>
                </p14:cNvPr>
                <p14:cNvContentPartPr/>
                <p14:nvPr/>
              </p14:nvContentPartPr>
              <p14:xfrm>
                <a:off x="6194595" y="6072690"/>
                <a:ext cx="109080" cy="18360"/>
              </p14:xfrm>
            </p:contentPart>
          </mc:Choice>
          <mc:Fallback xmlns="">
            <p:pic>
              <p:nvPicPr>
                <p:cNvPr id="377" name="Ink 376">
                  <a:extLst>
                    <a:ext uri="{FF2B5EF4-FFF2-40B4-BE49-F238E27FC236}">
                      <a16:creationId xmlns:a16="http://schemas.microsoft.com/office/drawing/2014/main" id="{49DFE640-A902-47D5-8543-1E93A4488433}"/>
                    </a:ext>
                  </a:extLst>
                </p:cNvPr>
                <p:cNvPicPr/>
                <p:nvPr/>
              </p:nvPicPr>
              <p:blipFill>
                <a:blip r:embed="rId527"/>
                <a:stretch>
                  <a:fillRect/>
                </a:stretch>
              </p:blipFill>
              <p:spPr>
                <a:xfrm>
                  <a:off x="6185955" y="6064050"/>
                  <a:ext cx="1267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28">
              <p14:nvContentPartPr>
                <p14:cNvPr id="378" name="Ink 377">
                  <a:extLst>
                    <a:ext uri="{FF2B5EF4-FFF2-40B4-BE49-F238E27FC236}">
                      <a16:creationId xmlns:a16="http://schemas.microsoft.com/office/drawing/2014/main" id="{821788F1-286D-4B51-B83B-EDED7500BE67}"/>
                    </a:ext>
                  </a:extLst>
                </p14:cNvPr>
                <p14:cNvContentPartPr/>
                <p14:nvPr/>
              </p14:nvContentPartPr>
              <p14:xfrm>
                <a:off x="6564675" y="5900250"/>
                <a:ext cx="28440" cy="190080"/>
              </p14:xfrm>
            </p:contentPart>
          </mc:Choice>
          <mc:Fallback xmlns="">
            <p:pic>
              <p:nvPicPr>
                <p:cNvPr id="378" name="Ink 377">
                  <a:extLst>
                    <a:ext uri="{FF2B5EF4-FFF2-40B4-BE49-F238E27FC236}">
                      <a16:creationId xmlns:a16="http://schemas.microsoft.com/office/drawing/2014/main" id="{821788F1-286D-4B51-B83B-EDED7500BE67}"/>
                    </a:ext>
                  </a:extLst>
                </p:cNvPr>
                <p:cNvPicPr/>
                <p:nvPr/>
              </p:nvPicPr>
              <p:blipFill>
                <a:blip r:embed="rId529"/>
                <a:stretch>
                  <a:fillRect/>
                </a:stretch>
              </p:blipFill>
              <p:spPr>
                <a:xfrm>
                  <a:off x="6556035" y="5891610"/>
                  <a:ext cx="4608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530">
              <p14:nvContentPartPr>
                <p14:cNvPr id="386" name="Ink 385">
                  <a:extLst>
                    <a:ext uri="{FF2B5EF4-FFF2-40B4-BE49-F238E27FC236}">
                      <a16:creationId xmlns:a16="http://schemas.microsoft.com/office/drawing/2014/main" id="{AAC9897E-B30E-47BB-86D1-437B7462994B}"/>
                    </a:ext>
                  </a:extLst>
                </p14:cNvPr>
                <p14:cNvContentPartPr/>
                <p14:nvPr/>
              </p14:nvContentPartPr>
              <p14:xfrm>
                <a:off x="5365875" y="6152610"/>
                <a:ext cx="136440" cy="182880"/>
              </p14:xfrm>
            </p:contentPart>
          </mc:Choice>
          <mc:Fallback xmlns="">
            <p:pic>
              <p:nvPicPr>
                <p:cNvPr id="386" name="Ink 385">
                  <a:extLst>
                    <a:ext uri="{FF2B5EF4-FFF2-40B4-BE49-F238E27FC236}">
                      <a16:creationId xmlns:a16="http://schemas.microsoft.com/office/drawing/2014/main" id="{AAC9897E-B30E-47BB-86D1-437B7462994B}"/>
                    </a:ext>
                  </a:extLst>
                </p:cNvPr>
                <p:cNvPicPr/>
                <p:nvPr/>
              </p:nvPicPr>
              <p:blipFill>
                <a:blip r:embed="rId531"/>
                <a:stretch>
                  <a:fillRect/>
                </a:stretch>
              </p:blipFill>
              <p:spPr>
                <a:xfrm>
                  <a:off x="5356875" y="6143610"/>
                  <a:ext cx="15408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532">
              <p14:nvContentPartPr>
                <p14:cNvPr id="387" name="Ink 386">
                  <a:extLst>
                    <a:ext uri="{FF2B5EF4-FFF2-40B4-BE49-F238E27FC236}">
                      <a16:creationId xmlns:a16="http://schemas.microsoft.com/office/drawing/2014/main" id="{736536AE-4F6F-49D0-8364-9846E0F559EC}"/>
                    </a:ext>
                  </a:extLst>
                </p14:cNvPr>
                <p14:cNvContentPartPr/>
                <p14:nvPr/>
              </p14:nvContentPartPr>
              <p14:xfrm>
                <a:off x="5581875" y="6227130"/>
                <a:ext cx="149040" cy="99720"/>
              </p14:xfrm>
            </p:contentPart>
          </mc:Choice>
          <mc:Fallback xmlns="">
            <p:pic>
              <p:nvPicPr>
                <p:cNvPr id="387" name="Ink 386">
                  <a:extLst>
                    <a:ext uri="{FF2B5EF4-FFF2-40B4-BE49-F238E27FC236}">
                      <a16:creationId xmlns:a16="http://schemas.microsoft.com/office/drawing/2014/main" id="{736536AE-4F6F-49D0-8364-9846E0F559EC}"/>
                    </a:ext>
                  </a:extLst>
                </p:cNvPr>
                <p:cNvPicPr/>
                <p:nvPr/>
              </p:nvPicPr>
              <p:blipFill>
                <a:blip r:embed="rId533"/>
                <a:stretch>
                  <a:fillRect/>
                </a:stretch>
              </p:blipFill>
              <p:spPr>
                <a:xfrm>
                  <a:off x="5573235" y="6218130"/>
                  <a:ext cx="16668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534">
              <p14:nvContentPartPr>
                <p14:cNvPr id="388" name="Ink 387">
                  <a:extLst>
                    <a:ext uri="{FF2B5EF4-FFF2-40B4-BE49-F238E27FC236}">
                      <a16:creationId xmlns:a16="http://schemas.microsoft.com/office/drawing/2014/main" id="{2890E7BD-CB3E-4DD7-A8DC-C50C5F636EE9}"/>
                    </a:ext>
                  </a:extLst>
                </p14:cNvPr>
                <p14:cNvContentPartPr/>
                <p14:nvPr/>
              </p14:nvContentPartPr>
              <p14:xfrm>
                <a:off x="5829555" y="6233250"/>
                <a:ext cx="35640" cy="88200"/>
              </p14:xfrm>
            </p:contentPart>
          </mc:Choice>
          <mc:Fallback xmlns="">
            <p:pic>
              <p:nvPicPr>
                <p:cNvPr id="388" name="Ink 387">
                  <a:extLst>
                    <a:ext uri="{FF2B5EF4-FFF2-40B4-BE49-F238E27FC236}">
                      <a16:creationId xmlns:a16="http://schemas.microsoft.com/office/drawing/2014/main" id="{2890E7BD-CB3E-4DD7-A8DC-C50C5F636EE9}"/>
                    </a:ext>
                  </a:extLst>
                </p:cNvPr>
                <p:cNvPicPr/>
                <p:nvPr/>
              </p:nvPicPr>
              <p:blipFill>
                <a:blip r:embed="rId535"/>
                <a:stretch>
                  <a:fillRect/>
                </a:stretch>
              </p:blipFill>
              <p:spPr>
                <a:xfrm>
                  <a:off x="5820915" y="6224610"/>
                  <a:ext cx="5328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536">
              <p14:nvContentPartPr>
                <p14:cNvPr id="389" name="Ink 388">
                  <a:extLst>
                    <a:ext uri="{FF2B5EF4-FFF2-40B4-BE49-F238E27FC236}">
                      <a16:creationId xmlns:a16="http://schemas.microsoft.com/office/drawing/2014/main" id="{D22D0CDD-9155-4924-8766-706B1EC65E56}"/>
                    </a:ext>
                  </a:extLst>
                </p14:cNvPr>
                <p14:cNvContentPartPr/>
                <p14:nvPr/>
              </p14:nvContentPartPr>
              <p14:xfrm>
                <a:off x="5971755" y="6238650"/>
                <a:ext cx="196200" cy="24480"/>
              </p14:xfrm>
            </p:contentPart>
          </mc:Choice>
          <mc:Fallback xmlns="">
            <p:pic>
              <p:nvPicPr>
                <p:cNvPr id="389" name="Ink 388">
                  <a:extLst>
                    <a:ext uri="{FF2B5EF4-FFF2-40B4-BE49-F238E27FC236}">
                      <a16:creationId xmlns:a16="http://schemas.microsoft.com/office/drawing/2014/main" id="{D22D0CDD-9155-4924-8766-706B1EC65E56}"/>
                    </a:ext>
                  </a:extLst>
                </p:cNvPr>
                <p:cNvPicPr/>
                <p:nvPr/>
              </p:nvPicPr>
              <p:blipFill>
                <a:blip r:embed="rId537"/>
                <a:stretch>
                  <a:fillRect/>
                </a:stretch>
              </p:blipFill>
              <p:spPr>
                <a:xfrm>
                  <a:off x="5963115" y="6230010"/>
                  <a:ext cx="21384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538">
              <p14:nvContentPartPr>
                <p14:cNvPr id="390" name="Ink 389">
                  <a:extLst>
                    <a:ext uri="{FF2B5EF4-FFF2-40B4-BE49-F238E27FC236}">
                      <a16:creationId xmlns:a16="http://schemas.microsoft.com/office/drawing/2014/main" id="{755EEAF7-94C8-4A50-AD18-8CED972EDD58}"/>
                    </a:ext>
                  </a:extLst>
                </p14:cNvPr>
                <p14:cNvContentPartPr/>
                <p14:nvPr/>
              </p14:nvContentPartPr>
              <p14:xfrm>
                <a:off x="6040875" y="6176730"/>
                <a:ext cx="42480" cy="175680"/>
              </p14:xfrm>
            </p:contentPart>
          </mc:Choice>
          <mc:Fallback xmlns="">
            <p:pic>
              <p:nvPicPr>
                <p:cNvPr id="390" name="Ink 389">
                  <a:extLst>
                    <a:ext uri="{FF2B5EF4-FFF2-40B4-BE49-F238E27FC236}">
                      <a16:creationId xmlns:a16="http://schemas.microsoft.com/office/drawing/2014/main" id="{755EEAF7-94C8-4A50-AD18-8CED972EDD58}"/>
                    </a:ext>
                  </a:extLst>
                </p:cNvPr>
                <p:cNvPicPr/>
                <p:nvPr/>
              </p:nvPicPr>
              <p:blipFill>
                <a:blip r:embed="rId539"/>
                <a:stretch>
                  <a:fillRect/>
                </a:stretch>
              </p:blipFill>
              <p:spPr>
                <a:xfrm>
                  <a:off x="6032235" y="6168090"/>
                  <a:ext cx="6012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540">
              <p14:nvContentPartPr>
                <p14:cNvPr id="392" name="Ink 391">
                  <a:extLst>
                    <a:ext uri="{FF2B5EF4-FFF2-40B4-BE49-F238E27FC236}">
                      <a16:creationId xmlns:a16="http://schemas.microsoft.com/office/drawing/2014/main" id="{9236CE2D-BE49-4F46-BBE4-FC20311B9500}"/>
                    </a:ext>
                  </a:extLst>
                </p14:cNvPr>
                <p14:cNvContentPartPr/>
                <p14:nvPr/>
              </p14:nvContentPartPr>
              <p14:xfrm>
                <a:off x="6224835" y="6165210"/>
                <a:ext cx="85320" cy="156600"/>
              </p14:xfrm>
            </p:contentPart>
          </mc:Choice>
          <mc:Fallback xmlns="">
            <p:pic>
              <p:nvPicPr>
                <p:cNvPr id="392" name="Ink 391">
                  <a:extLst>
                    <a:ext uri="{FF2B5EF4-FFF2-40B4-BE49-F238E27FC236}">
                      <a16:creationId xmlns:a16="http://schemas.microsoft.com/office/drawing/2014/main" id="{9236CE2D-BE49-4F46-BBE4-FC20311B9500}"/>
                    </a:ext>
                  </a:extLst>
                </p:cNvPr>
                <p:cNvPicPr/>
                <p:nvPr/>
              </p:nvPicPr>
              <p:blipFill>
                <a:blip r:embed="rId541"/>
                <a:stretch>
                  <a:fillRect/>
                </a:stretch>
              </p:blipFill>
              <p:spPr>
                <a:xfrm>
                  <a:off x="6215835" y="6156570"/>
                  <a:ext cx="10296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542">
              <p14:nvContentPartPr>
                <p14:cNvPr id="393" name="Ink 392">
                  <a:extLst>
                    <a:ext uri="{FF2B5EF4-FFF2-40B4-BE49-F238E27FC236}">
                      <a16:creationId xmlns:a16="http://schemas.microsoft.com/office/drawing/2014/main" id="{CE04224C-1C7B-4CDE-A02C-5B0335763CD2}"/>
                    </a:ext>
                  </a:extLst>
                </p14:cNvPr>
                <p14:cNvContentPartPr/>
                <p14:nvPr/>
              </p14:nvContentPartPr>
              <p14:xfrm>
                <a:off x="6436515" y="6158730"/>
                <a:ext cx="120240" cy="102960"/>
              </p14:xfrm>
            </p:contentPart>
          </mc:Choice>
          <mc:Fallback xmlns="">
            <p:pic>
              <p:nvPicPr>
                <p:cNvPr id="393" name="Ink 392">
                  <a:extLst>
                    <a:ext uri="{FF2B5EF4-FFF2-40B4-BE49-F238E27FC236}">
                      <a16:creationId xmlns:a16="http://schemas.microsoft.com/office/drawing/2014/main" id="{CE04224C-1C7B-4CDE-A02C-5B0335763CD2}"/>
                    </a:ext>
                  </a:extLst>
                </p:cNvPr>
                <p:cNvPicPr/>
                <p:nvPr/>
              </p:nvPicPr>
              <p:blipFill>
                <a:blip r:embed="rId543"/>
                <a:stretch>
                  <a:fillRect/>
                </a:stretch>
              </p:blipFill>
              <p:spPr>
                <a:xfrm>
                  <a:off x="6427515" y="6150090"/>
                  <a:ext cx="13788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544">
              <p14:nvContentPartPr>
                <p14:cNvPr id="394" name="Ink 393">
                  <a:extLst>
                    <a:ext uri="{FF2B5EF4-FFF2-40B4-BE49-F238E27FC236}">
                      <a16:creationId xmlns:a16="http://schemas.microsoft.com/office/drawing/2014/main" id="{BF72C3D8-13E1-47F0-A5C7-3AE917E9D36A}"/>
                    </a:ext>
                  </a:extLst>
                </p14:cNvPr>
                <p14:cNvContentPartPr/>
                <p14:nvPr/>
              </p14:nvContentPartPr>
              <p14:xfrm>
                <a:off x="6626955" y="6169890"/>
                <a:ext cx="122040" cy="154800"/>
              </p14:xfrm>
            </p:contentPart>
          </mc:Choice>
          <mc:Fallback xmlns="">
            <p:pic>
              <p:nvPicPr>
                <p:cNvPr id="394" name="Ink 393">
                  <a:extLst>
                    <a:ext uri="{FF2B5EF4-FFF2-40B4-BE49-F238E27FC236}">
                      <a16:creationId xmlns:a16="http://schemas.microsoft.com/office/drawing/2014/main" id="{BF72C3D8-13E1-47F0-A5C7-3AE917E9D36A}"/>
                    </a:ext>
                  </a:extLst>
                </p:cNvPr>
                <p:cNvPicPr/>
                <p:nvPr/>
              </p:nvPicPr>
              <p:blipFill>
                <a:blip r:embed="rId545"/>
                <a:stretch>
                  <a:fillRect/>
                </a:stretch>
              </p:blipFill>
              <p:spPr>
                <a:xfrm>
                  <a:off x="6618315" y="6160890"/>
                  <a:ext cx="13968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546">
              <p14:nvContentPartPr>
                <p14:cNvPr id="395" name="Ink 394">
                  <a:extLst>
                    <a:ext uri="{FF2B5EF4-FFF2-40B4-BE49-F238E27FC236}">
                      <a16:creationId xmlns:a16="http://schemas.microsoft.com/office/drawing/2014/main" id="{717EBA8A-32A1-4249-AB32-B712D5BBCB90}"/>
                    </a:ext>
                  </a:extLst>
                </p14:cNvPr>
                <p14:cNvContentPartPr/>
                <p14:nvPr/>
              </p14:nvContentPartPr>
              <p14:xfrm>
                <a:off x="6828195" y="6226410"/>
                <a:ext cx="144000" cy="20160"/>
              </p14:xfrm>
            </p:contentPart>
          </mc:Choice>
          <mc:Fallback xmlns="">
            <p:pic>
              <p:nvPicPr>
                <p:cNvPr id="395" name="Ink 394">
                  <a:extLst>
                    <a:ext uri="{FF2B5EF4-FFF2-40B4-BE49-F238E27FC236}">
                      <a16:creationId xmlns:a16="http://schemas.microsoft.com/office/drawing/2014/main" id="{717EBA8A-32A1-4249-AB32-B712D5BBCB90}"/>
                    </a:ext>
                  </a:extLst>
                </p:cNvPr>
                <p:cNvPicPr/>
                <p:nvPr/>
              </p:nvPicPr>
              <p:blipFill>
                <a:blip r:embed="rId547"/>
                <a:stretch>
                  <a:fillRect/>
                </a:stretch>
              </p:blipFill>
              <p:spPr>
                <a:xfrm>
                  <a:off x="6819195" y="6217770"/>
                  <a:ext cx="16164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548">
              <p14:nvContentPartPr>
                <p14:cNvPr id="396" name="Ink 395">
                  <a:extLst>
                    <a:ext uri="{FF2B5EF4-FFF2-40B4-BE49-F238E27FC236}">
                      <a16:creationId xmlns:a16="http://schemas.microsoft.com/office/drawing/2014/main" id="{BC2BBF59-BC08-46FB-957F-5C194E611E47}"/>
                    </a:ext>
                  </a:extLst>
                </p14:cNvPr>
                <p14:cNvContentPartPr/>
                <p14:nvPr/>
              </p14:nvContentPartPr>
              <p14:xfrm>
                <a:off x="6883275" y="6160170"/>
                <a:ext cx="40320" cy="159840"/>
              </p14:xfrm>
            </p:contentPart>
          </mc:Choice>
          <mc:Fallback xmlns="">
            <p:pic>
              <p:nvPicPr>
                <p:cNvPr id="396" name="Ink 395">
                  <a:extLst>
                    <a:ext uri="{FF2B5EF4-FFF2-40B4-BE49-F238E27FC236}">
                      <a16:creationId xmlns:a16="http://schemas.microsoft.com/office/drawing/2014/main" id="{BC2BBF59-BC08-46FB-957F-5C194E611E47}"/>
                    </a:ext>
                  </a:extLst>
                </p:cNvPr>
                <p:cNvPicPr/>
                <p:nvPr/>
              </p:nvPicPr>
              <p:blipFill>
                <a:blip r:embed="rId549"/>
                <a:stretch>
                  <a:fillRect/>
                </a:stretch>
              </p:blipFill>
              <p:spPr>
                <a:xfrm>
                  <a:off x="6874635" y="6151170"/>
                  <a:ext cx="5796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550">
              <p14:nvContentPartPr>
                <p14:cNvPr id="397" name="Ink 396">
                  <a:extLst>
                    <a:ext uri="{FF2B5EF4-FFF2-40B4-BE49-F238E27FC236}">
                      <a16:creationId xmlns:a16="http://schemas.microsoft.com/office/drawing/2014/main" id="{7DD25436-B073-4CAF-B6CE-C239E3948FF9}"/>
                    </a:ext>
                  </a:extLst>
                </p14:cNvPr>
                <p14:cNvContentPartPr/>
                <p14:nvPr/>
              </p14:nvContentPartPr>
              <p14:xfrm>
                <a:off x="7092795" y="6137850"/>
                <a:ext cx="28440" cy="175320"/>
              </p14:xfrm>
            </p:contentPart>
          </mc:Choice>
          <mc:Fallback xmlns="">
            <p:pic>
              <p:nvPicPr>
                <p:cNvPr id="397" name="Ink 396">
                  <a:extLst>
                    <a:ext uri="{FF2B5EF4-FFF2-40B4-BE49-F238E27FC236}">
                      <a16:creationId xmlns:a16="http://schemas.microsoft.com/office/drawing/2014/main" id="{7DD25436-B073-4CAF-B6CE-C239E3948FF9}"/>
                    </a:ext>
                  </a:extLst>
                </p:cNvPr>
                <p:cNvPicPr/>
                <p:nvPr/>
              </p:nvPicPr>
              <p:blipFill>
                <a:blip r:embed="rId551"/>
                <a:stretch>
                  <a:fillRect/>
                </a:stretch>
              </p:blipFill>
              <p:spPr>
                <a:xfrm>
                  <a:off x="7083795" y="6128850"/>
                  <a:ext cx="4608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552">
              <p14:nvContentPartPr>
                <p14:cNvPr id="398" name="Ink 397">
                  <a:extLst>
                    <a:ext uri="{FF2B5EF4-FFF2-40B4-BE49-F238E27FC236}">
                      <a16:creationId xmlns:a16="http://schemas.microsoft.com/office/drawing/2014/main" id="{FDF96CCB-A4BD-4FBF-82C7-C2D84EEF8C42}"/>
                    </a:ext>
                  </a:extLst>
                </p14:cNvPr>
                <p14:cNvContentPartPr/>
                <p14:nvPr/>
              </p14:nvContentPartPr>
              <p14:xfrm>
                <a:off x="7155075" y="6178170"/>
                <a:ext cx="26640" cy="130320"/>
              </p14:xfrm>
            </p:contentPart>
          </mc:Choice>
          <mc:Fallback xmlns="">
            <p:pic>
              <p:nvPicPr>
                <p:cNvPr id="398" name="Ink 397">
                  <a:extLst>
                    <a:ext uri="{FF2B5EF4-FFF2-40B4-BE49-F238E27FC236}">
                      <a16:creationId xmlns:a16="http://schemas.microsoft.com/office/drawing/2014/main" id="{FDF96CCB-A4BD-4FBF-82C7-C2D84EEF8C42}"/>
                    </a:ext>
                  </a:extLst>
                </p:cNvPr>
                <p:cNvPicPr/>
                <p:nvPr/>
              </p:nvPicPr>
              <p:blipFill>
                <a:blip r:embed="rId553"/>
                <a:stretch>
                  <a:fillRect/>
                </a:stretch>
              </p:blipFill>
              <p:spPr>
                <a:xfrm>
                  <a:off x="7146435" y="6169170"/>
                  <a:ext cx="4428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554">
              <p14:nvContentPartPr>
                <p14:cNvPr id="399" name="Ink 398">
                  <a:extLst>
                    <a:ext uri="{FF2B5EF4-FFF2-40B4-BE49-F238E27FC236}">
                      <a16:creationId xmlns:a16="http://schemas.microsoft.com/office/drawing/2014/main" id="{B47438DF-A824-4D73-8563-8E0FE922095A}"/>
                    </a:ext>
                  </a:extLst>
                </p14:cNvPr>
                <p14:cNvContentPartPr/>
                <p14:nvPr/>
              </p14:nvContentPartPr>
              <p14:xfrm>
                <a:off x="7279995" y="6157650"/>
                <a:ext cx="173160" cy="132480"/>
              </p14:xfrm>
            </p:contentPart>
          </mc:Choice>
          <mc:Fallback xmlns="">
            <p:pic>
              <p:nvPicPr>
                <p:cNvPr id="399" name="Ink 398">
                  <a:extLst>
                    <a:ext uri="{FF2B5EF4-FFF2-40B4-BE49-F238E27FC236}">
                      <a16:creationId xmlns:a16="http://schemas.microsoft.com/office/drawing/2014/main" id="{B47438DF-A824-4D73-8563-8E0FE922095A}"/>
                    </a:ext>
                  </a:extLst>
                </p:cNvPr>
                <p:cNvPicPr/>
                <p:nvPr/>
              </p:nvPicPr>
              <p:blipFill>
                <a:blip r:embed="rId555"/>
                <a:stretch>
                  <a:fillRect/>
                </a:stretch>
              </p:blipFill>
              <p:spPr>
                <a:xfrm>
                  <a:off x="7270995" y="6149010"/>
                  <a:ext cx="19080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556">
              <p14:nvContentPartPr>
                <p14:cNvPr id="400" name="Ink 399">
                  <a:extLst>
                    <a:ext uri="{FF2B5EF4-FFF2-40B4-BE49-F238E27FC236}">
                      <a16:creationId xmlns:a16="http://schemas.microsoft.com/office/drawing/2014/main" id="{0EEAC9E3-E5F5-458B-8B53-DAEE13D65DB7}"/>
                    </a:ext>
                  </a:extLst>
                </p14:cNvPr>
                <p14:cNvContentPartPr/>
                <p14:nvPr/>
              </p14:nvContentPartPr>
              <p14:xfrm>
                <a:off x="7524795" y="6195810"/>
                <a:ext cx="43920" cy="119520"/>
              </p14:xfrm>
            </p:contentPart>
          </mc:Choice>
          <mc:Fallback xmlns="">
            <p:pic>
              <p:nvPicPr>
                <p:cNvPr id="400" name="Ink 399">
                  <a:extLst>
                    <a:ext uri="{FF2B5EF4-FFF2-40B4-BE49-F238E27FC236}">
                      <a16:creationId xmlns:a16="http://schemas.microsoft.com/office/drawing/2014/main" id="{0EEAC9E3-E5F5-458B-8B53-DAEE13D65DB7}"/>
                    </a:ext>
                  </a:extLst>
                </p:cNvPr>
                <p:cNvPicPr/>
                <p:nvPr/>
              </p:nvPicPr>
              <p:blipFill>
                <a:blip r:embed="rId557"/>
                <a:stretch>
                  <a:fillRect/>
                </a:stretch>
              </p:blipFill>
              <p:spPr>
                <a:xfrm>
                  <a:off x="7515795" y="6187170"/>
                  <a:ext cx="6156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558">
              <p14:nvContentPartPr>
                <p14:cNvPr id="401" name="Ink 400">
                  <a:extLst>
                    <a:ext uri="{FF2B5EF4-FFF2-40B4-BE49-F238E27FC236}">
                      <a16:creationId xmlns:a16="http://schemas.microsoft.com/office/drawing/2014/main" id="{2F83ADEF-816B-4363-98D3-7B3790628261}"/>
                    </a:ext>
                  </a:extLst>
                </p14:cNvPr>
                <p14:cNvContentPartPr/>
                <p14:nvPr/>
              </p14:nvContentPartPr>
              <p14:xfrm>
                <a:off x="7644675" y="6218490"/>
                <a:ext cx="90720" cy="14760"/>
              </p14:xfrm>
            </p:contentPart>
          </mc:Choice>
          <mc:Fallback xmlns="">
            <p:pic>
              <p:nvPicPr>
                <p:cNvPr id="401" name="Ink 400">
                  <a:extLst>
                    <a:ext uri="{FF2B5EF4-FFF2-40B4-BE49-F238E27FC236}">
                      <a16:creationId xmlns:a16="http://schemas.microsoft.com/office/drawing/2014/main" id="{2F83ADEF-816B-4363-98D3-7B3790628261}"/>
                    </a:ext>
                  </a:extLst>
                </p:cNvPr>
                <p:cNvPicPr/>
                <p:nvPr/>
              </p:nvPicPr>
              <p:blipFill>
                <a:blip r:embed="rId559"/>
                <a:stretch>
                  <a:fillRect/>
                </a:stretch>
              </p:blipFill>
              <p:spPr>
                <a:xfrm>
                  <a:off x="7635675" y="6209490"/>
                  <a:ext cx="10836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560">
              <p14:nvContentPartPr>
                <p14:cNvPr id="402" name="Ink 401">
                  <a:extLst>
                    <a:ext uri="{FF2B5EF4-FFF2-40B4-BE49-F238E27FC236}">
                      <a16:creationId xmlns:a16="http://schemas.microsoft.com/office/drawing/2014/main" id="{1DAE8408-0CDC-4C9D-B4F8-15017CB4B226}"/>
                    </a:ext>
                  </a:extLst>
                </p14:cNvPr>
                <p14:cNvContentPartPr/>
                <p14:nvPr/>
              </p14:nvContentPartPr>
              <p14:xfrm>
                <a:off x="7639995" y="6307050"/>
                <a:ext cx="70560" cy="8640"/>
              </p14:xfrm>
            </p:contentPart>
          </mc:Choice>
          <mc:Fallback xmlns="">
            <p:pic>
              <p:nvPicPr>
                <p:cNvPr id="402" name="Ink 401">
                  <a:extLst>
                    <a:ext uri="{FF2B5EF4-FFF2-40B4-BE49-F238E27FC236}">
                      <a16:creationId xmlns:a16="http://schemas.microsoft.com/office/drawing/2014/main" id="{1DAE8408-0CDC-4C9D-B4F8-15017CB4B226}"/>
                    </a:ext>
                  </a:extLst>
                </p:cNvPr>
                <p:cNvPicPr/>
                <p:nvPr/>
              </p:nvPicPr>
              <p:blipFill>
                <a:blip r:embed="rId561"/>
                <a:stretch>
                  <a:fillRect/>
                </a:stretch>
              </p:blipFill>
              <p:spPr>
                <a:xfrm>
                  <a:off x="7631355" y="6298050"/>
                  <a:ext cx="8820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562">
              <p14:nvContentPartPr>
                <p14:cNvPr id="403" name="Ink 402">
                  <a:extLst>
                    <a:ext uri="{FF2B5EF4-FFF2-40B4-BE49-F238E27FC236}">
                      <a16:creationId xmlns:a16="http://schemas.microsoft.com/office/drawing/2014/main" id="{657D502E-71B1-4E46-9FD8-DA647440134B}"/>
                    </a:ext>
                  </a:extLst>
                </p14:cNvPr>
                <p14:cNvContentPartPr/>
                <p14:nvPr/>
              </p14:nvContentPartPr>
              <p14:xfrm>
                <a:off x="8039235" y="6134610"/>
                <a:ext cx="45360" cy="154800"/>
              </p14:xfrm>
            </p:contentPart>
          </mc:Choice>
          <mc:Fallback xmlns="">
            <p:pic>
              <p:nvPicPr>
                <p:cNvPr id="403" name="Ink 402">
                  <a:extLst>
                    <a:ext uri="{FF2B5EF4-FFF2-40B4-BE49-F238E27FC236}">
                      <a16:creationId xmlns:a16="http://schemas.microsoft.com/office/drawing/2014/main" id="{657D502E-71B1-4E46-9FD8-DA647440134B}"/>
                    </a:ext>
                  </a:extLst>
                </p:cNvPr>
                <p:cNvPicPr/>
                <p:nvPr/>
              </p:nvPicPr>
              <p:blipFill>
                <a:blip r:embed="rId563"/>
                <a:stretch>
                  <a:fillRect/>
                </a:stretch>
              </p:blipFill>
              <p:spPr>
                <a:xfrm>
                  <a:off x="8030235" y="6125610"/>
                  <a:ext cx="63000" cy="172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64">
            <p14:nvContentPartPr>
              <p14:cNvPr id="404" name="Ink 403">
                <a:extLst>
                  <a:ext uri="{FF2B5EF4-FFF2-40B4-BE49-F238E27FC236}">
                    <a16:creationId xmlns:a16="http://schemas.microsoft.com/office/drawing/2014/main" id="{E1001FCC-4213-4DC8-8482-A2F2BAA0E635}"/>
                  </a:ext>
                </a:extLst>
              </p14:cNvPr>
              <p14:cNvContentPartPr/>
              <p14:nvPr/>
            </p14:nvContentPartPr>
            <p14:xfrm>
              <a:off x="8469435" y="6228930"/>
              <a:ext cx="919440" cy="33120"/>
            </p14:xfrm>
          </p:contentPart>
        </mc:Choice>
        <mc:Fallback xmlns="">
          <p:pic>
            <p:nvPicPr>
              <p:cNvPr id="404" name="Ink 403">
                <a:extLst>
                  <a:ext uri="{FF2B5EF4-FFF2-40B4-BE49-F238E27FC236}">
                    <a16:creationId xmlns:a16="http://schemas.microsoft.com/office/drawing/2014/main" id="{E1001FCC-4213-4DC8-8482-A2F2BAA0E635}"/>
                  </a:ext>
                </a:extLst>
              </p:cNvPr>
              <p:cNvPicPr/>
              <p:nvPr/>
            </p:nvPicPr>
            <p:blipFill>
              <a:blip r:embed="rId565"/>
              <a:stretch>
                <a:fillRect/>
              </a:stretch>
            </p:blipFill>
            <p:spPr>
              <a:xfrm>
                <a:off x="8460795" y="6220290"/>
                <a:ext cx="937080" cy="50760"/>
              </a:xfrm>
              <a:prstGeom prst="rect">
                <a:avLst/>
              </a:prstGeom>
            </p:spPr>
          </p:pic>
        </mc:Fallback>
      </mc:AlternateContent>
      <p:grpSp>
        <p:nvGrpSpPr>
          <p:cNvPr id="410" name="Group 409">
            <a:extLst>
              <a:ext uri="{FF2B5EF4-FFF2-40B4-BE49-F238E27FC236}">
                <a16:creationId xmlns:a16="http://schemas.microsoft.com/office/drawing/2014/main" id="{409F73B8-C8D3-445E-BC0A-414E3B23F49B}"/>
              </a:ext>
            </a:extLst>
          </p:cNvPr>
          <p:cNvGrpSpPr/>
          <p:nvPr/>
        </p:nvGrpSpPr>
        <p:grpSpPr>
          <a:xfrm>
            <a:off x="9659955" y="5904210"/>
            <a:ext cx="490680" cy="434160"/>
            <a:chOff x="9659955" y="5904210"/>
            <a:chExt cx="490680" cy="434160"/>
          </a:xfrm>
        </p:grpSpPr>
        <mc:AlternateContent xmlns:mc="http://schemas.openxmlformats.org/markup-compatibility/2006" xmlns:p14="http://schemas.microsoft.com/office/powerpoint/2010/main">
          <mc:Choice Requires="p14">
            <p:contentPart p14:bwMode="auto" r:id="rId566">
              <p14:nvContentPartPr>
                <p14:cNvPr id="405" name="Ink 404">
                  <a:extLst>
                    <a:ext uri="{FF2B5EF4-FFF2-40B4-BE49-F238E27FC236}">
                      <a16:creationId xmlns:a16="http://schemas.microsoft.com/office/drawing/2014/main" id="{914694E4-B54A-4F22-B659-1CBF9516AB82}"/>
                    </a:ext>
                  </a:extLst>
                </p14:cNvPr>
                <p14:cNvContentPartPr/>
                <p14:nvPr/>
              </p14:nvContentPartPr>
              <p14:xfrm>
                <a:off x="9659955" y="5968290"/>
                <a:ext cx="115560" cy="339120"/>
              </p14:xfrm>
            </p:contentPart>
          </mc:Choice>
          <mc:Fallback xmlns="">
            <p:pic>
              <p:nvPicPr>
                <p:cNvPr id="405" name="Ink 404">
                  <a:extLst>
                    <a:ext uri="{FF2B5EF4-FFF2-40B4-BE49-F238E27FC236}">
                      <a16:creationId xmlns:a16="http://schemas.microsoft.com/office/drawing/2014/main" id="{914694E4-B54A-4F22-B659-1CBF9516AB82}"/>
                    </a:ext>
                  </a:extLst>
                </p:cNvPr>
                <p:cNvPicPr/>
                <p:nvPr/>
              </p:nvPicPr>
              <p:blipFill>
                <a:blip r:embed="rId567"/>
                <a:stretch>
                  <a:fillRect/>
                </a:stretch>
              </p:blipFill>
              <p:spPr>
                <a:xfrm>
                  <a:off x="9650955" y="5959290"/>
                  <a:ext cx="133200" cy="356760"/>
                </a:xfrm>
                <a:prstGeom prst="rect">
                  <a:avLst/>
                </a:prstGeom>
              </p:spPr>
            </p:pic>
          </mc:Fallback>
        </mc:AlternateContent>
        <mc:AlternateContent xmlns:mc="http://schemas.openxmlformats.org/markup-compatibility/2006" xmlns:p14="http://schemas.microsoft.com/office/powerpoint/2010/main">
          <mc:Choice Requires="p14">
            <p:contentPart p14:bwMode="auto" r:id="rId568">
              <p14:nvContentPartPr>
                <p14:cNvPr id="406" name="Ink 405">
                  <a:extLst>
                    <a:ext uri="{FF2B5EF4-FFF2-40B4-BE49-F238E27FC236}">
                      <a16:creationId xmlns:a16="http://schemas.microsoft.com/office/drawing/2014/main" id="{AC8A3D02-D869-4CAE-93BB-FE10E4A1E6E1}"/>
                    </a:ext>
                  </a:extLst>
                </p14:cNvPr>
                <p14:cNvContentPartPr/>
                <p14:nvPr/>
              </p14:nvContentPartPr>
              <p14:xfrm>
                <a:off x="9862275" y="6085290"/>
                <a:ext cx="10440" cy="132480"/>
              </p14:xfrm>
            </p:contentPart>
          </mc:Choice>
          <mc:Fallback xmlns="">
            <p:pic>
              <p:nvPicPr>
                <p:cNvPr id="406" name="Ink 405">
                  <a:extLst>
                    <a:ext uri="{FF2B5EF4-FFF2-40B4-BE49-F238E27FC236}">
                      <a16:creationId xmlns:a16="http://schemas.microsoft.com/office/drawing/2014/main" id="{AC8A3D02-D869-4CAE-93BB-FE10E4A1E6E1}"/>
                    </a:ext>
                  </a:extLst>
                </p:cNvPr>
                <p:cNvPicPr/>
                <p:nvPr/>
              </p:nvPicPr>
              <p:blipFill>
                <a:blip r:embed="rId569"/>
                <a:stretch>
                  <a:fillRect/>
                </a:stretch>
              </p:blipFill>
              <p:spPr>
                <a:xfrm>
                  <a:off x="9853635" y="6076290"/>
                  <a:ext cx="2808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570">
              <p14:nvContentPartPr>
                <p14:cNvPr id="407" name="Ink 406">
                  <a:extLst>
                    <a:ext uri="{FF2B5EF4-FFF2-40B4-BE49-F238E27FC236}">
                      <a16:creationId xmlns:a16="http://schemas.microsoft.com/office/drawing/2014/main" id="{6E425714-3E0D-41E0-8FD3-EF6E30456A68}"/>
                    </a:ext>
                  </a:extLst>
                </p14:cNvPr>
                <p14:cNvContentPartPr/>
                <p14:nvPr/>
              </p14:nvContentPartPr>
              <p14:xfrm>
                <a:off x="9920595" y="6095370"/>
                <a:ext cx="10800" cy="141120"/>
              </p14:xfrm>
            </p:contentPart>
          </mc:Choice>
          <mc:Fallback xmlns="">
            <p:pic>
              <p:nvPicPr>
                <p:cNvPr id="407" name="Ink 406">
                  <a:extLst>
                    <a:ext uri="{FF2B5EF4-FFF2-40B4-BE49-F238E27FC236}">
                      <a16:creationId xmlns:a16="http://schemas.microsoft.com/office/drawing/2014/main" id="{6E425714-3E0D-41E0-8FD3-EF6E30456A68}"/>
                    </a:ext>
                  </a:extLst>
                </p:cNvPr>
                <p:cNvPicPr/>
                <p:nvPr/>
              </p:nvPicPr>
              <p:blipFill>
                <a:blip r:embed="rId571"/>
                <a:stretch>
                  <a:fillRect/>
                </a:stretch>
              </p:blipFill>
              <p:spPr>
                <a:xfrm>
                  <a:off x="9911955" y="6086370"/>
                  <a:ext cx="2844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572">
              <p14:nvContentPartPr>
                <p14:cNvPr id="408" name="Ink 407">
                  <a:extLst>
                    <a:ext uri="{FF2B5EF4-FFF2-40B4-BE49-F238E27FC236}">
                      <a16:creationId xmlns:a16="http://schemas.microsoft.com/office/drawing/2014/main" id="{65561F28-E5BF-4161-91E8-6625C08A80FD}"/>
                    </a:ext>
                  </a:extLst>
                </p14:cNvPr>
                <p14:cNvContentPartPr/>
                <p14:nvPr/>
              </p14:nvContentPartPr>
              <p14:xfrm>
                <a:off x="9994755" y="6146130"/>
                <a:ext cx="2160" cy="72000"/>
              </p14:xfrm>
            </p:contentPart>
          </mc:Choice>
          <mc:Fallback xmlns="">
            <p:pic>
              <p:nvPicPr>
                <p:cNvPr id="408" name="Ink 407">
                  <a:extLst>
                    <a:ext uri="{FF2B5EF4-FFF2-40B4-BE49-F238E27FC236}">
                      <a16:creationId xmlns:a16="http://schemas.microsoft.com/office/drawing/2014/main" id="{65561F28-E5BF-4161-91E8-6625C08A80FD}"/>
                    </a:ext>
                  </a:extLst>
                </p:cNvPr>
                <p:cNvPicPr/>
                <p:nvPr/>
              </p:nvPicPr>
              <p:blipFill>
                <a:blip r:embed="rId246"/>
                <a:stretch>
                  <a:fillRect/>
                </a:stretch>
              </p:blipFill>
              <p:spPr>
                <a:xfrm>
                  <a:off x="9985755" y="6137490"/>
                  <a:ext cx="1980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573">
              <p14:nvContentPartPr>
                <p14:cNvPr id="409" name="Ink 408">
                  <a:extLst>
                    <a:ext uri="{FF2B5EF4-FFF2-40B4-BE49-F238E27FC236}">
                      <a16:creationId xmlns:a16="http://schemas.microsoft.com/office/drawing/2014/main" id="{8605F477-B3FD-4E54-8CAB-97752E99FF46}"/>
                    </a:ext>
                  </a:extLst>
                </p14:cNvPr>
                <p14:cNvContentPartPr/>
                <p14:nvPr/>
              </p14:nvContentPartPr>
              <p14:xfrm>
                <a:off x="10010595" y="5904210"/>
                <a:ext cx="140040" cy="434160"/>
              </p14:xfrm>
            </p:contentPart>
          </mc:Choice>
          <mc:Fallback xmlns="">
            <p:pic>
              <p:nvPicPr>
                <p:cNvPr id="409" name="Ink 408">
                  <a:extLst>
                    <a:ext uri="{FF2B5EF4-FFF2-40B4-BE49-F238E27FC236}">
                      <a16:creationId xmlns:a16="http://schemas.microsoft.com/office/drawing/2014/main" id="{8605F477-B3FD-4E54-8CAB-97752E99FF46}"/>
                    </a:ext>
                  </a:extLst>
                </p:cNvPr>
                <p:cNvPicPr/>
                <p:nvPr/>
              </p:nvPicPr>
              <p:blipFill>
                <a:blip r:embed="rId574"/>
                <a:stretch>
                  <a:fillRect/>
                </a:stretch>
              </p:blipFill>
              <p:spPr>
                <a:xfrm>
                  <a:off x="10001595" y="5895210"/>
                  <a:ext cx="157680" cy="451800"/>
                </a:xfrm>
                <a:prstGeom prst="rect">
                  <a:avLst/>
                </a:prstGeom>
              </p:spPr>
            </p:pic>
          </mc:Fallback>
        </mc:AlternateContent>
      </p:grpSp>
    </p:spTree>
    <p:custDataLst>
      <p:tags r:id="rId1"/>
    </p:custDataLst>
    <p:extLst>
      <p:ext uri="{BB962C8B-B14F-4D97-AF65-F5344CB8AC3E}">
        <p14:creationId xmlns:p14="http://schemas.microsoft.com/office/powerpoint/2010/main" val="511136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C33BF-7077-4061-93EC-EFC647334287}"/>
              </a:ext>
            </a:extLst>
          </p:cNvPr>
          <p:cNvSpPr>
            <a:spLocks noGrp="1"/>
          </p:cNvSpPr>
          <p:nvPr>
            <p:ph type="title"/>
          </p:nvPr>
        </p:nvSpPr>
        <p:spPr>
          <a:xfrm>
            <a:off x="732164" y="0"/>
            <a:ext cx="9144000" cy="1344168"/>
          </a:xfrm>
        </p:spPr>
        <p:txBody>
          <a:bodyPr>
            <a:normAutofit/>
          </a:bodyPr>
          <a:lstStyle/>
          <a:p>
            <a:r>
              <a:rPr lang="en-US" sz="4700" spc="9" dirty="0">
                <a:latin typeface="Times New Roman" panose="02020603050405020304" pitchFamily="18" charset="0"/>
                <a:cs typeface="Times New Roman" panose="02020603050405020304" pitchFamily="18" charset="0"/>
              </a:rPr>
              <a:t>Linear </a:t>
            </a:r>
            <a:r>
              <a:rPr lang="en-US" sz="4700" spc="9" dirty="0" err="1">
                <a:latin typeface="Times New Roman" panose="02020603050405020304" pitchFamily="18" charset="0"/>
                <a:cs typeface="Times New Roman" panose="02020603050405020304" pitchFamily="18" charset="0"/>
              </a:rPr>
              <a:t>SVM:Example</a:t>
            </a:r>
            <a:endParaRPr lang="en-US" dirty="0"/>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394B85BB-FB3F-471C-83B2-380245C36C35}"/>
                  </a:ext>
                </a:extLst>
              </p14:cNvPr>
              <p14:cNvContentPartPr/>
              <p14:nvPr/>
            </p14:nvContentPartPr>
            <p14:xfrm>
              <a:off x="3307035" y="2691210"/>
              <a:ext cx="3240" cy="4320"/>
            </p14:xfrm>
          </p:contentPart>
        </mc:Choice>
        <mc:Fallback xmlns="">
          <p:pic>
            <p:nvPicPr>
              <p:cNvPr id="3" name="Ink 2">
                <a:extLst>
                  <a:ext uri="{FF2B5EF4-FFF2-40B4-BE49-F238E27FC236}">
                    <a16:creationId xmlns:a16="http://schemas.microsoft.com/office/drawing/2014/main" id="{394B85BB-FB3F-471C-83B2-380245C36C35}"/>
                  </a:ext>
                </a:extLst>
              </p:cNvPr>
              <p:cNvPicPr/>
              <p:nvPr/>
            </p:nvPicPr>
            <p:blipFill>
              <a:blip r:embed="rId5"/>
              <a:stretch>
                <a:fillRect/>
              </a:stretch>
            </p:blipFill>
            <p:spPr>
              <a:xfrm>
                <a:off x="3298035" y="2682210"/>
                <a:ext cx="20880" cy="21960"/>
              </a:xfrm>
              <a:prstGeom prst="rect">
                <a:avLst/>
              </a:prstGeom>
            </p:spPr>
          </p:pic>
        </mc:Fallback>
      </mc:AlternateContent>
      <p:grpSp>
        <p:nvGrpSpPr>
          <p:cNvPr id="35" name="Group 34">
            <a:extLst>
              <a:ext uri="{FF2B5EF4-FFF2-40B4-BE49-F238E27FC236}">
                <a16:creationId xmlns:a16="http://schemas.microsoft.com/office/drawing/2014/main" id="{C85B23D6-4EFE-4DCB-B20E-0C5ACDD5871B}"/>
              </a:ext>
            </a:extLst>
          </p:cNvPr>
          <p:cNvGrpSpPr/>
          <p:nvPr/>
        </p:nvGrpSpPr>
        <p:grpSpPr>
          <a:xfrm>
            <a:off x="628275" y="987690"/>
            <a:ext cx="1751760" cy="618120"/>
            <a:chOff x="628275" y="987690"/>
            <a:chExt cx="1751760" cy="618120"/>
          </a:xfrm>
        </p:grpSpPr>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79F0F919-D61C-4279-8D59-9D4D891097FD}"/>
                    </a:ext>
                  </a:extLst>
                </p14:cNvPr>
                <p14:cNvContentPartPr/>
                <p14:nvPr/>
              </p14:nvContentPartPr>
              <p14:xfrm>
                <a:off x="628275" y="995970"/>
                <a:ext cx="161640" cy="327600"/>
              </p14:xfrm>
            </p:contentPart>
          </mc:Choice>
          <mc:Fallback xmlns="">
            <p:pic>
              <p:nvPicPr>
                <p:cNvPr id="11" name="Ink 10">
                  <a:extLst>
                    <a:ext uri="{FF2B5EF4-FFF2-40B4-BE49-F238E27FC236}">
                      <a16:creationId xmlns:a16="http://schemas.microsoft.com/office/drawing/2014/main" id="{79F0F919-D61C-4279-8D59-9D4D891097FD}"/>
                    </a:ext>
                  </a:extLst>
                </p:cNvPr>
                <p:cNvPicPr/>
                <p:nvPr/>
              </p:nvPicPr>
              <p:blipFill>
                <a:blip r:embed="rId7"/>
                <a:stretch>
                  <a:fillRect/>
                </a:stretch>
              </p:blipFill>
              <p:spPr>
                <a:xfrm>
                  <a:off x="619275" y="986970"/>
                  <a:ext cx="179280" cy="345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26469550-D83F-4C8B-A18C-4A506A3F7C10}"/>
                    </a:ext>
                  </a:extLst>
                </p14:cNvPr>
                <p14:cNvContentPartPr/>
                <p14:nvPr/>
              </p14:nvContentPartPr>
              <p14:xfrm>
                <a:off x="801435" y="1035210"/>
                <a:ext cx="389520" cy="278280"/>
              </p14:xfrm>
            </p:contentPart>
          </mc:Choice>
          <mc:Fallback xmlns="">
            <p:pic>
              <p:nvPicPr>
                <p:cNvPr id="12" name="Ink 11">
                  <a:extLst>
                    <a:ext uri="{FF2B5EF4-FFF2-40B4-BE49-F238E27FC236}">
                      <a16:creationId xmlns:a16="http://schemas.microsoft.com/office/drawing/2014/main" id="{26469550-D83F-4C8B-A18C-4A506A3F7C10}"/>
                    </a:ext>
                  </a:extLst>
                </p:cNvPr>
                <p:cNvPicPr/>
                <p:nvPr/>
              </p:nvPicPr>
              <p:blipFill>
                <a:blip r:embed="rId9"/>
                <a:stretch>
                  <a:fillRect/>
                </a:stretch>
              </p:blipFill>
              <p:spPr>
                <a:xfrm>
                  <a:off x="792795" y="1026570"/>
                  <a:ext cx="40716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D96A46E7-7CE7-46F5-88BA-9E07731827A8}"/>
                    </a:ext>
                  </a:extLst>
                </p14:cNvPr>
                <p14:cNvContentPartPr/>
                <p14:nvPr/>
              </p14:nvContentPartPr>
              <p14:xfrm>
                <a:off x="1180155" y="1136010"/>
                <a:ext cx="6840" cy="42840"/>
              </p14:xfrm>
            </p:contentPart>
          </mc:Choice>
          <mc:Fallback xmlns="">
            <p:pic>
              <p:nvPicPr>
                <p:cNvPr id="13" name="Ink 12">
                  <a:extLst>
                    <a:ext uri="{FF2B5EF4-FFF2-40B4-BE49-F238E27FC236}">
                      <a16:creationId xmlns:a16="http://schemas.microsoft.com/office/drawing/2014/main" id="{D96A46E7-7CE7-46F5-88BA-9E07731827A8}"/>
                    </a:ext>
                  </a:extLst>
                </p:cNvPr>
                <p:cNvPicPr/>
                <p:nvPr/>
              </p:nvPicPr>
              <p:blipFill>
                <a:blip r:embed="rId11"/>
                <a:stretch>
                  <a:fillRect/>
                </a:stretch>
              </p:blipFill>
              <p:spPr>
                <a:xfrm>
                  <a:off x="1171515" y="1127010"/>
                  <a:ext cx="2448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354E8043-611B-4CD7-98C7-C573BE4DEDD8}"/>
                    </a:ext>
                  </a:extLst>
                </p14:cNvPr>
                <p14:cNvContentPartPr/>
                <p14:nvPr/>
              </p14:nvContentPartPr>
              <p14:xfrm>
                <a:off x="1236675" y="1203330"/>
                <a:ext cx="329040" cy="402480"/>
              </p14:xfrm>
            </p:contentPart>
          </mc:Choice>
          <mc:Fallback xmlns="">
            <p:pic>
              <p:nvPicPr>
                <p:cNvPr id="14" name="Ink 13">
                  <a:extLst>
                    <a:ext uri="{FF2B5EF4-FFF2-40B4-BE49-F238E27FC236}">
                      <a16:creationId xmlns:a16="http://schemas.microsoft.com/office/drawing/2014/main" id="{354E8043-611B-4CD7-98C7-C573BE4DEDD8}"/>
                    </a:ext>
                  </a:extLst>
                </p:cNvPr>
                <p:cNvPicPr/>
                <p:nvPr/>
              </p:nvPicPr>
              <p:blipFill>
                <a:blip r:embed="rId13"/>
                <a:stretch>
                  <a:fillRect/>
                </a:stretch>
              </p:blipFill>
              <p:spPr>
                <a:xfrm>
                  <a:off x="1227675" y="1194690"/>
                  <a:ext cx="346680" cy="420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F97888FF-B8F1-4300-966B-6F727BD18CF4}"/>
                    </a:ext>
                  </a:extLst>
                </p14:cNvPr>
                <p14:cNvContentPartPr/>
                <p14:nvPr/>
              </p14:nvContentPartPr>
              <p14:xfrm>
                <a:off x="1843275" y="987690"/>
                <a:ext cx="126000" cy="278280"/>
              </p14:xfrm>
            </p:contentPart>
          </mc:Choice>
          <mc:Fallback xmlns="">
            <p:pic>
              <p:nvPicPr>
                <p:cNvPr id="15" name="Ink 14">
                  <a:extLst>
                    <a:ext uri="{FF2B5EF4-FFF2-40B4-BE49-F238E27FC236}">
                      <a16:creationId xmlns:a16="http://schemas.microsoft.com/office/drawing/2014/main" id="{F97888FF-B8F1-4300-966B-6F727BD18CF4}"/>
                    </a:ext>
                  </a:extLst>
                </p:cNvPr>
                <p:cNvPicPr/>
                <p:nvPr/>
              </p:nvPicPr>
              <p:blipFill>
                <a:blip r:embed="rId15"/>
                <a:stretch>
                  <a:fillRect/>
                </a:stretch>
              </p:blipFill>
              <p:spPr>
                <a:xfrm>
                  <a:off x="1834275" y="978690"/>
                  <a:ext cx="14364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8EB556B8-0C61-441F-81D1-52351D5D07E3}"/>
                    </a:ext>
                  </a:extLst>
                </p14:cNvPr>
                <p14:cNvContentPartPr/>
                <p14:nvPr/>
              </p14:nvContentPartPr>
              <p14:xfrm>
                <a:off x="1775955" y="1001730"/>
                <a:ext cx="604080" cy="257040"/>
              </p14:xfrm>
            </p:contentPart>
          </mc:Choice>
          <mc:Fallback xmlns="">
            <p:pic>
              <p:nvPicPr>
                <p:cNvPr id="16" name="Ink 15">
                  <a:extLst>
                    <a:ext uri="{FF2B5EF4-FFF2-40B4-BE49-F238E27FC236}">
                      <a16:creationId xmlns:a16="http://schemas.microsoft.com/office/drawing/2014/main" id="{8EB556B8-0C61-441F-81D1-52351D5D07E3}"/>
                    </a:ext>
                  </a:extLst>
                </p:cNvPr>
                <p:cNvPicPr/>
                <p:nvPr/>
              </p:nvPicPr>
              <p:blipFill>
                <a:blip r:embed="rId17"/>
                <a:stretch>
                  <a:fillRect/>
                </a:stretch>
              </p:blipFill>
              <p:spPr>
                <a:xfrm>
                  <a:off x="1767315" y="993090"/>
                  <a:ext cx="621720" cy="274680"/>
                </a:xfrm>
                <a:prstGeom prst="rect">
                  <a:avLst/>
                </a:prstGeom>
              </p:spPr>
            </p:pic>
          </mc:Fallback>
        </mc:AlternateContent>
      </p:grpSp>
      <p:grpSp>
        <p:nvGrpSpPr>
          <p:cNvPr id="34" name="Group 33">
            <a:extLst>
              <a:ext uri="{FF2B5EF4-FFF2-40B4-BE49-F238E27FC236}">
                <a16:creationId xmlns:a16="http://schemas.microsoft.com/office/drawing/2014/main" id="{D2705D64-8C33-4EF2-9167-3B9B9C0A11D7}"/>
              </a:ext>
            </a:extLst>
          </p:cNvPr>
          <p:cNvGrpSpPr/>
          <p:nvPr/>
        </p:nvGrpSpPr>
        <p:grpSpPr>
          <a:xfrm>
            <a:off x="2615475" y="1071930"/>
            <a:ext cx="1074960" cy="347040"/>
            <a:chOff x="2615475" y="1071930"/>
            <a:chExt cx="1074960" cy="347040"/>
          </a:xfrm>
        </p:grpSpPr>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35658C2-67AC-4325-8D1D-7F57AB3984CC}"/>
                    </a:ext>
                  </a:extLst>
                </p14:cNvPr>
                <p14:cNvContentPartPr/>
                <p14:nvPr/>
              </p14:nvContentPartPr>
              <p14:xfrm>
                <a:off x="2615475" y="1083450"/>
                <a:ext cx="316440" cy="335520"/>
              </p14:xfrm>
            </p:contentPart>
          </mc:Choice>
          <mc:Fallback xmlns="">
            <p:pic>
              <p:nvPicPr>
                <p:cNvPr id="18" name="Ink 17">
                  <a:extLst>
                    <a:ext uri="{FF2B5EF4-FFF2-40B4-BE49-F238E27FC236}">
                      <a16:creationId xmlns:a16="http://schemas.microsoft.com/office/drawing/2014/main" id="{035658C2-67AC-4325-8D1D-7F57AB3984CC}"/>
                    </a:ext>
                  </a:extLst>
                </p:cNvPr>
                <p:cNvPicPr/>
                <p:nvPr/>
              </p:nvPicPr>
              <p:blipFill>
                <a:blip r:embed="rId19"/>
                <a:stretch>
                  <a:fillRect/>
                </a:stretch>
              </p:blipFill>
              <p:spPr>
                <a:xfrm>
                  <a:off x="2606475" y="1074810"/>
                  <a:ext cx="334080" cy="353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E3A4848F-CE60-41EB-8301-838E510C070C}"/>
                    </a:ext>
                  </a:extLst>
                </p14:cNvPr>
                <p14:cNvContentPartPr/>
                <p14:nvPr/>
              </p14:nvContentPartPr>
              <p14:xfrm>
                <a:off x="2948835" y="1074090"/>
                <a:ext cx="77760" cy="97560"/>
              </p14:xfrm>
            </p:contentPart>
          </mc:Choice>
          <mc:Fallback xmlns="">
            <p:pic>
              <p:nvPicPr>
                <p:cNvPr id="20" name="Ink 19">
                  <a:extLst>
                    <a:ext uri="{FF2B5EF4-FFF2-40B4-BE49-F238E27FC236}">
                      <a16:creationId xmlns:a16="http://schemas.microsoft.com/office/drawing/2014/main" id="{E3A4848F-CE60-41EB-8301-838E510C070C}"/>
                    </a:ext>
                  </a:extLst>
                </p:cNvPr>
                <p:cNvPicPr/>
                <p:nvPr/>
              </p:nvPicPr>
              <p:blipFill>
                <a:blip r:embed="rId21"/>
                <a:stretch>
                  <a:fillRect/>
                </a:stretch>
              </p:blipFill>
              <p:spPr>
                <a:xfrm>
                  <a:off x="2939835" y="1065090"/>
                  <a:ext cx="9540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D23D1B64-047F-4800-A9A5-C4431247CB99}"/>
                    </a:ext>
                  </a:extLst>
                </p14:cNvPr>
                <p14:cNvContentPartPr/>
                <p14:nvPr/>
              </p14:nvContentPartPr>
              <p14:xfrm>
                <a:off x="3047115" y="1071930"/>
                <a:ext cx="64800" cy="121680"/>
              </p14:xfrm>
            </p:contentPart>
          </mc:Choice>
          <mc:Fallback xmlns="">
            <p:pic>
              <p:nvPicPr>
                <p:cNvPr id="22" name="Ink 21">
                  <a:extLst>
                    <a:ext uri="{FF2B5EF4-FFF2-40B4-BE49-F238E27FC236}">
                      <a16:creationId xmlns:a16="http://schemas.microsoft.com/office/drawing/2014/main" id="{D23D1B64-047F-4800-A9A5-C4431247CB99}"/>
                    </a:ext>
                  </a:extLst>
                </p:cNvPr>
                <p:cNvPicPr/>
                <p:nvPr/>
              </p:nvPicPr>
              <p:blipFill>
                <a:blip r:embed="rId23"/>
                <a:stretch>
                  <a:fillRect/>
                </a:stretch>
              </p:blipFill>
              <p:spPr>
                <a:xfrm>
                  <a:off x="3038115" y="1063290"/>
                  <a:ext cx="8244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 22">
                  <a:extLst>
                    <a:ext uri="{FF2B5EF4-FFF2-40B4-BE49-F238E27FC236}">
                      <a16:creationId xmlns:a16="http://schemas.microsoft.com/office/drawing/2014/main" id="{A5D39D0F-7540-4559-8720-6C76141B3689}"/>
                    </a:ext>
                  </a:extLst>
                </p14:cNvPr>
                <p14:cNvContentPartPr/>
                <p14:nvPr/>
              </p14:nvContentPartPr>
              <p14:xfrm>
                <a:off x="3179595" y="1102890"/>
                <a:ext cx="12600" cy="16560"/>
              </p14:xfrm>
            </p:contentPart>
          </mc:Choice>
          <mc:Fallback xmlns="">
            <p:pic>
              <p:nvPicPr>
                <p:cNvPr id="23" name="Ink 22">
                  <a:extLst>
                    <a:ext uri="{FF2B5EF4-FFF2-40B4-BE49-F238E27FC236}">
                      <a16:creationId xmlns:a16="http://schemas.microsoft.com/office/drawing/2014/main" id="{A5D39D0F-7540-4559-8720-6C76141B3689}"/>
                    </a:ext>
                  </a:extLst>
                </p:cNvPr>
                <p:cNvPicPr/>
                <p:nvPr/>
              </p:nvPicPr>
              <p:blipFill>
                <a:blip r:embed="rId25"/>
                <a:stretch>
                  <a:fillRect/>
                </a:stretch>
              </p:blipFill>
              <p:spPr>
                <a:xfrm>
                  <a:off x="3170955" y="1093890"/>
                  <a:ext cx="3024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 name="Ink 23">
                  <a:extLst>
                    <a:ext uri="{FF2B5EF4-FFF2-40B4-BE49-F238E27FC236}">
                      <a16:creationId xmlns:a16="http://schemas.microsoft.com/office/drawing/2014/main" id="{69F0B5FC-D90A-4F91-AACA-32D0B4C1A77B}"/>
                    </a:ext>
                  </a:extLst>
                </p14:cNvPr>
                <p14:cNvContentPartPr/>
                <p14:nvPr/>
              </p14:nvContentPartPr>
              <p14:xfrm>
                <a:off x="2953515" y="1099290"/>
                <a:ext cx="5400" cy="9000"/>
              </p14:xfrm>
            </p:contentPart>
          </mc:Choice>
          <mc:Fallback xmlns="">
            <p:pic>
              <p:nvPicPr>
                <p:cNvPr id="24" name="Ink 23">
                  <a:extLst>
                    <a:ext uri="{FF2B5EF4-FFF2-40B4-BE49-F238E27FC236}">
                      <a16:creationId xmlns:a16="http://schemas.microsoft.com/office/drawing/2014/main" id="{69F0B5FC-D90A-4F91-AACA-32D0B4C1A77B}"/>
                    </a:ext>
                  </a:extLst>
                </p:cNvPr>
                <p:cNvPicPr/>
                <p:nvPr/>
              </p:nvPicPr>
              <p:blipFill>
                <a:blip r:embed="rId27"/>
                <a:stretch>
                  <a:fillRect/>
                </a:stretch>
              </p:blipFill>
              <p:spPr>
                <a:xfrm>
                  <a:off x="2944875" y="1090650"/>
                  <a:ext cx="2304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5" name="Ink 24">
                  <a:extLst>
                    <a:ext uri="{FF2B5EF4-FFF2-40B4-BE49-F238E27FC236}">
                      <a16:creationId xmlns:a16="http://schemas.microsoft.com/office/drawing/2014/main" id="{8BC92F42-6109-4B5F-BDD4-27E498C6701D}"/>
                    </a:ext>
                  </a:extLst>
                </p14:cNvPr>
                <p14:cNvContentPartPr/>
                <p14:nvPr/>
              </p14:nvContentPartPr>
              <p14:xfrm>
                <a:off x="3371115" y="1099290"/>
                <a:ext cx="319320" cy="93240"/>
              </p14:xfrm>
            </p:contentPart>
          </mc:Choice>
          <mc:Fallback xmlns="">
            <p:pic>
              <p:nvPicPr>
                <p:cNvPr id="25" name="Ink 24">
                  <a:extLst>
                    <a:ext uri="{FF2B5EF4-FFF2-40B4-BE49-F238E27FC236}">
                      <a16:creationId xmlns:a16="http://schemas.microsoft.com/office/drawing/2014/main" id="{8BC92F42-6109-4B5F-BDD4-27E498C6701D}"/>
                    </a:ext>
                  </a:extLst>
                </p:cNvPr>
                <p:cNvPicPr/>
                <p:nvPr/>
              </p:nvPicPr>
              <p:blipFill>
                <a:blip r:embed="rId29"/>
                <a:stretch>
                  <a:fillRect/>
                </a:stretch>
              </p:blipFill>
              <p:spPr>
                <a:xfrm>
                  <a:off x="3362115" y="1090650"/>
                  <a:ext cx="336960" cy="110880"/>
                </a:xfrm>
                <a:prstGeom prst="rect">
                  <a:avLst/>
                </a:prstGeom>
              </p:spPr>
            </p:pic>
          </mc:Fallback>
        </mc:AlternateContent>
      </p:grpSp>
      <p:grpSp>
        <p:nvGrpSpPr>
          <p:cNvPr id="33" name="Group 32">
            <a:extLst>
              <a:ext uri="{FF2B5EF4-FFF2-40B4-BE49-F238E27FC236}">
                <a16:creationId xmlns:a16="http://schemas.microsoft.com/office/drawing/2014/main" id="{C5FAA7D4-3439-4837-A37C-A876A5EBE983}"/>
              </a:ext>
            </a:extLst>
          </p:cNvPr>
          <p:cNvGrpSpPr/>
          <p:nvPr/>
        </p:nvGrpSpPr>
        <p:grpSpPr>
          <a:xfrm>
            <a:off x="3923715" y="1013250"/>
            <a:ext cx="393840" cy="533520"/>
            <a:chOff x="3923715" y="1013250"/>
            <a:chExt cx="393840" cy="533520"/>
          </a:xfrm>
        </p:grpSpPr>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103555B9-E8B1-44EB-AB67-A5C208C11207}"/>
                    </a:ext>
                  </a:extLst>
                </p14:cNvPr>
                <p14:cNvContentPartPr/>
                <p14:nvPr/>
              </p14:nvContentPartPr>
              <p14:xfrm>
                <a:off x="3923715" y="1013250"/>
                <a:ext cx="329760" cy="533520"/>
              </p14:xfrm>
            </p:contentPart>
          </mc:Choice>
          <mc:Fallback xmlns="">
            <p:pic>
              <p:nvPicPr>
                <p:cNvPr id="26" name="Ink 25">
                  <a:extLst>
                    <a:ext uri="{FF2B5EF4-FFF2-40B4-BE49-F238E27FC236}">
                      <a16:creationId xmlns:a16="http://schemas.microsoft.com/office/drawing/2014/main" id="{103555B9-E8B1-44EB-AB67-A5C208C11207}"/>
                    </a:ext>
                  </a:extLst>
                </p:cNvPr>
                <p:cNvPicPr/>
                <p:nvPr/>
              </p:nvPicPr>
              <p:blipFill>
                <a:blip r:embed="rId31"/>
                <a:stretch>
                  <a:fillRect/>
                </a:stretch>
              </p:blipFill>
              <p:spPr>
                <a:xfrm>
                  <a:off x="3914715" y="1004250"/>
                  <a:ext cx="347400" cy="551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55587D69-9103-4496-AB2B-E685EDE88A39}"/>
                    </a:ext>
                  </a:extLst>
                </p14:cNvPr>
                <p14:cNvContentPartPr/>
                <p14:nvPr/>
              </p14:nvContentPartPr>
              <p14:xfrm>
                <a:off x="4200915" y="1094970"/>
                <a:ext cx="116640" cy="34560"/>
              </p14:xfrm>
            </p:contentPart>
          </mc:Choice>
          <mc:Fallback xmlns="">
            <p:pic>
              <p:nvPicPr>
                <p:cNvPr id="27" name="Ink 26">
                  <a:extLst>
                    <a:ext uri="{FF2B5EF4-FFF2-40B4-BE49-F238E27FC236}">
                      <a16:creationId xmlns:a16="http://schemas.microsoft.com/office/drawing/2014/main" id="{55587D69-9103-4496-AB2B-E685EDE88A39}"/>
                    </a:ext>
                  </a:extLst>
                </p:cNvPr>
                <p:cNvPicPr/>
                <p:nvPr/>
              </p:nvPicPr>
              <p:blipFill>
                <a:blip r:embed="rId33"/>
                <a:stretch>
                  <a:fillRect/>
                </a:stretch>
              </p:blipFill>
              <p:spPr>
                <a:xfrm>
                  <a:off x="4192275" y="1085970"/>
                  <a:ext cx="134280" cy="52200"/>
                </a:xfrm>
                <a:prstGeom prst="rect">
                  <a:avLst/>
                </a:prstGeom>
              </p:spPr>
            </p:pic>
          </mc:Fallback>
        </mc:AlternateContent>
      </p:grpSp>
      <p:grpSp>
        <p:nvGrpSpPr>
          <p:cNvPr id="61" name="Group 60">
            <a:extLst>
              <a:ext uri="{FF2B5EF4-FFF2-40B4-BE49-F238E27FC236}">
                <a16:creationId xmlns:a16="http://schemas.microsoft.com/office/drawing/2014/main" id="{6E6A75CC-24B9-47E7-A5EB-BB522F48B240}"/>
              </a:ext>
            </a:extLst>
          </p:cNvPr>
          <p:cNvGrpSpPr/>
          <p:nvPr/>
        </p:nvGrpSpPr>
        <p:grpSpPr>
          <a:xfrm>
            <a:off x="4879515" y="921090"/>
            <a:ext cx="2649600" cy="443520"/>
            <a:chOff x="4879515" y="921090"/>
            <a:chExt cx="2649600" cy="443520"/>
          </a:xfrm>
        </p:grpSpPr>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CAB857A8-E301-4E08-9F22-4444FCD3A1FD}"/>
                    </a:ext>
                  </a:extLst>
                </p14:cNvPr>
                <p14:cNvContentPartPr/>
                <p14:nvPr/>
              </p14:nvContentPartPr>
              <p14:xfrm>
                <a:off x="4879515" y="1017930"/>
                <a:ext cx="158760" cy="192600"/>
              </p14:xfrm>
            </p:contentPart>
          </mc:Choice>
          <mc:Fallback xmlns="">
            <p:pic>
              <p:nvPicPr>
                <p:cNvPr id="28" name="Ink 27">
                  <a:extLst>
                    <a:ext uri="{FF2B5EF4-FFF2-40B4-BE49-F238E27FC236}">
                      <a16:creationId xmlns:a16="http://schemas.microsoft.com/office/drawing/2014/main" id="{CAB857A8-E301-4E08-9F22-4444FCD3A1FD}"/>
                    </a:ext>
                  </a:extLst>
                </p:cNvPr>
                <p:cNvPicPr/>
                <p:nvPr/>
              </p:nvPicPr>
              <p:blipFill>
                <a:blip r:embed="rId35"/>
                <a:stretch>
                  <a:fillRect/>
                </a:stretch>
              </p:blipFill>
              <p:spPr>
                <a:xfrm>
                  <a:off x="4870515" y="1009290"/>
                  <a:ext cx="17640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0" name="Ink 29">
                  <a:extLst>
                    <a:ext uri="{FF2B5EF4-FFF2-40B4-BE49-F238E27FC236}">
                      <a16:creationId xmlns:a16="http://schemas.microsoft.com/office/drawing/2014/main" id="{ECB5EBBF-11A0-4C49-9953-AF472158A671}"/>
                    </a:ext>
                  </a:extLst>
                </p14:cNvPr>
                <p14:cNvContentPartPr/>
                <p14:nvPr/>
              </p14:nvContentPartPr>
              <p14:xfrm>
                <a:off x="5130435" y="1099290"/>
                <a:ext cx="15480" cy="140040"/>
              </p14:xfrm>
            </p:contentPart>
          </mc:Choice>
          <mc:Fallback xmlns="">
            <p:pic>
              <p:nvPicPr>
                <p:cNvPr id="30" name="Ink 29">
                  <a:extLst>
                    <a:ext uri="{FF2B5EF4-FFF2-40B4-BE49-F238E27FC236}">
                      <a16:creationId xmlns:a16="http://schemas.microsoft.com/office/drawing/2014/main" id="{ECB5EBBF-11A0-4C49-9953-AF472158A671}"/>
                    </a:ext>
                  </a:extLst>
                </p:cNvPr>
                <p:cNvPicPr/>
                <p:nvPr/>
              </p:nvPicPr>
              <p:blipFill>
                <a:blip r:embed="rId37"/>
                <a:stretch>
                  <a:fillRect/>
                </a:stretch>
              </p:blipFill>
              <p:spPr>
                <a:xfrm>
                  <a:off x="5121435" y="1090650"/>
                  <a:ext cx="3312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 name="Ink 30">
                  <a:extLst>
                    <a:ext uri="{FF2B5EF4-FFF2-40B4-BE49-F238E27FC236}">
                      <a16:creationId xmlns:a16="http://schemas.microsoft.com/office/drawing/2014/main" id="{1522FE48-9E87-404F-821E-196D038ED145}"/>
                    </a:ext>
                  </a:extLst>
                </p14:cNvPr>
                <p14:cNvContentPartPr/>
                <p14:nvPr/>
              </p14:nvContentPartPr>
              <p14:xfrm>
                <a:off x="5253915" y="1111170"/>
                <a:ext cx="120600" cy="102600"/>
              </p14:xfrm>
            </p:contentPart>
          </mc:Choice>
          <mc:Fallback xmlns="">
            <p:pic>
              <p:nvPicPr>
                <p:cNvPr id="31" name="Ink 30">
                  <a:extLst>
                    <a:ext uri="{FF2B5EF4-FFF2-40B4-BE49-F238E27FC236}">
                      <a16:creationId xmlns:a16="http://schemas.microsoft.com/office/drawing/2014/main" id="{1522FE48-9E87-404F-821E-196D038ED145}"/>
                    </a:ext>
                  </a:extLst>
                </p:cNvPr>
                <p:cNvPicPr/>
                <p:nvPr/>
              </p:nvPicPr>
              <p:blipFill>
                <a:blip r:embed="rId39"/>
                <a:stretch>
                  <a:fillRect/>
                </a:stretch>
              </p:blipFill>
              <p:spPr>
                <a:xfrm>
                  <a:off x="5244915" y="1102170"/>
                  <a:ext cx="13824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6" name="Ink 35">
                  <a:extLst>
                    <a:ext uri="{FF2B5EF4-FFF2-40B4-BE49-F238E27FC236}">
                      <a16:creationId xmlns:a16="http://schemas.microsoft.com/office/drawing/2014/main" id="{21E6C1D2-DBB0-40C7-8067-D225CDC91521}"/>
                    </a:ext>
                  </a:extLst>
                </p14:cNvPr>
                <p14:cNvContentPartPr/>
                <p14:nvPr/>
              </p14:nvContentPartPr>
              <p14:xfrm>
                <a:off x="5452635" y="1114050"/>
                <a:ext cx="143640" cy="17280"/>
              </p14:xfrm>
            </p:contentPart>
          </mc:Choice>
          <mc:Fallback xmlns="">
            <p:pic>
              <p:nvPicPr>
                <p:cNvPr id="36" name="Ink 35">
                  <a:extLst>
                    <a:ext uri="{FF2B5EF4-FFF2-40B4-BE49-F238E27FC236}">
                      <a16:creationId xmlns:a16="http://schemas.microsoft.com/office/drawing/2014/main" id="{21E6C1D2-DBB0-40C7-8067-D225CDC91521}"/>
                    </a:ext>
                  </a:extLst>
                </p:cNvPr>
                <p:cNvPicPr/>
                <p:nvPr/>
              </p:nvPicPr>
              <p:blipFill>
                <a:blip r:embed="rId41"/>
                <a:stretch>
                  <a:fillRect/>
                </a:stretch>
              </p:blipFill>
              <p:spPr>
                <a:xfrm>
                  <a:off x="5443635" y="1105410"/>
                  <a:ext cx="16128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7" name="Ink 36">
                  <a:extLst>
                    <a:ext uri="{FF2B5EF4-FFF2-40B4-BE49-F238E27FC236}">
                      <a16:creationId xmlns:a16="http://schemas.microsoft.com/office/drawing/2014/main" id="{8F0742FA-B67C-4661-823D-4E092291E5C2}"/>
                    </a:ext>
                  </a:extLst>
                </p14:cNvPr>
                <p14:cNvContentPartPr/>
                <p14:nvPr/>
              </p14:nvContentPartPr>
              <p14:xfrm>
                <a:off x="5639835" y="1004610"/>
                <a:ext cx="83880" cy="176400"/>
              </p14:xfrm>
            </p:contentPart>
          </mc:Choice>
          <mc:Fallback xmlns="">
            <p:pic>
              <p:nvPicPr>
                <p:cNvPr id="37" name="Ink 36">
                  <a:extLst>
                    <a:ext uri="{FF2B5EF4-FFF2-40B4-BE49-F238E27FC236}">
                      <a16:creationId xmlns:a16="http://schemas.microsoft.com/office/drawing/2014/main" id="{8F0742FA-B67C-4661-823D-4E092291E5C2}"/>
                    </a:ext>
                  </a:extLst>
                </p:cNvPr>
                <p:cNvPicPr/>
                <p:nvPr/>
              </p:nvPicPr>
              <p:blipFill>
                <a:blip r:embed="rId43"/>
                <a:stretch>
                  <a:fillRect/>
                </a:stretch>
              </p:blipFill>
              <p:spPr>
                <a:xfrm>
                  <a:off x="5631195" y="995610"/>
                  <a:ext cx="10152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9" name="Ink 38">
                  <a:extLst>
                    <a:ext uri="{FF2B5EF4-FFF2-40B4-BE49-F238E27FC236}">
                      <a16:creationId xmlns:a16="http://schemas.microsoft.com/office/drawing/2014/main" id="{4351B874-611C-484A-B1AE-E4D75FD0BB75}"/>
                    </a:ext>
                  </a:extLst>
                </p14:cNvPr>
                <p14:cNvContentPartPr/>
                <p14:nvPr/>
              </p14:nvContentPartPr>
              <p14:xfrm>
                <a:off x="5744235" y="1096410"/>
                <a:ext cx="42480" cy="9000"/>
              </p14:xfrm>
            </p:contentPart>
          </mc:Choice>
          <mc:Fallback xmlns="">
            <p:pic>
              <p:nvPicPr>
                <p:cNvPr id="39" name="Ink 38">
                  <a:extLst>
                    <a:ext uri="{FF2B5EF4-FFF2-40B4-BE49-F238E27FC236}">
                      <a16:creationId xmlns:a16="http://schemas.microsoft.com/office/drawing/2014/main" id="{4351B874-611C-484A-B1AE-E4D75FD0BB75}"/>
                    </a:ext>
                  </a:extLst>
                </p:cNvPr>
                <p:cNvPicPr/>
                <p:nvPr/>
              </p:nvPicPr>
              <p:blipFill>
                <a:blip r:embed="rId45"/>
                <a:stretch>
                  <a:fillRect/>
                </a:stretch>
              </p:blipFill>
              <p:spPr>
                <a:xfrm>
                  <a:off x="5735235" y="1087410"/>
                  <a:ext cx="6012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0" name="Ink 39">
                  <a:extLst>
                    <a:ext uri="{FF2B5EF4-FFF2-40B4-BE49-F238E27FC236}">
                      <a16:creationId xmlns:a16="http://schemas.microsoft.com/office/drawing/2014/main" id="{4F7A44A3-6BF9-422D-BC11-16AB30CF6D76}"/>
                    </a:ext>
                  </a:extLst>
                </p14:cNvPr>
                <p14:cNvContentPartPr/>
                <p14:nvPr/>
              </p14:nvContentPartPr>
              <p14:xfrm>
                <a:off x="5845755" y="1001370"/>
                <a:ext cx="159120" cy="182160"/>
              </p14:xfrm>
            </p:contentPart>
          </mc:Choice>
          <mc:Fallback xmlns="">
            <p:pic>
              <p:nvPicPr>
                <p:cNvPr id="40" name="Ink 39">
                  <a:extLst>
                    <a:ext uri="{FF2B5EF4-FFF2-40B4-BE49-F238E27FC236}">
                      <a16:creationId xmlns:a16="http://schemas.microsoft.com/office/drawing/2014/main" id="{4F7A44A3-6BF9-422D-BC11-16AB30CF6D76}"/>
                    </a:ext>
                  </a:extLst>
                </p:cNvPr>
                <p:cNvPicPr/>
                <p:nvPr/>
              </p:nvPicPr>
              <p:blipFill>
                <a:blip r:embed="rId47"/>
                <a:stretch>
                  <a:fillRect/>
                </a:stretch>
              </p:blipFill>
              <p:spPr>
                <a:xfrm>
                  <a:off x="5836755" y="992730"/>
                  <a:ext cx="17676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1" name="Ink 40">
                  <a:extLst>
                    <a:ext uri="{FF2B5EF4-FFF2-40B4-BE49-F238E27FC236}">
                      <a16:creationId xmlns:a16="http://schemas.microsoft.com/office/drawing/2014/main" id="{2D1FDD69-4CD2-42FF-8E4E-BA6F90D7FFC0}"/>
                    </a:ext>
                  </a:extLst>
                </p14:cNvPr>
                <p14:cNvContentPartPr/>
                <p14:nvPr/>
              </p14:nvContentPartPr>
              <p14:xfrm>
                <a:off x="6050595" y="1150050"/>
                <a:ext cx="55440" cy="214560"/>
              </p14:xfrm>
            </p:contentPart>
          </mc:Choice>
          <mc:Fallback xmlns="">
            <p:pic>
              <p:nvPicPr>
                <p:cNvPr id="41" name="Ink 40">
                  <a:extLst>
                    <a:ext uri="{FF2B5EF4-FFF2-40B4-BE49-F238E27FC236}">
                      <a16:creationId xmlns:a16="http://schemas.microsoft.com/office/drawing/2014/main" id="{2D1FDD69-4CD2-42FF-8E4E-BA6F90D7FFC0}"/>
                    </a:ext>
                  </a:extLst>
                </p:cNvPr>
                <p:cNvPicPr/>
                <p:nvPr/>
              </p:nvPicPr>
              <p:blipFill>
                <a:blip r:embed="rId49"/>
                <a:stretch>
                  <a:fillRect/>
                </a:stretch>
              </p:blipFill>
              <p:spPr>
                <a:xfrm>
                  <a:off x="6041955" y="1141410"/>
                  <a:ext cx="7308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2" name="Ink 41">
                  <a:extLst>
                    <a:ext uri="{FF2B5EF4-FFF2-40B4-BE49-F238E27FC236}">
                      <a16:creationId xmlns:a16="http://schemas.microsoft.com/office/drawing/2014/main" id="{C60FF415-793A-4D94-9B2D-C677E5B3D6EE}"/>
                    </a:ext>
                  </a:extLst>
                </p14:cNvPr>
                <p14:cNvContentPartPr/>
                <p14:nvPr/>
              </p14:nvContentPartPr>
              <p14:xfrm>
                <a:off x="6232035" y="1017210"/>
                <a:ext cx="162000" cy="150840"/>
              </p14:xfrm>
            </p:contentPart>
          </mc:Choice>
          <mc:Fallback xmlns="">
            <p:pic>
              <p:nvPicPr>
                <p:cNvPr id="42" name="Ink 41">
                  <a:extLst>
                    <a:ext uri="{FF2B5EF4-FFF2-40B4-BE49-F238E27FC236}">
                      <a16:creationId xmlns:a16="http://schemas.microsoft.com/office/drawing/2014/main" id="{C60FF415-793A-4D94-9B2D-C677E5B3D6EE}"/>
                    </a:ext>
                  </a:extLst>
                </p:cNvPr>
                <p:cNvPicPr/>
                <p:nvPr/>
              </p:nvPicPr>
              <p:blipFill>
                <a:blip r:embed="rId51"/>
                <a:stretch>
                  <a:fillRect/>
                </a:stretch>
              </p:blipFill>
              <p:spPr>
                <a:xfrm>
                  <a:off x="6223035" y="1008570"/>
                  <a:ext cx="17964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3" name="Ink 42">
                  <a:extLst>
                    <a:ext uri="{FF2B5EF4-FFF2-40B4-BE49-F238E27FC236}">
                      <a16:creationId xmlns:a16="http://schemas.microsoft.com/office/drawing/2014/main" id="{DD0C4C59-C7BA-471F-8F62-78B40EABC1A3}"/>
                    </a:ext>
                  </a:extLst>
                </p14:cNvPr>
                <p14:cNvContentPartPr/>
                <p14:nvPr/>
              </p14:nvContentPartPr>
              <p14:xfrm>
                <a:off x="6468195" y="1065090"/>
                <a:ext cx="120240" cy="208800"/>
              </p14:xfrm>
            </p:contentPart>
          </mc:Choice>
          <mc:Fallback xmlns="">
            <p:pic>
              <p:nvPicPr>
                <p:cNvPr id="43" name="Ink 42">
                  <a:extLst>
                    <a:ext uri="{FF2B5EF4-FFF2-40B4-BE49-F238E27FC236}">
                      <a16:creationId xmlns:a16="http://schemas.microsoft.com/office/drawing/2014/main" id="{DD0C4C59-C7BA-471F-8F62-78B40EABC1A3}"/>
                    </a:ext>
                  </a:extLst>
                </p:cNvPr>
                <p:cNvPicPr/>
                <p:nvPr/>
              </p:nvPicPr>
              <p:blipFill>
                <a:blip r:embed="rId53"/>
                <a:stretch>
                  <a:fillRect/>
                </a:stretch>
              </p:blipFill>
              <p:spPr>
                <a:xfrm>
                  <a:off x="6459195" y="1056450"/>
                  <a:ext cx="13788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4" name="Ink 43">
                  <a:extLst>
                    <a:ext uri="{FF2B5EF4-FFF2-40B4-BE49-F238E27FC236}">
                      <a16:creationId xmlns:a16="http://schemas.microsoft.com/office/drawing/2014/main" id="{54F33925-EA95-4EA4-8C42-9CCE7055749B}"/>
                    </a:ext>
                  </a:extLst>
                </p14:cNvPr>
                <p14:cNvContentPartPr/>
                <p14:nvPr/>
              </p14:nvContentPartPr>
              <p14:xfrm>
                <a:off x="6697515" y="1056810"/>
                <a:ext cx="93240" cy="23040"/>
              </p14:xfrm>
            </p:contentPart>
          </mc:Choice>
          <mc:Fallback xmlns="">
            <p:pic>
              <p:nvPicPr>
                <p:cNvPr id="44" name="Ink 43">
                  <a:extLst>
                    <a:ext uri="{FF2B5EF4-FFF2-40B4-BE49-F238E27FC236}">
                      <a16:creationId xmlns:a16="http://schemas.microsoft.com/office/drawing/2014/main" id="{54F33925-EA95-4EA4-8C42-9CCE7055749B}"/>
                    </a:ext>
                  </a:extLst>
                </p:cNvPr>
                <p:cNvPicPr/>
                <p:nvPr/>
              </p:nvPicPr>
              <p:blipFill>
                <a:blip r:embed="rId55"/>
                <a:stretch>
                  <a:fillRect/>
                </a:stretch>
              </p:blipFill>
              <p:spPr>
                <a:xfrm>
                  <a:off x="6688515" y="1048170"/>
                  <a:ext cx="11088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5" name="Ink 44">
                  <a:extLst>
                    <a:ext uri="{FF2B5EF4-FFF2-40B4-BE49-F238E27FC236}">
                      <a16:creationId xmlns:a16="http://schemas.microsoft.com/office/drawing/2014/main" id="{91F20EE1-6E44-4E73-9A60-E839500F7FC6}"/>
                    </a:ext>
                  </a:extLst>
                </p14:cNvPr>
                <p14:cNvContentPartPr/>
                <p14:nvPr/>
              </p14:nvContentPartPr>
              <p14:xfrm>
                <a:off x="6683835" y="1140690"/>
                <a:ext cx="88200" cy="15480"/>
              </p14:xfrm>
            </p:contentPart>
          </mc:Choice>
          <mc:Fallback xmlns="">
            <p:pic>
              <p:nvPicPr>
                <p:cNvPr id="45" name="Ink 44">
                  <a:extLst>
                    <a:ext uri="{FF2B5EF4-FFF2-40B4-BE49-F238E27FC236}">
                      <a16:creationId xmlns:a16="http://schemas.microsoft.com/office/drawing/2014/main" id="{91F20EE1-6E44-4E73-9A60-E839500F7FC6}"/>
                    </a:ext>
                  </a:extLst>
                </p:cNvPr>
                <p:cNvPicPr/>
                <p:nvPr/>
              </p:nvPicPr>
              <p:blipFill>
                <a:blip r:embed="rId57"/>
                <a:stretch>
                  <a:fillRect/>
                </a:stretch>
              </p:blipFill>
              <p:spPr>
                <a:xfrm>
                  <a:off x="6675195" y="1132050"/>
                  <a:ext cx="10584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7" name="Ink 46">
                  <a:extLst>
                    <a:ext uri="{FF2B5EF4-FFF2-40B4-BE49-F238E27FC236}">
                      <a16:creationId xmlns:a16="http://schemas.microsoft.com/office/drawing/2014/main" id="{6D27C45C-E0EE-4AD3-83C5-721A99C7544B}"/>
                    </a:ext>
                  </a:extLst>
                </p14:cNvPr>
                <p14:cNvContentPartPr/>
                <p14:nvPr/>
              </p14:nvContentPartPr>
              <p14:xfrm>
                <a:off x="6534075" y="1241490"/>
                <a:ext cx="82800" cy="107280"/>
              </p14:xfrm>
            </p:contentPart>
          </mc:Choice>
          <mc:Fallback xmlns="">
            <p:pic>
              <p:nvPicPr>
                <p:cNvPr id="47" name="Ink 46">
                  <a:extLst>
                    <a:ext uri="{FF2B5EF4-FFF2-40B4-BE49-F238E27FC236}">
                      <a16:creationId xmlns:a16="http://schemas.microsoft.com/office/drawing/2014/main" id="{6D27C45C-E0EE-4AD3-83C5-721A99C7544B}"/>
                    </a:ext>
                  </a:extLst>
                </p:cNvPr>
                <p:cNvPicPr/>
                <p:nvPr/>
              </p:nvPicPr>
              <p:blipFill>
                <a:blip r:embed="rId59"/>
                <a:stretch>
                  <a:fillRect/>
                </a:stretch>
              </p:blipFill>
              <p:spPr>
                <a:xfrm>
                  <a:off x="6525075" y="1232850"/>
                  <a:ext cx="10044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8" name="Ink 47">
                  <a:extLst>
                    <a:ext uri="{FF2B5EF4-FFF2-40B4-BE49-F238E27FC236}">
                      <a16:creationId xmlns:a16="http://schemas.microsoft.com/office/drawing/2014/main" id="{EB07ECAF-7522-4F23-8DB2-8ADEB2C51BAB}"/>
                    </a:ext>
                  </a:extLst>
                </p14:cNvPr>
                <p14:cNvContentPartPr/>
                <p14:nvPr/>
              </p14:nvContentPartPr>
              <p14:xfrm>
                <a:off x="6873195" y="951690"/>
                <a:ext cx="129600" cy="221400"/>
              </p14:xfrm>
            </p:contentPart>
          </mc:Choice>
          <mc:Fallback xmlns="">
            <p:pic>
              <p:nvPicPr>
                <p:cNvPr id="48" name="Ink 47">
                  <a:extLst>
                    <a:ext uri="{FF2B5EF4-FFF2-40B4-BE49-F238E27FC236}">
                      <a16:creationId xmlns:a16="http://schemas.microsoft.com/office/drawing/2014/main" id="{EB07ECAF-7522-4F23-8DB2-8ADEB2C51BAB}"/>
                    </a:ext>
                  </a:extLst>
                </p:cNvPr>
                <p:cNvPicPr/>
                <p:nvPr/>
              </p:nvPicPr>
              <p:blipFill>
                <a:blip r:embed="rId61"/>
                <a:stretch>
                  <a:fillRect/>
                </a:stretch>
              </p:blipFill>
              <p:spPr>
                <a:xfrm>
                  <a:off x="6864195" y="942690"/>
                  <a:ext cx="14724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9" name="Ink 48">
                  <a:extLst>
                    <a:ext uri="{FF2B5EF4-FFF2-40B4-BE49-F238E27FC236}">
                      <a16:creationId xmlns:a16="http://schemas.microsoft.com/office/drawing/2014/main" id="{1A50747F-5CD9-4807-9995-ED5DE10B312C}"/>
                    </a:ext>
                  </a:extLst>
                </p14:cNvPr>
                <p14:cNvContentPartPr/>
                <p14:nvPr/>
              </p14:nvContentPartPr>
              <p14:xfrm>
                <a:off x="7045275" y="1067610"/>
                <a:ext cx="38520" cy="10800"/>
              </p14:xfrm>
            </p:contentPart>
          </mc:Choice>
          <mc:Fallback xmlns="">
            <p:pic>
              <p:nvPicPr>
                <p:cNvPr id="49" name="Ink 48">
                  <a:extLst>
                    <a:ext uri="{FF2B5EF4-FFF2-40B4-BE49-F238E27FC236}">
                      <a16:creationId xmlns:a16="http://schemas.microsoft.com/office/drawing/2014/main" id="{1A50747F-5CD9-4807-9995-ED5DE10B312C}"/>
                    </a:ext>
                  </a:extLst>
                </p:cNvPr>
                <p:cNvPicPr/>
                <p:nvPr/>
              </p:nvPicPr>
              <p:blipFill>
                <a:blip r:embed="rId63"/>
                <a:stretch>
                  <a:fillRect/>
                </a:stretch>
              </p:blipFill>
              <p:spPr>
                <a:xfrm>
                  <a:off x="7036275" y="1058610"/>
                  <a:ext cx="5616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0" name="Ink 49">
                  <a:extLst>
                    <a:ext uri="{FF2B5EF4-FFF2-40B4-BE49-F238E27FC236}">
                      <a16:creationId xmlns:a16="http://schemas.microsoft.com/office/drawing/2014/main" id="{92CE7C0C-25DE-4469-9EF8-FFC43771D1DB}"/>
                    </a:ext>
                  </a:extLst>
                </p14:cNvPr>
                <p14:cNvContentPartPr/>
                <p14:nvPr/>
              </p14:nvContentPartPr>
              <p14:xfrm>
                <a:off x="7128435" y="964290"/>
                <a:ext cx="102960" cy="212040"/>
              </p14:xfrm>
            </p:contentPart>
          </mc:Choice>
          <mc:Fallback xmlns="">
            <p:pic>
              <p:nvPicPr>
                <p:cNvPr id="50" name="Ink 49">
                  <a:extLst>
                    <a:ext uri="{FF2B5EF4-FFF2-40B4-BE49-F238E27FC236}">
                      <a16:creationId xmlns:a16="http://schemas.microsoft.com/office/drawing/2014/main" id="{92CE7C0C-25DE-4469-9EF8-FFC43771D1DB}"/>
                    </a:ext>
                  </a:extLst>
                </p:cNvPr>
                <p:cNvPicPr/>
                <p:nvPr/>
              </p:nvPicPr>
              <p:blipFill>
                <a:blip r:embed="rId65"/>
                <a:stretch>
                  <a:fillRect/>
                </a:stretch>
              </p:blipFill>
              <p:spPr>
                <a:xfrm>
                  <a:off x="7119435" y="955650"/>
                  <a:ext cx="12060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1" name="Ink 50">
                  <a:extLst>
                    <a:ext uri="{FF2B5EF4-FFF2-40B4-BE49-F238E27FC236}">
                      <a16:creationId xmlns:a16="http://schemas.microsoft.com/office/drawing/2014/main" id="{20D15A7E-5BA5-45C4-A0B5-1627C23FD2D8}"/>
                    </a:ext>
                  </a:extLst>
                </p14:cNvPr>
                <p14:cNvContentPartPr/>
                <p14:nvPr/>
              </p14:nvContentPartPr>
              <p14:xfrm>
                <a:off x="7318155" y="988410"/>
                <a:ext cx="57960" cy="147600"/>
              </p14:xfrm>
            </p:contentPart>
          </mc:Choice>
          <mc:Fallback xmlns="">
            <p:pic>
              <p:nvPicPr>
                <p:cNvPr id="51" name="Ink 50">
                  <a:extLst>
                    <a:ext uri="{FF2B5EF4-FFF2-40B4-BE49-F238E27FC236}">
                      <a16:creationId xmlns:a16="http://schemas.microsoft.com/office/drawing/2014/main" id="{20D15A7E-5BA5-45C4-A0B5-1627C23FD2D8}"/>
                    </a:ext>
                  </a:extLst>
                </p:cNvPr>
                <p:cNvPicPr/>
                <p:nvPr/>
              </p:nvPicPr>
              <p:blipFill>
                <a:blip r:embed="rId67"/>
                <a:stretch>
                  <a:fillRect/>
                </a:stretch>
              </p:blipFill>
              <p:spPr>
                <a:xfrm>
                  <a:off x="7309155" y="979410"/>
                  <a:ext cx="7560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2" name="Ink 51">
                  <a:extLst>
                    <a:ext uri="{FF2B5EF4-FFF2-40B4-BE49-F238E27FC236}">
                      <a16:creationId xmlns:a16="http://schemas.microsoft.com/office/drawing/2014/main" id="{8422020A-9567-4A3B-A3FC-13788A91B9CB}"/>
                    </a:ext>
                  </a:extLst>
                </p14:cNvPr>
                <p14:cNvContentPartPr/>
                <p14:nvPr/>
              </p14:nvContentPartPr>
              <p14:xfrm>
                <a:off x="7313115" y="921090"/>
                <a:ext cx="177120" cy="90000"/>
              </p14:xfrm>
            </p:contentPart>
          </mc:Choice>
          <mc:Fallback xmlns="">
            <p:pic>
              <p:nvPicPr>
                <p:cNvPr id="52" name="Ink 51">
                  <a:extLst>
                    <a:ext uri="{FF2B5EF4-FFF2-40B4-BE49-F238E27FC236}">
                      <a16:creationId xmlns:a16="http://schemas.microsoft.com/office/drawing/2014/main" id="{8422020A-9567-4A3B-A3FC-13788A91B9CB}"/>
                    </a:ext>
                  </a:extLst>
                </p:cNvPr>
                <p:cNvPicPr/>
                <p:nvPr/>
              </p:nvPicPr>
              <p:blipFill>
                <a:blip r:embed="rId69"/>
                <a:stretch>
                  <a:fillRect/>
                </a:stretch>
              </p:blipFill>
              <p:spPr>
                <a:xfrm>
                  <a:off x="7304115" y="912090"/>
                  <a:ext cx="19476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3" name="Ink 52">
                  <a:extLst>
                    <a:ext uri="{FF2B5EF4-FFF2-40B4-BE49-F238E27FC236}">
                      <a16:creationId xmlns:a16="http://schemas.microsoft.com/office/drawing/2014/main" id="{492A7C83-B398-458E-B54C-29105C1FEB0C}"/>
                    </a:ext>
                  </a:extLst>
                </p14:cNvPr>
                <p14:cNvContentPartPr/>
                <p14:nvPr/>
              </p14:nvContentPartPr>
              <p14:xfrm>
                <a:off x="7478355" y="1098210"/>
                <a:ext cx="50760" cy="216000"/>
              </p14:xfrm>
            </p:contentPart>
          </mc:Choice>
          <mc:Fallback xmlns="">
            <p:pic>
              <p:nvPicPr>
                <p:cNvPr id="53" name="Ink 52">
                  <a:extLst>
                    <a:ext uri="{FF2B5EF4-FFF2-40B4-BE49-F238E27FC236}">
                      <a16:creationId xmlns:a16="http://schemas.microsoft.com/office/drawing/2014/main" id="{492A7C83-B398-458E-B54C-29105C1FEB0C}"/>
                    </a:ext>
                  </a:extLst>
                </p:cNvPr>
                <p:cNvPicPr/>
                <p:nvPr/>
              </p:nvPicPr>
              <p:blipFill>
                <a:blip r:embed="rId71"/>
                <a:stretch>
                  <a:fillRect/>
                </a:stretch>
              </p:blipFill>
              <p:spPr>
                <a:xfrm>
                  <a:off x="7469355" y="1089570"/>
                  <a:ext cx="68400" cy="233640"/>
                </a:xfrm>
                <a:prstGeom prst="rect">
                  <a:avLst/>
                </a:prstGeom>
              </p:spPr>
            </p:pic>
          </mc:Fallback>
        </mc:AlternateContent>
      </p:grpSp>
      <p:grpSp>
        <p:nvGrpSpPr>
          <p:cNvPr id="67" name="Group 66">
            <a:extLst>
              <a:ext uri="{FF2B5EF4-FFF2-40B4-BE49-F238E27FC236}">
                <a16:creationId xmlns:a16="http://schemas.microsoft.com/office/drawing/2014/main" id="{FCDAB8DF-DA3E-4B6E-82A8-CBD8E182CD86}"/>
              </a:ext>
            </a:extLst>
          </p:cNvPr>
          <p:cNvGrpSpPr/>
          <p:nvPr/>
        </p:nvGrpSpPr>
        <p:grpSpPr>
          <a:xfrm>
            <a:off x="7687155" y="941970"/>
            <a:ext cx="1433880" cy="304920"/>
            <a:chOff x="7687155" y="941970"/>
            <a:chExt cx="1433880" cy="304920"/>
          </a:xfrm>
        </p:grpSpPr>
        <mc:AlternateContent xmlns:mc="http://schemas.openxmlformats.org/markup-compatibility/2006" xmlns:p14="http://schemas.microsoft.com/office/powerpoint/2010/main">
          <mc:Choice Requires="p14">
            <p:contentPart p14:bwMode="auto" r:id="rId72">
              <p14:nvContentPartPr>
                <p14:cNvPr id="56" name="Ink 55">
                  <a:extLst>
                    <a:ext uri="{FF2B5EF4-FFF2-40B4-BE49-F238E27FC236}">
                      <a16:creationId xmlns:a16="http://schemas.microsoft.com/office/drawing/2014/main" id="{82C1C0F7-8A64-4E19-BE3E-7676E4008ACE}"/>
                    </a:ext>
                  </a:extLst>
                </p14:cNvPr>
                <p14:cNvContentPartPr/>
                <p14:nvPr/>
              </p14:nvContentPartPr>
              <p14:xfrm>
                <a:off x="7687155" y="972930"/>
                <a:ext cx="172080" cy="169920"/>
              </p14:xfrm>
            </p:contentPart>
          </mc:Choice>
          <mc:Fallback xmlns="">
            <p:pic>
              <p:nvPicPr>
                <p:cNvPr id="56" name="Ink 55">
                  <a:extLst>
                    <a:ext uri="{FF2B5EF4-FFF2-40B4-BE49-F238E27FC236}">
                      <a16:creationId xmlns:a16="http://schemas.microsoft.com/office/drawing/2014/main" id="{82C1C0F7-8A64-4E19-BE3E-7676E4008ACE}"/>
                    </a:ext>
                  </a:extLst>
                </p:cNvPr>
                <p:cNvPicPr/>
                <p:nvPr/>
              </p:nvPicPr>
              <p:blipFill>
                <a:blip r:embed="rId73"/>
                <a:stretch>
                  <a:fillRect/>
                </a:stretch>
              </p:blipFill>
              <p:spPr>
                <a:xfrm>
                  <a:off x="7678155" y="964290"/>
                  <a:ext cx="18972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7" name="Ink 56">
                  <a:extLst>
                    <a:ext uri="{FF2B5EF4-FFF2-40B4-BE49-F238E27FC236}">
                      <a16:creationId xmlns:a16="http://schemas.microsoft.com/office/drawing/2014/main" id="{AA6E006D-7031-416E-89C6-21F72716DC01}"/>
                    </a:ext>
                  </a:extLst>
                </p14:cNvPr>
                <p14:cNvContentPartPr/>
                <p14:nvPr/>
              </p14:nvContentPartPr>
              <p14:xfrm>
                <a:off x="7934835" y="1057530"/>
                <a:ext cx="84600" cy="189360"/>
              </p14:xfrm>
            </p:contentPart>
          </mc:Choice>
          <mc:Fallback xmlns="">
            <p:pic>
              <p:nvPicPr>
                <p:cNvPr id="57" name="Ink 56">
                  <a:extLst>
                    <a:ext uri="{FF2B5EF4-FFF2-40B4-BE49-F238E27FC236}">
                      <a16:creationId xmlns:a16="http://schemas.microsoft.com/office/drawing/2014/main" id="{AA6E006D-7031-416E-89C6-21F72716DC01}"/>
                    </a:ext>
                  </a:extLst>
                </p:cNvPr>
                <p:cNvPicPr/>
                <p:nvPr/>
              </p:nvPicPr>
              <p:blipFill>
                <a:blip r:embed="rId75"/>
                <a:stretch>
                  <a:fillRect/>
                </a:stretch>
              </p:blipFill>
              <p:spPr>
                <a:xfrm>
                  <a:off x="7925835" y="1048890"/>
                  <a:ext cx="10224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8" name="Ink 57">
                  <a:extLst>
                    <a:ext uri="{FF2B5EF4-FFF2-40B4-BE49-F238E27FC236}">
                      <a16:creationId xmlns:a16="http://schemas.microsoft.com/office/drawing/2014/main" id="{6C8A953A-643C-4261-A9B0-DFA3EB59A17C}"/>
                    </a:ext>
                  </a:extLst>
                </p14:cNvPr>
                <p14:cNvContentPartPr/>
                <p14:nvPr/>
              </p14:nvContentPartPr>
              <p14:xfrm>
                <a:off x="8094315" y="1057530"/>
                <a:ext cx="117000" cy="10800"/>
              </p14:xfrm>
            </p:contentPart>
          </mc:Choice>
          <mc:Fallback xmlns="">
            <p:pic>
              <p:nvPicPr>
                <p:cNvPr id="58" name="Ink 57">
                  <a:extLst>
                    <a:ext uri="{FF2B5EF4-FFF2-40B4-BE49-F238E27FC236}">
                      <a16:creationId xmlns:a16="http://schemas.microsoft.com/office/drawing/2014/main" id="{6C8A953A-643C-4261-A9B0-DFA3EB59A17C}"/>
                    </a:ext>
                  </a:extLst>
                </p:cNvPr>
                <p:cNvPicPr/>
                <p:nvPr/>
              </p:nvPicPr>
              <p:blipFill>
                <a:blip r:embed="rId77"/>
                <a:stretch>
                  <a:fillRect/>
                </a:stretch>
              </p:blipFill>
              <p:spPr>
                <a:xfrm>
                  <a:off x="8085675" y="1048890"/>
                  <a:ext cx="13464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9" name="Ink 58">
                  <a:extLst>
                    <a:ext uri="{FF2B5EF4-FFF2-40B4-BE49-F238E27FC236}">
                      <a16:creationId xmlns:a16="http://schemas.microsoft.com/office/drawing/2014/main" id="{D8DD43B5-3F07-4D11-B2E8-4DA7F7828F70}"/>
                    </a:ext>
                  </a:extLst>
                </p14:cNvPr>
                <p14:cNvContentPartPr/>
                <p14:nvPr/>
              </p14:nvContentPartPr>
              <p14:xfrm>
                <a:off x="8095755" y="1147170"/>
                <a:ext cx="97560" cy="16920"/>
              </p14:xfrm>
            </p:contentPart>
          </mc:Choice>
          <mc:Fallback xmlns="">
            <p:pic>
              <p:nvPicPr>
                <p:cNvPr id="59" name="Ink 58">
                  <a:extLst>
                    <a:ext uri="{FF2B5EF4-FFF2-40B4-BE49-F238E27FC236}">
                      <a16:creationId xmlns:a16="http://schemas.microsoft.com/office/drawing/2014/main" id="{D8DD43B5-3F07-4D11-B2E8-4DA7F7828F70}"/>
                    </a:ext>
                  </a:extLst>
                </p:cNvPr>
                <p:cNvPicPr/>
                <p:nvPr/>
              </p:nvPicPr>
              <p:blipFill>
                <a:blip r:embed="rId79"/>
                <a:stretch>
                  <a:fillRect/>
                </a:stretch>
              </p:blipFill>
              <p:spPr>
                <a:xfrm>
                  <a:off x="8087115" y="1138170"/>
                  <a:ext cx="11520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2" name="Ink 61">
                  <a:extLst>
                    <a:ext uri="{FF2B5EF4-FFF2-40B4-BE49-F238E27FC236}">
                      <a16:creationId xmlns:a16="http://schemas.microsoft.com/office/drawing/2014/main" id="{D462E0FE-D33D-4354-9607-D7C20F507E4F}"/>
                    </a:ext>
                  </a:extLst>
                </p14:cNvPr>
                <p14:cNvContentPartPr/>
                <p14:nvPr/>
              </p14:nvContentPartPr>
              <p14:xfrm>
                <a:off x="8347035" y="941970"/>
                <a:ext cx="144000" cy="290160"/>
              </p14:xfrm>
            </p:contentPart>
          </mc:Choice>
          <mc:Fallback xmlns="">
            <p:pic>
              <p:nvPicPr>
                <p:cNvPr id="62" name="Ink 61">
                  <a:extLst>
                    <a:ext uri="{FF2B5EF4-FFF2-40B4-BE49-F238E27FC236}">
                      <a16:creationId xmlns:a16="http://schemas.microsoft.com/office/drawing/2014/main" id="{D462E0FE-D33D-4354-9607-D7C20F507E4F}"/>
                    </a:ext>
                  </a:extLst>
                </p:cNvPr>
                <p:cNvPicPr/>
                <p:nvPr/>
              </p:nvPicPr>
              <p:blipFill>
                <a:blip r:embed="rId81"/>
                <a:stretch>
                  <a:fillRect/>
                </a:stretch>
              </p:blipFill>
              <p:spPr>
                <a:xfrm>
                  <a:off x="8338395" y="933330"/>
                  <a:ext cx="16164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3" name="Ink 62">
                  <a:extLst>
                    <a:ext uri="{FF2B5EF4-FFF2-40B4-BE49-F238E27FC236}">
                      <a16:creationId xmlns:a16="http://schemas.microsoft.com/office/drawing/2014/main" id="{84C066FE-36A1-4473-ACEC-EC15E7136E40}"/>
                    </a:ext>
                  </a:extLst>
                </p14:cNvPr>
                <p14:cNvContentPartPr/>
                <p14:nvPr/>
              </p14:nvContentPartPr>
              <p14:xfrm>
                <a:off x="8593995" y="1073730"/>
                <a:ext cx="16920" cy="19080"/>
              </p14:xfrm>
            </p:contentPart>
          </mc:Choice>
          <mc:Fallback xmlns="">
            <p:pic>
              <p:nvPicPr>
                <p:cNvPr id="63" name="Ink 62">
                  <a:extLst>
                    <a:ext uri="{FF2B5EF4-FFF2-40B4-BE49-F238E27FC236}">
                      <a16:creationId xmlns:a16="http://schemas.microsoft.com/office/drawing/2014/main" id="{84C066FE-36A1-4473-ACEC-EC15E7136E40}"/>
                    </a:ext>
                  </a:extLst>
                </p:cNvPr>
                <p:cNvPicPr/>
                <p:nvPr/>
              </p:nvPicPr>
              <p:blipFill>
                <a:blip r:embed="rId83"/>
                <a:stretch>
                  <a:fillRect/>
                </a:stretch>
              </p:blipFill>
              <p:spPr>
                <a:xfrm>
                  <a:off x="8584995" y="1064730"/>
                  <a:ext cx="3456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4" name="Ink 63">
                  <a:extLst>
                    <a:ext uri="{FF2B5EF4-FFF2-40B4-BE49-F238E27FC236}">
                      <a16:creationId xmlns:a16="http://schemas.microsoft.com/office/drawing/2014/main" id="{23AFE8AB-E7B7-4B61-A371-9132E03F2F3C}"/>
                    </a:ext>
                  </a:extLst>
                </p14:cNvPr>
                <p14:cNvContentPartPr/>
                <p14:nvPr/>
              </p14:nvContentPartPr>
              <p14:xfrm>
                <a:off x="8713875" y="972210"/>
                <a:ext cx="106920" cy="239760"/>
              </p14:xfrm>
            </p:contentPart>
          </mc:Choice>
          <mc:Fallback xmlns="">
            <p:pic>
              <p:nvPicPr>
                <p:cNvPr id="64" name="Ink 63">
                  <a:extLst>
                    <a:ext uri="{FF2B5EF4-FFF2-40B4-BE49-F238E27FC236}">
                      <a16:creationId xmlns:a16="http://schemas.microsoft.com/office/drawing/2014/main" id="{23AFE8AB-E7B7-4B61-A371-9132E03F2F3C}"/>
                    </a:ext>
                  </a:extLst>
                </p:cNvPr>
                <p:cNvPicPr/>
                <p:nvPr/>
              </p:nvPicPr>
              <p:blipFill>
                <a:blip r:embed="rId85"/>
                <a:stretch>
                  <a:fillRect/>
                </a:stretch>
              </p:blipFill>
              <p:spPr>
                <a:xfrm>
                  <a:off x="8704875" y="963210"/>
                  <a:ext cx="12456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5" name="Ink 64">
                  <a:extLst>
                    <a:ext uri="{FF2B5EF4-FFF2-40B4-BE49-F238E27FC236}">
                      <a16:creationId xmlns:a16="http://schemas.microsoft.com/office/drawing/2014/main" id="{1B3E9E63-EA94-428C-850C-2C6C15DE6D1D}"/>
                    </a:ext>
                  </a:extLst>
                </p14:cNvPr>
                <p14:cNvContentPartPr/>
                <p14:nvPr/>
              </p14:nvContentPartPr>
              <p14:xfrm>
                <a:off x="8914755" y="1017930"/>
                <a:ext cx="83520" cy="157680"/>
              </p14:xfrm>
            </p:contentPart>
          </mc:Choice>
          <mc:Fallback xmlns="">
            <p:pic>
              <p:nvPicPr>
                <p:cNvPr id="65" name="Ink 64">
                  <a:extLst>
                    <a:ext uri="{FF2B5EF4-FFF2-40B4-BE49-F238E27FC236}">
                      <a16:creationId xmlns:a16="http://schemas.microsoft.com/office/drawing/2014/main" id="{1B3E9E63-EA94-428C-850C-2C6C15DE6D1D}"/>
                    </a:ext>
                  </a:extLst>
                </p:cNvPr>
                <p:cNvPicPr/>
                <p:nvPr/>
              </p:nvPicPr>
              <p:blipFill>
                <a:blip r:embed="rId87"/>
                <a:stretch>
                  <a:fillRect/>
                </a:stretch>
              </p:blipFill>
              <p:spPr>
                <a:xfrm>
                  <a:off x="8906115" y="1008930"/>
                  <a:ext cx="10116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6" name="Ink 65">
                  <a:extLst>
                    <a:ext uri="{FF2B5EF4-FFF2-40B4-BE49-F238E27FC236}">
                      <a16:creationId xmlns:a16="http://schemas.microsoft.com/office/drawing/2014/main" id="{995E2812-C693-4A15-B8A3-373D3D6C59DE}"/>
                    </a:ext>
                  </a:extLst>
                </p14:cNvPr>
                <p14:cNvContentPartPr/>
                <p14:nvPr/>
              </p14:nvContentPartPr>
              <p14:xfrm>
                <a:off x="8926635" y="943770"/>
                <a:ext cx="194400" cy="56880"/>
              </p14:xfrm>
            </p:contentPart>
          </mc:Choice>
          <mc:Fallback xmlns="">
            <p:pic>
              <p:nvPicPr>
                <p:cNvPr id="66" name="Ink 65">
                  <a:extLst>
                    <a:ext uri="{FF2B5EF4-FFF2-40B4-BE49-F238E27FC236}">
                      <a16:creationId xmlns:a16="http://schemas.microsoft.com/office/drawing/2014/main" id="{995E2812-C693-4A15-B8A3-373D3D6C59DE}"/>
                    </a:ext>
                  </a:extLst>
                </p:cNvPr>
                <p:cNvPicPr/>
                <p:nvPr/>
              </p:nvPicPr>
              <p:blipFill>
                <a:blip r:embed="rId89"/>
                <a:stretch>
                  <a:fillRect/>
                </a:stretch>
              </p:blipFill>
              <p:spPr>
                <a:xfrm>
                  <a:off x="8917635" y="934770"/>
                  <a:ext cx="212040" cy="74520"/>
                </a:xfrm>
                <a:prstGeom prst="rect">
                  <a:avLst/>
                </a:prstGeom>
              </p:spPr>
            </p:pic>
          </mc:Fallback>
        </mc:AlternateContent>
      </p:grpSp>
      <p:pic>
        <p:nvPicPr>
          <p:cNvPr id="69" name="Picture 68">
            <a:extLst>
              <a:ext uri="{FF2B5EF4-FFF2-40B4-BE49-F238E27FC236}">
                <a16:creationId xmlns:a16="http://schemas.microsoft.com/office/drawing/2014/main" id="{A27CB141-C34D-4539-92AA-35F9B96B4E33}"/>
              </a:ext>
            </a:extLst>
          </p:cNvPr>
          <p:cNvPicPr>
            <a:picLocks noChangeAspect="1"/>
          </p:cNvPicPr>
          <p:nvPr/>
        </p:nvPicPr>
        <p:blipFill>
          <a:blip r:embed="rId90"/>
          <a:stretch>
            <a:fillRect/>
          </a:stretch>
        </p:blipFill>
        <p:spPr>
          <a:xfrm>
            <a:off x="1381125" y="1625610"/>
            <a:ext cx="8401050" cy="2817555"/>
          </a:xfrm>
          <a:prstGeom prst="rect">
            <a:avLst/>
          </a:prstGeom>
        </p:spPr>
      </p:pic>
      <p:pic>
        <p:nvPicPr>
          <p:cNvPr id="71" name="Picture 70">
            <a:extLst>
              <a:ext uri="{FF2B5EF4-FFF2-40B4-BE49-F238E27FC236}">
                <a16:creationId xmlns:a16="http://schemas.microsoft.com/office/drawing/2014/main" id="{E986492E-B97B-484E-A5BF-743C636A774C}"/>
              </a:ext>
            </a:extLst>
          </p:cNvPr>
          <p:cNvPicPr>
            <a:picLocks noChangeAspect="1"/>
          </p:cNvPicPr>
          <p:nvPr/>
        </p:nvPicPr>
        <p:blipFill>
          <a:blip r:embed="rId91"/>
          <a:stretch>
            <a:fillRect/>
          </a:stretch>
        </p:blipFill>
        <p:spPr>
          <a:xfrm>
            <a:off x="1116025" y="4522006"/>
            <a:ext cx="6675425" cy="1268384"/>
          </a:xfrm>
          <a:prstGeom prst="rect">
            <a:avLst/>
          </a:prstGeom>
        </p:spPr>
      </p:pic>
      <p:pic>
        <p:nvPicPr>
          <p:cNvPr id="73" name="Picture 72">
            <a:extLst>
              <a:ext uri="{FF2B5EF4-FFF2-40B4-BE49-F238E27FC236}">
                <a16:creationId xmlns:a16="http://schemas.microsoft.com/office/drawing/2014/main" id="{A4122778-2F36-4DB4-84FC-A875A552CE9B}"/>
              </a:ext>
            </a:extLst>
          </p:cNvPr>
          <p:cNvPicPr>
            <a:picLocks noChangeAspect="1"/>
          </p:cNvPicPr>
          <p:nvPr/>
        </p:nvPicPr>
        <p:blipFill>
          <a:blip r:embed="rId92"/>
          <a:stretch>
            <a:fillRect/>
          </a:stretch>
        </p:blipFill>
        <p:spPr>
          <a:xfrm>
            <a:off x="7859235" y="2269500"/>
            <a:ext cx="4069110" cy="3831704"/>
          </a:xfrm>
          <a:prstGeom prst="rect">
            <a:avLst/>
          </a:prstGeom>
        </p:spPr>
      </p:pic>
    </p:spTree>
    <p:custDataLst>
      <p:tags r:id="rId1"/>
    </p:custDataLst>
    <p:extLst>
      <p:ext uri="{BB962C8B-B14F-4D97-AF65-F5344CB8AC3E}">
        <p14:creationId xmlns:p14="http://schemas.microsoft.com/office/powerpoint/2010/main" val="401911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924D231-9C0E-420E-9939-BCF77D2223FC}"/>
              </a:ext>
            </a:extLst>
          </p:cNvPr>
          <p:cNvSpPr>
            <a:spLocks noGrp="1" noChangeArrowheads="1"/>
          </p:cNvSpPr>
          <p:nvPr>
            <p:ph type="title"/>
          </p:nvPr>
        </p:nvSpPr>
        <p:spPr>
          <a:xfrm>
            <a:off x="536842" y="379245"/>
            <a:ext cx="10515067" cy="927386"/>
          </a:xfrm>
        </p:spPr>
        <p:txBody>
          <a:bodyPr>
            <a:noAutofit/>
          </a:bodyPr>
          <a:lstStyle/>
          <a:p>
            <a:r>
              <a:rPr lang="en-US" altLang="en-US" sz="4200" b="0" dirty="0">
                <a:latin typeface="Times New Roman" panose="02020603050405020304" pitchFamily="18" charset="0"/>
                <a:cs typeface="Times New Roman" panose="02020603050405020304" pitchFamily="18" charset="0"/>
              </a:rPr>
              <a:t>Tennis example</a:t>
            </a:r>
          </a:p>
        </p:txBody>
      </p:sp>
      <p:sp>
        <p:nvSpPr>
          <p:cNvPr id="24614" name="Line 38">
            <a:extLst>
              <a:ext uri="{FF2B5EF4-FFF2-40B4-BE49-F238E27FC236}">
                <a16:creationId xmlns:a16="http://schemas.microsoft.com/office/drawing/2014/main" id="{A341FD23-62F6-4A2C-82D3-5363D96C915E}"/>
              </a:ext>
            </a:extLst>
          </p:cNvPr>
          <p:cNvSpPr>
            <a:spLocks noChangeShapeType="1"/>
          </p:cNvSpPr>
          <p:nvPr/>
        </p:nvSpPr>
        <p:spPr bwMode="auto">
          <a:xfrm flipV="1">
            <a:off x="3962400" y="1846380"/>
            <a:ext cx="0" cy="3276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200">
              <a:latin typeface="Times New Roman" panose="02020603050405020304" pitchFamily="18" charset="0"/>
              <a:cs typeface="Times New Roman" panose="02020603050405020304" pitchFamily="18" charset="0"/>
            </a:endParaRPr>
          </a:p>
        </p:txBody>
      </p:sp>
      <p:sp>
        <p:nvSpPr>
          <p:cNvPr id="24615" name="Line 39">
            <a:extLst>
              <a:ext uri="{FF2B5EF4-FFF2-40B4-BE49-F238E27FC236}">
                <a16:creationId xmlns:a16="http://schemas.microsoft.com/office/drawing/2014/main" id="{B1D2BF79-9DC8-4B31-9601-B51E4BD8C818}"/>
              </a:ext>
            </a:extLst>
          </p:cNvPr>
          <p:cNvSpPr>
            <a:spLocks noChangeShapeType="1"/>
          </p:cNvSpPr>
          <p:nvPr/>
        </p:nvSpPr>
        <p:spPr bwMode="auto">
          <a:xfrm>
            <a:off x="3886200" y="4970580"/>
            <a:ext cx="403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200">
              <a:latin typeface="Times New Roman" panose="02020603050405020304" pitchFamily="18" charset="0"/>
              <a:cs typeface="Times New Roman" panose="02020603050405020304" pitchFamily="18" charset="0"/>
            </a:endParaRPr>
          </a:p>
        </p:txBody>
      </p:sp>
      <p:sp>
        <p:nvSpPr>
          <p:cNvPr id="24616" name="Text Box 40">
            <a:extLst>
              <a:ext uri="{FF2B5EF4-FFF2-40B4-BE49-F238E27FC236}">
                <a16:creationId xmlns:a16="http://schemas.microsoft.com/office/drawing/2014/main" id="{666F2017-8B48-4364-AC9A-0446DA7F9726}"/>
              </a:ext>
            </a:extLst>
          </p:cNvPr>
          <p:cNvSpPr txBox="1">
            <a:spLocks noChangeArrowheads="1"/>
          </p:cNvSpPr>
          <p:nvPr/>
        </p:nvSpPr>
        <p:spPr bwMode="auto">
          <a:xfrm>
            <a:off x="5013326" y="5116631"/>
            <a:ext cx="126669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sz="2200">
                <a:latin typeface="Times New Roman" panose="02020603050405020304" pitchFamily="18" charset="0"/>
                <a:cs typeface="Times New Roman" panose="02020603050405020304" pitchFamily="18" charset="0"/>
              </a:rPr>
              <a:t>Humidity</a:t>
            </a:r>
          </a:p>
        </p:txBody>
      </p:sp>
      <p:sp>
        <p:nvSpPr>
          <p:cNvPr id="24617" name="Text Box 41">
            <a:extLst>
              <a:ext uri="{FF2B5EF4-FFF2-40B4-BE49-F238E27FC236}">
                <a16:creationId xmlns:a16="http://schemas.microsoft.com/office/drawing/2014/main" id="{16678FFB-D720-46B8-9659-13C7A6C88F5C}"/>
              </a:ext>
            </a:extLst>
          </p:cNvPr>
          <p:cNvSpPr txBox="1">
            <a:spLocks noChangeArrowheads="1"/>
          </p:cNvSpPr>
          <p:nvPr/>
        </p:nvSpPr>
        <p:spPr bwMode="auto">
          <a:xfrm>
            <a:off x="2117726" y="3059231"/>
            <a:ext cx="160768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sz="2200" dirty="0">
                <a:latin typeface="Times New Roman" panose="02020603050405020304" pitchFamily="18" charset="0"/>
                <a:cs typeface="Times New Roman" panose="02020603050405020304" pitchFamily="18" charset="0"/>
              </a:rPr>
              <a:t>Temperature</a:t>
            </a:r>
          </a:p>
        </p:txBody>
      </p:sp>
      <p:sp>
        <p:nvSpPr>
          <p:cNvPr id="24618" name="Oval 42">
            <a:extLst>
              <a:ext uri="{FF2B5EF4-FFF2-40B4-BE49-F238E27FC236}">
                <a16:creationId xmlns:a16="http://schemas.microsoft.com/office/drawing/2014/main" id="{9B4D893C-946D-4A3C-8666-D47301EB7488}"/>
              </a:ext>
            </a:extLst>
          </p:cNvPr>
          <p:cNvSpPr>
            <a:spLocks noChangeArrowheads="1"/>
          </p:cNvSpPr>
          <p:nvPr/>
        </p:nvSpPr>
        <p:spPr bwMode="auto">
          <a:xfrm>
            <a:off x="4419601" y="215118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4619" name="Oval 43">
            <a:extLst>
              <a:ext uri="{FF2B5EF4-FFF2-40B4-BE49-F238E27FC236}">
                <a16:creationId xmlns:a16="http://schemas.microsoft.com/office/drawing/2014/main" id="{AA14659E-2446-4250-A729-28A3E5036E43}"/>
              </a:ext>
            </a:extLst>
          </p:cNvPr>
          <p:cNvSpPr>
            <a:spLocks noChangeArrowheads="1"/>
          </p:cNvSpPr>
          <p:nvPr/>
        </p:nvSpPr>
        <p:spPr bwMode="auto">
          <a:xfrm>
            <a:off x="4648201" y="268458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4620" name="Oval 44">
            <a:extLst>
              <a:ext uri="{FF2B5EF4-FFF2-40B4-BE49-F238E27FC236}">
                <a16:creationId xmlns:a16="http://schemas.microsoft.com/office/drawing/2014/main" id="{CFE1D233-0F41-446A-8294-7F1C92A0F71C}"/>
              </a:ext>
            </a:extLst>
          </p:cNvPr>
          <p:cNvSpPr>
            <a:spLocks noChangeArrowheads="1"/>
          </p:cNvSpPr>
          <p:nvPr/>
        </p:nvSpPr>
        <p:spPr bwMode="auto">
          <a:xfrm>
            <a:off x="5029201" y="268458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4621" name="Oval 45">
            <a:extLst>
              <a:ext uri="{FF2B5EF4-FFF2-40B4-BE49-F238E27FC236}">
                <a16:creationId xmlns:a16="http://schemas.microsoft.com/office/drawing/2014/main" id="{28E0D828-F01D-47ED-863D-6253C2FAF821}"/>
              </a:ext>
            </a:extLst>
          </p:cNvPr>
          <p:cNvSpPr>
            <a:spLocks noChangeArrowheads="1"/>
          </p:cNvSpPr>
          <p:nvPr/>
        </p:nvSpPr>
        <p:spPr bwMode="auto">
          <a:xfrm>
            <a:off x="7239001" y="306558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4622" name="Oval 46">
            <a:extLst>
              <a:ext uri="{FF2B5EF4-FFF2-40B4-BE49-F238E27FC236}">
                <a16:creationId xmlns:a16="http://schemas.microsoft.com/office/drawing/2014/main" id="{6C667560-5D51-4342-95A1-2CF66D1B74A1}"/>
              </a:ext>
            </a:extLst>
          </p:cNvPr>
          <p:cNvSpPr>
            <a:spLocks noChangeArrowheads="1"/>
          </p:cNvSpPr>
          <p:nvPr/>
        </p:nvSpPr>
        <p:spPr bwMode="auto">
          <a:xfrm>
            <a:off x="4495801" y="306558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4623" name="Oval 47">
            <a:extLst>
              <a:ext uri="{FF2B5EF4-FFF2-40B4-BE49-F238E27FC236}">
                <a16:creationId xmlns:a16="http://schemas.microsoft.com/office/drawing/2014/main" id="{B448CA7D-CAF5-4CF5-A0ED-049CC0BB99DF}"/>
              </a:ext>
            </a:extLst>
          </p:cNvPr>
          <p:cNvSpPr>
            <a:spLocks noChangeArrowheads="1"/>
          </p:cNvSpPr>
          <p:nvPr/>
        </p:nvSpPr>
        <p:spPr bwMode="auto">
          <a:xfrm>
            <a:off x="4191001" y="276078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4624" name="Oval 48">
            <a:extLst>
              <a:ext uri="{FF2B5EF4-FFF2-40B4-BE49-F238E27FC236}">
                <a16:creationId xmlns:a16="http://schemas.microsoft.com/office/drawing/2014/main" id="{8BA47912-1678-4EF7-A04C-D34D1F33323E}"/>
              </a:ext>
            </a:extLst>
          </p:cNvPr>
          <p:cNvSpPr>
            <a:spLocks noChangeArrowheads="1"/>
          </p:cNvSpPr>
          <p:nvPr/>
        </p:nvSpPr>
        <p:spPr bwMode="auto">
          <a:xfrm>
            <a:off x="6858001" y="291318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4625" name="Oval 49">
            <a:extLst>
              <a:ext uri="{FF2B5EF4-FFF2-40B4-BE49-F238E27FC236}">
                <a16:creationId xmlns:a16="http://schemas.microsoft.com/office/drawing/2014/main" id="{02FD62AA-E009-49FE-8B95-FA46E33C069D}"/>
              </a:ext>
            </a:extLst>
          </p:cNvPr>
          <p:cNvSpPr>
            <a:spLocks noChangeArrowheads="1"/>
          </p:cNvSpPr>
          <p:nvPr/>
        </p:nvSpPr>
        <p:spPr bwMode="auto">
          <a:xfrm>
            <a:off x="6477001" y="253218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4626" name="Oval 50">
            <a:extLst>
              <a:ext uri="{FF2B5EF4-FFF2-40B4-BE49-F238E27FC236}">
                <a16:creationId xmlns:a16="http://schemas.microsoft.com/office/drawing/2014/main" id="{E15E13F2-51DC-469F-9796-BCD9E8251FE8}"/>
              </a:ext>
            </a:extLst>
          </p:cNvPr>
          <p:cNvSpPr>
            <a:spLocks noChangeArrowheads="1"/>
          </p:cNvSpPr>
          <p:nvPr/>
        </p:nvSpPr>
        <p:spPr bwMode="auto">
          <a:xfrm>
            <a:off x="6324601" y="207498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4627" name="Oval 51">
            <a:extLst>
              <a:ext uri="{FF2B5EF4-FFF2-40B4-BE49-F238E27FC236}">
                <a16:creationId xmlns:a16="http://schemas.microsoft.com/office/drawing/2014/main" id="{88AD734A-0DF4-4A21-9D18-52EE91818270}"/>
              </a:ext>
            </a:extLst>
          </p:cNvPr>
          <p:cNvSpPr>
            <a:spLocks noChangeArrowheads="1"/>
          </p:cNvSpPr>
          <p:nvPr/>
        </p:nvSpPr>
        <p:spPr bwMode="auto">
          <a:xfrm>
            <a:off x="7010401" y="260838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4628" name="Oval 52">
            <a:extLst>
              <a:ext uri="{FF2B5EF4-FFF2-40B4-BE49-F238E27FC236}">
                <a16:creationId xmlns:a16="http://schemas.microsoft.com/office/drawing/2014/main" id="{CCBC99EA-CA56-490F-A208-696A73E9DBB8}"/>
              </a:ext>
            </a:extLst>
          </p:cNvPr>
          <p:cNvSpPr>
            <a:spLocks noChangeArrowheads="1"/>
          </p:cNvSpPr>
          <p:nvPr/>
        </p:nvSpPr>
        <p:spPr bwMode="auto">
          <a:xfrm>
            <a:off x="6858001" y="215118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4629" name="Oval 53">
            <a:extLst>
              <a:ext uri="{FF2B5EF4-FFF2-40B4-BE49-F238E27FC236}">
                <a16:creationId xmlns:a16="http://schemas.microsoft.com/office/drawing/2014/main" id="{2EEEB032-EB3F-49B3-8BAD-2C392F02549F}"/>
              </a:ext>
            </a:extLst>
          </p:cNvPr>
          <p:cNvSpPr>
            <a:spLocks noChangeArrowheads="1"/>
          </p:cNvSpPr>
          <p:nvPr/>
        </p:nvSpPr>
        <p:spPr bwMode="auto">
          <a:xfrm>
            <a:off x="4419601" y="375138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4630" name="Oval 54">
            <a:extLst>
              <a:ext uri="{FF2B5EF4-FFF2-40B4-BE49-F238E27FC236}">
                <a16:creationId xmlns:a16="http://schemas.microsoft.com/office/drawing/2014/main" id="{450A4024-6510-45AD-BD81-DEDD8BF16DBC}"/>
              </a:ext>
            </a:extLst>
          </p:cNvPr>
          <p:cNvSpPr>
            <a:spLocks noChangeArrowheads="1"/>
          </p:cNvSpPr>
          <p:nvPr/>
        </p:nvSpPr>
        <p:spPr bwMode="auto">
          <a:xfrm>
            <a:off x="4724401" y="390378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4631" name="Oval 55">
            <a:extLst>
              <a:ext uri="{FF2B5EF4-FFF2-40B4-BE49-F238E27FC236}">
                <a16:creationId xmlns:a16="http://schemas.microsoft.com/office/drawing/2014/main" id="{5E7C0737-A94C-407A-8ECC-8DA517C0FCD6}"/>
              </a:ext>
            </a:extLst>
          </p:cNvPr>
          <p:cNvSpPr>
            <a:spLocks noChangeArrowheads="1"/>
          </p:cNvSpPr>
          <p:nvPr/>
        </p:nvSpPr>
        <p:spPr bwMode="auto">
          <a:xfrm>
            <a:off x="4191001" y="413238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4632" name="Oval 56">
            <a:extLst>
              <a:ext uri="{FF2B5EF4-FFF2-40B4-BE49-F238E27FC236}">
                <a16:creationId xmlns:a16="http://schemas.microsoft.com/office/drawing/2014/main" id="{25661A18-ADDC-4625-96EA-27DC2CCFD3EA}"/>
              </a:ext>
            </a:extLst>
          </p:cNvPr>
          <p:cNvSpPr>
            <a:spLocks noChangeArrowheads="1"/>
          </p:cNvSpPr>
          <p:nvPr/>
        </p:nvSpPr>
        <p:spPr bwMode="auto">
          <a:xfrm>
            <a:off x="4876801" y="344658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4633" name="Oval 57">
            <a:extLst>
              <a:ext uri="{FF2B5EF4-FFF2-40B4-BE49-F238E27FC236}">
                <a16:creationId xmlns:a16="http://schemas.microsoft.com/office/drawing/2014/main" id="{B448A2E3-9725-4050-A568-E39EDF2D9783}"/>
              </a:ext>
            </a:extLst>
          </p:cNvPr>
          <p:cNvSpPr>
            <a:spLocks noChangeArrowheads="1"/>
          </p:cNvSpPr>
          <p:nvPr/>
        </p:nvSpPr>
        <p:spPr bwMode="auto">
          <a:xfrm>
            <a:off x="5181601" y="420858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4634" name="Oval 58">
            <a:extLst>
              <a:ext uri="{FF2B5EF4-FFF2-40B4-BE49-F238E27FC236}">
                <a16:creationId xmlns:a16="http://schemas.microsoft.com/office/drawing/2014/main" id="{26444849-5C8D-4792-8E4B-2E2C689DC01B}"/>
              </a:ext>
            </a:extLst>
          </p:cNvPr>
          <p:cNvSpPr>
            <a:spLocks noChangeArrowheads="1"/>
          </p:cNvSpPr>
          <p:nvPr/>
        </p:nvSpPr>
        <p:spPr bwMode="auto">
          <a:xfrm>
            <a:off x="6019801" y="443718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4635" name="Oval 59">
            <a:extLst>
              <a:ext uri="{FF2B5EF4-FFF2-40B4-BE49-F238E27FC236}">
                <a16:creationId xmlns:a16="http://schemas.microsoft.com/office/drawing/2014/main" id="{C4B1BC31-156F-4280-9C53-8A1B7F897C9C}"/>
              </a:ext>
            </a:extLst>
          </p:cNvPr>
          <p:cNvSpPr>
            <a:spLocks noChangeArrowheads="1"/>
          </p:cNvSpPr>
          <p:nvPr/>
        </p:nvSpPr>
        <p:spPr bwMode="auto">
          <a:xfrm>
            <a:off x="5638801" y="382758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4636" name="Oval 60">
            <a:extLst>
              <a:ext uri="{FF2B5EF4-FFF2-40B4-BE49-F238E27FC236}">
                <a16:creationId xmlns:a16="http://schemas.microsoft.com/office/drawing/2014/main" id="{12CFC922-ED46-4357-ADD3-055E12D09294}"/>
              </a:ext>
            </a:extLst>
          </p:cNvPr>
          <p:cNvSpPr>
            <a:spLocks noChangeArrowheads="1"/>
          </p:cNvSpPr>
          <p:nvPr/>
        </p:nvSpPr>
        <p:spPr bwMode="auto">
          <a:xfrm>
            <a:off x="6477001" y="428478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4637" name="Oval 61">
            <a:extLst>
              <a:ext uri="{FF2B5EF4-FFF2-40B4-BE49-F238E27FC236}">
                <a16:creationId xmlns:a16="http://schemas.microsoft.com/office/drawing/2014/main" id="{6846BD85-FA2B-4099-BEAE-512B391ED39E}"/>
              </a:ext>
            </a:extLst>
          </p:cNvPr>
          <p:cNvSpPr>
            <a:spLocks noChangeArrowheads="1"/>
          </p:cNvSpPr>
          <p:nvPr/>
        </p:nvSpPr>
        <p:spPr bwMode="auto">
          <a:xfrm>
            <a:off x="6248401" y="390378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4638" name="Line 62">
            <a:extLst>
              <a:ext uri="{FF2B5EF4-FFF2-40B4-BE49-F238E27FC236}">
                <a16:creationId xmlns:a16="http://schemas.microsoft.com/office/drawing/2014/main" id="{058BB6C3-D538-41C7-9111-5B66607C1ED7}"/>
              </a:ext>
            </a:extLst>
          </p:cNvPr>
          <p:cNvSpPr>
            <a:spLocks noChangeShapeType="1"/>
          </p:cNvSpPr>
          <p:nvPr/>
        </p:nvSpPr>
        <p:spPr bwMode="auto">
          <a:xfrm>
            <a:off x="4876800" y="1693980"/>
            <a:ext cx="2895600" cy="304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200">
              <a:latin typeface="Times New Roman" panose="02020603050405020304" pitchFamily="18" charset="0"/>
              <a:cs typeface="Times New Roman" panose="02020603050405020304" pitchFamily="18" charset="0"/>
            </a:endParaRPr>
          </a:p>
        </p:txBody>
      </p:sp>
      <p:sp>
        <p:nvSpPr>
          <p:cNvPr id="24639" name="Oval 63">
            <a:extLst>
              <a:ext uri="{FF2B5EF4-FFF2-40B4-BE49-F238E27FC236}">
                <a16:creationId xmlns:a16="http://schemas.microsoft.com/office/drawing/2014/main" id="{C2F1F013-50E5-44F5-8900-04E6D41DF6F4}"/>
              </a:ext>
            </a:extLst>
          </p:cNvPr>
          <p:cNvSpPr>
            <a:spLocks noChangeArrowheads="1"/>
          </p:cNvSpPr>
          <p:nvPr/>
        </p:nvSpPr>
        <p:spPr bwMode="auto">
          <a:xfrm>
            <a:off x="7162801" y="535158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4640" name="Oval 64">
            <a:extLst>
              <a:ext uri="{FF2B5EF4-FFF2-40B4-BE49-F238E27FC236}">
                <a16:creationId xmlns:a16="http://schemas.microsoft.com/office/drawing/2014/main" id="{AD46721E-BD41-4A5F-9B3B-006A2E49BCE5}"/>
              </a:ext>
            </a:extLst>
          </p:cNvPr>
          <p:cNvSpPr>
            <a:spLocks noChangeArrowheads="1"/>
          </p:cNvSpPr>
          <p:nvPr/>
        </p:nvSpPr>
        <p:spPr bwMode="auto">
          <a:xfrm>
            <a:off x="7178676" y="581513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4641" name="Text Box 65">
            <a:extLst>
              <a:ext uri="{FF2B5EF4-FFF2-40B4-BE49-F238E27FC236}">
                <a16:creationId xmlns:a16="http://schemas.microsoft.com/office/drawing/2014/main" id="{5E5B2027-5ED8-47C3-BCBB-B42E531DD011}"/>
              </a:ext>
            </a:extLst>
          </p:cNvPr>
          <p:cNvSpPr txBox="1">
            <a:spLocks noChangeArrowheads="1"/>
          </p:cNvSpPr>
          <p:nvPr/>
        </p:nvSpPr>
        <p:spPr bwMode="auto">
          <a:xfrm>
            <a:off x="7391400" y="5275381"/>
            <a:ext cx="1643399" cy="43088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sz="2200">
                <a:latin typeface="Times New Roman" panose="02020603050405020304" pitchFamily="18" charset="0"/>
                <a:cs typeface="Times New Roman" panose="02020603050405020304" pitchFamily="18" charset="0"/>
              </a:rPr>
              <a:t>= play tennis</a:t>
            </a:r>
          </a:p>
        </p:txBody>
      </p:sp>
      <p:sp>
        <p:nvSpPr>
          <p:cNvPr id="24642" name="Text Box 66">
            <a:extLst>
              <a:ext uri="{FF2B5EF4-FFF2-40B4-BE49-F238E27FC236}">
                <a16:creationId xmlns:a16="http://schemas.microsoft.com/office/drawing/2014/main" id="{EBDF3E75-E5C5-482F-9F89-9CFDCE061E01}"/>
              </a:ext>
            </a:extLst>
          </p:cNvPr>
          <p:cNvSpPr txBox="1">
            <a:spLocks noChangeArrowheads="1"/>
          </p:cNvSpPr>
          <p:nvPr/>
        </p:nvSpPr>
        <p:spPr bwMode="auto">
          <a:xfrm>
            <a:off x="7391400" y="5732581"/>
            <a:ext cx="2427268" cy="43088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sz="2200">
                <a:latin typeface="Times New Roman" panose="02020603050405020304" pitchFamily="18" charset="0"/>
                <a:cs typeface="Times New Roman" panose="02020603050405020304" pitchFamily="18" charset="0"/>
              </a:rPr>
              <a:t>= do not play tennis</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A262BEA-3A03-4F98-9758-B943B57EC6E5}"/>
              </a:ext>
            </a:extLst>
          </p:cNvPr>
          <p:cNvSpPr>
            <a:spLocks noGrp="1" noChangeArrowheads="1"/>
          </p:cNvSpPr>
          <p:nvPr>
            <p:ph type="title"/>
          </p:nvPr>
        </p:nvSpPr>
        <p:spPr>
          <a:xfrm>
            <a:off x="459659" y="9915"/>
            <a:ext cx="11272682" cy="1257205"/>
          </a:xfrm>
        </p:spPr>
        <p:txBody>
          <a:bodyPr>
            <a:normAutofit/>
          </a:bodyPr>
          <a:lstStyle/>
          <a:p>
            <a:r>
              <a:rPr lang="en-US" altLang="en-US" sz="4200" b="0" dirty="0">
                <a:solidFill>
                  <a:schemeClr val="tx1"/>
                </a:solidFill>
                <a:latin typeface="Times New Roman" panose="02020603050405020304" pitchFamily="18" charset="0"/>
                <a:cs typeface="Times New Roman" panose="02020603050405020304" pitchFamily="18" charset="0"/>
              </a:rPr>
              <a:t>Linear Support Vector Machines </a:t>
            </a:r>
          </a:p>
        </p:txBody>
      </p:sp>
      <p:sp>
        <p:nvSpPr>
          <p:cNvPr id="25605" name="Text Box 5">
            <a:extLst>
              <a:ext uri="{FF2B5EF4-FFF2-40B4-BE49-F238E27FC236}">
                <a16:creationId xmlns:a16="http://schemas.microsoft.com/office/drawing/2014/main" id="{2ED7BC71-FEFB-45B9-AF34-0D2852959D51}"/>
              </a:ext>
            </a:extLst>
          </p:cNvPr>
          <p:cNvSpPr txBox="1">
            <a:spLocks noChangeArrowheads="1"/>
          </p:cNvSpPr>
          <p:nvPr/>
        </p:nvSpPr>
        <p:spPr bwMode="auto">
          <a:xfrm>
            <a:off x="4587882" y="5563494"/>
            <a:ext cx="46679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sz="2200">
                <a:latin typeface="Times New Roman" panose="02020603050405020304" pitchFamily="18" charset="0"/>
                <a:cs typeface="Times New Roman" panose="02020603050405020304" pitchFamily="18" charset="0"/>
              </a:rPr>
              <a:t>x1</a:t>
            </a:r>
          </a:p>
        </p:txBody>
      </p:sp>
      <p:sp>
        <p:nvSpPr>
          <p:cNvPr id="25606" name="Text Box 6">
            <a:extLst>
              <a:ext uri="{FF2B5EF4-FFF2-40B4-BE49-F238E27FC236}">
                <a16:creationId xmlns:a16="http://schemas.microsoft.com/office/drawing/2014/main" id="{B5D9E307-BE3B-4BAA-973B-921A21502854}"/>
              </a:ext>
            </a:extLst>
          </p:cNvPr>
          <p:cNvSpPr txBox="1">
            <a:spLocks noChangeArrowheads="1"/>
          </p:cNvSpPr>
          <p:nvPr/>
        </p:nvSpPr>
        <p:spPr bwMode="auto">
          <a:xfrm>
            <a:off x="1828800" y="3270230"/>
            <a:ext cx="46679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sz="2200">
                <a:latin typeface="Times New Roman" panose="02020603050405020304" pitchFamily="18" charset="0"/>
                <a:cs typeface="Times New Roman" panose="02020603050405020304" pitchFamily="18" charset="0"/>
              </a:rPr>
              <a:t>x2</a:t>
            </a:r>
          </a:p>
        </p:txBody>
      </p:sp>
      <p:sp>
        <p:nvSpPr>
          <p:cNvPr id="25603" name="Line 3">
            <a:extLst>
              <a:ext uri="{FF2B5EF4-FFF2-40B4-BE49-F238E27FC236}">
                <a16:creationId xmlns:a16="http://schemas.microsoft.com/office/drawing/2014/main" id="{F6B73429-E855-47FF-AC7D-AC5B763E001E}"/>
              </a:ext>
            </a:extLst>
          </p:cNvPr>
          <p:cNvSpPr>
            <a:spLocks noChangeShapeType="1"/>
          </p:cNvSpPr>
          <p:nvPr/>
        </p:nvSpPr>
        <p:spPr bwMode="auto">
          <a:xfrm flipV="1">
            <a:off x="2470956" y="1820848"/>
            <a:ext cx="0" cy="4295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200">
              <a:latin typeface="Times New Roman" panose="02020603050405020304" pitchFamily="18" charset="0"/>
              <a:cs typeface="Times New Roman" panose="02020603050405020304" pitchFamily="18" charset="0"/>
            </a:endParaRPr>
          </a:p>
        </p:txBody>
      </p:sp>
      <p:sp>
        <p:nvSpPr>
          <p:cNvPr id="25604" name="Line 4">
            <a:extLst>
              <a:ext uri="{FF2B5EF4-FFF2-40B4-BE49-F238E27FC236}">
                <a16:creationId xmlns:a16="http://schemas.microsoft.com/office/drawing/2014/main" id="{E2CD02B5-4410-4C6B-872C-DBFCF2038D06}"/>
              </a:ext>
            </a:extLst>
          </p:cNvPr>
          <p:cNvSpPr>
            <a:spLocks noChangeShapeType="1"/>
          </p:cNvSpPr>
          <p:nvPr/>
        </p:nvSpPr>
        <p:spPr bwMode="auto">
          <a:xfrm>
            <a:off x="2095500" y="5971866"/>
            <a:ext cx="5562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200">
              <a:latin typeface="Times New Roman" panose="02020603050405020304" pitchFamily="18" charset="0"/>
              <a:cs typeface="Times New Roman" panose="02020603050405020304" pitchFamily="18" charset="0"/>
            </a:endParaRPr>
          </a:p>
        </p:txBody>
      </p:sp>
      <p:sp>
        <p:nvSpPr>
          <p:cNvPr id="25607" name="Oval 7">
            <a:extLst>
              <a:ext uri="{FF2B5EF4-FFF2-40B4-BE49-F238E27FC236}">
                <a16:creationId xmlns:a16="http://schemas.microsoft.com/office/drawing/2014/main" id="{00F0B567-48A8-4694-A31D-85AA851FCDF1}"/>
              </a:ext>
            </a:extLst>
          </p:cNvPr>
          <p:cNvSpPr>
            <a:spLocks noChangeArrowheads="1"/>
          </p:cNvSpPr>
          <p:nvPr/>
        </p:nvSpPr>
        <p:spPr bwMode="auto">
          <a:xfrm>
            <a:off x="3181351" y="2539250"/>
            <a:ext cx="214313" cy="29845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5608" name="Oval 8">
            <a:extLst>
              <a:ext uri="{FF2B5EF4-FFF2-40B4-BE49-F238E27FC236}">
                <a16:creationId xmlns:a16="http://schemas.microsoft.com/office/drawing/2014/main" id="{50E354EB-0636-47A4-88E5-73BA070B3EAC}"/>
              </a:ext>
            </a:extLst>
          </p:cNvPr>
          <p:cNvSpPr>
            <a:spLocks noChangeArrowheads="1"/>
          </p:cNvSpPr>
          <p:nvPr/>
        </p:nvSpPr>
        <p:spPr bwMode="auto">
          <a:xfrm>
            <a:off x="3495676" y="3237751"/>
            <a:ext cx="214313" cy="300037"/>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5609" name="Oval 9">
            <a:extLst>
              <a:ext uri="{FF2B5EF4-FFF2-40B4-BE49-F238E27FC236}">
                <a16:creationId xmlns:a16="http://schemas.microsoft.com/office/drawing/2014/main" id="{CAAC553C-63A8-4356-869C-60387143FC07}"/>
              </a:ext>
            </a:extLst>
          </p:cNvPr>
          <p:cNvSpPr>
            <a:spLocks noChangeArrowheads="1"/>
          </p:cNvSpPr>
          <p:nvPr/>
        </p:nvSpPr>
        <p:spPr bwMode="auto">
          <a:xfrm>
            <a:off x="4021138" y="3237751"/>
            <a:ext cx="214312" cy="300037"/>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5610" name="Oval 10">
            <a:extLst>
              <a:ext uri="{FF2B5EF4-FFF2-40B4-BE49-F238E27FC236}">
                <a16:creationId xmlns:a16="http://schemas.microsoft.com/office/drawing/2014/main" id="{7A6909B3-231D-4BF3-84B2-348BBEB50260}"/>
              </a:ext>
            </a:extLst>
          </p:cNvPr>
          <p:cNvSpPr>
            <a:spLocks noChangeArrowheads="1"/>
          </p:cNvSpPr>
          <p:nvPr/>
        </p:nvSpPr>
        <p:spPr bwMode="auto">
          <a:xfrm>
            <a:off x="7064376" y="3737812"/>
            <a:ext cx="214313" cy="30003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5611" name="Oval 11">
            <a:extLst>
              <a:ext uri="{FF2B5EF4-FFF2-40B4-BE49-F238E27FC236}">
                <a16:creationId xmlns:a16="http://schemas.microsoft.com/office/drawing/2014/main" id="{3D5F3F60-C296-43A7-BD41-69B80BB421E1}"/>
              </a:ext>
            </a:extLst>
          </p:cNvPr>
          <p:cNvSpPr>
            <a:spLocks noChangeArrowheads="1"/>
          </p:cNvSpPr>
          <p:nvPr/>
        </p:nvSpPr>
        <p:spPr bwMode="auto">
          <a:xfrm>
            <a:off x="3286126" y="3737812"/>
            <a:ext cx="214313" cy="30003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5612" name="Oval 12">
            <a:extLst>
              <a:ext uri="{FF2B5EF4-FFF2-40B4-BE49-F238E27FC236}">
                <a16:creationId xmlns:a16="http://schemas.microsoft.com/office/drawing/2014/main" id="{9D549416-403F-4865-A985-E40E2042E66A}"/>
              </a:ext>
            </a:extLst>
          </p:cNvPr>
          <p:cNvSpPr>
            <a:spLocks noChangeArrowheads="1"/>
          </p:cNvSpPr>
          <p:nvPr/>
        </p:nvSpPr>
        <p:spPr bwMode="auto">
          <a:xfrm>
            <a:off x="2865438" y="3337762"/>
            <a:ext cx="214312" cy="30003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5613" name="Oval 13">
            <a:extLst>
              <a:ext uri="{FF2B5EF4-FFF2-40B4-BE49-F238E27FC236}">
                <a16:creationId xmlns:a16="http://schemas.microsoft.com/office/drawing/2014/main" id="{546B31E7-0F38-4A3F-92E6-103E76C490C2}"/>
              </a:ext>
            </a:extLst>
          </p:cNvPr>
          <p:cNvSpPr>
            <a:spLocks noChangeArrowheads="1"/>
          </p:cNvSpPr>
          <p:nvPr/>
        </p:nvSpPr>
        <p:spPr bwMode="auto">
          <a:xfrm>
            <a:off x="6538913" y="3537787"/>
            <a:ext cx="214312" cy="30003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5614" name="Oval 14">
            <a:extLst>
              <a:ext uri="{FF2B5EF4-FFF2-40B4-BE49-F238E27FC236}">
                <a16:creationId xmlns:a16="http://schemas.microsoft.com/office/drawing/2014/main" id="{A08FD561-1278-4DD9-B4AF-93097A22CEC8}"/>
              </a:ext>
            </a:extLst>
          </p:cNvPr>
          <p:cNvSpPr>
            <a:spLocks noChangeArrowheads="1"/>
          </p:cNvSpPr>
          <p:nvPr/>
        </p:nvSpPr>
        <p:spPr bwMode="auto">
          <a:xfrm>
            <a:off x="6015038" y="3037726"/>
            <a:ext cx="214312" cy="300037"/>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5615" name="Oval 15">
            <a:extLst>
              <a:ext uri="{FF2B5EF4-FFF2-40B4-BE49-F238E27FC236}">
                <a16:creationId xmlns:a16="http://schemas.microsoft.com/office/drawing/2014/main" id="{BBD4CBCE-3900-4430-AFD5-3F2F1942A2CB}"/>
              </a:ext>
            </a:extLst>
          </p:cNvPr>
          <p:cNvSpPr>
            <a:spLocks noChangeArrowheads="1"/>
          </p:cNvSpPr>
          <p:nvPr/>
        </p:nvSpPr>
        <p:spPr bwMode="auto">
          <a:xfrm>
            <a:off x="5805488" y="2439237"/>
            <a:ext cx="214312" cy="29845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5616" name="Oval 16">
            <a:extLst>
              <a:ext uri="{FF2B5EF4-FFF2-40B4-BE49-F238E27FC236}">
                <a16:creationId xmlns:a16="http://schemas.microsoft.com/office/drawing/2014/main" id="{7F3BE208-3F08-4DC6-B75F-E9F930F7CEA6}"/>
              </a:ext>
            </a:extLst>
          </p:cNvPr>
          <p:cNvSpPr>
            <a:spLocks noChangeArrowheads="1"/>
          </p:cNvSpPr>
          <p:nvPr/>
        </p:nvSpPr>
        <p:spPr bwMode="auto">
          <a:xfrm>
            <a:off x="6750051" y="3137737"/>
            <a:ext cx="214313" cy="30003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5617" name="Oval 17">
            <a:extLst>
              <a:ext uri="{FF2B5EF4-FFF2-40B4-BE49-F238E27FC236}">
                <a16:creationId xmlns:a16="http://schemas.microsoft.com/office/drawing/2014/main" id="{C005BB01-6BFC-4F1F-8516-A0F73C095C7D}"/>
              </a:ext>
            </a:extLst>
          </p:cNvPr>
          <p:cNvSpPr>
            <a:spLocks noChangeArrowheads="1"/>
          </p:cNvSpPr>
          <p:nvPr/>
        </p:nvSpPr>
        <p:spPr bwMode="auto">
          <a:xfrm>
            <a:off x="6538913" y="2539250"/>
            <a:ext cx="214312" cy="29845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5618" name="Oval 18">
            <a:extLst>
              <a:ext uri="{FF2B5EF4-FFF2-40B4-BE49-F238E27FC236}">
                <a16:creationId xmlns:a16="http://schemas.microsoft.com/office/drawing/2014/main" id="{E8B1676A-145E-4D0E-9515-AD8A2A136FA0}"/>
              </a:ext>
            </a:extLst>
          </p:cNvPr>
          <p:cNvSpPr>
            <a:spLocks noChangeArrowheads="1"/>
          </p:cNvSpPr>
          <p:nvPr/>
        </p:nvSpPr>
        <p:spPr bwMode="auto">
          <a:xfrm>
            <a:off x="3181351" y="4636337"/>
            <a:ext cx="214313" cy="30003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5619" name="Oval 19">
            <a:extLst>
              <a:ext uri="{FF2B5EF4-FFF2-40B4-BE49-F238E27FC236}">
                <a16:creationId xmlns:a16="http://schemas.microsoft.com/office/drawing/2014/main" id="{AA972B86-22ED-4A34-97F5-7BFCA3A59183}"/>
              </a:ext>
            </a:extLst>
          </p:cNvPr>
          <p:cNvSpPr>
            <a:spLocks noChangeArrowheads="1"/>
          </p:cNvSpPr>
          <p:nvPr/>
        </p:nvSpPr>
        <p:spPr bwMode="auto">
          <a:xfrm>
            <a:off x="3600451" y="4836362"/>
            <a:ext cx="214313" cy="30003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5620" name="Oval 20">
            <a:extLst>
              <a:ext uri="{FF2B5EF4-FFF2-40B4-BE49-F238E27FC236}">
                <a16:creationId xmlns:a16="http://schemas.microsoft.com/office/drawing/2014/main" id="{EE3C1D9C-46EE-4BDE-9BDE-EA7E2CC26B59}"/>
              </a:ext>
            </a:extLst>
          </p:cNvPr>
          <p:cNvSpPr>
            <a:spLocks noChangeArrowheads="1"/>
          </p:cNvSpPr>
          <p:nvPr/>
        </p:nvSpPr>
        <p:spPr bwMode="auto">
          <a:xfrm>
            <a:off x="2865438" y="5136401"/>
            <a:ext cx="214312" cy="300037"/>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5621" name="Oval 21">
            <a:extLst>
              <a:ext uri="{FF2B5EF4-FFF2-40B4-BE49-F238E27FC236}">
                <a16:creationId xmlns:a16="http://schemas.microsoft.com/office/drawing/2014/main" id="{DC34991D-E5CD-49B9-A463-BA3C3F8EDD60}"/>
              </a:ext>
            </a:extLst>
          </p:cNvPr>
          <p:cNvSpPr>
            <a:spLocks noChangeArrowheads="1"/>
          </p:cNvSpPr>
          <p:nvPr/>
        </p:nvSpPr>
        <p:spPr bwMode="auto">
          <a:xfrm>
            <a:off x="3810001" y="4236287"/>
            <a:ext cx="214313" cy="30003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5622" name="Oval 22">
            <a:extLst>
              <a:ext uri="{FF2B5EF4-FFF2-40B4-BE49-F238E27FC236}">
                <a16:creationId xmlns:a16="http://schemas.microsoft.com/office/drawing/2014/main" id="{39707530-1629-4D22-A766-517962ADAD68}"/>
              </a:ext>
            </a:extLst>
          </p:cNvPr>
          <p:cNvSpPr>
            <a:spLocks noChangeArrowheads="1"/>
          </p:cNvSpPr>
          <p:nvPr/>
        </p:nvSpPr>
        <p:spPr bwMode="auto">
          <a:xfrm>
            <a:off x="4230688" y="5236412"/>
            <a:ext cx="214312" cy="30003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5623" name="Oval 23">
            <a:extLst>
              <a:ext uri="{FF2B5EF4-FFF2-40B4-BE49-F238E27FC236}">
                <a16:creationId xmlns:a16="http://schemas.microsoft.com/office/drawing/2014/main" id="{C6B0AF15-FBC9-4965-901B-E50FD468A111}"/>
              </a:ext>
            </a:extLst>
          </p:cNvPr>
          <p:cNvSpPr>
            <a:spLocks noChangeArrowheads="1"/>
          </p:cNvSpPr>
          <p:nvPr/>
        </p:nvSpPr>
        <p:spPr bwMode="auto">
          <a:xfrm>
            <a:off x="5384801" y="5536450"/>
            <a:ext cx="214313" cy="29845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5624" name="Oval 24">
            <a:extLst>
              <a:ext uri="{FF2B5EF4-FFF2-40B4-BE49-F238E27FC236}">
                <a16:creationId xmlns:a16="http://schemas.microsoft.com/office/drawing/2014/main" id="{5BE0EA08-C56C-4032-92EB-919E25E0F020}"/>
              </a:ext>
            </a:extLst>
          </p:cNvPr>
          <p:cNvSpPr>
            <a:spLocks noChangeArrowheads="1"/>
          </p:cNvSpPr>
          <p:nvPr/>
        </p:nvSpPr>
        <p:spPr bwMode="auto">
          <a:xfrm>
            <a:off x="4860926" y="4736351"/>
            <a:ext cx="214313" cy="300037"/>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5625" name="Oval 25">
            <a:extLst>
              <a:ext uri="{FF2B5EF4-FFF2-40B4-BE49-F238E27FC236}">
                <a16:creationId xmlns:a16="http://schemas.microsoft.com/office/drawing/2014/main" id="{3B71A231-78EC-43C2-BEE0-16433CBE9F71}"/>
              </a:ext>
            </a:extLst>
          </p:cNvPr>
          <p:cNvSpPr>
            <a:spLocks noChangeArrowheads="1"/>
          </p:cNvSpPr>
          <p:nvPr/>
        </p:nvSpPr>
        <p:spPr bwMode="auto">
          <a:xfrm>
            <a:off x="6015038" y="5336426"/>
            <a:ext cx="214312" cy="300037"/>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5626" name="Oval 26">
            <a:extLst>
              <a:ext uri="{FF2B5EF4-FFF2-40B4-BE49-F238E27FC236}">
                <a16:creationId xmlns:a16="http://schemas.microsoft.com/office/drawing/2014/main" id="{E046685E-1900-493E-9323-BDB0894ACF19}"/>
              </a:ext>
            </a:extLst>
          </p:cNvPr>
          <p:cNvSpPr>
            <a:spLocks noChangeArrowheads="1"/>
          </p:cNvSpPr>
          <p:nvPr/>
        </p:nvSpPr>
        <p:spPr bwMode="auto">
          <a:xfrm>
            <a:off x="5562601" y="4758576"/>
            <a:ext cx="212725" cy="300037"/>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5627" name="Line 27">
            <a:extLst>
              <a:ext uri="{FF2B5EF4-FFF2-40B4-BE49-F238E27FC236}">
                <a16:creationId xmlns:a16="http://schemas.microsoft.com/office/drawing/2014/main" id="{57ECABCB-A9A3-4D25-B8F7-6F19B5F48B7B}"/>
              </a:ext>
            </a:extLst>
          </p:cNvPr>
          <p:cNvSpPr>
            <a:spLocks noChangeShapeType="1"/>
          </p:cNvSpPr>
          <p:nvPr/>
        </p:nvSpPr>
        <p:spPr bwMode="auto">
          <a:xfrm>
            <a:off x="3460038" y="1765328"/>
            <a:ext cx="3989388" cy="39957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200">
              <a:latin typeface="Times New Roman" panose="02020603050405020304" pitchFamily="18" charset="0"/>
              <a:cs typeface="Times New Roman" panose="02020603050405020304" pitchFamily="18" charset="0"/>
            </a:endParaRPr>
          </a:p>
        </p:txBody>
      </p:sp>
      <p:sp>
        <p:nvSpPr>
          <p:cNvPr id="25628" name="Oval 28">
            <a:extLst>
              <a:ext uri="{FF2B5EF4-FFF2-40B4-BE49-F238E27FC236}">
                <a16:creationId xmlns:a16="http://schemas.microsoft.com/office/drawing/2014/main" id="{8D1C986F-02E3-4987-8432-FC229B0E5361}"/>
              </a:ext>
            </a:extLst>
          </p:cNvPr>
          <p:cNvSpPr>
            <a:spLocks noChangeArrowheads="1"/>
          </p:cNvSpPr>
          <p:nvPr/>
        </p:nvSpPr>
        <p:spPr bwMode="auto">
          <a:xfrm>
            <a:off x="7391401" y="4347412"/>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5629" name="Oval 29">
            <a:extLst>
              <a:ext uri="{FF2B5EF4-FFF2-40B4-BE49-F238E27FC236}">
                <a16:creationId xmlns:a16="http://schemas.microsoft.com/office/drawing/2014/main" id="{60EFD610-04A6-46D2-A827-046A04F92F10}"/>
              </a:ext>
            </a:extLst>
          </p:cNvPr>
          <p:cNvSpPr>
            <a:spLocks noChangeArrowheads="1"/>
          </p:cNvSpPr>
          <p:nvPr/>
        </p:nvSpPr>
        <p:spPr bwMode="auto">
          <a:xfrm>
            <a:off x="7391401" y="4804612"/>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5630" name="Text Box 30">
            <a:extLst>
              <a:ext uri="{FF2B5EF4-FFF2-40B4-BE49-F238E27FC236}">
                <a16:creationId xmlns:a16="http://schemas.microsoft.com/office/drawing/2014/main" id="{975A5653-3D47-4613-9E66-539589C6DA96}"/>
              </a:ext>
            </a:extLst>
          </p:cNvPr>
          <p:cNvSpPr txBox="1">
            <a:spLocks noChangeArrowheads="1"/>
          </p:cNvSpPr>
          <p:nvPr/>
        </p:nvSpPr>
        <p:spPr bwMode="auto">
          <a:xfrm>
            <a:off x="7620001" y="4271213"/>
            <a:ext cx="643125" cy="43088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sz="2200">
                <a:latin typeface="Times New Roman" panose="02020603050405020304" pitchFamily="18" charset="0"/>
                <a:cs typeface="Times New Roman" panose="02020603050405020304" pitchFamily="18" charset="0"/>
              </a:rPr>
              <a:t>=+1</a:t>
            </a:r>
          </a:p>
        </p:txBody>
      </p:sp>
      <p:sp>
        <p:nvSpPr>
          <p:cNvPr id="25631" name="Text Box 31">
            <a:extLst>
              <a:ext uri="{FF2B5EF4-FFF2-40B4-BE49-F238E27FC236}">
                <a16:creationId xmlns:a16="http://schemas.microsoft.com/office/drawing/2014/main" id="{D9783486-5AC6-40EF-B3CB-77C2E5BC65E5}"/>
              </a:ext>
            </a:extLst>
          </p:cNvPr>
          <p:cNvSpPr txBox="1">
            <a:spLocks noChangeArrowheads="1"/>
          </p:cNvSpPr>
          <p:nvPr/>
        </p:nvSpPr>
        <p:spPr bwMode="auto">
          <a:xfrm>
            <a:off x="7620000" y="4728413"/>
            <a:ext cx="579005" cy="43088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sz="2200">
                <a:latin typeface="Times New Roman" panose="02020603050405020304" pitchFamily="18" charset="0"/>
                <a:cs typeface="Times New Roman" panose="02020603050405020304" pitchFamily="18" charset="0"/>
              </a:rPr>
              <a:t>=-1</a:t>
            </a:r>
          </a:p>
        </p:txBody>
      </p:sp>
      <p:sp>
        <p:nvSpPr>
          <p:cNvPr id="25634" name="Rectangle 34">
            <a:extLst>
              <a:ext uri="{FF2B5EF4-FFF2-40B4-BE49-F238E27FC236}">
                <a16:creationId xmlns:a16="http://schemas.microsoft.com/office/drawing/2014/main" id="{23BCB69A-8CC6-4707-A952-F65F81DCFA72}"/>
              </a:ext>
            </a:extLst>
          </p:cNvPr>
          <p:cNvSpPr>
            <a:spLocks noChangeArrowheads="1"/>
          </p:cNvSpPr>
          <p:nvPr/>
        </p:nvSpPr>
        <p:spPr bwMode="auto">
          <a:xfrm>
            <a:off x="7988469" y="2172943"/>
            <a:ext cx="2521844" cy="14465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sz="2200">
                <a:solidFill>
                  <a:schemeClr val="tx2"/>
                </a:solidFill>
                <a:latin typeface="Times New Roman" panose="02020603050405020304" pitchFamily="18" charset="0"/>
                <a:cs typeface="Times New Roman" panose="02020603050405020304" pitchFamily="18" charset="0"/>
              </a:rPr>
              <a:t>Data: &lt;</a:t>
            </a:r>
            <a:r>
              <a:rPr lang="sv-SE" altLang="en-US" sz="2200" b="1">
                <a:solidFill>
                  <a:schemeClr val="tx2"/>
                </a:solidFill>
                <a:latin typeface="Times New Roman" panose="02020603050405020304" pitchFamily="18" charset="0"/>
                <a:cs typeface="Times New Roman" panose="02020603050405020304" pitchFamily="18" charset="0"/>
              </a:rPr>
              <a:t>x</a:t>
            </a:r>
            <a:r>
              <a:rPr lang="sv-SE" altLang="en-US" sz="2200" baseline="-25000">
                <a:solidFill>
                  <a:schemeClr val="tx2"/>
                </a:solidFill>
                <a:latin typeface="Times New Roman" panose="02020603050405020304" pitchFamily="18" charset="0"/>
                <a:cs typeface="Times New Roman" panose="02020603050405020304" pitchFamily="18" charset="0"/>
              </a:rPr>
              <a:t>i</a:t>
            </a:r>
            <a:r>
              <a:rPr lang="sv-SE" altLang="en-US" sz="2200">
                <a:solidFill>
                  <a:schemeClr val="tx2"/>
                </a:solidFill>
                <a:latin typeface="Times New Roman" panose="02020603050405020304" pitchFamily="18" charset="0"/>
                <a:cs typeface="Times New Roman" panose="02020603050405020304" pitchFamily="18" charset="0"/>
              </a:rPr>
              <a:t>,y</a:t>
            </a:r>
            <a:r>
              <a:rPr lang="sv-SE" altLang="en-US" sz="2200" baseline="-25000">
                <a:solidFill>
                  <a:schemeClr val="tx2"/>
                </a:solidFill>
                <a:latin typeface="Times New Roman" panose="02020603050405020304" pitchFamily="18" charset="0"/>
                <a:cs typeface="Times New Roman" panose="02020603050405020304" pitchFamily="18" charset="0"/>
              </a:rPr>
              <a:t>i</a:t>
            </a:r>
            <a:r>
              <a:rPr lang="sv-SE" altLang="en-US" sz="2200">
                <a:solidFill>
                  <a:schemeClr val="tx2"/>
                </a:solidFill>
                <a:latin typeface="Times New Roman" panose="02020603050405020304" pitchFamily="18" charset="0"/>
                <a:cs typeface="Times New Roman" panose="02020603050405020304" pitchFamily="18" charset="0"/>
              </a:rPr>
              <a:t>&gt;, i=1,..,l</a:t>
            </a:r>
          </a:p>
          <a:p>
            <a:r>
              <a:rPr lang="sv-SE" altLang="en-US" sz="2200" b="1">
                <a:solidFill>
                  <a:schemeClr val="tx2"/>
                </a:solidFill>
                <a:latin typeface="Times New Roman" panose="02020603050405020304" pitchFamily="18" charset="0"/>
                <a:cs typeface="Times New Roman" panose="02020603050405020304" pitchFamily="18" charset="0"/>
              </a:rPr>
              <a:t>x</a:t>
            </a:r>
            <a:r>
              <a:rPr lang="sv-SE" altLang="en-US" sz="2200" baseline="-25000">
                <a:solidFill>
                  <a:schemeClr val="tx2"/>
                </a:solidFill>
                <a:latin typeface="Times New Roman" panose="02020603050405020304" pitchFamily="18" charset="0"/>
                <a:cs typeface="Times New Roman" panose="02020603050405020304" pitchFamily="18" charset="0"/>
              </a:rPr>
              <a:t>i</a:t>
            </a:r>
            <a:r>
              <a:rPr lang="sv-SE" altLang="en-US" sz="2200">
                <a:solidFill>
                  <a:schemeClr val="tx2"/>
                </a:solidFill>
                <a:latin typeface="Times New Roman" panose="02020603050405020304" pitchFamily="18" charset="0"/>
                <a:cs typeface="Times New Roman" panose="02020603050405020304" pitchFamily="18" charset="0"/>
                <a:sym typeface="Symbol" panose="05050102010706020507" pitchFamily="18" charset="2"/>
              </a:rPr>
              <a:t>  R</a:t>
            </a:r>
            <a:r>
              <a:rPr lang="sv-SE" altLang="en-US" sz="2200" baseline="30000">
                <a:solidFill>
                  <a:schemeClr val="tx2"/>
                </a:solidFill>
                <a:latin typeface="Times New Roman" panose="02020603050405020304" pitchFamily="18" charset="0"/>
                <a:cs typeface="Times New Roman" panose="02020603050405020304" pitchFamily="18" charset="0"/>
                <a:sym typeface="Symbol" panose="05050102010706020507" pitchFamily="18" charset="2"/>
              </a:rPr>
              <a:t>d</a:t>
            </a:r>
          </a:p>
          <a:p>
            <a:r>
              <a:rPr lang="sv-SE" altLang="en-US" sz="2200">
                <a:solidFill>
                  <a:schemeClr val="tx2"/>
                </a:solidFill>
                <a:latin typeface="Times New Roman" panose="02020603050405020304" pitchFamily="18" charset="0"/>
                <a:cs typeface="Times New Roman" panose="02020603050405020304" pitchFamily="18" charset="0"/>
              </a:rPr>
              <a:t>y</a:t>
            </a:r>
            <a:r>
              <a:rPr lang="sv-SE" altLang="en-US" sz="2200" baseline="-25000">
                <a:solidFill>
                  <a:schemeClr val="tx2"/>
                </a:solidFill>
                <a:latin typeface="Times New Roman" panose="02020603050405020304" pitchFamily="18" charset="0"/>
                <a:cs typeface="Times New Roman" panose="02020603050405020304" pitchFamily="18" charset="0"/>
              </a:rPr>
              <a:t>i</a:t>
            </a:r>
            <a:r>
              <a:rPr lang="sv-SE" altLang="en-US" sz="2200">
                <a:solidFill>
                  <a:schemeClr val="tx2"/>
                </a:solidFill>
                <a:latin typeface="Times New Roman" panose="02020603050405020304" pitchFamily="18" charset="0"/>
                <a:cs typeface="Times New Roman" panose="02020603050405020304" pitchFamily="18" charset="0"/>
                <a:sym typeface="Symbol" panose="05050102010706020507" pitchFamily="18" charset="2"/>
              </a:rPr>
              <a:t>  {-1,+1}</a:t>
            </a:r>
            <a:endParaRPr lang="sv-SE" altLang="en-US" sz="2200">
              <a:solidFill>
                <a:schemeClr val="tx2"/>
              </a:solidFill>
              <a:latin typeface="Times New Roman" panose="02020603050405020304" pitchFamily="18" charset="0"/>
              <a:cs typeface="Times New Roman" panose="02020603050405020304" pitchFamily="18" charset="0"/>
            </a:endParaRPr>
          </a:p>
          <a:p>
            <a:endParaRPr lang="sv-SE" altLang="en-US" sz="2200">
              <a:solidFill>
                <a:schemeClr val="tx2"/>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85" name="Group 1053">
            <a:extLst>
              <a:ext uri="{FF2B5EF4-FFF2-40B4-BE49-F238E27FC236}">
                <a16:creationId xmlns:a16="http://schemas.microsoft.com/office/drawing/2014/main" id="{420CFEB0-89A3-4F9C-BD69-4FE66247DAE9}"/>
              </a:ext>
            </a:extLst>
          </p:cNvPr>
          <p:cNvGrpSpPr>
            <a:grpSpLocks/>
          </p:cNvGrpSpPr>
          <p:nvPr/>
        </p:nvGrpSpPr>
        <p:grpSpPr bwMode="auto">
          <a:xfrm>
            <a:off x="1322364" y="1726699"/>
            <a:ext cx="5085345" cy="3431012"/>
            <a:chOff x="240" y="384"/>
            <a:chExt cx="5386" cy="3410"/>
          </a:xfrm>
        </p:grpSpPr>
        <p:sp>
          <p:nvSpPr>
            <p:cNvPr id="45059" name="Oval 1027">
              <a:extLst>
                <a:ext uri="{FF2B5EF4-FFF2-40B4-BE49-F238E27FC236}">
                  <a16:creationId xmlns:a16="http://schemas.microsoft.com/office/drawing/2014/main" id="{6158A390-0C31-4733-8E79-F200FA59450B}"/>
                </a:ext>
              </a:extLst>
            </p:cNvPr>
            <p:cNvSpPr>
              <a:spLocks noChangeArrowheads="1"/>
            </p:cNvSpPr>
            <p:nvPr/>
          </p:nvSpPr>
          <p:spPr bwMode="auto">
            <a:xfrm>
              <a:off x="1200" y="1920"/>
              <a:ext cx="144" cy="14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45060" name="Oval 1028">
              <a:extLst>
                <a:ext uri="{FF2B5EF4-FFF2-40B4-BE49-F238E27FC236}">
                  <a16:creationId xmlns:a16="http://schemas.microsoft.com/office/drawing/2014/main" id="{1679078A-0346-49DD-8B0C-2820B03CFF3A}"/>
                </a:ext>
              </a:extLst>
            </p:cNvPr>
            <p:cNvSpPr>
              <a:spLocks noChangeArrowheads="1"/>
            </p:cNvSpPr>
            <p:nvPr/>
          </p:nvSpPr>
          <p:spPr bwMode="auto">
            <a:xfrm>
              <a:off x="1248" y="2208"/>
              <a:ext cx="144" cy="14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45061" name="Oval 1029">
              <a:extLst>
                <a:ext uri="{FF2B5EF4-FFF2-40B4-BE49-F238E27FC236}">
                  <a16:creationId xmlns:a16="http://schemas.microsoft.com/office/drawing/2014/main" id="{E90434ED-BEFD-410D-B3AD-6AD7D162BC8B}"/>
                </a:ext>
              </a:extLst>
            </p:cNvPr>
            <p:cNvSpPr>
              <a:spLocks noChangeArrowheads="1"/>
            </p:cNvSpPr>
            <p:nvPr/>
          </p:nvSpPr>
          <p:spPr bwMode="auto">
            <a:xfrm>
              <a:off x="2544" y="2832"/>
              <a:ext cx="144" cy="14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45062" name="Oval 1030">
              <a:extLst>
                <a:ext uri="{FF2B5EF4-FFF2-40B4-BE49-F238E27FC236}">
                  <a16:creationId xmlns:a16="http://schemas.microsoft.com/office/drawing/2014/main" id="{2DE07166-E502-4BBA-B369-C5873FA6236E}"/>
                </a:ext>
              </a:extLst>
            </p:cNvPr>
            <p:cNvSpPr>
              <a:spLocks noChangeArrowheads="1"/>
            </p:cNvSpPr>
            <p:nvPr/>
          </p:nvSpPr>
          <p:spPr bwMode="auto">
            <a:xfrm>
              <a:off x="1968" y="2400"/>
              <a:ext cx="144" cy="14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45063" name="Oval 1031">
              <a:extLst>
                <a:ext uri="{FF2B5EF4-FFF2-40B4-BE49-F238E27FC236}">
                  <a16:creationId xmlns:a16="http://schemas.microsoft.com/office/drawing/2014/main" id="{EBDBA9F5-2E48-4F77-ADB1-D3FCAC5D0845}"/>
                </a:ext>
              </a:extLst>
            </p:cNvPr>
            <p:cNvSpPr>
              <a:spLocks noChangeArrowheads="1"/>
            </p:cNvSpPr>
            <p:nvPr/>
          </p:nvSpPr>
          <p:spPr bwMode="auto">
            <a:xfrm>
              <a:off x="2160" y="2976"/>
              <a:ext cx="144" cy="14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45064" name="Oval 1032">
              <a:extLst>
                <a:ext uri="{FF2B5EF4-FFF2-40B4-BE49-F238E27FC236}">
                  <a16:creationId xmlns:a16="http://schemas.microsoft.com/office/drawing/2014/main" id="{490B2260-E48C-44AB-866C-146101C9B017}"/>
                </a:ext>
              </a:extLst>
            </p:cNvPr>
            <p:cNvSpPr>
              <a:spLocks noChangeArrowheads="1"/>
            </p:cNvSpPr>
            <p:nvPr/>
          </p:nvSpPr>
          <p:spPr bwMode="auto">
            <a:xfrm>
              <a:off x="2400" y="3072"/>
              <a:ext cx="144" cy="14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45065" name="Oval 1033">
              <a:extLst>
                <a:ext uri="{FF2B5EF4-FFF2-40B4-BE49-F238E27FC236}">
                  <a16:creationId xmlns:a16="http://schemas.microsoft.com/office/drawing/2014/main" id="{BADD3D07-33AD-4DCF-B373-7240710E0987}"/>
                </a:ext>
              </a:extLst>
            </p:cNvPr>
            <p:cNvSpPr>
              <a:spLocks noChangeArrowheads="1"/>
            </p:cNvSpPr>
            <p:nvPr/>
          </p:nvSpPr>
          <p:spPr bwMode="auto">
            <a:xfrm>
              <a:off x="1152" y="2544"/>
              <a:ext cx="144" cy="14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45066" name="Oval 1034">
              <a:extLst>
                <a:ext uri="{FF2B5EF4-FFF2-40B4-BE49-F238E27FC236}">
                  <a16:creationId xmlns:a16="http://schemas.microsoft.com/office/drawing/2014/main" id="{061F6E55-7EA1-44A4-AB89-A2BD6DD3E007}"/>
                </a:ext>
              </a:extLst>
            </p:cNvPr>
            <p:cNvSpPr>
              <a:spLocks noChangeArrowheads="1"/>
            </p:cNvSpPr>
            <p:nvPr/>
          </p:nvSpPr>
          <p:spPr bwMode="auto">
            <a:xfrm>
              <a:off x="1824" y="2688"/>
              <a:ext cx="144" cy="14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45067" name="Oval 1035">
              <a:extLst>
                <a:ext uri="{FF2B5EF4-FFF2-40B4-BE49-F238E27FC236}">
                  <a16:creationId xmlns:a16="http://schemas.microsoft.com/office/drawing/2014/main" id="{88B6E7E9-B847-4572-A152-D19DFA406C3D}"/>
                </a:ext>
              </a:extLst>
            </p:cNvPr>
            <p:cNvSpPr>
              <a:spLocks noChangeArrowheads="1"/>
            </p:cNvSpPr>
            <p:nvPr/>
          </p:nvSpPr>
          <p:spPr bwMode="auto">
            <a:xfrm>
              <a:off x="2736" y="3552"/>
              <a:ext cx="144" cy="14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45068" name="Oval 1036">
              <a:extLst>
                <a:ext uri="{FF2B5EF4-FFF2-40B4-BE49-F238E27FC236}">
                  <a16:creationId xmlns:a16="http://schemas.microsoft.com/office/drawing/2014/main" id="{2E4AB303-CC84-4FC4-A50C-6BC159F4DDFD}"/>
                </a:ext>
              </a:extLst>
            </p:cNvPr>
            <p:cNvSpPr>
              <a:spLocks noChangeArrowheads="1"/>
            </p:cNvSpPr>
            <p:nvPr/>
          </p:nvSpPr>
          <p:spPr bwMode="auto">
            <a:xfrm>
              <a:off x="2064" y="432"/>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45069" name="Oval 1037">
              <a:extLst>
                <a:ext uri="{FF2B5EF4-FFF2-40B4-BE49-F238E27FC236}">
                  <a16:creationId xmlns:a16="http://schemas.microsoft.com/office/drawing/2014/main" id="{69AE5E93-E21A-4383-94AC-EB3DAD412762}"/>
                </a:ext>
              </a:extLst>
            </p:cNvPr>
            <p:cNvSpPr>
              <a:spLocks noChangeArrowheads="1"/>
            </p:cNvSpPr>
            <p:nvPr/>
          </p:nvSpPr>
          <p:spPr bwMode="auto">
            <a:xfrm>
              <a:off x="2928" y="912"/>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45070" name="Oval 1038">
              <a:extLst>
                <a:ext uri="{FF2B5EF4-FFF2-40B4-BE49-F238E27FC236}">
                  <a16:creationId xmlns:a16="http://schemas.microsoft.com/office/drawing/2014/main" id="{B5300F5E-AD6B-4624-BC9F-789DF5C4218D}"/>
                </a:ext>
              </a:extLst>
            </p:cNvPr>
            <p:cNvSpPr>
              <a:spLocks noChangeArrowheads="1"/>
            </p:cNvSpPr>
            <p:nvPr/>
          </p:nvSpPr>
          <p:spPr bwMode="auto">
            <a:xfrm>
              <a:off x="3744" y="1296"/>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45071" name="Oval 1039">
              <a:extLst>
                <a:ext uri="{FF2B5EF4-FFF2-40B4-BE49-F238E27FC236}">
                  <a16:creationId xmlns:a16="http://schemas.microsoft.com/office/drawing/2014/main" id="{5552744E-A9F7-43E5-B852-4F1A81F1B493}"/>
                </a:ext>
              </a:extLst>
            </p:cNvPr>
            <p:cNvSpPr>
              <a:spLocks noChangeArrowheads="1"/>
            </p:cNvSpPr>
            <p:nvPr/>
          </p:nvSpPr>
          <p:spPr bwMode="auto">
            <a:xfrm>
              <a:off x="3600" y="2064"/>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45072" name="Oval 1040">
              <a:extLst>
                <a:ext uri="{FF2B5EF4-FFF2-40B4-BE49-F238E27FC236}">
                  <a16:creationId xmlns:a16="http://schemas.microsoft.com/office/drawing/2014/main" id="{253C60B6-864D-4F8F-83C2-3D427DD040F0}"/>
                </a:ext>
              </a:extLst>
            </p:cNvPr>
            <p:cNvSpPr>
              <a:spLocks noChangeArrowheads="1"/>
            </p:cNvSpPr>
            <p:nvPr/>
          </p:nvSpPr>
          <p:spPr bwMode="auto">
            <a:xfrm>
              <a:off x="2160" y="1104"/>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45073" name="Oval 1041">
              <a:extLst>
                <a:ext uri="{FF2B5EF4-FFF2-40B4-BE49-F238E27FC236}">
                  <a16:creationId xmlns:a16="http://schemas.microsoft.com/office/drawing/2014/main" id="{098C7933-6AAC-463D-B43D-1CD72A214466}"/>
                </a:ext>
              </a:extLst>
            </p:cNvPr>
            <p:cNvSpPr>
              <a:spLocks noChangeArrowheads="1"/>
            </p:cNvSpPr>
            <p:nvPr/>
          </p:nvSpPr>
          <p:spPr bwMode="auto">
            <a:xfrm>
              <a:off x="2736" y="1536"/>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45074" name="Oval 1042">
              <a:extLst>
                <a:ext uri="{FF2B5EF4-FFF2-40B4-BE49-F238E27FC236}">
                  <a16:creationId xmlns:a16="http://schemas.microsoft.com/office/drawing/2014/main" id="{3AC567D5-28DB-4077-9CDA-AD146049E185}"/>
                </a:ext>
              </a:extLst>
            </p:cNvPr>
            <p:cNvSpPr>
              <a:spLocks noChangeArrowheads="1"/>
            </p:cNvSpPr>
            <p:nvPr/>
          </p:nvSpPr>
          <p:spPr bwMode="auto">
            <a:xfrm>
              <a:off x="3408" y="1824"/>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45075" name="Oval 1043">
              <a:extLst>
                <a:ext uri="{FF2B5EF4-FFF2-40B4-BE49-F238E27FC236}">
                  <a16:creationId xmlns:a16="http://schemas.microsoft.com/office/drawing/2014/main" id="{34D72FF7-81E2-45B4-B7DD-EA342C54DAE3}"/>
                </a:ext>
              </a:extLst>
            </p:cNvPr>
            <p:cNvSpPr>
              <a:spLocks noChangeArrowheads="1"/>
            </p:cNvSpPr>
            <p:nvPr/>
          </p:nvSpPr>
          <p:spPr bwMode="auto">
            <a:xfrm>
              <a:off x="2592" y="1248"/>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45076" name="Oval 1044">
              <a:extLst>
                <a:ext uri="{FF2B5EF4-FFF2-40B4-BE49-F238E27FC236}">
                  <a16:creationId xmlns:a16="http://schemas.microsoft.com/office/drawing/2014/main" id="{E6EBCB06-C5E8-4896-9E3D-4C10DAF8BD51}"/>
                </a:ext>
              </a:extLst>
            </p:cNvPr>
            <p:cNvSpPr>
              <a:spLocks noChangeArrowheads="1"/>
            </p:cNvSpPr>
            <p:nvPr/>
          </p:nvSpPr>
          <p:spPr bwMode="auto">
            <a:xfrm>
              <a:off x="2208" y="768"/>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45078" name="Line 1046">
              <a:extLst>
                <a:ext uri="{FF2B5EF4-FFF2-40B4-BE49-F238E27FC236}">
                  <a16:creationId xmlns:a16="http://schemas.microsoft.com/office/drawing/2014/main" id="{C866517E-4B4F-40BE-8589-300C5E61D463}"/>
                </a:ext>
              </a:extLst>
            </p:cNvPr>
            <p:cNvSpPr>
              <a:spLocks noChangeShapeType="1"/>
            </p:cNvSpPr>
            <p:nvPr/>
          </p:nvSpPr>
          <p:spPr bwMode="auto">
            <a:xfrm flipV="1">
              <a:off x="432" y="384"/>
              <a:ext cx="0" cy="34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200">
                <a:latin typeface="Times New Roman" panose="02020603050405020304" pitchFamily="18" charset="0"/>
                <a:cs typeface="Times New Roman" panose="02020603050405020304" pitchFamily="18" charset="0"/>
              </a:endParaRPr>
            </a:p>
          </p:txBody>
        </p:sp>
        <p:sp>
          <p:nvSpPr>
            <p:cNvPr id="45079" name="Line 1047">
              <a:extLst>
                <a:ext uri="{FF2B5EF4-FFF2-40B4-BE49-F238E27FC236}">
                  <a16:creationId xmlns:a16="http://schemas.microsoft.com/office/drawing/2014/main" id="{F0FAB194-14B8-4FA0-8FEE-89098F5C6564}"/>
                </a:ext>
              </a:extLst>
            </p:cNvPr>
            <p:cNvSpPr>
              <a:spLocks noChangeShapeType="1"/>
            </p:cNvSpPr>
            <p:nvPr/>
          </p:nvSpPr>
          <p:spPr bwMode="auto">
            <a:xfrm>
              <a:off x="240" y="3792"/>
              <a:ext cx="48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200">
                <a:latin typeface="Times New Roman" panose="02020603050405020304" pitchFamily="18" charset="0"/>
                <a:cs typeface="Times New Roman" panose="02020603050405020304" pitchFamily="18" charset="0"/>
              </a:endParaRPr>
            </a:p>
          </p:txBody>
        </p:sp>
        <p:sp>
          <p:nvSpPr>
            <p:cNvPr id="45080" name="Oval 1048">
              <a:extLst>
                <a:ext uri="{FF2B5EF4-FFF2-40B4-BE49-F238E27FC236}">
                  <a16:creationId xmlns:a16="http://schemas.microsoft.com/office/drawing/2014/main" id="{99FEF28B-DF86-4AC5-98F1-0F47ABA3E9E4}"/>
                </a:ext>
              </a:extLst>
            </p:cNvPr>
            <p:cNvSpPr>
              <a:spLocks noChangeArrowheads="1"/>
            </p:cNvSpPr>
            <p:nvPr/>
          </p:nvSpPr>
          <p:spPr bwMode="auto">
            <a:xfrm>
              <a:off x="4800" y="3124"/>
              <a:ext cx="98" cy="14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45081" name="Oval 1049">
              <a:extLst>
                <a:ext uri="{FF2B5EF4-FFF2-40B4-BE49-F238E27FC236}">
                  <a16:creationId xmlns:a16="http://schemas.microsoft.com/office/drawing/2014/main" id="{CA0CD942-4FBB-4DEA-9CE5-928B8F3D72B7}"/>
                </a:ext>
              </a:extLst>
            </p:cNvPr>
            <p:cNvSpPr>
              <a:spLocks noChangeArrowheads="1"/>
            </p:cNvSpPr>
            <p:nvPr/>
          </p:nvSpPr>
          <p:spPr bwMode="auto">
            <a:xfrm>
              <a:off x="4800" y="3412"/>
              <a:ext cx="98"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45082" name="Text Box 1050">
              <a:extLst>
                <a:ext uri="{FF2B5EF4-FFF2-40B4-BE49-F238E27FC236}">
                  <a16:creationId xmlns:a16="http://schemas.microsoft.com/office/drawing/2014/main" id="{56F77D49-0EED-402E-871F-931BC63A4684}"/>
                </a:ext>
              </a:extLst>
            </p:cNvPr>
            <p:cNvSpPr txBox="1">
              <a:spLocks noChangeArrowheads="1"/>
            </p:cNvSpPr>
            <p:nvPr/>
          </p:nvSpPr>
          <p:spPr bwMode="auto">
            <a:xfrm>
              <a:off x="4945" y="3079"/>
              <a:ext cx="613" cy="42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sz="2200">
                  <a:latin typeface="Times New Roman" panose="02020603050405020304" pitchFamily="18" charset="0"/>
                  <a:cs typeface="Times New Roman" panose="02020603050405020304" pitchFamily="18" charset="0"/>
                </a:rPr>
                <a:t>=-1</a:t>
              </a:r>
            </a:p>
          </p:txBody>
        </p:sp>
        <p:sp>
          <p:nvSpPr>
            <p:cNvPr id="45083" name="Text Box 1051">
              <a:extLst>
                <a:ext uri="{FF2B5EF4-FFF2-40B4-BE49-F238E27FC236}">
                  <a16:creationId xmlns:a16="http://schemas.microsoft.com/office/drawing/2014/main" id="{37D10795-394D-4EF6-AD3C-AD8C876FB856}"/>
                </a:ext>
              </a:extLst>
            </p:cNvPr>
            <p:cNvSpPr txBox="1">
              <a:spLocks noChangeArrowheads="1"/>
            </p:cNvSpPr>
            <p:nvPr/>
          </p:nvSpPr>
          <p:spPr bwMode="auto">
            <a:xfrm>
              <a:off x="4945" y="3366"/>
              <a:ext cx="681" cy="42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sz="2200">
                  <a:latin typeface="Times New Roman" panose="02020603050405020304" pitchFamily="18" charset="0"/>
                  <a:cs typeface="Times New Roman" panose="02020603050405020304" pitchFamily="18" charset="0"/>
                </a:rPr>
                <a:t>=+1</a:t>
              </a:r>
            </a:p>
          </p:txBody>
        </p:sp>
      </p:grpSp>
      <p:sp>
        <p:nvSpPr>
          <p:cNvPr id="45086" name="Text Box 1054">
            <a:extLst>
              <a:ext uri="{FF2B5EF4-FFF2-40B4-BE49-F238E27FC236}">
                <a16:creationId xmlns:a16="http://schemas.microsoft.com/office/drawing/2014/main" id="{CEBB1FD1-CA54-4A7B-A325-8CFFD9C69172}"/>
              </a:ext>
            </a:extLst>
          </p:cNvPr>
          <p:cNvSpPr txBox="1">
            <a:spLocks noChangeArrowheads="1"/>
          </p:cNvSpPr>
          <p:nvPr/>
        </p:nvSpPr>
        <p:spPr bwMode="auto">
          <a:xfrm>
            <a:off x="6678467" y="2330395"/>
            <a:ext cx="4833146" cy="3816429"/>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sv-SE" altLang="en-US" sz="2200" dirty="0">
                <a:latin typeface="Times New Roman" panose="02020603050405020304" pitchFamily="18" charset="0"/>
                <a:cs typeface="Times New Roman" panose="02020603050405020304" pitchFamily="18" charset="0"/>
              </a:rPr>
              <a:t>Data: &lt;</a:t>
            </a:r>
            <a:r>
              <a:rPr lang="sv-SE" altLang="en-US" sz="2200" b="1" dirty="0">
                <a:latin typeface="Times New Roman" panose="02020603050405020304" pitchFamily="18" charset="0"/>
                <a:cs typeface="Times New Roman" panose="02020603050405020304" pitchFamily="18" charset="0"/>
              </a:rPr>
              <a:t>x</a:t>
            </a:r>
            <a:r>
              <a:rPr lang="sv-SE" altLang="en-US" sz="2200" baseline="-25000" dirty="0">
                <a:latin typeface="Times New Roman" panose="02020603050405020304" pitchFamily="18" charset="0"/>
                <a:cs typeface="Times New Roman" panose="02020603050405020304" pitchFamily="18" charset="0"/>
              </a:rPr>
              <a:t>i</a:t>
            </a:r>
            <a:r>
              <a:rPr lang="sv-SE" altLang="en-US" sz="2200" dirty="0">
                <a:latin typeface="Times New Roman" panose="02020603050405020304" pitchFamily="18" charset="0"/>
                <a:cs typeface="Times New Roman" panose="02020603050405020304" pitchFamily="18" charset="0"/>
              </a:rPr>
              <a:t>,y</a:t>
            </a:r>
            <a:r>
              <a:rPr lang="sv-SE" altLang="en-US" sz="2200" baseline="-25000" dirty="0">
                <a:latin typeface="Times New Roman" panose="02020603050405020304" pitchFamily="18" charset="0"/>
                <a:cs typeface="Times New Roman" panose="02020603050405020304" pitchFamily="18" charset="0"/>
              </a:rPr>
              <a:t>i</a:t>
            </a:r>
            <a:r>
              <a:rPr lang="sv-SE" altLang="en-US" sz="2200" dirty="0">
                <a:latin typeface="Times New Roman" panose="02020603050405020304" pitchFamily="18" charset="0"/>
                <a:cs typeface="Times New Roman" panose="02020603050405020304" pitchFamily="18" charset="0"/>
              </a:rPr>
              <a:t>&gt;, i=1,..,l</a:t>
            </a:r>
          </a:p>
          <a:p>
            <a:r>
              <a:rPr lang="sv-SE" altLang="en-US" sz="2200" b="1" dirty="0">
                <a:latin typeface="Times New Roman" panose="02020603050405020304" pitchFamily="18" charset="0"/>
                <a:cs typeface="Times New Roman" panose="02020603050405020304" pitchFamily="18" charset="0"/>
              </a:rPr>
              <a:t>x</a:t>
            </a:r>
            <a:r>
              <a:rPr lang="sv-SE" altLang="en-US" sz="2200" baseline="-25000" dirty="0">
                <a:latin typeface="Times New Roman" panose="02020603050405020304" pitchFamily="18" charset="0"/>
                <a:cs typeface="Times New Roman" panose="02020603050405020304" pitchFamily="18" charset="0"/>
              </a:rPr>
              <a:t>i</a:t>
            </a:r>
            <a:r>
              <a:rPr lang="sv-SE" altLang="en-US" sz="2200" dirty="0">
                <a:latin typeface="Times New Roman" panose="02020603050405020304" pitchFamily="18" charset="0"/>
                <a:cs typeface="Times New Roman" panose="02020603050405020304" pitchFamily="18" charset="0"/>
                <a:sym typeface="Symbol" panose="05050102010706020507" pitchFamily="18" charset="2"/>
              </a:rPr>
              <a:t>  R</a:t>
            </a:r>
            <a:r>
              <a:rPr lang="sv-SE" altLang="en-US" sz="2200" baseline="30000" dirty="0">
                <a:latin typeface="Times New Roman" panose="02020603050405020304" pitchFamily="18" charset="0"/>
                <a:cs typeface="Times New Roman" panose="02020603050405020304" pitchFamily="18" charset="0"/>
                <a:sym typeface="Symbol" panose="05050102010706020507" pitchFamily="18" charset="2"/>
              </a:rPr>
              <a:t>d</a:t>
            </a:r>
          </a:p>
          <a:p>
            <a:r>
              <a:rPr lang="sv-SE" altLang="en-US" sz="2200" dirty="0">
                <a:latin typeface="Times New Roman" panose="02020603050405020304" pitchFamily="18" charset="0"/>
                <a:cs typeface="Times New Roman" panose="02020603050405020304" pitchFamily="18" charset="0"/>
              </a:rPr>
              <a:t>y</a:t>
            </a:r>
            <a:r>
              <a:rPr lang="sv-SE" altLang="en-US" sz="2200" baseline="-25000" dirty="0">
                <a:latin typeface="Times New Roman" panose="02020603050405020304" pitchFamily="18" charset="0"/>
                <a:cs typeface="Times New Roman" panose="02020603050405020304" pitchFamily="18" charset="0"/>
              </a:rPr>
              <a:t>i</a:t>
            </a:r>
            <a:r>
              <a:rPr lang="sv-SE" altLang="en-US" sz="2200" dirty="0">
                <a:latin typeface="Times New Roman" panose="02020603050405020304" pitchFamily="18" charset="0"/>
                <a:cs typeface="Times New Roman" panose="02020603050405020304" pitchFamily="18" charset="0"/>
                <a:sym typeface="Symbol" panose="05050102010706020507" pitchFamily="18" charset="2"/>
              </a:rPr>
              <a:t>  {-1,+1}</a:t>
            </a:r>
            <a:endParaRPr lang="sv-SE" altLang="en-US" sz="2200" dirty="0">
              <a:latin typeface="Times New Roman" panose="02020603050405020304" pitchFamily="18" charset="0"/>
              <a:cs typeface="Times New Roman" panose="02020603050405020304" pitchFamily="18" charset="0"/>
            </a:endParaRPr>
          </a:p>
          <a:p>
            <a:r>
              <a:rPr lang="en-US" altLang="en-US" sz="2200" dirty="0">
                <a:latin typeface="Times New Roman" panose="02020603050405020304" pitchFamily="18" charset="0"/>
                <a:cs typeface="Times New Roman" panose="02020603050405020304" pitchFamily="18" charset="0"/>
              </a:rPr>
              <a:t>All hyperplanes in R</a:t>
            </a:r>
            <a:r>
              <a:rPr lang="en-US" altLang="en-US" sz="2200" baseline="30000" dirty="0">
                <a:latin typeface="Times New Roman" panose="02020603050405020304" pitchFamily="18" charset="0"/>
                <a:cs typeface="Times New Roman" panose="02020603050405020304" pitchFamily="18" charset="0"/>
              </a:rPr>
              <a:t>d</a:t>
            </a:r>
            <a:r>
              <a:rPr lang="en-US" altLang="en-US" sz="2200" dirty="0">
                <a:latin typeface="Times New Roman" panose="02020603050405020304" pitchFamily="18" charset="0"/>
                <a:cs typeface="Times New Roman" panose="02020603050405020304" pitchFamily="18" charset="0"/>
              </a:rPr>
              <a:t> are parameterize by a vector (</a:t>
            </a:r>
            <a:r>
              <a:rPr lang="en-US" altLang="en-US" sz="2200" b="1" dirty="0">
                <a:latin typeface="Times New Roman" panose="02020603050405020304" pitchFamily="18" charset="0"/>
                <a:cs typeface="Times New Roman" panose="02020603050405020304" pitchFamily="18" charset="0"/>
              </a:rPr>
              <a:t>w</a:t>
            </a:r>
            <a:r>
              <a:rPr lang="en-US" altLang="en-US" sz="2200" dirty="0">
                <a:latin typeface="Times New Roman" panose="02020603050405020304" pitchFamily="18" charset="0"/>
                <a:cs typeface="Times New Roman" panose="02020603050405020304" pitchFamily="18" charset="0"/>
              </a:rPr>
              <a:t>) and a constant b. </a:t>
            </a:r>
          </a:p>
          <a:p>
            <a:r>
              <a:rPr lang="en-US" altLang="en-US" sz="2200" dirty="0">
                <a:latin typeface="Times New Roman" panose="02020603050405020304" pitchFamily="18" charset="0"/>
                <a:cs typeface="Times New Roman" panose="02020603050405020304" pitchFamily="18" charset="0"/>
              </a:rPr>
              <a:t>Can be expressed as </a:t>
            </a:r>
            <a:r>
              <a:rPr lang="en-US" altLang="en-US" sz="2200" b="1" dirty="0" err="1">
                <a:latin typeface="Times New Roman" panose="02020603050405020304" pitchFamily="18" charset="0"/>
                <a:cs typeface="Times New Roman" panose="02020603050405020304" pitchFamily="18" charset="0"/>
              </a:rPr>
              <a:t>w•x</a:t>
            </a:r>
            <a:r>
              <a:rPr lang="en-US" altLang="en-US" sz="2200" dirty="0" err="1">
                <a:latin typeface="Times New Roman" panose="02020603050405020304" pitchFamily="18" charset="0"/>
                <a:cs typeface="Times New Roman" panose="02020603050405020304" pitchFamily="18" charset="0"/>
              </a:rPr>
              <a:t>+b</a:t>
            </a:r>
            <a:r>
              <a:rPr lang="en-US" altLang="en-US" sz="2200" dirty="0">
                <a:latin typeface="Times New Roman" panose="02020603050405020304" pitchFamily="18" charset="0"/>
                <a:cs typeface="Times New Roman" panose="02020603050405020304" pitchFamily="18" charset="0"/>
              </a:rPr>
              <a:t>=0 (remember the equation for a hyperplane </a:t>
            </a:r>
          </a:p>
          <a:p>
            <a:r>
              <a:rPr lang="en-US" altLang="en-US" sz="2200" dirty="0">
                <a:latin typeface="Times New Roman" panose="02020603050405020304" pitchFamily="18" charset="0"/>
                <a:cs typeface="Times New Roman" panose="02020603050405020304" pitchFamily="18" charset="0"/>
              </a:rPr>
              <a:t>from algebra!) Our aim is to find such a hyperplane  </a:t>
            </a:r>
            <a:r>
              <a:rPr lang="en-US" altLang="en-US" sz="2200" u="sng" dirty="0">
                <a:latin typeface="Times New Roman" panose="02020603050405020304" pitchFamily="18" charset="0"/>
                <a:cs typeface="Times New Roman" panose="02020603050405020304" pitchFamily="18" charset="0"/>
              </a:rPr>
              <a:t>f(x)=sign(</a:t>
            </a:r>
            <a:r>
              <a:rPr lang="en-US" altLang="en-US" sz="2200" b="1" u="sng" dirty="0" err="1">
                <a:latin typeface="Times New Roman" panose="02020603050405020304" pitchFamily="18" charset="0"/>
                <a:cs typeface="Times New Roman" panose="02020603050405020304" pitchFamily="18" charset="0"/>
              </a:rPr>
              <a:t>w•x</a:t>
            </a:r>
            <a:r>
              <a:rPr lang="en-US" altLang="en-US" sz="2200" u="sng" dirty="0" err="1">
                <a:latin typeface="Times New Roman" panose="02020603050405020304" pitchFamily="18" charset="0"/>
                <a:cs typeface="Times New Roman" panose="02020603050405020304" pitchFamily="18" charset="0"/>
              </a:rPr>
              <a:t>+b</a:t>
            </a:r>
            <a:r>
              <a:rPr lang="en-US" altLang="en-US" sz="2200" u="sng" dirty="0">
                <a:latin typeface="Times New Roman" panose="02020603050405020304" pitchFamily="18" charset="0"/>
                <a:cs typeface="Times New Roman" panose="02020603050405020304" pitchFamily="18" charset="0"/>
              </a:rPr>
              <a:t>),</a:t>
            </a:r>
            <a:r>
              <a:rPr lang="en-US" altLang="en-US" sz="2200" dirty="0">
                <a:latin typeface="Times New Roman" panose="02020603050405020304" pitchFamily="18" charset="0"/>
                <a:cs typeface="Times New Roman" panose="02020603050405020304" pitchFamily="18" charset="0"/>
              </a:rPr>
              <a:t> that </a:t>
            </a:r>
          </a:p>
          <a:p>
            <a:r>
              <a:rPr lang="en-US" altLang="en-US" sz="2200" dirty="0">
                <a:latin typeface="Times New Roman" panose="02020603050405020304" pitchFamily="18" charset="0"/>
                <a:cs typeface="Times New Roman" panose="02020603050405020304" pitchFamily="18" charset="0"/>
              </a:rPr>
              <a:t>correctly classify our data.</a:t>
            </a:r>
          </a:p>
          <a:p>
            <a:endParaRPr lang="en-US" altLang="en-US" sz="2200" dirty="0">
              <a:latin typeface="Times New Roman" panose="02020603050405020304" pitchFamily="18" charset="0"/>
              <a:cs typeface="Times New Roman" panose="02020603050405020304" pitchFamily="18" charset="0"/>
            </a:endParaRPr>
          </a:p>
        </p:txBody>
      </p:sp>
      <p:sp>
        <p:nvSpPr>
          <p:cNvPr id="45088" name="Rectangle 1056">
            <a:extLst>
              <a:ext uri="{FF2B5EF4-FFF2-40B4-BE49-F238E27FC236}">
                <a16:creationId xmlns:a16="http://schemas.microsoft.com/office/drawing/2014/main" id="{C9E6BE03-D748-4001-AD5E-193EE57F6516}"/>
              </a:ext>
            </a:extLst>
          </p:cNvPr>
          <p:cNvSpPr>
            <a:spLocks noChangeArrowheads="1"/>
          </p:cNvSpPr>
          <p:nvPr/>
        </p:nvSpPr>
        <p:spPr bwMode="auto">
          <a:xfrm>
            <a:off x="4751363" y="4550861"/>
            <a:ext cx="609462" cy="43088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sz="2200">
                <a:latin typeface="Times New Roman" panose="02020603050405020304" pitchFamily="18" charset="0"/>
                <a:cs typeface="Times New Roman" panose="02020603050405020304" pitchFamily="18" charset="0"/>
              </a:rPr>
              <a:t>f(x)</a:t>
            </a:r>
          </a:p>
        </p:txBody>
      </p:sp>
      <p:sp>
        <p:nvSpPr>
          <p:cNvPr id="45089" name="Line 1057">
            <a:extLst>
              <a:ext uri="{FF2B5EF4-FFF2-40B4-BE49-F238E27FC236}">
                <a16:creationId xmlns:a16="http://schemas.microsoft.com/office/drawing/2014/main" id="{FA181A7F-1EA8-4D32-A97C-DF84C10CFE11}"/>
              </a:ext>
            </a:extLst>
          </p:cNvPr>
          <p:cNvSpPr>
            <a:spLocks noChangeShapeType="1"/>
          </p:cNvSpPr>
          <p:nvPr/>
        </p:nvSpPr>
        <p:spPr bwMode="auto">
          <a:xfrm>
            <a:off x="1550963" y="1955298"/>
            <a:ext cx="3886200" cy="2895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200">
              <a:latin typeface="Times New Roman" panose="02020603050405020304" pitchFamily="18" charset="0"/>
              <a:cs typeface="Times New Roman" panose="02020603050405020304" pitchFamily="18" charset="0"/>
            </a:endParaRPr>
          </a:p>
        </p:txBody>
      </p:sp>
      <p:sp>
        <p:nvSpPr>
          <p:cNvPr id="45090" name="Line 1058">
            <a:extLst>
              <a:ext uri="{FF2B5EF4-FFF2-40B4-BE49-F238E27FC236}">
                <a16:creationId xmlns:a16="http://schemas.microsoft.com/office/drawing/2014/main" id="{15E5C2F7-521D-4357-BCD4-E8F7AF5D1237}"/>
              </a:ext>
            </a:extLst>
          </p:cNvPr>
          <p:cNvSpPr>
            <a:spLocks noChangeShapeType="1"/>
          </p:cNvSpPr>
          <p:nvPr/>
        </p:nvSpPr>
        <p:spPr bwMode="auto">
          <a:xfrm>
            <a:off x="1627163" y="2945898"/>
            <a:ext cx="3352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200">
              <a:latin typeface="Times New Roman" panose="02020603050405020304" pitchFamily="18" charset="0"/>
              <a:cs typeface="Times New Roman" panose="02020603050405020304" pitchFamily="18" charset="0"/>
            </a:endParaRPr>
          </a:p>
        </p:txBody>
      </p:sp>
      <p:sp>
        <p:nvSpPr>
          <p:cNvPr id="45091" name="Line 1059">
            <a:extLst>
              <a:ext uri="{FF2B5EF4-FFF2-40B4-BE49-F238E27FC236}">
                <a16:creationId xmlns:a16="http://schemas.microsoft.com/office/drawing/2014/main" id="{09ED0125-C2AA-41B7-AA68-810B9C37E013}"/>
              </a:ext>
            </a:extLst>
          </p:cNvPr>
          <p:cNvSpPr>
            <a:spLocks noChangeShapeType="1"/>
          </p:cNvSpPr>
          <p:nvPr/>
        </p:nvSpPr>
        <p:spPr bwMode="auto">
          <a:xfrm flipH="1" flipV="1">
            <a:off x="2465363" y="1498098"/>
            <a:ext cx="1905000" cy="342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200">
              <a:latin typeface="Times New Roman" panose="02020603050405020304" pitchFamily="18" charset="0"/>
              <a:cs typeface="Times New Roman" panose="02020603050405020304" pitchFamily="18" charset="0"/>
            </a:endParaRPr>
          </a:p>
        </p:txBody>
      </p:sp>
      <p:sp>
        <p:nvSpPr>
          <p:cNvPr id="45093" name="Rectangle 1061">
            <a:extLst>
              <a:ext uri="{FF2B5EF4-FFF2-40B4-BE49-F238E27FC236}">
                <a16:creationId xmlns:a16="http://schemas.microsoft.com/office/drawing/2014/main" id="{65E5685F-651D-4F84-8FE3-92AA455748F3}"/>
              </a:ext>
            </a:extLst>
          </p:cNvPr>
          <p:cNvSpPr>
            <a:spLocks noGrp="1" noChangeArrowheads="1"/>
          </p:cNvSpPr>
          <p:nvPr>
            <p:ph type="title"/>
          </p:nvPr>
        </p:nvSpPr>
        <p:spPr>
          <a:xfrm>
            <a:off x="933234" y="120630"/>
            <a:ext cx="6531403" cy="738138"/>
          </a:xfrm>
        </p:spPr>
        <p:txBody>
          <a:bodyPr>
            <a:noAutofit/>
          </a:bodyPr>
          <a:lstStyle/>
          <a:p>
            <a:r>
              <a:rPr lang="en-US" altLang="en-US" sz="4200" b="0" dirty="0">
                <a:solidFill>
                  <a:schemeClr val="tx1"/>
                </a:solidFill>
                <a:latin typeface="Times New Roman" panose="02020603050405020304" pitchFamily="18" charset="0"/>
                <a:cs typeface="Times New Roman" panose="02020603050405020304" pitchFamily="18" charset="0"/>
              </a:rPr>
              <a:t>Linear SVM 2</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63" name="Group 39">
            <a:extLst>
              <a:ext uri="{FF2B5EF4-FFF2-40B4-BE49-F238E27FC236}">
                <a16:creationId xmlns:a16="http://schemas.microsoft.com/office/drawing/2014/main" id="{823B122D-F59C-4BF9-AFD0-86737A25C941}"/>
              </a:ext>
            </a:extLst>
          </p:cNvPr>
          <p:cNvGrpSpPr>
            <a:grpSpLocks/>
          </p:cNvGrpSpPr>
          <p:nvPr/>
        </p:nvGrpSpPr>
        <p:grpSpPr bwMode="auto">
          <a:xfrm>
            <a:off x="7593226" y="2207749"/>
            <a:ext cx="4267200" cy="3429000"/>
            <a:chOff x="2304" y="960"/>
            <a:chExt cx="3600" cy="2832"/>
          </a:xfrm>
        </p:grpSpPr>
        <p:grpSp>
          <p:nvGrpSpPr>
            <p:cNvPr id="26627" name="Group 3">
              <a:extLst>
                <a:ext uri="{FF2B5EF4-FFF2-40B4-BE49-F238E27FC236}">
                  <a16:creationId xmlns:a16="http://schemas.microsoft.com/office/drawing/2014/main" id="{5562FD9D-8B07-4803-83CD-B5E7B4D4191E}"/>
                </a:ext>
              </a:extLst>
            </p:cNvPr>
            <p:cNvGrpSpPr>
              <a:grpSpLocks/>
            </p:cNvGrpSpPr>
            <p:nvPr/>
          </p:nvGrpSpPr>
          <p:grpSpPr bwMode="auto">
            <a:xfrm>
              <a:off x="2304" y="960"/>
              <a:ext cx="3600" cy="2832"/>
              <a:chOff x="672" y="576"/>
              <a:chExt cx="4272" cy="3295"/>
            </a:xfrm>
          </p:grpSpPr>
          <p:pic>
            <p:nvPicPr>
              <p:cNvPr id="26628" name="Picture 4">
                <a:extLst>
                  <a:ext uri="{FF2B5EF4-FFF2-40B4-BE49-F238E27FC236}">
                    <a16:creationId xmlns:a16="http://schemas.microsoft.com/office/drawing/2014/main" id="{CFAE0717-AACE-43B8-886E-E2567981BD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576"/>
                <a:ext cx="4272" cy="3295"/>
              </a:xfrm>
              <a:prstGeom prst="rect">
                <a:avLst/>
              </a:prstGeom>
              <a:noFill/>
              <a:extLst>
                <a:ext uri="{909E8E84-426E-40DD-AFC4-6F175D3DCCD1}">
                  <a14:hiddenFill xmlns:a14="http://schemas.microsoft.com/office/drawing/2010/main">
                    <a:solidFill>
                      <a:srgbClr val="FFFFFF"/>
                    </a:solidFill>
                  </a14:hiddenFill>
                </a:ext>
              </a:extLst>
            </p:spPr>
          </p:pic>
          <p:sp>
            <p:nvSpPr>
              <p:cNvPr id="26629" name="Oval 5">
                <a:extLst>
                  <a:ext uri="{FF2B5EF4-FFF2-40B4-BE49-F238E27FC236}">
                    <a16:creationId xmlns:a16="http://schemas.microsoft.com/office/drawing/2014/main" id="{892A2D24-0EB5-4292-9605-B80D2AC2E109}"/>
                  </a:ext>
                </a:extLst>
              </p:cNvPr>
              <p:cNvSpPr>
                <a:spLocks noChangeArrowheads="1"/>
              </p:cNvSpPr>
              <p:nvPr/>
            </p:nvSpPr>
            <p:spPr bwMode="auto">
              <a:xfrm>
                <a:off x="1440" y="2064"/>
                <a:ext cx="144" cy="14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6630" name="Oval 6">
                <a:extLst>
                  <a:ext uri="{FF2B5EF4-FFF2-40B4-BE49-F238E27FC236}">
                    <a16:creationId xmlns:a16="http://schemas.microsoft.com/office/drawing/2014/main" id="{1ED8D51F-739C-4055-8F6D-BD72EA379734}"/>
                  </a:ext>
                </a:extLst>
              </p:cNvPr>
              <p:cNvSpPr>
                <a:spLocks noChangeArrowheads="1"/>
              </p:cNvSpPr>
              <p:nvPr/>
            </p:nvSpPr>
            <p:spPr bwMode="auto">
              <a:xfrm>
                <a:off x="1488" y="2352"/>
                <a:ext cx="144" cy="14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6631" name="Oval 7">
                <a:extLst>
                  <a:ext uri="{FF2B5EF4-FFF2-40B4-BE49-F238E27FC236}">
                    <a16:creationId xmlns:a16="http://schemas.microsoft.com/office/drawing/2014/main" id="{B698860E-35D6-4ABF-9731-86F0B757E92B}"/>
                  </a:ext>
                </a:extLst>
              </p:cNvPr>
              <p:cNvSpPr>
                <a:spLocks noChangeArrowheads="1"/>
              </p:cNvSpPr>
              <p:nvPr/>
            </p:nvSpPr>
            <p:spPr bwMode="auto">
              <a:xfrm>
                <a:off x="2784" y="2976"/>
                <a:ext cx="144" cy="14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6632" name="Oval 8">
                <a:extLst>
                  <a:ext uri="{FF2B5EF4-FFF2-40B4-BE49-F238E27FC236}">
                    <a16:creationId xmlns:a16="http://schemas.microsoft.com/office/drawing/2014/main" id="{437D5A48-C944-4EEF-98DD-BAB7B5EA8553}"/>
                  </a:ext>
                </a:extLst>
              </p:cNvPr>
              <p:cNvSpPr>
                <a:spLocks noChangeArrowheads="1"/>
              </p:cNvSpPr>
              <p:nvPr/>
            </p:nvSpPr>
            <p:spPr bwMode="auto">
              <a:xfrm>
                <a:off x="2208" y="2544"/>
                <a:ext cx="144" cy="14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6633" name="Oval 9">
                <a:extLst>
                  <a:ext uri="{FF2B5EF4-FFF2-40B4-BE49-F238E27FC236}">
                    <a16:creationId xmlns:a16="http://schemas.microsoft.com/office/drawing/2014/main" id="{A3BEC7DB-FB70-4825-BD25-192472151E66}"/>
                  </a:ext>
                </a:extLst>
              </p:cNvPr>
              <p:cNvSpPr>
                <a:spLocks noChangeArrowheads="1"/>
              </p:cNvSpPr>
              <p:nvPr/>
            </p:nvSpPr>
            <p:spPr bwMode="auto">
              <a:xfrm>
                <a:off x="2400" y="3120"/>
                <a:ext cx="144" cy="14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6634" name="Oval 10">
                <a:extLst>
                  <a:ext uri="{FF2B5EF4-FFF2-40B4-BE49-F238E27FC236}">
                    <a16:creationId xmlns:a16="http://schemas.microsoft.com/office/drawing/2014/main" id="{23AF01E1-E31E-46C8-AE9B-665E33E30E54}"/>
                  </a:ext>
                </a:extLst>
              </p:cNvPr>
              <p:cNvSpPr>
                <a:spLocks noChangeArrowheads="1"/>
              </p:cNvSpPr>
              <p:nvPr/>
            </p:nvSpPr>
            <p:spPr bwMode="auto">
              <a:xfrm>
                <a:off x="2640" y="3216"/>
                <a:ext cx="144" cy="14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6635" name="Oval 11">
                <a:extLst>
                  <a:ext uri="{FF2B5EF4-FFF2-40B4-BE49-F238E27FC236}">
                    <a16:creationId xmlns:a16="http://schemas.microsoft.com/office/drawing/2014/main" id="{7B21D07F-1472-409A-99A3-0072821F7432}"/>
                  </a:ext>
                </a:extLst>
              </p:cNvPr>
              <p:cNvSpPr>
                <a:spLocks noChangeArrowheads="1"/>
              </p:cNvSpPr>
              <p:nvPr/>
            </p:nvSpPr>
            <p:spPr bwMode="auto">
              <a:xfrm>
                <a:off x="1392" y="2688"/>
                <a:ext cx="144" cy="14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6636" name="Oval 12">
                <a:extLst>
                  <a:ext uri="{FF2B5EF4-FFF2-40B4-BE49-F238E27FC236}">
                    <a16:creationId xmlns:a16="http://schemas.microsoft.com/office/drawing/2014/main" id="{50FBA303-051B-4356-8E67-DD08487FE8F0}"/>
                  </a:ext>
                </a:extLst>
              </p:cNvPr>
              <p:cNvSpPr>
                <a:spLocks noChangeArrowheads="1"/>
              </p:cNvSpPr>
              <p:nvPr/>
            </p:nvSpPr>
            <p:spPr bwMode="auto">
              <a:xfrm>
                <a:off x="2064" y="2832"/>
                <a:ext cx="144" cy="14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6637" name="Oval 13">
                <a:extLst>
                  <a:ext uri="{FF2B5EF4-FFF2-40B4-BE49-F238E27FC236}">
                    <a16:creationId xmlns:a16="http://schemas.microsoft.com/office/drawing/2014/main" id="{096CAAFE-B01F-4DBA-B782-D75D6CC94761}"/>
                  </a:ext>
                </a:extLst>
              </p:cNvPr>
              <p:cNvSpPr>
                <a:spLocks noChangeArrowheads="1"/>
              </p:cNvSpPr>
              <p:nvPr/>
            </p:nvSpPr>
            <p:spPr bwMode="auto">
              <a:xfrm>
                <a:off x="2976" y="3696"/>
                <a:ext cx="144" cy="14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6638" name="Oval 14">
                <a:extLst>
                  <a:ext uri="{FF2B5EF4-FFF2-40B4-BE49-F238E27FC236}">
                    <a16:creationId xmlns:a16="http://schemas.microsoft.com/office/drawing/2014/main" id="{61625DEF-2FE0-4213-A68B-BD4D891F3A8C}"/>
                  </a:ext>
                </a:extLst>
              </p:cNvPr>
              <p:cNvSpPr>
                <a:spLocks noChangeArrowheads="1"/>
              </p:cNvSpPr>
              <p:nvPr/>
            </p:nvSpPr>
            <p:spPr bwMode="auto">
              <a:xfrm>
                <a:off x="2304" y="576"/>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6639" name="Oval 15">
                <a:extLst>
                  <a:ext uri="{FF2B5EF4-FFF2-40B4-BE49-F238E27FC236}">
                    <a16:creationId xmlns:a16="http://schemas.microsoft.com/office/drawing/2014/main" id="{C3C71C79-8575-447E-9B33-79E56AC561B7}"/>
                  </a:ext>
                </a:extLst>
              </p:cNvPr>
              <p:cNvSpPr>
                <a:spLocks noChangeArrowheads="1"/>
              </p:cNvSpPr>
              <p:nvPr/>
            </p:nvSpPr>
            <p:spPr bwMode="auto">
              <a:xfrm>
                <a:off x="3168" y="1056"/>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6640" name="Oval 16">
                <a:extLst>
                  <a:ext uri="{FF2B5EF4-FFF2-40B4-BE49-F238E27FC236}">
                    <a16:creationId xmlns:a16="http://schemas.microsoft.com/office/drawing/2014/main" id="{D2769AAE-CB3B-4A43-B0DD-8701A3F26349}"/>
                  </a:ext>
                </a:extLst>
              </p:cNvPr>
              <p:cNvSpPr>
                <a:spLocks noChangeArrowheads="1"/>
              </p:cNvSpPr>
              <p:nvPr/>
            </p:nvSpPr>
            <p:spPr bwMode="auto">
              <a:xfrm>
                <a:off x="3984" y="1440"/>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6641" name="Oval 17">
                <a:extLst>
                  <a:ext uri="{FF2B5EF4-FFF2-40B4-BE49-F238E27FC236}">
                    <a16:creationId xmlns:a16="http://schemas.microsoft.com/office/drawing/2014/main" id="{7645ED4C-8243-4CC4-BFBB-C0ACDC6EC059}"/>
                  </a:ext>
                </a:extLst>
              </p:cNvPr>
              <p:cNvSpPr>
                <a:spLocks noChangeArrowheads="1"/>
              </p:cNvSpPr>
              <p:nvPr/>
            </p:nvSpPr>
            <p:spPr bwMode="auto">
              <a:xfrm>
                <a:off x="3840" y="2208"/>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6642" name="Oval 18">
                <a:extLst>
                  <a:ext uri="{FF2B5EF4-FFF2-40B4-BE49-F238E27FC236}">
                    <a16:creationId xmlns:a16="http://schemas.microsoft.com/office/drawing/2014/main" id="{5303798A-3952-4B5C-B46B-06C22AF79A0F}"/>
                  </a:ext>
                </a:extLst>
              </p:cNvPr>
              <p:cNvSpPr>
                <a:spLocks noChangeArrowheads="1"/>
              </p:cNvSpPr>
              <p:nvPr/>
            </p:nvSpPr>
            <p:spPr bwMode="auto">
              <a:xfrm>
                <a:off x="2400" y="1248"/>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6643" name="Oval 19">
                <a:extLst>
                  <a:ext uri="{FF2B5EF4-FFF2-40B4-BE49-F238E27FC236}">
                    <a16:creationId xmlns:a16="http://schemas.microsoft.com/office/drawing/2014/main" id="{4769800A-A679-4F34-919B-E5640A46C310}"/>
                  </a:ext>
                </a:extLst>
              </p:cNvPr>
              <p:cNvSpPr>
                <a:spLocks noChangeArrowheads="1"/>
              </p:cNvSpPr>
              <p:nvPr/>
            </p:nvSpPr>
            <p:spPr bwMode="auto">
              <a:xfrm>
                <a:off x="2976" y="1680"/>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6644" name="Oval 20">
                <a:extLst>
                  <a:ext uri="{FF2B5EF4-FFF2-40B4-BE49-F238E27FC236}">
                    <a16:creationId xmlns:a16="http://schemas.microsoft.com/office/drawing/2014/main" id="{53F39EDF-1D4A-4492-A9BB-FE95CC0D3616}"/>
                  </a:ext>
                </a:extLst>
              </p:cNvPr>
              <p:cNvSpPr>
                <a:spLocks noChangeArrowheads="1"/>
              </p:cNvSpPr>
              <p:nvPr/>
            </p:nvSpPr>
            <p:spPr bwMode="auto">
              <a:xfrm>
                <a:off x="3648" y="1968"/>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6645" name="Oval 21">
                <a:extLst>
                  <a:ext uri="{FF2B5EF4-FFF2-40B4-BE49-F238E27FC236}">
                    <a16:creationId xmlns:a16="http://schemas.microsoft.com/office/drawing/2014/main" id="{EA3D0FAA-5C84-4666-B5B6-28A1ABA86EAB}"/>
                  </a:ext>
                </a:extLst>
              </p:cNvPr>
              <p:cNvSpPr>
                <a:spLocks noChangeArrowheads="1"/>
              </p:cNvSpPr>
              <p:nvPr/>
            </p:nvSpPr>
            <p:spPr bwMode="auto">
              <a:xfrm>
                <a:off x="2832" y="1392"/>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sp>
            <p:nvSpPr>
              <p:cNvPr id="26646" name="Oval 22">
                <a:extLst>
                  <a:ext uri="{FF2B5EF4-FFF2-40B4-BE49-F238E27FC236}">
                    <a16:creationId xmlns:a16="http://schemas.microsoft.com/office/drawing/2014/main" id="{EBB3AA11-5744-400E-918C-9FDC44112267}"/>
                  </a:ext>
                </a:extLst>
              </p:cNvPr>
              <p:cNvSpPr>
                <a:spLocks noChangeArrowheads="1"/>
              </p:cNvSpPr>
              <p:nvPr/>
            </p:nvSpPr>
            <p:spPr bwMode="auto">
              <a:xfrm>
                <a:off x="2448" y="912"/>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Times New Roman" panose="02020603050405020304" pitchFamily="18" charset="0"/>
                  <a:cs typeface="Times New Roman" panose="02020603050405020304" pitchFamily="18" charset="0"/>
                </a:endParaRPr>
              </a:p>
            </p:txBody>
          </p:sp>
        </p:grpSp>
        <p:sp>
          <p:nvSpPr>
            <p:cNvPr id="26658" name="Line 34">
              <a:extLst>
                <a:ext uri="{FF2B5EF4-FFF2-40B4-BE49-F238E27FC236}">
                  <a16:creationId xmlns:a16="http://schemas.microsoft.com/office/drawing/2014/main" id="{739E45C1-9B0E-41A1-BB4E-9D2201A73B85}"/>
                </a:ext>
              </a:extLst>
            </p:cNvPr>
            <p:cNvSpPr>
              <a:spLocks noChangeShapeType="1"/>
            </p:cNvSpPr>
            <p:nvPr/>
          </p:nvSpPr>
          <p:spPr bwMode="auto">
            <a:xfrm flipV="1">
              <a:off x="3600" y="1680"/>
              <a:ext cx="336"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200">
                <a:latin typeface="Times New Roman" panose="02020603050405020304" pitchFamily="18" charset="0"/>
                <a:cs typeface="Times New Roman" panose="02020603050405020304" pitchFamily="18" charset="0"/>
              </a:endParaRPr>
            </a:p>
          </p:txBody>
        </p:sp>
        <p:sp>
          <p:nvSpPr>
            <p:cNvPr id="26659" name="Line 35">
              <a:extLst>
                <a:ext uri="{FF2B5EF4-FFF2-40B4-BE49-F238E27FC236}">
                  <a16:creationId xmlns:a16="http://schemas.microsoft.com/office/drawing/2014/main" id="{0D773714-2133-41E1-B2F0-CBF8713E71A0}"/>
                </a:ext>
              </a:extLst>
            </p:cNvPr>
            <p:cNvSpPr>
              <a:spLocks noChangeShapeType="1"/>
            </p:cNvSpPr>
            <p:nvPr/>
          </p:nvSpPr>
          <p:spPr bwMode="auto">
            <a:xfrm flipH="1">
              <a:off x="3312" y="2064"/>
              <a:ext cx="336"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200">
                <a:latin typeface="Times New Roman" panose="02020603050405020304" pitchFamily="18" charset="0"/>
                <a:cs typeface="Times New Roman" panose="02020603050405020304" pitchFamily="18" charset="0"/>
              </a:endParaRPr>
            </a:p>
          </p:txBody>
        </p:sp>
        <p:sp>
          <p:nvSpPr>
            <p:cNvPr id="26660" name="Rectangle 36">
              <a:extLst>
                <a:ext uri="{FF2B5EF4-FFF2-40B4-BE49-F238E27FC236}">
                  <a16:creationId xmlns:a16="http://schemas.microsoft.com/office/drawing/2014/main" id="{D1774E5A-74D8-41B0-B0A0-2C31F74C8698}"/>
                </a:ext>
              </a:extLst>
            </p:cNvPr>
            <p:cNvSpPr>
              <a:spLocks noChangeArrowheads="1"/>
            </p:cNvSpPr>
            <p:nvPr/>
          </p:nvSpPr>
          <p:spPr bwMode="auto">
            <a:xfrm>
              <a:off x="3696" y="1876"/>
              <a:ext cx="364" cy="356"/>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200">
                  <a:latin typeface="Times New Roman" panose="02020603050405020304" pitchFamily="18" charset="0"/>
                  <a:cs typeface="Times New Roman" panose="02020603050405020304" pitchFamily="18" charset="0"/>
                </a:rPr>
                <a:t>d</a:t>
              </a:r>
              <a:r>
                <a:rPr lang="en-US" altLang="en-US" sz="2200" baseline="30000">
                  <a:latin typeface="Times New Roman" panose="02020603050405020304" pitchFamily="18" charset="0"/>
                  <a:cs typeface="Times New Roman" panose="02020603050405020304" pitchFamily="18" charset="0"/>
                </a:rPr>
                <a:t>+</a:t>
              </a:r>
              <a:endParaRPr lang="en-US" altLang="en-US" sz="2200">
                <a:latin typeface="Times New Roman" panose="02020603050405020304" pitchFamily="18" charset="0"/>
                <a:cs typeface="Times New Roman" panose="02020603050405020304" pitchFamily="18" charset="0"/>
              </a:endParaRPr>
            </a:p>
          </p:txBody>
        </p:sp>
        <p:sp>
          <p:nvSpPr>
            <p:cNvPr id="26661" name="Rectangle 37">
              <a:extLst>
                <a:ext uri="{FF2B5EF4-FFF2-40B4-BE49-F238E27FC236}">
                  <a16:creationId xmlns:a16="http://schemas.microsoft.com/office/drawing/2014/main" id="{E0544130-CC4A-4DD8-8F89-D61EE31A2B46}"/>
                </a:ext>
              </a:extLst>
            </p:cNvPr>
            <p:cNvSpPr>
              <a:spLocks noChangeArrowheads="1"/>
            </p:cNvSpPr>
            <p:nvPr/>
          </p:nvSpPr>
          <p:spPr bwMode="auto">
            <a:xfrm>
              <a:off x="3456" y="2212"/>
              <a:ext cx="328" cy="356"/>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200">
                  <a:latin typeface="Times New Roman" panose="02020603050405020304" pitchFamily="18" charset="0"/>
                  <a:cs typeface="Times New Roman" panose="02020603050405020304" pitchFamily="18" charset="0"/>
                </a:rPr>
                <a:t>d</a:t>
              </a:r>
              <a:r>
                <a:rPr lang="en-US" altLang="en-US" sz="2200" baseline="30000">
                  <a:latin typeface="Times New Roman" panose="02020603050405020304" pitchFamily="18" charset="0"/>
                  <a:cs typeface="Times New Roman" panose="02020603050405020304" pitchFamily="18" charset="0"/>
                </a:rPr>
                <a:t>-</a:t>
              </a:r>
              <a:endParaRPr lang="en-US" altLang="en-US" sz="2200">
                <a:latin typeface="Times New Roman" panose="02020603050405020304" pitchFamily="18" charset="0"/>
                <a:cs typeface="Times New Roman" panose="02020603050405020304" pitchFamily="18" charset="0"/>
              </a:endParaRPr>
            </a:p>
          </p:txBody>
        </p:sp>
      </p:grpSp>
      <p:sp>
        <p:nvSpPr>
          <p:cNvPr id="26626" name="Rectangle 2">
            <a:extLst>
              <a:ext uri="{FF2B5EF4-FFF2-40B4-BE49-F238E27FC236}">
                <a16:creationId xmlns:a16="http://schemas.microsoft.com/office/drawing/2014/main" id="{8E839E26-84CA-49A6-B35D-FB4E4360FA55}"/>
              </a:ext>
            </a:extLst>
          </p:cNvPr>
          <p:cNvSpPr>
            <a:spLocks noGrp="1" noChangeArrowheads="1"/>
          </p:cNvSpPr>
          <p:nvPr>
            <p:ph type="title"/>
          </p:nvPr>
        </p:nvSpPr>
        <p:spPr>
          <a:xfrm>
            <a:off x="1288365" y="-203986"/>
            <a:ext cx="8229600" cy="1143000"/>
          </a:xfrm>
        </p:spPr>
        <p:txBody>
          <a:bodyPr>
            <a:normAutofit/>
          </a:bodyPr>
          <a:lstStyle/>
          <a:p>
            <a:r>
              <a:rPr lang="en-US" altLang="en-US" sz="4200" b="0" dirty="0">
                <a:solidFill>
                  <a:schemeClr val="tx1"/>
                </a:solidFill>
                <a:latin typeface="Times New Roman" panose="02020603050405020304" pitchFamily="18" charset="0"/>
                <a:cs typeface="Times New Roman" panose="02020603050405020304" pitchFamily="18" charset="0"/>
              </a:rPr>
              <a:t>Definitions</a:t>
            </a:r>
          </a:p>
        </p:txBody>
      </p:sp>
      <p:sp>
        <p:nvSpPr>
          <p:cNvPr id="26647" name="Text Box 23">
            <a:extLst>
              <a:ext uri="{FF2B5EF4-FFF2-40B4-BE49-F238E27FC236}">
                <a16:creationId xmlns:a16="http://schemas.microsoft.com/office/drawing/2014/main" id="{BBBBEB68-7FE9-4FB0-B854-C4E2D1B72ADD}"/>
              </a:ext>
            </a:extLst>
          </p:cNvPr>
          <p:cNvSpPr txBox="1">
            <a:spLocks noChangeArrowheads="1"/>
          </p:cNvSpPr>
          <p:nvPr/>
        </p:nvSpPr>
        <p:spPr bwMode="auto">
          <a:xfrm>
            <a:off x="1288365" y="767177"/>
            <a:ext cx="4124847" cy="1107996"/>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200" dirty="0">
                <a:latin typeface="Times New Roman" panose="02020603050405020304" pitchFamily="18" charset="0"/>
                <a:cs typeface="Times New Roman" panose="02020603050405020304" pitchFamily="18" charset="0"/>
              </a:rPr>
              <a:t>Define the hyperplane H such that:</a:t>
            </a:r>
          </a:p>
          <a:p>
            <a:r>
              <a:rPr lang="en-US" altLang="en-US" sz="2200" b="1" dirty="0" err="1">
                <a:latin typeface="Times New Roman" panose="02020603050405020304" pitchFamily="18" charset="0"/>
                <a:cs typeface="Times New Roman" panose="02020603050405020304" pitchFamily="18" charset="0"/>
              </a:rPr>
              <a:t>x</a:t>
            </a:r>
            <a:r>
              <a:rPr lang="en-US" altLang="en-US" sz="2200" baseline="-25000" dirty="0" err="1">
                <a:latin typeface="Times New Roman" panose="02020603050405020304" pitchFamily="18" charset="0"/>
                <a:cs typeface="Times New Roman" panose="02020603050405020304" pitchFamily="18" charset="0"/>
              </a:rPr>
              <a:t>i</a:t>
            </a:r>
            <a:r>
              <a:rPr lang="en-US" altLang="en-US" sz="2200" dirty="0" err="1">
                <a:latin typeface="Times New Roman" panose="02020603050405020304" pitchFamily="18" charset="0"/>
                <a:cs typeface="Times New Roman" panose="02020603050405020304" pitchFamily="18" charset="0"/>
              </a:rPr>
              <a:t>•</a:t>
            </a:r>
            <a:r>
              <a:rPr lang="en-US" altLang="en-US" sz="2200" b="1" dirty="0" err="1">
                <a:latin typeface="Times New Roman" panose="02020603050405020304" pitchFamily="18" charset="0"/>
                <a:cs typeface="Times New Roman" panose="02020603050405020304" pitchFamily="18" charset="0"/>
              </a:rPr>
              <a:t>w</a:t>
            </a:r>
            <a:r>
              <a:rPr lang="en-US" altLang="en-US" sz="2200" dirty="0" err="1">
                <a:latin typeface="Times New Roman" panose="02020603050405020304" pitchFamily="18" charset="0"/>
                <a:cs typeface="Times New Roman" panose="02020603050405020304" pitchFamily="18" charset="0"/>
              </a:rPr>
              <a:t>+b</a:t>
            </a:r>
            <a:r>
              <a:rPr lang="en-US" altLang="en-US" sz="2200"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+1 when </a:t>
            </a:r>
            <a:r>
              <a:rPr lang="en-US" altLang="en-US" sz="2200" dirty="0" err="1">
                <a:latin typeface="Times New Roman" panose="02020603050405020304" pitchFamily="18" charset="0"/>
                <a:cs typeface="Times New Roman" panose="02020603050405020304" pitchFamily="18" charset="0"/>
              </a:rPr>
              <a:t>y</a:t>
            </a:r>
            <a:r>
              <a:rPr lang="en-US" altLang="en-US" sz="2200" baseline="-25000" dirty="0" err="1">
                <a:latin typeface="Times New Roman" panose="02020603050405020304" pitchFamily="18" charset="0"/>
                <a:cs typeface="Times New Roman" panose="02020603050405020304" pitchFamily="18" charset="0"/>
              </a:rPr>
              <a:t>i</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=+1 </a:t>
            </a:r>
          </a:p>
          <a:p>
            <a:r>
              <a:rPr lang="en-US" altLang="en-US" sz="2200" b="1" dirty="0" err="1">
                <a:latin typeface="Times New Roman" panose="02020603050405020304" pitchFamily="18" charset="0"/>
                <a:cs typeface="Times New Roman" panose="02020603050405020304" pitchFamily="18" charset="0"/>
              </a:rPr>
              <a:t>x</a:t>
            </a:r>
            <a:r>
              <a:rPr lang="en-US" altLang="en-US" sz="2200" baseline="-25000" dirty="0" err="1">
                <a:latin typeface="Times New Roman" panose="02020603050405020304" pitchFamily="18" charset="0"/>
                <a:cs typeface="Times New Roman" panose="02020603050405020304" pitchFamily="18" charset="0"/>
              </a:rPr>
              <a:t>i</a:t>
            </a:r>
            <a:r>
              <a:rPr lang="en-US" altLang="en-US" sz="2200" dirty="0" err="1">
                <a:latin typeface="Times New Roman" panose="02020603050405020304" pitchFamily="18" charset="0"/>
                <a:cs typeface="Times New Roman" panose="02020603050405020304" pitchFamily="18" charset="0"/>
              </a:rPr>
              <a:t>•</a:t>
            </a:r>
            <a:r>
              <a:rPr lang="en-US" altLang="en-US" sz="2200" b="1" dirty="0" err="1">
                <a:latin typeface="Times New Roman" panose="02020603050405020304" pitchFamily="18" charset="0"/>
                <a:cs typeface="Times New Roman" panose="02020603050405020304" pitchFamily="18" charset="0"/>
              </a:rPr>
              <a:t>w</a:t>
            </a:r>
            <a:r>
              <a:rPr lang="en-US" altLang="en-US" sz="2200" dirty="0" err="1">
                <a:latin typeface="Times New Roman" panose="02020603050405020304" pitchFamily="18" charset="0"/>
                <a:cs typeface="Times New Roman" panose="02020603050405020304" pitchFamily="18" charset="0"/>
              </a:rPr>
              <a:t>+b</a:t>
            </a:r>
            <a:r>
              <a:rPr lang="en-US" altLang="en-US" sz="2200"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-1 when </a:t>
            </a:r>
            <a:r>
              <a:rPr lang="en-US" altLang="en-US" sz="2200" dirty="0" err="1">
                <a:latin typeface="Times New Roman" panose="02020603050405020304" pitchFamily="18" charset="0"/>
                <a:cs typeface="Times New Roman" panose="02020603050405020304" pitchFamily="18" charset="0"/>
              </a:rPr>
              <a:t>y</a:t>
            </a:r>
            <a:r>
              <a:rPr lang="en-US" altLang="en-US" sz="2200" baseline="-25000" dirty="0" err="1">
                <a:latin typeface="Times New Roman" panose="02020603050405020304" pitchFamily="18" charset="0"/>
                <a:cs typeface="Times New Roman" panose="02020603050405020304" pitchFamily="18" charset="0"/>
              </a:rPr>
              <a:t>i</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=-1</a:t>
            </a:r>
          </a:p>
        </p:txBody>
      </p:sp>
      <p:sp>
        <p:nvSpPr>
          <p:cNvPr id="26656" name="Text Box 32">
            <a:extLst>
              <a:ext uri="{FF2B5EF4-FFF2-40B4-BE49-F238E27FC236}">
                <a16:creationId xmlns:a16="http://schemas.microsoft.com/office/drawing/2014/main" id="{C0CA7CB1-C4D4-4E58-9AAD-6834B998E248}"/>
              </a:ext>
            </a:extLst>
          </p:cNvPr>
          <p:cNvSpPr txBox="1">
            <a:spLocks noChangeArrowheads="1"/>
          </p:cNvSpPr>
          <p:nvPr/>
        </p:nvSpPr>
        <p:spPr bwMode="auto">
          <a:xfrm>
            <a:off x="1059765" y="4575589"/>
            <a:ext cx="6226384" cy="43088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200" dirty="0">
                <a:latin typeface="Times New Roman" panose="02020603050405020304" pitchFamily="18" charset="0"/>
                <a:cs typeface="Times New Roman" panose="02020603050405020304" pitchFamily="18" charset="0"/>
              </a:rPr>
              <a:t>d+ = the shortest distance to the closest positive point</a:t>
            </a:r>
          </a:p>
        </p:txBody>
      </p:sp>
      <p:sp>
        <p:nvSpPr>
          <p:cNvPr id="26657" name="Text Box 33">
            <a:extLst>
              <a:ext uri="{FF2B5EF4-FFF2-40B4-BE49-F238E27FC236}">
                <a16:creationId xmlns:a16="http://schemas.microsoft.com/office/drawing/2014/main" id="{63F72E08-BDA1-4B44-9985-E1A2C279A0D3}"/>
              </a:ext>
            </a:extLst>
          </p:cNvPr>
          <p:cNvSpPr txBox="1">
            <a:spLocks noChangeArrowheads="1"/>
          </p:cNvSpPr>
          <p:nvPr/>
        </p:nvSpPr>
        <p:spPr bwMode="auto">
          <a:xfrm>
            <a:off x="1059766" y="5032789"/>
            <a:ext cx="6224781" cy="43088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200" dirty="0">
                <a:latin typeface="Times New Roman" panose="02020603050405020304" pitchFamily="18" charset="0"/>
                <a:cs typeface="Times New Roman" panose="02020603050405020304" pitchFamily="18" charset="0"/>
              </a:rPr>
              <a:t>d- = the shortest distance to the closest negative point</a:t>
            </a:r>
          </a:p>
        </p:txBody>
      </p:sp>
      <p:sp>
        <p:nvSpPr>
          <p:cNvPr id="26662" name="Text Box 38">
            <a:extLst>
              <a:ext uri="{FF2B5EF4-FFF2-40B4-BE49-F238E27FC236}">
                <a16:creationId xmlns:a16="http://schemas.microsoft.com/office/drawing/2014/main" id="{DA8A1CFE-4DF2-41EA-826F-C74E53C5A2D4}"/>
              </a:ext>
            </a:extLst>
          </p:cNvPr>
          <p:cNvSpPr txBox="1">
            <a:spLocks noChangeArrowheads="1"/>
          </p:cNvSpPr>
          <p:nvPr/>
        </p:nvSpPr>
        <p:spPr bwMode="auto">
          <a:xfrm>
            <a:off x="1059765" y="5485226"/>
            <a:ext cx="7086600" cy="43088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200" dirty="0">
                <a:latin typeface="Times New Roman" panose="02020603050405020304" pitchFamily="18" charset="0"/>
                <a:cs typeface="Times New Roman" panose="02020603050405020304" pitchFamily="18" charset="0"/>
              </a:rPr>
              <a:t>The margin of a separating hyperplane is d</a:t>
            </a:r>
            <a:r>
              <a:rPr lang="en-US" altLang="en-US" sz="2200" baseline="30000" dirty="0">
                <a:latin typeface="Times New Roman" panose="02020603050405020304" pitchFamily="18" charset="0"/>
                <a:cs typeface="Times New Roman" panose="02020603050405020304" pitchFamily="18" charset="0"/>
              </a:rPr>
              <a:t>+</a:t>
            </a:r>
            <a:r>
              <a:rPr lang="en-US" altLang="en-US" sz="2200" dirty="0">
                <a:latin typeface="Times New Roman" panose="02020603050405020304" pitchFamily="18" charset="0"/>
                <a:cs typeface="Times New Roman" panose="02020603050405020304" pitchFamily="18" charset="0"/>
              </a:rPr>
              <a:t> + d</a:t>
            </a:r>
            <a:r>
              <a:rPr lang="en-US" altLang="en-US" sz="2200" baseline="30000" dirty="0">
                <a:latin typeface="Times New Roman" panose="02020603050405020304" pitchFamily="18" charset="0"/>
                <a:cs typeface="Times New Roman" panose="02020603050405020304" pitchFamily="18" charset="0"/>
              </a:rPr>
              <a:t>-</a:t>
            </a:r>
            <a:r>
              <a:rPr lang="en-US" altLang="en-US" sz="2200" dirty="0">
                <a:latin typeface="Times New Roman" panose="02020603050405020304" pitchFamily="18" charset="0"/>
                <a:cs typeface="Times New Roman" panose="02020603050405020304" pitchFamily="18" charset="0"/>
              </a:rPr>
              <a:t>.</a:t>
            </a:r>
          </a:p>
        </p:txBody>
      </p:sp>
      <p:sp>
        <p:nvSpPr>
          <p:cNvPr id="26664" name="Text Box 40">
            <a:extLst>
              <a:ext uri="{FF2B5EF4-FFF2-40B4-BE49-F238E27FC236}">
                <a16:creationId xmlns:a16="http://schemas.microsoft.com/office/drawing/2014/main" id="{9890C984-5F8A-47DF-AA1B-C02404027CD2}"/>
              </a:ext>
            </a:extLst>
          </p:cNvPr>
          <p:cNvSpPr txBox="1">
            <a:spLocks noChangeArrowheads="1"/>
          </p:cNvSpPr>
          <p:nvPr/>
        </p:nvSpPr>
        <p:spPr bwMode="auto">
          <a:xfrm>
            <a:off x="8070165" y="2899189"/>
            <a:ext cx="38824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200">
                <a:latin typeface="Times New Roman" panose="02020603050405020304" pitchFamily="18" charset="0"/>
                <a:cs typeface="Times New Roman" panose="02020603050405020304" pitchFamily="18" charset="0"/>
              </a:rPr>
              <a:t>H</a:t>
            </a:r>
          </a:p>
        </p:txBody>
      </p:sp>
      <p:sp>
        <p:nvSpPr>
          <p:cNvPr id="26665" name="Text Box 41">
            <a:extLst>
              <a:ext uri="{FF2B5EF4-FFF2-40B4-BE49-F238E27FC236}">
                <a16:creationId xmlns:a16="http://schemas.microsoft.com/office/drawing/2014/main" id="{DF2F7257-7863-41A6-85C0-7E5A4E498639}"/>
              </a:ext>
            </a:extLst>
          </p:cNvPr>
          <p:cNvSpPr txBox="1">
            <a:spLocks noChangeArrowheads="1"/>
          </p:cNvSpPr>
          <p:nvPr/>
        </p:nvSpPr>
        <p:spPr bwMode="auto">
          <a:xfrm>
            <a:off x="1272490" y="2186401"/>
            <a:ext cx="2852738"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200" dirty="0">
                <a:latin typeface="Times New Roman" panose="02020603050405020304" pitchFamily="18" charset="0"/>
                <a:cs typeface="Times New Roman" panose="02020603050405020304" pitchFamily="18" charset="0"/>
              </a:rPr>
              <a:t>H1 and H2 are the planes:</a:t>
            </a:r>
          </a:p>
          <a:p>
            <a:r>
              <a:rPr lang="en-US" altLang="en-US" sz="2200" dirty="0">
                <a:latin typeface="Times New Roman" panose="02020603050405020304" pitchFamily="18" charset="0"/>
                <a:cs typeface="Times New Roman" panose="02020603050405020304" pitchFamily="18" charset="0"/>
              </a:rPr>
              <a:t>H1: </a:t>
            </a:r>
            <a:r>
              <a:rPr lang="en-US" altLang="en-US" sz="2200" b="1" dirty="0" err="1">
                <a:latin typeface="Times New Roman" panose="02020603050405020304" pitchFamily="18" charset="0"/>
                <a:cs typeface="Times New Roman" panose="02020603050405020304" pitchFamily="18" charset="0"/>
              </a:rPr>
              <a:t>x</a:t>
            </a:r>
            <a:r>
              <a:rPr lang="en-US" altLang="en-US" sz="2200" baseline="-25000" dirty="0" err="1">
                <a:latin typeface="Times New Roman" panose="02020603050405020304" pitchFamily="18" charset="0"/>
                <a:cs typeface="Times New Roman" panose="02020603050405020304" pitchFamily="18" charset="0"/>
              </a:rPr>
              <a:t>i</a:t>
            </a:r>
            <a:r>
              <a:rPr lang="en-US" altLang="en-US" sz="2200" dirty="0" err="1">
                <a:latin typeface="Times New Roman" panose="02020603050405020304" pitchFamily="18" charset="0"/>
                <a:cs typeface="Times New Roman" panose="02020603050405020304" pitchFamily="18" charset="0"/>
              </a:rPr>
              <a:t>•</a:t>
            </a:r>
            <a:r>
              <a:rPr lang="en-US" altLang="en-US" sz="2200" b="1" dirty="0" err="1">
                <a:latin typeface="Times New Roman" panose="02020603050405020304" pitchFamily="18" charset="0"/>
                <a:cs typeface="Times New Roman" panose="02020603050405020304" pitchFamily="18" charset="0"/>
              </a:rPr>
              <a:t>w</a:t>
            </a:r>
            <a:r>
              <a:rPr lang="en-US" altLang="en-US" sz="2200" dirty="0" err="1">
                <a:latin typeface="Times New Roman" panose="02020603050405020304" pitchFamily="18" charset="0"/>
                <a:cs typeface="Times New Roman" panose="02020603050405020304" pitchFamily="18" charset="0"/>
              </a:rPr>
              <a:t>+b</a:t>
            </a:r>
            <a:r>
              <a:rPr lang="en-US" altLang="en-US" sz="2200"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+1 </a:t>
            </a:r>
          </a:p>
          <a:p>
            <a:r>
              <a:rPr lang="en-US" altLang="en-US" sz="2200" dirty="0">
                <a:latin typeface="Times New Roman" panose="02020603050405020304" pitchFamily="18" charset="0"/>
                <a:cs typeface="Times New Roman" panose="02020603050405020304" pitchFamily="18" charset="0"/>
              </a:rPr>
              <a:t>H2: </a:t>
            </a:r>
            <a:r>
              <a:rPr lang="en-US" altLang="en-US" sz="2200" b="1" dirty="0" err="1">
                <a:latin typeface="Times New Roman" panose="02020603050405020304" pitchFamily="18" charset="0"/>
                <a:cs typeface="Times New Roman" panose="02020603050405020304" pitchFamily="18" charset="0"/>
              </a:rPr>
              <a:t>x</a:t>
            </a:r>
            <a:r>
              <a:rPr lang="en-US" altLang="en-US" sz="2200" baseline="-25000" dirty="0" err="1">
                <a:latin typeface="Times New Roman" panose="02020603050405020304" pitchFamily="18" charset="0"/>
                <a:cs typeface="Times New Roman" panose="02020603050405020304" pitchFamily="18" charset="0"/>
              </a:rPr>
              <a:t>i</a:t>
            </a:r>
            <a:r>
              <a:rPr lang="en-US" altLang="en-US" sz="2200" dirty="0" err="1">
                <a:latin typeface="Times New Roman" panose="02020603050405020304" pitchFamily="18" charset="0"/>
                <a:cs typeface="Times New Roman" panose="02020603050405020304" pitchFamily="18" charset="0"/>
              </a:rPr>
              <a:t>•</a:t>
            </a:r>
            <a:r>
              <a:rPr lang="en-US" altLang="en-US" sz="2200" b="1" dirty="0" err="1">
                <a:latin typeface="Times New Roman" panose="02020603050405020304" pitchFamily="18" charset="0"/>
                <a:cs typeface="Times New Roman" panose="02020603050405020304" pitchFamily="18" charset="0"/>
              </a:rPr>
              <a:t>w</a:t>
            </a:r>
            <a:r>
              <a:rPr lang="en-US" altLang="en-US" sz="2200" dirty="0" err="1">
                <a:latin typeface="Times New Roman" panose="02020603050405020304" pitchFamily="18" charset="0"/>
                <a:cs typeface="Times New Roman" panose="02020603050405020304" pitchFamily="18" charset="0"/>
              </a:rPr>
              <a:t>+b</a:t>
            </a:r>
            <a:r>
              <a:rPr lang="en-US" altLang="en-US" sz="2200"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-1</a:t>
            </a:r>
          </a:p>
          <a:p>
            <a:r>
              <a:rPr lang="en-US" altLang="en-US" sz="2200" dirty="0">
                <a:latin typeface="Times New Roman" panose="02020603050405020304" pitchFamily="18" charset="0"/>
                <a:cs typeface="Times New Roman" panose="02020603050405020304" pitchFamily="18" charset="0"/>
              </a:rPr>
              <a:t>The points on the planes H1 and H2 are the Support Vectors</a:t>
            </a:r>
          </a:p>
          <a:p>
            <a:endParaRPr lang="en-US" altLang="en-US" sz="2200" dirty="0">
              <a:latin typeface="Times New Roman" panose="02020603050405020304" pitchFamily="18" charset="0"/>
              <a:cs typeface="Times New Roman" panose="02020603050405020304" pitchFamily="18" charset="0"/>
            </a:endParaRPr>
          </a:p>
        </p:txBody>
      </p:sp>
      <p:sp>
        <p:nvSpPr>
          <p:cNvPr id="26666" name="Text Box 42">
            <a:extLst>
              <a:ext uri="{FF2B5EF4-FFF2-40B4-BE49-F238E27FC236}">
                <a16:creationId xmlns:a16="http://schemas.microsoft.com/office/drawing/2014/main" id="{02EC651B-3BC0-4D77-A80B-3727E1B68390}"/>
              </a:ext>
            </a:extLst>
          </p:cNvPr>
          <p:cNvSpPr txBox="1">
            <a:spLocks noChangeArrowheads="1"/>
          </p:cNvSpPr>
          <p:nvPr/>
        </p:nvSpPr>
        <p:spPr bwMode="auto">
          <a:xfrm>
            <a:off x="8239545" y="2098499"/>
            <a:ext cx="52931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200" dirty="0">
                <a:latin typeface="Times New Roman" panose="02020603050405020304" pitchFamily="18" charset="0"/>
                <a:cs typeface="Times New Roman" panose="02020603050405020304" pitchFamily="18" charset="0"/>
              </a:rPr>
              <a:t>H1</a:t>
            </a:r>
          </a:p>
        </p:txBody>
      </p:sp>
      <p:sp>
        <p:nvSpPr>
          <p:cNvPr id="26667" name="Text Box 43">
            <a:extLst>
              <a:ext uri="{FF2B5EF4-FFF2-40B4-BE49-F238E27FC236}">
                <a16:creationId xmlns:a16="http://schemas.microsoft.com/office/drawing/2014/main" id="{2D886A87-ED44-4A0F-8188-0B3670A3AFB7}"/>
              </a:ext>
            </a:extLst>
          </p:cNvPr>
          <p:cNvSpPr txBox="1">
            <a:spLocks noChangeArrowheads="1"/>
          </p:cNvSpPr>
          <p:nvPr/>
        </p:nvSpPr>
        <p:spPr bwMode="auto">
          <a:xfrm>
            <a:off x="7416003" y="3035103"/>
            <a:ext cx="52931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200">
                <a:latin typeface="Times New Roman" panose="02020603050405020304" pitchFamily="18" charset="0"/>
                <a:cs typeface="Times New Roman" panose="02020603050405020304" pitchFamily="18" charset="0"/>
              </a:rPr>
              <a:t>H2</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C8D5A-2A89-4E21-B091-D3D2E5EEB046}"/>
              </a:ext>
            </a:extLst>
          </p:cNvPr>
          <p:cNvSpPr>
            <a:spLocks noGrp="1"/>
          </p:cNvSpPr>
          <p:nvPr>
            <p:ph type="title"/>
          </p:nvPr>
        </p:nvSpPr>
        <p:spPr>
          <a:xfrm>
            <a:off x="923192" y="841942"/>
            <a:ext cx="8770571" cy="1345269"/>
          </a:xfrm>
        </p:spPr>
        <p:txBody>
          <a:bodyPr>
            <a:normAutofit/>
          </a:bodyPr>
          <a:lstStyle/>
          <a:p>
            <a:r>
              <a:rPr lang="en-US" sz="4200" b="0" i="0" dirty="0">
                <a:solidFill>
                  <a:srgbClr val="292929"/>
                </a:solidFill>
                <a:effectLst/>
                <a:latin typeface="Times New Roman" panose="02020603050405020304" pitchFamily="18" charset="0"/>
                <a:cs typeface="Times New Roman" panose="02020603050405020304" pitchFamily="18" charset="0"/>
              </a:rPr>
              <a:t>Large Margin Intuition</a:t>
            </a:r>
            <a:br>
              <a:rPr lang="en-US" sz="4200" b="0" i="0" dirty="0">
                <a:solidFill>
                  <a:srgbClr val="292929"/>
                </a:solidFill>
                <a:effectLst/>
                <a:latin typeface="Times New Roman" panose="02020603050405020304" pitchFamily="18" charset="0"/>
                <a:cs typeface="Times New Roman" panose="02020603050405020304" pitchFamily="18" charset="0"/>
              </a:rPr>
            </a:br>
            <a:endParaRPr lang="en-US" sz="4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01DBBBA-4BB2-468A-B560-69C1C8EC51D4}"/>
              </a:ext>
            </a:extLst>
          </p:cNvPr>
          <p:cNvSpPr txBox="1"/>
          <p:nvPr/>
        </p:nvSpPr>
        <p:spPr>
          <a:xfrm>
            <a:off x="923192" y="1965906"/>
            <a:ext cx="10345615" cy="3586366"/>
          </a:xfrm>
          <a:prstGeom prst="rect">
            <a:avLst/>
          </a:prstGeom>
          <a:noFill/>
        </p:spPr>
        <p:txBody>
          <a:bodyPr wrap="square">
            <a:spAutoFit/>
          </a:bodyPr>
          <a:lstStyle/>
          <a:p>
            <a:pPr algn="just">
              <a:lnSpc>
                <a:spcPct val="150000"/>
              </a:lnSpc>
            </a:pPr>
            <a:r>
              <a:rPr lang="en-US" sz="2200" b="0" i="0" dirty="0">
                <a:solidFill>
                  <a:srgbClr val="292929"/>
                </a:solidFill>
                <a:effectLst/>
                <a:latin typeface="Times New Roman" panose="02020603050405020304" pitchFamily="18" charset="0"/>
                <a:cs typeface="Times New Roman" panose="02020603050405020304" pitchFamily="18" charset="0"/>
              </a:rPr>
              <a:t>In logistic regression, we take the output of the linear function and squash the value within the range of [0,1] using the sigmoid function. If the squashed value is greater than a threshold value(0.5) we assign it a label 1, else we assign it a label 0. In SVM, we take the output of the linear function and if that output is greater than 1, we identify it with one class and if the output is -1, we identify is with another class. Since the threshold values are changed to 1 and -1 in SVM, we obtain this reinforcement range of values([-1,1]) which acts as margin.</a:t>
            </a:r>
            <a:endParaRPr lang="en-US" sz="22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200038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8DF7DBD-C09F-4C91-918D-3FCD5361AD55}"/>
              </a:ext>
            </a:extLst>
          </p:cNvPr>
          <p:cNvSpPr>
            <a:spLocks noGrp="1" noChangeArrowheads="1"/>
          </p:cNvSpPr>
          <p:nvPr>
            <p:ph type="title"/>
          </p:nvPr>
        </p:nvSpPr>
        <p:spPr>
          <a:xfrm>
            <a:off x="-548644" y="777131"/>
            <a:ext cx="13578226" cy="714190"/>
          </a:xfrm>
        </p:spPr>
        <p:txBody>
          <a:bodyPr>
            <a:normAutofit/>
          </a:bodyPr>
          <a:lstStyle/>
          <a:p>
            <a:r>
              <a:rPr lang="en-US" sz="4200" dirty="0">
                <a:latin typeface="Times New Roman" panose="02020603050405020304" pitchFamily="18" charset="0"/>
                <a:cs typeface="Times New Roman" panose="02020603050405020304" pitchFamily="18" charset="0"/>
              </a:rPr>
              <a:t>       </a:t>
            </a:r>
            <a:r>
              <a:rPr lang="en-US" sz="4200" b="0" dirty="0">
                <a:latin typeface="Times New Roman" panose="02020603050405020304" pitchFamily="18" charset="0"/>
                <a:cs typeface="Times New Roman" panose="02020603050405020304" pitchFamily="18" charset="0"/>
              </a:rPr>
              <a:t>Support Vector Machine: </a:t>
            </a:r>
            <a:r>
              <a:rPr lang="en-US" altLang="en-US" sz="4200" b="0" dirty="0">
                <a:solidFill>
                  <a:schemeClr val="tx1"/>
                </a:solidFill>
                <a:latin typeface="Times New Roman" panose="02020603050405020304" pitchFamily="18" charset="0"/>
                <a:cs typeface="Times New Roman" panose="02020603050405020304" pitchFamily="18" charset="0"/>
              </a:rPr>
              <a:t>Maximizing the margin</a:t>
            </a:r>
          </a:p>
        </p:txBody>
      </p:sp>
      <p:grpSp>
        <p:nvGrpSpPr>
          <p:cNvPr id="27651" name="Group 3">
            <a:extLst>
              <a:ext uri="{FF2B5EF4-FFF2-40B4-BE49-F238E27FC236}">
                <a16:creationId xmlns:a16="http://schemas.microsoft.com/office/drawing/2014/main" id="{A60CC38F-2FC6-4DA1-9294-81FF6F146221}"/>
              </a:ext>
            </a:extLst>
          </p:cNvPr>
          <p:cNvGrpSpPr>
            <a:grpSpLocks/>
          </p:cNvGrpSpPr>
          <p:nvPr/>
        </p:nvGrpSpPr>
        <p:grpSpPr bwMode="auto">
          <a:xfrm>
            <a:off x="7383412" y="2369623"/>
            <a:ext cx="3886200" cy="3200400"/>
            <a:chOff x="2304" y="960"/>
            <a:chExt cx="3600" cy="2832"/>
          </a:xfrm>
        </p:grpSpPr>
        <p:grpSp>
          <p:nvGrpSpPr>
            <p:cNvPr id="27652" name="Group 4">
              <a:extLst>
                <a:ext uri="{FF2B5EF4-FFF2-40B4-BE49-F238E27FC236}">
                  <a16:creationId xmlns:a16="http://schemas.microsoft.com/office/drawing/2014/main" id="{EBCC0C56-49E3-4571-94E0-E25F7C5E5F95}"/>
                </a:ext>
              </a:extLst>
            </p:cNvPr>
            <p:cNvGrpSpPr>
              <a:grpSpLocks/>
            </p:cNvGrpSpPr>
            <p:nvPr/>
          </p:nvGrpSpPr>
          <p:grpSpPr bwMode="auto">
            <a:xfrm>
              <a:off x="2304" y="960"/>
              <a:ext cx="3600" cy="2832"/>
              <a:chOff x="672" y="576"/>
              <a:chExt cx="4272" cy="3295"/>
            </a:xfrm>
          </p:grpSpPr>
          <p:pic>
            <p:nvPicPr>
              <p:cNvPr id="27653" name="Picture 5">
                <a:extLst>
                  <a:ext uri="{FF2B5EF4-FFF2-40B4-BE49-F238E27FC236}">
                    <a16:creationId xmlns:a16="http://schemas.microsoft.com/office/drawing/2014/main" id="{2A4BC4E4-C0FB-4662-9346-D4EFCB3B5D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576"/>
                <a:ext cx="4272" cy="3295"/>
              </a:xfrm>
              <a:prstGeom prst="rect">
                <a:avLst/>
              </a:prstGeom>
              <a:noFill/>
              <a:extLst>
                <a:ext uri="{909E8E84-426E-40DD-AFC4-6F175D3DCCD1}">
                  <a14:hiddenFill xmlns:a14="http://schemas.microsoft.com/office/drawing/2010/main">
                    <a:solidFill>
                      <a:srgbClr val="FFFFFF"/>
                    </a:solidFill>
                  </a14:hiddenFill>
                </a:ext>
              </a:extLst>
            </p:spPr>
          </p:pic>
          <p:sp>
            <p:nvSpPr>
              <p:cNvPr id="27654" name="Oval 6">
                <a:extLst>
                  <a:ext uri="{FF2B5EF4-FFF2-40B4-BE49-F238E27FC236}">
                    <a16:creationId xmlns:a16="http://schemas.microsoft.com/office/drawing/2014/main" id="{4ED2C1E1-0D01-43DB-A1D6-3C05FCC212FE}"/>
                  </a:ext>
                </a:extLst>
              </p:cNvPr>
              <p:cNvSpPr>
                <a:spLocks noChangeArrowheads="1"/>
              </p:cNvSpPr>
              <p:nvPr/>
            </p:nvSpPr>
            <p:spPr bwMode="auto">
              <a:xfrm>
                <a:off x="1440" y="2064"/>
                <a:ext cx="144" cy="14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7655" name="Oval 7">
                <a:extLst>
                  <a:ext uri="{FF2B5EF4-FFF2-40B4-BE49-F238E27FC236}">
                    <a16:creationId xmlns:a16="http://schemas.microsoft.com/office/drawing/2014/main" id="{725D86F7-C51C-407A-A806-AD3C860303D5}"/>
                  </a:ext>
                </a:extLst>
              </p:cNvPr>
              <p:cNvSpPr>
                <a:spLocks noChangeArrowheads="1"/>
              </p:cNvSpPr>
              <p:nvPr/>
            </p:nvSpPr>
            <p:spPr bwMode="auto">
              <a:xfrm>
                <a:off x="1488" y="2352"/>
                <a:ext cx="144" cy="14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7656" name="Oval 8">
                <a:extLst>
                  <a:ext uri="{FF2B5EF4-FFF2-40B4-BE49-F238E27FC236}">
                    <a16:creationId xmlns:a16="http://schemas.microsoft.com/office/drawing/2014/main" id="{44DB5105-368E-47A1-9305-F17D75E871FE}"/>
                  </a:ext>
                </a:extLst>
              </p:cNvPr>
              <p:cNvSpPr>
                <a:spLocks noChangeArrowheads="1"/>
              </p:cNvSpPr>
              <p:nvPr/>
            </p:nvSpPr>
            <p:spPr bwMode="auto">
              <a:xfrm>
                <a:off x="2784" y="2976"/>
                <a:ext cx="144" cy="14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7657" name="Oval 9">
                <a:extLst>
                  <a:ext uri="{FF2B5EF4-FFF2-40B4-BE49-F238E27FC236}">
                    <a16:creationId xmlns:a16="http://schemas.microsoft.com/office/drawing/2014/main" id="{BC874224-EC04-4064-8162-07C16F51D455}"/>
                  </a:ext>
                </a:extLst>
              </p:cNvPr>
              <p:cNvSpPr>
                <a:spLocks noChangeArrowheads="1"/>
              </p:cNvSpPr>
              <p:nvPr/>
            </p:nvSpPr>
            <p:spPr bwMode="auto">
              <a:xfrm>
                <a:off x="2208" y="2544"/>
                <a:ext cx="144" cy="14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7658" name="Oval 10">
                <a:extLst>
                  <a:ext uri="{FF2B5EF4-FFF2-40B4-BE49-F238E27FC236}">
                    <a16:creationId xmlns:a16="http://schemas.microsoft.com/office/drawing/2014/main" id="{32A51A94-A4DF-4214-9CD8-86FEEF094852}"/>
                  </a:ext>
                </a:extLst>
              </p:cNvPr>
              <p:cNvSpPr>
                <a:spLocks noChangeArrowheads="1"/>
              </p:cNvSpPr>
              <p:nvPr/>
            </p:nvSpPr>
            <p:spPr bwMode="auto">
              <a:xfrm>
                <a:off x="2400" y="3120"/>
                <a:ext cx="144" cy="14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7659" name="Oval 11">
                <a:extLst>
                  <a:ext uri="{FF2B5EF4-FFF2-40B4-BE49-F238E27FC236}">
                    <a16:creationId xmlns:a16="http://schemas.microsoft.com/office/drawing/2014/main" id="{9AB2EACD-1E77-4835-8DF2-A335EAB4C183}"/>
                  </a:ext>
                </a:extLst>
              </p:cNvPr>
              <p:cNvSpPr>
                <a:spLocks noChangeArrowheads="1"/>
              </p:cNvSpPr>
              <p:nvPr/>
            </p:nvSpPr>
            <p:spPr bwMode="auto">
              <a:xfrm>
                <a:off x="2640" y="3216"/>
                <a:ext cx="144" cy="14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7660" name="Oval 12">
                <a:extLst>
                  <a:ext uri="{FF2B5EF4-FFF2-40B4-BE49-F238E27FC236}">
                    <a16:creationId xmlns:a16="http://schemas.microsoft.com/office/drawing/2014/main" id="{A19CFF3D-B64E-4536-9CA4-266193F4FA50}"/>
                  </a:ext>
                </a:extLst>
              </p:cNvPr>
              <p:cNvSpPr>
                <a:spLocks noChangeArrowheads="1"/>
              </p:cNvSpPr>
              <p:nvPr/>
            </p:nvSpPr>
            <p:spPr bwMode="auto">
              <a:xfrm>
                <a:off x="1392" y="2688"/>
                <a:ext cx="144" cy="14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7661" name="Oval 13">
                <a:extLst>
                  <a:ext uri="{FF2B5EF4-FFF2-40B4-BE49-F238E27FC236}">
                    <a16:creationId xmlns:a16="http://schemas.microsoft.com/office/drawing/2014/main" id="{57452816-77D3-47CE-84B7-85909B386A5B}"/>
                  </a:ext>
                </a:extLst>
              </p:cNvPr>
              <p:cNvSpPr>
                <a:spLocks noChangeArrowheads="1"/>
              </p:cNvSpPr>
              <p:nvPr/>
            </p:nvSpPr>
            <p:spPr bwMode="auto">
              <a:xfrm>
                <a:off x="2064" y="2832"/>
                <a:ext cx="144" cy="14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7662" name="Oval 14">
                <a:extLst>
                  <a:ext uri="{FF2B5EF4-FFF2-40B4-BE49-F238E27FC236}">
                    <a16:creationId xmlns:a16="http://schemas.microsoft.com/office/drawing/2014/main" id="{547C290E-ED38-4D8B-BEF5-27E5DDAFE51C}"/>
                  </a:ext>
                </a:extLst>
              </p:cNvPr>
              <p:cNvSpPr>
                <a:spLocks noChangeArrowheads="1"/>
              </p:cNvSpPr>
              <p:nvPr/>
            </p:nvSpPr>
            <p:spPr bwMode="auto">
              <a:xfrm>
                <a:off x="2976" y="3696"/>
                <a:ext cx="144" cy="14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7663" name="Oval 15">
                <a:extLst>
                  <a:ext uri="{FF2B5EF4-FFF2-40B4-BE49-F238E27FC236}">
                    <a16:creationId xmlns:a16="http://schemas.microsoft.com/office/drawing/2014/main" id="{FC4159DB-6BC9-493A-9A5F-9F73B3A4D017}"/>
                  </a:ext>
                </a:extLst>
              </p:cNvPr>
              <p:cNvSpPr>
                <a:spLocks noChangeArrowheads="1"/>
              </p:cNvSpPr>
              <p:nvPr/>
            </p:nvSpPr>
            <p:spPr bwMode="auto">
              <a:xfrm>
                <a:off x="2304" y="576"/>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7664" name="Oval 16">
                <a:extLst>
                  <a:ext uri="{FF2B5EF4-FFF2-40B4-BE49-F238E27FC236}">
                    <a16:creationId xmlns:a16="http://schemas.microsoft.com/office/drawing/2014/main" id="{C78FFA63-5B90-43BB-A277-B5E893F7AB6D}"/>
                  </a:ext>
                </a:extLst>
              </p:cNvPr>
              <p:cNvSpPr>
                <a:spLocks noChangeArrowheads="1"/>
              </p:cNvSpPr>
              <p:nvPr/>
            </p:nvSpPr>
            <p:spPr bwMode="auto">
              <a:xfrm>
                <a:off x="3168" y="1056"/>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7665" name="Oval 17">
                <a:extLst>
                  <a:ext uri="{FF2B5EF4-FFF2-40B4-BE49-F238E27FC236}">
                    <a16:creationId xmlns:a16="http://schemas.microsoft.com/office/drawing/2014/main" id="{E1C04232-822A-4449-99D2-F254B4BD9501}"/>
                  </a:ext>
                </a:extLst>
              </p:cNvPr>
              <p:cNvSpPr>
                <a:spLocks noChangeArrowheads="1"/>
              </p:cNvSpPr>
              <p:nvPr/>
            </p:nvSpPr>
            <p:spPr bwMode="auto">
              <a:xfrm>
                <a:off x="3984" y="1440"/>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7666" name="Oval 18">
                <a:extLst>
                  <a:ext uri="{FF2B5EF4-FFF2-40B4-BE49-F238E27FC236}">
                    <a16:creationId xmlns:a16="http://schemas.microsoft.com/office/drawing/2014/main" id="{6081ACBC-AA48-4370-826F-C4285BCBBCF5}"/>
                  </a:ext>
                </a:extLst>
              </p:cNvPr>
              <p:cNvSpPr>
                <a:spLocks noChangeArrowheads="1"/>
              </p:cNvSpPr>
              <p:nvPr/>
            </p:nvSpPr>
            <p:spPr bwMode="auto">
              <a:xfrm>
                <a:off x="3840" y="2208"/>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7667" name="Oval 19">
                <a:extLst>
                  <a:ext uri="{FF2B5EF4-FFF2-40B4-BE49-F238E27FC236}">
                    <a16:creationId xmlns:a16="http://schemas.microsoft.com/office/drawing/2014/main" id="{41BF233B-E46A-4411-86B9-5C416EE763E0}"/>
                  </a:ext>
                </a:extLst>
              </p:cNvPr>
              <p:cNvSpPr>
                <a:spLocks noChangeArrowheads="1"/>
              </p:cNvSpPr>
              <p:nvPr/>
            </p:nvSpPr>
            <p:spPr bwMode="auto">
              <a:xfrm>
                <a:off x="2400" y="1248"/>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7668" name="Oval 20">
                <a:extLst>
                  <a:ext uri="{FF2B5EF4-FFF2-40B4-BE49-F238E27FC236}">
                    <a16:creationId xmlns:a16="http://schemas.microsoft.com/office/drawing/2014/main" id="{7C56FF81-8C60-4850-9E16-BE43F24D4CC9}"/>
                  </a:ext>
                </a:extLst>
              </p:cNvPr>
              <p:cNvSpPr>
                <a:spLocks noChangeArrowheads="1"/>
              </p:cNvSpPr>
              <p:nvPr/>
            </p:nvSpPr>
            <p:spPr bwMode="auto">
              <a:xfrm>
                <a:off x="2976" y="1680"/>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7669" name="Oval 21">
                <a:extLst>
                  <a:ext uri="{FF2B5EF4-FFF2-40B4-BE49-F238E27FC236}">
                    <a16:creationId xmlns:a16="http://schemas.microsoft.com/office/drawing/2014/main" id="{0B2E4512-03ED-43A3-8F8C-F1E798ED7EE0}"/>
                  </a:ext>
                </a:extLst>
              </p:cNvPr>
              <p:cNvSpPr>
                <a:spLocks noChangeArrowheads="1"/>
              </p:cNvSpPr>
              <p:nvPr/>
            </p:nvSpPr>
            <p:spPr bwMode="auto">
              <a:xfrm>
                <a:off x="3648" y="1968"/>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7670" name="Oval 22">
                <a:extLst>
                  <a:ext uri="{FF2B5EF4-FFF2-40B4-BE49-F238E27FC236}">
                    <a16:creationId xmlns:a16="http://schemas.microsoft.com/office/drawing/2014/main" id="{FF77CA7E-E8E5-436E-B152-8EA07F7589ED}"/>
                  </a:ext>
                </a:extLst>
              </p:cNvPr>
              <p:cNvSpPr>
                <a:spLocks noChangeArrowheads="1"/>
              </p:cNvSpPr>
              <p:nvPr/>
            </p:nvSpPr>
            <p:spPr bwMode="auto">
              <a:xfrm>
                <a:off x="2832" y="1392"/>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7671" name="Oval 23">
                <a:extLst>
                  <a:ext uri="{FF2B5EF4-FFF2-40B4-BE49-F238E27FC236}">
                    <a16:creationId xmlns:a16="http://schemas.microsoft.com/office/drawing/2014/main" id="{4D9DB995-E94E-4681-8430-B9C269CE2D91}"/>
                  </a:ext>
                </a:extLst>
              </p:cNvPr>
              <p:cNvSpPr>
                <a:spLocks noChangeArrowheads="1"/>
              </p:cNvSpPr>
              <p:nvPr/>
            </p:nvSpPr>
            <p:spPr bwMode="auto">
              <a:xfrm>
                <a:off x="2448" y="912"/>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sp>
          <p:nvSpPr>
            <p:cNvPr id="27672" name="Line 24">
              <a:extLst>
                <a:ext uri="{FF2B5EF4-FFF2-40B4-BE49-F238E27FC236}">
                  <a16:creationId xmlns:a16="http://schemas.microsoft.com/office/drawing/2014/main" id="{7BBA3D69-F072-41BC-A1CB-A01AFD697163}"/>
                </a:ext>
              </a:extLst>
            </p:cNvPr>
            <p:cNvSpPr>
              <a:spLocks noChangeShapeType="1"/>
            </p:cNvSpPr>
            <p:nvPr/>
          </p:nvSpPr>
          <p:spPr bwMode="auto">
            <a:xfrm flipV="1">
              <a:off x="3600" y="1680"/>
              <a:ext cx="336"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sp>
          <p:nvSpPr>
            <p:cNvPr id="27673" name="Line 25">
              <a:extLst>
                <a:ext uri="{FF2B5EF4-FFF2-40B4-BE49-F238E27FC236}">
                  <a16:creationId xmlns:a16="http://schemas.microsoft.com/office/drawing/2014/main" id="{33064EFB-46A3-49D1-8DB5-6ECCF8412E12}"/>
                </a:ext>
              </a:extLst>
            </p:cNvPr>
            <p:cNvSpPr>
              <a:spLocks noChangeShapeType="1"/>
            </p:cNvSpPr>
            <p:nvPr/>
          </p:nvSpPr>
          <p:spPr bwMode="auto">
            <a:xfrm flipH="1">
              <a:off x="3312" y="2064"/>
              <a:ext cx="336"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sp>
          <p:nvSpPr>
            <p:cNvPr id="27674" name="Rectangle 26">
              <a:extLst>
                <a:ext uri="{FF2B5EF4-FFF2-40B4-BE49-F238E27FC236}">
                  <a16:creationId xmlns:a16="http://schemas.microsoft.com/office/drawing/2014/main" id="{3A673F28-A876-43BB-9681-E5B0350CEAC2}"/>
                </a:ext>
              </a:extLst>
            </p:cNvPr>
            <p:cNvSpPr>
              <a:spLocks noChangeArrowheads="1"/>
            </p:cNvSpPr>
            <p:nvPr/>
          </p:nvSpPr>
          <p:spPr bwMode="auto">
            <a:xfrm>
              <a:off x="3697" y="1876"/>
              <a:ext cx="398" cy="32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cs typeface="Times New Roman" panose="02020603050405020304" pitchFamily="18" charset="0"/>
                </a:rPr>
                <a:t>d+</a:t>
              </a:r>
            </a:p>
          </p:txBody>
        </p:sp>
        <p:sp>
          <p:nvSpPr>
            <p:cNvPr id="27675" name="Rectangle 27">
              <a:extLst>
                <a:ext uri="{FF2B5EF4-FFF2-40B4-BE49-F238E27FC236}">
                  <a16:creationId xmlns:a16="http://schemas.microsoft.com/office/drawing/2014/main" id="{3289C5A6-91F1-4C6C-B11D-E503E22718A8}"/>
                </a:ext>
              </a:extLst>
            </p:cNvPr>
            <p:cNvSpPr>
              <a:spLocks noChangeArrowheads="1"/>
            </p:cNvSpPr>
            <p:nvPr/>
          </p:nvSpPr>
          <p:spPr bwMode="auto">
            <a:xfrm>
              <a:off x="3457" y="2212"/>
              <a:ext cx="349" cy="32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cs typeface="Times New Roman" panose="02020603050405020304" pitchFamily="18" charset="0"/>
                </a:rPr>
                <a:t>d-</a:t>
              </a:r>
            </a:p>
          </p:txBody>
        </p:sp>
      </p:grpSp>
      <p:sp>
        <p:nvSpPr>
          <p:cNvPr id="27677" name="Text Box 29">
            <a:extLst>
              <a:ext uri="{FF2B5EF4-FFF2-40B4-BE49-F238E27FC236}">
                <a16:creationId xmlns:a16="http://schemas.microsoft.com/office/drawing/2014/main" id="{2F2325DE-172E-4446-89BE-3E1E18876CB8}"/>
              </a:ext>
            </a:extLst>
          </p:cNvPr>
          <p:cNvSpPr txBox="1">
            <a:spLocks noChangeArrowheads="1"/>
          </p:cNvSpPr>
          <p:nvPr/>
        </p:nvSpPr>
        <p:spPr bwMode="auto">
          <a:xfrm>
            <a:off x="331100" y="1849777"/>
            <a:ext cx="8921353"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sz="2400" dirty="0">
                <a:latin typeface="Times New Roman" panose="02020603050405020304" pitchFamily="18" charset="0"/>
                <a:cs typeface="Times New Roman" panose="02020603050405020304" pitchFamily="18" charset="0"/>
              </a:rPr>
              <a:t>We want a classifier with as big margin as possible. W is weight vector</a:t>
            </a:r>
          </a:p>
          <a:p>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27678" name="Text Box 30">
            <a:extLst>
              <a:ext uri="{FF2B5EF4-FFF2-40B4-BE49-F238E27FC236}">
                <a16:creationId xmlns:a16="http://schemas.microsoft.com/office/drawing/2014/main" id="{60CC3B87-C32B-4B99-9C74-1B41F225E216}"/>
              </a:ext>
            </a:extLst>
          </p:cNvPr>
          <p:cNvSpPr txBox="1">
            <a:spLocks noChangeArrowheads="1"/>
          </p:cNvSpPr>
          <p:nvPr/>
        </p:nvSpPr>
        <p:spPr bwMode="auto">
          <a:xfrm>
            <a:off x="388657" y="2327062"/>
            <a:ext cx="4589718"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dirty="0">
                <a:latin typeface="Times New Roman" panose="02020603050405020304" pitchFamily="18" charset="0"/>
                <a:cs typeface="Times New Roman" panose="02020603050405020304" pitchFamily="18" charset="0"/>
              </a:rPr>
              <a:t>Recall the distance from a point(x</a:t>
            </a:r>
            <a:r>
              <a:rPr lang="en-US" altLang="en-US" baseline="-25000" dirty="0">
                <a:latin typeface="Times New Roman" panose="02020603050405020304" pitchFamily="18" charset="0"/>
                <a:cs typeface="Times New Roman" panose="02020603050405020304" pitchFamily="18" charset="0"/>
              </a:rPr>
              <a:t>0</a:t>
            </a:r>
            <a:r>
              <a:rPr lang="en-US" altLang="en-US" dirty="0">
                <a:latin typeface="Times New Roman" panose="02020603050405020304" pitchFamily="18" charset="0"/>
                <a:cs typeface="Times New Roman" panose="02020603050405020304" pitchFamily="18" charset="0"/>
              </a:rPr>
              <a:t>,y</a:t>
            </a:r>
            <a:r>
              <a:rPr lang="en-US" altLang="en-US" baseline="-25000" dirty="0">
                <a:latin typeface="Times New Roman" panose="02020603050405020304" pitchFamily="18" charset="0"/>
                <a:cs typeface="Times New Roman" panose="02020603050405020304" pitchFamily="18" charset="0"/>
              </a:rPr>
              <a:t>0</a:t>
            </a:r>
            <a:r>
              <a:rPr lang="en-US" altLang="en-US" dirty="0">
                <a:latin typeface="Times New Roman" panose="02020603050405020304" pitchFamily="18" charset="0"/>
                <a:cs typeface="Times New Roman" panose="02020603050405020304" pitchFamily="18" charset="0"/>
              </a:rPr>
              <a:t>) to a line:</a:t>
            </a:r>
          </a:p>
          <a:p>
            <a:r>
              <a:rPr lang="en-US" altLang="en-US" dirty="0" err="1">
                <a:latin typeface="Times New Roman" panose="02020603050405020304" pitchFamily="18" charset="0"/>
                <a:cs typeface="Times New Roman" panose="02020603050405020304" pitchFamily="18" charset="0"/>
              </a:rPr>
              <a:t>Ax+By+c</a:t>
            </a:r>
            <a:r>
              <a:rPr lang="en-US" altLang="en-US" dirty="0">
                <a:latin typeface="Times New Roman" panose="02020603050405020304" pitchFamily="18" charset="0"/>
                <a:cs typeface="Times New Roman" panose="02020603050405020304" pitchFamily="18" charset="0"/>
              </a:rPr>
              <a:t> = 0 </a:t>
            </a:r>
            <a:r>
              <a:rPr lang="en-US" altLang="en-US" dirty="0" err="1">
                <a:latin typeface="Times New Roman" panose="02020603050405020304" pitchFamily="18" charset="0"/>
                <a:cs typeface="Times New Roman" panose="02020603050405020304" pitchFamily="18" charset="0"/>
              </a:rPr>
              <a:t>is|A</a:t>
            </a:r>
            <a:r>
              <a:rPr lang="en-US" altLang="en-US" dirty="0">
                <a:latin typeface="Times New Roman" panose="02020603050405020304" pitchFamily="18" charset="0"/>
                <a:cs typeface="Times New Roman" panose="02020603050405020304" pitchFamily="18" charset="0"/>
              </a:rPr>
              <a:t> x</a:t>
            </a:r>
            <a:r>
              <a:rPr lang="en-US" altLang="en-US" baseline="-25000" dirty="0">
                <a:latin typeface="Times New Roman" panose="02020603050405020304" pitchFamily="18" charset="0"/>
                <a:cs typeface="Times New Roman" panose="02020603050405020304" pitchFamily="18" charset="0"/>
              </a:rPr>
              <a:t>0</a:t>
            </a:r>
            <a:r>
              <a:rPr lang="en-US" altLang="en-US" dirty="0">
                <a:latin typeface="Times New Roman" panose="02020603050405020304" pitchFamily="18" charset="0"/>
                <a:cs typeface="Times New Roman" panose="02020603050405020304" pitchFamily="18" charset="0"/>
              </a:rPr>
              <a:t> +B y</a:t>
            </a:r>
            <a:r>
              <a:rPr lang="en-US" altLang="en-US" baseline="-25000" dirty="0">
                <a:latin typeface="Times New Roman" panose="02020603050405020304" pitchFamily="18" charset="0"/>
                <a:cs typeface="Times New Roman" panose="02020603050405020304" pitchFamily="18" charset="0"/>
              </a:rPr>
              <a:t>0</a:t>
            </a:r>
            <a:r>
              <a:rPr lang="en-US" altLang="en-US" dirty="0">
                <a:latin typeface="Times New Roman" panose="02020603050405020304" pitchFamily="18" charset="0"/>
                <a:cs typeface="Times New Roman" panose="02020603050405020304" pitchFamily="18" charset="0"/>
              </a:rPr>
              <a:t> +c|/sqrt(A</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+B</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a:t>
            </a:r>
          </a:p>
        </p:txBody>
      </p:sp>
      <p:sp>
        <p:nvSpPr>
          <p:cNvPr id="27679" name="Text Box 31">
            <a:extLst>
              <a:ext uri="{FF2B5EF4-FFF2-40B4-BE49-F238E27FC236}">
                <a16:creationId xmlns:a16="http://schemas.microsoft.com/office/drawing/2014/main" id="{06124BB8-7F1D-4A41-B9E3-39FCB0EA3878}"/>
              </a:ext>
            </a:extLst>
          </p:cNvPr>
          <p:cNvSpPr txBox="1">
            <a:spLocks noChangeArrowheads="1"/>
          </p:cNvSpPr>
          <p:nvPr/>
        </p:nvSpPr>
        <p:spPr bwMode="auto">
          <a:xfrm>
            <a:off x="975357" y="3161788"/>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US" altLang="en-US">
              <a:latin typeface="Times New Roman" panose="02020603050405020304" pitchFamily="18" charset="0"/>
              <a:cs typeface="Times New Roman" panose="02020603050405020304" pitchFamily="18" charset="0"/>
            </a:endParaRPr>
          </a:p>
        </p:txBody>
      </p:sp>
      <p:sp>
        <p:nvSpPr>
          <p:cNvPr id="27680" name="Text Box 32">
            <a:extLst>
              <a:ext uri="{FF2B5EF4-FFF2-40B4-BE49-F238E27FC236}">
                <a16:creationId xmlns:a16="http://schemas.microsoft.com/office/drawing/2014/main" id="{BFF59E24-58D5-478F-9841-0CAAE918576B}"/>
              </a:ext>
            </a:extLst>
          </p:cNvPr>
          <p:cNvSpPr txBox="1">
            <a:spLocks noChangeArrowheads="1"/>
          </p:cNvSpPr>
          <p:nvPr/>
        </p:nvSpPr>
        <p:spPr bwMode="auto">
          <a:xfrm>
            <a:off x="359182" y="2978896"/>
            <a:ext cx="3416320"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dirty="0">
                <a:latin typeface="Times New Roman" panose="02020603050405020304" pitchFamily="18" charset="0"/>
                <a:cs typeface="Times New Roman" panose="02020603050405020304" pitchFamily="18" charset="0"/>
              </a:rPr>
              <a:t>The distance between H and H1 is:</a:t>
            </a:r>
          </a:p>
          <a:p>
            <a:r>
              <a:rPr lang="en-US" altLang="en-US" dirty="0">
                <a:latin typeface="Times New Roman" panose="02020603050405020304" pitchFamily="18" charset="0"/>
                <a:cs typeface="Times New Roman" panose="02020603050405020304" pitchFamily="18" charset="0"/>
              </a:rPr>
              <a:t>|</a:t>
            </a:r>
            <a:r>
              <a:rPr lang="en-US" altLang="en-US" b="1" dirty="0" err="1">
                <a:latin typeface="Times New Roman" panose="02020603050405020304" pitchFamily="18" charset="0"/>
                <a:cs typeface="Times New Roman" panose="02020603050405020304" pitchFamily="18" charset="0"/>
              </a:rPr>
              <a:t>w•x</a:t>
            </a:r>
            <a:r>
              <a:rPr lang="en-US" altLang="en-US" dirty="0" err="1">
                <a:latin typeface="Times New Roman" panose="02020603050405020304" pitchFamily="18" charset="0"/>
                <a:cs typeface="Times New Roman" panose="02020603050405020304" pitchFamily="18" charset="0"/>
              </a:rPr>
              <a:t>+b</a:t>
            </a:r>
            <a:r>
              <a:rPr lang="en-US" altLang="en-US" dirty="0">
                <a:latin typeface="Times New Roman" panose="02020603050405020304" pitchFamily="18" charset="0"/>
                <a:cs typeface="Times New Roman" panose="02020603050405020304" pitchFamily="18" charset="0"/>
              </a:rPr>
              <a:t>|/||w||=1/||w||</a:t>
            </a:r>
          </a:p>
        </p:txBody>
      </p:sp>
      <p:sp>
        <p:nvSpPr>
          <p:cNvPr id="27682" name="Text Box 34">
            <a:extLst>
              <a:ext uri="{FF2B5EF4-FFF2-40B4-BE49-F238E27FC236}">
                <a16:creationId xmlns:a16="http://schemas.microsoft.com/office/drawing/2014/main" id="{25C7E22C-7FC5-496F-BE3A-30B478FF3351}"/>
              </a:ext>
            </a:extLst>
          </p:cNvPr>
          <p:cNvSpPr txBox="1">
            <a:spLocks noChangeArrowheads="1"/>
          </p:cNvSpPr>
          <p:nvPr/>
        </p:nvSpPr>
        <p:spPr bwMode="auto">
          <a:xfrm>
            <a:off x="388657" y="3795235"/>
            <a:ext cx="412164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dirty="0">
                <a:latin typeface="Times New Roman" panose="02020603050405020304" pitchFamily="18" charset="0"/>
                <a:cs typeface="Times New Roman" panose="02020603050405020304" pitchFamily="18" charset="0"/>
              </a:rPr>
              <a:t>The distance between H1 and H2 is: 2/||w||</a:t>
            </a:r>
          </a:p>
        </p:txBody>
      </p:sp>
      <p:sp>
        <p:nvSpPr>
          <p:cNvPr id="27683" name="Text Box 35">
            <a:extLst>
              <a:ext uri="{FF2B5EF4-FFF2-40B4-BE49-F238E27FC236}">
                <a16:creationId xmlns:a16="http://schemas.microsoft.com/office/drawing/2014/main" id="{CF7F5843-0FEF-47E1-AAE4-D5DEC8352B8C}"/>
              </a:ext>
            </a:extLst>
          </p:cNvPr>
          <p:cNvSpPr txBox="1">
            <a:spLocks noChangeArrowheads="1"/>
          </p:cNvSpPr>
          <p:nvPr/>
        </p:nvSpPr>
        <p:spPr bwMode="auto">
          <a:xfrm>
            <a:off x="331100" y="4549299"/>
            <a:ext cx="8056611" cy="1477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en-US" b="1">
                <a:latin typeface="Times New Roman" panose="02020603050405020304" pitchFamily="18" charset="0"/>
                <a:cs typeface="Times New Roman" panose="02020603050405020304" pitchFamily="18" charset="0"/>
                <a:sym typeface="Symbol" panose="05050102010706020507" pitchFamily="18" charset="2"/>
              </a:rPr>
              <a:t>In order to maximize the margin, we need to minimize ||w||. With the </a:t>
            </a:r>
          </a:p>
          <a:p>
            <a:r>
              <a:rPr lang="en-US" altLang="en-US" b="1">
                <a:latin typeface="Times New Roman" panose="02020603050405020304" pitchFamily="18" charset="0"/>
                <a:cs typeface="Times New Roman" panose="02020603050405020304" pitchFamily="18" charset="0"/>
                <a:sym typeface="Symbol" panose="05050102010706020507" pitchFamily="18" charset="2"/>
              </a:rPr>
              <a:t>condition that there are no datapoints between H1 and H2:</a:t>
            </a:r>
          </a:p>
          <a:p>
            <a:r>
              <a:rPr lang="en-US" altLang="en-US" b="1">
                <a:latin typeface="Times New Roman" panose="02020603050405020304" pitchFamily="18" charset="0"/>
                <a:cs typeface="Times New Roman" panose="02020603050405020304" pitchFamily="18" charset="0"/>
              </a:rPr>
              <a:t>x</a:t>
            </a:r>
            <a:r>
              <a:rPr lang="en-US" altLang="en-US" baseline="-25000">
                <a:latin typeface="Times New Roman" panose="02020603050405020304" pitchFamily="18" charset="0"/>
                <a:cs typeface="Times New Roman" panose="02020603050405020304" pitchFamily="18" charset="0"/>
              </a:rPr>
              <a:t>i</a:t>
            </a:r>
            <a:r>
              <a:rPr lang="en-US" altLang="en-US">
                <a:latin typeface="Times New Roman" panose="02020603050405020304" pitchFamily="18" charset="0"/>
                <a:cs typeface="Times New Roman" panose="02020603050405020304" pitchFamily="18" charset="0"/>
              </a:rPr>
              <a:t>•</a:t>
            </a:r>
            <a:r>
              <a:rPr lang="en-US" altLang="en-US" b="1">
                <a:latin typeface="Times New Roman" panose="02020603050405020304" pitchFamily="18" charset="0"/>
                <a:cs typeface="Times New Roman" panose="02020603050405020304" pitchFamily="18" charset="0"/>
              </a:rPr>
              <a:t>w</a:t>
            </a:r>
            <a:r>
              <a:rPr lang="en-US" altLang="en-US">
                <a:latin typeface="Times New Roman" panose="02020603050405020304" pitchFamily="18" charset="0"/>
                <a:cs typeface="Times New Roman" panose="02020603050405020304" pitchFamily="18" charset="0"/>
              </a:rPr>
              <a:t>+b </a:t>
            </a:r>
            <a:r>
              <a:rPr lang="en-US" altLang="en-US">
                <a:latin typeface="Times New Roman" panose="02020603050405020304" pitchFamily="18" charset="0"/>
                <a:cs typeface="Times New Roman" panose="02020603050405020304" pitchFamily="18" charset="0"/>
                <a:sym typeface="Symbol" panose="05050102010706020507" pitchFamily="18" charset="2"/>
              </a:rPr>
              <a:t> +1 when </a:t>
            </a:r>
            <a:r>
              <a:rPr lang="en-US" altLang="en-US">
                <a:latin typeface="Times New Roman" panose="02020603050405020304" pitchFamily="18" charset="0"/>
                <a:cs typeface="Times New Roman" panose="02020603050405020304" pitchFamily="18" charset="0"/>
              </a:rPr>
              <a:t>y</a:t>
            </a:r>
            <a:r>
              <a:rPr lang="en-US" altLang="en-US" baseline="-25000">
                <a:latin typeface="Times New Roman" panose="02020603050405020304" pitchFamily="18" charset="0"/>
                <a:cs typeface="Times New Roman" panose="02020603050405020304" pitchFamily="18" charset="0"/>
              </a:rPr>
              <a:t>i</a:t>
            </a:r>
            <a:r>
              <a:rPr lang="en-US" altLang="en-US">
                <a:latin typeface="Times New Roman" panose="02020603050405020304" pitchFamily="18" charset="0"/>
                <a:cs typeface="Times New Roman" panose="02020603050405020304" pitchFamily="18" charset="0"/>
                <a:sym typeface="Symbol" panose="05050102010706020507" pitchFamily="18" charset="2"/>
              </a:rPr>
              <a:t> =+1 </a:t>
            </a:r>
          </a:p>
          <a:p>
            <a:r>
              <a:rPr lang="en-US" altLang="en-US" b="1">
                <a:latin typeface="Times New Roman" panose="02020603050405020304" pitchFamily="18" charset="0"/>
                <a:cs typeface="Times New Roman" panose="02020603050405020304" pitchFamily="18" charset="0"/>
              </a:rPr>
              <a:t>x</a:t>
            </a:r>
            <a:r>
              <a:rPr lang="en-US" altLang="en-US" baseline="-25000">
                <a:latin typeface="Times New Roman" panose="02020603050405020304" pitchFamily="18" charset="0"/>
                <a:cs typeface="Times New Roman" panose="02020603050405020304" pitchFamily="18" charset="0"/>
              </a:rPr>
              <a:t>i</a:t>
            </a:r>
            <a:r>
              <a:rPr lang="en-US" altLang="en-US">
                <a:latin typeface="Times New Roman" panose="02020603050405020304" pitchFamily="18" charset="0"/>
                <a:cs typeface="Times New Roman" panose="02020603050405020304" pitchFamily="18" charset="0"/>
              </a:rPr>
              <a:t>•</a:t>
            </a:r>
            <a:r>
              <a:rPr lang="en-US" altLang="en-US" b="1">
                <a:latin typeface="Times New Roman" panose="02020603050405020304" pitchFamily="18" charset="0"/>
                <a:cs typeface="Times New Roman" panose="02020603050405020304" pitchFamily="18" charset="0"/>
              </a:rPr>
              <a:t>w</a:t>
            </a:r>
            <a:r>
              <a:rPr lang="en-US" altLang="en-US">
                <a:latin typeface="Times New Roman" panose="02020603050405020304" pitchFamily="18" charset="0"/>
                <a:cs typeface="Times New Roman" panose="02020603050405020304" pitchFamily="18" charset="0"/>
              </a:rPr>
              <a:t>+b </a:t>
            </a:r>
            <a:r>
              <a:rPr lang="en-US" altLang="en-US">
                <a:latin typeface="Times New Roman" panose="02020603050405020304" pitchFamily="18" charset="0"/>
                <a:cs typeface="Times New Roman" panose="02020603050405020304" pitchFamily="18" charset="0"/>
                <a:sym typeface="Symbol" panose="05050102010706020507" pitchFamily="18" charset="2"/>
              </a:rPr>
              <a:t> -1 when </a:t>
            </a:r>
            <a:r>
              <a:rPr lang="en-US" altLang="en-US">
                <a:latin typeface="Times New Roman" panose="02020603050405020304" pitchFamily="18" charset="0"/>
                <a:cs typeface="Times New Roman" panose="02020603050405020304" pitchFamily="18" charset="0"/>
              </a:rPr>
              <a:t>y</a:t>
            </a:r>
            <a:r>
              <a:rPr lang="en-US" altLang="en-US" baseline="-25000">
                <a:latin typeface="Times New Roman" panose="02020603050405020304" pitchFamily="18" charset="0"/>
                <a:cs typeface="Times New Roman" panose="02020603050405020304" pitchFamily="18" charset="0"/>
              </a:rPr>
              <a:t>i</a:t>
            </a:r>
            <a:r>
              <a:rPr lang="en-US" altLang="en-US">
                <a:latin typeface="Times New Roman" panose="02020603050405020304" pitchFamily="18" charset="0"/>
                <a:cs typeface="Times New Roman" panose="02020603050405020304" pitchFamily="18" charset="0"/>
                <a:sym typeface="Symbol" panose="05050102010706020507" pitchFamily="18" charset="2"/>
              </a:rPr>
              <a:t> =-1        </a:t>
            </a:r>
            <a:r>
              <a:rPr lang="en-US" altLang="en-US" b="1">
                <a:latin typeface="Times New Roman" panose="02020603050405020304" pitchFamily="18" charset="0"/>
                <a:cs typeface="Times New Roman" panose="02020603050405020304" pitchFamily="18" charset="0"/>
                <a:sym typeface="Symbol" panose="05050102010706020507" pitchFamily="18" charset="2"/>
              </a:rPr>
              <a:t>Can be combined into yi(</a:t>
            </a:r>
            <a:r>
              <a:rPr lang="en-US" altLang="en-US" b="1">
                <a:latin typeface="Times New Roman" panose="02020603050405020304" pitchFamily="18" charset="0"/>
                <a:cs typeface="Times New Roman" panose="02020603050405020304" pitchFamily="18" charset="0"/>
              </a:rPr>
              <a:t>x</a:t>
            </a:r>
            <a:r>
              <a:rPr lang="en-US" altLang="en-US" baseline="-25000">
                <a:latin typeface="Times New Roman" panose="02020603050405020304" pitchFamily="18" charset="0"/>
                <a:cs typeface="Times New Roman" panose="02020603050405020304" pitchFamily="18" charset="0"/>
              </a:rPr>
              <a:t>i</a:t>
            </a:r>
            <a:r>
              <a:rPr lang="en-US" altLang="en-US">
                <a:latin typeface="Times New Roman" panose="02020603050405020304" pitchFamily="18" charset="0"/>
                <a:cs typeface="Times New Roman" panose="02020603050405020304" pitchFamily="18" charset="0"/>
              </a:rPr>
              <a:t>•</a:t>
            </a:r>
            <a:r>
              <a:rPr lang="en-US" altLang="en-US" b="1">
                <a:latin typeface="Times New Roman" panose="02020603050405020304" pitchFamily="18" charset="0"/>
                <a:cs typeface="Times New Roman" panose="02020603050405020304" pitchFamily="18" charset="0"/>
              </a:rPr>
              <a:t>w) </a:t>
            </a:r>
            <a:r>
              <a:rPr lang="en-US" altLang="en-US" b="1">
                <a:latin typeface="Times New Roman" panose="02020603050405020304" pitchFamily="18" charset="0"/>
                <a:cs typeface="Times New Roman" panose="02020603050405020304" pitchFamily="18" charset="0"/>
                <a:sym typeface="Symbol" panose="05050102010706020507" pitchFamily="18" charset="2"/>
              </a:rPr>
              <a:t> 1 </a:t>
            </a:r>
          </a:p>
          <a:p>
            <a:endParaRPr lang="en-US" altLang="en-US" b="1" dirty="0">
              <a:latin typeface="Times New Roman" panose="02020603050405020304" pitchFamily="18" charset="0"/>
              <a:cs typeface="Times New Roman" panose="02020603050405020304" pitchFamily="18" charset="0"/>
            </a:endParaRPr>
          </a:p>
        </p:txBody>
      </p:sp>
      <p:sp>
        <p:nvSpPr>
          <p:cNvPr id="27684" name="Rectangle 36">
            <a:extLst>
              <a:ext uri="{FF2B5EF4-FFF2-40B4-BE49-F238E27FC236}">
                <a16:creationId xmlns:a16="http://schemas.microsoft.com/office/drawing/2014/main" id="{453E49A2-2E3E-4BC4-A1FA-79BB3E15AF6E}"/>
              </a:ext>
            </a:extLst>
          </p:cNvPr>
          <p:cNvSpPr>
            <a:spLocks noChangeArrowheads="1"/>
          </p:cNvSpPr>
          <p:nvPr/>
        </p:nvSpPr>
        <p:spPr bwMode="auto">
          <a:xfrm>
            <a:off x="8145412" y="2299774"/>
            <a:ext cx="561372"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sz="2400">
                <a:latin typeface="Times New Roman" panose="02020603050405020304" pitchFamily="18" charset="0"/>
                <a:cs typeface="Times New Roman" panose="02020603050405020304" pitchFamily="18" charset="0"/>
              </a:rPr>
              <a:t>H1</a:t>
            </a:r>
          </a:p>
        </p:txBody>
      </p:sp>
      <p:sp>
        <p:nvSpPr>
          <p:cNvPr id="27685" name="Rectangle 37">
            <a:extLst>
              <a:ext uri="{FF2B5EF4-FFF2-40B4-BE49-F238E27FC236}">
                <a16:creationId xmlns:a16="http://schemas.microsoft.com/office/drawing/2014/main" id="{90127D8D-578E-43F2-8B94-CD24133495C0}"/>
              </a:ext>
            </a:extLst>
          </p:cNvPr>
          <p:cNvSpPr>
            <a:spLocks noChangeArrowheads="1"/>
          </p:cNvSpPr>
          <p:nvPr/>
        </p:nvSpPr>
        <p:spPr bwMode="auto">
          <a:xfrm>
            <a:off x="7383412" y="3137974"/>
            <a:ext cx="561372"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sz="2400">
                <a:latin typeface="Times New Roman" panose="02020603050405020304" pitchFamily="18" charset="0"/>
                <a:cs typeface="Times New Roman" panose="02020603050405020304" pitchFamily="18" charset="0"/>
              </a:rPr>
              <a:t>H2</a:t>
            </a:r>
          </a:p>
        </p:txBody>
      </p:sp>
      <p:sp>
        <p:nvSpPr>
          <p:cNvPr id="27686" name="Rectangle 38">
            <a:extLst>
              <a:ext uri="{FF2B5EF4-FFF2-40B4-BE49-F238E27FC236}">
                <a16:creationId xmlns:a16="http://schemas.microsoft.com/office/drawing/2014/main" id="{E92B03F4-BFC8-4CD1-ADB6-C21032C1324B}"/>
              </a:ext>
            </a:extLst>
          </p:cNvPr>
          <p:cNvSpPr>
            <a:spLocks noChangeArrowheads="1"/>
          </p:cNvSpPr>
          <p:nvPr/>
        </p:nvSpPr>
        <p:spPr bwMode="auto">
          <a:xfrm>
            <a:off x="7688212" y="2680774"/>
            <a:ext cx="407484"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sz="2400">
                <a:latin typeface="Times New Roman" panose="02020603050405020304" pitchFamily="18" charset="0"/>
                <a:cs typeface="Times New Roman" panose="02020603050405020304" pitchFamily="18" charset="0"/>
              </a:rPr>
              <a:t>H</a:t>
            </a:r>
          </a:p>
        </p:txBody>
      </p:sp>
      <p:sp>
        <p:nvSpPr>
          <p:cNvPr id="27687" name="AutoShape 39">
            <a:extLst>
              <a:ext uri="{FF2B5EF4-FFF2-40B4-BE49-F238E27FC236}">
                <a16:creationId xmlns:a16="http://schemas.microsoft.com/office/drawing/2014/main" id="{E3640EDE-4B32-4F3B-B110-0B22369A34B0}"/>
              </a:ext>
            </a:extLst>
          </p:cNvPr>
          <p:cNvSpPr>
            <a:spLocks/>
          </p:cNvSpPr>
          <p:nvPr/>
        </p:nvSpPr>
        <p:spPr bwMode="auto">
          <a:xfrm>
            <a:off x="3358657" y="5338689"/>
            <a:ext cx="228600" cy="457200"/>
          </a:xfrm>
          <a:prstGeom prst="rightBrace">
            <a:avLst>
              <a:gd name="adj1" fmla="val 1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99E43639-1BB5-45D9-8CA2-6D5407195FD9}"/>
              </a:ext>
            </a:extLst>
          </p:cNvPr>
          <p:cNvSpPr txBox="1"/>
          <p:nvPr/>
        </p:nvSpPr>
        <p:spPr>
          <a:xfrm>
            <a:off x="341988" y="4191521"/>
            <a:ext cx="6791324" cy="369332"/>
          </a:xfrm>
          <a:prstGeom prst="rect">
            <a:avLst/>
          </a:prstGeom>
          <a:noFill/>
        </p:spPr>
        <p:txBody>
          <a:bodyPr wrap="square">
            <a:spAutoFit/>
          </a:bodyPr>
          <a:lstStyle/>
          <a:p>
            <a:r>
              <a:rPr lang="en-IN" dirty="0">
                <a:solidFill>
                  <a:srgbClr val="FF0000"/>
                </a:solidFill>
              </a:rPr>
              <a:t>https://www.youtube.com/watch?v=yCAlHPDgWtM</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8DF7DBD-C09F-4C91-918D-3FCD5361AD55}"/>
              </a:ext>
            </a:extLst>
          </p:cNvPr>
          <p:cNvSpPr>
            <a:spLocks noGrp="1" noChangeArrowheads="1"/>
          </p:cNvSpPr>
          <p:nvPr>
            <p:ph type="title"/>
          </p:nvPr>
        </p:nvSpPr>
        <p:spPr>
          <a:xfrm>
            <a:off x="-548644" y="777131"/>
            <a:ext cx="13578226" cy="714190"/>
          </a:xfrm>
        </p:spPr>
        <p:txBody>
          <a:bodyPr>
            <a:normAutofit/>
          </a:bodyPr>
          <a:lstStyle/>
          <a:p>
            <a:r>
              <a:rPr lang="en-US" sz="4200" dirty="0">
                <a:latin typeface="Times New Roman" panose="02020603050405020304" pitchFamily="18" charset="0"/>
                <a:cs typeface="Times New Roman" panose="02020603050405020304" pitchFamily="18" charset="0"/>
              </a:rPr>
              <a:t>       </a:t>
            </a:r>
            <a:r>
              <a:rPr lang="en-US" sz="4200" b="0" dirty="0">
                <a:latin typeface="Times New Roman" panose="02020603050405020304" pitchFamily="18" charset="0"/>
                <a:cs typeface="Times New Roman" panose="02020603050405020304" pitchFamily="18" charset="0"/>
              </a:rPr>
              <a:t>Support Vector Machine: </a:t>
            </a:r>
            <a:r>
              <a:rPr lang="en-US" altLang="en-US" sz="4200" b="0" dirty="0">
                <a:solidFill>
                  <a:schemeClr val="tx1"/>
                </a:solidFill>
                <a:latin typeface="Times New Roman" panose="02020603050405020304" pitchFamily="18" charset="0"/>
                <a:cs typeface="Times New Roman" panose="02020603050405020304" pitchFamily="18" charset="0"/>
              </a:rPr>
              <a:t>Maximizing the margin</a:t>
            </a:r>
          </a:p>
        </p:txBody>
      </p:sp>
      <p:grpSp>
        <p:nvGrpSpPr>
          <p:cNvPr id="27651" name="Group 3">
            <a:extLst>
              <a:ext uri="{FF2B5EF4-FFF2-40B4-BE49-F238E27FC236}">
                <a16:creationId xmlns:a16="http://schemas.microsoft.com/office/drawing/2014/main" id="{A60CC38F-2FC6-4DA1-9294-81FF6F146221}"/>
              </a:ext>
            </a:extLst>
          </p:cNvPr>
          <p:cNvGrpSpPr>
            <a:grpSpLocks/>
          </p:cNvGrpSpPr>
          <p:nvPr/>
        </p:nvGrpSpPr>
        <p:grpSpPr bwMode="auto">
          <a:xfrm>
            <a:off x="7383412" y="2369623"/>
            <a:ext cx="3886200" cy="3200400"/>
            <a:chOff x="2304" y="960"/>
            <a:chExt cx="3600" cy="2832"/>
          </a:xfrm>
        </p:grpSpPr>
        <p:grpSp>
          <p:nvGrpSpPr>
            <p:cNvPr id="27652" name="Group 4">
              <a:extLst>
                <a:ext uri="{FF2B5EF4-FFF2-40B4-BE49-F238E27FC236}">
                  <a16:creationId xmlns:a16="http://schemas.microsoft.com/office/drawing/2014/main" id="{EBCC0C56-49E3-4571-94E0-E25F7C5E5F95}"/>
                </a:ext>
              </a:extLst>
            </p:cNvPr>
            <p:cNvGrpSpPr>
              <a:grpSpLocks/>
            </p:cNvGrpSpPr>
            <p:nvPr/>
          </p:nvGrpSpPr>
          <p:grpSpPr bwMode="auto">
            <a:xfrm>
              <a:off x="2304" y="960"/>
              <a:ext cx="3600" cy="2832"/>
              <a:chOff x="672" y="576"/>
              <a:chExt cx="4272" cy="3295"/>
            </a:xfrm>
          </p:grpSpPr>
          <p:pic>
            <p:nvPicPr>
              <p:cNvPr id="27653" name="Picture 5">
                <a:extLst>
                  <a:ext uri="{FF2B5EF4-FFF2-40B4-BE49-F238E27FC236}">
                    <a16:creationId xmlns:a16="http://schemas.microsoft.com/office/drawing/2014/main" id="{2A4BC4E4-C0FB-4662-9346-D4EFCB3B5D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576"/>
                <a:ext cx="4272" cy="3295"/>
              </a:xfrm>
              <a:prstGeom prst="rect">
                <a:avLst/>
              </a:prstGeom>
              <a:noFill/>
              <a:extLst>
                <a:ext uri="{909E8E84-426E-40DD-AFC4-6F175D3DCCD1}">
                  <a14:hiddenFill xmlns:a14="http://schemas.microsoft.com/office/drawing/2010/main">
                    <a:solidFill>
                      <a:srgbClr val="FFFFFF"/>
                    </a:solidFill>
                  </a14:hiddenFill>
                </a:ext>
              </a:extLst>
            </p:spPr>
          </p:pic>
          <p:sp>
            <p:nvSpPr>
              <p:cNvPr id="27654" name="Oval 6">
                <a:extLst>
                  <a:ext uri="{FF2B5EF4-FFF2-40B4-BE49-F238E27FC236}">
                    <a16:creationId xmlns:a16="http://schemas.microsoft.com/office/drawing/2014/main" id="{4ED2C1E1-0D01-43DB-A1D6-3C05FCC212FE}"/>
                  </a:ext>
                </a:extLst>
              </p:cNvPr>
              <p:cNvSpPr>
                <a:spLocks noChangeArrowheads="1"/>
              </p:cNvSpPr>
              <p:nvPr/>
            </p:nvSpPr>
            <p:spPr bwMode="auto">
              <a:xfrm>
                <a:off x="1440" y="2064"/>
                <a:ext cx="144" cy="14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7655" name="Oval 7">
                <a:extLst>
                  <a:ext uri="{FF2B5EF4-FFF2-40B4-BE49-F238E27FC236}">
                    <a16:creationId xmlns:a16="http://schemas.microsoft.com/office/drawing/2014/main" id="{725D86F7-C51C-407A-A806-AD3C860303D5}"/>
                  </a:ext>
                </a:extLst>
              </p:cNvPr>
              <p:cNvSpPr>
                <a:spLocks noChangeArrowheads="1"/>
              </p:cNvSpPr>
              <p:nvPr/>
            </p:nvSpPr>
            <p:spPr bwMode="auto">
              <a:xfrm>
                <a:off x="1488" y="2352"/>
                <a:ext cx="144" cy="14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7656" name="Oval 8">
                <a:extLst>
                  <a:ext uri="{FF2B5EF4-FFF2-40B4-BE49-F238E27FC236}">
                    <a16:creationId xmlns:a16="http://schemas.microsoft.com/office/drawing/2014/main" id="{44DB5105-368E-47A1-9305-F17D75E871FE}"/>
                  </a:ext>
                </a:extLst>
              </p:cNvPr>
              <p:cNvSpPr>
                <a:spLocks noChangeArrowheads="1"/>
              </p:cNvSpPr>
              <p:nvPr/>
            </p:nvSpPr>
            <p:spPr bwMode="auto">
              <a:xfrm>
                <a:off x="2784" y="2976"/>
                <a:ext cx="144" cy="14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7657" name="Oval 9">
                <a:extLst>
                  <a:ext uri="{FF2B5EF4-FFF2-40B4-BE49-F238E27FC236}">
                    <a16:creationId xmlns:a16="http://schemas.microsoft.com/office/drawing/2014/main" id="{BC874224-EC04-4064-8162-07C16F51D455}"/>
                  </a:ext>
                </a:extLst>
              </p:cNvPr>
              <p:cNvSpPr>
                <a:spLocks noChangeArrowheads="1"/>
              </p:cNvSpPr>
              <p:nvPr/>
            </p:nvSpPr>
            <p:spPr bwMode="auto">
              <a:xfrm>
                <a:off x="2208" y="2544"/>
                <a:ext cx="144" cy="14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7658" name="Oval 10">
                <a:extLst>
                  <a:ext uri="{FF2B5EF4-FFF2-40B4-BE49-F238E27FC236}">
                    <a16:creationId xmlns:a16="http://schemas.microsoft.com/office/drawing/2014/main" id="{32A51A94-A4DF-4214-9CD8-86FEEF094852}"/>
                  </a:ext>
                </a:extLst>
              </p:cNvPr>
              <p:cNvSpPr>
                <a:spLocks noChangeArrowheads="1"/>
              </p:cNvSpPr>
              <p:nvPr/>
            </p:nvSpPr>
            <p:spPr bwMode="auto">
              <a:xfrm>
                <a:off x="2400" y="3120"/>
                <a:ext cx="144" cy="14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7659" name="Oval 11">
                <a:extLst>
                  <a:ext uri="{FF2B5EF4-FFF2-40B4-BE49-F238E27FC236}">
                    <a16:creationId xmlns:a16="http://schemas.microsoft.com/office/drawing/2014/main" id="{9AB2EACD-1E77-4835-8DF2-A335EAB4C183}"/>
                  </a:ext>
                </a:extLst>
              </p:cNvPr>
              <p:cNvSpPr>
                <a:spLocks noChangeArrowheads="1"/>
              </p:cNvSpPr>
              <p:nvPr/>
            </p:nvSpPr>
            <p:spPr bwMode="auto">
              <a:xfrm>
                <a:off x="2640" y="3216"/>
                <a:ext cx="144" cy="14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7660" name="Oval 12">
                <a:extLst>
                  <a:ext uri="{FF2B5EF4-FFF2-40B4-BE49-F238E27FC236}">
                    <a16:creationId xmlns:a16="http://schemas.microsoft.com/office/drawing/2014/main" id="{A19CFF3D-B64E-4536-9CA4-266193F4FA50}"/>
                  </a:ext>
                </a:extLst>
              </p:cNvPr>
              <p:cNvSpPr>
                <a:spLocks noChangeArrowheads="1"/>
              </p:cNvSpPr>
              <p:nvPr/>
            </p:nvSpPr>
            <p:spPr bwMode="auto">
              <a:xfrm>
                <a:off x="1392" y="2688"/>
                <a:ext cx="144" cy="14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7661" name="Oval 13">
                <a:extLst>
                  <a:ext uri="{FF2B5EF4-FFF2-40B4-BE49-F238E27FC236}">
                    <a16:creationId xmlns:a16="http://schemas.microsoft.com/office/drawing/2014/main" id="{57452816-77D3-47CE-84B7-85909B386A5B}"/>
                  </a:ext>
                </a:extLst>
              </p:cNvPr>
              <p:cNvSpPr>
                <a:spLocks noChangeArrowheads="1"/>
              </p:cNvSpPr>
              <p:nvPr/>
            </p:nvSpPr>
            <p:spPr bwMode="auto">
              <a:xfrm>
                <a:off x="2064" y="2832"/>
                <a:ext cx="144" cy="14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7662" name="Oval 14">
                <a:extLst>
                  <a:ext uri="{FF2B5EF4-FFF2-40B4-BE49-F238E27FC236}">
                    <a16:creationId xmlns:a16="http://schemas.microsoft.com/office/drawing/2014/main" id="{547C290E-ED38-4D8B-BEF5-27E5DDAFE51C}"/>
                  </a:ext>
                </a:extLst>
              </p:cNvPr>
              <p:cNvSpPr>
                <a:spLocks noChangeArrowheads="1"/>
              </p:cNvSpPr>
              <p:nvPr/>
            </p:nvSpPr>
            <p:spPr bwMode="auto">
              <a:xfrm>
                <a:off x="2976" y="3696"/>
                <a:ext cx="144" cy="14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7663" name="Oval 15">
                <a:extLst>
                  <a:ext uri="{FF2B5EF4-FFF2-40B4-BE49-F238E27FC236}">
                    <a16:creationId xmlns:a16="http://schemas.microsoft.com/office/drawing/2014/main" id="{FC4159DB-6BC9-493A-9A5F-9F73B3A4D017}"/>
                  </a:ext>
                </a:extLst>
              </p:cNvPr>
              <p:cNvSpPr>
                <a:spLocks noChangeArrowheads="1"/>
              </p:cNvSpPr>
              <p:nvPr/>
            </p:nvSpPr>
            <p:spPr bwMode="auto">
              <a:xfrm>
                <a:off x="2304" y="576"/>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7664" name="Oval 16">
                <a:extLst>
                  <a:ext uri="{FF2B5EF4-FFF2-40B4-BE49-F238E27FC236}">
                    <a16:creationId xmlns:a16="http://schemas.microsoft.com/office/drawing/2014/main" id="{C78FFA63-5B90-43BB-A277-B5E893F7AB6D}"/>
                  </a:ext>
                </a:extLst>
              </p:cNvPr>
              <p:cNvSpPr>
                <a:spLocks noChangeArrowheads="1"/>
              </p:cNvSpPr>
              <p:nvPr/>
            </p:nvSpPr>
            <p:spPr bwMode="auto">
              <a:xfrm>
                <a:off x="3168" y="1056"/>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7665" name="Oval 17">
                <a:extLst>
                  <a:ext uri="{FF2B5EF4-FFF2-40B4-BE49-F238E27FC236}">
                    <a16:creationId xmlns:a16="http://schemas.microsoft.com/office/drawing/2014/main" id="{E1C04232-822A-4449-99D2-F254B4BD9501}"/>
                  </a:ext>
                </a:extLst>
              </p:cNvPr>
              <p:cNvSpPr>
                <a:spLocks noChangeArrowheads="1"/>
              </p:cNvSpPr>
              <p:nvPr/>
            </p:nvSpPr>
            <p:spPr bwMode="auto">
              <a:xfrm>
                <a:off x="3984" y="1440"/>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7666" name="Oval 18">
                <a:extLst>
                  <a:ext uri="{FF2B5EF4-FFF2-40B4-BE49-F238E27FC236}">
                    <a16:creationId xmlns:a16="http://schemas.microsoft.com/office/drawing/2014/main" id="{6081ACBC-AA48-4370-826F-C4285BCBBCF5}"/>
                  </a:ext>
                </a:extLst>
              </p:cNvPr>
              <p:cNvSpPr>
                <a:spLocks noChangeArrowheads="1"/>
              </p:cNvSpPr>
              <p:nvPr/>
            </p:nvSpPr>
            <p:spPr bwMode="auto">
              <a:xfrm>
                <a:off x="3840" y="2208"/>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7667" name="Oval 19">
                <a:extLst>
                  <a:ext uri="{FF2B5EF4-FFF2-40B4-BE49-F238E27FC236}">
                    <a16:creationId xmlns:a16="http://schemas.microsoft.com/office/drawing/2014/main" id="{41BF233B-E46A-4411-86B9-5C416EE763E0}"/>
                  </a:ext>
                </a:extLst>
              </p:cNvPr>
              <p:cNvSpPr>
                <a:spLocks noChangeArrowheads="1"/>
              </p:cNvSpPr>
              <p:nvPr/>
            </p:nvSpPr>
            <p:spPr bwMode="auto">
              <a:xfrm>
                <a:off x="2400" y="1248"/>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7668" name="Oval 20">
                <a:extLst>
                  <a:ext uri="{FF2B5EF4-FFF2-40B4-BE49-F238E27FC236}">
                    <a16:creationId xmlns:a16="http://schemas.microsoft.com/office/drawing/2014/main" id="{7C56FF81-8C60-4850-9E16-BE43F24D4CC9}"/>
                  </a:ext>
                </a:extLst>
              </p:cNvPr>
              <p:cNvSpPr>
                <a:spLocks noChangeArrowheads="1"/>
              </p:cNvSpPr>
              <p:nvPr/>
            </p:nvSpPr>
            <p:spPr bwMode="auto">
              <a:xfrm>
                <a:off x="2976" y="1680"/>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7669" name="Oval 21">
                <a:extLst>
                  <a:ext uri="{FF2B5EF4-FFF2-40B4-BE49-F238E27FC236}">
                    <a16:creationId xmlns:a16="http://schemas.microsoft.com/office/drawing/2014/main" id="{0B2E4512-03ED-43A3-8F8C-F1E798ED7EE0}"/>
                  </a:ext>
                </a:extLst>
              </p:cNvPr>
              <p:cNvSpPr>
                <a:spLocks noChangeArrowheads="1"/>
              </p:cNvSpPr>
              <p:nvPr/>
            </p:nvSpPr>
            <p:spPr bwMode="auto">
              <a:xfrm>
                <a:off x="3648" y="1968"/>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7670" name="Oval 22">
                <a:extLst>
                  <a:ext uri="{FF2B5EF4-FFF2-40B4-BE49-F238E27FC236}">
                    <a16:creationId xmlns:a16="http://schemas.microsoft.com/office/drawing/2014/main" id="{FF77CA7E-E8E5-436E-B152-8EA07F7589ED}"/>
                  </a:ext>
                </a:extLst>
              </p:cNvPr>
              <p:cNvSpPr>
                <a:spLocks noChangeArrowheads="1"/>
              </p:cNvSpPr>
              <p:nvPr/>
            </p:nvSpPr>
            <p:spPr bwMode="auto">
              <a:xfrm>
                <a:off x="2832" y="1392"/>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7671" name="Oval 23">
                <a:extLst>
                  <a:ext uri="{FF2B5EF4-FFF2-40B4-BE49-F238E27FC236}">
                    <a16:creationId xmlns:a16="http://schemas.microsoft.com/office/drawing/2014/main" id="{4D9DB995-E94E-4681-8430-B9C269CE2D91}"/>
                  </a:ext>
                </a:extLst>
              </p:cNvPr>
              <p:cNvSpPr>
                <a:spLocks noChangeArrowheads="1"/>
              </p:cNvSpPr>
              <p:nvPr/>
            </p:nvSpPr>
            <p:spPr bwMode="auto">
              <a:xfrm>
                <a:off x="2448" y="912"/>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sp>
          <p:nvSpPr>
            <p:cNvPr id="27672" name="Line 24">
              <a:extLst>
                <a:ext uri="{FF2B5EF4-FFF2-40B4-BE49-F238E27FC236}">
                  <a16:creationId xmlns:a16="http://schemas.microsoft.com/office/drawing/2014/main" id="{7BBA3D69-F072-41BC-A1CB-A01AFD697163}"/>
                </a:ext>
              </a:extLst>
            </p:cNvPr>
            <p:cNvSpPr>
              <a:spLocks noChangeShapeType="1"/>
            </p:cNvSpPr>
            <p:nvPr/>
          </p:nvSpPr>
          <p:spPr bwMode="auto">
            <a:xfrm flipV="1">
              <a:off x="3600" y="1680"/>
              <a:ext cx="336"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sp>
          <p:nvSpPr>
            <p:cNvPr id="27673" name="Line 25">
              <a:extLst>
                <a:ext uri="{FF2B5EF4-FFF2-40B4-BE49-F238E27FC236}">
                  <a16:creationId xmlns:a16="http://schemas.microsoft.com/office/drawing/2014/main" id="{33064EFB-46A3-49D1-8DB5-6ECCF8412E12}"/>
                </a:ext>
              </a:extLst>
            </p:cNvPr>
            <p:cNvSpPr>
              <a:spLocks noChangeShapeType="1"/>
            </p:cNvSpPr>
            <p:nvPr/>
          </p:nvSpPr>
          <p:spPr bwMode="auto">
            <a:xfrm flipH="1">
              <a:off x="3312" y="2064"/>
              <a:ext cx="336"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sp>
          <p:nvSpPr>
            <p:cNvPr id="27674" name="Rectangle 26">
              <a:extLst>
                <a:ext uri="{FF2B5EF4-FFF2-40B4-BE49-F238E27FC236}">
                  <a16:creationId xmlns:a16="http://schemas.microsoft.com/office/drawing/2014/main" id="{3A673F28-A876-43BB-9681-E5B0350CEAC2}"/>
                </a:ext>
              </a:extLst>
            </p:cNvPr>
            <p:cNvSpPr>
              <a:spLocks noChangeArrowheads="1"/>
            </p:cNvSpPr>
            <p:nvPr/>
          </p:nvSpPr>
          <p:spPr bwMode="auto">
            <a:xfrm>
              <a:off x="3697" y="1876"/>
              <a:ext cx="398" cy="32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cs typeface="Times New Roman" panose="02020603050405020304" pitchFamily="18" charset="0"/>
                </a:rPr>
                <a:t>d+</a:t>
              </a:r>
            </a:p>
          </p:txBody>
        </p:sp>
        <p:sp>
          <p:nvSpPr>
            <p:cNvPr id="27675" name="Rectangle 27">
              <a:extLst>
                <a:ext uri="{FF2B5EF4-FFF2-40B4-BE49-F238E27FC236}">
                  <a16:creationId xmlns:a16="http://schemas.microsoft.com/office/drawing/2014/main" id="{3289C5A6-91F1-4C6C-B11D-E503E22718A8}"/>
                </a:ext>
              </a:extLst>
            </p:cNvPr>
            <p:cNvSpPr>
              <a:spLocks noChangeArrowheads="1"/>
            </p:cNvSpPr>
            <p:nvPr/>
          </p:nvSpPr>
          <p:spPr bwMode="auto">
            <a:xfrm>
              <a:off x="3457" y="2212"/>
              <a:ext cx="349" cy="32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cs typeface="Times New Roman" panose="02020603050405020304" pitchFamily="18" charset="0"/>
                </a:rPr>
                <a:t>d-</a:t>
              </a:r>
            </a:p>
          </p:txBody>
        </p:sp>
      </p:grpSp>
      <p:sp>
        <p:nvSpPr>
          <p:cNvPr id="27677" name="Text Box 29">
            <a:extLst>
              <a:ext uri="{FF2B5EF4-FFF2-40B4-BE49-F238E27FC236}">
                <a16:creationId xmlns:a16="http://schemas.microsoft.com/office/drawing/2014/main" id="{2F2325DE-172E-4446-89BE-3E1E18876CB8}"/>
              </a:ext>
            </a:extLst>
          </p:cNvPr>
          <p:cNvSpPr txBox="1">
            <a:spLocks noChangeArrowheads="1"/>
          </p:cNvSpPr>
          <p:nvPr/>
        </p:nvSpPr>
        <p:spPr bwMode="auto">
          <a:xfrm>
            <a:off x="331100" y="1849777"/>
            <a:ext cx="6865982" cy="2308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sz="2400" dirty="0">
                <a:latin typeface="Times New Roman" panose="02020603050405020304" pitchFamily="18" charset="0"/>
                <a:cs typeface="Times New Roman" panose="02020603050405020304" pitchFamily="18" charset="0"/>
              </a:rPr>
              <a:t>D=(x2-x1).w/ ||w||= x2.w-x1.w/ ||w||= (1-b)-(-b-1)/||w||</a:t>
            </a:r>
          </a:p>
          <a:p>
            <a:r>
              <a:rPr lang="en-US" altLang="en-US" sz="2400" dirty="0">
                <a:latin typeface="Times New Roman" panose="02020603050405020304" pitchFamily="18" charset="0"/>
                <a:cs typeface="Times New Roman" panose="02020603050405020304" pitchFamily="18" charset="0"/>
              </a:rPr>
              <a:t>D=2/||w||</a:t>
            </a:r>
          </a:p>
          <a:p>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argmax</a:t>
            </a: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27679" name="Text Box 31">
            <a:extLst>
              <a:ext uri="{FF2B5EF4-FFF2-40B4-BE49-F238E27FC236}">
                <a16:creationId xmlns:a16="http://schemas.microsoft.com/office/drawing/2014/main" id="{06124BB8-7F1D-4A41-B9E3-39FCB0EA3878}"/>
              </a:ext>
            </a:extLst>
          </p:cNvPr>
          <p:cNvSpPr txBox="1">
            <a:spLocks noChangeArrowheads="1"/>
          </p:cNvSpPr>
          <p:nvPr/>
        </p:nvSpPr>
        <p:spPr bwMode="auto">
          <a:xfrm>
            <a:off x="975357" y="3161788"/>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US" altLang="en-US">
              <a:latin typeface="Times New Roman" panose="02020603050405020304" pitchFamily="18" charset="0"/>
              <a:cs typeface="Times New Roman" panose="02020603050405020304" pitchFamily="18" charset="0"/>
            </a:endParaRPr>
          </a:p>
        </p:txBody>
      </p:sp>
      <p:sp>
        <p:nvSpPr>
          <p:cNvPr id="27682" name="Text Box 34">
            <a:extLst>
              <a:ext uri="{FF2B5EF4-FFF2-40B4-BE49-F238E27FC236}">
                <a16:creationId xmlns:a16="http://schemas.microsoft.com/office/drawing/2014/main" id="{25C7E22C-7FC5-496F-BE3A-30B478FF3351}"/>
              </a:ext>
            </a:extLst>
          </p:cNvPr>
          <p:cNvSpPr txBox="1">
            <a:spLocks noChangeArrowheads="1"/>
          </p:cNvSpPr>
          <p:nvPr/>
        </p:nvSpPr>
        <p:spPr bwMode="auto">
          <a:xfrm>
            <a:off x="388657" y="3795235"/>
            <a:ext cx="412164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dirty="0">
                <a:latin typeface="Times New Roman" panose="02020603050405020304" pitchFamily="18" charset="0"/>
                <a:cs typeface="Times New Roman" panose="02020603050405020304" pitchFamily="18" charset="0"/>
              </a:rPr>
              <a:t>The distance between H1 and H2 is: 2/||w||</a:t>
            </a:r>
          </a:p>
        </p:txBody>
      </p:sp>
      <p:sp>
        <p:nvSpPr>
          <p:cNvPr id="27683" name="Text Box 35">
            <a:extLst>
              <a:ext uri="{FF2B5EF4-FFF2-40B4-BE49-F238E27FC236}">
                <a16:creationId xmlns:a16="http://schemas.microsoft.com/office/drawing/2014/main" id="{CF7F5843-0FEF-47E1-AAE4-D5DEC8352B8C}"/>
              </a:ext>
            </a:extLst>
          </p:cNvPr>
          <p:cNvSpPr txBox="1">
            <a:spLocks noChangeArrowheads="1"/>
          </p:cNvSpPr>
          <p:nvPr/>
        </p:nvSpPr>
        <p:spPr bwMode="auto">
          <a:xfrm>
            <a:off x="331100" y="4549299"/>
            <a:ext cx="8056611" cy="1477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en-US" b="1" dirty="0">
                <a:latin typeface="Times New Roman" panose="02020603050405020304" pitchFamily="18" charset="0"/>
                <a:cs typeface="Times New Roman" panose="02020603050405020304" pitchFamily="18" charset="0"/>
                <a:sym typeface="Symbol" panose="05050102010706020507" pitchFamily="18" charset="2"/>
              </a:rPr>
              <a:t>In order to maximize the margin, we need to minimize ||w||. With the </a:t>
            </a:r>
          </a:p>
          <a:p>
            <a:r>
              <a:rPr lang="en-US" altLang="en-US" b="1" dirty="0">
                <a:latin typeface="Times New Roman" panose="02020603050405020304" pitchFamily="18" charset="0"/>
                <a:cs typeface="Times New Roman" panose="02020603050405020304" pitchFamily="18" charset="0"/>
                <a:sym typeface="Symbol" panose="05050102010706020507" pitchFamily="18" charset="2"/>
              </a:rPr>
              <a:t>condition that there are no datapoints between H1 and H2:</a:t>
            </a:r>
          </a:p>
          <a:p>
            <a:r>
              <a:rPr lang="en-US" altLang="en-US" b="1" dirty="0" err="1">
                <a:latin typeface="Times New Roman" panose="02020603050405020304" pitchFamily="18" charset="0"/>
                <a:cs typeface="Times New Roman" panose="02020603050405020304" pitchFamily="18" charset="0"/>
              </a:rPr>
              <a:t>x</a:t>
            </a:r>
            <a:r>
              <a:rPr lang="en-US" altLang="en-US" baseline="-25000" dirty="0" err="1">
                <a:latin typeface="Times New Roman" panose="02020603050405020304" pitchFamily="18" charset="0"/>
                <a:cs typeface="Times New Roman" panose="02020603050405020304" pitchFamily="18" charset="0"/>
              </a:rPr>
              <a:t>i</a:t>
            </a:r>
            <a:r>
              <a:rPr lang="en-US" altLang="en-US" dirty="0" err="1">
                <a:latin typeface="Times New Roman" panose="02020603050405020304" pitchFamily="18" charset="0"/>
                <a:cs typeface="Times New Roman" panose="02020603050405020304" pitchFamily="18" charset="0"/>
              </a:rPr>
              <a:t>•</a:t>
            </a:r>
            <a:r>
              <a:rPr lang="en-US" altLang="en-US" b="1" dirty="0" err="1">
                <a:latin typeface="Times New Roman" panose="02020603050405020304" pitchFamily="18" charset="0"/>
                <a:cs typeface="Times New Roman" panose="02020603050405020304" pitchFamily="18" charset="0"/>
              </a:rPr>
              <a:t>w</a:t>
            </a:r>
            <a:r>
              <a:rPr lang="en-US" altLang="en-US" dirty="0" err="1">
                <a:latin typeface="Times New Roman" panose="02020603050405020304" pitchFamily="18" charset="0"/>
                <a:cs typeface="Times New Roman" panose="02020603050405020304" pitchFamily="18" charset="0"/>
              </a:rPr>
              <a:t>+b</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anose="05050102010706020507" pitchFamily="18" charset="2"/>
              </a:rPr>
              <a:t> +1 when </a:t>
            </a:r>
            <a:r>
              <a:rPr lang="en-US" altLang="en-US" dirty="0" err="1">
                <a:latin typeface="Times New Roman" panose="02020603050405020304" pitchFamily="18" charset="0"/>
                <a:cs typeface="Times New Roman" panose="02020603050405020304" pitchFamily="18" charset="0"/>
              </a:rPr>
              <a:t>y</a:t>
            </a:r>
            <a:r>
              <a:rPr lang="en-US" altLang="en-US" baseline="-25000"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sym typeface="Symbol" panose="05050102010706020507" pitchFamily="18" charset="2"/>
              </a:rPr>
              <a:t> =+1 </a:t>
            </a:r>
          </a:p>
          <a:p>
            <a:r>
              <a:rPr lang="en-US" altLang="en-US" b="1" dirty="0" err="1">
                <a:latin typeface="Times New Roman" panose="02020603050405020304" pitchFamily="18" charset="0"/>
                <a:cs typeface="Times New Roman" panose="02020603050405020304" pitchFamily="18" charset="0"/>
              </a:rPr>
              <a:t>x</a:t>
            </a:r>
            <a:r>
              <a:rPr lang="en-US" altLang="en-US" baseline="-25000" dirty="0" err="1">
                <a:latin typeface="Times New Roman" panose="02020603050405020304" pitchFamily="18" charset="0"/>
                <a:cs typeface="Times New Roman" panose="02020603050405020304" pitchFamily="18" charset="0"/>
              </a:rPr>
              <a:t>i</a:t>
            </a:r>
            <a:r>
              <a:rPr lang="en-US" altLang="en-US" dirty="0" err="1">
                <a:latin typeface="Times New Roman" panose="02020603050405020304" pitchFamily="18" charset="0"/>
                <a:cs typeface="Times New Roman" panose="02020603050405020304" pitchFamily="18" charset="0"/>
              </a:rPr>
              <a:t>•</a:t>
            </a:r>
            <a:r>
              <a:rPr lang="en-US" altLang="en-US" b="1" dirty="0" err="1">
                <a:latin typeface="Times New Roman" panose="02020603050405020304" pitchFamily="18" charset="0"/>
                <a:cs typeface="Times New Roman" panose="02020603050405020304" pitchFamily="18" charset="0"/>
              </a:rPr>
              <a:t>w</a:t>
            </a:r>
            <a:r>
              <a:rPr lang="en-US" altLang="en-US" dirty="0" err="1">
                <a:latin typeface="Times New Roman" panose="02020603050405020304" pitchFamily="18" charset="0"/>
                <a:cs typeface="Times New Roman" panose="02020603050405020304" pitchFamily="18" charset="0"/>
              </a:rPr>
              <a:t>+b</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anose="05050102010706020507" pitchFamily="18" charset="2"/>
              </a:rPr>
              <a:t> -1 when </a:t>
            </a:r>
            <a:r>
              <a:rPr lang="en-US" altLang="en-US" dirty="0" err="1">
                <a:latin typeface="Times New Roman" panose="02020603050405020304" pitchFamily="18" charset="0"/>
                <a:cs typeface="Times New Roman" panose="02020603050405020304" pitchFamily="18" charset="0"/>
              </a:rPr>
              <a:t>y</a:t>
            </a:r>
            <a:r>
              <a:rPr lang="en-US" altLang="en-US" baseline="-25000"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sym typeface="Symbol" panose="05050102010706020507" pitchFamily="18" charset="2"/>
              </a:rPr>
              <a:t> =-1        </a:t>
            </a:r>
            <a:r>
              <a:rPr lang="en-US" altLang="en-US" b="1" dirty="0">
                <a:latin typeface="Times New Roman" panose="02020603050405020304" pitchFamily="18" charset="0"/>
                <a:cs typeface="Times New Roman" panose="02020603050405020304" pitchFamily="18" charset="0"/>
                <a:sym typeface="Symbol" panose="05050102010706020507" pitchFamily="18" charset="2"/>
              </a:rPr>
              <a:t>Can be combined into </a:t>
            </a:r>
            <a:r>
              <a:rPr lang="en-US" altLang="en-US" b="1" dirty="0" err="1">
                <a:latin typeface="Times New Roman" panose="02020603050405020304" pitchFamily="18" charset="0"/>
                <a:cs typeface="Times New Roman" panose="02020603050405020304" pitchFamily="18" charset="0"/>
                <a:sym typeface="Symbol" panose="05050102010706020507" pitchFamily="18" charset="2"/>
              </a:rPr>
              <a:t>yi</a:t>
            </a:r>
            <a:r>
              <a:rPr lang="en-US" altLang="en-US"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b="1" dirty="0" err="1">
                <a:latin typeface="Times New Roman" panose="02020603050405020304" pitchFamily="18" charset="0"/>
                <a:cs typeface="Times New Roman" panose="02020603050405020304" pitchFamily="18" charset="0"/>
              </a:rPr>
              <a:t>x</a:t>
            </a:r>
            <a:r>
              <a:rPr lang="en-US" altLang="en-US" baseline="-25000" dirty="0" err="1">
                <a:latin typeface="Times New Roman" panose="02020603050405020304" pitchFamily="18" charset="0"/>
                <a:cs typeface="Times New Roman" panose="02020603050405020304" pitchFamily="18" charset="0"/>
              </a:rPr>
              <a:t>i</a:t>
            </a:r>
            <a:r>
              <a:rPr lang="en-US" altLang="en-US" dirty="0" err="1">
                <a:latin typeface="Times New Roman" panose="02020603050405020304" pitchFamily="18" charset="0"/>
                <a:cs typeface="Times New Roman" panose="02020603050405020304" pitchFamily="18" charset="0"/>
              </a:rPr>
              <a:t>•</a:t>
            </a:r>
            <a:r>
              <a:rPr lang="en-US" altLang="en-US" b="1" dirty="0" err="1">
                <a:latin typeface="Times New Roman" panose="02020603050405020304" pitchFamily="18" charset="0"/>
                <a:cs typeface="Times New Roman" panose="02020603050405020304" pitchFamily="18" charset="0"/>
              </a:rPr>
              <a:t>w</a:t>
            </a:r>
            <a:r>
              <a:rPr lang="en-US" altLang="en-US" b="1"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sym typeface="Symbol" panose="05050102010706020507" pitchFamily="18" charset="2"/>
              </a:rPr>
              <a:t> 1 </a:t>
            </a:r>
          </a:p>
          <a:p>
            <a:endParaRPr lang="en-US" altLang="en-US" b="1" dirty="0">
              <a:latin typeface="Times New Roman" panose="02020603050405020304" pitchFamily="18" charset="0"/>
              <a:cs typeface="Times New Roman" panose="02020603050405020304" pitchFamily="18" charset="0"/>
            </a:endParaRPr>
          </a:p>
        </p:txBody>
      </p:sp>
      <p:sp>
        <p:nvSpPr>
          <p:cNvPr id="27684" name="Rectangle 36">
            <a:extLst>
              <a:ext uri="{FF2B5EF4-FFF2-40B4-BE49-F238E27FC236}">
                <a16:creationId xmlns:a16="http://schemas.microsoft.com/office/drawing/2014/main" id="{453E49A2-2E3E-4BC4-A1FA-79BB3E15AF6E}"/>
              </a:ext>
            </a:extLst>
          </p:cNvPr>
          <p:cNvSpPr>
            <a:spLocks noChangeArrowheads="1"/>
          </p:cNvSpPr>
          <p:nvPr/>
        </p:nvSpPr>
        <p:spPr bwMode="auto">
          <a:xfrm>
            <a:off x="8145412" y="2299774"/>
            <a:ext cx="561372"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sz="2400">
                <a:latin typeface="Times New Roman" panose="02020603050405020304" pitchFamily="18" charset="0"/>
                <a:cs typeface="Times New Roman" panose="02020603050405020304" pitchFamily="18" charset="0"/>
              </a:rPr>
              <a:t>H1</a:t>
            </a:r>
          </a:p>
        </p:txBody>
      </p:sp>
      <p:sp>
        <p:nvSpPr>
          <p:cNvPr id="27685" name="Rectangle 37">
            <a:extLst>
              <a:ext uri="{FF2B5EF4-FFF2-40B4-BE49-F238E27FC236}">
                <a16:creationId xmlns:a16="http://schemas.microsoft.com/office/drawing/2014/main" id="{90127D8D-578E-43F2-8B94-CD24133495C0}"/>
              </a:ext>
            </a:extLst>
          </p:cNvPr>
          <p:cNvSpPr>
            <a:spLocks noChangeArrowheads="1"/>
          </p:cNvSpPr>
          <p:nvPr/>
        </p:nvSpPr>
        <p:spPr bwMode="auto">
          <a:xfrm>
            <a:off x="7383412" y="3137974"/>
            <a:ext cx="561372"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sz="2400">
                <a:latin typeface="Times New Roman" panose="02020603050405020304" pitchFamily="18" charset="0"/>
                <a:cs typeface="Times New Roman" panose="02020603050405020304" pitchFamily="18" charset="0"/>
              </a:rPr>
              <a:t>H2</a:t>
            </a:r>
          </a:p>
        </p:txBody>
      </p:sp>
      <p:sp>
        <p:nvSpPr>
          <p:cNvPr id="27686" name="Rectangle 38">
            <a:extLst>
              <a:ext uri="{FF2B5EF4-FFF2-40B4-BE49-F238E27FC236}">
                <a16:creationId xmlns:a16="http://schemas.microsoft.com/office/drawing/2014/main" id="{E92B03F4-BFC8-4CD1-ADB6-C21032C1324B}"/>
              </a:ext>
            </a:extLst>
          </p:cNvPr>
          <p:cNvSpPr>
            <a:spLocks noChangeArrowheads="1"/>
          </p:cNvSpPr>
          <p:nvPr/>
        </p:nvSpPr>
        <p:spPr bwMode="auto">
          <a:xfrm>
            <a:off x="7688212" y="2680774"/>
            <a:ext cx="407484"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sz="2400">
                <a:latin typeface="Times New Roman" panose="02020603050405020304" pitchFamily="18" charset="0"/>
                <a:cs typeface="Times New Roman" panose="02020603050405020304" pitchFamily="18" charset="0"/>
              </a:rPr>
              <a:t>H</a:t>
            </a:r>
          </a:p>
        </p:txBody>
      </p:sp>
      <p:sp>
        <p:nvSpPr>
          <p:cNvPr id="27687" name="AutoShape 39">
            <a:extLst>
              <a:ext uri="{FF2B5EF4-FFF2-40B4-BE49-F238E27FC236}">
                <a16:creationId xmlns:a16="http://schemas.microsoft.com/office/drawing/2014/main" id="{E3640EDE-4B32-4F3B-B110-0B22369A34B0}"/>
              </a:ext>
            </a:extLst>
          </p:cNvPr>
          <p:cNvSpPr>
            <a:spLocks/>
          </p:cNvSpPr>
          <p:nvPr/>
        </p:nvSpPr>
        <p:spPr bwMode="auto">
          <a:xfrm>
            <a:off x="3358657" y="5338689"/>
            <a:ext cx="228600" cy="457200"/>
          </a:xfrm>
          <a:prstGeom prst="rightBrace">
            <a:avLst>
              <a:gd name="adj1" fmla="val 1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99E43639-1BB5-45D9-8CA2-6D5407195FD9}"/>
              </a:ext>
            </a:extLst>
          </p:cNvPr>
          <p:cNvSpPr txBox="1"/>
          <p:nvPr/>
        </p:nvSpPr>
        <p:spPr>
          <a:xfrm>
            <a:off x="341988" y="4191521"/>
            <a:ext cx="6791324" cy="369332"/>
          </a:xfrm>
          <a:prstGeom prst="rect">
            <a:avLst/>
          </a:prstGeom>
          <a:noFill/>
        </p:spPr>
        <p:txBody>
          <a:bodyPr wrap="square">
            <a:spAutoFit/>
          </a:bodyPr>
          <a:lstStyle/>
          <a:p>
            <a:r>
              <a:rPr lang="en-IN" dirty="0">
                <a:solidFill>
                  <a:srgbClr val="FF0000"/>
                </a:solidFill>
              </a:rPr>
              <a:t>https://www.youtube.com/watch?v=yCAlHPDgWtM</a:t>
            </a:r>
          </a:p>
        </p:txBody>
      </p:sp>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66A5FF76-2A84-47B1-BB3E-CC1309315453}"/>
                  </a:ext>
                </a:extLst>
              </p14:cNvPr>
              <p14:cNvContentPartPr/>
              <p14:nvPr/>
            </p14:nvContentPartPr>
            <p14:xfrm>
              <a:off x="539715" y="3403290"/>
              <a:ext cx="169920" cy="197280"/>
            </p14:xfrm>
          </p:contentPart>
        </mc:Choice>
        <mc:Fallback xmlns="">
          <p:pic>
            <p:nvPicPr>
              <p:cNvPr id="2" name="Ink 1">
                <a:extLst>
                  <a:ext uri="{FF2B5EF4-FFF2-40B4-BE49-F238E27FC236}">
                    <a16:creationId xmlns:a16="http://schemas.microsoft.com/office/drawing/2014/main" id="{66A5FF76-2A84-47B1-BB3E-CC1309315453}"/>
                  </a:ext>
                </a:extLst>
              </p:cNvPr>
              <p:cNvPicPr/>
              <p:nvPr/>
            </p:nvPicPr>
            <p:blipFill>
              <a:blip r:embed="rId6"/>
              <a:stretch>
                <a:fillRect/>
              </a:stretch>
            </p:blipFill>
            <p:spPr>
              <a:xfrm>
                <a:off x="531075" y="3394650"/>
                <a:ext cx="187560" cy="214920"/>
              </a:xfrm>
              <a:prstGeom prst="rect">
                <a:avLst/>
              </a:prstGeom>
            </p:spPr>
          </p:pic>
        </mc:Fallback>
      </mc:AlternateContent>
      <p:grpSp>
        <p:nvGrpSpPr>
          <p:cNvPr id="12" name="Group 11">
            <a:extLst>
              <a:ext uri="{FF2B5EF4-FFF2-40B4-BE49-F238E27FC236}">
                <a16:creationId xmlns:a16="http://schemas.microsoft.com/office/drawing/2014/main" id="{65AD2E6F-7EDB-4933-BDFE-DE2D0B39F621}"/>
              </a:ext>
            </a:extLst>
          </p:cNvPr>
          <p:cNvGrpSpPr/>
          <p:nvPr/>
        </p:nvGrpSpPr>
        <p:grpSpPr>
          <a:xfrm>
            <a:off x="754995" y="3332370"/>
            <a:ext cx="638640" cy="442080"/>
            <a:chOff x="754995" y="3332370"/>
            <a:chExt cx="638640" cy="442080"/>
          </a:xfrm>
        </p:grpSpPr>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EE45D914-8FDB-43EE-8D45-448771334C36}"/>
                    </a:ext>
                  </a:extLst>
                </p14:cNvPr>
                <p14:cNvContentPartPr/>
                <p14:nvPr/>
              </p14:nvContentPartPr>
              <p14:xfrm>
                <a:off x="764715" y="3383490"/>
                <a:ext cx="75600" cy="156960"/>
              </p14:xfrm>
            </p:contentPart>
          </mc:Choice>
          <mc:Fallback xmlns="">
            <p:pic>
              <p:nvPicPr>
                <p:cNvPr id="3" name="Ink 2">
                  <a:extLst>
                    <a:ext uri="{FF2B5EF4-FFF2-40B4-BE49-F238E27FC236}">
                      <a16:creationId xmlns:a16="http://schemas.microsoft.com/office/drawing/2014/main" id="{EE45D914-8FDB-43EE-8D45-448771334C36}"/>
                    </a:ext>
                  </a:extLst>
                </p:cNvPr>
                <p:cNvPicPr/>
                <p:nvPr/>
              </p:nvPicPr>
              <p:blipFill>
                <a:blip r:embed="rId8"/>
                <a:stretch>
                  <a:fillRect/>
                </a:stretch>
              </p:blipFill>
              <p:spPr>
                <a:xfrm>
                  <a:off x="756075" y="3374850"/>
                  <a:ext cx="9324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3570CDB7-CD88-4E7A-A150-EA465D8BCBD7}"/>
                    </a:ext>
                  </a:extLst>
                </p14:cNvPr>
                <p14:cNvContentPartPr/>
                <p14:nvPr/>
              </p14:nvContentPartPr>
              <p14:xfrm>
                <a:off x="763275" y="3399690"/>
                <a:ext cx="85680" cy="128880"/>
              </p14:xfrm>
            </p:contentPart>
          </mc:Choice>
          <mc:Fallback xmlns="">
            <p:pic>
              <p:nvPicPr>
                <p:cNvPr id="4" name="Ink 3">
                  <a:extLst>
                    <a:ext uri="{FF2B5EF4-FFF2-40B4-BE49-F238E27FC236}">
                      <a16:creationId xmlns:a16="http://schemas.microsoft.com/office/drawing/2014/main" id="{3570CDB7-CD88-4E7A-A150-EA465D8BCBD7}"/>
                    </a:ext>
                  </a:extLst>
                </p:cNvPr>
                <p:cNvPicPr/>
                <p:nvPr/>
              </p:nvPicPr>
              <p:blipFill>
                <a:blip r:embed="rId10"/>
                <a:stretch>
                  <a:fillRect/>
                </a:stretch>
              </p:blipFill>
              <p:spPr>
                <a:xfrm>
                  <a:off x="754275" y="3390690"/>
                  <a:ext cx="10332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 name="Ink 4">
                  <a:extLst>
                    <a:ext uri="{FF2B5EF4-FFF2-40B4-BE49-F238E27FC236}">
                      <a16:creationId xmlns:a16="http://schemas.microsoft.com/office/drawing/2014/main" id="{E03550CE-34B2-49A6-8530-2E571EA0B32C}"/>
                    </a:ext>
                  </a:extLst>
                </p14:cNvPr>
                <p14:cNvContentPartPr/>
                <p14:nvPr/>
              </p14:nvContentPartPr>
              <p14:xfrm>
                <a:off x="754995" y="3433890"/>
                <a:ext cx="100440" cy="21600"/>
              </p14:xfrm>
            </p:contentPart>
          </mc:Choice>
          <mc:Fallback xmlns="">
            <p:pic>
              <p:nvPicPr>
                <p:cNvPr id="5" name="Ink 4">
                  <a:extLst>
                    <a:ext uri="{FF2B5EF4-FFF2-40B4-BE49-F238E27FC236}">
                      <a16:creationId xmlns:a16="http://schemas.microsoft.com/office/drawing/2014/main" id="{E03550CE-34B2-49A6-8530-2E571EA0B32C}"/>
                    </a:ext>
                  </a:extLst>
                </p:cNvPr>
                <p:cNvPicPr/>
                <p:nvPr/>
              </p:nvPicPr>
              <p:blipFill>
                <a:blip r:embed="rId12"/>
                <a:stretch>
                  <a:fillRect/>
                </a:stretch>
              </p:blipFill>
              <p:spPr>
                <a:xfrm>
                  <a:off x="746355" y="3424890"/>
                  <a:ext cx="11808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 name="Ink 5">
                  <a:extLst>
                    <a:ext uri="{FF2B5EF4-FFF2-40B4-BE49-F238E27FC236}">
                      <a16:creationId xmlns:a16="http://schemas.microsoft.com/office/drawing/2014/main" id="{B6F74A14-57F3-4D58-A02E-CA13DC48B9F8}"/>
                    </a:ext>
                  </a:extLst>
                </p14:cNvPr>
                <p14:cNvContentPartPr/>
                <p14:nvPr/>
              </p14:nvContentPartPr>
              <p14:xfrm>
                <a:off x="875235" y="3611010"/>
                <a:ext cx="32040" cy="163440"/>
              </p14:xfrm>
            </p:contentPart>
          </mc:Choice>
          <mc:Fallback xmlns="">
            <p:pic>
              <p:nvPicPr>
                <p:cNvPr id="6" name="Ink 5">
                  <a:extLst>
                    <a:ext uri="{FF2B5EF4-FFF2-40B4-BE49-F238E27FC236}">
                      <a16:creationId xmlns:a16="http://schemas.microsoft.com/office/drawing/2014/main" id="{B6F74A14-57F3-4D58-A02E-CA13DC48B9F8}"/>
                    </a:ext>
                  </a:extLst>
                </p:cNvPr>
                <p:cNvPicPr/>
                <p:nvPr/>
              </p:nvPicPr>
              <p:blipFill>
                <a:blip r:embed="rId14"/>
                <a:stretch>
                  <a:fillRect/>
                </a:stretch>
              </p:blipFill>
              <p:spPr>
                <a:xfrm>
                  <a:off x="866595" y="3602370"/>
                  <a:ext cx="4968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7" name="Ink 6">
                  <a:extLst>
                    <a:ext uri="{FF2B5EF4-FFF2-40B4-BE49-F238E27FC236}">
                      <a16:creationId xmlns:a16="http://schemas.microsoft.com/office/drawing/2014/main" id="{CFABBBF3-355B-427F-8CA8-997A46A30EE6}"/>
                    </a:ext>
                  </a:extLst>
                </p14:cNvPr>
                <p14:cNvContentPartPr/>
                <p14:nvPr/>
              </p14:nvContentPartPr>
              <p14:xfrm>
                <a:off x="1008075" y="3478890"/>
                <a:ext cx="72000" cy="180720"/>
              </p14:xfrm>
            </p:contentPart>
          </mc:Choice>
          <mc:Fallback xmlns="">
            <p:pic>
              <p:nvPicPr>
                <p:cNvPr id="7" name="Ink 6">
                  <a:extLst>
                    <a:ext uri="{FF2B5EF4-FFF2-40B4-BE49-F238E27FC236}">
                      <a16:creationId xmlns:a16="http://schemas.microsoft.com/office/drawing/2014/main" id="{CFABBBF3-355B-427F-8CA8-997A46A30EE6}"/>
                    </a:ext>
                  </a:extLst>
                </p:cNvPr>
                <p:cNvPicPr/>
                <p:nvPr/>
              </p:nvPicPr>
              <p:blipFill>
                <a:blip r:embed="rId16"/>
                <a:stretch>
                  <a:fillRect/>
                </a:stretch>
              </p:blipFill>
              <p:spPr>
                <a:xfrm>
                  <a:off x="999435" y="3470250"/>
                  <a:ext cx="8964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 name="Ink 7">
                  <a:extLst>
                    <a:ext uri="{FF2B5EF4-FFF2-40B4-BE49-F238E27FC236}">
                      <a16:creationId xmlns:a16="http://schemas.microsoft.com/office/drawing/2014/main" id="{967093F7-0F31-48BE-A6BA-97C9B11A93E6}"/>
                    </a:ext>
                  </a:extLst>
                </p14:cNvPr>
                <p14:cNvContentPartPr/>
                <p14:nvPr/>
              </p14:nvContentPartPr>
              <p14:xfrm>
                <a:off x="1165035" y="3360090"/>
                <a:ext cx="28080" cy="129240"/>
              </p14:xfrm>
            </p:contentPart>
          </mc:Choice>
          <mc:Fallback xmlns="">
            <p:pic>
              <p:nvPicPr>
                <p:cNvPr id="8" name="Ink 7">
                  <a:extLst>
                    <a:ext uri="{FF2B5EF4-FFF2-40B4-BE49-F238E27FC236}">
                      <a16:creationId xmlns:a16="http://schemas.microsoft.com/office/drawing/2014/main" id="{967093F7-0F31-48BE-A6BA-97C9B11A93E6}"/>
                    </a:ext>
                  </a:extLst>
                </p:cNvPr>
                <p:cNvPicPr/>
                <p:nvPr/>
              </p:nvPicPr>
              <p:blipFill>
                <a:blip r:embed="rId18"/>
                <a:stretch>
                  <a:fillRect/>
                </a:stretch>
              </p:blipFill>
              <p:spPr>
                <a:xfrm>
                  <a:off x="1156035" y="3351090"/>
                  <a:ext cx="4572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9" name="Ink 8">
                  <a:extLst>
                    <a:ext uri="{FF2B5EF4-FFF2-40B4-BE49-F238E27FC236}">
                      <a16:creationId xmlns:a16="http://schemas.microsoft.com/office/drawing/2014/main" id="{F4ED0565-5428-4BA7-A154-3156364E4EFC}"/>
                    </a:ext>
                  </a:extLst>
                </p14:cNvPr>
                <p14:cNvContentPartPr/>
                <p14:nvPr/>
              </p14:nvContentPartPr>
              <p14:xfrm>
                <a:off x="1111395" y="3376650"/>
                <a:ext cx="122400" cy="93240"/>
              </p14:xfrm>
            </p:contentPart>
          </mc:Choice>
          <mc:Fallback xmlns="">
            <p:pic>
              <p:nvPicPr>
                <p:cNvPr id="9" name="Ink 8">
                  <a:extLst>
                    <a:ext uri="{FF2B5EF4-FFF2-40B4-BE49-F238E27FC236}">
                      <a16:creationId xmlns:a16="http://schemas.microsoft.com/office/drawing/2014/main" id="{F4ED0565-5428-4BA7-A154-3156364E4EFC}"/>
                    </a:ext>
                  </a:extLst>
                </p:cNvPr>
                <p:cNvPicPr/>
                <p:nvPr/>
              </p:nvPicPr>
              <p:blipFill>
                <a:blip r:embed="rId20"/>
                <a:stretch>
                  <a:fillRect/>
                </a:stretch>
              </p:blipFill>
              <p:spPr>
                <a:xfrm>
                  <a:off x="1102755" y="3368010"/>
                  <a:ext cx="14004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0" name="Ink 9">
                  <a:extLst>
                    <a:ext uri="{FF2B5EF4-FFF2-40B4-BE49-F238E27FC236}">
                      <a16:creationId xmlns:a16="http://schemas.microsoft.com/office/drawing/2014/main" id="{1B5C3A14-3756-4CF6-800D-2FCB7AA1CCDB}"/>
                    </a:ext>
                  </a:extLst>
                </p14:cNvPr>
                <p14:cNvContentPartPr/>
                <p14:nvPr/>
              </p14:nvContentPartPr>
              <p14:xfrm>
                <a:off x="1324155" y="3332370"/>
                <a:ext cx="69480" cy="374040"/>
              </p14:xfrm>
            </p:contentPart>
          </mc:Choice>
          <mc:Fallback xmlns="">
            <p:pic>
              <p:nvPicPr>
                <p:cNvPr id="10" name="Ink 9">
                  <a:extLst>
                    <a:ext uri="{FF2B5EF4-FFF2-40B4-BE49-F238E27FC236}">
                      <a16:creationId xmlns:a16="http://schemas.microsoft.com/office/drawing/2014/main" id="{1B5C3A14-3756-4CF6-800D-2FCB7AA1CCDB}"/>
                    </a:ext>
                  </a:extLst>
                </p:cNvPr>
                <p:cNvPicPr/>
                <p:nvPr/>
              </p:nvPicPr>
              <p:blipFill>
                <a:blip r:embed="rId22"/>
                <a:stretch>
                  <a:fillRect/>
                </a:stretch>
              </p:blipFill>
              <p:spPr>
                <a:xfrm>
                  <a:off x="1315155" y="3323730"/>
                  <a:ext cx="87120" cy="391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11" name="Ink 10">
                <a:extLst>
                  <a:ext uri="{FF2B5EF4-FFF2-40B4-BE49-F238E27FC236}">
                    <a16:creationId xmlns:a16="http://schemas.microsoft.com/office/drawing/2014/main" id="{F1E5E175-AEDD-4FC2-AA9A-5271D56B6114}"/>
                  </a:ext>
                </a:extLst>
              </p14:cNvPr>
              <p14:cNvContentPartPr/>
              <p14:nvPr/>
            </p14:nvContentPartPr>
            <p14:xfrm>
              <a:off x="378795" y="3349290"/>
              <a:ext cx="90360" cy="253080"/>
            </p14:xfrm>
          </p:contentPart>
        </mc:Choice>
        <mc:Fallback xmlns="">
          <p:pic>
            <p:nvPicPr>
              <p:cNvPr id="11" name="Ink 10">
                <a:extLst>
                  <a:ext uri="{FF2B5EF4-FFF2-40B4-BE49-F238E27FC236}">
                    <a16:creationId xmlns:a16="http://schemas.microsoft.com/office/drawing/2014/main" id="{F1E5E175-AEDD-4FC2-AA9A-5271D56B6114}"/>
                  </a:ext>
                </a:extLst>
              </p:cNvPr>
              <p:cNvPicPr/>
              <p:nvPr/>
            </p:nvPicPr>
            <p:blipFill>
              <a:blip r:embed="rId24"/>
              <a:stretch>
                <a:fillRect/>
              </a:stretch>
            </p:blipFill>
            <p:spPr>
              <a:xfrm>
                <a:off x="370155" y="3340650"/>
                <a:ext cx="108000" cy="270720"/>
              </a:xfrm>
              <a:prstGeom prst="rect">
                <a:avLst/>
              </a:prstGeom>
            </p:spPr>
          </p:pic>
        </mc:Fallback>
      </mc:AlternateContent>
      <p:grpSp>
        <p:nvGrpSpPr>
          <p:cNvPr id="28" name="Group 27">
            <a:extLst>
              <a:ext uri="{FF2B5EF4-FFF2-40B4-BE49-F238E27FC236}">
                <a16:creationId xmlns:a16="http://schemas.microsoft.com/office/drawing/2014/main" id="{68EBCF82-D8CF-4C04-8429-774B20DF8F2E}"/>
              </a:ext>
            </a:extLst>
          </p:cNvPr>
          <p:cNvGrpSpPr/>
          <p:nvPr/>
        </p:nvGrpSpPr>
        <p:grpSpPr>
          <a:xfrm>
            <a:off x="1481835" y="2886330"/>
            <a:ext cx="2018520" cy="709920"/>
            <a:chOff x="1481835" y="2886330"/>
            <a:chExt cx="2018520" cy="709920"/>
          </a:xfrm>
        </p:grpSpPr>
        <mc:AlternateContent xmlns:mc="http://schemas.openxmlformats.org/markup-compatibility/2006" xmlns:p14="http://schemas.microsoft.com/office/powerpoint/2010/main">
          <mc:Choice Requires="p14">
            <p:contentPart p14:bwMode="auto" r:id="rId25">
              <p14:nvContentPartPr>
                <p14:cNvPr id="13" name="Ink 12">
                  <a:extLst>
                    <a:ext uri="{FF2B5EF4-FFF2-40B4-BE49-F238E27FC236}">
                      <a16:creationId xmlns:a16="http://schemas.microsoft.com/office/drawing/2014/main" id="{28895F9B-87AC-4518-BEBB-CF736AF91579}"/>
                    </a:ext>
                  </a:extLst>
                </p14:cNvPr>
                <p14:cNvContentPartPr/>
                <p14:nvPr/>
              </p14:nvContentPartPr>
              <p14:xfrm>
                <a:off x="1674795" y="2886330"/>
                <a:ext cx="145800" cy="290160"/>
              </p14:xfrm>
            </p:contentPart>
          </mc:Choice>
          <mc:Fallback xmlns="">
            <p:pic>
              <p:nvPicPr>
                <p:cNvPr id="13" name="Ink 12">
                  <a:extLst>
                    <a:ext uri="{FF2B5EF4-FFF2-40B4-BE49-F238E27FC236}">
                      <a16:creationId xmlns:a16="http://schemas.microsoft.com/office/drawing/2014/main" id="{28895F9B-87AC-4518-BEBB-CF736AF91579}"/>
                    </a:ext>
                  </a:extLst>
                </p:cNvPr>
                <p:cNvPicPr/>
                <p:nvPr/>
              </p:nvPicPr>
              <p:blipFill>
                <a:blip r:embed="rId26"/>
                <a:stretch>
                  <a:fillRect/>
                </a:stretch>
              </p:blipFill>
              <p:spPr>
                <a:xfrm>
                  <a:off x="1665795" y="2877690"/>
                  <a:ext cx="16344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4" name="Ink 13">
                  <a:extLst>
                    <a:ext uri="{FF2B5EF4-FFF2-40B4-BE49-F238E27FC236}">
                      <a16:creationId xmlns:a16="http://schemas.microsoft.com/office/drawing/2014/main" id="{B0533EAE-9A85-45CD-B1B2-7DCC25979F04}"/>
                    </a:ext>
                  </a:extLst>
                </p14:cNvPr>
                <p14:cNvContentPartPr/>
                <p14:nvPr/>
              </p14:nvContentPartPr>
              <p14:xfrm>
                <a:off x="1552035" y="3200970"/>
                <a:ext cx="457560" cy="33480"/>
              </p14:xfrm>
            </p:contentPart>
          </mc:Choice>
          <mc:Fallback xmlns="">
            <p:pic>
              <p:nvPicPr>
                <p:cNvPr id="14" name="Ink 13">
                  <a:extLst>
                    <a:ext uri="{FF2B5EF4-FFF2-40B4-BE49-F238E27FC236}">
                      <a16:creationId xmlns:a16="http://schemas.microsoft.com/office/drawing/2014/main" id="{B0533EAE-9A85-45CD-B1B2-7DCC25979F04}"/>
                    </a:ext>
                  </a:extLst>
                </p:cNvPr>
                <p:cNvPicPr/>
                <p:nvPr/>
              </p:nvPicPr>
              <p:blipFill>
                <a:blip r:embed="rId28"/>
                <a:stretch>
                  <a:fillRect/>
                </a:stretch>
              </p:blipFill>
              <p:spPr>
                <a:xfrm>
                  <a:off x="1543395" y="3191970"/>
                  <a:ext cx="47520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5" name="Ink 14">
                  <a:extLst>
                    <a:ext uri="{FF2B5EF4-FFF2-40B4-BE49-F238E27FC236}">
                      <a16:creationId xmlns:a16="http://schemas.microsoft.com/office/drawing/2014/main" id="{181A3CB4-B01A-4840-ADF7-60F23D1CF751}"/>
                    </a:ext>
                  </a:extLst>
                </p14:cNvPr>
                <p14:cNvContentPartPr/>
                <p14:nvPr/>
              </p14:nvContentPartPr>
              <p14:xfrm>
                <a:off x="1615035" y="3328770"/>
                <a:ext cx="197280" cy="157680"/>
              </p14:xfrm>
            </p:contentPart>
          </mc:Choice>
          <mc:Fallback xmlns="">
            <p:pic>
              <p:nvPicPr>
                <p:cNvPr id="15" name="Ink 14">
                  <a:extLst>
                    <a:ext uri="{FF2B5EF4-FFF2-40B4-BE49-F238E27FC236}">
                      <a16:creationId xmlns:a16="http://schemas.microsoft.com/office/drawing/2014/main" id="{181A3CB4-B01A-4840-ADF7-60F23D1CF751}"/>
                    </a:ext>
                  </a:extLst>
                </p:cNvPr>
                <p:cNvPicPr/>
                <p:nvPr/>
              </p:nvPicPr>
              <p:blipFill>
                <a:blip r:embed="rId30"/>
                <a:stretch>
                  <a:fillRect/>
                </a:stretch>
              </p:blipFill>
              <p:spPr>
                <a:xfrm>
                  <a:off x="1606035" y="3319770"/>
                  <a:ext cx="2149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6" name="Ink 15">
                  <a:extLst>
                    <a:ext uri="{FF2B5EF4-FFF2-40B4-BE49-F238E27FC236}">
                      <a16:creationId xmlns:a16="http://schemas.microsoft.com/office/drawing/2014/main" id="{D22F0B79-1164-4A15-86E0-1A26AB257318}"/>
                    </a:ext>
                  </a:extLst>
                </p14:cNvPr>
                <p14:cNvContentPartPr/>
                <p14:nvPr/>
              </p14:nvContentPartPr>
              <p14:xfrm>
                <a:off x="1481835" y="3328410"/>
                <a:ext cx="44640" cy="256320"/>
              </p14:xfrm>
            </p:contentPart>
          </mc:Choice>
          <mc:Fallback xmlns="">
            <p:pic>
              <p:nvPicPr>
                <p:cNvPr id="16" name="Ink 15">
                  <a:extLst>
                    <a:ext uri="{FF2B5EF4-FFF2-40B4-BE49-F238E27FC236}">
                      <a16:creationId xmlns:a16="http://schemas.microsoft.com/office/drawing/2014/main" id="{D22F0B79-1164-4A15-86E0-1A26AB257318}"/>
                    </a:ext>
                  </a:extLst>
                </p:cNvPr>
                <p:cNvPicPr/>
                <p:nvPr/>
              </p:nvPicPr>
              <p:blipFill>
                <a:blip r:embed="rId32"/>
                <a:stretch>
                  <a:fillRect/>
                </a:stretch>
              </p:blipFill>
              <p:spPr>
                <a:xfrm>
                  <a:off x="1473195" y="3319770"/>
                  <a:ext cx="6228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7" name="Ink 16">
                  <a:extLst>
                    <a:ext uri="{FF2B5EF4-FFF2-40B4-BE49-F238E27FC236}">
                      <a16:creationId xmlns:a16="http://schemas.microsoft.com/office/drawing/2014/main" id="{44BB27FC-743D-4DEB-BA5A-1B15E20DB030}"/>
                    </a:ext>
                  </a:extLst>
                </p14:cNvPr>
                <p14:cNvContentPartPr/>
                <p14:nvPr/>
              </p14:nvContentPartPr>
              <p14:xfrm>
                <a:off x="1540155" y="3327330"/>
                <a:ext cx="8640" cy="205560"/>
              </p14:xfrm>
            </p:contentPart>
          </mc:Choice>
          <mc:Fallback xmlns="">
            <p:pic>
              <p:nvPicPr>
                <p:cNvPr id="17" name="Ink 16">
                  <a:extLst>
                    <a:ext uri="{FF2B5EF4-FFF2-40B4-BE49-F238E27FC236}">
                      <a16:creationId xmlns:a16="http://schemas.microsoft.com/office/drawing/2014/main" id="{44BB27FC-743D-4DEB-BA5A-1B15E20DB030}"/>
                    </a:ext>
                  </a:extLst>
                </p:cNvPr>
                <p:cNvPicPr/>
                <p:nvPr/>
              </p:nvPicPr>
              <p:blipFill>
                <a:blip r:embed="rId34"/>
                <a:stretch>
                  <a:fillRect/>
                </a:stretch>
              </p:blipFill>
              <p:spPr>
                <a:xfrm>
                  <a:off x="1531155" y="3318690"/>
                  <a:ext cx="2628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8" name="Ink 17">
                  <a:extLst>
                    <a:ext uri="{FF2B5EF4-FFF2-40B4-BE49-F238E27FC236}">
                      <a16:creationId xmlns:a16="http://schemas.microsoft.com/office/drawing/2014/main" id="{701EA452-85EF-410F-9B1F-F944FCBE829D}"/>
                    </a:ext>
                  </a:extLst>
                </p14:cNvPr>
                <p14:cNvContentPartPr/>
                <p14:nvPr/>
              </p14:nvContentPartPr>
              <p14:xfrm>
                <a:off x="1889355" y="3304650"/>
                <a:ext cx="37440" cy="291600"/>
              </p14:xfrm>
            </p:contentPart>
          </mc:Choice>
          <mc:Fallback xmlns="">
            <p:pic>
              <p:nvPicPr>
                <p:cNvPr id="18" name="Ink 17">
                  <a:extLst>
                    <a:ext uri="{FF2B5EF4-FFF2-40B4-BE49-F238E27FC236}">
                      <a16:creationId xmlns:a16="http://schemas.microsoft.com/office/drawing/2014/main" id="{701EA452-85EF-410F-9B1F-F944FCBE829D}"/>
                    </a:ext>
                  </a:extLst>
                </p:cNvPr>
                <p:cNvPicPr/>
                <p:nvPr/>
              </p:nvPicPr>
              <p:blipFill>
                <a:blip r:embed="rId36"/>
                <a:stretch>
                  <a:fillRect/>
                </a:stretch>
              </p:blipFill>
              <p:spPr>
                <a:xfrm>
                  <a:off x="1880715" y="3296010"/>
                  <a:ext cx="5508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9" name="Ink 18">
                  <a:extLst>
                    <a:ext uri="{FF2B5EF4-FFF2-40B4-BE49-F238E27FC236}">
                      <a16:creationId xmlns:a16="http://schemas.microsoft.com/office/drawing/2014/main" id="{6D355CB8-C098-4556-A87D-207942D0A35F}"/>
                    </a:ext>
                  </a:extLst>
                </p14:cNvPr>
                <p14:cNvContentPartPr/>
                <p14:nvPr/>
              </p14:nvContentPartPr>
              <p14:xfrm>
                <a:off x="1992675" y="3332730"/>
                <a:ext cx="14400" cy="220680"/>
              </p14:xfrm>
            </p:contentPart>
          </mc:Choice>
          <mc:Fallback xmlns="">
            <p:pic>
              <p:nvPicPr>
                <p:cNvPr id="19" name="Ink 18">
                  <a:extLst>
                    <a:ext uri="{FF2B5EF4-FFF2-40B4-BE49-F238E27FC236}">
                      <a16:creationId xmlns:a16="http://schemas.microsoft.com/office/drawing/2014/main" id="{6D355CB8-C098-4556-A87D-207942D0A35F}"/>
                    </a:ext>
                  </a:extLst>
                </p:cNvPr>
                <p:cNvPicPr/>
                <p:nvPr/>
              </p:nvPicPr>
              <p:blipFill>
                <a:blip r:embed="rId38"/>
                <a:stretch>
                  <a:fillRect/>
                </a:stretch>
              </p:blipFill>
              <p:spPr>
                <a:xfrm>
                  <a:off x="1984035" y="3323730"/>
                  <a:ext cx="3204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1" name="Ink 20">
                  <a:extLst>
                    <a:ext uri="{FF2B5EF4-FFF2-40B4-BE49-F238E27FC236}">
                      <a16:creationId xmlns:a16="http://schemas.microsoft.com/office/drawing/2014/main" id="{B95C1976-27A4-4289-9323-E6A258997334}"/>
                    </a:ext>
                  </a:extLst>
                </p14:cNvPr>
                <p14:cNvContentPartPr/>
                <p14:nvPr/>
              </p14:nvContentPartPr>
              <p14:xfrm>
                <a:off x="2174835" y="3009090"/>
                <a:ext cx="165240" cy="223920"/>
              </p14:xfrm>
            </p:contentPart>
          </mc:Choice>
          <mc:Fallback xmlns="">
            <p:pic>
              <p:nvPicPr>
                <p:cNvPr id="21" name="Ink 20">
                  <a:extLst>
                    <a:ext uri="{FF2B5EF4-FFF2-40B4-BE49-F238E27FC236}">
                      <a16:creationId xmlns:a16="http://schemas.microsoft.com/office/drawing/2014/main" id="{B95C1976-27A4-4289-9323-E6A258997334}"/>
                    </a:ext>
                  </a:extLst>
                </p:cNvPr>
                <p:cNvPicPr/>
                <p:nvPr/>
              </p:nvPicPr>
              <p:blipFill>
                <a:blip r:embed="rId40"/>
                <a:stretch>
                  <a:fillRect/>
                </a:stretch>
              </p:blipFill>
              <p:spPr>
                <a:xfrm>
                  <a:off x="2166195" y="3000090"/>
                  <a:ext cx="18288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2" name="Ink 21">
                  <a:extLst>
                    <a:ext uri="{FF2B5EF4-FFF2-40B4-BE49-F238E27FC236}">
                      <a16:creationId xmlns:a16="http://schemas.microsoft.com/office/drawing/2014/main" id="{811E503A-FF67-4076-B5D5-0506B0ACF4DF}"/>
                    </a:ext>
                  </a:extLst>
                </p14:cNvPr>
                <p14:cNvContentPartPr/>
                <p14:nvPr/>
              </p14:nvContentPartPr>
              <p14:xfrm>
                <a:off x="2390835" y="3058050"/>
                <a:ext cx="105840" cy="118800"/>
              </p14:xfrm>
            </p:contentPart>
          </mc:Choice>
          <mc:Fallback xmlns="">
            <p:pic>
              <p:nvPicPr>
                <p:cNvPr id="22" name="Ink 21">
                  <a:extLst>
                    <a:ext uri="{FF2B5EF4-FFF2-40B4-BE49-F238E27FC236}">
                      <a16:creationId xmlns:a16="http://schemas.microsoft.com/office/drawing/2014/main" id="{811E503A-FF67-4076-B5D5-0506B0ACF4DF}"/>
                    </a:ext>
                  </a:extLst>
                </p:cNvPr>
                <p:cNvPicPr/>
                <p:nvPr/>
              </p:nvPicPr>
              <p:blipFill>
                <a:blip r:embed="rId42"/>
                <a:stretch>
                  <a:fillRect/>
                </a:stretch>
              </p:blipFill>
              <p:spPr>
                <a:xfrm>
                  <a:off x="2381835" y="3049050"/>
                  <a:ext cx="12348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4" name="Ink 23">
                  <a:extLst>
                    <a:ext uri="{FF2B5EF4-FFF2-40B4-BE49-F238E27FC236}">
                      <a16:creationId xmlns:a16="http://schemas.microsoft.com/office/drawing/2014/main" id="{2EFBCF2C-BF52-46E6-B2DD-149168905845}"/>
                    </a:ext>
                  </a:extLst>
                </p14:cNvPr>
                <p14:cNvContentPartPr/>
                <p14:nvPr/>
              </p14:nvContentPartPr>
              <p14:xfrm>
                <a:off x="2531595" y="3000450"/>
                <a:ext cx="272880" cy="174600"/>
              </p14:xfrm>
            </p:contentPart>
          </mc:Choice>
          <mc:Fallback xmlns="">
            <p:pic>
              <p:nvPicPr>
                <p:cNvPr id="24" name="Ink 23">
                  <a:extLst>
                    <a:ext uri="{FF2B5EF4-FFF2-40B4-BE49-F238E27FC236}">
                      <a16:creationId xmlns:a16="http://schemas.microsoft.com/office/drawing/2014/main" id="{2EFBCF2C-BF52-46E6-B2DD-149168905845}"/>
                    </a:ext>
                  </a:extLst>
                </p:cNvPr>
                <p:cNvPicPr/>
                <p:nvPr/>
              </p:nvPicPr>
              <p:blipFill>
                <a:blip r:embed="rId44"/>
                <a:stretch>
                  <a:fillRect/>
                </a:stretch>
              </p:blipFill>
              <p:spPr>
                <a:xfrm>
                  <a:off x="2522955" y="2991810"/>
                  <a:ext cx="29052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5" name="Ink 24">
                  <a:extLst>
                    <a:ext uri="{FF2B5EF4-FFF2-40B4-BE49-F238E27FC236}">
                      <a16:creationId xmlns:a16="http://schemas.microsoft.com/office/drawing/2014/main" id="{1D802AD1-C5BD-49F6-81B8-35334E90628D}"/>
                    </a:ext>
                  </a:extLst>
                </p14:cNvPr>
                <p14:cNvContentPartPr/>
                <p14:nvPr/>
              </p14:nvContentPartPr>
              <p14:xfrm>
                <a:off x="2934435" y="2943930"/>
                <a:ext cx="514080" cy="280080"/>
              </p14:xfrm>
            </p:contentPart>
          </mc:Choice>
          <mc:Fallback xmlns="">
            <p:pic>
              <p:nvPicPr>
                <p:cNvPr id="25" name="Ink 24">
                  <a:extLst>
                    <a:ext uri="{FF2B5EF4-FFF2-40B4-BE49-F238E27FC236}">
                      <a16:creationId xmlns:a16="http://schemas.microsoft.com/office/drawing/2014/main" id="{1D802AD1-C5BD-49F6-81B8-35334E90628D}"/>
                    </a:ext>
                  </a:extLst>
                </p:cNvPr>
                <p:cNvPicPr/>
                <p:nvPr/>
              </p:nvPicPr>
              <p:blipFill>
                <a:blip r:embed="rId46"/>
                <a:stretch>
                  <a:fillRect/>
                </a:stretch>
              </p:blipFill>
              <p:spPr>
                <a:xfrm>
                  <a:off x="2925435" y="2935290"/>
                  <a:ext cx="53172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6" name="Ink 25">
                  <a:extLst>
                    <a:ext uri="{FF2B5EF4-FFF2-40B4-BE49-F238E27FC236}">
                      <a16:creationId xmlns:a16="http://schemas.microsoft.com/office/drawing/2014/main" id="{0BAB0AD8-A0C7-4B26-8AC1-3E7F4B6469F5}"/>
                    </a:ext>
                  </a:extLst>
                </p14:cNvPr>
                <p14:cNvContentPartPr/>
                <p14:nvPr/>
              </p14:nvContentPartPr>
              <p14:xfrm>
                <a:off x="3395595" y="3054450"/>
                <a:ext cx="104760" cy="41760"/>
              </p14:xfrm>
            </p:contentPart>
          </mc:Choice>
          <mc:Fallback xmlns="">
            <p:pic>
              <p:nvPicPr>
                <p:cNvPr id="26" name="Ink 25">
                  <a:extLst>
                    <a:ext uri="{FF2B5EF4-FFF2-40B4-BE49-F238E27FC236}">
                      <a16:creationId xmlns:a16="http://schemas.microsoft.com/office/drawing/2014/main" id="{0BAB0AD8-A0C7-4B26-8AC1-3E7F4B6469F5}"/>
                    </a:ext>
                  </a:extLst>
                </p:cNvPr>
                <p:cNvPicPr/>
                <p:nvPr/>
              </p:nvPicPr>
              <p:blipFill>
                <a:blip r:embed="rId48"/>
                <a:stretch>
                  <a:fillRect/>
                </a:stretch>
              </p:blipFill>
              <p:spPr>
                <a:xfrm>
                  <a:off x="3386955" y="3045810"/>
                  <a:ext cx="12240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7" name="Ink 26">
                  <a:extLst>
                    <a:ext uri="{FF2B5EF4-FFF2-40B4-BE49-F238E27FC236}">
                      <a16:creationId xmlns:a16="http://schemas.microsoft.com/office/drawing/2014/main" id="{2665CA25-8D90-4344-B647-7C0CD1E20C2A}"/>
                    </a:ext>
                  </a:extLst>
                </p14:cNvPr>
                <p14:cNvContentPartPr/>
                <p14:nvPr/>
              </p14:nvContentPartPr>
              <p14:xfrm>
                <a:off x="2817075" y="3024570"/>
                <a:ext cx="124200" cy="27000"/>
              </p14:xfrm>
            </p:contentPart>
          </mc:Choice>
          <mc:Fallback xmlns="">
            <p:pic>
              <p:nvPicPr>
                <p:cNvPr id="27" name="Ink 26">
                  <a:extLst>
                    <a:ext uri="{FF2B5EF4-FFF2-40B4-BE49-F238E27FC236}">
                      <a16:creationId xmlns:a16="http://schemas.microsoft.com/office/drawing/2014/main" id="{2665CA25-8D90-4344-B647-7C0CD1E20C2A}"/>
                    </a:ext>
                  </a:extLst>
                </p:cNvPr>
                <p:cNvPicPr/>
                <p:nvPr/>
              </p:nvPicPr>
              <p:blipFill>
                <a:blip r:embed="rId50"/>
                <a:stretch>
                  <a:fillRect/>
                </a:stretch>
              </p:blipFill>
              <p:spPr>
                <a:xfrm>
                  <a:off x="2808075" y="3015570"/>
                  <a:ext cx="141840" cy="44640"/>
                </a:xfrm>
                <a:prstGeom prst="rect">
                  <a:avLst/>
                </a:prstGeom>
              </p:spPr>
            </p:pic>
          </mc:Fallback>
        </mc:AlternateContent>
      </p:grpSp>
      <p:grpSp>
        <p:nvGrpSpPr>
          <p:cNvPr id="33" name="Group 32">
            <a:extLst>
              <a:ext uri="{FF2B5EF4-FFF2-40B4-BE49-F238E27FC236}">
                <a16:creationId xmlns:a16="http://schemas.microsoft.com/office/drawing/2014/main" id="{737D0386-63C3-4B85-AC04-BE94349C4A0B}"/>
              </a:ext>
            </a:extLst>
          </p:cNvPr>
          <p:cNvGrpSpPr/>
          <p:nvPr/>
        </p:nvGrpSpPr>
        <p:grpSpPr>
          <a:xfrm>
            <a:off x="3852795" y="2875890"/>
            <a:ext cx="200520" cy="406080"/>
            <a:chOff x="3852795" y="2875890"/>
            <a:chExt cx="200520" cy="406080"/>
          </a:xfrm>
        </p:grpSpPr>
        <mc:AlternateContent xmlns:mc="http://schemas.openxmlformats.org/markup-compatibility/2006" xmlns:p14="http://schemas.microsoft.com/office/powerpoint/2010/main">
          <mc:Choice Requires="p14">
            <p:contentPart p14:bwMode="auto" r:id="rId51">
              <p14:nvContentPartPr>
                <p14:cNvPr id="29" name="Ink 28">
                  <a:extLst>
                    <a:ext uri="{FF2B5EF4-FFF2-40B4-BE49-F238E27FC236}">
                      <a16:creationId xmlns:a16="http://schemas.microsoft.com/office/drawing/2014/main" id="{16CA541E-30FA-415B-A8DF-33ECBFFA6B80}"/>
                    </a:ext>
                  </a:extLst>
                </p14:cNvPr>
                <p14:cNvContentPartPr/>
                <p14:nvPr/>
              </p14:nvContentPartPr>
              <p14:xfrm>
                <a:off x="3852795" y="2875890"/>
                <a:ext cx="76680" cy="209880"/>
              </p14:xfrm>
            </p:contentPart>
          </mc:Choice>
          <mc:Fallback xmlns="">
            <p:pic>
              <p:nvPicPr>
                <p:cNvPr id="29" name="Ink 28">
                  <a:extLst>
                    <a:ext uri="{FF2B5EF4-FFF2-40B4-BE49-F238E27FC236}">
                      <a16:creationId xmlns:a16="http://schemas.microsoft.com/office/drawing/2014/main" id="{16CA541E-30FA-415B-A8DF-33ECBFFA6B80}"/>
                    </a:ext>
                  </a:extLst>
                </p:cNvPr>
                <p:cNvPicPr/>
                <p:nvPr/>
              </p:nvPicPr>
              <p:blipFill>
                <a:blip r:embed="rId52"/>
                <a:stretch>
                  <a:fillRect/>
                </a:stretch>
              </p:blipFill>
              <p:spPr>
                <a:xfrm>
                  <a:off x="3843795" y="2867250"/>
                  <a:ext cx="9432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0" name="Ink 29">
                  <a:extLst>
                    <a:ext uri="{FF2B5EF4-FFF2-40B4-BE49-F238E27FC236}">
                      <a16:creationId xmlns:a16="http://schemas.microsoft.com/office/drawing/2014/main" id="{C8A1D574-40BE-4F4E-8D06-700887FDC80B}"/>
                    </a:ext>
                  </a:extLst>
                </p14:cNvPr>
                <p14:cNvContentPartPr/>
                <p14:nvPr/>
              </p14:nvContentPartPr>
              <p14:xfrm>
                <a:off x="3892395" y="2948250"/>
                <a:ext cx="94680" cy="287280"/>
              </p14:xfrm>
            </p:contentPart>
          </mc:Choice>
          <mc:Fallback xmlns="">
            <p:pic>
              <p:nvPicPr>
                <p:cNvPr id="30" name="Ink 29">
                  <a:extLst>
                    <a:ext uri="{FF2B5EF4-FFF2-40B4-BE49-F238E27FC236}">
                      <a16:creationId xmlns:a16="http://schemas.microsoft.com/office/drawing/2014/main" id="{C8A1D574-40BE-4F4E-8D06-700887FDC80B}"/>
                    </a:ext>
                  </a:extLst>
                </p:cNvPr>
                <p:cNvPicPr/>
                <p:nvPr/>
              </p:nvPicPr>
              <p:blipFill>
                <a:blip r:embed="rId54"/>
                <a:stretch>
                  <a:fillRect/>
                </a:stretch>
              </p:blipFill>
              <p:spPr>
                <a:xfrm>
                  <a:off x="3883755" y="2939610"/>
                  <a:ext cx="11232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1" name="Ink 30">
                  <a:extLst>
                    <a:ext uri="{FF2B5EF4-FFF2-40B4-BE49-F238E27FC236}">
                      <a16:creationId xmlns:a16="http://schemas.microsoft.com/office/drawing/2014/main" id="{5FBD7160-3BC4-4A9D-B624-2AA43EB06A23}"/>
                    </a:ext>
                  </a:extLst>
                </p14:cNvPr>
                <p14:cNvContentPartPr/>
                <p14:nvPr/>
              </p14:nvContentPartPr>
              <p14:xfrm>
                <a:off x="3978435" y="3165690"/>
                <a:ext cx="74880" cy="116280"/>
              </p14:xfrm>
            </p:contentPart>
          </mc:Choice>
          <mc:Fallback xmlns="">
            <p:pic>
              <p:nvPicPr>
                <p:cNvPr id="31" name="Ink 30">
                  <a:extLst>
                    <a:ext uri="{FF2B5EF4-FFF2-40B4-BE49-F238E27FC236}">
                      <a16:creationId xmlns:a16="http://schemas.microsoft.com/office/drawing/2014/main" id="{5FBD7160-3BC4-4A9D-B624-2AA43EB06A23}"/>
                    </a:ext>
                  </a:extLst>
                </p:cNvPr>
                <p:cNvPicPr/>
                <p:nvPr/>
              </p:nvPicPr>
              <p:blipFill>
                <a:blip r:embed="rId56"/>
                <a:stretch>
                  <a:fillRect/>
                </a:stretch>
              </p:blipFill>
              <p:spPr>
                <a:xfrm>
                  <a:off x="3969795" y="3157050"/>
                  <a:ext cx="9252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2" name="Ink 31">
                  <a:extLst>
                    <a:ext uri="{FF2B5EF4-FFF2-40B4-BE49-F238E27FC236}">
                      <a16:creationId xmlns:a16="http://schemas.microsoft.com/office/drawing/2014/main" id="{63049FF5-6525-4EC5-AF5E-BB68619D7A33}"/>
                    </a:ext>
                  </a:extLst>
                </p14:cNvPr>
                <p14:cNvContentPartPr/>
                <p14:nvPr/>
              </p14:nvContentPartPr>
              <p14:xfrm>
                <a:off x="4016595" y="3052650"/>
                <a:ext cx="12240" cy="53280"/>
              </p14:xfrm>
            </p:contentPart>
          </mc:Choice>
          <mc:Fallback xmlns="">
            <p:pic>
              <p:nvPicPr>
                <p:cNvPr id="32" name="Ink 31">
                  <a:extLst>
                    <a:ext uri="{FF2B5EF4-FFF2-40B4-BE49-F238E27FC236}">
                      <a16:creationId xmlns:a16="http://schemas.microsoft.com/office/drawing/2014/main" id="{63049FF5-6525-4EC5-AF5E-BB68619D7A33}"/>
                    </a:ext>
                  </a:extLst>
                </p:cNvPr>
                <p:cNvPicPr/>
                <p:nvPr/>
              </p:nvPicPr>
              <p:blipFill>
                <a:blip r:embed="rId58"/>
                <a:stretch>
                  <a:fillRect/>
                </a:stretch>
              </p:blipFill>
              <p:spPr>
                <a:xfrm>
                  <a:off x="4007595" y="3044010"/>
                  <a:ext cx="29880" cy="70920"/>
                </a:xfrm>
                <a:prstGeom prst="rect">
                  <a:avLst/>
                </a:prstGeom>
              </p:spPr>
            </p:pic>
          </mc:Fallback>
        </mc:AlternateContent>
      </p:grpSp>
      <p:grpSp>
        <p:nvGrpSpPr>
          <p:cNvPr id="56" name="Group 55">
            <a:extLst>
              <a:ext uri="{FF2B5EF4-FFF2-40B4-BE49-F238E27FC236}">
                <a16:creationId xmlns:a16="http://schemas.microsoft.com/office/drawing/2014/main" id="{C6313C25-7241-4333-8078-C65C5F523ECD}"/>
              </a:ext>
            </a:extLst>
          </p:cNvPr>
          <p:cNvGrpSpPr/>
          <p:nvPr/>
        </p:nvGrpSpPr>
        <p:grpSpPr>
          <a:xfrm>
            <a:off x="4228995" y="2734050"/>
            <a:ext cx="1572480" cy="505800"/>
            <a:chOff x="4228995" y="2734050"/>
            <a:chExt cx="1572480" cy="505800"/>
          </a:xfrm>
        </p:grpSpPr>
        <mc:AlternateContent xmlns:mc="http://schemas.openxmlformats.org/markup-compatibility/2006" xmlns:p14="http://schemas.microsoft.com/office/powerpoint/2010/main">
          <mc:Choice Requires="p14">
            <p:contentPart p14:bwMode="auto" r:id="rId59">
              <p14:nvContentPartPr>
                <p14:cNvPr id="34" name="Ink 33">
                  <a:extLst>
                    <a:ext uri="{FF2B5EF4-FFF2-40B4-BE49-F238E27FC236}">
                      <a16:creationId xmlns:a16="http://schemas.microsoft.com/office/drawing/2014/main" id="{0A6489B7-6E83-42CA-A522-AEC014B165DB}"/>
                    </a:ext>
                  </a:extLst>
                </p14:cNvPr>
                <p14:cNvContentPartPr/>
                <p14:nvPr/>
              </p14:nvContentPartPr>
              <p14:xfrm>
                <a:off x="4228995" y="2734050"/>
                <a:ext cx="126720" cy="477360"/>
              </p14:xfrm>
            </p:contentPart>
          </mc:Choice>
          <mc:Fallback xmlns="">
            <p:pic>
              <p:nvPicPr>
                <p:cNvPr id="34" name="Ink 33">
                  <a:extLst>
                    <a:ext uri="{FF2B5EF4-FFF2-40B4-BE49-F238E27FC236}">
                      <a16:creationId xmlns:a16="http://schemas.microsoft.com/office/drawing/2014/main" id="{0A6489B7-6E83-42CA-A522-AEC014B165DB}"/>
                    </a:ext>
                  </a:extLst>
                </p:cNvPr>
                <p:cNvPicPr/>
                <p:nvPr/>
              </p:nvPicPr>
              <p:blipFill>
                <a:blip r:embed="rId60"/>
                <a:stretch>
                  <a:fillRect/>
                </a:stretch>
              </p:blipFill>
              <p:spPr>
                <a:xfrm>
                  <a:off x="4219995" y="2725410"/>
                  <a:ext cx="144360" cy="495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5" name="Ink 34">
                  <a:extLst>
                    <a:ext uri="{FF2B5EF4-FFF2-40B4-BE49-F238E27FC236}">
                      <a16:creationId xmlns:a16="http://schemas.microsoft.com/office/drawing/2014/main" id="{7F300359-65A7-4031-9BA8-9258E43ACA80}"/>
                    </a:ext>
                  </a:extLst>
                </p14:cNvPr>
                <p14:cNvContentPartPr/>
                <p14:nvPr/>
              </p14:nvContentPartPr>
              <p14:xfrm>
                <a:off x="4358955" y="2976690"/>
                <a:ext cx="165240" cy="143280"/>
              </p14:xfrm>
            </p:contentPart>
          </mc:Choice>
          <mc:Fallback xmlns="">
            <p:pic>
              <p:nvPicPr>
                <p:cNvPr id="35" name="Ink 34">
                  <a:extLst>
                    <a:ext uri="{FF2B5EF4-FFF2-40B4-BE49-F238E27FC236}">
                      <a16:creationId xmlns:a16="http://schemas.microsoft.com/office/drawing/2014/main" id="{7F300359-65A7-4031-9BA8-9258E43ACA80}"/>
                    </a:ext>
                  </a:extLst>
                </p:cNvPr>
                <p:cNvPicPr/>
                <p:nvPr/>
              </p:nvPicPr>
              <p:blipFill>
                <a:blip r:embed="rId62"/>
                <a:stretch>
                  <a:fillRect/>
                </a:stretch>
              </p:blipFill>
              <p:spPr>
                <a:xfrm>
                  <a:off x="4350315" y="2968050"/>
                  <a:ext cx="18288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7" name="Ink 36">
                  <a:extLst>
                    <a:ext uri="{FF2B5EF4-FFF2-40B4-BE49-F238E27FC236}">
                      <a16:creationId xmlns:a16="http://schemas.microsoft.com/office/drawing/2014/main" id="{FD6B50DB-894B-43FA-96A2-9FC1AC4C12BB}"/>
                    </a:ext>
                  </a:extLst>
                </p14:cNvPr>
                <p14:cNvContentPartPr/>
                <p14:nvPr/>
              </p14:nvContentPartPr>
              <p14:xfrm>
                <a:off x="4324035" y="2868690"/>
                <a:ext cx="156240" cy="16560"/>
              </p14:xfrm>
            </p:contentPart>
          </mc:Choice>
          <mc:Fallback xmlns="">
            <p:pic>
              <p:nvPicPr>
                <p:cNvPr id="37" name="Ink 36">
                  <a:extLst>
                    <a:ext uri="{FF2B5EF4-FFF2-40B4-BE49-F238E27FC236}">
                      <a16:creationId xmlns:a16="http://schemas.microsoft.com/office/drawing/2014/main" id="{FD6B50DB-894B-43FA-96A2-9FC1AC4C12BB}"/>
                    </a:ext>
                  </a:extLst>
                </p:cNvPr>
                <p:cNvPicPr/>
                <p:nvPr/>
              </p:nvPicPr>
              <p:blipFill>
                <a:blip r:embed="rId64"/>
                <a:stretch>
                  <a:fillRect/>
                </a:stretch>
              </p:blipFill>
              <p:spPr>
                <a:xfrm>
                  <a:off x="4315035" y="2859690"/>
                  <a:ext cx="17388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8" name="Ink 37">
                  <a:extLst>
                    <a:ext uri="{FF2B5EF4-FFF2-40B4-BE49-F238E27FC236}">
                      <a16:creationId xmlns:a16="http://schemas.microsoft.com/office/drawing/2014/main" id="{E7E84823-1060-4582-9BF5-063B5BC7D2DB}"/>
                    </a:ext>
                  </a:extLst>
                </p14:cNvPr>
                <p14:cNvContentPartPr/>
                <p14:nvPr/>
              </p14:nvContentPartPr>
              <p14:xfrm>
                <a:off x="4457235" y="2851410"/>
                <a:ext cx="46080" cy="131040"/>
              </p14:xfrm>
            </p:contentPart>
          </mc:Choice>
          <mc:Fallback xmlns="">
            <p:pic>
              <p:nvPicPr>
                <p:cNvPr id="38" name="Ink 37">
                  <a:extLst>
                    <a:ext uri="{FF2B5EF4-FFF2-40B4-BE49-F238E27FC236}">
                      <a16:creationId xmlns:a16="http://schemas.microsoft.com/office/drawing/2014/main" id="{E7E84823-1060-4582-9BF5-063B5BC7D2DB}"/>
                    </a:ext>
                  </a:extLst>
                </p:cNvPr>
                <p:cNvPicPr/>
                <p:nvPr/>
              </p:nvPicPr>
              <p:blipFill>
                <a:blip r:embed="rId66"/>
                <a:stretch>
                  <a:fillRect/>
                </a:stretch>
              </p:blipFill>
              <p:spPr>
                <a:xfrm>
                  <a:off x="4448235" y="2842410"/>
                  <a:ext cx="6372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0" name="Ink 39">
                  <a:extLst>
                    <a:ext uri="{FF2B5EF4-FFF2-40B4-BE49-F238E27FC236}">
                      <a16:creationId xmlns:a16="http://schemas.microsoft.com/office/drawing/2014/main" id="{8E3717B5-2694-4F15-B5BF-69BE2A003A6A}"/>
                    </a:ext>
                  </a:extLst>
                </p14:cNvPr>
                <p14:cNvContentPartPr/>
                <p14:nvPr/>
              </p14:nvContentPartPr>
              <p14:xfrm>
                <a:off x="4579275" y="3060930"/>
                <a:ext cx="21960" cy="9000"/>
              </p14:xfrm>
            </p:contentPart>
          </mc:Choice>
          <mc:Fallback xmlns="">
            <p:pic>
              <p:nvPicPr>
                <p:cNvPr id="40" name="Ink 39">
                  <a:extLst>
                    <a:ext uri="{FF2B5EF4-FFF2-40B4-BE49-F238E27FC236}">
                      <a16:creationId xmlns:a16="http://schemas.microsoft.com/office/drawing/2014/main" id="{8E3717B5-2694-4F15-B5BF-69BE2A003A6A}"/>
                    </a:ext>
                  </a:extLst>
                </p:cNvPr>
                <p:cNvPicPr/>
                <p:nvPr/>
              </p:nvPicPr>
              <p:blipFill>
                <a:blip r:embed="rId68"/>
                <a:stretch>
                  <a:fillRect/>
                </a:stretch>
              </p:blipFill>
              <p:spPr>
                <a:xfrm>
                  <a:off x="4570635" y="3052290"/>
                  <a:ext cx="3960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2" name="Ink 41">
                  <a:extLst>
                    <a:ext uri="{FF2B5EF4-FFF2-40B4-BE49-F238E27FC236}">
                      <a16:creationId xmlns:a16="http://schemas.microsoft.com/office/drawing/2014/main" id="{C6D6218F-4B1F-45C4-B138-FC7D6BFEA467}"/>
                    </a:ext>
                  </a:extLst>
                </p14:cNvPr>
                <p14:cNvContentPartPr/>
                <p14:nvPr/>
              </p14:nvContentPartPr>
              <p14:xfrm>
                <a:off x="4604835" y="2945370"/>
                <a:ext cx="76320" cy="187560"/>
              </p14:xfrm>
            </p:contentPart>
          </mc:Choice>
          <mc:Fallback xmlns="">
            <p:pic>
              <p:nvPicPr>
                <p:cNvPr id="42" name="Ink 41">
                  <a:extLst>
                    <a:ext uri="{FF2B5EF4-FFF2-40B4-BE49-F238E27FC236}">
                      <a16:creationId xmlns:a16="http://schemas.microsoft.com/office/drawing/2014/main" id="{C6D6218F-4B1F-45C4-B138-FC7D6BFEA467}"/>
                    </a:ext>
                  </a:extLst>
                </p:cNvPr>
                <p:cNvPicPr/>
                <p:nvPr/>
              </p:nvPicPr>
              <p:blipFill>
                <a:blip r:embed="rId70"/>
                <a:stretch>
                  <a:fillRect/>
                </a:stretch>
              </p:blipFill>
              <p:spPr>
                <a:xfrm>
                  <a:off x="4595835" y="2936370"/>
                  <a:ext cx="9396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3" name="Ink 42">
                  <a:extLst>
                    <a:ext uri="{FF2B5EF4-FFF2-40B4-BE49-F238E27FC236}">
                      <a16:creationId xmlns:a16="http://schemas.microsoft.com/office/drawing/2014/main" id="{053D3A08-3BEB-41D9-A2F7-A7279B86FC9F}"/>
                    </a:ext>
                  </a:extLst>
                </p14:cNvPr>
                <p14:cNvContentPartPr/>
                <p14:nvPr/>
              </p14:nvContentPartPr>
              <p14:xfrm>
                <a:off x="4698435" y="2977050"/>
                <a:ext cx="94320" cy="129600"/>
              </p14:xfrm>
            </p:contentPart>
          </mc:Choice>
          <mc:Fallback xmlns="">
            <p:pic>
              <p:nvPicPr>
                <p:cNvPr id="43" name="Ink 42">
                  <a:extLst>
                    <a:ext uri="{FF2B5EF4-FFF2-40B4-BE49-F238E27FC236}">
                      <a16:creationId xmlns:a16="http://schemas.microsoft.com/office/drawing/2014/main" id="{053D3A08-3BEB-41D9-A2F7-A7279B86FC9F}"/>
                    </a:ext>
                  </a:extLst>
                </p:cNvPr>
                <p:cNvPicPr/>
                <p:nvPr/>
              </p:nvPicPr>
              <p:blipFill>
                <a:blip r:embed="rId72"/>
                <a:stretch>
                  <a:fillRect/>
                </a:stretch>
              </p:blipFill>
              <p:spPr>
                <a:xfrm>
                  <a:off x="4689435" y="2968050"/>
                  <a:ext cx="11196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4" name="Ink 43">
                  <a:extLst>
                    <a:ext uri="{FF2B5EF4-FFF2-40B4-BE49-F238E27FC236}">
                      <a16:creationId xmlns:a16="http://schemas.microsoft.com/office/drawing/2014/main" id="{E6462D4D-1BDB-45B0-9797-81B43C0CB53B}"/>
                    </a:ext>
                  </a:extLst>
                </p14:cNvPr>
                <p14:cNvContentPartPr/>
                <p14:nvPr/>
              </p14:nvContentPartPr>
              <p14:xfrm>
                <a:off x="4803915" y="3075330"/>
                <a:ext cx="18720" cy="137520"/>
              </p14:xfrm>
            </p:contentPart>
          </mc:Choice>
          <mc:Fallback xmlns="">
            <p:pic>
              <p:nvPicPr>
                <p:cNvPr id="44" name="Ink 43">
                  <a:extLst>
                    <a:ext uri="{FF2B5EF4-FFF2-40B4-BE49-F238E27FC236}">
                      <a16:creationId xmlns:a16="http://schemas.microsoft.com/office/drawing/2014/main" id="{E6462D4D-1BDB-45B0-9797-81B43C0CB53B}"/>
                    </a:ext>
                  </a:extLst>
                </p:cNvPr>
                <p:cNvPicPr/>
                <p:nvPr/>
              </p:nvPicPr>
              <p:blipFill>
                <a:blip r:embed="rId74"/>
                <a:stretch>
                  <a:fillRect/>
                </a:stretch>
              </p:blipFill>
              <p:spPr>
                <a:xfrm>
                  <a:off x="4794915" y="3066330"/>
                  <a:ext cx="3636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5" name="Ink 44">
                  <a:extLst>
                    <a:ext uri="{FF2B5EF4-FFF2-40B4-BE49-F238E27FC236}">
                      <a16:creationId xmlns:a16="http://schemas.microsoft.com/office/drawing/2014/main" id="{D8012ADB-52EC-4344-A64A-B67ED490664A}"/>
                    </a:ext>
                  </a:extLst>
                </p14:cNvPr>
                <p14:cNvContentPartPr/>
                <p14:nvPr/>
              </p14:nvContentPartPr>
              <p14:xfrm>
                <a:off x="4692675" y="2889930"/>
                <a:ext cx="212400" cy="22320"/>
              </p14:xfrm>
            </p:contentPart>
          </mc:Choice>
          <mc:Fallback xmlns="">
            <p:pic>
              <p:nvPicPr>
                <p:cNvPr id="45" name="Ink 44">
                  <a:extLst>
                    <a:ext uri="{FF2B5EF4-FFF2-40B4-BE49-F238E27FC236}">
                      <a16:creationId xmlns:a16="http://schemas.microsoft.com/office/drawing/2014/main" id="{D8012ADB-52EC-4344-A64A-B67ED490664A}"/>
                    </a:ext>
                  </a:extLst>
                </p:cNvPr>
                <p:cNvPicPr/>
                <p:nvPr/>
              </p:nvPicPr>
              <p:blipFill>
                <a:blip r:embed="rId76"/>
                <a:stretch>
                  <a:fillRect/>
                </a:stretch>
              </p:blipFill>
              <p:spPr>
                <a:xfrm>
                  <a:off x="4684035" y="2880930"/>
                  <a:ext cx="23004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6" name="Ink 45">
                  <a:extLst>
                    <a:ext uri="{FF2B5EF4-FFF2-40B4-BE49-F238E27FC236}">
                      <a16:creationId xmlns:a16="http://schemas.microsoft.com/office/drawing/2014/main" id="{1012FBC3-C6D9-4F38-A690-AD8EDFA1BD9A}"/>
                    </a:ext>
                  </a:extLst>
                </p14:cNvPr>
                <p14:cNvContentPartPr/>
                <p14:nvPr/>
              </p14:nvContentPartPr>
              <p14:xfrm>
                <a:off x="4870515" y="2833050"/>
                <a:ext cx="43920" cy="166320"/>
              </p14:xfrm>
            </p:contentPart>
          </mc:Choice>
          <mc:Fallback xmlns="">
            <p:pic>
              <p:nvPicPr>
                <p:cNvPr id="46" name="Ink 45">
                  <a:extLst>
                    <a:ext uri="{FF2B5EF4-FFF2-40B4-BE49-F238E27FC236}">
                      <a16:creationId xmlns:a16="http://schemas.microsoft.com/office/drawing/2014/main" id="{1012FBC3-C6D9-4F38-A690-AD8EDFA1BD9A}"/>
                    </a:ext>
                  </a:extLst>
                </p:cNvPr>
                <p:cNvPicPr/>
                <p:nvPr/>
              </p:nvPicPr>
              <p:blipFill>
                <a:blip r:embed="rId78"/>
                <a:stretch>
                  <a:fillRect/>
                </a:stretch>
              </p:blipFill>
              <p:spPr>
                <a:xfrm>
                  <a:off x="4861515" y="2824410"/>
                  <a:ext cx="6156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8" name="Ink 47">
                  <a:extLst>
                    <a:ext uri="{FF2B5EF4-FFF2-40B4-BE49-F238E27FC236}">
                      <a16:creationId xmlns:a16="http://schemas.microsoft.com/office/drawing/2014/main" id="{E8132978-12F5-4BD7-8691-196BC66F429E}"/>
                    </a:ext>
                  </a:extLst>
                </p14:cNvPr>
                <p14:cNvContentPartPr/>
                <p14:nvPr/>
              </p14:nvContentPartPr>
              <p14:xfrm>
                <a:off x="5018835" y="3034290"/>
                <a:ext cx="203040" cy="10080"/>
              </p14:xfrm>
            </p:contentPart>
          </mc:Choice>
          <mc:Fallback xmlns="">
            <p:pic>
              <p:nvPicPr>
                <p:cNvPr id="48" name="Ink 47">
                  <a:extLst>
                    <a:ext uri="{FF2B5EF4-FFF2-40B4-BE49-F238E27FC236}">
                      <a16:creationId xmlns:a16="http://schemas.microsoft.com/office/drawing/2014/main" id="{E8132978-12F5-4BD7-8691-196BC66F429E}"/>
                    </a:ext>
                  </a:extLst>
                </p:cNvPr>
                <p:cNvPicPr/>
                <p:nvPr/>
              </p:nvPicPr>
              <p:blipFill>
                <a:blip r:embed="rId80"/>
                <a:stretch>
                  <a:fillRect/>
                </a:stretch>
              </p:blipFill>
              <p:spPr>
                <a:xfrm>
                  <a:off x="5009835" y="3025650"/>
                  <a:ext cx="22068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49" name="Ink 48">
                  <a:extLst>
                    <a:ext uri="{FF2B5EF4-FFF2-40B4-BE49-F238E27FC236}">
                      <a16:creationId xmlns:a16="http://schemas.microsoft.com/office/drawing/2014/main" id="{78DB0666-63BC-4EA1-B848-82E17352CDF9}"/>
                    </a:ext>
                  </a:extLst>
                </p14:cNvPr>
                <p14:cNvContentPartPr/>
                <p14:nvPr/>
              </p14:nvContentPartPr>
              <p14:xfrm>
                <a:off x="5106315" y="2969850"/>
                <a:ext cx="23760" cy="198360"/>
              </p14:xfrm>
            </p:contentPart>
          </mc:Choice>
          <mc:Fallback xmlns="">
            <p:pic>
              <p:nvPicPr>
                <p:cNvPr id="49" name="Ink 48">
                  <a:extLst>
                    <a:ext uri="{FF2B5EF4-FFF2-40B4-BE49-F238E27FC236}">
                      <a16:creationId xmlns:a16="http://schemas.microsoft.com/office/drawing/2014/main" id="{78DB0666-63BC-4EA1-B848-82E17352CDF9}"/>
                    </a:ext>
                  </a:extLst>
                </p:cNvPr>
                <p:cNvPicPr/>
                <p:nvPr/>
              </p:nvPicPr>
              <p:blipFill>
                <a:blip r:embed="rId82"/>
                <a:stretch>
                  <a:fillRect/>
                </a:stretch>
              </p:blipFill>
              <p:spPr>
                <a:xfrm>
                  <a:off x="5097675" y="2960850"/>
                  <a:ext cx="414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0" name="Ink 49">
                  <a:extLst>
                    <a:ext uri="{FF2B5EF4-FFF2-40B4-BE49-F238E27FC236}">
                      <a16:creationId xmlns:a16="http://schemas.microsoft.com/office/drawing/2014/main" id="{32996884-477E-49EA-A5CD-DAE7B999CECE}"/>
                    </a:ext>
                  </a:extLst>
                </p14:cNvPr>
                <p14:cNvContentPartPr/>
                <p14:nvPr/>
              </p14:nvContentPartPr>
              <p14:xfrm>
                <a:off x="5261475" y="2957250"/>
                <a:ext cx="114120" cy="185400"/>
              </p14:xfrm>
            </p:contentPart>
          </mc:Choice>
          <mc:Fallback xmlns="">
            <p:pic>
              <p:nvPicPr>
                <p:cNvPr id="50" name="Ink 49">
                  <a:extLst>
                    <a:ext uri="{FF2B5EF4-FFF2-40B4-BE49-F238E27FC236}">
                      <a16:creationId xmlns:a16="http://schemas.microsoft.com/office/drawing/2014/main" id="{32996884-477E-49EA-A5CD-DAE7B999CECE}"/>
                    </a:ext>
                  </a:extLst>
                </p:cNvPr>
                <p:cNvPicPr/>
                <p:nvPr/>
              </p:nvPicPr>
              <p:blipFill>
                <a:blip r:embed="rId84"/>
                <a:stretch>
                  <a:fillRect/>
                </a:stretch>
              </p:blipFill>
              <p:spPr>
                <a:xfrm>
                  <a:off x="5252475" y="2948250"/>
                  <a:ext cx="13176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2" name="Ink 51">
                  <a:extLst>
                    <a:ext uri="{FF2B5EF4-FFF2-40B4-BE49-F238E27FC236}">
                      <a16:creationId xmlns:a16="http://schemas.microsoft.com/office/drawing/2014/main" id="{986317A2-307B-4157-A8A2-8C1B70936564}"/>
                    </a:ext>
                  </a:extLst>
                </p14:cNvPr>
                <p14:cNvContentPartPr/>
                <p14:nvPr/>
              </p14:nvContentPartPr>
              <p14:xfrm>
                <a:off x="5369115" y="2753490"/>
                <a:ext cx="128160" cy="486360"/>
              </p14:xfrm>
            </p:contentPart>
          </mc:Choice>
          <mc:Fallback xmlns="">
            <p:pic>
              <p:nvPicPr>
                <p:cNvPr id="52" name="Ink 51">
                  <a:extLst>
                    <a:ext uri="{FF2B5EF4-FFF2-40B4-BE49-F238E27FC236}">
                      <a16:creationId xmlns:a16="http://schemas.microsoft.com/office/drawing/2014/main" id="{986317A2-307B-4157-A8A2-8C1B70936564}"/>
                    </a:ext>
                  </a:extLst>
                </p:cNvPr>
                <p:cNvPicPr/>
                <p:nvPr/>
              </p:nvPicPr>
              <p:blipFill>
                <a:blip r:embed="rId86"/>
                <a:stretch>
                  <a:fillRect/>
                </a:stretch>
              </p:blipFill>
              <p:spPr>
                <a:xfrm>
                  <a:off x="5360475" y="2744850"/>
                  <a:ext cx="145800" cy="5040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3" name="Ink 52">
                  <a:extLst>
                    <a:ext uri="{FF2B5EF4-FFF2-40B4-BE49-F238E27FC236}">
                      <a16:creationId xmlns:a16="http://schemas.microsoft.com/office/drawing/2014/main" id="{FA1B4A93-DC80-46F6-A0F6-01FDFED6DFC4}"/>
                    </a:ext>
                  </a:extLst>
                </p14:cNvPr>
                <p14:cNvContentPartPr/>
                <p14:nvPr/>
              </p14:nvContentPartPr>
              <p14:xfrm>
                <a:off x="5593395" y="2892090"/>
                <a:ext cx="208080" cy="202320"/>
              </p14:xfrm>
            </p:contentPart>
          </mc:Choice>
          <mc:Fallback xmlns="">
            <p:pic>
              <p:nvPicPr>
                <p:cNvPr id="53" name="Ink 52">
                  <a:extLst>
                    <a:ext uri="{FF2B5EF4-FFF2-40B4-BE49-F238E27FC236}">
                      <a16:creationId xmlns:a16="http://schemas.microsoft.com/office/drawing/2014/main" id="{FA1B4A93-DC80-46F6-A0F6-01FDFED6DFC4}"/>
                    </a:ext>
                  </a:extLst>
                </p:cNvPr>
                <p:cNvPicPr/>
                <p:nvPr/>
              </p:nvPicPr>
              <p:blipFill>
                <a:blip r:embed="rId88"/>
                <a:stretch>
                  <a:fillRect/>
                </a:stretch>
              </p:blipFill>
              <p:spPr>
                <a:xfrm>
                  <a:off x="5584755" y="2883450"/>
                  <a:ext cx="22572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54" name="Ink 53">
                  <a:extLst>
                    <a:ext uri="{FF2B5EF4-FFF2-40B4-BE49-F238E27FC236}">
                      <a16:creationId xmlns:a16="http://schemas.microsoft.com/office/drawing/2014/main" id="{6F7D0590-BF72-4369-A2DB-2FB27DB62D4E}"/>
                    </a:ext>
                  </a:extLst>
                </p14:cNvPr>
                <p14:cNvContentPartPr/>
                <p14:nvPr/>
              </p14:nvContentPartPr>
              <p14:xfrm>
                <a:off x="5596995" y="3060570"/>
                <a:ext cx="177120" cy="103680"/>
              </p14:xfrm>
            </p:contentPart>
          </mc:Choice>
          <mc:Fallback xmlns="">
            <p:pic>
              <p:nvPicPr>
                <p:cNvPr id="54" name="Ink 53">
                  <a:extLst>
                    <a:ext uri="{FF2B5EF4-FFF2-40B4-BE49-F238E27FC236}">
                      <a16:creationId xmlns:a16="http://schemas.microsoft.com/office/drawing/2014/main" id="{6F7D0590-BF72-4369-A2DB-2FB27DB62D4E}"/>
                    </a:ext>
                  </a:extLst>
                </p:cNvPr>
                <p:cNvPicPr/>
                <p:nvPr/>
              </p:nvPicPr>
              <p:blipFill>
                <a:blip r:embed="rId90"/>
                <a:stretch>
                  <a:fillRect/>
                </a:stretch>
              </p:blipFill>
              <p:spPr>
                <a:xfrm>
                  <a:off x="5587995" y="3051570"/>
                  <a:ext cx="194760" cy="121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1">
            <p14:nvContentPartPr>
              <p14:cNvPr id="55" name="Ink 54">
                <a:extLst>
                  <a:ext uri="{FF2B5EF4-FFF2-40B4-BE49-F238E27FC236}">
                    <a16:creationId xmlns:a16="http://schemas.microsoft.com/office/drawing/2014/main" id="{8C4FA58D-E78B-4CFF-BE85-CFE52A186C03}"/>
                  </a:ext>
                </a:extLst>
              </p14:cNvPr>
              <p14:cNvContentPartPr/>
              <p14:nvPr/>
            </p14:nvContentPartPr>
            <p14:xfrm>
              <a:off x="5979675" y="2882730"/>
              <a:ext cx="54000" cy="287280"/>
            </p14:xfrm>
          </p:contentPart>
        </mc:Choice>
        <mc:Fallback xmlns="">
          <p:pic>
            <p:nvPicPr>
              <p:cNvPr id="55" name="Ink 54">
                <a:extLst>
                  <a:ext uri="{FF2B5EF4-FFF2-40B4-BE49-F238E27FC236}">
                    <a16:creationId xmlns:a16="http://schemas.microsoft.com/office/drawing/2014/main" id="{8C4FA58D-E78B-4CFF-BE85-CFE52A186C03}"/>
                  </a:ext>
                </a:extLst>
              </p:cNvPr>
              <p:cNvPicPr/>
              <p:nvPr/>
            </p:nvPicPr>
            <p:blipFill>
              <a:blip r:embed="rId92"/>
              <a:stretch>
                <a:fillRect/>
              </a:stretch>
            </p:blipFill>
            <p:spPr>
              <a:xfrm>
                <a:off x="5971035" y="2874090"/>
                <a:ext cx="71640" cy="304920"/>
              </a:xfrm>
              <a:prstGeom prst="rect">
                <a:avLst/>
              </a:prstGeom>
            </p:spPr>
          </p:pic>
        </mc:Fallback>
      </mc:AlternateContent>
    </p:spTree>
    <p:custDataLst>
      <p:tags r:id="rId1"/>
    </p:custDataLst>
    <p:extLst>
      <p:ext uri="{BB962C8B-B14F-4D97-AF65-F5344CB8AC3E}">
        <p14:creationId xmlns:p14="http://schemas.microsoft.com/office/powerpoint/2010/main" val="1317142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C1CCB-8C21-4684-97E6-02633089724B}"/>
              </a:ext>
            </a:extLst>
          </p:cNvPr>
          <p:cNvSpPr>
            <a:spLocks noGrp="1"/>
          </p:cNvSpPr>
          <p:nvPr>
            <p:ph type="title"/>
          </p:nvPr>
        </p:nvSpPr>
        <p:spPr>
          <a:xfrm>
            <a:off x="767081" y="1997612"/>
            <a:ext cx="9144000" cy="870791"/>
          </a:xfrm>
        </p:spPr>
        <p:txBody>
          <a:bodyPr>
            <a:noAutofit/>
          </a:bodyPr>
          <a:lstStyle/>
          <a:p>
            <a:r>
              <a:rPr lang="en-US" sz="4200" b="0" spc="9" dirty="0">
                <a:latin typeface="Times New Roman" panose="02020603050405020304" pitchFamily="18" charset="0"/>
                <a:cs typeface="Times New Roman" panose="02020603050405020304" pitchFamily="18" charset="0"/>
              </a:rPr>
              <a:t>C</a:t>
            </a:r>
            <a:r>
              <a:rPr lang="en-US" sz="4200" b="0" spc="25" dirty="0">
                <a:latin typeface="Times New Roman" panose="02020603050405020304" pitchFamily="18" charset="0"/>
                <a:cs typeface="Times New Roman" panose="02020603050405020304" pitchFamily="18" charset="0"/>
              </a:rPr>
              <a:t>ou</a:t>
            </a:r>
            <a:r>
              <a:rPr lang="en-US" sz="4200" b="0" spc="19" dirty="0">
                <a:latin typeface="Times New Roman" panose="02020603050405020304" pitchFamily="18" charset="0"/>
                <a:cs typeface="Times New Roman" panose="02020603050405020304" pitchFamily="18" charset="0"/>
              </a:rPr>
              <a:t>r</a:t>
            </a:r>
            <a:r>
              <a:rPr lang="en-US" sz="4200" b="0" spc="0" dirty="0">
                <a:latin typeface="Times New Roman" panose="02020603050405020304" pitchFamily="18" charset="0"/>
                <a:cs typeface="Times New Roman" panose="02020603050405020304" pitchFamily="18" charset="0"/>
              </a:rPr>
              <a:t>se </a:t>
            </a:r>
            <a:r>
              <a:rPr lang="en-US" sz="4200" b="0" spc="14" dirty="0">
                <a:latin typeface="Times New Roman" panose="02020603050405020304" pitchFamily="18" charset="0"/>
                <a:cs typeface="Times New Roman" panose="02020603050405020304" pitchFamily="18" charset="0"/>
              </a:rPr>
              <a:t>O</a:t>
            </a:r>
            <a:r>
              <a:rPr lang="en-US" sz="4200" b="0" spc="25" dirty="0">
                <a:latin typeface="Times New Roman" panose="02020603050405020304" pitchFamily="18" charset="0"/>
                <a:cs typeface="Times New Roman" panose="02020603050405020304" pitchFamily="18" charset="0"/>
              </a:rPr>
              <a:t>b</a:t>
            </a:r>
            <a:r>
              <a:rPr lang="en-US" sz="4200" b="0" spc="29" dirty="0">
                <a:latin typeface="Times New Roman" panose="02020603050405020304" pitchFamily="18" charset="0"/>
                <a:cs typeface="Times New Roman" panose="02020603050405020304" pitchFamily="18" charset="0"/>
              </a:rPr>
              <a:t>j</a:t>
            </a:r>
            <a:r>
              <a:rPr lang="en-US" sz="4200" b="0" spc="19" dirty="0">
                <a:latin typeface="Times New Roman" panose="02020603050405020304" pitchFamily="18" charset="0"/>
                <a:cs typeface="Times New Roman" panose="02020603050405020304" pitchFamily="18" charset="0"/>
              </a:rPr>
              <a:t>e</a:t>
            </a:r>
            <a:r>
              <a:rPr lang="en-US" sz="4200" b="0" spc="0" dirty="0">
                <a:latin typeface="Times New Roman" panose="02020603050405020304" pitchFamily="18" charset="0"/>
                <a:cs typeface="Times New Roman" panose="02020603050405020304" pitchFamily="18" charset="0"/>
              </a:rPr>
              <a:t>c</a:t>
            </a:r>
            <a:r>
              <a:rPr lang="en-US" sz="4200" b="0" spc="14" dirty="0">
                <a:latin typeface="Times New Roman" panose="02020603050405020304" pitchFamily="18" charset="0"/>
                <a:cs typeface="Times New Roman" panose="02020603050405020304" pitchFamily="18" charset="0"/>
              </a:rPr>
              <a:t>t</a:t>
            </a:r>
            <a:r>
              <a:rPr lang="en-US" sz="4200" b="0" spc="0" dirty="0">
                <a:latin typeface="Times New Roman" panose="02020603050405020304" pitchFamily="18" charset="0"/>
                <a:cs typeface="Times New Roman" panose="02020603050405020304" pitchFamily="18" charset="0"/>
              </a:rPr>
              <a:t>iv</a:t>
            </a:r>
            <a:r>
              <a:rPr lang="en-US" sz="4200" b="0" spc="25" dirty="0">
                <a:latin typeface="Times New Roman" panose="02020603050405020304" pitchFamily="18" charset="0"/>
                <a:cs typeface="Times New Roman" panose="02020603050405020304" pitchFamily="18" charset="0"/>
              </a:rPr>
              <a:t>e</a:t>
            </a:r>
            <a:r>
              <a:rPr lang="en-US" sz="4200" b="0" spc="0" dirty="0">
                <a:latin typeface="Times New Roman" panose="02020603050405020304" pitchFamily="18" charset="0"/>
                <a:cs typeface="Times New Roman" panose="02020603050405020304" pitchFamily="18" charset="0"/>
              </a:rPr>
              <a:t>s</a:t>
            </a:r>
            <a:r>
              <a:rPr lang="en-US" sz="4200" b="0" dirty="0">
                <a:latin typeface="Times New Roman" panose="02020603050405020304" pitchFamily="18" charset="0"/>
                <a:cs typeface="Times New Roman" panose="02020603050405020304" pitchFamily="18" charset="0"/>
              </a:rPr>
              <a:t/>
            </a:r>
            <a:br>
              <a:rPr lang="en-US" sz="4200" b="0" dirty="0">
                <a:latin typeface="Times New Roman" panose="02020603050405020304" pitchFamily="18" charset="0"/>
                <a:cs typeface="Times New Roman" panose="02020603050405020304" pitchFamily="18" charset="0"/>
              </a:rPr>
            </a:br>
            <a:endParaRPr lang="en-US" sz="4200" b="0" dirty="0"/>
          </a:p>
        </p:txBody>
      </p:sp>
      <p:sp>
        <p:nvSpPr>
          <p:cNvPr id="3" name="Content Placeholder 2">
            <a:extLst>
              <a:ext uri="{FF2B5EF4-FFF2-40B4-BE49-F238E27FC236}">
                <a16:creationId xmlns:a16="http://schemas.microsoft.com/office/drawing/2014/main" id="{3AF5D52C-5FEF-48A4-AB6A-428FF224DF72}"/>
              </a:ext>
            </a:extLst>
          </p:cNvPr>
          <p:cNvSpPr>
            <a:spLocks noGrp="1"/>
          </p:cNvSpPr>
          <p:nvPr>
            <p:ph idx="1"/>
          </p:nvPr>
        </p:nvSpPr>
        <p:spPr>
          <a:xfrm>
            <a:off x="810065" y="2433008"/>
            <a:ext cx="5285935" cy="3593592"/>
          </a:xfrm>
        </p:spPr>
        <p:txBody>
          <a:bodyPr>
            <a:normAutofit/>
          </a:bodyPr>
          <a:lstStyle/>
          <a:p>
            <a:pPr algn="just">
              <a:lnSpc>
                <a:spcPct val="150000"/>
              </a:lnSpc>
            </a:pPr>
            <a:r>
              <a:rPr lang="en-US" sz="2200" spc="-134" dirty="0">
                <a:latin typeface="Times New Roman" panose="02020603050405020304" pitchFamily="18" charset="0"/>
                <a:cs typeface="Times New Roman" panose="02020603050405020304" pitchFamily="18" charset="0"/>
              </a:rPr>
              <a:t>CO1: T</a:t>
            </a:r>
            <a:r>
              <a:rPr lang="en-US" sz="2200" spc="0" dirty="0">
                <a:latin typeface="Times New Roman" panose="02020603050405020304" pitchFamily="18" charset="0"/>
                <a:cs typeface="Times New Roman" panose="02020603050405020304" pitchFamily="18" charset="0"/>
              </a:rPr>
              <a:t>o</a:t>
            </a:r>
            <a:r>
              <a:rPr lang="en-US" sz="2200" spc="-4" dirty="0">
                <a:latin typeface="Times New Roman" panose="02020603050405020304" pitchFamily="18" charset="0"/>
                <a:cs typeface="Times New Roman" panose="02020603050405020304" pitchFamily="18" charset="0"/>
              </a:rPr>
              <a:t> </a:t>
            </a:r>
            <a:r>
              <a:rPr lang="en-US" sz="2200" spc="-9" dirty="0">
                <a:latin typeface="Times New Roman" panose="02020603050405020304" pitchFamily="18" charset="0"/>
                <a:cs typeface="Times New Roman" panose="02020603050405020304" pitchFamily="18" charset="0"/>
              </a:rPr>
              <a:t>i</a:t>
            </a:r>
            <a:r>
              <a:rPr lang="en-US" sz="2200" spc="-29" dirty="0">
                <a:latin typeface="Times New Roman" panose="02020603050405020304" pitchFamily="18" charset="0"/>
                <a:cs typeface="Times New Roman" panose="02020603050405020304" pitchFamily="18" charset="0"/>
              </a:rPr>
              <a:t>n</a:t>
            </a:r>
            <a:r>
              <a:rPr lang="en-US" sz="2200" spc="-9" dirty="0">
                <a:latin typeface="Times New Roman" panose="02020603050405020304" pitchFamily="18" charset="0"/>
                <a:cs typeface="Times New Roman" panose="02020603050405020304" pitchFamily="18" charset="0"/>
              </a:rPr>
              <a:t>t</a:t>
            </a:r>
            <a:r>
              <a:rPr lang="en-US" sz="2200" spc="-34" dirty="0">
                <a:latin typeface="Times New Roman" panose="02020603050405020304" pitchFamily="18" charset="0"/>
                <a:cs typeface="Times New Roman" panose="02020603050405020304" pitchFamily="18" charset="0"/>
              </a:rPr>
              <a:t>r</a:t>
            </a:r>
            <a:r>
              <a:rPr lang="en-US" sz="2200" spc="-9" dirty="0">
                <a:latin typeface="Times New Roman" panose="02020603050405020304" pitchFamily="18" charset="0"/>
                <a:cs typeface="Times New Roman" panose="02020603050405020304" pitchFamily="18" charset="0"/>
              </a:rPr>
              <a:t>o</a:t>
            </a:r>
            <a:r>
              <a:rPr lang="en-US" sz="2200" spc="0" dirty="0">
                <a:latin typeface="Times New Roman" panose="02020603050405020304" pitchFamily="18" charset="0"/>
                <a:cs typeface="Times New Roman" panose="02020603050405020304" pitchFamily="18" charset="0"/>
              </a:rPr>
              <a:t>d</a:t>
            </a:r>
            <a:r>
              <a:rPr lang="en-US" sz="2200" spc="-9" dirty="0">
                <a:latin typeface="Times New Roman" panose="02020603050405020304" pitchFamily="18" charset="0"/>
                <a:cs typeface="Times New Roman" panose="02020603050405020304" pitchFamily="18" charset="0"/>
              </a:rPr>
              <a:t>uc</a:t>
            </a:r>
            <a:r>
              <a:rPr lang="en-US" sz="2200" spc="0" dirty="0">
                <a:latin typeface="Times New Roman" panose="02020603050405020304" pitchFamily="18" charset="0"/>
                <a:cs typeface="Times New Roman" panose="02020603050405020304" pitchFamily="18" charset="0"/>
              </a:rPr>
              <a:t>e</a:t>
            </a:r>
            <a:r>
              <a:rPr lang="en-US" sz="2200" spc="39" dirty="0">
                <a:latin typeface="Times New Roman" panose="02020603050405020304" pitchFamily="18" charset="0"/>
                <a:cs typeface="Times New Roman" panose="02020603050405020304" pitchFamily="18" charset="0"/>
              </a:rPr>
              <a:t> </a:t>
            </a:r>
            <a:r>
              <a:rPr lang="en-US" sz="2200" spc="-29" dirty="0">
                <a:latin typeface="Times New Roman" panose="02020603050405020304" pitchFamily="18" charset="0"/>
                <a:cs typeface="Times New Roman" panose="02020603050405020304" pitchFamily="18" charset="0"/>
              </a:rPr>
              <a:t>s</a:t>
            </a:r>
            <a:r>
              <a:rPr lang="en-US" sz="2200" spc="-9" dirty="0">
                <a:latin typeface="Times New Roman" panose="02020603050405020304" pitchFamily="18" charset="0"/>
                <a:cs typeface="Times New Roman" panose="02020603050405020304" pitchFamily="18" charset="0"/>
              </a:rPr>
              <a:t>t</a:t>
            </a:r>
            <a:r>
              <a:rPr lang="en-US" sz="2200" spc="0" dirty="0">
                <a:latin typeface="Times New Roman" panose="02020603050405020304" pitchFamily="18" charset="0"/>
                <a:cs typeface="Times New Roman" panose="02020603050405020304" pitchFamily="18" charset="0"/>
              </a:rPr>
              <a:t>u</a:t>
            </a:r>
            <a:r>
              <a:rPr lang="en-US" sz="2200" spc="-9" dirty="0">
                <a:latin typeface="Times New Roman" panose="02020603050405020304" pitchFamily="18" charset="0"/>
                <a:cs typeface="Times New Roman" panose="02020603050405020304" pitchFamily="18" charset="0"/>
              </a:rPr>
              <a:t>d</a:t>
            </a:r>
            <a:r>
              <a:rPr lang="en-US" sz="2200" spc="-4" dirty="0">
                <a:latin typeface="Times New Roman" panose="02020603050405020304" pitchFamily="18" charset="0"/>
                <a:cs typeface="Times New Roman" panose="02020603050405020304" pitchFamily="18" charset="0"/>
              </a:rPr>
              <a:t>e</a:t>
            </a:r>
            <a:r>
              <a:rPr lang="en-US" sz="2200" spc="-29" dirty="0">
                <a:latin typeface="Times New Roman" panose="02020603050405020304" pitchFamily="18" charset="0"/>
                <a:cs typeface="Times New Roman" panose="02020603050405020304" pitchFamily="18" charset="0"/>
              </a:rPr>
              <a:t>n</a:t>
            </a:r>
            <a:r>
              <a:rPr lang="en-US" sz="2200" spc="-9" dirty="0">
                <a:latin typeface="Times New Roman" panose="02020603050405020304" pitchFamily="18" charset="0"/>
                <a:cs typeface="Times New Roman" panose="02020603050405020304" pitchFamily="18" charset="0"/>
              </a:rPr>
              <a:t>t</a:t>
            </a:r>
            <a:r>
              <a:rPr lang="en-US" sz="2200" spc="0" dirty="0">
                <a:latin typeface="Times New Roman" panose="02020603050405020304" pitchFamily="18" charset="0"/>
                <a:cs typeface="Times New Roman" panose="02020603050405020304" pitchFamily="18" charset="0"/>
              </a:rPr>
              <a:t>s</a:t>
            </a:r>
            <a:r>
              <a:rPr lang="en-US" sz="2200" spc="14" dirty="0">
                <a:latin typeface="Times New Roman" panose="02020603050405020304" pitchFamily="18" charset="0"/>
                <a:cs typeface="Times New Roman" panose="02020603050405020304" pitchFamily="18" charset="0"/>
              </a:rPr>
              <a:t> </a:t>
            </a:r>
            <a:r>
              <a:rPr lang="en-US" sz="2200" spc="-34" dirty="0">
                <a:latin typeface="Times New Roman" panose="02020603050405020304" pitchFamily="18" charset="0"/>
                <a:cs typeface="Times New Roman" panose="02020603050405020304" pitchFamily="18" charset="0"/>
              </a:rPr>
              <a:t>about</a:t>
            </a:r>
            <a:r>
              <a:rPr lang="en-US" sz="2200" spc="34" dirty="0">
                <a:latin typeface="Times New Roman" panose="02020603050405020304" pitchFamily="18" charset="0"/>
                <a:cs typeface="Times New Roman" panose="02020603050405020304" pitchFamily="18" charset="0"/>
              </a:rPr>
              <a:t> </a:t>
            </a:r>
            <a:r>
              <a:rPr lang="en-US" sz="2200" spc="-9" dirty="0">
                <a:latin typeface="Times New Roman" panose="02020603050405020304" pitchFamily="18" charset="0"/>
                <a:cs typeface="Times New Roman" panose="02020603050405020304" pitchFamily="18" charset="0"/>
              </a:rPr>
              <a:t>t</a:t>
            </a:r>
            <a:r>
              <a:rPr lang="en-US" sz="2200" spc="0" dirty="0">
                <a:latin typeface="Times New Roman" panose="02020603050405020304" pitchFamily="18" charset="0"/>
                <a:cs typeface="Times New Roman" panose="02020603050405020304" pitchFamily="18" charset="0"/>
              </a:rPr>
              <a:t>he</a:t>
            </a:r>
            <a:r>
              <a:rPr lang="en-US" sz="2200" spc="-9" dirty="0">
                <a:latin typeface="Times New Roman" panose="02020603050405020304" pitchFamily="18" charset="0"/>
                <a:cs typeface="Times New Roman" panose="02020603050405020304" pitchFamily="18" charset="0"/>
              </a:rPr>
              <a:t> </a:t>
            </a:r>
            <a:r>
              <a:rPr lang="en-US" sz="2200" b="0" i="0" dirty="0">
                <a:solidFill>
                  <a:srgbClr val="292929"/>
                </a:solidFill>
                <a:effectLst/>
                <a:latin typeface="Times New Roman" panose="02020603050405020304" pitchFamily="18" charset="0"/>
                <a:cs typeface="Times New Roman" panose="02020603050405020304" pitchFamily="18" charset="0"/>
              </a:rPr>
              <a:t>Margin Intuition. </a:t>
            </a:r>
            <a:endParaRPr lang="en-US" sz="2200" spc="0" dirty="0">
              <a:latin typeface="Times New Roman" panose="02020603050405020304" pitchFamily="18" charset="0"/>
              <a:cs typeface="Times New Roman" panose="02020603050405020304" pitchFamily="18" charset="0"/>
            </a:endParaRPr>
          </a:p>
          <a:p>
            <a:pPr algn="just">
              <a:lnSpc>
                <a:spcPct val="150000"/>
              </a:lnSpc>
            </a:pPr>
            <a:r>
              <a:rPr lang="en-US" sz="2200" spc="-134" dirty="0">
                <a:latin typeface="Times New Roman" panose="02020603050405020304" pitchFamily="18" charset="0"/>
                <a:cs typeface="Times New Roman" panose="02020603050405020304" pitchFamily="18" charset="0"/>
              </a:rPr>
              <a:t>CO2: T</a:t>
            </a:r>
            <a:r>
              <a:rPr lang="en-US" sz="2200" spc="0" dirty="0">
                <a:latin typeface="Times New Roman" panose="02020603050405020304" pitchFamily="18" charset="0"/>
                <a:cs typeface="Times New Roman" panose="02020603050405020304" pitchFamily="18" charset="0"/>
              </a:rPr>
              <a:t>o</a:t>
            </a:r>
            <a:r>
              <a:rPr lang="en-US" sz="2200" spc="-4" dirty="0">
                <a:latin typeface="Times New Roman" panose="02020603050405020304" pitchFamily="18" charset="0"/>
                <a:cs typeface="Times New Roman" panose="02020603050405020304" pitchFamily="18" charset="0"/>
              </a:rPr>
              <a:t> </a:t>
            </a:r>
            <a:r>
              <a:rPr lang="en-US" sz="2200" spc="-9" dirty="0">
                <a:latin typeface="Times New Roman" panose="02020603050405020304" pitchFamily="18" charset="0"/>
                <a:cs typeface="Times New Roman" panose="02020603050405020304" pitchFamily="18" charset="0"/>
              </a:rPr>
              <a:t>de</a:t>
            </a:r>
            <a:r>
              <a:rPr lang="en-US" sz="2200" spc="-29" dirty="0">
                <a:latin typeface="Times New Roman" panose="02020603050405020304" pitchFamily="18" charset="0"/>
                <a:cs typeface="Times New Roman" panose="02020603050405020304" pitchFamily="18" charset="0"/>
              </a:rPr>
              <a:t>v</a:t>
            </a:r>
            <a:r>
              <a:rPr lang="en-US" sz="2200" spc="-9" dirty="0">
                <a:latin typeface="Times New Roman" panose="02020603050405020304" pitchFamily="18" charset="0"/>
                <a:cs typeface="Times New Roman" panose="02020603050405020304" pitchFamily="18" charset="0"/>
              </a:rPr>
              <a:t>elo</a:t>
            </a:r>
            <a:r>
              <a:rPr lang="en-US" sz="2200" spc="0" dirty="0">
                <a:latin typeface="Times New Roman" panose="02020603050405020304" pitchFamily="18" charset="0"/>
                <a:cs typeface="Times New Roman" panose="02020603050405020304" pitchFamily="18" charset="0"/>
              </a:rPr>
              <a:t>p</a:t>
            </a:r>
            <a:r>
              <a:rPr lang="en-US" sz="2200" spc="14" dirty="0">
                <a:latin typeface="Times New Roman" panose="02020603050405020304" pitchFamily="18" charset="0"/>
                <a:cs typeface="Times New Roman" panose="02020603050405020304" pitchFamily="18" charset="0"/>
              </a:rPr>
              <a:t> </a:t>
            </a:r>
            <a:r>
              <a:rPr lang="en-US" sz="2200" spc="-4" dirty="0">
                <a:latin typeface="Times New Roman" panose="02020603050405020304" pitchFamily="18" charset="0"/>
                <a:cs typeface="Times New Roman" panose="02020603050405020304" pitchFamily="18" charset="0"/>
              </a:rPr>
              <a:t>s</a:t>
            </a:r>
            <a:r>
              <a:rPr lang="en-US" sz="2200" spc="-9" dirty="0">
                <a:latin typeface="Times New Roman" panose="02020603050405020304" pitchFamily="18" charset="0"/>
                <a:cs typeface="Times New Roman" panose="02020603050405020304" pitchFamily="18" charset="0"/>
              </a:rPr>
              <a:t>kill</a:t>
            </a:r>
            <a:r>
              <a:rPr lang="en-US" sz="2200" spc="0" dirty="0">
                <a:latin typeface="Times New Roman" panose="02020603050405020304" pitchFamily="18" charset="0"/>
                <a:cs typeface="Times New Roman" panose="02020603050405020304" pitchFamily="18" charset="0"/>
              </a:rPr>
              <a:t>s</a:t>
            </a:r>
            <a:r>
              <a:rPr lang="en-US" sz="2200" spc="14" dirty="0">
                <a:latin typeface="Times New Roman" panose="02020603050405020304" pitchFamily="18" charset="0"/>
                <a:cs typeface="Times New Roman" panose="02020603050405020304" pitchFamily="18" charset="0"/>
              </a:rPr>
              <a:t> </a:t>
            </a:r>
            <a:r>
              <a:rPr lang="en-US" sz="2200" spc="-34" dirty="0">
                <a:latin typeface="Times New Roman" panose="02020603050405020304" pitchFamily="18" charset="0"/>
                <a:cs typeface="Times New Roman" panose="02020603050405020304" pitchFamily="18" charset="0"/>
              </a:rPr>
              <a:t>f</a:t>
            </a:r>
            <a:r>
              <a:rPr lang="en-US" sz="2200" spc="-9" dirty="0">
                <a:latin typeface="Times New Roman" panose="02020603050405020304" pitchFamily="18" charset="0"/>
                <a:cs typeface="Times New Roman" panose="02020603050405020304" pitchFamily="18" charset="0"/>
              </a:rPr>
              <a:t>o</a:t>
            </a:r>
            <a:r>
              <a:rPr lang="en-US" sz="2200" spc="0" dirty="0">
                <a:latin typeface="Times New Roman" panose="02020603050405020304" pitchFamily="18" charset="0"/>
                <a:cs typeface="Times New Roman" panose="02020603050405020304" pitchFamily="18" charset="0"/>
              </a:rPr>
              <a:t>r </a:t>
            </a:r>
            <a:r>
              <a:rPr lang="en-US" sz="2200" b="0" i="0" dirty="0">
                <a:solidFill>
                  <a:srgbClr val="292929"/>
                </a:solidFill>
                <a:effectLst/>
                <a:latin typeface="Times New Roman" panose="02020603050405020304" pitchFamily="18" charset="0"/>
                <a:cs typeface="Times New Roman" panose="02020603050405020304" pitchFamily="18" charset="0"/>
              </a:rPr>
              <a:t>Large Margin Intuition</a:t>
            </a: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spc="-134" dirty="0">
                <a:latin typeface="Times New Roman" panose="02020603050405020304" pitchFamily="18" charset="0"/>
                <a:cs typeface="Times New Roman" panose="02020603050405020304" pitchFamily="18" charset="0"/>
              </a:rPr>
              <a:t>CO3: T</a:t>
            </a:r>
            <a:r>
              <a:rPr lang="en-US" sz="2200" spc="0" dirty="0">
                <a:latin typeface="Times New Roman" panose="02020603050405020304" pitchFamily="18" charset="0"/>
                <a:cs typeface="Times New Roman" panose="02020603050405020304" pitchFamily="18" charset="0"/>
              </a:rPr>
              <a:t>o</a:t>
            </a:r>
            <a:r>
              <a:rPr lang="en-US" sz="2200" spc="-4" dirty="0">
                <a:latin typeface="Times New Roman" panose="02020603050405020304" pitchFamily="18" charset="0"/>
                <a:cs typeface="Times New Roman" panose="02020603050405020304" pitchFamily="18" charset="0"/>
              </a:rPr>
              <a:t> </a:t>
            </a:r>
            <a:r>
              <a:rPr lang="en-US" sz="2200" spc="-14" dirty="0">
                <a:latin typeface="Times New Roman" panose="02020603050405020304" pitchFamily="18" charset="0"/>
                <a:cs typeface="Times New Roman" panose="02020603050405020304" pitchFamily="18" charset="0"/>
              </a:rPr>
              <a:t>g</a:t>
            </a:r>
            <a:r>
              <a:rPr lang="en-US" sz="2200" spc="0" dirty="0">
                <a:latin typeface="Times New Roman" panose="02020603050405020304" pitchFamily="18" charset="0"/>
                <a:cs typeface="Times New Roman" panose="02020603050405020304" pitchFamily="18" charset="0"/>
              </a:rPr>
              <a:t>a</a:t>
            </a:r>
            <a:r>
              <a:rPr lang="en-US" sz="2200" spc="-14" dirty="0">
                <a:latin typeface="Times New Roman" panose="02020603050405020304" pitchFamily="18" charset="0"/>
                <a:cs typeface="Times New Roman" panose="02020603050405020304" pitchFamily="18" charset="0"/>
              </a:rPr>
              <a:t>i</a:t>
            </a:r>
            <a:r>
              <a:rPr lang="en-US" sz="2200" spc="0" dirty="0">
                <a:latin typeface="Times New Roman" panose="02020603050405020304" pitchFamily="18" charset="0"/>
                <a:cs typeface="Times New Roman" panose="02020603050405020304" pitchFamily="18" charset="0"/>
              </a:rPr>
              <a:t>n</a:t>
            </a:r>
            <a:r>
              <a:rPr lang="en-US" sz="2200" spc="-29" dirty="0">
                <a:latin typeface="Times New Roman" panose="02020603050405020304" pitchFamily="18" charset="0"/>
                <a:cs typeface="Times New Roman" panose="02020603050405020304" pitchFamily="18" charset="0"/>
              </a:rPr>
              <a:t> </a:t>
            </a:r>
            <a:r>
              <a:rPr lang="en-US" sz="2200" spc="-34" dirty="0">
                <a:latin typeface="Times New Roman" panose="02020603050405020304" pitchFamily="18" charset="0"/>
                <a:cs typeface="Times New Roman" panose="02020603050405020304" pitchFamily="18" charset="0"/>
              </a:rPr>
              <a:t>e</a:t>
            </a:r>
            <a:r>
              <a:rPr lang="en-US" sz="2200" spc="0" dirty="0">
                <a:latin typeface="Times New Roman" panose="02020603050405020304" pitchFamily="18" charset="0"/>
                <a:cs typeface="Times New Roman" panose="02020603050405020304" pitchFamily="18" charset="0"/>
              </a:rPr>
              <a:t>x</a:t>
            </a:r>
            <a:r>
              <a:rPr lang="en-US" sz="2200" spc="-4" dirty="0">
                <a:latin typeface="Times New Roman" panose="02020603050405020304" pitchFamily="18" charset="0"/>
                <a:cs typeface="Times New Roman" panose="02020603050405020304" pitchFamily="18" charset="0"/>
              </a:rPr>
              <a:t>p</a:t>
            </a:r>
            <a:r>
              <a:rPr lang="en-US" sz="2200" spc="-9" dirty="0">
                <a:latin typeface="Times New Roman" panose="02020603050405020304" pitchFamily="18" charset="0"/>
                <a:cs typeface="Times New Roman" panose="02020603050405020304" pitchFamily="18" charset="0"/>
              </a:rPr>
              <a:t>erie</a:t>
            </a:r>
            <a:r>
              <a:rPr lang="en-US" sz="2200" spc="-4" dirty="0">
                <a:latin typeface="Times New Roman" panose="02020603050405020304" pitchFamily="18" charset="0"/>
                <a:cs typeface="Times New Roman" panose="02020603050405020304" pitchFamily="18" charset="0"/>
              </a:rPr>
              <a:t>n</a:t>
            </a:r>
            <a:r>
              <a:rPr lang="en-US" sz="2200" spc="-9" dirty="0">
                <a:latin typeface="Times New Roman" panose="02020603050405020304" pitchFamily="18" charset="0"/>
                <a:cs typeface="Times New Roman" panose="02020603050405020304" pitchFamily="18" charset="0"/>
              </a:rPr>
              <a:t>c</a:t>
            </a:r>
            <a:r>
              <a:rPr lang="en-US" sz="2200" spc="0" dirty="0">
                <a:latin typeface="Times New Roman" panose="02020603050405020304" pitchFamily="18" charset="0"/>
                <a:cs typeface="Times New Roman" panose="02020603050405020304" pitchFamily="18" charset="0"/>
              </a:rPr>
              <a:t>e</a:t>
            </a:r>
            <a:r>
              <a:rPr lang="en-US" sz="2200" spc="9" dirty="0">
                <a:latin typeface="Times New Roman" panose="02020603050405020304" pitchFamily="18" charset="0"/>
                <a:cs typeface="Times New Roman" panose="02020603050405020304" pitchFamily="18" charset="0"/>
              </a:rPr>
              <a:t> </a:t>
            </a:r>
            <a:r>
              <a:rPr lang="en-US" sz="2200" spc="-9" dirty="0">
                <a:latin typeface="Times New Roman" panose="02020603050405020304" pitchFamily="18" charset="0"/>
                <a:cs typeface="Times New Roman" panose="02020603050405020304" pitchFamily="18" charset="0"/>
              </a:rPr>
              <a:t>o</a:t>
            </a:r>
            <a:r>
              <a:rPr lang="en-US" sz="2200" spc="0" dirty="0">
                <a:latin typeface="Times New Roman" panose="02020603050405020304" pitchFamily="18" charset="0"/>
                <a:cs typeface="Times New Roman" panose="02020603050405020304" pitchFamily="18" charset="0"/>
              </a:rPr>
              <a:t>f</a:t>
            </a:r>
            <a:r>
              <a:rPr lang="en-US" sz="2200" spc="9" dirty="0">
                <a:latin typeface="Times New Roman" panose="02020603050405020304" pitchFamily="18" charset="0"/>
                <a:cs typeface="Times New Roman" panose="02020603050405020304" pitchFamily="18" charset="0"/>
              </a:rPr>
              <a:t> </a:t>
            </a:r>
            <a:r>
              <a:rPr lang="en-US" sz="2200" spc="-4" dirty="0">
                <a:latin typeface="Times New Roman" panose="02020603050405020304" pitchFamily="18" charset="0"/>
                <a:cs typeface="Times New Roman" panose="02020603050405020304" pitchFamily="18" charset="0"/>
              </a:rPr>
              <a:t>d</a:t>
            </a:r>
            <a:r>
              <a:rPr lang="en-US" sz="2200" spc="-9" dirty="0">
                <a:latin typeface="Times New Roman" panose="02020603050405020304" pitchFamily="18" charset="0"/>
                <a:cs typeface="Times New Roman" panose="02020603050405020304" pitchFamily="18" charset="0"/>
              </a:rPr>
              <a:t>oi</a:t>
            </a:r>
            <a:r>
              <a:rPr lang="en-US" sz="2200" spc="-4" dirty="0">
                <a:latin typeface="Times New Roman" panose="02020603050405020304" pitchFamily="18" charset="0"/>
                <a:cs typeface="Times New Roman" panose="02020603050405020304" pitchFamily="18" charset="0"/>
              </a:rPr>
              <a:t>n</a:t>
            </a:r>
            <a:r>
              <a:rPr lang="en-US" sz="2200" spc="0" dirty="0">
                <a:latin typeface="Times New Roman" panose="02020603050405020304" pitchFamily="18" charset="0"/>
                <a:cs typeface="Times New Roman" panose="02020603050405020304" pitchFamily="18" charset="0"/>
              </a:rPr>
              <a:t>g</a:t>
            </a:r>
            <a:r>
              <a:rPr lang="en-US" sz="2200" spc="9" dirty="0">
                <a:latin typeface="Times New Roman" panose="02020603050405020304" pitchFamily="18" charset="0"/>
                <a:cs typeface="Times New Roman" panose="02020603050405020304" pitchFamily="18" charset="0"/>
              </a:rPr>
              <a:t> </a:t>
            </a:r>
            <a:r>
              <a:rPr lang="en-US" sz="2200" spc="-14" dirty="0">
                <a:latin typeface="Times New Roman" panose="02020603050405020304" pitchFamily="18" charset="0"/>
                <a:cs typeface="Times New Roman" panose="02020603050405020304" pitchFamily="18" charset="0"/>
              </a:rPr>
              <a:t>i</a:t>
            </a:r>
            <a:r>
              <a:rPr lang="en-US" sz="2200" spc="-4" dirty="0">
                <a:latin typeface="Times New Roman" panose="02020603050405020304" pitchFamily="18" charset="0"/>
                <a:cs typeface="Times New Roman" panose="02020603050405020304" pitchFamily="18" charset="0"/>
              </a:rPr>
              <a:t>nd</a:t>
            </a:r>
            <a:r>
              <a:rPr lang="en-US" sz="2200" spc="-9" dirty="0">
                <a:latin typeface="Times New Roman" panose="02020603050405020304" pitchFamily="18" charset="0"/>
                <a:cs typeface="Times New Roman" panose="02020603050405020304" pitchFamily="18" charset="0"/>
              </a:rPr>
              <a:t>e</a:t>
            </a:r>
            <a:r>
              <a:rPr lang="en-US" sz="2200" spc="-4" dirty="0">
                <a:latin typeface="Times New Roman" panose="02020603050405020304" pitchFamily="18" charset="0"/>
                <a:cs typeface="Times New Roman" panose="02020603050405020304" pitchFamily="18" charset="0"/>
              </a:rPr>
              <a:t>p</a:t>
            </a:r>
            <a:r>
              <a:rPr lang="en-US" sz="2200" spc="-9" dirty="0">
                <a:latin typeface="Times New Roman" panose="02020603050405020304" pitchFamily="18" charset="0"/>
                <a:cs typeface="Times New Roman" panose="02020603050405020304" pitchFamily="18" charset="0"/>
              </a:rPr>
              <a:t>e</a:t>
            </a:r>
            <a:r>
              <a:rPr lang="en-US" sz="2200" spc="-4" dirty="0">
                <a:latin typeface="Times New Roman" panose="02020603050405020304" pitchFamily="18" charset="0"/>
                <a:cs typeface="Times New Roman" panose="02020603050405020304" pitchFamily="18" charset="0"/>
              </a:rPr>
              <a:t>nd</a:t>
            </a:r>
            <a:r>
              <a:rPr lang="en-US" sz="2200" spc="-9" dirty="0">
                <a:latin typeface="Times New Roman" panose="02020603050405020304" pitchFamily="18" charset="0"/>
                <a:cs typeface="Times New Roman" panose="02020603050405020304" pitchFamily="18" charset="0"/>
              </a:rPr>
              <a:t>e</a:t>
            </a:r>
            <a:r>
              <a:rPr lang="en-US" sz="2200" spc="-29" dirty="0">
                <a:latin typeface="Times New Roman" panose="02020603050405020304" pitchFamily="18" charset="0"/>
                <a:cs typeface="Times New Roman" panose="02020603050405020304" pitchFamily="18" charset="0"/>
              </a:rPr>
              <a:t>n</a:t>
            </a:r>
            <a:r>
              <a:rPr lang="en-US" sz="2200" spc="0" dirty="0">
                <a:latin typeface="Times New Roman" panose="02020603050405020304" pitchFamily="18" charset="0"/>
                <a:cs typeface="Times New Roman" panose="02020603050405020304" pitchFamily="18" charset="0"/>
              </a:rPr>
              <a:t>t </a:t>
            </a:r>
            <a:r>
              <a:rPr lang="en-US" sz="2200" spc="-29" dirty="0">
                <a:latin typeface="Times New Roman" panose="02020603050405020304" pitchFamily="18" charset="0"/>
                <a:cs typeface="Times New Roman" panose="02020603050405020304" pitchFamily="18" charset="0"/>
              </a:rPr>
              <a:t>s</a:t>
            </a:r>
            <a:r>
              <a:rPr lang="en-US" sz="2200" spc="-9" dirty="0">
                <a:latin typeface="Times New Roman" panose="02020603050405020304" pitchFamily="18" charset="0"/>
                <a:cs typeface="Times New Roman" panose="02020603050405020304" pitchFamily="18" charset="0"/>
              </a:rPr>
              <a:t>t</a:t>
            </a:r>
            <a:r>
              <a:rPr lang="en-US" sz="2200" spc="0" dirty="0">
                <a:latin typeface="Times New Roman" panose="02020603050405020304" pitchFamily="18" charset="0"/>
                <a:cs typeface="Times New Roman" panose="02020603050405020304" pitchFamily="18" charset="0"/>
              </a:rPr>
              <a:t>u</a:t>
            </a:r>
            <a:r>
              <a:rPr lang="en-US" sz="2200" spc="-9" dirty="0">
                <a:latin typeface="Times New Roman" panose="02020603050405020304" pitchFamily="18" charset="0"/>
                <a:cs typeface="Times New Roman" panose="02020603050405020304" pitchFamily="18" charset="0"/>
              </a:rPr>
              <a:t>d</a:t>
            </a:r>
            <a:r>
              <a:rPr lang="en-US" sz="2200" spc="0" dirty="0">
                <a:latin typeface="Times New Roman" panose="02020603050405020304" pitchFamily="18" charset="0"/>
                <a:cs typeface="Times New Roman" panose="02020603050405020304" pitchFamily="18" charset="0"/>
              </a:rPr>
              <a:t>y</a:t>
            </a:r>
            <a:r>
              <a:rPr lang="en-US" sz="2200" spc="14" dirty="0">
                <a:latin typeface="Times New Roman" panose="02020603050405020304" pitchFamily="18" charset="0"/>
                <a:cs typeface="Times New Roman" panose="02020603050405020304" pitchFamily="18" charset="0"/>
              </a:rPr>
              <a:t> </a:t>
            </a:r>
            <a:r>
              <a:rPr lang="en-US" sz="2200" spc="0" dirty="0">
                <a:latin typeface="Times New Roman" panose="02020603050405020304" pitchFamily="18" charset="0"/>
                <a:cs typeface="Times New Roman" panose="02020603050405020304" pitchFamily="18" charset="0"/>
              </a:rPr>
              <a:t>a</a:t>
            </a:r>
            <a:r>
              <a:rPr lang="en-US" sz="2200" spc="-4" dirty="0">
                <a:latin typeface="Times New Roman" panose="02020603050405020304" pitchFamily="18" charset="0"/>
                <a:cs typeface="Times New Roman" panose="02020603050405020304" pitchFamily="18" charset="0"/>
              </a:rPr>
              <a:t>n</a:t>
            </a:r>
            <a:r>
              <a:rPr lang="en-US" sz="2200" spc="0" dirty="0">
                <a:latin typeface="Times New Roman" panose="02020603050405020304" pitchFamily="18" charset="0"/>
                <a:cs typeface="Times New Roman" panose="02020603050405020304" pitchFamily="18" charset="0"/>
              </a:rPr>
              <a:t>d</a:t>
            </a:r>
            <a:r>
              <a:rPr lang="en-US" sz="2200" spc="-29" dirty="0">
                <a:latin typeface="Times New Roman" panose="02020603050405020304" pitchFamily="18" charset="0"/>
                <a:cs typeface="Times New Roman" panose="02020603050405020304" pitchFamily="18" charset="0"/>
              </a:rPr>
              <a:t> </a:t>
            </a:r>
            <a:r>
              <a:rPr lang="en-US" sz="2200" spc="-34" dirty="0">
                <a:latin typeface="Times New Roman" panose="02020603050405020304" pitchFamily="18" charset="0"/>
                <a:cs typeface="Times New Roman" panose="02020603050405020304" pitchFamily="18" charset="0"/>
              </a:rPr>
              <a:t>r</a:t>
            </a:r>
            <a:r>
              <a:rPr lang="en-US" sz="2200" spc="-4" dirty="0">
                <a:latin typeface="Times New Roman" panose="02020603050405020304" pitchFamily="18" charset="0"/>
                <a:cs typeface="Times New Roman" panose="02020603050405020304" pitchFamily="18" charset="0"/>
              </a:rPr>
              <a:t>e</a:t>
            </a:r>
            <a:r>
              <a:rPr lang="en-US" sz="2200" spc="0" dirty="0">
                <a:latin typeface="Times New Roman" panose="02020603050405020304" pitchFamily="18" charset="0"/>
                <a:cs typeface="Times New Roman" panose="02020603050405020304" pitchFamily="18" charset="0"/>
              </a:rPr>
              <a:t>s</a:t>
            </a:r>
            <a:r>
              <a:rPr lang="en-US" sz="2200" spc="-9" dirty="0">
                <a:latin typeface="Times New Roman" panose="02020603050405020304" pitchFamily="18" charset="0"/>
                <a:cs typeface="Times New Roman" panose="02020603050405020304" pitchFamily="18" charset="0"/>
              </a:rPr>
              <a:t>e</a:t>
            </a:r>
            <a:r>
              <a:rPr lang="en-US" sz="2200" spc="0" dirty="0">
                <a:latin typeface="Times New Roman" panose="02020603050405020304" pitchFamily="18" charset="0"/>
                <a:cs typeface="Times New Roman" panose="02020603050405020304" pitchFamily="18" charset="0"/>
              </a:rPr>
              <a:t>a</a:t>
            </a:r>
            <a:r>
              <a:rPr lang="en-US" sz="2200" spc="-34" dirty="0">
                <a:latin typeface="Times New Roman" panose="02020603050405020304" pitchFamily="18" charset="0"/>
                <a:cs typeface="Times New Roman" panose="02020603050405020304" pitchFamily="18" charset="0"/>
              </a:rPr>
              <a:t>r</a:t>
            </a:r>
            <a:r>
              <a:rPr lang="en-US" sz="2200" spc="-9" dirty="0">
                <a:latin typeface="Times New Roman" panose="02020603050405020304" pitchFamily="18" charset="0"/>
                <a:cs typeface="Times New Roman" panose="02020603050405020304" pitchFamily="18" charset="0"/>
              </a:rPr>
              <a:t>c</a:t>
            </a:r>
            <a:r>
              <a:rPr lang="en-US" sz="2200" spc="0" dirty="0">
                <a:latin typeface="Times New Roman" panose="02020603050405020304" pitchFamily="18" charset="0"/>
                <a:cs typeface="Times New Roman" panose="02020603050405020304" pitchFamily="18" charset="0"/>
              </a:rPr>
              <a:t>h.</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pic>
        <p:nvPicPr>
          <p:cNvPr id="1026" name="Picture 2" descr="Image for post">
            <a:extLst>
              <a:ext uri="{FF2B5EF4-FFF2-40B4-BE49-F238E27FC236}">
                <a16:creationId xmlns:a16="http://schemas.microsoft.com/office/drawing/2014/main" id="{7F07F2E7-DDE4-4B91-98CB-7FF041E9D4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9573" y="2591095"/>
            <a:ext cx="4923066" cy="346153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350023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B99BB32A-60EC-4795-A50E-D02B7B8C49A1}"/>
              </a:ext>
            </a:extLst>
          </p:cNvPr>
          <p:cNvSpPr>
            <a:spLocks noGrp="1" noChangeArrowheads="1"/>
          </p:cNvSpPr>
          <p:nvPr>
            <p:ph type="title"/>
          </p:nvPr>
        </p:nvSpPr>
        <p:spPr>
          <a:xfrm>
            <a:off x="1445358" y="691482"/>
            <a:ext cx="8770571" cy="1345269"/>
          </a:xfrm>
        </p:spPr>
        <p:txBody>
          <a:bodyPr>
            <a:normAutofit/>
          </a:bodyPr>
          <a:lstStyle/>
          <a:p>
            <a:r>
              <a:rPr lang="en-US" altLang="en-US" sz="4000" b="0" dirty="0">
                <a:solidFill>
                  <a:schemeClr val="tx1"/>
                </a:solidFill>
                <a:latin typeface="Times New Roman" panose="02020603050405020304" pitchFamily="18" charset="0"/>
                <a:cs typeface="Times New Roman" panose="02020603050405020304" pitchFamily="18" charset="0"/>
              </a:rPr>
              <a:t>Constrained Optimization Problem</a:t>
            </a:r>
          </a:p>
        </p:txBody>
      </p:sp>
      <mc:AlternateContent xmlns:mc="http://schemas.openxmlformats.org/markup-compatibility/2006" xmlns:a14="http://schemas.microsoft.com/office/drawing/2010/main">
        <mc:Choice Requires="a14">
          <p:sp>
            <p:nvSpPr>
              <p:cNvPr id="91140" name="Object 4">
                <a:extLst>
                  <a:ext uri="{FF2B5EF4-FFF2-40B4-BE49-F238E27FC236}">
                    <a16:creationId xmlns:a16="http://schemas.microsoft.com/office/drawing/2014/main" id="{633BD9DC-9D3D-41F7-A3F0-79372B08D3AD}"/>
                  </a:ext>
                </a:extLst>
              </p:cNvPr>
              <p:cNvSpPr txBox="1">
                <a:spLocks noGrp="1"/>
              </p:cNvSpPr>
              <p:nvPr>
                <p:ph idx="1"/>
              </p:nvPr>
            </p:nvSpPr>
            <p:spPr bwMode="auto">
              <a:xfrm>
                <a:off x="1444625" y="2519363"/>
                <a:ext cx="8270875" cy="3646487"/>
              </a:xfrm>
              <a:prstGeom prst="rect">
                <a:avLst/>
              </a:prstGeom>
              <a:noFill/>
              <a:ln>
                <a:noFill/>
              </a:ln>
              <a:effectLst/>
            </p:spPr>
            <p:txBody>
              <a:bodyPr>
                <a:normAutofit fontScale="70000" lnSpcReduction="20000"/>
              </a:bodyPr>
              <a:lstStyle/>
              <a:p>
                <a14:m>
                  <m:oMath xmlns:m="http://schemas.openxmlformats.org/officeDocument/2006/math">
                    <m:r>
                      <m:rPr>
                        <m:nor/>
                      </m:rPr>
                      <a:rPr lang="en-US" i="0">
                        <a:solidFill>
                          <a:srgbClr val="000000"/>
                        </a:solidFill>
                        <a:latin typeface="Cambria Math" panose="02040503050406030204" pitchFamily="18" charset="0"/>
                      </a:rPr>
                      <m:t>Minimize</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𝐰</m:t>
                    </m:r>
                    <m:r>
                      <a:rPr lang="en-US" i="1">
                        <a:solidFill>
                          <a:srgbClr val="000000"/>
                        </a:solidFill>
                        <a:latin typeface="Cambria Math" panose="02040503050406030204" pitchFamily="18" charset="0"/>
                      </a:rPr>
                      <m:t>||=</m:t>
                    </m:r>
                    <m:d>
                      <m:dPr>
                        <m:begChr m:val="⟨"/>
                        <m:endChr m:val="⟩"/>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𝐰</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𝐰</m:t>
                        </m:r>
                      </m:e>
                    </m:d>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subject</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to</m:t>
                    </m:r>
                    <m:r>
                      <m:rPr>
                        <m:nor/>
                      </m:rPr>
                      <a:rPr lang="en-US" i="0">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𝑦</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d>
                      <m:dPr>
                        <m:begChr m:val="⟨"/>
                        <m:endChr m:val="⟩"/>
                        <m:ctrlPr>
                          <a:rPr lang="en-US" i="1">
                            <a:solidFill>
                              <a:srgbClr val="000000"/>
                            </a:solidFill>
                            <a:latin typeface="Cambria Math" panose="02040503050406030204" pitchFamily="18" charset="0"/>
                          </a:rPr>
                        </m:ctrlPr>
                      </m:dPr>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𝐱</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𝐰</m:t>
                        </m:r>
                      </m:e>
                    </m:d>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𝑏</m:t>
                    </m:r>
                    <m:r>
                      <a:rPr lang="en-US" i="1">
                        <a:solidFill>
                          <a:srgbClr val="000000"/>
                        </a:solidFill>
                        <a:latin typeface="Cambria Math" panose="02040503050406030204" pitchFamily="18" charset="0"/>
                      </a:rPr>
                      <m:t>)≥1</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for</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all</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𝑖</m:t>
                    </m:r>
                  </m:oMath>
                </a14:m>
                <a:r>
                  <a:rPr lang="en-US" i="1" dirty="0">
                    <a:solidFill>
                      <a:srgbClr val="000000"/>
                    </a:solidFill>
                    <a:latin typeface="Cambria Math" panose="02040503050406030204" pitchFamily="18" charset="0"/>
                  </a:rPr>
                  <a:t/>
                </a:r>
                <a:br>
                  <a:rPr lang="en-US" i="1" dirty="0">
                    <a:solidFill>
                      <a:srgbClr val="000000"/>
                    </a:solidFill>
                    <a:latin typeface="Cambria Math" panose="02040503050406030204" pitchFamily="18" charset="0"/>
                  </a:rPr>
                </a:br>
                <a14:m>
                  <m:oMath xmlns:m="http://schemas.openxmlformats.org/officeDocument/2006/math">
                    <m:r>
                      <m:rPr>
                        <m:nor/>
                      </m:rPr>
                      <a:rPr lang="en-US" i="0">
                        <a:solidFill>
                          <a:srgbClr val="000000"/>
                        </a:solidFill>
                        <a:latin typeface="Cambria Math" panose="02040503050406030204" pitchFamily="18" charset="0"/>
                      </a:rPr>
                      <m:t>Lagrangian</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method</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maximize</m:t>
                    </m:r>
                    <m:r>
                      <m:rPr>
                        <m:nor/>
                      </m:rPr>
                      <a:rPr lang="en-US" i="0">
                        <a:solidFill>
                          <a:srgbClr val="000000"/>
                        </a:solidFill>
                        <a:latin typeface="Cambria Math" panose="02040503050406030204" pitchFamily="18" charset="0"/>
                      </a:rPr>
                      <m:t> </m:t>
                    </m:r>
                    <m:func>
                      <m:funcPr>
                        <m:ctrlPr>
                          <a:rPr lang="en-US" i="1">
                            <a:solidFill>
                              <a:srgbClr val="000000"/>
                            </a:solidFill>
                            <a:latin typeface="Cambria Math" panose="02040503050406030204" pitchFamily="18" charset="0"/>
                          </a:rPr>
                        </m:ctrlPr>
                      </m:funcPr>
                      <m:fName>
                        <m:sSub>
                          <m:sSubPr>
                            <m:ctrlPr>
                              <a:rPr lang="en-US" i="1">
                                <a:solidFill>
                                  <a:srgbClr val="000000"/>
                                </a:solidFill>
                                <a:latin typeface="Cambria Math" panose="02040503050406030204" pitchFamily="18" charset="0"/>
                              </a:rPr>
                            </m:ctrlPr>
                          </m:sSubPr>
                          <m:e>
                            <m:r>
                              <m:rPr>
                                <m:sty m:val="p"/>
                              </m:rPr>
                              <a:rPr lang="en-US" i="0">
                                <a:solidFill>
                                  <a:srgbClr val="000000"/>
                                </a:solidFill>
                                <a:latin typeface="Cambria Math" panose="02040503050406030204" pitchFamily="18" charset="0"/>
                              </a:rPr>
                              <m:t>inf</m:t>
                            </m:r>
                          </m:e>
                          <m:sub>
                            <m:r>
                              <a:rPr lang="en-US" i="1">
                                <a:solidFill>
                                  <a:srgbClr val="000000"/>
                                </a:solidFill>
                                <a:latin typeface="Cambria Math" panose="02040503050406030204" pitchFamily="18" charset="0"/>
                              </a:rPr>
                              <m:t>𝐰</m:t>
                            </m:r>
                          </m:sub>
                        </m:sSub>
                      </m:fName>
                      <m:e>
                        <m:r>
                          <a:rPr lang="en-US" i="1">
                            <a:solidFill>
                              <a:srgbClr val="000000"/>
                            </a:solidFill>
                            <a:latin typeface="Cambria Math" panose="02040503050406030204" pitchFamily="18" charset="0"/>
                          </a:rPr>
                          <m:t>𝐿</m:t>
                        </m:r>
                      </m:e>
                    </m:func>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𝐰</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𝑏</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𝛼</m:t>
                    </m:r>
                    <m:r>
                      <a:rPr lang="en-US" i="1">
                        <a:solidFill>
                          <a:srgbClr val="000000"/>
                        </a:solidFill>
                        <a:latin typeface="Cambria Math" panose="02040503050406030204" pitchFamily="18" charset="0"/>
                      </a:rPr>
                      <m:t>)</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where</m:t>
                    </m:r>
                  </m:oMath>
                </a14:m>
                <a:r>
                  <a:rPr lang="en-US" i="0" dirty="0">
                    <a:solidFill>
                      <a:srgbClr val="000000"/>
                    </a:solidFill>
                    <a:latin typeface="Cambria Math" panose="02040503050406030204" pitchFamily="18" charset="0"/>
                  </a:rPr>
                  <a:t/>
                </a:r>
                <a:br>
                  <a:rPr lang="en-US" i="0" dirty="0">
                    <a:solidFill>
                      <a:srgbClr val="000000"/>
                    </a:solidFill>
                    <a:latin typeface="Cambria Math" panose="02040503050406030204" pitchFamily="18" charset="0"/>
                  </a:rPr>
                </a:br>
                <a14:m>
                  <m:oMath xmlns:m="http://schemas.openxmlformats.org/officeDocument/2006/math">
                    <m:r>
                      <a:rPr lang="en-US" i="1">
                        <a:solidFill>
                          <a:srgbClr val="000000"/>
                        </a:solidFill>
                        <a:latin typeface="Cambria Math" panose="02040503050406030204" pitchFamily="18" charset="0"/>
                      </a:rPr>
                      <m:t>𝐿</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𝐰</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𝑏</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𝛼</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2</m:t>
                        </m:r>
                      </m:den>
                    </m:f>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𝐰</m:t>
                    </m:r>
                    <m:r>
                      <a:rPr lang="en-US" i="1">
                        <a:solidFill>
                          <a:srgbClr val="000000"/>
                        </a:solidFill>
                        <a:latin typeface="Cambria Math" panose="02040503050406030204" pitchFamily="18" charset="0"/>
                      </a:rPr>
                      <m:t>||−</m:t>
                    </m:r>
                    <m:nary>
                      <m:naryPr>
                        <m:chr m:val="∑"/>
                        <m:supHide m:val="on"/>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𝑖</m:t>
                        </m:r>
                      </m:sub>
                      <m:sup/>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𝛼</m:t>
                            </m:r>
                          </m:e>
                          <m:sub>
                            <m:r>
                              <a:rPr lang="en-US" i="1">
                                <a:solidFill>
                                  <a:srgbClr val="000000"/>
                                </a:solidFill>
                                <a:latin typeface="Cambria Math" panose="02040503050406030204" pitchFamily="18" charset="0"/>
                              </a:rPr>
                              <m:t>𝑖</m:t>
                            </m:r>
                          </m:sub>
                        </m:sSub>
                        <m:d>
                          <m:dPr>
                            <m:begChr m:val="["/>
                            <m:endChr m:val="]"/>
                            <m:ctrlPr>
                              <a:rPr lang="en-US" i="1">
                                <a:solidFill>
                                  <a:srgbClr val="000000"/>
                                </a:solidFill>
                                <a:latin typeface="Cambria Math" panose="02040503050406030204" pitchFamily="18" charset="0"/>
                              </a:rPr>
                            </m:ctrlPr>
                          </m:dPr>
                          <m:e>
                            <m:d>
                              <m:dPr>
                                <m:ctrlPr>
                                  <a:rPr lang="en-US" i="1">
                                    <a:solidFill>
                                      <a:srgbClr val="000000"/>
                                    </a:solidFill>
                                    <a:latin typeface="Cambria Math" panose="02040503050406030204" pitchFamily="18" charset="0"/>
                                  </a:rPr>
                                </m:ctrlPr>
                              </m:dPr>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𝑦</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𝐱</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𝐰</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𝑏</m:t>
                                </m:r>
                              </m:e>
                            </m:d>
                            <m:r>
                              <a:rPr lang="en-US" i="1">
                                <a:solidFill>
                                  <a:srgbClr val="000000"/>
                                </a:solidFill>
                                <a:latin typeface="Cambria Math" panose="02040503050406030204" pitchFamily="18" charset="0"/>
                              </a:rPr>
                              <m:t>−1</m:t>
                            </m:r>
                          </m:e>
                        </m:d>
                      </m:e>
                    </m:nary>
                  </m:oMath>
                </a14:m>
                <a:r>
                  <a:rPr lang="en-US" i="1" dirty="0">
                    <a:solidFill>
                      <a:srgbClr val="000000"/>
                    </a:solidFill>
                    <a:latin typeface="Cambria Math" panose="02040503050406030204" pitchFamily="18" charset="0"/>
                  </a:rPr>
                  <a:t/>
                </a:r>
                <a:br>
                  <a:rPr lang="en-US" i="1" dirty="0">
                    <a:solidFill>
                      <a:srgbClr val="000000"/>
                    </a:solidFill>
                    <a:latin typeface="Cambria Math" panose="02040503050406030204" pitchFamily="18" charset="0"/>
                  </a:rPr>
                </a:br>
                <a14:m>
                  <m:oMath xmlns:m="http://schemas.openxmlformats.org/officeDocument/2006/math">
                    <m:r>
                      <m:rPr>
                        <m:nor/>
                      </m:rPr>
                      <a:rPr lang="en-US" i="0">
                        <a:solidFill>
                          <a:srgbClr val="000000"/>
                        </a:solidFill>
                        <a:latin typeface="Cambria Math" panose="02040503050406030204" pitchFamily="18" charset="0"/>
                      </a:rPr>
                      <m:t>At</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the</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extremum</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the</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partial</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derivative</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of</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𝐿</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with</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respect</m:t>
                    </m:r>
                  </m:oMath>
                </a14:m>
                <a:r>
                  <a:rPr lang="en-US" i="0" dirty="0">
                    <a:solidFill>
                      <a:srgbClr val="000000"/>
                    </a:solidFill>
                    <a:latin typeface="Cambria Math" panose="02040503050406030204" pitchFamily="18" charset="0"/>
                  </a:rPr>
                  <a:t/>
                </a:r>
                <a:br>
                  <a:rPr lang="en-US" i="0" dirty="0">
                    <a:solidFill>
                      <a:srgbClr val="000000"/>
                    </a:solidFill>
                    <a:latin typeface="Cambria Math" panose="02040503050406030204" pitchFamily="18" charset="0"/>
                  </a:rPr>
                </a:br>
                <a14:m>
                  <m:oMath xmlns:m="http://schemas.openxmlformats.org/officeDocument/2006/math">
                    <m:r>
                      <m:rPr>
                        <m:nor/>
                      </m:rPr>
                      <a:rPr lang="en-US" i="0">
                        <a:solidFill>
                          <a:srgbClr val="000000"/>
                        </a:solidFill>
                        <a:latin typeface="Cambria Math" panose="02040503050406030204" pitchFamily="18" charset="0"/>
                      </a:rPr>
                      <m:t>both</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𝐰</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and</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𝑏</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must</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be</m:t>
                    </m:r>
                    <m:r>
                      <m:rPr>
                        <m:nor/>
                      </m:rPr>
                      <a:rPr lang="en-US" i="0">
                        <a:solidFill>
                          <a:srgbClr val="000000"/>
                        </a:solidFill>
                        <a:latin typeface="Cambria Math" panose="02040503050406030204" pitchFamily="18" charset="0"/>
                      </a:rPr>
                      <m:t> 0.  </m:t>
                    </m:r>
                    <m:r>
                      <m:rPr>
                        <m:nor/>
                      </m:rPr>
                      <a:rPr lang="en-US" i="0">
                        <a:solidFill>
                          <a:srgbClr val="000000"/>
                        </a:solidFill>
                        <a:latin typeface="Cambria Math" panose="02040503050406030204" pitchFamily="18" charset="0"/>
                      </a:rPr>
                      <m:t>Taking</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the</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derivatives</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setting</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them</m:t>
                    </m:r>
                  </m:oMath>
                </a14:m>
                <a:r>
                  <a:rPr lang="en-US" i="0" dirty="0">
                    <a:solidFill>
                      <a:srgbClr val="000000"/>
                    </a:solidFill>
                    <a:latin typeface="Cambria Math" panose="02040503050406030204" pitchFamily="18" charset="0"/>
                  </a:rPr>
                  <a:t/>
                </a:r>
                <a:br>
                  <a:rPr lang="en-US" i="0" dirty="0">
                    <a:solidFill>
                      <a:srgbClr val="000000"/>
                    </a:solidFill>
                    <a:latin typeface="Cambria Math" panose="02040503050406030204" pitchFamily="18" charset="0"/>
                  </a:rPr>
                </a:br>
                <a14:m>
                  <m:oMath xmlns:m="http://schemas.openxmlformats.org/officeDocument/2006/math">
                    <m:r>
                      <m:rPr>
                        <m:nor/>
                      </m:rPr>
                      <a:rPr lang="en-US" i="0">
                        <a:solidFill>
                          <a:srgbClr val="000000"/>
                        </a:solidFill>
                        <a:latin typeface="Cambria Math" panose="02040503050406030204" pitchFamily="18" charset="0"/>
                      </a:rPr>
                      <m:t>to</m:t>
                    </m:r>
                    <m:r>
                      <m:rPr>
                        <m:nor/>
                      </m:rPr>
                      <a:rPr lang="en-US" i="0">
                        <a:solidFill>
                          <a:srgbClr val="000000"/>
                        </a:solidFill>
                        <a:latin typeface="Cambria Math" panose="02040503050406030204" pitchFamily="18" charset="0"/>
                      </a:rPr>
                      <m:t> 0, </m:t>
                    </m:r>
                    <m:r>
                      <m:rPr>
                        <m:nor/>
                      </m:rPr>
                      <a:rPr lang="en-US" i="0">
                        <a:solidFill>
                          <a:srgbClr val="000000"/>
                        </a:solidFill>
                        <a:latin typeface="Cambria Math" panose="02040503050406030204" pitchFamily="18" charset="0"/>
                      </a:rPr>
                      <m:t>substituting</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back</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into</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𝐿</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and</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simplifying</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yields</m:t>
                    </m:r>
                    <m:r>
                      <m:rPr>
                        <m:nor/>
                      </m:rPr>
                      <a:rPr lang="en-US" i="0">
                        <a:solidFill>
                          <a:srgbClr val="000000"/>
                        </a:solidFill>
                        <a:latin typeface="Cambria Math" panose="02040503050406030204" pitchFamily="18" charset="0"/>
                      </a:rPr>
                      <m:t>:</m:t>
                    </m:r>
                  </m:oMath>
                </a14:m>
                <a:r>
                  <a:rPr lang="en-US" i="0" dirty="0">
                    <a:solidFill>
                      <a:srgbClr val="000000"/>
                    </a:solidFill>
                    <a:latin typeface="Cambria Math" panose="02040503050406030204" pitchFamily="18" charset="0"/>
                  </a:rPr>
                  <a:t/>
                </a:r>
                <a:br>
                  <a:rPr lang="en-US" i="0" dirty="0">
                    <a:solidFill>
                      <a:srgbClr val="000000"/>
                    </a:solidFill>
                    <a:latin typeface="Cambria Math" panose="02040503050406030204" pitchFamily="18" charset="0"/>
                  </a:rPr>
                </a:br>
                <a14:m>
                  <m:oMath xmlns:m="http://schemas.openxmlformats.org/officeDocument/2006/math">
                    <m:r>
                      <m:rPr>
                        <m:nor/>
                      </m:rPr>
                      <a:rPr lang="en-US" i="0">
                        <a:solidFill>
                          <a:srgbClr val="000000"/>
                        </a:solidFill>
                        <a:latin typeface="Cambria Math" panose="02040503050406030204" pitchFamily="18" charset="0"/>
                      </a:rPr>
                      <m:t>Maximize</m:t>
                    </m:r>
                    <m:r>
                      <m:rPr>
                        <m:nor/>
                      </m:rPr>
                      <a:rPr lang="en-US" i="0">
                        <a:solidFill>
                          <a:srgbClr val="000000"/>
                        </a:solidFill>
                        <a:latin typeface="Cambria Math" panose="02040503050406030204" pitchFamily="18" charset="0"/>
                      </a:rPr>
                      <m:t> </m:t>
                    </m:r>
                    <m:nary>
                      <m:naryPr>
                        <m:chr m:val="∑"/>
                        <m:supHide m:val="on"/>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𝑖</m:t>
                        </m:r>
                      </m:sub>
                      <m:sup/>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𝛼</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2</m:t>
                            </m:r>
                          </m:den>
                        </m:f>
                        <m:nary>
                          <m:naryPr>
                            <m:chr m:val="∑"/>
                            <m:supHide m:val="on"/>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𝑗</m:t>
                            </m:r>
                          </m:sub>
                          <m:sup/>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𝑦</m:t>
                                </m:r>
                              </m:e>
                              <m:sub>
                                <m:r>
                                  <a:rPr lang="en-US" i="1">
                                    <a:solidFill>
                                      <a:srgbClr val="000000"/>
                                    </a:solidFill>
                                    <a:latin typeface="Cambria Math" panose="02040503050406030204" pitchFamily="18" charset="0"/>
                                  </a:rPr>
                                  <m:t>𝑖</m:t>
                                </m:r>
                              </m:sub>
                            </m:sSub>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𝑦</m:t>
                                </m:r>
                              </m:e>
                              <m:sub>
                                <m:r>
                                  <a:rPr lang="en-US" i="1">
                                    <a:solidFill>
                                      <a:srgbClr val="000000"/>
                                    </a:solidFill>
                                    <a:latin typeface="Cambria Math" panose="02040503050406030204" pitchFamily="18" charset="0"/>
                                  </a:rPr>
                                  <m:t>𝑗</m:t>
                                </m:r>
                              </m:sub>
                            </m:sSub>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𝛼</m:t>
                                </m:r>
                              </m:e>
                              <m:sub>
                                <m:r>
                                  <a:rPr lang="en-US" i="1">
                                    <a:solidFill>
                                      <a:srgbClr val="000000"/>
                                    </a:solidFill>
                                    <a:latin typeface="Cambria Math" panose="02040503050406030204" pitchFamily="18" charset="0"/>
                                  </a:rPr>
                                  <m:t>𝑖</m:t>
                                </m:r>
                              </m:sub>
                            </m:sSub>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𝛼</m:t>
                                </m:r>
                              </m:e>
                              <m:sub>
                                <m:r>
                                  <a:rPr lang="en-US" i="1">
                                    <a:solidFill>
                                      <a:srgbClr val="000000"/>
                                    </a:solidFill>
                                    <a:latin typeface="Cambria Math" panose="02040503050406030204" pitchFamily="18" charset="0"/>
                                  </a:rPr>
                                  <m:t>𝑗</m:t>
                                </m:r>
                              </m:sub>
                            </m:sSub>
                            <m:d>
                              <m:dPr>
                                <m:begChr m:val="⟨"/>
                                <m:endChr m:val="⟩"/>
                                <m:ctrlPr>
                                  <a:rPr lang="en-US" i="1">
                                    <a:solidFill>
                                      <a:srgbClr val="000000"/>
                                    </a:solidFill>
                                    <a:latin typeface="Cambria Math" panose="02040503050406030204" pitchFamily="18" charset="0"/>
                                  </a:rPr>
                                </m:ctrlPr>
                              </m:dPr>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𝐱</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𝐱</m:t>
                                    </m:r>
                                  </m:e>
                                  <m:sub>
                                    <m:r>
                                      <a:rPr lang="en-US" i="1">
                                        <a:solidFill>
                                          <a:srgbClr val="000000"/>
                                        </a:solidFill>
                                        <a:latin typeface="Cambria Math" panose="02040503050406030204" pitchFamily="18" charset="0"/>
                                      </a:rPr>
                                      <m:t>𝑗</m:t>
                                    </m:r>
                                  </m:sub>
                                </m:sSub>
                              </m:e>
                            </m:d>
                          </m:e>
                        </m:nary>
                      </m:e>
                    </m:nary>
                  </m:oMath>
                </a14:m>
                <a:r>
                  <a:rPr lang="en-US" i="1" dirty="0">
                    <a:solidFill>
                      <a:srgbClr val="000000"/>
                    </a:solidFill>
                    <a:latin typeface="Cambria Math" panose="02040503050406030204" pitchFamily="18" charset="0"/>
                  </a:rPr>
                  <a:t/>
                </a:r>
                <a:br>
                  <a:rPr lang="en-US" i="1" dirty="0">
                    <a:solidFill>
                      <a:srgbClr val="000000"/>
                    </a:solidFill>
                    <a:latin typeface="Cambria Math" panose="02040503050406030204" pitchFamily="18" charset="0"/>
                  </a:rPr>
                </a:br>
                <a14:m>
                  <m:oMath xmlns:m="http://schemas.openxmlformats.org/officeDocument/2006/math">
                    <m:r>
                      <m:rPr>
                        <m:nor/>
                      </m:rPr>
                      <a:rPr lang="en-US" i="0">
                        <a:solidFill>
                          <a:srgbClr val="000000"/>
                        </a:solidFill>
                        <a:latin typeface="Cambria Math" panose="02040503050406030204" pitchFamily="18" charset="0"/>
                      </a:rPr>
                      <m:t>subject</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to</m:t>
                    </m:r>
                    <m:r>
                      <m:rPr>
                        <m:nor/>
                      </m:rPr>
                      <a:rPr lang="en-US" i="0">
                        <a:solidFill>
                          <a:srgbClr val="000000"/>
                        </a:solidFill>
                        <a:latin typeface="Cambria Math" panose="02040503050406030204" pitchFamily="18" charset="0"/>
                      </a:rPr>
                      <m:t> </m:t>
                    </m:r>
                    <m:nary>
                      <m:naryPr>
                        <m:chr m:val="∑"/>
                        <m:supHide m:val="on"/>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𝑖</m:t>
                        </m:r>
                      </m:sub>
                      <m:sup/>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𝑦</m:t>
                            </m:r>
                          </m:e>
                          <m:sub>
                            <m:r>
                              <a:rPr lang="en-US" i="1">
                                <a:solidFill>
                                  <a:srgbClr val="000000"/>
                                </a:solidFill>
                                <a:latin typeface="Cambria Math" panose="02040503050406030204" pitchFamily="18" charset="0"/>
                              </a:rPr>
                              <m:t>𝑖</m:t>
                            </m:r>
                          </m:sub>
                        </m:sSub>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𝛼</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=0</m:t>
                        </m:r>
                      </m:e>
                    </m:nary>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and</m:t>
                    </m:r>
                    <m:r>
                      <m:rPr>
                        <m:nor/>
                      </m:rPr>
                      <a:rPr lang="en-US" i="0">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𝛼</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≥0</m:t>
                    </m:r>
                  </m:oMath>
                </a14:m>
                <a:endParaRPr lang="en-US" dirty="0"/>
              </a:p>
            </p:txBody>
          </p:sp>
        </mc:Choice>
        <mc:Fallback xmlns="">
          <p:sp>
            <p:nvSpPr>
              <p:cNvPr id="91140" name="Object 4">
                <a:extLst>
                  <a:ext uri="{FF2B5EF4-FFF2-40B4-BE49-F238E27FC236}">
                    <a16:creationId xmlns:a16="http://schemas.microsoft.com/office/drawing/2014/main" id="{633BD9DC-9D3D-41F7-A3F0-79372B08D3AD}"/>
                  </a:ext>
                </a:extLst>
              </p:cNvPr>
              <p:cNvSpPr txBox="1">
                <a:spLocks noGrp="1" noRot="1" noChangeAspect="1" noMove="1" noResize="1" noEditPoints="1" noAdjustHandles="1" noChangeArrowheads="1" noChangeShapeType="1" noTextEdit="1"/>
              </p:cNvSpPr>
              <p:nvPr>
                <p:ph idx="1"/>
              </p:nvPr>
            </p:nvSpPr>
            <p:spPr bwMode="auto">
              <a:xfrm>
                <a:off x="1444625" y="2519363"/>
                <a:ext cx="8270875" cy="3646487"/>
              </a:xfrm>
              <a:prstGeom prst="rect">
                <a:avLst/>
              </a:prstGeom>
              <a:blipFill>
                <a:blip r:embed="rId4"/>
                <a:stretch>
                  <a:fillRect l="-663" t="-1003"/>
                </a:stretch>
              </a:blipFill>
              <a:ln>
                <a:noFill/>
              </a:ln>
              <a:effectLst/>
            </p:spPr>
            <p:txBody>
              <a:bodyPr/>
              <a:lstStyle/>
              <a:p>
                <a:r>
                  <a:rPr lang="en-US">
                    <a:noFill/>
                  </a:rPr>
                  <a:t> </a:t>
                </a:r>
              </a:p>
            </p:txBody>
          </p:sp>
        </mc:Fallback>
      </mc:AlternateContent>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3EB99-C824-4052-949E-7023EC308ED7}"/>
              </a:ext>
            </a:extLst>
          </p:cNvPr>
          <p:cNvSpPr>
            <a:spLocks noGrp="1"/>
          </p:cNvSpPr>
          <p:nvPr>
            <p:ph type="title"/>
          </p:nvPr>
        </p:nvSpPr>
        <p:spPr>
          <a:xfrm>
            <a:off x="838200" y="632411"/>
            <a:ext cx="10515600" cy="1325563"/>
          </a:xfrm>
        </p:spPr>
        <p:txBody>
          <a:bodyPr/>
          <a:lstStyle/>
          <a:p>
            <a:r>
              <a:rPr lang="en-US" dirty="0">
                <a:latin typeface="Times" panose="02020603050405020304" pitchFamily="18" charset="0"/>
                <a:cs typeface="Times" panose="02020603050405020304" pitchFamily="18" charset="0"/>
              </a:rPr>
              <a:t>Summary </a:t>
            </a:r>
          </a:p>
        </p:txBody>
      </p:sp>
      <p:sp>
        <p:nvSpPr>
          <p:cNvPr id="3" name="Content Placeholder 2">
            <a:extLst>
              <a:ext uri="{FF2B5EF4-FFF2-40B4-BE49-F238E27FC236}">
                <a16:creationId xmlns:a16="http://schemas.microsoft.com/office/drawing/2014/main" id="{84CECD93-D0F0-4E42-A0C6-CC6291CEB80A}"/>
              </a:ext>
            </a:extLst>
          </p:cNvPr>
          <p:cNvSpPr>
            <a:spLocks noGrp="1"/>
          </p:cNvSpPr>
          <p:nvPr>
            <p:ph idx="1"/>
          </p:nvPr>
        </p:nvSpPr>
        <p:spPr>
          <a:xfrm>
            <a:off x="838200" y="2092911"/>
            <a:ext cx="10515600" cy="4351338"/>
          </a:xfrm>
        </p:spPr>
        <p:txBody>
          <a:bodyPr/>
          <a:lstStyle/>
          <a:p>
            <a:r>
              <a:rPr lang="en-US" sz="2800" b="0" i="0" dirty="0">
                <a:solidFill>
                  <a:srgbClr val="292929"/>
                </a:solidFill>
                <a:effectLst/>
                <a:latin typeface="Times" panose="02020603050405020304" pitchFamily="18" charset="0"/>
                <a:cs typeface="Times" panose="02020603050405020304" pitchFamily="18" charset="0"/>
              </a:rPr>
              <a:t>If the squashed value is greater than a threshold value(0.5) we assign it a label 1, else we assign it a label 0.</a:t>
            </a:r>
          </a:p>
          <a:p>
            <a:r>
              <a:rPr lang="en-US" sz="2800" b="0" i="0" dirty="0">
                <a:solidFill>
                  <a:srgbClr val="292929"/>
                </a:solidFill>
                <a:effectLst/>
                <a:latin typeface="Times" panose="02020603050405020304" pitchFamily="18" charset="0"/>
                <a:cs typeface="Times" panose="02020603050405020304" pitchFamily="18" charset="0"/>
              </a:rPr>
              <a:t>In SVM, we take the output of the linear function and if that output is greater than 1, we identify it with one class and if the output is -1, we identify is with another class.</a:t>
            </a:r>
            <a:endParaRPr lang="en-US"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863544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0"/>
            <a:ext cx="610743" cy="1013713"/>
          </a:xfrm>
          <a:prstGeom prst="rect">
            <a:avLst/>
          </a:prstGeom>
          <a:blipFill>
            <a:blip r:embed="rId4" cstate="print"/>
            <a:stretch>
              <a:fillRect/>
            </a:stretch>
          </a:blipFill>
        </p:spPr>
        <p:txBody>
          <a:bodyPr wrap="square" lIns="0" tIns="0" rIns="0" bIns="0" rtlCol="0">
            <a:noAutofit/>
          </a:bodyPr>
          <a:lstStyle/>
          <a:p>
            <a:endParaRPr>
              <a:latin typeface="Times New Roman" panose="02020603050405020304" pitchFamily="18" charset="0"/>
              <a:cs typeface="Times New Roman" panose="02020603050405020304" pitchFamily="18" charset="0"/>
            </a:endParaRPr>
          </a:p>
        </p:txBody>
      </p:sp>
      <p:sp>
        <p:nvSpPr>
          <p:cNvPr id="13" name="object 13"/>
          <p:cNvSpPr txBox="1"/>
          <p:nvPr/>
        </p:nvSpPr>
        <p:spPr>
          <a:xfrm>
            <a:off x="4476906" y="1631746"/>
            <a:ext cx="2563114" cy="583488"/>
          </a:xfrm>
          <a:prstGeom prst="rect">
            <a:avLst/>
          </a:prstGeom>
        </p:spPr>
        <p:txBody>
          <a:bodyPr wrap="square" lIns="0" tIns="0" rIns="0" bIns="0" rtlCol="0">
            <a:noAutofit/>
          </a:bodyPr>
          <a:lstStyle/>
          <a:p>
            <a:pPr marL="12700">
              <a:lnSpc>
                <a:spcPts val="4575"/>
              </a:lnSpc>
              <a:spcBef>
                <a:spcPts val="228"/>
              </a:spcBef>
            </a:pPr>
            <a:r>
              <a:rPr sz="6600" spc="-104" baseline="3103" dirty="0">
                <a:latin typeface="Times New Roman" panose="02020603050405020304" pitchFamily="18" charset="0"/>
                <a:cs typeface="Times New Roman" panose="02020603050405020304" pitchFamily="18" charset="0"/>
              </a:rPr>
              <a:t>R</a:t>
            </a:r>
            <a:r>
              <a:rPr sz="6600" spc="-59" baseline="3103" dirty="0">
                <a:latin typeface="Times New Roman" panose="02020603050405020304" pitchFamily="18" charset="0"/>
                <a:cs typeface="Times New Roman" panose="02020603050405020304" pitchFamily="18" charset="0"/>
              </a:rPr>
              <a:t>e</a:t>
            </a:r>
            <a:r>
              <a:rPr sz="6600" spc="-114" baseline="3103" dirty="0">
                <a:latin typeface="Times New Roman" panose="02020603050405020304" pitchFamily="18" charset="0"/>
                <a:cs typeface="Times New Roman" panose="02020603050405020304" pitchFamily="18" charset="0"/>
              </a:rPr>
              <a:t>f</a:t>
            </a:r>
            <a:r>
              <a:rPr sz="6600" spc="0" baseline="3103" dirty="0">
                <a:latin typeface="Times New Roman" panose="02020603050405020304" pitchFamily="18" charset="0"/>
                <a:cs typeface="Times New Roman" panose="02020603050405020304" pitchFamily="18" charset="0"/>
              </a:rPr>
              <a:t>e</a:t>
            </a:r>
            <a:r>
              <a:rPr sz="6600" spc="-84" baseline="3103" dirty="0">
                <a:latin typeface="Times New Roman" panose="02020603050405020304" pitchFamily="18" charset="0"/>
                <a:cs typeface="Times New Roman" panose="02020603050405020304" pitchFamily="18" charset="0"/>
              </a:rPr>
              <a:t>r</a:t>
            </a:r>
            <a:r>
              <a:rPr sz="6600" spc="0" baseline="3103" dirty="0">
                <a:latin typeface="Times New Roman" panose="02020603050405020304" pitchFamily="18" charset="0"/>
                <a:cs typeface="Times New Roman" panose="02020603050405020304" pitchFamily="18" charset="0"/>
              </a:rPr>
              <a:t>e</a:t>
            </a:r>
            <a:r>
              <a:rPr sz="6600" spc="-14" baseline="3103" dirty="0">
                <a:latin typeface="Times New Roman" panose="02020603050405020304" pitchFamily="18" charset="0"/>
                <a:cs typeface="Times New Roman" panose="02020603050405020304" pitchFamily="18" charset="0"/>
              </a:rPr>
              <a:t>n</a:t>
            </a:r>
            <a:r>
              <a:rPr sz="6600" spc="0" baseline="3103" dirty="0">
                <a:latin typeface="Times New Roman" panose="02020603050405020304" pitchFamily="18" charset="0"/>
                <a:cs typeface="Times New Roman" panose="02020603050405020304" pitchFamily="18" charset="0"/>
              </a:rPr>
              <a:t>ces</a:t>
            </a:r>
            <a:endParaRPr sz="44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06798" y="2571806"/>
            <a:ext cx="9978404" cy="2773917"/>
          </a:xfrm>
          <a:prstGeom prst="rect">
            <a:avLst/>
          </a:prstGeom>
        </p:spPr>
        <p:txBody>
          <a:bodyPr wrap="square" lIns="0" tIns="0" rIns="0" bIns="0" rtlCol="0">
            <a:noAutofit/>
          </a:bodyPr>
          <a:lstStyle/>
          <a:p>
            <a:pPr marL="469900" indent="-457200">
              <a:lnSpc>
                <a:spcPct val="150000"/>
              </a:lnSpc>
              <a:spcBef>
                <a:spcPts val="101"/>
              </a:spcBef>
              <a:buFont typeface="Arial" panose="020B0604020202020204" pitchFamily="34" charset="0"/>
              <a:buChar char="•"/>
            </a:pPr>
            <a:r>
              <a:rPr sz="2850" spc="9" baseline="2874" dirty="0">
                <a:latin typeface="Times New Roman" panose="02020603050405020304" pitchFamily="18" charset="0"/>
                <a:cs typeface="Times New Roman" panose="02020603050405020304" pitchFamily="18" charset="0"/>
              </a:rPr>
              <a:t>M</a:t>
            </a:r>
            <a:r>
              <a:rPr sz="2850" spc="0" baseline="2874" dirty="0">
                <a:latin typeface="Times New Roman" panose="02020603050405020304" pitchFamily="18" charset="0"/>
                <a:cs typeface="Times New Roman" panose="02020603050405020304" pitchFamily="18" charset="0"/>
              </a:rPr>
              <a:t>i</a:t>
            </a:r>
            <a:r>
              <a:rPr sz="2850" spc="-39" baseline="2874" dirty="0">
                <a:latin typeface="Times New Roman" panose="02020603050405020304" pitchFamily="18" charset="0"/>
                <a:cs typeface="Times New Roman" panose="02020603050405020304" pitchFamily="18" charset="0"/>
              </a:rPr>
              <a:t>t</a:t>
            </a:r>
            <a:r>
              <a:rPr sz="2850" spc="-9" baseline="2874" dirty="0">
                <a:latin typeface="Times New Roman" panose="02020603050405020304" pitchFamily="18" charset="0"/>
                <a:cs typeface="Times New Roman" panose="02020603050405020304" pitchFamily="18" charset="0"/>
              </a:rPr>
              <a:t>c</a:t>
            </a:r>
            <a:r>
              <a:rPr sz="2850" spc="14" baseline="2874" dirty="0">
                <a:latin typeface="Times New Roman" panose="02020603050405020304" pitchFamily="18" charset="0"/>
                <a:cs typeface="Times New Roman" panose="02020603050405020304" pitchFamily="18" charset="0"/>
              </a:rPr>
              <a:t>h</a:t>
            </a:r>
            <a:r>
              <a:rPr sz="2850" spc="-4" baseline="2874" dirty="0">
                <a:latin typeface="Times New Roman" panose="02020603050405020304" pitchFamily="18" charset="0"/>
                <a:cs typeface="Times New Roman" panose="02020603050405020304" pitchFamily="18" charset="0"/>
              </a:rPr>
              <a:t>e</a:t>
            </a:r>
            <a:r>
              <a:rPr sz="2850" spc="0" baseline="2874" dirty="0">
                <a:latin typeface="Times New Roman" panose="02020603050405020304" pitchFamily="18" charset="0"/>
                <a:cs typeface="Times New Roman" panose="02020603050405020304" pitchFamily="18" charset="0"/>
              </a:rPr>
              <a:t>ll</a:t>
            </a:r>
            <a:r>
              <a:rPr sz="2850" spc="-23" baseline="2874" dirty="0">
                <a:latin typeface="Times New Roman" panose="02020603050405020304" pitchFamily="18" charset="0"/>
                <a:cs typeface="Times New Roman" panose="02020603050405020304" pitchFamily="18" charset="0"/>
              </a:rPr>
              <a:t> </a:t>
            </a:r>
            <a:r>
              <a:rPr sz="2850" spc="-179" baseline="2874" dirty="0">
                <a:latin typeface="Times New Roman" panose="02020603050405020304" pitchFamily="18" charset="0"/>
                <a:cs typeface="Times New Roman" panose="02020603050405020304" pitchFamily="18" charset="0"/>
              </a:rPr>
              <a:t>T</a:t>
            </a:r>
            <a:r>
              <a:rPr sz="2850" spc="0" baseline="2874" dirty="0">
                <a:latin typeface="Times New Roman" panose="02020603050405020304" pitchFamily="18" charset="0"/>
                <a:cs typeface="Times New Roman" panose="02020603050405020304" pitchFamily="18" charset="0"/>
              </a:rPr>
              <a:t>.</a:t>
            </a:r>
            <a:r>
              <a:rPr sz="2850" spc="9" baseline="2874" dirty="0">
                <a:latin typeface="Times New Roman" panose="02020603050405020304" pitchFamily="18" charset="0"/>
                <a:cs typeface="Times New Roman" panose="02020603050405020304" pitchFamily="18" charset="0"/>
              </a:rPr>
              <a:t>M</a:t>
            </a:r>
            <a:r>
              <a:rPr sz="2850" spc="0" baseline="2874" dirty="0">
                <a:latin typeface="Times New Roman" panose="02020603050405020304" pitchFamily="18" charset="0"/>
                <a:cs typeface="Times New Roman" panose="02020603050405020304" pitchFamily="18" charset="0"/>
              </a:rPr>
              <a:t>.,</a:t>
            </a:r>
            <a:r>
              <a:rPr sz="2850" spc="-79" baseline="2874" dirty="0">
                <a:latin typeface="Times New Roman" panose="02020603050405020304" pitchFamily="18" charset="0"/>
                <a:cs typeface="Times New Roman" panose="02020603050405020304" pitchFamily="18" charset="0"/>
              </a:rPr>
              <a:t> </a:t>
            </a:r>
            <a:r>
              <a:rPr sz="2850" spc="9" baseline="2874" dirty="0">
                <a:latin typeface="Times New Roman" panose="02020603050405020304" pitchFamily="18" charset="0"/>
                <a:cs typeface="Times New Roman" panose="02020603050405020304" pitchFamily="18" charset="0"/>
              </a:rPr>
              <a:t>M</a:t>
            </a:r>
            <a:r>
              <a:rPr sz="2850" spc="0" baseline="2874" dirty="0">
                <a:latin typeface="Times New Roman" panose="02020603050405020304" pitchFamily="18" charset="0"/>
                <a:cs typeface="Times New Roman" panose="02020603050405020304" pitchFamily="18" charset="0"/>
              </a:rPr>
              <a:t>a</a:t>
            </a:r>
            <a:r>
              <a:rPr sz="2850" spc="-4" baseline="2874" dirty="0">
                <a:latin typeface="Times New Roman" panose="02020603050405020304" pitchFamily="18" charset="0"/>
                <a:cs typeface="Times New Roman" panose="02020603050405020304" pitchFamily="18" charset="0"/>
              </a:rPr>
              <a:t>c</a:t>
            </a:r>
            <a:r>
              <a:rPr sz="2850" spc="14" baseline="2874" dirty="0">
                <a:latin typeface="Times New Roman" panose="02020603050405020304" pitchFamily="18" charset="0"/>
                <a:cs typeface="Times New Roman" panose="02020603050405020304" pitchFamily="18" charset="0"/>
              </a:rPr>
              <a:t>h</a:t>
            </a:r>
            <a:r>
              <a:rPr sz="2850" spc="0" baseline="2874" dirty="0">
                <a:latin typeface="Times New Roman" panose="02020603050405020304" pitchFamily="18" charset="0"/>
                <a:cs typeface="Times New Roman" panose="02020603050405020304" pitchFamily="18" charset="0"/>
              </a:rPr>
              <a:t>i</a:t>
            </a:r>
            <a:r>
              <a:rPr sz="2850" spc="9" baseline="2874" dirty="0">
                <a:latin typeface="Times New Roman" panose="02020603050405020304" pitchFamily="18" charset="0"/>
                <a:cs typeface="Times New Roman" panose="02020603050405020304" pitchFamily="18" charset="0"/>
              </a:rPr>
              <a:t>n</a:t>
            </a:r>
            <a:r>
              <a:rPr sz="2850" spc="0" baseline="2874" dirty="0">
                <a:latin typeface="Times New Roman" panose="02020603050405020304" pitchFamily="18" charset="0"/>
                <a:cs typeface="Times New Roman" panose="02020603050405020304" pitchFamily="18" charset="0"/>
              </a:rPr>
              <a:t>e</a:t>
            </a:r>
            <a:r>
              <a:rPr sz="2850" spc="-71" baseline="2874" dirty="0">
                <a:latin typeface="Times New Roman" panose="02020603050405020304" pitchFamily="18" charset="0"/>
                <a:cs typeface="Times New Roman" panose="02020603050405020304" pitchFamily="18" charset="0"/>
              </a:rPr>
              <a:t> </a:t>
            </a:r>
            <a:r>
              <a:rPr sz="2850" spc="0" baseline="2874" dirty="0">
                <a:latin typeface="Times New Roman" panose="02020603050405020304" pitchFamily="18" charset="0"/>
                <a:cs typeface="Times New Roman" panose="02020603050405020304" pitchFamily="18" charset="0"/>
              </a:rPr>
              <a:t>L</a:t>
            </a:r>
            <a:r>
              <a:rPr sz="2850" spc="-4" baseline="2874" dirty="0">
                <a:latin typeface="Times New Roman" panose="02020603050405020304" pitchFamily="18" charset="0"/>
                <a:cs typeface="Times New Roman" panose="02020603050405020304" pitchFamily="18" charset="0"/>
              </a:rPr>
              <a:t>e</a:t>
            </a:r>
            <a:r>
              <a:rPr sz="2850" spc="0" baseline="2874" dirty="0">
                <a:latin typeface="Times New Roman" panose="02020603050405020304" pitchFamily="18" charset="0"/>
                <a:cs typeface="Times New Roman" panose="02020603050405020304" pitchFamily="18" charset="0"/>
              </a:rPr>
              <a:t>a</a:t>
            </a:r>
            <a:r>
              <a:rPr sz="2850" spc="9" baseline="2874" dirty="0">
                <a:latin typeface="Times New Roman" panose="02020603050405020304" pitchFamily="18" charset="0"/>
                <a:cs typeface="Times New Roman" panose="02020603050405020304" pitchFamily="18" charset="0"/>
              </a:rPr>
              <a:t>r</a:t>
            </a:r>
            <a:r>
              <a:rPr sz="2850" spc="14" baseline="2874" dirty="0">
                <a:latin typeface="Times New Roman" panose="02020603050405020304" pitchFamily="18" charset="0"/>
                <a:cs typeface="Times New Roman" panose="02020603050405020304" pitchFamily="18" charset="0"/>
              </a:rPr>
              <a:t>n</a:t>
            </a:r>
            <a:r>
              <a:rPr sz="2850" spc="0" baseline="2874" dirty="0">
                <a:latin typeface="Times New Roman" panose="02020603050405020304" pitchFamily="18" charset="0"/>
                <a:cs typeface="Times New Roman" panose="02020603050405020304" pitchFamily="18" charset="0"/>
              </a:rPr>
              <a:t>i</a:t>
            </a:r>
            <a:r>
              <a:rPr sz="2850" spc="9" baseline="2874" dirty="0">
                <a:latin typeface="Times New Roman" panose="02020603050405020304" pitchFamily="18" charset="0"/>
                <a:cs typeface="Times New Roman" panose="02020603050405020304" pitchFamily="18" charset="0"/>
              </a:rPr>
              <a:t>n</a:t>
            </a:r>
            <a:r>
              <a:rPr sz="2850" spc="19" baseline="2874" dirty="0">
                <a:latin typeface="Times New Roman" panose="02020603050405020304" pitchFamily="18" charset="0"/>
                <a:cs typeface="Times New Roman" panose="02020603050405020304" pitchFamily="18" charset="0"/>
              </a:rPr>
              <a:t>g</a:t>
            </a:r>
            <a:r>
              <a:rPr sz="2850" spc="0" baseline="2874" dirty="0">
                <a:latin typeface="Times New Roman" panose="02020603050405020304" pitchFamily="18" charset="0"/>
                <a:cs typeface="Times New Roman" panose="02020603050405020304" pitchFamily="18" charset="0"/>
              </a:rPr>
              <a:t>,</a:t>
            </a:r>
            <a:r>
              <a:rPr sz="2850" spc="-71" baseline="2874" dirty="0">
                <a:latin typeface="Times New Roman" panose="02020603050405020304" pitchFamily="18" charset="0"/>
                <a:cs typeface="Times New Roman" panose="02020603050405020304" pitchFamily="18" charset="0"/>
              </a:rPr>
              <a:t> </a:t>
            </a:r>
            <a:r>
              <a:rPr sz="2850" spc="14" baseline="2874" dirty="0">
                <a:latin typeface="Times New Roman" panose="02020603050405020304" pitchFamily="18" charset="0"/>
                <a:cs typeface="Times New Roman" panose="02020603050405020304" pitchFamily="18" charset="0"/>
              </a:rPr>
              <a:t>M</a:t>
            </a:r>
            <a:r>
              <a:rPr sz="2850" spc="-9" baseline="2874" dirty="0">
                <a:latin typeface="Times New Roman" panose="02020603050405020304" pitchFamily="18" charset="0"/>
                <a:cs typeface="Times New Roman" panose="02020603050405020304" pitchFamily="18" charset="0"/>
              </a:rPr>
              <a:t>c</a:t>
            </a:r>
            <a:r>
              <a:rPr sz="2850" spc="4" baseline="2874" dirty="0">
                <a:latin typeface="Times New Roman" panose="02020603050405020304" pitchFamily="18" charset="0"/>
                <a:cs typeface="Times New Roman" panose="02020603050405020304" pitchFamily="18" charset="0"/>
              </a:rPr>
              <a:t>G</a:t>
            </a:r>
            <a:r>
              <a:rPr sz="2850" spc="-34" baseline="2874" dirty="0">
                <a:latin typeface="Times New Roman" panose="02020603050405020304" pitchFamily="18" charset="0"/>
                <a:cs typeface="Times New Roman" panose="02020603050405020304" pitchFamily="18" charset="0"/>
              </a:rPr>
              <a:t>r</a:t>
            </a:r>
            <a:r>
              <a:rPr sz="2850" spc="-19" baseline="2874" dirty="0">
                <a:latin typeface="Times New Roman" panose="02020603050405020304" pitchFamily="18" charset="0"/>
                <a:cs typeface="Times New Roman" panose="02020603050405020304" pitchFamily="18" charset="0"/>
              </a:rPr>
              <a:t>a</a:t>
            </a:r>
            <a:r>
              <a:rPr sz="2850" spc="0" baseline="2874" dirty="0">
                <a:latin typeface="Times New Roman" panose="02020603050405020304" pitchFamily="18" charset="0"/>
                <a:cs typeface="Times New Roman" panose="02020603050405020304" pitchFamily="18" charset="0"/>
              </a:rPr>
              <a:t>w</a:t>
            </a:r>
            <a:r>
              <a:rPr sz="2850" spc="-50" baseline="2874" dirty="0">
                <a:latin typeface="Times New Roman" panose="02020603050405020304" pitchFamily="18" charset="0"/>
                <a:cs typeface="Times New Roman" panose="02020603050405020304" pitchFamily="18" charset="0"/>
              </a:rPr>
              <a:t> </a:t>
            </a:r>
            <a:r>
              <a:rPr sz="2850" spc="0" baseline="2874" dirty="0">
                <a:latin typeface="Times New Roman" panose="02020603050405020304" pitchFamily="18" charset="0"/>
                <a:cs typeface="Times New Roman" panose="02020603050405020304" pitchFamily="18" charset="0"/>
              </a:rPr>
              <a:t>H</a:t>
            </a:r>
            <a:r>
              <a:rPr sz="2850" spc="-4" baseline="2874" dirty="0">
                <a:latin typeface="Times New Roman" panose="02020603050405020304" pitchFamily="18" charset="0"/>
                <a:cs typeface="Times New Roman" panose="02020603050405020304" pitchFamily="18" charset="0"/>
              </a:rPr>
              <a:t>i</a:t>
            </a:r>
            <a:r>
              <a:rPr sz="2850" spc="0" baseline="2874" dirty="0">
                <a:latin typeface="Times New Roman" panose="02020603050405020304" pitchFamily="18" charset="0"/>
                <a:cs typeface="Times New Roman" panose="02020603050405020304" pitchFamily="18" charset="0"/>
              </a:rPr>
              <a:t>ll</a:t>
            </a:r>
            <a:r>
              <a:rPr sz="2850" spc="3" baseline="2874" dirty="0">
                <a:latin typeface="Times New Roman" panose="02020603050405020304" pitchFamily="18" charset="0"/>
                <a:cs typeface="Times New Roman" panose="02020603050405020304" pitchFamily="18" charset="0"/>
              </a:rPr>
              <a:t> </a:t>
            </a:r>
            <a:r>
              <a:rPr sz="2850" spc="0" baseline="2874" dirty="0">
                <a:latin typeface="Times New Roman" panose="02020603050405020304" pitchFamily="18" charset="0"/>
                <a:cs typeface="Times New Roman" panose="02020603050405020304" pitchFamily="18" charset="0"/>
              </a:rPr>
              <a:t>(199</a:t>
            </a:r>
            <a:r>
              <a:rPr sz="2850" spc="4" baseline="2874" dirty="0">
                <a:latin typeface="Times New Roman" panose="02020603050405020304" pitchFamily="18" charset="0"/>
                <a:cs typeface="Times New Roman" panose="02020603050405020304" pitchFamily="18" charset="0"/>
              </a:rPr>
              <a:t>7</a:t>
            </a:r>
            <a:r>
              <a:rPr sz="2850" spc="0" baseline="2874" dirty="0">
                <a:latin typeface="Times New Roman" panose="02020603050405020304" pitchFamily="18" charset="0"/>
                <a:cs typeface="Times New Roman" panose="02020603050405020304" pitchFamily="18" charset="0"/>
              </a:rPr>
              <a:t>).</a:t>
            </a:r>
            <a:endParaRPr lang="en-US" sz="2850" spc="0" baseline="2874" dirty="0">
              <a:latin typeface="Times New Roman" panose="02020603050405020304" pitchFamily="18" charset="0"/>
              <a:cs typeface="Times New Roman" panose="02020603050405020304" pitchFamily="18" charset="0"/>
            </a:endParaRPr>
          </a:p>
          <a:p>
            <a:pPr marL="469900" indent="-457200">
              <a:lnSpc>
                <a:spcPct val="150000"/>
              </a:lnSpc>
              <a:spcBef>
                <a:spcPts val="101"/>
              </a:spcBef>
              <a:buFont typeface="Arial" panose="020B0604020202020204" pitchFamily="34" charset="0"/>
              <a:buChar char="•"/>
            </a:pPr>
            <a:r>
              <a:rPr lang="en-US" sz="2850" spc="0" baseline="2874" dirty="0">
                <a:latin typeface="Times New Roman" panose="02020603050405020304" pitchFamily="18" charset="0"/>
                <a:cs typeface="Times New Roman" panose="02020603050405020304" pitchFamily="18" charset="0"/>
              </a:rPr>
              <a:t>Chris </a:t>
            </a:r>
            <a:r>
              <a:rPr lang="en-US" sz="2850" spc="0" baseline="2874" dirty="0" err="1">
                <a:latin typeface="Times New Roman" panose="02020603050405020304" pitchFamily="18" charset="0"/>
                <a:cs typeface="Times New Roman" panose="02020603050405020304" pitchFamily="18" charset="0"/>
              </a:rPr>
              <a:t>Albon</a:t>
            </a:r>
            <a:r>
              <a:rPr lang="en-US" sz="2850" spc="0" baseline="2874" dirty="0">
                <a:latin typeface="Times New Roman" panose="02020603050405020304" pitchFamily="18" charset="0"/>
                <a:cs typeface="Times New Roman" panose="02020603050405020304" pitchFamily="18" charset="0"/>
              </a:rPr>
              <a:t> - Machine Learning with Python Cookbook_ Practical Solutions from Preprocessing to Deep Learning (2018, O’Reilly Media)</a:t>
            </a:r>
          </a:p>
          <a:p>
            <a:pPr marL="469900" indent="-457200">
              <a:lnSpc>
                <a:spcPct val="150000"/>
              </a:lnSpc>
              <a:spcBef>
                <a:spcPts val="101"/>
              </a:spcBef>
              <a:buFont typeface="Arial" panose="020B0604020202020204" pitchFamily="34" charset="0"/>
              <a:buChar char="•"/>
            </a:pPr>
            <a:r>
              <a:rPr lang="en-US" sz="2850" spc="0" baseline="2874" dirty="0">
                <a:latin typeface="Times New Roman" panose="02020603050405020304" pitchFamily="18" charset="0"/>
                <a:cs typeface="Times New Roman" panose="02020603050405020304" pitchFamily="18" charset="0"/>
              </a:rPr>
              <a:t>Sebastian </a:t>
            </a:r>
            <a:r>
              <a:rPr lang="en-US" sz="2850" spc="0" baseline="2874" dirty="0" err="1">
                <a:latin typeface="Times New Roman" panose="02020603050405020304" pitchFamily="18" charset="0"/>
                <a:cs typeface="Times New Roman" panose="02020603050405020304" pitchFamily="18" charset="0"/>
              </a:rPr>
              <a:t>Raschka</a:t>
            </a:r>
            <a:r>
              <a:rPr lang="en-US" sz="2850" spc="0" baseline="2874" dirty="0">
                <a:latin typeface="Times New Roman" panose="02020603050405020304" pitchFamily="18" charset="0"/>
                <a:cs typeface="Times New Roman" panose="02020603050405020304" pitchFamily="18" charset="0"/>
              </a:rPr>
              <a:t>, Vahid </a:t>
            </a:r>
            <a:r>
              <a:rPr lang="en-US" sz="2850" spc="0" baseline="2874" dirty="0" err="1">
                <a:latin typeface="Times New Roman" panose="02020603050405020304" pitchFamily="18" charset="0"/>
                <a:cs typeface="Times New Roman" panose="02020603050405020304" pitchFamily="18" charset="0"/>
              </a:rPr>
              <a:t>Mirjalili</a:t>
            </a:r>
            <a:r>
              <a:rPr lang="en-US" sz="2850" spc="0" baseline="2874" dirty="0">
                <a:latin typeface="Times New Roman" panose="02020603050405020304" pitchFamily="18" charset="0"/>
                <a:cs typeface="Times New Roman" panose="02020603050405020304" pitchFamily="18" charset="0"/>
              </a:rPr>
              <a:t> - Python Machine Learning_ Machine Learning and Deep Learning with Python, scikit-learn, and TensorFlow 2 (2019, </a:t>
            </a:r>
            <a:r>
              <a:rPr lang="en-US" sz="2850" spc="0" baseline="2874" dirty="0" err="1">
                <a:latin typeface="Times New Roman" panose="02020603050405020304" pitchFamily="18" charset="0"/>
                <a:cs typeface="Times New Roman" panose="02020603050405020304" pitchFamily="18" charset="0"/>
              </a:rPr>
              <a:t>Packt</a:t>
            </a:r>
            <a:r>
              <a:rPr lang="en-US" sz="2850" spc="0" baseline="2874" dirty="0">
                <a:latin typeface="Times New Roman" panose="02020603050405020304" pitchFamily="18" charset="0"/>
                <a:cs typeface="Times New Roman" panose="02020603050405020304" pitchFamily="18" charset="0"/>
              </a:rPr>
              <a:t> Publishing - </a:t>
            </a:r>
            <a:r>
              <a:rPr lang="en-US" sz="2850" spc="0" baseline="2874" dirty="0" err="1">
                <a:latin typeface="Times New Roman" panose="02020603050405020304" pitchFamily="18" charset="0"/>
                <a:cs typeface="Times New Roman" panose="02020603050405020304" pitchFamily="18" charset="0"/>
              </a:rPr>
              <a:t>ebooks</a:t>
            </a:r>
            <a:r>
              <a:rPr lang="en-US" sz="2850" spc="0" baseline="2874" dirty="0">
                <a:latin typeface="Times New Roman" panose="02020603050405020304" pitchFamily="18" charset="0"/>
                <a:cs typeface="Times New Roman" panose="02020603050405020304" pitchFamily="18" charset="0"/>
              </a:rPr>
              <a:t> Account)</a:t>
            </a:r>
            <a:endParaRPr sz="1900" dirty="0">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0" y="0"/>
            <a:ext cx="12192000" cy="4687824"/>
          </a:xfrm>
          <a:custGeom>
            <a:avLst/>
            <a:gdLst/>
            <a:ahLst/>
            <a:cxnLst/>
            <a:rect l="l" t="t" r="r" b="b"/>
            <a:pathLst>
              <a:path w="12192000" h="4687824">
                <a:moveTo>
                  <a:pt x="0" y="4687824"/>
                </a:moveTo>
                <a:lnTo>
                  <a:pt x="12192000" y="4687824"/>
                </a:lnTo>
                <a:lnTo>
                  <a:pt x="12192000" y="0"/>
                </a:lnTo>
                <a:lnTo>
                  <a:pt x="0" y="0"/>
                </a:lnTo>
                <a:lnTo>
                  <a:pt x="0" y="4687824"/>
                </a:lnTo>
                <a:close/>
              </a:path>
            </a:pathLst>
          </a:custGeom>
          <a:solidFill>
            <a:srgbClr val="385622"/>
          </a:solidFill>
        </p:spPr>
        <p:txBody>
          <a:bodyPr wrap="square" lIns="0" tIns="0" rIns="0" bIns="0" rtlCol="0">
            <a:noAutofit/>
          </a:bodyPr>
          <a:lstStyle/>
          <a:p>
            <a:endParaRPr/>
          </a:p>
        </p:txBody>
      </p:sp>
      <p:sp>
        <p:nvSpPr>
          <p:cNvPr id="11" name="object 11"/>
          <p:cNvSpPr/>
          <p:nvPr/>
        </p:nvSpPr>
        <p:spPr>
          <a:xfrm>
            <a:off x="9348216" y="0"/>
            <a:ext cx="1828800" cy="1828800"/>
          </a:xfrm>
          <a:custGeom>
            <a:avLst/>
            <a:gdLst/>
            <a:ahLst/>
            <a:cxnLst/>
            <a:rect l="l" t="t" r="r" b="b"/>
            <a:pathLst>
              <a:path w="1828800" h="1828800">
                <a:moveTo>
                  <a:pt x="0" y="0"/>
                </a:moveTo>
                <a:lnTo>
                  <a:pt x="1828800" y="1828800"/>
                </a:lnTo>
              </a:path>
            </a:pathLst>
          </a:custGeom>
          <a:ln w="6096">
            <a:solidFill>
              <a:srgbClr val="EC7C30"/>
            </a:solidFill>
          </a:ln>
        </p:spPr>
        <p:txBody>
          <a:bodyPr wrap="square" lIns="0" tIns="0" rIns="0" bIns="0" rtlCol="0">
            <a:noAutofit/>
          </a:bodyPr>
          <a:lstStyle/>
          <a:p>
            <a:endParaRPr/>
          </a:p>
        </p:txBody>
      </p:sp>
      <p:sp>
        <p:nvSpPr>
          <p:cNvPr id="12" name="object 12"/>
          <p:cNvSpPr/>
          <p:nvPr/>
        </p:nvSpPr>
        <p:spPr>
          <a:xfrm>
            <a:off x="10168128" y="0"/>
            <a:ext cx="663955" cy="663955"/>
          </a:xfrm>
          <a:custGeom>
            <a:avLst/>
            <a:gdLst/>
            <a:ahLst/>
            <a:cxnLst/>
            <a:rect l="l" t="t" r="r" b="b"/>
            <a:pathLst>
              <a:path w="663955" h="663955">
                <a:moveTo>
                  <a:pt x="0" y="0"/>
                </a:moveTo>
                <a:lnTo>
                  <a:pt x="663955" y="663955"/>
                </a:lnTo>
              </a:path>
            </a:pathLst>
          </a:custGeom>
          <a:ln w="6096">
            <a:solidFill>
              <a:srgbClr val="EC7C30"/>
            </a:solidFill>
          </a:ln>
        </p:spPr>
        <p:txBody>
          <a:bodyPr wrap="square" lIns="0" tIns="0" rIns="0" bIns="0" rtlCol="0">
            <a:noAutofit/>
          </a:bodyPr>
          <a:lstStyle/>
          <a:p>
            <a:endParaRPr/>
          </a:p>
        </p:txBody>
      </p:sp>
      <p:sp>
        <p:nvSpPr>
          <p:cNvPr id="13" name="object 13"/>
          <p:cNvSpPr/>
          <p:nvPr/>
        </p:nvSpPr>
        <p:spPr>
          <a:xfrm>
            <a:off x="2644140" y="1214627"/>
            <a:ext cx="2429256" cy="3227832"/>
          </a:xfrm>
          <a:custGeom>
            <a:avLst/>
            <a:gdLst/>
            <a:ahLst/>
            <a:cxnLst/>
            <a:rect l="l" t="t" r="r" b="b"/>
            <a:pathLst>
              <a:path w="2429256" h="3227832">
                <a:moveTo>
                  <a:pt x="2429256" y="2414524"/>
                </a:moveTo>
                <a:lnTo>
                  <a:pt x="1612138" y="3227832"/>
                </a:lnTo>
                <a:lnTo>
                  <a:pt x="0" y="1613916"/>
                </a:lnTo>
                <a:lnTo>
                  <a:pt x="1612138" y="0"/>
                </a:lnTo>
                <a:lnTo>
                  <a:pt x="2429256" y="818134"/>
                </a:lnTo>
              </a:path>
            </a:pathLst>
          </a:custGeom>
          <a:ln w="39624">
            <a:solidFill>
              <a:srgbClr val="FFFFFF"/>
            </a:solidFill>
          </a:ln>
        </p:spPr>
        <p:txBody>
          <a:bodyPr wrap="square" lIns="0" tIns="0" rIns="0" bIns="0" rtlCol="0">
            <a:noAutofit/>
          </a:bodyPr>
          <a:lstStyle/>
          <a:p>
            <a:endParaRPr/>
          </a:p>
        </p:txBody>
      </p:sp>
      <p:sp>
        <p:nvSpPr>
          <p:cNvPr id="14" name="object 14"/>
          <p:cNvSpPr/>
          <p:nvPr/>
        </p:nvSpPr>
        <p:spPr>
          <a:xfrm>
            <a:off x="2900172" y="1214627"/>
            <a:ext cx="2429255" cy="3227832"/>
          </a:xfrm>
          <a:custGeom>
            <a:avLst/>
            <a:gdLst/>
            <a:ahLst/>
            <a:cxnLst/>
            <a:rect l="l" t="t" r="r" b="b"/>
            <a:pathLst>
              <a:path w="2429255" h="3227832">
                <a:moveTo>
                  <a:pt x="2429255" y="2414524"/>
                </a:moveTo>
                <a:lnTo>
                  <a:pt x="1612138" y="3227832"/>
                </a:lnTo>
                <a:lnTo>
                  <a:pt x="0" y="1613916"/>
                </a:lnTo>
                <a:lnTo>
                  <a:pt x="1612138" y="0"/>
                </a:lnTo>
                <a:lnTo>
                  <a:pt x="2429255" y="818134"/>
                </a:lnTo>
              </a:path>
            </a:pathLst>
          </a:custGeom>
          <a:ln w="39624">
            <a:solidFill>
              <a:srgbClr val="FFFFFF"/>
            </a:solidFill>
          </a:ln>
        </p:spPr>
        <p:txBody>
          <a:bodyPr wrap="square" lIns="0" tIns="0" rIns="0" bIns="0" rtlCol="0">
            <a:noAutofit/>
          </a:bodyPr>
          <a:lstStyle/>
          <a:p>
            <a:endParaRPr/>
          </a:p>
        </p:txBody>
      </p:sp>
      <p:sp>
        <p:nvSpPr>
          <p:cNvPr id="15" name="object 15"/>
          <p:cNvSpPr/>
          <p:nvPr/>
        </p:nvSpPr>
        <p:spPr>
          <a:xfrm>
            <a:off x="237744" y="152400"/>
            <a:ext cx="411480" cy="377951"/>
          </a:xfrm>
          <a:custGeom>
            <a:avLst/>
            <a:gdLst/>
            <a:ahLst/>
            <a:cxnLst/>
            <a:rect l="l" t="t" r="r" b="b"/>
            <a:pathLst>
              <a:path w="411480" h="377951">
                <a:moveTo>
                  <a:pt x="0" y="377951"/>
                </a:moveTo>
                <a:lnTo>
                  <a:pt x="411480" y="377951"/>
                </a:lnTo>
                <a:lnTo>
                  <a:pt x="411480" y="0"/>
                </a:lnTo>
                <a:lnTo>
                  <a:pt x="0" y="0"/>
                </a:lnTo>
                <a:lnTo>
                  <a:pt x="0" y="377951"/>
                </a:lnTo>
                <a:close/>
              </a:path>
            </a:pathLst>
          </a:custGeom>
          <a:solidFill>
            <a:srgbClr val="C00000"/>
          </a:solidFill>
        </p:spPr>
        <p:txBody>
          <a:bodyPr wrap="square" lIns="0" tIns="0" rIns="0" bIns="0" rtlCol="0">
            <a:noAutofit/>
          </a:bodyPr>
          <a:lstStyle/>
          <a:p>
            <a:endParaRPr/>
          </a:p>
        </p:txBody>
      </p:sp>
      <p:sp>
        <p:nvSpPr>
          <p:cNvPr id="16" name="object 16"/>
          <p:cNvSpPr/>
          <p:nvPr/>
        </p:nvSpPr>
        <p:spPr>
          <a:xfrm>
            <a:off x="237744" y="923544"/>
            <a:ext cx="411480" cy="841247"/>
          </a:xfrm>
          <a:custGeom>
            <a:avLst/>
            <a:gdLst/>
            <a:ahLst/>
            <a:cxnLst/>
            <a:rect l="l" t="t" r="r" b="b"/>
            <a:pathLst>
              <a:path w="411480" h="841247">
                <a:moveTo>
                  <a:pt x="0" y="841247"/>
                </a:moveTo>
                <a:lnTo>
                  <a:pt x="411480" y="841247"/>
                </a:lnTo>
                <a:lnTo>
                  <a:pt x="411480" y="0"/>
                </a:lnTo>
                <a:lnTo>
                  <a:pt x="0" y="0"/>
                </a:lnTo>
                <a:lnTo>
                  <a:pt x="0" y="841247"/>
                </a:lnTo>
                <a:close/>
              </a:path>
            </a:pathLst>
          </a:custGeom>
          <a:solidFill>
            <a:srgbClr val="0D0D0D"/>
          </a:solidFill>
        </p:spPr>
        <p:txBody>
          <a:bodyPr wrap="square" lIns="0" tIns="0" rIns="0" bIns="0" rtlCol="0">
            <a:noAutofit/>
          </a:bodyPr>
          <a:lstStyle/>
          <a:p>
            <a:endParaRPr/>
          </a:p>
        </p:txBody>
      </p:sp>
      <p:sp>
        <p:nvSpPr>
          <p:cNvPr id="17" name="object 17"/>
          <p:cNvSpPr/>
          <p:nvPr/>
        </p:nvSpPr>
        <p:spPr>
          <a:xfrm>
            <a:off x="237744" y="530352"/>
            <a:ext cx="408431" cy="393191"/>
          </a:xfrm>
          <a:custGeom>
            <a:avLst/>
            <a:gdLst/>
            <a:ahLst/>
            <a:cxnLst/>
            <a:rect l="l" t="t" r="r" b="b"/>
            <a:pathLst>
              <a:path w="408431" h="393191">
                <a:moveTo>
                  <a:pt x="0" y="393191"/>
                </a:moveTo>
                <a:lnTo>
                  <a:pt x="408431" y="393191"/>
                </a:lnTo>
                <a:lnTo>
                  <a:pt x="408431" y="0"/>
                </a:lnTo>
                <a:lnTo>
                  <a:pt x="0" y="0"/>
                </a:lnTo>
                <a:lnTo>
                  <a:pt x="0" y="393191"/>
                </a:lnTo>
                <a:close/>
              </a:path>
            </a:pathLst>
          </a:custGeom>
          <a:solidFill>
            <a:srgbClr val="FFFFFF"/>
          </a:solidFill>
        </p:spPr>
        <p:txBody>
          <a:bodyPr wrap="square" lIns="0" tIns="0" rIns="0" bIns="0" rtlCol="0">
            <a:noAutofit/>
          </a:bodyPr>
          <a:lstStyle/>
          <a:p>
            <a:endParaRPr/>
          </a:p>
        </p:txBody>
      </p:sp>
      <p:sp>
        <p:nvSpPr>
          <p:cNvPr id="18" name="object 18"/>
          <p:cNvSpPr/>
          <p:nvPr/>
        </p:nvSpPr>
        <p:spPr>
          <a:xfrm>
            <a:off x="498127" y="600324"/>
            <a:ext cx="111318" cy="243395"/>
          </a:xfrm>
          <a:custGeom>
            <a:avLst/>
            <a:gdLst/>
            <a:ahLst/>
            <a:cxnLst/>
            <a:rect l="l" t="t" r="r" b="b"/>
            <a:pathLst>
              <a:path w="111318" h="243395">
                <a:moveTo>
                  <a:pt x="102658" y="190616"/>
                </a:moveTo>
                <a:lnTo>
                  <a:pt x="103061" y="190778"/>
                </a:lnTo>
                <a:lnTo>
                  <a:pt x="105559" y="183816"/>
                </a:lnTo>
                <a:lnTo>
                  <a:pt x="107613" y="176693"/>
                </a:lnTo>
                <a:lnTo>
                  <a:pt x="109103" y="169354"/>
                </a:lnTo>
                <a:lnTo>
                  <a:pt x="103847" y="167843"/>
                </a:lnTo>
                <a:lnTo>
                  <a:pt x="98671" y="166277"/>
                </a:lnTo>
                <a:lnTo>
                  <a:pt x="93535" y="164496"/>
                </a:lnTo>
                <a:lnTo>
                  <a:pt x="93374" y="164874"/>
                </a:lnTo>
                <a:lnTo>
                  <a:pt x="93032" y="165576"/>
                </a:lnTo>
                <a:lnTo>
                  <a:pt x="91296" y="168391"/>
                </a:lnTo>
                <a:lnTo>
                  <a:pt x="81380" y="174832"/>
                </a:lnTo>
                <a:lnTo>
                  <a:pt x="69207" y="173779"/>
                </a:lnTo>
                <a:lnTo>
                  <a:pt x="63789" y="171404"/>
                </a:lnTo>
                <a:lnTo>
                  <a:pt x="60265" y="166818"/>
                </a:lnTo>
                <a:lnTo>
                  <a:pt x="59177" y="161637"/>
                </a:lnTo>
                <a:lnTo>
                  <a:pt x="59963" y="157912"/>
                </a:lnTo>
                <a:lnTo>
                  <a:pt x="60607" y="154081"/>
                </a:lnTo>
                <a:lnTo>
                  <a:pt x="61050" y="150195"/>
                </a:lnTo>
                <a:lnTo>
                  <a:pt x="61453" y="146256"/>
                </a:lnTo>
                <a:lnTo>
                  <a:pt x="61675" y="142317"/>
                </a:lnTo>
                <a:lnTo>
                  <a:pt x="61675" y="136272"/>
                </a:lnTo>
                <a:lnTo>
                  <a:pt x="61614" y="132386"/>
                </a:lnTo>
                <a:lnTo>
                  <a:pt x="61332" y="128609"/>
                </a:lnTo>
                <a:lnTo>
                  <a:pt x="60829" y="124831"/>
                </a:lnTo>
                <a:lnTo>
                  <a:pt x="62360" y="119758"/>
                </a:lnTo>
                <a:lnTo>
                  <a:pt x="66347" y="115441"/>
                </a:lnTo>
                <a:lnTo>
                  <a:pt x="72006" y="113499"/>
                </a:lnTo>
                <a:lnTo>
                  <a:pt x="74997" y="112726"/>
                </a:lnTo>
                <a:lnTo>
                  <a:pt x="87018" y="114706"/>
                </a:lnTo>
                <a:lnTo>
                  <a:pt x="95026" y="123698"/>
                </a:lnTo>
                <a:lnTo>
                  <a:pt x="95146" y="124022"/>
                </a:lnTo>
                <a:lnTo>
                  <a:pt x="95368" y="124778"/>
                </a:lnTo>
                <a:lnTo>
                  <a:pt x="100665" y="123428"/>
                </a:lnTo>
                <a:lnTo>
                  <a:pt x="105961" y="122295"/>
                </a:lnTo>
                <a:lnTo>
                  <a:pt x="111318" y="121216"/>
                </a:lnTo>
                <a:lnTo>
                  <a:pt x="110533" y="113769"/>
                </a:lnTo>
                <a:lnTo>
                  <a:pt x="109164" y="106481"/>
                </a:lnTo>
                <a:lnTo>
                  <a:pt x="107270" y="99362"/>
                </a:lnTo>
                <a:lnTo>
                  <a:pt x="106868" y="99514"/>
                </a:lnTo>
                <a:lnTo>
                  <a:pt x="103961" y="100260"/>
                </a:lnTo>
                <a:lnTo>
                  <a:pt x="91892" y="98320"/>
                </a:lnTo>
                <a:lnTo>
                  <a:pt x="83848" y="89376"/>
                </a:lnTo>
                <a:lnTo>
                  <a:pt x="83126" y="86925"/>
                </a:lnTo>
                <a:lnTo>
                  <a:pt x="85045" y="75303"/>
                </a:lnTo>
                <a:lnTo>
                  <a:pt x="94623" y="67564"/>
                </a:lnTo>
                <a:lnTo>
                  <a:pt x="95026" y="67469"/>
                </a:lnTo>
                <a:lnTo>
                  <a:pt x="91542" y="60767"/>
                </a:lnTo>
                <a:lnTo>
                  <a:pt x="87614" y="54351"/>
                </a:lnTo>
                <a:lnTo>
                  <a:pt x="83284" y="48257"/>
                </a:lnTo>
                <a:lnTo>
                  <a:pt x="78431" y="50687"/>
                </a:lnTo>
                <a:lnTo>
                  <a:pt x="73597" y="53060"/>
                </a:lnTo>
                <a:lnTo>
                  <a:pt x="68643" y="55224"/>
                </a:lnTo>
                <a:lnTo>
                  <a:pt x="68804" y="55585"/>
                </a:lnTo>
                <a:lnTo>
                  <a:pt x="69086" y="56287"/>
                </a:lnTo>
                <a:lnTo>
                  <a:pt x="69831" y="58777"/>
                </a:lnTo>
                <a:lnTo>
                  <a:pt x="67935" y="70404"/>
                </a:lnTo>
                <a:lnTo>
                  <a:pt x="58372" y="78100"/>
                </a:lnTo>
                <a:lnTo>
                  <a:pt x="52733" y="80036"/>
                </a:lnTo>
                <a:lnTo>
                  <a:pt x="46751" y="79182"/>
                </a:lnTo>
                <a:lnTo>
                  <a:pt x="42140" y="76201"/>
                </a:lnTo>
                <a:lnTo>
                  <a:pt x="39964" y="72974"/>
                </a:lnTo>
                <a:lnTo>
                  <a:pt x="37568" y="69899"/>
                </a:lnTo>
                <a:lnTo>
                  <a:pt x="35010" y="66918"/>
                </a:lnTo>
                <a:lnTo>
                  <a:pt x="31868" y="63254"/>
                </a:lnTo>
                <a:lnTo>
                  <a:pt x="28626" y="59913"/>
                </a:lnTo>
                <a:lnTo>
                  <a:pt x="25142" y="56724"/>
                </a:lnTo>
                <a:lnTo>
                  <a:pt x="22121" y="53971"/>
                </a:lnTo>
                <a:lnTo>
                  <a:pt x="19100" y="51446"/>
                </a:lnTo>
                <a:lnTo>
                  <a:pt x="15918" y="49054"/>
                </a:lnTo>
                <a:lnTo>
                  <a:pt x="13239" y="44479"/>
                </a:lnTo>
                <a:lnTo>
                  <a:pt x="12776" y="38746"/>
                </a:lnTo>
                <a:lnTo>
                  <a:pt x="15354" y="33620"/>
                </a:lnTo>
                <a:lnTo>
                  <a:pt x="17057" y="30844"/>
                </a:lnTo>
                <a:lnTo>
                  <a:pt x="26989" y="24364"/>
                </a:lnTo>
                <a:lnTo>
                  <a:pt x="39159" y="25362"/>
                </a:lnTo>
                <a:lnTo>
                  <a:pt x="39562" y="25533"/>
                </a:lnTo>
                <a:lnTo>
                  <a:pt x="40307" y="25913"/>
                </a:lnTo>
                <a:lnTo>
                  <a:pt x="42985" y="21432"/>
                </a:lnTo>
                <a:lnTo>
                  <a:pt x="45885" y="17066"/>
                </a:lnTo>
                <a:lnTo>
                  <a:pt x="48906" y="12738"/>
                </a:lnTo>
                <a:lnTo>
                  <a:pt x="42824" y="8106"/>
                </a:lnTo>
                <a:lnTo>
                  <a:pt x="36440" y="3834"/>
                </a:lnTo>
                <a:lnTo>
                  <a:pt x="29714" y="0"/>
                </a:lnTo>
                <a:lnTo>
                  <a:pt x="29532" y="322"/>
                </a:lnTo>
                <a:lnTo>
                  <a:pt x="27809" y="3130"/>
                </a:lnTo>
                <a:lnTo>
                  <a:pt x="17878" y="9596"/>
                </a:lnTo>
                <a:lnTo>
                  <a:pt x="5707" y="8580"/>
                </a:lnTo>
                <a:lnTo>
                  <a:pt x="3106" y="7171"/>
                </a:lnTo>
                <a:lnTo>
                  <a:pt x="2169" y="65508"/>
                </a:lnTo>
                <a:lnTo>
                  <a:pt x="11923" y="73799"/>
                </a:lnTo>
                <a:lnTo>
                  <a:pt x="20504" y="83363"/>
                </a:lnTo>
                <a:lnTo>
                  <a:pt x="27746" y="94128"/>
                </a:lnTo>
                <a:lnTo>
                  <a:pt x="30096" y="98489"/>
                </a:lnTo>
                <a:lnTo>
                  <a:pt x="25545" y="95261"/>
                </a:lnTo>
                <a:lnTo>
                  <a:pt x="19503" y="94179"/>
                </a:lnTo>
                <a:lnTo>
                  <a:pt x="13743" y="96172"/>
                </a:lnTo>
                <a:lnTo>
                  <a:pt x="4367" y="104020"/>
                </a:lnTo>
                <a:lnTo>
                  <a:pt x="3057" y="115758"/>
                </a:lnTo>
                <a:lnTo>
                  <a:pt x="3492" y="117061"/>
                </a:lnTo>
                <a:lnTo>
                  <a:pt x="11599" y="125906"/>
                </a:lnTo>
                <a:lnTo>
                  <a:pt x="23762" y="127341"/>
                </a:lnTo>
                <a:lnTo>
                  <a:pt x="25545" y="126828"/>
                </a:lnTo>
                <a:lnTo>
                  <a:pt x="31244" y="124886"/>
                </a:lnTo>
                <a:lnTo>
                  <a:pt x="35232" y="120352"/>
                </a:lnTo>
                <a:lnTo>
                  <a:pt x="36480" y="115117"/>
                </a:lnTo>
                <a:lnTo>
                  <a:pt x="38960" y="127769"/>
                </a:lnTo>
                <a:lnTo>
                  <a:pt x="39571" y="140382"/>
                </a:lnTo>
                <a:lnTo>
                  <a:pt x="38390" y="152796"/>
                </a:lnTo>
                <a:lnTo>
                  <a:pt x="35495" y="164852"/>
                </a:lnTo>
                <a:lnTo>
                  <a:pt x="33983" y="169246"/>
                </a:lnTo>
                <a:lnTo>
                  <a:pt x="33177" y="163957"/>
                </a:lnTo>
                <a:lnTo>
                  <a:pt x="29714" y="159101"/>
                </a:lnTo>
                <a:lnTo>
                  <a:pt x="24175" y="156726"/>
                </a:lnTo>
                <a:lnTo>
                  <a:pt x="12051" y="155848"/>
                </a:lnTo>
                <a:lnTo>
                  <a:pt x="2385" y="162676"/>
                </a:lnTo>
                <a:lnTo>
                  <a:pt x="1257" y="164604"/>
                </a:lnTo>
                <a:lnTo>
                  <a:pt x="428" y="176293"/>
                </a:lnTo>
                <a:lnTo>
                  <a:pt x="8014" y="185473"/>
                </a:lnTo>
                <a:lnTo>
                  <a:pt x="9655" y="186299"/>
                </a:lnTo>
                <a:lnTo>
                  <a:pt x="15112" y="188727"/>
                </a:lnTo>
                <a:lnTo>
                  <a:pt x="21275" y="188133"/>
                </a:lnTo>
                <a:lnTo>
                  <a:pt x="26068" y="185327"/>
                </a:lnTo>
                <a:lnTo>
                  <a:pt x="18759" y="195474"/>
                </a:lnTo>
                <a:lnTo>
                  <a:pt x="10045" y="204673"/>
                </a:lnTo>
                <a:lnTo>
                  <a:pt x="0" y="212765"/>
                </a:lnTo>
                <a:lnTo>
                  <a:pt x="3311" y="243395"/>
                </a:lnTo>
                <a:lnTo>
                  <a:pt x="4277" y="237729"/>
                </a:lnTo>
                <a:lnTo>
                  <a:pt x="7359" y="233359"/>
                </a:lnTo>
                <a:lnTo>
                  <a:pt x="10782" y="231253"/>
                </a:lnTo>
                <a:lnTo>
                  <a:pt x="14025" y="229040"/>
                </a:lnTo>
                <a:lnTo>
                  <a:pt x="17167" y="226612"/>
                </a:lnTo>
                <a:lnTo>
                  <a:pt x="21054" y="223644"/>
                </a:lnTo>
                <a:lnTo>
                  <a:pt x="24638" y="220514"/>
                </a:lnTo>
                <a:lnTo>
                  <a:pt x="28002" y="217222"/>
                </a:lnTo>
                <a:lnTo>
                  <a:pt x="30902" y="214416"/>
                </a:lnTo>
                <a:lnTo>
                  <a:pt x="33520" y="211500"/>
                </a:lnTo>
                <a:lnTo>
                  <a:pt x="36037" y="208480"/>
                </a:lnTo>
                <a:lnTo>
                  <a:pt x="40931" y="205942"/>
                </a:lnTo>
                <a:lnTo>
                  <a:pt x="46973" y="205564"/>
                </a:lnTo>
                <a:lnTo>
                  <a:pt x="52390" y="207939"/>
                </a:lnTo>
                <a:lnTo>
                  <a:pt x="55039" y="209381"/>
                </a:lnTo>
                <a:lnTo>
                  <a:pt x="62119" y="218843"/>
                </a:lnTo>
                <a:lnTo>
                  <a:pt x="61050" y="230551"/>
                </a:lnTo>
                <a:lnTo>
                  <a:pt x="60889" y="230929"/>
                </a:lnTo>
                <a:lnTo>
                  <a:pt x="60487" y="231631"/>
                </a:lnTo>
                <a:lnTo>
                  <a:pt x="65219" y="234167"/>
                </a:lnTo>
                <a:lnTo>
                  <a:pt x="69831" y="236920"/>
                </a:lnTo>
                <a:lnTo>
                  <a:pt x="74443" y="239726"/>
                </a:lnTo>
                <a:lnTo>
                  <a:pt x="79357" y="234006"/>
                </a:lnTo>
                <a:lnTo>
                  <a:pt x="83848" y="227962"/>
                </a:lnTo>
                <a:lnTo>
                  <a:pt x="87896" y="221592"/>
                </a:lnTo>
                <a:lnTo>
                  <a:pt x="87493" y="221431"/>
                </a:lnTo>
                <a:lnTo>
                  <a:pt x="84863" y="220015"/>
                </a:lnTo>
                <a:lnTo>
                  <a:pt x="77776" y="210555"/>
                </a:lnTo>
                <a:lnTo>
                  <a:pt x="78834" y="198819"/>
                </a:lnTo>
                <a:lnTo>
                  <a:pt x="80573" y="196018"/>
                </a:lnTo>
                <a:lnTo>
                  <a:pt x="90511" y="189580"/>
                </a:lnTo>
                <a:lnTo>
                  <a:pt x="102658" y="190616"/>
                </a:lnTo>
                <a:close/>
              </a:path>
            </a:pathLst>
          </a:custGeom>
          <a:solidFill>
            <a:srgbClr val="131515"/>
          </a:solidFill>
        </p:spPr>
        <p:txBody>
          <a:bodyPr wrap="square" lIns="0" tIns="0" rIns="0" bIns="0" rtlCol="0">
            <a:noAutofit/>
          </a:bodyPr>
          <a:lstStyle/>
          <a:p>
            <a:endParaRPr/>
          </a:p>
        </p:txBody>
      </p:sp>
      <p:sp>
        <p:nvSpPr>
          <p:cNvPr id="19" name="object 19"/>
          <p:cNvSpPr/>
          <p:nvPr/>
        </p:nvSpPr>
        <p:spPr>
          <a:xfrm>
            <a:off x="270389" y="578094"/>
            <a:ext cx="264681" cy="321103"/>
          </a:xfrm>
          <a:custGeom>
            <a:avLst/>
            <a:gdLst/>
            <a:ahLst/>
            <a:cxnLst/>
            <a:rect l="l" t="t" r="r" b="b"/>
            <a:pathLst>
              <a:path w="264681" h="321103">
                <a:moveTo>
                  <a:pt x="49699" y="162603"/>
                </a:moveTo>
                <a:lnTo>
                  <a:pt x="49755" y="166436"/>
                </a:lnTo>
                <a:lnTo>
                  <a:pt x="50041" y="170320"/>
                </a:lnTo>
                <a:lnTo>
                  <a:pt x="50496" y="174045"/>
                </a:lnTo>
                <a:lnTo>
                  <a:pt x="48958" y="179117"/>
                </a:lnTo>
                <a:lnTo>
                  <a:pt x="44968" y="183434"/>
                </a:lnTo>
                <a:lnTo>
                  <a:pt x="39383" y="185378"/>
                </a:lnTo>
                <a:lnTo>
                  <a:pt x="36400" y="186146"/>
                </a:lnTo>
                <a:lnTo>
                  <a:pt x="24332" y="184184"/>
                </a:lnTo>
                <a:lnTo>
                  <a:pt x="16357" y="175231"/>
                </a:lnTo>
                <a:lnTo>
                  <a:pt x="16186" y="174853"/>
                </a:lnTo>
                <a:lnTo>
                  <a:pt x="15958" y="174098"/>
                </a:lnTo>
                <a:lnTo>
                  <a:pt x="10714" y="175448"/>
                </a:lnTo>
                <a:lnTo>
                  <a:pt x="5357" y="176581"/>
                </a:lnTo>
                <a:lnTo>
                  <a:pt x="0" y="177661"/>
                </a:lnTo>
                <a:lnTo>
                  <a:pt x="854" y="185107"/>
                </a:lnTo>
                <a:lnTo>
                  <a:pt x="2222" y="192393"/>
                </a:lnTo>
                <a:lnTo>
                  <a:pt x="4046" y="199517"/>
                </a:lnTo>
                <a:lnTo>
                  <a:pt x="4445" y="199354"/>
                </a:lnTo>
                <a:lnTo>
                  <a:pt x="7400" y="198605"/>
                </a:lnTo>
                <a:lnTo>
                  <a:pt x="19484" y="200568"/>
                </a:lnTo>
                <a:lnTo>
                  <a:pt x="27471" y="209554"/>
                </a:lnTo>
                <a:lnTo>
                  <a:pt x="28203" y="211979"/>
                </a:lnTo>
                <a:lnTo>
                  <a:pt x="26309" y="223593"/>
                </a:lnTo>
                <a:lnTo>
                  <a:pt x="16756" y="231302"/>
                </a:lnTo>
                <a:lnTo>
                  <a:pt x="16357" y="231466"/>
                </a:lnTo>
                <a:lnTo>
                  <a:pt x="19778" y="238102"/>
                </a:lnTo>
                <a:lnTo>
                  <a:pt x="23709" y="244525"/>
                </a:lnTo>
                <a:lnTo>
                  <a:pt x="28041" y="250677"/>
                </a:lnTo>
                <a:lnTo>
                  <a:pt x="32886" y="248194"/>
                </a:lnTo>
                <a:lnTo>
                  <a:pt x="37730" y="245874"/>
                </a:lnTo>
                <a:lnTo>
                  <a:pt x="42688" y="243661"/>
                </a:lnTo>
                <a:lnTo>
                  <a:pt x="42517" y="243283"/>
                </a:lnTo>
                <a:lnTo>
                  <a:pt x="42233" y="242583"/>
                </a:lnTo>
                <a:lnTo>
                  <a:pt x="41519" y="240168"/>
                </a:lnTo>
                <a:lnTo>
                  <a:pt x="43408" y="228505"/>
                </a:lnTo>
                <a:lnTo>
                  <a:pt x="52947" y="220780"/>
                </a:lnTo>
                <a:lnTo>
                  <a:pt x="58590" y="218837"/>
                </a:lnTo>
                <a:lnTo>
                  <a:pt x="64574" y="219754"/>
                </a:lnTo>
                <a:lnTo>
                  <a:pt x="69192" y="222668"/>
                </a:lnTo>
                <a:lnTo>
                  <a:pt x="71413" y="225907"/>
                </a:lnTo>
                <a:lnTo>
                  <a:pt x="73808" y="228983"/>
                </a:lnTo>
                <a:lnTo>
                  <a:pt x="76315" y="231950"/>
                </a:lnTo>
                <a:lnTo>
                  <a:pt x="79451" y="235619"/>
                </a:lnTo>
                <a:lnTo>
                  <a:pt x="82756" y="239019"/>
                </a:lnTo>
                <a:lnTo>
                  <a:pt x="86232" y="242205"/>
                </a:lnTo>
                <a:lnTo>
                  <a:pt x="89196" y="244956"/>
                </a:lnTo>
                <a:lnTo>
                  <a:pt x="92273" y="247439"/>
                </a:lnTo>
                <a:lnTo>
                  <a:pt x="95466" y="249814"/>
                </a:lnTo>
                <a:lnTo>
                  <a:pt x="98144" y="254400"/>
                </a:lnTo>
                <a:lnTo>
                  <a:pt x="98543" y="260120"/>
                </a:lnTo>
                <a:lnTo>
                  <a:pt x="96036" y="265248"/>
                </a:lnTo>
                <a:lnTo>
                  <a:pt x="94243" y="268118"/>
                </a:lnTo>
                <a:lnTo>
                  <a:pt x="84305" y="274544"/>
                </a:lnTo>
                <a:lnTo>
                  <a:pt x="72154" y="273504"/>
                </a:lnTo>
                <a:lnTo>
                  <a:pt x="71755" y="273343"/>
                </a:lnTo>
                <a:lnTo>
                  <a:pt x="71073" y="272965"/>
                </a:lnTo>
                <a:lnTo>
                  <a:pt x="68336" y="277445"/>
                </a:lnTo>
                <a:lnTo>
                  <a:pt x="65430" y="281815"/>
                </a:lnTo>
                <a:lnTo>
                  <a:pt x="62465" y="286132"/>
                </a:lnTo>
                <a:lnTo>
                  <a:pt x="68507" y="290774"/>
                </a:lnTo>
                <a:lnTo>
                  <a:pt x="74891" y="295037"/>
                </a:lnTo>
                <a:lnTo>
                  <a:pt x="81616" y="298868"/>
                </a:lnTo>
                <a:lnTo>
                  <a:pt x="81787" y="298546"/>
                </a:lnTo>
                <a:lnTo>
                  <a:pt x="83548" y="295698"/>
                </a:lnTo>
                <a:lnTo>
                  <a:pt x="93487" y="289284"/>
                </a:lnTo>
                <a:lnTo>
                  <a:pt x="105668" y="290343"/>
                </a:lnTo>
                <a:lnTo>
                  <a:pt x="108261" y="291743"/>
                </a:lnTo>
                <a:lnTo>
                  <a:pt x="115368" y="301196"/>
                </a:lnTo>
                <a:lnTo>
                  <a:pt x="114330" y="312900"/>
                </a:lnTo>
                <a:lnTo>
                  <a:pt x="114159" y="313278"/>
                </a:lnTo>
                <a:lnTo>
                  <a:pt x="121455" y="315652"/>
                </a:lnTo>
                <a:lnTo>
                  <a:pt x="129036" y="317595"/>
                </a:lnTo>
                <a:lnTo>
                  <a:pt x="136786" y="318998"/>
                </a:lnTo>
                <a:lnTo>
                  <a:pt x="138383" y="314034"/>
                </a:lnTo>
                <a:lnTo>
                  <a:pt x="140036" y="309123"/>
                </a:lnTo>
                <a:lnTo>
                  <a:pt x="141915" y="304266"/>
                </a:lnTo>
                <a:lnTo>
                  <a:pt x="141516" y="304104"/>
                </a:lnTo>
                <a:lnTo>
                  <a:pt x="140775" y="303780"/>
                </a:lnTo>
                <a:lnTo>
                  <a:pt x="138168" y="302379"/>
                </a:lnTo>
                <a:lnTo>
                  <a:pt x="131056" y="292926"/>
                </a:lnTo>
                <a:lnTo>
                  <a:pt x="132113" y="281221"/>
                </a:lnTo>
                <a:lnTo>
                  <a:pt x="134621" y="276095"/>
                </a:lnTo>
                <a:lnTo>
                  <a:pt x="139466" y="272695"/>
                </a:lnTo>
                <a:lnTo>
                  <a:pt x="144936" y="271723"/>
                </a:lnTo>
                <a:lnTo>
                  <a:pt x="148869" y="272479"/>
                </a:lnTo>
                <a:lnTo>
                  <a:pt x="152915" y="273073"/>
                </a:lnTo>
                <a:lnTo>
                  <a:pt x="157020" y="273504"/>
                </a:lnTo>
                <a:lnTo>
                  <a:pt x="161180" y="273882"/>
                </a:lnTo>
                <a:lnTo>
                  <a:pt x="165341" y="274098"/>
                </a:lnTo>
                <a:lnTo>
                  <a:pt x="171723" y="274098"/>
                </a:lnTo>
                <a:lnTo>
                  <a:pt x="175771" y="273990"/>
                </a:lnTo>
                <a:lnTo>
                  <a:pt x="179817" y="273776"/>
                </a:lnTo>
                <a:lnTo>
                  <a:pt x="183807" y="273290"/>
                </a:lnTo>
                <a:lnTo>
                  <a:pt x="189164" y="274746"/>
                </a:lnTo>
                <a:lnTo>
                  <a:pt x="193724" y="278523"/>
                </a:lnTo>
                <a:lnTo>
                  <a:pt x="195776" y="283866"/>
                </a:lnTo>
                <a:lnTo>
                  <a:pt x="196489" y="286261"/>
                </a:lnTo>
                <a:lnTo>
                  <a:pt x="194592" y="297892"/>
                </a:lnTo>
                <a:lnTo>
                  <a:pt x="185003" y="305615"/>
                </a:lnTo>
                <a:lnTo>
                  <a:pt x="184262" y="305885"/>
                </a:lnTo>
                <a:lnTo>
                  <a:pt x="183807" y="305993"/>
                </a:lnTo>
                <a:lnTo>
                  <a:pt x="185231" y="311011"/>
                </a:lnTo>
                <a:lnTo>
                  <a:pt x="186486" y="316030"/>
                </a:lnTo>
                <a:lnTo>
                  <a:pt x="187569" y="321103"/>
                </a:lnTo>
                <a:lnTo>
                  <a:pt x="195434" y="320294"/>
                </a:lnTo>
                <a:lnTo>
                  <a:pt x="203195" y="318999"/>
                </a:lnTo>
                <a:lnTo>
                  <a:pt x="210647" y="317272"/>
                </a:lnTo>
                <a:lnTo>
                  <a:pt x="210546" y="316894"/>
                </a:lnTo>
                <a:lnTo>
                  <a:pt x="209802" y="314428"/>
                </a:lnTo>
                <a:lnTo>
                  <a:pt x="211687" y="302829"/>
                </a:lnTo>
                <a:lnTo>
                  <a:pt x="221260" y="295091"/>
                </a:lnTo>
                <a:lnTo>
                  <a:pt x="224165" y="294347"/>
                </a:lnTo>
                <a:lnTo>
                  <a:pt x="236236" y="296288"/>
                </a:lnTo>
                <a:lnTo>
                  <a:pt x="244280" y="305237"/>
                </a:lnTo>
                <a:lnTo>
                  <a:pt x="244401" y="305615"/>
                </a:lnTo>
                <a:lnTo>
                  <a:pt x="251470" y="302377"/>
                </a:lnTo>
                <a:lnTo>
                  <a:pt x="258236" y="298654"/>
                </a:lnTo>
                <a:lnTo>
                  <a:pt x="264681" y="294552"/>
                </a:lnTo>
                <a:lnTo>
                  <a:pt x="262063" y="289965"/>
                </a:lnTo>
                <a:lnTo>
                  <a:pt x="259606" y="285377"/>
                </a:lnTo>
                <a:lnTo>
                  <a:pt x="257330" y="280682"/>
                </a:lnTo>
                <a:lnTo>
                  <a:pt x="256927" y="280843"/>
                </a:lnTo>
                <a:lnTo>
                  <a:pt x="256524" y="280952"/>
                </a:lnTo>
                <a:lnTo>
                  <a:pt x="256142" y="281115"/>
                </a:lnTo>
                <a:lnTo>
                  <a:pt x="253161" y="281884"/>
                </a:lnTo>
                <a:lnTo>
                  <a:pt x="241118" y="279919"/>
                </a:lnTo>
                <a:lnTo>
                  <a:pt x="233102" y="270968"/>
                </a:lnTo>
                <a:lnTo>
                  <a:pt x="231048" y="265626"/>
                </a:lnTo>
                <a:lnTo>
                  <a:pt x="227737" y="234996"/>
                </a:lnTo>
                <a:lnTo>
                  <a:pt x="216437" y="241821"/>
                </a:lnTo>
                <a:lnTo>
                  <a:pt x="211614" y="244147"/>
                </a:lnTo>
                <a:lnTo>
                  <a:pt x="214977" y="239883"/>
                </a:lnTo>
                <a:lnTo>
                  <a:pt x="216185" y="234109"/>
                </a:lnTo>
                <a:lnTo>
                  <a:pt x="214071" y="228713"/>
                </a:lnTo>
                <a:lnTo>
                  <a:pt x="205943" y="219868"/>
                </a:lnTo>
                <a:lnTo>
                  <a:pt x="193791" y="218430"/>
                </a:lnTo>
                <a:lnTo>
                  <a:pt x="192014" y="218944"/>
                </a:lnTo>
                <a:lnTo>
                  <a:pt x="182577" y="226802"/>
                </a:lnTo>
                <a:lnTo>
                  <a:pt x="181239" y="238501"/>
                </a:lnTo>
                <a:lnTo>
                  <a:pt x="181699" y="239883"/>
                </a:lnTo>
                <a:lnTo>
                  <a:pt x="183751" y="245281"/>
                </a:lnTo>
                <a:lnTo>
                  <a:pt x="188538" y="249003"/>
                </a:lnTo>
                <a:lnTo>
                  <a:pt x="194066" y="250192"/>
                </a:lnTo>
                <a:lnTo>
                  <a:pt x="181356" y="252493"/>
                </a:lnTo>
                <a:lnTo>
                  <a:pt x="168676" y="253174"/>
                </a:lnTo>
                <a:lnTo>
                  <a:pt x="156172" y="252297"/>
                </a:lnTo>
                <a:lnTo>
                  <a:pt x="143987" y="249926"/>
                </a:lnTo>
                <a:lnTo>
                  <a:pt x="136900" y="247817"/>
                </a:lnTo>
                <a:lnTo>
                  <a:pt x="142485" y="247114"/>
                </a:lnTo>
                <a:lnTo>
                  <a:pt x="147558" y="243769"/>
                </a:lnTo>
                <a:lnTo>
                  <a:pt x="150124" y="238589"/>
                </a:lnTo>
                <a:lnTo>
                  <a:pt x="150987" y="226891"/>
                </a:lnTo>
                <a:lnTo>
                  <a:pt x="143450" y="217722"/>
                </a:lnTo>
                <a:lnTo>
                  <a:pt x="141802" y="216894"/>
                </a:lnTo>
                <a:lnTo>
                  <a:pt x="129675" y="216017"/>
                </a:lnTo>
                <a:lnTo>
                  <a:pt x="120015" y="222850"/>
                </a:lnTo>
                <a:lnTo>
                  <a:pt x="118890" y="224774"/>
                </a:lnTo>
                <a:lnTo>
                  <a:pt x="116326" y="230008"/>
                </a:lnTo>
                <a:lnTo>
                  <a:pt x="116952" y="235783"/>
                </a:lnTo>
                <a:lnTo>
                  <a:pt x="119917" y="240316"/>
                </a:lnTo>
                <a:lnTo>
                  <a:pt x="109151" y="233364"/>
                </a:lnTo>
                <a:lnTo>
                  <a:pt x="99395" y="225066"/>
                </a:lnTo>
                <a:lnTo>
                  <a:pt x="90822" y="215494"/>
                </a:lnTo>
                <a:lnTo>
                  <a:pt x="83601" y="204722"/>
                </a:lnTo>
                <a:lnTo>
                  <a:pt x="81273" y="200379"/>
                </a:lnTo>
                <a:lnTo>
                  <a:pt x="85776" y="203618"/>
                </a:lnTo>
                <a:lnTo>
                  <a:pt x="91875" y="204698"/>
                </a:lnTo>
                <a:lnTo>
                  <a:pt x="97574" y="202754"/>
                </a:lnTo>
                <a:lnTo>
                  <a:pt x="106989" y="194919"/>
                </a:lnTo>
                <a:lnTo>
                  <a:pt x="108349" y="183198"/>
                </a:lnTo>
                <a:lnTo>
                  <a:pt x="107890" y="181815"/>
                </a:lnTo>
                <a:lnTo>
                  <a:pt x="99774" y="172980"/>
                </a:lnTo>
                <a:lnTo>
                  <a:pt x="87607" y="171524"/>
                </a:lnTo>
                <a:lnTo>
                  <a:pt x="85776" y="172048"/>
                </a:lnTo>
                <a:lnTo>
                  <a:pt x="80077" y="174045"/>
                </a:lnTo>
                <a:lnTo>
                  <a:pt x="76144" y="178578"/>
                </a:lnTo>
                <a:lnTo>
                  <a:pt x="74891" y="183759"/>
                </a:lnTo>
                <a:lnTo>
                  <a:pt x="72383" y="171114"/>
                </a:lnTo>
                <a:lnTo>
                  <a:pt x="71761" y="158509"/>
                </a:lnTo>
                <a:lnTo>
                  <a:pt x="72946" y="146101"/>
                </a:lnTo>
                <a:lnTo>
                  <a:pt x="75863" y="134049"/>
                </a:lnTo>
                <a:lnTo>
                  <a:pt x="77398" y="129622"/>
                </a:lnTo>
                <a:lnTo>
                  <a:pt x="78140" y="134919"/>
                </a:lnTo>
                <a:lnTo>
                  <a:pt x="81672" y="139777"/>
                </a:lnTo>
                <a:lnTo>
                  <a:pt x="87144" y="142205"/>
                </a:lnTo>
                <a:lnTo>
                  <a:pt x="99304" y="143051"/>
                </a:lnTo>
                <a:lnTo>
                  <a:pt x="108958" y="136185"/>
                </a:lnTo>
                <a:lnTo>
                  <a:pt x="110057" y="134273"/>
                </a:lnTo>
                <a:lnTo>
                  <a:pt x="110914" y="122585"/>
                </a:lnTo>
                <a:lnTo>
                  <a:pt x="103348" y="113440"/>
                </a:lnTo>
                <a:lnTo>
                  <a:pt x="101735" y="112632"/>
                </a:lnTo>
                <a:lnTo>
                  <a:pt x="96207" y="110202"/>
                </a:lnTo>
                <a:lnTo>
                  <a:pt x="90108" y="110733"/>
                </a:lnTo>
                <a:lnTo>
                  <a:pt x="85321" y="113543"/>
                </a:lnTo>
                <a:lnTo>
                  <a:pt x="92623" y="103385"/>
                </a:lnTo>
                <a:lnTo>
                  <a:pt x="101328" y="94179"/>
                </a:lnTo>
                <a:lnTo>
                  <a:pt x="111366" y="86083"/>
                </a:lnTo>
                <a:lnTo>
                  <a:pt x="122670" y="79258"/>
                </a:lnTo>
                <a:lnTo>
                  <a:pt x="127439" y="76961"/>
                </a:lnTo>
                <a:lnTo>
                  <a:pt x="124078" y="81213"/>
                </a:lnTo>
                <a:lnTo>
                  <a:pt x="122938" y="87003"/>
                </a:lnTo>
                <a:lnTo>
                  <a:pt x="124988" y="92395"/>
                </a:lnTo>
                <a:lnTo>
                  <a:pt x="133097" y="101226"/>
                </a:lnTo>
                <a:lnTo>
                  <a:pt x="145256" y="102684"/>
                </a:lnTo>
                <a:lnTo>
                  <a:pt x="147103" y="102152"/>
                </a:lnTo>
                <a:lnTo>
                  <a:pt x="156518" y="94321"/>
                </a:lnTo>
                <a:lnTo>
                  <a:pt x="157877" y="82598"/>
                </a:lnTo>
                <a:lnTo>
                  <a:pt x="157418" y="81213"/>
                </a:lnTo>
                <a:lnTo>
                  <a:pt x="155310" y="75822"/>
                </a:lnTo>
                <a:lnTo>
                  <a:pt x="150523" y="72101"/>
                </a:lnTo>
                <a:lnTo>
                  <a:pt x="145051" y="70924"/>
                </a:lnTo>
                <a:lnTo>
                  <a:pt x="157742" y="68619"/>
                </a:lnTo>
                <a:lnTo>
                  <a:pt x="170415" y="67937"/>
                </a:lnTo>
                <a:lnTo>
                  <a:pt x="182923" y="68816"/>
                </a:lnTo>
                <a:lnTo>
                  <a:pt x="195118" y="71194"/>
                </a:lnTo>
                <a:lnTo>
                  <a:pt x="202168" y="73297"/>
                </a:lnTo>
                <a:lnTo>
                  <a:pt x="196573" y="73999"/>
                </a:lnTo>
                <a:lnTo>
                  <a:pt x="191502" y="77340"/>
                </a:lnTo>
                <a:lnTo>
                  <a:pt x="188937" y="82523"/>
                </a:lnTo>
                <a:lnTo>
                  <a:pt x="188073" y="94241"/>
                </a:lnTo>
                <a:lnTo>
                  <a:pt x="195608" y="103392"/>
                </a:lnTo>
                <a:lnTo>
                  <a:pt x="197258" y="104222"/>
                </a:lnTo>
                <a:lnTo>
                  <a:pt x="209429" y="105088"/>
                </a:lnTo>
                <a:lnTo>
                  <a:pt x="219064" y="98247"/>
                </a:lnTo>
                <a:lnTo>
                  <a:pt x="220173" y="96325"/>
                </a:lnTo>
                <a:lnTo>
                  <a:pt x="222731" y="91161"/>
                </a:lnTo>
                <a:lnTo>
                  <a:pt x="222167" y="85333"/>
                </a:lnTo>
                <a:lnTo>
                  <a:pt x="219146" y="80796"/>
                </a:lnTo>
                <a:lnTo>
                  <a:pt x="229906" y="87739"/>
                </a:lnTo>
                <a:lnTo>
                  <a:pt x="230843" y="29401"/>
                </a:lnTo>
                <a:lnTo>
                  <a:pt x="223722" y="19934"/>
                </a:lnTo>
                <a:lnTo>
                  <a:pt x="224724" y="8201"/>
                </a:lnTo>
                <a:lnTo>
                  <a:pt x="224966" y="7821"/>
                </a:lnTo>
                <a:lnTo>
                  <a:pt x="217595" y="5448"/>
                </a:lnTo>
                <a:lnTo>
                  <a:pt x="210023" y="3512"/>
                </a:lnTo>
                <a:lnTo>
                  <a:pt x="202329" y="2107"/>
                </a:lnTo>
                <a:lnTo>
                  <a:pt x="200738" y="7081"/>
                </a:lnTo>
                <a:lnTo>
                  <a:pt x="199024" y="11979"/>
                </a:lnTo>
                <a:lnTo>
                  <a:pt x="197143" y="16838"/>
                </a:lnTo>
                <a:lnTo>
                  <a:pt x="197542" y="17009"/>
                </a:lnTo>
                <a:lnTo>
                  <a:pt x="198283" y="17332"/>
                </a:lnTo>
                <a:lnTo>
                  <a:pt x="200902" y="18738"/>
                </a:lnTo>
                <a:lnTo>
                  <a:pt x="208016" y="28199"/>
                </a:lnTo>
                <a:lnTo>
                  <a:pt x="207002" y="39942"/>
                </a:lnTo>
                <a:lnTo>
                  <a:pt x="204444" y="45011"/>
                </a:lnTo>
                <a:lnTo>
                  <a:pt x="199590" y="48409"/>
                </a:lnTo>
                <a:lnTo>
                  <a:pt x="194181" y="49434"/>
                </a:lnTo>
                <a:lnTo>
                  <a:pt x="190191" y="48618"/>
                </a:lnTo>
                <a:lnTo>
                  <a:pt x="186202" y="48029"/>
                </a:lnTo>
                <a:lnTo>
                  <a:pt x="182097" y="47649"/>
                </a:lnTo>
                <a:lnTo>
                  <a:pt x="177936" y="47232"/>
                </a:lnTo>
                <a:lnTo>
                  <a:pt x="173776" y="47004"/>
                </a:lnTo>
                <a:lnTo>
                  <a:pt x="168191" y="47004"/>
                </a:lnTo>
                <a:lnTo>
                  <a:pt x="167506" y="47061"/>
                </a:lnTo>
                <a:lnTo>
                  <a:pt x="163289" y="47118"/>
                </a:lnTo>
                <a:lnTo>
                  <a:pt x="159243" y="47384"/>
                </a:lnTo>
                <a:lnTo>
                  <a:pt x="155253" y="47820"/>
                </a:lnTo>
                <a:lnTo>
                  <a:pt x="149953" y="46358"/>
                </a:lnTo>
                <a:lnTo>
                  <a:pt x="145335" y="42581"/>
                </a:lnTo>
                <a:lnTo>
                  <a:pt x="143341" y="37303"/>
                </a:lnTo>
                <a:lnTo>
                  <a:pt x="142599" y="34818"/>
                </a:lnTo>
                <a:lnTo>
                  <a:pt x="144514" y="23188"/>
                </a:lnTo>
                <a:lnTo>
                  <a:pt x="154055" y="15490"/>
                </a:lnTo>
                <a:lnTo>
                  <a:pt x="154454" y="15339"/>
                </a:lnTo>
                <a:lnTo>
                  <a:pt x="155253" y="15111"/>
                </a:lnTo>
                <a:lnTo>
                  <a:pt x="153828" y="10156"/>
                </a:lnTo>
                <a:lnTo>
                  <a:pt x="152575" y="5068"/>
                </a:lnTo>
                <a:lnTo>
                  <a:pt x="151491" y="0"/>
                </a:lnTo>
                <a:lnTo>
                  <a:pt x="143625" y="816"/>
                </a:lnTo>
                <a:lnTo>
                  <a:pt x="135932" y="2107"/>
                </a:lnTo>
                <a:lnTo>
                  <a:pt x="128408" y="3834"/>
                </a:lnTo>
                <a:lnTo>
                  <a:pt x="128579" y="4214"/>
                </a:lnTo>
                <a:lnTo>
                  <a:pt x="129298" y="6651"/>
                </a:lnTo>
                <a:lnTo>
                  <a:pt x="127388" y="18300"/>
                </a:lnTo>
                <a:lnTo>
                  <a:pt x="117808" y="26008"/>
                </a:lnTo>
                <a:lnTo>
                  <a:pt x="114877" y="26771"/>
                </a:lnTo>
                <a:lnTo>
                  <a:pt x="102824" y="24828"/>
                </a:lnTo>
                <a:lnTo>
                  <a:pt x="94839" y="15870"/>
                </a:lnTo>
                <a:lnTo>
                  <a:pt x="94668" y="15490"/>
                </a:lnTo>
                <a:lnTo>
                  <a:pt x="87658" y="18737"/>
                </a:lnTo>
                <a:lnTo>
                  <a:pt x="80875" y="22457"/>
                </a:lnTo>
                <a:lnTo>
                  <a:pt x="74378" y="26558"/>
                </a:lnTo>
                <a:lnTo>
                  <a:pt x="77000" y="31133"/>
                </a:lnTo>
                <a:lnTo>
                  <a:pt x="79451" y="35784"/>
                </a:lnTo>
                <a:lnTo>
                  <a:pt x="81787" y="40416"/>
                </a:lnTo>
                <a:lnTo>
                  <a:pt x="82186" y="40264"/>
                </a:lnTo>
                <a:lnTo>
                  <a:pt x="82927" y="39999"/>
                </a:lnTo>
                <a:lnTo>
                  <a:pt x="85855" y="39252"/>
                </a:lnTo>
                <a:lnTo>
                  <a:pt x="97954" y="41193"/>
                </a:lnTo>
                <a:lnTo>
                  <a:pt x="105952" y="50136"/>
                </a:lnTo>
                <a:lnTo>
                  <a:pt x="108004" y="55490"/>
                </a:lnTo>
                <a:lnTo>
                  <a:pt x="107036" y="61147"/>
                </a:lnTo>
                <a:lnTo>
                  <a:pt x="103958" y="65513"/>
                </a:lnTo>
                <a:lnTo>
                  <a:pt x="100539" y="67620"/>
                </a:lnTo>
                <a:lnTo>
                  <a:pt x="97290" y="69899"/>
                </a:lnTo>
                <a:lnTo>
                  <a:pt x="94154" y="72272"/>
                </a:lnTo>
                <a:lnTo>
                  <a:pt x="90280" y="75290"/>
                </a:lnTo>
                <a:lnTo>
                  <a:pt x="86689" y="78365"/>
                </a:lnTo>
                <a:lnTo>
                  <a:pt x="83326" y="81650"/>
                </a:lnTo>
                <a:lnTo>
                  <a:pt x="80476" y="84516"/>
                </a:lnTo>
                <a:lnTo>
                  <a:pt x="77797" y="87383"/>
                </a:lnTo>
                <a:lnTo>
                  <a:pt x="75290" y="90401"/>
                </a:lnTo>
                <a:lnTo>
                  <a:pt x="70444" y="92926"/>
                </a:lnTo>
                <a:lnTo>
                  <a:pt x="64403" y="93306"/>
                </a:lnTo>
                <a:lnTo>
                  <a:pt x="58989" y="90933"/>
                </a:lnTo>
                <a:lnTo>
                  <a:pt x="56376" y="89531"/>
                </a:lnTo>
                <a:lnTo>
                  <a:pt x="49259" y="80069"/>
                </a:lnTo>
                <a:lnTo>
                  <a:pt x="50269" y="68323"/>
                </a:lnTo>
                <a:lnTo>
                  <a:pt x="50440" y="68000"/>
                </a:lnTo>
                <a:lnTo>
                  <a:pt x="50667" y="67620"/>
                </a:lnTo>
                <a:lnTo>
                  <a:pt x="50839" y="67298"/>
                </a:lnTo>
                <a:lnTo>
                  <a:pt x="46108" y="64716"/>
                </a:lnTo>
                <a:lnTo>
                  <a:pt x="41492" y="62001"/>
                </a:lnTo>
                <a:lnTo>
                  <a:pt x="36932" y="59153"/>
                </a:lnTo>
                <a:lnTo>
                  <a:pt x="32030" y="64868"/>
                </a:lnTo>
                <a:lnTo>
                  <a:pt x="27527" y="70924"/>
                </a:lnTo>
                <a:lnTo>
                  <a:pt x="23481" y="77283"/>
                </a:lnTo>
                <a:lnTo>
                  <a:pt x="23824" y="77454"/>
                </a:lnTo>
                <a:lnTo>
                  <a:pt x="26437" y="78870"/>
                </a:lnTo>
                <a:lnTo>
                  <a:pt x="33554" y="88329"/>
                </a:lnTo>
                <a:lnTo>
                  <a:pt x="32544" y="100064"/>
                </a:lnTo>
                <a:lnTo>
                  <a:pt x="30772" y="102904"/>
                </a:lnTo>
                <a:lnTo>
                  <a:pt x="20829" y="109320"/>
                </a:lnTo>
                <a:lnTo>
                  <a:pt x="8663" y="108265"/>
                </a:lnTo>
                <a:lnTo>
                  <a:pt x="8264" y="108094"/>
                </a:lnTo>
                <a:lnTo>
                  <a:pt x="5756" y="115061"/>
                </a:lnTo>
                <a:lnTo>
                  <a:pt x="3704" y="122180"/>
                </a:lnTo>
                <a:lnTo>
                  <a:pt x="2222" y="129527"/>
                </a:lnTo>
                <a:lnTo>
                  <a:pt x="7466" y="131027"/>
                </a:lnTo>
                <a:lnTo>
                  <a:pt x="12652" y="132659"/>
                </a:lnTo>
                <a:lnTo>
                  <a:pt x="17782" y="134379"/>
                </a:lnTo>
                <a:lnTo>
                  <a:pt x="17953" y="134064"/>
                </a:lnTo>
                <a:lnTo>
                  <a:pt x="18124" y="133685"/>
                </a:lnTo>
                <a:lnTo>
                  <a:pt x="18295" y="133362"/>
                </a:lnTo>
                <a:lnTo>
                  <a:pt x="20054" y="130510"/>
                </a:lnTo>
                <a:lnTo>
                  <a:pt x="29984" y="124058"/>
                </a:lnTo>
                <a:lnTo>
                  <a:pt x="42118" y="125104"/>
                </a:lnTo>
                <a:lnTo>
                  <a:pt x="47534" y="127477"/>
                </a:lnTo>
                <a:lnTo>
                  <a:pt x="51125" y="132109"/>
                </a:lnTo>
                <a:lnTo>
                  <a:pt x="52206" y="137239"/>
                </a:lnTo>
                <a:lnTo>
                  <a:pt x="51352" y="140963"/>
                </a:lnTo>
                <a:lnTo>
                  <a:pt x="50724" y="144794"/>
                </a:lnTo>
                <a:lnTo>
                  <a:pt x="50325" y="148680"/>
                </a:lnTo>
                <a:lnTo>
                  <a:pt x="49870" y="152619"/>
                </a:lnTo>
                <a:lnTo>
                  <a:pt x="49642" y="156559"/>
                </a:lnTo>
                <a:lnTo>
                  <a:pt x="49642" y="162495"/>
                </a:lnTo>
                <a:close/>
              </a:path>
            </a:pathLst>
          </a:custGeom>
          <a:solidFill>
            <a:srgbClr val="131515"/>
          </a:solidFill>
        </p:spPr>
        <p:txBody>
          <a:bodyPr wrap="square" lIns="0" tIns="0" rIns="0" bIns="0" rtlCol="0">
            <a:noAutofit/>
          </a:bodyPr>
          <a:lstStyle/>
          <a:p>
            <a:endParaRPr/>
          </a:p>
        </p:txBody>
      </p:sp>
      <p:sp>
        <p:nvSpPr>
          <p:cNvPr id="20" name="object 20"/>
          <p:cNvSpPr/>
          <p:nvPr/>
        </p:nvSpPr>
        <p:spPr>
          <a:xfrm>
            <a:off x="384321" y="685923"/>
            <a:ext cx="111135" cy="105287"/>
          </a:xfrm>
          <a:custGeom>
            <a:avLst/>
            <a:gdLst/>
            <a:ahLst/>
            <a:cxnLst/>
            <a:rect l="l" t="t" r="r" b="b"/>
            <a:pathLst>
              <a:path w="111135" h="105287">
                <a:moveTo>
                  <a:pt x="111135" y="52671"/>
                </a:moveTo>
                <a:lnTo>
                  <a:pt x="109059" y="38352"/>
                </a:lnTo>
                <a:lnTo>
                  <a:pt x="103417" y="25864"/>
                </a:lnTo>
                <a:lnTo>
                  <a:pt x="94727" y="15290"/>
                </a:lnTo>
                <a:lnTo>
                  <a:pt x="83509" y="7125"/>
                </a:lnTo>
                <a:lnTo>
                  <a:pt x="70283" y="1863"/>
                </a:lnTo>
                <a:lnTo>
                  <a:pt x="55570" y="0"/>
                </a:lnTo>
                <a:lnTo>
                  <a:pt x="55130" y="1"/>
                </a:lnTo>
                <a:lnTo>
                  <a:pt x="40450" y="1970"/>
                </a:lnTo>
                <a:lnTo>
                  <a:pt x="27274" y="7321"/>
                </a:lnTo>
                <a:lnTo>
                  <a:pt x="16121" y="15562"/>
                </a:lnTo>
                <a:lnTo>
                  <a:pt x="7511" y="26197"/>
                </a:lnTo>
                <a:lnTo>
                  <a:pt x="1964" y="38731"/>
                </a:lnTo>
                <a:lnTo>
                  <a:pt x="0" y="52671"/>
                </a:lnTo>
                <a:lnTo>
                  <a:pt x="1" y="53044"/>
                </a:lnTo>
                <a:lnTo>
                  <a:pt x="2066" y="66954"/>
                </a:lnTo>
                <a:lnTo>
                  <a:pt x="7704" y="79440"/>
                </a:lnTo>
                <a:lnTo>
                  <a:pt x="16394" y="90009"/>
                </a:lnTo>
                <a:lnTo>
                  <a:pt x="27615" y="98168"/>
                </a:lnTo>
                <a:lnTo>
                  <a:pt x="40847" y="103425"/>
                </a:lnTo>
                <a:lnTo>
                  <a:pt x="55570" y="105287"/>
                </a:lnTo>
                <a:lnTo>
                  <a:pt x="55960" y="105285"/>
                </a:lnTo>
                <a:lnTo>
                  <a:pt x="70648" y="103331"/>
                </a:lnTo>
                <a:lnTo>
                  <a:pt x="83835" y="97993"/>
                </a:lnTo>
                <a:lnTo>
                  <a:pt x="94997" y="89766"/>
                </a:lnTo>
                <a:lnTo>
                  <a:pt x="103615" y="79141"/>
                </a:lnTo>
                <a:lnTo>
                  <a:pt x="109168" y="66611"/>
                </a:lnTo>
                <a:lnTo>
                  <a:pt x="111135" y="52671"/>
                </a:lnTo>
                <a:close/>
              </a:path>
            </a:pathLst>
          </a:custGeom>
          <a:solidFill>
            <a:srgbClr val="0A376C"/>
          </a:solidFill>
        </p:spPr>
        <p:txBody>
          <a:bodyPr wrap="square" lIns="0" tIns="0" rIns="0" bIns="0" rtlCol="0">
            <a:noAutofit/>
          </a:bodyPr>
          <a:lstStyle/>
          <a:p>
            <a:endParaRPr/>
          </a:p>
        </p:txBody>
      </p:sp>
      <p:sp>
        <p:nvSpPr>
          <p:cNvPr id="21" name="object 21"/>
          <p:cNvSpPr/>
          <p:nvPr/>
        </p:nvSpPr>
        <p:spPr>
          <a:xfrm>
            <a:off x="384265" y="685980"/>
            <a:ext cx="111312" cy="105393"/>
          </a:xfrm>
          <a:custGeom>
            <a:avLst/>
            <a:gdLst/>
            <a:ahLst/>
            <a:cxnLst/>
            <a:rect l="l" t="t" r="r" b="b"/>
            <a:pathLst>
              <a:path w="111312" h="105393">
                <a:moveTo>
                  <a:pt x="55683" y="0"/>
                </a:moveTo>
                <a:lnTo>
                  <a:pt x="40954" y="1859"/>
                </a:lnTo>
                <a:lnTo>
                  <a:pt x="27712" y="7110"/>
                </a:lnTo>
                <a:lnTo>
                  <a:pt x="16476" y="15259"/>
                </a:lnTo>
                <a:lnTo>
                  <a:pt x="7766" y="25812"/>
                </a:lnTo>
                <a:lnTo>
                  <a:pt x="2101" y="38277"/>
                </a:lnTo>
                <a:lnTo>
                  <a:pt x="2" y="52160"/>
                </a:lnTo>
                <a:lnTo>
                  <a:pt x="0" y="52667"/>
                </a:lnTo>
                <a:lnTo>
                  <a:pt x="1962" y="66606"/>
                </a:lnTo>
                <a:lnTo>
                  <a:pt x="7505" y="79140"/>
                </a:lnTo>
                <a:lnTo>
                  <a:pt x="16109" y="89777"/>
                </a:lnTo>
                <a:lnTo>
                  <a:pt x="27255" y="98025"/>
                </a:lnTo>
                <a:lnTo>
                  <a:pt x="40425" y="103393"/>
                </a:lnTo>
                <a:lnTo>
                  <a:pt x="55099" y="105390"/>
                </a:lnTo>
                <a:lnTo>
                  <a:pt x="55683" y="105393"/>
                </a:lnTo>
                <a:lnTo>
                  <a:pt x="70387" y="103533"/>
                </a:lnTo>
                <a:lnTo>
                  <a:pt x="83613" y="98279"/>
                </a:lnTo>
                <a:lnTo>
                  <a:pt x="94840" y="90125"/>
                </a:lnTo>
                <a:lnTo>
                  <a:pt x="103546" y="79561"/>
                </a:lnTo>
                <a:lnTo>
                  <a:pt x="109210" y="67081"/>
                </a:lnTo>
                <a:lnTo>
                  <a:pt x="111310" y="53175"/>
                </a:lnTo>
                <a:lnTo>
                  <a:pt x="111312" y="52667"/>
                </a:lnTo>
                <a:lnTo>
                  <a:pt x="109345" y="38736"/>
                </a:lnTo>
                <a:lnTo>
                  <a:pt x="103792" y="26208"/>
                </a:lnTo>
                <a:lnTo>
                  <a:pt x="95176" y="15577"/>
                </a:lnTo>
                <a:lnTo>
                  <a:pt x="84019" y="7336"/>
                </a:lnTo>
                <a:lnTo>
                  <a:pt x="70843" y="1979"/>
                </a:lnTo>
                <a:lnTo>
                  <a:pt x="56171" y="1"/>
                </a:lnTo>
                <a:lnTo>
                  <a:pt x="55683" y="0"/>
                </a:lnTo>
                <a:close/>
              </a:path>
            </a:pathLst>
          </a:custGeom>
          <a:solidFill>
            <a:srgbClr val="0A376C"/>
          </a:solidFill>
        </p:spPr>
        <p:txBody>
          <a:bodyPr wrap="square" lIns="0" tIns="0" rIns="0" bIns="0" rtlCol="0">
            <a:noAutofit/>
          </a:bodyPr>
          <a:lstStyle/>
          <a:p>
            <a:endParaRPr/>
          </a:p>
        </p:txBody>
      </p:sp>
      <p:sp>
        <p:nvSpPr>
          <p:cNvPr id="22" name="object 22"/>
          <p:cNvSpPr/>
          <p:nvPr/>
        </p:nvSpPr>
        <p:spPr>
          <a:xfrm>
            <a:off x="397943" y="736436"/>
            <a:ext cx="83214" cy="53155"/>
          </a:xfrm>
          <a:custGeom>
            <a:avLst/>
            <a:gdLst/>
            <a:ahLst/>
            <a:cxnLst/>
            <a:rect l="l" t="t" r="r" b="b"/>
            <a:pathLst>
              <a:path w="83214" h="53155">
                <a:moveTo>
                  <a:pt x="83214" y="26604"/>
                </a:moveTo>
                <a:lnTo>
                  <a:pt x="80464" y="17081"/>
                </a:lnTo>
                <a:lnTo>
                  <a:pt x="71663" y="8215"/>
                </a:lnTo>
                <a:lnTo>
                  <a:pt x="58223" y="2209"/>
                </a:lnTo>
                <a:lnTo>
                  <a:pt x="41606" y="0"/>
                </a:lnTo>
                <a:lnTo>
                  <a:pt x="26709" y="1758"/>
                </a:lnTo>
                <a:lnTo>
                  <a:pt x="12844" y="7388"/>
                </a:lnTo>
                <a:lnTo>
                  <a:pt x="3454" y="15981"/>
                </a:lnTo>
                <a:lnTo>
                  <a:pt x="0" y="26604"/>
                </a:lnTo>
                <a:lnTo>
                  <a:pt x="2738" y="36101"/>
                </a:lnTo>
                <a:lnTo>
                  <a:pt x="11536" y="44957"/>
                </a:lnTo>
                <a:lnTo>
                  <a:pt x="24979" y="50951"/>
                </a:lnTo>
                <a:lnTo>
                  <a:pt x="41606" y="53155"/>
                </a:lnTo>
                <a:lnTo>
                  <a:pt x="56477" y="51409"/>
                </a:lnTo>
                <a:lnTo>
                  <a:pt x="70355" y="45800"/>
                </a:lnTo>
                <a:lnTo>
                  <a:pt x="79755" y="37223"/>
                </a:lnTo>
                <a:lnTo>
                  <a:pt x="83214" y="26604"/>
                </a:lnTo>
                <a:close/>
              </a:path>
            </a:pathLst>
          </a:custGeom>
          <a:solidFill>
            <a:srgbClr val="0A376C"/>
          </a:solidFill>
        </p:spPr>
        <p:txBody>
          <a:bodyPr wrap="square" lIns="0" tIns="0" rIns="0" bIns="0" rtlCol="0">
            <a:noAutofit/>
          </a:bodyPr>
          <a:lstStyle/>
          <a:p>
            <a:endParaRPr/>
          </a:p>
        </p:txBody>
      </p:sp>
      <p:sp>
        <p:nvSpPr>
          <p:cNvPr id="23" name="object 23"/>
          <p:cNvSpPr/>
          <p:nvPr/>
        </p:nvSpPr>
        <p:spPr>
          <a:xfrm>
            <a:off x="398513" y="736920"/>
            <a:ext cx="82120" cy="52564"/>
          </a:xfrm>
          <a:custGeom>
            <a:avLst/>
            <a:gdLst/>
            <a:ahLst/>
            <a:cxnLst/>
            <a:rect l="l" t="t" r="r" b="b"/>
            <a:pathLst>
              <a:path w="82120" h="52564">
                <a:moveTo>
                  <a:pt x="41036" y="52564"/>
                </a:moveTo>
                <a:lnTo>
                  <a:pt x="55186" y="50969"/>
                </a:lnTo>
                <a:lnTo>
                  <a:pt x="69165" y="45450"/>
                </a:lnTo>
                <a:lnTo>
                  <a:pt x="78635" y="36903"/>
                </a:lnTo>
                <a:lnTo>
                  <a:pt x="82120" y="26281"/>
                </a:lnTo>
                <a:lnTo>
                  <a:pt x="79632" y="17242"/>
                </a:lnTo>
                <a:lnTo>
                  <a:pt x="71018" y="8300"/>
                </a:lnTo>
                <a:lnTo>
                  <a:pt x="57660" y="2234"/>
                </a:lnTo>
                <a:lnTo>
                  <a:pt x="41036" y="0"/>
                </a:lnTo>
                <a:lnTo>
                  <a:pt x="26954" y="1586"/>
                </a:lnTo>
                <a:lnTo>
                  <a:pt x="12972" y="7101"/>
                </a:lnTo>
                <a:lnTo>
                  <a:pt x="3491" y="15652"/>
                </a:lnTo>
                <a:lnTo>
                  <a:pt x="0" y="26281"/>
                </a:lnTo>
                <a:lnTo>
                  <a:pt x="2474" y="35296"/>
                </a:lnTo>
                <a:lnTo>
                  <a:pt x="11081" y="44251"/>
                </a:lnTo>
                <a:lnTo>
                  <a:pt x="24431" y="50326"/>
                </a:lnTo>
                <a:lnTo>
                  <a:pt x="41036" y="52564"/>
                </a:lnTo>
                <a:close/>
              </a:path>
            </a:pathLst>
          </a:custGeom>
          <a:solidFill>
            <a:srgbClr val="09396E"/>
          </a:solidFill>
        </p:spPr>
        <p:txBody>
          <a:bodyPr wrap="square" lIns="0" tIns="0" rIns="0" bIns="0" rtlCol="0">
            <a:noAutofit/>
          </a:bodyPr>
          <a:lstStyle/>
          <a:p>
            <a:endParaRPr/>
          </a:p>
        </p:txBody>
      </p:sp>
      <p:sp>
        <p:nvSpPr>
          <p:cNvPr id="24" name="object 24"/>
          <p:cNvSpPr/>
          <p:nvPr/>
        </p:nvSpPr>
        <p:spPr>
          <a:xfrm>
            <a:off x="399027" y="737461"/>
            <a:ext cx="81103" cy="51860"/>
          </a:xfrm>
          <a:custGeom>
            <a:avLst/>
            <a:gdLst/>
            <a:ahLst/>
            <a:cxnLst/>
            <a:rect l="l" t="t" r="r" b="b"/>
            <a:pathLst>
              <a:path w="81103" h="51860">
                <a:moveTo>
                  <a:pt x="40578" y="51860"/>
                </a:moveTo>
                <a:lnTo>
                  <a:pt x="53866" y="50436"/>
                </a:lnTo>
                <a:lnTo>
                  <a:pt x="67978" y="45045"/>
                </a:lnTo>
                <a:lnTo>
                  <a:pt x="77567" y="36557"/>
                </a:lnTo>
                <a:lnTo>
                  <a:pt x="81103" y="25956"/>
                </a:lnTo>
                <a:lnTo>
                  <a:pt x="78869" y="17424"/>
                </a:lnTo>
                <a:lnTo>
                  <a:pt x="70437" y="8395"/>
                </a:lnTo>
                <a:lnTo>
                  <a:pt x="57164" y="2261"/>
                </a:lnTo>
                <a:lnTo>
                  <a:pt x="40578" y="0"/>
                </a:lnTo>
                <a:lnTo>
                  <a:pt x="27211" y="1440"/>
                </a:lnTo>
                <a:lnTo>
                  <a:pt x="13117" y="6843"/>
                </a:lnTo>
                <a:lnTo>
                  <a:pt x="3535" y="15339"/>
                </a:lnTo>
                <a:lnTo>
                  <a:pt x="0" y="25956"/>
                </a:lnTo>
                <a:lnTo>
                  <a:pt x="2246" y="34472"/>
                </a:lnTo>
                <a:lnTo>
                  <a:pt x="10699" y="43478"/>
                </a:lnTo>
                <a:lnTo>
                  <a:pt x="23989" y="49601"/>
                </a:lnTo>
                <a:lnTo>
                  <a:pt x="40578" y="51860"/>
                </a:lnTo>
                <a:close/>
              </a:path>
            </a:pathLst>
          </a:custGeom>
          <a:solidFill>
            <a:srgbClr val="073A6F"/>
          </a:solidFill>
        </p:spPr>
        <p:txBody>
          <a:bodyPr wrap="square" lIns="0" tIns="0" rIns="0" bIns="0" rtlCol="0">
            <a:noAutofit/>
          </a:bodyPr>
          <a:lstStyle/>
          <a:p>
            <a:endParaRPr/>
          </a:p>
        </p:txBody>
      </p:sp>
      <p:sp>
        <p:nvSpPr>
          <p:cNvPr id="25" name="object 25"/>
          <p:cNvSpPr/>
          <p:nvPr/>
        </p:nvSpPr>
        <p:spPr>
          <a:xfrm>
            <a:off x="399539" y="737947"/>
            <a:ext cx="80068" cy="51266"/>
          </a:xfrm>
          <a:custGeom>
            <a:avLst/>
            <a:gdLst/>
            <a:ahLst/>
            <a:cxnLst/>
            <a:rect l="l" t="t" r="r" b="b"/>
            <a:pathLst>
              <a:path w="80068" h="51266">
                <a:moveTo>
                  <a:pt x="40067" y="51266"/>
                </a:moveTo>
                <a:lnTo>
                  <a:pt x="52603" y="49982"/>
                </a:lnTo>
                <a:lnTo>
                  <a:pt x="66818" y="44689"/>
                </a:lnTo>
                <a:lnTo>
                  <a:pt x="76494" y="36235"/>
                </a:lnTo>
                <a:lnTo>
                  <a:pt x="80068" y="25632"/>
                </a:lnTo>
                <a:lnTo>
                  <a:pt x="78069" y="17612"/>
                </a:lnTo>
                <a:lnTo>
                  <a:pt x="69824" y="8504"/>
                </a:lnTo>
                <a:lnTo>
                  <a:pt x="56635" y="2295"/>
                </a:lnTo>
                <a:lnTo>
                  <a:pt x="40067" y="0"/>
                </a:lnTo>
                <a:lnTo>
                  <a:pt x="27469" y="1295"/>
                </a:lnTo>
                <a:lnTo>
                  <a:pt x="13259" y="6592"/>
                </a:lnTo>
                <a:lnTo>
                  <a:pt x="3577" y="15041"/>
                </a:lnTo>
                <a:lnTo>
                  <a:pt x="0" y="25632"/>
                </a:lnTo>
                <a:lnTo>
                  <a:pt x="2024" y="33689"/>
                </a:lnTo>
                <a:lnTo>
                  <a:pt x="10300" y="42780"/>
                </a:lnTo>
                <a:lnTo>
                  <a:pt x="23506" y="48976"/>
                </a:lnTo>
                <a:lnTo>
                  <a:pt x="40067" y="51266"/>
                </a:lnTo>
                <a:close/>
              </a:path>
            </a:pathLst>
          </a:custGeom>
          <a:solidFill>
            <a:srgbClr val="053B71"/>
          </a:solidFill>
        </p:spPr>
        <p:txBody>
          <a:bodyPr wrap="square" lIns="0" tIns="0" rIns="0" bIns="0" rtlCol="0">
            <a:noAutofit/>
          </a:bodyPr>
          <a:lstStyle/>
          <a:p>
            <a:endParaRPr/>
          </a:p>
        </p:txBody>
      </p:sp>
      <p:sp>
        <p:nvSpPr>
          <p:cNvPr id="26" name="object 26"/>
          <p:cNvSpPr/>
          <p:nvPr/>
        </p:nvSpPr>
        <p:spPr>
          <a:xfrm>
            <a:off x="400108" y="738486"/>
            <a:ext cx="78994" cy="50620"/>
          </a:xfrm>
          <a:custGeom>
            <a:avLst/>
            <a:gdLst/>
            <a:ahLst/>
            <a:cxnLst/>
            <a:rect l="l" t="t" r="r" b="b"/>
            <a:pathLst>
              <a:path w="78994" h="50620">
                <a:moveTo>
                  <a:pt x="39497" y="50620"/>
                </a:moveTo>
                <a:lnTo>
                  <a:pt x="51268" y="49478"/>
                </a:lnTo>
                <a:lnTo>
                  <a:pt x="65599" y="44309"/>
                </a:lnTo>
                <a:lnTo>
                  <a:pt x="75378" y="35908"/>
                </a:lnTo>
                <a:lnTo>
                  <a:pt x="78994" y="25309"/>
                </a:lnTo>
                <a:lnTo>
                  <a:pt x="77214" y="17771"/>
                </a:lnTo>
                <a:lnTo>
                  <a:pt x="69152" y="8588"/>
                </a:lnTo>
                <a:lnTo>
                  <a:pt x="56043" y="2319"/>
                </a:lnTo>
                <a:lnTo>
                  <a:pt x="39497" y="0"/>
                </a:lnTo>
                <a:lnTo>
                  <a:pt x="27727" y="1141"/>
                </a:lnTo>
                <a:lnTo>
                  <a:pt x="13395" y="6311"/>
                </a:lnTo>
                <a:lnTo>
                  <a:pt x="3616" y="14711"/>
                </a:lnTo>
                <a:lnTo>
                  <a:pt x="0" y="25309"/>
                </a:lnTo>
                <a:lnTo>
                  <a:pt x="1780" y="32848"/>
                </a:lnTo>
                <a:lnTo>
                  <a:pt x="9843" y="42032"/>
                </a:lnTo>
                <a:lnTo>
                  <a:pt x="22951" y="48301"/>
                </a:lnTo>
                <a:lnTo>
                  <a:pt x="39497" y="50620"/>
                </a:lnTo>
                <a:close/>
              </a:path>
            </a:pathLst>
          </a:custGeom>
          <a:solidFill>
            <a:srgbClr val="033E74"/>
          </a:solidFill>
        </p:spPr>
        <p:txBody>
          <a:bodyPr wrap="square" lIns="0" tIns="0" rIns="0" bIns="0" rtlCol="0">
            <a:noAutofit/>
          </a:bodyPr>
          <a:lstStyle/>
          <a:p>
            <a:endParaRPr/>
          </a:p>
        </p:txBody>
      </p:sp>
      <p:sp>
        <p:nvSpPr>
          <p:cNvPr id="27" name="object 27"/>
          <p:cNvSpPr/>
          <p:nvPr/>
        </p:nvSpPr>
        <p:spPr>
          <a:xfrm>
            <a:off x="400622" y="738972"/>
            <a:ext cx="77977" cy="49971"/>
          </a:xfrm>
          <a:custGeom>
            <a:avLst/>
            <a:gdLst/>
            <a:ahLst/>
            <a:cxnLst/>
            <a:rect l="l" t="t" r="r" b="b"/>
            <a:pathLst>
              <a:path w="77977" h="49971">
                <a:moveTo>
                  <a:pt x="38983" y="49971"/>
                </a:moveTo>
                <a:lnTo>
                  <a:pt x="49984" y="48965"/>
                </a:lnTo>
                <a:lnTo>
                  <a:pt x="64435" y="43923"/>
                </a:lnTo>
                <a:lnTo>
                  <a:pt x="74316" y="35578"/>
                </a:lnTo>
                <a:lnTo>
                  <a:pt x="77977" y="24984"/>
                </a:lnTo>
                <a:lnTo>
                  <a:pt x="76406" y="17933"/>
                </a:lnTo>
                <a:lnTo>
                  <a:pt x="68534" y="8673"/>
                </a:lnTo>
                <a:lnTo>
                  <a:pt x="55509" y="2344"/>
                </a:lnTo>
                <a:lnTo>
                  <a:pt x="38983" y="0"/>
                </a:lnTo>
                <a:lnTo>
                  <a:pt x="27994" y="1004"/>
                </a:lnTo>
                <a:lnTo>
                  <a:pt x="13542" y="6044"/>
                </a:lnTo>
                <a:lnTo>
                  <a:pt x="3660" y="14390"/>
                </a:lnTo>
                <a:lnTo>
                  <a:pt x="0" y="24984"/>
                </a:lnTo>
                <a:lnTo>
                  <a:pt x="1568" y="32032"/>
                </a:lnTo>
                <a:lnTo>
                  <a:pt x="9436" y="41295"/>
                </a:lnTo>
                <a:lnTo>
                  <a:pt x="22458" y="47626"/>
                </a:lnTo>
                <a:lnTo>
                  <a:pt x="38983" y="49971"/>
                </a:lnTo>
                <a:close/>
              </a:path>
            </a:pathLst>
          </a:custGeom>
          <a:solidFill>
            <a:srgbClr val="004176"/>
          </a:solidFill>
        </p:spPr>
        <p:txBody>
          <a:bodyPr wrap="square" lIns="0" tIns="0" rIns="0" bIns="0" rtlCol="0">
            <a:noAutofit/>
          </a:bodyPr>
          <a:lstStyle/>
          <a:p>
            <a:endParaRPr/>
          </a:p>
        </p:txBody>
      </p:sp>
      <p:sp>
        <p:nvSpPr>
          <p:cNvPr id="28" name="object 28"/>
          <p:cNvSpPr/>
          <p:nvPr/>
        </p:nvSpPr>
        <p:spPr>
          <a:xfrm>
            <a:off x="401136" y="739456"/>
            <a:ext cx="76940" cy="49379"/>
          </a:xfrm>
          <a:custGeom>
            <a:avLst/>
            <a:gdLst/>
            <a:ahLst/>
            <a:cxnLst/>
            <a:rect l="l" t="t" r="r" b="b"/>
            <a:pathLst>
              <a:path w="76940" h="49379">
                <a:moveTo>
                  <a:pt x="38470" y="49379"/>
                </a:moveTo>
                <a:lnTo>
                  <a:pt x="48676" y="48501"/>
                </a:lnTo>
                <a:lnTo>
                  <a:pt x="63248" y="43579"/>
                </a:lnTo>
                <a:lnTo>
                  <a:pt x="73235" y="35285"/>
                </a:lnTo>
                <a:lnTo>
                  <a:pt x="76940" y="24717"/>
                </a:lnTo>
                <a:lnTo>
                  <a:pt x="75565" y="18141"/>
                </a:lnTo>
                <a:lnTo>
                  <a:pt x="67894" y="8789"/>
                </a:lnTo>
                <a:lnTo>
                  <a:pt x="54965" y="2378"/>
                </a:lnTo>
                <a:lnTo>
                  <a:pt x="38470" y="0"/>
                </a:lnTo>
                <a:lnTo>
                  <a:pt x="28232" y="883"/>
                </a:lnTo>
                <a:lnTo>
                  <a:pt x="13675" y="5814"/>
                </a:lnTo>
                <a:lnTo>
                  <a:pt x="3700" y="14121"/>
                </a:lnTo>
                <a:lnTo>
                  <a:pt x="0" y="24717"/>
                </a:lnTo>
                <a:lnTo>
                  <a:pt x="1366" y="31250"/>
                </a:lnTo>
                <a:lnTo>
                  <a:pt x="9032" y="40590"/>
                </a:lnTo>
                <a:lnTo>
                  <a:pt x="21965" y="46998"/>
                </a:lnTo>
                <a:lnTo>
                  <a:pt x="38470" y="49379"/>
                </a:lnTo>
                <a:close/>
              </a:path>
            </a:pathLst>
          </a:custGeom>
          <a:solidFill>
            <a:srgbClr val="004278"/>
          </a:solidFill>
        </p:spPr>
        <p:txBody>
          <a:bodyPr wrap="square" lIns="0" tIns="0" rIns="0" bIns="0" rtlCol="0">
            <a:noAutofit/>
          </a:bodyPr>
          <a:lstStyle/>
          <a:p>
            <a:endParaRPr/>
          </a:p>
        </p:txBody>
      </p:sp>
      <p:sp>
        <p:nvSpPr>
          <p:cNvPr id="29" name="object 29"/>
          <p:cNvSpPr/>
          <p:nvPr/>
        </p:nvSpPr>
        <p:spPr>
          <a:xfrm>
            <a:off x="401647" y="739997"/>
            <a:ext cx="75925" cy="48731"/>
          </a:xfrm>
          <a:custGeom>
            <a:avLst/>
            <a:gdLst/>
            <a:ahLst/>
            <a:cxnLst/>
            <a:rect l="l" t="t" r="r" b="b"/>
            <a:pathLst>
              <a:path w="75925" h="48731">
                <a:moveTo>
                  <a:pt x="37958" y="48731"/>
                </a:moveTo>
                <a:lnTo>
                  <a:pt x="47419" y="47970"/>
                </a:lnTo>
                <a:lnTo>
                  <a:pt x="62096" y="43175"/>
                </a:lnTo>
                <a:lnTo>
                  <a:pt x="72178" y="34927"/>
                </a:lnTo>
                <a:lnTo>
                  <a:pt x="75925" y="24337"/>
                </a:lnTo>
                <a:lnTo>
                  <a:pt x="74746" y="18297"/>
                </a:lnTo>
                <a:lnTo>
                  <a:pt x="67284" y="8879"/>
                </a:lnTo>
                <a:lnTo>
                  <a:pt x="54441" y="2406"/>
                </a:lnTo>
                <a:lnTo>
                  <a:pt x="37958" y="0"/>
                </a:lnTo>
                <a:lnTo>
                  <a:pt x="28539" y="754"/>
                </a:lnTo>
                <a:lnTo>
                  <a:pt x="13846" y="5539"/>
                </a:lnTo>
                <a:lnTo>
                  <a:pt x="3751" y="13774"/>
                </a:lnTo>
                <a:lnTo>
                  <a:pt x="0" y="24337"/>
                </a:lnTo>
                <a:lnTo>
                  <a:pt x="1184" y="30416"/>
                </a:lnTo>
                <a:lnTo>
                  <a:pt x="8649" y="39850"/>
                </a:lnTo>
                <a:lnTo>
                  <a:pt x="21486" y="46326"/>
                </a:lnTo>
                <a:lnTo>
                  <a:pt x="37958" y="48731"/>
                </a:lnTo>
                <a:close/>
              </a:path>
            </a:pathLst>
          </a:custGeom>
          <a:solidFill>
            <a:srgbClr val="004479"/>
          </a:solidFill>
        </p:spPr>
        <p:txBody>
          <a:bodyPr wrap="square" lIns="0" tIns="0" rIns="0" bIns="0" rtlCol="0">
            <a:noAutofit/>
          </a:bodyPr>
          <a:lstStyle/>
          <a:p>
            <a:endParaRPr/>
          </a:p>
        </p:txBody>
      </p:sp>
      <p:sp>
        <p:nvSpPr>
          <p:cNvPr id="30" name="object 30"/>
          <p:cNvSpPr/>
          <p:nvPr/>
        </p:nvSpPr>
        <p:spPr>
          <a:xfrm>
            <a:off x="402217" y="740483"/>
            <a:ext cx="74832" cy="48082"/>
          </a:xfrm>
          <a:custGeom>
            <a:avLst/>
            <a:gdLst/>
            <a:ahLst/>
            <a:cxnLst/>
            <a:rect l="l" t="t" r="r" b="b"/>
            <a:pathLst>
              <a:path w="74832" h="48082">
                <a:moveTo>
                  <a:pt x="37388" y="48082"/>
                </a:moveTo>
                <a:lnTo>
                  <a:pt x="46013" y="47443"/>
                </a:lnTo>
                <a:lnTo>
                  <a:pt x="60830" y="42801"/>
                </a:lnTo>
                <a:lnTo>
                  <a:pt x="71033" y="34627"/>
                </a:lnTo>
                <a:lnTo>
                  <a:pt x="74832" y="24068"/>
                </a:lnTo>
                <a:lnTo>
                  <a:pt x="73827" y="18510"/>
                </a:lnTo>
                <a:lnTo>
                  <a:pt x="66580" y="8999"/>
                </a:lnTo>
                <a:lnTo>
                  <a:pt x="53839" y="2442"/>
                </a:lnTo>
                <a:lnTo>
                  <a:pt x="37388" y="0"/>
                </a:lnTo>
                <a:lnTo>
                  <a:pt x="28804" y="639"/>
                </a:lnTo>
                <a:lnTo>
                  <a:pt x="14002" y="5297"/>
                </a:lnTo>
                <a:lnTo>
                  <a:pt x="3800" y="13494"/>
                </a:lnTo>
                <a:lnTo>
                  <a:pt x="0" y="24067"/>
                </a:lnTo>
                <a:lnTo>
                  <a:pt x="984" y="29568"/>
                </a:lnTo>
                <a:lnTo>
                  <a:pt x="8213" y="39088"/>
                </a:lnTo>
                <a:lnTo>
                  <a:pt x="20949" y="45642"/>
                </a:lnTo>
                <a:lnTo>
                  <a:pt x="37388" y="48082"/>
                </a:lnTo>
                <a:close/>
              </a:path>
            </a:pathLst>
          </a:custGeom>
          <a:solidFill>
            <a:srgbClr val="00467C"/>
          </a:solidFill>
        </p:spPr>
        <p:txBody>
          <a:bodyPr wrap="square" lIns="0" tIns="0" rIns="0" bIns="0" rtlCol="0">
            <a:noAutofit/>
          </a:bodyPr>
          <a:lstStyle/>
          <a:p>
            <a:endParaRPr/>
          </a:p>
        </p:txBody>
      </p:sp>
      <p:sp>
        <p:nvSpPr>
          <p:cNvPr id="31" name="object 31"/>
          <p:cNvSpPr/>
          <p:nvPr/>
        </p:nvSpPr>
        <p:spPr>
          <a:xfrm>
            <a:off x="402731" y="741022"/>
            <a:ext cx="73814" cy="47435"/>
          </a:xfrm>
          <a:custGeom>
            <a:avLst/>
            <a:gdLst/>
            <a:ahLst/>
            <a:cxnLst/>
            <a:rect l="l" t="t" r="r" b="b"/>
            <a:pathLst>
              <a:path w="73814" h="47435">
                <a:moveTo>
                  <a:pt x="36875" y="47435"/>
                </a:moveTo>
                <a:lnTo>
                  <a:pt x="44746" y="46895"/>
                </a:lnTo>
                <a:lnTo>
                  <a:pt x="59670" y="42377"/>
                </a:lnTo>
                <a:lnTo>
                  <a:pt x="69972" y="34248"/>
                </a:lnTo>
                <a:lnTo>
                  <a:pt x="73814" y="23690"/>
                </a:lnTo>
                <a:lnTo>
                  <a:pt x="72982" y="18656"/>
                </a:lnTo>
                <a:lnTo>
                  <a:pt x="65961" y="9071"/>
                </a:lnTo>
                <a:lnTo>
                  <a:pt x="53311" y="2462"/>
                </a:lnTo>
                <a:lnTo>
                  <a:pt x="36875" y="0"/>
                </a:lnTo>
                <a:lnTo>
                  <a:pt x="29120" y="524"/>
                </a:lnTo>
                <a:lnTo>
                  <a:pt x="14179" y="5012"/>
                </a:lnTo>
                <a:lnTo>
                  <a:pt x="3854" y="13125"/>
                </a:lnTo>
                <a:lnTo>
                  <a:pt x="0" y="23690"/>
                </a:lnTo>
                <a:lnTo>
                  <a:pt x="826" y="28709"/>
                </a:lnTo>
                <a:lnTo>
                  <a:pt x="7835" y="38321"/>
                </a:lnTo>
                <a:lnTo>
                  <a:pt x="20469" y="44958"/>
                </a:lnTo>
                <a:lnTo>
                  <a:pt x="36875" y="47435"/>
                </a:lnTo>
                <a:close/>
              </a:path>
            </a:pathLst>
          </a:custGeom>
          <a:solidFill>
            <a:srgbClr val="00477D"/>
          </a:solidFill>
        </p:spPr>
        <p:txBody>
          <a:bodyPr wrap="square" lIns="0" tIns="0" rIns="0" bIns="0" rtlCol="0">
            <a:noAutofit/>
          </a:bodyPr>
          <a:lstStyle/>
          <a:p>
            <a:endParaRPr/>
          </a:p>
        </p:txBody>
      </p:sp>
      <p:sp>
        <p:nvSpPr>
          <p:cNvPr id="32" name="object 32"/>
          <p:cNvSpPr/>
          <p:nvPr/>
        </p:nvSpPr>
        <p:spPr>
          <a:xfrm>
            <a:off x="403244" y="741508"/>
            <a:ext cx="72777" cy="46843"/>
          </a:xfrm>
          <a:custGeom>
            <a:avLst/>
            <a:gdLst/>
            <a:ahLst/>
            <a:cxnLst/>
            <a:rect l="l" t="t" r="r" b="b"/>
            <a:pathLst>
              <a:path w="72777" h="46843">
                <a:moveTo>
                  <a:pt x="36418" y="46843"/>
                </a:moveTo>
                <a:lnTo>
                  <a:pt x="43404" y="46411"/>
                </a:lnTo>
                <a:lnTo>
                  <a:pt x="58454" y="42054"/>
                </a:lnTo>
                <a:lnTo>
                  <a:pt x="68879" y="33986"/>
                </a:lnTo>
                <a:lnTo>
                  <a:pt x="72777" y="23420"/>
                </a:lnTo>
                <a:lnTo>
                  <a:pt x="72105" y="18913"/>
                </a:lnTo>
                <a:lnTo>
                  <a:pt x="65331" y="9215"/>
                </a:lnTo>
                <a:lnTo>
                  <a:pt x="52800" y="2506"/>
                </a:lnTo>
                <a:lnTo>
                  <a:pt x="36418" y="0"/>
                </a:lnTo>
                <a:lnTo>
                  <a:pt x="29358" y="438"/>
                </a:lnTo>
                <a:lnTo>
                  <a:pt x="14308" y="4802"/>
                </a:lnTo>
                <a:lnTo>
                  <a:pt x="3892" y="12866"/>
                </a:lnTo>
                <a:lnTo>
                  <a:pt x="0" y="23420"/>
                </a:lnTo>
                <a:lnTo>
                  <a:pt x="683" y="27965"/>
                </a:lnTo>
                <a:lnTo>
                  <a:pt x="7475" y="37647"/>
                </a:lnTo>
                <a:lnTo>
                  <a:pt x="20016" y="44342"/>
                </a:lnTo>
                <a:lnTo>
                  <a:pt x="36418" y="46843"/>
                </a:lnTo>
                <a:close/>
              </a:path>
            </a:pathLst>
          </a:custGeom>
          <a:solidFill>
            <a:srgbClr val="004981"/>
          </a:solidFill>
        </p:spPr>
        <p:txBody>
          <a:bodyPr wrap="square" lIns="0" tIns="0" rIns="0" bIns="0" rtlCol="0">
            <a:noAutofit/>
          </a:bodyPr>
          <a:lstStyle/>
          <a:p>
            <a:endParaRPr/>
          </a:p>
        </p:txBody>
      </p:sp>
      <p:sp>
        <p:nvSpPr>
          <p:cNvPr id="33" name="object 33"/>
          <p:cNvSpPr/>
          <p:nvPr/>
        </p:nvSpPr>
        <p:spPr>
          <a:xfrm>
            <a:off x="403756" y="741994"/>
            <a:ext cx="71762" cy="46193"/>
          </a:xfrm>
          <a:custGeom>
            <a:avLst/>
            <a:gdLst/>
            <a:ahLst/>
            <a:cxnLst/>
            <a:rect l="l" t="t" r="r" b="b"/>
            <a:pathLst>
              <a:path w="71762" h="46193">
                <a:moveTo>
                  <a:pt x="35906" y="46193"/>
                </a:moveTo>
                <a:lnTo>
                  <a:pt x="42097" y="45851"/>
                </a:lnTo>
                <a:lnTo>
                  <a:pt x="57271" y="41652"/>
                </a:lnTo>
                <a:lnTo>
                  <a:pt x="67813" y="33654"/>
                </a:lnTo>
                <a:lnTo>
                  <a:pt x="71762" y="23096"/>
                </a:lnTo>
                <a:lnTo>
                  <a:pt x="71228" y="19110"/>
                </a:lnTo>
                <a:lnTo>
                  <a:pt x="64691" y="9337"/>
                </a:lnTo>
                <a:lnTo>
                  <a:pt x="52263" y="2545"/>
                </a:lnTo>
                <a:lnTo>
                  <a:pt x="35906" y="0"/>
                </a:lnTo>
                <a:lnTo>
                  <a:pt x="29651" y="349"/>
                </a:lnTo>
                <a:lnTo>
                  <a:pt x="14474" y="4569"/>
                </a:lnTo>
                <a:lnTo>
                  <a:pt x="3942" y="12571"/>
                </a:lnTo>
                <a:lnTo>
                  <a:pt x="0" y="23095"/>
                </a:lnTo>
                <a:lnTo>
                  <a:pt x="543" y="27129"/>
                </a:lnTo>
                <a:lnTo>
                  <a:pt x="7093" y="36897"/>
                </a:lnTo>
                <a:lnTo>
                  <a:pt x="19529" y="43663"/>
                </a:lnTo>
                <a:lnTo>
                  <a:pt x="35906" y="46193"/>
                </a:lnTo>
                <a:close/>
              </a:path>
            </a:pathLst>
          </a:custGeom>
          <a:solidFill>
            <a:srgbClr val="004D84"/>
          </a:solidFill>
        </p:spPr>
        <p:txBody>
          <a:bodyPr wrap="square" lIns="0" tIns="0" rIns="0" bIns="0" rtlCol="0">
            <a:noAutofit/>
          </a:bodyPr>
          <a:lstStyle/>
          <a:p>
            <a:endParaRPr/>
          </a:p>
        </p:txBody>
      </p:sp>
      <p:sp>
        <p:nvSpPr>
          <p:cNvPr id="34" name="object 34"/>
          <p:cNvSpPr/>
          <p:nvPr/>
        </p:nvSpPr>
        <p:spPr>
          <a:xfrm>
            <a:off x="404326" y="742533"/>
            <a:ext cx="70669" cy="45546"/>
          </a:xfrm>
          <a:custGeom>
            <a:avLst/>
            <a:gdLst/>
            <a:ahLst/>
            <a:cxnLst/>
            <a:rect l="l" t="t" r="r" b="b"/>
            <a:pathLst>
              <a:path w="70669" h="45546">
                <a:moveTo>
                  <a:pt x="35336" y="45546"/>
                </a:moveTo>
                <a:lnTo>
                  <a:pt x="40705" y="45284"/>
                </a:lnTo>
                <a:lnTo>
                  <a:pt x="56007" y="41239"/>
                </a:lnTo>
                <a:lnTo>
                  <a:pt x="66667" y="33304"/>
                </a:lnTo>
                <a:lnTo>
                  <a:pt x="70669" y="22773"/>
                </a:lnTo>
                <a:lnTo>
                  <a:pt x="70262" y="19310"/>
                </a:lnTo>
                <a:lnTo>
                  <a:pt x="63982" y="9445"/>
                </a:lnTo>
                <a:lnTo>
                  <a:pt x="51667" y="2577"/>
                </a:lnTo>
                <a:lnTo>
                  <a:pt x="35336" y="0"/>
                </a:lnTo>
                <a:lnTo>
                  <a:pt x="29950" y="262"/>
                </a:lnTo>
                <a:lnTo>
                  <a:pt x="14638" y="4308"/>
                </a:lnTo>
                <a:lnTo>
                  <a:pt x="3991" y="12243"/>
                </a:lnTo>
                <a:lnTo>
                  <a:pt x="0" y="22773"/>
                </a:lnTo>
                <a:lnTo>
                  <a:pt x="406" y="26239"/>
                </a:lnTo>
                <a:lnTo>
                  <a:pt x="6674" y="36102"/>
                </a:lnTo>
                <a:lnTo>
                  <a:pt x="18981" y="42969"/>
                </a:lnTo>
                <a:lnTo>
                  <a:pt x="35336" y="45546"/>
                </a:lnTo>
                <a:close/>
              </a:path>
            </a:pathLst>
          </a:custGeom>
          <a:solidFill>
            <a:srgbClr val="005086"/>
          </a:solidFill>
        </p:spPr>
        <p:txBody>
          <a:bodyPr wrap="square" lIns="0" tIns="0" rIns="0" bIns="0" rtlCol="0">
            <a:noAutofit/>
          </a:bodyPr>
          <a:lstStyle/>
          <a:p>
            <a:endParaRPr/>
          </a:p>
        </p:txBody>
      </p:sp>
      <p:sp>
        <p:nvSpPr>
          <p:cNvPr id="35" name="object 35"/>
          <p:cNvSpPr/>
          <p:nvPr/>
        </p:nvSpPr>
        <p:spPr>
          <a:xfrm>
            <a:off x="404839" y="743019"/>
            <a:ext cx="69652" cy="44954"/>
          </a:xfrm>
          <a:custGeom>
            <a:avLst/>
            <a:gdLst/>
            <a:ahLst/>
            <a:cxnLst/>
            <a:rect l="l" t="t" r="r" b="b"/>
            <a:pathLst>
              <a:path w="69652" h="44954">
                <a:moveTo>
                  <a:pt x="34823" y="44954"/>
                </a:moveTo>
                <a:lnTo>
                  <a:pt x="39388" y="44761"/>
                </a:lnTo>
                <a:lnTo>
                  <a:pt x="54816" y="40872"/>
                </a:lnTo>
                <a:lnTo>
                  <a:pt x="65596" y="33002"/>
                </a:lnTo>
                <a:lnTo>
                  <a:pt x="69652" y="22503"/>
                </a:lnTo>
                <a:lnTo>
                  <a:pt x="69349" y="19530"/>
                </a:lnTo>
                <a:lnTo>
                  <a:pt x="63317" y="9573"/>
                </a:lnTo>
                <a:lnTo>
                  <a:pt x="51116" y="2616"/>
                </a:lnTo>
                <a:lnTo>
                  <a:pt x="34823" y="0"/>
                </a:lnTo>
                <a:lnTo>
                  <a:pt x="30228" y="194"/>
                </a:lnTo>
                <a:lnTo>
                  <a:pt x="14817" y="4091"/>
                </a:lnTo>
                <a:lnTo>
                  <a:pt x="4049" y="11974"/>
                </a:lnTo>
                <a:lnTo>
                  <a:pt x="0" y="22503"/>
                </a:lnTo>
                <a:lnTo>
                  <a:pt x="296" y="25437"/>
                </a:lnTo>
                <a:lnTo>
                  <a:pt x="6318" y="35378"/>
                </a:lnTo>
                <a:lnTo>
                  <a:pt x="18519" y="42334"/>
                </a:lnTo>
                <a:lnTo>
                  <a:pt x="34823" y="44954"/>
                </a:lnTo>
                <a:close/>
              </a:path>
            </a:pathLst>
          </a:custGeom>
          <a:solidFill>
            <a:srgbClr val="005188"/>
          </a:solidFill>
        </p:spPr>
        <p:txBody>
          <a:bodyPr wrap="square" lIns="0" tIns="0" rIns="0" bIns="0" rtlCol="0">
            <a:noAutofit/>
          </a:bodyPr>
          <a:lstStyle/>
          <a:p>
            <a:endParaRPr/>
          </a:p>
        </p:txBody>
      </p:sp>
      <p:sp>
        <p:nvSpPr>
          <p:cNvPr id="36" name="object 36"/>
          <p:cNvSpPr/>
          <p:nvPr/>
        </p:nvSpPr>
        <p:spPr>
          <a:xfrm>
            <a:off x="405353" y="743558"/>
            <a:ext cx="68614" cy="44306"/>
          </a:xfrm>
          <a:custGeom>
            <a:avLst/>
            <a:gdLst/>
            <a:ahLst/>
            <a:cxnLst/>
            <a:rect l="l" t="t" r="r" b="b"/>
            <a:pathLst>
              <a:path w="68614" h="44306">
                <a:moveTo>
                  <a:pt x="34309" y="44306"/>
                </a:moveTo>
                <a:lnTo>
                  <a:pt x="38081" y="44173"/>
                </a:lnTo>
                <a:lnTo>
                  <a:pt x="53621" y="40456"/>
                </a:lnTo>
                <a:lnTo>
                  <a:pt x="64510" y="32649"/>
                </a:lnTo>
                <a:lnTo>
                  <a:pt x="68614" y="22125"/>
                </a:lnTo>
                <a:lnTo>
                  <a:pt x="68413" y="19709"/>
                </a:lnTo>
                <a:lnTo>
                  <a:pt x="62667" y="9663"/>
                </a:lnTo>
                <a:lnTo>
                  <a:pt x="50586" y="2641"/>
                </a:lnTo>
                <a:lnTo>
                  <a:pt x="34309" y="0"/>
                </a:lnTo>
                <a:lnTo>
                  <a:pt x="30571" y="129"/>
                </a:lnTo>
                <a:lnTo>
                  <a:pt x="15014" y="3824"/>
                </a:lnTo>
                <a:lnTo>
                  <a:pt x="4110" y="11608"/>
                </a:lnTo>
                <a:lnTo>
                  <a:pt x="0" y="22125"/>
                </a:lnTo>
                <a:lnTo>
                  <a:pt x="206" y="24570"/>
                </a:lnTo>
                <a:lnTo>
                  <a:pt x="5964" y="34620"/>
                </a:lnTo>
                <a:lnTo>
                  <a:pt x="18044" y="41656"/>
                </a:lnTo>
                <a:lnTo>
                  <a:pt x="34309" y="44306"/>
                </a:lnTo>
                <a:close/>
              </a:path>
            </a:pathLst>
          </a:custGeom>
          <a:solidFill>
            <a:srgbClr val="005289"/>
          </a:solidFill>
        </p:spPr>
        <p:txBody>
          <a:bodyPr wrap="square" lIns="0" tIns="0" rIns="0" bIns="0" rtlCol="0">
            <a:noAutofit/>
          </a:bodyPr>
          <a:lstStyle/>
          <a:p>
            <a:endParaRPr/>
          </a:p>
        </p:txBody>
      </p:sp>
      <p:sp>
        <p:nvSpPr>
          <p:cNvPr id="37" name="object 37"/>
          <p:cNvSpPr/>
          <p:nvPr/>
        </p:nvSpPr>
        <p:spPr>
          <a:xfrm>
            <a:off x="405866" y="744044"/>
            <a:ext cx="67597" cy="43657"/>
          </a:xfrm>
          <a:custGeom>
            <a:avLst/>
            <a:gdLst/>
            <a:ahLst/>
            <a:cxnLst/>
            <a:rect l="l" t="t" r="r" b="b"/>
            <a:pathLst>
              <a:path w="67597" h="43657">
                <a:moveTo>
                  <a:pt x="33795" y="43657"/>
                </a:moveTo>
                <a:lnTo>
                  <a:pt x="36724" y="43577"/>
                </a:lnTo>
                <a:lnTo>
                  <a:pt x="52426" y="40053"/>
                </a:lnTo>
                <a:lnTo>
                  <a:pt x="63442" y="32341"/>
                </a:lnTo>
                <a:lnTo>
                  <a:pt x="67597" y="21856"/>
                </a:lnTo>
                <a:lnTo>
                  <a:pt x="67470" y="19937"/>
                </a:lnTo>
                <a:lnTo>
                  <a:pt x="62006" y="9796"/>
                </a:lnTo>
                <a:lnTo>
                  <a:pt x="50058" y="2683"/>
                </a:lnTo>
                <a:lnTo>
                  <a:pt x="33795" y="0"/>
                </a:lnTo>
                <a:lnTo>
                  <a:pt x="30844" y="82"/>
                </a:lnTo>
                <a:lnTo>
                  <a:pt x="15176" y="3613"/>
                </a:lnTo>
                <a:lnTo>
                  <a:pt x="4161" y="11339"/>
                </a:lnTo>
                <a:lnTo>
                  <a:pt x="0" y="21856"/>
                </a:lnTo>
                <a:lnTo>
                  <a:pt x="124" y="23737"/>
                </a:lnTo>
                <a:lnTo>
                  <a:pt x="5589" y="33859"/>
                </a:lnTo>
                <a:lnTo>
                  <a:pt x="17548" y="40971"/>
                </a:lnTo>
                <a:lnTo>
                  <a:pt x="33795" y="43657"/>
                </a:lnTo>
                <a:close/>
              </a:path>
            </a:pathLst>
          </a:custGeom>
          <a:solidFill>
            <a:srgbClr val="00558D"/>
          </a:solidFill>
        </p:spPr>
        <p:txBody>
          <a:bodyPr wrap="square" lIns="0" tIns="0" rIns="0" bIns="0" rtlCol="0">
            <a:noAutofit/>
          </a:bodyPr>
          <a:lstStyle/>
          <a:p>
            <a:endParaRPr/>
          </a:p>
        </p:txBody>
      </p:sp>
      <p:sp>
        <p:nvSpPr>
          <p:cNvPr id="38" name="object 38"/>
          <p:cNvSpPr/>
          <p:nvPr/>
        </p:nvSpPr>
        <p:spPr>
          <a:xfrm>
            <a:off x="406436" y="744530"/>
            <a:ext cx="66504" cy="43065"/>
          </a:xfrm>
          <a:custGeom>
            <a:avLst/>
            <a:gdLst/>
            <a:ahLst/>
            <a:cxnLst/>
            <a:rect l="l" t="t" r="r" b="b"/>
            <a:pathLst>
              <a:path w="66504" h="43065">
                <a:moveTo>
                  <a:pt x="33226" y="43065"/>
                </a:moveTo>
                <a:lnTo>
                  <a:pt x="35351" y="43022"/>
                </a:lnTo>
                <a:lnTo>
                  <a:pt x="51168" y="39671"/>
                </a:lnTo>
                <a:lnTo>
                  <a:pt x="62297" y="32017"/>
                </a:lnTo>
                <a:lnTo>
                  <a:pt x="66504" y="21531"/>
                </a:lnTo>
                <a:lnTo>
                  <a:pt x="66437" y="20161"/>
                </a:lnTo>
                <a:lnTo>
                  <a:pt x="61274" y="9940"/>
                </a:lnTo>
                <a:lnTo>
                  <a:pt x="49458" y="2730"/>
                </a:lnTo>
                <a:lnTo>
                  <a:pt x="33226" y="0"/>
                </a:lnTo>
                <a:lnTo>
                  <a:pt x="31165" y="40"/>
                </a:lnTo>
                <a:lnTo>
                  <a:pt x="15356" y="3380"/>
                </a:lnTo>
                <a:lnTo>
                  <a:pt x="4215" y="11035"/>
                </a:lnTo>
                <a:lnTo>
                  <a:pt x="0" y="21531"/>
                </a:lnTo>
                <a:lnTo>
                  <a:pt x="62" y="22865"/>
                </a:lnTo>
                <a:lnTo>
                  <a:pt x="5209" y="33104"/>
                </a:lnTo>
                <a:lnTo>
                  <a:pt x="17016" y="40329"/>
                </a:lnTo>
                <a:lnTo>
                  <a:pt x="33226" y="43065"/>
                </a:lnTo>
                <a:close/>
              </a:path>
            </a:pathLst>
          </a:custGeom>
          <a:solidFill>
            <a:srgbClr val="005690"/>
          </a:solidFill>
        </p:spPr>
        <p:txBody>
          <a:bodyPr wrap="square" lIns="0" tIns="0" rIns="0" bIns="0" rtlCol="0">
            <a:noAutofit/>
          </a:bodyPr>
          <a:lstStyle/>
          <a:p>
            <a:endParaRPr/>
          </a:p>
        </p:txBody>
      </p:sp>
      <p:sp>
        <p:nvSpPr>
          <p:cNvPr id="39" name="object 39"/>
          <p:cNvSpPr/>
          <p:nvPr/>
        </p:nvSpPr>
        <p:spPr>
          <a:xfrm>
            <a:off x="406948" y="745070"/>
            <a:ext cx="65489" cy="42417"/>
          </a:xfrm>
          <a:custGeom>
            <a:avLst/>
            <a:gdLst/>
            <a:ahLst/>
            <a:cxnLst/>
            <a:rect l="l" t="t" r="r" b="b"/>
            <a:pathLst>
              <a:path w="65489" h="42417">
                <a:moveTo>
                  <a:pt x="32714" y="42417"/>
                </a:moveTo>
                <a:lnTo>
                  <a:pt x="34015" y="42401"/>
                </a:lnTo>
                <a:lnTo>
                  <a:pt x="49962" y="39250"/>
                </a:lnTo>
                <a:lnTo>
                  <a:pt x="61222" y="31685"/>
                </a:lnTo>
                <a:lnTo>
                  <a:pt x="65489" y="21209"/>
                </a:lnTo>
                <a:lnTo>
                  <a:pt x="65464" y="20368"/>
                </a:lnTo>
                <a:lnTo>
                  <a:pt x="60601" y="10055"/>
                </a:lnTo>
                <a:lnTo>
                  <a:pt x="48915" y="2764"/>
                </a:lnTo>
                <a:lnTo>
                  <a:pt x="32714" y="0"/>
                </a:lnTo>
                <a:lnTo>
                  <a:pt x="31485" y="14"/>
                </a:lnTo>
                <a:lnTo>
                  <a:pt x="15545" y="3152"/>
                </a:lnTo>
                <a:lnTo>
                  <a:pt x="4274" y="10720"/>
                </a:lnTo>
                <a:lnTo>
                  <a:pt x="0" y="21208"/>
                </a:lnTo>
                <a:lnTo>
                  <a:pt x="22" y="22005"/>
                </a:lnTo>
                <a:lnTo>
                  <a:pt x="4862" y="32338"/>
                </a:lnTo>
                <a:lnTo>
                  <a:pt x="16535" y="39646"/>
                </a:lnTo>
                <a:lnTo>
                  <a:pt x="32714" y="42417"/>
                </a:lnTo>
                <a:close/>
              </a:path>
            </a:pathLst>
          </a:custGeom>
          <a:solidFill>
            <a:srgbClr val="005B92"/>
          </a:solidFill>
        </p:spPr>
        <p:txBody>
          <a:bodyPr wrap="square" lIns="0" tIns="0" rIns="0" bIns="0" rtlCol="0">
            <a:noAutofit/>
          </a:bodyPr>
          <a:lstStyle/>
          <a:p>
            <a:endParaRPr/>
          </a:p>
        </p:txBody>
      </p:sp>
      <p:sp>
        <p:nvSpPr>
          <p:cNvPr id="40" name="object 40"/>
          <p:cNvSpPr/>
          <p:nvPr/>
        </p:nvSpPr>
        <p:spPr>
          <a:xfrm>
            <a:off x="407461" y="745556"/>
            <a:ext cx="64452" cy="41768"/>
          </a:xfrm>
          <a:custGeom>
            <a:avLst/>
            <a:gdLst/>
            <a:ahLst/>
            <a:cxnLst/>
            <a:rect l="l" t="t" r="r" b="b"/>
            <a:pathLst>
              <a:path w="64452" h="41768">
                <a:moveTo>
                  <a:pt x="32259" y="41768"/>
                </a:moveTo>
                <a:lnTo>
                  <a:pt x="32639" y="41767"/>
                </a:lnTo>
                <a:lnTo>
                  <a:pt x="48711" y="38842"/>
                </a:lnTo>
                <a:lnTo>
                  <a:pt x="60116" y="31365"/>
                </a:lnTo>
                <a:lnTo>
                  <a:pt x="64452" y="20884"/>
                </a:lnTo>
                <a:lnTo>
                  <a:pt x="64449" y="20638"/>
                </a:lnTo>
                <a:lnTo>
                  <a:pt x="59936" y="10229"/>
                </a:lnTo>
                <a:lnTo>
                  <a:pt x="48406" y="2821"/>
                </a:lnTo>
                <a:lnTo>
                  <a:pt x="32259" y="0"/>
                </a:lnTo>
                <a:lnTo>
                  <a:pt x="31801" y="2"/>
                </a:lnTo>
                <a:lnTo>
                  <a:pt x="15722" y="2954"/>
                </a:lnTo>
                <a:lnTo>
                  <a:pt x="4327" y="10440"/>
                </a:lnTo>
                <a:lnTo>
                  <a:pt x="0" y="20884"/>
                </a:lnTo>
                <a:lnTo>
                  <a:pt x="3" y="21180"/>
                </a:lnTo>
                <a:lnTo>
                  <a:pt x="4544" y="31590"/>
                </a:lnTo>
                <a:lnTo>
                  <a:pt x="16090" y="38967"/>
                </a:lnTo>
                <a:lnTo>
                  <a:pt x="32259" y="41768"/>
                </a:lnTo>
                <a:close/>
              </a:path>
            </a:pathLst>
          </a:custGeom>
          <a:solidFill>
            <a:srgbClr val="005C92"/>
          </a:solidFill>
        </p:spPr>
        <p:txBody>
          <a:bodyPr wrap="square" lIns="0" tIns="0" rIns="0" bIns="0" rtlCol="0">
            <a:noAutofit/>
          </a:bodyPr>
          <a:lstStyle/>
          <a:p>
            <a:endParaRPr/>
          </a:p>
        </p:txBody>
      </p:sp>
      <p:sp>
        <p:nvSpPr>
          <p:cNvPr id="41" name="object 41"/>
          <p:cNvSpPr/>
          <p:nvPr/>
        </p:nvSpPr>
        <p:spPr>
          <a:xfrm>
            <a:off x="408031" y="746095"/>
            <a:ext cx="63378" cy="41123"/>
          </a:xfrm>
          <a:custGeom>
            <a:avLst/>
            <a:gdLst/>
            <a:ahLst/>
            <a:cxnLst/>
            <a:rect l="l" t="t" r="r" b="b"/>
            <a:pathLst>
              <a:path w="63378" h="41123">
                <a:moveTo>
                  <a:pt x="31689" y="41123"/>
                </a:moveTo>
                <a:lnTo>
                  <a:pt x="47439" y="38402"/>
                </a:lnTo>
                <a:lnTo>
                  <a:pt x="58980" y="31007"/>
                </a:lnTo>
                <a:lnTo>
                  <a:pt x="63378" y="20561"/>
                </a:lnTo>
                <a:lnTo>
                  <a:pt x="59191" y="10327"/>
                </a:lnTo>
                <a:lnTo>
                  <a:pt x="47802" y="2846"/>
                </a:lnTo>
                <a:lnTo>
                  <a:pt x="31689" y="0"/>
                </a:lnTo>
                <a:lnTo>
                  <a:pt x="15939" y="2709"/>
                </a:lnTo>
                <a:lnTo>
                  <a:pt x="4398" y="10091"/>
                </a:lnTo>
                <a:lnTo>
                  <a:pt x="0" y="20561"/>
                </a:lnTo>
                <a:lnTo>
                  <a:pt x="4186" y="30771"/>
                </a:lnTo>
                <a:lnTo>
                  <a:pt x="15576" y="38264"/>
                </a:lnTo>
                <a:lnTo>
                  <a:pt x="31689" y="41123"/>
                </a:lnTo>
                <a:close/>
              </a:path>
            </a:pathLst>
          </a:custGeom>
          <a:solidFill>
            <a:srgbClr val="005E95"/>
          </a:solidFill>
        </p:spPr>
        <p:txBody>
          <a:bodyPr wrap="square" lIns="0" tIns="0" rIns="0" bIns="0" rtlCol="0">
            <a:noAutofit/>
          </a:bodyPr>
          <a:lstStyle/>
          <a:p>
            <a:endParaRPr/>
          </a:p>
        </p:txBody>
      </p:sp>
      <p:sp>
        <p:nvSpPr>
          <p:cNvPr id="42" name="object 42"/>
          <p:cNvSpPr/>
          <p:nvPr/>
        </p:nvSpPr>
        <p:spPr>
          <a:xfrm>
            <a:off x="408545" y="746581"/>
            <a:ext cx="62341" cy="40528"/>
          </a:xfrm>
          <a:custGeom>
            <a:avLst/>
            <a:gdLst/>
            <a:ahLst/>
            <a:cxnLst/>
            <a:rect l="l" t="t" r="r" b="b"/>
            <a:pathLst>
              <a:path w="62341" h="40528">
                <a:moveTo>
                  <a:pt x="31175" y="40528"/>
                </a:moveTo>
                <a:lnTo>
                  <a:pt x="46221" y="38015"/>
                </a:lnTo>
                <a:lnTo>
                  <a:pt x="57885" y="30706"/>
                </a:lnTo>
                <a:lnTo>
                  <a:pt x="62341" y="20237"/>
                </a:lnTo>
                <a:lnTo>
                  <a:pt x="58488" y="10484"/>
                </a:lnTo>
                <a:lnTo>
                  <a:pt x="47254" y="2899"/>
                </a:lnTo>
                <a:lnTo>
                  <a:pt x="31175" y="0"/>
                </a:lnTo>
                <a:lnTo>
                  <a:pt x="16143" y="2505"/>
                </a:lnTo>
                <a:lnTo>
                  <a:pt x="4463" y="9801"/>
                </a:lnTo>
                <a:lnTo>
                  <a:pt x="0" y="20236"/>
                </a:lnTo>
                <a:lnTo>
                  <a:pt x="3871" y="30045"/>
                </a:lnTo>
                <a:lnTo>
                  <a:pt x="15108" y="37633"/>
                </a:lnTo>
                <a:lnTo>
                  <a:pt x="31175" y="40528"/>
                </a:lnTo>
                <a:close/>
              </a:path>
            </a:pathLst>
          </a:custGeom>
          <a:solidFill>
            <a:srgbClr val="006199"/>
          </a:solidFill>
        </p:spPr>
        <p:txBody>
          <a:bodyPr wrap="square" lIns="0" tIns="0" rIns="0" bIns="0" rtlCol="0">
            <a:noAutofit/>
          </a:bodyPr>
          <a:lstStyle/>
          <a:p>
            <a:endParaRPr/>
          </a:p>
        </p:txBody>
      </p:sp>
      <p:sp>
        <p:nvSpPr>
          <p:cNvPr id="43" name="object 43"/>
          <p:cNvSpPr/>
          <p:nvPr/>
        </p:nvSpPr>
        <p:spPr>
          <a:xfrm>
            <a:off x="409056" y="747067"/>
            <a:ext cx="61326" cy="39879"/>
          </a:xfrm>
          <a:custGeom>
            <a:avLst/>
            <a:gdLst/>
            <a:ahLst/>
            <a:cxnLst/>
            <a:rect l="l" t="t" r="r" b="b"/>
            <a:pathLst>
              <a:path w="61326" h="39879">
                <a:moveTo>
                  <a:pt x="30664" y="39879"/>
                </a:moveTo>
                <a:lnTo>
                  <a:pt x="44973" y="37584"/>
                </a:lnTo>
                <a:lnTo>
                  <a:pt x="56796" y="30392"/>
                </a:lnTo>
                <a:lnTo>
                  <a:pt x="61326" y="19967"/>
                </a:lnTo>
                <a:lnTo>
                  <a:pt x="57774" y="10639"/>
                </a:lnTo>
                <a:lnTo>
                  <a:pt x="46695" y="2948"/>
                </a:lnTo>
                <a:lnTo>
                  <a:pt x="30664" y="0"/>
                </a:lnTo>
                <a:lnTo>
                  <a:pt x="16329" y="2316"/>
                </a:lnTo>
                <a:lnTo>
                  <a:pt x="4523" y="9534"/>
                </a:lnTo>
                <a:lnTo>
                  <a:pt x="0" y="19967"/>
                </a:lnTo>
                <a:lnTo>
                  <a:pt x="3540" y="29268"/>
                </a:lnTo>
                <a:lnTo>
                  <a:pt x="14621" y="36941"/>
                </a:lnTo>
                <a:lnTo>
                  <a:pt x="30664" y="39879"/>
                </a:lnTo>
                <a:close/>
              </a:path>
            </a:pathLst>
          </a:custGeom>
          <a:solidFill>
            <a:srgbClr val="00639B"/>
          </a:solidFill>
        </p:spPr>
        <p:txBody>
          <a:bodyPr wrap="square" lIns="0" tIns="0" rIns="0" bIns="0" rtlCol="0">
            <a:noAutofit/>
          </a:bodyPr>
          <a:lstStyle/>
          <a:p>
            <a:endParaRPr/>
          </a:p>
        </p:txBody>
      </p:sp>
      <p:sp>
        <p:nvSpPr>
          <p:cNvPr id="44" name="object 44"/>
          <p:cNvSpPr/>
          <p:nvPr/>
        </p:nvSpPr>
        <p:spPr>
          <a:xfrm>
            <a:off x="409570" y="747606"/>
            <a:ext cx="60309" cy="39234"/>
          </a:xfrm>
          <a:custGeom>
            <a:avLst/>
            <a:gdLst/>
            <a:ahLst/>
            <a:cxnLst/>
            <a:rect l="l" t="t" r="r" b="b"/>
            <a:pathLst>
              <a:path w="60309" h="39234">
                <a:moveTo>
                  <a:pt x="30150" y="39234"/>
                </a:moveTo>
                <a:lnTo>
                  <a:pt x="43766" y="37120"/>
                </a:lnTo>
                <a:lnTo>
                  <a:pt x="55717" y="30010"/>
                </a:lnTo>
                <a:lnTo>
                  <a:pt x="60309" y="19589"/>
                </a:lnTo>
                <a:lnTo>
                  <a:pt x="57074" y="10768"/>
                </a:lnTo>
                <a:lnTo>
                  <a:pt x="46154" y="2991"/>
                </a:lnTo>
                <a:lnTo>
                  <a:pt x="30150" y="0"/>
                </a:lnTo>
                <a:lnTo>
                  <a:pt x="16565" y="2102"/>
                </a:lnTo>
                <a:lnTo>
                  <a:pt x="4598" y="9200"/>
                </a:lnTo>
                <a:lnTo>
                  <a:pt x="0" y="19589"/>
                </a:lnTo>
                <a:lnTo>
                  <a:pt x="3242" y="28458"/>
                </a:lnTo>
                <a:lnTo>
                  <a:pt x="14157" y="36243"/>
                </a:lnTo>
                <a:lnTo>
                  <a:pt x="30150" y="39234"/>
                </a:lnTo>
                <a:close/>
              </a:path>
            </a:pathLst>
          </a:custGeom>
          <a:solidFill>
            <a:srgbClr val="00679D"/>
          </a:solidFill>
        </p:spPr>
        <p:txBody>
          <a:bodyPr wrap="square" lIns="0" tIns="0" rIns="0" bIns="0" rtlCol="0">
            <a:noAutofit/>
          </a:bodyPr>
          <a:lstStyle/>
          <a:p>
            <a:endParaRPr/>
          </a:p>
        </p:txBody>
      </p:sp>
      <p:sp>
        <p:nvSpPr>
          <p:cNvPr id="45" name="object 45"/>
          <p:cNvSpPr/>
          <p:nvPr/>
        </p:nvSpPr>
        <p:spPr>
          <a:xfrm>
            <a:off x="410140" y="748092"/>
            <a:ext cx="59217" cy="38640"/>
          </a:xfrm>
          <a:custGeom>
            <a:avLst/>
            <a:gdLst/>
            <a:ahLst/>
            <a:cxnLst/>
            <a:rect l="l" t="t" r="r" b="b"/>
            <a:pathLst>
              <a:path w="59217" h="38640">
                <a:moveTo>
                  <a:pt x="29580" y="38640"/>
                </a:moveTo>
                <a:lnTo>
                  <a:pt x="42457" y="36717"/>
                </a:lnTo>
                <a:lnTo>
                  <a:pt x="54555" y="29706"/>
                </a:lnTo>
                <a:lnTo>
                  <a:pt x="59217" y="19320"/>
                </a:lnTo>
                <a:lnTo>
                  <a:pt x="56277" y="10915"/>
                </a:lnTo>
                <a:lnTo>
                  <a:pt x="45534" y="3033"/>
                </a:lnTo>
                <a:lnTo>
                  <a:pt x="29580" y="0"/>
                </a:lnTo>
                <a:lnTo>
                  <a:pt x="16754" y="1900"/>
                </a:lnTo>
                <a:lnTo>
                  <a:pt x="4657" y="8897"/>
                </a:lnTo>
                <a:lnTo>
                  <a:pt x="0" y="19319"/>
                </a:lnTo>
                <a:lnTo>
                  <a:pt x="2910" y="27674"/>
                </a:lnTo>
                <a:lnTo>
                  <a:pt x="13624" y="35585"/>
                </a:lnTo>
                <a:lnTo>
                  <a:pt x="29580" y="38640"/>
                </a:lnTo>
                <a:close/>
              </a:path>
            </a:pathLst>
          </a:custGeom>
          <a:solidFill>
            <a:srgbClr val="00689F"/>
          </a:solidFill>
        </p:spPr>
        <p:txBody>
          <a:bodyPr wrap="square" lIns="0" tIns="0" rIns="0" bIns="0" rtlCol="0">
            <a:noAutofit/>
          </a:bodyPr>
          <a:lstStyle/>
          <a:p>
            <a:endParaRPr/>
          </a:p>
        </p:txBody>
      </p:sp>
      <p:sp>
        <p:nvSpPr>
          <p:cNvPr id="46" name="object 46"/>
          <p:cNvSpPr/>
          <p:nvPr/>
        </p:nvSpPr>
        <p:spPr>
          <a:xfrm>
            <a:off x="410653" y="748631"/>
            <a:ext cx="58190" cy="37939"/>
          </a:xfrm>
          <a:custGeom>
            <a:avLst/>
            <a:gdLst/>
            <a:ahLst/>
            <a:cxnLst/>
            <a:rect l="l" t="t" r="r" b="b"/>
            <a:pathLst>
              <a:path w="58190" h="37939">
                <a:moveTo>
                  <a:pt x="29067" y="37939"/>
                </a:moveTo>
                <a:lnTo>
                  <a:pt x="41207" y="36218"/>
                </a:lnTo>
                <a:lnTo>
                  <a:pt x="53456" y="29339"/>
                </a:lnTo>
                <a:lnTo>
                  <a:pt x="58190" y="18942"/>
                </a:lnTo>
                <a:lnTo>
                  <a:pt x="55554" y="11055"/>
                </a:lnTo>
                <a:lnTo>
                  <a:pt x="44991" y="3080"/>
                </a:lnTo>
                <a:lnTo>
                  <a:pt x="29067" y="0"/>
                </a:lnTo>
                <a:lnTo>
                  <a:pt x="17002" y="1699"/>
                </a:lnTo>
                <a:lnTo>
                  <a:pt x="4737" y="8565"/>
                </a:lnTo>
                <a:lnTo>
                  <a:pt x="0" y="18942"/>
                </a:lnTo>
                <a:lnTo>
                  <a:pt x="2618" y="26851"/>
                </a:lnTo>
                <a:lnTo>
                  <a:pt x="13152" y="34853"/>
                </a:lnTo>
                <a:lnTo>
                  <a:pt x="29067" y="37939"/>
                </a:lnTo>
                <a:close/>
              </a:path>
            </a:pathLst>
          </a:custGeom>
          <a:solidFill>
            <a:srgbClr val="006AA0"/>
          </a:solidFill>
        </p:spPr>
        <p:txBody>
          <a:bodyPr wrap="square" lIns="0" tIns="0" rIns="0" bIns="0" rtlCol="0">
            <a:noAutofit/>
          </a:bodyPr>
          <a:lstStyle/>
          <a:p>
            <a:endParaRPr/>
          </a:p>
        </p:txBody>
      </p:sp>
      <p:sp>
        <p:nvSpPr>
          <p:cNvPr id="47" name="object 47"/>
          <p:cNvSpPr/>
          <p:nvPr/>
        </p:nvSpPr>
        <p:spPr>
          <a:xfrm>
            <a:off x="411165" y="749117"/>
            <a:ext cx="57165" cy="37345"/>
          </a:xfrm>
          <a:custGeom>
            <a:avLst/>
            <a:gdLst/>
            <a:ahLst/>
            <a:cxnLst/>
            <a:rect l="l" t="t" r="r" b="b"/>
            <a:pathLst>
              <a:path w="57165" h="37345">
                <a:moveTo>
                  <a:pt x="28555" y="37345"/>
                </a:moveTo>
                <a:lnTo>
                  <a:pt x="39953" y="35802"/>
                </a:lnTo>
                <a:lnTo>
                  <a:pt x="52356" y="29032"/>
                </a:lnTo>
                <a:lnTo>
                  <a:pt x="57165" y="18672"/>
                </a:lnTo>
                <a:lnTo>
                  <a:pt x="54800" y="11231"/>
                </a:lnTo>
                <a:lnTo>
                  <a:pt x="44426" y="3137"/>
                </a:lnTo>
                <a:lnTo>
                  <a:pt x="28555" y="0"/>
                </a:lnTo>
                <a:lnTo>
                  <a:pt x="17230" y="1531"/>
                </a:lnTo>
                <a:lnTo>
                  <a:pt x="4819" y="8300"/>
                </a:lnTo>
                <a:lnTo>
                  <a:pt x="0" y="18672"/>
                </a:lnTo>
                <a:lnTo>
                  <a:pt x="2346" y="26086"/>
                </a:lnTo>
                <a:lnTo>
                  <a:pt x="12708" y="34199"/>
                </a:lnTo>
                <a:lnTo>
                  <a:pt x="28555" y="37345"/>
                </a:lnTo>
                <a:close/>
              </a:path>
            </a:pathLst>
          </a:custGeom>
          <a:solidFill>
            <a:srgbClr val="006CA2"/>
          </a:solidFill>
        </p:spPr>
        <p:txBody>
          <a:bodyPr wrap="square" lIns="0" tIns="0" rIns="0" bIns="0" rtlCol="0">
            <a:noAutofit/>
          </a:bodyPr>
          <a:lstStyle/>
          <a:p>
            <a:endParaRPr/>
          </a:p>
        </p:txBody>
      </p:sp>
      <p:sp>
        <p:nvSpPr>
          <p:cNvPr id="48" name="object 48"/>
          <p:cNvSpPr/>
          <p:nvPr/>
        </p:nvSpPr>
        <p:spPr>
          <a:xfrm>
            <a:off x="411679" y="749603"/>
            <a:ext cx="56140" cy="36751"/>
          </a:xfrm>
          <a:custGeom>
            <a:avLst/>
            <a:gdLst/>
            <a:ahLst/>
            <a:cxnLst/>
            <a:rect l="l" t="t" r="r" b="b"/>
            <a:pathLst>
              <a:path w="56140" h="36751">
                <a:moveTo>
                  <a:pt x="28098" y="36751"/>
                </a:moveTo>
                <a:lnTo>
                  <a:pt x="38674" y="35390"/>
                </a:lnTo>
                <a:lnTo>
                  <a:pt x="51243" y="28735"/>
                </a:lnTo>
                <a:lnTo>
                  <a:pt x="56140" y="18403"/>
                </a:lnTo>
                <a:lnTo>
                  <a:pt x="54053" y="11439"/>
                </a:lnTo>
                <a:lnTo>
                  <a:pt x="43888" y="3205"/>
                </a:lnTo>
                <a:lnTo>
                  <a:pt x="28098" y="0"/>
                </a:lnTo>
                <a:lnTo>
                  <a:pt x="17418" y="1379"/>
                </a:lnTo>
                <a:lnTo>
                  <a:pt x="4878" y="8048"/>
                </a:lnTo>
                <a:lnTo>
                  <a:pt x="0" y="18403"/>
                </a:lnTo>
                <a:lnTo>
                  <a:pt x="2094" y="25344"/>
                </a:lnTo>
                <a:lnTo>
                  <a:pt x="12271" y="33551"/>
                </a:lnTo>
                <a:lnTo>
                  <a:pt x="28098" y="36751"/>
                </a:lnTo>
                <a:close/>
              </a:path>
            </a:pathLst>
          </a:custGeom>
          <a:solidFill>
            <a:srgbClr val="006FA6"/>
          </a:solidFill>
        </p:spPr>
        <p:txBody>
          <a:bodyPr wrap="square" lIns="0" tIns="0" rIns="0" bIns="0" rtlCol="0">
            <a:noAutofit/>
          </a:bodyPr>
          <a:lstStyle/>
          <a:p>
            <a:endParaRPr/>
          </a:p>
        </p:txBody>
      </p:sp>
      <p:sp>
        <p:nvSpPr>
          <p:cNvPr id="49" name="object 49"/>
          <p:cNvSpPr/>
          <p:nvPr/>
        </p:nvSpPr>
        <p:spPr>
          <a:xfrm>
            <a:off x="412249" y="750142"/>
            <a:ext cx="55057" cy="36050"/>
          </a:xfrm>
          <a:custGeom>
            <a:avLst/>
            <a:gdLst/>
            <a:ahLst/>
            <a:cxnLst/>
            <a:rect l="l" t="t" r="r" b="b"/>
            <a:pathLst>
              <a:path w="55057" h="36050">
                <a:moveTo>
                  <a:pt x="27528" y="36050"/>
                </a:moveTo>
                <a:lnTo>
                  <a:pt x="37352" y="34868"/>
                </a:lnTo>
                <a:lnTo>
                  <a:pt x="50080" y="28366"/>
                </a:lnTo>
                <a:lnTo>
                  <a:pt x="55057" y="18025"/>
                </a:lnTo>
                <a:lnTo>
                  <a:pt x="53240" y="11591"/>
                </a:lnTo>
                <a:lnTo>
                  <a:pt x="43284" y="3257"/>
                </a:lnTo>
                <a:lnTo>
                  <a:pt x="27528" y="0"/>
                </a:lnTo>
                <a:lnTo>
                  <a:pt x="17681" y="1188"/>
                </a:lnTo>
                <a:lnTo>
                  <a:pt x="4961" y="7707"/>
                </a:lnTo>
                <a:lnTo>
                  <a:pt x="0" y="18025"/>
                </a:lnTo>
                <a:lnTo>
                  <a:pt x="1809" y="24481"/>
                </a:lnTo>
                <a:lnTo>
                  <a:pt x="11748" y="32807"/>
                </a:lnTo>
                <a:lnTo>
                  <a:pt x="27528" y="36050"/>
                </a:lnTo>
                <a:close/>
              </a:path>
            </a:pathLst>
          </a:custGeom>
          <a:solidFill>
            <a:srgbClr val="0070A7"/>
          </a:solidFill>
        </p:spPr>
        <p:txBody>
          <a:bodyPr wrap="square" lIns="0" tIns="0" rIns="0" bIns="0" rtlCol="0">
            <a:noAutofit/>
          </a:bodyPr>
          <a:lstStyle/>
          <a:p>
            <a:endParaRPr/>
          </a:p>
        </p:txBody>
      </p:sp>
      <p:sp>
        <p:nvSpPr>
          <p:cNvPr id="50" name="object 50"/>
          <p:cNvSpPr/>
          <p:nvPr/>
        </p:nvSpPr>
        <p:spPr>
          <a:xfrm>
            <a:off x="412762" y="750628"/>
            <a:ext cx="54030" cy="35456"/>
          </a:xfrm>
          <a:custGeom>
            <a:avLst/>
            <a:gdLst/>
            <a:ahLst/>
            <a:cxnLst/>
            <a:rect l="l" t="t" r="r" b="b"/>
            <a:pathLst>
              <a:path w="54030" h="35456">
                <a:moveTo>
                  <a:pt x="27015" y="35456"/>
                </a:moveTo>
                <a:lnTo>
                  <a:pt x="36102" y="34430"/>
                </a:lnTo>
                <a:lnTo>
                  <a:pt x="48986" y="28056"/>
                </a:lnTo>
                <a:lnTo>
                  <a:pt x="54030" y="17755"/>
                </a:lnTo>
                <a:lnTo>
                  <a:pt x="52456" y="11760"/>
                </a:lnTo>
                <a:lnTo>
                  <a:pt x="42734" y="3306"/>
                </a:lnTo>
                <a:lnTo>
                  <a:pt x="27015" y="0"/>
                </a:lnTo>
                <a:lnTo>
                  <a:pt x="17898" y="1033"/>
                </a:lnTo>
                <a:lnTo>
                  <a:pt x="5034" y="7420"/>
                </a:lnTo>
                <a:lnTo>
                  <a:pt x="0" y="17755"/>
                </a:lnTo>
                <a:lnTo>
                  <a:pt x="1563" y="23703"/>
                </a:lnTo>
                <a:lnTo>
                  <a:pt x="11282" y="32147"/>
                </a:lnTo>
                <a:lnTo>
                  <a:pt x="27015" y="35456"/>
                </a:lnTo>
                <a:close/>
              </a:path>
            </a:pathLst>
          </a:custGeom>
          <a:solidFill>
            <a:srgbClr val="0073A9"/>
          </a:solidFill>
        </p:spPr>
        <p:txBody>
          <a:bodyPr wrap="square" lIns="0" tIns="0" rIns="0" bIns="0" rtlCol="0">
            <a:noAutofit/>
          </a:bodyPr>
          <a:lstStyle/>
          <a:p>
            <a:endParaRPr/>
          </a:p>
        </p:txBody>
      </p:sp>
      <p:sp>
        <p:nvSpPr>
          <p:cNvPr id="51" name="object 51"/>
          <p:cNvSpPr/>
          <p:nvPr/>
        </p:nvSpPr>
        <p:spPr>
          <a:xfrm>
            <a:off x="413276" y="751167"/>
            <a:ext cx="53004" cy="34809"/>
          </a:xfrm>
          <a:custGeom>
            <a:avLst/>
            <a:gdLst/>
            <a:ahLst/>
            <a:cxnLst/>
            <a:rect l="l" t="t" r="r" b="b"/>
            <a:pathLst>
              <a:path w="53004" h="34809">
                <a:moveTo>
                  <a:pt x="26501" y="34809"/>
                </a:moveTo>
                <a:lnTo>
                  <a:pt x="34854" y="33924"/>
                </a:lnTo>
                <a:lnTo>
                  <a:pt x="47885" y="27671"/>
                </a:lnTo>
                <a:lnTo>
                  <a:pt x="53004" y="17378"/>
                </a:lnTo>
                <a:lnTo>
                  <a:pt x="51673" y="11919"/>
                </a:lnTo>
                <a:lnTo>
                  <a:pt x="42182" y="3362"/>
                </a:lnTo>
                <a:lnTo>
                  <a:pt x="26501" y="0"/>
                </a:lnTo>
                <a:lnTo>
                  <a:pt x="18179" y="872"/>
                </a:lnTo>
                <a:lnTo>
                  <a:pt x="5128" y="7095"/>
                </a:lnTo>
                <a:lnTo>
                  <a:pt x="0" y="17377"/>
                </a:lnTo>
                <a:lnTo>
                  <a:pt x="1340" y="22859"/>
                </a:lnTo>
                <a:lnTo>
                  <a:pt x="10832" y="31433"/>
                </a:lnTo>
                <a:lnTo>
                  <a:pt x="26501" y="34809"/>
                </a:lnTo>
                <a:close/>
              </a:path>
            </a:pathLst>
          </a:custGeom>
          <a:solidFill>
            <a:srgbClr val="0076AC"/>
          </a:solidFill>
        </p:spPr>
        <p:txBody>
          <a:bodyPr wrap="square" lIns="0" tIns="0" rIns="0" bIns="0" rtlCol="0">
            <a:noAutofit/>
          </a:bodyPr>
          <a:lstStyle/>
          <a:p>
            <a:endParaRPr/>
          </a:p>
        </p:txBody>
      </p:sp>
      <p:sp>
        <p:nvSpPr>
          <p:cNvPr id="52" name="object 52"/>
          <p:cNvSpPr/>
          <p:nvPr/>
        </p:nvSpPr>
        <p:spPr>
          <a:xfrm>
            <a:off x="413846" y="751653"/>
            <a:ext cx="51921" cy="34161"/>
          </a:xfrm>
          <a:custGeom>
            <a:avLst/>
            <a:gdLst/>
            <a:ahLst/>
            <a:cxnLst/>
            <a:rect l="l" t="t" r="r" b="b"/>
            <a:pathLst>
              <a:path w="51921" h="34161">
                <a:moveTo>
                  <a:pt x="25931" y="34161"/>
                </a:moveTo>
                <a:lnTo>
                  <a:pt x="33483" y="33433"/>
                </a:lnTo>
                <a:lnTo>
                  <a:pt x="46705" y="27370"/>
                </a:lnTo>
                <a:lnTo>
                  <a:pt x="51921" y="17108"/>
                </a:lnTo>
                <a:lnTo>
                  <a:pt x="50799" y="12120"/>
                </a:lnTo>
                <a:lnTo>
                  <a:pt x="41546" y="3430"/>
                </a:lnTo>
                <a:lnTo>
                  <a:pt x="25931" y="0"/>
                </a:lnTo>
                <a:lnTo>
                  <a:pt x="18403" y="729"/>
                </a:lnTo>
                <a:lnTo>
                  <a:pt x="5200" y="6820"/>
                </a:lnTo>
                <a:lnTo>
                  <a:pt x="0" y="17108"/>
                </a:lnTo>
                <a:lnTo>
                  <a:pt x="1092" y="22037"/>
                </a:lnTo>
                <a:lnTo>
                  <a:pt x="10304" y="30734"/>
                </a:lnTo>
                <a:lnTo>
                  <a:pt x="25931" y="34161"/>
                </a:lnTo>
                <a:close/>
              </a:path>
            </a:pathLst>
          </a:custGeom>
          <a:solidFill>
            <a:srgbClr val="0078AE"/>
          </a:solidFill>
        </p:spPr>
        <p:txBody>
          <a:bodyPr wrap="square" lIns="0" tIns="0" rIns="0" bIns="0" rtlCol="0">
            <a:noAutofit/>
          </a:bodyPr>
          <a:lstStyle/>
          <a:p>
            <a:endParaRPr/>
          </a:p>
        </p:txBody>
      </p:sp>
      <p:sp>
        <p:nvSpPr>
          <p:cNvPr id="53" name="object 53"/>
          <p:cNvSpPr/>
          <p:nvPr/>
        </p:nvSpPr>
        <p:spPr>
          <a:xfrm>
            <a:off x="414357" y="752139"/>
            <a:ext cx="50896" cy="33567"/>
          </a:xfrm>
          <a:custGeom>
            <a:avLst/>
            <a:gdLst/>
            <a:ahLst/>
            <a:cxnLst/>
            <a:rect l="l" t="t" r="r" b="b"/>
            <a:pathLst>
              <a:path w="50896" h="33567">
                <a:moveTo>
                  <a:pt x="25419" y="33567"/>
                </a:moveTo>
                <a:lnTo>
                  <a:pt x="32224" y="32963"/>
                </a:lnTo>
                <a:lnTo>
                  <a:pt x="45599" y="27037"/>
                </a:lnTo>
                <a:lnTo>
                  <a:pt x="50896" y="16783"/>
                </a:lnTo>
                <a:lnTo>
                  <a:pt x="49978" y="12316"/>
                </a:lnTo>
                <a:lnTo>
                  <a:pt x="40979" y="3503"/>
                </a:lnTo>
                <a:lnTo>
                  <a:pt x="25419" y="0"/>
                </a:lnTo>
                <a:lnTo>
                  <a:pt x="18688" y="598"/>
                </a:lnTo>
                <a:lnTo>
                  <a:pt x="5308" y="6539"/>
                </a:lnTo>
                <a:lnTo>
                  <a:pt x="0" y="16783"/>
                </a:lnTo>
                <a:lnTo>
                  <a:pt x="903" y="21236"/>
                </a:lnTo>
                <a:lnTo>
                  <a:pt x="9886" y="30069"/>
                </a:lnTo>
                <a:lnTo>
                  <a:pt x="25419" y="33567"/>
                </a:lnTo>
                <a:close/>
              </a:path>
            </a:pathLst>
          </a:custGeom>
          <a:solidFill>
            <a:srgbClr val="0079B0"/>
          </a:solidFill>
        </p:spPr>
        <p:txBody>
          <a:bodyPr wrap="square" lIns="0" tIns="0" rIns="0" bIns="0" rtlCol="0">
            <a:noAutofit/>
          </a:bodyPr>
          <a:lstStyle/>
          <a:p>
            <a:endParaRPr/>
          </a:p>
        </p:txBody>
      </p:sp>
      <p:sp>
        <p:nvSpPr>
          <p:cNvPr id="54" name="object 54"/>
          <p:cNvSpPr/>
          <p:nvPr/>
        </p:nvSpPr>
        <p:spPr>
          <a:xfrm>
            <a:off x="414871" y="752678"/>
            <a:ext cx="49869" cy="32920"/>
          </a:xfrm>
          <a:custGeom>
            <a:avLst/>
            <a:gdLst/>
            <a:ahLst/>
            <a:cxnLst/>
            <a:rect l="l" t="t" r="r" b="b"/>
            <a:pathLst>
              <a:path w="49869" h="32920">
                <a:moveTo>
                  <a:pt x="24906" y="32920"/>
                </a:moveTo>
                <a:lnTo>
                  <a:pt x="30928" y="32436"/>
                </a:lnTo>
                <a:lnTo>
                  <a:pt x="44479" y="26668"/>
                </a:lnTo>
                <a:lnTo>
                  <a:pt x="49869" y="16459"/>
                </a:lnTo>
                <a:lnTo>
                  <a:pt x="49139" y="12481"/>
                </a:lnTo>
                <a:lnTo>
                  <a:pt x="40407" y="3546"/>
                </a:lnTo>
                <a:lnTo>
                  <a:pt x="24906" y="0"/>
                </a:lnTo>
                <a:lnTo>
                  <a:pt x="18959" y="471"/>
                </a:lnTo>
                <a:lnTo>
                  <a:pt x="5402" y="6214"/>
                </a:lnTo>
                <a:lnTo>
                  <a:pt x="0" y="16459"/>
                </a:lnTo>
                <a:lnTo>
                  <a:pt x="717" y="20386"/>
                </a:lnTo>
                <a:lnTo>
                  <a:pt x="9432" y="29346"/>
                </a:lnTo>
                <a:lnTo>
                  <a:pt x="24906" y="32920"/>
                </a:lnTo>
                <a:close/>
              </a:path>
            </a:pathLst>
          </a:custGeom>
          <a:solidFill>
            <a:srgbClr val="007BB3"/>
          </a:solidFill>
        </p:spPr>
        <p:txBody>
          <a:bodyPr wrap="square" lIns="0" tIns="0" rIns="0" bIns="0" rtlCol="0">
            <a:noAutofit/>
          </a:bodyPr>
          <a:lstStyle/>
          <a:p>
            <a:endParaRPr/>
          </a:p>
        </p:txBody>
      </p:sp>
      <p:sp>
        <p:nvSpPr>
          <p:cNvPr id="55" name="object 55"/>
          <p:cNvSpPr/>
          <p:nvPr/>
        </p:nvSpPr>
        <p:spPr>
          <a:xfrm>
            <a:off x="415384" y="753164"/>
            <a:ext cx="48844" cy="32272"/>
          </a:xfrm>
          <a:custGeom>
            <a:avLst/>
            <a:gdLst/>
            <a:ahLst/>
            <a:cxnLst/>
            <a:rect l="l" t="t" r="r" b="b"/>
            <a:pathLst>
              <a:path w="48844" h="32272">
                <a:moveTo>
                  <a:pt x="24392" y="32272"/>
                </a:moveTo>
                <a:lnTo>
                  <a:pt x="29625" y="31902"/>
                </a:lnTo>
                <a:lnTo>
                  <a:pt x="43356" y="26320"/>
                </a:lnTo>
                <a:lnTo>
                  <a:pt x="48844" y="16136"/>
                </a:lnTo>
                <a:lnTo>
                  <a:pt x="48283" y="12685"/>
                </a:lnTo>
                <a:lnTo>
                  <a:pt x="39831" y="3624"/>
                </a:lnTo>
                <a:lnTo>
                  <a:pt x="24392" y="0"/>
                </a:lnTo>
                <a:lnTo>
                  <a:pt x="19234" y="362"/>
                </a:lnTo>
                <a:lnTo>
                  <a:pt x="5498" y="5937"/>
                </a:lnTo>
                <a:lnTo>
                  <a:pt x="0" y="16136"/>
                </a:lnTo>
                <a:lnTo>
                  <a:pt x="548" y="19550"/>
                </a:lnTo>
                <a:lnTo>
                  <a:pt x="8980" y="28636"/>
                </a:lnTo>
                <a:lnTo>
                  <a:pt x="24392" y="32272"/>
                </a:lnTo>
                <a:close/>
              </a:path>
            </a:pathLst>
          </a:custGeom>
          <a:solidFill>
            <a:srgbClr val="007EB6"/>
          </a:solidFill>
        </p:spPr>
        <p:txBody>
          <a:bodyPr wrap="square" lIns="0" tIns="0" rIns="0" bIns="0" rtlCol="0">
            <a:noAutofit/>
          </a:bodyPr>
          <a:lstStyle/>
          <a:p>
            <a:endParaRPr/>
          </a:p>
        </p:txBody>
      </p:sp>
      <p:sp>
        <p:nvSpPr>
          <p:cNvPr id="56" name="object 56"/>
          <p:cNvSpPr/>
          <p:nvPr/>
        </p:nvSpPr>
        <p:spPr>
          <a:xfrm>
            <a:off x="415954" y="753704"/>
            <a:ext cx="47760" cy="31625"/>
          </a:xfrm>
          <a:custGeom>
            <a:avLst/>
            <a:gdLst/>
            <a:ahLst/>
            <a:cxnLst/>
            <a:rect l="l" t="t" r="r" b="b"/>
            <a:pathLst>
              <a:path w="47760" h="31625">
                <a:moveTo>
                  <a:pt x="23879" y="31625"/>
                </a:moveTo>
                <a:lnTo>
                  <a:pt x="28244" y="31361"/>
                </a:lnTo>
                <a:lnTo>
                  <a:pt x="42161" y="25985"/>
                </a:lnTo>
                <a:lnTo>
                  <a:pt x="47760" y="15811"/>
                </a:lnTo>
                <a:lnTo>
                  <a:pt x="47360" y="12915"/>
                </a:lnTo>
                <a:lnTo>
                  <a:pt x="39227" y="3699"/>
                </a:lnTo>
                <a:lnTo>
                  <a:pt x="23879" y="0"/>
                </a:lnTo>
                <a:lnTo>
                  <a:pt x="19502" y="263"/>
                </a:lnTo>
                <a:lnTo>
                  <a:pt x="5581" y="5639"/>
                </a:lnTo>
                <a:lnTo>
                  <a:pt x="0" y="15811"/>
                </a:lnTo>
                <a:lnTo>
                  <a:pt x="397" y="18707"/>
                </a:lnTo>
                <a:lnTo>
                  <a:pt x="8509" y="27925"/>
                </a:lnTo>
                <a:lnTo>
                  <a:pt x="23879" y="31625"/>
                </a:lnTo>
                <a:close/>
              </a:path>
            </a:pathLst>
          </a:custGeom>
          <a:solidFill>
            <a:srgbClr val="0080B8"/>
          </a:solidFill>
        </p:spPr>
        <p:txBody>
          <a:bodyPr wrap="square" lIns="0" tIns="0" rIns="0" bIns="0" rtlCol="0">
            <a:noAutofit/>
          </a:bodyPr>
          <a:lstStyle/>
          <a:p>
            <a:endParaRPr/>
          </a:p>
        </p:txBody>
      </p:sp>
      <p:sp>
        <p:nvSpPr>
          <p:cNvPr id="57" name="object 57"/>
          <p:cNvSpPr/>
          <p:nvPr/>
        </p:nvSpPr>
        <p:spPr>
          <a:xfrm>
            <a:off x="416466" y="754190"/>
            <a:ext cx="46679" cy="31031"/>
          </a:xfrm>
          <a:custGeom>
            <a:avLst/>
            <a:gdLst/>
            <a:ahLst/>
            <a:cxnLst/>
            <a:rect l="l" t="t" r="r" b="b"/>
            <a:pathLst>
              <a:path w="46679" h="31031">
                <a:moveTo>
                  <a:pt x="23367" y="31031"/>
                </a:moveTo>
                <a:lnTo>
                  <a:pt x="26907" y="30853"/>
                </a:lnTo>
                <a:lnTo>
                  <a:pt x="40993" y="25662"/>
                </a:lnTo>
                <a:lnTo>
                  <a:pt x="46679" y="15489"/>
                </a:lnTo>
                <a:lnTo>
                  <a:pt x="46417" y="13167"/>
                </a:lnTo>
                <a:lnTo>
                  <a:pt x="38643" y="3796"/>
                </a:lnTo>
                <a:lnTo>
                  <a:pt x="23367" y="0"/>
                </a:lnTo>
                <a:lnTo>
                  <a:pt x="19792" y="180"/>
                </a:lnTo>
                <a:lnTo>
                  <a:pt x="5684" y="5365"/>
                </a:lnTo>
                <a:lnTo>
                  <a:pt x="0" y="15489"/>
                </a:lnTo>
                <a:lnTo>
                  <a:pt x="275" y="17884"/>
                </a:lnTo>
                <a:lnTo>
                  <a:pt x="8078" y="27249"/>
                </a:lnTo>
                <a:lnTo>
                  <a:pt x="23367" y="31031"/>
                </a:lnTo>
                <a:close/>
              </a:path>
            </a:pathLst>
          </a:custGeom>
          <a:solidFill>
            <a:srgbClr val="0083BA"/>
          </a:solidFill>
        </p:spPr>
        <p:txBody>
          <a:bodyPr wrap="square" lIns="0" tIns="0" rIns="0" bIns="0" rtlCol="0">
            <a:noAutofit/>
          </a:bodyPr>
          <a:lstStyle/>
          <a:p>
            <a:endParaRPr/>
          </a:p>
        </p:txBody>
      </p:sp>
      <p:sp>
        <p:nvSpPr>
          <p:cNvPr id="58" name="object 58"/>
          <p:cNvSpPr/>
          <p:nvPr/>
        </p:nvSpPr>
        <p:spPr>
          <a:xfrm>
            <a:off x="416979" y="754729"/>
            <a:ext cx="45710" cy="30330"/>
          </a:xfrm>
          <a:custGeom>
            <a:avLst/>
            <a:gdLst/>
            <a:ahLst/>
            <a:cxnLst/>
            <a:rect l="l" t="t" r="r" b="b"/>
            <a:pathLst>
              <a:path w="45710" h="30330">
                <a:moveTo>
                  <a:pt x="22854" y="30330"/>
                </a:moveTo>
                <a:lnTo>
                  <a:pt x="25609" y="30221"/>
                </a:lnTo>
                <a:lnTo>
                  <a:pt x="39899" y="25258"/>
                </a:lnTo>
                <a:lnTo>
                  <a:pt x="45710" y="15164"/>
                </a:lnTo>
                <a:lnTo>
                  <a:pt x="45545" y="13335"/>
                </a:lnTo>
                <a:lnTo>
                  <a:pt x="38062" y="3853"/>
                </a:lnTo>
                <a:lnTo>
                  <a:pt x="22854" y="0"/>
                </a:lnTo>
                <a:lnTo>
                  <a:pt x="20102" y="109"/>
                </a:lnTo>
                <a:lnTo>
                  <a:pt x="5812" y="5071"/>
                </a:lnTo>
                <a:lnTo>
                  <a:pt x="0" y="15164"/>
                </a:lnTo>
                <a:lnTo>
                  <a:pt x="165" y="16992"/>
                </a:lnTo>
                <a:lnTo>
                  <a:pt x="7647" y="26476"/>
                </a:lnTo>
                <a:lnTo>
                  <a:pt x="22854" y="30330"/>
                </a:lnTo>
                <a:close/>
              </a:path>
            </a:pathLst>
          </a:custGeom>
          <a:solidFill>
            <a:srgbClr val="0085BB"/>
          </a:solidFill>
        </p:spPr>
        <p:txBody>
          <a:bodyPr wrap="square" lIns="0" tIns="0" rIns="0" bIns="0" rtlCol="0">
            <a:noAutofit/>
          </a:bodyPr>
          <a:lstStyle/>
          <a:p>
            <a:endParaRPr/>
          </a:p>
        </p:txBody>
      </p:sp>
      <p:sp>
        <p:nvSpPr>
          <p:cNvPr id="59" name="object 59"/>
          <p:cNvSpPr/>
          <p:nvPr/>
        </p:nvSpPr>
        <p:spPr>
          <a:xfrm>
            <a:off x="417493" y="755215"/>
            <a:ext cx="44626" cy="29736"/>
          </a:xfrm>
          <a:custGeom>
            <a:avLst/>
            <a:gdLst/>
            <a:ahLst/>
            <a:cxnLst/>
            <a:rect l="l" t="t" r="r" b="b"/>
            <a:pathLst>
              <a:path w="44626" h="29736">
                <a:moveTo>
                  <a:pt x="22340" y="29736"/>
                </a:moveTo>
                <a:lnTo>
                  <a:pt x="24256" y="29682"/>
                </a:lnTo>
                <a:lnTo>
                  <a:pt x="38722" y="24953"/>
                </a:lnTo>
                <a:lnTo>
                  <a:pt x="44626" y="14841"/>
                </a:lnTo>
                <a:lnTo>
                  <a:pt x="44548" y="13590"/>
                </a:lnTo>
                <a:lnTo>
                  <a:pt x="37466" y="3939"/>
                </a:lnTo>
                <a:lnTo>
                  <a:pt x="22340" y="0"/>
                </a:lnTo>
                <a:lnTo>
                  <a:pt x="20404" y="55"/>
                </a:lnTo>
                <a:lnTo>
                  <a:pt x="5924" y="4780"/>
                </a:lnTo>
                <a:lnTo>
                  <a:pt x="0" y="14841"/>
                </a:lnTo>
                <a:lnTo>
                  <a:pt x="86" y="16164"/>
                </a:lnTo>
                <a:lnTo>
                  <a:pt x="7223" y="25812"/>
                </a:lnTo>
                <a:lnTo>
                  <a:pt x="22340" y="29736"/>
                </a:lnTo>
                <a:close/>
              </a:path>
            </a:pathLst>
          </a:custGeom>
          <a:solidFill>
            <a:srgbClr val="0087C0"/>
          </a:solidFill>
        </p:spPr>
        <p:txBody>
          <a:bodyPr wrap="square" lIns="0" tIns="0" rIns="0" bIns="0" rtlCol="0">
            <a:noAutofit/>
          </a:bodyPr>
          <a:lstStyle/>
          <a:p>
            <a:endParaRPr/>
          </a:p>
        </p:txBody>
      </p:sp>
      <p:sp>
        <p:nvSpPr>
          <p:cNvPr id="60" name="object 60"/>
          <p:cNvSpPr/>
          <p:nvPr/>
        </p:nvSpPr>
        <p:spPr>
          <a:xfrm>
            <a:off x="418063" y="755701"/>
            <a:ext cx="43543" cy="29142"/>
          </a:xfrm>
          <a:custGeom>
            <a:avLst/>
            <a:gdLst/>
            <a:ahLst/>
            <a:cxnLst/>
            <a:rect l="l" t="t" r="r" b="b"/>
            <a:pathLst>
              <a:path w="43543" h="29142">
                <a:moveTo>
                  <a:pt x="21770" y="29142"/>
                </a:moveTo>
                <a:lnTo>
                  <a:pt x="22864" y="29124"/>
                </a:lnTo>
                <a:lnTo>
                  <a:pt x="37523" y="24627"/>
                </a:lnTo>
                <a:lnTo>
                  <a:pt x="43543" y="14570"/>
                </a:lnTo>
                <a:lnTo>
                  <a:pt x="43516" y="13839"/>
                </a:lnTo>
                <a:lnTo>
                  <a:pt x="36803" y="4031"/>
                </a:lnTo>
                <a:lnTo>
                  <a:pt x="21770" y="0"/>
                </a:lnTo>
                <a:lnTo>
                  <a:pt x="20680" y="17"/>
                </a:lnTo>
                <a:lnTo>
                  <a:pt x="6020" y="4513"/>
                </a:lnTo>
                <a:lnTo>
                  <a:pt x="0" y="14570"/>
                </a:lnTo>
                <a:lnTo>
                  <a:pt x="26" y="15300"/>
                </a:lnTo>
                <a:lnTo>
                  <a:pt x="6739" y="25109"/>
                </a:lnTo>
                <a:lnTo>
                  <a:pt x="21770" y="29142"/>
                </a:lnTo>
                <a:close/>
              </a:path>
            </a:pathLst>
          </a:custGeom>
          <a:solidFill>
            <a:srgbClr val="0089C2"/>
          </a:solidFill>
        </p:spPr>
        <p:txBody>
          <a:bodyPr wrap="square" lIns="0" tIns="0" rIns="0" bIns="0" rtlCol="0">
            <a:noAutofit/>
          </a:bodyPr>
          <a:lstStyle/>
          <a:p>
            <a:endParaRPr/>
          </a:p>
        </p:txBody>
      </p:sp>
      <p:sp>
        <p:nvSpPr>
          <p:cNvPr id="61" name="object 61"/>
          <p:cNvSpPr/>
          <p:nvPr/>
        </p:nvSpPr>
        <p:spPr>
          <a:xfrm>
            <a:off x="418574" y="756240"/>
            <a:ext cx="42518" cy="28441"/>
          </a:xfrm>
          <a:custGeom>
            <a:avLst/>
            <a:gdLst/>
            <a:ahLst/>
            <a:cxnLst/>
            <a:rect l="l" t="t" r="r" b="b"/>
            <a:pathLst>
              <a:path w="42518" h="28441">
                <a:moveTo>
                  <a:pt x="21259" y="28441"/>
                </a:moveTo>
                <a:lnTo>
                  <a:pt x="21482" y="28441"/>
                </a:lnTo>
                <a:lnTo>
                  <a:pt x="36364" y="24230"/>
                </a:lnTo>
                <a:lnTo>
                  <a:pt x="42518" y="14247"/>
                </a:lnTo>
                <a:lnTo>
                  <a:pt x="42516" y="14070"/>
                </a:lnTo>
                <a:lnTo>
                  <a:pt x="36204" y="4111"/>
                </a:lnTo>
                <a:lnTo>
                  <a:pt x="21259" y="0"/>
                </a:lnTo>
                <a:lnTo>
                  <a:pt x="20995" y="1"/>
                </a:lnTo>
                <a:lnTo>
                  <a:pt x="6141" y="4227"/>
                </a:lnTo>
                <a:lnTo>
                  <a:pt x="0" y="14247"/>
                </a:lnTo>
                <a:lnTo>
                  <a:pt x="1" y="14396"/>
                </a:lnTo>
                <a:lnTo>
                  <a:pt x="6300" y="24327"/>
                </a:lnTo>
                <a:lnTo>
                  <a:pt x="21259" y="28441"/>
                </a:lnTo>
                <a:close/>
              </a:path>
            </a:pathLst>
          </a:custGeom>
          <a:solidFill>
            <a:srgbClr val="0089C2"/>
          </a:solidFill>
        </p:spPr>
        <p:txBody>
          <a:bodyPr wrap="square" lIns="0" tIns="0" rIns="0" bIns="0" rtlCol="0">
            <a:noAutofit/>
          </a:bodyPr>
          <a:lstStyle/>
          <a:p>
            <a:endParaRPr/>
          </a:p>
        </p:txBody>
      </p:sp>
      <p:sp>
        <p:nvSpPr>
          <p:cNvPr id="62" name="object 62"/>
          <p:cNvSpPr/>
          <p:nvPr/>
        </p:nvSpPr>
        <p:spPr>
          <a:xfrm>
            <a:off x="419088" y="756726"/>
            <a:ext cx="41493" cy="27847"/>
          </a:xfrm>
          <a:custGeom>
            <a:avLst/>
            <a:gdLst/>
            <a:ahLst/>
            <a:cxnLst/>
            <a:rect l="l" t="t" r="r" b="b"/>
            <a:pathLst>
              <a:path w="41493" h="27847">
                <a:moveTo>
                  <a:pt x="20745" y="27847"/>
                </a:moveTo>
                <a:lnTo>
                  <a:pt x="32202" y="27847"/>
                </a:lnTo>
                <a:lnTo>
                  <a:pt x="41493" y="21641"/>
                </a:lnTo>
                <a:lnTo>
                  <a:pt x="41493" y="6260"/>
                </a:lnTo>
                <a:lnTo>
                  <a:pt x="32202" y="0"/>
                </a:lnTo>
                <a:lnTo>
                  <a:pt x="9290" y="0"/>
                </a:lnTo>
                <a:lnTo>
                  <a:pt x="0" y="6260"/>
                </a:lnTo>
                <a:lnTo>
                  <a:pt x="0" y="21641"/>
                </a:lnTo>
                <a:lnTo>
                  <a:pt x="9290" y="27847"/>
                </a:lnTo>
                <a:lnTo>
                  <a:pt x="20745" y="27847"/>
                </a:lnTo>
                <a:close/>
              </a:path>
            </a:pathLst>
          </a:custGeom>
          <a:solidFill>
            <a:srgbClr val="008BC3"/>
          </a:solidFill>
        </p:spPr>
        <p:txBody>
          <a:bodyPr wrap="square" lIns="0" tIns="0" rIns="0" bIns="0" rtlCol="0">
            <a:noAutofit/>
          </a:bodyPr>
          <a:lstStyle/>
          <a:p>
            <a:endParaRPr/>
          </a:p>
        </p:txBody>
      </p:sp>
      <p:sp>
        <p:nvSpPr>
          <p:cNvPr id="63" name="object 63"/>
          <p:cNvSpPr/>
          <p:nvPr/>
        </p:nvSpPr>
        <p:spPr>
          <a:xfrm>
            <a:off x="419601" y="757212"/>
            <a:ext cx="40466" cy="27253"/>
          </a:xfrm>
          <a:custGeom>
            <a:avLst/>
            <a:gdLst/>
            <a:ahLst/>
            <a:cxnLst/>
            <a:rect l="l" t="t" r="r" b="b"/>
            <a:pathLst>
              <a:path w="40466" h="27253">
                <a:moveTo>
                  <a:pt x="20232" y="27253"/>
                </a:moveTo>
                <a:lnTo>
                  <a:pt x="31459" y="27253"/>
                </a:lnTo>
                <a:lnTo>
                  <a:pt x="40466" y="21155"/>
                </a:lnTo>
                <a:lnTo>
                  <a:pt x="40466" y="6097"/>
                </a:lnTo>
                <a:lnTo>
                  <a:pt x="31459" y="0"/>
                </a:lnTo>
                <a:lnTo>
                  <a:pt x="9062" y="0"/>
                </a:lnTo>
                <a:lnTo>
                  <a:pt x="0" y="6097"/>
                </a:lnTo>
                <a:lnTo>
                  <a:pt x="0" y="21155"/>
                </a:lnTo>
                <a:lnTo>
                  <a:pt x="9062" y="27253"/>
                </a:lnTo>
                <a:lnTo>
                  <a:pt x="20232" y="27253"/>
                </a:lnTo>
                <a:close/>
              </a:path>
            </a:pathLst>
          </a:custGeom>
          <a:solidFill>
            <a:srgbClr val="008FC5"/>
          </a:solidFill>
        </p:spPr>
        <p:txBody>
          <a:bodyPr wrap="square" lIns="0" tIns="0" rIns="0" bIns="0" rtlCol="0">
            <a:noAutofit/>
          </a:bodyPr>
          <a:lstStyle/>
          <a:p>
            <a:endParaRPr/>
          </a:p>
        </p:txBody>
      </p:sp>
      <p:sp>
        <p:nvSpPr>
          <p:cNvPr id="64" name="object 64"/>
          <p:cNvSpPr/>
          <p:nvPr/>
        </p:nvSpPr>
        <p:spPr>
          <a:xfrm>
            <a:off x="420171" y="757751"/>
            <a:ext cx="39382" cy="26552"/>
          </a:xfrm>
          <a:custGeom>
            <a:avLst/>
            <a:gdLst/>
            <a:ahLst/>
            <a:cxnLst/>
            <a:rect l="l" t="t" r="r" b="b"/>
            <a:pathLst>
              <a:path w="39382" h="26552">
                <a:moveTo>
                  <a:pt x="19720" y="26552"/>
                </a:moveTo>
                <a:lnTo>
                  <a:pt x="30605" y="26552"/>
                </a:lnTo>
                <a:lnTo>
                  <a:pt x="39382" y="20616"/>
                </a:lnTo>
                <a:lnTo>
                  <a:pt x="39382" y="5936"/>
                </a:lnTo>
                <a:lnTo>
                  <a:pt x="30605" y="0"/>
                </a:lnTo>
                <a:lnTo>
                  <a:pt x="8833" y="0"/>
                </a:lnTo>
                <a:lnTo>
                  <a:pt x="0" y="5936"/>
                </a:lnTo>
                <a:lnTo>
                  <a:pt x="0" y="20616"/>
                </a:lnTo>
                <a:lnTo>
                  <a:pt x="8833" y="26552"/>
                </a:lnTo>
                <a:lnTo>
                  <a:pt x="19720" y="26552"/>
                </a:lnTo>
                <a:close/>
              </a:path>
            </a:pathLst>
          </a:custGeom>
          <a:solidFill>
            <a:srgbClr val="0091C7"/>
          </a:solidFill>
        </p:spPr>
        <p:txBody>
          <a:bodyPr wrap="square" lIns="0" tIns="0" rIns="0" bIns="0" rtlCol="0">
            <a:noAutofit/>
          </a:bodyPr>
          <a:lstStyle/>
          <a:p>
            <a:endParaRPr/>
          </a:p>
        </p:txBody>
      </p:sp>
      <p:sp>
        <p:nvSpPr>
          <p:cNvPr id="65" name="object 65"/>
          <p:cNvSpPr/>
          <p:nvPr/>
        </p:nvSpPr>
        <p:spPr>
          <a:xfrm>
            <a:off x="420685" y="758237"/>
            <a:ext cx="38357" cy="25958"/>
          </a:xfrm>
          <a:custGeom>
            <a:avLst/>
            <a:gdLst/>
            <a:ahLst/>
            <a:cxnLst/>
            <a:rect l="l" t="t" r="r" b="b"/>
            <a:pathLst>
              <a:path w="38357" h="25958">
                <a:moveTo>
                  <a:pt x="19206" y="25958"/>
                </a:moveTo>
                <a:lnTo>
                  <a:pt x="29806" y="25958"/>
                </a:lnTo>
                <a:lnTo>
                  <a:pt x="38357" y="20130"/>
                </a:lnTo>
                <a:lnTo>
                  <a:pt x="38357" y="5828"/>
                </a:lnTo>
                <a:lnTo>
                  <a:pt x="29806" y="0"/>
                </a:lnTo>
                <a:lnTo>
                  <a:pt x="8605" y="0"/>
                </a:lnTo>
                <a:lnTo>
                  <a:pt x="0" y="5828"/>
                </a:lnTo>
                <a:lnTo>
                  <a:pt x="0" y="20130"/>
                </a:lnTo>
                <a:lnTo>
                  <a:pt x="8605" y="25958"/>
                </a:lnTo>
                <a:lnTo>
                  <a:pt x="19206" y="25958"/>
                </a:lnTo>
                <a:close/>
              </a:path>
            </a:pathLst>
          </a:custGeom>
          <a:solidFill>
            <a:srgbClr val="0092C9"/>
          </a:solidFill>
        </p:spPr>
        <p:txBody>
          <a:bodyPr wrap="square" lIns="0" tIns="0" rIns="0" bIns="0" rtlCol="0">
            <a:noAutofit/>
          </a:bodyPr>
          <a:lstStyle/>
          <a:p>
            <a:endParaRPr/>
          </a:p>
        </p:txBody>
      </p:sp>
      <p:sp>
        <p:nvSpPr>
          <p:cNvPr id="66" name="object 66"/>
          <p:cNvSpPr/>
          <p:nvPr/>
        </p:nvSpPr>
        <p:spPr>
          <a:xfrm>
            <a:off x="421196" y="758776"/>
            <a:ext cx="37332" cy="25311"/>
          </a:xfrm>
          <a:custGeom>
            <a:avLst/>
            <a:gdLst/>
            <a:ahLst/>
            <a:cxnLst/>
            <a:rect l="l" t="t" r="r" b="b"/>
            <a:pathLst>
              <a:path w="37332" h="25311">
                <a:moveTo>
                  <a:pt x="18695" y="25311"/>
                </a:moveTo>
                <a:lnTo>
                  <a:pt x="29010" y="25311"/>
                </a:lnTo>
                <a:lnTo>
                  <a:pt x="37332" y="19644"/>
                </a:lnTo>
                <a:lnTo>
                  <a:pt x="37332" y="5666"/>
                </a:lnTo>
                <a:lnTo>
                  <a:pt x="29010" y="0"/>
                </a:lnTo>
                <a:lnTo>
                  <a:pt x="8377" y="0"/>
                </a:lnTo>
                <a:lnTo>
                  <a:pt x="0" y="5666"/>
                </a:lnTo>
                <a:lnTo>
                  <a:pt x="0" y="19644"/>
                </a:lnTo>
                <a:lnTo>
                  <a:pt x="8377" y="25311"/>
                </a:lnTo>
                <a:lnTo>
                  <a:pt x="18695" y="25311"/>
                </a:lnTo>
                <a:close/>
              </a:path>
            </a:pathLst>
          </a:custGeom>
          <a:solidFill>
            <a:srgbClr val="0094CC"/>
          </a:solidFill>
        </p:spPr>
        <p:txBody>
          <a:bodyPr wrap="square" lIns="0" tIns="0" rIns="0" bIns="0" rtlCol="0">
            <a:noAutofit/>
          </a:bodyPr>
          <a:lstStyle/>
          <a:p>
            <a:endParaRPr/>
          </a:p>
        </p:txBody>
      </p:sp>
      <p:sp>
        <p:nvSpPr>
          <p:cNvPr id="67" name="object 67"/>
          <p:cNvSpPr/>
          <p:nvPr/>
        </p:nvSpPr>
        <p:spPr>
          <a:xfrm>
            <a:off x="421766" y="759262"/>
            <a:ext cx="36248" cy="24717"/>
          </a:xfrm>
          <a:custGeom>
            <a:avLst/>
            <a:gdLst/>
            <a:ahLst/>
            <a:cxnLst/>
            <a:rect l="l" t="t" r="r" b="b"/>
            <a:pathLst>
              <a:path w="36248" h="24717">
                <a:moveTo>
                  <a:pt x="36248" y="12358"/>
                </a:moveTo>
                <a:lnTo>
                  <a:pt x="36248" y="5558"/>
                </a:lnTo>
                <a:lnTo>
                  <a:pt x="28154" y="0"/>
                </a:lnTo>
                <a:lnTo>
                  <a:pt x="8094" y="0"/>
                </a:lnTo>
                <a:lnTo>
                  <a:pt x="0" y="5558"/>
                </a:lnTo>
                <a:lnTo>
                  <a:pt x="0" y="19158"/>
                </a:lnTo>
                <a:lnTo>
                  <a:pt x="8094" y="24717"/>
                </a:lnTo>
                <a:lnTo>
                  <a:pt x="28154" y="24717"/>
                </a:lnTo>
                <a:lnTo>
                  <a:pt x="36248" y="19158"/>
                </a:lnTo>
                <a:lnTo>
                  <a:pt x="36248" y="12358"/>
                </a:lnTo>
                <a:close/>
              </a:path>
            </a:pathLst>
          </a:custGeom>
          <a:solidFill>
            <a:srgbClr val="0096CD"/>
          </a:solidFill>
        </p:spPr>
        <p:txBody>
          <a:bodyPr wrap="square" lIns="0" tIns="0" rIns="0" bIns="0" rtlCol="0">
            <a:noAutofit/>
          </a:bodyPr>
          <a:lstStyle/>
          <a:p>
            <a:endParaRPr/>
          </a:p>
        </p:txBody>
      </p:sp>
      <p:sp>
        <p:nvSpPr>
          <p:cNvPr id="68" name="object 68"/>
          <p:cNvSpPr/>
          <p:nvPr/>
        </p:nvSpPr>
        <p:spPr>
          <a:xfrm>
            <a:off x="402046" y="685714"/>
            <a:ext cx="77339" cy="45485"/>
          </a:xfrm>
          <a:custGeom>
            <a:avLst/>
            <a:gdLst/>
            <a:ahLst/>
            <a:cxnLst/>
            <a:rect l="l" t="t" r="r" b="b"/>
            <a:pathLst>
              <a:path w="77339" h="45485">
                <a:moveTo>
                  <a:pt x="77339" y="22761"/>
                </a:moveTo>
                <a:lnTo>
                  <a:pt x="76208" y="17278"/>
                </a:lnTo>
                <a:lnTo>
                  <a:pt x="68654" y="8389"/>
                </a:lnTo>
                <a:lnTo>
                  <a:pt x="55546" y="2275"/>
                </a:lnTo>
                <a:lnTo>
                  <a:pt x="38699" y="0"/>
                </a:lnTo>
                <a:lnTo>
                  <a:pt x="29316" y="673"/>
                </a:lnTo>
                <a:lnTo>
                  <a:pt x="14232" y="5127"/>
                </a:lnTo>
                <a:lnTo>
                  <a:pt x="3858" y="12843"/>
                </a:lnTo>
                <a:lnTo>
                  <a:pt x="0" y="22761"/>
                </a:lnTo>
                <a:lnTo>
                  <a:pt x="1140" y="28268"/>
                </a:lnTo>
                <a:lnTo>
                  <a:pt x="8706" y="37134"/>
                </a:lnTo>
                <a:lnTo>
                  <a:pt x="21828" y="43223"/>
                </a:lnTo>
                <a:lnTo>
                  <a:pt x="38699" y="45485"/>
                </a:lnTo>
                <a:lnTo>
                  <a:pt x="47980" y="44826"/>
                </a:lnTo>
                <a:lnTo>
                  <a:pt x="63078" y="40397"/>
                </a:lnTo>
                <a:lnTo>
                  <a:pt x="73470" y="32691"/>
                </a:lnTo>
                <a:lnTo>
                  <a:pt x="77339" y="22761"/>
                </a:lnTo>
                <a:close/>
              </a:path>
            </a:pathLst>
          </a:custGeom>
          <a:solidFill>
            <a:srgbClr val="FDFDFD"/>
          </a:solidFill>
        </p:spPr>
        <p:txBody>
          <a:bodyPr wrap="square" lIns="0" tIns="0" rIns="0" bIns="0" rtlCol="0">
            <a:noAutofit/>
          </a:bodyPr>
          <a:lstStyle/>
          <a:p>
            <a:endParaRPr/>
          </a:p>
        </p:txBody>
      </p:sp>
      <p:sp>
        <p:nvSpPr>
          <p:cNvPr id="69" name="object 69"/>
          <p:cNvSpPr/>
          <p:nvPr/>
        </p:nvSpPr>
        <p:spPr>
          <a:xfrm>
            <a:off x="402046" y="685714"/>
            <a:ext cx="77339" cy="45485"/>
          </a:xfrm>
          <a:custGeom>
            <a:avLst/>
            <a:gdLst/>
            <a:ahLst/>
            <a:cxnLst/>
            <a:rect l="l" t="t" r="r" b="b"/>
            <a:pathLst>
              <a:path w="77339" h="45485">
                <a:moveTo>
                  <a:pt x="32944" y="265"/>
                </a:moveTo>
                <a:lnTo>
                  <a:pt x="20212" y="3120"/>
                </a:lnTo>
                <a:lnTo>
                  <a:pt x="8809" y="8556"/>
                </a:lnTo>
                <a:lnTo>
                  <a:pt x="2509" y="13592"/>
                </a:lnTo>
                <a:lnTo>
                  <a:pt x="0" y="18015"/>
                </a:lnTo>
                <a:lnTo>
                  <a:pt x="0" y="22761"/>
                </a:lnTo>
                <a:lnTo>
                  <a:pt x="3861" y="32681"/>
                </a:lnTo>
                <a:lnTo>
                  <a:pt x="14243" y="40382"/>
                </a:lnTo>
                <a:lnTo>
                  <a:pt x="29338" y="44817"/>
                </a:lnTo>
                <a:lnTo>
                  <a:pt x="38699" y="45485"/>
                </a:lnTo>
                <a:lnTo>
                  <a:pt x="55552" y="43218"/>
                </a:lnTo>
                <a:lnTo>
                  <a:pt x="68663" y="37116"/>
                </a:lnTo>
                <a:lnTo>
                  <a:pt x="76214" y="28233"/>
                </a:lnTo>
                <a:lnTo>
                  <a:pt x="77339" y="22761"/>
                </a:lnTo>
                <a:lnTo>
                  <a:pt x="73474" y="12833"/>
                </a:lnTo>
                <a:lnTo>
                  <a:pt x="63089" y="5112"/>
                </a:lnTo>
                <a:lnTo>
                  <a:pt x="48002" y="665"/>
                </a:lnTo>
                <a:lnTo>
                  <a:pt x="38699" y="0"/>
                </a:lnTo>
                <a:lnTo>
                  <a:pt x="36706" y="0"/>
                </a:lnTo>
                <a:lnTo>
                  <a:pt x="34825" y="94"/>
                </a:lnTo>
                <a:lnTo>
                  <a:pt x="32944" y="265"/>
                </a:lnTo>
                <a:close/>
              </a:path>
            </a:pathLst>
          </a:custGeom>
          <a:solidFill>
            <a:srgbClr val="F7F8FC"/>
          </a:solidFill>
        </p:spPr>
        <p:txBody>
          <a:bodyPr wrap="square" lIns="0" tIns="0" rIns="0" bIns="0" rtlCol="0">
            <a:noAutofit/>
          </a:bodyPr>
          <a:lstStyle/>
          <a:p>
            <a:endParaRPr/>
          </a:p>
        </p:txBody>
      </p:sp>
      <p:sp>
        <p:nvSpPr>
          <p:cNvPr id="70" name="object 70"/>
          <p:cNvSpPr/>
          <p:nvPr/>
        </p:nvSpPr>
        <p:spPr>
          <a:xfrm>
            <a:off x="402046" y="686037"/>
            <a:ext cx="77339" cy="45162"/>
          </a:xfrm>
          <a:custGeom>
            <a:avLst/>
            <a:gdLst/>
            <a:ahLst/>
            <a:cxnLst/>
            <a:rect l="l" t="t" r="r" b="b"/>
            <a:pathLst>
              <a:path w="77339" h="45162">
                <a:moveTo>
                  <a:pt x="39269" y="0"/>
                </a:moveTo>
                <a:lnTo>
                  <a:pt x="26035" y="1530"/>
                </a:lnTo>
                <a:lnTo>
                  <a:pt x="13966" y="5869"/>
                </a:lnTo>
                <a:lnTo>
                  <a:pt x="4559" y="11751"/>
                </a:lnTo>
                <a:lnTo>
                  <a:pt x="1653" y="14940"/>
                </a:lnTo>
                <a:lnTo>
                  <a:pt x="0" y="18566"/>
                </a:lnTo>
                <a:lnTo>
                  <a:pt x="0" y="22439"/>
                </a:lnTo>
                <a:lnTo>
                  <a:pt x="3861" y="32358"/>
                </a:lnTo>
                <a:lnTo>
                  <a:pt x="14243" y="40060"/>
                </a:lnTo>
                <a:lnTo>
                  <a:pt x="29338" y="44495"/>
                </a:lnTo>
                <a:lnTo>
                  <a:pt x="38699" y="45162"/>
                </a:lnTo>
                <a:lnTo>
                  <a:pt x="55552" y="42895"/>
                </a:lnTo>
                <a:lnTo>
                  <a:pt x="68663" y="36794"/>
                </a:lnTo>
                <a:lnTo>
                  <a:pt x="76214" y="27911"/>
                </a:lnTo>
                <a:lnTo>
                  <a:pt x="77339" y="22439"/>
                </a:lnTo>
                <a:lnTo>
                  <a:pt x="77339" y="17104"/>
                </a:lnTo>
                <a:lnTo>
                  <a:pt x="74217" y="12187"/>
                </a:lnTo>
                <a:lnTo>
                  <a:pt x="68961" y="8296"/>
                </a:lnTo>
                <a:lnTo>
                  <a:pt x="57620" y="3001"/>
                </a:lnTo>
                <a:lnTo>
                  <a:pt x="44977" y="281"/>
                </a:lnTo>
                <a:lnTo>
                  <a:pt x="39269" y="0"/>
                </a:lnTo>
                <a:close/>
              </a:path>
            </a:pathLst>
          </a:custGeom>
          <a:solidFill>
            <a:srgbClr val="ECF0F8"/>
          </a:solidFill>
        </p:spPr>
        <p:txBody>
          <a:bodyPr wrap="square" lIns="0" tIns="0" rIns="0" bIns="0" rtlCol="0">
            <a:noAutofit/>
          </a:bodyPr>
          <a:lstStyle/>
          <a:p>
            <a:endParaRPr/>
          </a:p>
        </p:txBody>
      </p:sp>
      <p:sp>
        <p:nvSpPr>
          <p:cNvPr id="71" name="object 71"/>
          <p:cNvSpPr/>
          <p:nvPr/>
        </p:nvSpPr>
        <p:spPr>
          <a:xfrm>
            <a:off x="402046" y="686455"/>
            <a:ext cx="77339" cy="44745"/>
          </a:xfrm>
          <a:custGeom>
            <a:avLst/>
            <a:gdLst/>
            <a:ahLst/>
            <a:cxnLst/>
            <a:rect l="l" t="t" r="r" b="b"/>
            <a:pathLst>
              <a:path w="77339" h="44745">
                <a:moveTo>
                  <a:pt x="39269" y="0"/>
                </a:moveTo>
                <a:lnTo>
                  <a:pt x="25964" y="1545"/>
                </a:lnTo>
                <a:lnTo>
                  <a:pt x="13874" y="5947"/>
                </a:lnTo>
                <a:lnTo>
                  <a:pt x="3387" y="12850"/>
                </a:lnTo>
                <a:lnTo>
                  <a:pt x="1139" y="15718"/>
                </a:lnTo>
                <a:lnTo>
                  <a:pt x="0" y="18794"/>
                </a:lnTo>
                <a:lnTo>
                  <a:pt x="0" y="22021"/>
                </a:lnTo>
                <a:lnTo>
                  <a:pt x="3861" y="31940"/>
                </a:lnTo>
                <a:lnTo>
                  <a:pt x="14243" y="39642"/>
                </a:lnTo>
                <a:lnTo>
                  <a:pt x="29338" y="44077"/>
                </a:lnTo>
                <a:lnTo>
                  <a:pt x="38699" y="44745"/>
                </a:lnTo>
                <a:lnTo>
                  <a:pt x="55552" y="42477"/>
                </a:lnTo>
                <a:lnTo>
                  <a:pt x="68663" y="36376"/>
                </a:lnTo>
                <a:lnTo>
                  <a:pt x="76214" y="27493"/>
                </a:lnTo>
                <a:lnTo>
                  <a:pt x="77339" y="22021"/>
                </a:lnTo>
                <a:lnTo>
                  <a:pt x="77339" y="17655"/>
                </a:lnTo>
                <a:lnTo>
                  <a:pt x="75285" y="13611"/>
                </a:lnTo>
                <a:lnTo>
                  <a:pt x="71700" y="10156"/>
                </a:lnTo>
                <a:lnTo>
                  <a:pt x="60698" y="4156"/>
                </a:lnTo>
                <a:lnTo>
                  <a:pt x="48274" y="704"/>
                </a:lnTo>
                <a:lnTo>
                  <a:pt x="39269" y="0"/>
                </a:lnTo>
                <a:close/>
              </a:path>
            </a:pathLst>
          </a:custGeom>
          <a:solidFill>
            <a:srgbClr val="E4EBF7"/>
          </a:solidFill>
        </p:spPr>
        <p:txBody>
          <a:bodyPr wrap="square" lIns="0" tIns="0" rIns="0" bIns="0" rtlCol="0">
            <a:noAutofit/>
          </a:bodyPr>
          <a:lstStyle/>
          <a:p>
            <a:endParaRPr/>
          </a:p>
        </p:txBody>
      </p:sp>
      <p:sp>
        <p:nvSpPr>
          <p:cNvPr id="72" name="object 72"/>
          <p:cNvSpPr/>
          <p:nvPr/>
        </p:nvSpPr>
        <p:spPr>
          <a:xfrm>
            <a:off x="402046" y="686834"/>
            <a:ext cx="77339" cy="44365"/>
          </a:xfrm>
          <a:custGeom>
            <a:avLst/>
            <a:gdLst/>
            <a:ahLst/>
            <a:cxnLst/>
            <a:rect l="l" t="t" r="r" b="b"/>
            <a:pathLst>
              <a:path w="77339" h="44365">
                <a:moveTo>
                  <a:pt x="39269" y="0"/>
                </a:moveTo>
                <a:lnTo>
                  <a:pt x="25930" y="1579"/>
                </a:lnTo>
                <a:lnTo>
                  <a:pt x="13817" y="6049"/>
                </a:lnTo>
                <a:lnTo>
                  <a:pt x="3340" y="13006"/>
                </a:lnTo>
                <a:lnTo>
                  <a:pt x="855" y="16307"/>
                </a:lnTo>
                <a:lnTo>
                  <a:pt x="0" y="18889"/>
                </a:lnTo>
                <a:lnTo>
                  <a:pt x="0" y="21641"/>
                </a:lnTo>
                <a:lnTo>
                  <a:pt x="3861" y="31561"/>
                </a:lnTo>
                <a:lnTo>
                  <a:pt x="14243" y="39262"/>
                </a:lnTo>
                <a:lnTo>
                  <a:pt x="29338" y="43697"/>
                </a:lnTo>
                <a:lnTo>
                  <a:pt x="38699" y="44365"/>
                </a:lnTo>
                <a:lnTo>
                  <a:pt x="55552" y="42098"/>
                </a:lnTo>
                <a:lnTo>
                  <a:pt x="68663" y="35996"/>
                </a:lnTo>
                <a:lnTo>
                  <a:pt x="76214" y="27113"/>
                </a:lnTo>
                <a:lnTo>
                  <a:pt x="77339" y="21641"/>
                </a:lnTo>
                <a:lnTo>
                  <a:pt x="77339" y="17977"/>
                </a:lnTo>
                <a:lnTo>
                  <a:pt x="75869" y="14522"/>
                </a:lnTo>
                <a:lnTo>
                  <a:pt x="73291" y="11504"/>
                </a:lnTo>
                <a:lnTo>
                  <a:pt x="62544" y="5025"/>
                </a:lnTo>
                <a:lnTo>
                  <a:pt x="50280" y="1075"/>
                </a:lnTo>
                <a:lnTo>
                  <a:pt x="39269" y="0"/>
                </a:lnTo>
                <a:close/>
              </a:path>
            </a:pathLst>
          </a:custGeom>
          <a:solidFill>
            <a:srgbClr val="DDE6F5"/>
          </a:solidFill>
        </p:spPr>
        <p:txBody>
          <a:bodyPr wrap="square" lIns="0" tIns="0" rIns="0" bIns="0" rtlCol="0">
            <a:noAutofit/>
          </a:bodyPr>
          <a:lstStyle/>
          <a:p>
            <a:endParaRPr/>
          </a:p>
        </p:txBody>
      </p:sp>
      <p:sp>
        <p:nvSpPr>
          <p:cNvPr id="73" name="object 73"/>
          <p:cNvSpPr/>
          <p:nvPr/>
        </p:nvSpPr>
        <p:spPr>
          <a:xfrm>
            <a:off x="402046" y="687271"/>
            <a:ext cx="77339" cy="43928"/>
          </a:xfrm>
          <a:custGeom>
            <a:avLst/>
            <a:gdLst/>
            <a:ahLst/>
            <a:cxnLst/>
            <a:rect l="l" t="t" r="r" b="b"/>
            <a:pathLst>
              <a:path w="77339" h="43928">
                <a:moveTo>
                  <a:pt x="39269" y="0"/>
                </a:moveTo>
                <a:lnTo>
                  <a:pt x="25917" y="1588"/>
                </a:lnTo>
                <a:lnTo>
                  <a:pt x="13792" y="6094"/>
                </a:lnTo>
                <a:lnTo>
                  <a:pt x="3312" y="13131"/>
                </a:lnTo>
                <a:lnTo>
                  <a:pt x="569" y="16724"/>
                </a:lnTo>
                <a:lnTo>
                  <a:pt x="0" y="18889"/>
                </a:lnTo>
                <a:lnTo>
                  <a:pt x="0" y="21205"/>
                </a:lnTo>
                <a:lnTo>
                  <a:pt x="3861" y="31124"/>
                </a:lnTo>
                <a:lnTo>
                  <a:pt x="14243" y="38826"/>
                </a:lnTo>
                <a:lnTo>
                  <a:pt x="29338" y="43261"/>
                </a:lnTo>
                <a:lnTo>
                  <a:pt x="38699" y="43928"/>
                </a:lnTo>
                <a:lnTo>
                  <a:pt x="55552" y="41661"/>
                </a:lnTo>
                <a:lnTo>
                  <a:pt x="68663" y="35560"/>
                </a:lnTo>
                <a:lnTo>
                  <a:pt x="76214" y="26677"/>
                </a:lnTo>
                <a:lnTo>
                  <a:pt x="77339" y="21205"/>
                </a:lnTo>
                <a:lnTo>
                  <a:pt x="77339" y="18072"/>
                </a:lnTo>
                <a:lnTo>
                  <a:pt x="76312" y="15168"/>
                </a:lnTo>
                <a:lnTo>
                  <a:pt x="74378" y="12472"/>
                </a:lnTo>
                <a:lnTo>
                  <a:pt x="63834" y="5655"/>
                </a:lnTo>
                <a:lnTo>
                  <a:pt x="51696" y="1373"/>
                </a:lnTo>
                <a:lnTo>
                  <a:pt x="39269" y="0"/>
                </a:lnTo>
                <a:close/>
              </a:path>
            </a:pathLst>
          </a:custGeom>
          <a:solidFill>
            <a:srgbClr val="D2DEF1"/>
          </a:solidFill>
        </p:spPr>
        <p:txBody>
          <a:bodyPr wrap="square" lIns="0" tIns="0" rIns="0" bIns="0" rtlCol="0">
            <a:noAutofit/>
          </a:bodyPr>
          <a:lstStyle/>
          <a:p>
            <a:endParaRPr/>
          </a:p>
        </p:txBody>
      </p:sp>
      <p:sp>
        <p:nvSpPr>
          <p:cNvPr id="74" name="object 74"/>
          <p:cNvSpPr/>
          <p:nvPr/>
        </p:nvSpPr>
        <p:spPr>
          <a:xfrm>
            <a:off x="402046" y="687708"/>
            <a:ext cx="77339" cy="43492"/>
          </a:xfrm>
          <a:custGeom>
            <a:avLst/>
            <a:gdLst/>
            <a:ahLst/>
            <a:cxnLst/>
            <a:rect l="l" t="t" r="r" b="b"/>
            <a:pathLst>
              <a:path w="77339" h="43492">
                <a:moveTo>
                  <a:pt x="39269" y="0"/>
                </a:moveTo>
                <a:lnTo>
                  <a:pt x="25871" y="1606"/>
                </a:lnTo>
                <a:lnTo>
                  <a:pt x="13750" y="6161"/>
                </a:lnTo>
                <a:lnTo>
                  <a:pt x="3301" y="13272"/>
                </a:lnTo>
                <a:lnTo>
                  <a:pt x="1139" y="15263"/>
                </a:lnTo>
                <a:lnTo>
                  <a:pt x="0" y="18889"/>
                </a:lnTo>
                <a:lnTo>
                  <a:pt x="0" y="20768"/>
                </a:lnTo>
                <a:lnTo>
                  <a:pt x="3861" y="30687"/>
                </a:lnTo>
                <a:lnTo>
                  <a:pt x="14243" y="38389"/>
                </a:lnTo>
                <a:lnTo>
                  <a:pt x="29338" y="42824"/>
                </a:lnTo>
                <a:lnTo>
                  <a:pt x="38699" y="43492"/>
                </a:lnTo>
                <a:lnTo>
                  <a:pt x="55552" y="41224"/>
                </a:lnTo>
                <a:lnTo>
                  <a:pt x="68663" y="35123"/>
                </a:lnTo>
                <a:lnTo>
                  <a:pt x="76214" y="26240"/>
                </a:lnTo>
                <a:lnTo>
                  <a:pt x="77339" y="20768"/>
                </a:lnTo>
                <a:lnTo>
                  <a:pt x="77339" y="18129"/>
                </a:lnTo>
                <a:lnTo>
                  <a:pt x="76594" y="15585"/>
                </a:lnTo>
                <a:lnTo>
                  <a:pt x="75184" y="13269"/>
                </a:lnTo>
                <a:lnTo>
                  <a:pt x="64797" y="6188"/>
                </a:lnTo>
                <a:lnTo>
                  <a:pt x="52757" y="1636"/>
                </a:lnTo>
                <a:lnTo>
                  <a:pt x="39473" y="0"/>
                </a:lnTo>
                <a:lnTo>
                  <a:pt x="39269" y="0"/>
                </a:lnTo>
                <a:close/>
              </a:path>
            </a:pathLst>
          </a:custGeom>
          <a:solidFill>
            <a:srgbClr val="C9D9EE"/>
          </a:solidFill>
        </p:spPr>
        <p:txBody>
          <a:bodyPr wrap="square" lIns="0" tIns="0" rIns="0" bIns="0" rtlCol="0">
            <a:noAutofit/>
          </a:bodyPr>
          <a:lstStyle/>
          <a:p>
            <a:endParaRPr/>
          </a:p>
        </p:txBody>
      </p:sp>
      <p:sp>
        <p:nvSpPr>
          <p:cNvPr id="75" name="object 75"/>
          <p:cNvSpPr/>
          <p:nvPr/>
        </p:nvSpPr>
        <p:spPr>
          <a:xfrm>
            <a:off x="402046" y="688087"/>
            <a:ext cx="77339" cy="43112"/>
          </a:xfrm>
          <a:custGeom>
            <a:avLst/>
            <a:gdLst/>
            <a:ahLst/>
            <a:cxnLst/>
            <a:rect l="l" t="t" r="r" b="b"/>
            <a:pathLst>
              <a:path w="77339" h="43112">
                <a:moveTo>
                  <a:pt x="39269" y="0"/>
                </a:moveTo>
                <a:lnTo>
                  <a:pt x="25834" y="1634"/>
                </a:lnTo>
                <a:lnTo>
                  <a:pt x="13697" y="6255"/>
                </a:lnTo>
                <a:lnTo>
                  <a:pt x="3297" y="13442"/>
                </a:lnTo>
                <a:lnTo>
                  <a:pt x="799" y="15813"/>
                </a:lnTo>
                <a:lnTo>
                  <a:pt x="0" y="18832"/>
                </a:lnTo>
                <a:lnTo>
                  <a:pt x="0" y="20388"/>
                </a:lnTo>
                <a:lnTo>
                  <a:pt x="3861" y="30308"/>
                </a:lnTo>
                <a:lnTo>
                  <a:pt x="14243" y="38009"/>
                </a:lnTo>
                <a:lnTo>
                  <a:pt x="29338" y="42444"/>
                </a:lnTo>
                <a:lnTo>
                  <a:pt x="38699" y="43112"/>
                </a:lnTo>
                <a:lnTo>
                  <a:pt x="55552" y="40845"/>
                </a:lnTo>
                <a:lnTo>
                  <a:pt x="68663" y="34743"/>
                </a:lnTo>
                <a:lnTo>
                  <a:pt x="76214" y="25860"/>
                </a:lnTo>
                <a:lnTo>
                  <a:pt x="77339" y="20388"/>
                </a:lnTo>
                <a:lnTo>
                  <a:pt x="77339" y="18186"/>
                </a:lnTo>
                <a:lnTo>
                  <a:pt x="75808" y="13972"/>
                </a:lnTo>
                <a:lnTo>
                  <a:pt x="65581" y="6673"/>
                </a:lnTo>
                <a:lnTo>
                  <a:pt x="53627" y="1880"/>
                </a:lnTo>
                <a:lnTo>
                  <a:pt x="40376" y="10"/>
                </a:lnTo>
                <a:lnTo>
                  <a:pt x="39269" y="0"/>
                </a:lnTo>
                <a:close/>
              </a:path>
            </a:pathLst>
          </a:custGeom>
          <a:solidFill>
            <a:srgbClr val="BED2EB"/>
          </a:solidFill>
        </p:spPr>
        <p:txBody>
          <a:bodyPr wrap="square" lIns="0" tIns="0" rIns="0" bIns="0" rtlCol="0">
            <a:noAutofit/>
          </a:bodyPr>
          <a:lstStyle/>
          <a:p>
            <a:endParaRPr/>
          </a:p>
        </p:txBody>
      </p:sp>
      <p:sp>
        <p:nvSpPr>
          <p:cNvPr id="76" name="object 76"/>
          <p:cNvSpPr/>
          <p:nvPr/>
        </p:nvSpPr>
        <p:spPr>
          <a:xfrm>
            <a:off x="402046" y="688505"/>
            <a:ext cx="77339" cy="42695"/>
          </a:xfrm>
          <a:custGeom>
            <a:avLst/>
            <a:gdLst/>
            <a:ahLst/>
            <a:cxnLst/>
            <a:rect l="l" t="t" r="r" b="b"/>
            <a:pathLst>
              <a:path w="77339" h="42695">
                <a:moveTo>
                  <a:pt x="39269" y="0"/>
                </a:moveTo>
                <a:lnTo>
                  <a:pt x="25835" y="1646"/>
                </a:lnTo>
                <a:lnTo>
                  <a:pt x="13707" y="6310"/>
                </a:lnTo>
                <a:lnTo>
                  <a:pt x="3319" y="13580"/>
                </a:lnTo>
                <a:lnTo>
                  <a:pt x="513" y="16307"/>
                </a:lnTo>
                <a:lnTo>
                  <a:pt x="0" y="18737"/>
                </a:lnTo>
                <a:lnTo>
                  <a:pt x="0" y="19971"/>
                </a:lnTo>
                <a:lnTo>
                  <a:pt x="3861" y="29890"/>
                </a:lnTo>
                <a:lnTo>
                  <a:pt x="14243" y="37592"/>
                </a:lnTo>
                <a:lnTo>
                  <a:pt x="29338" y="42027"/>
                </a:lnTo>
                <a:lnTo>
                  <a:pt x="38699" y="42695"/>
                </a:lnTo>
                <a:lnTo>
                  <a:pt x="55552" y="40427"/>
                </a:lnTo>
                <a:lnTo>
                  <a:pt x="68663" y="34326"/>
                </a:lnTo>
                <a:lnTo>
                  <a:pt x="76214" y="25443"/>
                </a:lnTo>
                <a:lnTo>
                  <a:pt x="77339" y="19971"/>
                </a:lnTo>
                <a:lnTo>
                  <a:pt x="77339" y="18091"/>
                </a:lnTo>
                <a:lnTo>
                  <a:pt x="76251" y="14522"/>
                </a:lnTo>
                <a:lnTo>
                  <a:pt x="66142" y="7042"/>
                </a:lnTo>
                <a:lnTo>
                  <a:pt x="54252" y="2069"/>
                </a:lnTo>
                <a:lnTo>
                  <a:pt x="41039" y="27"/>
                </a:lnTo>
                <a:lnTo>
                  <a:pt x="39269" y="0"/>
                </a:lnTo>
                <a:close/>
              </a:path>
            </a:pathLst>
          </a:custGeom>
          <a:solidFill>
            <a:srgbClr val="B6CCEA"/>
          </a:solidFill>
        </p:spPr>
        <p:txBody>
          <a:bodyPr wrap="square" lIns="0" tIns="0" rIns="0" bIns="0" rtlCol="0">
            <a:noAutofit/>
          </a:bodyPr>
          <a:lstStyle/>
          <a:p>
            <a:endParaRPr/>
          </a:p>
        </p:txBody>
      </p:sp>
      <p:sp>
        <p:nvSpPr>
          <p:cNvPr id="77" name="object 77"/>
          <p:cNvSpPr/>
          <p:nvPr/>
        </p:nvSpPr>
        <p:spPr>
          <a:xfrm>
            <a:off x="402046" y="688885"/>
            <a:ext cx="77339" cy="42315"/>
          </a:xfrm>
          <a:custGeom>
            <a:avLst/>
            <a:gdLst/>
            <a:ahLst/>
            <a:cxnLst/>
            <a:rect l="l" t="t" r="r" b="b"/>
            <a:pathLst>
              <a:path w="77339" h="42315">
                <a:moveTo>
                  <a:pt x="39269" y="0"/>
                </a:moveTo>
                <a:lnTo>
                  <a:pt x="25800" y="1672"/>
                </a:lnTo>
                <a:lnTo>
                  <a:pt x="13673" y="6400"/>
                </a:lnTo>
                <a:lnTo>
                  <a:pt x="3339" y="13753"/>
                </a:lnTo>
                <a:lnTo>
                  <a:pt x="342" y="16743"/>
                </a:lnTo>
                <a:lnTo>
                  <a:pt x="0" y="18623"/>
                </a:lnTo>
                <a:lnTo>
                  <a:pt x="0" y="19591"/>
                </a:lnTo>
                <a:lnTo>
                  <a:pt x="3861" y="29510"/>
                </a:lnTo>
                <a:lnTo>
                  <a:pt x="14243" y="37212"/>
                </a:lnTo>
                <a:lnTo>
                  <a:pt x="29338" y="41647"/>
                </a:lnTo>
                <a:lnTo>
                  <a:pt x="38699" y="42315"/>
                </a:lnTo>
                <a:lnTo>
                  <a:pt x="55552" y="40047"/>
                </a:lnTo>
                <a:lnTo>
                  <a:pt x="68663" y="33946"/>
                </a:lnTo>
                <a:lnTo>
                  <a:pt x="76214" y="25063"/>
                </a:lnTo>
                <a:lnTo>
                  <a:pt x="77339" y="19591"/>
                </a:lnTo>
                <a:lnTo>
                  <a:pt x="77339" y="18034"/>
                </a:lnTo>
                <a:lnTo>
                  <a:pt x="76594" y="15111"/>
                </a:lnTo>
                <a:lnTo>
                  <a:pt x="66623" y="7408"/>
                </a:lnTo>
                <a:lnTo>
                  <a:pt x="54808" y="2249"/>
                </a:lnTo>
                <a:lnTo>
                  <a:pt x="41622" y="49"/>
                </a:lnTo>
                <a:lnTo>
                  <a:pt x="39269" y="0"/>
                </a:lnTo>
                <a:close/>
              </a:path>
            </a:pathLst>
          </a:custGeom>
          <a:solidFill>
            <a:srgbClr val="ACC5E3"/>
          </a:solidFill>
        </p:spPr>
        <p:txBody>
          <a:bodyPr wrap="square" lIns="0" tIns="0" rIns="0" bIns="0" rtlCol="0">
            <a:noAutofit/>
          </a:bodyPr>
          <a:lstStyle/>
          <a:p>
            <a:endParaRPr/>
          </a:p>
        </p:txBody>
      </p:sp>
      <p:sp>
        <p:nvSpPr>
          <p:cNvPr id="78" name="object 78"/>
          <p:cNvSpPr/>
          <p:nvPr/>
        </p:nvSpPr>
        <p:spPr>
          <a:xfrm>
            <a:off x="402046" y="689321"/>
            <a:ext cx="77339" cy="41878"/>
          </a:xfrm>
          <a:custGeom>
            <a:avLst/>
            <a:gdLst/>
            <a:ahLst/>
            <a:cxnLst/>
            <a:rect l="l" t="t" r="r" b="b"/>
            <a:pathLst>
              <a:path w="77339" h="41878">
                <a:moveTo>
                  <a:pt x="39269" y="0"/>
                </a:moveTo>
                <a:lnTo>
                  <a:pt x="25794" y="1690"/>
                </a:lnTo>
                <a:lnTo>
                  <a:pt x="13666" y="6464"/>
                </a:lnTo>
                <a:lnTo>
                  <a:pt x="3352" y="13874"/>
                </a:lnTo>
                <a:lnTo>
                  <a:pt x="171" y="17104"/>
                </a:lnTo>
                <a:lnTo>
                  <a:pt x="0" y="18452"/>
                </a:lnTo>
                <a:lnTo>
                  <a:pt x="0" y="19154"/>
                </a:lnTo>
                <a:lnTo>
                  <a:pt x="3861" y="29074"/>
                </a:lnTo>
                <a:lnTo>
                  <a:pt x="14243" y="36775"/>
                </a:lnTo>
                <a:lnTo>
                  <a:pt x="29338" y="41210"/>
                </a:lnTo>
                <a:lnTo>
                  <a:pt x="38699" y="41878"/>
                </a:lnTo>
                <a:lnTo>
                  <a:pt x="55552" y="39611"/>
                </a:lnTo>
                <a:lnTo>
                  <a:pt x="68663" y="33509"/>
                </a:lnTo>
                <a:lnTo>
                  <a:pt x="76214" y="24626"/>
                </a:lnTo>
                <a:lnTo>
                  <a:pt x="77339" y="19154"/>
                </a:lnTo>
                <a:lnTo>
                  <a:pt x="77339" y="17920"/>
                </a:lnTo>
                <a:lnTo>
                  <a:pt x="66967" y="7713"/>
                </a:lnTo>
                <a:lnTo>
                  <a:pt x="55212" y="2404"/>
                </a:lnTo>
                <a:lnTo>
                  <a:pt x="42047" y="70"/>
                </a:lnTo>
                <a:lnTo>
                  <a:pt x="39269" y="0"/>
                </a:lnTo>
                <a:close/>
              </a:path>
            </a:pathLst>
          </a:custGeom>
          <a:solidFill>
            <a:srgbClr val="A0BDE0"/>
          </a:solidFill>
        </p:spPr>
        <p:txBody>
          <a:bodyPr wrap="square" lIns="0" tIns="0" rIns="0" bIns="0" rtlCol="0">
            <a:noAutofit/>
          </a:bodyPr>
          <a:lstStyle/>
          <a:p>
            <a:endParaRPr/>
          </a:p>
        </p:txBody>
      </p:sp>
      <p:sp>
        <p:nvSpPr>
          <p:cNvPr id="79" name="object 79"/>
          <p:cNvSpPr/>
          <p:nvPr/>
        </p:nvSpPr>
        <p:spPr>
          <a:xfrm>
            <a:off x="402046" y="689758"/>
            <a:ext cx="77339" cy="41442"/>
          </a:xfrm>
          <a:custGeom>
            <a:avLst/>
            <a:gdLst/>
            <a:ahLst/>
            <a:cxnLst/>
            <a:rect l="l" t="t" r="r" b="b"/>
            <a:pathLst>
              <a:path w="77339" h="41442">
                <a:moveTo>
                  <a:pt x="39269" y="0"/>
                </a:moveTo>
                <a:lnTo>
                  <a:pt x="25772" y="1698"/>
                </a:lnTo>
                <a:lnTo>
                  <a:pt x="13646" y="6500"/>
                </a:lnTo>
                <a:lnTo>
                  <a:pt x="3360" y="13960"/>
                </a:lnTo>
                <a:lnTo>
                  <a:pt x="58" y="17370"/>
                </a:lnTo>
                <a:lnTo>
                  <a:pt x="58" y="17863"/>
                </a:lnTo>
                <a:lnTo>
                  <a:pt x="0" y="18281"/>
                </a:lnTo>
                <a:lnTo>
                  <a:pt x="3861" y="28637"/>
                </a:lnTo>
                <a:lnTo>
                  <a:pt x="14243" y="36339"/>
                </a:lnTo>
                <a:lnTo>
                  <a:pt x="29338" y="40774"/>
                </a:lnTo>
                <a:lnTo>
                  <a:pt x="38699" y="41442"/>
                </a:lnTo>
                <a:lnTo>
                  <a:pt x="55552" y="39174"/>
                </a:lnTo>
                <a:lnTo>
                  <a:pt x="68663" y="33073"/>
                </a:lnTo>
                <a:lnTo>
                  <a:pt x="76214" y="24190"/>
                </a:lnTo>
                <a:lnTo>
                  <a:pt x="77339" y="18718"/>
                </a:lnTo>
                <a:lnTo>
                  <a:pt x="77339" y="17750"/>
                </a:lnTo>
                <a:lnTo>
                  <a:pt x="67267" y="7929"/>
                </a:lnTo>
                <a:lnTo>
                  <a:pt x="55570" y="2515"/>
                </a:lnTo>
                <a:lnTo>
                  <a:pt x="42426" y="90"/>
                </a:lnTo>
                <a:lnTo>
                  <a:pt x="39269" y="0"/>
                </a:lnTo>
                <a:close/>
              </a:path>
            </a:pathLst>
          </a:custGeom>
          <a:solidFill>
            <a:srgbClr val="96B8DC"/>
          </a:solidFill>
        </p:spPr>
        <p:txBody>
          <a:bodyPr wrap="square" lIns="0" tIns="0" rIns="0" bIns="0" rtlCol="0">
            <a:noAutofit/>
          </a:bodyPr>
          <a:lstStyle/>
          <a:p>
            <a:endParaRPr/>
          </a:p>
        </p:txBody>
      </p:sp>
      <p:sp>
        <p:nvSpPr>
          <p:cNvPr id="80" name="object 80"/>
          <p:cNvSpPr/>
          <p:nvPr/>
        </p:nvSpPr>
        <p:spPr>
          <a:xfrm>
            <a:off x="402046" y="690137"/>
            <a:ext cx="77339" cy="41062"/>
          </a:xfrm>
          <a:custGeom>
            <a:avLst/>
            <a:gdLst/>
            <a:ahLst/>
            <a:cxnLst/>
            <a:rect l="l" t="t" r="r" b="b"/>
            <a:pathLst>
              <a:path w="77339" h="41062">
                <a:moveTo>
                  <a:pt x="39269" y="0"/>
                </a:moveTo>
                <a:lnTo>
                  <a:pt x="25773" y="1728"/>
                </a:lnTo>
                <a:lnTo>
                  <a:pt x="13661" y="6606"/>
                </a:lnTo>
                <a:lnTo>
                  <a:pt x="3427" y="14176"/>
                </a:lnTo>
                <a:lnTo>
                  <a:pt x="58" y="17749"/>
                </a:lnTo>
                <a:lnTo>
                  <a:pt x="0" y="18129"/>
                </a:lnTo>
                <a:lnTo>
                  <a:pt x="0" y="18338"/>
                </a:lnTo>
                <a:lnTo>
                  <a:pt x="3861" y="28257"/>
                </a:lnTo>
                <a:lnTo>
                  <a:pt x="14243" y="35959"/>
                </a:lnTo>
                <a:lnTo>
                  <a:pt x="29338" y="40394"/>
                </a:lnTo>
                <a:lnTo>
                  <a:pt x="38699" y="41062"/>
                </a:lnTo>
                <a:lnTo>
                  <a:pt x="55552" y="38794"/>
                </a:lnTo>
                <a:lnTo>
                  <a:pt x="68663" y="32693"/>
                </a:lnTo>
                <a:lnTo>
                  <a:pt x="76214" y="23810"/>
                </a:lnTo>
                <a:lnTo>
                  <a:pt x="77339" y="18338"/>
                </a:lnTo>
                <a:lnTo>
                  <a:pt x="77339" y="17636"/>
                </a:lnTo>
                <a:lnTo>
                  <a:pt x="67496" y="8190"/>
                </a:lnTo>
                <a:lnTo>
                  <a:pt x="55845" y="2644"/>
                </a:lnTo>
                <a:lnTo>
                  <a:pt x="42711" y="109"/>
                </a:lnTo>
                <a:lnTo>
                  <a:pt x="39269" y="0"/>
                </a:lnTo>
                <a:close/>
              </a:path>
            </a:pathLst>
          </a:custGeom>
          <a:solidFill>
            <a:srgbClr val="8BB1D9"/>
          </a:solidFill>
        </p:spPr>
        <p:txBody>
          <a:bodyPr wrap="square" lIns="0" tIns="0" rIns="0" bIns="0" rtlCol="0">
            <a:noAutofit/>
          </a:bodyPr>
          <a:lstStyle/>
          <a:p>
            <a:endParaRPr/>
          </a:p>
        </p:txBody>
      </p:sp>
      <p:sp>
        <p:nvSpPr>
          <p:cNvPr id="81" name="object 81"/>
          <p:cNvSpPr/>
          <p:nvPr/>
        </p:nvSpPr>
        <p:spPr>
          <a:xfrm>
            <a:off x="402046" y="690555"/>
            <a:ext cx="77339" cy="40644"/>
          </a:xfrm>
          <a:custGeom>
            <a:avLst/>
            <a:gdLst/>
            <a:ahLst/>
            <a:cxnLst/>
            <a:rect l="l" t="t" r="r" b="b"/>
            <a:pathLst>
              <a:path w="77339" h="40644">
                <a:moveTo>
                  <a:pt x="39269" y="0"/>
                </a:moveTo>
                <a:lnTo>
                  <a:pt x="25769" y="1743"/>
                </a:lnTo>
                <a:lnTo>
                  <a:pt x="13661" y="6658"/>
                </a:lnTo>
                <a:lnTo>
                  <a:pt x="3447" y="14274"/>
                </a:lnTo>
                <a:lnTo>
                  <a:pt x="0" y="17977"/>
                </a:lnTo>
                <a:lnTo>
                  <a:pt x="3901" y="27867"/>
                </a:lnTo>
                <a:lnTo>
                  <a:pt x="14302" y="35554"/>
                </a:lnTo>
                <a:lnTo>
                  <a:pt x="29392" y="39981"/>
                </a:lnTo>
                <a:lnTo>
                  <a:pt x="38699" y="40644"/>
                </a:lnTo>
                <a:lnTo>
                  <a:pt x="55552" y="38377"/>
                </a:lnTo>
                <a:lnTo>
                  <a:pt x="68663" y="32275"/>
                </a:lnTo>
                <a:lnTo>
                  <a:pt x="76214" y="23392"/>
                </a:lnTo>
                <a:lnTo>
                  <a:pt x="77339" y="17920"/>
                </a:lnTo>
                <a:lnTo>
                  <a:pt x="77339" y="17009"/>
                </a:lnTo>
                <a:lnTo>
                  <a:pt x="67685" y="8378"/>
                </a:lnTo>
                <a:lnTo>
                  <a:pt x="56074" y="2739"/>
                </a:lnTo>
                <a:lnTo>
                  <a:pt x="42941" y="125"/>
                </a:lnTo>
                <a:lnTo>
                  <a:pt x="39269" y="0"/>
                </a:lnTo>
                <a:close/>
              </a:path>
            </a:pathLst>
          </a:custGeom>
          <a:solidFill>
            <a:srgbClr val="82ACD5"/>
          </a:solidFill>
        </p:spPr>
        <p:txBody>
          <a:bodyPr wrap="square" lIns="0" tIns="0" rIns="0" bIns="0" rtlCol="0">
            <a:noAutofit/>
          </a:bodyPr>
          <a:lstStyle/>
          <a:p>
            <a:endParaRPr/>
          </a:p>
        </p:txBody>
      </p:sp>
      <p:sp>
        <p:nvSpPr>
          <p:cNvPr id="82" name="object 82"/>
          <p:cNvSpPr/>
          <p:nvPr/>
        </p:nvSpPr>
        <p:spPr>
          <a:xfrm>
            <a:off x="402104" y="690935"/>
            <a:ext cx="77280" cy="40265"/>
          </a:xfrm>
          <a:custGeom>
            <a:avLst/>
            <a:gdLst/>
            <a:ahLst/>
            <a:cxnLst/>
            <a:rect l="l" t="t" r="r" b="b"/>
            <a:pathLst>
              <a:path w="77280" h="40265">
                <a:moveTo>
                  <a:pt x="39211" y="0"/>
                </a:moveTo>
                <a:lnTo>
                  <a:pt x="25694" y="1773"/>
                </a:lnTo>
                <a:lnTo>
                  <a:pt x="13603" y="6760"/>
                </a:lnTo>
                <a:lnTo>
                  <a:pt x="3447" y="14462"/>
                </a:lnTo>
                <a:lnTo>
                  <a:pt x="0" y="18243"/>
                </a:lnTo>
                <a:lnTo>
                  <a:pt x="4261" y="27963"/>
                </a:lnTo>
                <a:lnTo>
                  <a:pt x="14809" y="35449"/>
                </a:lnTo>
                <a:lnTo>
                  <a:pt x="29900" y="39684"/>
                </a:lnTo>
                <a:lnTo>
                  <a:pt x="38641" y="40265"/>
                </a:lnTo>
                <a:lnTo>
                  <a:pt x="55494" y="37997"/>
                </a:lnTo>
                <a:lnTo>
                  <a:pt x="68605" y="31896"/>
                </a:lnTo>
                <a:lnTo>
                  <a:pt x="76155" y="23013"/>
                </a:lnTo>
                <a:lnTo>
                  <a:pt x="77280" y="17541"/>
                </a:lnTo>
                <a:lnTo>
                  <a:pt x="77280" y="16895"/>
                </a:lnTo>
                <a:lnTo>
                  <a:pt x="67750" y="8585"/>
                </a:lnTo>
                <a:lnTo>
                  <a:pt x="56183" y="2838"/>
                </a:lnTo>
                <a:lnTo>
                  <a:pt x="43081" y="141"/>
                </a:lnTo>
                <a:lnTo>
                  <a:pt x="39211" y="0"/>
                </a:lnTo>
                <a:close/>
              </a:path>
            </a:pathLst>
          </a:custGeom>
          <a:solidFill>
            <a:srgbClr val="74A4D1"/>
          </a:solidFill>
        </p:spPr>
        <p:txBody>
          <a:bodyPr wrap="square" lIns="0" tIns="0" rIns="0" bIns="0" rtlCol="0">
            <a:noAutofit/>
          </a:bodyPr>
          <a:lstStyle/>
          <a:p>
            <a:endParaRPr/>
          </a:p>
        </p:txBody>
      </p:sp>
      <p:sp>
        <p:nvSpPr>
          <p:cNvPr id="83" name="object 83"/>
          <p:cNvSpPr/>
          <p:nvPr/>
        </p:nvSpPr>
        <p:spPr>
          <a:xfrm>
            <a:off x="402104" y="691371"/>
            <a:ext cx="77280" cy="39828"/>
          </a:xfrm>
          <a:custGeom>
            <a:avLst/>
            <a:gdLst/>
            <a:ahLst/>
            <a:cxnLst/>
            <a:rect l="l" t="t" r="r" b="b"/>
            <a:pathLst>
              <a:path w="77280" h="39828">
                <a:moveTo>
                  <a:pt x="39211" y="0"/>
                </a:moveTo>
                <a:lnTo>
                  <a:pt x="25678" y="1782"/>
                </a:lnTo>
                <a:lnTo>
                  <a:pt x="13595" y="6796"/>
                </a:lnTo>
                <a:lnTo>
                  <a:pt x="3470" y="14542"/>
                </a:lnTo>
                <a:lnTo>
                  <a:pt x="0" y="18395"/>
                </a:lnTo>
                <a:lnTo>
                  <a:pt x="4621" y="27938"/>
                </a:lnTo>
                <a:lnTo>
                  <a:pt x="15303" y="35236"/>
                </a:lnTo>
                <a:lnTo>
                  <a:pt x="30363" y="39308"/>
                </a:lnTo>
                <a:lnTo>
                  <a:pt x="38641" y="39828"/>
                </a:lnTo>
                <a:lnTo>
                  <a:pt x="55494" y="37560"/>
                </a:lnTo>
                <a:lnTo>
                  <a:pt x="68605" y="31459"/>
                </a:lnTo>
                <a:lnTo>
                  <a:pt x="76155" y="22576"/>
                </a:lnTo>
                <a:lnTo>
                  <a:pt x="77280" y="17104"/>
                </a:lnTo>
                <a:lnTo>
                  <a:pt x="67836" y="8720"/>
                </a:lnTo>
                <a:lnTo>
                  <a:pt x="56292" y="2900"/>
                </a:lnTo>
                <a:lnTo>
                  <a:pt x="43179" y="150"/>
                </a:lnTo>
                <a:lnTo>
                  <a:pt x="39211" y="0"/>
                </a:lnTo>
                <a:close/>
              </a:path>
            </a:pathLst>
          </a:custGeom>
          <a:solidFill>
            <a:srgbClr val="689ECC"/>
          </a:solidFill>
        </p:spPr>
        <p:txBody>
          <a:bodyPr wrap="square" lIns="0" tIns="0" rIns="0" bIns="0" rtlCol="0">
            <a:noAutofit/>
          </a:bodyPr>
          <a:lstStyle/>
          <a:p>
            <a:endParaRPr/>
          </a:p>
        </p:txBody>
      </p:sp>
      <p:sp>
        <p:nvSpPr>
          <p:cNvPr id="84" name="object 84"/>
          <p:cNvSpPr/>
          <p:nvPr/>
        </p:nvSpPr>
        <p:spPr>
          <a:xfrm>
            <a:off x="402217" y="691751"/>
            <a:ext cx="77168" cy="39448"/>
          </a:xfrm>
          <a:custGeom>
            <a:avLst/>
            <a:gdLst/>
            <a:ahLst/>
            <a:cxnLst/>
            <a:rect l="l" t="t" r="r" b="b"/>
            <a:pathLst>
              <a:path w="77168" h="39448">
                <a:moveTo>
                  <a:pt x="39098" y="0"/>
                </a:moveTo>
                <a:lnTo>
                  <a:pt x="25567" y="1809"/>
                </a:lnTo>
                <a:lnTo>
                  <a:pt x="13502" y="6892"/>
                </a:lnTo>
                <a:lnTo>
                  <a:pt x="3431" y="14731"/>
                </a:lnTo>
                <a:lnTo>
                  <a:pt x="0" y="18623"/>
                </a:lnTo>
                <a:lnTo>
                  <a:pt x="4931" y="27970"/>
                </a:lnTo>
                <a:lnTo>
                  <a:pt x="15753" y="35088"/>
                </a:lnTo>
                <a:lnTo>
                  <a:pt x="30823" y="38997"/>
                </a:lnTo>
                <a:lnTo>
                  <a:pt x="38528" y="39448"/>
                </a:lnTo>
                <a:lnTo>
                  <a:pt x="55234" y="37220"/>
                </a:lnTo>
                <a:lnTo>
                  <a:pt x="68277" y="31223"/>
                </a:lnTo>
                <a:lnTo>
                  <a:pt x="75916" y="22487"/>
                </a:lnTo>
                <a:lnTo>
                  <a:pt x="77168" y="17370"/>
                </a:lnTo>
                <a:lnTo>
                  <a:pt x="67788" y="8871"/>
                </a:lnTo>
                <a:lnTo>
                  <a:pt x="56286" y="2965"/>
                </a:lnTo>
                <a:lnTo>
                  <a:pt x="43188" y="161"/>
                </a:lnTo>
                <a:lnTo>
                  <a:pt x="39098" y="0"/>
                </a:lnTo>
                <a:close/>
              </a:path>
            </a:pathLst>
          </a:custGeom>
          <a:solidFill>
            <a:srgbClr val="5D97C8"/>
          </a:solidFill>
        </p:spPr>
        <p:txBody>
          <a:bodyPr wrap="square" lIns="0" tIns="0" rIns="0" bIns="0" rtlCol="0">
            <a:noAutofit/>
          </a:bodyPr>
          <a:lstStyle/>
          <a:p>
            <a:endParaRPr/>
          </a:p>
        </p:txBody>
      </p:sp>
      <p:sp>
        <p:nvSpPr>
          <p:cNvPr id="85" name="object 85"/>
          <p:cNvSpPr/>
          <p:nvPr/>
        </p:nvSpPr>
        <p:spPr>
          <a:xfrm>
            <a:off x="402275" y="692188"/>
            <a:ext cx="77049" cy="39012"/>
          </a:xfrm>
          <a:custGeom>
            <a:avLst/>
            <a:gdLst/>
            <a:ahLst/>
            <a:cxnLst/>
            <a:rect l="l" t="t" r="r" b="b"/>
            <a:pathLst>
              <a:path w="77049" h="39012">
                <a:moveTo>
                  <a:pt x="39040" y="0"/>
                </a:moveTo>
                <a:lnTo>
                  <a:pt x="25504" y="1818"/>
                </a:lnTo>
                <a:lnTo>
                  <a:pt x="13438" y="6935"/>
                </a:lnTo>
                <a:lnTo>
                  <a:pt x="3404" y="14837"/>
                </a:lnTo>
                <a:lnTo>
                  <a:pt x="0" y="18775"/>
                </a:lnTo>
                <a:lnTo>
                  <a:pt x="5242" y="27948"/>
                </a:lnTo>
                <a:lnTo>
                  <a:pt x="16200" y="34878"/>
                </a:lnTo>
                <a:lnTo>
                  <a:pt x="31261" y="38619"/>
                </a:lnTo>
                <a:lnTo>
                  <a:pt x="38470" y="39012"/>
                </a:lnTo>
                <a:lnTo>
                  <a:pt x="55045" y="36821"/>
                </a:lnTo>
                <a:lnTo>
                  <a:pt x="68031" y="30919"/>
                </a:lnTo>
                <a:lnTo>
                  <a:pt x="75731" y="22306"/>
                </a:lnTo>
                <a:lnTo>
                  <a:pt x="77049" y="17541"/>
                </a:lnTo>
                <a:lnTo>
                  <a:pt x="67751" y="8956"/>
                </a:lnTo>
                <a:lnTo>
                  <a:pt x="56275" y="2995"/>
                </a:lnTo>
                <a:lnTo>
                  <a:pt x="43160" y="163"/>
                </a:lnTo>
                <a:lnTo>
                  <a:pt x="39040" y="0"/>
                </a:lnTo>
                <a:close/>
              </a:path>
            </a:pathLst>
          </a:custGeom>
          <a:solidFill>
            <a:srgbClr val="4D92C5"/>
          </a:solidFill>
        </p:spPr>
        <p:txBody>
          <a:bodyPr wrap="square" lIns="0" tIns="0" rIns="0" bIns="0" rtlCol="0">
            <a:noAutofit/>
          </a:bodyPr>
          <a:lstStyle/>
          <a:p>
            <a:endParaRPr/>
          </a:p>
        </p:txBody>
      </p:sp>
      <p:sp>
        <p:nvSpPr>
          <p:cNvPr id="86" name="object 86"/>
          <p:cNvSpPr/>
          <p:nvPr/>
        </p:nvSpPr>
        <p:spPr>
          <a:xfrm>
            <a:off x="402388" y="692605"/>
            <a:ext cx="76876" cy="38594"/>
          </a:xfrm>
          <a:custGeom>
            <a:avLst/>
            <a:gdLst/>
            <a:ahLst/>
            <a:cxnLst/>
            <a:rect l="l" t="t" r="r" b="b"/>
            <a:pathLst>
              <a:path w="76876" h="38594">
                <a:moveTo>
                  <a:pt x="38927" y="0"/>
                </a:moveTo>
                <a:lnTo>
                  <a:pt x="25388" y="1839"/>
                </a:lnTo>
                <a:lnTo>
                  <a:pt x="13346" y="7006"/>
                </a:lnTo>
                <a:lnTo>
                  <a:pt x="3352" y="14969"/>
                </a:lnTo>
                <a:lnTo>
                  <a:pt x="0" y="18889"/>
                </a:lnTo>
                <a:lnTo>
                  <a:pt x="5550" y="27901"/>
                </a:lnTo>
                <a:lnTo>
                  <a:pt x="16625" y="34665"/>
                </a:lnTo>
                <a:lnTo>
                  <a:pt x="31661" y="38254"/>
                </a:lnTo>
                <a:lnTo>
                  <a:pt x="38357" y="38594"/>
                </a:lnTo>
                <a:lnTo>
                  <a:pt x="54803" y="36443"/>
                </a:lnTo>
                <a:lnTo>
                  <a:pt x="67742" y="30638"/>
                </a:lnTo>
                <a:lnTo>
                  <a:pt x="75510" y="22149"/>
                </a:lnTo>
                <a:lnTo>
                  <a:pt x="76876" y="17712"/>
                </a:lnTo>
                <a:lnTo>
                  <a:pt x="67622" y="9042"/>
                </a:lnTo>
                <a:lnTo>
                  <a:pt x="56169" y="3025"/>
                </a:lnTo>
                <a:lnTo>
                  <a:pt x="43064" y="166"/>
                </a:lnTo>
                <a:lnTo>
                  <a:pt x="38927" y="0"/>
                </a:lnTo>
                <a:close/>
              </a:path>
            </a:pathLst>
          </a:custGeom>
          <a:solidFill>
            <a:srgbClr val="408DC2"/>
          </a:solidFill>
        </p:spPr>
        <p:txBody>
          <a:bodyPr wrap="square" lIns="0" tIns="0" rIns="0" bIns="0" rtlCol="0">
            <a:noAutofit/>
          </a:bodyPr>
          <a:lstStyle/>
          <a:p>
            <a:endParaRPr/>
          </a:p>
        </p:txBody>
      </p:sp>
      <p:sp>
        <p:nvSpPr>
          <p:cNvPr id="87" name="object 87"/>
          <p:cNvSpPr/>
          <p:nvPr/>
        </p:nvSpPr>
        <p:spPr>
          <a:xfrm>
            <a:off x="402559" y="692985"/>
            <a:ext cx="76604" cy="38214"/>
          </a:xfrm>
          <a:custGeom>
            <a:avLst/>
            <a:gdLst/>
            <a:ahLst/>
            <a:cxnLst/>
            <a:rect l="l" t="t" r="r" b="b"/>
            <a:pathLst>
              <a:path w="76604" h="38214">
                <a:moveTo>
                  <a:pt x="38756" y="0"/>
                </a:moveTo>
                <a:lnTo>
                  <a:pt x="25198" y="1868"/>
                </a:lnTo>
                <a:lnTo>
                  <a:pt x="13169" y="7106"/>
                </a:lnTo>
                <a:lnTo>
                  <a:pt x="3251" y="15163"/>
                </a:lnTo>
                <a:lnTo>
                  <a:pt x="0" y="19059"/>
                </a:lnTo>
                <a:lnTo>
                  <a:pt x="5797" y="27907"/>
                </a:lnTo>
                <a:lnTo>
                  <a:pt x="16988" y="34501"/>
                </a:lnTo>
                <a:lnTo>
                  <a:pt x="32046" y="37930"/>
                </a:lnTo>
                <a:lnTo>
                  <a:pt x="38186" y="38214"/>
                </a:lnTo>
                <a:lnTo>
                  <a:pt x="54502" y="36092"/>
                </a:lnTo>
                <a:lnTo>
                  <a:pt x="67386" y="30368"/>
                </a:lnTo>
                <a:lnTo>
                  <a:pt x="75212" y="22002"/>
                </a:lnTo>
                <a:lnTo>
                  <a:pt x="76604" y="17920"/>
                </a:lnTo>
                <a:lnTo>
                  <a:pt x="67417" y="9163"/>
                </a:lnTo>
                <a:lnTo>
                  <a:pt x="55990" y="3070"/>
                </a:lnTo>
                <a:lnTo>
                  <a:pt x="42890" y="169"/>
                </a:lnTo>
                <a:lnTo>
                  <a:pt x="38756" y="0"/>
                </a:lnTo>
                <a:close/>
              </a:path>
            </a:pathLst>
          </a:custGeom>
          <a:solidFill>
            <a:srgbClr val="2986BD"/>
          </a:solidFill>
        </p:spPr>
        <p:txBody>
          <a:bodyPr wrap="square" lIns="0" tIns="0" rIns="0" bIns="0" rtlCol="0">
            <a:noAutofit/>
          </a:bodyPr>
          <a:lstStyle/>
          <a:p>
            <a:endParaRPr/>
          </a:p>
        </p:txBody>
      </p:sp>
      <p:sp>
        <p:nvSpPr>
          <p:cNvPr id="88" name="object 88"/>
          <p:cNvSpPr/>
          <p:nvPr/>
        </p:nvSpPr>
        <p:spPr>
          <a:xfrm>
            <a:off x="402674" y="693422"/>
            <a:ext cx="76368" cy="37778"/>
          </a:xfrm>
          <a:custGeom>
            <a:avLst/>
            <a:gdLst/>
            <a:ahLst/>
            <a:cxnLst/>
            <a:rect l="l" t="t" r="r" b="b"/>
            <a:pathLst>
              <a:path w="76368" h="37778">
                <a:moveTo>
                  <a:pt x="38641" y="0"/>
                </a:moveTo>
                <a:lnTo>
                  <a:pt x="25072" y="1876"/>
                </a:lnTo>
                <a:lnTo>
                  <a:pt x="13059" y="7141"/>
                </a:lnTo>
                <a:lnTo>
                  <a:pt x="3181" y="15248"/>
                </a:lnTo>
                <a:lnTo>
                  <a:pt x="0" y="19105"/>
                </a:lnTo>
                <a:lnTo>
                  <a:pt x="6078" y="27814"/>
                </a:lnTo>
                <a:lnTo>
                  <a:pt x="17378" y="34250"/>
                </a:lnTo>
                <a:lnTo>
                  <a:pt x="32400" y="37535"/>
                </a:lnTo>
                <a:lnTo>
                  <a:pt x="38071" y="37778"/>
                </a:lnTo>
                <a:lnTo>
                  <a:pt x="54262" y="35695"/>
                </a:lnTo>
                <a:lnTo>
                  <a:pt x="67098" y="30061"/>
                </a:lnTo>
                <a:lnTo>
                  <a:pt x="74978" y="21797"/>
                </a:lnTo>
                <a:lnTo>
                  <a:pt x="76368" y="18034"/>
                </a:lnTo>
                <a:lnTo>
                  <a:pt x="67246" y="9207"/>
                </a:lnTo>
                <a:lnTo>
                  <a:pt x="55832" y="3074"/>
                </a:lnTo>
                <a:lnTo>
                  <a:pt x="42716" y="165"/>
                </a:lnTo>
                <a:lnTo>
                  <a:pt x="38641" y="0"/>
                </a:lnTo>
                <a:close/>
              </a:path>
            </a:pathLst>
          </a:custGeom>
          <a:solidFill>
            <a:srgbClr val="1783BA"/>
          </a:solidFill>
        </p:spPr>
        <p:txBody>
          <a:bodyPr wrap="square" lIns="0" tIns="0" rIns="0" bIns="0" rtlCol="0">
            <a:noAutofit/>
          </a:bodyPr>
          <a:lstStyle/>
          <a:p>
            <a:endParaRPr/>
          </a:p>
        </p:txBody>
      </p:sp>
      <p:sp>
        <p:nvSpPr>
          <p:cNvPr id="89" name="object 89"/>
          <p:cNvSpPr/>
          <p:nvPr/>
        </p:nvSpPr>
        <p:spPr>
          <a:xfrm>
            <a:off x="402845" y="693801"/>
            <a:ext cx="76096" cy="37398"/>
          </a:xfrm>
          <a:custGeom>
            <a:avLst/>
            <a:gdLst/>
            <a:ahLst/>
            <a:cxnLst/>
            <a:rect l="l" t="t" r="r" b="b"/>
            <a:pathLst>
              <a:path w="76096" h="37398">
                <a:moveTo>
                  <a:pt x="38470" y="0"/>
                </a:moveTo>
                <a:lnTo>
                  <a:pt x="24891" y="1908"/>
                </a:lnTo>
                <a:lnTo>
                  <a:pt x="12906" y="7248"/>
                </a:lnTo>
                <a:lnTo>
                  <a:pt x="3095" y="15444"/>
                </a:lnTo>
                <a:lnTo>
                  <a:pt x="0" y="19266"/>
                </a:lnTo>
                <a:lnTo>
                  <a:pt x="6305" y="27809"/>
                </a:lnTo>
                <a:lnTo>
                  <a:pt x="17720" y="34073"/>
                </a:lnTo>
                <a:lnTo>
                  <a:pt x="32763" y="37200"/>
                </a:lnTo>
                <a:lnTo>
                  <a:pt x="37900" y="37398"/>
                </a:lnTo>
                <a:lnTo>
                  <a:pt x="53975" y="35349"/>
                </a:lnTo>
                <a:lnTo>
                  <a:pt x="66757" y="29795"/>
                </a:lnTo>
                <a:lnTo>
                  <a:pt x="74698" y="21624"/>
                </a:lnTo>
                <a:lnTo>
                  <a:pt x="76096" y="18129"/>
                </a:lnTo>
                <a:lnTo>
                  <a:pt x="67029" y="9281"/>
                </a:lnTo>
                <a:lnTo>
                  <a:pt x="55626" y="3101"/>
                </a:lnTo>
                <a:lnTo>
                  <a:pt x="42496" y="163"/>
                </a:lnTo>
                <a:lnTo>
                  <a:pt x="38470" y="0"/>
                </a:lnTo>
                <a:close/>
              </a:path>
            </a:pathLst>
          </a:custGeom>
          <a:solidFill>
            <a:srgbClr val="097EB8"/>
          </a:solidFill>
        </p:spPr>
        <p:txBody>
          <a:bodyPr wrap="square" lIns="0" tIns="0" rIns="0" bIns="0" rtlCol="0">
            <a:noAutofit/>
          </a:bodyPr>
          <a:lstStyle/>
          <a:p>
            <a:endParaRPr/>
          </a:p>
        </p:txBody>
      </p:sp>
      <p:sp>
        <p:nvSpPr>
          <p:cNvPr id="90" name="object 90"/>
          <p:cNvSpPr/>
          <p:nvPr/>
        </p:nvSpPr>
        <p:spPr>
          <a:xfrm>
            <a:off x="403017" y="694238"/>
            <a:ext cx="75804" cy="36961"/>
          </a:xfrm>
          <a:custGeom>
            <a:avLst/>
            <a:gdLst/>
            <a:ahLst/>
            <a:cxnLst/>
            <a:rect l="l" t="t" r="r" b="b"/>
            <a:pathLst>
              <a:path w="75804" h="36961">
                <a:moveTo>
                  <a:pt x="38299" y="0"/>
                </a:moveTo>
                <a:lnTo>
                  <a:pt x="24724" y="1918"/>
                </a:lnTo>
                <a:lnTo>
                  <a:pt x="12756" y="7289"/>
                </a:lnTo>
                <a:lnTo>
                  <a:pt x="2983" y="15537"/>
                </a:lnTo>
                <a:lnTo>
                  <a:pt x="0" y="19261"/>
                </a:lnTo>
                <a:lnTo>
                  <a:pt x="6547" y="27673"/>
                </a:lnTo>
                <a:lnTo>
                  <a:pt x="18045" y="33800"/>
                </a:lnTo>
                <a:lnTo>
                  <a:pt x="33063" y="36798"/>
                </a:lnTo>
                <a:lnTo>
                  <a:pt x="37729" y="36961"/>
                </a:lnTo>
                <a:lnTo>
                  <a:pt x="53701" y="34935"/>
                </a:lnTo>
                <a:lnTo>
                  <a:pt x="66434" y="29452"/>
                </a:lnTo>
                <a:lnTo>
                  <a:pt x="74429" y="21406"/>
                </a:lnTo>
                <a:lnTo>
                  <a:pt x="75804" y="18236"/>
                </a:lnTo>
                <a:lnTo>
                  <a:pt x="66774" y="9305"/>
                </a:lnTo>
                <a:lnTo>
                  <a:pt x="55393" y="3093"/>
                </a:lnTo>
                <a:lnTo>
                  <a:pt x="42261" y="158"/>
                </a:lnTo>
                <a:lnTo>
                  <a:pt x="38299" y="0"/>
                </a:lnTo>
                <a:close/>
              </a:path>
            </a:pathLst>
          </a:custGeom>
          <a:solidFill>
            <a:srgbClr val="0079B5"/>
          </a:solidFill>
        </p:spPr>
        <p:txBody>
          <a:bodyPr wrap="square" lIns="0" tIns="0" rIns="0" bIns="0" rtlCol="0">
            <a:noAutofit/>
          </a:bodyPr>
          <a:lstStyle/>
          <a:p>
            <a:endParaRPr/>
          </a:p>
        </p:txBody>
      </p:sp>
      <p:sp>
        <p:nvSpPr>
          <p:cNvPr id="91" name="object 91"/>
          <p:cNvSpPr/>
          <p:nvPr/>
        </p:nvSpPr>
        <p:spPr>
          <a:xfrm>
            <a:off x="403186" y="694656"/>
            <a:ext cx="75454" cy="36544"/>
          </a:xfrm>
          <a:custGeom>
            <a:avLst/>
            <a:gdLst/>
            <a:ahLst/>
            <a:cxnLst/>
            <a:rect l="l" t="t" r="r" b="b"/>
            <a:pathLst>
              <a:path w="75454" h="36544">
                <a:moveTo>
                  <a:pt x="38129" y="0"/>
                </a:moveTo>
                <a:lnTo>
                  <a:pt x="24558" y="1934"/>
                </a:lnTo>
                <a:lnTo>
                  <a:pt x="12602" y="7350"/>
                </a:lnTo>
                <a:lnTo>
                  <a:pt x="2879" y="15671"/>
                </a:lnTo>
                <a:lnTo>
                  <a:pt x="0" y="19329"/>
                </a:lnTo>
                <a:lnTo>
                  <a:pt x="6773" y="27577"/>
                </a:lnTo>
                <a:lnTo>
                  <a:pt x="18370" y="33551"/>
                </a:lnTo>
                <a:lnTo>
                  <a:pt x="33383" y="36412"/>
                </a:lnTo>
                <a:lnTo>
                  <a:pt x="37560" y="36544"/>
                </a:lnTo>
                <a:lnTo>
                  <a:pt x="53419" y="34547"/>
                </a:lnTo>
                <a:lnTo>
                  <a:pt x="66116" y="29134"/>
                </a:lnTo>
                <a:lnTo>
                  <a:pt x="74144" y="21170"/>
                </a:lnTo>
                <a:lnTo>
                  <a:pt x="75454" y="18304"/>
                </a:lnTo>
                <a:lnTo>
                  <a:pt x="66474" y="9328"/>
                </a:lnTo>
                <a:lnTo>
                  <a:pt x="55093" y="3083"/>
                </a:lnTo>
                <a:lnTo>
                  <a:pt x="41946" y="149"/>
                </a:lnTo>
                <a:lnTo>
                  <a:pt x="38129" y="0"/>
                </a:lnTo>
                <a:close/>
              </a:path>
            </a:pathLst>
          </a:custGeom>
          <a:solidFill>
            <a:srgbClr val="0077B3"/>
          </a:solidFill>
        </p:spPr>
        <p:txBody>
          <a:bodyPr wrap="square" lIns="0" tIns="0" rIns="0" bIns="0" rtlCol="0">
            <a:noAutofit/>
          </a:bodyPr>
          <a:lstStyle/>
          <a:p>
            <a:endParaRPr/>
          </a:p>
        </p:txBody>
      </p:sp>
      <p:sp>
        <p:nvSpPr>
          <p:cNvPr id="92" name="object 92"/>
          <p:cNvSpPr/>
          <p:nvPr/>
        </p:nvSpPr>
        <p:spPr>
          <a:xfrm>
            <a:off x="403415" y="695035"/>
            <a:ext cx="75063" cy="36164"/>
          </a:xfrm>
          <a:custGeom>
            <a:avLst/>
            <a:gdLst/>
            <a:ahLst/>
            <a:cxnLst/>
            <a:rect l="l" t="t" r="r" b="b"/>
            <a:pathLst>
              <a:path w="75063" h="36164">
                <a:moveTo>
                  <a:pt x="37900" y="0"/>
                </a:moveTo>
                <a:lnTo>
                  <a:pt x="24335" y="1961"/>
                </a:lnTo>
                <a:lnTo>
                  <a:pt x="12407" y="7449"/>
                </a:lnTo>
                <a:lnTo>
                  <a:pt x="2752" y="15867"/>
                </a:lnTo>
                <a:lnTo>
                  <a:pt x="0" y="19435"/>
                </a:lnTo>
                <a:lnTo>
                  <a:pt x="6971" y="27549"/>
                </a:lnTo>
                <a:lnTo>
                  <a:pt x="18672" y="33360"/>
                </a:lnTo>
                <a:lnTo>
                  <a:pt x="33699" y="36066"/>
                </a:lnTo>
                <a:lnTo>
                  <a:pt x="37330" y="36164"/>
                </a:lnTo>
                <a:lnTo>
                  <a:pt x="53080" y="34190"/>
                </a:lnTo>
                <a:lnTo>
                  <a:pt x="65722" y="28842"/>
                </a:lnTo>
                <a:lnTo>
                  <a:pt x="73803" y="20979"/>
                </a:lnTo>
                <a:lnTo>
                  <a:pt x="75063" y="18410"/>
                </a:lnTo>
                <a:lnTo>
                  <a:pt x="66113" y="9371"/>
                </a:lnTo>
                <a:lnTo>
                  <a:pt x="54763" y="3083"/>
                </a:lnTo>
                <a:lnTo>
                  <a:pt x="41617" y="142"/>
                </a:lnTo>
                <a:lnTo>
                  <a:pt x="37900" y="0"/>
                </a:lnTo>
                <a:close/>
              </a:path>
            </a:pathLst>
          </a:custGeom>
          <a:solidFill>
            <a:srgbClr val="0074AF"/>
          </a:solidFill>
        </p:spPr>
        <p:txBody>
          <a:bodyPr wrap="square" lIns="0" tIns="0" rIns="0" bIns="0" rtlCol="0">
            <a:noAutofit/>
          </a:bodyPr>
          <a:lstStyle/>
          <a:p>
            <a:endParaRPr/>
          </a:p>
        </p:txBody>
      </p:sp>
      <p:sp>
        <p:nvSpPr>
          <p:cNvPr id="93" name="object 93"/>
          <p:cNvSpPr/>
          <p:nvPr/>
        </p:nvSpPr>
        <p:spPr>
          <a:xfrm>
            <a:off x="403643" y="695472"/>
            <a:ext cx="74654" cy="35727"/>
          </a:xfrm>
          <a:custGeom>
            <a:avLst/>
            <a:gdLst/>
            <a:ahLst/>
            <a:cxnLst/>
            <a:rect l="l" t="t" r="r" b="b"/>
            <a:pathLst>
              <a:path w="74654" h="35727">
                <a:moveTo>
                  <a:pt x="37672" y="0"/>
                </a:moveTo>
                <a:lnTo>
                  <a:pt x="24098" y="1979"/>
                </a:lnTo>
                <a:lnTo>
                  <a:pt x="12189" y="7516"/>
                </a:lnTo>
                <a:lnTo>
                  <a:pt x="2599" y="16003"/>
                </a:lnTo>
                <a:lnTo>
                  <a:pt x="0" y="19430"/>
                </a:lnTo>
                <a:lnTo>
                  <a:pt x="7155" y="27414"/>
                </a:lnTo>
                <a:lnTo>
                  <a:pt x="18933" y="33085"/>
                </a:lnTo>
                <a:lnTo>
                  <a:pt x="33973" y="35655"/>
                </a:lnTo>
                <a:lnTo>
                  <a:pt x="37102" y="35727"/>
                </a:lnTo>
                <a:lnTo>
                  <a:pt x="52781" y="33787"/>
                </a:lnTo>
                <a:lnTo>
                  <a:pt x="65374" y="28509"/>
                </a:lnTo>
                <a:lnTo>
                  <a:pt x="73473" y="20711"/>
                </a:lnTo>
                <a:lnTo>
                  <a:pt x="74654" y="18405"/>
                </a:lnTo>
                <a:lnTo>
                  <a:pt x="65755" y="9338"/>
                </a:lnTo>
                <a:lnTo>
                  <a:pt x="54390" y="3045"/>
                </a:lnTo>
                <a:lnTo>
                  <a:pt x="41212" y="130"/>
                </a:lnTo>
                <a:lnTo>
                  <a:pt x="37672" y="0"/>
                </a:lnTo>
                <a:close/>
              </a:path>
            </a:pathLst>
          </a:custGeom>
          <a:solidFill>
            <a:srgbClr val="006FAC"/>
          </a:solidFill>
        </p:spPr>
        <p:txBody>
          <a:bodyPr wrap="square" lIns="0" tIns="0" rIns="0" bIns="0" rtlCol="0">
            <a:noAutofit/>
          </a:bodyPr>
          <a:lstStyle/>
          <a:p>
            <a:endParaRPr/>
          </a:p>
        </p:txBody>
      </p:sp>
      <p:sp>
        <p:nvSpPr>
          <p:cNvPr id="94" name="object 94"/>
          <p:cNvSpPr/>
          <p:nvPr/>
        </p:nvSpPr>
        <p:spPr>
          <a:xfrm>
            <a:off x="403871" y="695852"/>
            <a:ext cx="74205" cy="35348"/>
          </a:xfrm>
          <a:custGeom>
            <a:avLst/>
            <a:gdLst/>
            <a:ahLst/>
            <a:cxnLst/>
            <a:rect l="l" t="t" r="r" b="b"/>
            <a:pathLst>
              <a:path w="74205" h="35348">
                <a:moveTo>
                  <a:pt x="37445" y="0"/>
                </a:moveTo>
                <a:lnTo>
                  <a:pt x="23868" y="2004"/>
                </a:lnTo>
                <a:lnTo>
                  <a:pt x="11984" y="7604"/>
                </a:lnTo>
                <a:lnTo>
                  <a:pt x="2463" y="16174"/>
                </a:lnTo>
                <a:lnTo>
                  <a:pt x="0" y="19481"/>
                </a:lnTo>
                <a:lnTo>
                  <a:pt x="7354" y="27310"/>
                </a:lnTo>
                <a:lnTo>
                  <a:pt x="19219" y="32848"/>
                </a:lnTo>
                <a:lnTo>
                  <a:pt x="34250" y="35296"/>
                </a:lnTo>
                <a:lnTo>
                  <a:pt x="36875" y="35348"/>
                </a:lnTo>
                <a:lnTo>
                  <a:pt x="52469" y="33428"/>
                </a:lnTo>
                <a:lnTo>
                  <a:pt x="65021" y="28209"/>
                </a:lnTo>
                <a:lnTo>
                  <a:pt x="73136" y="20501"/>
                </a:lnTo>
                <a:lnTo>
                  <a:pt x="74205" y="18511"/>
                </a:lnTo>
                <a:lnTo>
                  <a:pt x="65352" y="9370"/>
                </a:lnTo>
                <a:lnTo>
                  <a:pt x="54002" y="3032"/>
                </a:lnTo>
                <a:lnTo>
                  <a:pt x="40819" y="120"/>
                </a:lnTo>
                <a:lnTo>
                  <a:pt x="37445" y="0"/>
                </a:lnTo>
                <a:close/>
              </a:path>
            </a:pathLst>
          </a:custGeom>
          <a:solidFill>
            <a:srgbClr val="006CA9"/>
          </a:solidFill>
        </p:spPr>
        <p:txBody>
          <a:bodyPr wrap="square" lIns="0" tIns="0" rIns="0" bIns="0" rtlCol="0">
            <a:noAutofit/>
          </a:bodyPr>
          <a:lstStyle/>
          <a:p>
            <a:endParaRPr/>
          </a:p>
        </p:txBody>
      </p:sp>
      <p:sp>
        <p:nvSpPr>
          <p:cNvPr id="95" name="object 95"/>
          <p:cNvSpPr/>
          <p:nvPr/>
        </p:nvSpPr>
        <p:spPr>
          <a:xfrm>
            <a:off x="404098" y="696288"/>
            <a:ext cx="73756" cy="34911"/>
          </a:xfrm>
          <a:custGeom>
            <a:avLst/>
            <a:gdLst/>
            <a:ahLst/>
            <a:cxnLst/>
            <a:rect l="l" t="t" r="r" b="b"/>
            <a:pathLst>
              <a:path w="73756" h="34911">
                <a:moveTo>
                  <a:pt x="37217" y="0"/>
                </a:moveTo>
                <a:lnTo>
                  <a:pt x="23625" y="2024"/>
                </a:lnTo>
                <a:lnTo>
                  <a:pt x="11755" y="7669"/>
                </a:lnTo>
                <a:lnTo>
                  <a:pt x="2301" y="16292"/>
                </a:lnTo>
                <a:lnTo>
                  <a:pt x="0" y="19422"/>
                </a:lnTo>
                <a:lnTo>
                  <a:pt x="7548" y="27150"/>
                </a:lnTo>
                <a:lnTo>
                  <a:pt x="19487" y="32557"/>
                </a:lnTo>
                <a:lnTo>
                  <a:pt x="34494" y="34876"/>
                </a:lnTo>
                <a:lnTo>
                  <a:pt x="36647" y="34911"/>
                </a:lnTo>
                <a:lnTo>
                  <a:pt x="52152" y="33013"/>
                </a:lnTo>
                <a:lnTo>
                  <a:pt x="64666" y="27849"/>
                </a:lnTo>
                <a:lnTo>
                  <a:pt x="72800" y="20213"/>
                </a:lnTo>
                <a:lnTo>
                  <a:pt x="73756" y="18505"/>
                </a:lnTo>
                <a:lnTo>
                  <a:pt x="64937" y="9321"/>
                </a:lnTo>
                <a:lnTo>
                  <a:pt x="53583" y="2981"/>
                </a:lnTo>
                <a:lnTo>
                  <a:pt x="40375" y="105"/>
                </a:lnTo>
                <a:lnTo>
                  <a:pt x="37217" y="0"/>
                </a:lnTo>
                <a:close/>
              </a:path>
            </a:pathLst>
          </a:custGeom>
          <a:solidFill>
            <a:srgbClr val="006BA7"/>
          </a:solidFill>
        </p:spPr>
        <p:txBody>
          <a:bodyPr wrap="square" lIns="0" tIns="0" rIns="0" bIns="0" rtlCol="0">
            <a:noAutofit/>
          </a:bodyPr>
          <a:lstStyle/>
          <a:p>
            <a:endParaRPr/>
          </a:p>
        </p:txBody>
      </p:sp>
      <p:sp>
        <p:nvSpPr>
          <p:cNvPr id="96" name="object 96"/>
          <p:cNvSpPr/>
          <p:nvPr/>
        </p:nvSpPr>
        <p:spPr>
          <a:xfrm>
            <a:off x="404326" y="696668"/>
            <a:ext cx="73347" cy="34531"/>
          </a:xfrm>
          <a:custGeom>
            <a:avLst/>
            <a:gdLst/>
            <a:ahLst/>
            <a:cxnLst/>
            <a:rect l="l" t="t" r="r" b="b"/>
            <a:pathLst>
              <a:path w="73347" h="34531">
                <a:moveTo>
                  <a:pt x="36990" y="0"/>
                </a:moveTo>
                <a:lnTo>
                  <a:pt x="23407" y="2042"/>
                </a:lnTo>
                <a:lnTo>
                  <a:pt x="11578" y="7742"/>
                </a:lnTo>
                <a:lnTo>
                  <a:pt x="2183" y="16458"/>
                </a:lnTo>
                <a:lnTo>
                  <a:pt x="0" y="19475"/>
                </a:lnTo>
                <a:lnTo>
                  <a:pt x="7738" y="27065"/>
                </a:lnTo>
                <a:lnTo>
                  <a:pt x="19746" y="32326"/>
                </a:lnTo>
                <a:lnTo>
                  <a:pt x="34752" y="34511"/>
                </a:lnTo>
                <a:lnTo>
                  <a:pt x="36420" y="34531"/>
                </a:lnTo>
                <a:lnTo>
                  <a:pt x="51818" y="32660"/>
                </a:lnTo>
                <a:lnTo>
                  <a:pt x="64293" y="27563"/>
                </a:lnTo>
                <a:lnTo>
                  <a:pt x="72487" y="20013"/>
                </a:lnTo>
                <a:lnTo>
                  <a:pt x="73347" y="18558"/>
                </a:lnTo>
                <a:lnTo>
                  <a:pt x="64560" y="9338"/>
                </a:lnTo>
                <a:lnTo>
                  <a:pt x="53211" y="2967"/>
                </a:lnTo>
                <a:lnTo>
                  <a:pt x="39996" y="97"/>
                </a:lnTo>
                <a:lnTo>
                  <a:pt x="36990" y="0"/>
                </a:lnTo>
                <a:close/>
              </a:path>
            </a:pathLst>
          </a:custGeom>
          <a:solidFill>
            <a:srgbClr val="0068A3"/>
          </a:solidFill>
        </p:spPr>
        <p:txBody>
          <a:bodyPr wrap="square" lIns="0" tIns="0" rIns="0" bIns="0" rtlCol="0">
            <a:noAutofit/>
          </a:bodyPr>
          <a:lstStyle/>
          <a:p>
            <a:endParaRPr/>
          </a:p>
        </p:txBody>
      </p:sp>
      <p:sp>
        <p:nvSpPr>
          <p:cNvPr id="97" name="object 97"/>
          <p:cNvSpPr/>
          <p:nvPr/>
        </p:nvSpPr>
        <p:spPr>
          <a:xfrm>
            <a:off x="404555" y="697086"/>
            <a:ext cx="72896" cy="34114"/>
          </a:xfrm>
          <a:custGeom>
            <a:avLst/>
            <a:gdLst/>
            <a:ahLst/>
            <a:cxnLst/>
            <a:rect l="l" t="t" r="r" b="b"/>
            <a:pathLst>
              <a:path w="72896" h="34114">
                <a:moveTo>
                  <a:pt x="36760" y="0"/>
                </a:moveTo>
                <a:lnTo>
                  <a:pt x="23163" y="2066"/>
                </a:lnTo>
                <a:lnTo>
                  <a:pt x="11352" y="7820"/>
                </a:lnTo>
                <a:lnTo>
                  <a:pt x="2029" y="16592"/>
                </a:lnTo>
                <a:lnTo>
                  <a:pt x="0" y="19435"/>
                </a:lnTo>
                <a:lnTo>
                  <a:pt x="7909" y="26894"/>
                </a:lnTo>
                <a:lnTo>
                  <a:pt x="19998" y="32032"/>
                </a:lnTo>
                <a:lnTo>
                  <a:pt x="34983" y="34103"/>
                </a:lnTo>
                <a:lnTo>
                  <a:pt x="36190" y="34114"/>
                </a:lnTo>
                <a:lnTo>
                  <a:pt x="51516" y="32256"/>
                </a:lnTo>
                <a:lnTo>
                  <a:pt x="63941" y="27207"/>
                </a:lnTo>
                <a:lnTo>
                  <a:pt x="72161" y="19751"/>
                </a:lnTo>
                <a:lnTo>
                  <a:pt x="72896" y="18572"/>
                </a:lnTo>
                <a:lnTo>
                  <a:pt x="64146" y="9313"/>
                </a:lnTo>
                <a:lnTo>
                  <a:pt x="52796" y="2929"/>
                </a:lnTo>
                <a:lnTo>
                  <a:pt x="39559" y="85"/>
                </a:lnTo>
                <a:lnTo>
                  <a:pt x="36760" y="0"/>
                </a:lnTo>
                <a:close/>
              </a:path>
            </a:pathLst>
          </a:custGeom>
          <a:solidFill>
            <a:srgbClr val="00639F"/>
          </a:solidFill>
        </p:spPr>
        <p:txBody>
          <a:bodyPr wrap="square" lIns="0" tIns="0" rIns="0" bIns="0" rtlCol="0">
            <a:noAutofit/>
          </a:bodyPr>
          <a:lstStyle/>
          <a:p>
            <a:endParaRPr/>
          </a:p>
        </p:txBody>
      </p:sp>
      <p:sp>
        <p:nvSpPr>
          <p:cNvPr id="98" name="object 98"/>
          <p:cNvSpPr/>
          <p:nvPr/>
        </p:nvSpPr>
        <p:spPr>
          <a:xfrm>
            <a:off x="404839" y="697465"/>
            <a:ext cx="72391" cy="33734"/>
          </a:xfrm>
          <a:custGeom>
            <a:avLst/>
            <a:gdLst/>
            <a:ahLst/>
            <a:cxnLst/>
            <a:rect l="l" t="t" r="r" b="b"/>
            <a:pathLst>
              <a:path w="72391" h="33734">
                <a:moveTo>
                  <a:pt x="36476" y="0"/>
                </a:moveTo>
                <a:lnTo>
                  <a:pt x="22893" y="2091"/>
                </a:lnTo>
                <a:lnTo>
                  <a:pt x="11109" y="7909"/>
                </a:lnTo>
                <a:lnTo>
                  <a:pt x="1860" y="16774"/>
                </a:lnTo>
                <a:lnTo>
                  <a:pt x="0" y="19433"/>
                </a:lnTo>
                <a:lnTo>
                  <a:pt x="8070" y="26792"/>
                </a:lnTo>
                <a:lnTo>
                  <a:pt x="20220" y="31795"/>
                </a:lnTo>
                <a:lnTo>
                  <a:pt x="35212" y="33731"/>
                </a:lnTo>
                <a:lnTo>
                  <a:pt x="35906" y="33734"/>
                </a:lnTo>
                <a:lnTo>
                  <a:pt x="51139" y="31902"/>
                </a:lnTo>
                <a:lnTo>
                  <a:pt x="63536" y="26909"/>
                </a:lnTo>
                <a:lnTo>
                  <a:pt x="71787" y="19508"/>
                </a:lnTo>
                <a:lnTo>
                  <a:pt x="72391" y="18570"/>
                </a:lnTo>
                <a:lnTo>
                  <a:pt x="63652" y="9274"/>
                </a:lnTo>
                <a:lnTo>
                  <a:pt x="52309" y="2882"/>
                </a:lnTo>
                <a:lnTo>
                  <a:pt x="39060" y="73"/>
                </a:lnTo>
                <a:lnTo>
                  <a:pt x="36476" y="0"/>
                </a:lnTo>
                <a:close/>
              </a:path>
            </a:pathLst>
          </a:custGeom>
          <a:solidFill>
            <a:srgbClr val="00619D"/>
          </a:solidFill>
        </p:spPr>
        <p:txBody>
          <a:bodyPr wrap="square" lIns="0" tIns="0" rIns="0" bIns="0" rtlCol="0">
            <a:noAutofit/>
          </a:bodyPr>
          <a:lstStyle/>
          <a:p>
            <a:endParaRPr/>
          </a:p>
        </p:txBody>
      </p:sp>
      <p:sp>
        <p:nvSpPr>
          <p:cNvPr id="99" name="object 99"/>
          <p:cNvSpPr/>
          <p:nvPr/>
        </p:nvSpPr>
        <p:spPr>
          <a:xfrm>
            <a:off x="405067" y="697902"/>
            <a:ext cx="71861" cy="33297"/>
          </a:xfrm>
          <a:custGeom>
            <a:avLst/>
            <a:gdLst/>
            <a:ahLst/>
            <a:cxnLst/>
            <a:rect l="l" t="t" r="r" b="b"/>
            <a:pathLst>
              <a:path w="71861" h="33297">
                <a:moveTo>
                  <a:pt x="36248" y="0"/>
                </a:moveTo>
                <a:lnTo>
                  <a:pt x="22660" y="2108"/>
                </a:lnTo>
                <a:lnTo>
                  <a:pt x="10908" y="7970"/>
                </a:lnTo>
                <a:lnTo>
                  <a:pt x="1718" y="16894"/>
                </a:lnTo>
                <a:lnTo>
                  <a:pt x="0" y="19375"/>
                </a:lnTo>
                <a:lnTo>
                  <a:pt x="8233" y="26598"/>
                </a:lnTo>
                <a:lnTo>
                  <a:pt x="20446" y="31475"/>
                </a:lnTo>
                <a:lnTo>
                  <a:pt x="35428" y="33297"/>
                </a:lnTo>
                <a:lnTo>
                  <a:pt x="35678" y="33297"/>
                </a:lnTo>
                <a:lnTo>
                  <a:pt x="50856" y="31475"/>
                </a:lnTo>
                <a:lnTo>
                  <a:pt x="63201" y="26511"/>
                </a:lnTo>
                <a:lnTo>
                  <a:pt x="71431" y="19160"/>
                </a:lnTo>
                <a:lnTo>
                  <a:pt x="71861" y="18511"/>
                </a:lnTo>
                <a:lnTo>
                  <a:pt x="63190" y="9197"/>
                </a:lnTo>
                <a:lnTo>
                  <a:pt x="51829" y="2811"/>
                </a:lnTo>
                <a:lnTo>
                  <a:pt x="38515" y="56"/>
                </a:lnTo>
                <a:lnTo>
                  <a:pt x="36248" y="0"/>
                </a:lnTo>
                <a:close/>
              </a:path>
            </a:pathLst>
          </a:custGeom>
          <a:solidFill>
            <a:srgbClr val="005F9A"/>
          </a:solidFill>
        </p:spPr>
        <p:txBody>
          <a:bodyPr wrap="square" lIns="0" tIns="0" rIns="0" bIns="0" rtlCol="0">
            <a:noAutofit/>
          </a:bodyPr>
          <a:lstStyle/>
          <a:p>
            <a:endParaRPr/>
          </a:p>
        </p:txBody>
      </p:sp>
      <p:sp>
        <p:nvSpPr>
          <p:cNvPr id="100" name="object 100"/>
          <p:cNvSpPr/>
          <p:nvPr/>
        </p:nvSpPr>
        <p:spPr>
          <a:xfrm>
            <a:off x="405353" y="698339"/>
            <a:ext cx="71353" cy="32861"/>
          </a:xfrm>
          <a:custGeom>
            <a:avLst/>
            <a:gdLst/>
            <a:ahLst/>
            <a:cxnLst/>
            <a:rect l="l" t="t" r="r" b="b"/>
            <a:pathLst>
              <a:path w="71353" h="32861">
                <a:moveTo>
                  <a:pt x="35962" y="0"/>
                </a:moveTo>
                <a:lnTo>
                  <a:pt x="22380" y="2123"/>
                </a:lnTo>
                <a:lnTo>
                  <a:pt x="10651" y="8034"/>
                </a:lnTo>
                <a:lnTo>
                  <a:pt x="1539" y="17046"/>
                </a:lnTo>
                <a:lnTo>
                  <a:pt x="0" y="19316"/>
                </a:lnTo>
                <a:lnTo>
                  <a:pt x="8383" y="26409"/>
                </a:lnTo>
                <a:lnTo>
                  <a:pt x="20677" y="31160"/>
                </a:lnTo>
                <a:lnTo>
                  <a:pt x="35393" y="32861"/>
                </a:lnTo>
                <a:lnTo>
                  <a:pt x="50474" y="31067"/>
                </a:lnTo>
                <a:lnTo>
                  <a:pt x="62795" y="26164"/>
                </a:lnTo>
                <a:lnTo>
                  <a:pt x="71067" y="18870"/>
                </a:lnTo>
                <a:lnTo>
                  <a:pt x="71353" y="18452"/>
                </a:lnTo>
                <a:lnTo>
                  <a:pt x="62678" y="9100"/>
                </a:lnTo>
                <a:lnTo>
                  <a:pt x="51299" y="2736"/>
                </a:lnTo>
                <a:lnTo>
                  <a:pt x="37978" y="45"/>
                </a:lnTo>
                <a:lnTo>
                  <a:pt x="35962" y="0"/>
                </a:lnTo>
                <a:close/>
              </a:path>
            </a:pathLst>
          </a:custGeom>
          <a:solidFill>
            <a:srgbClr val="005D97"/>
          </a:solidFill>
        </p:spPr>
        <p:txBody>
          <a:bodyPr wrap="square" lIns="0" tIns="0" rIns="0" bIns="0" rtlCol="0">
            <a:noAutofit/>
          </a:bodyPr>
          <a:lstStyle/>
          <a:p>
            <a:endParaRPr/>
          </a:p>
        </p:txBody>
      </p:sp>
      <p:sp>
        <p:nvSpPr>
          <p:cNvPr id="101" name="object 101"/>
          <p:cNvSpPr/>
          <p:nvPr/>
        </p:nvSpPr>
        <p:spPr>
          <a:xfrm>
            <a:off x="405637" y="698718"/>
            <a:ext cx="70788" cy="32481"/>
          </a:xfrm>
          <a:custGeom>
            <a:avLst/>
            <a:gdLst/>
            <a:ahLst/>
            <a:cxnLst/>
            <a:rect l="l" t="t" r="r" b="b"/>
            <a:pathLst>
              <a:path w="70788" h="32481">
                <a:moveTo>
                  <a:pt x="35678" y="0"/>
                </a:moveTo>
                <a:lnTo>
                  <a:pt x="22085" y="2160"/>
                </a:lnTo>
                <a:lnTo>
                  <a:pt x="10397" y="8153"/>
                </a:lnTo>
                <a:lnTo>
                  <a:pt x="1379" y="17246"/>
                </a:lnTo>
                <a:lnTo>
                  <a:pt x="0" y="19314"/>
                </a:lnTo>
                <a:lnTo>
                  <a:pt x="8522" y="26275"/>
                </a:lnTo>
                <a:lnTo>
                  <a:pt x="20884" y="30897"/>
                </a:lnTo>
                <a:lnTo>
                  <a:pt x="35109" y="32481"/>
                </a:lnTo>
                <a:lnTo>
                  <a:pt x="50122" y="30700"/>
                </a:lnTo>
                <a:lnTo>
                  <a:pt x="62391" y="25835"/>
                </a:lnTo>
                <a:lnTo>
                  <a:pt x="70678" y="18604"/>
                </a:lnTo>
                <a:lnTo>
                  <a:pt x="70788" y="18450"/>
                </a:lnTo>
                <a:lnTo>
                  <a:pt x="62154" y="9074"/>
                </a:lnTo>
                <a:lnTo>
                  <a:pt x="50777" y="2692"/>
                </a:lnTo>
                <a:lnTo>
                  <a:pt x="37420" y="34"/>
                </a:lnTo>
                <a:lnTo>
                  <a:pt x="35678" y="0"/>
                </a:lnTo>
                <a:close/>
              </a:path>
            </a:pathLst>
          </a:custGeom>
          <a:solidFill>
            <a:srgbClr val="005892"/>
          </a:solidFill>
        </p:spPr>
        <p:txBody>
          <a:bodyPr wrap="square" lIns="0" tIns="0" rIns="0" bIns="0" rtlCol="0">
            <a:noAutofit/>
          </a:bodyPr>
          <a:lstStyle/>
          <a:p>
            <a:endParaRPr/>
          </a:p>
        </p:txBody>
      </p:sp>
      <p:sp>
        <p:nvSpPr>
          <p:cNvPr id="102" name="object 102"/>
          <p:cNvSpPr/>
          <p:nvPr/>
        </p:nvSpPr>
        <p:spPr>
          <a:xfrm>
            <a:off x="405923" y="699136"/>
            <a:ext cx="70280" cy="32063"/>
          </a:xfrm>
          <a:custGeom>
            <a:avLst/>
            <a:gdLst/>
            <a:ahLst/>
            <a:cxnLst/>
            <a:rect l="l" t="t" r="r" b="b"/>
            <a:pathLst>
              <a:path w="70280" h="32063">
                <a:moveTo>
                  <a:pt x="35393" y="0"/>
                </a:moveTo>
                <a:lnTo>
                  <a:pt x="21800" y="2180"/>
                </a:lnTo>
                <a:lnTo>
                  <a:pt x="10133" y="8226"/>
                </a:lnTo>
                <a:lnTo>
                  <a:pt x="1197" y="17391"/>
                </a:lnTo>
                <a:lnTo>
                  <a:pt x="0" y="19219"/>
                </a:lnTo>
                <a:lnTo>
                  <a:pt x="8658" y="26082"/>
                </a:lnTo>
                <a:lnTo>
                  <a:pt x="21075" y="30589"/>
                </a:lnTo>
                <a:lnTo>
                  <a:pt x="34823" y="32063"/>
                </a:lnTo>
                <a:lnTo>
                  <a:pt x="49766" y="30301"/>
                </a:lnTo>
                <a:lnTo>
                  <a:pt x="62008" y="25491"/>
                </a:lnTo>
                <a:lnTo>
                  <a:pt x="70280" y="18410"/>
                </a:lnTo>
                <a:lnTo>
                  <a:pt x="61644" y="9001"/>
                </a:lnTo>
                <a:lnTo>
                  <a:pt x="50253" y="2631"/>
                </a:lnTo>
                <a:lnTo>
                  <a:pt x="36893" y="25"/>
                </a:lnTo>
                <a:lnTo>
                  <a:pt x="35393" y="0"/>
                </a:lnTo>
                <a:close/>
              </a:path>
            </a:pathLst>
          </a:custGeom>
          <a:solidFill>
            <a:srgbClr val="005591"/>
          </a:solidFill>
        </p:spPr>
        <p:txBody>
          <a:bodyPr wrap="square" lIns="0" tIns="0" rIns="0" bIns="0" rtlCol="0">
            <a:noAutofit/>
          </a:bodyPr>
          <a:lstStyle/>
          <a:p>
            <a:endParaRPr/>
          </a:p>
        </p:txBody>
      </p:sp>
      <p:sp>
        <p:nvSpPr>
          <p:cNvPr id="103" name="object 103"/>
          <p:cNvSpPr/>
          <p:nvPr/>
        </p:nvSpPr>
        <p:spPr>
          <a:xfrm>
            <a:off x="406207" y="699516"/>
            <a:ext cx="69714" cy="31684"/>
          </a:xfrm>
          <a:custGeom>
            <a:avLst/>
            <a:gdLst/>
            <a:ahLst/>
            <a:cxnLst/>
            <a:rect l="l" t="t" r="r" b="b"/>
            <a:pathLst>
              <a:path w="69714" h="31684">
                <a:moveTo>
                  <a:pt x="35109" y="0"/>
                </a:moveTo>
                <a:lnTo>
                  <a:pt x="21534" y="2208"/>
                </a:lnTo>
                <a:lnTo>
                  <a:pt x="9908" y="8318"/>
                </a:lnTo>
                <a:lnTo>
                  <a:pt x="1039" y="17560"/>
                </a:lnTo>
                <a:lnTo>
                  <a:pt x="0" y="19164"/>
                </a:lnTo>
                <a:lnTo>
                  <a:pt x="8795" y="25924"/>
                </a:lnTo>
                <a:lnTo>
                  <a:pt x="21266" y="30314"/>
                </a:lnTo>
                <a:lnTo>
                  <a:pt x="34539" y="31684"/>
                </a:lnTo>
                <a:lnTo>
                  <a:pt x="49424" y="29937"/>
                </a:lnTo>
                <a:lnTo>
                  <a:pt x="61630" y="25169"/>
                </a:lnTo>
                <a:lnTo>
                  <a:pt x="69714" y="18408"/>
                </a:lnTo>
                <a:lnTo>
                  <a:pt x="61120" y="8950"/>
                </a:lnTo>
                <a:lnTo>
                  <a:pt x="49730" y="2572"/>
                </a:lnTo>
                <a:lnTo>
                  <a:pt x="36334" y="17"/>
                </a:lnTo>
                <a:lnTo>
                  <a:pt x="35109" y="0"/>
                </a:lnTo>
                <a:close/>
              </a:path>
            </a:pathLst>
          </a:custGeom>
          <a:solidFill>
            <a:srgbClr val="00528D"/>
          </a:solidFill>
        </p:spPr>
        <p:txBody>
          <a:bodyPr wrap="square" lIns="0" tIns="0" rIns="0" bIns="0" rtlCol="0">
            <a:noAutofit/>
          </a:bodyPr>
          <a:lstStyle/>
          <a:p>
            <a:endParaRPr/>
          </a:p>
        </p:txBody>
      </p:sp>
      <p:sp>
        <p:nvSpPr>
          <p:cNvPr id="104" name="object 104"/>
          <p:cNvSpPr/>
          <p:nvPr/>
        </p:nvSpPr>
        <p:spPr>
          <a:xfrm>
            <a:off x="406493" y="699952"/>
            <a:ext cx="69126" cy="31247"/>
          </a:xfrm>
          <a:custGeom>
            <a:avLst/>
            <a:gdLst/>
            <a:ahLst/>
            <a:cxnLst/>
            <a:rect l="l" t="t" r="r" b="b"/>
            <a:pathLst>
              <a:path w="69126" h="31247">
                <a:moveTo>
                  <a:pt x="34823" y="0"/>
                </a:moveTo>
                <a:lnTo>
                  <a:pt x="21230" y="2224"/>
                </a:lnTo>
                <a:lnTo>
                  <a:pt x="9641" y="8388"/>
                </a:lnTo>
                <a:lnTo>
                  <a:pt x="873" y="17725"/>
                </a:lnTo>
                <a:lnTo>
                  <a:pt x="0" y="19105"/>
                </a:lnTo>
                <a:lnTo>
                  <a:pt x="8937" y="25725"/>
                </a:lnTo>
                <a:lnTo>
                  <a:pt x="21468" y="29982"/>
                </a:lnTo>
                <a:lnTo>
                  <a:pt x="34253" y="31247"/>
                </a:lnTo>
                <a:lnTo>
                  <a:pt x="49078" y="29514"/>
                </a:lnTo>
                <a:lnTo>
                  <a:pt x="61244" y="24778"/>
                </a:lnTo>
                <a:lnTo>
                  <a:pt x="69126" y="18296"/>
                </a:lnTo>
                <a:lnTo>
                  <a:pt x="60558" y="8849"/>
                </a:lnTo>
                <a:lnTo>
                  <a:pt x="49135" y="2492"/>
                </a:lnTo>
                <a:lnTo>
                  <a:pt x="35693" y="8"/>
                </a:lnTo>
                <a:lnTo>
                  <a:pt x="34823" y="0"/>
                </a:lnTo>
                <a:close/>
              </a:path>
            </a:pathLst>
          </a:custGeom>
          <a:solidFill>
            <a:srgbClr val="00518A"/>
          </a:solidFill>
        </p:spPr>
        <p:txBody>
          <a:bodyPr wrap="square" lIns="0" tIns="0" rIns="0" bIns="0" rtlCol="0">
            <a:noAutofit/>
          </a:bodyPr>
          <a:lstStyle/>
          <a:p>
            <a:endParaRPr/>
          </a:p>
        </p:txBody>
      </p:sp>
      <p:sp>
        <p:nvSpPr>
          <p:cNvPr id="105" name="object 105"/>
          <p:cNvSpPr/>
          <p:nvPr/>
        </p:nvSpPr>
        <p:spPr>
          <a:xfrm>
            <a:off x="406777" y="700332"/>
            <a:ext cx="68560" cy="30867"/>
          </a:xfrm>
          <a:custGeom>
            <a:avLst/>
            <a:gdLst/>
            <a:ahLst/>
            <a:cxnLst/>
            <a:rect l="l" t="t" r="r" b="b"/>
            <a:pathLst>
              <a:path w="68560" h="30867">
                <a:moveTo>
                  <a:pt x="34539" y="0"/>
                </a:moveTo>
                <a:lnTo>
                  <a:pt x="20965" y="2253"/>
                </a:lnTo>
                <a:lnTo>
                  <a:pt x="9418" y="8483"/>
                </a:lnTo>
                <a:lnTo>
                  <a:pt x="720" y="17899"/>
                </a:lnTo>
                <a:lnTo>
                  <a:pt x="0" y="19050"/>
                </a:lnTo>
                <a:lnTo>
                  <a:pt x="9076" y="25564"/>
                </a:lnTo>
                <a:lnTo>
                  <a:pt x="21656" y="29700"/>
                </a:lnTo>
                <a:lnTo>
                  <a:pt x="33969" y="30867"/>
                </a:lnTo>
                <a:lnTo>
                  <a:pt x="48735" y="29152"/>
                </a:lnTo>
                <a:lnTo>
                  <a:pt x="60869" y="24466"/>
                </a:lnTo>
                <a:lnTo>
                  <a:pt x="68560" y="18294"/>
                </a:lnTo>
                <a:lnTo>
                  <a:pt x="59997" y="8797"/>
                </a:lnTo>
                <a:lnTo>
                  <a:pt x="48573" y="2434"/>
                </a:lnTo>
                <a:lnTo>
                  <a:pt x="35130" y="4"/>
                </a:lnTo>
                <a:lnTo>
                  <a:pt x="34539" y="0"/>
                </a:lnTo>
                <a:close/>
              </a:path>
            </a:pathLst>
          </a:custGeom>
          <a:solidFill>
            <a:srgbClr val="004D85"/>
          </a:solidFill>
        </p:spPr>
        <p:txBody>
          <a:bodyPr wrap="square" lIns="0" tIns="0" rIns="0" bIns="0" rtlCol="0">
            <a:noAutofit/>
          </a:bodyPr>
          <a:lstStyle/>
          <a:p>
            <a:endParaRPr/>
          </a:p>
        </p:txBody>
      </p:sp>
      <p:sp>
        <p:nvSpPr>
          <p:cNvPr id="106" name="object 106"/>
          <p:cNvSpPr/>
          <p:nvPr/>
        </p:nvSpPr>
        <p:spPr>
          <a:xfrm>
            <a:off x="407063" y="700769"/>
            <a:ext cx="67992" cy="30431"/>
          </a:xfrm>
          <a:custGeom>
            <a:avLst/>
            <a:gdLst/>
            <a:ahLst/>
            <a:cxnLst/>
            <a:rect l="l" t="t" r="r" b="b"/>
            <a:pathLst>
              <a:path w="67992" h="30431">
                <a:moveTo>
                  <a:pt x="34253" y="0"/>
                </a:moveTo>
                <a:lnTo>
                  <a:pt x="20689" y="2271"/>
                </a:lnTo>
                <a:lnTo>
                  <a:pt x="9180" y="8552"/>
                </a:lnTo>
                <a:lnTo>
                  <a:pt x="552" y="18042"/>
                </a:lnTo>
                <a:lnTo>
                  <a:pt x="0" y="18936"/>
                </a:lnTo>
                <a:lnTo>
                  <a:pt x="9216" y="25317"/>
                </a:lnTo>
                <a:lnTo>
                  <a:pt x="21841" y="29346"/>
                </a:lnTo>
                <a:lnTo>
                  <a:pt x="33683" y="30431"/>
                </a:lnTo>
                <a:lnTo>
                  <a:pt x="48382" y="28733"/>
                </a:lnTo>
                <a:lnTo>
                  <a:pt x="60481" y="24087"/>
                </a:lnTo>
                <a:lnTo>
                  <a:pt x="67992" y="18181"/>
                </a:lnTo>
                <a:lnTo>
                  <a:pt x="59458" y="8666"/>
                </a:lnTo>
                <a:lnTo>
                  <a:pt x="48014" y="2341"/>
                </a:lnTo>
                <a:lnTo>
                  <a:pt x="34507" y="0"/>
                </a:lnTo>
                <a:lnTo>
                  <a:pt x="34253" y="0"/>
                </a:lnTo>
                <a:close/>
              </a:path>
            </a:pathLst>
          </a:custGeom>
          <a:solidFill>
            <a:srgbClr val="004983"/>
          </a:solidFill>
        </p:spPr>
        <p:txBody>
          <a:bodyPr wrap="square" lIns="0" tIns="0" rIns="0" bIns="0" rtlCol="0">
            <a:noAutofit/>
          </a:bodyPr>
          <a:lstStyle/>
          <a:p>
            <a:endParaRPr/>
          </a:p>
        </p:txBody>
      </p:sp>
      <p:sp>
        <p:nvSpPr>
          <p:cNvPr id="107" name="object 107"/>
          <p:cNvSpPr/>
          <p:nvPr/>
        </p:nvSpPr>
        <p:spPr>
          <a:xfrm>
            <a:off x="407405" y="701148"/>
            <a:ext cx="67368" cy="30051"/>
          </a:xfrm>
          <a:custGeom>
            <a:avLst/>
            <a:gdLst/>
            <a:ahLst/>
            <a:cxnLst/>
            <a:rect l="l" t="t" r="r" b="b"/>
            <a:pathLst>
              <a:path w="67368" h="30051">
                <a:moveTo>
                  <a:pt x="33910" y="0"/>
                </a:moveTo>
                <a:lnTo>
                  <a:pt x="20331" y="2303"/>
                </a:lnTo>
                <a:lnTo>
                  <a:pt x="8850" y="8659"/>
                </a:lnTo>
                <a:lnTo>
                  <a:pt x="356" y="18233"/>
                </a:lnTo>
                <a:lnTo>
                  <a:pt x="0" y="18826"/>
                </a:lnTo>
                <a:lnTo>
                  <a:pt x="9326" y="25142"/>
                </a:lnTo>
                <a:lnTo>
                  <a:pt x="21999" y="29060"/>
                </a:lnTo>
                <a:lnTo>
                  <a:pt x="33340" y="30051"/>
                </a:lnTo>
                <a:lnTo>
                  <a:pt x="47971" y="28372"/>
                </a:lnTo>
                <a:lnTo>
                  <a:pt x="60038" y="23769"/>
                </a:lnTo>
                <a:lnTo>
                  <a:pt x="67368" y="18126"/>
                </a:lnTo>
                <a:lnTo>
                  <a:pt x="58833" y="8592"/>
                </a:lnTo>
                <a:lnTo>
                  <a:pt x="47378" y="2275"/>
                </a:lnTo>
                <a:lnTo>
                  <a:pt x="33910" y="0"/>
                </a:lnTo>
                <a:close/>
              </a:path>
            </a:pathLst>
          </a:custGeom>
          <a:solidFill>
            <a:srgbClr val="004780"/>
          </a:solidFill>
        </p:spPr>
        <p:txBody>
          <a:bodyPr wrap="square" lIns="0" tIns="0" rIns="0" bIns="0" rtlCol="0">
            <a:noAutofit/>
          </a:bodyPr>
          <a:lstStyle/>
          <a:p>
            <a:endParaRPr/>
          </a:p>
        </p:txBody>
      </p:sp>
      <p:sp>
        <p:nvSpPr>
          <p:cNvPr id="108" name="object 108"/>
          <p:cNvSpPr/>
          <p:nvPr/>
        </p:nvSpPr>
        <p:spPr>
          <a:xfrm>
            <a:off x="407689" y="701566"/>
            <a:ext cx="66802" cy="29634"/>
          </a:xfrm>
          <a:custGeom>
            <a:avLst/>
            <a:gdLst/>
            <a:ahLst/>
            <a:cxnLst/>
            <a:rect l="l" t="t" r="r" b="b"/>
            <a:pathLst>
              <a:path w="66802" h="29634">
                <a:moveTo>
                  <a:pt x="33626" y="0"/>
                </a:moveTo>
                <a:lnTo>
                  <a:pt x="20061" y="2326"/>
                </a:lnTo>
                <a:lnTo>
                  <a:pt x="8621" y="8739"/>
                </a:lnTo>
                <a:lnTo>
                  <a:pt x="202" y="18392"/>
                </a:lnTo>
                <a:lnTo>
                  <a:pt x="0" y="18733"/>
                </a:lnTo>
                <a:lnTo>
                  <a:pt x="9429" y="24910"/>
                </a:lnTo>
                <a:lnTo>
                  <a:pt x="22148" y="28719"/>
                </a:lnTo>
                <a:lnTo>
                  <a:pt x="33056" y="29634"/>
                </a:lnTo>
                <a:lnTo>
                  <a:pt x="47616" y="27961"/>
                </a:lnTo>
                <a:lnTo>
                  <a:pt x="59653" y="23393"/>
                </a:lnTo>
                <a:lnTo>
                  <a:pt x="66802" y="18031"/>
                </a:lnTo>
                <a:lnTo>
                  <a:pt x="58286" y="8484"/>
                </a:lnTo>
                <a:lnTo>
                  <a:pt x="46801" y="2196"/>
                </a:lnTo>
                <a:lnTo>
                  <a:pt x="33626" y="0"/>
                </a:lnTo>
                <a:close/>
              </a:path>
            </a:pathLst>
          </a:custGeom>
          <a:solidFill>
            <a:srgbClr val="00457C"/>
          </a:solidFill>
        </p:spPr>
        <p:txBody>
          <a:bodyPr wrap="square" lIns="0" tIns="0" rIns="0" bIns="0" rtlCol="0">
            <a:noAutofit/>
          </a:bodyPr>
          <a:lstStyle/>
          <a:p>
            <a:endParaRPr/>
          </a:p>
        </p:txBody>
      </p:sp>
      <p:sp>
        <p:nvSpPr>
          <p:cNvPr id="109" name="object 109"/>
          <p:cNvSpPr/>
          <p:nvPr/>
        </p:nvSpPr>
        <p:spPr>
          <a:xfrm>
            <a:off x="408031" y="701946"/>
            <a:ext cx="66117" cy="29254"/>
          </a:xfrm>
          <a:custGeom>
            <a:avLst/>
            <a:gdLst/>
            <a:ahLst/>
            <a:cxnLst/>
            <a:rect l="l" t="t" r="r" b="b"/>
            <a:pathLst>
              <a:path w="66117" h="29254">
                <a:moveTo>
                  <a:pt x="33284" y="0"/>
                </a:moveTo>
                <a:lnTo>
                  <a:pt x="19725" y="2362"/>
                </a:lnTo>
                <a:lnTo>
                  <a:pt x="8335" y="8862"/>
                </a:lnTo>
                <a:lnTo>
                  <a:pt x="33" y="18618"/>
                </a:lnTo>
                <a:lnTo>
                  <a:pt x="9547" y="24746"/>
                </a:lnTo>
                <a:lnTo>
                  <a:pt x="22318" y="28429"/>
                </a:lnTo>
                <a:lnTo>
                  <a:pt x="32714" y="29254"/>
                </a:lnTo>
                <a:lnTo>
                  <a:pt x="47235" y="27598"/>
                </a:lnTo>
                <a:lnTo>
                  <a:pt x="59248" y="23063"/>
                </a:lnTo>
                <a:lnTo>
                  <a:pt x="66117" y="17976"/>
                </a:lnTo>
                <a:lnTo>
                  <a:pt x="57628" y="8398"/>
                </a:lnTo>
                <a:lnTo>
                  <a:pt x="46126" y="2118"/>
                </a:lnTo>
                <a:lnTo>
                  <a:pt x="33284" y="0"/>
                </a:lnTo>
                <a:close/>
              </a:path>
            </a:pathLst>
          </a:custGeom>
          <a:solidFill>
            <a:srgbClr val="044379"/>
          </a:solidFill>
        </p:spPr>
        <p:txBody>
          <a:bodyPr wrap="square" lIns="0" tIns="0" rIns="0" bIns="0" rtlCol="0">
            <a:noAutofit/>
          </a:bodyPr>
          <a:lstStyle/>
          <a:p>
            <a:endParaRPr/>
          </a:p>
        </p:txBody>
      </p:sp>
      <p:sp>
        <p:nvSpPr>
          <p:cNvPr id="110" name="object 110"/>
          <p:cNvSpPr/>
          <p:nvPr/>
        </p:nvSpPr>
        <p:spPr>
          <a:xfrm>
            <a:off x="408315" y="702382"/>
            <a:ext cx="65551" cy="28817"/>
          </a:xfrm>
          <a:custGeom>
            <a:avLst/>
            <a:gdLst/>
            <a:ahLst/>
            <a:cxnLst/>
            <a:rect l="l" t="t" r="r" b="b"/>
            <a:pathLst>
              <a:path w="65551" h="28817">
                <a:moveTo>
                  <a:pt x="33000" y="0"/>
                </a:moveTo>
                <a:lnTo>
                  <a:pt x="19443" y="2383"/>
                </a:lnTo>
                <a:lnTo>
                  <a:pt x="8089" y="8931"/>
                </a:lnTo>
                <a:lnTo>
                  <a:pt x="0" y="18509"/>
                </a:lnTo>
                <a:lnTo>
                  <a:pt x="9685" y="24475"/>
                </a:lnTo>
                <a:lnTo>
                  <a:pt x="22484" y="28059"/>
                </a:lnTo>
                <a:lnTo>
                  <a:pt x="32430" y="28817"/>
                </a:lnTo>
                <a:lnTo>
                  <a:pt x="46873" y="27182"/>
                </a:lnTo>
                <a:lnTo>
                  <a:pt x="58855" y="22683"/>
                </a:lnTo>
                <a:lnTo>
                  <a:pt x="65551" y="17808"/>
                </a:lnTo>
                <a:lnTo>
                  <a:pt x="57046" y="8254"/>
                </a:lnTo>
                <a:lnTo>
                  <a:pt x="45511" y="2025"/>
                </a:lnTo>
                <a:lnTo>
                  <a:pt x="33000" y="0"/>
                </a:lnTo>
                <a:close/>
              </a:path>
            </a:pathLst>
          </a:custGeom>
          <a:solidFill>
            <a:srgbClr val="044077"/>
          </a:solidFill>
        </p:spPr>
        <p:txBody>
          <a:bodyPr wrap="square" lIns="0" tIns="0" rIns="0" bIns="0" rtlCol="0">
            <a:noAutofit/>
          </a:bodyPr>
          <a:lstStyle/>
          <a:p>
            <a:endParaRPr/>
          </a:p>
        </p:txBody>
      </p:sp>
      <p:sp>
        <p:nvSpPr>
          <p:cNvPr id="111" name="object 111"/>
          <p:cNvSpPr/>
          <p:nvPr/>
        </p:nvSpPr>
        <p:spPr>
          <a:xfrm>
            <a:off x="408658" y="702762"/>
            <a:ext cx="64867" cy="28438"/>
          </a:xfrm>
          <a:custGeom>
            <a:avLst/>
            <a:gdLst/>
            <a:ahLst/>
            <a:cxnLst/>
            <a:rect l="l" t="t" r="r" b="b"/>
            <a:pathLst>
              <a:path w="64867" h="28438">
                <a:moveTo>
                  <a:pt x="32658" y="0"/>
                </a:moveTo>
                <a:lnTo>
                  <a:pt x="19099" y="2409"/>
                </a:lnTo>
                <a:lnTo>
                  <a:pt x="7792" y="9029"/>
                </a:lnTo>
                <a:lnTo>
                  <a:pt x="0" y="18401"/>
                </a:lnTo>
                <a:lnTo>
                  <a:pt x="9760" y="24291"/>
                </a:lnTo>
                <a:lnTo>
                  <a:pt x="22605" y="27757"/>
                </a:lnTo>
                <a:lnTo>
                  <a:pt x="32088" y="28438"/>
                </a:lnTo>
                <a:lnTo>
                  <a:pt x="46501" y="26807"/>
                </a:lnTo>
                <a:lnTo>
                  <a:pt x="58434" y="22337"/>
                </a:lnTo>
                <a:lnTo>
                  <a:pt x="64867" y="17753"/>
                </a:lnTo>
                <a:lnTo>
                  <a:pt x="56390" y="8168"/>
                </a:lnTo>
                <a:lnTo>
                  <a:pt x="44837" y="1948"/>
                </a:lnTo>
                <a:lnTo>
                  <a:pt x="32658" y="0"/>
                </a:lnTo>
                <a:close/>
              </a:path>
            </a:pathLst>
          </a:custGeom>
          <a:solidFill>
            <a:srgbClr val="053E75"/>
          </a:solidFill>
        </p:spPr>
        <p:txBody>
          <a:bodyPr wrap="square" lIns="0" tIns="0" rIns="0" bIns="0" rtlCol="0">
            <a:noAutofit/>
          </a:bodyPr>
          <a:lstStyle/>
          <a:p>
            <a:endParaRPr/>
          </a:p>
        </p:txBody>
      </p:sp>
      <p:sp>
        <p:nvSpPr>
          <p:cNvPr id="112" name="object 112"/>
          <p:cNvSpPr/>
          <p:nvPr/>
        </p:nvSpPr>
        <p:spPr>
          <a:xfrm>
            <a:off x="409000" y="703198"/>
            <a:ext cx="64242" cy="28001"/>
          </a:xfrm>
          <a:custGeom>
            <a:avLst/>
            <a:gdLst/>
            <a:ahLst/>
            <a:cxnLst/>
            <a:rect l="l" t="t" r="r" b="b"/>
            <a:pathLst>
              <a:path w="64242" h="28001">
                <a:moveTo>
                  <a:pt x="32315" y="0"/>
                </a:moveTo>
                <a:lnTo>
                  <a:pt x="18792" y="2436"/>
                </a:lnTo>
                <a:lnTo>
                  <a:pt x="7534" y="9128"/>
                </a:lnTo>
                <a:lnTo>
                  <a:pt x="0" y="18287"/>
                </a:lnTo>
                <a:lnTo>
                  <a:pt x="9856" y="24038"/>
                </a:lnTo>
                <a:lnTo>
                  <a:pt x="22763" y="27390"/>
                </a:lnTo>
                <a:lnTo>
                  <a:pt x="31745" y="28001"/>
                </a:lnTo>
                <a:lnTo>
                  <a:pt x="46092" y="26380"/>
                </a:lnTo>
                <a:lnTo>
                  <a:pt x="58009" y="21940"/>
                </a:lnTo>
                <a:lnTo>
                  <a:pt x="64242" y="17586"/>
                </a:lnTo>
                <a:lnTo>
                  <a:pt x="55750" y="7999"/>
                </a:lnTo>
                <a:lnTo>
                  <a:pt x="44163" y="1846"/>
                </a:lnTo>
                <a:lnTo>
                  <a:pt x="32315" y="0"/>
                </a:lnTo>
                <a:close/>
              </a:path>
            </a:pathLst>
          </a:custGeom>
          <a:solidFill>
            <a:srgbClr val="093A71"/>
          </a:solidFill>
        </p:spPr>
        <p:txBody>
          <a:bodyPr wrap="square" lIns="0" tIns="0" rIns="0" bIns="0" rtlCol="0">
            <a:noAutofit/>
          </a:bodyPr>
          <a:lstStyle/>
          <a:p>
            <a:endParaRPr/>
          </a:p>
        </p:txBody>
      </p:sp>
      <p:sp>
        <p:nvSpPr>
          <p:cNvPr id="113" name="object 113"/>
          <p:cNvSpPr/>
          <p:nvPr/>
        </p:nvSpPr>
        <p:spPr>
          <a:xfrm>
            <a:off x="409342" y="703578"/>
            <a:ext cx="63557" cy="27621"/>
          </a:xfrm>
          <a:custGeom>
            <a:avLst/>
            <a:gdLst/>
            <a:ahLst/>
            <a:cxnLst/>
            <a:rect l="l" t="t" r="r" b="b"/>
            <a:pathLst>
              <a:path w="63557" h="27621">
                <a:moveTo>
                  <a:pt x="31973" y="0"/>
                </a:moveTo>
                <a:lnTo>
                  <a:pt x="18447" y="2477"/>
                </a:lnTo>
                <a:lnTo>
                  <a:pt x="7240" y="9256"/>
                </a:lnTo>
                <a:lnTo>
                  <a:pt x="0" y="18177"/>
                </a:lnTo>
                <a:lnTo>
                  <a:pt x="9972" y="23825"/>
                </a:lnTo>
                <a:lnTo>
                  <a:pt x="22913" y="27073"/>
                </a:lnTo>
                <a:lnTo>
                  <a:pt x="31403" y="27621"/>
                </a:lnTo>
                <a:lnTo>
                  <a:pt x="45692" y="26021"/>
                </a:lnTo>
                <a:lnTo>
                  <a:pt x="57581" y="21624"/>
                </a:lnTo>
                <a:lnTo>
                  <a:pt x="63557" y="17529"/>
                </a:lnTo>
                <a:lnTo>
                  <a:pt x="55094" y="7911"/>
                </a:lnTo>
                <a:lnTo>
                  <a:pt x="43487" y="1771"/>
                </a:lnTo>
                <a:lnTo>
                  <a:pt x="31973" y="0"/>
                </a:lnTo>
                <a:close/>
              </a:path>
            </a:pathLst>
          </a:custGeom>
          <a:solidFill>
            <a:srgbClr val="09396E"/>
          </a:solidFill>
        </p:spPr>
        <p:txBody>
          <a:bodyPr wrap="square" lIns="0" tIns="0" rIns="0" bIns="0" rtlCol="0">
            <a:noAutofit/>
          </a:bodyPr>
          <a:lstStyle/>
          <a:p>
            <a:endParaRPr/>
          </a:p>
        </p:txBody>
      </p:sp>
      <p:sp>
        <p:nvSpPr>
          <p:cNvPr id="114" name="object 114"/>
          <p:cNvSpPr/>
          <p:nvPr/>
        </p:nvSpPr>
        <p:spPr>
          <a:xfrm>
            <a:off x="409685" y="703996"/>
            <a:ext cx="62873" cy="27204"/>
          </a:xfrm>
          <a:custGeom>
            <a:avLst/>
            <a:gdLst/>
            <a:ahLst/>
            <a:cxnLst/>
            <a:rect l="l" t="t" r="r" b="b"/>
            <a:pathLst>
              <a:path w="62873" h="27204">
                <a:moveTo>
                  <a:pt x="31630" y="0"/>
                </a:moveTo>
                <a:lnTo>
                  <a:pt x="18097" y="2497"/>
                </a:lnTo>
                <a:lnTo>
                  <a:pt x="6939" y="9339"/>
                </a:lnTo>
                <a:lnTo>
                  <a:pt x="0" y="18029"/>
                </a:lnTo>
                <a:lnTo>
                  <a:pt x="10050" y="23571"/>
                </a:lnTo>
                <a:lnTo>
                  <a:pt x="23032" y="26715"/>
                </a:lnTo>
                <a:lnTo>
                  <a:pt x="31061" y="27204"/>
                </a:lnTo>
                <a:lnTo>
                  <a:pt x="45300" y="25609"/>
                </a:lnTo>
                <a:lnTo>
                  <a:pt x="57167" y="21234"/>
                </a:lnTo>
                <a:lnTo>
                  <a:pt x="62873" y="17381"/>
                </a:lnTo>
                <a:lnTo>
                  <a:pt x="54411" y="7771"/>
                </a:lnTo>
                <a:lnTo>
                  <a:pt x="42753" y="1677"/>
                </a:lnTo>
                <a:lnTo>
                  <a:pt x="31630" y="0"/>
                </a:lnTo>
                <a:close/>
              </a:path>
            </a:pathLst>
          </a:custGeom>
          <a:solidFill>
            <a:srgbClr val="0A376C"/>
          </a:solidFill>
        </p:spPr>
        <p:txBody>
          <a:bodyPr wrap="square" lIns="0" tIns="0" rIns="0" bIns="0" rtlCol="0">
            <a:noAutofit/>
          </a:bodyPr>
          <a:lstStyle/>
          <a:p>
            <a:endParaRPr/>
          </a:p>
        </p:txBody>
      </p:sp>
      <p:sp>
        <p:nvSpPr>
          <p:cNvPr id="115" name="object 115"/>
          <p:cNvSpPr/>
          <p:nvPr/>
        </p:nvSpPr>
        <p:spPr>
          <a:xfrm>
            <a:off x="407633" y="779176"/>
            <a:ext cx="7465" cy="6152"/>
          </a:xfrm>
          <a:custGeom>
            <a:avLst/>
            <a:gdLst/>
            <a:ahLst/>
            <a:cxnLst/>
            <a:rect l="l" t="t" r="r" b="b"/>
            <a:pathLst>
              <a:path w="7465" h="6152">
                <a:moveTo>
                  <a:pt x="1538" y="3291"/>
                </a:moveTo>
                <a:lnTo>
                  <a:pt x="2622" y="3830"/>
                </a:lnTo>
                <a:lnTo>
                  <a:pt x="3818" y="4372"/>
                </a:lnTo>
                <a:lnTo>
                  <a:pt x="5129" y="4911"/>
                </a:lnTo>
                <a:lnTo>
                  <a:pt x="5471" y="5288"/>
                </a:lnTo>
                <a:lnTo>
                  <a:pt x="6154" y="5883"/>
                </a:lnTo>
                <a:lnTo>
                  <a:pt x="6668" y="6152"/>
                </a:lnTo>
                <a:lnTo>
                  <a:pt x="5983" y="5558"/>
                </a:lnTo>
                <a:lnTo>
                  <a:pt x="5584" y="5127"/>
                </a:lnTo>
                <a:lnTo>
                  <a:pt x="7465" y="5883"/>
                </a:lnTo>
                <a:lnTo>
                  <a:pt x="7465" y="5611"/>
                </a:lnTo>
                <a:lnTo>
                  <a:pt x="5755" y="4911"/>
                </a:lnTo>
                <a:lnTo>
                  <a:pt x="5242" y="4749"/>
                </a:lnTo>
                <a:lnTo>
                  <a:pt x="4217" y="3616"/>
                </a:lnTo>
                <a:lnTo>
                  <a:pt x="3020" y="2050"/>
                </a:lnTo>
                <a:lnTo>
                  <a:pt x="1937" y="0"/>
                </a:lnTo>
                <a:lnTo>
                  <a:pt x="2507" y="1835"/>
                </a:lnTo>
                <a:lnTo>
                  <a:pt x="3703" y="3400"/>
                </a:lnTo>
                <a:lnTo>
                  <a:pt x="4787" y="4533"/>
                </a:lnTo>
                <a:lnTo>
                  <a:pt x="2906" y="3777"/>
                </a:lnTo>
                <a:lnTo>
                  <a:pt x="1311" y="3022"/>
                </a:lnTo>
                <a:lnTo>
                  <a:pt x="0" y="2319"/>
                </a:lnTo>
                <a:lnTo>
                  <a:pt x="513" y="2644"/>
                </a:lnTo>
                <a:lnTo>
                  <a:pt x="1025" y="2967"/>
                </a:lnTo>
                <a:lnTo>
                  <a:pt x="1538" y="3291"/>
                </a:lnTo>
                <a:close/>
              </a:path>
            </a:pathLst>
          </a:custGeom>
          <a:solidFill>
            <a:srgbClr val="164F93"/>
          </a:solidFill>
        </p:spPr>
        <p:txBody>
          <a:bodyPr wrap="square" lIns="0" tIns="0" rIns="0" bIns="0" rtlCol="0">
            <a:noAutofit/>
          </a:bodyPr>
          <a:lstStyle/>
          <a:p>
            <a:endParaRPr/>
          </a:p>
        </p:txBody>
      </p:sp>
      <p:sp>
        <p:nvSpPr>
          <p:cNvPr id="116" name="object 116"/>
          <p:cNvSpPr/>
          <p:nvPr/>
        </p:nvSpPr>
        <p:spPr>
          <a:xfrm>
            <a:off x="403129" y="698604"/>
            <a:ext cx="4787" cy="2752"/>
          </a:xfrm>
          <a:custGeom>
            <a:avLst/>
            <a:gdLst/>
            <a:ahLst/>
            <a:cxnLst/>
            <a:rect l="l" t="t" r="r" b="b"/>
            <a:pathLst>
              <a:path w="4787" h="2752">
                <a:moveTo>
                  <a:pt x="2223" y="1290"/>
                </a:moveTo>
                <a:lnTo>
                  <a:pt x="0" y="2752"/>
                </a:lnTo>
                <a:lnTo>
                  <a:pt x="2108" y="1670"/>
                </a:lnTo>
                <a:lnTo>
                  <a:pt x="4615" y="322"/>
                </a:lnTo>
                <a:lnTo>
                  <a:pt x="4787" y="0"/>
                </a:lnTo>
                <a:lnTo>
                  <a:pt x="2223" y="1290"/>
                </a:lnTo>
                <a:close/>
              </a:path>
            </a:pathLst>
          </a:custGeom>
          <a:solidFill>
            <a:srgbClr val="164F93"/>
          </a:solidFill>
        </p:spPr>
        <p:txBody>
          <a:bodyPr wrap="square" lIns="0" tIns="0" rIns="0" bIns="0" rtlCol="0">
            <a:noAutofit/>
          </a:bodyPr>
          <a:lstStyle/>
          <a:p>
            <a:endParaRPr/>
          </a:p>
        </p:txBody>
      </p:sp>
      <p:sp>
        <p:nvSpPr>
          <p:cNvPr id="117" name="object 117"/>
          <p:cNvSpPr/>
          <p:nvPr/>
        </p:nvSpPr>
        <p:spPr>
          <a:xfrm>
            <a:off x="441203" y="687802"/>
            <a:ext cx="2050" cy="379"/>
          </a:xfrm>
          <a:custGeom>
            <a:avLst/>
            <a:gdLst/>
            <a:ahLst/>
            <a:cxnLst/>
            <a:rect l="l" t="t" r="r" b="b"/>
            <a:pathLst>
              <a:path w="2050" h="379">
                <a:moveTo>
                  <a:pt x="56" y="0"/>
                </a:moveTo>
                <a:lnTo>
                  <a:pt x="0" y="227"/>
                </a:lnTo>
                <a:lnTo>
                  <a:pt x="626" y="227"/>
                </a:lnTo>
                <a:lnTo>
                  <a:pt x="1196" y="284"/>
                </a:lnTo>
                <a:lnTo>
                  <a:pt x="1822" y="379"/>
                </a:lnTo>
                <a:lnTo>
                  <a:pt x="2050" y="170"/>
                </a:lnTo>
                <a:lnTo>
                  <a:pt x="1367" y="56"/>
                </a:lnTo>
                <a:lnTo>
                  <a:pt x="739" y="0"/>
                </a:lnTo>
                <a:lnTo>
                  <a:pt x="56" y="0"/>
                </a:lnTo>
                <a:close/>
              </a:path>
            </a:pathLst>
          </a:custGeom>
          <a:solidFill>
            <a:srgbClr val="164F93"/>
          </a:solidFill>
        </p:spPr>
        <p:txBody>
          <a:bodyPr wrap="square" lIns="0" tIns="0" rIns="0" bIns="0" rtlCol="0">
            <a:noAutofit/>
          </a:bodyPr>
          <a:lstStyle/>
          <a:p>
            <a:endParaRPr/>
          </a:p>
        </p:txBody>
      </p:sp>
      <p:sp>
        <p:nvSpPr>
          <p:cNvPr id="118" name="object 118"/>
          <p:cNvSpPr/>
          <p:nvPr/>
        </p:nvSpPr>
        <p:spPr>
          <a:xfrm>
            <a:off x="434875" y="715063"/>
            <a:ext cx="8037" cy="24231"/>
          </a:xfrm>
          <a:custGeom>
            <a:avLst/>
            <a:gdLst/>
            <a:ahLst/>
            <a:cxnLst/>
            <a:rect l="l" t="t" r="r" b="b"/>
            <a:pathLst>
              <a:path w="8037" h="24231">
                <a:moveTo>
                  <a:pt x="569" y="8905"/>
                </a:moveTo>
                <a:lnTo>
                  <a:pt x="285" y="11872"/>
                </a:lnTo>
                <a:lnTo>
                  <a:pt x="0" y="14949"/>
                </a:lnTo>
                <a:lnTo>
                  <a:pt x="58" y="24231"/>
                </a:lnTo>
                <a:lnTo>
                  <a:pt x="227" y="21478"/>
                </a:lnTo>
                <a:lnTo>
                  <a:pt x="457" y="18780"/>
                </a:lnTo>
                <a:lnTo>
                  <a:pt x="1937" y="18834"/>
                </a:lnTo>
                <a:lnTo>
                  <a:pt x="3478" y="18889"/>
                </a:lnTo>
                <a:lnTo>
                  <a:pt x="5985" y="18889"/>
                </a:lnTo>
                <a:lnTo>
                  <a:pt x="6954" y="18834"/>
                </a:lnTo>
                <a:lnTo>
                  <a:pt x="7866" y="18834"/>
                </a:lnTo>
                <a:lnTo>
                  <a:pt x="8037" y="21478"/>
                </a:lnTo>
                <a:lnTo>
                  <a:pt x="8037" y="8472"/>
                </a:lnTo>
                <a:lnTo>
                  <a:pt x="7866" y="5505"/>
                </a:lnTo>
                <a:lnTo>
                  <a:pt x="7636" y="2644"/>
                </a:lnTo>
                <a:lnTo>
                  <a:pt x="7409" y="0"/>
                </a:lnTo>
                <a:lnTo>
                  <a:pt x="7524" y="11927"/>
                </a:lnTo>
                <a:lnTo>
                  <a:pt x="7695" y="15003"/>
                </a:lnTo>
                <a:lnTo>
                  <a:pt x="7866" y="18186"/>
                </a:lnTo>
                <a:lnTo>
                  <a:pt x="6897" y="18241"/>
                </a:lnTo>
                <a:lnTo>
                  <a:pt x="5985" y="18241"/>
                </a:lnTo>
                <a:lnTo>
                  <a:pt x="5016" y="18294"/>
                </a:lnTo>
                <a:lnTo>
                  <a:pt x="3478" y="18294"/>
                </a:lnTo>
                <a:lnTo>
                  <a:pt x="1995" y="18241"/>
                </a:lnTo>
                <a:lnTo>
                  <a:pt x="513" y="18186"/>
                </a:lnTo>
                <a:lnTo>
                  <a:pt x="741" y="15003"/>
                </a:lnTo>
                <a:lnTo>
                  <a:pt x="569" y="8905"/>
                </a:lnTo>
                <a:close/>
              </a:path>
            </a:pathLst>
          </a:custGeom>
          <a:solidFill>
            <a:srgbClr val="164F93"/>
          </a:solidFill>
        </p:spPr>
        <p:txBody>
          <a:bodyPr wrap="square" lIns="0" tIns="0" rIns="0" bIns="0" rtlCol="0">
            <a:noAutofit/>
          </a:bodyPr>
          <a:lstStyle/>
          <a:p>
            <a:endParaRPr/>
          </a:p>
        </p:txBody>
      </p:sp>
      <p:sp>
        <p:nvSpPr>
          <p:cNvPr id="119" name="object 119"/>
          <p:cNvSpPr/>
          <p:nvPr/>
        </p:nvSpPr>
        <p:spPr>
          <a:xfrm>
            <a:off x="440005" y="692719"/>
            <a:ext cx="22969" cy="12947"/>
          </a:xfrm>
          <a:custGeom>
            <a:avLst/>
            <a:gdLst/>
            <a:ahLst/>
            <a:cxnLst/>
            <a:rect l="l" t="t" r="r" b="b"/>
            <a:pathLst>
              <a:path w="22969" h="12947">
                <a:moveTo>
                  <a:pt x="13336" y="3398"/>
                </a:moveTo>
                <a:lnTo>
                  <a:pt x="13737" y="3569"/>
                </a:lnTo>
                <a:lnTo>
                  <a:pt x="15674" y="4214"/>
                </a:lnTo>
                <a:lnTo>
                  <a:pt x="17839" y="5030"/>
                </a:lnTo>
                <a:lnTo>
                  <a:pt x="20062" y="6055"/>
                </a:lnTo>
                <a:lnTo>
                  <a:pt x="19835" y="6530"/>
                </a:lnTo>
                <a:lnTo>
                  <a:pt x="19492" y="7081"/>
                </a:lnTo>
                <a:lnTo>
                  <a:pt x="19206" y="7726"/>
                </a:lnTo>
                <a:lnTo>
                  <a:pt x="19664" y="7175"/>
                </a:lnTo>
                <a:lnTo>
                  <a:pt x="20006" y="6644"/>
                </a:lnTo>
                <a:lnTo>
                  <a:pt x="20290" y="6093"/>
                </a:lnTo>
                <a:lnTo>
                  <a:pt x="22969" y="7289"/>
                </a:lnTo>
                <a:lnTo>
                  <a:pt x="20405" y="5885"/>
                </a:lnTo>
                <a:lnTo>
                  <a:pt x="20576" y="5391"/>
                </a:lnTo>
                <a:lnTo>
                  <a:pt x="20745" y="4916"/>
                </a:lnTo>
                <a:lnTo>
                  <a:pt x="20689" y="4214"/>
                </a:lnTo>
                <a:lnTo>
                  <a:pt x="20576" y="4651"/>
                </a:lnTo>
                <a:lnTo>
                  <a:pt x="20461" y="5239"/>
                </a:lnTo>
                <a:lnTo>
                  <a:pt x="20175" y="5828"/>
                </a:lnTo>
                <a:lnTo>
                  <a:pt x="17954" y="4802"/>
                </a:lnTo>
                <a:lnTo>
                  <a:pt x="15787" y="4005"/>
                </a:lnTo>
                <a:lnTo>
                  <a:pt x="13793" y="3341"/>
                </a:lnTo>
                <a:lnTo>
                  <a:pt x="13052" y="3075"/>
                </a:lnTo>
                <a:lnTo>
                  <a:pt x="12824" y="2600"/>
                </a:lnTo>
                <a:lnTo>
                  <a:pt x="12937" y="1993"/>
                </a:lnTo>
                <a:lnTo>
                  <a:pt x="12709" y="2543"/>
                </a:lnTo>
                <a:lnTo>
                  <a:pt x="12538" y="2923"/>
                </a:lnTo>
                <a:lnTo>
                  <a:pt x="6098" y="873"/>
                </a:lnTo>
                <a:lnTo>
                  <a:pt x="1538" y="227"/>
                </a:lnTo>
                <a:lnTo>
                  <a:pt x="227" y="56"/>
                </a:lnTo>
                <a:lnTo>
                  <a:pt x="0" y="379"/>
                </a:lnTo>
                <a:lnTo>
                  <a:pt x="797" y="968"/>
                </a:lnTo>
                <a:lnTo>
                  <a:pt x="3419" y="3189"/>
                </a:lnTo>
                <a:lnTo>
                  <a:pt x="6897" y="6910"/>
                </a:lnTo>
                <a:lnTo>
                  <a:pt x="6327" y="7081"/>
                </a:lnTo>
                <a:lnTo>
                  <a:pt x="5757" y="7232"/>
                </a:lnTo>
                <a:lnTo>
                  <a:pt x="5129" y="7346"/>
                </a:lnTo>
                <a:lnTo>
                  <a:pt x="4958" y="7669"/>
                </a:lnTo>
                <a:lnTo>
                  <a:pt x="5927" y="9226"/>
                </a:lnTo>
                <a:lnTo>
                  <a:pt x="6954" y="10953"/>
                </a:lnTo>
                <a:lnTo>
                  <a:pt x="8037" y="12947"/>
                </a:lnTo>
                <a:lnTo>
                  <a:pt x="8492" y="12852"/>
                </a:lnTo>
                <a:lnTo>
                  <a:pt x="7352" y="10896"/>
                </a:lnTo>
                <a:lnTo>
                  <a:pt x="6327" y="9131"/>
                </a:lnTo>
                <a:lnTo>
                  <a:pt x="5300" y="7612"/>
                </a:lnTo>
                <a:lnTo>
                  <a:pt x="5927" y="7441"/>
                </a:lnTo>
                <a:lnTo>
                  <a:pt x="6496" y="7289"/>
                </a:lnTo>
                <a:lnTo>
                  <a:pt x="7066" y="7119"/>
                </a:lnTo>
                <a:lnTo>
                  <a:pt x="7238" y="6739"/>
                </a:lnTo>
                <a:lnTo>
                  <a:pt x="3762" y="3132"/>
                </a:lnTo>
                <a:lnTo>
                  <a:pt x="1083" y="968"/>
                </a:lnTo>
                <a:lnTo>
                  <a:pt x="114" y="265"/>
                </a:lnTo>
                <a:lnTo>
                  <a:pt x="1198" y="911"/>
                </a:lnTo>
                <a:lnTo>
                  <a:pt x="4388" y="2809"/>
                </a:lnTo>
                <a:lnTo>
                  <a:pt x="8720" y="6207"/>
                </a:lnTo>
                <a:lnTo>
                  <a:pt x="9062" y="6055"/>
                </a:lnTo>
                <a:lnTo>
                  <a:pt x="4674" y="2695"/>
                </a:lnTo>
                <a:lnTo>
                  <a:pt x="1425" y="816"/>
                </a:lnTo>
                <a:lnTo>
                  <a:pt x="227" y="265"/>
                </a:lnTo>
                <a:lnTo>
                  <a:pt x="1482" y="759"/>
                </a:lnTo>
                <a:lnTo>
                  <a:pt x="1425" y="588"/>
                </a:lnTo>
                <a:lnTo>
                  <a:pt x="171" y="170"/>
                </a:lnTo>
                <a:lnTo>
                  <a:pt x="1482" y="493"/>
                </a:lnTo>
                <a:lnTo>
                  <a:pt x="5699" y="1670"/>
                </a:lnTo>
                <a:lnTo>
                  <a:pt x="11626" y="4271"/>
                </a:lnTo>
                <a:lnTo>
                  <a:pt x="11797" y="4328"/>
                </a:lnTo>
                <a:lnTo>
                  <a:pt x="11797" y="4043"/>
                </a:lnTo>
                <a:lnTo>
                  <a:pt x="5814" y="1461"/>
                </a:lnTo>
                <a:lnTo>
                  <a:pt x="1538" y="379"/>
                </a:lnTo>
                <a:lnTo>
                  <a:pt x="227" y="113"/>
                </a:lnTo>
                <a:lnTo>
                  <a:pt x="1538" y="322"/>
                </a:lnTo>
                <a:lnTo>
                  <a:pt x="6041" y="1025"/>
                </a:lnTo>
                <a:lnTo>
                  <a:pt x="12426" y="3132"/>
                </a:lnTo>
                <a:lnTo>
                  <a:pt x="12597" y="3189"/>
                </a:lnTo>
                <a:lnTo>
                  <a:pt x="13336" y="3398"/>
                </a:lnTo>
                <a:close/>
              </a:path>
            </a:pathLst>
          </a:custGeom>
          <a:solidFill>
            <a:srgbClr val="164F93"/>
          </a:solidFill>
        </p:spPr>
        <p:txBody>
          <a:bodyPr wrap="square" lIns="0" tIns="0" rIns="0" bIns="0" rtlCol="0">
            <a:noAutofit/>
          </a:bodyPr>
          <a:lstStyle/>
          <a:p>
            <a:endParaRPr/>
          </a:p>
        </p:txBody>
      </p:sp>
      <p:sp>
        <p:nvSpPr>
          <p:cNvPr id="120" name="object 120"/>
          <p:cNvSpPr/>
          <p:nvPr/>
        </p:nvSpPr>
        <p:spPr>
          <a:xfrm>
            <a:off x="451802" y="695852"/>
            <a:ext cx="799" cy="1461"/>
          </a:xfrm>
          <a:custGeom>
            <a:avLst/>
            <a:gdLst/>
            <a:ahLst/>
            <a:cxnLst/>
            <a:rect l="l" t="t" r="r" b="b"/>
            <a:pathLst>
              <a:path w="799" h="1461">
                <a:moveTo>
                  <a:pt x="0" y="1195"/>
                </a:moveTo>
                <a:lnTo>
                  <a:pt x="628" y="1461"/>
                </a:lnTo>
                <a:lnTo>
                  <a:pt x="171" y="1025"/>
                </a:lnTo>
                <a:lnTo>
                  <a:pt x="457" y="645"/>
                </a:lnTo>
                <a:lnTo>
                  <a:pt x="799" y="56"/>
                </a:lnTo>
                <a:lnTo>
                  <a:pt x="628" y="0"/>
                </a:lnTo>
                <a:lnTo>
                  <a:pt x="285" y="588"/>
                </a:lnTo>
                <a:lnTo>
                  <a:pt x="0" y="911"/>
                </a:lnTo>
                <a:lnTo>
                  <a:pt x="0" y="1195"/>
                </a:lnTo>
                <a:close/>
              </a:path>
            </a:pathLst>
          </a:custGeom>
          <a:solidFill>
            <a:srgbClr val="164F93"/>
          </a:solidFill>
        </p:spPr>
        <p:txBody>
          <a:bodyPr wrap="square" lIns="0" tIns="0" rIns="0" bIns="0" rtlCol="0">
            <a:noAutofit/>
          </a:bodyPr>
          <a:lstStyle/>
          <a:p>
            <a:endParaRPr/>
          </a:p>
        </p:txBody>
      </p:sp>
      <p:sp>
        <p:nvSpPr>
          <p:cNvPr id="121" name="object 121"/>
          <p:cNvSpPr/>
          <p:nvPr/>
        </p:nvSpPr>
        <p:spPr>
          <a:xfrm>
            <a:off x="434134" y="787271"/>
            <a:ext cx="11570" cy="3939"/>
          </a:xfrm>
          <a:custGeom>
            <a:avLst/>
            <a:gdLst/>
            <a:ahLst/>
            <a:cxnLst/>
            <a:rect l="l" t="t" r="r" b="b"/>
            <a:pathLst>
              <a:path w="11570" h="3939">
                <a:moveTo>
                  <a:pt x="912" y="0"/>
                </a:moveTo>
                <a:lnTo>
                  <a:pt x="1139" y="2591"/>
                </a:lnTo>
                <a:lnTo>
                  <a:pt x="1425" y="3346"/>
                </a:lnTo>
                <a:lnTo>
                  <a:pt x="1597" y="3777"/>
                </a:lnTo>
                <a:lnTo>
                  <a:pt x="1027" y="3777"/>
                </a:lnTo>
                <a:lnTo>
                  <a:pt x="513" y="3724"/>
                </a:lnTo>
                <a:lnTo>
                  <a:pt x="0" y="3669"/>
                </a:lnTo>
                <a:lnTo>
                  <a:pt x="1881" y="3886"/>
                </a:lnTo>
                <a:lnTo>
                  <a:pt x="3818" y="3939"/>
                </a:lnTo>
                <a:lnTo>
                  <a:pt x="11570" y="3939"/>
                </a:lnTo>
                <a:lnTo>
                  <a:pt x="10828" y="3669"/>
                </a:lnTo>
                <a:lnTo>
                  <a:pt x="8321" y="3777"/>
                </a:lnTo>
                <a:lnTo>
                  <a:pt x="8492" y="3346"/>
                </a:lnTo>
                <a:lnTo>
                  <a:pt x="8321" y="3400"/>
                </a:lnTo>
                <a:lnTo>
                  <a:pt x="8208" y="3777"/>
                </a:lnTo>
                <a:lnTo>
                  <a:pt x="6498" y="3886"/>
                </a:lnTo>
                <a:lnTo>
                  <a:pt x="4789" y="3886"/>
                </a:lnTo>
                <a:lnTo>
                  <a:pt x="2964" y="3830"/>
                </a:lnTo>
                <a:lnTo>
                  <a:pt x="2108" y="3830"/>
                </a:lnTo>
                <a:lnTo>
                  <a:pt x="1709" y="3777"/>
                </a:lnTo>
                <a:lnTo>
                  <a:pt x="1597" y="3346"/>
                </a:lnTo>
                <a:lnTo>
                  <a:pt x="1369" y="2591"/>
                </a:lnTo>
                <a:lnTo>
                  <a:pt x="1139" y="1457"/>
                </a:lnTo>
                <a:lnTo>
                  <a:pt x="3020" y="1564"/>
                </a:lnTo>
                <a:lnTo>
                  <a:pt x="4901" y="1564"/>
                </a:lnTo>
                <a:lnTo>
                  <a:pt x="6782" y="1241"/>
                </a:lnTo>
                <a:lnTo>
                  <a:pt x="4845" y="1294"/>
                </a:lnTo>
                <a:lnTo>
                  <a:pt x="2964" y="1241"/>
                </a:lnTo>
                <a:lnTo>
                  <a:pt x="1083" y="1133"/>
                </a:lnTo>
                <a:lnTo>
                  <a:pt x="912" y="0"/>
                </a:lnTo>
                <a:close/>
              </a:path>
            </a:pathLst>
          </a:custGeom>
          <a:solidFill>
            <a:srgbClr val="164F93"/>
          </a:solidFill>
        </p:spPr>
        <p:txBody>
          <a:bodyPr wrap="square" lIns="0" tIns="0" rIns="0" bIns="0" rtlCol="0">
            <a:noAutofit/>
          </a:bodyPr>
          <a:lstStyle/>
          <a:p>
            <a:endParaRPr/>
          </a:p>
        </p:txBody>
      </p:sp>
      <p:sp>
        <p:nvSpPr>
          <p:cNvPr id="122" name="object 122"/>
          <p:cNvSpPr/>
          <p:nvPr/>
        </p:nvSpPr>
        <p:spPr>
          <a:xfrm>
            <a:off x="460410" y="698604"/>
            <a:ext cx="16860" cy="10517"/>
          </a:xfrm>
          <a:custGeom>
            <a:avLst/>
            <a:gdLst/>
            <a:ahLst/>
            <a:cxnLst/>
            <a:rect l="l" t="t" r="r" b="b"/>
            <a:pathLst>
              <a:path w="16860" h="10517">
                <a:moveTo>
                  <a:pt x="8776" y="1879"/>
                </a:moveTo>
                <a:lnTo>
                  <a:pt x="8776" y="2695"/>
                </a:lnTo>
                <a:lnTo>
                  <a:pt x="8605" y="3512"/>
                </a:lnTo>
                <a:lnTo>
                  <a:pt x="8321" y="4309"/>
                </a:lnTo>
                <a:lnTo>
                  <a:pt x="5471" y="2581"/>
                </a:lnTo>
                <a:lnTo>
                  <a:pt x="2678" y="1195"/>
                </a:lnTo>
                <a:lnTo>
                  <a:pt x="0" y="0"/>
                </a:lnTo>
                <a:lnTo>
                  <a:pt x="2563" y="1404"/>
                </a:lnTo>
                <a:lnTo>
                  <a:pt x="5357" y="2866"/>
                </a:lnTo>
                <a:lnTo>
                  <a:pt x="8206" y="4594"/>
                </a:lnTo>
                <a:lnTo>
                  <a:pt x="8490" y="4746"/>
                </a:lnTo>
                <a:lnTo>
                  <a:pt x="11060" y="6359"/>
                </a:lnTo>
                <a:lnTo>
                  <a:pt x="13618" y="8201"/>
                </a:lnTo>
                <a:lnTo>
                  <a:pt x="16135" y="10308"/>
                </a:lnTo>
                <a:lnTo>
                  <a:pt x="16417" y="10517"/>
                </a:lnTo>
                <a:lnTo>
                  <a:pt x="16518" y="10194"/>
                </a:lnTo>
                <a:lnTo>
                  <a:pt x="16860" y="9169"/>
                </a:lnTo>
                <a:lnTo>
                  <a:pt x="16639" y="8903"/>
                </a:lnTo>
                <a:lnTo>
                  <a:pt x="16236" y="9985"/>
                </a:lnTo>
                <a:lnTo>
                  <a:pt x="13739" y="7878"/>
                </a:lnTo>
                <a:lnTo>
                  <a:pt x="11161" y="6093"/>
                </a:lnTo>
                <a:lnTo>
                  <a:pt x="8605" y="4480"/>
                </a:lnTo>
                <a:lnTo>
                  <a:pt x="8889" y="3663"/>
                </a:lnTo>
                <a:lnTo>
                  <a:pt x="8776" y="1879"/>
                </a:lnTo>
                <a:close/>
              </a:path>
            </a:pathLst>
          </a:custGeom>
          <a:solidFill>
            <a:srgbClr val="164F93"/>
          </a:solidFill>
        </p:spPr>
        <p:txBody>
          <a:bodyPr wrap="square" lIns="0" tIns="0" rIns="0" bIns="0" rtlCol="0">
            <a:noAutofit/>
          </a:bodyPr>
          <a:lstStyle/>
          <a:p>
            <a:endParaRPr/>
          </a:p>
        </p:txBody>
      </p:sp>
      <p:sp>
        <p:nvSpPr>
          <p:cNvPr id="123" name="object 123"/>
          <p:cNvSpPr/>
          <p:nvPr/>
        </p:nvSpPr>
        <p:spPr>
          <a:xfrm>
            <a:off x="447700" y="703085"/>
            <a:ext cx="23770" cy="17106"/>
          </a:xfrm>
          <a:custGeom>
            <a:avLst/>
            <a:gdLst/>
            <a:ahLst/>
            <a:cxnLst/>
            <a:rect l="l" t="t" r="r" b="b"/>
            <a:pathLst>
              <a:path w="23770" h="17106">
                <a:moveTo>
                  <a:pt x="16870" y="5448"/>
                </a:moveTo>
                <a:lnTo>
                  <a:pt x="19092" y="7498"/>
                </a:lnTo>
                <a:lnTo>
                  <a:pt x="21315" y="9712"/>
                </a:lnTo>
                <a:lnTo>
                  <a:pt x="23428" y="12195"/>
                </a:lnTo>
                <a:lnTo>
                  <a:pt x="23770" y="11925"/>
                </a:lnTo>
                <a:lnTo>
                  <a:pt x="21657" y="9442"/>
                </a:lnTo>
                <a:lnTo>
                  <a:pt x="19434" y="7232"/>
                </a:lnTo>
                <a:lnTo>
                  <a:pt x="17211" y="5182"/>
                </a:lnTo>
                <a:lnTo>
                  <a:pt x="17952" y="4632"/>
                </a:lnTo>
                <a:lnTo>
                  <a:pt x="18637" y="4043"/>
                </a:lnTo>
                <a:lnTo>
                  <a:pt x="19206" y="3398"/>
                </a:lnTo>
                <a:lnTo>
                  <a:pt x="19605" y="2961"/>
                </a:lnTo>
                <a:lnTo>
                  <a:pt x="19263" y="2695"/>
                </a:lnTo>
                <a:lnTo>
                  <a:pt x="18580" y="3512"/>
                </a:lnTo>
                <a:lnTo>
                  <a:pt x="17839" y="4271"/>
                </a:lnTo>
                <a:lnTo>
                  <a:pt x="16927" y="4916"/>
                </a:lnTo>
                <a:lnTo>
                  <a:pt x="16584" y="5182"/>
                </a:lnTo>
                <a:lnTo>
                  <a:pt x="15672" y="5885"/>
                </a:lnTo>
                <a:lnTo>
                  <a:pt x="14647" y="6530"/>
                </a:lnTo>
                <a:lnTo>
                  <a:pt x="13563" y="7062"/>
                </a:lnTo>
                <a:lnTo>
                  <a:pt x="11455" y="4632"/>
                </a:lnTo>
                <a:lnTo>
                  <a:pt x="9290" y="2486"/>
                </a:lnTo>
                <a:lnTo>
                  <a:pt x="7238" y="588"/>
                </a:lnTo>
                <a:lnTo>
                  <a:pt x="7751" y="0"/>
                </a:lnTo>
                <a:lnTo>
                  <a:pt x="6952" y="379"/>
                </a:lnTo>
                <a:lnTo>
                  <a:pt x="8891" y="2695"/>
                </a:lnTo>
                <a:lnTo>
                  <a:pt x="11000" y="4859"/>
                </a:lnTo>
                <a:lnTo>
                  <a:pt x="13108" y="7289"/>
                </a:lnTo>
                <a:lnTo>
                  <a:pt x="12538" y="7612"/>
                </a:lnTo>
                <a:lnTo>
                  <a:pt x="11910" y="7878"/>
                </a:lnTo>
                <a:lnTo>
                  <a:pt x="11284" y="8087"/>
                </a:lnTo>
                <a:lnTo>
                  <a:pt x="10714" y="8371"/>
                </a:lnTo>
                <a:lnTo>
                  <a:pt x="10087" y="8580"/>
                </a:lnTo>
                <a:lnTo>
                  <a:pt x="9461" y="8789"/>
                </a:lnTo>
                <a:lnTo>
                  <a:pt x="8947" y="9017"/>
                </a:lnTo>
                <a:lnTo>
                  <a:pt x="7636" y="9442"/>
                </a:lnTo>
                <a:lnTo>
                  <a:pt x="6269" y="9820"/>
                </a:lnTo>
                <a:lnTo>
                  <a:pt x="4843" y="10198"/>
                </a:lnTo>
                <a:lnTo>
                  <a:pt x="3532" y="7498"/>
                </a:lnTo>
                <a:lnTo>
                  <a:pt x="2221" y="5011"/>
                </a:lnTo>
                <a:lnTo>
                  <a:pt x="3020" y="7612"/>
                </a:lnTo>
                <a:lnTo>
                  <a:pt x="4273" y="10306"/>
                </a:lnTo>
                <a:lnTo>
                  <a:pt x="2849" y="10631"/>
                </a:lnTo>
                <a:lnTo>
                  <a:pt x="1367" y="10900"/>
                </a:lnTo>
                <a:lnTo>
                  <a:pt x="0" y="11547"/>
                </a:lnTo>
                <a:lnTo>
                  <a:pt x="1538" y="11331"/>
                </a:lnTo>
                <a:lnTo>
                  <a:pt x="3020" y="11061"/>
                </a:lnTo>
                <a:lnTo>
                  <a:pt x="4501" y="10684"/>
                </a:lnTo>
                <a:lnTo>
                  <a:pt x="5641" y="13220"/>
                </a:lnTo>
                <a:lnTo>
                  <a:pt x="6839" y="15919"/>
                </a:lnTo>
                <a:lnTo>
                  <a:pt x="6210" y="13112"/>
                </a:lnTo>
                <a:lnTo>
                  <a:pt x="5014" y="10575"/>
                </a:lnTo>
                <a:lnTo>
                  <a:pt x="6440" y="10253"/>
                </a:lnTo>
                <a:lnTo>
                  <a:pt x="7864" y="9820"/>
                </a:lnTo>
                <a:lnTo>
                  <a:pt x="9175" y="9389"/>
                </a:lnTo>
                <a:lnTo>
                  <a:pt x="10770" y="11764"/>
                </a:lnTo>
                <a:lnTo>
                  <a:pt x="12311" y="14353"/>
                </a:lnTo>
                <a:lnTo>
                  <a:pt x="13791" y="17106"/>
                </a:lnTo>
                <a:lnTo>
                  <a:pt x="14361" y="16890"/>
                </a:lnTo>
                <a:lnTo>
                  <a:pt x="12881" y="14137"/>
                </a:lnTo>
                <a:lnTo>
                  <a:pt x="11284" y="11547"/>
                </a:lnTo>
                <a:lnTo>
                  <a:pt x="9745" y="9169"/>
                </a:lnTo>
                <a:lnTo>
                  <a:pt x="10315" y="8960"/>
                </a:lnTo>
                <a:lnTo>
                  <a:pt x="10885" y="8732"/>
                </a:lnTo>
                <a:lnTo>
                  <a:pt x="11455" y="8523"/>
                </a:lnTo>
                <a:lnTo>
                  <a:pt x="12140" y="8201"/>
                </a:lnTo>
                <a:lnTo>
                  <a:pt x="12766" y="7935"/>
                </a:lnTo>
                <a:lnTo>
                  <a:pt x="13392" y="7612"/>
                </a:lnTo>
                <a:lnTo>
                  <a:pt x="15273" y="9820"/>
                </a:lnTo>
                <a:lnTo>
                  <a:pt x="17211" y="12248"/>
                </a:lnTo>
                <a:lnTo>
                  <a:pt x="15730" y="9605"/>
                </a:lnTo>
                <a:lnTo>
                  <a:pt x="13849" y="7384"/>
                </a:lnTo>
                <a:lnTo>
                  <a:pt x="14931" y="6796"/>
                </a:lnTo>
                <a:lnTo>
                  <a:pt x="15958" y="6150"/>
                </a:lnTo>
                <a:lnTo>
                  <a:pt x="16870" y="5448"/>
                </a:lnTo>
                <a:close/>
              </a:path>
            </a:pathLst>
          </a:custGeom>
          <a:solidFill>
            <a:srgbClr val="164F93"/>
          </a:solidFill>
        </p:spPr>
        <p:txBody>
          <a:bodyPr wrap="square" lIns="0" tIns="0" rIns="0" bIns="0" rtlCol="0">
            <a:noAutofit/>
          </a:bodyPr>
          <a:lstStyle/>
          <a:p>
            <a:endParaRPr/>
          </a:p>
        </p:txBody>
      </p:sp>
      <p:sp>
        <p:nvSpPr>
          <p:cNvPr id="124" name="object 124"/>
          <p:cNvSpPr/>
          <p:nvPr/>
        </p:nvSpPr>
        <p:spPr>
          <a:xfrm>
            <a:off x="463145" y="738701"/>
            <a:ext cx="7922" cy="20616"/>
          </a:xfrm>
          <a:custGeom>
            <a:avLst/>
            <a:gdLst/>
            <a:ahLst/>
            <a:cxnLst/>
            <a:rect l="l" t="t" r="r" b="b"/>
            <a:pathLst>
              <a:path w="7922" h="20616">
                <a:moveTo>
                  <a:pt x="6384" y="0"/>
                </a:moveTo>
                <a:lnTo>
                  <a:pt x="6613" y="3185"/>
                </a:lnTo>
                <a:lnTo>
                  <a:pt x="7298" y="6099"/>
                </a:lnTo>
                <a:lnTo>
                  <a:pt x="7802" y="8958"/>
                </a:lnTo>
                <a:lnTo>
                  <a:pt x="5357" y="9877"/>
                </a:lnTo>
                <a:lnTo>
                  <a:pt x="2793" y="10686"/>
                </a:lnTo>
                <a:lnTo>
                  <a:pt x="56" y="11388"/>
                </a:lnTo>
                <a:lnTo>
                  <a:pt x="0" y="17917"/>
                </a:lnTo>
                <a:lnTo>
                  <a:pt x="114" y="20616"/>
                </a:lnTo>
                <a:lnTo>
                  <a:pt x="114" y="12144"/>
                </a:lnTo>
                <a:lnTo>
                  <a:pt x="2849" y="11388"/>
                </a:lnTo>
                <a:lnTo>
                  <a:pt x="5471" y="10577"/>
                </a:lnTo>
                <a:lnTo>
                  <a:pt x="7922" y="9660"/>
                </a:lnTo>
                <a:lnTo>
                  <a:pt x="7862" y="5883"/>
                </a:lnTo>
                <a:lnTo>
                  <a:pt x="7238" y="2915"/>
                </a:lnTo>
                <a:lnTo>
                  <a:pt x="6384" y="0"/>
                </a:lnTo>
                <a:close/>
              </a:path>
            </a:pathLst>
          </a:custGeom>
          <a:solidFill>
            <a:srgbClr val="164F93"/>
          </a:solidFill>
        </p:spPr>
        <p:txBody>
          <a:bodyPr wrap="square" lIns="0" tIns="0" rIns="0" bIns="0" rtlCol="0">
            <a:noAutofit/>
          </a:bodyPr>
          <a:lstStyle/>
          <a:p>
            <a:endParaRPr/>
          </a:p>
        </p:txBody>
      </p:sp>
      <p:sp>
        <p:nvSpPr>
          <p:cNvPr id="125" name="object 125"/>
          <p:cNvSpPr/>
          <p:nvPr/>
        </p:nvSpPr>
        <p:spPr>
          <a:xfrm>
            <a:off x="440005" y="692985"/>
            <a:ext cx="5129" cy="7403"/>
          </a:xfrm>
          <a:custGeom>
            <a:avLst/>
            <a:gdLst/>
            <a:ahLst/>
            <a:cxnLst/>
            <a:rect l="l" t="t" r="r" b="b"/>
            <a:pathLst>
              <a:path w="5129" h="7403">
                <a:moveTo>
                  <a:pt x="4958" y="7403"/>
                </a:moveTo>
                <a:lnTo>
                  <a:pt x="5129" y="7081"/>
                </a:lnTo>
                <a:lnTo>
                  <a:pt x="2622" y="3189"/>
                </a:lnTo>
                <a:lnTo>
                  <a:pt x="684" y="759"/>
                </a:lnTo>
                <a:lnTo>
                  <a:pt x="58" y="0"/>
                </a:lnTo>
                <a:lnTo>
                  <a:pt x="628" y="987"/>
                </a:lnTo>
                <a:lnTo>
                  <a:pt x="2450" y="3398"/>
                </a:lnTo>
                <a:lnTo>
                  <a:pt x="4787" y="7175"/>
                </a:lnTo>
                <a:lnTo>
                  <a:pt x="4958" y="7403"/>
                </a:lnTo>
                <a:close/>
              </a:path>
            </a:pathLst>
          </a:custGeom>
          <a:solidFill>
            <a:srgbClr val="164F93"/>
          </a:solidFill>
        </p:spPr>
        <p:txBody>
          <a:bodyPr wrap="square" lIns="0" tIns="0" rIns="0" bIns="0" rtlCol="0">
            <a:noAutofit/>
          </a:bodyPr>
          <a:lstStyle/>
          <a:p>
            <a:endParaRPr/>
          </a:p>
        </p:txBody>
      </p:sp>
      <p:sp>
        <p:nvSpPr>
          <p:cNvPr id="126" name="object 126"/>
          <p:cNvSpPr/>
          <p:nvPr/>
        </p:nvSpPr>
        <p:spPr>
          <a:xfrm>
            <a:off x="472840" y="774265"/>
            <a:ext cx="5457" cy="6152"/>
          </a:xfrm>
          <a:custGeom>
            <a:avLst/>
            <a:gdLst/>
            <a:ahLst/>
            <a:cxnLst/>
            <a:rect l="l" t="t" r="r" b="b"/>
            <a:pathLst>
              <a:path w="5457" h="6152">
                <a:moveTo>
                  <a:pt x="60" y="3291"/>
                </a:moveTo>
                <a:lnTo>
                  <a:pt x="100" y="3616"/>
                </a:lnTo>
                <a:lnTo>
                  <a:pt x="1651" y="2805"/>
                </a:lnTo>
                <a:lnTo>
                  <a:pt x="2336" y="2483"/>
                </a:lnTo>
                <a:lnTo>
                  <a:pt x="2678" y="2319"/>
                </a:lnTo>
                <a:lnTo>
                  <a:pt x="1309" y="4586"/>
                </a:lnTo>
                <a:lnTo>
                  <a:pt x="0" y="6152"/>
                </a:lnTo>
                <a:lnTo>
                  <a:pt x="443" y="5883"/>
                </a:lnTo>
                <a:lnTo>
                  <a:pt x="1752" y="4316"/>
                </a:lnTo>
                <a:lnTo>
                  <a:pt x="3121" y="2050"/>
                </a:lnTo>
                <a:lnTo>
                  <a:pt x="5457" y="808"/>
                </a:lnTo>
                <a:lnTo>
                  <a:pt x="3423" y="1619"/>
                </a:lnTo>
                <a:lnTo>
                  <a:pt x="4329" y="0"/>
                </a:lnTo>
                <a:lnTo>
                  <a:pt x="3866" y="269"/>
                </a:lnTo>
                <a:lnTo>
                  <a:pt x="2900" y="1888"/>
                </a:lnTo>
                <a:lnTo>
                  <a:pt x="2436" y="2105"/>
                </a:lnTo>
                <a:lnTo>
                  <a:pt x="1993" y="2374"/>
                </a:lnTo>
                <a:lnTo>
                  <a:pt x="1530" y="2591"/>
                </a:lnTo>
                <a:lnTo>
                  <a:pt x="60" y="3291"/>
                </a:lnTo>
                <a:close/>
              </a:path>
            </a:pathLst>
          </a:custGeom>
          <a:solidFill>
            <a:srgbClr val="164F93"/>
          </a:solidFill>
        </p:spPr>
        <p:txBody>
          <a:bodyPr wrap="square" lIns="0" tIns="0" rIns="0" bIns="0" rtlCol="0">
            <a:noAutofit/>
          </a:bodyPr>
          <a:lstStyle/>
          <a:p>
            <a:endParaRPr/>
          </a:p>
        </p:txBody>
      </p:sp>
      <p:sp>
        <p:nvSpPr>
          <p:cNvPr id="127" name="object 127"/>
          <p:cNvSpPr/>
          <p:nvPr/>
        </p:nvSpPr>
        <p:spPr>
          <a:xfrm>
            <a:off x="389908" y="726991"/>
            <a:ext cx="3248" cy="8472"/>
          </a:xfrm>
          <a:custGeom>
            <a:avLst/>
            <a:gdLst/>
            <a:ahLst/>
            <a:cxnLst/>
            <a:rect l="l" t="t" r="r" b="b"/>
            <a:pathLst>
              <a:path w="3248" h="8472">
                <a:moveTo>
                  <a:pt x="3248" y="377"/>
                </a:moveTo>
                <a:lnTo>
                  <a:pt x="3018" y="0"/>
                </a:lnTo>
                <a:lnTo>
                  <a:pt x="1651" y="2752"/>
                </a:lnTo>
                <a:lnTo>
                  <a:pt x="569" y="5450"/>
                </a:lnTo>
                <a:lnTo>
                  <a:pt x="0" y="8472"/>
                </a:lnTo>
                <a:lnTo>
                  <a:pt x="853" y="5828"/>
                </a:lnTo>
                <a:lnTo>
                  <a:pt x="1937" y="3075"/>
                </a:lnTo>
                <a:lnTo>
                  <a:pt x="3248" y="377"/>
                </a:lnTo>
                <a:close/>
              </a:path>
            </a:pathLst>
          </a:custGeom>
          <a:solidFill>
            <a:srgbClr val="164F93"/>
          </a:solidFill>
        </p:spPr>
        <p:txBody>
          <a:bodyPr wrap="square" lIns="0" tIns="0" rIns="0" bIns="0" rtlCol="0">
            <a:noAutofit/>
          </a:bodyPr>
          <a:lstStyle/>
          <a:p>
            <a:endParaRPr/>
          </a:p>
        </p:txBody>
      </p:sp>
      <p:sp>
        <p:nvSpPr>
          <p:cNvPr id="128" name="object 128"/>
          <p:cNvSpPr/>
          <p:nvPr/>
        </p:nvSpPr>
        <p:spPr>
          <a:xfrm>
            <a:off x="396234" y="703787"/>
            <a:ext cx="1937" cy="2752"/>
          </a:xfrm>
          <a:custGeom>
            <a:avLst/>
            <a:gdLst/>
            <a:ahLst/>
            <a:cxnLst/>
            <a:rect l="l" t="t" r="r" b="b"/>
            <a:pathLst>
              <a:path w="1937" h="2752">
                <a:moveTo>
                  <a:pt x="1423" y="645"/>
                </a:moveTo>
                <a:lnTo>
                  <a:pt x="1937" y="0"/>
                </a:lnTo>
                <a:lnTo>
                  <a:pt x="1595" y="379"/>
                </a:lnTo>
                <a:lnTo>
                  <a:pt x="1252" y="759"/>
                </a:lnTo>
                <a:lnTo>
                  <a:pt x="912" y="1177"/>
                </a:lnTo>
                <a:lnTo>
                  <a:pt x="626" y="1556"/>
                </a:lnTo>
                <a:lnTo>
                  <a:pt x="283" y="2050"/>
                </a:lnTo>
                <a:lnTo>
                  <a:pt x="0" y="2638"/>
                </a:lnTo>
                <a:lnTo>
                  <a:pt x="227" y="2752"/>
                </a:lnTo>
                <a:lnTo>
                  <a:pt x="853" y="1518"/>
                </a:lnTo>
                <a:lnTo>
                  <a:pt x="1423" y="645"/>
                </a:lnTo>
                <a:close/>
              </a:path>
            </a:pathLst>
          </a:custGeom>
          <a:solidFill>
            <a:srgbClr val="164F93"/>
          </a:solidFill>
        </p:spPr>
        <p:txBody>
          <a:bodyPr wrap="square" lIns="0" tIns="0" rIns="0" bIns="0" rtlCol="0">
            <a:noAutofit/>
          </a:bodyPr>
          <a:lstStyle/>
          <a:p>
            <a:endParaRPr/>
          </a:p>
        </p:txBody>
      </p:sp>
      <p:sp>
        <p:nvSpPr>
          <p:cNvPr id="129" name="object 129"/>
          <p:cNvSpPr/>
          <p:nvPr/>
        </p:nvSpPr>
        <p:spPr>
          <a:xfrm>
            <a:off x="395207" y="702914"/>
            <a:ext cx="7010" cy="8542"/>
          </a:xfrm>
          <a:custGeom>
            <a:avLst/>
            <a:gdLst/>
            <a:ahLst/>
            <a:cxnLst/>
            <a:rect l="l" t="t" r="r" b="b"/>
            <a:pathLst>
              <a:path w="7010" h="8542">
                <a:moveTo>
                  <a:pt x="7010" y="0"/>
                </a:moveTo>
                <a:lnTo>
                  <a:pt x="6782" y="987"/>
                </a:lnTo>
                <a:lnTo>
                  <a:pt x="6726" y="2050"/>
                </a:lnTo>
                <a:lnTo>
                  <a:pt x="4219" y="3948"/>
                </a:lnTo>
                <a:lnTo>
                  <a:pt x="1939" y="5998"/>
                </a:lnTo>
                <a:lnTo>
                  <a:pt x="0" y="8106"/>
                </a:lnTo>
                <a:lnTo>
                  <a:pt x="0" y="8542"/>
                </a:lnTo>
                <a:lnTo>
                  <a:pt x="1939" y="6435"/>
                </a:lnTo>
                <a:lnTo>
                  <a:pt x="4160" y="4328"/>
                </a:lnTo>
                <a:lnTo>
                  <a:pt x="6726" y="2429"/>
                </a:lnTo>
                <a:lnTo>
                  <a:pt x="6726" y="3417"/>
                </a:lnTo>
                <a:lnTo>
                  <a:pt x="6897" y="4385"/>
                </a:lnTo>
                <a:lnTo>
                  <a:pt x="7010" y="0"/>
                </a:lnTo>
                <a:close/>
              </a:path>
            </a:pathLst>
          </a:custGeom>
          <a:solidFill>
            <a:srgbClr val="164F93"/>
          </a:solidFill>
        </p:spPr>
        <p:txBody>
          <a:bodyPr wrap="square" lIns="0" tIns="0" rIns="0" bIns="0" rtlCol="0">
            <a:noAutofit/>
          </a:bodyPr>
          <a:lstStyle/>
          <a:p>
            <a:endParaRPr/>
          </a:p>
        </p:txBody>
      </p:sp>
      <p:sp>
        <p:nvSpPr>
          <p:cNvPr id="130" name="object 130"/>
          <p:cNvSpPr/>
          <p:nvPr/>
        </p:nvSpPr>
        <p:spPr>
          <a:xfrm>
            <a:off x="444165" y="749926"/>
            <a:ext cx="114" cy="27955"/>
          </a:xfrm>
          <a:custGeom>
            <a:avLst/>
            <a:gdLst/>
            <a:ahLst/>
            <a:cxnLst/>
            <a:rect l="l" t="t" r="r" b="b"/>
            <a:pathLst>
              <a:path w="114" h="27955">
                <a:moveTo>
                  <a:pt x="0" y="0"/>
                </a:moveTo>
                <a:lnTo>
                  <a:pt x="0" y="27955"/>
                </a:lnTo>
                <a:lnTo>
                  <a:pt x="0" y="27145"/>
                </a:lnTo>
                <a:lnTo>
                  <a:pt x="114" y="25311"/>
                </a:lnTo>
                <a:lnTo>
                  <a:pt x="56" y="2969"/>
                </a:lnTo>
                <a:lnTo>
                  <a:pt x="0" y="0"/>
                </a:lnTo>
                <a:close/>
              </a:path>
            </a:pathLst>
          </a:custGeom>
          <a:solidFill>
            <a:srgbClr val="164F93"/>
          </a:solidFill>
        </p:spPr>
        <p:txBody>
          <a:bodyPr wrap="square" lIns="0" tIns="0" rIns="0" bIns="0" rtlCol="0">
            <a:noAutofit/>
          </a:bodyPr>
          <a:lstStyle/>
          <a:p>
            <a:endParaRPr/>
          </a:p>
        </p:txBody>
      </p:sp>
      <p:sp>
        <p:nvSpPr>
          <p:cNvPr id="131" name="object 131"/>
          <p:cNvSpPr/>
          <p:nvPr/>
        </p:nvSpPr>
        <p:spPr>
          <a:xfrm>
            <a:off x="454197" y="758345"/>
            <a:ext cx="9062" cy="11386"/>
          </a:xfrm>
          <a:custGeom>
            <a:avLst/>
            <a:gdLst/>
            <a:ahLst/>
            <a:cxnLst/>
            <a:rect l="l" t="t" r="r" b="b"/>
            <a:pathLst>
              <a:path w="9062" h="11386">
                <a:moveTo>
                  <a:pt x="9062" y="971"/>
                </a:moveTo>
                <a:lnTo>
                  <a:pt x="6154" y="1672"/>
                </a:lnTo>
                <a:lnTo>
                  <a:pt x="3192" y="2213"/>
                </a:lnTo>
                <a:lnTo>
                  <a:pt x="56" y="2644"/>
                </a:lnTo>
                <a:lnTo>
                  <a:pt x="56" y="0"/>
                </a:lnTo>
                <a:lnTo>
                  <a:pt x="0" y="11386"/>
                </a:lnTo>
                <a:lnTo>
                  <a:pt x="56" y="8850"/>
                </a:lnTo>
                <a:lnTo>
                  <a:pt x="114" y="6097"/>
                </a:lnTo>
                <a:lnTo>
                  <a:pt x="56" y="3238"/>
                </a:lnTo>
                <a:lnTo>
                  <a:pt x="3192" y="2805"/>
                </a:lnTo>
                <a:lnTo>
                  <a:pt x="6213" y="2266"/>
                </a:lnTo>
                <a:lnTo>
                  <a:pt x="9062" y="971"/>
                </a:lnTo>
                <a:close/>
              </a:path>
            </a:pathLst>
          </a:custGeom>
          <a:solidFill>
            <a:srgbClr val="164F93"/>
          </a:solidFill>
        </p:spPr>
        <p:txBody>
          <a:bodyPr wrap="square" lIns="0" tIns="0" rIns="0" bIns="0" rtlCol="0">
            <a:noAutofit/>
          </a:bodyPr>
          <a:lstStyle/>
          <a:p>
            <a:endParaRPr/>
          </a:p>
        </p:txBody>
      </p:sp>
      <p:sp>
        <p:nvSpPr>
          <p:cNvPr id="132" name="object 132"/>
          <p:cNvSpPr/>
          <p:nvPr/>
        </p:nvSpPr>
        <p:spPr>
          <a:xfrm>
            <a:off x="479164" y="701946"/>
            <a:ext cx="4108" cy="6055"/>
          </a:xfrm>
          <a:custGeom>
            <a:avLst/>
            <a:gdLst/>
            <a:ahLst/>
            <a:cxnLst/>
            <a:rect l="l" t="t" r="r" b="b"/>
            <a:pathLst>
              <a:path w="4108" h="6055">
                <a:moveTo>
                  <a:pt x="1933" y="3360"/>
                </a:moveTo>
                <a:lnTo>
                  <a:pt x="3584" y="4916"/>
                </a:lnTo>
                <a:lnTo>
                  <a:pt x="4108" y="6055"/>
                </a:lnTo>
                <a:lnTo>
                  <a:pt x="3705" y="4537"/>
                </a:lnTo>
                <a:lnTo>
                  <a:pt x="3524" y="4157"/>
                </a:lnTo>
                <a:lnTo>
                  <a:pt x="3302" y="3834"/>
                </a:lnTo>
                <a:lnTo>
                  <a:pt x="1591" y="1082"/>
                </a:lnTo>
                <a:lnTo>
                  <a:pt x="60" y="0"/>
                </a:lnTo>
                <a:lnTo>
                  <a:pt x="1470" y="1195"/>
                </a:lnTo>
                <a:lnTo>
                  <a:pt x="3081" y="3948"/>
                </a:lnTo>
                <a:lnTo>
                  <a:pt x="3302" y="4385"/>
                </a:lnTo>
                <a:lnTo>
                  <a:pt x="1933" y="3360"/>
                </a:lnTo>
                <a:close/>
              </a:path>
            </a:pathLst>
          </a:custGeom>
          <a:solidFill>
            <a:srgbClr val="164F93"/>
          </a:solidFill>
        </p:spPr>
        <p:txBody>
          <a:bodyPr wrap="square" lIns="0" tIns="0" rIns="0" bIns="0" rtlCol="0">
            <a:noAutofit/>
          </a:bodyPr>
          <a:lstStyle/>
          <a:p>
            <a:endParaRPr/>
          </a:p>
        </p:txBody>
      </p:sp>
      <p:sp>
        <p:nvSpPr>
          <p:cNvPr id="133" name="object 133"/>
          <p:cNvSpPr/>
          <p:nvPr/>
        </p:nvSpPr>
        <p:spPr>
          <a:xfrm>
            <a:off x="483030" y="734492"/>
            <a:ext cx="1651" cy="5774"/>
          </a:xfrm>
          <a:custGeom>
            <a:avLst/>
            <a:gdLst/>
            <a:ahLst/>
            <a:cxnLst/>
            <a:rect l="l" t="t" r="r" b="b"/>
            <a:pathLst>
              <a:path w="1651" h="5774">
                <a:moveTo>
                  <a:pt x="926" y="2752"/>
                </a:moveTo>
                <a:lnTo>
                  <a:pt x="0" y="0"/>
                </a:lnTo>
                <a:lnTo>
                  <a:pt x="523" y="3077"/>
                </a:lnTo>
                <a:lnTo>
                  <a:pt x="1268" y="5774"/>
                </a:lnTo>
                <a:lnTo>
                  <a:pt x="1651" y="5450"/>
                </a:lnTo>
                <a:lnTo>
                  <a:pt x="926" y="2752"/>
                </a:lnTo>
                <a:close/>
              </a:path>
            </a:pathLst>
          </a:custGeom>
          <a:solidFill>
            <a:srgbClr val="164F93"/>
          </a:solidFill>
        </p:spPr>
        <p:txBody>
          <a:bodyPr wrap="square" lIns="0" tIns="0" rIns="0" bIns="0" rtlCol="0">
            <a:noAutofit/>
          </a:bodyPr>
          <a:lstStyle/>
          <a:p>
            <a:endParaRPr/>
          </a:p>
        </p:txBody>
      </p:sp>
      <p:sp>
        <p:nvSpPr>
          <p:cNvPr id="134" name="object 134"/>
          <p:cNvSpPr/>
          <p:nvPr/>
        </p:nvSpPr>
        <p:spPr>
          <a:xfrm>
            <a:off x="468901" y="697636"/>
            <a:ext cx="3536" cy="1784"/>
          </a:xfrm>
          <a:custGeom>
            <a:avLst/>
            <a:gdLst/>
            <a:ahLst/>
            <a:cxnLst/>
            <a:rect l="l" t="t" r="r" b="b"/>
            <a:pathLst>
              <a:path w="3536" h="1784">
                <a:moveTo>
                  <a:pt x="1139" y="474"/>
                </a:moveTo>
                <a:lnTo>
                  <a:pt x="398" y="151"/>
                </a:lnTo>
                <a:lnTo>
                  <a:pt x="0" y="0"/>
                </a:lnTo>
                <a:lnTo>
                  <a:pt x="58" y="1082"/>
                </a:lnTo>
                <a:lnTo>
                  <a:pt x="171" y="1613"/>
                </a:lnTo>
                <a:lnTo>
                  <a:pt x="285" y="702"/>
                </a:lnTo>
                <a:lnTo>
                  <a:pt x="114" y="322"/>
                </a:lnTo>
                <a:lnTo>
                  <a:pt x="737" y="531"/>
                </a:lnTo>
                <a:lnTo>
                  <a:pt x="1019" y="702"/>
                </a:lnTo>
                <a:lnTo>
                  <a:pt x="3536" y="1784"/>
                </a:lnTo>
                <a:lnTo>
                  <a:pt x="3536" y="1499"/>
                </a:lnTo>
                <a:lnTo>
                  <a:pt x="1139" y="474"/>
                </a:lnTo>
                <a:close/>
              </a:path>
            </a:pathLst>
          </a:custGeom>
          <a:solidFill>
            <a:srgbClr val="164F93"/>
          </a:solidFill>
        </p:spPr>
        <p:txBody>
          <a:bodyPr wrap="square" lIns="0" tIns="0" rIns="0" bIns="0" rtlCol="0">
            <a:noAutofit/>
          </a:bodyPr>
          <a:lstStyle/>
          <a:p>
            <a:endParaRPr/>
          </a:p>
        </p:txBody>
      </p:sp>
      <p:sp>
        <p:nvSpPr>
          <p:cNvPr id="135" name="object 135"/>
          <p:cNvSpPr/>
          <p:nvPr/>
        </p:nvSpPr>
        <p:spPr>
          <a:xfrm>
            <a:off x="427637" y="693099"/>
            <a:ext cx="10315" cy="3777"/>
          </a:xfrm>
          <a:custGeom>
            <a:avLst/>
            <a:gdLst/>
            <a:ahLst/>
            <a:cxnLst/>
            <a:rect l="l" t="t" r="r" b="b"/>
            <a:pathLst>
              <a:path w="10315" h="3777">
                <a:moveTo>
                  <a:pt x="5985" y="1082"/>
                </a:moveTo>
                <a:lnTo>
                  <a:pt x="0" y="3568"/>
                </a:lnTo>
                <a:lnTo>
                  <a:pt x="171" y="3777"/>
                </a:lnTo>
                <a:lnTo>
                  <a:pt x="6041" y="1290"/>
                </a:lnTo>
                <a:lnTo>
                  <a:pt x="10315" y="0"/>
                </a:lnTo>
                <a:lnTo>
                  <a:pt x="5985" y="1082"/>
                </a:lnTo>
                <a:close/>
              </a:path>
            </a:pathLst>
          </a:custGeom>
          <a:solidFill>
            <a:srgbClr val="164F93"/>
          </a:solidFill>
        </p:spPr>
        <p:txBody>
          <a:bodyPr wrap="square" lIns="0" tIns="0" rIns="0" bIns="0" rtlCol="0">
            <a:noAutofit/>
          </a:bodyPr>
          <a:lstStyle/>
          <a:p>
            <a:endParaRPr/>
          </a:p>
        </p:txBody>
      </p:sp>
      <p:sp>
        <p:nvSpPr>
          <p:cNvPr id="136" name="object 136"/>
          <p:cNvSpPr/>
          <p:nvPr/>
        </p:nvSpPr>
        <p:spPr>
          <a:xfrm>
            <a:off x="406777" y="717763"/>
            <a:ext cx="5129" cy="8525"/>
          </a:xfrm>
          <a:custGeom>
            <a:avLst/>
            <a:gdLst/>
            <a:ahLst/>
            <a:cxnLst/>
            <a:rect l="l" t="t" r="r" b="b"/>
            <a:pathLst>
              <a:path w="5129" h="8525">
                <a:moveTo>
                  <a:pt x="5129" y="269"/>
                </a:moveTo>
                <a:lnTo>
                  <a:pt x="4674" y="0"/>
                </a:lnTo>
                <a:lnTo>
                  <a:pt x="2849" y="2536"/>
                </a:lnTo>
                <a:lnTo>
                  <a:pt x="1083" y="5342"/>
                </a:lnTo>
                <a:lnTo>
                  <a:pt x="0" y="8525"/>
                </a:lnTo>
                <a:lnTo>
                  <a:pt x="1597" y="5558"/>
                </a:lnTo>
                <a:lnTo>
                  <a:pt x="3306" y="2805"/>
                </a:lnTo>
                <a:lnTo>
                  <a:pt x="5129" y="269"/>
                </a:lnTo>
                <a:close/>
              </a:path>
            </a:pathLst>
          </a:custGeom>
          <a:solidFill>
            <a:srgbClr val="164F93"/>
          </a:solidFill>
        </p:spPr>
        <p:txBody>
          <a:bodyPr wrap="square" lIns="0" tIns="0" rIns="0" bIns="0" rtlCol="0">
            <a:noAutofit/>
          </a:bodyPr>
          <a:lstStyle/>
          <a:p>
            <a:endParaRPr/>
          </a:p>
        </p:txBody>
      </p:sp>
      <p:sp>
        <p:nvSpPr>
          <p:cNvPr id="137" name="object 137"/>
          <p:cNvSpPr/>
          <p:nvPr/>
        </p:nvSpPr>
        <p:spPr>
          <a:xfrm>
            <a:off x="427011" y="692776"/>
            <a:ext cx="12367" cy="2961"/>
          </a:xfrm>
          <a:custGeom>
            <a:avLst/>
            <a:gdLst/>
            <a:ahLst/>
            <a:cxnLst/>
            <a:rect l="l" t="t" r="r" b="b"/>
            <a:pathLst>
              <a:path w="12367" h="2961">
                <a:moveTo>
                  <a:pt x="56" y="2961"/>
                </a:moveTo>
                <a:lnTo>
                  <a:pt x="6382" y="968"/>
                </a:lnTo>
                <a:lnTo>
                  <a:pt x="10885" y="265"/>
                </a:lnTo>
                <a:lnTo>
                  <a:pt x="12311" y="56"/>
                </a:lnTo>
                <a:lnTo>
                  <a:pt x="11000" y="170"/>
                </a:lnTo>
                <a:lnTo>
                  <a:pt x="6440" y="816"/>
                </a:lnTo>
                <a:lnTo>
                  <a:pt x="0" y="2809"/>
                </a:lnTo>
                <a:lnTo>
                  <a:pt x="56" y="2961"/>
                </a:lnTo>
                <a:close/>
              </a:path>
            </a:pathLst>
          </a:custGeom>
          <a:solidFill>
            <a:srgbClr val="164F93"/>
          </a:solidFill>
        </p:spPr>
        <p:txBody>
          <a:bodyPr wrap="square" lIns="0" tIns="0" rIns="0" bIns="0" rtlCol="0">
            <a:noAutofit/>
          </a:bodyPr>
          <a:lstStyle/>
          <a:p>
            <a:endParaRPr/>
          </a:p>
        </p:txBody>
      </p:sp>
      <p:sp>
        <p:nvSpPr>
          <p:cNvPr id="138" name="object 138"/>
          <p:cNvSpPr/>
          <p:nvPr/>
        </p:nvSpPr>
        <p:spPr>
          <a:xfrm>
            <a:off x="415612" y="703464"/>
            <a:ext cx="11968" cy="16402"/>
          </a:xfrm>
          <a:custGeom>
            <a:avLst/>
            <a:gdLst/>
            <a:ahLst/>
            <a:cxnLst/>
            <a:rect l="l" t="t" r="r" b="b"/>
            <a:pathLst>
              <a:path w="11968" h="16402">
                <a:moveTo>
                  <a:pt x="6553" y="8352"/>
                </a:moveTo>
                <a:lnTo>
                  <a:pt x="8321" y="5771"/>
                </a:lnTo>
                <a:lnTo>
                  <a:pt x="10144" y="3455"/>
                </a:lnTo>
                <a:lnTo>
                  <a:pt x="11854" y="1404"/>
                </a:lnTo>
                <a:lnTo>
                  <a:pt x="11398" y="1233"/>
                </a:lnTo>
                <a:lnTo>
                  <a:pt x="9632" y="3284"/>
                </a:lnTo>
                <a:lnTo>
                  <a:pt x="7864" y="5600"/>
                </a:lnTo>
                <a:lnTo>
                  <a:pt x="6041" y="8144"/>
                </a:lnTo>
                <a:lnTo>
                  <a:pt x="4843" y="7707"/>
                </a:lnTo>
                <a:lnTo>
                  <a:pt x="3703" y="7175"/>
                </a:lnTo>
                <a:lnTo>
                  <a:pt x="2622" y="6644"/>
                </a:lnTo>
                <a:lnTo>
                  <a:pt x="4787" y="4214"/>
                </a:lnTo>
                <a:lnTo>
                  <a:pt x="7010" y="2107"/>
                </a:lnTo>
                <a:lnTo>
                  <a:pt x="9062" y="208"/>
                </a:lnTo>
                <a:lnTo>
                  <a:pt x="8661" y="0"/>
                </a:lnTo>
                <a:lnTo>
                  <a:pt x="6611" y="1879"/>
                </a:lnTo>
                <a:lnTo>
                  <a:pt x="4388" y="3986"/>
                </a:lnTo>
                <a:lnTo>
                  <a:pt x="2223" y="6416"/>
                </a:lnTo>
                <a:lnTo>
                  <a:pt x="1822" y="6207"/>
                </a:lnTo>
                <a:lnTo>
                  <a:pt x="853" y="5657"/>
                </a:lnTo>
                <a:lnTo>
                  <a:pt x="0" y="5068"/>
                </a:lnTo>
                <a:lnTo>
                  <a:pt x="626" y="5979"/>
                </a:lnTo>
                <a:lnTo>
                  <a:pt x="1595" y="6587"/>
                </a:lnTo>
                <a:lnTo>
                  <a:pt x="1881" y="6739"/>
                </a:lnTo>
                <a:lnTo>
                  <a:pt x="2336" y="6967"/>
                </a:lnTo>
                <a:lnTo>
                  <a:pt x="3419" y="7555"/>
                </a:lnTo>
                <a:lnTo>
                  <a:pt x="4559" y="8030"/>
                </a:lnTo>
                <a:lnTo>
                  <a:pt x="5755" y="8523"/>
                </a:lnTo>
                <a:lnTo>
                  <a:pt x="4160" y="10898"/>
                </a:lnTo>
                <a:lnTo>
                  <a:pt x="2507" y="13434"/>
                </a:lnTo>
                <a:lnTo>
                  <a:pt x="1538" y="16402"/>
                </a:lnTo>
                <a:lnTo>
                  <a:pt x="3077" y="13651"/>
                </a:lnTo>
                <a:lnTo>
                  <a:pt x="4672" y="11060"/>
                </a:lnTo>
                <a:lnTo>
                  <a:pt x="6269" y="8732"/>
                </a:lnTo>
                <a:lnTo>
                  <a:pt x="7580" y="9226"/>
                </a:lnTo>
                <a:lnTo>
                  <a:pt x="8947" y="9657"/>
                </a:lnTo>
                <a:lnTo>
                  <a:pt x="10371" y="10034"/>
                </a:lnTo>
                <a:lnTo>
                  <a:pt x="10885" y="10143"/>
                </a:lnTo>
                <a:lnTo>
                  <a:pt x="11968" y="6910"/>
                </a:lnTo>
                <a:lnTo>
                  <a:pt x="10601" y="9604"/>
                </a:lnTo>
                <a:lnTo>
                  <a:pt x="9175" y="9226"/>
                </a:lnTo>
                <a:lnTo>
                  <a:pt x="7864" y="8846"/>
                </a:lnTo>
                <a:lnTo>
                  <a:pt x="6553" y="8352"/>
                </a:lnTo>
                <a:close/>
              </a:path>
            </a:pathLst>
          </a:custGeom>
          <a:solidFill>
            <a:srgbClr val="164F93"/>
          </a:solidFill>
        </p:spPr>
        <p:txBody>
          <a:bodyPr wrap="square" lIns="0" tIns="0" rIns="0" bIns="0" rtlCol="0">
            <a:noAutofit/>
          </a:bodyPr>
          <a:lstStyle/>
          <a:p>
            <a:endParaRPr/>
          </a:p>
        </p:txBody>
      </p:sp>
      <p:sp>
        <p:nvSpPr>
          <p:cNvPr id="139" name="object 139"/>
          <p:cNvSpPr/>
          <p:nvPr/>
        </p:nvSpPr>
        <p:spPr>
          <a:xfrm>
            <a:off x="404726" y="691751"/>
            <a:ext cx="35050" cy="20028"/>
          </a:xfrm>
          <a:custGeom>
            <a:avLst/>
            <a:gdLst/>
            <a:ahLst/>
            <a:cxnLst/>
            <a:rect l="l" t="t" r="r" b="b"/>
            <a:pathLst>
              <a:path w="35050" h="20028">
                <a:moveTo>
                  <a:pt x="34309" y="4480"/>
                </a:moveTo>
                <a:lnTo>
                  <a:pt x="34081" y="8846"/>
                </a:lnTo>
                <a:lnTo>
                  <a:pt x="34595" y="4689"/>
                </a:lnTo>
                <a:lnTo>
                  <a:pt x="34994" y="1993"/>
                </a:lnTo>
                <a:lnTo>
                  <a:pt x="35050" y="1233"/>
                </a:lnTo>
                <a:lnTo>
                  <a:pt x="34994" y="968"/>
                </a:lnTo>
                <a:lnTo>
                  <a:pt x="34678" y="911"/>
                </a:lnTo>
                <a:lnTo>
                  <a:pt x="34365" y="854"/>
                </a:lnTo>
                <a:lnTo>
                  <a:pt x="34204" y="808"/>
                </a:lnTo>
                <a:lnTo>
                  <a:pt x="29465" y="0"/>
                </a:lnTo>
                <a:lnTo>
                  <a:pt x="22910" y="265"/>
                </a:lnTo>
                <a:lnTo>
                  <a:pt x="28896" y="170"/>
                </a:lnTo>
                <a:lnTo>
                  <a:pt x="33568" y="854"/>
                </a:lnTo>
                <a:lnTo>
                  <a:pt x="34766" y="968"/>
                </a:lnTo>
                <a:lnTo>
                  <a:pt x="34595" y="1082"/>
                </a:lnTo>
                <a:lnTo>
                  <a:pt x="33226" y="1347"/>
                </a:lnTo>
                <a:lnTo>
                  <a:pt x="28952" y="2638"/>
                </a:lnTo>
                <a:lnTo>
                  <a:pt x="33226" y="1518"/>
                </a:lnTo>
                <a:lnTo>
                  <a:pt x="34595" y="1139"/>
                </a:lnTo>
                <a:lnTo>
                  <a:pt x="33284" y="1556"/>
                </a:lnTo>
                <a:lnTo>
                  <a:pt x="29351" y="3018"/>
                </a:lnTo>
                <a:lnTo>
                  <a:pt x="24050" y="5941"/>
                </a:lnTo>
                <a:lnTo>
                  <a:pt x="23367" y="5391"/>
                </a:lnTo>
                <a:lnTo>
                  <a:pt x="23081" y="5125"/>
                </a:lnTo>
                <a:lnTo>
                  <a:pt x="22910" y="4916"/>
                </a:lnTo>
                <a:lnTo>
                  <a:pt x="22455" y="4271"/>
                </a:lnTo>
                <a:lnTo>
                  <a:pt x="22340" y="3986"/>
                </a:lnTo>
                <a:lnTo>
                  <a:pt x="22284" y="3834"/>
                </a:lnTo>
                <a:lnTo>
                  <a:pt x="22227" y="4043"/>
                </a:lnTo>
                <a:lnTo>
                  <a:pt x="22511" y="4632"/>
                </a:lnTo>
                <a:lnTo>
                  <a:pt x="22739" y="4973"/>
                </a:lnTo>
                <a:lnTo>
                  <a:pt x="22227" y="5182"/>
                </a:lnTo>
                <a:lnTo>
                  <a:pt x="21714" y="5448"/>
                </a:lnTo>
                <a:lnTo>
                  <a:pt x="21144" y="5657"/>
                </a:lnTo>
                <a:lnTo>
                  <a:pt x="19434" y="6416"/>
                </a:lnTo>
                <a:lnTo>
                  <a:pt x="17553" y="7346"/>
                </a:lnTo>
                <a:lnTo>
                  <a:pt x="15616" y="8371"/>
                </a:lnTo>
                <a:lnTo>
                  <a:pt x="15444" y="8466"/>
                </a:lnTo>
                <a:lnTo>
                  <a:pt x="12822" y="9871"/>
                </a:lnTo>
                <a:lnTo>
                  <a:pt x="10087" y="11542"/>
                </a:lnTo>
                <a:lnTo>
                  <a:pt x="7409" y="13440"/>
                </a:lnTo>
                <a:lnTo>
                  <a:pt x="6952" y="12890"/>
                </a:lnTo>
                <a:lnTo>
                  <a:pt x="6609" y="12301"/>
                </a:lnTo>
                <a:lnTo>
                  <a:pt x="6382" y="11713"/>
                </a:lnTo>
                <a:lnTo>
                  <a:pt x="6154" y="11162"/>
                </a:lnTo>
                <a:lnTo>
                  <a:pt x="6269" y="12510"/>
                </a:lnTo>
                <a:lnTo>
                  <a:pt x="6609" y="13117"/>
                </a:lnTo>
                <a:lnTo>
                  <a:pt x="7066" y="13706"/>
                </a:lnTo>
                <a:lnTo>
                  <a:pt x="4615" y="15433"/>
                </a:lnTo>
                <a:lnTo>
                  <a:pt x="2164" y="17427"/>
                </a:lnTo>
                <a:lnTo>
                  <a:pt x="0" y="20028"/>
                </a:lnTo>
                <a:lnTo>
                  <a:pt x="2392" y="17749"/>
                </a:lnTo>
                <a:lnTo>
                  <a:pt x="4843" y="15756"/>
                </a:lnTo>
                <a:lnTo>
                  <a:pt x="7294" y="13972"/>
                </a:lnTo>
                <a:lnTo>
                  <a:pt x="7864" y="14731"/>
                </a:lnTo>
                <a:lnTo>
                  <a:pt x="8605" y="15490"/>
                </a:lnTo>
                <a:lnTo>
                  <a:pt x="8206" y="14522"/>
                </a:lnTo>
                <a:lnTo>
                  <a:pt x="7578" y="13763"/>
                </a:lnTo>
                <a:lnTo>
                  <a:pt x="10315" y="11827"/>
                </a:lnTo>
                <a:lnTo>
                  <a:pt x="13050" y="10137"/>
                </a:lnTo>
                <a:lnTo>
                  <a:pt x="15616" y="8732"/>
                </a:lnTo>
                <a:lnTo>
                  <a:pt x="16014" y="9226"/>
                </a:lnTo>
                <a:lnTo>
                  <a:pt x="16528" y="9719"/>
                </a:lnTo>
                <a:lnTo>
                  <a:pt x="17154" y="10137"/>
                </a:lnTo>
                <a:lnTo>
                  <a:pt x="17382" y="10042"/>
                </a:lnTo>
                <a:lnTo>
                  <a:pt x="16755" y="9548"/>
                </a:lnTo>
                <a:lnTo>
                  <a:pt x="16242" y="9074"/>
                </a:lnTo>
                <a:lnTo>
                  <a:pt x="15843" y="8637"/>
                </a:lnTo>
                <a:lnTo>
                  <a:pt x="17724" y="7555"/>
                </a:lnTo>
                <a:lnTo>
                  <a:pt x="19547" y="6682"/>
                </a:lnTo>
                <a:lnTo>
                  <a:pt x="21257" y="5941"/>
                </a:lnTo>
                <a:lnTo>
                  <a:pt x="21827" y="5657"/>
                </a:lnTo>
                <a:lnTo>
                  <a:pt x="22397" y="5448"/>
                </a:lnTo>
                <a:lnTo>
                  <a:pt x="22910" y="5182"/>
                </a:lnTo>
                <a:lnTo>
                  <a:pt x="23480" y="5771"/>
                </a:lnTo>
                <a:lnTo>
                  <a:pt x="23822" y="6036"/>
                </a:lnTo>
                <a:lnTo>
                  <a:pt x="22854" y="6587"/>
                </a:lnTo>
                <a:lnTo>
                  <a:pt x="21885" y="7175"/>
                </a:lnTo>
                <a:lnTo>
                  <a:pt x="20858" y="7764"/>
                </a:lnTo>
                <a:lnTo>
                  <a:pt x="19718" y="8466"/>
                </a:lnTo>
                <a:lnTo>
                  <a:pt x="18578" y="9226"/>
                </a:lnTo>
                <a:lnTo>
                  <a:pt x="17668" y="10251"/>
                </a:lnTo>
                <a:lnTo>
                  <a:pt x="18808" y="9435"/>
                </a:lnTo>
                <a:lnTo>
                  <a:pt x="19948" y="8732"/>
                </a:lnTo>
                <a:lnTo>
                  <a:pt x="21029" y="8049"/>
                </a:lnTo>
                <a:lnTo>
                  <a:pt x="22113" y="7384"/>
                </a:lnTo>
                <a:lnTo>
                  <a:pt x="23138" y="6796"/>
                </a:lnTo>
                <a:lnTo>
                  <a:pt x="24106" y="6264"/>
                </a:lnTo>
                <a:lnTo>
                  <a:pt x="24564" y="6644"/>
                </a:lnTo>
                <a:lnTo>
                  <a:pt x="25361" y="7062"/>
                </a:lnTo>
                <a:lnTo>
                  <a:pt x="25589" y="6910"/>
                </a:lnTo>
                <a:lnTo>
                  <a:pt x="25133" y="6682"/>
                </a:lnTo>
                <a:lnTo>
                  <a:pt x="24392" y="6207"/>
                </a:lnTo>
                <a:lnTo>
                  <a:pt x="29522" y="3189"/>
                </a:lnTo>
                <a:lnTo>
                  <a:pt x="33340" y="1670"/>
                </a:lnTo>
                <a:lnTo>
                  <a:pt x="34651" y="1196"/>
                </a:lnTo>
                <a:lnTo>
                  <a:pt x="34879" y="1196"/>
                </a:lnTo>
                <a:lnTo>
                  <a:pt x="34196" y="1879"/>
                </a:lnTo>
                <a:lnTo>
                  <a:pt x="32200" y="4689"/>
                </a:lnTo>
                <a:lnTo>
                  <a:pt x="34081" y="2316"/>
                </a:lnTo>
                <a:lnTo>
                  <a:pt x="34766" y="1404"/>
                </a:lnTo>
                <a:lnTo>
                  <a:pt x="34253" y="2316"/>
                </a:lnTo>
                <a:lnTo>
                  <a:pt x="32942" y="4859"/>
                </a:lnTo>
                <a:lnTo>
                  <a:pt x="31745" y="8694"/>
                </a:lnTo>
                <a:lnTo>
                  <a:pt x="33455" y="4480"/>
                </a:lnTo>
                <a:lnTo>
                  <a:pt x="34708" y="1841"/>
                </a:lnTo>
                <a:lnTo>
                  <a:pt x="34994" y="1196"/>
                </a:lnTo>
                <a:lnTo>
                  <a:pt x="34823" y="1784"/>
                </a:lnTo>
                <a:lnTo>
                  <a:pt x="34309" y="4480"/>
                </a:lnTo>
                <a:close/>
              </a:path>
            </a:pathLst>
          </a:custGeom>
          <a:solidFill>
            <a:srgbClr val="164F93"/>
          </a:solidFill>
        </p:spPr>
        <p:txBody>
          <a:bodyPr wrap="square" lIns="0" tIns="0" rIns="0" bIns="0" rtlCol="0">
            <a:noAutofit/>
          </a:bodyPr>
          <a:lstStyle/>
          <a:p>
            <a:endParaRPr/>
          </a:p>
        </p:txBody>
      </p:sp>
      <p:sp>
        <p:nvSpPr>
          <p:cNvPr id="140" name="object 140"/>
          <p:cNvSpPr/>
          <p:nvPr/>
        </p:nvSpPr>
        <p:spPr>
          <a:xfrm>
            <a:off x="438067" y="700920"/>
            <a:ext cx="513" cy="5505"/>
          </a:xfrm>
          <a:custGeom>
            <a:avLst/>
            <a:gdLst/>
            <a:ahLst/>
            <a:cxnLst/>
            <a:rect l="l" t="t" r="r" b="b"/>
            <a:pathLst>
              <a:path w="513" h="5505">
                <a:moveTo>
                  <a:pt x="227" y="3455"/>
                </a:moveTo>
                <a:lnTo>
                  <a:pt x="513" y="1632"/>
                </a:lnTo>
                <a:lnTo>
                  <a:pt x="227" y="0"/>
                </a:lnTo>
                <a:lnTo>
                  <a:pt x="0" y="1632"/>
                </a:lnTo>
                <a:lnTo>
                  <a:pt x="0" y="5505"/>
                </a:lnTo>
                <a:lnTo>
                  <a:pt x="227" y="3455"/>
                </a:lnTo>
                <a:close/>
              </a:path>
            </a:pathLst>
          </a:custGeom>
          <a:solidFill>
            <a:srgbClr val="164F93"/>
          </a:solidFill>
        </p:spPr>
        <p:txBody>
          <a:bodyPr wrap="square" lIns="0" tIns="0" rIns="0" bIns="0" rtlCol="0">
            <a:noAutofit/>
          </a:bodyPr>
          <a:lstStyle/>
          <a:p>
            <a:endParaRPr/>
          </a:p>
        </p:txBody>
      </p:sp>
      <p:sp>
        <p:nvSpPr>
          <p:cNvPr id="141" name="object 141"/>
          <p:cNvSpPr/>
          <p:nvPr/>
        </p:nvSpPr>
        <p:spPr>
          <a:xfrm>
            <a:off x="426497" y="696611"/>
            <a:ext cx="11513" cy="23904"/>
          </a:xfrm>
          <a:custGeom>
            <a:avLst/>
            <a:gdLst/>
            <a:ahLst/>
            <a:cxnLst/>
            <a:rect l="l" t="t" r="r" b="b"/>
            <a:pathLst>
              <a:path w="11513" h="23904">
                <a:moveTo>
                  <a:pt x="5185" y="17535"/>
                </a:moveTo>
                <a:lnTo>
                  <a:pt x="6041" y="14731"/>
                </a:lnTo>
                <a:lnTo>
                  <a:pt x="6895" y="12187"/>
                </a:lnTo>
                <a:lnTo>
                  <a:pt x="7695" y="9871"/>
                </a:lnTo>
                <a:lnTo>
                  <a:pt x="8776" y="10042"/>
                </a:lnTo>
                <a:lnTo>
                  <a:pt x="7808" y="9491"/>
                </a:lnTo>
                <a:lnTo>
                  <a:pt x="8549" y="7498"/>
                </a:lnTo>
                <a:lnTo>
                  <a:pt x="9233" y="5714"/>
                </a:lnTo>
                <a:lnTo>
                  <a:pt x="9860" y="4100"/>
                </a:lnTo>
                <a:lnTo>
                  <a:pt x="11171" y="0"/>
                </a:lnTo>
                <a:lnTo>
                  <a:pt x="9576" y="3777"/>
                </a:lnTo>
                <a:lnTo>
                  <a:pt x="9006" y="3663"/>
                </a:lnTo>
                <a:lnTo>
                  <a:pt x="8492" y="3606"/>
                </a:lnTo>
                <a:lnTo>
                  <a:pt x="7922" y="3455"/>
                </a:lnTo>
                <a:lnTo>
                  <a:pt x="8321" y="3834"/>
                </a:lnTo>
                <a:lnTo>
                  <a:pt x="8891" y="3929"/>
                </a:lnTo>
                <a:lnTo>
                  <a:pt x="9461" y="4043"/>
                </a:lnTo>
                <a:lnTo>
                  <a:pt x="8776" y="5657"/>
                </a:lnTo>
                <a:lnTo>
                  <a:pt x="8035" y="7441"/>
                </a:lnTo>
                <a:lnTo>
                  <a:pt x="7296" y="9435"/>
                </a:lnTo>
                <a:lnTo>
                  <a:pt x="7181" y="9814"/>
                </a:lnTo>
                <a:lnTo>
                  <a:pt x="6325" y="12092"/>
                </a:lnTo>
                <a:lnTo>
                  <a:pt x="5415" y="14674"/>
                </a:lnTo>
                <a:lnTo>
                  <a:pt x="4559" y="17427"/>
                </a:lnTo>
                <a:lnTo>
                  <a:pt x="3077" y="17212"/>
                </a:lnTo>
                <a:lnTo>
                  <a:pt x="1653" y="16941"/>
                </a:lnTo>
                <a:lnTo>
                  <a:pt x="227" y="16563"/>
                </a:lnTo>
                <a:lnTo>
                  <a:pt x="1597" y="13915"/>
                </a:lnTo>
                <a:lnTo>
                  <a:pt x="2964" y="11428"/>
                </a:lnTo>
                <a:lnTo>
                  <a:pt x="4275" y="9226"/>
                </a:lnTo>
                <a:lnTo>
                  <a:pt x="5244" y="6796"/>
                </a:lnTo>
                <a:lnTo>
                  <a:pt x="4104" y="8694"/>
                </a:lnTo>
                <a:lnTo>
                  <a:pt x="3020" y="8580"/>
                </a:lnTo>
                <a:lnTo>
                  <a:pt x="2108" y="8314"/>
                </a:lnTo>
                <a:lnTo>
                  <a:pt x="1196" y="7992"/>
                </a:lnTo>
                <a:lnTo>
                  <a:pt x="1653" y="7441"/>
                </a:lnTo>
                <a:lnTo>
                  <a:pt x="2849" y="5448"/>
                </a:lnTo>
                <a:lnTo>
                  <a:pt x="1538" y="6967"/>
                </a:lnTo>
                <a:lnTo>
                  <a:pt x="1027" y="7555"/>
                </a:lnTo>
                <a:lnTo>
                  <a:pt x="741" y="7821"/>
                </a:lnTo>
                <a:lnTo>
                  <a:pt x="968" y="8258"/>
                </a:lnTo>
                <a:lnTo>
                  <a:pt x="1881" y="8580"/>
                </a:lnTo>
                <a:lnTo>
                  <a:pt x="2849" y="8903"/>
                </a:lnTo>
                <a:lnTo>
                  <a:pt x="3818" y="9112"/>
                </a:lnTo>
                <a:lnTo>
                  <a:pt x="2507" y="11333"/>
                </a:lnTo>
                <a:lnTo>
                  <a:pt x="1083" y="13763"/>
                </a:lnTo>
                <a:lnTo>
                  <a:pt x="0" y="16996"/>
                </a:lnTo>
                <a:lnTo>
                  <a:pt x="1482" y="17319"/>
                </a:lnTo>
                <a:lnTo>
                  <a:pt x="2906" y="17643"/>
                </a:lnTo>
                <a:lnTo>
                  <a:pt x="4446" y="17860"/>
                </a:lnTo>
                <a:lnTo>
                  <a:pt x="5016" y="17968"/>
                </a:lnTo>
                <a:lnTo>
                  <a:pt x="6611" y="18182"/>
                </a:lnTo>
                <a:lnTo>
                  <a:pt x="8265" y="18344"/>
                </a:lnTo>
                <a:lnTo>
                  <a:pt x="9916" y="18452"/>
                </a:lnTo>
                <a:lnTo>
                  <a:pt x="9975" y="23904"/>
                </a:lnTo>
                <a:lnTo>
                  <a:pt x="10315" y="21096"/>
                </a:lnTo>
                <a:lnTo>
                  <a:pt x="10601" y="18452"/>
                </a:lnTo>
                <a:lnTo>
                  <a:pt x="11171" y="18507"/>
                </a:lnTo>
                <a:lnTo>
                  <a:pt x="11513" y="18021"/>
                </a:lnTo>
                <a:lnTo>
                  <a:pt x="10601" y="18021"/>
                </a:lnTo>
                <a:lnTo>
                  <a:pt x="10943" y="15168"/>
                </a:lnTo>
                <a:lnTo>
                  <a:pt x="11227" y="12567"/>
                </a:lnTo>
                <a:lnTo>
                  <a:pt x="10943" y="10194"/>
                </a:lnTo>
                <a:lnTo>
                  <a:pt x="10657" y="12567"/>
                </a:lnTo>
                <a:lnTo>
                  <a:pt x="10315" y="15168"/>
                </a:lnTo>
                <a:lnTo>
                  <a:pt x="9975" y="17968"/>
                </a:lnTo>
                <a:lnTo>
                  <a:pt x="8321" y="17860"/>
                </a:lnTo>
                <a:lnTo>
                  <a:pt x="6726" y="17751"/>
                </a:lnTo>
                <a:lnTo>
                  <a:pt x="5185" y="17535"/>
                </a:lnTo>
                <a:close/>
              </a:path>
            </a:pathLst>
          </a:custGeom>
          <a:solidFill>
            <a:srgbClr val="164F93"/>
          </a:solidFill>
        </p:spPr>
        <p:txBody>
          <a:bodyPr wrap="square" lIns="0" tIns="0" rIns="0" bIns="0" rtlCol="0">
            <a:noAutofit/>
          </a:bodyPr>
          <a:lstStyle/>
          <a:p>
            <a:endParaRPr/>
          </a:p>
        </p:txBody>
      </p:sp>
      <p:sp>
        <p:nvSpPr>
          <p:cNvPr id="142" name="object 142"/>
          <p:cNvSpPr/>
          <p:nvPr/>
        </p:nvSpPr>
        <p:spPr>
          <a:xfrm>
            <a:off x="431969" y="692985"/>
            <a:ext cx="7409" cy="6530"/>
          </a:xfrm>
          <a:custGeom>
            <a:avLst/>
            <a:gdLst/>
            <a:ahLst/>
            <a:cxnLst/>
            <a:rect l="l" t="t" r="r" b="b"/>
            <a:pathLst>
              <a:path w="7409" h="6530">
                <a:moveTo>
                  <a:pt x="0" y="6378"/>
                </a:moveTo>
                <a:lnTo>
                  <a:pt x="398" y="6530"/>
                </a:lnTo>
                <a:lnTo>
                  <a:pt x="4104" y="2752"/>
                </a:lnTo>
                <a:lnTo>
                  <a:pt x="6839" y="607"/>
                </a:lnTo>
                <a:lnTo>
                  <a:pt x="7409" y="0"/>
                </a:lnTo>
                <a:lnTo>
                  <a:pt x="6440" y="702"/>
                </a:lnTo>
                <a:lnTo>
                  <a:pt x="3647" y="2809"/>
                </a:lnTo>
                <a:lnTo>
                  <a:pt x="0" y="6378"/>
                </a:lnTo>
                <a:close/>
              </a:path>
            </a:pathLst>
          </a:custGeom>
          <a:solidFill>
            <a:srgbClr val="164F93"/>
          </a:solidFill>
        </p:spPr>
        <p:txBody>
          <a:bodyPr wrap="square" lIns="0" tIns="0" rIns="0" bIns="0" rtlCol="0">
            <a:noAutofit/>
          </a:bodyPr>
          <a:lstStyle/>
          <a:p>
            <a:endParaRPr/>
          </a:p>
        </p:txBody>
      </p:sp>
      <p:sp>
        <p:nvSpPr>
          <p:cNvPr id="143" name="object 143"/>
          <p:cNvSpPr/>
          <p:nvPr/>
        </p:nvSpPr>
        <p:spPr>
          <a:xfrm>
            <a:off x="422165" y="692947"/>
            <a:ext cx="17440" cy="13478"/>
          </a:xfrm>
          <a:custGeom>
            <a:avLst/>
            <a:gdLst/>
            <a:ahLst/>
            <a:cxnLst/>
            <a:rect l="l" t="t" r="r" b="b"/>
            <a:pathLst>
              <a:path w="17440" h="13478">
                <a:moveTo>
                  <a:pt x="5985" y="11105"/>
                </a:moveTo>
                <a:lnTo>
                  <a:pt x="6213" y="10896"/>
                </a:lnTo>
                <a:lnTo>
                  <a:pt x="7580" y="9321"/>
                </a:lnTo>
                <a:lnTo>
                  <a:pt x="8835" y="7973"/>
                </a:lnTo>
                <a:lnTo>
                  <a:pt x="10031" y="6796"/>
                </a:lnTo>
                <a:lnTo>
                  <a:pt x="10544" y="6948"/>
                </a:lnTo>
                <a:lnTo>
                  <a:pt x="11114" y="7175"/>
                </a:lnTo>
                <a:lnTo>
                  <a:pt x="11741" y="7270"/>
                </a:lnTo>
                <a:lnTo>
                  <a:pt x="10716" y="8789"/>
                </a:lnTo>
                <a:lnTo>
                  <a:pt x="9576" y="10460"/>
                </a:lnTo>
                <a:lnTo>
                  <a:pt x="8607" y="12890"/>
                </a:lnTo>
                <a:lnTo>
                  <a:pt x="9517" y="13098"/>
                </a:lnTo>
                <a:lnTo>
                  <a:pt x="10488" y="13326"/>
                </a:lnTo>
                <a:lnTo>
                  <a:pt x="11513" y="13478"/>
                </a:lnTo>
                <a:lnTo>
                  <a:pt x="11628" y="13098"/>
                </a:lnTo>
                <a:lnTo>
                  <a:pt x="10657" y="13004"/>
                </a:lnTo>
                <a:lnTo>
                  <a:pt x="9689" y="12776"/>
                </a:lnTo>
                <a:lnTo>
                  <a:pt x="8778" y="12567"/>
                </a:lnTo>
                <a:lnTo>
                  <a:pt x="9975" y="10631"/>
                </a:lnTo>
                <a:lnTo>
                  <a:pt x="11058" y="8903"/>
                </a:lnTo>
                <a:lnTo>
                  <a:pt x="12083" y="7384"/>
                </a:lnTo>
                <a:lnTo>
                  <a:pt x="12653" y="7498"/>
                </a:lnTo>
                <a:lnTo>
                  <a:pt x="12254" y="7118"/>
                </a:lnTo>
                <a:lnTo>
                  <a:pt x="14762" y="3493"/>
                </a:lnTo>
                <a:lnTo>
                  <a:pt x="16758" y="683"/>
                </a:lnTo>
                <a:lnTo>
                  <a:pt x="14647" y="3113"/>
                </a:lnTo>
                <a:lnTo>
                  <a:pt x="11912" y="7062"/>
                </a:lnTo>
                <a:lnTo>
                  <a:pt x="11342" y="6891"/>
                </a:lnTo>
                <a:lnTo>
                  <a:pt x="10772" y="6739"/>
                </a:lnTo>
                <a:lnTo>
                  <a:pt x="10202" y="6568"/>
                </a:lnTo>
                <a:lnTo>
                  <a:pt x="9803" y="6416"/>
                </a:lnTo>
                <a:lnTo>
                  <a:pt x="9348" y="6245"/>
                </a:lnTo>
                <a:lnTo>
                  <a:pt x="8891" y="6093"/>
                </a:lnTo>
                <a:lnTo>
                  <a:pt x="8436" y="5866"/>
                </a:lnTo>
                <a:lnTo>
                  <a:pt x="12824" y="2581"/>
                </a:lnTo>
                <a:lnTo>
                  <a:pt x="16129" y="683"/>
                </a:lnTo>
                <a:lnTo>
                  <a:pt x="17213" y="37"/>
                </a:lnTo>
                <a:lnTo>
                  <a:pt x="16643" y="645"/>
                </a:lnTo>
                <a:lnTo>
                  <a:pt x="17440" y="0"/>
                </a:lnTo>
                <a:lnTo>
                  <a:pt x="17213" y="0"/>
                </a:lnTo>
                <a:lnTo>
                  <a:pt x="16016" y="588"/>
                </a:lnTo>
                <a:lnTo>
                  <a:pt x="12653" y="2372"/>
                </a:lnTo>
                <a:lnTo>
                  <a:pt x="8150" y="5714"/>
                </a:lnTo>
                <a:lnTo>
                  <a:pt x="7922" y="5866"/>
                </a:lnTo>
                <a:lnTo>
                  <a:pt x="6782" y="6739"/>
                </a:lnTo>
                <a:lnTo>
                  <a:pt x="5528" y="7650"/>
                </a:lnTo>
                <a:lnTo>
                  <a:pt x="4219" y="8732"/>
                </a:lnTo>
                <a:lnTo>
                  <a:pt x="3649" y="9226"/>
                </a:lnTo>
                <a:lnTo>
                  <a:pt x="3020" y="9757"/>
                </a:lnTo>
                <a:lnTo>
                  <a:pt x="2394" y="10346"/>
                </a:lnTo>
                <a:lnTo>
                  <a:pt x="1709" y="9966"/>
                </a:lnTo>
                <a:lnTo>
                  <a:pt x="1083" y="9643"/>
                </a:lnTo>
                <a:lnTo>
                  <a:pt x="569" y="9264"/>
                </a:lnTo>
                <a:lnTo>
                  <a:pt x="229" y="9055"/>
                </a:lnTo>
                <a:lnTo>
                  <a:pt x="1139" y="8030"/>
                </a:lnTo>
                <a:lnTo>
                  <a:pt x="0" y="9226"/>
                </a:lnTo>
                <a:lnTo>
                  <a:pt x="398" y="9491"/>
                </a:lnTo>
                <a:lnTo>
                  <a:pt x="912" y="9871"/>
                </a:lnTo>
                <a:lnTo>
                  <a:pt x="1482" y="10194"/>
                </a:lnTo>
                <a:lnTo>
                  <a:pt x="2108" y="10517"/>
                </a:lnTo>
                <a:lnTo>
                  <a:pt x="2509" y="10725"/>
                </a:lnTo>
                <a:lnTo>
                  <a:pt x="3248" y="11105"/>
                </a:lnTo>
                <a:lnTo>
                  <a:pt x="4048" y="11428"/>
                </a:lnTo>
                <a:lnTo>
                  <a:pt x="4845" y="11751"/>
                </a:lnTo>
                <a:lnTo>
                  <a:pt x="5300" y="11921"/>
                </a:lnTo>
                <a:lnTo>
                  <a:pt x="5073" y="11485"/>
                </a:lnTo>
                <a:lnTo>
                  <a:pt x="4275" y="11219"/>
                </a:lnTo>
                <a:lnTo>
                  <a:pt x="3478" y="10896"/>
                </a:lnTo>
                <a:lnTo>
                  <a:pt x="2736" y="10517"/>
                </a:lnTo>
                <a:lnTo>
                  <a:pt x="3363" y="9966"/>
                </a:lnTo>
                <a:lnTo>
                  <a:pt x="3933" y="9491"/>
                </a:lnTo>
                <a:lnTo>
                  <a:pt x="4503" y="8998"/>
                </a:lnTo>
                <a:lnTo>
                  <a:pt x="5814" y="7916"/>
                </a:lnTo>
                <a:lnTo>
                  <a:pt x="7068" y="6891"/>
                </a:lnTo>
                <a:lnTo>
                  <a:pt x="8265" y="6036"/>
                </a:lnTo>
                <a:lnTo>
                  <a:pt x="8663" y="6245"/>
                </a:lnTo>
                <a:lnTo>
                  <a:pt x="9119" y="6473"/>
                </a:lnTo>
                <a:lnTo>
                  <a:pt x="9632" y="6625"/>
                </a:lnTo>
                <a:lnTo>
                  <a:pt x="8436" y="7821"/>
                </a:lnTo>
                <a:lnTo>
                  <a:pt x="7181" y="9112"/>
                </a:lnTo>
                <a:lnTo>
                  <a:pt x="5985" y="11105"/>
                </a:lnTo>
                <a:close/>
              </a:path>
            </a:pathLst>
          </a:custGeom>
          <a:solidFill>
            <a:srgbClr val="164F93"/>
          </a:solidFill>
        </p:spPr>
        <p:txBody>
          <a:bodyPr wrap="square" lIns="0" tIns="0" rIns="0" bIns="0" rtlCol="0">
            <a:noAutofit/>
          </a:bodyPr>
          <a:lstStyle/>
          <a:p>
            <a:endParaRPr/>
          </a:p>
        </p:txBody>
      </p:sp>
      <p:sp>
        <p:nvSpPr>
          <p:cNvPr id="144" name="object 144"/>
          <p:cNvSpPr/>
          <p:nvPr/>
        </p:nvSpPr>
        <p:spPr>
          <a:xfrm>
            <a:off x="429746" y="690080"/>
            <a:ext cx="4845" cy="854"/>
          </a:xfrm>
          <a:custGeom>
            <a:avLst/>
            <a:gdLst/>
            <a:ahLst/>
            <a:cxnLst/>
            <a:rect l="l" t="t" r="r" b="b"/>
            <a:pathLst>
              <a:path w="4845" h="854">
                <a:moveTo>
                  <a:pt x="342" y="0"/>
                </a:moveTo>
                <a:lnTo>
                  <a:pt x="0" y="151"/>
                </a:lnTo>
                <a:lnTo>
                  <a:pt x="4845" y="854"/>
                </a:lnTo>
                <a:lnTo>
                  <a:pt x="4845" y="645"/>
                </a:lnTo>
                <a:lnTo>
                  <a:pt x="342" y="0"/>
                </a:lnTo>
                <a:close/>
              </a:path>
            </a:pathLst>
          </a:custGeom>
          <a:solidFill>
            <a:srgbClr val="164F93"/>
          </a:solidFill>
        </p:spPr>
        <p:txBody>
          <a:bodyPr wrap="square" lIns="0" tIns="0" rIns="0" bIns="0" rtlCol="0">
            <a:noAutofit/>
          </a:bodyPr>
          <a:lstStyle/>
          <a:p>
            <a:endParaRPr/>
          </a:p>
        </p:txBody>
      </p:sp>
      <p:sp>
        <p:nvSpPr>
          <p:cNvPr id="145" name="object 145"/>
          <p:cNvSpPr/>
          <p:nvPr/>
        </p:nvSpPr>
        <p:spPr>
          <a:xfrm>
            <a:off x="419031" y="690555"/>
            <a:ext cx="20461" cy="4214"/>
          </a:xfrm>
          <a:custGeom>
            <a:avLst/>
            <a:gdLst/>
            <a:ahLst/>
            <a:cxnLst/>
            <a:rect l="l" t="t" r="r" b="b"/>
            <a:pathLst>
              <a:path w="20461" h="4214">
                <a:moveTo>
                  <a:pt x="20346" y="2221"/>
                </a:moveTo>
                <a:lnTo>
                  <a:pt x="19263" y="2107"/>
                </a:lnTo>
                <a:lnTo>
                  <a:pt x="14419" y="1841"/>
                </a:lnTo>
                <a:lnTo>
                  <a:pt x="7864" y="2714"/>
                </a:lnTo>
                <a:lnTo>
                  <a:pt x="7979" y="2429"/>
                </a:lnTo>
                <a:lnTo>
                  <a:pt x="8150" y="2050"/>
                </a:lnTo>
                <a:lnTo>
                  <a:pt x="8434" y="1689"/>
                </a:lnTo>
                <a:lnTo>
                  <a:pt x="14591" y="1366"/>
                </a:lnTo>
                <a:lnTo>
                  <a:pt x="8605" y="1461"/>
                </a:lnTo>
                <a:lnTo>
                  <a:pt x="9062" y="873"/>
                </a:lnTo>
                <a:lnTo>
                  <a:pt x="9403" y="607"/>
                </a:lnTo>
                <a:lnTo>
                  <a:pt x="15559" y="759"/>
                </a:lnTo>
                <a:lnTo>
                  <a:pt x="19899" y="2004"/>
                </a:lnTo>
                <a:lnTo>
                  <a:pt x="20373" y="2107"/>
                </a:lnTo>
                <a:lnTo>
                  <a:pt x="19263" y="1689"/>
                </a:lnTo>
                <a:lnTo>
                  <a:pt x="15160" y="607"/>
                </a:lnTo>
                <a:lnTo>
                  <a:pt x="9689" y="379"/>
                </a:lnTo>
                <a:lnTo>
                  <a:pt x="10202" y="0"/>
                </a:lnTo>
                <a:lnTo>
                  <a:pt x="9860" y="56"/>
                </a:lnTo>
                <a:lnTo>
                  <a:pt x="9461" y="379"/>
                </a:lnTo>
                <a:lnTo>
                  <a:pt x="8035" y="322"/>
                </a:lnTo>
                <a:lnTo>
                  <a:pt x="6496" y="322"/>
                </a:lnTo>
                <a:lnTo>
                  <a:pt x="4958" y="436"/>
                </a:lnTo>
                <a:lnTo>
                  <a:pt x="4160" y="493"/>
                </a:lnTo>
                <a:lnTo>
                  <a:pt x="3363" y="550"/>
                </a:lnTo>
                <a:lnTo>
                  <a:pt x="4046" y="702"/>
                </a:lnTo>
                <a:lnTo>
                  <a:pt x="4958" y="664"/>
                </a:lnTo>
                <a:lnTo>
                  <a:pt x="6440" y="550"/>
                </a:lnTo>
                <a:lnTo>
                  <a:pt x="7864" y="550"/>
                </a:lnTo>
                <a:lnTo>
                  <a:pt x="9175" y="607"/>
                </a:lnTo>
                <a:lnTo>
                  <a:pt x="8605" y="1139"/>
                </a:lnTo>
                <a:lnTo>
                  <a:pt x="8434" y="1461"/>
                </a:lnTo>
                <a:lnTo>
                  <a:pt x="6154" y="1518"/>
                </a:lnTo>
                <a:lnTo>
                  <a:pt x="3647" y="1784"/>
                </a:lnTo>
                <a:lnTo>
                  <a:pt x="1083" y="2221"/>
                </a:lnTo>
                <a:lnTo>
                  <a:pt x="3476" y="2012"/>
                </a:lnTo>
                <a:lnTo>
                  <a:pt x="5983" y="1784"/>
                </a:lnTo>
                <a:lnTo>
                  <a:pt x="8263" y="1689"/>
                </a:lnTo>
                <a:lnTo>
                  <a:pt x="8035" y="2050"/>
                </a:lnTo>
                <a:lnTo>
                  <a:pt x="7864" y="2429"/>
                </a:lnTo>
                <a:lnTo>
                  <a:pt x="7751" y="2752"/>
                </a:lnTo>
                <a:lnTo>
                  <a:pt x="5357" y="3075"/>
                </a:lnTo>
                <a:lnTo>
                  <a:pt x="2793" y="3568"/>
                </a:lnTo>
                <a:lnTo>
                  <a:pt x="0" y="4214"/>
                </a:lnTo>
                <a:lnTo>
                  <a:pt x="2678" y="3777"/>
                </a:lnTo>
                <a:lnTo>
                  <a:pt x="5300" y="3303"/>
                </a:lnTo>
                <a:lnTo>
                  <a:pt x="7693" y="2923"/>
                </a:lnTo>
                <a:lnTo>
                  <a:pt x="7580" y="3455"/>
                </a:lnTo>
                <a:lnTo>
                  <a:pt x="7808" y="2923"/>
                </a:lnTo>
                <a:lnTo>
                  <a:pt x="13451" y="2107"/>
                </a:lnTo>
                <a:lnTo>
                  <a:pt x="17781" y="2164"/>
                </a:lnTo>
                <a:lnTo>
                  <a:pt x="19720" y="2221"/>
                </a:lnTo>
                <a:lnTo>
                  <a:pt x="18010" y="2278"/>
                </a:lnTo>
                <a:lnTo>
                  <a:pt x="14476" y="2543"/>
                </a:lnTo>
                <a:lnTo>
                  <a:pt x="9689" y="3417"/>
                </a:lnTo>
                <a:lnTo>
                  <a:pt x="9004" y="3568"/>
                </a:lnTo>
                <a:lnTo>
                  <a:pt x="8321" y="3682"/>
                </a:lnTo>
                <a:lnTo>
                  <a:pt x="7636" y="3834"/>
                </a:lnTo>
                <a:lnTo>
                  <a:pt x="7693" y="4062"/>
                </a:lnTo>
                <a:lnTo>
                  <a:pt x="8377" y="3891"/>
                </a:lnTo>
                <a:lnTo>
                  <a:pt x="9062" y="3777"/>
                </a:lnTo>
                <a:lnTo>
                  <a:pt x="9689" y="3625"/>
                </a:lnTo>
                <a:lnTo>
                  <a:pt x="15217" y="2543"/>
                </a:lnTo>
                <a:lnTo>
                  <a:pt x="19150" y="2335"/>
                </a:lnTo>
                <a:lnTo>
                  <a:pt x="20346" y="2221"/>
                </a:lnTo>
                <a:close/>
              </a:path>
            </a:pathLst>
          </a:custGeom>
          <a:solidFill>
            <a:srgbClr val="164F93"/>
          </a:solidFill>
        </p:spPr>
        <p:txBody>
          <a:bodyPr wrap="square" lIns="0" tIns="0" rIns="0" bIns="0" rtlCol="0">
            <a:noAutofit/>
          </a:bodyPr>
          <a:lstStyle/>
          <a:p>
            <a:endParaRPr/>
          </a:p>
        </p:txBody>
      </p:sp>
      <p:sp>
        <p:nvSpPr>
          <p:cNvPr id="146" name="object 146"/>
          <p:cNvSpPr/>
          <p:nvPr/>
        </p:nvSpPr>
        <p:spPr>
          <a:xfrm>
            <a:off x="410367" y="694390"/>
            <a:ext cx="16643" cy="9871"/>
          </a:xfrm>
          <a:custGeom>
            <a:avLst/>
            <a:gdLst/>
            <a:ahLst/>
            <a:cxnLst/>
            <a:rect l="l" t="t" r="r" b="b"/>
            <a:pathLst>
              <a:path w="16643" h="9871">
                <a:moveTo>
                  <a:pt x="13906" y="759"/>
                </a:moveTo>
                <a:lnTo>
                  <a:pt x="16300" y="227"/>
                </a:lnTo>
                <a:lnTo>
                  <a:pt x="16357" y="816"/>
                </a:lnTo>
                <a:lnTo>
                  <a:pt x="16528" y="1195"/>
                </a:lnTo>
                <a:lnTo>
                  <a:pt x="15845" y="1404"/>
                </a:lnTo>
                <a:lnTo>
                  <a:pt x="15160" y="1632"/>
                </a:lnTo>
                <a:lnTo>
                  <a:pt x="14419" y="1898"/>
                </a:lnTo>
                <a:lnTo>
                  <a:pt x="12709" y="2486"/>
                </a:lnTo>
                <a:lnTo>
                  <a:pt x="10828" y="3189"/>
                </a:lnTo>
                <a:lnTo>
                  <a:pt x="8891" y="4005"/>
                </a:lnTo>
                <a:lnTo>
                  <a:pt x="6098" y="5182"/>
                </a:lnTo>
                <a:lnTo>
                  <a:pt x="3248" y="6587"/>
                </a:lnTo>
                <a:lnTo>
                  <a:pt x="398" y="8258"/>
                </a:lnTo>
                <a:lnTo>
                  <a:pt x="342" y="9226"/>
                </a:lnTo>
                <a:lnTo>
                  <a:pt x="628" y="9871"/>
                </a:lnTo>
                <a:lnTo>
                  <a:pt x="513" y="8523"/>
                </a:lnTo>
                <a:lnTo>
                  <a:pt x="3363" y="6853"/>
                </a:lnTo>
                <a:lnTo>
                  <a:pt x="6156" y="5448"/>
                </a:lnTo>
                <a:lnTo>
                  <a:pt x="8835" y="4271"/>
                </a:lnTo>
                <a:lnTo>
                  <a:pt x="9062" y="4745"/>
                </a:lnTo>
                <a:lnTo>
                  <a:pt x="9346" y="5296"/>
                </a:lnTo>
                <a:lnTo>
                  <a:pt x="9803" y="5828"/>
                </a:lnTo>
                <a:lnTo>
                  <a:pt x="9975" y="5733"/>
                </a:lnTo>
                <a:lnTo>
                  <a:pt x="9576" y="5182"/>
                </a:lnTo>
                <a:lnTo>
                  <a:pt x="9233" y="4708"/>
                </a:lnTo>
                <a:lnTo>
                  <a:pt x="9006" y="4214"/>
                </a:lnTo>
                <a:lnTo>
                  <a:pt x="10943" y="3398"/>
                </a:lnTo>
                <a:lnTo>
                  <a:pt x="12766" y="2695"/>
                </a:lnTo>
                <a:lnTo>
                  <a:pt x="14534" y="2107"/>
                </a:lnTo>
                <a:lnTo>
                  <a:pt x="15217" y="1841"/>
                </a:lnTo>
                <a:lnTo>
                  <a:pt x="15902" y="1632"/>
                </a:lnTo>
                <a:lnTo>
                  <a:pt x="16586" y="1404"/>
                </a:lnTo>
                <a:lnTo>
                  <a:pt x="16643" y="1195"/>
                </a:lnTo>
                <a:lnTo>
                  <a:pt x="16472" y="759"/>
                </a:lnTo>
                <a:lnTo>
                  <a:pt x="16357" y="227"/>
                </a:lnTo>
                <a:lnTo>
                  <a:pt x="16300" y="0"/>
                </a:lnTo>
                <a:lnTo>
                  <a:pt x="13849" y="550"/>
                </a:lnTo>
                <a:lnTo>
                  <a:pt x="11227" y="1195"/>
                </a:lnTo>
                <a:lnTo>
                  <a:pt x="8436" y="2164"/>
                </a:lnTo>
                <a:lnTo>
                  <a:pt x="5699" y="3018"/>
                </a:lnTo>
                <a:lnTo>
                  <a:pt x="2908" y="4157"/>
                </a:lnTo>
                <a:lnTo>
                  <a:pt x="58" y="5505"/>
                </a:lnTo>
                <a:lnTo>
                  <a:pt x="0" y="6644"/>
                </a:lnTo>
                <a:lnTo>
                  <a:pt x="58" y="5885"/>
                </a:lnTo>
                <a:lnTo>
                  <a:pt x="2849" y="4480"/>
                </a:lnTo>
                <a:lnTo>
                  <a:pt x="5699" y="3360"/>
                </a:lnTo>
                <a:lnTo>
                  <a:pt x="8377" y="2429"/>
                </a:lnTo>
                <a:lnTo>
                  <a:pt x="8436" y="2809"/>
                </a:lnTo>
                <a:lnTo>
                  <a:pt x="8492" y="3398"/>
                </a:lnTo>
                <a:lnTo>
                  <a:pt x="8436" y="2429"/>
                </a:lnTo>
                <a:lnTo>
                  <a:pt x="11227" y="1461"/>
                </a:lnTo>
                <a:lnTo>
                  <a:pt x="13906" y="759"/>
                </a:lnTo>
                <a:close/>
              </a:path>
            </a:pathLst>
          </a:custGeom>
          <a:solidFill>
            <a:srgbClr val="164F93"/>
          </a:solidFill>
        </p:spPr>
        <p:txBody>
          <a:bodyPr wrap="square" lIns="0" tIns="0" rIns="0" bIns="0" rtlCol="0">
            <a:noAutofit/>
          </a:bodyPr>
          <a:lstStyle/>
          <a:p>
            <a:endParaRPr/>
          </a:p>
        </p:txBody>
      </p:sp>
      <p:sp>
        <p:nvSpPr>
          <p:cNvPr id="147" name="object 147"/>
          <p:cNvSpPr/>
          <p:nvPr/>
        </p:nvSpPr>
        <p:spPr>
          <a:xfrm>
            <a:off x="427011" y="726127"/>
            <a:ext cx="7636" cy="26712"/>
          </a:xfrm>
          <a:custGeom>
            <a:avLst/>
            <a:gdLst/>
            <a:ahLst/>
            <a:cxnLst/>
            <a:rect l="l" t="t" r="r" b="b"/>
            <a:pathLst>
              <a:path w="7636" h="26712">
                <a:moveTo>
                  <a:pt x="7522" y="7663"/>
                </a:moveTo>
                <a:lnTo>
                  <a:pt x="7294" y="10361"/>
                </a:lnTo>
                <a:lnTo>
                  <a:pt x="7238" y="26712"/>
                </a:lnTo>
                <a:lnTo>
                  <a:pt x="7352" y="23798"/>
                </a:lnTo>
                <a:lnTo>
                  <a:pt x="7465" y="20722"/>
                </a:lnTo>
                <a:lnTo>
                  <a:pt x="7636" y="17592"/>
                </a:lnTo>
                <a:lnTo>
                  <a:pt x="7580" y="7069"/>
                </a:lnTo>
                <a:lnTo>
                  <a:pt x="5073" y="6908"/>
                </a:lnTo>
                <a:lnTo>
                  <a:pt x="2563" y="6691"/>
                </a:lnTo>
                <a:lnTo>
                  <a:pt x="112" y="6367"/>
                </a:lnTo>
                <a:lnTo>
                  <a:pt x="741" y="0"/>
                </a:lnTo>
                <a:lnTo>
                  <a:pt x="56" y="3075"/>
                </a:lnTo>
                <a:lnTo>
                  <a:pt x="0" y="6908"/>
                </a:lnTo>
                <a:lnTo>
                  <a:pt x="2450" y="7286"/>
                </a:lnTo>
                <a:lnTo>
                  <a:pt x="5014" y="7555"/>
                </a:lnTo>
                <a:lnTo>
                  <a:pt x="7522" y="7663"/>
                </a:lnTo>
                <a:close/>
              </a:path>
            </a:pathLst>
          </a:custGeom>
          <a:solidFill>
            <a:srgbClr val="164F93"/>
          </a:solidFill>
        </p:spPr>
        <p:txBody>
          <a:bodyPr wrap="square" lIns="0" tIns="0" rIns="0" bIns="0" rtlCol="0">
            <a:noAutofit/>
          </a:bodyPr>
          <a:lstStyle/>
          <a:p>
            <a:endParaRPr/>
          </a:p>
        </p:txBody>
      </p:sp>
      <p:sp>
        <p:nvSpPr>
          <p:cNvPr id="148" name="object 148"/>
          <p:cNvSpPr/>
          <p:nvPr/>
        </p:nvSpPr>
        <p:spPr>
          <a:xfrm>
            <a:off x="424560" y="751923"/>
            <a:ext cx="8891" cy="1619"/>
          </a:xfrm>
          <a:custGeom>
            <a:avLst/>
            <a:gdLst/>
            <a:ahLst/>
            <a:cxnLst/>
            <a:rect l="l" t="t" r="r" b="b"/>
            <a:pathLst>
              <a:path w="8891" h="1619">
                <a:moveTo>
                  <a:pt x="56" y="0"/>
                </a:moveTo>
                <a:lnTo>
                  <a:pt x="0" y="702"/>
                </a:lnTo>
                <a:lnTo>
                  <a:pt x="2906" y="1133"/>
                </a:lnTo>
                <a:lnTo>
                  <a:pt x="5870" y="1457"/>
                </a:lnTo>
                <a:lnTo>
                  <a:pt x="8891" y="1619"/>
                </a:lnTo>
                <a:lnTo>
                  <a:pt x="8891" y="916"/>
                </a:lnTo>
                <a:lnTo>
                  <a:pt x="5870" y="702"/>
                </a:lnTo>
                <a:lnTo>
                  <a:pt x="2906" y="432"/>
                </a:lnTo>
                <a:lnTo>
                  <a:pt x="56" y="0"/>
                </a:lnTo>
                <a:close/>
              </a:path>
            </a:pathLst>
          </a:custGeom>
          <a:solidFill>
            <a:srgbClr val="164F93"/>
          </a:solidFill>
        </p:spPr>
        <p:txBody>
          <a:bodyPr wrap="square" lIns="0" tIns="0" rIns="0" bIns="0" rtlCol="0">
            <a:noAutofit/>
          </a:bodyPr>
          <a:lstStyle/>
          <a:p>
            <a:endParaRPr/>
          </a:p>
        </p:txBody>
      </p:sp>
      <p:sp>
        <p:nvSpPr>
          <p:cNvPr id="149" name="object 149"/>
          <p:cNvSpPr/>
          <p:nvPr/>
        </p:nvSpPr>
        <p:spPr>
          <a:xfrm>
            <a:off x="424217" y="767087"/>
            <a:ext cx="9119" cy="6099"/>
          </a:xfrm>
          <a:custGeom>
            <a:avLst/>
            <a:gdLst/>
            <a:ahLst/>
            <a:cxnLst/>
            <a:rect l="l" t="t" r="r" b="b"/>
            <a:pathLst>
              <a:path w="9119" h="6099">
                <a:moveTo>
                  <a:pt x="0" y="0"/>
                </a:moveTo>
                <a:lnTo>
                  <a:pt x="114" y="3077"/>
                </a:lnTo>
                <a:lnTo>
                  <a:pt x="3020" y="3508"/>
                </a:lnTo>
                <a:lnTo>
                  <a:pt x="5985" y="3777"/>
                </a:lnTo>
                <a:lnTo>
                  <a:pt x="9062" y="3939"/>
                </a:lnTo>
                <a:lnTo>
                  <a:pt x="9119" y="6099"/>
                </a:lnTo>
                <a:lnTo>
                  <a:pt x="9062" y="3455"/>
                </a:lnTo>
                <a:lnTo>
                  <a:pt x="5985" y="3291"/>
                </a:lnTo>
                <a:lnTo>
                  <a:pt x="3020" y="2969"/>
                </a:lnTo>
                <a:lnTo>
                  <a:pt x="114" y="2591"/>
                </a:lnTo>
                <a:lnTo>
                  <a:pt x="0" y="0"/>
                </a:lnTo>
                <a:close/>
              </a:path>
            </a:pathLst>
          </a:custGeom>
          <a:solidFill>
            <a:srgbClr val="164F93"/>
          </a:solidFill>
        </p:spPr>
        <p:txBody>
          <a:bodyPr wrap="square" lIns="0" tIns="0" rIns="0" bIns="0" rtlCol="0">
            <a:noAutofit/>
          </a:bodyPr>
          <a:lstStyle/>
          <a:p>
            <a:endParaRPr/>
          </a:p>
        </p:txBody>
      </p:sp>
      <p:sp>
        <p:nvSpPr>
          <p:cNvPr id="150" name="object 150"/>
          <p:cNvSpPr/>
          <p:nvPr/>
        </p:nvSpPr>
        <p:spPr>
          <a:xfrm>
            <a:off x="418804" y="696820"/>
            <a:ext cx="455" cy="1613"/>
          </a:xfrm>
          <a:custGeom>
            <a:avLst/>
            <a:gdLst/>
            <a:ahLst/>
            <a:cxnLst/>
            <a:rect l="l" t="t" r="r" b="b"/>
            <a:pathLst>
              <a:path w="455" h="1613">
                <a:moveTo>
                  <a:pt x="0" y="0"/>
                </a:moveTo>
                <a:lnTo>
                  <a:pt x="56" y="968"/>
                </a:lnTo>
                <a:lnTo>
                  <a:pt x="340" y="1613"/>
                </a:lnTo>
                <a:lnTo>
                  <a:pt x="227" y="930"/>
                </a:lnTo>
                <a:lnTo>
                  <a:pt x="56" y="379"/>
                </a:lnTo>
                <a:lnTo>
                  <a:pt x="0" y="0"/>
                </a:lnTo>
                <a:close/>
              </a:path>
            </a:pathLst>
          </a:custGeom>
          <a:solidFill>
            <a:srgbClr val="164F93"/>
          </a:solidFill>
        </p:spPr>
        <p:txBody>
          <a:bodyPr wrap="square" lIns="0" tIns="0" rIns="0" bIns="0" rtlCol="0">
            <a:noAutofit/>
          </a:bodyPr>
          <a:lstStyle/>
          <a:p>
            <a:endParaRPr/>
          </a:p>
        </p:txBody>
      </p:sp>
      <p:sp>
        <p:nvSpPr>
          <p:cNvPr id="151" name="object 151"/>
          <p:cNvSpPr/>
          <p:nvPr/>
        </p:nvSpPr>
        <p:spPr>
          <a:xfrm>
            <a:off x="409056" y="778798"/>
            <a:ext cx="16699" cy="7500"/>
          </a:xfrm>
          <a:custGeom>
            <a:avLst/>
            <a:gdLst/>
            <a:ahLst/>
            <a:cxnLst/>
            <a:rect l="l" t="t" r="r" b="b"/>
            <a:pathLst>
              <a:path w="16699" h="7500">
                <a:moveTo>
                  <a:pt x="8094" y="6908"/>
                </a:moveTo>
                <a:lnTo>
                  <a:pt x="10373" y="7500"/>
                </a:lnTo>
                <a:lnTo>
                  <a:pt x="10488" y="7286"/>
                </a:lnTo>
                <a:lnTo>
                  <a:pt x="9689" y="6152"/>
                </a:lnTo>
                <a:lnTo>
                  <a:pt x="8835" y="4586"/>
                </a:lnTo>
                <a:lnTo>
                  <a:pt x="8150" y="2752"/>
                </a:lnTo>
                <a:lnTo>
                  <a:pt x="10828" y="3400"/>
                </a:lnTo>
                <a:lnTo>
                  <a:pt x="13678" y="3994"/>
                </a:lnTo>
                <a:lnTo>
                  <a:pt x="16699" y="4425"/>
                </a:lnTo>
                <a:lnTo>
                  <a:pt x="16586" y="4047"/>
                </a:lnTo>
                <a:lnTo>
                  <a:pt x="13565" y="3616"/>
                </a:lnTo>
                <a:lnTo>
                  <a:pt x="10716" y="3022"/>
                </a:lnTo>
                <a:lnTo>
                  <a:pt x="7979" y="2374"/>
                </a:lnTo>
                <a:lnTo>
                  <a:pt x="7580" y="2266"/>
                </a:lnTo>
                <a:lnTo>
                  <a:pt x="4958" y="1619"/>
                </a:lnTo>
                <a:lnTo>
                  <a:pt x="2509" y="808"/>
                </a:lnTo>
                <a:lnTo>
                  <a:pt x="285" y="0"/>
                </a:lnTo>
                <a:lnTo>
                  <a:pt x="0" y="216"/>
                </a:lnTo>
                <a:lnTo>
                  <a:pt x="1083" y="2213"/>
                </a:lnTo>
                <a:lnTo>
                  <a:pt x="513" y="377"/>
                </a:lnTo>
                <a:lnTo>
                  <a:pt x="2736" y="1241"/>
                </a:lnTo>
                <a:lnTo>
                  <a:pt x="5129" y="1997"/>
                </a:lnTo>
                <a:lnTo>
                  <a:pt x="7695" y="2644"/>
                </a:lnTo>
                <a:lnTo>
                  <a:pt x="8436" y="4478"/>
                </a:lnTo>
                <a:lnTo>
                  <a:pt x="9233" y="5989"/>
                </a:lnTo>
                <a:lnTo>
                  <a:pt x="10087" y="7177"/>
                </a:lnTo>
                <a:lnTo>
                  <a:pt x="7979" y="6638"/>
                </a:lnTo>
                <a:lnTo>
                  <a:pt x="6041" y="5989"/>
                </a:lnTo>
                <a:lnTo>
                  <a:pt x="6041" y="6260"/>
                </a:lnTo>
                <a:lnTo>
                  <a:pt x="8094" y="6908"/>
                </a:lnTo>
                <a:close/>
              </a:path>
            </a:pathLst>
          </a:custGeom>
          <a:solidFill>
            <a:srgbClr val="164F93"/>
          </a:solidFill>
        </p:spPr>
        <p:txBody>
          <a:bodyPr wrap="square" lIns="0" tIns="0" rIns="0" bIns="0" rtlCol="0">
            <a:noAutofit/>
          </a:bodyPr>
          <a:lstStyle/>
          <a:p>
            <a:endParaRPr/>
          </a:p>
        </p:txBody>
      </p:sp>
      <p:sp>
        <p:nvSpPr>
          <p:cNvPr id="152" name="object 152"/>
          <p:cNvSpPr/>
          <p:nvPr/>
        </p:nvSpPr>
        <p:spPr>
          <a:xfrm>
            <a:off x="388311" y="757751"/>
            <a:ext cx="1881" cy="3941"/>
          </a:xfrm>
          <a:custGeom>
            <a:avLst/>
            <a:gdLst/>
            <a:ahLst/>
            <a:cxnLst/>
            <a:rect l="l" t="t" r="r" b="b"/>
            <a:pathLst>
              <a:path w="1881" h="3941">
                <a:moveTo>
                  <a:pt x="0" y="0"/>
                </a:moveTo>
                <a:lnTo>
                  <a:pt x="457" y="1619"/>
                </a:lnTo>
                <a:lnTo>
                  <a:pt x="797" y="2266"/>
                </a:lnTo>
                <a:lnTo>
                  <a:pt x="1083" y="2914"/>
                </a:lnTo>
                <a:lnTo>
                  <a:pt x="1881" y="3941"/>
                </a:lnTo>
                <a:lnTo>
                  <a:pt x="968" y="2644"/>
                </a:lnTo>
                <a:lnTo>
                  <a:pt x="457" y="971"/>
                </a:lnTo>
                <a:lnTo>
                  <a:pt x="0" y="0"/>
                </a:lnTo>
                <a:close/>
              </a:path>
            </a:pathLst>
          </a:custGeom>
          <a:solidFill>
            <a:srgbClr val="164F93"/>
          </a:solidFill>
        </p:spPr>
        <p:txBody>
          <a:bodyPr wrap="square" lIns="0" tIns="0" rIns="0" bIns="0" rtlCol="0">
            <a:noAutofit/>
          </a:bodyPr>
          <a:lstStyle/>
          <a:p>
            <a:endParaRPr/>
          </a:p>
        </p:txBody>
      </p:sp>
      <p:sp>
        <p:nvSpPr>
          <p:cNvPr id="153" name="object 153"/>
          <p:cNvSpPr/>
          <p:nvPr/>
        </p:nvSpPr>
        <p:spPr>
          <a:xfrm>
            <a:off x="394067" y="765846"/>
            <a:ext cx="3079" cy="1997"/>
          </a:xfrm>
          <a:custGeom>
            <a:avLst/>
            <a:gdLst/>
            <a:ahLst/>
            <a:cxnLst/>
            <a:rect l="l" t="t" r="r" b="b"/>
            <a:pathLst>
              <a:path w="3079" h="1997">
                <a:moveTo>
                  <a:pt x="1311" y="755"/>
                </a:moveTo>
                <a:lnTo>
                  <a:pt x="0" y="0"/>
                </a:lnTo>
                <a:lnTo>
                  <a:pt x="1369" y="1133"/>
                </a:lnTo>
                <a:lnTo>
                  <a:pt x="3079" y="1997"/>
                </a:lnTo>
                <a:lnTo>
                  <a:pt x="1311" y="755"/>
                </a:lnTo>
                <a:close/>
              </a:path>
            </a:pathLst>
          </a:custGeom>
          <a:solidFill>
            <a:srgbClr val="164F93"/>
          </a:solidFill>
        </p:spPr>
        <p:txBody>
          <a:bodyPr wrap="square" lIns="0" tIns="0" rIns="0" bIns="0" rtlCol="0">
            <a:noAutofit/>
          </a:bodyPr>
          <a:lstStyle/>
          <a:p>
            <a:endParaRPr/>
          </a:p>
        </p:txBody>
      </p:sp>
      <p:sp>
        <p:nvSpPr>
          <p:cNvPr id="154" name="object 154"/>
          <p:cNvSpPr/>
          <p:nvPr/>
        </p:nvSpPr>
        <p:spPr>
          <a:xfrm>
            <a:off x="404213" y="711817"/>
            <a:ext cx="38015" cy="71837"/>
          </a:xfrm>
          <a:custGeom>
            <a:avLst/>
            <a:gdLst/>
            <a:ahLst/>
            <a:cxnLst/>
            <a:rect l="l" t="t" r="r" b="b"/>
            <a:pathLst>
              <a:path w="38015" h="71837">
                <a:moveTo>
                  <a:pt x="3304" y="66603"/>
                </a:moveTo>
                <a:lnTo>
                  <a:pt x="4843" y="67197"/>
                </a:lnTo>
                <a:lnTo>
                  <a:pt x="5129" y="66981"/>
                </a:lnTo>
                <a:lnTo>
                  <a:pt x="4331" y="65416"/>
                </a:lnTo>
                <a:lnTo>
                  <a:pt x="3590" y="63581"/>
                </a:lnTo>
                <a:lnTo>
                  <a:pt x="3020" y="61475"/>
                </a:lnTo>
                <a:lnTo>
                  <a:pt x="2962" y="61206"/>
                </a:lnTo>
                <a:lnTo>
                  <a:pt x="5413" y="62125"/>
                </a:lnTo>
                <a:lnTo>
                  <a:pt x="8035" y="62986"/>
                </a:lnTo>
                <a:lnTo>
                  <a:pt x="10885" y="63689"/>
                </a:lnTo>
                <a:lnTo>
                  <a:pt x="10941" y="64175"/>
                </a:lnTo>
                <a:lnTo>
                  <a:pt x="11000" y="64444"/>
                </a:lnTo>
                <a:lnTo>
                  <a:pt x="11398" y="66172"/>
                </a:lnTo>
                <a:lnTo>
                  <a:pt x="11854" y="67789"/>
                </a:lnTo>
                <a:lnTo>
                  <a:pt x="12424" y="69247"/>
                </a:lnTo>
                <a:lnTo>
                  <a:pt x="12822" y="69356"/>
                </a:lnTo>
                <a:lnTo>
                  <a:pt x="12311" y="67845"/>
                </a:lnTo>
                <a:lnTo>
                  <a:pt x="11797" y="66172"/>
                </a:lnTo>
                <a:lnTo>
                  <a:pt x="11455" y="64336"/>
                </a:lnTo>
                <a:lnTo>
                  <a:pt x="11342" y="63797"/>
                </a:lnTo>
                <a:lnTo>
                  <a:pt x="14192" y="64498"/>
                </a:lnTo>
                <a:lnTo>
                  <a:pt x="17154" y="65092"/>
                </a:lnTo>
                <a:lnTo>
                  <a:pt x="20290" y="65523"/>
                </a:lnTo>
                <a:lnTo>
                  <a:pt x="20574" y="67575"/>
                </a:lnTo>
                <a:lnTo>
                  <a:pt x="20973" y="69409"/>
                </a:lnTo>
                <a:lnTo>
                  <a:pt x="20745" y="65145"/>
                </a:lnTo>
                <a:lnTo>
                  <a:pt x="20461" y="63095"/>
                </a:lnTo>
                <a:lnTo>
                  <a:pt x="20290" y="60775"/>
                </a:lnTo>
                <a:lnTo>
                  <a:pt x="20119" y="58347"/>
                </a:lnTo>
                <a:lnTo>
                  <a:pt x="20004" y="55270"/>
                </a:lnTo>
                <a:lnTo>
                  <a:pt x="19948" y="52572"/>
                </a:lnTo>
                <a:lnTo>
                  <a:pt x="20004" y="49711"/>
                </a:lnTo>
                <a:lnTo>
                  <a:pt x="22910" y="50144"/>
                </a:lnTo>
                <a:lnTo>
                  <a:pt x="25931" y="50413"/>
                </a:lnTo>
                <a:lnTo>
                  <a:pt x="29010" y="50630"/>
                </a:lnTo>
                <a:lnTo>
                  <a:pt x="29010" y="56188"/>
                </a:lnTo>
                <a:lnTo>
                  <a:pt x="29067" y="58725"/>
                </a:lnTo>
                <a:lnTo>
                  <a:pt x="29123" y="61369"/>
                </a:lnTo>
                <a:lnTo>
                  <a:pt x="29179" y="63419"/>
                </a:lnTo>
                <a:lnTo>
                  <a:pt x="29294" y="65253"/>
                </a:lnTo>
                <a:lnTo>
                  <a:pt x="29351" y="65739"/>
                </a:lnTo>
                <a:lnTo>
                  <a:pt x="29351" y="66009"/>
                </a:lnTo>
                <a:lnTo>
                  <a:pt x="26388" y="65847"/>
                </a:lnTo>
                <a:lnTo>
                  <a:pt x="23538" y="65578"/>
                </a:lnTo>
                <a:lnTo>
                  <a:pt x="20802" y="65631"/>
                </a:lnTo>
                <a:lnTo>
                  <a:pt x="23595" y="66009"/>
                </a:lnTo>
                <a:lnTo>
                  <a:pt x="26445" y="66278"/>
                </a:lnTo>
                <a:lnTo>
                  <a:pt x="29351" y="66442"/>
                </a:lnTo>
                <a:lnTo>
                  <a:pt x="29465" y="68439"/>
                </a:lnTo>
                <a:lnTo>
                  <a:pt x="29693" y="70273"/>
                </a:lnTo>
                <a:lnTo>
                  <a:pt x="29864" y="71837"/>
                </a:lnTo>
                <a:lnTo>
                  <a:pt x="29864" y="65253"/>
                </a:lnTo>
                <a:lnTo>
                  <a:pt x="29808" y="63419"/>
                </a:lnTo>
                <a:lnTo>
                  <a:pt x="29749" y="61422"/>
                </a:lnTo>
                <a:lnTo>
                  <a:pt x="29749" y="59264"/>
                </a:lnTo>
                <a:lnTo>
                  <a:pt x="32088" y="58831"/>
                </a:lnTo>
                <a:lnTo>
                  <a:pt x="29693" y="58725"/>
                </a:lnTo>
                <a:lnTo>
                  <a:pt x="29693" y="53489"/>
                </a:lnTo>
                <a:lnTo>
                  <a:pt x="29749" y="50630"/>
                </a:lnTo>
                <a:lnTo>
                  <a:pt x="29749" y="30230"/>
                </a:lnTo>
                <a:lnTo>
                  <a:pt x="29693" y="30932"/>
                </a:lnTo>
                <a:lnTo>
                  <a:pt x="29693" y="31310"/>
                </a:lnTo>
                <a:lnTo>
                  <a:pt x="26900" y="31147"/>
                </a:lnTo>
                <a:lnTo>
                  <a:pt x="24108" y="30824"/>
                </a:lnTo>
                <a:lnTo>
                  <a:pt x="21430" y="30446"/>
                </a:lnTo>
                <a:lnTo>
                  <a:pt x="21486" y="29852"/>
                </a:lnTo>
                <a:lnTo>
                  <a:pt x="21486" y="29582"/>
                </a:lnTo>
                <a:lnTo>
                  <a:pt x="21885" y="26721"/>
                </a:lnTo>
                <a:lnTo>
                  <a:pt x="22340" y="23916"/>
                </a:lnTo>
                <a:lnTo>
                  <a:pt x="22797" y="21218"/>
                </a:lnTo>
                <a:lnTo>
                  <a:pt x="22854" y="17385"/>
                </a:lnTo>
                <a:lnTo>
                  <a:pt x="22227" y="20571"/>
                </a:lnTo>
                <a:lnTo>
                  <a:pt x="19833" y="20193"/>
                </a:lnTo>
                <a:lnTo>
                  <a:pt x="17440" y="19760"/>
                </a:lnTo>
                <a:lnTo>
                  <a:pt x="15217" y="19166"/>
                </a:lnTo>
                <a:lnTo>
                  <a:pt x="16186" y="16037"/>
                </a:lnTo>
                <a:lnTo>
                  <a:pt x="17269" y="13068"/>
                </a:lnTo>
                <a:lnTo>
                  <a:pt x="18465" y="10262"/>
                </a:lnTo>
                <a:lnTo>
                  <a:pt x="20290" y="10748"/>
                </a:lnTo>
                <a:lnTo>
                  <a:pt x="22227" y="11126"/>
                </a:lnTo>
                <a:lnTo>
                  <a:pt x="24221" y="11449"/>
                </a:lnTo>
                <a:lnTo>
                  <a:pt x="23538" y="14310"/>
                </a:lnTo>
                <a:lnTo>
                  <a:pt x="22910" y="20677"/>
                </a:lnTo>
                <a:lnTo>
                  <a:pt x="23538" y="17493"/>
                </a:lnTo>
                <a:lnTo>
                  <a:pt x="24221" y="14418"/>
                </a:lnTo>
                <a:lnTo>
                  <a:pt x="24906" y="11557"/>
                </a:lnTo>
                <a:lnTo>
                  <a:pt x="26958" y="11827"/>
                </a:lnTo>
                <a:lnTo>
                  <a:pt x="29067" y="12043"/>
                </a:lnTo>
                <a:lnTo>
                  <a:pt x="31232" y="12151"/>
                </a:lnTo>
                <a:lnTo>
                  <a:pt x="31403" y="18249"/>
                </a:lnTo>
                <a:lnTo>
                  <a:pt x="31689" y="15118"/>
                </a:lnTo>
                <a:lnTo>
                  <a:pt x="31973" y="12204"/>
                </a:lnTo>
                <a:lnTo>
                  <a:pt x="32770" y="12259"/>
                </a:lnTo>
                <a:lnTo>
                  <a:pt x="33169" y="12259"/>
                </a:lnTo>
                <a:lnTo>
                  <a:pt x="34766" y="12313"/>
                </a:lnTo>
                <a:lnTo>
                  <a:pt x="36420" y="12313"/>
                </a:lnTo>
                <a:lnTo>
                  <a:pt x="38015" y="12259"/>
                </a:lnTo>
                <a:lnTo>
                  <a:pt x="38015" y="2815"/>
                </a:lnTo>
                <a:lnTo>
                  <a:pt x="37787" y="0"/>
                </a:lnTo>
                <a:lnTo>
                  <a:pt x="37958" y="11718"/>
                </a:lnTo>
                <a:lnTo>
                  <a:pt x="36361" y="11773"/>
                </a:lnTo>
                <a:lnTo>
                  <a:pt x="34766" y="11773"/>
                </a:lnTo>
                <a:lnTo>
                  <a:pt x="33169" y="11718"/>
                </a:lnTo>
                <a:lnTo>
                  <a:pt x="32372" y="11718"/>
                </a:lnTo>
                <a:lnTo>
                  <a:pt x="32029" y="11665"/>
                </a:lnTo>
                <a:lnTo>
                  <a:pt x="32259" y="8698"/>
                </a:lnTo>
                <a:lnTo>
                  <a:pt x="32200" y="3246"/>
                </a:lnTo>
                <a:lnTo>
                  <a:pt x="31860" y="5837"/>
                </a:lnTo>
                <a:lnTo>
                  <a:pt x="31574" y="8698"/>
                </a:lnTo>
                <a:lnTo>
                  <a:pt x="31290" y="11665"/>
                </a:lnTo>
                <a:lnTo>
                  <a:pt x="29123" y="11504"/>
                </a:lnTo>
                <a:lnTo>
                  <a:pt x="27071" y="11287"/>
                </a:lnTo>
                <a:lnTo>
                  <a:pt x="25021" y="11018"/>
                </a:lnTo>
                <a:lnTo>
                  <a:pt x="25760" y="8104"/>
                </a:lnTo>
                <a:lnTo>
                  <a:pt x="26559" y="5351"/>
                </a:lnTo>
                <a:lnTo>
                  <a:pt x="27300" y="2762"/>
                </a:lnTo>
                <a:lnTo>
                  <a:pt x="26731" y="2653"/>
                </a:lnTo>
                <a:lnTo>
                  <a:pt x="25931" y="5243"/>
                </a:lnTo>
                <a:lnTo>
                  <a:pt x="25133" y="7996"/>
                </a:lnTo>
                <a:lnTo>
                  <a:pt x="24392" y="10910"/>
                </a:lnTo>
                <a:lnTo>
                  <a:pt x="22399" y="10640"/>
                </a:lnTo>
                <a:lnTo>
                  <a:pt x="20518" y="10262"/>
                </a:lnTo>
                <a:lnTo>
                  <a:pt x="18637" y="9776"/>
                </a:lnTo>
                <a:lnTo>
                  <a:pt x="19833" y="6915"/>
                </a:lnTo>
                <a:lnTo>
                  <a:pt x="21087" y="4271"/>
                </a:lnTo>
                <a:lnTo>
                  <a:pt x="22284" y="1790"/>
                </a:lnTo>
                <a:lnTo>
                  <a:pt x="21770" y="1681"/>
                </a:lnTo>
                <a:lnTo>
                  <a:pt x="20518" y="4110"/>
                </a:lnTo>
                <a:lnTo>
                  <a:pt x="19263" y="6809"/>
                </a:lnTo>
                <a:lnTo>
                  <a:pt x="18067" y="9615"/>
                </a:lnTo>
                <a:lnTo>
                  <a:pt x="16300" y="9182"/>
                </a:lnTo>
                <a:lnTo>
                  <a:pt x="14591" y="8643"/>
                </a:lnTo>
                <a:lnTo>
                  <a:pt x="12937" y="8049"/>
                </a:lnTo>
                <a:lnTo>
                  <a:pt x="13906" y="5081"/>
                </a:lnTo>
                <a:lnTo>
                  <a:pt x="12367" y="7834"/>
                </a:lnTo>
                <a:lnTo>
                  <a:pt x="11854" y="7618"/>
                </a:lnTo>
                <a:lnTo>
                  <a:pt x="11570" y="7510"/>
                </a:lnTo>
                <a:lnTo>
                  <a:pt x="10315" y="6970"/>
                </a:lnTo>
                <a:lnTo>
                  <a:pt x="9119" y="6431"/>
                </a:lnTo>
                <a:lnTo>
                  <a:pt x="7979" y="5837"/>
                </a:lnTo>
                <a:lnTo>
                  <a:pt x="7693" y="6215"/>
                </a:lnTo>
                <a:lnTo>
                  <a:pt x="8833" y="6862"/>
                </a:lnTo>
                <a:lnTo>
                  <a:pt x="10087" y="7401"/>
                </a:lnTo>
                <a:lnTo>
                  <a:pt x="11342" y="7942"/>
                </a:lnTo>
                <a:lnTo>
                  <a:pt x="11854" y="8157"/>
                </a:lnTo>
                <a:lnTo>
                  <a:pt x="12140" y="8265"/>
                </a:lnTo>
                <a:lnTo>
                  <a:pt x="12651" y="8482"/>
                </a:lnTo>
                <a:lnTo>
                  <a:pt x="14361" y="9074"/>
                </a:lnTo>
                <a:lnTo>
                  <a:pt x="16071" y="9615"/>
                </a:lnTo>
                <a:lnTo>
                  <a:pt x="17839" y="10101"/>
                </a:lnTo>
                <a:lnTo>
                  <a:pt x="16699" y="12907"/>
                </a:lnTo>
                <a:lnTo>
                  <a:pt x="15559" y="15929"/>
                </a:lnTo>
                <a:lnTo>
                  <a:pt x="14591" y="19004"/>
                </a:lnTo>
                <a:lnTo>
                  <a:pt x="14419" y="19543"/>
                </a:lnTo>
                <a:lnTo>
                  <a:pt x="13563" y="22188"/>
                </a:lnTo>
                <a:lnTo>
                  <a:pt x="12822" y="24887"/>
                </a:lnTo>
                <a:lnTo>
                  <a:pt x="12766" y="28124"/>
                </a:lnTo>
                <a:lnTo>
                  <a:pt x="12822" y="27855"/>
                </a:lnTo>
                <a:lnTo>
                  <a:pt x="13451" y="25049"/>
                </a:lnTo>
                <a:lnTo>
                  <a:pt x="14192" y="22351"/>
                </a:lnTo>
                <a:lnTo>
                  <a:pt x="15046" y="19707"/>
                </a:lnTo>
                <a:lnTo>
                  <a:pt x="17325" y="20299"/>
                </a:lnTo>
                <a:lnTo>
                  <a:pt x="19662" y="20785"/>
                </a:lnTo>
                <a:lnTo>
                  <a:pt x="22113" y="21163"/>
                </a:lnTo>
                <a:lnTo>
                  <a:pt x="21601" y="23862"/>
                </a:lnTo>
                <a:lnTo>
                  <a:pt x="21144" y="26613"/>
                </a:lnTo>
                <a:lnTo>
                  <a:pt x="21315" y="31038"/>
                </a:lnTo>
                <a:lnTo>
                  <a:pt x="24050" y="31416"/>
                </a:lnTo>
                <a:lnTo>
                  <a:pt x="26843" y="31741"/>
                </a:lnTo>
                <a:lnTo>
                  <a:pt x="29637" y="31902"/>
                </a:lnTo>
                <a:lnTo>
                  <a:pt x="29465" y="35033"/>
                </a:lnTo>
                <a:lnTo>
                  <a:pt x="29351" y="38055"/>
                </a:lnTo>
                <a:lnTo>
                  <a:pt x="29238" y="41022"/>
                </a:lnTo>
                <a:lnTo>
                  <a:pt x="29238" y="41724"/>
                </a:lnTo>
                <a:lnTo>
                  <a:pt x="29123" y="44585"/>
                </a:lnTo>
                <a:lnTo>
                  <a:pt x="29067" y="47391"/>
                </a:lnTo>
                <a:lnTo>
                  <a:pt x="29010" y="50036"/>
                </a:lnTo>
                <a:lnTo>
                  <a:pt x="25931" y="49819"/>
                </a:lnTo>
                <a:lnTo>
                  <a:pt x="22910" y="49550"/>
                </a:lnTo>
                <a:lnTo>
                  <a:pt x="20004" y="49119"/>
                </a:lnTo>
                <a:lnTo>
                  <a:pt x="20060" y="46474"/>
                </a:lnTo>
                <a:lnTo>
                  <a:pt x="20175" y="43666"/>
                </a:lnTo>
                <a:lnTo>
                  <a:pt x="20346" y="40807"/>
                </a:lnTo>
                <a:lnTo>
                  <a:pt x="20232" y="34007"/>
                </a:lnTo>
                <a:lnTo>
                  <a:pt x="19948" y="37030"/>
                </a:lnTo>
                <a:lnTo>
                  <a:pt x="19720" y="39997"/>
                </a:lnTo>
                <a:lnTo>
                  <a:pt x="16699" y="39511"/>
                </a:lnTo>
                <a:lnTo>
                  <a:pt x="13791" y="38864"/>
                </a:lnTo>
                <a:lnTo>
                  <a:pt x="11056" y="38163"/>
                </a:lnTo>
                <a:lnTo>
                  <a:pt x="13735" y="39619"/>
                </a:lnTo>
                <a:lnTo>
                  <a:pt x="16641" y="40213"/>
                </a:lnTo>
                <a:lnTo>
                  <a:pt x="19662" y="40699"/>
                </a:lnTo>
                <a:lnTo>
                  <a:pt x="19891" y="62987"/>
                </a:lnTo>
                <a:lnTo>
                  <a:pt x="20232" y="65092"/>
                </a:lnTo>
                <a:lnTo>
                  <a:pt x="17098" y="64661"/>
                </a:lnTo>
                <a:lnTo>
                  <a:pt x="14077" y="64067"/>
                </a:lnTo>
                <a:lnTo>
                  <a:pt x="11284" y="63364"/>
                </a:lnTo>
                <a:lnTo>
                  <a:pt x="10885" y="61261"/>
                </a:lnTo>
                <a:lnTo>
                  <a:pt x="10601" y="58939"/>
                </a:lnTo>
                <a:lnTo>
                  <a:pt x="10430" y="56511"/>
                </a:lnTo>
                <a:lnTo>
                  <a:pt x="10430" y="55972"/>
                </a:lnTo>
                <a:lnTo>
                  <a:pt x="10259" y="53381"/>
                </a:lnTo>
                <a:lnTo>
                  <a:pt x="10371" y="61098"/>
                </a:lnTo>
                <a:lnTo>
                  <a:pt x="10772" y="63256"/>
                </a:lnTo>
                <a:lnTo>
                  <a:pt x="7979" y="62502"/>
                </a:lnTo>
                <a:lnTo>
                  <a:pt x="5300" y="61692"/>
                </a:lnTo>
                <a:lnTo>
                  <a:pt x="2849" y="60775"/>
                </a:lnTo>
                <a:lnTo>
                  <a:pt x="2279" y="58616"/>
                </a:lnTo>
                <a:lnTo>
                  <a:pt x="1881" y="56295"/>
                </a:lnTo>
                <a:lnTo>
                  <a:pt x="1709" y="53813"/>
                </a:lnTo>
                <a:lnTo>
                  <a:pt x="1709" y="58453"/>
                </a:lnTo>
                <a:lnTo>
                  <a:pt x="2279" y="60558"/>
                </a:lnTo>
                <a:lnTo>
                  <a:pt x="2392" y="60991"/>
                </a:lnTo>
                <a:lnTo>
                  <a:pt x="2507" y="61422"/>
                </a:lnTo>
                <a:lnTo>
                  <a:pt x="2563" y="61584"/>
                </a:lnTo>
                <a:lnTo>
                  <a:pt x="3133" y="63581"/>
                </a:lnTo>
                <a:lnTo>
                  <a:pt x="3874" y="65308"/>
                </a:lnTo>
                <a:lnTo>
                  <a:pt x="4615" y="66764"/>
                </a:lnTo>
                <a:lnTo>
                  <a:pt x="3248" y="66225"/>
                </a:lnTo>
                <a:lnTo>
                  <a:pt x="1937" y="65686"/>
                </a:lnTo>
                <a:lnTo>
                  <a:pt x="797" y="65092"/>
                </a:lnTo>
                <a:lnTo>
                  <a:pt x="0" y="64767"/>
                </a:lnTo>
                <a:lnTo>
                  <a:pt x="56" y="65039"/>
                </a:lnTo>
                <a:lnTo>
                  <a:pt x="626" y="65361"/>
                </a:lnTo>
                <a:lnTo>
                  <a:pt x="1937" y="66009"/>
                </a:lnTo>
                <a:lnTo>
                  <a:pt x="3304" y="66603"/>
                </a:lnTo>
                <a:close/>
              </a:path>
            </a:pathLst>
          </a:custGeom>
          <a:solidFill>
            <a:srgbClr val="164F93"/>
          </a:solidFill>
        </p:spPr>
        <p:txBody>
          <a:bodyPr wrap="square" lIns="0" tIns="0" rIns="0" bIns="0" rtlCol="0">
            <a:noAutofit/>
          </a:bodyPr>
          <a:lstStyle/>
          <a:p>
            <a:endParaRPr/>
          </a:p>
        </p:txBody>
      </p:sp>
      <p:sp>
        <p:nvSpPr>
          <p:cNvPr id="155" name="object 155"/>
          <p:cNvSpPr/>
          <p:nvPr/>
        </p:nvSpPr>
        <p:spPr>
          <a:xfrm>
            <a:off x="393897" y="730066"/>
            <a:ext cx="20288" cy="50512"/>
          </a:xfrm>
          <a:custGeom>
            <a:avLst/>
            <a:gdLst/>
            <a:ahLst/>
            <a:cxnLst/>
            <a:rect l="l" t="t" r="r" b="b"/>
            <a:pathLst>
              <a:path w="20288" h="50512">
                <a:moveTo>
                  <a:pt x="15388" y="8472"/>
                </a:moveTo>
                <a:lnTo>
                  <a:pt x="15217" y="6746"/>
                </a:lnTo>
                <a:lnTo>
                  <a:pt x="15102" y="7231"/>
                </a:lnTo>
                <a:lnTo>
                  <a:pt x="14931" y="7717"/>
                </a:lnTo>
                <a:lnTo>
                  <a:pt x="12822" y="6853"/>
                </a:lnTo>
                <a:lnTo>
                  <a:pt x="10828" y="5883"/>
                </a:lnTo>
                <a:lnTo>
                  <a:pt x="9004" y="4858"/>
                </a:lnTo>
                <a:lnTo>
                  <a:pt x="9346" y="3939"/>
                </a:lnTo>
                <a:lnTo>
                  <a:pt x="9689" y="2969"/>
                </a:lnTo>
                <a:lnTo>
                  <a:pt x="10371" y="0"/>
                </a:lnTo>
                <a:lnTo>
                  <a:pt x="9574" y="1835"/>
                </a:lnTo>
                <a:lnTo>
                  <a:pt x="9175" y="2752"/>
                </a:lnTo>
                <a:lnTo>
                  <a:pt x="8833" y="3669"/>
                </a:lnTo>
                <a:lnTo>
                  <a:pt x="8490" y="4586"/>
                </a:lnTo>
                <a:lnTo>
                  <a:pt x="6609" y="3453"/>
                </a:lnTo>
                <a:lnTo>
                  <a:pt x="4899" y="2266"/>
                </a:lnTo>
                <a:lnTo>
                  <a:pt x="3419" y="971"/>
                </a:lnTo>
                <a:lnTo>
                  <a:pt x="4728" y="2752"/>
                </a:lnTo>
                <a:lnTo>
                  <a:pt x="6438" y="3939"/>
                </a:lnTo>
                <a:lnTo>
                  <a:pt x="8319" y="5019"/>
                </a:lnTo>
                <a:lnTo>
                  <a:pt x="7238" y="7933"/>
                </a:lnTo>
                <a:lnTo>
                  <a:pt x="6382" y="10794"/>
                </a:lnTo>
                <a:lnTo>
                  <a:pt x="6895" y="11063"/>
                </a:lnTo>
                <a:lnTo>
                  <a:pt x="7749" y="8202"/>
                </a:lnTo>
                <a:lnTo>
                  <a:pt x="8776" y="5342"/>
                </a:lnTo>
                <a:lnTo>
                  <a:pt x="10657" y="6369"/>
                </a:lnTo>
                <a:lnTo>
                  <a:pt x="12651" y="7339"/>
                </a:lnTo>
                <a:lnTo>
                  <a:pt x="14818" y="8258"/>
                </a:lnTo>
                <a:lnTo>
                  <a:pt x="13962" y="11225"/>
                </a:lnTo>
                <a:lnTo>
                  <a:pt x="13277" y="14139"/>
                </a:lnTo>
                <a:lnTo>
                  <a:pt x="12707" y="17053"/>
                </a:lnTo>
                <a:lnTo>
                  <a:pt x="12595" y="17700"/>
                </a:lnTo>
                <a:lnTo>
                  <a:pt x="12081" y="20561"/>
                </a:lnTo>
                <a:lnTo>
                  <a:pt x="11739" y="23314"/>
                </a:lnTo>
                <a:lnTo>
                  <a:pt x="11511" y="26011"/>
                </a:lnTo>
                <a:lnTo>
                  <a:pt x="9004" y="25039"/>
                </a:lnTo>
                <a:lnTo>
                  <a:pt x="6668" y="23961"/>
                </a:lnTo>
                <a:lnTo>
                  <a:pt x="4559" y="22773"/>
                </a:lnTo>
                <a:lnTo>
                  <a:pt x="4843" y="20130"/>
                </a:lnTo>
                <a:lnTo>
                  <a:pt x="5357" y="17322"/>
                </a:lnTo>
                <a:lnTo>
                  <a:pt x="6039" y="14517"/>
                </a:lnTo>
                <a:lnTo>
                  <a:pt x="5528" y="14247"/>
                </a:lnTo>
                <a:lnTo>
                  <a:pt x="4843" y="17053"/>
                </a:lnTo>
                <a:lnTo>
                  <a:pt x="4501" y="23314"/>
                </a:lnTo>
                <a:lnTo>
                  <a:pt x="6609" y="24500"/>
                </a:lnTo>
                <a:lnTo>
                  <a:pt x="8947" y="25580"/>
                </a:lnTo>
                <a:lnTo>
                  <a:pt x="11455" y="26551"/>
                </a:lnTo>
                <a:lnTo>
                  <a:pt x="11284" y="29465"/>
                </a:lnTo>
                <a:lnTo>
                  <a:pt x="11284" y="32217"/>
                </a:lnTo>
                <a:lnTo>
                  <a:pt x="11455" y="34862"/>
                </a:lnTo>
                <a:lnTo>
                  <a:pt x="8889" y="33837"/>
                </a:lnTo>
                <a:lnTo>
                  <a:pt x="6496" y="32756"/>
                </a:lnTo>
                <a:lnTo>
                  <a:pt x="4388" y="31625"/>
                </a:lnTo>
                <a:lnTo>
                  <a:pt x="4217" y="29034"/>
                </a:lnTo>
                <a:lnTo>
                  <a:pt x="4672" y="36534"/>
                </a:lnTo>
                <a:lnTo>
                  <a:pt x="5357" y="38640"/>
                </a:lnTo>
                <a:lnTo>
                  <a:pt x="5357" y="38909"/>
                </a:lnTo>
                <a:lnTo>
                  <a:pt x="3248" y="37776"/>
                </a:lnTo>
                <a:lnTo>
                  <a:pt x="1538" y="36912"/>
                </a:lnTo>
                <a:lnTo>
                  <a:pt x="3190" y="38100"/>
                </a:lnTo>
                <a:lnTo>
                  <a:pt x="5185" y="39179"/>
                </a:lnTo>
                <a:lnTo>
                  <a:pt x="5641" y="39448"/>
                </a:lnTo>
                <a:lnTo>
                  <a:pt x="6438" y="41823"/>
                </a:lnTo>
                <a:lnTo>
                  <a:pt x="7465" y="43820"/>
                </a:lnTo>
                <a:lnTo>
                  <a:pt x="8434" y="45493"/>
                </a:lnTo>
                <a:lnTo>
                  <a:pt x="6039" y="44145"/>
                </a:lnTo>
                <a:lnTo>
                  <a:pt x="4217" y="42742"/>
                </a:lnTo>
                <a:lnTo>
                  <a:pt x="2906" y="41554"/>
                </a:lnTo>
                <a:lnTo>
                  <a:pt x="1993" y="40151"/>
                </a:lnTo>
                <a:lnTo>
                  <a:pt x="1025" y="38209"/>
                </a:lnTo>
                <a:lnTo>
                  <a:pt x="169" y="35779"/>
                </a:lnTo>
                <a:lnTo>
                  <a:pt x="1480" y="36534"/>
                </a:lnTo>
                <a:lnTo>
                  <a:pt x="0" y="35295"/>
                </a:lnTo>
                <a:lnTo>
                  <a:pt x="569" y="37776"/>
                </a:lnTo>
                <a:lnTo>
                  <a:pt x="1538" y="39665"/>
                </a:lnTo>
                <a:lnTo>
                  <a:pt x="2392" y="41123"/>
                </a:lnTo>
                <a:lnTo>
                  <a:pt x="2221" y="40959"/>
                </a:lnTo>
                <a:lnTo>
                  <a:pt x="2563" y="41392"/>
                </a:lnTo>
                <a:lnTo>
                  <a:pt x="2906" y="41823"/>
                </a:lnTo>
                <a:lnTo>
                  <a:pt x="3190" y="42040"/>
                </a:lnTo>
                <a:lnTo>
                  <a:pt x="4559" y="43281"/>
                </a:lnTo>
                <a:lnTo>
                  <a:pt x="6382" y="44629"/>
                </a:lnTo>
                <a:lnTo>
                  <a:pt x="8718" y="45926"/>
                </a:lnTo>
                <a:lnTo>
                  <a:pt x="9801" y="47706"/>
                </a:lnTo>
                <a:lnTo>
                  <a:pt x="10941" y="49056"/>
                </a:lnTo>
                <a:lnTo>
                  <a:pt x="11797" y="50026"/>
                </a:lnTo>
                <a:lnTo>
                  <a:pt x="12424" y="50512"/>
                </a:lnTo>
                <a:lnTo>
                  <a:pt x="11568" y="49540"/>
                </a:lnTo>
                <a:lnTo>
                  <a:pt x="10428" y="48137"/>
                </a:lnTo>
                <a:lnTo>
                  <a:pt x="9231" y="46195"/>
                </a:lnTo>
                <a:lnTo>
                  <a:pt x="9745" y="46518"/>
                </a:lnTo>
                <a:lnTo>
                  <a:pt x="10371" y="46789"/>
                </a:lnTo>
                <a:lnTo>
                  <a:pt x="10315" y="46518"/>
                </a:lnTo>
                <a:lnTo>
                  <a:pt x="9630" y="46140"/>
                </a:lnTo>
                <a:lnTo>
                  <a:pt x="8947" y="45762"/>
                </a:lnTo>
                <a:lnTo>
                  <a:pt x="7979" y="44090"/>
                </a:lnTo>
                <a:lnTo>
                  <a:pt x="6952" y="42093"/>
                </a:lnTo>
                <a:lnTo>
                  <a:pt x="6154" y="39720"/>
                </a:lnTo>
                <a:lnTo>
                  <a:pt x="8092" y="40798"/>
                </a:lnTo>
                <a:lnTo>
                  <a:pt x="10315" y="41823"/>
                </a:lnTo>
                <a:lnTo>
                  <a:pt x="12707" y="42742"/>
                </a:lnTo>
                <a:lnTo>
                  <a:pt x="12595" y="42309"/>
                </a:lnTo>
                <a:lnTo>
                  <a:pt x="10200" y="41392"/>
                </a:lnTo>
                <a:lnTo>
                  <a:pt x="7979" y="40367"/>
                </a:lnTo>
                <a:lnTo>
                  <a:pt x="5983" y="39234"/>
                </a:lnTo>
                <a:lnTo>
                  <a:pt x="5812" y="38748"/>
                </a:lnTo>
                <a:lnTo>
                  <a:pt x="5699" y="38531"/>
                </a:lnTo>
                <a:lnTo>
                  <a:pt x="5071" y="36589"/>
                </a:lnTo>
                <a:lnTo>
                  <a:pt x="4672" y="34376"/>
                </a:lnTo>
                <a:lnTo>
                  <a:pt x="4444" y="32109"/>
                </a:lnTo>
                <a:lnTo>
                  <a:pt x="6553" y="33242"/>
                </a:lnTo>
                <a:lnTo>
                  <a:pt x="8889" y="34323"/>
                </a:lnTo>
                <a:lnTo>
                  <a:pt x="11455" y="35348"/>
                </a:lnTo>
                <a:lnTo>
                  <a:pt x="11682" y="37831"/>
                </a:lnTo>
                <a:lnTo>
                  <a:pt x="12025" y="40204"/>
                </a:lnTo>
                <a:lnTo>
                  <a:pt x="11797" y="32434"/>
                </a:lnTo>
                <a:lnTo>
                  <a:pt x="11854" y="29681"/>
                </a:lnTo>
                <a:lnTo>
                  <a:pt x="12025" y="26767"/>
                </a:lnTo>
                <a:lnTo>
                  <a:pt x="14532" y="27739"/>
                </a:lnTo>
                <a:lnTo>
                  <a:pt x="17211" y="28603"/>
                </a:lnTo>
                <a:lnTo>
                  <a:pt x="20004" y="29358"/>
                </a:lnTo>
                <a:lnTo>
                  <a:pt x="19948" y="32217"/>
                </a:lnTo>
                <a:lnTo>
                  <a:pt x="20004" y="35023"/>
                </a:lnTo>
                <a:lnTo>
                  <a:pt x="20175" y="37614"/>
                </a:lnTo>
                <a:lnTo>
                  <a:pt x="20288" y="23314"/>
                </a:lnTo>
                <a:lnTo>
                  <a:pt x="20117" y="26120"/>
                </a:lnTo>
                <a:lnTo>
                  <a:pt x="20004" y="28764"/>
                </a:lnTo>
                <a:lnTo>
                  <a:pt x="17211" y="28062"/>
                </a:lnTo>
                <a:lnTo>
                  <a:pt x="14588" y="27198"/>
                </a:lnTo>
                <a:lnTo>
                  <a:pt x="12081" y="26228"/>
                </a:lnTo>
                <a:lnTo>
                  <a:pt x="12309" y="23583"/>
                </a:lnTo>
                <a:lnTo>
                  <a:pt x="12651" y="20778"/>
                </a:lnTo>
                <a:lnTo>
                  <a:pt x="13165" y="17917"/>
                </a:lnTo>
                <a:lnTo>
                  <a:pt x="13277" y="17269"/>
                </a:lnTo>
                <a:lnTo>
                  <a:pt x="13847" y="14408"/>
                </a:lnTo>
                <a:lnTo>
                  <a:pt x="14532" y="11441"/>
                </a:lnTo>
                <a:lnTo>
                  <a:pt x="15388" y="8472"/>
                </a:lnTo>
                <a:close/>
              </a:path>
            </a:pathLst>
          </a:custGeom>
          <a:solidFill>
            <a:srgbClr val="164F93"/>
          </a:solidFill>
        </p:spPr>
        <p:txBody>
          <a:bodyPr wrap="square" lIns="0" tIns="0" rIns="0" bIns="0" rtlCol="0">
            <a:noAutofit/>
          </a:bodyPr>
          <a:lstStyle/>
          <a:p>
            <a:endParaRPr/>
          </a:p>
        </p:txBody>
      </p:sp>
      <p:sp>
        <p:nvSpPr>
          <p:cNvPr id="156" name="object 156"/>
          <p:cNvSpPr/>
          <p:nvPr/>
        </p:nvSpPr>
        <p:spPr>
          <a:xfrm>
            <a:off x="433963" y="736489"/>
            <a:ext cx="342" cy="25364"/>
          </a:xfrm>
          <a:custGeom>
            <a:avLst/>
            <a:gdLst/>
            <a:ahLst/>
            <a:cxnLst/>
            <a:rect l="l" t="t" r="r" b="b"/>
            <a:pathLst>
              <a:path w="342" h="25364">
                <a:moveTo>
                  <a:pt x="171" y="2752"/>
                </a:moveTo>
                <a:lnTo>
                  <a:pt x="0" y="5558"/>
                </a:lnTo>
                <a:lnTo>
                  <a:pt x="0" y="25364"/>
                </a:lnTo>
                <a:lnTo>
                  <a:pt x="58" y="22720"/>
                </a:lnTo>
                <a:lnTo>
                  <a:pt x="114" y="19967"/>
                </a:lnTo>
                <a:lnTo>
                  <a:pt x="229" y="17106"/>
                </a:lnTo>
                <a:lnTo>
                  <a:pt x="342" y="0"/>
                </a:lnTo>
                <a:lnTo>
                  <a:pt x="171" y="2752"/>
                </a:lnTo>
                <a:close/>
              </a:path>
            </a:pathLst>
          </a:custGeom>
          <a:solidFill>
            <a:srgbClr val="164F93"/>
          </a:solidFill>
        </p:spPr>
        <p:txBody>
          <a:bodyPr wrap="square" lIns="0" tIns="0" rIns="0" bIns="0" rtlCol="0">
            <a:noAutofit/>
          </a:bodyPr>
          <a:lstStyle/>
          <a:p>
            <a:endParaRPr/>
          </a:p>
        </p:txBody>
      </p:sp>
      <p:sp>
        <p:nvSpPr>
          <p:cNvPr id="157" name="object 157"/>
          <p:cNvSpPr/>
          <p:nvPr/>
        </p:nvSpPr>
        <p:spPr>
          <a:xfrm>
            <a:off x="434249" y="688030"/>
            <a:ext cx="1937" cy="531"/>
          </a:xfrm>
          <a:custGeom>
            <a:avLst/>
            <a:gdLst/>
            <a:ahLst/>
            <a:cxnLst/>
            <a:rect l="l" t="t" r="r" b="b"/>
            <a:pathLst>
              <a:path w="1937" h="531">
                <a:moveTo>
                  <a:pt x="1937" y="208"/>
                </a:moveTo>
                <a:lnTo>
                  <a:pt x="1709" y="0"/>
                </a:lnTo>
                <a:lnTo>
                  <a:pt x="1025" y="113"/>
                </a:lnTo>
                <a:lnTo>
                  <a:pt x="342" y="208"/>
                </a:lnTo>
                <a:lnTo>
                  <a:pt x="0" y="531"/>
                </a:lnTo>
                <a:lnTo>
                  <a:pt x="626" y="379"/>
                </a:lnTo>
                <a:lnTo>
                  <a:pt x="1254" y="265"/>
                </a:lnTo>
                <a:lnTo>
                  <a:pt x="1937" y="208"/>
                </a:lnTo>
                <a:close/>
              </a:path>
            </a:pathLst>
          </a:custGeom>
          <a:solidFill>
            <a:srgbClr val="164F93"/>
          </a:solidFill>
        </p:spPr>
        <p:txBody>
          <a:bodyPr wrap="square" lIns="0" tIns="0" rIns="0" bIns="0" rtlCol="0">
            <a:noAutofit/>
          </a:bodyPr>
          <a:lstStyle/>
          <a:p>
            <a:endParaRPr/>
          </a:p>
        </p:txBody>
      </p:sp>
      <p:sp>
        <p:nvSpPr>
          <p:cNvPr id="158" name="object 158"/>
          <p:cNvSpPr/>
          <p:nvPr/>
        </p:nvSpPr>
        <p:spPr>
          <a:xfrm>
            <a:off x="476264" y="752570"/>
            <a:ext cx="14862" cy="23314"/>
          </a:xfrm>
          <a:custGeom>
            <a:avLst/>
            <a:gdLst/>
            <a:ahLst/>
            <a:cxnLst/>
            <a:rect l="l" t="t" r="r" b="b"/>
            <a:pathLst>
              <a:path w="14862" h="23314">
                <a:moveTo>
                  <a:pt x="3745" y="22289"/>
                </a:moveTo>
                <a:lnTo>
                  <a:pt x="4672" y="21425"/>
                </a:lnTo>
                <a:lnTo>
                  <a:pt x="5800" y="19644"/>
                </a:lnTo>
                <a:lnTo>
                  <a:pt x="8478" y="17322"/>
                </a:lnTo>
                <a:lnTo>
                  <a:pt x="9566" y="15489"/>
                </a:lnTo>
                <a:lnTo>
                  <a:pt x="8478" y="17053"/>
                </a:lnTo>
                <a:lnTo>
                  <a:pt x="6082" y="19158"/>
                </a:lnTo>
                <a:lnTo>
                  <a:pt x="6948" y="17700"/>
                </a:lnTo>
                <a:lnTo>
                  <a:pt x="7854" y="15813"/>
                </a:lnTo>
                <a:lnTo>
                  <a:pt x="8659" y="13438"/>
                </a:lnTo>
                <a:lnTo>
                  <a:pt x="10412" y="11980"/>
                </a:lnTo>
                <a:lnTo>
                  <a:pt x="11781" y="10524"/>
                </a:lnTo>
                <a:lnTo>
                  <a:pt x="12808" y="9228"/>
                </a:lnTo>
                <a:lnTo>
                  <a:pt x="11902" y="11819"/>
                </a:lnTo>
                <a:lnTo>
                  <a:pt x="11056" y="13169"/>
                </a:lnTo>
                <a:lnTo>
                  <a:pt x="12123" y="11658"/>
                </a:lnTo>
                <a:lnTo>
                  <a:pt x="13151" y="8744"/>
                </a:lnTo>
                <a:lnTo>
                  <a:pt x="14077" y="7502"/>
                </a:lnTo>
                <a:lnTo>
                  <a:pt x="14641" y="6422"/>
                </a:lnTo>
                <a:lnTo>
                  <a:pt x="14780" y="6143"/>
                </a:lnTo>
                <a:lnTo>
                  <a:pt x="13332" y="8149"/>
                </a:lnTo>
                <a:lnTo>
                  <a:pt x="13956" y="6260"/>
                </a:lnTo>
                <a:lnTo>
                  <a:pt x="14580" y="3886"/>
                </a:lnTo>
                <a:lnTo>
                  <a:pt x="14862" y="1080"/>
                </a:lnTo>
                <a:lnTo>
                  <a:pt x="14742" y="0"/>
                </a:lnTo>
                <a:lnTo>
                  <a:pt x="14701" y="485"/>
                </a:lnTo>
                <a:lnTo>
                  <a:pt x="14641" y="918"/>
                </a:lnTo>
                <a:lnTo>
                  <a:pt x="13493" y="2321"/>
                </a:lnTo>
                <a:lnTo>
                  <a:pt x="12063" y="3777"/>
                </a:lnTo>
                <a:lnTo>
                  <a:pt x="12023" y="4316"/>
                </a:lnTo>
                <a:lnTo>
                  <a:pt x="13432" y="2860"/>
                </a:lnTo>
                <a:lnTo>
                  <a:pt x="14580" y="1457"/>
                </a:lnTo>
                <a:lnTo>
                  <a:pt x="14238" y="4372"/>
                </a:lnTo>
                <a:lnTo>
                  <a:pt x="13614" y="6746"/>
                </a:lnTo>
                <a:lnTo>
                  <a:pt x="12989" y="8635"/>
                </a:lnTo>
                <a:lnTo>
                  <a:pt x="12023" y="9930"/>
                </a:lnTo>
                <a:lnTo>
                  <a:pt x="10653" y="11441"/>
                </a:lnTo>
                <a:lnTo>
                  <a:pt x="8821" y="12897"/>
                </a:lnTo>
                <a:lnTo>
                  <a:pt x="9223" y="11658"/>
                </a:lnTo>
                <a:lnTo>
                  <a:pt x="9626" y="10200"/>
                </a:lnTo>
                <a:lnTo>
                  <a:pt x="9687" y="7772"/>
                </a:lnTo>
                <a:lnTo>
                  <a:pt x="9566" y="8580"/>
                </a:lnTo>
                <a:lnTo>
                  <a:pt x="9284" y="10308"/>
                </a:lnTo>
                <a:lnTo>
                  <a:pt x="8881" y="11872"/>
                </a:lnTo>
                <a:lnTo>
                  <a:pt x="8418" y="13222"/>
                </a:lnTo>
                <a:lnTo>
                  <a:pt x="7230" y="14194"/>
                </a:lnTo>
                <a:lnTo>
                  <a:pt x="5800" y="15164"/>
                </a:lnTo>
                <a:lnTo>
                  <a:pt x="4148" y="16136"/>
                </a:lnTo>
                <a:lnTo>
                  <a:pt x="3685" y="16352"/>
                </a:lnTo>
                <a:lnTo>
                  <a:pt x="3806" y="16730"/>
                </a:lnTo>
                <a:lnTo>
                  <a:pt x="4329" y="16405"/>
                </a:lnTo>
                <a:lnTo>
                  <a:pt x="5800" y="15542"/>
                </a:lnTo>
                <a:lnTo>
                  <a:pt x="7109" y="14625"/>
                </a:lnTo>
                <a:lnTo>
                  <a:pt x="8257" y="13761"/>
                </a:lnTo>
                <a:lnTo>
                  <a:pt x="7451" y="16191"/>
                </a:lnTo>
                <a:lnTo>
                  <a:pt x="6484" y="18078"/>
                </a:lnTo>
                <a:lnTo>
                  <a:pt x="5699" y="19483"/>
                </a:lnTo>
                <a:lnTo>
                  <a:pt x="4269" y="20669"/>
                </a:lnTo>
                <a:lnTo>
                  <a:pt x="2376" y="22019"/>
                </a:lnTo>
                <a:lnTo>
                  <a:pt x="0" y="23314"/>
                </a:lnTo>
                <a:lnTo>
                  <a:pt x="2034" y="22503"/>
                </a:lnTo>
                <a:lnTo>
                  <a:pt x="3927" y="21155"/>
                </a:lnTo>
                <a:lnTo>
                  <a:pt x="5397" y="19967"/>
                </a:lnTo>
                <a:lnTo>
                  <a:pt x="4430" y="21533"/>
                </a:lnTo>
                <a:lnTo>
                  <a:pt x="3745" y="22289"/>
                </a:lnTo>
                <a:close/>
              </a:path>
            </a:pathLst>
          </a:custGeom>
          <a:solidFill>
            <a:srgbClr val="164F93"/>
          </a:solidFill>
        </p:spPr>
        <p:txBody>
          <a:bodyPr wrap="square" lIns="0" tIns="0" rIns="0" bIns="0" rtlCol="0">
            <a:noAutofit/>
          </a:bodyPr>
          <a:lstStyle/>
          <a:p>
            <a:endParaRPr/>
          </a:p>
        </p:txBody>
      </p:sp>
      <p:sp>
        <p:nvSpPr>
          <p:cNvPr id="159" name="object 159"/>
          <p:cNvSpPr/>
          <p:nvPr/>
        </p:nvSpPr>
        <p:spPr>
          <a:xfrm>
            <a:off x="439892" y="686512"/>
            <a:ext cx="23994" cy="8371"/>
          </a:xfrm>
          <a:custGeom>
            <a:avLst/>
            <a:gdLst/>
            <a:ahLst/>
            <a:cxnLst/>
            <a:rect l="l" t="t" r="r" b="b"/>
            <a:pathLst>
              <a:path w="23994" h="8371">
                <a:moveTo>
                  <a:pt x="21770" y="4100"/>
                </a:moveTo>
                <a:lnTo>
                  <a:pt x="22399" y="4214"/>
                </a:lnTo>
                <a:lnTo>
                  <a:pt x="22739" y="4271"/>
                </a:lnTo>
                <a:lnTo>
                  <a:pt x="22227" y="4100"/>
                </a:lnTo>
                <a:lnTo>
                  <a:pt x="21428" y="3948"/>
                </a:lnTo>
                <a:lnTo>
                  <a:pt x="19319" y="2866"/>
                </a:lnTo>
                <a:lnTo>
                  <a:pt x="18067" y="2543"/>
                </a:lnTo>
                <a:lnTo>
                  <a:pt x="19092" y="2923"/>
                </a:lnTo>
                <a:lnTo>
                  <a:pt x="20802" y="3777"/>
                </a:lnTo>
                <a:lnTo>
                  <a:pt x="19662" y="3569"/>
                </a:lnTo>
                <a:lnTo>
                  <a:pt x="18067" y="3303"/>
                </a:lnTo>
                <a:lnTo>
                  <a:pt x="16186" y="3189"/>
                </a:lnTo>
                <a:lnTo>
                  <a:pt x="15444" y="2752"/>
                </a:lnTo>
                <a:lnTo>
                  <a:pt x="14647" y="2316"/>
                </a:lnTo>
                <a:lnTo>
                  <a:pt x="13735" y="1955"/>
                </a:lnTo>
                <a:lnTo>
                  <a:pt x="15046" y="1841"/>
                </a:lnTo>
                <a:lnTo>
                  <a:pt x="15843" y="1841"/>
                </a:lnTo>
                <a:lnTo>
                  <a:pt x="14931" y="1727"/>
                </a:lnTo>
                <a:lnTo>
                  <a:pt x="13449" y="1841"/>
                </a:lnTo>
                <a:lnTo>
                  <a:pt x="12309" y="1347"/>
                </a:lnTo>
                <a:lnTo>
                  <a:pt x="11112" y="968"/>
                </a:lnTo>
                <a:lnTo>
                  <a:pt x="9801" y="607"/>
                </a:lnTo>
                <a:lnTo>
                  <a:pt x="10200" y="493"/>
                </a:lnTo>
                <a:lnTo>
                  <a:pt x="9574" y="550"/>
                </a:lnTo>
                <a:lnTo>
                  <a:pt x="7522" y="56"/>
                </a:lnTo>
                <a:lnTo>
                  <a:pt x="6039" y="0"/>
                </a:lnTo>
                <a:lnTo>
                  <a:pt x="7179" y="170"/>
                </a:lnTo>
                <a:lnTo>
                  <a:pt x="8263" y="379"/>
                </a:lnTo>
                <a:lnTo>
                  <a:pt x="9231" y="607"/>
                </a:lnTo>
                <a:lnTo>
                  <a:pt x="8434" y="816"/>
                </a:lnTo>
                <a:lnTo>
                  <a:pt x="7066" y="1139"/>
                </a:lnTo>
                <a:lnTo>
                  <a:pt x="5584" y="1898"/>
                </a:lnTo>
                <a:lnTo>
                  <a:pt x="5300" y="2050"/>
                </a:lnTo>
                <a:lnTo>
                  <a:pt x="4787" y="2316"/>
                </a:lnTo>
                <a:lnTo>
                  <a:pt x="4501" y="2486"/>
                </a:lnTo>
                <a:lnTo>
                  <a:pt x="1993" y="3948"/>
                </a:lnTo>
                <a:lnTo>
                  <a:pt x="398" y="5733"/>
                </a:lnTo>
                <a:lnTo>
                  <a:pt x="0" y="6150"/>
                </a:lnTo>
                <a:lnTo>
                  <a:pt x="741" y="6055"/>
                </a:lnTo>
                <a:lnTo>
                  <a:pt x="171" y="6055"/>
                </a:lnTo>
                <a:lnTo>
                  <a:pt x="797" y="5505"/>
                </a:lnTo>
                <a:lnTo>
                  <a:pt x="2392" y="4005"/>
                </a:lnTo>
                <a:lnTo>
                  <a:pt x="4615" y="2657"/>
                </a:lnTo>
                <a:lnTo>
                  <a:pt x="5300" y="2278"/>
                </a:lnTo>
                <a:lnTo>
                  <a:pt x="5641" y="2107"/>
                </a:lnTo>
                <a:lnTo>
                  <a:pt x="6440" y="2316"/>
                </a:lnTo>
                <a:lnTo>
                  <a:pt x="7179" y="2543"/>
                </a:lnTo>
                <a:lnTo>
                  <a:pt x="7920" y="2809"/>
                </a:lnTo>
                <a:lnTo>
                  <a:pt x="8206" y="2695"/>
                </a:lnTo>
                <a:lnTo>
                  <a:pt x="7522" y="2429"/>
                </a:lnTo>
                <a:lnTo>
                  <a:pt x="6724" y="2164"/>
                </a:lnTo>
                <a:lnTo>
                  <a:pt x="5927" y="1955"/>
                </a:lnTo>
                <a:lnTo>
                  <a:pt x="7409" y="1252"/>
                </a:lnTo>
                <a:lnTo>
                  <a:pt x="8720" y="873"/>
                </a:lnTo>
                <a:lnTo>
                  <a:pt x="9517" y="702"/>
                </a:lnTo>
                <a:lnTo>
                  <a:pt x="10828" y="1025"/>
                </a:lnTo>
                <a:lnTo>
                  <a:pt x="12025" y="1404"/>
                </a:lnTo>
                <a:lnTo>
                  <a:pt x="13165" y="1841"/>
                </a:lnTo>
                <a:lnTo>
                  <a:pt x="11797" y="1955"/>
                </a:lnTo>
                <a:lnTo>
                  <a:pt x="10087" y="2221"/>
                </a:lnTo>
                <a:lnTo>
                  <a:pt x="8549" y="2866"/>
                </a:lnTo>
                <a:lnTo>
                  <a:pt x="10430" y="2373"/>
                </a:lnTo>
                <a:lnTo>
                  <a:pt x="12196" y="2107"/>
                </a:lnTo>
                <a:lnTo>
                  <a:pt x="13449" y="1993"/>
                </a:lnTo>
                <a:lnTo>
                  <a:pt x="14361" y="2373"/>
                </a:lnTo>
                <a:lnTo>
                  <a:pt x="15217" y="2752"/>
                </a:lnTo>
                <a:lnTo>
                  <a:pt x="15900" y="3189"/>
                </a:lnTo>
                <a:lnTo>
                  <a:pt x="14476" y="3132"/>
                </a:lnTo>
                <a:lnTo>
                  <a:pt x="12879" y="3189"/>
                </a:lnTo>
                <a:lnTo>
                  <a:pt x="11169" y="3398"/>
                </a:lnTo>
                <a:lnTo>
                  <a:pt x="13050" y="3398"/>
                </a:lnTo>
                <a:lnTo>
                  <a:pt x="14760" y="3341"/>
                </a:lnTo>
                <a:lnTo>
                  <a:pt x="16298" y="3398"/>
                </a:lnTo>
                <a:lnTo>
                  <a:pt x="17098" y="3891"/>
                </a:lnTo>
                <a:lnTo>
                  <a:pt x="17668" y="4328"/>
                </a:lnTo>
                <a:lnTo>
                  <a:pt x="18179" y="4746"/>
                </a:lnTo>
                <a:lnTo>
                  <a:pt x="17325" y="4651"/>
                </a:lnTo>
                <a:lnTo>
                  <a:pt x="16470" y="4594"/>
                </a:lnTo>
                <a:lnTo>
                  <a:pt x="15559" y="4537"/>
                </a:lnTo>
                <a:lnTo>
                  <a:pt x="16528" y="4802"/>
                </a:lnTo>
                <a:lnTo>
                  <a:pt x="17497" y="4916"/>
                </a:lnTo>
                <a:lnTo>
                  <a:pt x="18465" y="5030"/>
                </a:lnTo>
                <a:lnTo>
                  <a:pt x="18979" y="5505"/>
                </a:lnTo>
                <a:lnTo>
                  <a:pt x="19378" y="5942"/>
                </a:lnTo>
                <a:lnTo>
                  <a:pt x="19662" y="6378"/>
                </a:lnTo>
                <a:lnTo>
                  <a:pt x="19833" y="6644"/>
                </a:lnTo>
                <a:lnTo>
                  <a:pt x="20346" y="7403"/>
                </a:lnTo>
                <a:lnTo>
                  <a:pt x="20574" y="7992"/>
                </a:lnTo>
                <a:lnTo>
                  <a:pt x="20689" y="8371"/>
                </a:lnTo>
                <a:lnTo>
                  <a:pt x="20630" y="7992"/>
                </a:lnTo>
                <a:lnTo>
                  <a:pt x="20403" y="7403"/>
                </a:lnTo>
                <a:lnTo>
                  <a:pt x="19948" y="6701"/>
                </a:lnTo>
                <a:lnTo>
                  <a:pt x="20518" y="6758"/>
                </a:lnTo>
                <a:lnTo>
                  <a:pt x="22910" y="7175"/>
                </a:lnTo>
                <a:lnTo>
                  <a:pt x="20518" y="6530"/>
                </a:lnTo>
                <a:lnTo>
                  <a:pt x="20004" y="6473"/>
                </a:lnTo>
                <a:lnTo>
                  <a:pt x="19776" y="6435"/>
                </a:lnTo>
                <a:lnTo>
                  <a:pt x="19490" y="5998"/>
                </a:lnTo>
                <a:lnTo>
                  <a:pt x="19092" y="5505"/>
                </a:lnTo>
                <a:lnTo>
                  <a:pt x="18637" y="5030"/>
                </a:lnTo>
                <a:lnTo>
                  <a:pt x="20973" y="5353"/>
                </a:lnTo>
                <a:lnTo>
                  <a:pt x="23081" y="5828"/>
                </a:lnTo>
                <a:lnTo>
                  <a:pt x="22683" y="5505"/>
                </a:lnTo>
                <a:lnTo>
                  <a:pt x="20630" y="5030"/>
                </a:lnTo>
                <a:lnTo>
                  <a:pt x="18351" y="4802"/>
                </a:lnTo>
                <a:lnTo>
                  <a:pt x="17839" y="4328"/>
                </a:lnTo>
                <a:lnTo>
                  <a:pt x="17269" y="3834"/>
                </a:lnTo>
                <a:lnTo>
                  <a:pt x="16528" y="3398"/>
                </a:lnTo>
                <a:lnTo>
                  <a:pt x="18465" y="3512"/>
                </a:lnTo>
                <a:lnTo>
                  <a:pt x="20119" y="3777"/>
                </a:lnTo>
                <a:lnTo>
                  <a:pt x="21200" y="4005"/>
                </a:lnTo>
                <a:lnTo>
                  <a:pt x="21657" y="4271"/>
                </a:lnTo>
                <a:lnTo>
                  <a:pt x="21941" y="4423"/>
                </a:lnTo>
                <a:lnTo>
                  <a:pt x="22683" y="4802"/>
                </a:lnTo>
                <a:lnTo>
                  <a:pt x="23538" y="5353"/>
                </a:lnTo>
                <a:lnTo>
                  <a:pt x="23994" y="5410"/>
                </a:lnTo>
                <a:lnTo>
                  <a:pt x="22910" y="4746"/>
                </a:lnTo>
                <a:lnTo>
                  <a:pt x="22056" y="4271"/>
                </a:lnTo>
                <a:lnTo>
                  <a:pt x="21770" y="4100"/>
                </a:lnTo>
                <a:close/>
              </a:path>
            </a:pathLst>
          </a:custGeom>
          <a:solidFill>
            <a:srgbClr val="164F93"/>
          </a:solidFill>
        </p:spPr>
        <p:txBody>
          <a:bodyPr wrap="square" lIns="0" tIns="0" rIns="0" bIns="0" rtlCol="0">
            <a:noAutofit/>
          </a:bodyPr>
          <a:lstStyle/>
          <a:p>
            <a:endParaRPr/>
          </a:p>
        </p:txBody>
      </p:sp>
      <p:sp>
        <p:nvSpPr>
          <p:cNvPr id="160" name="object 160"/>
          <p:cNvSpPr/>
          <p:nvPr/>
        </p:nvSpPr>
        <p:spPr>
          <a:xfrm>
            <a:off x="433963" y="720622"/>
            <a:ext cx="39843" cy="63140"/>
          </a:xfrm>
          <a:custGeom>
            <a:avLst/>
            <a:gdLst/>
            <a:ahLst/>
            <a:cxnLst/>
            <a:rect l="l" t="t" r="r" b="b"/>
            <a:pathLst>
              <a:path w="39843" h="63140">
                <a:moveTo>
                  <a:pt x="31063" y="5343"/>
                </a:moveTo>
                <a:lnTo>
                  <a:pt x="29751" y="2483"/>
                </a:lnTo>
                <a:lnTo>
                  <a:pt x="29182" y="2699"/>
                </a:lnTo>
                <a:lnTo>
                  <a:pt x="30493" y="5558"/>
                </a:lnTo>
                <a:lnTo>
                  <a:pt x="31689" y="8527"/>
                </a:lnTo>
                <a:lnTo>
                  <a:pt x="31234" y="8744"/>
                </a:lnTo>
                <a:lnTo>
                  <a:pt x="30948" y="8797"/>
                </a:lnTo>
                <a:lnTo>
                  <a:pt x="29182" y="9391"/>
                </a:lnTo>
                <a:lnTo>
                  <a:pt x="27300" y="9930"/>
                </a:lnTo>
                <a:lnTo>
                  <a:pt x="25419" y="10416"/>
                </a:lnTo>
                <a:lnTo>
                  <a:pt x="24507" y="7339"/>
                </a:lnTo>
                <a:lnTo>
                  <a:pt x="23482" y="4371"/>
                </a:lnTo>
                <a:lnTo>
                  <a:pt x="23881" y="7447"/>
                </a:lnTo>
                <a:lnTo>
                  <a:pt x="24793" y="10577"/>
                </a:lnTo>
                <a:lnTo>
                  <a:pt x="22513" y="11117"/>
                </a:lnTo>
                <a:lnTo>
                  <a:pt x="20177" y="11549"/>
                </a:lnTo>
                <a:lnTo>
                  <a:pt x="17726" y="11872"/>
                </a:lnTo>
                <a:lnTo>
                  <a:pt x="17156" y="8743"/>
                </a:lnTo>
                <a:lnTo>
                  <a:pt x="16586" y="5666"/>
                </a:lnTo>
                <a:lnTo>
                  <a:pt x="15958" y="2807"/>
                </a:lnTo>
                <a:lnTo>
                  <a:pt x="16472" y="8797"/>
                </a:lnTo>
                <a:lnTo>
                  <a:pt x="17041" y="11980"/>
                </a:lnTo>
                <a:lnTo>
                  <a:pt x="14591" y="12305"/>
                </a:lnTo>
                <a:lnTo>
                  <a:pt x="12083" y="12519"/>
                </a:lnTo>
                <a:lnTo>
                  <a:pt x="9576" y="12628"/>
                </a:lnTo>
                <a:lnTo>
                  <a:pt x="9405" y="9444"/>
                </a:lnTo>
                <a:lnTo>
                  <a:pt x="9177" y="6369"/>
                </a:lnTo>
                <a:lnTo>
                  <a:pt x="9177" y="22558"/>
                </a:lnTo>
                <a:lnTo>
                  <a:pt x="7810" y="22611"/>
                </a:lnTo>
                <a:lnTo>
                  <a:pt x="6440" y="22666"/>
                </a:lnTo>
                <a:lnTo>
                  <a:pt x="5016" y="22666"/>
                </a:lnTo>
                <a:lnTo>
                  <a:pt x="3590" y="22611"/>
                </a:lnTo>
                <a:lnTo>
                  <a:pt x="2167" y="22611"/>
                </a:lnTo>
                <a:lnTo>
                  <a:pt x="741" y="22505"/>
                </a:lnTo>
                <a:lnTo>
                  <a:pt x="799" y="21803"/>
                </a:lnTo>
                <a:lnTo>
                  <a:pt x="799" y="21478"/>
                </a:lnTo>
                <a:lnTo>
                  <a:pt x="970" y="18672"/>
                </a:lnTo>
                <a:lnTo>
                  <a:pt x="912" y="9391"/>
                </a:lnTo>
                <a:lnTo>
                  <a:pt x="628" y="12574"/>
                </a:lnTo>
                <a:lnTo>
                  <a:pt x="684" y="23097"/>
                </a:lnTo>
                <a:lnTo>
                  <a:pt x="2110" y="23205"/>
                </a:lnTo>
                <a:lnTo>
                  <a:pt x="3590" y="23261"/>
                </a:lnTo>
                <a:lnTo>
                  <a:pt x="7810" y="23261"/>
                </a:lnTo>
                <a:lnTo>
                  <a:pt x="9233" y="23206"/>
                </a:lnTo>
                <a:lnTo>
                  <a:pt x="9348" y="26281"/>
                </a:lnTo>
                <a:lnTo>
                  <a:pt x="9405" y="29358"/>
                </a:lnTo>
                <a:lnTo>
                  <a:pt x="9519" y="32272"/>
                </a:lnTo>
                <a:lnTo>
                  <a:pt x="8492" y="32325"/>
                </a:lnTo>
                <a:lnTo>
                  <a:pt x="7467" y="32325"/>
                </a:lnTo>
                <a:lnTo>
                  <a:pt x="6440" y="32380"/>
                </a:lnTo>
                <a:lnTo>
                  <a:pt x="4331" y="32380"/>
                </a:lnTo>
                <a:lnTo>
                  <a:pt x="2279" y="32325"/>
                </a:lnTo>
                <a:lnTo>
                  <a:pt x="285" y="32217"/>
                </a:lnTo>
                <a:lnTo>
                  <a:pt x="342" y="15866"/>
                </a:lnTo>
                <a:lnTo>
                  <a:pt x="229" y="32973"/>
                </a:lnTo>
                <a:lnTo>
                  <a:pt x="2279" y="33081"/>
                </a:lnTo>
                <a:lnTo>
                  <a:pt x="4331" y="33136"/>
                </a:lnTo>
                <a:lnTo>
                  <a:pt x="6440" y="33081"/>
                </a:lnTo>
                <a:lnTo>
                  <a:pt x="8492" y="33081"/>
                </a:lnTo>
                <a:lnTo>
                  <a:pt x="9519" y="33028"/>
                </a:lnTo>
                <a:lnTo>
                  <a:pt x="9576" y="35889"/>
                </a:lnTo>
                <a:lnTo>
                  <a:pt x="9632" y="38640"/>
                </a:lnTo>
                <a:lnTo>
                  <a:pt x="9689" y="41284"/>
                </a:lnTo>
                <a:lnTo>
                  <a:pt x="8436" y="41339"/>
                </a:lnTo>
                <a:lnTo>
                  <a:pt x="7181" y="41392"/>
                </a:lnTo>
                <a:lnTo>
                  <a:pt x="3876" y="41392"/>
                </a:lnTo>
                <a:lnTo>
                  <a:pt x="1939" y="41339"/>
                </a:lnTo>
                <a:lnTo>
                  <a:pt x="0" y="41231"/>
                </a:lnTo>
                <a:lnTo>
                  <a:pt x="0" y="21425"/>
                </a:lnTo>
                <a:lnTo>
                  <a:pt x="0" y="41825"/>
                </a:lnTo>
                <a:lnTo>
                  <a:pt x="1939" y="41931"/>
                </a:lnTo>
                <a:lnTo>
                  <a:pt x="3876" y="41986"/>
                </a:lnTo>
                <a:lnTo>
                  <a:pt x="7181" y="41986"/>
                </a:lnTo>
                <a:lnTo>
                  <a:pt x="8436" y="41931"/>
                </a:lnTo>
                <a:lnTo>
                  <a:pt x="9689" y="41931"/>
                </a:lnTo>
                <a:lnTo>
                  <a:pt x="9747" y="44739"/>
                </a:lnTo>
                <a:lnTo>
                  <a:pt x="9747" y="49973"/>
                </a:lnTo>
                <a:lnTo>
                  <a:pt x="8891" y="50026"/>
                </a:lnTo>
                <a:lnTo>
                  <a:pt x="7125" y="50026"/>
                </a:lnTo>
                <a:lnTo>
                  <a:pt x="4730" y="50081"/>
                </a:lnTo>
                <a:lnTo>
                  <a:pt x="2338" y="50026"/>
                </a:lnTo>
                <a:lnTo>
                  <a:pt x="0" y="50459"/>
                </a:lnTo>
                <a:lnTo>
                  <a:pt x="2338" y="50567"/>
                </a:lnTo>
                <a:lnTo>
                  <a:pt x="4730" y="50620"/>
                </a:lnTo>
                <a:lnTo>
                  <a:pt x="7125" y="50567"/>
                </a:lnTo>
                <a:lnTo>
                  <a:pt x="8891" y="50567"/>
                </a:lnTo>
                <a:lnTo>
                  <a:pt x="9747" y="50512"/>
                </a:lnTo>
                <a:lnTo>
                  <a:pt x="9747" y="52617"/>
                </a:lnTo>
                <a:lnTo>
                  <a:pt x="9803" y="63140"/>
                </a:lnTo>
                <a:lnTo>
                  <a:pt x="9975" y="61521"/>
                </a:lnTo>
                <a:lnTo>
                  <a:pt x="9975" y="21425"/>
                </a:lnTo>
                <a:lnTo>
                  <a:pt x="9860" y="18619"/>
                </a:lnTo>
                <a:lnTo>
                  <a:pt x="9747" y="15919"/>
                </a:lnTo>
                <a:lnTo>
                  <a:pt x="9576" y="13222"/>
                </a:lnTo>
                <a:lnTo>
                  <a:pt x="12140" y="13114"/>
                </a:lnTo>
                <a:lnTo>
                  <a:pt x="14649" y="12897"/>
                </a:lnTo>
                <a:lnTo>
                  <a:pt x="17098" y="12574"/>
                </a:lnTo>
                <a:lnTo>
                  <a:pt x="17555" y="15219"/>
                </a:lnTo>
                <a:lnTo>
                  <a:pt x="17954" y="17917"/>
                </a:lnTo>
                <a:lnTo>
                  <a:pt x="18238" y="20722"/>
                </a:lnTo>
                <a:lnTo>
                  <a:pt x="18353" y="21425"/>
                </a:lnTo>
                <a:lnTo>
                  <a:pt x="18639" y="17863"/>
                </a:lnTo>
                <a:lnTo>
                  <a:pt x="18238" y="15111"/>
                </a:lnTo>
                <a:lnTo>
                  <a:pt x="17839" y="12466"/>
                </a:lnTo>
                <a:lnTo>
                  <a:pt x="20290" y="12144"/>
                </a:lnTo>
                <a:lnTo>
                  <a:pt x="22685" y="11658"/>
                </a:lnTo>
                <a:lnTo>
                  <a:pt x="24964" y="11117"/>
                </a:lnTo>
                <a:lnTo>
                  <a:pt x="25705" y="13708"/>
                </a:lnTo>
                <a:lnTo>
                  <a:pt x="26388" y="16352"/>
                </a:lnTo>
                <a:lnTo>
                  <a:pt x="27017" y="16191"/>
                </a:lnTo>
                <a:lnTo>
                  <a:pt x="26332" y="13546"/>
                </a:lnTo>
                <a:lnTo>
                  <a:pt x="25591" y="10955"/>
                </a:lnTo>
                <a:lnTo>
                  <a:pt x="27472" y="10524"/>
                </a:lnTo>
                <a:lnTo>
                  <a:pt x="29353" y="9930"/>
                </a:lnTo>
                <a:lnTo>
                  <a:pt x="31177" y="9336"/>
                </a:lnTo>
                <a:lnTo>
                  <a:pt x="31632" y="9174"/>
                </a:lnTo>
                <a:lnTo>
                  <a:pt x="31918" y="9066"/>
                </a:lnTo>
                <a:lnTo>
                  <a:pt x="32772" y="11280"/>
                </a:lnTo>
                <a:lnTo>
                  <a:pt x="33626" y="13546"/>
                </a:lnTo>
                <a:lnTo>
                  <a:pt x="34311" y="15919"/>
                </a:lnTo>
                <a:lnTo>
                  <a:pt x="34196" y="13383"/>
                </a:lnTo>
                <a:lnTo>
                  <a:pt x="33399" y="11063"/>
                </a:lnTo>
                <a:lnTo>
                  <a:pt x="32488" y="8850"/>
                </a:lnTo>
                <a:lnTo>
                  <a:pt x="34482" y="8094"/>
                </a:lnTo>
                <a:lnTo>
                  <a:pt x="36359" y="7286"/>
                </a:lnTo>
                <a:lnTo>
                  <a:pt x="38131" y="6369"/>
                </a:lnTo>
                <a:lnTo>
                  <a:pt x="38977" y="8094"/>
                </a:lnTo>
                <a:lnTo>
                  <a:pt x="39843" y="9877"/>
                </a:lnTo>
                <a:lnTo>
                  <a:pt x="39501" y="7825"/>
                </a:lnTo>
                <a:lnTo>
                  <a:pt x="38595" y="6099"/>
                </a:lnTo>
                <a:lnTo>
                  <a:pt x="38353" y="5613"/>
                </a:lnTo>
                <a:lnTo>
                  <a:pt x="36883" y="2752"/>
                </a:lnTo>
                <a:lnTo>
                  <a:pt x="35223" y="0"/>
                </a:lnTo>
                <a:lnTo>
                  <a:pt x="36359" y="2969"/>
                </a:lnTo>
                <a:lnTo>
                  <a:pt x="37850" y="5883"/>
                </a:lnTo>
                <a:lnTo>
                  <a:pt x="36138" y="6800"/>
                </a:lnTo>
                <a:lnTo>
                  <a:pt x="34255" y="7610"/>
                </a:lnTo>
                <a:lnTo>
                  <a:pt x="32317" y="8311"/>
                </a:lnTo>
                <a:lnTo>
                  <a:pt x="31063" y="5343"/>
                </a:lnTo>
                <a:close/>
              </a:path>
            </a:pathLst>
          </a:custGeom>
          <a:solidFill>
            <a:srgbClr val="164F93"/>
          </a:solidFill>
        </p:spPr>
        <p:txBody>
          <a:bodyPr wrap="square" lIns="0" tIns="0" rIns="0" bIns="0" rtlCol="0">
            <a:noAutofit/>
          </a:bodyPr>
          <a:lstStyle/>
          <a:p>
            <a:endParaRPr/>
          </a:p>
        </p:txBody>
      </p:sp>
      <p:sp>
        <p:nvSpPr>
          <p:cNvPr id="161" name="object 161"/>
          <p:cNvSpPr/>
          <p:nvPr/>
        </p:nvSpPr>
        <p:spPr>
          <a:xfrm>
            <a:off x="447472" y="699686"/>
            <a:ext cx="4329" cy="6207"/>
          </a:xfrm>
          <a:custGeom>
            <a:avLst/>
            <a:gdLst/>
            <a:ahLst/>
            <a:cxnLst/>
            <a:rect l="l" t="t" r="r" b="b"/>
            <a:pathLst>
              <a:path w="4329" h="6207">
                <a:moveTo>
                  <a:pt x="0" y="0"/>
                </a:moveTo>
                <a:lnTo>
                  <a:pt x="739" y="1347"/>
                </a:lnTo>
                <a:lnTo>
                  <a:pt x="1937" y="2752"/>
                </a:lnTo>
                <a:lnTo>
                  <a:pt x="3190" y="4309"/>
                </a:lnTo>
                <a:lnTo>
                  <a:pt x="3647" y="4859"/>
                </a:lnTo>
                <a:lnTo>
                  <a:pt x="3874" y="5125"/>
                </a:lnTo>
                <a:lnTo>
                  <a:pt x="2962" y="5391"/>
                </a:lnTo>
                <a:lnTo>
                  <a:pt x="1993" y="5657"/>
                </a:lnTo>
                <a:lnTo>
                  <a:pt x="1025" y="5885"/>
                </a:lnTo>
                <a:lnTo>
                  <a:pt x="1196" y="6207"/>
                </a:lnTo>
                <a:lnTo>
                  <a:pt x="2221" y="5941"/>
                </a:lnTo>
                <a:lnTo>
                  <a:pt x="3190" y="5714"/>
                </a:lnTo>
                <a:lnTo>
                  <a:pt x="4102" y="5391"/>
                </a:lnTo>
                <a:lnTo>
                  <a:pt x="4329" y="4954"/>
                </a:lnTo>
                <a:lnTo>
                  <a:pt x="3818" y="4309"/>
                </a:lnTo>
                <a:lnTo>
                  <a:pt x="3588" y="4043"/>
                </a:lnTo>
                <a:lnTo>
                  <a:pt x="2336" y="2524"/>
                </a:lnTo>
                <a:lnTo>
                  <a:pt x="1081" y="1177"/>
                </a:lnTo>
                <a:lnTo>
                  <a:pt x="0" y="0"/>
                </a:lnTo>
                <a:close/>
              </a:path>
            </a:pathLst>
          </a:custGeom>
          <a:solidFill>
            <a:srgbClr val="164F93"/>
          </a:solidFill>
        </p:spPr>
        <p:txBody>
          <a:bodyPr wrap="square" lIns="0" tIns="0" rIns="0" bIns="0" rtlCol="0">
            <a:noAutofit/>
          </a:bodyPr>
          <a:lstStyle/>
          <a:p>
            <a:endParaRPr/>
          </a:p>
        </p:txBody>
      </p:sp>
      <p:sp>
        <p:nvSpPr>
          <p:cNvPr id="162" name="object 162"/>
          <p:cNvSpPr/>
          <p:nvPr/>
        </p:nvSpPr>
        <p:spPr>
          <a:xfrm>
            <a:off x="461264" y="779068"/>
            <a:ext cx="7808" cy="2697"/>
          </a:xfrm>
          <a:custGeom>
            <a:avLst/>
            <a:gdLst/>
            <a:ahLst/>
            <a:cxnLst/>
            <a:rect l="l" t="t" r="r" b="b"/>
            <a:pathLst>
              <a:path w="7808" h="2697">
                <a:moveTo>
                  <a:pt x="114" y="2266"/>
                </a:moveTo>
                <a:lnTo>
                  <a:pt x="0" y="2697"/>
                </a:lnTo>
                <a:lnTo>
                  <a:pt x="2736" y="1997"/>
                </a:lnTo>
                <a:lnTo>
                  <a:pt x="5300" y="1241"/>
                </a:lnTo>
                <a:lnTo>
                  <a:pt x="7636" y="377"/>
                </a:lnTo>
                <a:lnTo>
                  <a:pt x="7808" y="0"/>
                </a:lnTo>
                <a:lnTo>
                  <a:pt x="5471" y="863"/>
                </a:lnTo>
                <a:lnTo>
                  <a:pt x="2906" y="1619"/>
                </a:lnTo>
                <a:lnTo>
                  <a:pt x="114" y="2266"/>
                </a:lnTo>
                <a:close/>
              </a:path>
            </a:pathLst>
          </a:custGeom>
          <a:solidFill>
            <a:srgbClr val="164F93"/>
          </a:solidFill>
        </p:spPr>
        <p:txBody>
          <a:bodyPr wrap="square" lIns="0" tIns="0" rIns="0" bIns="0" rtlCol="0">
            <a:noAutofit/>
          </a:bodyPr>
          <a:lstStyle/>
          <a:p>
            <a:endParaRPr/>
          </a:p>
        </p:txBody>
      </p:sp>
      <p:sp>
        <p:nvSpPr>
          <p:cNvPr id="163" name="object 163"/>
          <p:cNvSpPr/>
          <p:nvPr/>
        </p:nvSpPr>
        <p:spPr>
          <a:xfrm>
            <a:off x="441431" y="693308"/>
            <a:ext cx="28328" cy="18794"/>
          </a:xfrm>
          <a:custGeom>
            <a:avLst/>
            <a:gdLst/>
            <a:ahLst/>
            <a:cxnLst/>
            <a:rect l="l" t="t" r="r" b="b"/>
            <a:pathLst>
              <a:path w="28328" h="18794">
                <a:moveTo>
                  <a:pt x="15616" y="9074"/>
                </a:moveTo>
                <a:lnTo>
                  <a:pt x="17952" y="10801"/>
                </a:lnTo>
                <a:lnTo>
                  <a:pt x="20403" y="12738"/>
                </a:lnTo>
                <a:lnTo>
                  <a:pt x="22854" y="14959"/>
                </a:lnTo>
                <a:lnTo>
                  <a:pt x="23196" y="14693"/>
                </a:lnTo>
                <a:lnTo>
                  <a:pt x="20745" y="12472"/>
                </a:lnTo>
                <a:lnTo>
                  <a:pt x="18238" y="10536"/>
                </a:lnTo>
                <a:lnTo>
                  <a:pt x="15900" y="8865"/>
                </a:lnTo>
                <a:lnTo>
                  <a:pt x="16470" y="8428"/>
                </a:lnTo>
                <a:lnTo>
                  <a:pt x="16870" y="8106"/>
                </a:lnTo>
                <a:lnTo>
                  <a:pt x="17269" y="7726"/>
                </a:lnTo>
                <a:lnTo>
                  <a:pt x="17611" y="7346"/>
                </a:lnTo>
                <a:lnTo>
                  <a:pt x="20175" y="8808"/>
                </a:lnTo>
                <a:lnTo>
                  <a:pt x="22854" y="10479"/>
                </a:lnTo>
                <a:lnTo>
                  <a:pt x="25532" y="12472"/>
                </a:lnTo>
                <a:lnTo>
                  <a:pt x="25875" y="12738"/>
                </a:lnTo>
                <a:lnTo>
                  <a:pt x="28328" y="14522"/>
                </a:lnTo>
                <a:lnTo>
                  <a:pt x="26102" y="12472"/>
                </a:lnTo>
                <a:lnTo>
                  <a:pt x="26672" y="11713"/>
                </a:lnTo>
                <a:lnTo>
                  <a:pt x="27186" y="10915"/>
                </a:lnTo>
                <a:lnTo>
                  <a:pt x="27470" y="10042"/>
                </a:lnTo>
                <a:lnTo>
                  <a:pt x="27186" y="9890"/>
                </a:lnTo>
                <a:lnTo>
                  <a:pt x="26843" y="10688"/>
                </a:lnTo>
                <a:lnTo>
                  <a:pt x="26330" y="11447"/>
                </a:lnTo>
                <a:lnTo>
                  <a:pt x="25760" y="12206"/>
                </a:lnTo>
                <a:lnTo>
                  <a:pt x="23081" y="10270"/>
                </a:lnTo>
                <a:lnTo>
                  <a:pt x="20346" y="8542"/>
                </a:lnTo>
                <a:lnTo>
                  <a:pt x="17781" y="7138"/>
                </a:lnTo>
                <a:lnTo>
                  <a:pt x="18067" y="6492"/>
                </a:lnTo>
                <a:lnTo>
                  <a:pt x="17611" y="7024"/>
                </a:lnTo>
                <a:lnTo>
                  <a:pt x="15787" y="5998"/>
                </a:lnTo>
                <a:lnTo>
                  <a:pt x="14021" y="5125"/>
                </a:lnTo>
                <a:lnTo>
                  <a:pt x="12424" y="4385"/>
                </a:lnTo>
                <a:lnTo>
                  <a:pt x="11797" y="4062"/>
                </a:lnTo>
                <a:lnTo>
                  <a:pt x="11171" y="3777"/>
                </a:lnTo>
                <a:lnTo>
                  <a:pt x="10542" y="3569"/>
                </a:lnTo>
                <a:lnTo>
                  <a:pt x="11000" y="4005"/>
                </a:lnTo>
                <a:lnTo>
                  <a:pt x="11626" y="4328"/>
                </a:lnTo>
                <a:lnTo>
                  <a:pt x="12311" y="4594"/>
                </a:lnTo>
                <a:lnTo>
                  <a:pt x="13906" y="5353"/>
                </a:lnTo>
                <a:lnTo>
                  <a:pt x="15616" y="6264"/>
                </a:lnTo>
                <a:lnTo>
                  <a:pt x="17382" y="7232"/>
                </a:lnTo>
                <a:lnTo>
                  <a:pt x="16699" y="7878"/>
                </a:lnTo>
                <a:lnTo>
                  <a:pt x="16242" y="8220"/>
                </a:lnTo>
                <a:lnTo>
                  <a:pt x="15672" y="8694"/>
                </a:lnTo>
                <a:lnTo>
                  <a:pt x="14476" y="7878"/>
                </a:lnTo>
                <a:lnTo>
                  <a:pt x="13392" y="7138"/>
                </a:lnTo>
                <a:lnTo>
                  <a:pt x="12311" y="6435"/>
                </a:lnTo>
                <a:lnTo>
                  <a:pt x="11284" y="5790"/>
                </a:lnTo>
                <a:lnTo>
                  <a:pt x="10259" y="5182"/>
                </a:lnTo>
                <a:lnTo>
                  <a:pt x="9346" y="4651"/>
                </a:lnTo>
                <a:lnTo>
                  <a:pt x="9860" y="4271"/>
                </a:lnTo>
                <a:lnTo>
                  <a:pt x="10371" y="3739"/>
                </a:lnTo>
                <a:lnTo>
                  <a:pt x="10200" y="3682"/>
                </a:lnTo>
                <a:lnTo>
                  <a:pt x="9689" y="4157"/>
                </a:lnTo>
                <a:lnTo>
                  <a:pt x="9231" y="4480"/>
                </a:lnTo>
                <a:lnTo>
                  <a:pt x="3874" y="1518"/>
                </a:lnTo>
                <a:lnTo>
                  <a:pt x="0" y="0"/>
                </a:lnTo>
                <a:lnTo>
                  <a:pt x="56" y="170"/>
                </a:lnTo>
                <a:lnTo>
                  <a:pt x="3818" y="1727"/>
                </a:lnTo>
                <a:lnTo>
                  <a:pt x="8891" y="4708"/>
                </a:lnTo>
                <a:lnTo>
                  <a:pt x="8092" y="5239"/>
                </a:lnTo>
                <a:lnTo>
                  <a:pt x="7636" y="5467"/>
                </a:lnTo>
                <a:lnTo>
                  <a:pt x="7294" y="5619"/>
                </a:lnTo>
                <a:lnTo>
                  <a:pt x="6839" y="5828"/>
                </a:lnTo>
                <a:lnTo>
                  <a:pt x="6325" y="5998"/>
                </a:lnTo>
                <a:lnTo>
                  <a:pt x="5812" y="6150"/>
                </a:lnTo>
                <a:lnTo>
                  <a:pt x="5641" y="6530"/>
                </a:lnTo>
                <a:lnTo>
                  <a:pt x="6780" y="7726"/>
                </a:lnTo>
                <a:lnTo>
                  <a:pt x="6041" y="6378"/>
                </a:lnTo>
                <a:lnTo>
                  <a:pt x="6553" y="6207"/>
                </a:lnTo>
                <a:lnTo>
                  <a:pt x="7066" y="5998"/>
                </a:lnTo>
                <a:lnTo>
                  <a:pt x="7522" y="5790"/>
                </a:lnTo>
                <a:lnTo>
                  <a:pt x="8661" y="6701"/>
                </a:lnTo>
                <a:lnTo>
                  <a:pt x="9860" y="7669"/>
                </a:lnTo>
                <a:lnTo>
                  <a:pt x="11171" y="8808"/>
                </a:lnTo>
                <a:lnTo>
                  <a:pt x="11741" y="9283"/>
                </a:lnTo>
                <a:lnTo>
                  <a:pt x="12252" y="9776"/>
                </a:lnTo>
                <a:lnTo>
                  <a:pt x="12822" y="10308"/>
                </a:lnTo>
                <a:lnTo>
                  <a:pt x="12081" y="10688"/>
                </a:lnTo>
                <a:lnTo>
                  <a:pt x="11227" y="11010"/>
                </a:lnTo>
                <a:lnTo>
                  <a:pt x="10371" y="11333"/>
                </a:lnTo>
                <a:lnTo>
                  <a:pt x="10144" y="11770"/>
                </a:lnTo>
                <a:lnTo>
                  <a:pt x="11797" y="13820"/>
                </a:lnTo>
                <a:lnTo>
                  <a:pt x="13507" y="16193"/>
                </a:lnTo>
                <a:lnTo>
                  <a:pt x="15217" y="18794"/>
                </a:lnTo>
                <a:lnTo>
                  <a:pt x="15730" y="18566"/>
                </a:lnTo>
                <a:lnTo>
                  <a:pt x="14021" y="15984"/>
                </a:lnTo>
                <a:lnTo>
                  <a:pt x="12252" y="13668"/>
                </a:lnTo>
                <a:lnTo>
                  <a:pt x="10601" y="11618"/>
                </a:lnTo>
                <a:lnTo>
                  <a:pt x="11511" y="11295"/>
                </a:lnTo>
                <a:lnTo>
                  <a:pt x="12311" y="10953"/>
                </a:lnTo>
                <a:lnTo>
                  <a:pt x="13108" y="10593"/>
                </a:lnTo>
                <a:lnTo>
                  <a:pt x="15160" y="12472"/>
                </a:lnTo>
                <a:lnTo>
                  <a:pt x="13221" y="10156"/>
                </a:lnTo>
                <a:lnTo>
                  <a:pt x="12651" y="9567"/>
                </a:lnTo>
                <a:lnTo>
                  <a:pt x="12025" y="9017"/>
                </a:lnTo>
                <a:lnTo>
                  <a:pt x="11455" y="8542"/>
                </a:lnTo>
                <a:lnTo>
                  <a:pt x="10200" y="7460"/>
                </a:lnTo>
                <a:lnTo>
                  <a:pt x="8947" y="6492"/>
                </a:lnTo>
                <a:lnTo>
                  <a:pt x="7864" y="5619"/>
                </a:lnTo>
                <a:lnTo>
                  <a:pt x="8321" y="5353"/>
                </a:lnTo>
                <a:lnTo>
                  <a:pt x="9119" y="4859"/>
                </a:lnTo>
                <a:lnTo>
                  <a:pt x="10031" y="5410"/>
                </a:lnTo>
                <a:lnTo>
                  <a:pt x="11056" y="6055"/>
                </a:lnTo>
                <a:lnTo>
                  <a:pt x="12081" y="6701"/>
                </a:lnTo>
                <a:lnTo>
                  <a:pt x="13165" y="7403"/>
                </a:lnTo>
                <a:lnTo>
                  <a:pt x="14248" y="8106"/>
                </a:lnTo>
                <a:lnTo>
                  <a:pt x="15330" y="8903"/>
                </a:lnTo>
                <a:lnTo>
                  <a:pt x="14703" y="9340"/>
                </a:lnTo>
                <a:lnTo>
                  <a:pt x="14021" y="9776"/>
                </a:lnTo>
                <a:lnTo>
                  <a:pt x="13507" y="10365"/>
                </a:lnTo>
                <a:lnTo>
                  <a:pt x="14248" y="9985"/>
                </a:lnTo>
                <a:lnTo>
                  <a:pt x="14931" y="9567"/>
                </a:lnTo>
                <a:lnTo>
                  <a:pt x="15616" y="9074"/>
                </a:lnTo>
                <a:close/>
              </a:path>
            </a:pathLst>
          </a:custGeom>
          <a:solidFill>
            <a:srgbClr val="164F93"/>
          </a:solidFill>
        </p:spPr>
        <p:txBody>
          <a:bodyPr wrap="square" lIns="0" tIns="0" rIns="0" bIns="0" rtlCol="0">
            <a:noAutofit/>
          </a:bodyPr>
          <a:lstStyle/>
          <a:p>
            <a:endParaRPr/>
          </a:p>
        </p:txBody>
      </p:sp>
      <p:sp>
        <p:nvSpPr>
          <p:cNvPr id="164" name="object 164"/>
          <p:cNvSpPr/>
          <p:nvPr/>
        </p:nvSpPr>
        <p:spPr>
          <a:xfrm>
            <a:off x="392016" y="755106"/>
            <a:ext cx="398" cy="6044"/>
          </a:xfrm>
          <a:custGeom>
            <a:avLst/>
            <a:gdLst/>
            <a:ahLst/>
            <a:cxnLst/>
            <a:rect l="l" t="t" r="r" b="b"/>
            <a:pathLst>
              <a:path w="398" h="6044">
                <a:moveTo>
                  <a:pt x="227" y="2591"/>
                </a:moveTo>
                <a:lnTo>
                  <a:pt x="0" y="0"/>
                </a:lnTo>
                <a:lnTo>
                  <a:pt x="171" y="4966"/>
                </a:lnTo>
                <a:lnTo>
                  <a:pt x="398" y="6044"/>
                </a:lnTo>
                <a:lnTo>
                  <a:pt x="227" y="2591"/>
                </a:lnTo>
                <a:close/>
              </a:path>
            </a:pathLst>
          </a:custGeom>
          <a:solidFill>
            <a:srgbClr val="164F93"/>
          </a:solidFill>
        </p:spPr>
        <p:txBody>
          <a:bodyPr wrap="square" lIns="0" tIns="0" rIns="0" bIns="0" rtlCol="0">
            <a:noAutofit/>
          </a:bodyPr>
          <a:lstStyle/>
          <a:p>
            <a:endParaRPr/>
          </a:p>
        </p:txBody>
      </p:sp>
      <p:sp>
        <p:nvSpPr>
          <p:cNvPr id="165" name="object 165"/>
          <p:cNvSpPr/>
          <p:nvPr/>
        </p:nvSpPr>
        <p:spPr>
          <a:xfrm>
            <a:off x="394353" y="708476"/>
            <a:ext cx="8263" cy="16031"/>
          </a:xfrm>
          <a:custGeom>
            <a:avLst/>
            <a:gdLst/>
            <a:ahLst/>
            <a:cxnLst/>
            <a:rect l="l" t="t" r="r" b="b"/>
            <a:pathLst>
              <a:path w="8263" h="16031">
                <a:moveTo>
                  <a:pt x="3590" y="10365"/>
                </a:moveTo>
                <a:lnTo>
                  <a:pt x="3419" y="10528"/>
                </a:lnTo>
                <a:lnTo>
                  <a:pt x="2507" y="9395"/>
                </a:lnTo>
                <a:lnTo>
                  <a:pt x="1937" y="8206"/>
                </a:lnTo>
                <a:lnTo>
                  <a:pt x="1538" y="7073"/>
                </a:lnTo>
                <a:lnTo>
                  <a:pt x="3590" y="4537"/>
                </a:lnTo>
                <a:lnTo>
                  <a:pt x="5870" y="2278"/>
                </a:lnTo>
                <a:lnTo>
                  <a:pt x="8263" y="265"/>
                </a:lnTo>
                <a:lnTo>
                  <a:pt x="8150" y="0"/>
                </a:lnTo>
                <a:lnTo>
                  <a:pt x="5755" y="1955"/>
                </a:lnTo>
                <a:lnTo>
                  <a:pt x="3476" y="4214"/>
                </a:lnTo>
                <a:lnTo>
                  <a:pt x="1423" y="6695"/>
                </a:lnTo>
                <a:lnTo>
                  <a:pt x="1196" y="7451"/>
                </a:lnTo>
                <a:lnTo>
                  <a:pt x="1595" y="8531"/>
                </a:lnTo>
                <a:lnTo>
                  <a:pt x="2223" y="9664"/>
                </a:lnTo>
                <a:lnTo>
                  <a:pt x="3020" y="10743"/>
                </a:lnTo>
                <a:lnTo>
                  <a:pt x="3192" y="10906"/>
                </a:lnTo>
                <a:lnTo>
                  <a:pt x="1482" y="13279"/>
                </a:lnTo>
                <a:lnTo>
                  <a:pt x="0" y="15709"/>
                </a:lnTo>
                <a:lnTo>
                  <a:pt x="227" y="16031"/>
                </a:lnTo>
                <a:lnTo>
                  <a:pt x="1709" y="13603"/>
                </a:lnTo>
                <a:lnTo>
                  <a:pt x="3419" y="11229"/>
                </a:lnTo>
                <a:lnTo>
                  <a:pt x="4331" y="12415"/>
                </a:lnTo>
                <a:lnTo>
                  <a:pt x="5413" y="13495"/>
                </a:lnTo>
                <a:lnTo>
                  <a:pt x="6668" y="14520"/>
                </a:lnTo>
                <a:lnTo>
                  <a:pt x="6895" y="14143"/>
                </a:lnTo>
                <a:lnTo>
                  <a:pt x="5699" y="13117"/>
                </a:lnTo>
                <a:lnTo>
                  <a:pt x="4615" y="12039"/>
                </a:lnTo>
                <a:lnTo>
                  <a:pt x="3703" y="10851"/>
                </a:lnTo>
                <a:lnTo>
                  <a:pt x="3590" y="10365"/>
                </a:lnTo>
                <a:close/>
              </a:path>
            </a:pathLst>
          </a:custGeom>
          <a:solidFill>
            <a:srgbClr val="164F93"/>
          </a:solidFill>
        </p:spPr>
        <p:txBody>
          <a:bodyPr wrap="square" lIns="0" tIns="0" rIns="0" bIns="0" rtlCol="0">
            <a:noAutofit/>
          </a:bodyPr>
          <a:lstStyle/>
          <a:p>
            <a:endParaRPr/>
          </a:p>
        </p:txBody>
      </p:sp>
      <p:sp>
        <p:nvSpPr>
          <p:cNvPr id="166" name="object 166"/>
          <p:cNvSpPr/>
          <p:nvPr/>
        </p:nvSpPr>
        <p:spPr>
          <a:xfrm>
            <a:off x="402902" y="698547"/>
            <a:ext cx="7864" cy="9928"/>
          </a:xfrm>
          <a:custGeom>
            <a:avLst/>
            <a:gdLst/>
            <a:ahLst/>
            <a:cxnLst/>
            <a:rect l="l" t="t" r="r" b="b"/>
            <a:pathLst>
              <a:path w="7864" h="9928">
                <a:moveTo>
                  <a:pt x="7123" y="1898"/>
                </a:moveTo>
                <a:lnTo>
                  <a:pt x="7123" y="2695"/>
                </a:lnTo>
                <a:lnTo>
                  <a:pt x="7238" y="3512"/>
                </a:lnTo>
                <a:lnTo>
                  <a:pt x="7524" y="4328"/>
                </a:lnTo>
                <a:lnTo>
                  <a:pt x="4958" y="5828"/>
                </a:lnTo>
                <a:lnTo>
                  <a:pt x="2394" y="7612"/>
                </a:lnTo>
                <a:lnTo>
                  <a:pt x="0" y="9928"/>
                </a:lnTo>
                <a:lnTo>
                  <a:pt x="2507" y="7878"/>
                </a:lnTo>
                <a:lnTo>
                  <a:pt x="5073" y="6150"/>
                </a:lnTo>
                <a:lnTo>
                  <a:pt x="7636" y="4594"/>
                </a:lnTo>
                <a:lnTo>
                  <a:pt x="7808" y="5068"/>
                </a:lnTo>
                <a:lnTo>
                  <a:pt x="7864" y="4100"/>
                </a:lnTo>
                <a:lnTo>
                  <a:pt x="7580" y="3303"/>
                </a:lnTo>
                <a:lnTo>
                  <a:pt x="7465" y="2486"/>
                </a:lnTo>
                <a:lnTo>
                  <a:pt x="7524" y="1347"/>
                </a:lnTo>
                <a:lnTo>
                  <a:pt x="7352" y="0"/>
                </a:lnTo>
                <a:lnTo>
                  <a:pt x="7181" y="759"/>
                </a:lnTo>
                <a:lnTo>
                  <a:pt x="7123" y="1575"/>
                </a:lnTo>
                <a:lnTo>
                  <a:pt x="5073" y="2600"/>
                </a:lnTo>
                <a:lnTo>
                  <a:pt x="3020" y="3777"/>
                </a:lnTo>
                <a:lnTo>
                  <a:pt x="968" y="5125"/>
                </a:lnTo>
                <a:lnTo>
                  <a:pt x="455" y="5448"/>
                </a:lnTo>
                <a:lnTo>
                  <a:pt x="0" y="6150"/>
                </a:lnTo>
                <a:lnTo>
                  <a:pt x="569" y="5714"/>
                </a:lnTo>
                <a:lnTo>
                  <a:pt x="1139" y="5353"/>
                </a:lnTo>
                <a:lnTo>
                  <a:pt x="3133" y="4043"/>
                </a:lnTo>
                <a:lnTo>
                  <a:pt x="5129" y="2923"/>
                </a:lnTo>
                <a:lnTo>
                  <a:pt x="7123" y="1898"/>
                </a:lnTo>
                <a:close/>
              </a:path>
            </a:pathLst>
          </a:custGeom>
          <a:solidFill>
            <a:srgbClr val="164F93"/>
          </a:solidFill>
        </p:spPr>
        <p:txBody>
          <a:bodyPr wrap="square" lIns="0" tIns="0" rIns="0" bIns="0" rtlCol="0">
            <a:noAutofit/>
          </a:bodyPr>
          <a:lstStyle/>
          <a:p>
            <a:endParaRPr/>
          </a:p>
        </p:txBody>
      </p:sp>
      <p:sp>
        <p:nvSpPr>
          <p:cNvPr id="167" name="object 167"/>
          <p:cNvSpPr/>
          <p:nvPr/>
        </p:nvSpPr>
        <p:spPr>
          <a:xfrm>
            <a:off x="440917" y="700484"/>
            <a:ext cx="1881" cy="379"/>
          </a:xfrm>
          <a:custGeom>
            <a:avLst/>
            <a:gdLst/>
            <a:ahLst/>
            <a:cxnLst/>
            <a:rect l="l" t="t" r="r" b="b"/>
            <a:pathLst>
              <a:path w="1881" h="379">
                <a:moveTo>
                  <a:pt x="1881" y="284"/>
                </a:moveTo>
                <a:lnTo>
                  <a:pt x="1766" y="0"/>
                </a:lnTo>
                <a:lnTo>
                  <a:pt x="1196" y="56"/>
                </a:lnTo>
                <a:lnTo>
                  <a:pt x="569" y="113"/>
                </a:lnTo>
                <a:lnTo>
                  <a:pt x="0" y="113"/>
                </a:lnTo>
                <a:lnTo>
                  <a:pt x="626" y="379"/>
                </a:lnTo>
                <a:lnTo>
                  <a:pt x="1254" y="341"/>
                </a:lnTo>
                <a:lnTo>
                  <a:pt x="1881" y="284"/>
                </a:lnTo>
                <a:close/>
              </a:path>
            </a:pathLst>
          </a:custGeom>
          <a:solidFill>
            <a:srgbClr val="164F93"/>
          </a:solidFill>
        </p:spPr>
        <p:txBody>
          <a:bodyPr wrap="square" lIns="0" tIns="0" rIns="0" bIns="0" rtlCol="0">
            <a:noAutofit/>
          </a:bodyPr>
          <a:lstStyle/>
          <a:p>
            <a:endParaRPr/>
          </a:p>
        </p:txBody>
      </p:sp>
      <p:sp>
        <p:nvSpPr>
          <p:cNvPr id="168" name="object 168"/>
          <p:cNvSpPr/>
          <p:nvPr/>
        </p:nvSpPr>
        <p:spPr>
          <a:xfrm>
            <a:off x="440005" y="693631"/>
            <a:ext cx="912" cy="6967"/>
          </a:xfrm>
          <a:custGeom>
            <a:avLst/>
            <a:gdLst/>
            <a:ahLst/>
            <a:cxnLst/>
            <a:rect l="l" t="t" r="r" b="b"/>
            <a:pathLst>
              <a:path w="912" h="6967">
                <a:moveTo>
                  <a:pt x="398" y="2714"/>
                </a:moveTo>
                <a:lnTo>
                  <a:pt x="0" y="0"/>
                </a:lnTo>
                <a:lnTo>
                  <a:pt x="58" y="2866"/>
                </a:lnTo>
                <a:lnTo>
                  <a:pt x="457" y="6967"/>
                </a:lnTo>
                <a:lnTo>
                  <a:pt x="912" y="6967"/>
                </a:lnTo>
                <a:lnTo>
                  <a:pt x="398" y="2714"/>
                </a:lnTo>
                <a:close/>
              </a:path>
            </a:pathLst>
          </a:custGeom>
          <a:solidFill>
            <a:srgbClr val="164F93"/>
          </a:solidFill>
        </p:spPr>
        <p:txBody>
          <a:bodyPr wrap="square" lIns="0" tIns="0" rIns="0" bIns="0" rtlCol="0">
            <a:noAutofit/>
          </a:bodyPr>
          <a:lstStyle/>
          <a:p>
            <a:endParaRPr/>
          </a:p>
        </p:txBody>
      </p:sp>
      <p:sp>
        <p:nvSpPr>
          <p:cNvPr id="169" name="object 169"/>
          <p:cNvSpPr/>
          <p:nvPr/>
        </p:nvSpPr>
        <p:spPr>
          <a:xfrm>
            <a:off x="491044" y="757704"/>
            <a:ext cx="476" cy="1009"/>
          </a:xfrm>
          <a:custGeom>
            <a:avLst/>
            <a:gdLst/>
            <a:ahLst/>
            <a:cxnLst/>
            <a:rect l="l" t="t" r="r" b="b"/>
            <a:pathLst>
              <a:path w="476" h="1009">
                <a:moveTo>
                  <a:pt x="263" y="479"/>
                </a:moveTo>
                <a:lnTo>
                  <a:pt x="0" y="1009"/>
                </a:lnTo>
                <a:lnTo>
                  <a:pt x="303" y="588"/>
                </a:lnTo>
                <a:lnTo>
                  <a:pt x="476" y="0"/>
                </a:lnTo>
                <a:lnTo>
                  <a:pt x="142" y="588"/>
                </a:lnTo>
                <a:close/>
              </a:path>
            </a:pathLst>
          </a:custGeom>
          <a:solidFill>
            <a:srgbClr val="164F93"/>
          </a:solidFill>
        </p:spPr>
        <p:txBody>
          <a:bodyPr wrap="square" lIns="0" tIns="0" rIns="0" bIns="0" rtlCol="0">
            <a:noAutofit/>
          </a:bodyPr>
          <a:lstStyle/>
          <a:p>
            <a:endParaRPr/>
          </a:p>
        </p:txBody>
      </p:sp>
      <p:sp>
        <p:nvSpPr>
          <p:cNvPr id="170" name="object 170"/>
          <p:cNvSpPr/>
          <p:nvPr/>
        </p:nvSpPr>
        <p:spPr>
          <a:xfrm>
            <a:off x="485709" y="722836"/>
            <a:ext cx="2517" cy="4641"/>
          </a:xfrm>
          <a:custGeom>
            <a:avLst/>
            <a:gdLst/>
            <a:ahLst/>
            <a:cxnLst/>
            <a:rect l="l" t="t" r="r" b="b"/>
            <a:pathLst>
              <a:path w="2517" h="4641">
                <a:moveTo>
                  <a:pt x="0" y="4208"/>
                </a:moveTo>
                <a:lnTo>
                  <a:pt x="241" y="4641"/>
                </a:lnTo>
                <a:lnTo>
                  <a:pt x="1268" y="3238"/>
                </a:lnTo>
                <a:lnTo>
                  <a:pt x="1993" y="1780"/>
                </a:lnTo>
                <a:lnTo>
                  <a:pt x="2517" y="377"/>
                </a:lnTo>
                <a:lnTo>
                  <a:pt x="2336" y="0"/>
                </a:lnTo>
                <a:lnTo>
                  <a:pt x="1832" y="1349"/>
                </a:lnTo>
                <a:lnTo>
                  <a:pt x="1027" y="2805"/>
                </a:lnTo>
                <a:lnTo>
                  <a:pt x="0" y="4208"/>
                </a:lnTo>
                <a:close/>
              </a:path>
            </a:pathLst>
          </a:custGeom>
          <a:solidFill>
            <a:srgbClr val="164F93"/>
          </a:solidFill>
        </p:spPr>
        <p:txBody>
          <a:bodyPr wrap="square" lIns="0" tIns="0" rIns="0" bIns="0" rtlCol="0">
            <a:noAutofit/>
          </a:bodyPr>
          <a:lstStyle/>
          <a:p>
            <a:endParaRPr/>
          </a:p>
        </p:txBody>
      </p:sp>
      <p:sp>
        <p:nvSpPr>
          <p:cNvPr id="171" name="object 171"/>
          <p:cNvSpPr/>
          <p:nvPr/>
        </p:nvSpPr>
        <p:spPr>
          <a:xfrm>
            <a:off x="488388" y="722836"/>
            <a:ext cx="5538" cy="16783"/>
          </a:xfrm>
          <a:custGeom>
            <a:avLst/>
            <a:gdLst/>
            <a:ahLst/>
            <a:cxnLst/>
            <a:rect l="l" t="t" r="r" b="b"/>
            <a:pathLst>
              <a:path w="5538" h="16783">
                <a:moveTo>
                  <a:pt x="3604" y="8147"/>
                </a:moveTo>
                <a:lnTo>
                  <a:pt x="4108" y="6583"/>
                </a:lnTo>
                <a:lnTo>
                  <a:pt x="4390" y="5125"/>
                </a:lnTo>
                <a:lnTo>
                  <a:pt x="4168" y="3344"/>
                </a:lnTo>
                <a:lnTo>
                  <a:pt x="4168" y="4533"/>
                </a:lnTo>
                <a:lnTo>
                  <a:pt x="3886" y="5989"/>
                </a:lnTo>
                <a:lnTo>
                  <a:pt x="3363" y="7500"/>
                </a:lnTo>
                <a:lnTo>
                  <a:pt x="2517" y="5072"/>
                </a:lnTo>
                <a:lnTo>
                  <a:pt x="1369" y="2536"/>
                </a:lnTo>
                <a:lnTo>
                  <a:pt x="0" y="0"/>
                </a:lnTo>
                <a:lnTo>
                  <a:pt x="1268" y="2914"/>
                </a:lnTo>
                <a:lnTo>
                  <a:pt x="2336" y="5450"/>
                </a:lnTo>
                <a:lnTo>
                  <a:pt x="3202" y="7933"/>
                </a:lnTo>
                <a:lnTo>
                  <a:pt x="3423" y="8580"/>
                </a:lnTo>
                <a:lnTo>
                  <a:pt x="4329" y="11439"/>
                </a:lnTo>
                <a:lnTo>
                  <a:pt x="4974" y="14192"/>
                </a:lnTo>
                <a:lnTo>
                  <a:pt x="5357" y="16783"/>
                </a:lnTo>
                <a:lnTo>
                  <a:pt x="5538" y="16297"/>
                </a:lnTo>
                <a:lnTo>
                  <a:pt x="5135" y="13706"/>
                </a:lnTo>
                <a:lnTo>
                  <a:pt x="4511" y="10955"/>
                </a:lnTo>
                <a:lnTo>
                  <a:pt x="3604" y="8147"/>
                </a:lnTo>
                <a:close/>
              </a:path>
            </a:pathLst>
          </a:custGeom>
          <a:solidFill>
            <a:srgbClr val="164F93"/>
          </a:solidFill>
        </p:spPr>
        <p:txBody>
          <a:bodyPr wrap="square" lIns="0" tIns="0" rIns="0" bIns="0" rtlCol="0">
            <a:noAutofit/>
          </a:bodyPr>
          <a:lstStyle/>
          <a:p>
            <a:endParaRPr/>
          </a:p>
        </p:txBody>
      </p:sp>
      <p:sp>
        <p:nvSpPr>
          <p:cNvPr id="172" name="object 172"/>
          <p:cNvSpPr/>
          <p:nvPr/>
        </p:nvSpPr>
        <p:spPr>
          <a:xfrm>
            <a:off x="463544" y="697579"/>
            <a:ext cx="31510" cy="65191"/>
          </a:xfrm>
          <a:custGeom>
            <a:avLst/>
            <a:gdLst/>
            <a:ahLst/>
            <a:cxnLst/>
            <a:rect l="l" t="t" r="r" b="b"/>
            <a:pathLst>
              <a:path w="31510" h="65191">
                <a:moveTo>
                  <a:pt x="28328" y="59093"/>
                </a:moveTo>
                <a:lnTo>
                  <a:pt x="28328" y="58932"/>
                </a:lnTo>
                <a:lnTo>
                  <a:pt x="27977" y="60124"/>
                </a:lnTo>
                <a:lnTo>
                  <a:pt x="29697" y="57096"/>
                </a:lnTo>
                <a:lnTo>
                  <a:pt x="30543" y="50620"/>
                </a:lnTo>
                <a:lnTo>
                  <a:pt x="31288" y="48407"/>
                </a:lnTo>
                <a:lnTo>
                  <a:pt x="31127" y="47112"/>
                </a:lnTo>
                <a:lnTo>
                  <a:pt x="31127" y="48029"/>
                </a:lnTo>
                <a:lnTo>
                  <a:pt x="30664" y="49595"/>
                </a:lnTo>
                <a:lnTo>
                  <a:pt x="30603" y="48515"/>
                </a:lnTo>
                <a:lnTo>
                  <a:pt x="30483" y="49595"/>
                </a:lnTo>
                <a:lnTo>
                  <a:pt x="30382" y="50674"/>
                </a:lnTo>
                <a:lnTo>
                  <a:pt x="30100" y="51376"/>
                </a:lnTo>
                <a:lnTo>
                  <a:pt x="29919" y="51807"/>
                </a:lnTo>
                <a:lnTo>
                  <a:pt x="29415" y="52940"/>
                </a:lnTo>
                <a:lnTo>
                  <a:pt x="28670" y="54182"/>
                </a:lnTo>
                <a:lnTo>
                  <a:pt x="27703" y="55477"/>
                </a:lnTo>
                <a:lnTo>
                  <a:pt x="27764" y="54829"/>
                </a:lnTo>
                <a:lnTo>
                  <a:pt x="27764" y="54505"/>
                </a:lnTo>
                <a:lnTo>
                  <a:pt x="27864" y="52293"/>
                </a:lnTo>
                <a:lnTo>
                  <a:pt x="27804" y="49865"/>
                </a:lnTo>
                <a:lnTo>
                  <a:pt x="27522" y="47220"/>
                </a:lnTo>
                <a:lnTo>
                  <a:pt x="28791" y="45601"/>
                </a:lnTo>
                <a:lnTo>
                  <a:pt x="29697" y="43982"/>
                </a:lnTo>
                <a:lnTo>
                  <a:pt x="30261" y="42579"/>
                </a:lnTo>
                <a:lnTo>
                  <a:pt x="30483" y="44251"/>
                </a:lnTo>
                <a:lnTo>
                  <a:pt x="30483" y="42093"/>
                </a:lnTo>
                <a:lnTo>
                  <a:pt x="30664" y="41554"/>
                </a:lnTo>
                <a:lnTo>
                  <a:pt x="31349" y="39395"/>
                </a:lnTo>
                <a:lnTo>
                  <a:pt x="31409" y="37829"/>
                </a:lnTo>
                <a:lnTo>
                  <a:pt x="31409" y="37073"/>
                </a:lnTo>
                <a:lnTo>
                  <a:pt x="31469" y="37506"/>
                </a:lnTo>
                <a:lnTo>
                  <a:pt x="31510" y="37723"/>
                </a:lnTo>
                <a:lnTo>
                  <a:pt x="31228" y="34106"/>
                </a:lnTo>
                <a:lnTo>
                  <a:pt x="29294" y="28495"/>
                </a:lnTo>
                <a:lnTo>
                  <a:pt x="29294" y="25148"/>
                </a:lnTo>
                <a:lnTo>
                  <a:pt x="28388" y="23420"/>
                </a:lnTo>
                <a:lnTo>
                  <a:pt x="28952" y="24931"/>
                </a:lnTo>
                <a:lnTo>
                  <a:pt x="29012" y="27631"/>
                </a:lnTo>
                <a:lnTo>
                  <a:pt x="28831" y="27253"/>
                </a:lnTo>
                <a:lnTo>
                  <a:pt x="28106" y="25201"/>
                </a:lnTo>
                <a:lnTo>
                  <a:pt x="27019" y="22936"/>
                </a:lnTo>
                <a:lnTo>
                  <a:pt x="25649" y="20614"/>
                </a:lnTo>
                <a:lnTo>
                  <a:pt x="25589" y="20183"/>
                </a:lnTo>
                <a:lnTo>
                  <a:pt x="25468" y="18239"/>
                </a:lnTo>
                <a:lnTo>
                  <a:pt x="25085" y="16892"/>
                </a:lnTo>
                <a:lnTo>
                  <a:pt x="24743" y="16136"/>
                </a:lnTo>
                <a:lnTo>
                  <a:pt x="26737" y="19211"/>
                </a:lnTo>
                <a:lnTo>
                  <a:pt x="27462" y="21262"/>
                </a:lnTo>
                <a:lnTo>
                  <a:pt x="26455" y="18078"/>
                </a:lnTo>
                <a:lnTo>
                  <a:pt x="23252" y="13649"/>
                </a:lnTo>
                <a:lnTo>
                  <a:pt x="22286" y="12244"/>
                </a:lnTo>
                <a:lnTo>
                  <a:pt x="21037" y="10801"/>
                </a:lnTo>
                <a:lnTo>
                  <a:pt x="19547" y="9340"/>
                </a:lnTo>
                <a:lnTo>
                  <a:pt x="19325" y="8903"/>
                </a:lnTo>
                <a:lnTo>
                  <a:pt x="19728" y="10422"/>
                </a:lnTo>
                <a:lnTo>
                  <a:pt x="20111" y="11865"/>
                </a:lnTo>
                <a:lnTo>
                  <a:pt x="20232" y="13383"/>
                </a:lnTo>
                <a:lnTo>
                  <a:pt x="18419" y="11447"/>
                </a:lnTo>
                <a:lnTo>
                  <a:pt x="16365" y="9492"/>
                </a:lnTo>
                <a:lnTo>
                  <a:pt x="14029" y="7764"/>
                </a:lnTo>
                <a:lnTo>
                  <a:pt x="14029" y="6587"/>
                </a:lnTo>
                <a:lnTo>
                  <a:pt x="13847" y="5562"/>
                </a:lnTo>
                <a:lnTo>
                  <a:pt x="13505" y="4689"/>
                </a:lnTo>
                <a:lnTo>
                  <a:pt x="15680" y="6150"/>
                </a:lnTo>
                <a:lnTo>
                  <a:pt x="17553" y="7726"/>
                </a:lnTo>
                <a:lnTo>
                  <a:pt x="18922" y="8751"/>
                </a:lnTo>
                <a:lnTo>
                  <a:pt x="17331" y="7232"/>
                </a:lnTo>
                <a:lnTo>
                  <a:pt x="15499" y="5714"/>
                </a:lnTo>
                <a:lnTo>
                  <a:pt x="13384" y="4309"/>
                </a:lnTo>
                <a:lnTo>
                  <a:pt x="13102" y="3777"/>
                </a:lnTo>
                <a:lnTo>
                  <a:pt x="12720" y="2866"/>
                </a:lnTo>
                <a:lnTo>
                  <a:pt x="12317" y="2107"/>
                </a:lnTo>
                <a:lnTo>
                  <a:pt x="12478" y="2809"/>
                </a:lnTo>
                <a:lnTo>
                  <a:pt x="12941" y="3834"/>
                </a:lnTo>
                <a:lnTo>
                  <a:pt x="13042" y="4100"/>
                </a:lnTo>
                <a:lnTo>
                  <a:pt x="11048" y="2809"/>
                </a:lnTo>
                <a:lnTo>
                  <a:pt x="8893" y="1556"/>
                </a:lnTo>
                <a:lnTo>
                  <a:pt x="8893" y="1841"/>
                </a:lnTo>
                <a:lnTo>
                  <a:pt x="11108" y="3075"/>
                </a:lnTo>
                <a:lnTo>
                  <a:pt x="13163" y="4423"/>
                </a:lnTo>
                <a:lnTo>
                  <a:pt x="13505" y="5334"/>
                </a:lnTo>
                <a:lnTo>
                  <a:pt x="13727" y="6359"/>
                </a:lnTo>
                <a:lnTo>
                  <a:pt x="13727" y="7555"/>
                </a:lnTo>
                <a:lnTo>
                  <a:pt x="13344" y="7232"/>
                </a:lnTo>
                <a:lnTo>
                  <a:pt x="12941" y="6967"/>
                </a:lnTo>
                <a:lnTo>
                  <a:pt x="12599" y="6682"/>
                </a:lnTo>
                <a:lnTo>
                  <a:pt x="10424" y="5182"/>
                </a:lnTo>
                <a:lnTo>
                  <a:pt x="8208" y="3891"/>
                </a:lnTo>
                <a:lnTo>
                  <a:pt x="5985" y="2752"/>
                </a:lnTo>
                <a:lnTo>
                  <a:pt x="5985" y="2373"/>
                </a:lnTo>
                <a:lnTo>
                  <a:pt x="5927" y="1993"/>
                </a:lnTo>
                <a:lnTo>
                  <a:pt x="5870" y="1613"/>
                </a:lnTo>
                <a:lnTo>
                  <a:pt x="5755" y="1196"/>
                </a:lnTo>
                <a:lnTo>
                  <a:pt x="5643" y="759"/>
                </a:lnTo>
                <a:lnTo>
                  <a:pt x="5528" y="1670"/>
                </a:lnTo>
                <a:lnTo>
                  <a:pt x="5586" y="2259"/>
                </a:lnTo>
                <a:lnTo>
                  <a:pt x="5643" y="2581"/>
                </a:lnTo>
                <a:lnTo>
                  <a:pt x="2793" y="1195"/>
                </a:lnTo>
                <a:lnTo>
                  <a:pt x="0" y="0"/>
                </a:lnTo>
                <a:lnTo>
                  <a:pt x="0" y="322"/>
                </a:lnTo>
                <a:lnTo>
                  <a:pt x="2793" y="1461"/>
                </a:lnTo>
                <a:lnTo>
                  <a:pt x="5643" y="2904"/>
                </a:lnTo>
                <a:lnTo>
                  <a:pt x="5755" y="4689"/>
                </a:lnTo>
                <a:lnTo>
                  <a:pt x="5927" y="3891"/>
                </a:lnTo>
                <a:lnTo>
                  <a:pt x="5985" y="3075"/>
                </a:lnTo>
                <a:lnTo>
                  <a:pt x="8087" y="4214"/>
                </a:lnTo>
                <a:lnTo>
                  <a:pt x="10263" y="5505"/>
                </a:lnTo>
                <a:lnTo>
                  <a:pt x="12377" y="6967"/>
                </a:lnTo>
                <a:lnTo>
                  <a:pt x="12820" y="7289"/>
                </a:lnTo>
                <a:lnTo>
                  <a:pt x="13283" y="7612"/>
                </a:lnTo>
                <a:lnTo>
                  <a:pt x="13686" y="7935"/>
                </a:lnTo>
                <a:lnTo>
                  <a:pt x="13686" y="8903"/>
                </a:lnTo>
                <a:lnTo>
                  <a:pt x="13505" y="9928"/>
                </a:lnTo>
                <a:lnTo>
                  <a:pt x="13727" y="10194"/>
                </a:lnTo>
                <a:lnTo>
                  <a:pt x="13968" y="9112"/>
                </a:lnTo>
                <a:lnTo>
                  <a:pt x="14029" y="8087"/>
                </a:lnTo>
                <a:lnTo>
                  <a:pt x="16365" y="9928"/>
                </a:lnTo>
                <a:lnTo>
                  <a:pt x="18459" y="11865"/>
                </a:lnTo>
                <a:lnTo>
                  <a:pt x="20292" y="13877"/>
                </a:lnTo>
                <a:lnTo>
                  <a:pt x="20232" y="10953"/>
                </a:lnTo>
                <a:lnTo>
                  <a:pt x="19768" y="9814"/>
                </a:lnTo>
                <a:lnTo>
                  <a:pt x="21098" y="11162"/>
                </a:lnTo>
                <a:lnTo>
                  <a:pt x="22225" y="12529"/>
                </a:lnTo>
                <a:lnTo>
                  <a:pt x="23132" y="13763"/>
                </a:lnTo>
                <a:lnTo>
                  <a:pt x="23655" y="14465"/>
                </a:lnTo>
                <a:lnTo>
                  <a:pt x="24118" y="15111"/>
                </a:lnTo>
                <a:lnTo>
                  <a:pt x="24501" y="15758"/>
                </a:lnTo>
                <a:lnTo>
                  <a:pt x="24783" y="16406"/>
                </a:lnTo>
                <a:lnTo>
                  <a:pt x="25246" y="17917"/>
                </a:lnTo>
                <a:lnTo>
                  <a:pt x="25367" y="20128"/>
                </a:lnTo>
                <a:lnTo>
                  <a:pt x="24058" y="18078"/>
                </a:lnTo>
                <a:lnTo>
                  <a:pt x="22507" y="16406"/>
                </a:lnTo>
                <a:lnTo>
                  <a:pt x="24058" y="18564"/>
                </a:lnTo>
                <a:lnTo>
                  <a:pt x="25367" y="20722"/>
                </a:lnTo>
                <a:lnTo>
                  <a:pt x="25589" y="22342"/>
                </a:lnTo>
                <a:lnTo>
                  <a:pt x="25649" y="21153"/>
                </a:lnTo>
                <a:lnTo>
                  <a:pt x="26898" y="23312"/>
                </a:lnTo>
                <a:lnTo>
                  <a:pt x="27925" y="25417"/>
                </a:lnTo>
                <a:lnTo>
                  <a:pt x="28610" y="27306"/>
                </a:lnTo>
                <a:lnTo>
                  <a:pt x="28892" y="27954"/>
                </a:lnTo>
                <a:lnTo>
                  <a:pt x="29012" y="28386"/>
                </a:lnTo>
                <a:lnTo>
                  <a:pt x="29012" y="28601"/>
                </a:lnTo>
                <a:lnTo>
                  <a:pt x="29234" y="30382"/>
                </a:lnTo>
                <a:lnTo>
                  <a:pt x="29294" y="29142"/>
                </a:lnTo>
                <a:lnTo>
                  <a:pt x="30543" y="32648"/>
                </a:lnTo>
                <a:lnTo>
                  <a:pt x="31067" y="35348"/>
                </a:lnTo>
                <a:lnTo>
                  <a:pt x="31349" y="36696"/>
                </a:lnTo>
                <a:lnTo>
                  <a:pt x="31288" y="37290"/>
                </a:lnTo>
                <a:lnTo>
                  <a:pt x="31288" y="38962"/>
                </a:lnTo>
                <a:lnTo>
                  <a:pt x="30442" y="41445"/>
                </a:lnTo>
                <a:lnTo>
                  <a:pt x="30201" y="42040"/>
                </a:lnTo>
                <a:lnTo>
                  <a:pt x="29637" y="43496"/>
                </a:lnTo>
                <a:lnTo>
                  <a:pt x="28730" y="45062"/>
                </a:lnTo>
                <a:lnTo>
                  <a:pt x="27462" y="46734"/>
                </a:lnTo>
                <a:lnTo>
                  <a:pt x="27139" y="44090"/>
                </a:lnTo>
                <a:lnTo>
                  <a:pt x="26555" y="41284"/>
                </a:lnTo>
                <a:lnTo>
                  <a:pt x="26837" y="44468"/>
                </a:lnTo>
                <a:lnTo>
                  <a:pt x="27180" y="47112"/>
                </a:lnTo>
                <a:lnTo>
                  <a:pt x="25991" y="48515"/>
                </a:lnTo>
                <a:lnTo>
                  <a:pt x="24562" y="49973"/>
                </a:lnTo>
                <a:lnTo>
                  <a:pt x="22850" y="51321"/>
                </a:lnTo>
                <a:lnTo>
                  <a:pt x="22568" y="48676"/>
                </a:lnTo>
                <a:lnTo>
                  <a:pt x="22064" y="45871"/>
                </a:lnTo>
                <a:lnTo>
                  <a:pt x="21661" y="46195"/>
                </a:lnTo>
                <a:lnTo>
                  <a:pt x="22165" y="49001"/>
                </a:lnTo>
                <a:lnTo>
                  <a:pt x="22447" y="51646"/>
                </a:lnTo>
                <a:lnTo>
                  <a:pt x="22004" y="52023"/>
                </a:lnTo>
                <a:lnTo>
                  <a:pt x="22507" y="52185"/>
                </a:lnTo>
                <a:lnTo>
                  <a:pt x="22789" y="55154"/>
                </a:lnTo>
                <a:lnTo>
                  <a:pt x="22850" y="57960"/>
                </a:lnTo>
                <a:lnTo>
                  <a:pt x="22628" y="60496"/>
                </a:lnTo>
                <a:lnTo>
                  <a:pt x="22105" y="60874"/>
                </a:lnTo>
                <a:lnTo>
                  <a:pt x="21601" y="61305"/>
                </a:lnTo>
                <a:lnTo>
                  <a:pt x="21037" y="61682"/>
                </a:lnTo>
                <a:lnTo>
                  <a:pt x="19829" y="62546"/>
                </a:lnTo>
                <a:lnTo>
                  <a:pt x="18459" y="63357"/>
                </a:lnTo>
                <a:lnTo>
                  <a:pt x="18520" y="63788"/>
                </a:lnTo>
                <a:lnTo>
                  <a:pt x="19950" y="62924"/>
                </a:lnTo>
                <a:lnTo>
                  <a:pt x="21319" y="61952"/>
                </a:lnTo>
                <a:lnTo>
                  <a:pt x="21762" y="61629"/>
                </a:lnTo>
                <a:lnTo>
                  <a:pt x="22165" y="61305"/>
                </a:lnTo>
                <a:lnTo>
                  <a:pt x="22628" y="60982"/>
                </a:lnTo>
                <a:lnTo>
                  <a:pt x="22507" y="61899"/>
                </a:lnTo>
                <a:lnTo>
                  <a:pt x="22407" y="62763"/>
                </a:lnTo>
                <a:lnTo>
                  <a:pt x="22346" y="65191"/>
                </a:lnTo>
                <a:lnTo>
                  <a:pt x="22628" y="63626"/>
                </a:lnTo>
                <a:lnTo>
                  <a:pt x="22789" y="62708"/>
                </a:lnTo>
                <a:lnTo>
                  <a:pt x="22910" y="61682"/>
                </a:lnTo>
                <a:lnTo>
                  <a:pt x="23031" y="60712"/>
                </a:lnTo>
                <a:lnTo>
                  <a:pt x="24743" y="59307"/>
                </a:lnTo>
                <a:lnTo>
                  <a:pt x="24783" y="58768"/>
                </a:lnTo>
                <a:lnTo>
                  <a:pt x="23031" y="60171"/>
                </a:lnTo>
                <a:lnTo>
                  <a:pt x="23252" y="57635"/>
                </a:lnTo>
                <a:lnTo>
                  <a:pt x="23192" y="54829"/>
                </a:lnTo>
                <a:lnTo>
                  <a:pt x="22910" y="51862"/>
                </a:lnTo>
                <a:lnTo>
                  <a:pt x="24622" y="50457"/>
                </a:lnTo>
                <a:lnTo>
                  <a:pt x="26052" y="49001"/>
                </a:lnTo>
                <a:lnTo>
                  <a:pt x="27240" y="47598"/>
                </a:lnTo>
                <a:lnTo>
                  <a:pt x="27522" y="50079"/>
                </a:lnTo>
                <a:lnTo>
                  <a:pt x="27582" y="52401"/>
                </a:lnTo>
                <a:lnTo>
                  <a:pt x="27462" y="54505"/>
                </a:lnTo>
                <a:lnTo>
                  <a:pt x="27462" y="54991"/>
                </a:lnTo>
                <a:lnTo>
                  <a:pt x="27582" y="56071"/>
                </a:lnTo>
                <a:lnTo>
                  <a:pt x="28791" y="54560"/>
                </a:lnTo>
                <a:lnTo>
                  <a:pt x="29576" y="53157"/>
                </a:lnTo>
                <a:lnTo>
                  <a:pt x="30100" y="51862"/>
                </a:lnTo>
                <a:lnTo>
                  <a:pt x="30201" y="51537"/>
                </a:lnTo>
                <a:lnTo>
                  <a:pt x="29697" y="55046"/>
                </a:lnTo>
                <a:lnTo>
                  <a:pt x="28831" y="57582"/>
                </a:lnTo>
                <a:lnTo>
                  <a:pt x="28328" y="59093"/>
                </a:lnTo>
                <a:close/>
              </a:path>
            </a:pathLst>
          </a:custGeom>
          <a:solidFill>
            <a:srgbClr val="164F93"/>
          </a:solidFill>
        </p:spPr>
        <p:txBody>
          <a:bodyPr wrap="square" lIns="0" tIns="0" rIns="0" bIns="0" rtlCol="0">
            <a:noAutofit/>
          </a:bodyPr>
          <a:lstStyle/>
          <a:p>
            <a:endParaRPr/>
          </a:p>
        </p:txBody>
      </p:sp>
      <p:sp>
        <p:nvSpPr>
          <p:cNvPr id="173" name="object 173"/>
          <p:cNvSpPr/>
          <p:nvPr/>
        </p:nvSpPr>
        <p:spPr>
          <a:xfrm>
            <a:off x="494027" y="739673"/>
            <a:ext cx="402" cy="7502"/>
          </a:xfrm>
          <a:custGeom>
            <a:avLst/>
            <a:gdLst/>
            <a:ahLst/>
            <a:cxnLst/>
            <a:rect l="l" t="t" r="r" b="b"/>
            <a:pathLst>
              <a:path w="402" h="7502">
                <a:moveTo>
                  <a:pt x="120" y="3777"/>
                </a:moveTo>
                <a:lnTo>
                  <a:pt x="181" y="5235"/>
                </a:lnTo>
                <a:lnTo>
                  <a:pt x="120" y="6422"/>
                </a:lnTo>
                <a:lnTo>
                  <a:pt x="181" y="7502"/>
                </a:lnTo>
                <a:lnTo>
                  <a:pt x="302" y="6800"/>
                </a:lnTo>
                <a:lnTo>
                  <a:pt x="342" y="6044"/>
                </a:lnTo>
                <a:lnTo>
                  <a:pt x="402" y="5235"/>
                </a:lnTo>
                <a:lnTo>
                  <a:pt x="342" y="3616"/>
                </a:lnTo>
                <a:lnTo>
                  <a:pt x="241" y="1835"/>
                </a:lnTo>
                <a:lnTo>
                  <a:pt x="0" y="0"/>
                </a:lnTo>
                <a:lnTo>
                  <a:pt x="0" y="2158"/>
                </a:lnTo>
                <a:lnTo>
                  <a:pt x="120" y="3777"/>
                </a:lnTo>
                <a:close/>
              </a:path>
            </a:pathLst>
          </a:custGeom>
          <a:solidFill>
            <a:srgbClr val="164F93"/>
          </a:solidFill>
        </p:spPr>
        <p:txBody>
          <a:bodyPr wrap="square" lIns="0" tIns="0" rIns="0" bIns="0" rtlCol="0">
            <a:noAutofit/>
          </a:bodyPr>
          <a:lstStyle/>
          <a:p>
            <a:endParaRPr/>
          </a:p>
        </p:txBody>
      </p:sp>
      <p:sp>
        <p:nvSpPr>
          <p:cNvPr id="174" name="object 174"/>
          <p:cNvSpPr/>
          <p:nvPr/>
        </p:nvSpPr>
        <p:spPr>
          <a:xfrm>
            <a:off x="486978" y="730122"/>
            <a:ext cx="2094" cy="5664"/>
          </a:xfrm>
          <a:custGeom>
            <a:avLst/>
            <a:gdLst/>
            <a:ahLst/>
            <a:cxnLst/>
            <a:rect l="l" t="t" r="r" b="b"/>
            <a:pathLst>
              <a:path w="2094" h="5664">
                <a:moveTo>
                  <a:pt x="1248" y="2697"/>
                </a:moveTo>
                <a:lnTo>
                  <a:pt x="221" y="0"/>
                </a:lnTo>
                <a:lnTo>
                  <a:pt x="0" y="377"/>
                </a:lnTo>
                <a:lnTo>
                  <a:pt x="1006" y="3020"/>
                </a:lnTo>
                <a:lnTo>
                  <a:pt x="1812" y="5664"/>
                </a:lnTo>
                <a:lnTo>
                  <a:pt x="2094" y="5287"/>
                </a:lnTo>
                <a:lnTo>
                  <a:pt x="1248" y="2697"/>
                </a:lnTo>
                <a:close/>
              </a:path>
            </a:pathLst>
          </a:custGeom>
          <a:solidFill>
            <a:srgbClr val="164F93"/>
          </a:solidFill>
        </p:spPr>
        <p:txBody>
          <a:bodyPr wrap="square" lIns="0" tIns="0" rIns="0" bIns="0" rtlCol="0">
            <a:noAutofit/>
          </a:bodyPr>
          <a:lstStyle/>
          <a:p>
            <a:endParaRPr/>
          </a:p>
        </p:txBody>
      </p:sp>
      <p:sp>
        <p:nvSpPr>
          <p:cNvPr id="175" name="object 175"/>
          <p:cNvSpPr/>
          <p:nvPr/>
        </p:nvSpPr>
        <p:spPr>
          <a:xfrm>
            <a:off x="483030" y="722080"/>
            <a:ext cx="2678" cy="5342"/>
          </a:xfrm>
          <a:custGeom>
            <a:avLst/>
            <a:gdLst/>
            <a:ahLst/>
            <a:cxnLst/>
            <a:rect l="l" t="t" r="r" b="b"/>
            <a:pathLst>
              <a:path w="2678" h="5342">
                <a:moveTo>
                  <a:pt x="1429" y="2483"/>
                </a:moveTo>
                <a:lnTo>
                  <a:pt x="0" y="0"/>
                </a:lnTo>
                <a:lnTo>
                  <a:pt x="1208" y="2805"/>
                </a:lnTo>
                <a:lnTo>
                  <a:pt x="2457" y="5342"/>
                </a:lnTo>
                <a:lnTo>
                  <a:pt x="2678" y="4964"/>
                </a:lnTo>
                <a:lnTo>
                  <a:pt x="1429" y="2483"/>
                </a:lnTo>
                <a:close/>
              </a:path>
            </a:pathLst>
          </a:custGeom>
          <a:solidFill>
            <a:srgbClr val="164F93"/>
          </a:solidFill>
        </p:spPr>
        <p:txBody>
          <a:bodyPr wrap="square" lIns="0" tIns="0" rIns="0" bIns="0" rtlCol="0">
            <a:noAutofit/>
          </a:bodyPr>
          <a:lstStyle/>
          <a:p>
            <a:endParaRPr/>
          </a:p>
        </p:txBody>
      </p:sp>
      <p:sp>
        <p:nvSpPr>
          <p:cNvPr id="176" name="object 176"/>
          <p:cNvSpPr/>
          <p:nvPr/>
        </p:nvSpPr>
        <p:spPr>
          <a:xfrm>
            <a:off x="444393" y="745987"/>
            <a:ext cx="22227" cy="28764"/>
          </a:xfrm>
          <a:custGeom>
            <a:avLst/>
            <a:gdLst/>
            <a:ahLst/>
            <a:cxnLst/>
            <a:rect l="l" t="t" r="r" b="b"/>
            <a:pathLst>
              <a:path w="22227" h="28764">
                <a:moveTo>
                  <a:pt x="19265" y="21964"/>
                </a:moveTo>
                <a:lnTo>
                  <a:pt x="19436" y="19375"/>
                </a:lnTo>
                <a:lnTo>
                  <a:pt x="19436" y="13167"/>
                </a:lnTo>
                <a:lnTo>
                  <a:pt x="19378" y="10469"/>
                </a:lnTo>
                <a:lnTo>
                  <a:pt x="19208" y="7717"/>
                </a:lnTo>
                <a:lnTo>
                  <a:pt x="18866" y="4858"/>
                </a:lnTo>
                <a:lnTo>
                  <a:pt x="18866" y="13330"/>
                </a:lnTo>
                <a:lnTo>
                  <a:pt x="16016" y="14625"/>
                </a:lnTo>
                <a:lnTo>
                  <a:pt x="18866" y="13922"/>
                </a:lnTo>
                <a:lnTo>
                  <a:pt x="18922" y="16783"/>
                </a:lnTo>
                <a:lnTo>
                  <a:pt x="18866" y="19536"/>
                </a:lnTo>
                <a:lnTo>
                  <a:pt x="18695" y="22125"/>
                </a:lnTo>
                <a:lnTo>
                  <a:pt x="15845" y="22775"/>
                </a:lnTo>
                <a:lnTo>
                  <a:pt x="12881" y="23314"/>
                </a:lnTo>
                <a:lnTo>
                  <a:pt x="9803" y="23745"/>
                </a:lnTo>
                <a:lnTo>
                  <a:pt x="9860" y="12358"/>
                </a:lnTo>
                <a:lnTo>
                  <a:pt x="9747" y="9552"/>
                </a:lnTo>
                <a:lnTo>
                  <a:pt x="9576" y="6691"/>
                </a:lnTo>
                <a:lnTo>
                  <a:pt x="12597" y="6260"/>
                </a:lnTo>
                <a:lnTo>
                  <a:pt x="15503" y="5719"/>
                </a:lnTo>
                <a:lnTo>
                  <a:pt x="18296" y="4964"/>
                </a:lnTo>
                <a:lnTo>
                  <a:pt x="18580" y="7880"/>
                </a:lnTo>
                <a:lnTo>
                  <a:pt x="18751" y="10631"/>
                </a:lnTo>
                <a:lnTo>
                  <a:pt x="18808" y="4102"/>
                </a:lnTo>
                <a:lnTo>
                  <a:pt x="18524" y="1188"/>
                </a:lnTo>
                <a:lnTo>
                  <a:pt x="18181" y="4263"/>
                </a:lnTo>
                <a:lnTo>
                  <a:pt x="15446" y="4964"/>
                </a:lnTo>
                <a:lnTo>
                  <a:pt x="12538" y="5558"/>
                </a:lnTo>
                <a:lnTo>
                  <a:pt x="9517" y="5991"/>
                </a:lnTo>
                <a:lnTo>
                  <a:pt x="9348" y="3022"/>
                </a:lnTo>
                <a:lnTo>
                  <a:pt x="9062" y="0"/>
                </a:lnTo>
                <a:lnTo>
                  <a:pt x="8891" y="6800"/>
                </a:lnTo>
                <a:lnTo>
                  <a:pt x="9062" y="9660"/>
                </a:lnTo>
                <a:lnTo>
                  <a:pt x="9177" y="12466"/>
                </a:lnTo>
                <a:lnTo>
                  <a:pt x="9233" y="15111"/>
                </a:lnTo>
                <a:lnTo>
                  <a:pt x="6213" y="15489"/>
                </a:lnTo>
                <a:lnTo>
                  <a:pt x="3135" y="15758"/>
                </a:lnTo>
                <a:lnTo>
                  <a:pt x="0" y="15919"/>
                </a:lnTo>
                <a:lnTo>
                  <a:pt x="0" y="13275"/>
                </a:lnTo>
                <a:lnTo>
                  <a:pt x="0" y="22072"/>
                </a:lnTo>
                <a:lnTo>
                  <a:pt x="0" y="16514"/>
                </a:lnTo>
                <a:lnTo>
                  <a:pt x="3135" y="16352"/>
                </a:lnTo>
                <a:lnTo>
                  <a:pt x="6213" y="16083"/>
                </a:lnTo>
                <a:lnTo>
                  <a:pt x="9233" y="15705"/>
                </a:lnTo>
                <a:lnTo>
                  <a:pt x="9290" y="18564"/>
                </a:lnTo>
                <a:lnTo>
                  <a:pt x="9517" y="28764"/>
                </a:lnTo>
                <a:lnTo>
                  <a:pt x="9632" y="26606"/>
                </a:lnTo>
                <a:lnTo>
                  <a:pt x="9747" y="24284"/>
                </a:lnTo>
                <a:lnTo>
                  <a:pt x="12824" y="23853"/>
                </a:lnTo>
                <a:lnTo>
                  <a:pt x="15845" y="23314"/>
                </a:lnTo>
                <a:lnTo>
                  <a:pt x="18695" y="22611"/>
                </a:lnTo>
                <a:lnTo>
                  <a:pt x="18751" y="27253"/>
                </a:lnTo>
                <a:lnTo>
                  <a:pt x="19037" y="24986"/>
                </a:lnTo>
                <a:lnTo>
                  <a:pt x="19208" y="22503"/>
                </a:lnTo>
                <a:lnTo>
                  <a:pt x="22227" y="21748"/>
                </a:lnTo>
                <a:lnTo>
                  <a:pt x="19265" y="21964"/>
                </a:lnTo>
                <a:close/>
              </a:path>
            </a:pathLst>
          </a:custGeom>
          <a:solidFill>
            <a:srgbClr val="164F93"/>
          </a:solidFill>
        </p:spPr>
        <p:txBody>
          <a:bodyPr wrap="square" lIns="0" tIns="0" rIns="0" bIns="0" rtlCol="0">
            <a:noAutofit/>
          </a:bodyPr>
          <a:lstStyle/>
          <a:p>
            <a:endParaRPr/>
          </a:p>
        </p:txBody>
      </p:sp>
      <p:sp>
        <p:nvSpPr>
          <p:cNvPr id="177" name="object 177"/>
          <p:cNvSpPr/>
          <p:nvPr/>
        </p:nvSpPr>
        <p:spPr>
          <a:xfrm>
            <a:off x="411109" y="689853"/>
            <a:ext cx="12367" cy="7726"/>
          </a:xfrm>
          <a:custGeom>
            <a:avLst/>
            <a:gdLst/>
            <a:ahLst/>
            <a:cxnLst/>
            <a:rect l="l" t="t" r="r" b="b"/>
            <a:pathLst>
              <a:path w="12367" h="7726">
                <a:moveTo>
                  <a:pt x="5814" y="930"/>
                </a:moveTo>
                <a:lnTo>
                  <a:pt x="6839" y="702"/>
                </a:lnTo>
                <a:lnTo>
                  <a:pt x="5814" y="1195"/>
                </a:lnTo>
                <a:lnTo>
                  <a:pt x="4730" y="1841"/>
                </a:lnTo>
                <a:lnTo>
                  <a:pt x="4046" y="2752"/>
                </a:lnTo>
                <a:lnTo>
                  <a:pt x="5755" y="2278"/>
                </a:lnTo>
                <a:lnTo>
                  <a:pt x="7808" y="1841"/>
                </a:lnTo>
                <a:lnTo>
                  <a:pt x="10031" y="1575"/>
                </a:lnTo>
                <a:lnTo>
                  <a:pt x="9576" y="2069"/>
                </a:lnTo>
                <a:lnTo>
                  <a:pt x="9175" y="2486"/>
                </a:lnTo>
                <a:lnTo>
                  <a:pt x="8891" y="2923"/>
                </a:lnTo>
                <a:lnTo>
                  <a:pt x="8492" y="2980"/>
                </a:lnTo>
                <a:lnTo>
                  <a:pt x="6156" y="3360"/>
                </a:lnTo>
                <a:lnTo>
                  <a:pt x="6098" y="3568"/>
                </a:lnTo>
                <a:lnTo>
                  <a:pt x="8549" y="3189"/>
                </a:lnTo>
                <a:lnTo>
                  <a:pt x="8720" y="3189"/>
                </a:lnTo>
                <a:lnTo>
                  <a:pt x="8265" y="3834"/>
                </a:lnTo>
                <a:lnTo>
                  <a:pt x="8035" y="4442"/>
                </a:lnTo>
                <a:lnTo>
                  <a:pt x="7866" y="4973"/>
                </a:lnTo>
                <a:lnTo>
                  <a:pt x="5357" y="5562"/>
                </a:lnTo>
                <a:lnTo>
                  <a:pt x="2678" y="6435"/>
                </a:lnTo>
                <a:lnTo>
                  <a:pt x="0" y="7460"/>
                </a:lnTo>
                <a:lnTo>
                  <a:pt x="0" y="7726"/>
                </a:lnTo>
                <a:lnTo>
                  <a:pt x="2678" y="6644"/>
                </a:lnTo>
                <a:lnTo>
                  <a:pt x="5300" y="5828"/>
                </a:lnTo>
                <a:lnTo>
                  <a:pt x="7808" y="5182"/>
                </a:lnTo>
                <a:lnTo>
                  <a:pt x="7580" y="5998"/>
                </a:lnTo>
                <a:lnTo>
                  <a:pt x="7636" y="6530"/>
                </a:lnTo>
                <a:lnTo>
                  <a:pt x="7636" y="5998"/>
                </a:lnTo>
                <a:lnTo>
                  <a:pt x="7866" y="5182"/>
                </a:lnTo>
                <a:lnTo>
                  <a:pt x="10601" y="4480"/>
                </a:lnTo>
                <a:lnTo>
                  <a:pt x="7922" y="4916"/>
                </a:lnTo>
                <a:lnTo>
                  <a:pt x="8094" y="4442"/>
                </a:lnTo>
                <a:lnTo>
                  <a:pt x="8377" y="3777"/>
                </a:lnTo>
                <a:lnTo>
                  <a:pt x="8835" y="3132"/>
                </a:lnTo>
                <a:lnTo>
                  <a:pt x="11398" y="2714"/>
                </a:lnTo>
                <a:lnTo>
                  <a:pt x="9006" y="2923"/>
                </a:lnTo>
                <a:lnTo>
                  <a:pt x="9346" y="2429"/>
                </a:lnTo>
                <a:lnTo>
                  <a:pt x="9745" y="2012"/>
                </a:lnTo>
                <a:lnTo>
                  <a:pt x="10202" y="1575"/>
                </a:lnTo>
                <a:lnTo>
                  <a:pt x="11056" y="1461"/>
                </a:lnTo>
                <a:lnTo>
                  <a:pt x="11968" y="1404"/>
                </a:lnTo>
                <a:lnTo>
                  <a:pt x="11286" y="1252"/>
                </a:lnTo>
                <a:lnTo>
                  <a:pt x="10486" y="1309"/>
                </a:lnTo>
                <a:lnTo>
                  <a:pt x="11000" y="930"/>
                </a:lnTo>
                <a:lnTo>
                  <a:pt x="11626" y="493"/>
                </a:lnTo>
                <a:lnTo>
                  <a:pt x="12367" y="0"/>
                </a:lnTo>
                <a:lnTo>
                  <a:pt x="12083" y="0"/>
                </a:lnTo>
                <a:lnTo>
                  <a:pt x="11513" y="436"/>
                </a:lnTo>
                <a:lnTo>
                  <a:pt x="10885" y="873"/>
                </a:lnTo>
                <a:lnTo>
                  <a:pt x="10315" y="1309"/>
                </a:lnTo>
                <a:lnTo>
                  <a:pt x="8150" y="1575"/>
                </a:lnTo>
                <a:lnTo>
                  <a:pt x="6156" y="2012"/>
                </a:lnTo>
                <a:lnTo>
                  <a:pt x="4446" y="2429"/>
                </a:lnTo>
                <a:lnTo>
                  <a:pt x="5528" y="1689"/>
                </a:lnTo>
                <a:lnTo>
                  <a:pt x="6611" y="1025"/>
                </a:lnTo>
                <a:lnTo>
                  <a:pt x="7636" y="550"/>
                </a:lnTo>
                <a:lnTo>
                  <a:pt x="8150" y="56"/>
                </a:lnTo>
                <a:lnTo>
                  <a:pt x="7296" y="493"/>
                </a:lnTo>
                <a:lnTo>
                  <a:pt x="5927" y="759"/>
                </a:lnTo>
                <a:lnTo>
                  <a:pt x="5185" y="1025"/>
                </a:lnTo>
                <a:lnTo>
                  <a:pt x="5814" y="930"/>
                </a:lnTo>
                <a:close/>
              </a:path>
            </a:pathLst>
          </a:custGeom>
          <a:solidFill>
            <a:srgbClr val="164F93"/>
          </a:solidFill>
        </p:spPr>
        <p:txBody>
          <a:bodyPr wrap="square" lIns="0" tIns="0" rIns="0" bIns="0" rtlCol="0">
            <a:noAutofit/>
          </a:bodyPr>
          <a:lstStyle/>
          <a:p>
            <a:endParaRPr/>
          </a:p>
        </p:txBody>
      </p:sp>
      <p:sp>
        <p:nvSpPr>
          <p:cNvPr id="178" name="object 178"/>
          <p:cNvSpPr/>
          <p:nvPr/>
        </p:nvSpPr>
        <p:spPr>
          <a:xfrm>
            <a:off x="419259" y="685923"/>
            <a:ext cx="28154" cy="6587"/>
          </a:xfrm>
          <a:custGeom>
            <a:avLst/>
            <a:gdLst/>
            <a:ahLst/>
            <a:cxnLst/>
            <a:rect l="l" t="t" r="r" b="b"/>
            <a:pathLst>
              <a:path w="28154" h="6587">
                <a:moveTo>
                  <a:pt x="10772" y="1139"/>
                </a:moveTo>
                <a:lnTo>
                  <a:pt x="10087" y="1082"/>
                </a:lnTo>
                <a:lnTo>
                  <a:pt x="10601" y="1195"/>
                </a:lnTo>
                <a:lnTo>
                  <a:pt x="9346" y="1518"/>
                </a:lnTo>
                <a:lnTo>
                  <a:pt x="8206" y="1936"/>
                </a:lnTo>
                <a:lnTo>
                  <a:pt x="7125" y="2372"/>
                </a:lnTo>
                <a:lnTo>
                  <a:pt x="5985" y="2259"/>
                </a:lnTo>
                <a:lnTo>
                  <a:pt x="5073" y="2316"/>
                </a:lnTo>
                <a:lnTo>
                  <a:pt x="4615" y="2372"/>
                </a:lnTo>
                <a:lnTo>
                  <a:pt x="5300" y="2164"/>
                </a:lnTo>
                <a:lnTo>
                  <a:pt x="5643" y="1993"/>
                </a:lnTo>
                <a:lnTo>
                  <a:pt x="4104" y="2316"/>
                </a:lnTo>
                <a:lnTo>
                  <a:pt x="1538" y="3341"/>
                </a:lnTo>
                <a:lnTo>
                  <a:pt x="797" y="3606"/>
                </a:lnTo>
                <a:lnTo>
                  <a:pt x="0" y="3986"/>
                </a:lnTo>
                <a:lnTo>
                  <a:pt x="0" y="4214"/>
                </a:lnTo>
                <a:lnTo>
                  <a:pt x="569" y="3929"/>
                </a:lnTo>
                <a:lnTo>
                  <a:pt x="1083" y="3720"/>
                </a:lnTo>
                <a:lnTo>
                  <a:pt x="1595" y="3512"/>
                </a:lnTo>
                <a:lnTo>
                  <a:pt x="2793" y="3018"/>
                </a:lnTo>
                <a:lnTo>
                  <a:pt x="3762" y="2638"/>
                </a:lnTo>
                <a:lnTo>
                  <a:pt x="4444" y="2429"/>
                </a:lnTo>
                <a:lnTo>
                  <a:pt x="5643" y="2429"/>
                </a:lnTo>
                <a:lnTo>
                  <a:pt x="6839" y="2486"/>
                </a:lnTo>
                <a:lnTo>
                  <a:pt x="7125" y="2543"/>
                </a:lnTo>
                <a:lnTo>
                  <a:pt x="7465" y="2372"/>
                </a:lnTo>
                <a:lnTo>
                  <a:pt x="8492" y="1936"/>
                </a:lnTo>
                <a:lnTo>
                  <a:pt x="9632" y="1613"/>
                </a:lnTo>
                <a:lnTo>
                  <a:pt x="10885" y="1290"/>
                </a:lnTo>
                <a:lnTo>
                  <a:pt x="11626" y="1518"/>
                </a:lnTo>
                <a:lnTo>
                  <a:pt x="12937" y="1879"/>
                </a:lnTo>
                <a:lnTo>
                  <a:pt x="14363" y="2581"/>
                </a:lnTo>
                <a:lnTo>
                  <a:pt x="13678" y="2752"/>
                </a:lnTo>
                <a:lnTo>
                  <a:pt x="13052" y="2961"/>
                </a:lnTo>
                <a:lnTo>
                  <a:pt x="12482" y="3189"/>
                </a:lnTo>
                <a:lnTo>
                  <a:pt x="12766" y="3284"/>
                </a:lnTo>
                <a:lnTo>
                  <a:pt x="13394" y="3075"/>
                </a:lnTo>
                <a:lnTo>
                  <a:pt x="14021" y="2904"/>
                </a:lnTo>
                <a:lnTo>
                  <a:pt x="14703" y="2752"/>
                </a:lnTo>
                <a:lnTo>
                  <a:pt x="15388" y="3075"/>
                </a:lnTo>
                <a:lnTo>
                  <a:pt x="15843" y="3075"/>
                </a:lnTo>
                <a:lnTo>
                  <a:pt x="15273" y="2809"/>
                </a:lnTo>
                <a:lnTo>
                  <a:pt x="14989" y="2638"/>
                </a:lnTo>
                <a:lnTo>
                  <a:pt x="15332" y="2316"/>
                </a:lnTo>
                <a:lnTo>
                  <a:pt x="14703" y="2486"/>
                </a:lnTo>
                <a:lnTo>
                  <a:pt x="13279" y="1784"/>
                </a:lnTo>
                <a:lnTo>
                  <a:pt x="11968" y="1404"/>
                </a:lnTo>
                <a:lnTo>
                  <a:pt x="11114" y="1233"/>
                </a:lnTo>
                <a:lnTo>
                  <a:pt x="12196" y="968"/>
                </a:lnTo>
                <a:lnTo>
                  <a:pt x="13279" y="759"/>
                </a:lnTo>
                <a:lnTo>
                  <a:pt x="14476" y="531"/>
                </a:lnTo>
                <a:lnTo>
                  <a:pt x="14762" y="759"/>
                </a:lnTo>
                <a:lnTo>
                  <a:pt x="15674" y="1290"/>
                </a:lnTo>
                <a:lnTo>
                  <a:pt x="16699" y="2107"/>
                </a:lnTo>
                <a:lnTo>
                  <a:pt x="16927" y="2316"/>
                </a:lnTo>
                <a:lnTo>
                  <a:pt x="16983" y="2050"/>
                </a:lnTo>
                <a:lnTo>
                  <a:pt x="15958" y="1233"/>
                </a:lnTo>
                <a:lnTo>
                  <a:pt x="14989" y="759"/>
                </a:lnTo>
                <a:lnTo>
                  <a:pt x="14591" y="531"/>
                </a:lnTo>
                <a:lnTo>
                  <a:pt x="16300" y="322"/>
                </a:lnTo>
                <a:lnTo>
                  <a:pt x="18123" y="151"/>
                </a:lnTo>
                <a:lnTo>
                  <a:pt x="19948" y="113"/>
                </a:lnTo>
                <a:lnTo>
                  <a:pt x="22284" y="113"/>
                </a:lnTo>
                <a:lnTo>
                  <a:pt x="22853" y="152"/>
                </a:lnTo>
                <a:lnTo>
                  <a:pt x="22455" y="854"/>
                </a:lnTo>
                <a:lnTo>
                  <a:pt x="22000" y="1879"/>
                </a:lnTo>
                <a:lnTo>
                  <a:pt x="21772" y="2486"/>
                </a:lnTo>
                <a:lnTo>
                  <a:pt x="21601" y="2904"/>
                </a:lnTo>
                <a:lnTo>
                  <a:pt x="21430" y="3455"/>
                </a:lnTo>
                <a:lnTo>
                  <a:pt x="21031" y="4802"/>
                </a:lnTo>
                <a:lnTo>
                  <a:pt x="20745" y="6036"/>
                </a:lnTo>
                <a:lnTo>
                  <a:pt x="20745" y="4916"/>
                </a:lnTo>
                <a:lnTo>
                  <a:pt x="21202" y="3341"/>
                </a:lnTo>
                <a:lnTo>
                  <a:pt x="21373" y="2904"/>
                </a:lnTo>
                <a:lnTo>
                  <a:pt x="21543" y="2486"/>
                </a:lnTo>
                <a:lnTo>
                  <a:pt x="21714" y="2107"/>
                </a:lnTo>
                <a:lnTo>
                  <a:pt x="21202" y="2050"/>
                </a:lnTo>
                <a:lnTo>
                  <a:pt x="19492" y="2050"/>
                </a:lnTo>
                <a:lnTo>
                  <a:pt x="19549" y="2961"/>
                </a:lnTo>
                <a:lnTo>
                  <a:pt x="19434" y="2486"/>
                </a:lnTo>
                <a:lnTo>
                  <a:pt x="19434" y="1841"/>
                </a:lnTo>
                <a:lnTo>
                  <a:pt x="21772" y="1841"/>
                </a:lnTo>
                <a:lnTo>
                  <a:pt x="22284" y="816"/>
                </a:lnTo>
                <a:lnTo>
                  <a:pt x="22854" y="151"/>
                </a:lnTo>
                <a:lnTo>
                  <a:pt x="24507" y="265"/>
                </a:lnTo>
                <a:lnTo>
                  <a:pt x="26559" y="588"/>
                </a:lnTo>
                <a:lnTo>
                  <a:pt x="26161" y="702"/>
                </a:lnTo>
                <a:lnTo>
                  <a:pt x="25077" y="1139"/>
                </a:lnTo>
                <a:lnTo>
                  <a:pt x="23994" y="2050"/>
                </a:lnTo>
                <a:lnTo>
                  <a:pt x="23766" y="2259"/>
                </a:lnTo>
                <a:lnTo>
                  <a:pt x="23196" y="2752"/>
                </a:lnTo>
                <a:lnTo>
                  <a:pt x="22969" y="3018"/>
                </a:lnTo>
                <a:lnTo>
                  <a:pt x="21601" y="4480"/>
                </a:lnTo>
                <a:lnTo>
                  <a:pt x="20860" y="5998"/>
                </a:lnTo>
                <a:lnTo>
                  <a:pt x="20632" y="6587"/>
                </a:lnTo>
                <a:lnTo>
                  <a:pt x="20916" y="6359"/>
                </a:lnTo>
                <a:lnTo>
                  <a:pt x="21657" y="4746"/>
                </a:lnTo>
                <a:lnTo>
                  <a:pt x="23140" y="3189"/>
                </a:lnTo>
                <a:lnTo>
                  <a:pt x="23710" y="2543"/>
                </a:lnTo>
                <a:lnTo>
                  <a:pt x="24052" y="2259"/>
                </a:lnTo>
                <a:lnTo>
                  <a:pt x="24678" y="2373"/>
                </a:lnTo>
                <a:lnTo>
                  <a:pt x="25305" y="2486"/>
                </a:lnTo>
                <a:lnTo>
                  <a:pt x="25933" y="2638"/>
                </a:lnTo>
                <a:lnTo>
                  <a:pt x="26217" y="2486"/>
                </a:lnTo>
                <a:lnTo>
                  <a:pt x="25591" y="2316"/>
                </a:lnTo>
                <a:lnTo>
                  <a:pt x="24962" y="2221"/>
                </a:lnTo>
                <a:lnTo>
                  <a:pt x="24280" y="2107"/>
                </a:lnTo>
                <a:lnTo>
                  <a:pt x="25363" y="1196"/>
                </a:lnTo>
                <a:lnTo>
                  <a:pt x="26388" y="759"/>
                </a:lnTo>
                <a:lnTo>
                  <a:pt x="26672" y="588"/>
                </a:lnTo>
                <a:lnTo>
                  <a:pt x="28154" y="645"/>
                </a:lnTo>
                <a:lnTo>
                  <a:pt x="25875" y="265"/>
                </a:lnTo>
                <a:lnTo>
                  <a:pt x="23482" y="56"/>
                </a:lnTo>
                <a:lnTo>
                  <a:pt x="22513" y="56"/>
                </a:lnTo>
                <a:lnTo>
                  <a:pt x="21601" y="0"/>
                </a:lnTo>
                <a:lnTo>
                  <a:pt x="19321" y="0"/>
                </a:lnTo>
                <a:lnTo>
                  <a:pt x="18067" y="56"/>
                </a:lnTo>
                <a:lnTo>
                  <a:pt x="16814" y="151"/>
                </a:lnTo>
                <a:lnTo>
                  <a:pt x="14703" y="322"/>
                </a:lnTo>
                <a:lnTo>
                  <a:pt x="12653" y="702"/>
                </a:lnTo>
                <a:lnTo>
                  <a:pt x="10772" y="1139"/>
                </a:lnTo>
                <a:close/>
              </a:path>
            </a:pathLst>
          </a:custGeom>
          <a:solidFill>
            <a:srgbClr val="164F93"/>
          </a:solidFill>
        </p:spPr>
        <p:txBody>
          <a:bodyPr wrap="square" lIns="0" tIns="0" rIns="0" bIns="0" rtlCol="0">
            <a:noAutofit/>
          </a:bodyPr>
          <a:lstStyle/>
          <a:p>
            <a:endParaRPr/>
          </a:p>
        </p:txBody>
      </p:sp>
      <p:sp>
        <p:nvSpPr>
          <p:cNvPr id="179" name="object 179"/>
          <p:cNvSpPr/>
          <p:nvPr/>
        </p:nvSpPr>
        <p:spPr>
          <a:xfrm>
            <a:off x="387171" y="700977"/>
            <a:ext cx="38357" cy="73826"/>
          </a:xfrm>
          <a:custGeom>
            <a:avLst/>
            <a:gdLst/>
            <a:ahLst/>
            <a:cxnLst/>
            <a:rect l="l" t="t" r="r" b="b"/>
            <a:pathLst>
              <a:path w="38357" h="73826">
                <a:moveTo>
                  <a:pt x="22227" y="47978"/>
                </a:moveTo>
                <a:lnTo>
                  <a:pt x="24735" y="48786"/>
                </a:lnTo>
                <a:lnTo>
                  <a:pt x="27357" y="49542"/>
                </a:lnTo>
                <a:lnTo>
                  <a:pt x="27015" y="52403"/>
                </a:lnTo>
                <a:lnTo>
                  <a:pt x="26902" y="66704"/>
                </a:lnTo>
                <a:lnTo>
                  <a:pt x="23994" y="65948"/>
                </a:lnTo>
                <a:lnTo>
                  <a:pt x="21259" y="65084"/>
                </a:lnTo>
                <a:lnTo>
                  <a:pt x="18695" y="64167"/>
                </a:lnTo>
                <a:lnTo>
                  <a:pt x="18524" y="61523"/>
                </a:lnTo>
                <a:lnTo>
                  <a:pt x="18751" y="69293"/>
                </a:lnTo>
                <a:lnTo>
                  <a:pt x="18751" y="64653"/>
                </a:lnTo>
                <a:lnTo>
                  <a:pt x="21315" y="65570"/>
                </a:lnTo>
                <a:lnTo>
                  <a:pt x="24052" y="66434"/>
                </a:lnTo>
                <a:lnTo>
                  <a:pt x="26958" y="67190"/>
                </a:lnTo>
                <a:lnTo>
                  <a:pt x="27129" y="69671"/>
                </a:lnTo>
                <a:lnTo>
                  <a:pt x="27413" y="71937"/>
                </a:lnTo>
                <a:lnTo>
                  <a:pt x="27300" y="64220"/>
                </a:lnTo>
                <a:lnTo>
                  <a:pt x="27244" y="61470"/>
                </a:lnTo>
                <a:lnTo>
                  <a:pt x="27300" y="58609"/>
                </a:lnTo>
                <a:lnTo>
                  <a:pt x="30207" y="59364"/>
                </a:lnTo>
                <a:lnTo>
                  <a:pt x="33228" y="59959"/>
                </a:lnTo>
                <a:lnTo>
                  <a:pt x="36363" y="60443"/>
                </a:lnTo>
                <a:lnTo>
                  <a:pt x="36305" y="63304"/>
                </a:lnTo>
                <a:lnTo>
                  <a:pt x="36420" y="66056"/>
                </a:lnTo>
                <a:lnTo>
                  <a:pt x="36532" y="68593"/>
                </a:lnTo>
                <a:lnTo>
                  <a:pt x="33399" y="68107"/>
                </a:lnTo>
                <a:lnTo>
                  <a:pt x="30321" y="67512"/>
                </a:lnTo>
                <a:lnTo>
                  <a:pt x="27472" y="66812"/>
                </a:lnTo>
                <a:lnTo>
                  <a:pt x="27472" y="67351"/>
                </a:lnTo>
                <a:lnTo>
                  <a:pt x="30378" y="68053"/>
                </a:lnTo>
                <a:lnTo>
                  <a:pt x="33399" y="68646"/>
                </a:lnTo>
                <a:lnTo>
                  <a:pt x="36591" y="69132"/>
                </a:lnTo>
                <a:lnTo>
                  <a:pt x="36704" y="71560"/>
                </a:lnTo>
                <a:lnTo>
                  <a:pt x="36933" y="73826"/>
                </a:lnTo>
                <a:lnTo>
                  <a:pt x="36704" y="51539"/>
                </a:lnTo>
                <a:lnTo>
                  <a:pt x="36532" y="54400"/>
                </a:lnTo>
                <a:lnTo>
                  <a:pt x="36420" y="57206"/>
                </a:lnTo>
                <a:lnTo>
                  <a:pt x="36363" y="59850"/>
                </a:lnTo>
                <a:lnTo>
                  <a:pt x="33228" y="59364"/>
                </a:lnTo>
                <a:lnTo>
                  <a:pt x="30207" y="58770"/>
                </a:lnTo>
                <a:lnTo>
                  <a:pt x="27357" y="58015"/>
                </a:lnTo>
                <a:lnTo>
                  <a:pt x="27413" y="55317"/>
                </a:lnTo>
                <a:lnTo>
                  <a:pt x="27643" y="52564"/>
                </a:lnTo>
                <a:lnTo>
                  <a:pt x="27983" y="49703"/>
                </a:lnTo>
                <a:lnTo>
                  <a:pt x="30777" y="50459"/>
                </a:lnTo>
                <a:lnTo>
                  <a:pt x="28098" y="49003"/>
                </a:lnTo>
                <a:lnTo>
                  <a:pt x="28440" y="46089"/>
                </a:lnTo>
                <a:lnTo>
                  <a:pt x="28954" y="43067"/>
                </a:lnTo>
                <a:lnTo>
                  <a:pt x="29580" y="40044"/>
                </a:lnTo>
                <a:lnTo>
                  <a:pt x="32144" y="40692"/>
                </a:lnTo>
                <a:lnTo>
                  <a:pt x="34881" y="41286"/>
                </a:lnTo>
                <a:lnTo>
                  <a:pt x="37672" y="41717"/>
                </a:lnTo>
                <a:lnTo>
                  <a:pt x="37274" y="44847"/>
                </a:lnTo>
                <a:lnTo>
                  <a:pt x="37388" y="51647"/>
                </a:lnTo>
                <a:lnTo>
                  <a:pt x="37445" y="50945"/>
                </a:lnTo>
                <a:lnTo>
                  <a:pt x="37672" y="47978"/>
                </a:lnTo>
                <a:lnTo>
                  <a:pt x="37958" y="44956"/>
                </a:lnTo>
                <a:lnTo>
                  <a:pt x="38357" y="41878"/>
                </a:lnTo>
                <a:lnTo>
                  <a:pt x="38186" y="37453"/>
                </a:lnTo>
                <a:lnTo>
                  <a:pt x="37843" y="40314"/>
                </a:lnTo>
                <a:lnTo>
                  <a:pt x="37787" y="40853"/>
                </a:lnTo>
                <a:lnTo>
                  <a:pt x="37731" y="41178"/>
                </a:lnTo>
                <a:lnTo>
                  <a:pt x="34937" y="40692"/>
                </a:lnTo>
                <a:lnTo>
                  <a:pt x="32259" y="40153"/>
                </a:lnTo>
                <a:lnTo>
                  <a:pt x="29693" y="39450"/>
                </a:lnTo>
                <a:lnTo>
                  <a:pt x="29808" y="38964"/>
                </a:lnTo>
                <a:lnTo>
                  <a:pt x="29864" y="35727"/>
                </a:lnTo>
                <a:lnTo>
                  <a:pt x="29238" y="38533"/>
                </a:lnTo>
                <a:lnTo>
                  <a:pt x="29123" y="39072"/>
                </a:lnTo>
                <a:lnTo>
                  <a:pt x="29067" y="39289"/>
                </a:lnTo>
                <a:lnTo>
                  <a:pt x="26674" y="38641"/>
                </a:lnTo>
                <a:lnTo>
                  <a:pt x="24451" y="37886"/>
                </a:lnTo>
                <a:lnTo>
                  <a:pt x="22284" y="37022"/>
                </a:lnTo>
                <a:lnTo>
                  <a:pt x="22399" y="36536"/>
                </a:lnTo>
                <a:lnTo>
                  <a:pt x="22570" y="36050"/>
                </a:lnTo>
                <a:lnTo>
                  <a:pt x="22741" y="35511"/>
                </a:lnTo>
                <a:lnTo>
                  <a:pt x="23482" y="33083"/>
                </a:lnTo>
                <a:lnTo>
                  <a:pt x="24336" y="30761"/>
                </a:lnTo>
                <a:lnTo>
                  <a:pt x="25305" y="28494"/>
                </a:lnTo>
                <a:lnTo>
                  <a:pt x="27244" y="29197"/>
                </a:lnTo>
                <a:lnTo>
                  <a:pt x="29294" y="29844"/>
                </a:lnTo>
                <a:lnTo>
                  <a:pt x="31461" y="30383"/>
                </a:lnTo>
                <a:lnTo>
                  <a:pt x="31632" y="29844"/>
                </a:lnTo>
                <a:lnTo>
                  <a:pt x="29524" y="29305"/>
                </a:lnTo>
                <a:lnTo>
                  <a:pt x="27472" y="28658"/>
                </a:lnTo>
                <a:lnTo>
                  <a:pt x="25534" y="27955"/>
                </a:lnTo>
                <a:lnTo>
                  <a:pt x="26787" y="24933"/>
                </a:lnTo>
                <a:lnTo>
                  <a:pt x="28213" y="22019"/>
                </a:lnTo>
                <a:lnTo>
                  <a:pt x="29693" y="19321"/>
                </a:lnTo>
                <a:lnTo>
                  <a:pt x="29182" y="19105"/>
                </a:lnTo>
                <a:lnTo>
                  <a:pt x="27643" y="21803"/>
                </a:lnTo>
                <a:lnTo>
                  <a:pt x="26217" y="24664"/>
                </a:lnTo>
                <a:lnTo>
                  <a:pt x="24906" y="27739"/>
                </a:lnTo>
                <a:lnTo>
                  <a:pt x="23025" y="27038"/>
                </a:lnTo>
                <a:lnTo>
                  <a:pt x="21259" y="26175"/>
                </a:lnTo>
                <a:lnTo>
                  <a:pt x="19605" y="25311"/>
                </a:lnTo>
                <a:lnTo>
                  <a:pt x="20689" y="22127"/>
                </a:lnTo>
                <a:lnTo>
                  <a:pt x="19150" y="25041"/>
                </a:lnTo>
                <a:lnTo>
                  <a:pt x="17440" y="24069"/>
                </a:lnTo>
                <a:lnTo>
                  <a:pt x="15845" y="23044"/>
                </a:lnTo>
                <a:lnTo>
                  <a:pt x="14476" y="21911"/>
                </a:lnTo>
                <a:lnTo>
                  <a:pt x="16244" y="19105"/>
                </a:lnTo>
                <a:lnTo>
                  <a:pt x="18238" y="16516"/>
                </a:lnTo>
                <a:lnTo>
                  <a:pt x="20346" y="14141"/>
                </a:lnTo>
                <a:lnTo>
                  <a:pt x="21486" y="15111"/>
                </a:lnTo>
                <a:lnTo>
                  <a:pt x="22854" y="15975"/>
                </a:lnTo>
                <a:lnTo>
                  <a:pt x="24280" y="16785"/>
                </a:lnTo>
                <a:lnTo>
                  <a:pt x="24735" y="17055"/>
                </a:lnTo>
                <a:lnTo>
                  <a:pt x="25021" y="16677"/>
                </a:lnTo>
                <a:lnTo>
                  <a:pt x="26843" y="14032"/>
                </a:lnTo>
                <a:lnTo>
                  <a:pt x="28839" y="11658"/>
                </a:lnTo>
                <a:lnTo>
                  <a:pt x="30777" y="9454"/>
                </a:lnTo>
                <a:lnTo>
                  <a:pt x="30321" y="9226"/>
                </a:lnTo>
                <a:lnTo>
                  <a:pt x="28384" y="11390"/>
                </a:lnTo>
                <a:lnTo>
                  <a:pt x="26388" y="13816"/>
                </a:lnTo>
                <a:lnTo>
                  <a:pt x="24564" y="16407"/>
                </a:lnTo>
                <a:lnTo>
                  <a:pt x="23140" y="15597"/>
                </a:lnTo>
                <a:lnTo>
                  <a:pt x="21772" y="14733"/>
                </a:lnTo>
                <a:lnTo>
                  <a:pt x="20632" y="13816"/>
                </a:lnTo>
                <a:lnTo>
                  <a:pt x="22797" y="11390"/>
                </a:lnTo>
                <a:lnTo>
                  <a:pt x="25021" y="9169"/>
                </a:lnTo>
                <a:lnTo>
                  <a:pt x="27244" y="7175"/>
                </a:lnTo>
                <a:lnTo>
                  <a:pt x="28098" y="7878"/>
                </a:lnTo>
                <a:lnTo>
                  <a:pt x="29067" y="8466"/>
                </a:lnTo>
                <a:lnTo>
                  <a:pt x="28440" y="7555"/>
                </a:lnTo>
                <a:lnTo>
                  <a:pt x="27584" y="6910"/>
                </a:lnTo>
                <a:lnTo>
                  <a:pt x="30094" y="4689"/>
                </a:lnTo>
                <a:lnTo>
                  <a:pt x="32601" y="2809"/>
                </a:lnTo>
                <a:lnTo>
                  <a:pt x="34994" y="1195"/>
                </a:lnTo>
                <a:lnTo>
                  <a:pt x="36134" y="0"/>
                </a:lnTo>
                <a:lnTo>
                  <a:pt x="34937" y="816"/>
                </a:lnTo>
                <a:lnTo>
                  <a:pt x="34710" y="911"/>
                </a:lnTo>
                <a:lnTo>
                  <a:pt x="32315" y="2600"/>
                </a:lnTo>
                <a:lnTo>
                  <a:pt x="29751" y="4480"/>
                </a:lnTo>
                <a:lnTo>
                  <a:pt x="27244" y="6644"/>
                </a:lnTo>
                <a:lnTo>
                  <a:pt x="26445" y="5998"/>
                </a:lnTo>
                <a:lnTo>
                  <a:pt x="25762" y="5296"/>
                </a:lnTo>
                <a:lnTo>
                  <a:pt x="26161" y="6264"/>
                </a:lnTo>
                <a:lnTo>
                  <a:pt x="26958" y="6910"/>
                </a:lnTo>
                <a:lnTo>
                  <a:pt x="24678" y="8903"/>
                </a:lnTo>
                <a:lnTo>
                  <a:pt x="22399" y="11067"/>
                </a:lnTo>
                <a:lnTo>
                  <a:pt x="20290" y="13493"/>
                </a:lnTo>
                <a:lnTo>
                  <a:pt x="19265" y="12630"/>
                </a:lnTo>
                <a:lnTo>
                  <a:pt x="18353" y="11713"/>
                </a:lnTo>
                <a:lnTo>
                  <a:pt x="17555" y="10801"/>
                </a:lnTo>
                <a:lnTo>
                  <a:pt x="19720" y="8201"/>
                </a:lnTo>
                <a:lnTo>
                  <a:pt x="17325" y="10479"/>
                </a:lnTo>
                <a:lnTo>
                  <a:pt x="16643" y="9548"/>
                </a:lnTo>
                <a:lnTo>
                  <a:pt x="16129" y="8523"/>
                </a:lnTo>
                <a:lnTo>
                  <a:pt x="15730" y="7498"/>
                </a:lnTo>
                <a:lnTo>
                  <a:pt x="18125" y="5182"/>
                </a:lnTo>
                <a:lnTo>
                  <a:pt x="15616" y="7232"/>
                </a:lnTo>
                <a:lnTo>
                  <a:pt x="15787" y="8846"/>
                </a:lnTo>
                <a:lnTo>
                  <a:pt x="16357" y="9814"/>
                </a:lnTo>
                <a:lnTo>
                  <a:pt x="17041" y="10744"/>
                </a:lnTo>
                <a:lnTo>
                  <a:pt x="14933" y="12791"/>
                </a:lnTo>
                <a:lnTo>
                  <a:pt x="12937" y="15004"/>
                </a:lnTo>
                <a:lnTo>
                  <a:pt x="11114" y="17432"/>
                </a:lnTo>
                <a:lnTo>
                  <a:pt x="10772" y="17863"/>
                </a:lnTo>
                <a:lnTo>
                  <a:pt x="10885" y="18349"/>
                </a:lnTo>
                <a:lnTo>
                  <a:pt x="11227" y="17863"/>
                </a:lnTo>
                <a:lnTo>
                  <a:pt x="11398" y="17649"/>
                </a:lnTo>
                <a:lnTo>
                  <a:pt x="13223" y="15219"/>
                </a:lnTo>
                <a:lnTo>
                  <a:pt x="15217" y="13060"/>
                </a:lnTo>
                <a:lnTo>
                  <a:pt x="17269" y="11067"/>
                </a:lnTo>
                <a:lnTo>
                  <a:pt x="18010" y="12035"/>
                </a:lnTo>
                <a:lnTo>
                  <a:pt x="18922" y="12952"/>
                </a:lnTo>
                <a:lnTo>
                  <a:pt x="19948" y="13871"/>
                </a:lnTo>
                <a:lnTo>
                  <a:pt x="17895" y="16244"/>
                </a:lnTo>
                <a:lnTo>
                  <a:pt x="15902" y="18835"/>
                </a:lnTo>
                <a:lnTo>
                  <a:pt x="14077" y="21641"/>
                </a:lnTo>
                <a:lnTo>
                  <a:pt x="13849" y="22019"/>
                </a:lnTo>
                <a:lnTo>
                  <a:pt x="13279" y="22936"/>
                </a:lnTo>
                <a:lnTo>
                  <a:pt x="12709" y="23855"/>
                </a:lnTo>
                <a:lnTo>
                  <a:pt x="12196" y="24825"/>
                </a:lnTo>
                <a:lnTo>
                  <a:pt x="11286" y="26444"/>
                </a:lnTo>
                <a:lnTo>
                  <a:pt x="10486" y="28117"/>
                </a:lnTo>
                <a:lnTo>
                  <a:pt x="9745" y="29736"/>
                </a:lnTo>
                <a:lnTo>
                  <a:pt x="9119" y="29197"/>
                </a:lnTo>
                <a:lnTo>
                  <a:pt x="8492" y="28603"/>
                </a:lnTo>
                <a:lnTo>
                  <a:pt x="7922" y="28064"/>
                </a:lnTo>
                <a:lnTo>
                  <a:pt x="7296" y="27361"/>
                </a:lnTo>
                <a:lnTo>
                  <a:pt x="6726" y="26661"/>
                </a:lnTo>
                <a:lnTo>
                  <a:pt x="6213" y="25958"/>
                </a:lnTo>
                <a:lnTo>
                  <a:pt x="7409" y="23530"/>
                </a:lnTo>
                <a:lnTo>
                  <a:pt x="7181" y="23207"/>
                </a:lnTo>
                <a:lnTo>
                  <a:pt x="5927" y="25635"/>
                </a:lnTo>
                <a:lnTo>
                  <a:pt x="5016" y="24233"/>
                </a:lnTo>
                <a:lnTo>
                  <a:pt x="4331" y="22883"/>
                </a:lnTo>
                <a:lnTo>
                  <a:pt x="3876" y="21533"/>
                </a:lnTo>
                <a:lnTo>
                  <a:pt x="4845" y="19213"/>
                </a:lnTo>
                <a:lnTo>
                  <a:pt x="3762" y="21155"/>
                </a:lnTo>
                <a:lnTo>
                  <a:pt x="3534" y="21588"/>
                </a:lnTo>
                <a:lnTo>
                  <a:pt x="2052" y="24124"/>
                </a:lnTo>
                <a:lnTo>
                  <a:pt x="912" y="26769"/>
                </a:lnTo>
                <a:lnTo>
                  <a:pt x="0" y="29305"/>
                </a:lnTo>
                <a:lnTo>
                  <a:pt x="171" y="29791"/>
                </a:lnTo>
                <a:lnTo>
                  <a:pt x="1083" y="27200"/>
                </a:lnTo>
                <a:lnTo>
                  <a:pt x="2223" y="24555"/>
                </a:lnTo>
                <a:lnTo>
                  <a:pt x="3647" y="21966"/>
                </a:lnTo>
                <a:lnTo>
                  <a:pt x="4104" y="23314"/>
                </a:lnTo>
                <a:lnTo>
                  <a:pt x="4787" y="24663"/>
                </a:lnTo>
                <a:lnTo>
                  <a:pt x="5755" y="26013"/>
                </a:lnTo>
                <a:lnTo>
                  <a:pt x="5985" y="26391"/>
                </a:lnTo>
                <a:lnTo>
                  <a:pt x="6440" y="27038"/>
                </a:lnTo>
                <a:lnTo>
                  <a:pt x="7010" y="27686"/>
                </a:lnTo>
                <a:lnTo>
                  <a:pt x="7636" y="28333"/>
                </a:lnTo>
                <a:lnTo>
                  <a:pt x="8206" y="28980"/>
                </a:lnTo>
                <a:lnTo>
                  <a:pt x="8835" y="29575"/>
                </a:lnTo>
                <a:lnTo>
                  <a:pt x="9576" y="30222"/>
                </a:lnTo>
                <a:lnTo>
                  <a:pt x="8321" y="32975"/>
                </a:lnTo>
                <a:lnTo>
                  <a:pt x="7352" y="35781"/>
                </a:lnTo>
                <a:lnTo>
                  <a:pt x="6555" y="38533"/>
                </a:lnTo>
                <a:lnTo>
                  <a:pt x="5073" y="37238"/>
                </a:lnTo>
                <a:lnTo>
                  <a:pt x="3762" y="35836"/>
                </a:lnTo>
                <a:lnTo>
                  <a:pt x="2736" y="34486"/>
                </a:lnTo>
                <a:lnTo>
                  <a:pt x="3306" y="31464"/>
                </a:lnTo>
                <a:lnTo>
                  <a:pt x="2507" y="34108"/>
                </a:lnTo>
                <a:lnTo>
                  <a:pt x="1425" y="32597"/>
                </a:lnTo>
                <a:lnTo>
                  <a:pt x="684" y="31139"/>
                </a:lnTo>
                <a:lnTo>
                  <a:pt x="513" y="31733"/>
                </a:lnTo>
                <a:lnTo>
                  <a:pt x="1254" y="33191"/>
                </a:lnTo>
                <a:lnTo>
                  <a:pt x="2336" y="34647"/>
                </a:lnTo>
                <a:lnTo>
                  <a:pt x="1425" y="37561"/>
                </a:lnTo>
                <a:lnTo>
                  <a:pt x="855" y="40314"/>
                </a:lnTo>
                <a:lnTo>
                  <a:pt x="797" y="43336"/>
                </a:lnTo>
                <a:lnTo>
                  <a:pt x="1139" y="40692"/>
                </a:lnTo>
                <a:lnTo>
                  <a:pt x="1709" y="37939"/>
                </a:lnTo>
                <a:lnTo>
                  <a:pt x="2565" y="35025"/>
                </a:lnTo>
                <a:lnTo>
                  <a:pt x="3590" y="36428"/>
                </a:lnTo>
                <a:lnTo>
                  <a:pt x="4901" y="37831"/>
                </a:lnTo>
                <a:lnTo>
                  <a:pt x="6440" y="39127"/>
                </a:lnTo>
                <a:lnTo>
                  <a:pt x="5643" y="41986"/>
                </a:lnTo>
                <a:lnTo>
                  <a:pt x="5129" y="44792"/>
                </a:lnTo>
                <a:lnTo>
                  <a:pt x="4845" y="47492"/>
                </a:lnTo>
                <a:lnTo>
                  <a:pt x="4787" y="47978"/>
                </a:lnTo>
                <a:lnTo>
                  <a:pt x="4503" y="50945"/>
                </a:lnTo>
                <a:lnTo>
                  <a:pt x="4446" y="53806"/>
                </a:lnTo>
                <a:lnTo>
                  <a:pt x="4674" y="56395"/>
                </a:lnTo>
                <a:lnTo>
                  <a:pt x="2964" y="54939"/>
                </a:lnTo>
                <a:lnTo>
                  <a:pt x="1597" y="53536"/>
                </a:lnTo>
                <a:lnTo>
                  <a:pt x="569" y="52186"/>
                </a:lnTo>
                <a:lnTo>
                  <a:pt x="513" y="51214"/>
                </a:lnTo>
                <a:lnTo>
                  <a:pt x="398" y="50189"/>
                </a:lnTo>
                <a:lnTo>
                  <a:pt x="398" y="47492"/>
                </a:lnTo>
                <a:lnTo>
                  <a:pt x="342" y="52295"/>
                </a:lnTo>
                <a:lnTo>
                  <a:pt x="626" y="54723"/>
                </a:lnTo>
                <a:lnTo>
                  <a:pt x="1139" y="56773"/>
                </a:lnTo>
                <a:lnTo>
                  <a:pt x="1597" y="57745"/>
                </a:lnTo>
                <a:lnTo>
                  <a:pt x="968" y="55478"/>
                </a:lnTo>
                <a:lnTo>
                  <a:pt x="626" y="52672"/>
                </a:lnTo>
                <a:lnTo>
                  <a:pt x="1653" y="53967"/>
                </a:lnTo>
                <a:lnTo>
                  <a:pt x="3020" y="55425"/>
                </a:lnTo>
                <a:lnTo>
                  <a:pt x="4730" y="56828"/>
                </a:lnTo>
                <a:lnTo>
                  <a:pt x="4845" y="58015"/>
                </a:lnTo>
                <a:lnTo>
                  <a:pt x="5016" y="59095"/>
                </a:lnTo>
                <a:lnTo>
                  <a:pt x="4845" y="54129"/>
                </a:lnTo>
                <a:lnTo>
                  <a:pt x="4901" y="51323"/>
                </a:lnTo>
                <a:lnTo>
                  <a:pt x="5185" y="48300"/>
                </a:lnTo>
                <a:lnTo>
                  <a:pt x="5699" y="48733"/>
                </a:lnTo>
                <a:lnTo>
                  <a:pt x="6269" y="49164"/>
                </a:lnTo>
                <a:lnTo>
                  <a:pt x="6839" y="49542"/>
                </a:lnTo>
                <a:lnTo>
                  <a:pt x="8035" y="50459"/>
                </a:lnTo>
                <a:lnTo>
                  <a:pt x="9346" y="51323"/>
                </a:lnTo>
                <a:lnTo>
                  <a:pt x="10772" y="52133"/>
                </a:lnTo>
                <a:lnTo>
                  <a:pt x="10486" y="55047"/>
                </a:lnTo>
                <a:lnTo>
                  <a:pt x="10430" y="57853"/>
                </a:lnTo>
                <a:lnTo>
                  <a:pt x="10657" y="60443"/>
                </a:lnTo>
                <a:lnTo>
                  <a:pt x="10087" y="60120"/>
                </a:lnTo>
                <a:lnTo>
                  <a:pt x="9860" y="59959"/>
                </a:lnTo>
                <a:lnTo>
                  <a:pt x="8035" y="58932"/>
                </a:lnTo>
                <a:lnTo>
                  <a:pt x="6496" y="57853"/>
                </a:lnTo>
                <a:lnTo>
                  <a:pt x="5073" y="56720"/>
                </a:lnTo>
                <a:lnTo>
                  <a:pt x="5244" y="60173"/>
                </a:lnTo>
                <a:lnTo>
                  <a:pt x="5528" y="61576"/>
                </a:lnTo>
                <a:lnTo>
                  <a:pt x="5927" y="62818"/>
                </a:lnTo>
                <a:lnTo>
                  <a:pt x="6269" y="64006"/>
                </a:lnTo>
                <a:lnTo>
                  <a:pt x="4388" y="62332"/>
                </a:lnTo>
                <a:lnTo>
                  <a:pt x="3020" y="60714"/>
                </a:lnTo>
                <a:lnTo>
                  <a:pt x="2223" y="59687"/>
                </a:lnTo>
                <a:lnTo>
                  <a:pt x="2565" y="60281"/>
                </a:lnTo>
                <a:lnTo>
                  <a:pt x="3476" y="61576"/>
                </a:lnTo>
                <a:lnTo>
                  <a:pt x="4730" y="63034"/>
                </a:lnTo>
                <a:lnTo>
                  <a:pt x="6440" y="64490"/>
                </a:lnTo>
                <a:lnTo>
                  <a:pt x="7296" y="66865"/>
                </a:lnTo>
                <a:lnTo>
                  <a:pt x="6726" y="64384"/>
                </a:lnTo>
                <a:lnTo>
                  <a:pt x="6269" y="63087"/>
                </a:lnTo>
                <a:lnTo>
                  <a:pt x="5927" y="61684"/>
                </a:lnTo>
                <a:lnTo>
                  <a:pt x="5586" y="60120"/>
                </a:lnTo>
                <a:lnTo>
                  <a:pt x="5415" y="59148"/>
                </a:lnTo>
                <a:lnTo>
                  <a:pt x="5244" y="58176"/>
                </a:lnTo>
                <a:lnTo>
                  <a:pt x="5129" y="57206"/>
                </a:lnTo>
                <a:lnTo>
                  <a:pt x="6440" y="58231"/>
                </a:lnTo>
                <a:lnTo>
                  <a:pt x="7979" y="59309"/>
                </a:lnTo>
                <a:lnTo>
                  <a:pt x="9632" y="60281"/>
                </a:lnTo>
                <a:lnTo>
                  <a:pt x="10315" y="60714"/>
                </a:lnTo>
                <a:lnTo>
                  <a:pt x="10716" y="60929"/>
                </a:lnTo>
                <a:lnTo>
                  <a:pt x="10943" y="63357"/>
                </a:lnTo>
                <a:lnTo>
                  <a:pt x="11398" y="65623"/>
                </a:lnTo>
                <a:lnTo>
                  <a:pt x="10943" y="58123"/>
                </a:lnTo>
                <a:lnTo>
                  <a:pt x="10943" y="55317"/>
                </a:lnTo>
                <a:lnTo>
                  <a:pt x="11227" y="52403"/>
                </a:lnTo>
                <a:lnTo>
                  <a:pt x="11570" y="46142"/>
                </a:lnTo>
                <a:lnTo>
                  <a:pt x="11114" y="48895"/>
                </a:lnTo>
                <a:lnTo>
                  <a:pt x="10828" y="51592"/>
                </a:lnTo>
                <a:lnTo>
                  <a:pt x="9461" y="50837"/>
                </a:lnTo>
                <a:lnTo>
                  <a:pt x="8265" y="50028"/>
                </a:lnTo>
                <a:lnTo>
                  <a:pt x="7125" y="49219"/>
                </a:lnTo>
                <a:lnTo>
                  <a:pt x="6440" y="48786"/>
                </a:lnTo>
                <a:lnTo>
                  <a:pt x="5814" y="48300"/>
                </a:lnTo>
                <a:lnTo>
                  <a:pt x="5244" y="47814"/>
                </a:lnTo>
                <a:lnTo>
                  <a:pt x="5528" y="45117"/>
                </a:lnTo>
                <a:lnTo>
                  <a:pt x="6041" y="42311"/>
                </a:lnTo>
                <a:lnTo>
                  <a:pt x="6839" y="39450"/>
                </a:lnTo>
                <a:lnTo>
                  <a:pt x="8436" y="40853"/>
                </a:lnTo>
                <a:lnTo>
                  <a:pt x="10259" y="42095"/>
                </a:lnTo>
                <a:lnTo>
                  <a:pt x="12254" y="43336"/>
                </a:lnTo>
                <a:lnTo>
                  <a:pt x="12766" y="43606"/>
                </a:lnTo>
                <a:lnTo>
                  <a:pt x="14762" y="44739"/>
                </a:lnTo>
                <a:lnTo>
                  <a:pt x="16985" y="45819"/>
                </a:lnTo>
                <a:lnTo>
                  <a:pt x="19321" y="46789"/>
                </a:lnTo>
                <a:lnTo>
                  <a:pt x="19434" y="46142"/>
                </a:lnTo>
                <a:lnTo>
                  <a:pt x="17098" y="45170"/>
                </a:lnTo>
                <a:lnTo>
                  <a:pt x="14874" y="44092"/>
                </a:lnTo>
                <a:lnTo>
                  <a:pt x="12881" y="42958"/>
                </a:lnTo>
                <a:lnTo>
                  <a:pt x="13622" y="40153"/>
                </a:lnTo>
                <a:lnTo>
                  <a:pt x="13108" y="39883"/>
                </a:lnTo>
                <a:lnTo>
                  <a:pt x="12426" y="42689"/>
                </a:lnTo>
                <a:lnTo>
                  <a:pt x="10373" y="41500"/>
                </a:lnTo>
                <a:lnTo>
                  <a:pt x="8549" y="40261"/>
                </a:lnTo>
                <a:lnTo>
                  <a:pt x="6954" y="38911"/>
                </a:lnTo>
                <a:lnTo>
                  <a:pt x="7751" y="36105"/>
                </a:lnTo>
                <a:lnTo>
                  <a:pt x="8720" y="33352"/>
                </a:lnTo>
                <a:lnTo>
                  <a:pt x="9916" y="30547"/>
                </a:lnTo>
                <a:lnTo>
                  <a:pt x="11455" y="31841"/>
                </a:lnTo>
                <a:lnTo>
                  <a:pt x="10146" y="30061"/>
                </a:lnTo>
                <a:lnTo>
                  <a:pt x="10885" y="28388"/>
                </a:lnTo>
                <a:lnTo>
                  <a:pt x="11684" y="26714"/>
                </a:lnTo>
                <a:lnTo>
                  <a:pt x="12595" y="25041"/>
                </a:lnTo>
                <a:lnTo>
                  <a:pt x="13108" y="24124"/>
                </a:lnTo>
                <a:lnTo>
                  <a:pt x="13678" y="23207"/>
                </a:lnTo>
                <a:lnTo>
                  <a:pt x="14192" y="22344"/>
                </a:lnTo>
                <a:lnTo>
                  <a:pt x="15616" y="23477"/>
                </a:lnTo>
                <a:lnTo>
                  <a:pt x="17154" y="24555"/>
                </a:lnTo>
                <a:lnTo>
                  <a:pt x="18864" y="25527"/>
                </a:lnTo>
                <a:lnTo>
                  <a:pt x="17954" y="27255"/>
                </a:lnTo>
                <a:lnTo>
                  <a:pt x="17098" y="29089"/>
                </a:lnTo>
                <a:lnTo>
                  <a:pt x="16415" y="32058"/>
                </a:lnTo>
                <a:lnTo>
                  <a:pt x="16814" y="31139"/>
                </a:lnTo>
                <a:lnTo>
                  <a:pt x="17611" y="29305"/>
                </a:lnTo>
                <a:lnTo>
                  <a:pt x="18465" y="27524"/>
                </a:lnTo>
                <a:lnTo>
                  <a:pt x="19378" y="25797"/>
                </a:lnTo>
                <a:lnTo>
                  <a:pt x="21031" y="26661"/>
                </a:lnTo>
                <a:lnTo>
                  <a:pt x="22797" y="27524"/>
                </a:lnTo>
                <a:lnTo>
                  <a:pt x="24735" y="28225"/>
                </a:lnTo>
                <a:lnTo>
                  <a:pt x="23766" y="30547"/>
                </a:lnTo>
                <a:lnTo>
                  <a:pt x="22912" y="32920"/>
                </a:lnTo>
                <a:lnTo>
                  <a:pt x="22115" y="35350"/>
                </a:lnTo>
                <a:lnTo>
                  <a:pt x="21943" y="35836"/>
                </a:lnTo>
                <a:lnTo>
                  <a:pt x="22115" y="37561"/>
                </a:lnTo>
                <a:lnTo>
                  <a:pt x="24280" y="38425"/>
                </a:lnTo>
                <a:lnTo>
                  <a:pt x="26559" y="39181"/>
                </a:lnTo>
                <a:lnTo>
                  <a:pt x="28954" y="39883"/>
                </a:lnTo>
                <a:lnTo>
                  <a:pt x="28326" y="42905"/>
                </a:lnTo>
                <a:lnTo>
                  <a:pt x="27814" y="45872"/>
                </a:lnTo>
                <a:lnTo>
                  <a:pt x="27472" y="48842"/>
                </a:lnTo>
                <a:lnTo>
                  <a:pt x="24850" y="48086"/>
                </a:lnTo>
                <a:lnTo>
                  <a:pt x="22342" y="47275"/>
                </a:lnTo>
                <a:lnTo>
                  <a:pt x="20004" y="46358"/>
                </a:lnTo>
                <a:lnTo>
                  <a:pt x="19891" y="47006"/>
                </a:lnTo>
                <a:lnTo>
                  <a:pt x="22227" y="47978"/>
                </a:lnTo>
                <a:close/>
              </a:path>
            </a:pathLst>
          </a:custGeom>
          <a:solidFill>
            <a:srgbClr val="164F93"/>
          </a:solidFill>
        </p:spPr>
        <p:txBody>
          <a:bodyPr wrap="square" lIns="0" tIns="0" rIns="0" bIns="0" rtlCol="0">
            <a:noAutofit/>
          </a:bodyPr>
          <a:lstStyle/>
          <a:p>
            <a:endParaRPr/>
          </a:p>
        </p:txBody>
      </p:sp>
      <p:sp>
        <p:nvSpPr>
          <p:cNvPr id="180" name="object 180"/>
          <p:cNvSpPr/>
          <p:nvPr/>
        </p:nvSpPr>
        <p:spPr>
          <a:xfrm>
            <a:off x="418745" y="686075"/>
            <a:ext cx="60196" cy="56025"/>
          </a:xfrm>
          <a:custGeom>
            <a:avLst/>
            <a:gdLst/>
            <a:ahLst/>
            <a:cxnLst/>
            <a:rect l="l" t="t" r="r" b="b"/>
            <a:pathLst>
              <a:path w="60196" h="56025">
                <a:moveTo>
                  <a:pt x="31175" y="22021"/>
                </a:moveTo>
                <a:lnTo>
                  <a:pt x="29923" y="19819"/>
                </a:lnTo>
                <a:lnTo>
                  <a:pt x="29751" y="19496"/>
                </a:lnTo>
                <a:lnTo>
                  <a:pt x="29296" y="19591"/>
                </a:lnTo>
                <a:lnTo>
                  <a:pt x="28326" y="19762"/>
                </a:lnTo>
                <a:lnTo>
                  <a:pt x="27357" y="19914"/>
                </a:lnTo>
                <a:lnTo>
                  <a:pt x="26388" y="20085"/>
                </a:lnTo>
                <a:lnTo>
                  <a:pt x="25705" y="18034"/>
                </a:lnTo>
                <a:lnTo>
                  <a:pt x="25077" y="16250"/>
                </a:lnTo>
                <a:lnTo>
                  <a:pt x="24451" y="14636"/>
                </a:lnTo>
                <a:lnTo>
                  <a:pt x="25077" y="14579"/>
                </a:lnTo>
                <a:lnTo>
                  <a:pt x="25647" y="14465"/>
                </a:lnTo>
                <a:lnTo>
                  <a:pt x="26217" y="14313"/>
                </a:lnTo>
                <a:lnTo>
                  <a:pt x="26046" y="14086"/>
                </a:lnTo>
                <a:lnTo>
                  <a:pt x="25476" y="14200"/>
                </a:lnTo>
                <a:lnTo>
                  <a:pt x="24964" y="14257"/>
                </a:lnTo>
                <a:lnTo>
                  <a:pt x="24394" y="14370"/>
                </a:lnTo>
                <a:lnTo>
                  <a:pt x="22912" y="10479"/>
                </a:lnTo>
                <a:lnTo>
                  <a:pt x="21716" y="7897"/>
                </a:lnTo>
                <a:lnTo>
                  <a:pt x="21259" y="7024"/>
                </a:lnTo>
                <a:lnTo>
                  <a:pt x="21430" y="6644"/>
                </a:lnTo>
                <a:lnTo>
                  <a:pt x="22741" y="6492"/>
                </a:lnTo>
                <a:lnTo>
                  <a:pt x="27357" y="5885"/>
                </a:lnTo>
                <a:lnTo>
                  <a:pt x="33399" y="6207"/>
                </a:lnTo>
                <a:lnTo>
                  <a:pt x="33685" y="6587"/>
                </a:lnTo>
                <a:lnTo>
                  <a:pt x="33570" y="6207"/>
                </a:lnTo>
                <a:lnTo>
                  <a:pt x="35850" y="6378"/>
                </a:lnTo>
                <a:lnTo>
                  <a:pt x="38357" y="6644"/>
                </a:lnTo>
                <a:lnTo>
                  <a:pt x="40979" y="7081"/>
                </a:lnTo>
                <a:lnTo>
                  <a:pt x="40808" y="6815"/>
                </a:lnTo>
                <a:lnTo>
                  <a:pt x="38186" y="6378"/>
                </a:lnTo>
                <a:lnTo>
                  <a:pt x="35678" y="6112"/>
                </a:lnTo>
                <a:lnTo>
                  <a:pt x="33399" y="5998"/>
                </a:lnTo>
                <a:lnTo>
                  <a:pt x="33000" y="5467"/>
                </a:lnTo>
                <a:lnTo>
                  <a:pt x="32658" y="5144"/>
                </a:lnTo>
                <a:lnTo>
                  <a:pt x="35280" y="5144"/>
                </a:lnTo>
                <a:lnTo>
                  <a:pt x="36647" y="5239"/>
                </a:lnTo>
                <a:lnTo>
                  <a:pt x="37674" y="5239"/>
                </a:lnTo>
                <a:lnTo>
                  <a:pt x="36706" y="4973"/>
                </a:lnTo>
                <a:lnTo>
                  <a:pt x="35223" y="4916"/>
                </a:lnTo>
                <a:lnTo>
                  <a:pt x="33797" y="4916"/>
                </a:lnTo>
                <a:lnTo>
                  <a:pt x="32430" y="4973"/>
                </a:lnTo>
                <a:lnTo>
                  <a:pt x="31860" y="4480"/>
                </a:lnTo>
                <a:lnTo>
                  <a:pt x="31405" y="4214"/>
                </a:lnTo>
                <a:lnTo>
                  <a:pt x="32031" y="4119"/>
                </a:lnTo>
                <a:lnTo>
                  <a:pt x="32315" y="4119"/>
                </a:lnTo>
                <a:lnTo>
                  <a:pt x="34196" y="3834"/>
                </a:lnTo>
                <a:lnTo>
                  <a:pt x="32315" y="3834"/>
                </a:lnTo>
                <a:lnTo>
                  <a:pt x="31518" y="3948"/>
                </a:lnTo>
                <a:lnTo>
                  <a:pt x="31119" y="4005"/>
                </a:lnTo>
                <a:lnTo>
                  <a:pt x="30664" y="3777"/>
                </a:lnTo>
                <a:lnTo>
                  <a:pt x="30207" y="3512"/>
                </a:lnTo>
                <a:lnTo>
                  <a:pt x="29695" y="3303"/>
                </a:lnTo>
                <a:lnTo>
                  <a:pt x="31234" y="2657"/>
                </a:lnTo>
                <a:lnTo>
                  <a:pt x="29353" y="3132"/>
                </a:lnTo>
                <a:lnTo>
                  <a:pt x="29409" y="3360"/>
                </a:lnTo>
                <a:lnTo>
                  <a:pt x="29923" y="3569"/>
                </a:lnTo>
                <a:lnTo>
                  <a:pt x="30378" y="3834"/>
                </a:lnTo>
                <a:lnTo>
                  <a:pt x="30835" y="4062"/>
                </a:lnTo>
                <a:lnTo>
                  <a:pt x="31175" y="4214"/>
                </a:lnTo>
                <a:lnTo>
                  <a:pt x="31745" y="4594"/>
                </a:lnTo>
                <a:lnTo>
                  <a:pt x="32202" y="4973"/>
                </a:lnTo>
                <a:lnTo>
                  <a:pt x="27186" y="5144"/>
                </a:lnTo>
                <a:lnTo>
                  <a:pt x="23254" y="6055"/>
                </a:lnTo>
                <a:lnTo>
                  <a:pt x="26332" y="5353"/>
                </a:lnTo>
                <a:lnTo>
                  <a:pt x="32486" y="5182"/>
                </a:lnTo>
                <a:lnTo>
                  <a:pt x="33056" y="5733"/>
                </a:lnTo>
                <a:lnTo>
                  <a:pt x="33228" y="5998"/>
                </a:lnTo>
                <a:lnTo>
                  <a:pt x="26674" y="5676"/>
                </a:lnTo>
                <a:lnTo>
                  <a:pt x="21982" y="6476"/>
                </a:lnTo>
                <a:lnTo>
                  <a:pt x="21772" y="6530"/>
                </a:lnTo>
                <a:lnTo>
                  <a:pt x="21146" y="6644"/>
                </a:lnTo>
                <a:lnTo>
                  <a:pt x="21430" y="6207"/>
                </a:lnTo>
                <a:lnTo>
                  <a:pt x="21146" y="6435"/>
                </a:lnTo>
                <a:lnTo>
                  <a:pt x="21259" y="5885"/>
                </a:lnTo>
                <a:lnTo>
                  <a:pt x="21259" y="4764"/>
                </a:lnTo>
                <a:lnTo>
                  <a:pt x="21087" y="6112"/>
                </a:lnTo>
                <a:lnTo>
                  <a:pt x="21031" y="6530"/>
                </a:lnTo>
                <a:lnTo>
                  <a:pt x="21031" y="6112"/>
                </a:lnTo>
                <a:lnTo>
                  <a:pt x="20916" y="4802"/>
                </a:lnTo>
                <a:lnTo>
                  <a:pt x="20461" y="3303"/>
                </a:lnTo>
                <a:lnTo>
                  <a:pt x="20290" y="2809"/>
                </a:lnTo>
                <a:lnTo>
                  <a:pt x="20177" y="2335"/>
                </a:lnTo>
                <a:lnTo>
                  <a:pt x="20006" y="1898"/>
                </a:lnTo>
                <a:lnTo>
                  <a:pt x="20062" y="2809"/>
                </a:lnTo>
                <a:lnTo>
                  <a:pt x="20234" y="3360"/>
                </a:lnTo>
                <a:lnTo>
                  <a:pt x="20632" y="4708"/>
                </a:lnTo>
                <a:lnTo>
                  <a:pt x="20860" y="5885"/>
                </a:lnTo>
                <a:lnTo>
                  <a:pt x="20975" y="6435"/>
                </a:lnTo>
                <a:lnTo>
                  <a:pt x="20747" y="5847"/>
                </a:lnTo>
                <a:lnTo>
                  <a:pt x="20062" y="4328"/>
                </a:lnTo>
                <a:lnTo>
                  <a:pt x="18637" y="2923"/>
                </a:lnTo>
                <a:lnTo>
                  <a:pt x="18010" y="2335"/>
                </a:lnTo>
                <a:lnTo>
                  <a:pt x="17726" y="2107"/>
                </a:lnTo>
                <a:lnTo>
                  <a:pt x="18409" y="2012"/>
                </a:lnTo>
                <a:lnTo>
                  <a:pt x="19094" y="1955"/>
                </a:lnTo>
                <a:lnTo>
                  <a:pt x="19776" y="1955"/>
                </a:lnTo>
                <a:lnTo>
                  <a:pt x="19948" y="2335"/>
                </a:lnTo>
                <a:lnTo>
                  <a:pt x="19948" y="1689"/>
                </a:lnTo>
                <a:lnTo>
                  <a:pt x="19607" y="702"/>
                </a:lnTo>
                <a:lnTo>
                  <a:pt x="19265" y="0"/>
                </a:lnTo>
                <a:lnTo>
                  <a:pt x="19436" y="702"/>
                </a:lnTo>
                <a:lnTo>
                  <a:pt x="19720" y="1689"/>
                </a:lnTo>
                <a:lnTo>
                  <a:pt x="18979" y="1727"/>
                </a:lnTo>
                <a:lnTo>
                  <a:pt x="18238" y="1784"/>
                </a:lnTo>
                <a:lnTo>
                  <a:pt x="17497" y="1898"/>
                </a:lnTo>
                <a:lnTo>
                  <a:pt x="17440" y="2164"/>
                </a:lnTo>
                <a:lnTo>
                  <a:pt x="18125" y="2714"/>
                </a:lnTo>
                <a:lnTo>
                  <a:pt x="18409" y="3094"/>
                </a:lnTo>
                <a:lnTo>
                  <a:pt x="19948" y="4537"/>
                </a:lnTo>
                <a:lnTo>
                  <a:pt x="20689" y="6169"/>
                </a:lnTo>
                <a:lnTo>
                  <a:pt x="20916" y="6530"/>
                </a:lnTo>
                <a:lnTo>
                  <a:pt x="20518" y="6112"/>
                </a:lnTo>
                <a:lnTo>
                  <a:pt x="18866" y="4385"/>
                </a:lnTo>
                <a:lnTo>
                  <a:pt x="16357" y="2923"/>
                </a:lnTo>
                <a:lnTo>
                  <a:pt x="15902" y="2923"/>
                </a:lnTo>
                <a:lnTo>
                  <a:pt x="16244" y="3132"/>
                </a:lnTo>
                <a:lnTo>
                  <a:pt x="18467" y="4385"/>
                </a:lnTo>
                <a:lnTo>
                  <a:pt x="20006" y="5847"/>
                </a:lnTo>
                <a:lnTo>
                  <a:pt x="20689" y="6435"/>
                </a:lnTo>
                <a:lnTo>
                  <a:pt x="19776" y="5790"/>
                </a:lnTo>
                <a:lnTo>
                  <a:pt x="16985" y="4157"/>
                </a:lnTo>
                <a:lnTo>
                  <a:pt x="13338" y="3132"/>
                </a:lnTo>
                <a:lnTo>
                  <a:pt x="12995" y="3037"/>
                </a:lnTo>
                <a:lnTo>
                  <a:pt x="11114" y="2543"/>
                </a:lnTo>
                <a:lnTo>
                  <a:pt x="9348" y="2335"/>
                </a:lnTo>
                <a:lnTo>
                  <a:pt x="7979" y="2221"/>
                </a:lnTo>
                <a:lnTo>
                  <a:pt x="8947" y="2429"/>
                </a:lnTo>
                <a:lnTo>
                  <a:pt x="10716" y="2714"/>
                </a:lnTo>
                <a:lnTo>
                  <a:pt x="12653" y="3189"/>
                </a:lnTo>
                <a:lnTo>
                  <a:pt x="12027" y="3417"/>
                </a:lnTo>
                <a:lnTo>
                  <a:pt x="11513" y="3682"/>
                </a:lnTo>
                <a:lnTo>
                  <a:pt x="11058" y="3948"/>
                </a:lnTo>
                <a:lnTo>
                  <a:pt x="10544" y="3891"/>
                </a:lnTo>
                <a:lnTo>
                  <a:pt x="9975" y="3834"/>
                </a:lnTo>
                <a:lnTo>
                  <a:pt x="9461" y="3777"/>
                </a:lnTo>
                <a:lnTo>
                  <a:pt x="7922" y="3568"/>
                </a:lnTo>
                <a:lnTo>
                  <a:pt x="6440" y="3512"/>
                </a:lnTo>
                <a:lnTo>
                  <a:pt x="5073" y="3568"/>
                </a:lnTo>
                <a:lnTo>
                  <a:pt x="5870" y="3132"/>
                </a:lnTo>
                <a:lnTo>
                  <a:pt x="6668" y="2714"/>
                </a:lnTo>
                <a:lnTo>
                  <a:pt x="7638" y="2391"/>
                </a:lnTo>
                <a:lnTo>
                  <a:pt x="7352" y="2335"/>
                </a:lnTo>
                <a:lnTo>
                  <a:pt x="6440" y="2714"/>
                </a:lnTo>
                <a:lnTo>
                  <a:pt x="5586" y="3132"/>
                </a:lnTo>
                <a:lnTo>
                  <a:pt x="4845" y="3568"/>
                </a:lnTo>
                <a:lnTo>
                  <a:pt x="3135" y="3682"/>
                </a:lnTo>
                <a:lnTo>
                  <a:pt x="1653" y="3834"/>
                </a:lnTo>
                <a:lnTo>
                  <a:pt x="513" y="4062"/>
                </a:lnTo>
                <a:lnTo>
                  <a:pt x="513" y="3834"/>
                </a:lnTo>
                <a:lnTo>
                  <a:pt x="0" y="4328"/>
                </a:lnTo>
                <a:lnTo>
                  <a:pt x="1139" y="4119"/>
                </a:lnTo>
                <a:lnTo>
                  <a:pt x="2678" y="3891"/>
                </a:lnTo>
                <a:lnTo>
                  <a:pt x="4446" y="3777"/>
                </a:lnTo>
                <a:lnTo>
                  <a:pt x="4730" y="3777"/>
                </a:lnTo>
                <a:lnTo>
                  <a:pt x="6156" y="3739"/>
                </a:lnTo>
                <a:lnTo>
                  <a:pt x="7751" y="3777"/>
                </a:lnTo>
                <a:lnTo>
                  <a:pt x="9461" y="4005"/>
                </a:lnTo>
                <a:lnTo>
                  <a:pt x="9860" y="4062"/>
                </a:lnTo>
                <a:lnTo>
                  <a:pt x="10317" y="4119"/>
                </a:lnTo>
                <a:lnTo>
                  <a:pt x="10146" y="4537"/>
                </a:lnTo>
                <a:lnTo>
                  <a:pt x="10488" y="4480"/>
                </a:lnTo>
                <a:lnTo>
                  <a:pt x="11000" y="4157"/>
                </a:lnTo>
                <a:lnTo>
                  <a:pt x="11342" y="4005"/>
                </a:lnTo>
                <a:lnTo>
                  <a:pt x="11797" y="3739"/>
                </a:lnTo>
                <a:lnTo>
                  <a:pt x="12367" y="3512"/>
                </a:lnTo>
                <a:lnTo>
                  <a:pt x="12937" y="3246"/>
                </a:lnTo>
                <a:lnTo>
                  <a:pt x="13279" y="3360"/>
                </a:lnTo>
                <a:lnTo>
                  <a:pt x="16758" y="4328"/>
                </a:lnTo>
                <a:lnTo>
                  <a:pt x="19492" y="5847"/>
                </a:lnTo>
                <a:lnTo>
                  <a:pt x="20576" y="6435"/>
                </a:lnTo>
                <a:lnTo>
                  <a:pt x="19321" y="5885"/>
                </a:lnTo>
                <a:lnTo>
                  <a:pt x="15845" y="4651"/>
                </a:lnTo>
                <a:lnTo>
                  <a:pt x="15845" y="4859"/>
                </a:lnTo>
                <a:lnTo>
                  <a:pt x="19607" y="6169"/>
                </a:lnTo>
                <a:lnTo>
                  <a:pt x="20689" y="6530"/>
                </a:lnTo>
                <a:lnTo>
                  <a:pt x="20975" y="6644"/>
                </a:lnTo>
                <a:lnTo>
                  <a:pt x="21031" y="6910"/>
                </a:lnTo>
                <a:lnTo>
                  <a:pt x="21087" y="7726"/>
                </a:lnTo>
                <a:lnTo>
                  <a:pt x="21317" y="10422"/>
                </a:lnTo>
                <a:lnTo>
                  <a:pt x="21259" y="7555"/>
                </a:lnTo>
                <a:lnTo>
                  <a:pt x="21087" y="6872"/>
                </a:lnTo>
                <a:lnTo>
                  <a:pt x="21373" y="7517"/>
                </a:lnTo>
                <a:lnTo>
                  <a:pt x="22457" y="10213"/>
                </a:lnTo>
                <a:lnTo>
                  <a:pt x="23937" y="14408"/>
                </a:lnTo>
                <a:lnTo>
                  <a:pt x="24052" y="14693"/>
                </a:lnTo>
                <a:lnTo>
                  <a:pt x="24622" y="16307"/>
                </a:lnTo>
                <a:lnTo>
                  <a:pt x="25248" y="18091"/>
                </a:lnTo>
                <a:lnTo>
                  <a:pt x="25877" y="20142"/>
                </a:lnTo>
                <a:lnTo>
                  <a:pt x="24850" y="20255"/>
                </a:lnTo>
                <a:lnTo>
                  <a:pt x="23824" y="20293"/>
                </a:lnTo>
                <a:lnTo>
                  <a:pt x="22741" y="20350"/>
                </a:lnTo>
                <a:lnTo>
                  <a:pt x="22570" y="18300"/>
                </a:lnTo>
                <a:lnTo>
                  <a:pt x="22342" y="16478"/>
                </a:lnTo>
                <a:lnTo>
                  <a:pt x="22171" y="14845"/>
                </a:lnTo>
                <a:lnTo>
                  <a:pt x="22797" y="14788"/>
                </a:lnTo>
                <a:lnTo>
                  <a:pt x="22171" y="14522"/>
                </a:lnTo>
                <a:lnTo>
                  <a:pt x="21716" y="14522"/>
                </a:lnTo>
                <a:lnTo>
                  <a:pt x="21259" y="14579"/>
                </a:lnTo>
                <a:lnTo>
                  <a:pt x="20461" y="14579"/>
                </a:lnTo>
                <a:lnTo>
                  <a:pt x="20062" y="14522"/>
                </a:lnTo>
                <a:lnTo>
                  <a:pt x="20290" y="10156"/>
                </a:lnTo>
                <a:lnTo>
                  <a:pt x="19607" y="14522"/>
                </a:lnTo>
                <a:lnTo>
                  <a:pt x="18979" y="14465"/>
                </a:lnTo>
                <a:lnTo>
                  <a:pt x="18353" y="14408"/>
                </a:lnTo>
                <a:lnTo>
                  <a:pt x="17726" y="14370"/>
                </a:lnTo>
                <a:lnTo>
                  <a:pt x="18922" y="10536"/>
                </a:lnTo>
                <a:lnTo>
                  <a:pt x="17611" y="14636"/>
                </a:lnTo>
                <a:lnTo>
                  <a:pt x="18238" y="14750"/>
                </a:lnTo>
                <a:lnTo>
                  <a:pt x="18922" y="14788"/>
                </a:lnTo>
                <a:lnTo>
                  <a:pt x="19549" y="14845"/>
                </a:lnTo>
                <a:lnTo>
                  <a:pt x="19835" y="16478"/>
                </a:lnTo>
                <a:lnTo>
                  <a:pt x="20006" y="14845"/>
                </a:lnTo>
                <a:lnTo>
                  <a:pt x="21716" y="14845"/>
                </a:lnTo>
                <a:lnTo>
                  <a:pt x="21887" y="16478"/>
                </a:lnTo>
                <a:lnTo>
                  <a:pt x="22056" y="18357"/>
                </a:lnTo>
                <a:lnTo>
                  <a:pt x="22227" y="20407"/>
                </a:lnTo>
                <a:lnTo>
                  <a:pt x="20062" y="20407"/>
                </a:lnTo>
                <a:lnTo>
                  <a:pt x="19321" y="20350"/>
                </a:lnTo>
                <a:lnTo>
                  <a:pt x="19321" y="16478"/>
                </a:lnTo>
                <a:lnTo>
                  <a:pt x="19037" y="18300"/>
                </a:lnTo>
                <a:lnTo>
                  <a:pt x="18751" y="20350"/>
                </a:lnTo>
                <a:lnTo>
                  <a:pt x="17668" y="20293"/>
                </a:lnTo>
                <a:lnTo>
                  <a:pt x="16586" y="20198"/>
                </a:lnTo>
                <a:lnTo>
                  <a:pt x="15559" y="20028"/>
                </a:lnTo>
                <a:lnTo>
                  <a:pt x="16528" y="20578"/>
                </a:lnTo>
                <a:lnTo>
                  <a:pt x="17611" y="20673"/>
                </a:lnTo>
                <a:lnTo>
                  <a:pt x="18695" y="20730"/>
                </a:lnTo>
                <a:lnTo>
                  <a:pt x="18979" y="23103"/>
                </a:lnTo>
                <a:lnTo>
                  <a:pt x="19265" y="20730"/>
                </a:lnTo>
                <a:lnTo>
                  <a:pt x="20062" y="20787"/>
                </a:lnTo>
                <a:lnTo>
                  <a:pt x="22227" y="20787"/>
                </a:lnTo>
                <a:lnTo>
                  <a:pt x="22457" y="23103"/>
                </a:lnTo>
                <a:lnTo>
                  <a:pt x="22626" y="25742"/>
                </a:lnTo>
                <a:lnTo>
                  <a:pt x="22856" y="28557"/>
                </a:lnTo>
                <a:lnTo>
                  <a:pt x="21657" y="28610"/>
                </a:lnTo>
                <a:lnTo>
                  <a:pt x="20461" y="28610"/>
                </a:lnTo>
                <a:lnTo>
                  <a:pt x="19265" y="28557"/>
                </a:lnTo>
                <a:lnTo>
                  <a:pt x="18922" y="29043"/>
                </a:lnTo>
                <a:lnTo>
                  <a:pt x="22856" y="29043"/>
                </a:lnTo>
                <a:lnTo>
                  <a:pt x="23083" y="31688"/>
                </a:lnTo>
                <a:lnTo>
                  <a:pt x="23254" y="34493"/>
                </a:lnTo>
                <a:lnTo>
                  <a:pt x="23426" y="37461"/>
                </a:lnTo>
                <a:lnTo>
                  <a:pt x="23254" y="25742"/>
                </a:lnTo>
                <a:lnTo>
                  <a:pt x="23027" y="23103"/>
                </a:lnTo>
                <a:lnTo>
                  <a:pt x="22797" y="20730"/>
                </a:lnTo>
                <a:lnTo>
                  <a:pt x="23881" y="20673"/>
                </a:lnTo>
                <a:lnTo>
                  <a:pt x="24964" y="20616"/>
                </a:lnTo>
                <a:lnTo>
                  <a:pt x="25989" y="20464"/>
                </a:lnTo>
                <a:lnTo>
                  <a:pt x="26731" y="22837"/>
                </a:lnTo>
                <a:lnTo>
                  <a:pt x="27472" y="25381"/>
                </a:lnTo>
                <a:lnTo>
                  <a:pt x="28213" y="28179"/>
                </a:lnTo>
                <a:lnTo>
                  <a:pt x="26674" y="28341"/>
                </a:lnTo>
                <a:lnTo>
                  <a:pt x="25077" y="28504"/>
                </a:lnTo>
                <a:lnTo>
                  <a:pt x="23482" y="28557"/>
                </a:lnTo>
                <a:lnTo>
                  <a:pt x="23482" y="38002"/>
                </a:lnTo>
                <a:lnTo>
                  <a:pt x="23653" y="40916"/>
                </a:lnTo>
                <a:lnTo>
                  <a:pt x="23538" y="28988"/>
                </a:lnTo>
                <a:lnTo>
                  <a:pt x="25192" y="28935"/>
                </a:lnTo>
                <a:lnTo>
                  <a:pt x="26787" y="28827"/>
                </a:lnTo>
                <a:lnTo>
                  <a:pt x="28326" y="28610"/>
                </a:lnTo>
                <a:lnTo>
                  <a:pt x="29010" y="31202"/>
                </a:lnTo>
                <a:lnTo>
                  <a:pt x="29751" y="34007"/>
                </a:lnTo>
                <a:lnTo>
                  <a:pt x="30378" y="36922"/>
                </a:lnTo>
                <a:lnTo>
                  <a:pt x="28384" y="37191"/>
                </a:lnTo>
                <a:lnTo>
                  <a:pt x="26275" y="37354"/>
                </a:lnTo>
                <a:lnTo>
                  <a:pt x="24167" y="37461"/>
                </a:lnTo>
                <a:lnTo>
                  <a:pt x="24167" y="50467"/>
                </a:lnTo>
                <a:lnTo>
                  <a:pt x="24280" y="53219"/>
                </a:lnTo>
                <a:lnTo>
                  <a:pt x="24394" y="56025"/>
                </a:lnTo>
                <a:lnTo>
                  <a:pt x="24394" y="40916"/>
                </a:lnTo>
                <a:lnTo>
                  <a:pt x="24223" y="37947"/>
                </a:lnTo>
                <a:lnTo>
                  <a:pt x="26332" y="37893"/>
                </a:lnTo>
                <a:lnTo>
                  <a:pt x="28440" y="37677"/>
                </a:lnTo>
                <a:lnTo>
                  <a:pt x="30493" y="37461"/>
                </a:lnTo>
                <a:lnTo>
                  <a:pt x="31119" y="40322"/>
                </a:lnTo>
                <a:lnTo>
                  <a:pt x="31689" y="43344"/>
                </a:lnTo>
                <a:lnTo>
                  <a:pt x="31175" y="37354"/>
                </a:lnTo>
                <a:lnTo>
                  <a:pt x="33171" y="37083"/>
                </a:lnTo>
                <a:lnTo>
                  <a:pt x="35165" y="36705"/>
                </a:lnTo>
                <a:lnTo>
                  <a:pt x="37046" y="36274"/>
                </a:lnTo>
                <a:lnTo>
                  <a:pt x="38129" y="39080"/>
                </a:lnTo>
                <a:lnTo>
                  <a:pt x="39098" y="41994"/>
                </a:lnTo>
                <a:lnTo>
                  <a:pt x="38699" y="38919"/>
                </a:lnTo>
                <a:lnTo>
                  <a:pt x="37616" y="36113"/>
                </a:lnTo>
                <a:lnTo>
                  <a:pt x="39497" y="35680"/>
                </a:lnTo>
                <a:lnTo>
                  <a:pt x="41265" y="35141"/>
                </a:lnTo>
                <a:lnTo>
                  <a:pt x="42975" y="34547"/>
                </a:lnTo>
                <a:lnTo>
                  <a:pt x="44399" y="37246"/>
                </a:lnTo>
                <a:lnTo>
                  <a:pt x="44969" y="37030"/>
                </a:lnTo>
                <a:lnTo>
                  <a:pt x="43545" y="34332"/>
                </a:lnTo>
                <a:lnTo>
                  <a:pt x="45196" y="33738"/>
                </a:lnTo>
                <a:lnTo>
                  <a:pt x="46735" y="33036"/>
                </a:lnTo>
                <a:lnTo>
                  <a:pt x="48217" y="32280"/>
                </a:lnTo>
                <a:lnTo>
                  <a:pt x="49927" y="34816"/>
                </a:lnTo>
                <a:lnTo>
                  <a:pt x="51577" y="37516"/>
                </a:lnTo>
                <a:lnTo>
                  <a:pt x="50441" y="34547"/>
                </a:lnTo>
                <a:lnTo>
                  <a:pt x="48674" y="32065"/>
                </a:lnTo>
                <a:lnTo>
                  <a:pt x="50098" y="31255"/>
                </a:lnTo>
                <a:lnTo>
                  <a:pt x="51415" y="30446"/>
                </a:lnTo>
                <a:lnTo>
                  <a:pt x="52604" y="29529"/>
                </a:lnTo>
                <a:lnTo>
                  <a:pt x="54597" y="31902"/>
                </a:lnTo>
                <a:lnTo>
                  <a:pt x="54940" y="31579"/>
                </a:lnTo>
                <a:lnTo>
                  <a:pt x="53006" y="29258"/>
                </a:lnTo>
                <a:lnTo>
                  <a:pt x="54154" y="28341"/>
                </a:lnTo>
                <a:lnTo>
                  <a:pt x="55121" y="27424"/>
                </a:lnTo>
                <a:lnTo>
                  <a:pt x="55967" y="26399"/>
                </a:lnTo>
                <a:lnTo>
                  <a:pt x="58142" y="28557"/>
                </a:lnTo>
                <a:lnTo>
                  <a:pt x="60196" y="30932"/>
                </a:lnTo>
                <a:lnTo>
                  <a:pt x="58364" y="28233"/>
                </a:lnTo>
                <a:lnTo>
                  <a:pt x="56249" y="26084"/>
                </a:lnTo>
                <a:lnTo>
                  <a:pt x="57054" y="25096"/>
                </a:lnTo>
                <a:lnTo>
                  <a:pt x="57679" y="24071"/>
                </a:lnTo>
                <a:lnTo>
                  <a:pt x="58082" y="23046"/>
                </a:lnTo>
                <a:lnTo>
                  <a:pt x="57800" y="22837"/>
                </a:lnTo>
                <a:lnTo>
                  <a:pt x="57397" y="23806"/>
                </a:lnTo>
                <a:lnTo>
                  <a:pt x="56773" y="24831"/>
                </a:lnTo>
                <a:lnTo>
                  <a:pt x="55967" y="25799"/>
                </a:lnTo>
                <a:lnTo>
                  <a:pt x="53631" y="23540"/>
                </a:lnTo>
                <a:lnTo>
                  <a:pt x="51234" y="21489"/>
                </a:lnTo>
                <a:lnTo>
                  <a:pt x="48787" y="19705"/>
                </a:lnTo>
                <a:lnTo>
                  <a:pt x="51013" y="21755"/>
                </a:lnTo>
                <a:lnTo>
                  <a:pt x="53409" y="23806"/>
                </a:lnTo>
                <a:lnTo>
                  <a:pt x="55745" y="26122"/>
                </a:lnTo>
                <a:lnTo>
                  <a:pt x="54839" y="27099"/>
                </a:lnTo>
                <a:lnTo>
                  <a:pt x="53852" y="28071"/>
                </a:lnTo>
                <a:lnTo>
                  <a:pt x="52724" y="28935"/>
                </a:lnTo>
                <a:lnTo>
                  <a:pt x="52382" y="29205"/>
                </a:lnTo>
                <a:lnTo>
                  <a:pt x="51174" y="30068"/>
                </a:lnTo>
                <a:lnTo>
                  <a:pt x="49871" y="30932"/>
                </a:lnTo>
                <a:lnTo>
                  <a:pt x="48445" y="31688"/>
                </a:lnTo>
                <a:lnTo>
                  <a:pt x="46622" y="29043"/>
                </a:lnTo>
                <a:lnTo>
                  <a:pt x="44685" y="26615"/>
                </a:lnTo>
                <a:lnTo>
                  <a:pt x="46165" y="29258"/>
                </a:lnTo>
                <a:lnTo>
                  <a:pt x="47990" y="31902"/>
                </a:lnTo>
                <a:lnTo>
                  <a:pt x="46507" y="32658"/>
                </a:lnTo>
                <a:lnTo>
                  <a:pt x="44969" y="33307"/>
                </a:lnTo>
                <a:lnTo>
                  <a:pt x="43315" y="33899"/>
                </a:lnTo>
                <a:lnTo>
                  <a:pt x="42745" y="34116"/>
                </a:lnTo>
                <a:lnTo>
                  <a:pt x="41036" y="34710"/>
                </a:lnTo>
                <a:lnTo>
                  <a:pt x="39269" y="35249"/>
                </a:lnTo>
                <a:lnTo>
                  <a:pt x="37445" y="35680"/>
                </a:lnTo>
                <a:lnTo>
                  <a:pt x="36363" y="32821"/>
                </a:lnTo>
                <a:lnTo>
                  <a:pt x="35165" y="30121"/>
                </a:lnTo>
                <a:lnTo>
                  <a:pt x="35793" y="32929"/>
                </a:lnTo>
                <a:lnTo>
                  <a:pt x="36875" y="35788"/>
                </a:lnTo>
                <a:lnTo>
                  <a:pt x="34996" y="36221"/>
                </a:lnTo>
                <a:lnTo>
                  <a:pt x="33056" y="36599"/>
                </a:lnTo>
                <a:lnTo>
                  <a:pt x="31063" y="36868"/>
                </a:lnTo>
                <a:lnTo>
                  <a:pt x="30378" y="33899"/>
                </a:lnTo>
                <a:lnTo>
                  <a:pt x="29637" y="31147"/>
                </a:lnTo>
                <a:lnTo>
                  <a:pt x="28954" y="28557"/>
                </a:lnTo>
                <a:lnTo>
                  <a:pt x="30321" y="27910"/>
                </a:lnTo>
                <a:lnTo>
                  <a:pt x="28839" y="28071"/>
                </a:lnTo>
                <a:lnTo>
                  <a:pt x="28042" y="25324"/>
                </a:lnTo>
                <a:lnTo>
                  <a:pt x="27244" y="22723"/>
                </a:lnTo>
                <a:lnTo>
                  <a:pt x="26503" y="20407"/>
                </a:lnTo>
                <a:lnTo>
                  <a:pt x="27528" y="20293"/>
                </a:lnTo>
                <a:lnTo>
                  <a:pt x="28497" y="20142"/>
                </a:lnTo>
                <a:lnTo>
                  <a:pt x="29465" y="19914"/>
                </a:lnTo>
                <a:lnTo>
                  <a:pt x="30720" y="22135"/>
                </a:lnTo>
                <a:lnTo>
                  <a:pt x="31975" y="24622"/>
                </a:lnTo>
                <a:lnTo>
                  <a:pt x="31175" y="22021"/>
                </a:lnTo>
                <a:close/>
              </a:path>
            </a:pathLst>
          </a:custGeom>
          <a:solidFill>
            <a:srgbClr val="164F93"/>
          </a:solidFill>
        </p:spPr>
        <p:txBody>
          <a:bodyPr wrap="square" lIns="0" tIns="0" rIns="0" bIns="0" rtlCol="0">
            <a:noAutofit/>
          </a:bodyPr>
          <a:lstStyle/>
          <a:p>
            <a:endParaRPr/>
          </a:p>
        </p:txBody>
      </p:sp>
      <p:sp>
        <p:nvSpPr>
          <p:cNvPr id="181" name="object 181"/>
          <p:cNvSpPr/>
          <p:nvPr/>
        </p:nvSpPr>
        <p:spPr>
          <a:xfrm>
            <a:off x="440176" y="691865"/>
            <a:ext cx="38806" cy="9700"/>
          </a:xfrm>
          <a:custGeom>
            <a:avLst/>
            <a:gdLst/>
            <a:ahLst/>
            <a:cxnLst/>
            <a:rect l="l" t="t" r="r" b="b"/>
            <a:pathLst>
              <a:path w="38806" h="9700">
                <a:moveTo>
                  <a:pt x="20632" y="3929"/>
                </a:moveTo>
                <a:lnTo>
                  <a:pt x="20518" y="4802"/>
                </a:lnTo>
                <a:lnTo>
                  <a:pt x="17783" y="3815"/>
                </a:lnTo>
                <a:lnTo>
                  <a:pt x="15160" y="3132"/>
                </a:lnTo>
                <a:lnTo>
                  <a:pt x="12766" y="2581"/>
                </a:lnTo>
                <a:lnTo>
                  <a:pt x="12766" y="2202"/>
                </a:lnTo>
                <a:lnTo>
                  <a:pt x="12653" y="2581"/>
                </a:lnTo>
                <a:lnTo>
                  <a:pt x="12083" y="2429"/>
                </a:lnTo>
                <a:lnTo>
                  <a:pt x="11455" y="2316"/>
                </a:lnTo>
                <a:lnTo>
                  <a:pt x="10885" y="2202"/>
                </a:lnTo>
                <a:lnTo>
                  <a:pt x="5870" y="1233"/>
                </a:lnTo>
                <a:lnTo>
                  <a:pt x="2223" y="968"/>
                </a:lnTo>
                <a:lnTo>
                  <a:pt x="569" y="911"/>
                </a:lnTo>
                <a:lnTo>
                  <a:pt x="2394" y="854"/>
                </a:lnTo>
                <a:lnTo>
                  <a:pt x="6839" y="797"/>
                </a:lnTo>
                <a:lnTo>
                  <a:pt x="12595" y="1613"/>
                </a:lnTo>
                <a:lnTo>
                  <a:pt x="12709" y="2050"/>
                </a:lnTo>
                <a:lnTo>
                  <a:pt x="12653" y="1670"/>
                </a:lnTo>
                <a:lnTo>
                  <a:pt x="15046" y="1993"/>
                </a:lnTo>
                <a:lnTo>
                  <a:pt x="17668" y="2524"/>
                </a:lnTo>
                <a:lnTo>
                  <a:pt x="20461" y="3227"/>
                </a:lnTo>
                <a:lnTo>
                  <a:pt x="23025" y="3929"/>
                </a:lnTo>
                <a:lnTo>
                  <a:pt x="25705" y="4802"/>
                </a:lnTo>
                <a:lnTo>
                  <a:pt x="28440" y="5923"/>
                </a:lnTo>
                <a:lnTo>
                  <a:pt x="28612" y="6359"/>
                </a:lnTo>
                <a:lnTo>
                  <a:pt x="28783" y="6853"/>
                </a:lnTo>
                <a:lnTo>
                  <a:pt x="28724" y="5771"/>
                </a:lnTo>
                <a:lnTo>
                  <a:pt x="28384" y="4859"/>
                </a:lnTo>
                <a:lnTo>
                  <a:pt x="27927" y="4100"/>
                </a:lnTo>
                <a:lnTo>
                  <a:pt x="27357" y="3398"/>
                </a:lnTo>
                <a:lnTo>
                  <a:pt x="30549" y="4518"/>
                </a:lnTo>
                <a:lnTo>
                  <a:pt x="33107" y="5923"/>
                </a:lnTo>
                <a:lnTo>
                  <a:pt x="35000" y="7119"/>
                </a:lnTo>
                <a:lnTo>
                  <a:pt x="35403" y="7707"/>
                </a:lnTo>
                <a:lnTo>
                  <a:pt x="35846" y="8523"/>
                </a:lnTo>
                <a:lnTo>
                  <a:pt x="35685" y="7821"/>
                </a:lnTo>
                <a:lnTo>
                  <a:pt x="35282" y="7270"/>
                </a:lnTo>
                <a:lnTo>
                  <a:pt x="37497" y="8675"/>
                </a:lnTo>
                <a:lnTo>
                  <a:pt x="38766" y="9700"/>
                </a:lnTo>
                <a:lnTo>
                  <a:pt x="37497" y="8523"/>
                </a:lnTo>
                <a:lnTo>
                  <a:pt x="35100" y="6948"/>
                </a:lnTo>
                <a:lnTo>
                  <a:pt x="34537" y="6207"/>
                </a:lnTo>
                <a:lnTo>
                  <a:pt x="34268" y="5954"/>
                </a:lnTo>
                <a:lnTo>
                  <a:pt x="34416" y="6207"/>
                </a:lnTo>
                <a:lnTo>
                  <a:pt x="34819" y="6796"/>
                </a:lnTo>
                <a:lnTo>
                  <a:pt x="32885" y="5600"/>
                </a:lnTo>
                <a:lnTo>
                  <a:pt x="30267" y="4195"/>
                </a:lnTo>
                <a:lnTo>
                  <a:pt x="27129" y="3075"/>
                </a:lnTo>
                <a:lnTo>
                  <a:pt x="26503" y="2316"/>
                </a:lnTo>
                <a:lnTo>
                  <a:pt x="25875" y="1727"/>
                </a:lnTo>
                <a:lnTo>
                  <a:pt x="25192" y="1177"/>
                </a:lnTo>
                <a:lnTo>
                  <a:pt x="28440" y="2145"/>
                </a:lnTo>
                <a:lnTo>
                  <a:pt x="30388" y="3227"/>
                </a:lnTo>
                <a:lnTo>
                  <a:pt x="28326" y="1936"/>
                </a:lnTo>
                <a:lnTo>
                  <a:pt x="24850" y="854"/>
                </a:lnTo>
                <a:lnTo>
                  <a:pt x="23710" y="56"/>
                </a:lnTo>
                <a:lnTo>
                  <a:pt x="23254" y="0"/>
                </a:lnTo>
                <a:lnTo>
                  <a:pt x="24165" y="702"/>
                </a:lnTo>
                <a:lnTo>
                  <a:pt x="22399" y="151"/>
                </a:lnTo>
                <a:lnTo>
                  <a:pt x="22797" y="474"/>
                </a:lnTo>
                <a:lnTo>
                  <a:pt x="24564" y="968"/>
                </a:lnTo>
                <a:lnTo>
                  <a:pt x="25248" y="1499"/>
                </a:lnTo>
                <a:lnTo>
                  <a:pt x="25989" y="2145"/>
                </a:lnTo>
                <a:lnTo>
                  <a:pt x="26616" y="2847"/>
                </a:lnTo>
                <a:lnTo>
                  <a:pt x="24678" y="2202"/>
                </a:lnTo>
                <a:lnTo>
                  <a:pt x="22570" y="1613"/>
                </a:lnTo>
                <a:lnTo>
                  <a:pt x="20234" y="1177"/>
                </a:lnTo>
                <a:lnTo>
                  <a:pt x="22626" y="1822"/>
                </a:lnTo>
                <a:lnTo>
                  <a:pt x="24850" y="2467"/>
                </a:lnTo>
                <a:lnTo>
                  <a:pt x="26843" y="3170"/>
                </a:lnTo>
                <a:lnTo>
                  <a:pt x="27413" y="3872"/>
                </a:lnTo>
                <a:lnTo>
                  <a:pt x="27927" y="4689"/>
                </a:lnTo>
                <a:lnTo>
                  <a:pt x="28326" y="5600"/>
                </a:lnTo>
                <a:lnTo>
                  <a:pt x="25591" y="4518"/>
                </a:lnTo>
                <a:lnTo>
                  <a:pt x="22969" y="3663"/>
                </a:lnTo>
                <a:lnTo>
                  <a:pt x="20461" y="3018"/>
                </a:lnTo>
                <a:lnTo>
                  <a:pt x="17611" y="2259"/>
                </a:lnTo>
                <a:lnTo>
                  <a:pt x="14989" y="1765"/>
                </a:lnTo>
                <a:lnTo>
                  <a:pt x="12595" y="1442"/>
                </a:lnTo>
                <a:lnTo>
                  <a:pt x="12367" y="797"/>
                </a:lnTo>
                <a:lnTo>
                  <a:pt x="12538" y="1442"/>
                </a:lnTo>
                <a:lnTo>
                  <a:pt x="6041" y="531"/>
                </a:lnTo>
                <a:lnTo>
                  <a:pt x="1311" y="797"/>
                </a:lnTo>
                <a:lnTo>
                  <a:pt x="0" y="854"/>
                </a:lnTo>
                <a:lnTo>
                  <a:pt x="1254" y="1025"/>
                </a:lnTo>
                <a:lnTo>
                  <a:pt x="5244" y="1290"/>
                </a:lnTo>
                <a:lnTo>
                  <a:pt x="10828" y="2429"/>
                </a:lnTo>
                <a:lnTo>
                  <a:pt x="11398" y="2524"/>
                </a:lnTo>
                <a:lnTo>
                  <a:pt x="12025" y="2695"/>
                </a:lnTo>
                <a:lnTo>
                  <a:pt x="12653" y="2790"/>
                </a:lnTo>
                <a:lnTo>
                  <a:pt x="15104" y="3398"/>
                </a:lnTo>
                <a:lnTo>
                  <a:pt x="17724" y="4100"/>
                </a:lnTo>
                <a:lnTo>
                  <a:pt x="20518" y="5068"/>
                </a:lnTo>
                <a:lnTo>
                  <a:pt x="20574" y="5771"/>
                </a:lnTo>
                <a:lnTo>
                  <a:pt x="20632" y="5334"/>
                </a:lnTo>
                <a:lnTo>
                  <a:pt x="20632" y="5125"/>
                </a:lnTo>
                <a:lnTo>
                  <a:pt x="23367" y="6036"/>
                </a:lnTo>
                <a:lnTo>
                  <a:pt x="23367" y="5714"/>
                </a:lnTo>
                <a:lnTo>
                  <a:pt x="20689" y="4802"/>
                </a:lnTo>
                <a:lnTo>
                  <a:pt x="20689" y="3872"/>
                </a:lnTo>
                <a:lnTo>
                  <a:pt x="20503" y="3485"/>
                </a:lnTo>
                <a:lnTo>
                  <a:pt x="20632" y="3929"/>
                </a:lnTo>
                <a:close/>
              </a:path>
            </a:pathLst>
          </a:custGeom>
          <a:solidFill>
            <a:srgbClr val="164F93"/>
          </a:solidFill>
        </p:spPr>
        <p:txBody>
          <a:bodyPr wrap="square" lIns="0" tIns="0" rIns="0" bIns="0" rtlCol="0">
            <a:noAutofit/>
          </a:bodyPr>
          <a:lstStyle/>
          <a:p>
            <a:endParaRPr/>
          </a:p>
        </p:txBody>
      </p:sp>
      <p:sp>
        <p:nvSpPr>
          <p:cNvPr id="182" name="object 182"/>
          <p:cNvSpPr/>
          <p:nvPr/>
        </p:nvSpPr>
        <p:spPr>
          <a:xfrm>
            <a:off x="460652" y="695178"/>
            <a:ext cx="42" cy="85"/>
          </a:xfrm>
          <a:custGeom>
            <a:avLst/>
            <a:gdLst/>
            <a:ahLst/>
            <a:cxnLst/>
            <a:rect l="l" t="t" r="r" b="b"/>
            <a:pathLst>
              <a:path w="42" h="85">
                <a:moveTo>
                  <a:pt x="42" y="85"/>
                </a:moveTo>
                <a:close/>
              </a:path>
            </a:pathLst>
          </a:custGeom>
          <a:solidFill>
            <a:srgbClr val="164F93"/>
          </a:solidFill>
        </p:spPr>
        <p:txBody>
          <a:bodyPr wrap="square" lIns="0" tIns="0" rIns="0" bIns="0" rtlCol="0">
            <a:noAutofit/>
          </a:bodyPr>
          <a:lstStyle/>
          <a:p>
            <a:endParaRPr/>
          </a:p>
        </p:txBody>
      </p:sp>
      <p:sp>
        <p:nvSpPr>
          <p:cNvPr id="183" name="object 183"/>
          <p:cNvSpPr/>
          <p:nvPr/>
        </p:nvSpPr>
        <p:spPr>
          <a:xfrm>
            <a:off x="460646" y="695220"/>
            <a:ext cx="5" cy="16"/>
          </a:xfrm>
          <a:custGeom>
            <a:avLst/>
            <a:gdLst/>
            <a:ahLst/>
            <a:cxnLst/>
            <a:rect l="l" t="t" r="r" b="b"/>
            <a:pathLst>
              <a:path w="5" h="16">
                <a:moveTo>
                  <a:pt x="5" y="0"/>
                </a:moveTo>
                <a:lnTo>
                  <a:pt x="0" y="16"/>
                </a:lnTo>
              </a:path>
            </a:pathLst>
          </a:custGeom>
          <a:solidFill>
            <a:srgbClr val="164F93"/>
          </a:solidFill>
        </p:spPr>
        <p:txBody>
          <a:bodyPr wrap="square" lIns="0" tIns="0" rIns="0" bIns="0" rtlCol="0">
            <a:noAutofit/>
          </a:bodyPr>
          <a:lstStyle/>
          <a:p>
            <a:endParaRPr/>
          </a:p>
        </p:txBody>
      </p:sp>
      <p:sp>
        <p:nvSpPr>
          <p:cNvPr id="184" name="object 184"/>
          <p:cNvSpPr/>
          <p:nvPr/>
        </p:nvSpPr>
        <p:spPr>
          <a:xfrm>
            <a:off x="460637" y="695237"/>
            <a:ext cx="42" cy="114"/>
          </a:xfrm>
          <a:custGeom>
            <a:avLst/>
            <a:gdLst/>
            <a:ahLst/>
            <a:cxnLst/>
            <a:rect l="l" t="t" r="r" b="b"/>
            <a:pathLst>
              <a:path w="42" h="114">
                <a:moveTo>
                  <a:pt x="42" y="114"/>
                </a:moveTo>
                <a:close/>
              </a:path>
            </a:pathLst>
          </a:custGeom>
          <a:solidFill>
            <a:srgbClr val="164F93"/>
          </a:solidFill>
        </p:spPr>
        <p:txBody>
          <a:bodyPr wrap="square" lIns="0" tIns="0" rIns="0" bIns="0" rtlCol="0">
            <a:noAutofit/>
          </a:bodyPr>
          <a:lstStyle/>
          <a:p>
            <a:endParaRPr/>
          </a:p>
        </p:txBody>
      </p:sp>
      <p:sp>
        <p:nvSpPr>
          <p:cNvPr id="185" name="object 185"/>
          <p:cNvSpPr/>
          <p:nvPr/>
        </p:nvSpPr>
        <p:spPr>
          <a:xfrm>
            <a:off x="474310" y="697693"/>
            <a:ext cx="134" cy="126"/>
          </a:xfrm>
          <a:custGeom>
            <a:avLst/>
            <a:gdLst/>
            <a:ahLst/>
            <a:cxnLst/>
            <a:rect l="l" t="t" r="r" b="b"/>
            <a:pathLst>
              <a:path w="134" h="126">
                <a:moveTo>
                  <a:pt x="134" y="126"/>
                </a:moveTo>
                <a:lnTo>
                  <a:pt x="0" y="0"/>
                </a:lnTo>
                <a:lnTo>
                  <a:pt x="134" y="126"/>
                </a:lnTo>
                <a:close/>
              </a:path>
            </a:pathLst>
          </a:custGeom>
          <a:solidFill>
            <a:srgbClr val="164F93"/>
          </a:solidFill>
        </p:spPr>
        <p:txBody>
          <a:bodyPr wrap="square" lIns="0" tIns="0" rIns="0" bIns="0" rtlCol="0">
            <a:noAutofit/>
          </a:bodyPr>
          <a:lstStyle/>
          <a:p>
            <a:endParaRPr/>
          </a:p>
        </p:txBody>
      </p:sp>
      <p:sp>
        <p:nvSpPr>
          <p:cNvPr id="186" name="object 186"/>
          <p:cNvSpPr/>
          <p:nvPr/>
        </p:nvSpPr>
        <p:spPr>
          <a:xfrm>
            <a:off x="384321" y="691694"/>
            <a:ext cx="32944" cy="61578"/>
          </a:xfrm>
          <a:custGeom>
            <a:avLst/>
            <a:gdLst/>
            <a:ahLst/>
            <a:cxnLst/>
            <a:rect l="l" t="t" r="r" b="b"/>
            <a:pathLst>
              <a:path w="32944" h="61578">
                <a:moveTo>
                  <a:pt x="626" y="55047"/>
                </a:moveTo>
                <a:lnTo>
                  <a:pt x="457" y="52889"/>
                </a:lnTo>
                <a:lnTo>
                  <a:pt x="457" y="50622"/>
                </a:lnTo>
                <a:lnTo>
                  <a:pt x="797" y="48247"/>
                </a:lnTo>
                <a:lnTo>
                  <a:pt x="1254" y="49597"/>
                </a:lnTo>
                <a:lnTo>
                  <a:pt x="2108" y="51108"/>
                </a:lnTo>
                <a:lnTo>
                  <a:pt x="3306" y="52728"/>
                </a:lnTo>
                <a:lnTo>
                  <a:pt x="3077" y="54725"/>
                </a:lnTo>
                <a:lnTo>
                  <a:pt x="2964" y="56667"/>
                </a:lnTo>
                <a:lnTo>
                  <a:pt x="2964" y="59364"/>
                </a:lnTo>
                <a:lnTo>
                  <a:pt x="3077" y="60228"/>
                </a:lnTo>
                <a:lnTo>
                  <a:pt x="3135" y="61092"/>
                </a:lnTo>
                <a:lnTo>
                  <a:pt x="2964" y="60822"/>
                </a:lnTo>
                <a:lnTo>
                  <a:pt x="2678" y="60389"/>
                </a:lnTo>
                <a:lnTo>
                  <a:pt x="1937" y="59311"/>
                </a:lnTo>
                <a:lnTo>
                  <a:pt x="1482" y="58394"/>
                </a:lnTo>
                <a:lnTo>
                  <a:pt x="1139" y="57692"/>
                </a:lnTo>
                <a:lnTo>
                  <a:pt x="1196" y="57908"/>
                </a:lnTo>
                <a:lnTo>
                  <a:pt x="1311" y="58394"/>
                </a:lnTo>
                <a:lnTo>
                  <a:pt x="1597" y="58987"/>
                </a:lnTo>
                <a:lnTo>
                  <a:pt x="1995" y="59689"/>
                </a:lnTo>
                <a:lnTo>
                  <a:pt x="2450" y="60498"/>
                </a:lnTo>
                <a:lnTo>
                  <a:pt x="2678" y="60822"/>
                </a:lnTo>
                <a:lnTo>
                  <a:pt x="3192" y="61578"/>
                </a:lnTo>
                <a:lnTo>
                  <a:pt x="3248" y="56775"/>
                </a:lnTo>
                <a:lnTo>
                  <a:pt x="3363" y="54994"/>
                </a:lnTo>
                <a:lnTo>
                  <a:pt x="3590" y="53105"/>
                </a:lnTo>
                <a:lnTo>
                  <a:pt x="4674" y="54453"/>
                </a:lnTo>
                <a:lnTo>
                  <a:pt x="5985" y="55911"/>
                </a:lnTo>
                <a:lnTo>
                  <a:pt x="7636" y="57261"/>
                </a:lnTo>
                <a:lnTo>
                  <a:pt x="7695" y="56775"/>
                </a:lnTo>
                <a:lnTo>
                  <a:pt x="6041" y="55372"/>
                </a:lnTo>
                <a:lnTo>
                  <a:pt x="4730" y="53969"/>
                </a:lnTo>
                <a:lnTo>
                  <a:pt x="3647" y="52619"/>
                </a:lnTo>
                <a:lnTo>
                  <a:pt x="3705" y="49597"/>
                </a:lnTo>
                <a:lnTo>
                  <a:pt x="3363" y="52242"/>
                </a:lnTo>
                <a:lnTo>
                  <a:pt x="2223" y="50730"/>
                </a:lnTo>
                <a:lnTo>
                  <a:pt x="1425" y="49272"/>
                </a:lnTo>
                <a:lnTo>
                  <a:pt x="912" y="47978"/>
                </a:lnTo>
                <a:lnTo>
                  <a:pt x="855" y="47761"/>
                </a:lnTo>
                <a:lnTo>
                  <a:pt x="1083" y="46036"/>
                </a:lnTo>
                <a:lnTo>
                  <a:pt x="1482" y="44255"/>
                </a:lnTo>
                <a:lnTo>
                  <a:pt x="1995" y="42419"/>
                </a:lnTo>
                <a:lnTo>
                  <a:pt x="2223" y="41502"/>
                </a:lnTo>
                <a:lnTo>
                  <a:pt x="2507" y="40585"/>
                </a:lnTo>
                <a:lnTo>
                  <a:pt x="2793" y="39667"/>
                </a:lnTo>
                <a:lnTo>
                  <a:pt x="3363" y="41016"/>
                </a:lnTo>
                <a:lnTo>
                  <a:pt x="3534" y="40422"/>
                </a:lnTo>
                <a:lnTo>
                  <a:pt x="3020" y="39074"/>
                </a:lnTo>
                <a:lnTo>
                  <a:pt x="2849" y="38588"/>
                </a:lnTo>
                <a:lnTo>
                  <a:pt x="2565" y="37724"/>
                </a:lnTo>
                <a:lnTo>
                  <a:pt x="2336" y="36916"/>
                </a:lnTo>
                <a:lnTo>
                  <a:pt x="2279" y="36160"/>
                </a:lnTo>
                <a:lnTo>
                  <a:pt x="2167" y="35458"/>
                </a:lnTo>
                <a:lnTo>
                  <a:pt x="2108" y="34810"/>
                </a:lnTo>
                <a:lnTo>
                  <a:pt x="2052" y="34271"/>
                </a:lnTo>
                <a:lnTo>
                  <a:pt x="2336" y="33516"/>
                </a:lnTo>
                <a:lnTo>
                  <a:pt x="2678" y="32652"/>
                </a:lnTo>
                <a:lnTo>
                  <a:pt x="3077" y="31788"/>
                </a:lnTo>
                <a:lnTo>
                  <a:pt x="3705" y="30224"/>
                </a:lnTo>
                <a:lnTo>
                  <a:pt x="4559" y="28496"/>
                </a:lnTo>
                <a:lnTo>
                  <a:pt x="5643" y="26716"/>
                </a:lnTo>
                <a:lnTo>
                  <a:pt x="5699" y="27957"/>
                </a:lnTo>
                <a:lnTo>
                  <a:pt x="5870" y="29360"/>
                </a:lnTo>
                <a:lnTo>
                  <a:pt x="6384" y="30871"/>
                </a:lnTo>
                <a:lnTo>
                  <a:pt x="6611" y="30438"/>
                </a:lnTo>
                <a:lnTo>
                  <a:pt x="6156" y="28927"/>
                </a:lnTo>
                <a:lnTo>
                  <a:pt x="5927" y="27524"/>
                </a:lnTo>
                <a:lnTo>
                  <a:pt x="5927" y="26283"/>
                </a:lnTo>
                <a:lnTo>
                  <a:pt x="7181" y="24233"/>
                </a:lnTo>
                <a:lnTo>
                  <a:pt x="8720" y="22182"/>
                </a:lnTo>
                <a:lnTo>
                  <a:pt x="10544" y="20123"/>
                </a:lnTo>
                <a:lnTo>
                  <a:pt x="10544" y="21319"/>
                </a:lnTo>
                <a:lnTo>
                  <a:pt x="10716" y="22613"/>
                </a:lnTo>
                <a:lnTo>
                  <a:pt x="11114" y="23855"/>
                </a:lnTo>
                <a:lnTo>
                  <a:pt x="10601" y="24502"/>
                </a:lnTo>
                <a:lnTo>
                  <a:pt x="10373" y="24772"/>
                </a:lnTo>
                <a:lnTo>
                  <a:pt x="8947" y="26607"/>
                </a:lnTo>
                <a:lnTo>
                  <a:pt x="7695" y="28496"/>
                </a:lnTo>
                <a:lnTo>
                  <a:pt x="6726" y="30816"/>
                </a:lnTo>
                <a:lnTo>
                  <a:pt x="7866" y="28821"/>
                </a:lnTo>
                <a:lnTo>
                  <a:pt x="9175" y="26877"/>
                </a:lnTo>
                <a:lnTo>
                  <a:pt x="10657" y="24988"/>
                </a:lnTo>
                <a:lnTo>
                  <a:pt x="11056" y="24449"/>
                </a:lnTo>
                <a:lnTo>
                  <a:pt x="11227" y="24233"/>
                </a:lnTo>
                <a:lnTo>
                  <a:pt x="11455" y="23477"/>
                </a:lnTo>
                <a:lnTo>
                  <a:pt x="11000" y="22182"/>
                </a:lnTo>
                <a:lnTo>
                  <a:pt x="10885" y="20941"/>
                </a:lnTo>
                <a:lnTo>
                  <a:pt x="10885" y="19325"/>
                </a:lnTo>
                <a:lnTo>
                  <a:pt x="11000" y="17750"/>
                </a:lnTo>
                <a:lnTo>
                  <a:pt x="11342" y="16402"/>
                </a:lnTo>
                <a:lnTo>
                  <a:pt x="11856" y="15320"/>
                </a:lnTo>
                <a:lnTo>
                  <a:pt x="13622" y="13649"/>
                </a:lnTo>
                <a:lnTo>
                  <a:pt x="15730" y="11921"/>
                </a:lnTo>
                <a:lnTo>
                  <a:pt x="18238" y="10308"/>
                </a:lnTo>
                <a:lnTo>
                  <a:pt x="17895" y="11219"/>
                </a:lnTo>
                <a:lnTo>
                  <a:pt x="17783" y="15604"/>
                </a:lnTo>
                <a:lnTo>
                  <a:pt x="18125" y="16629"/>
                </a:lnTo>
                <a:lnTo>
                  <a:pt x="18181" y="16781"/>
                </a:lnTo>
                <a:lnTo>
                  <a:pt x="18294" y="17047"/>
                </a:lnTo>
                <a:lnTo>
                  <a:pt x="18637" y="18129"/>
                </a:lnTo>
                <a:lnTo>
                  <a:pt x="18465" y="16516"/>
                </a:lnTo>
                <a:lnTo>
                  <a:pt x="18125" y="15433"/>
                </a:lnTo>
                <a:lnTo>
                  <a:pt x="17954" y="14408"/>
                </a:lnTo>
                <a:lnTo>
                  <a:pt x="18010" y="13383"/>
                </a:lnTo>
                <a:lnTo>
                  <a:pt x="18580" y="13004"/>
                </a:lnTo>
                <a:lnTo>
                  <a:pt x="19035" y="12301"/>
                </a:lnTo>
                <a:lnTo>
                  <a:pt x="18524" y="12624"/>
                </a:lnTo>
                <a:lnTo>
                  <a:pt x="18010" y="13004"/>
                </a:lnTo>
                <a:lnTo>
                  <a:pt x="18067" y="11921"/>
                </a:lnTo>
                <a:lnTo>
                  <a:pt x="18294" y="10896"/>
                </a:lnTo>
                <a:lnTo>
                  <a:pt x="18695" y="9985"/>
                </a:lnTo>
                <a:lnTo>
                  <a:pt x="20916" y="8580"/>
                </a:lnTo>
                <a:lnTo>
                  <a:pt x="18808" y="9662"/>
                </a:lnTo>
                <a:lnTo>
                  <a:pt x="19378" y="8371"/>
                </a:lnTo>
                <a:lnTo>
                  <a:pt x="20119" y="7232"/>
                </a:lnTo>
                <a:lnTo>
                  <a:pt x="20860" y="6416"/>
                </a:lnTo>
                <a:lnTo>
                  <a:pt x="22685" y="5391"/>
                </a:lnTo>
                <a:lnTo>
                  <a:pt x="25077" y="4214"/>
                </a:lnTo>
                <a:lnTo>
                  <a:pt x="27983" y="3246"/>
                </a:lnTo>
                <a:lnTo>
                  <a:pt x="27643" y="3568"/>
                </a:lnTo>
                <a:lnTo>
                  <a:pt x="27357" y="3948"/>
                </a:lnTo>
                <a:lnTo>
                  <a:pt x="27073" y="4328"/>
                </a:lnTo>
                <a:lnTo>
                  <a:pt x="26787" y="4802"/>
                </a:lnTo>
                <a:lnTo>
                  <a:pt x="26503" y="5296"/>
                </a:lnTo>
                <a:lnTo>
                  <a:pt x="26332" y="5828"/>
                </a:lnTo>
                <a:lnTo>
                  <a:pt x="23595" y="6910"/>
                </a:lnTo>
                <a:lnTo>
                  <a:pt x="23424" y="7232"/>
                </a:lnTo>
                <a:lnTo>
                  <a:pt x="26217" y="6093"/>
                </a:lnTo>
                <a:lnTo>
                  <a:pt x="25933" y="6853"/>
                </a:lnTo>
                <a:lnTo>
                  <a:pt x="26104" y="8201"/>
                </a:lnTo>
                <a:lnTo>
                  <a:pt x="26161" y="7403"/>
                </a:lnTo>
                <a:lnTo>
                  <a:pt x="26332" y="6644"/>
                </a:lnTo>
                <a:lnTo>
                  <a:pt x="26674" y="5941"/>
                </a:lnTo>
                <a:lnTo>
                  <a:pt x="26787" y="5619"/>
                </a:lnTo>
                <a:lnTo>
                  <a:pt x="26958" y="5239"/>
                </a:lnTo>
                <a:lnTo>
                  <a:pt x="27129" y="4859"/>
                </a:lnTo>
                <a:lnTo>
                  <a:pt x="27413" y="4480"/>
                </a:lnTo>
                <a:lnTo>
                  <a:pt x="27756" y="3948"/>
                </a:lnTo>
                <a:lnTo>
                  <a:pt x="28154" y="3455"/>
                </a:lnTo>
                <a:lnTo>
                  <a:pt x="28553" y="3018"/>
                </a:lnTo>
                <a:lnTo>
                  <a:pt x="30605" y="2316"/>
                </a:lnTo>
                <a:lnTo>
                  <a:pt x="32885" y="1727"/>
                </a:lnTo>
                <a:lnTo>
                  <a:pt x="32944" y="1518"/>
                </a:lnTo>
                <a:lnTo>
                  <a:pt x="30777" y="2050"/>
                </a:lnTo>
                <a:lnTo>
                  <a:pt x="28839" y="2695"/>
                </a:lnTo>
                <a:lnTo>
                  <a:pt x="29465" y="2050"/>
                </a:lnTo>
                <a:lnTo>
                  <a:pt x="30150" y="1461"/>
                </a:lnTo>
                <a:lnTo>
                  <a:pt x="30833" y="911"/>
                </a:lnTo>
                <a:lnTo>
                  <a:pt x="31518" y="0"/>
                </a:lnTo>
                <a:lnTo>
                  <a:pt x="30493" y="816"/>
                </a:lnTo>
                <a:lnTo>
                  <a:pt x="27927" y="1575"/>
                </a:lnTo>
                <a:lnTo>
                  <a:pt x="26046" y="2372"/>
                </a:lnTo>
                <a:lnTo>
                  <a:pt x="25077" y="2866"/>
                </a:lnTo>
                <a:lnTo>
                  <a:pt x="24622" y="3132"/>
                </a:lnTo>
                <a:lnTo>
                  <a:pt x="25363" y="2809"/>
                </a:lnTo>
                <a:lnTo>
                  <a:pt x="27300" y="1936"/>
                </a:lnTo>
                <a:lnTo>
                  <a:pt x="30094" y="1139"/>
                </a:lnTo>
                <a:lnTo>
                  <a:pt x="29465" y="1613"/>
                </a:lnTo>
                <a:lnTo>
                  <a:pt x="28839" y="2221"/>
                </a:lnTo>
                <a:lnTo>
                  <a:pt x="28213" y="2923"/>
                </a:lnTo>
                <a:lnTo>
                  <a:pt x="25363" y="3891"/>
                </a:lnTo>
                <a:lnTo>
                  <a:pt x="22969" y="5068"/>
                </a:lnTo>
                <a:lnTo>
                  <a:pt x="21144" y="6093"/>
                </a:lnTo>
                <a:lnTo>
                  <a:pt x="21259" y="5941"/>
                </a:lnTo>
                <a:lnTo>
                  <a:pt x="22399" y="4859"/>
                </a:lnTo>
                <a:lnTo>
                  <a:pt x="23311" y="4100"/>
                </a:lnTo>
                <a:lnTo>
                  <a:pt x="23881" y="3625"/>
                </a:lnTo>
                <a:lnTo>
                  <a:pt x="23482" y="3891"/>
                </a:lnTo>
                <a:lnTo>
                  <a:pt x="23025" y="4157"/>
                </a:lnTo>
                <a:lnTo>
                  <a:pt x="22626" y="4480"/>
                </a:lnTo>
                <a:lnTo>
                  <a:pt x="22171" y="4859"/>
                </a:lnTo>
                <a:lnTo>
                  <a:pt x="21657" y="5296"/>
                </a:lnTo>
                <a:lnTo>
                  <a:pt x="21144" y="5771"/>
                </a:lnTo>
                <a:lnTo>
                  <a:pt x="20916" y="5998"/>
                </a:lnTo>
                <a:lnTo>
                  <a:pt x="20518" y="6416"/>
                </a:lnTo>
                <a:lnTo>
                  <a:pt x="19549" y="7024"/>
                </a:lnTo>
                <a:lnTo>
                  <a:pt x="18751" y="7555"/>
                </a:lnTo>
                <a:lnTo>
                  <a:pt x="18125" y="7935"/>
                </a:lnTo>
                <a:lnTo>
                  <a:pt x="17611" y="8428"/>
                </a:lnTo>
                <a:lnTo>
                  <a:pt x="18181" y="8049"/>
                </a:lnTo>
                <a:lnTo>
                  <a:pt x="19094" y="7441"/>
                </a:lnTo>
                <a:lnTo>
                  <a:pt x="20234" y="6739"/>
                </a:lnTo>
                <a:lnTo>
                  <a:pt x="19549" y="7612"/>
                </a:lnTo>
                <a:lnTo>
                  <a:pt x="18864" y="8694"/>
                </a:lnTo>
                <a:lnTo>
                  <a:pt x="18353" y="9928"/>
                </a:lnTo>
                <a:lnTo>
                  <a:pt x="15958" y="11504"/>
                </a:lnTo>
                <a:lnTo>
                  <a:pt x="13849" y="13174"/>
                </a:lnTo>
                <a:lnTo>
                  <a:pt x="12140" y="14845"/>
                </a:lnTo>
                <a:lnTo>
                  <a:pt x="11912" y="14731"/>
                </a:lnTo>
                <a:lnTo>
                  <a:pt x="11797" y="14902"/>
                </a:lnTo>
                <a:lnTo>
                  <a:pt x="11570" y="15377"/>
                </a:lnTo>
                <a:lnTo>
                  <a:pt x="11000" y="15984"/>
                </a:lnTo>
                <a:lnTo>
                  <a:pt x="10430" y="16572"/>
                </a:lnTo>
                <a:lnTo>
                  <a:pt x="9975" y="17104"/>
                </a:lnTo>
                <a:lnTo>
                  <a:pt x="9346" y="17806"/>
                </a:lnTo>
                <a:lnTo>
                  <a:pt x="8835" y="18452"/>
                </a:lnTo>
                <a:lnTo>
                  <a:pt x="8377" y="19097"/>
                </a:lnTo>
                <a:lnTo>
                  <a:pt x="7979" y="19591"/>
                </a:lnTo>
                <a:lnTo>
                  <a:pt x="7636" y="20123"/>
                </a:lnTo>
                <a:lnTo>
                  <a:pt x="7352" y="20673"/>
                </a:lnTo>
                <a:lnTo>
                  <a:pt x="8035" y="19705"/>
                </a:lnTo>
                <a:lnTo>
                  <a:pt x="8947" y="18509"/>
                </a:lnTo>
                <a:lnTo>
                  <a:pt x="10087" y="17218"/>
                </a:lnTo>
                <a:lnTo>
                  <a:pt x="10486" y="16781"/>
                </a:lnTo>
                <a:lnTo>
                  <a:pt x="10885" y="16307"/>
                </a:lnTo>
                <a:lnTo>
                  <a:pt x="11342" y="15870"/>
                </a:lnTo>
                <a:lnTo>
                  <a:pt x="10885" y="16952"/>
                </a:lnTo>
                <a:lnTo>
                  <a:pt x="10601" y="18243"/>
                </a:lnTo>
                <a:lnTo>
                  <a:pt x="10544" y="19705"/>
                </a:lnTo>
                <a:lnTo>
                  <a:pt x="8720" y="21696"/>
                </a:lnTo>
                <a:lnTo>
                  <a:pt x="7238" y="23747"/>
                </a:lnTo>
                <a:lnTo>
                  <a:pt x="5985" y="25744"/>
                </a:lnTo>
                <a:lnTo>
                  <a:pt x="5985" y="25474"/>
                </a:lnTo>
                <a:lnTo>
                  <a:pt x="6041" y="24935"/>
                </a:lnTo>
                <a:lnTo>
                  <a:pt x="6269" y="23369"/>
                </a:lnTo>
                <a:lnTo>
                  <a:pt x="6611" y="22182"/>
                </a:lnTo>
                <a:lnTo>
                  <a:pt x="6954" y="21374"/>
                </a:lnTo>
                <a:lnTo>
                  <a:pt x="6782" y="21643"/>
                </a:lnTo>
                <a:lnTo>
                  <a:pt x="6496" y="22129"/>
                </a:lnTo>
                <a:lnTo>
                  <a:pt x="6213" y="22885"/>
                </a:lnTo>
                <a:lnTo>
                  <a:pt x="5985" y="23802"/>
                </a:lnTo>
                <a:lnTo>
                  <a:pt x="5814" y="24935"/>
                </a:lnTo>
                <a:lnTo>
                  <a:pt x="5699" y="25313"/>
                </a:lnTo>
                <a:lnTo>
                  <a:pt x="5699" y="25744"/>
                </a:lnTo>
                <a:lnTo>
                  <a:pt x="5643" y="26230"/>
                </a:lnTo>
                <a:lnTo>
                  <a:pt x="4503" y="28119"/>
                </a:lnTo>
                <a:lnTo>
                  <a:pt x="3534" y="30007"/>
                </a:lnTo>
                <a:lnTo>
                  <a:pt x="2849" y="31735"/>
                </a:lnTo>
                <a:lnTo>
                  <a:pt x="2565" y="32436"/>
                </a:lnTo>
                <a:lnTo>
                  <a:pt x="2279" y="33083"/>
                </a:lnTo>
                <a:lnTo>
                  <a:pt x="2052" y="33730"/>
                </a:lnTo>
                <a:lnTo>
                  <a:pt x="2052" y="33191"/>
                </a:lnTo>
                <a:lnTo>
                  <a:pt x="2108" y="32760"/>
                </a:lnTo>
                <a:lnTo>
                  <a:pt x="2108" y="32382"/>
                </a:lnTo>
                <a:lnTo>
                  <a:pt x="1937" y="32975"/>
                </a:lnTo>
                <a:lnTo>
                  <a:pt x="1824" y="33624"/>
                </a:lnTo>
                <a:lnTo>
                  <a:pt x="1824" y="34379"/>
                </a:lnTo>
                <a:lnTo>
                  <a:pt x="1425" y="35405"/>
                </a:lnTo>
                <a:lnTo>
                  <a:pt x="1139" y="36375"/>
                </a:lnTo>
                <a:lnTo>
                  <a:pt x="912" y="37238"/>
                </a:lnTo>
                <a:lnTo>
                  <a:pt x="797" y="37778"/>
                </a:lnTo>
                <a:lnTo>
                  <a:pt x="684" y="38264"/>
                </a:lnTo>
                <a:lnTo>
                  <a:pt x="626" y="38805"/>
                </a:lnTo>
                <a:lnTo>
                  <a:pt x="912" y="37724"/>
                </a:lnTo>
                <a:lnTo>
                  <a:pt x="1311" y="36430"/>
                </a:lnTo>
                <a:lnTo>
                  <a:pt x="1824" y="34919"/>
                </a:lnTo>
                <a:lnTo>
                  <a:pt x="1824" y="35296"/>
                </a:lnTo>
                <a:lnTo>
                  <a:pt x="1881" y="35727"/>
                </a:lnTo>
                <a:lnTo>
                  <a:pt x="1937" y="36213"/>
                </a:lnTo>
                <a:lnTo>
                  <a:pt x="2052" y="37130"/>
                </a:lnTo>
                <a:lnTo>
                  <a:pt x="2279" y="38102"/>
                </a:lnTo>
                <a:lnTo>
                  <a:pt x="2678" y="39182"/>
                </a:lnTo>
                <a:lnTo>
                  <a:pt x="2279" y="40261"/>
                </a:lnTo>
                <a:lnTo>
                  <a:pt x="1995" y="41341"/>
                </a:lnTo>
                <a:lnTo>
                  <a:pt x="1709" y="42366"/>
                </a:lnTo>
                <a:lnTo>
                  <a:pt x="1196" y="43985"/>
                </a:lnTo>
                <a:lnTo>
                  <a:pt x="855" y="45603"/>
                </a:lnTo>
                <a:lnTo>
                  <a:pt x="626" y="47222"/>
                </a:lnTo>
                <a:lnTo>
                  <a:pt x="342" y="46305"/>
                </a:lnTo>
                <a:lnTo>
                  <a:pt x="114" y="45497"/>
                </a:lnTo>
                <a:lnTo>
                  <a:pt x="0" y="44847"/>
                </a:lnTo>
                <a:lnTo>
                  <a:pt x="0" y="45603"/>
                </a:lnTo>
                <a:lnTo>
                  <a:pt x="114" y="46197"/>
                </a:lnTo>
                <a:lnTo>
                  <a:pt x="285" y="46899"/>
                </a:lnTo>
                <a:lnTo>
                  <a:pt x="569" y="47708"/>
                </a:lnTo>
                <a:lnTo>
                  <a:pt x="342" y="49272"/>
                </a:lnTo>
                <a:lnTo>
                  <a:pt x="227" y="50784"/>
                </a:lnTo>
                <a:lnTo>
                  <a:pt x="227" y="52242"/>
                </a:lnTo>
                <a:lnTo>
                  <a:pt x="342" y="53158"/>
                </a:lnTo>
                <a:lnTo>
                  <a:pt x="457" y="54075"/>
                </a:lnTo>
                <a:lnTo>
                  <a:pt x="626" y="55047"/>
                </a:lnTo>
                <a:close/>
              </a:path>
            </a:pathLst>
          </a:custGeom>
          <a:solidFill>
            <a:srgbClr val="164F93"/>
          </a:solidFill>
        </p:spPr>
        <p:txBody>
          <a:bodyPr wrap="square" lIns="0" tIns="0" rIns="0" bIns="0" rtlCol="0">
            <a:noAutofit/>
          </a:bodyPr>
          <a:lstStyle/>
          <a:p>
            <a:endParaRPr/>
          </a:p>
        </p:txBody>
      </p:sp>
      <p:sp>
        <p:nvSpPr>
          <p:cNvPr id="187" name="object 187"/>
          <p:cNvSpPr/>
          <p:nvPr/>
        </p:nvSpPr>
        <p:spPr>
          <a:xfrm>
            <a:off x="461834" y="785976"/>
            <a:ext cx="2108" cy="1025"/>
          </a:xfrm>
          <a:custGeom>
            <a:avLst/>
            <a:gdLst/>
            <a:ahLst/>
            <a:cxnLst/>
            <a:rect l="l" t="t" r="r" b="b"/>
            <a:pathLst>
              <a:path w="2108" h="1025">
                <a:moveTo>
                  <a:pt x="1367" y="430"/>
                </a:moveTo>
                <a:lnTo>
                  <a:pt x="0" y="1025"/>
                </a:lnTo>
                <a:lnTo>
                  <a:pt x="626" y="755"/>
                </a:lnTo>
                <a:lnTo>
                  <a:pt x="1254" y="485"/>
                </a:lnTo>
                <a:lnTo>
                  <a:pt x="1937" y="161"/>
                </a:lnTo>
                <a:lnTo>
                  <a:pt x="2108" y="0"/>
                </a:lnTo>
                <a:lnTo>
                  <a:pt x="1367" y="430"/>
                </a:lnTo>
                <a:close/>
              </a:path>
            </a:pathLst>
          </a:custGeom>
          <a:solidFill>
            <a:srgbClr val="164F93"/>
          </a:solidFill>
        </p:spPr>
        <p:txBody>
          <a:bodyPr wrap="square" lIns="0" tIns="0" rIns="0" bIns="0" rtlCol="0">
            <a:noAutofit/>
          </a:bodyPr>
          <a:lstStyle/>
          <a:p>
            <a:endParaRPr/>
          </a:p>
        </p:txBody>
      </p:sp>
      <p:sp>
        <p:nvSpPr>
          <p:cNvPr id="188" name="object 188"/>
          <p:cNvSpPr/>
          <p:nvPr/>
        </p:nvSpPr>
        <p:spPr>
          <a:xfrm>
            <a:off x="434533" y="750951"/>
            <a:ext cx="45758" cy="40259"/>
          </a:xfrm>
          <a:custGeom>
            <a:avLst/>
            <a:gdLst/>
            <a:ahLst/>
            <a:cxnLst/>
            <a:rect l="l" t="t" r="r" b="b"/>
            <a:pathLst>
              <a:path w="45758" h="40259">
                <a:moveTo>
                  <a:pt x="20006" y="38478"/>
                </a:moveTo>
                <a:lnTo>
                  <a:pt x="17726" y="38964"/>
                </a:lnTo>
                <a:lnTo>
                  <a:pt x="15160" y="39342"/>
                </a:lnTo>
                <a:lnTo>
                  <a:pt x="15559" y="38964"/>
                </a:lnTo>
                <a:lnTo>
                  <a:pt x="16073" y="38262"/>
                </a:lnTo>
                <a:lnTo>
                  <a:pt x="16586" y="37128"/>
                </a:lnTo>
                <a:lnTo>
                  <a:pt x="19265" y="36751"/>
                </a:lnTo>
                <a:lnTo>
                  <a:pt x="21716" y="36267"/>
                </a:lnTo>
                <a:lnTo>
                  <a:pt x="24052" y="35672"/>
                </a:lnTo>
                <a:lnTo>
                  <a:pt x="23311" y="36859"/>
                </a:lnTo>
                <a:lnTo>
                  <a:pt x="22570" y="37506"/>
                </a:lnTo>
                <a:lnTo>
                  <a:pt x="22058" y="37884"/>
                </a:lnTo>
                <a:lnTo>
                  <a:pt x="22399" y="37778"/>
                </a:lnTo>
                <a:lnTo>
                  <a:pt x="22912" y="37345"/>
                </a:lnTo>
                <a:lnTo>
                  <a:pt x="23653" y="36697"/>
                </a:lnTo>
                <a:lnTo>
                  <a:pt x="24394" y="35619"/>
                </a:lnTo>
                <a:lnTo>
                  <a:pt x="26845" y="35025"/>
                </a:lnTo>
                <a:lnTo>
                  <a:pt x="29069" y="34323"/>
                </a:lnTo>
                <a:lnTo>
                  <a:pt x="31063" y="33567"/>
                </a:lnTo>
                <a:lnTo>
                  <a:pt x="30436" y="34269"/>
                </a:lnTo>
                <a:lnTo>
                  <a:pt x="29923" y="34755"/>
                </a:lnTo>
                <a:lnTo>
                  <a:pt x="29866" y="34917"/>
                </a:lnTo>
                <a:lnTo>
                  <a:pt x="30321" y="34539"/>
                </a:lnTo>
                <a:lnTo>
                  <a:pt x="30835" y="34053"/>
                </a:lnTo>
                <a:lnTo>
                  <a:pt x="31405" y="33406"/>
                </a:lnTo>
                <a:lnTo>
                  <a:pt x="32259" y="33081"/>
                </a:lnTo>
                <a:lnTo>
                  <a:pt x="33056" y="32758"/>
                </a:lnTo>
                <a:lnTo>
                  <a:pt x="33797" y="32381"/>
                </a:lnTo>
                <a:lnTo>
                  <a:pt x="35052" y="31841"/>
                </a:lnTo>
                <a:lnTo>
                  <a:pt x="36192" y="31300"/>
                </a:lnTo>
                <a:lnTo>
                  <a:pt x="37159" y="30708"/>
                </a:lnTo>
                <a:lnTo>
                  <a:pt x="37682" y="30437"/>
                </a:lnTo>
                <a:lnTo>
                  <a:pt x="38246" y="30114"/>
                </a:lnTo>
                <a:lnTo>
                  <a:pt x="39153" y="29411"/>
                </a:lnTo>
                <a:lnTo>
                  <a:pt x="40119" y="28764"/>
                </a:lnTo>
                <a:lnTo>
                  <a:pt x="40985" y="28009"/>
                </a:lnTo>
                <a:lnTo>
                  <a:pt x="40180" y="28656"/>
                </a:lnTo>
                <a:lnTo>
                  <a:pt x="39153" y="29358"/>
                </a:lnTo>
                <a:lnTo>
                  <a:pt x="37904" y="30114"/>
                </a:lnTo>
                <a:lnTo>
                  <a:pt x="38750" y="29197"/>
                </a:lnTo>
                <a:lnTo>
                  <a:pt x="38307" y="29466"/>
                </a:lnTo>
                <a:lnTo>
                  <a:pt x="37562" y="30275"/>
                </a:lnTo>
                <a:lnTo>
                  <a:pt x="36474" y="30923"/>
                </a:lnTo>
                <a:lnTo>
                  <a:pt x="35165" y="31570"/>
                </a:lnTo>
                <a:lnTo>
                  <a:pt x="33741" y="32219"/>
                </a:lnTo>
                <a:lnTo>
                  <a:pt x="33115" y="32489"/>
                </a:lnTo>
                <a:lnTo>
                  <a:pt x="32430" y="32758"/>
                </a:lnTo>
                <a:lnTo>
                  <a:pt x="31747" y="33028"/>
                </a:lnTo>
                <a:lnTo>
                  <a:pt x="32716" y="31895"/>
                </a:lnTo>
                <a:lnTo>
                  <a:pt x="33797" y="30383"/>
                </a:lnTo>
                <a:lnTo>
                  <a:pt x="34825" y="28333"/>
                </a:lnTo>
                <a:lnTo>
                  <a:pt x="36696" y="27631"/>
                </a:lnTo>
                <a:lnTo>
                  <a:pt x="38407" y="26930"/>
                </a:lnTo>
                <a:lnTo>
                  <a:pt x="38367" y="26606"/>
                </a:lnTo>
                <a:lnTo>
                  <a:pt x="36756" y="27308"/>
                </a:lnTo>
                <a:lnTo>
                  <a:pt x="35052" y="27955"/>
                </a:lnTo>
                <a:lnTo>
                  <a:pt x="35789" y="26336"/>
                </a:lnTo>
                <a:lnTo>
                  <a:pt x="36534" y="24447"/>
                </a:lnTo>
                <a:lnTo>
                  <a:pt x="37038" y="22235"/>
                </a:lnTo>
                <a:lnTo>
                  <a:pt x="39555" y="21317"/>
                </a:lnTo>
                <a:lnTo>
                  <a:pt x="41831" y="20292"/>
                </a:lnTo>
                <a:lnTo>
                  <a:pt x="43885" y="19213"/>
                </a:lnTo>
                <a:lnTo>
                  <a:pt x="43080" y="21586"/>
                </a:lnTo>
                <a:lnTo>
                  <a:pt x="42173" y="23583"/>
                </a:lnTo>
                <a:lnTo>
                  <a:pt x="42637" y="23314"/>
                </a:lnTo>
                <a:lnTo>
                  <a:pt x="43603" y="21317"/>
                </a:lnTo>
                <a:lnTo>
                  <a:pt x="44409" y="18942"/>
                </a:lnTo>
                <a:lnTo>
                  <a:pt x="44973" y="18672"/>
                </a:lnTo>
                <a:lnTo>
                  <a:pt x="45537" y="18349"/>
                </a:lnTo>
                <a:lnTo>
                  <a:pt x="45416" y="17972"/>
                </a:lnTo>
                <a:lnTo>
                  <a:pt x="44973" y="18241"/>
                </a:lnTo>
                <a:lnTo>
                  <a:pt x="44510" y="18511"/>
                </a:lnTo>
                <a:lnTo>
                  <a:pt x="44691" y="17972"/>
                </a:lnTo>
                <a:lnTo>
                  <a:pt x="44792" y="17702"/>
                </a:lnTo>
                <a:lnTo>
                  <a:pt x="45376" y="15758"/>
                </a:lnTo>
                <a:lnTo>
                  <a:pt x="45758" y="13600"/>
                </a:lnTo>
                <a:lnTo>
                  <a:pt x="45718" y="5666"/>
                </a:lnTo>
                <a:lnTo>
                  <a:pt x="45718" y="8474"/>
                </a:lnTo>
                <a:lnTo>
                  <a:pt x="45537" y="11063"/>
                </a:lnTo>
                <a:lnTo>
                  <a:pt x="43321" y="12197"/>
                </a:lnTo>
                <a:lnTo>
                  <a:pt x="40864" y="13277"/>
                </a:lnTo>
                <a:lnTo>
                  <a:pt x="40804" y="13816"/>
                </a:lnTo>
                <a:lnTo>
                  <a:pt x="43261" y="12736"/>
                </a:lnTo>
                <a:lnTo>
                  <a:pt x="45476" y="11549"/>
                </a:lnTo>
                <a:lnTo>
                  <a:pt x="45315" y="13708"/>
                </a:lnTo>
                <a:lnTo>
                  <a:pt x="44912" y="15758"/>
                </a:lnTo>
                <a:lnTo>
                  <a:pt x="44409" y="17594"/>
                </a:lnTo>
                <a:lnTo>
                  <a:pt x="44288" y="18025"/>
                </a:lnTo>
                <a:lnTo>
                  <a:pt x="44067" y="18727"/>
                </a:lnTo>
                <a:lnTo>
                  <a:pt x="41952" y="19861"/>
                </a:lnTo>
                <a:lnTo>
                  <a:pt x="39676" y="20886"/>
                </a:lnTo>
                <a:lnTo>
                  <a:pt x="37159" y="21803"/>
                </a:lnTo>
                <a:lnTo>
                  <a:pt x="37682" y="19644"/>
                </a:lnTo>
                <a:lnTo>
                  <a:pt x="38025" y="17324"/>
                </a:lnTo>
                <a:lnTo>
                  <a:pt x="38125" y="5505"/>
                </a:lnTo>
                <a:lnTo>
                  <a:pt x="37964" y="2807"/>
                </a:lnTo>
                <a:lnTo>
                  <a:pt x="37622" y="0"/>
                </a:lnTo>
                <a:lnTo>
                  <a:pt x="37562" y="5721"/>
                </a:lnTo>
                <a:lnTo>
                  <a:pt x="34996" y="6638"/>
                </a:lnTo>
                <a:lnTo>
                  <a:pt x="32202" y="7502"/>
                </a:lnTo>
                <a:lnTo>
                  <a:pt x="29296" y="8202"/>
                </a:lnTo>
                <a:lnTo>
                  <a:pt x="29296" y="14410"/>
                </a:lnTo>
                <a:lnTo>
                  <a:pt x="29353" y="11658"/>
                </a:lnTo>
                <a:lnTo>
                  <a:pt x="29296" y="8797"/>
                </a:lnTo>
                <a:lnTo>
                  <a:pt x="32202" y="8041"/>
                </a:lnTo>
                <a:lnTo>
                  <a:pt x="34996" y="7232"/>
                </a:lnTo>
                <a:lnTo>
                  <a:pt x="37622" y="6260"/>
                </a:lnTo>
                <a:lnTo>
                  <a:pt x="37783" y="9121"/>
                </a:lnTo>
                <a:lnTo>
                  <a:pt x="37843" y="11872"/>
                </a:lnTo>
                <a:lnTo>
                  <a:pt x="37682" y="14463"/>
                </a:lnTo>
                <a:lnTo>
                  <a:pt x="34996" y="15435"/>
                </a:lnTo>
                <a:lnTo>
                  <a:pt x="32146" y="16299"/>
                </a:lnTo>
                <a:lnTo>
                  <a:pt x="29125" y="17000"/>
                </a:lnTo>
                <a:lnTo>
                  <a:pt x="32088" y="16783"/>
                </a:lnTo>
                <a:lnTo>
                  <a:pt x="34937" y="15975"/>
                </a:lnTo>
                <a:lnTo>
                  <a:pt x="37622" y="15003"/>
                </a:lnTo>
                <a:lnTo>
                  <a:pt x="37441" y="17486"/>
                </a:lnTo>
                <a:lnTo>
                  <a:pt x="37159" y="19861"/>
                </a:lnTo>
                <a:lnTo>
                  <a:pt x="36655" y="21964"/>
                </a:lnTo>
                <a:lnTo>
                  <a:pt x="34083" y="22883"/>
                </a:lnTo>
                <a:lnTo>
                  <a:pt x="31234" y="23745"/>
                </a:lnTo>
                <a:lnTo>
                  <a:pt x="28328" y="24447"/>
                </a:lnTo>
                <a:lnTo>
                  <a:pt x="28213" y="24878"/>
                </a:lnTo>
                <a:lnTo>
                  <a:pt x="31177" y="24178"/>
                </a:lnTo>
                <a:lnTo>
                  <a:pt x="33969" y="23369"/>
                </a:lnTo>
                <a:lnTo>
                  <a:pt x="36534" y="22397"/>
                </a:lnTo>
                <a:lnTo>
                  <a:pt x="36031" y="24608"/>
                </a:lnTo>
                <a:lnTo>
                  <a:pt x="35346" y="26497"/>
                </a:lnTo>
                <a:lnTo>
                  <a:pt x="34539" y="28117"/>
                </a:lnTo>
                <a:lnTo>
                  <a:pt x="34367" y="28494"/>
                </a:lnTo>
                <a:lnTo>
                  <a:pt x="33342" y="30545"/>
                </a:lnTo>
                <a:lnTo>
                  <a:pt x="32259" y="32111"/>
                </a:lnTo>
                <a:lnTo>
                  <a:pt x="31349" y="33189"/>
                </a:lnTo>
                <a:lnTo>
                  <a:pt x="29353" y="33945"/>
                </a:lnTo>
                <a:lnTo>
                  <a:pt x="27073" y="34647"/>
                </a:lnTo>
                <a:lnTo>
                  <a:pt x="24622" y="35295"/>
                </a:lnTo>
                <a:lnTo>
                  <a:pt x="25419" y="34108"/>
                </a:lnTo>
                <a:lnTo>
                  <a:pt x="26104" y="32597"/>
                </a:lnTo>
                <a:lnTo>
                  <a:pt x="26731" y="30814"/>
                </a:lnTo>
                <a:lnTo>
                  <a:pt x="26958" y="28872"/>
                </a:lnTo>
                <a:lnTo>
                  <a:pt x="26447" y="30492"/>
                </a:lnTo>
                <a:lnTo>
                  <a:pt x="26332" y="30869"/>
                </a:lnTo>
                <a:lnTo>
                  <a:pt x="25705" y="32650"/>
                </a:lnTo>
                <a:lnTo>
                  <a:pt x="25077" y="34161"/>
                </a:lnTo>
                <a:lnTo>
                  <a:pt x="24338" y="35295"/>
                </a:lnTo>
                <a:lnTo>
                  <a:pt x="21943" y="35942"/>
                </a:lnTo>
                <a:lnTo>
                  <a:pt x="19436" y="36428"/>
                </a:lnTo>
                <a:lnTo>
                  <a:pt x="16758" y="36806"/>
                </a:lnTo>
                <a:lnTo>
                  <a:pt x="17041" y="35241"/>
                </a:lnTo>
                <a:lnTo>
                  <a:pt x="16643" y="36267"/>
                </a:lnTo>
                <a:lnTo>
                  <a:pt x="16472" y="36859"/>
                </a:lnTo>
                <a:lnTo>
                  <a:pt x="13908" y="37183"/>
                </a:lnTo>
                <a:lnTo>
                  <a:pt x="11286" y="37400"/>
                </a:lnTo>
                <a:lnTo>
                  <a:pt x="8549" y="37506"/>
                </a:lnTo>
                <a:lnTo>
                  <a:pt x="8778" y="36373"/>
                </a:lnTo>
                <a:lnTo>
                  <a:pt x="9006" y="34917"/>
                </a:lnTo>
                <a:lnTo>
                  <a:pt x="9177" y="33189"/>
                </a:lnTo>
                <a:lnTo>
                  <a:pt x="9062" y="27416"/>
                </a:lnTo>
                <a:lnTo>
                  <a:pt x="9006" y="29411"/>
                </a:lnTo>
                <a:lnTo>
                  <a:pt x="8891" y="31192"/>
                </a:lnTo>
                <a:lnTo>
                  <a:pt x="8778" y="32811"/>
                </a:lnTo>
                <a:lnTo>
                  <a:pt x="7580" y="32866"/>
                </a:lnTo>
                <a:lnTo>
                  <a:pt x="3419" y="32866"/>
                </a:lnTo>
                <a:lnTo>
                  <a:pt x="1709" y="32811"/>
                </a:lnTo>
                <a:lnTo>
                  <a:pt x="0" y="32758"/>
                </a:lnTo>
                <a:lnTo>
                  <a:pt x="171" y="36320"/>
                </a:lnTo>
                <a:lnTo>
                  <a:pt x="400" y="37453"/>
                </a:lnTo>
                <a:lnTo>
                  <a:pt x="513" y="37778"/>
                </a:lnTo>
                <a:lnTo>
                  <a:pt x="741" y="38911"/>
                </a:lnTo>
                <a:lnTo>
                  <a:pt x="513" y="36320"/>
                </a:lnTo>
                <a:lnTo>
                  <a:pt x="229" y="34864"/>
                </a:lnTo>
                <a:lnTo>
                  <a:pt x="58" y="33136"/>
                </a:lnTo>
                <a:lnTo>
                  <a:pt x="1709" y="33189"/>
                </a:lnTo>
                <a:lnTo>
                  <a:pt x="3419" y="33244"/>
                </a:lnTo>
                <a:lnTo>
                  <a:pt x="7580" y="33244"/>
                </a:lnTo>
                <a:lnTo>
                  <a:pt x="8778" y="33189"/>
                </a:lnTo>
                <a:lnTo>
                  <a:pt x="8607" y="34917"/>
                </a:lnTo>
                <a:lnTo>
                  <a:pt x="8436" y="36373"/>
                </a:lnTo>
                <a:lnTo>
                  <a:pt x="8265" y="37506"/>
                </a:lnTo>
                <a:lnTo>
                  <a:pt x="7638" y="37561"/>
                </a:lnTo>
                <a:lnTo>
                  <a:pt x="6384" y="37561"/>
                </a:lnTo>
                <a:lnTo>
                  <a:pt x="4503" y="37884"/>
                </a:lnTo>
                <a:lnTo>
                  <a:pt x="7010" y="37884"/>
                </a:lnTo>
                <a:lnTo>
                  <a:pt x="7638" y="37831"/>
                </a:lnTo>
                <a:lnTo>
                  <a:pt x="8208" y="37831"/>
                </a:lnTo>
                <a:lnTo>
                  <a:pt x="8037" y="38911"/>
                </a:lnTo>
                <a:lnTo>
                  <a:pt x="7922" y="39720"/>
                </a:lnTo>
                <a:lnTo>
                  <a:pt x="8094" y="39667"/>
                </a:lnTo>
                <a:lnTo>
                  <a:pt x="8265" y="38911"/>
                </a:lnTo>
                <a:lnTo>
                  <a:pt x="8492" y="37831"/>
                </a:lnTo>
                <a:lnTo>
                  <a:pt x="11171" y="37723"/>
                </a:lnTo>
                <a:lnTo>
                  <a:pt x="13793" y="37506"/>
                </a:lnTo>
                <a:lnTo>
                  <a:pt x="16300" y="37183"/>
                </a:lnTo>
                <a:lnTo>
                  <a:pt x="15845" y="38262"/>
                </a:lnTo>
                <a:lnTo>
                  <a:pt x="15332" y="39017"/>
                </a:lnTo>
                <a:lnTo>
                  <a:pt x="15048" y="39395"/>
                </a:lnTo>
                <a:lnTo>
                  <a:pt x="12824" y="39720"/>
                </a:lnTo>
                <a:lnTo>
                  <a:pt x="10430" y="39989"/>
                </a:lnTo>
                <a:lnTo>
                  <a:pt x="11171" y="40259"/>
                </a:lnTo>
                <a:lnTo>
                  <a:pt x="16758" y="39450"/>
                </a:lnTo>
                <a:lnTo>
                  <a:pt x="22000" y="37884"/>
                </a:lnTo>
                <a:lnTo>
                  <a:pt x="20006" y="38478"/>
                </a:lnTo>
                <a:close/>
              </a:path>
            </a:pathLst>
          </a:custGeom>
          <a:solidFill>
            <a:srgbClr val="164F93"/>
          </a:solidFill>
        </p:spPr>
        <p:txBody>
          <a:bodyPr wrap="square" lIns="0" tIns="0" rIns="0" bIns="0" rtlCol="0">
            <a:noAutofit/>
          </a:bodyPr>
          <a:lstStyle/>
          <a:p>
            <a:endParaRPr/>
          </a:p>
        </p:txBody>
      </p:sp>
      <p:sp>
        <p:nvSpPr>
          <p:cNvPr id="189" name="object 189"/>
          <p:cNvSpPr/>
          <p:nvPr/>
        </p:nvSpPr>
        <p:spPr>
          <a:xfrm>
            <a:off x="443938" y="708533"/>
            <a:ext cx="47873" cy="73610"/>
          </a:xfrm>
          <a:custGeom>
            <a:avLst/>
            <a:gdLst/>
            <a:ahLst/>
            <a:cxnLst/>
            <a:rect l="l" t="t" r="r" b="b"/>
            <a:pathLst>
              <a:path w="47873" h="73610">
                <a:moveTo>
                  <a:pt x="56" y="35241"/>
                </a:moveTo>
                <a:lnTo>
                  <a:pt x="2906" y="35133"/>
                </a:lnTo>
                <a:lnTo>
                  <a:pt x="5699" y="34864"/>
                </a:lnTo>
                <a:lnTo>
                  <a:pt x="8492" y="34486"/>
                </a:lnTo>
                <a:lnTo>
                  <a:pt x="8833" y="37561"/>
                </a:lnTo>
                <a:lnTo>
                  <a:pt x="9062" y="40583"/>
                </a:lnTo>
                <a:lnTo>
                  <a:pt x="9290" y="43551"/>
                </a:lnTo>
                <a:lnTo>
                  <a:pt x="6384" y="43928"/>
                </a:lnTo>
                <a:lnTo>
                  <a:pt x="3363" y="44200"/>
                </a:lnTo>
                <a:lnTo>
                  <a:pt x="342" y="45117"/>
                </a:lnTo>
                <a:lnTo>
                  <a:pt x="3363" y="44955"/>
                </a:lnTo>
                <a:lnTo>
                  <a:pt x="6384" y="44684"/>
                </a:lnTo>
                <a:lnTo>
                  <a:pt x="9346" y="44253"/>
                </a:lnTo>
                <a:lnTo>
                  <a:pt x="9517" y="37453"/>
                </a:lnTo>
                <a:lnTo>
                  <a:pt x="9175" y="34378"/>
                </a:lnTo>
                <a:lnTo>
                  <a:pt x="11968" y="33945"/>
                </a:lnTo>
                <a:lnTo>
                  <a:pt x="14703" y="33406"/>
                </a:lnTo>
                <a:lnTo>
                  <a:pt x="17269" y="32758"/>
                </a:lnTo>
                <a:lnTo>
                  <a:pt x="17895" y="35834"/>
                </a:lnTo>
                <a:lnTo>
                  <a:pt x="18353" y="38803"/>
                </a:lnTo>
                <a:lnTo>
                  <a:pt x="18637" y="41717"/>
                </a:lnTo>
                <a:lnTo>
                  <a:pt x="18979" y="38641"/>
                </a:lnTo>
                <a:lnTo>
                  <a:pt x="18522" y="35672"/>
                </a:lnTo>
                <a:lnTo>
                  <a:pt x="17895" y="32597"/>
                </a:lnTo>
                <a:lnTo>
                  <a:pt x="20403" y="32003"/>
                </a:lnTo>
                <a:lnTo>
                  <a:pt x="22797" y="31247"/>
                </a:lnTo>
                <a:lnTo>
                  <a:pt x="25021" y="30383"/>
                </a:lnTo>
                <a:lnTo>
                  <a:pt x="25820" y="33352"/>
                </a:lnTo>
                <a:lnTo>
                  <a:pt x="25591" y="30167"/>
                </a:lnTo>
                <a:lnTo>
                  <a:pt x="27874" y="29250"/>
                </a:lnTo>
                <a:lnTo>
                  <a:pt x="29969" y="28280"/>
                </a:lnTo>
                <a:lnTo>
                  <a:pt x="31922" y="27200"/>
                </a:lnTo>
                <a:lnTo>
                  <a:pt x="32950" y="30061"/>
                </a:lnTo>
                <a:lnTo>
                  <a:pt x="33735" y="32920"/>
                </a:lnTo>
                <a:lnTo>
                  <a:pt x="34420" y="35727"/>
                </a:lnTo>
                <a:lnTo>
                  <a:pt x="32325" y="36859"/>
                </a:lnTo>
                <a:lnTo>
                  <a:pt x="30029" y="37939"/>
                </a:lnTo>
                <a:lnTo>
                  <a:pt x="27593" y="38911"/>
                </a:lnTo>
                <a:lnTo>
                  <a:pt x="27069" y="36050"/>
                </a:lnTo>
                <a:lnTo>
                  <a:pt x="27129" y="39828"/>
                </a:lnTo>
                <a:lnTo>
                  <a:pt x="27633" y="42634"/>
                </a:lnTo>
                <a:lnTo>
                  <a:pt x="27975" y="45440"/>
                </a:lnTo>
                <a:lnTo>
                  <a:pt x="28156" y="48139"/>
                </a:lnTo>
                <a:lnTo>
                  <a:pt x="28217" y="42417"/>
                </a:lnTo>
                <a:lnTo>
                  <a:pt x="27693" y="39558"/>
                </a:lnTo>
                <a:lnTo>
                  <a:pt x="30150" y="38586"/>
                </a:lnTo>
                <a:lnTo>
                  <a:pt x="32486" y="37508"/>
                </a:lnTo>
                <a:lnTo>
                  <a:pt x="34601" y="36375"/>
                </a:lnTo>
                <a:lnTo>
                  <a:pt x="35225" y="39181"/>
                </a:lnTo>
                <a:lnTo>
                  <a:pt x="35668" y="41986"/>
                </a:lnTo>
                <a:lnTo>
                  <a:pt x="35971" y="44631"/>
                </a:lnTo>
                <a:lnTo>
                  <a:pt x="33735" y="45817"/>
                </a:lnTo>
                <a:lnTo>
                  <a:pt x="31338" y="46898"/>
                </a:lnTo>
                <a:lnTo>
                  <a:pt x="28720" y="47923"/>
                </a:lnTo>
                <a:lnTo>
                  <a:pt x="28620" y="59742"/>
                </a:lnTo>
                <a:lnTo>
                  <a:pt x="28781" y="57206"/>
                </a:lnTo>
                <a:lnTo>
                  <a:pt x="31399" y="56234"/>
                </a:lnTo>
                <a:lnTo>
                  <a:pt x="31459" y="55695"/>
                </a:lnTo>
                <a:lnTo>
                  <a:pt x="28841" y="56720"/>
                </a:lnTo>
                <a:lnTo>
                  <a:pt x="28962" y="54129"/>
                </a:lnTo>
                <a:lnTo>
                  <a:pt x="28962" y="51323"/>
                </a:lnTo>
                <a:lnTo>
                  <a:pt x="28781" y="48462"/>
                </a:lnTo>
                <a:lnTo>
                  <a:pt x="31399" y="47492"/>
                </a:lnTo>
                <a:lnTo>
                  <a:pt x="33795" y="46358"/>
                </a:lnTo>
                <a:lnTo>
                  <a:pt x="36011" y="45170"/>
                </a:lnTo>
                <a:lnTo>
                  <a:pt x="36313" y="48084"/>
                </a:lnTo>
                <a:lnTo>
                  <a:pt x="36353" y="56018"/>
                </a:lnTo>
                <a:lnTo>
                  <a:pt x="36534" y="53698"/>
                </a:lnTo>
                <a:lnTo>
                  <a:pt x="38125" y="52834"/>
                </a:lnTo>
                <a:lnTo>
                  <a:pt x="38065" y="52403"/>
                </a:lnTo>
                <a:lnTo>
                  <a:pt x="36595" y="53212"/>
                </a:lnTo>
                <a:lnTo>
                  <a:pt x="36816" y="50620"/>
                </a:lnTo>
                <a:lnTo>
                  <a:pt x="36756" y="47815"/>
                </a:lnTo>
                <a:lnTo>
                  <a:pt x="36474" y="44900"/>
                </a:lnTo>
                <a:lnTo>
                  <a:pt x="38347" y="43875"/>
                </a:lnTo>
                <a:lnTo>
                  <a:pt x="40059" y="42742"/>
                </a:lnTo>
                <a:lnTo>
                  <a:pt x="41610" y="41609"/>
                </a:lnTo>
                <a:lnTo>
                  <a:pt x="42113" y="41231"/>
                </a:lnTo>
                <a:lnTo>
                  <a:pt x="41610" y="41070"/>
                </a:lnTo>
                <a:lnTo>
                  <a:pt x="41328" y="41286"/>
                </a:lnTo>
                <a:lnTo>
                  <a:pt x="39898" y="42364"/>
                </a:lnTo>
                <a:lnTo>
                  <a:pt x="38246" y="43389"/>
                </a:lnTo>
                <a:lnTo>
                  <a:pt x="36414" y="44414"/>
                </a:lnTo>
                <a:lnTo>
                  <a:pt x="36192" y="41717"/>
                </a:lnTo>
                <a:lnTo>
                  <a:pt x="35729" y="38911"/>
                </a:lnTo>
                <a:lnTo>
                  <a:pt x="35044" y="36105"/>
                </a:lnTo>
                <a:lnTo>
                  <a:pt x="37038" y="34917"/>
                </a:lnTo>
                <a:lnTo>
                  <a:pt x="38931" y="33675"/>
                </a:lnTo>
                <a:lnTo>
                  <a:pt x="40522" y="32381"/>
                </a:lnTo>
                <a:lnTo>
                  <a:pt x="41267" y="35241"/>
                </a:lnTo>
                <a:lnTo>
                  <a:pt x="41670" y="34917"/>
                </a:lnTo>
                <a:lnTo>
                  <a:pt x="40925" y="32056"/>
                </a:lnTo>
                <a:lnTo>
                  <a:pt x="41549" y="31517"/>
                </a:lnTo>
                <a:lnTo>
                  <a:pt x="42113" y="30978"/>
                </a:lnTo>
                <a:lnTo>
                  <a:pt x="42697" y="30438"/>
                </a:lnTo>
                <a:lnTo>
                  <a:pt x="43603" y="29575"/>
                </a:lnTo>
                <a:lnTo>
                  <a:pt x="44349" y="28711"/>
                </a:lnTo>
                <a:lnTo>
                  <a:pt x="45033" y="27847"/>
                </a:lnTo>
                <a:lnTo>
                  <a:pt x="45879" y="30708"/>
                </a:lnTo>
                <a:lnTo>
                  <a:pt x="46443" y="33514"/>
                </a:lnTo>
                <a:lnTo>
                  <a:pt x="46161" y="30330"/>
                </a:lnTo>
                <a:lnTo>
                  <a:pt x="45315" y="27469"/>
                </a:lnTo>
                <a:lnTo>
                  <a:pt x="46443" y="25958"/>
                </a:lnTo>
                <a:lnTo>
                  <a:pt x="47309" y="24394"/>
                </a:lnTo>
                <a:lnTo>
                  <a:pt x="47873" y="22883"/>
                </a:lnTo>
                <a:lnTo>
                  <a:pt x="47651" y="22235"/>
                </a:lnTo>
                <a:lnTo>
                  <a:pt x="47067" y="23747"/>
                </a:lnTo>
                <a:lnTo>
                  <a:pt x="46282" y="25311"/>
                </a:lnTo>
                <a:lnTo>
                  <a:pt x="45134" y="26875"/>
                </a:lnTo>
                <a:lnTo>
                  <a:pt x="44852" y="27253"/>
                </a:lnTo>
                <a:lnTo>
                  <a:pt x="44107" y="28172"/>
                </a:lnTo>
                <a:lnTo>
                  <a:pt x="43261" y="29142"/>
                </a:lnTo>
                <a:lnTo>
                  <a:pt x="42294" y="30061"/>
                </a:lnTo>
                <a:lnTo>
                  <a:pt x="41831" y="30492"/>
                </a:lnTo>
                <a:lnTo>
                  <a:pt x="41328" y="30978"/>
                </a:lnTo>
                <a:lnTo>
                  <a:pt x="40744" y="31409"/>
                </a:lnTo>
                <a:lnTo>
                  <a:pt x="40361" y="31733"/>
                </a:lnTo>
                <a:lnTo>
                  <a:pt x="38750" y="33083"/>
                </a:lnTo>
                <a:lnTo>
                  <a:pt x="36937" y="34269"/>
                </a:lnTo>
                <a:lnTo>
                  <a:pt x="34883" y="35456"/>
                </a:lnTo>
                <a:lnTo>
                  <a:pt x="34259" y="32650"/>
                </a:lnTo>
                <a:lnTo>
                  <a:pt x="33393" y="29791"/>
                </a:lnTo>
                <a:lnTo>
                  <a:pt x="32366" y="26930"/>
                </a:lnTo>
                <a:lnTo>
                  <a:pt x="34259" y="25850"/>
                </a:lnTo>
                <a:lnTo>
                  <a:pt x="36011" y="24717"/>
                </a:lnTo>
                <a:lnTo>
                  <a:pt x="37501" y="23477"/>
                </a:lnTo>
                <a:lnTo>
                  <a:pt x="38689" y="26228"/>
                </a:lnTo>
                <a:lnTo>
                  <a:pt x="39616" y="29036"/>
                </a:lnTo>
                <a:lnTo>
                  <a:pt x="39092" y="25958"/>
                </a:lnTo>
                <a:lnTo>
                  <a:pt x="37904" y="23152"/>
                </a:lnTo>
                <a:lnTo>
                  <a:pt x="38528" y="22666"/>
                </a:lnTo>
                <a:lnTo>
                  <a:pt x="39092" y="22127"/>
                </a:lnTo>
                <a:lnTo>
                  <a:pt x="39616" y="21588"/>
                </a:lnTo>
                <a:lnTo>
                  <a:pt x="40401" y="20833"/>
                </a:lnTo>
                <a:lnTo>
                  <a:pt x="41086" y="20077"/>
                </a:lnTo>
                <a:lnTo>
                  <a:pt x="41710" y="19266"/>
                </a:lnTo>
                <a:lnTo>
                  <a:pt x="43039" y="21966"/>
                </a:lnTo>
                <a:lnTo>
                  <a:pt x="43261" y="21588"/>
                </a:lnTo>
                <a:lnTo>
                  <a:pt x="42012" y="18944"/>
                </a:lnTo>
                <a:lnTo>
                  <a:pt x="41771" y="18511"/>
                </a:lnTo>
                <a:lnTo>
                  <a:pt x="41549" y="18889"/>
                </a:lnTo>
                <a:lnTo>
                  <a:pt x="40864" y="19699"/>
                </a:lnTo>
                <a:lnTo>
                  <a:pt x="40119" y="20508"/>
                </a:lnTo>
                <a:lnTo>
                  <a:pt x="39334" y="21317"/>
                </a:lnTo>
                <a:lnTo>
                  <a:pt x="38810" y="21803"/>
                </a:lnTo>
                <a:lnTo>
                  <a:pt x="38307" y="22235"/>
                </a:lnTo>
                <a:lnTo>
                  <a:pt x="37723" y="22721"/>
                </a:lnTo>
                <a:lnTo>
                  <a:pt x="36998" y="21047"/>
                </a:lnTo>
                <a:lnTo>
                  <a:pt x="36192" y="19321"/>
                </a:lnTo>
                <a:lnTo>
                  <a:pt x="35286" y="17647"/>
                </a:lnTo>
                <a:lnTo>
                  <a:pt x="34762" y="16677"/>
                </a:lnTo>
                <a:lnTo>
                  <a:pt x="34198" y="15758"/>
                </a:lnTo>
                <a:lnTo>
                  <a:pt x="33675" y="14896"/>
                </a:lnTo>
                <a:lnTo>
                  <a:pt x="35004" y="13816"/>
                </a:lnTo>
                <a:lnTo>
                  <a:pt x="36132" y="12683"/>
                </a:lnTo>
                <a:lnTo>
                  <a:pt x="37098" y="11441"/>
                </a:lnTo>
                <a:lnTo>
                  <a:pt x="38810" y="13869"/>
                </a:lnTo>
                <a:lnTo>
                  <a:pt x="40300" y="16352"/>
                </a:lnTo>
                <a:lnTo>
                  <a:pt x="39092" y="13546"/>
                </a:lnTo>
                <a:lnTo>
                  <a:pt x="37380" y="11118"/>
                </a:lnTo>
                <a:lnTo>
                  <a:pt x="37904" y="10471"/>
                </a:lnTo>
                <a:lnTo>
                  <a:pt x="38125" y="10093"/>
                </a:lnTo>
                <a:lnTo>
                  <a:pt x="38689" y="9230"/>
                </a:lnTo>
                <a:lnTo>
                  <a:pt x="39153" y="8366"/>
                </a:lnTo>
                <a:lnTo>
                  <a:pt x="39495" y="7449"/>
                </a:lnTo>
                <a:lnTo>
                  <a:pt x="41267" y="9660"/>
                </a:lnTo>
                <a:lnTo>
                  <a:pt x="42798" y="11982"/>
                </a:lnTo>
                <a:lnTo>
                  <a:pt x="44107" y="14302"/>
                </a:lnTo>
                <a:lnTo>
                  <a:pt x="44288" y="14680"/>
                </a:lnTo>
                <a:lnTo>
                  <a:pt x="45718" y="17216"/>
                </a:lnTo>
                <a:lnTo>
                  <a:pt x="44449" y="14302"/>
                </a:lnTo>
                <a:lnTo>
                  <a:pt x="44973" y="12844"/>
                </a:lnTo>
                <a:lnTo>
                  <a:pt x="45194" y="11388"/>
                </a:lnTo>
                <a:lnTo>
                  <a:pt x="44973" y="9769"/>
                </a:lnTo>
                <a:lnTo>
                  <a:pt x="44973" y="10955"/>
                </a:lnTo>
                <a:lnTo>
                  <a:pt x="44731" y="12413"/>
                </a:lnTo>
                <a:lnTo>
                  <a:pt x="44228" y="13924"/>
                </a:lnTo>
                <a:lnTo>
                  <a:pt x="42919" y="11604"/>
                </a:lnTo>
                <a:lnTo>
                  <a:pt x="41368" y="9338"/>
                </a:lnTo>
                <a:lnTo>
                  <a:pt x="39616" y="7124"/>
                </a:lnTo>
                <a:lnTo>
                  <a:pt x="40059" y="5829"/>
                </a:lnTo>
                <a:lnTo>
                  <a:pt x="40240" y="4535"/>
                </a:lnTo>
                <a:lnTo>
                  <a:pt x="40240" y="3341"/>
                </a:lnTo>
                <a:lnTo>
                  <a:pt x="42113" y="5452"/>
                </a:lnTo>
                <a:lnTo>
                  <a:pt x="43664" y="7124"/>
                </a:lnTo>
                <a:lnTo>
                  <a:pt x="42053" y="4966"/>
                </a:lnTo>
                <a:lnTo>
                  <a:pt x="40240" y="2866"/>
                </a:lnTo>
                <a:lnTo>
                  <a:pt x="40180" y="1347"/>
                </a:lnTo>
                <a:lnTo>
                  <a:pt x="39837" y="0"/>
                </a:lnTo>
                <a:lnTo>
                  <a:pt x="39898" y="2923"/>
                </a:lnTo>
                <a:lnTo>
                  <a:pt x="39898" y="4102"/>
                </a:lnTo>
                <a:lnTo>
                  <a:pt x="39716" y="5397"/>
                </a:lnTo>
                <a:lnTo>
                  <a:pt x="39334" y="6746"/>
                </a:lnTo>
                <a:lnTo>
                  <a:pt x="38810" y="6152"/>
                </a:lnTo>
                <a:lnTo>
                  <a:pt x="38589" y="5829"/>
                </a:lnTo>
                <a:lnTo>
                  <a:pt x="36816" y="3834"/>
                </a:lnTo>
                <a:lnTo>
                  <a:pt x="34943" y="1936"/>
                </a:lnTo>
                <a:lnTo>
                  <a:pt x="32990" y="265"/>
                </a:lnTo>
                <a:lnTo>
                  <a:pt x="32889" y="588"/>
                </a:lnTo>
                <a:lnTo>
                  <a:pt x="34762" y="2259"/>
                </a:lnTo>
                <a:lnTo>
                  <a:pt x="36595" y="4049"/>
                </a:lnTo>
                <a:lnTo>
                  <a:pt x="38307" y="6046"/>
                </a:lnTo>
                <a:lnTo>
                  <a:pt x="38931" y="6746"/>
                </a:lnTo>
                <a:lnTo>
                  <a:pt x="39213" y="7071"/>
                </a:lnTo>
                <a:lnTo>
                  <a:pt x="38871" y="7988"/>
                </a:lnTo>
                <a:lnTo>
                  <a:pt x="38347" y="8960"/>
                </a:lnTo>
                <a:lnTo>
                  <a:pt x="37723" y="9877"/>
                </a:lnTo>
                <a:lnTo>
                  <a:pt x="37340" y="10471"/>
                </a:lnTo>
                <a:lnTo>
                  <a:pt x="37098" y="10741"/>
                </a:lnTo>
                <a:lnTo>
                  <a:pt x="35225" y="8149"/>
                </a:lnTo>
                <a:lnTo>
                  <a:pt x="33171" y="5774"/>
                </a:lnTo>
                <a:lnTo>
                  <a:pt x="35004" y="8474"/>
                </a:lnTo>
                <a:lnTo>
                  <a:pt x="36877" y="11063"/>
                </a:lnTo>
                <a:lnTo>
                  <a:pt x="35910" y="12252"/>
                </a:lnTo>
                <a:lnTo>
                  <a:pt x="34702" y="13385"/>
                </a:lnTo>
                <a:lnTo>
                  <a:pt x="33393" y="14463"/>
                </a:lnTo>
                <a:lnTo>
                  <a:pt x="31681" y="11711"/>
                </a:lnTo>
                <a:lnTo>
                  <a:pt x="29747" y="9121"/>
                </a:lnTo>
                <a:lnTo>
                  <a:pt x="29405" y="9444"/>
                </a:lnTo>
                <a:lnTo>
                  <a:pt x="31298" y="11982"/>
                </a:lnTo>
                <a:lnTo>
                  <a:pt x="33050" y="14733"/>
                </a:lnTo>
                <a:lnTo>
                  <a:pt x="31641" y="15813"/>
                </a:lnTo>
                <a:lnTo>
                  <a:pt x="30090" y="16785"/>
                </a:lnTo>
                <a:lnTo>
                  <a:pt x="28378" y="17702"/>
                </a:lnTo>
                <a:lnTo>
                  <a:pt x="28620" y="18188"/>
                </a:lnTo>
                <a:lnTo>
                  <a:pt x="30311" y="17269"/>
                </a:lnTo>
                <a:lnTo>
                  <a:pt x="31922" y="16244"/>
                </a:lnTo>
                <a:lnTo>
                  <a:pt x="33292" y="15166"/>
                </a:lnTo>
                <a:lnTo>
                  <a:pt x="33856" y="16030"/>
                </a:lnTo>
                <a:lnTo>
                  <a:pt x="34359" y="16947"/>
                </a:lnTo>
                <a:lnTo>
                  <a:pt x="34823" y="17863"/>
                </a:lnTo>
                <a:lnTo>
                  <a:pt x="35789" y="19591"/>
                </a:lnTo>
                <a:lnTo>
                  <a:pt x="36595" y="21317"/>
                </a:lnTo>
                <a:lnTo>
                  <a:pt x="37340" y="23044"/>
                </a:lnTo>
                <a:lnTo>
                  <a:pt x="35789" y="24233"/>
                </a:lnTo>
                <a:lnTo>
                  <a:pt x="34077" y="25419"/>
                </a:lnTo>
                <a:lnTo>
                  <a:pt x="32204" y="26444"/>
                </a:lnTo>
                <a:lnTo>
                  <a:pt x="31862" y="25527"/>
                </a:lnTo>
                <a:lnTo>
                  <a:pt x="31520" y="24555"/>
                </a:lnTo>
                <a:lnTo>
                  <a:pt x="31117" y="23638"/>
                </a:lnTo>
                <a:lnTo>
                  <a:pt x="30372" y="21749"/>
                </a:lnTo>
                <a:lnTo>
                  <a:pt x="29526" y="19914"/>
                </a:lnTo>
                <a:lnTo>
                  <a:pt x="29868" y="21966"/>
                </a:lnTo>
                <a:lnTo>
                  <a:pt x="30613" y="23855"/>
                </a:lnTo>
                <a:lnTo>
                  <a:pt x="30996" y="24825"/>
                </a:lnTo>
                <a:lnTo>
                  <a:pt x="31399" y="25742"/>
                </a:lnTo>
                <a:lnTo>
                  <a:pt x="31741" y="26714"/>
                </a:lnTo>
                <a:lnTo>
                  <a:pt x="29808" y="27794"/>
                </a:lnTo>
                <a:lnTo>
                  <a:pt x="27693" y="28764"/>
                </a:lnTo>
                <a:lnTo>
                  <a:pt x="25476" y="29628"/>
                </a:lnTo>
                <a:lnTo>
                  <a:pt x="25305" y="29036"/>
                </a:lnTo>
                <a:lnTo>
                  <a:pt x="25133" y="28441"/>
                </a:lnTo>
                <a:lnTo>
                  <a:pt x="24962" y="27847"/>
                </a:lnTo>
                <a:lnTo>
                  <a:pt x="24221" y="25472"/>
                </a:lnTo>
                <a:lnTo>
                  <a:pt x="24336" y="28008"/>
                </a:lnTo>
                <a:lnTo>
                  <a:pt x="24507" y="28658"/>
                </a:lnTo>
                <a:lnTo>
                  <a:pt x="24678" y="29250"/>
                </a:lnTo>
                <a:lnTo>
                  <a:pt x="24850" y="29844"/>
                </a:lnTo>
                <a:lnTo>
                  <a:pt x="22626" y="30708"/>
                </a:lnTo>
                <a:lnTo>
                  <a:pt x="20290" y="31409"/>
                </a:lnTo>
                <a:lnTo>
                  <a:pt x="17783" y="32056"/>
                </a:lnTo>
                <a:lnTo>
                  <a:pt x="17668" y="31409"/>
                </a:lnTo>
                <a:lnTo>
                  <a:pt x="17611" y="31031"/>
                </a:lnTo>
                <a:lnTo>
                  <a:pt x="17041" y="28280"/>
                </a:lnTo>
                <a:lnTo>
                  <a:pt x="16413" y="28441"/>
                </a:lnTo>
                <a:lnTo>
                  <a:pt x="16983" y="31194"/>
                </a:lnTo>
                <a:lnTo>
                  <a:pt x="17098" y="31841"/>
                </a:lnTo>
                <a:lnTo>
                  <a:pt x="17213" y="32219"/>
                </a:lnTo>
                <a:lnTo>
                  <a:pt x="14591" y="32866"/>
                </a:lnTo>
                <a:lnTo>
                  <a:pt x="11912" y="33406"/>
                </a:lnTo>
                <a:lnTo>
                  <a:pt x="9119" y="33783"/>
                </a:lnTo>
                <a:lnTo>
                  <a:pt x="9062" y="33083"/>
                </a:lnTo>
                <a:lnTo>
                  <a:pt x="9004" y="32705"/>
                </a:lnTo>
                <a:lnTo>
                  <a:pt x="8663" y="29952"/>
                </a:lnTo>
                <a:lnTo>
                  <a:pt x="8377" y="33514"/>
                </a:lnTo>
                <a:lnTo>
                  <a:pt x="8377" y="33892"/>
                </a:lnTo>
                <a:lnTo>
                  <a:pt x="5699" y="34269"/>
                </a:lnTo>
                <a:lnTo>
                  <a:pt x="2849" y="34486"/>
                </a:lnTo>
                <a:lnTo>
                  <a:pt x="0" y="34647"/>
                </a:lnTo>
                <a:lnTo>
                  <a:pt x="0" y="73610"/>
                </a:lnTo>
                <a:lnTo>
                  <a:pt x="114" y="71829"/>
                </a:lnTo>
                <a:lnTo>
                  <a:pt x="227" y="69779"/>
                </a:lnTo>
                <a:lnTo>
                  <a:pt x="171" y="38370"/>
                </a:lnTo>
                <a:lnTo>
                  <a:pt x="56" y="35241"/>
                </a:lnTo>
                <a:close/>
              </a:path>
            </a:pathLst>
          </a:custGeom>
          <a:solidFill>
            <a:srgbClr val="164F93"/>
          </a:solidFill>
        </p:spPr>
        <p:txBody>
          <a:bodyPr wrap="square" lIns="0" tIns="0" rIns="0" bIns="0" rtlCol="0">
            <a:noAutofit/>
          </a:bodyPr>
          <a:lstStyle/>
          <a:p>
            <a:endParaRPr/>
          </a:p>
        </p:txBody>
      </p:sp>
      <p:sp>
        <p:nvSpPr>
          <p:cNvPr id="190" name="object 190"/>
          <p:cNvSpPr/>
          <p:nvPr/>
        </p:nvSpPr>
        <p:spPr>
          <a:xfrm>
            <a:off x="440063" y="689207"/>
            <a:ext cx="9858" cy="3360"/>
          </a:xfrm>
          <a:custGeom>
            <a:avLst/>
            <a:gdLst/>
            <a:ahLst/>
            <a:cxnLst/>
            <a:rect l="l" t="t" r="r" b="b"/>
            <a:pathLst>
              <a:path w="9858" h="3360">
                <a:moveTo>
                  <a:pt x="8092" y="227"/>
                </a:moveTo>
                <a:lnTo>
                  <a:pt x="8035" y="0"/>
                </a:lnTo>
                <a:lnTo>
                  <a:pt x="7749" y="113"/>
                </a:lnTo>
                <a:lnTo>
                  <a:pt x="7350" y="227"/>
                </a:lnTo>
                <a:lnTo>
                  <a:pt x="3647" y="1309"/>
                </a:lnTo>
                <a:lnTo>
                  <a:pt x="853" y="2809"/>
                </a:lnTo>
                <a:lnTo>
                  <a:pt x="0" y="3360"/>
                </a:lnTo>
                <a:lnTo>
                  <a:pt x="665" y="3343"/>
                </a:lnTo>
                <a:lnTo>
                  <a:pt x="5014" y="2221"/>
                </a:lnTo>
                <a:lnTo>
                  <a:pt x="1937" y="2923"/>
                </a:lnTo>
                <a:lnTo>
                  <a:pt x="398" y="3360"/>
                </a:lnTo>
                <a:lnTo>
                  <a:pt x="1822" y="2866"/>
                </a:lnTo>
                <a:lnTo>
                  <a:pt x="5413" y="1727"/>
                </a:lnTo>
                <a:lnTo>
                  <a:pt x="9858" y="1082"/>
                </a:lnTo>
                <a:lnTo>
                  <a:pt x="9517" y="930"/>
                </a:lnTo>
                <a:lnTo>
                  <a:pt x="5071" y="1632"/>
                </a:lnTo>
                <a:lnTo>
                  <a:pt x="1595" y="2752"/>
                </a:lnTo>
                <a:lnTo>
                  <a:pt x="283" y="3303"/>
                </a:lnTo>
                <a:lnTo>
                  <a:pt x="1367" y="2752"/>
                </a:lnTo>
                <a:lnTo>
                  <a:pt x="4046" y="1404"/>
                </a:lnTo>
                <a:lnTo>
                  <a:pt x="7409" y="436"/>
                </a:lnTo>
                <a:lnTo>
                  <a:pt x="7864" y="322"/>
                </a:lnTo>
                <a:lnTo>
                  <a:pt x="8092" y="227"/>
                </a:lnTo>
                <a:close/>
              </a:path>
            </a:pathLst>
          </a:custGeom>
          <a:solidFill>
            <a:srgbClr val="164F93"/>
          </a:solidFill>
        </p:spPr>
        <p:txBody>
          <a:bodyPr wrap="square" lIns="0" tIns="0" rIns="0" bIns="0" rtlCol="0">
            <a:noAutofit/>
          </a:bodyPr>
          <a:lstStyle/>
          <a:p>
            <a:endParaRPr/>
          </a:p>
        </p:txBody>
      </p:sp>
      <p:sp>
        <p:nvSpPr>
          <p:cNvPr id="191" name="object 191"/>
          <p:cNvSpPr/>
          <p:nvPr/>
        </p:nvSpPr>
        <p:spPr>
          <a:xfrm>
            <a:off x="419430" y="746903"/>
            <a:ext cx="43714" cy="43389"/>
          </a:xfrm>
          <a:custGeom>
            <a:avLst/>
            <a:gdLst/>
            <a:ahLst/>
            <a:cxnLst/>
            <a:rect l="l" t="t" r="r" b="b"/>
            <a:pathLst>
              <a:path w="43714" h="43389">
                <a:moveTo>
                  <a:pt x="398" y="39503"/>
                </a:moveTo>
                <a:lnTo>
                  <a:pt x="2793" y="40151"/>
                </a:lnTo>
                <a:lnTo>
                  <a:pt x="5413" y="40692"/>
                </a:lnTo>
                <a:lnTo>
                  <a:pt x="8263" y="41069"/>
                </a:lnTo>
                <a:lnTo>
                  <a:pt x="8891" y="42256"/>
                </a:lnTo>
                <a:lnTo>
                  <a:pt x="9574" y="43012"/>
                </a:lnTo>
                <a:lnTo>
                  <a:pt x="10087" y="43389"/>
                </a:lnTo>
                <a:lnTo>
                  <a:pt x="9860" y="43065"/>
                </a:lnTo>
                <a:lnTo>
                  <a:pt x="9233" y="42309"/>
                </a:lnTo>
                <a:lnTo>
                  <a:pt x="8549" y="41123"/>
                </a:lnTo>
                <a:lnTo>
                  <a:pt x="10828" y="41447"/>
                </a:lnTo>
                <a:lnTo>
                  <a:pt x="13165" y="41662"/>
                </a:lnTo>
                <a:lnTo>
                  <a:pt x="15616" y="41825"/>
                </a:lnTo>
                <a:lnTo>
                  <a:pt x="15503" y="41500"/>
                </a:lnTo>
                <a:lnTo>
                  <a:pt x="13052" y="41392"/>
                </a:lnTo>
                <a:lnTo>
                  <a:pt x="10657" y="41123"/>
                </a:lnTo>
                <a:lnTo>
                  <a:pt x="8377" y="40798"/>
                </a:lnTo>
                <a:lnTo>
                  <a:pt x="8263" y="40583"/>
                </a:lnTo>
                <a:lnTo>
                  <a:pt x="7751" y="39503"/>
                </a:lnTo>
                <a:lnTo>
                  <a:pt x="7181" y="38047"/>
                </a:lnTo>
                <a:lnTo>
                  <a:pt x="6724" y="36373"/>
                </a:lnTo>
                <a:lnTo>
                  <a:pt x="9290" y="36751"/>
                </a:lnTo>
                <a:lnTo>
                  <a:pt x="11968" y="37022"/>
                </a:lnTo>
                <a:lnTo>
                  <a:pt x="14703" y="37128"/>
                </a:lnTo>
                <a:lnTo>
                  <a:pt x="14989" y="38911"/>
                </a:lnTo>
                <a:lnTo>
                  <a:pt x="15273" y="40367"/>
                </a:lnTo>
                <a:lnTo>
                  <a:pt x="15102" y="36806"/>
                </a:lnTo>
                <a:lnTo>
                  <a:pt x="14933" y="35186"/>
                </a:lnTo>
                <a:lnTo>
                  <a:pt x="14818" y="33406"/>
                </a:lnTo>
                <a:lnTo>
                  <a:pt x="14703" y="31409"/>
                </a:lnTo>
                <a:lnTo>
                  <a:pt x="16584" y="31464"/>
                </a:lnTo>
                <a:lnTo>
                  <a:pt x="18522" y="31517"/>
                </a:lnTo>
                <a:lnTo>
                  <a:pt x="22969" y="31517"/>
                </a:lnTo>
                <a:lnTo>
                  <a:pt x="24165" y="31464"/>
                </a:lnTo>
                <a:lnTo>
                  <a:pt x="24280" y="37237"/>
                </a:lnTo>
                <a:lnTo>
                  <a:pt x="27242" y="37128"/>
                </a:lnTo>
                <a:lnTo>
                  <a:pt x="30092" y="36859"/>
                </a:lnTo>
                <a:lnTo>
                  <a:pt x="32829" y="36481"/>
                </a:lnTo>
                <a:lnTo>
                  <a:pt x="32486" y="37992"/>
                </a:lnTo>
                <a:lnTo>
                  <a:pt x="32144" y="39289"/>
                </a:lnTo>
                <a:lnTo>
                  <a:pt x="31860" y="40853"/>
                </a:lnTo>
                <a:lnTo>
                  <a:pt x="32031" y="40420"/>
                </a:lnTo>
                <a:lnTo>
                  <a:pt x="32486" y="39342"/>
                </a:lnTo>
                <a:lnTo>
                  <a:pt x="32885" y="37992"/>
                </a:lnTo>
                <a:lnTo>
                  <a:pt x="33228" y="36428"/>
                </a:lnTo>
                <a:lnTo>
                  <a:pt x="36077" y="36050"/>
                </a:lnTo>
                <a:lnTo>
                  <a:pt x="38812" y="35564"/>
                </a:lnTo>
                <a:lnTo>
                  <a:pt x="41434" y="34917"/>
                </a:lnTo>
                <a:lnTo>
                  <a:pt x="41549" y="34539"/>
                </a:lnTo>
                <a:lnTo>
                  <a:pt x="38927" y="35133"/>
                </a:lnTo>
                <a:lnTo>
                  <a:pt x="36190" y="35672"/>
                </a:lnTo>
                <a:lnTo>
                  <a:pt x="33284" y="36050"/>
                </a:lnTo>
                <a:lnTo>
                  <a:pt x="33626" y="34431"/>
                </a:lnTo>
                <a:lnTo>
                  <a:pt x="33969" y="32650"/>
                </a:lnTo>
                <a:lnTo>
                  <a:pt x="34196" y="30600"/>
                </a:lnTo>
                <a:lnTo>
                  <a:pt x="37217" y="30222"/>
                </a:lnTo>
                <a:lnTo>
                  <a:pt x="40067" y="29681"/>
                </a:lnTo>
                <a:lnTo>
                  <a:pt x="42860" y="29034"/>
                </a:lnTo>
                <a:lnTo>
                  <a:pt x="42518" y="31086"/>
                </a:lnTo>
                <a:lnTo>
                  <a:pt x="42061" y="32920"/>
                </a:lnTo>
                <a:lnTo>
                  <a:pt x="41833" y="34862"/>
                </a:lnTo>
                <a:lnTo>
                  <a:pt x="41948" y="34431"/>
                </a:lnTo>
                <a:lnTo>
                  <a:pt x="42518" y="32867"/>
                </a:lnTo>
                <a:lnTo>
                  <a:pt x="42973" y="30978"/>
                </a:lnTo>
                <a:lnTo>
                  <a:pt x="43315" y="28981"/>
                </a:lnTo>
                <a:lnTo>
                  <a:pt x="43430" y="28495"/>
                </a:lnTo>
                <a:lnTo>
                  <a:pt x="43714" y="26336"/>
                </a:lnTo>
                <a:lnTo>
                  <a:pt x="43658" y="21694"/>
                </a:lnTo>
                <a:lnTo>
                  <a:pt x="43487" y="24178"/>
                </a:lnTo>
                <a:lnTo>
                  <a:pt x="43259" y="26497"/>
                </a:lnTo>
                <a:lnTo>
                  <a:pt x="42917" y="28603"/>
                </a:lnTo>
                <a:lnTo>
                  <a:pt x="40180" y="29197"/>
                </a:lnTo>
                <a:lnTo>
                  <a:pt x="37274" y="29736"/>
                </a:lnTo>
                <a:lnTo>
                  <a:pt x="34253" y="30167"/>
                </a:lnTo>
                <a:lnTo>
                  <a:pt x="34253" y="29844"/>
                </a:lnTo>
                <a:lnTo>
                  <a:pt x="34480" y="27847"/>
                </a:lnTo>
                <a:lnTo>
                  <a:pt x="34253" y="17647"/>
                </a:lnTo>
                <a:lnTo>
                  <a:pt x="34196" y="20347"/>
                </a:lnTo>
                <a:lnTo>
                  <a:pt x="34140" y="22883"/>
                </a:lnTo>
                <a:lnTo>
                  <a:pt x="31175" y="23261"/>
                </a:lnTo>
                <a:lnTo>
                  <a:pt x="28098" y="23530"/>
                </a:lnTo>
                <a:lnTo>
                  <a:pt x="24906" y="23692"/>
                </a:lnTo>
                <a:lnTo>
                  <a:pt x="24962" y="21155"/>
                </a:lnTo>
                <a:lnTo>
                  <a:pt x="24962" y="12358"/>
                </a:lnTo>
                <a:lnTo>
                  <a:pt x="24906" y="9607"/>
                </a:lnTo>
                <a:lnTo>
                  <a:pt x="24850" y="6746"/>
                </a:lnTo>
                <a:lnTo>
                  <a:pt x="27870" y="5829"/>
                </a:lnTo>
                <a:lnTo>
                  <a:pt x="24791" y="5991"/>
                </a:lnTo>
                <a:lnTo>
                  <a:pt x="24850" y="28333"/>
                </a:lnTo>
                <a:lnTo>
                  <a:pt x="24906" y="26336"/>
                </a:lnTo>
                <a:lnTo>
                  <a:pt x="24906" y="24231"/>
                </a:lnTo>
                <a:lnTo>
                  <a:pt x="28042" y="24069"/>
                </a:lnTo>
                <a:lnTo>
                  <a:pt x="31119" y="23800"/>
                </a:lnTo>
                <a:lnTo>
                  <a:pt x="34140" y="23422"/>
                </a:lnTo>
                <a:lnTo>
                  <a:pt x="34025" y="25689"/>
                </a:lnTo>
                <a:lnTo>
                  <a:pt x="33910" y="27847"/>
                </a:lnTo>
                <a:lnTo>
                  <a:pt x="33741" y="29789"/>
                </a:lnTo>
                <a:lnTo>
                  <a:pt x="33741" y="30222"/>
                </a:lnTo>
                <a:lnTo>
                  <a:pt x="30833" y="30600"/>
                </a:lnTo>
                <a:lnTo>
                  <a:pt x="27812" y="30869"/>
                </a:lnTo>
                <a:lnTo>
                  <a:pt x="24735" y="30978"/>
                </a:lnTo>
                <a:lnTo>
                  <a:pt x="24735" y="3022"/>
                </a:lnTo>
                <a:lnTo>
                  <a:pt x="24678" y="0"/>
                </a:lnTo>
                <a:lnTo>
                  <a:pt x="24735" y="31409"/>
                </a:lnTo>
                <a:lnTo>
                  <a:pt x="27756" y="31300"/>
                </a:lnTo>
                <a:lnTo>
                  <a:pt x="30777" y="31031"/>
                </a:lnTo>
                <a:lnTo>
                  <a:pt x="33683" y="30653"/>
                </a:lnTo>
                <a:lnTo>
                  <a:pt x="33455" y="32703"/>
                </a:lnTo>
                <a:lnTo>
                  <a:pt x="33228" y="34539"/>
                </a:lnTo>
                <a:lnTo>
                  <a:pt x="32885" y="36103"/>
                </a:lnTo>
                <a:lnTo>
                  <a:pt x="30150" y="36481"/>
                </a:lnTo>
                <a:lnTo>
                  <a:pt x="27300" y="36697"/>
                </a:lnTo>
                <a:lnTo>
                  <a:pt x="24336" y="36859"/>
                </a:lnTo>
                <a:lnTo>
                  <a:pt x="24280" y="26336"/>
                </a:lnTo>
                <a:lnTo>
                  <a:pt x="24221" y="28333"/>
                </a:lnTo>
                <a:lnTo>
                  <a:pt x="24165" y="30167"/>
                </a:lnTo>
                <a:lnTo>
                  <a:pt x="24165" y="30978"/>
                </a:lnTo>
                <a:lnTo>
                  <a:pt x="22969" y="31031"/>
                </a:lnTo>
                <a:lnTo>
                  <a:pt x="21714" y="31086"/>
                </a:lnTo>
                <a:lnTo>
                  <a:pt x="18522" y="31086"/>
                </a:lnTo>
                <a:lnTo>
                  <a:pt x="16584" y="31031"/>
                </a:lnTo>
                <a:lnTo>
                  <a:pt x="14703" y="30923"/>
                </a:lnTo>
                <a:lnTo>
                  <a:pt x="14647" y="30437"/>
                </a:lnTo>
                <a:lnTo>
                  <a:pt x="14647" y="36751"/>
                </a:lnTo>
                <a:lnTo>
                  <a:pt x="11912" y="36644"/>
                </a:lnTo>
                <a:lnTo>
                  <a:pt x="9233" y="36373"/>
                </a:lnTo>
                <a:lnTo>
                  <a:pt x="6668" y="35995"/>
                </a:lnTo>
                <a:lnTo>
                  <a:pt x="6213" y="34378"/>
                </a:lnTo>
                <a:lnTo>
                  <a:pt x="5870" y="32542"/>
                </a:lnTo>
                <a:lnTo>
                  <a:pt x="5584" y="30545"/>
                </a:lnTo>
                <a:lnTo>
                  <a:pt x="8321" y="30492"/>
                </a:lnTo>
                <a:lnTo>
                  <a:pt x="5528" y="30059"/>
                </a:lnTo>
                <a:lnTo>
                  <a:pt x="5755" y="34323"/>
                </a:lnTo>
                <a:lnTo>
                  <a:pt x="6213" y="35942"/>
                </a:lnTo>
                <a:lnTo>
                  <a:pt x="6325" y="36320"/>
                </a:lnTo>
                <a:lnTo>
                  <a:pt x="6839" y="38100"/>
                </a:lnTo>
                <a:lnTo>
                  <a:pt x="7409" y="39558"/>
                </a:lnTo>
                <a:lnTo>
                  <a:pt x="8035" y="40745"/>
                </a:lnTo>
                <a:lnTo>
                  <a:pt x="5244" y="40367"/>
                </a:lnTo>
                <a:lnTo>
                  <a:pt x="2563" y="39828"/>
                </a:lnTo>
                <a:lnTo>
                  <a:pt x="114" y="39181"/>
                </a:lnTo>
                <a:lnTo>
                  <a:pt x="0" y="39395"/>
                </a:lnTo>
                <a:lnTo>
                  <a:pt x="227" y="39667"/>
                </a:lnTo>
                <a:lnTo>
                  <a:pt x="797" y="40420"/>
                </a:lnTo>
                <a:lnTo>
                  <a:pt x="1367" y="40906"/>
                </a:lnTo>
                <a:lnTo>
                  <a:pt x="1881" y="41284"/>
                </a:lnTo>
                <a:lnTo>
                  <a:pt x="2336" y="41447"/>
                </a:lnTo>
                <a:lnTo>
                  <a:pt x="1766" y="41069"/>
                </a:lnTo>
                <a:lnTo>
                  <a:pt x="1083" y="40420"/>
                </a:lnTo>
                <a:lnTo>
                  <a:pt x="398" y="39558"/>
                </a:lnTo>
                <a:close/>
              </a:path>
            </a:pathLst>
          </a:custGeom>
          <a:solidFill>
            <a:srgbClr val="164F93"/>
          </a:solidFill>
        </p:spPr>
        <p:txBody>
          <a:bodyPr wrap="square" lIns="0" tIns="0" rIns="0" bIns="0" rtlCol="0">
            <a:noAutofit/>
          </a:bodyPr>
          <a:lstStyle/>
          <a:p>
            <a:endParaRPr/>
          </a:p>
        </p:txBody>
      </p:sp>
      <p:sp>
        <p:nvSpPr>
          <p:cNvPr id="192" name="object 192"/>
          <p:cNvSpPr/>
          <p:nvPr/>
        </p:nvSpPr>
        <p:spPr>
          <a:xfrm>
            <a:off x="434875" y="715063"/>
            <a:ext cx="8037" cy="24231"/>
          </a:xfrm>
          <a:custGeom>
            <a:avLst/>
            <a:gdLst/>
            <a:ahLst/>
            <a:cxnLst/>
            <a:rect l="l" t="t" r="r" b="b"/>
            <a:pathLst>
              <a:path w="8037" h="24231">
                <a:moveTo>
                  <a:pt x="569" y="8905"/>
                </a:moveTo>
                <a:lnTo>
                  <a:pt x="285" y="11872"/>
                </a:lnTo>
                <a:lnTo>
                  <a:pt x="0" y="14949"/>
                </a:lnTo>
                <a:lnTo>
                  <a:pt x="58" y="24231"/>
                </a:lnTo>
                <a:lnTo>
                  <a:pt x="227" y="21478"/>
                </a:lnTo>
                <a:lnTo>
                  <a:pt x="457" y="18780"/>
                </a:lnTo>
                <a:lnTo>
                  <a:pt x="1937" y="18834"/>
                </a:lnTo>
                <a:lnTo>
                  <a:pt x="3478" y="18889"/>
                </a:lnTo>
                <a:lnTo>
                  <a:pt x="5985" y="18889"/>
                </a:lnTo>
                <a:lnTo>
                  <a:pt x="6954" y="18834"/>
                </a:lnTo>
                <a:lnTo>
                  <a:pt x="7866" y="18834"/>
                </a:lnTo>
                <a:lnTo>
                  <a:pt x="8037" y="21478"/>
                </a:lnTo>
                <a:lnTo>
                  <a:pt x="8037" y="8472"/>
                </a:lnTo>
                <a:lnTo>
                  <a:pt x="7866" y="5505"/>
                </a:lnTo>
                <a:lnTo>
                  <a:pt x="7636" y="2644"/>
                </a:lnTo>
                <a:lnTo>
                  <a:pt x="7409" y="0"/>
                </a:lnTo>
                <a:lnTo>
                  <a:pt x="7524" y="11927"/>
                </a:lnTo>
                <a:lnTo>
                  <a:pt x="7695" y="15003"/>
                </a:lnTo>
                <a:lnTo>
                  <a:pt x="7866" y="18186"/>
                </a:lnTo>
                <a:lnTo>
                  <a:pt x="6897" y="18241"/>
                </a:lnTo>
                <a:lnTo>
                  <a:pt x="5985" y="18241"/>
                </a:lnTo>
                <a:lnTo>
                  <a:pt x="5016" y="18294"/>
                </a:lnTo>
                <a:lnTo>
                  <a:pt x="3478" y="18294"/>
                </a:lnTo>
                <a:lnTo>
                  <a:pt x="1995" y="18241"/>
                </a:lnTo>
                <a:lnTo>
                  <a:pt x="513" y="18186"/>
                </a:lnTo>
                <a:lnTo>
                  <a:pt x="741" y="15003"/>
                </a:lnTo>
                <a:lnTo>
                  <a:pt x="569" y="8905"/>
                </a:lnTo>
                <a:close/>
              </a:path>
            </a:pathLst>
          </a:custGeom>
          <a:solidFill>
            <a:srgbClr val="005090"/>
          </a:solidFill>
        </p:spPr>
        <p:txBody>
          <a:bodyPr wrap="square" lIns="0" tIns="0" rIns="0" bIns="0" rtlCol="0">
            <a:noAutofit/>
          </a:bodyPr>
          <a:lstStyle/>
          <a:p>
            <a:endParaRPr/>
          </a:p>
        </p:txBody>
      </p:sp>
      <p:sp>
        <p:nvSpPr>
          <p:cNvPr id="193" name="object 193"/>
          <p:cNvSpPr/>
          <p:nvPr/>
        </p:nvSpPr>
        <p:spPr>
          <a:xfrm>
            <a:off x="449466" y="708096"/>
            <a:ext cx="3077" cy="6050"/>
          </a:xfrm>
          <a:custGeom>
            <a:avLst/>
            <a:gdLst/>
            <a:ahLst/>
            <a:cxnLst/>
            <a:rect l="l" t="t" r="r" b="b"/>
            <a:pathLst>
              <a:path w="3077" h="6050">
                <a:moveTo>
                  <a:pt x="2507" y="5294"/>
                </a:moveTo>
                <a:lnTo>
                  <a:pt x="1083" y="5619"/>
                </a:lnTo>
                <a:lnTo>
                  <a:pt x="1254" y="6050"/>
                </a:lnTo>
                <a:lnTo>
                  <a:pt x="2734" y="5672"/>
                </a:lnTo>
                <a:lnTo>
                  <a:pt x="3077" y="5186"/>
                </a:lnTo>
                <a:lnTo>
                  <a:pt x="1766" y="2486"/>
                </a:lnTo>
                <a:lnTo>
                  <a:pt x="455" y="0"/>
                </a:lnTo>
                <a:lnTo>
                  <a:pt x="0" y="113"/>
                </a:lnTo>
                <a:lnTo>
                  <a:pt x="1254" y="2600"/>
                </a:lnTo>
                <a:lnTo>
                  <a:pt x="2507" y="5294"/>
                </a:lnTo>
                <a:close/>
              </a:path>
            </a:pathLst>
          </a:custGeom>
          <a:solidFill>
            <a:srgbClr val="005090"/>
          </a:solidFill>
        </p:spPr>
        <p:txBody>
          <a:bodyPr wrap="square" lIns="0" tIns="0" rIns="0" bIns="0" rtlCol="0">
            <a:noAutofit/>
          </a:bodyPr>
          <a:lstStyle/>
          <a:p>
            <a:endParaRPr/>
          </a:p>
        </p:txBody>
      </p:sp>
      <p:sp>
        <p:nvSpPr>
          <p:cNvPr id="194" name="object 194"/>
          <p:cNvSpPr/>
          <p:nvPr/>
        </p:nvSpPr>
        <p:spPr>
          <a:xfrm>
            <a:off x="460410" y="698604"/>
            <a:ext cx="16860" cy="10517"/>
          </a:xfrm>
          <a:custGeom>
            <a:avLst/>
            <a:gdLst/>
            <a:ahLst/>
            <a:cxnLst/>
            <a:rect l="l" t="t" r="r" b="b"/>
            <a:pathLst>
              <a:path w="16860" h="10517">
                <a:moveTo>
                  <a:pt x="8776" y="1879"/>
                </a:moveTo>
                <a:lnTo>
                  <a:pt x="8776" y="2695"/>
                </a:lnTo>
                <a:lnTo>
                  <a:pt x="8605" y="3512"/>
                </a:lnTo>
                <a:lnTo>
                  <a:pt x="8321" y="4309"/>
                </a:lnTo>
                <a:lnTo>
                  <a:pt x="5471" y="2581"/>
                </a:lnTo>
                <a:lnTo>
                  <a:pt x="2678" y="1195"/>
                </a:lnTo>
                <a:lnTo>
                  <a:pt x="0" y="0"/>
                </a:lnTo>
                <a:lnTo>
                  <a:pt x="2563" y="1404"/>
                </a:lnTo>
                <a:lnTo>
                  <a:pt x="5357" y="2866"/>
                </a:lnTo>
                <a:lnTo>
                  <a:pt x="8206" y="4594"/>
                </a:lnTo>
                <a:lnTo>
                  <a:pt x="8490" y="4746"/>
                </a:lnTo>
                <a:lnTo>
                  <a:pt x="11060" y="6359"/>
                </a:lnTo>
                <a:lnTo>
                  <a:pt x="13618" y="8201"/>
                </a:lnTo>
                <a:lnTo>
                  <a:pt x="16135" y="10308"/>
                </a:lnTo>
                <a:lnTo>
                  <a:pt x="16417" y="10517"/>
                </a:lnTo>
                <a:lnTo>
                  <a:pt x="16518" y="10194"/>
                </a:lnTo>
                <a:lnTo>
                  <a:pt x="16860" y="9169"/>
                </a:lnTo>
                <a:lnTo>
                  <a:pt x="16639" y="8903"/>
                </a:lnTo>
                <a:lnTo>
                  <a:pt x="16236" y="9985"/>
                </a:lnTo>
                <a:lnTo>
                  <a:pt x="13739" y="7878"/>
                </a:lnTo>
                <a:lnTo>
                  <a:pt x="11161" y="6093"/>
                </a:lnTo>
                <a:lnTo>
                  <a:pt x="8605" y="4480"/>
                </a:lnTo>
                <a:lnTo>
                  <a:pt x="8889" y="3663"/>
                </a:lnTo>
                <a:lnTo>
                  <a:pt x="8776" y="1879"/>
                </a:lnTo>
                <a:close/>
              </a:path>
            </a:pathLst>
          </a:custGeom>
          <a:solidFill>
            <a:srgbClr val="005090"/>
          </a:solidFill>
        </p:spPr>
        <p:txBody>
          <a:bodyPr wrap="square" lIns="0" tIns="0" rIns="0" bIns="0" rtlCol="0">
            <a:noAutofit/>
          </a:bodyPr>
          <a:lstStyle/>
          <a:p>
            <a:endParaRPr/>
          </a:p>
        </p:txBody>
      </p:sp>
      <p:sp>
        <p:nvSpPr>
          <p:cNvPr id="195" name="object 195"/>
          <p:cNvSpPr/>
          <p:nvPr/>
        </p:nvSpPr>
        <p:spPr>
          <a:xfrm>
            <a:off x="461264" y="705780"/>
            <a:ext cx="10206" cy="9499"/>
          </a:xfrm>
          <a:custGeom>
            <a:avLst/>
            <a:gdLst/>
            <a:ahLst/>
            <a:cxnLst/>
            <a:rect l="l" t="t" r="r" b="b"/>
            <a:pathLst>
              <a:path w="10206" h="9499">
                <a:moveTo>
                  <a:pt x="3306" y="2752"/>
                </a:moveTo>
                <a:lnTo>
                  <a:pt x="5528" y="4802"/>
                </a:lnTo>
                <a:lnTo>
                  <a:pt x="7751" y="7016"/>
                </a:lnTo>
                <a:lnTo>
                  <a:pt x="9864" y="9499"/>
                </a:lnTo>
                <a:lnTo>
                  <a:pt x="10206" y="9230"/>
                </a:lnTo>
                <a:lnTo>
                  <a:pt x="8094" y="6746"/>
                </a:lnTo>
                <a:lnTo>
                  <a:pt x="5870" y="4537"/>
                </a:lnTo>
                <a:lnTo>
                  <a:pt x="3647" y="2486"/>
                </a:lnTo>
                <a:lnTo>
                  <a:pt x="4388" y="1936"/>
                </a:lnTo>
                <a:lnTo>
                  <a:pt x="5073" y="1347"/>
                </a:lnTo>
                <a:lnTo>
                  <a:pt x="5643" y="702"/>
                </a:lnTo>
                <a:lnTo>
                  <a:pt x="6041" y="265"/>
                </a:lnTo>
                <a:lnTo>
                  <a:pt x="5699" y="0"/>
                </a:lnTo>
                <a:lnTo>
                  <a:pt x="5016" y="816"/>
                </a:lnTo>
                <a:lnTo>
                  <a:pt x="4275" y="1575"/>
                </a:lnTo>
                <a:lnTo>
                  <a:pt x="3363" y="2221"/>
                </a:lnTo>
                <a:lnTo>
                  <a:pt x="3020" y="2486"/>
                </a:lnTo>
                <a:lnTo>
                  <a:pt x="2108" y="3189"/>
                </a:lnTo>
                <a:lnTo>
                  <a:pt x="1083" y="3834"/>
                </a:lnTo>
                <a:lnTo>
                  <a:pt x="0" y="4366"/>
                </a:lnTo>
                <a:lnTo>
                  <a:pt x="285" y="4689"/>
                </a:lnTo>
                <a:lnTo>
                  <a:pt x="1367" y="4100"/>
                </a:lnTo>
                <a:lnTo>
                  <a:pt x="2394" y="3455"/>
                </a:lnTo>
                <a:lnTo>
                  <a:pt x="3306" y="2752"/>
                </a:lnTo>
                <a:close/>
              </a:path>
            </a:pathLst>
          </a:custGeom>
          <a:solidFill>
            <a:srgbClr val="005090"/>
          </a:solidFill>
        </p:spPr>
        <p:txBody>
          <a:bodyPr wrap="square" lIns="0" tIns="0" rIns="0" bIns="0" rtlCol="0">
            <a:noAutofit/>
          </a:bodyPr>
          <a:lstStyle/>
          <a:p>
            <a:endParaRPr/>
          </a:p>
        </p:txBody>
      </p:sp>
      <p:sp>
        <p:nvSpPr>
          <p:cNvPr id="196" name="object 196"/>
          <p:cNvSpPr/>
          <p:nvPr/>
        </p:nvSpPr>
        <p:spPr>
          <a:xfrm>
            <a:off x="463145" y="738701"/>
            <a:ext cx="7922" cy="20616"/>
          </a:xfrm>
          <a:custGeom>
            <a:avLst/>
            <a:gdLst/>
            <a:ahLst/>
            <a:cxnLst/>
            <a:rect l="l" t="t" r="r" b="b"/>
            <a:pathLst>
              <a:path w="7922" h="20616">
                <a:moveTo>
                  <a:pt x="6384" y="0"/>
                </a:moveTo>
                <a:lnTo>
                  <a:pt x="6613" y="3185"/>
                </a:lnTo>
                <a:lnTo>
                  <a:pt x="7298" y="6099"/>
                </a:lnTo>
                <a:lnTo>
                  <a:pt x="7802" y="8958"/>
                </a:lnTo>
                <a:lnTo>
                  <a:pt x="5357" y="9877"/>
                </a:lnTo>
                <a:lnTo>
                  <a:pt x="2793" y="10686"/>
                </a:lnTo>
                <a:lnTo>
                  <a:pt x="56" y="11388"/>
                </a:lnTo>
                <a:lnTo>
                  <a:pt x="0" y="17917"/>
                </a:lnTo>
                <a:lnTo>
                  <a:pt x="114" y="20616"/>
                </a:lnTo>
                <a:lnTo>
                  <a:pt x="114" y="12144"/>
                </a:lnTo>
                <a:lnTo>
                  <a:pt x="2849" y="11388"/>
                </a:lnTo>
                <a:lnTo>
                  <a:pt x="5471" y="10577"/>
                </a:lnTo>
                <a:lnTo>
                  <a:pt x="7922" y="9660"/>
                </a:lnTo>
                <a:lnTo>
                  <a:pt x="7862" y="5883"/>
                </a:lnTo>
                <a:lnTo>
                  <a:pt x="7238" y="2915"/>
                </a:lnTo>
                <a:lnTo>
                  <a:pt x="6384" y="0"/>
                </a:lnTo>
                <a:close/>
              </a:path>
            </a:pathLst>
          </a:custGeom>
          <a:solidFill>
            <a:srgbClr val="005090"/>
          </a:solidFill>
        </p:spPr>
        <p:txBody>
          <a:bodyPr wrap="square" lIns="0" tIns="0" rIns="0" bIns="0" rtlCol="0">
            <a:noAutofit/>
          </a:bodyPr>
          <a:lstStyle/>
          <a:p>
            <a:endParaRPr/>
          </a:p>
        </p:txBody>
      </p:sp>
      <p:sp>
        <p:nvSpPr>
          <p:cNvPr id="197" name="object 197"/>
          <p:cNvSpPr/>
          <p:nvPr/>
        </p:nvSpPr>
        <p:spPr>
          <a:xfrm>
            <a:off x="440005" y="692985"/>
            <a:ext cx="5129" cy="7403"/>
          </a:xfrm>
          <a:custGeom>
            <a:avLst/>
            <a:gdLst/>
            <a:ahLst/>
            <a:cxnLst/>
            <a:rect l="l" t="t" r="r" b="b"/>
            <a:pathLst>
              <a:path w="5129" h="7403">
                <a:moveTo>
                  <a:pt x="4958" y="7403"/>
                </a:moveTo>
                <a:lnTo>
                  <a:pt x="5129" y="7081"/>
                </a:lnTo>
                <a:lnTo>
                  <a:pt x="2622" y="3189"/>
                </a:lnTo>
                <a:lnTo>
                  <a:pt x="684" y="759"/>
                </a:lnTo>
                <a:lnTo>
                  <a:pt x="58" y="0"/>
                </a:lnTo>
                <a:lnTo>
                  <a:pt x="628" y="987"/>
                </a:lnTo>
                <a:lnTo>
                  <a:pt x="2450" y="3398"/>
                </a:lnTo>
                <a:lnTo>
                  <a:pt x="4787" y="7175"/>
                </a:lnTo>
                <a:lnTo>
                  <a:pt x="4958" y="7403"/>
                </a:lnTo>
                <a:close/>
              </a:path>
            </a:pathLst>
          </a:custGeom>
          <a:solidFill>
            <a:srgbClr val="005090"/>
          </a:solidFill>
        </p:spPr>
        <p:txBody>
          <a:bodyPr wrap="square" lIns="0" tIns="0" rIns="0" bIns="0" rtlCol="0">
            <a:noAutofit/>
          </a:bodyPr>
          <a:lstStyle/>
          <a:p>
            <a:endParaRPr/>
          </a:p>
        </p:txBody>
      </p:sp>
      <p:sp>
        <p:nvSpPr>
          <p:cNvPr id="198" name="object 198"/>
          <p:cNvSpPr/>
          <p:nvPr/>
        </p:nvSpPr>
        <p:spPr>
          <a:xfrm>
            <a:off x="444165" y="749926"/>
            <a:ext cx="114" cy="27955"/>
          </a:xfrm>
          <a:custGeom>
            <a:avLst/>
            <a:gdLst/>
            <a:ahLst/>
            <a:cxnLst/>
            <a:rect l="l" t="t" r="r" b="b"/>
            <a:pathLst>
              <a:path w="114" h="27955">
                <a:moveTo>
                  <a:pt x="0" y="0"/>
                </a:moveTo>
                <a:lnTo>
                  <a:pt x="0" y="27955"/>
                </a:lnTo>
                <a:lnTo>
                  <a:pt x="0" y="27145"/>
                </a:lnTo>
                <a:lnTo>
                  <a:pt x="114" y="25311"/>
                </a:lnTo>
                <a:lnTo>
                  <a:pt x="56" y="2969"/>
                </a:lnTo>
                <a:lnTo>
                  <a:pt x="0" y="0"/>
                </a:lnTo>
                <a:close/>
              </a:path>
            </a:pathLst>
          </a:custGeom>
          <a:solidFill>
            <a:srgbClr val="005090"/>
          </a:solidFill>
        </p:spPr>
        <p:txBody>
          <a:bodyPr wrap="square" lIns="0" tIns="0" rIns="0" bIns="0" rtlCol="0">
            <a:noAutofit/>
          </a:bodyPr>
          <a:lstStyle/>
          <a:p>
            <a:endParaRPr/>
          </a:p>
        </p:txBody>
      </p:sp>
      <p:sp>
        <p:nvSpPr>
          <p:cNvPr id="199" name="object 199"/>
          <p:cNvSpPr/>
          <p:nvPr/>
        </p:nvSpPr>
        <p:spPr>
          <a:xfrm>
            <a:off x="454197" y="758345"/>
            <a:ext cx="9062" cy="11386"/>
          </a:xfrm>
          <a:custGeom>
            <a:avLst/>
            <a:gdLst/>
            <a:ahLst/>
            <a:cxnLst/>
            <a:rect l="l" t="t" r="r" b="b"/>
            <a:pathLst>
              <a:path w="9062" h="11386">
                <a:moveTo>
                  <a:pt x="9062" y="971"/>
                </a:moveTo>
                <a:lnTo>
                  <a:pt x="6154" y="1672"/>
                </a:lnTo>
                <a:lnTo>
                  <a:pt x="3192" y="2213"/>
                </a:lnTo>
                <a:lnTo>
                  <a:pt x="56" y="2644"/>
                </a:lnTo>
                <a:lnTo>
                  <a:pt x="56" y="0"/>
                </a:lnTo>
                <a:lnTo>
                  <a:pt x="0" y="11386"/>
                </a:lnTo>
                <a:lnTo>
                  <a:pt x="56" y="8850"/>
                </a:lnTo>
                <a:lnTo>
                  <a:pt x="114" y="6097"/>
                </a:lnTo>
                <a:lnTo>
                  <a:pt x="56" y="3238"/>
                </a:lnTo>
                <a:lnTo>
                  <a:pt x="3192" y="2805"/>
                </a:lnTo>
                <a:lnTo>
                  <a:pt x="6213" y="2266"/>
                </a:lnTo>
                <a:lnTo>
                  <a:pt x="9062" y="971"/>
                </a:lnTo>
                <a:close/>
              </a:path>
            </a:pathLst>
          </a:custGeom>
          <a:solidFill>
            <a:srgbClr val="005090"/>
          </a:solidFill>
        </p:spPr>
        <p:txBody>
          <a:bodyPr wrap="square" lIns="0" tIns="0" rIns="0" bIns="0" rtlCol="0">
            <a:noAutofit/>
          </a:bodyPr>
          <a:lstStyle/>
          <a:p>
            <a:endParaRPr/>
          </a:p>
        </p:txBody>
      </p:sp>
      <p:sp>
        <p:nvSpPr>
          <p:cNvPr id="200" name="object 200"/>
          <p:cNvSpPr/>
          <p:nvPr/>
        </p:nvSpPr>
        <p:spPr>
          <a:xfrm>
            <a:off x="479164" y="701946"/>
            <a:ext cx="4108" cy="6055"/>
          </a:xfrm>
          <a:custGeom>
            <a:avLst/>
            <a:gdLst/>
            <a:ahLst/>
            <a:cxnLst/>
            <a:rect l="l" t="t" r="r" b="b"/>
            <a:pathLst>
              <a:path w="4108" h="6055">
                <a:moveTo>
                  <a:pt x="1933" y="3360"/>
                </a:moveTo>
                <a:lnTo>
                  <a:pt x="3584" y="4916"/>
                </a:lnTo>
                <a:lnTo>
                  <a:pt x="4108" y="6055"/>
                </a:lnTo>
                <a:lnTo>
                  <a:pt x="3705" y="4537"/>
                </a:lnTo>
                <a:lnTo>
                  <a:pt x="3524" y="4157"/>
                </a:lnTo>
                <a:lnTo>
                  <a:pt x="3302" y="3834"/>
                </a:lnTo>
                <a:lnTo>
                  <a:pt x="1591" y="1082"/>
                </a:lnTo>
                <a:lnTo>
                  <a:pt x="60" y="0"/>
                </a:lnTo>
                <a:lnTo>
                  <a:pt x="1470" y="1195"/>
                </a:lnTo>
                <a:lnTo>
                  <a:pt x="3081" y="3948"/>
                </a:lnTo>
                <a:lnTo>
                  <a:pt x="3302" y="4385"/>
                </a:lnTo>
                <a:lnTo>
                  <a:pt x="1933" y="3360"/>
                </a:lnTo>
                <a:close/>
              </a:path>
            </a:pathLst>
          </a:custGeom>
          <a:solidFill>
            <a:srgbClr val="005090"/>
          </a:solidFill>
        </p:spPr>
        <p:txBody>
          <a:bodyPr wrap="square" lIns="0" tIns="0" rIns="0" bIns="0" rtlCol="0">
            <a:noAutofit/>
          </a:bodyPr>
          <a:lstStyle/>
          <a:p>
            <a:endParaRPr/>
          </a:p>
        </p:txBody>
      </p:sp>
      <p:sp>
        <p:nvSpPr>
          <p:cNvPr id="201" name="object 201"/>
          <p:cNvSpPr/>
          <p:nvPr/>
        </p:nvSpPr>
        <p:spPr>
          <a:xfrm>
            <a:off x="483030" y="734492"/>
            <a:ext cx="1651" cy="5774"/>
          </a:xfrm>
          <a:custGeom>
            <a:avLst/>
            <a:gdLst/>
            <a:ahLst/>
            <a:cxnLst/>
            <a:rect l="l" t="t" r="r" b="b"/>
            <a:pathLst>
              <a:path w="1651" h="5774">
                <a:moveTo>
                  <a:pt x="926" y="2752"/>
                </a:moveTo>
                <a:lnTo>
                  <a:pt x="0" y="0"/>
                </a:lnTo>
                <a:lnTo>
                  <a:pt x="523" y="3077"/>
                </a:lnTo>
                <a:lnTo>
                  <a:pt x="1268" y="5774"/>
                </a:lnTo>
                <a:lnTo>
                  <a:pt x="1651" y="5450"/>
                </a:lnTo>
                <a:lnTo>
                  <a:pt x="926" y="2752"/>
                </a:lnTo>
                <a:close/>
              </a:path>
            </a:pathLst>
          </a:custGeom>
          <a:solidFill>
            <a:srgbClr val="005090"/>
          </a:solidFill>
        </p:spPr>
        <p:txBody>
          <a:bodyPr wrap="square" lIns="0" tIns="0" rIns="0" bIns="0" rtlCol="0">
            <a:noAutofit/>
          </a:bodyPr>
          <a:lstStyle/>
          <a:p>
            <a:endParaRPr/>
          </a:p>
        </p:txBody>
      </p:sp>
      <p:sp>
        <p:nvSpPr>
          <p:cNvPr id="202" name="object 202"/>
          <p:cNvSpPr/>
          <p:nvPr/>
        </p:nvSpPr>
        <p:spPr>
          <a:xfrm>
            <a:off x="468901" y="697636"/>
            <a:ext cx="3536" cy="1784"/>
          </a:xfrm>
          <a:custGeom>
            <a:avLst/>
            <a:gdLst/>
            <a:ahLst/>
            <a:cxnLst/>
            <a:rect l="l" t="t" r="r" b="b"/>
            <a:pathLst>
              <a:path w="3536" h="1784">
                <a:moveTo>
                  <a:pt x="1139" y="474"/>
                </a:moveTo>
                <a:lnTo>
                  <a:pt x="398" y="151"/>
                </a:lnTo>
                <a:lnTo>
                  <a:pt x="0" y="0"/>
                </a:lnTo>
                <a:lnTo>
                  <a:pt x="58" y="1082"/>
                </a:lnTo>
                <a:lnTo>
                  <a:pt x="171" y="1613"/>
                </a:lnTo>
                <a:lnTo>
                  <a:pt x="285" y="702"/>
                </a:lnTo>
                <a:lnTo>
                  <a:pt x="114" y="322"/>
                </a:lnTo>
                <a:lnTo>
                  <a:pt x="737" y="531"/>
                </a:lnTo>
                <a:lnTo>
                  <a:pt x="1019" y="702"/>
                </a:lnTo>
                <a:lnTo>
                  <a:pt x="3536" y="1784"/>
                </a:lnTo>
                <a:lnTo>
                  <a:pt x="3536" y="1499"/>
                </a:lnTo>
                <a:lnTo>
                  <a:pt x="1139" y="474"/>
                </a:lnTo>
                <a:close/>
              </a:path>
            </a:pathLst>
          </a:custGeom>
          <a:solidFill>
            <a:srgbClr val="005090"/>
          </a:solidFill>
        </p:spPr>
        <p:txBody>
          <a:bodyPr wrap="square" lIns="0" tIns="0" rIns="0" bIns="0" rtlCol="0">
            <a:noAutofit/>
          </a:bodyPr>
          <a:lstStyle/>
          <a:p>
            <a:endParaRPr/>
          </a:p>
        </p:txBody>
      </p:sp>
      <p:sp>
        <p:nvSpPr>
          <p:cNvPr id="203" name="object 203"/>
          <p:cNvSpPr/>
          <p:nvPr/>
        </p:nvSpPr>
        <p:spPr>
          <a:xfrm>
            <a:off x="445533" y="688467"/>
            <a:ext cx="2565" cy="854"/>
          </a:xfrm>
          <a:custGeom>
            <a:avLst/>
            <a:gdLst/>
            <a:ahLst/>
            <a:cxnLst/>
            <a:rect l="l" t="t" r="r" b="b"/>
            <a:pathLst>
              <a:path w="2565" h="854">
                <a:moveTo>
                  <a:pt x="285" y="0"/>
                </a:moveTo>
                <a:lnTo>
                  <a:pt x="0" y="151"/>
                </a:lnTo>
                <a:lnTo>
                  <a:pt x="799" y="360"/>
                </a:lnTo>
                <a:lnTo>
                  <a:pt x="1538" y="588"/>
                </a:lnTo>
                <a:lnTo>
                  <a:pt x="2279" y="854"/>
                </a:lnTo>
                <a:lnTo>
                  <a:pt x="2565" y="740"/>
                </a:lnTo>
                <a:lnTo>
                  <a:pt x="1881" y="474"/>
                </a:lnTo>
                <a:lnTo>
                  <a:pt x="1083" y="208"/>
                </a:lnTo>
                <a:lnTo>
                  <a:pt x="285" y="0"/>
                </a:lnTo>
                <a:close/>
              </a:path>
            </a:pathLst>
          </a:custGeom>
          <a:solidFill>
            <a:srgbClr val="005090"/>
          </a:solidFill>
        </p:spPr>
        <p:txBody>
          <a:bodyPr wrap="square" lIns="0" tIns="0" rIns="0" bIns="0" rtlCol="0">
            <a:noAutofit/>
          </a:bodyPr>
          <a:lstStyle/>
          <a:p>
            <a:endParaRPr/>
          </a:p>
        </p:txBody>
      </p:sp>
      <p:sp>
        <p:nvSpPr>
          <p:cNvPr id="204" name="object 204"/>
          <p:cNvSpPr/>
          <p:nvPr/>
        </p:nvSpPr>
        <p:spPr>
          <a:xfrm>
            <a:off x="406777" y="717763"/>
            <a:ext cx="5129" cy="8525"/>
          </a:xfrm>
          <a:custGeom>
            <a:avLst/>
            <a:gdLst/>
            <a:ahLst/>
            <a:cxnLst/>
            <a:rect l="l" t="t" r="r" b="b"/>
            <a:pathLst>
              <a:path w="5129" h="8525">
                <a:moveTo>
                  <a:pt x="5129" y="269"/>
                </a:moveTo>
                <a:lnTo>
                  <a:pt x="4674" y="0"/>
                </a:lnTo>
                <a:lnTo>
                  <a:pt x="2849" y="2536"/>
                </a:lnTo>
                <a:lnTo>
                  <a:pt x="1083" y="5342"/>
                </a:lnTo>
                <a:lnTo>
                  <a:pt x="0" y="8525"/>
                </a:lnTo>
                <a:lnTo>
                  <a:pt x="1597" y="5558"/>
                </a:lnTo>
                <a:lnTo>
                  <a:pt x="3306" y="2805"/>
                </a:lnTo>
                <a:lnTo>
                  <a:pt x="5129" y="269"/>
                </a:lnTo>
                <a:close/>
              </a:path>
            </a:pathLst>
          </a:custGeom>
          <a:solidFill>
            <a:srgbClr val="005090"/>
          </a:solidFill>
        </p:spPr>
        <p:txBody>
          <a:bodyPr wrap="square" lIns="0" tIns="0" rIns="0" bIns="0" rtlCol="0">
            <a:noAutofit/>
          </a:bodyPr>
          <a:lstStyle/>
          <a:p>
            <a:endParaRPr/>
          </a:p>
        </p:txBody>
      </p:sp>
      <p:sp>
        <p:nvSpPr>
          <p:cNvPr id="205" name="object 205"/>
          <p:cNvSpPr/>
          <p:nvPr/>
        </p:nvSpPr>
        <p:spPr>
          <a:xfrm>
            <a:off x="438067" y="700920"/>
            <a:ext cx="513" cy="5505"/>
          </a:xfrm>
          <a:custGeom>
            <a:avLst/>
            <a:gdLst/>
            <a:ahLst/>
            <a:cxnLst/>
            <a:rect l="l" t="t" r="r" b="b"/>
            <a:pathLst>
              <a:path w="513" h="5505">
                <a:moveTo>
                  <a:pt x="227" y="3455"/>
                </a:moveTo>
                <a:lnTo>
                  <a:pt x="513" y="1632"/>
                </a:lnTo>
                <a:lnTo>
                  <a:pt x="227" y="0"/>
                </a:lnTo>
                <a:lnTo>
                  <a:pt x="0" y="1632"/>
                </a:lnTo>
                <a:lnTo>
                  <a:pt x="0" y="5505"/>
                </a:lnTo>
                <a:lnTo>
                  <a:pt x="227" y="3455"/>
                </a:lnTo>
                <a:close/>
              </a:path>
            </a:pathLst>
          </a:custGeom>
          <a:solidFill>
            <a:srgbClr val="005090"/>
          </a:solidFill>
        </p:spPr>
        <p:txBody>
          <a:bodyPr wrap="square" lIns="0" tIns="0" rIns="0" bIns="0" rtlCol="0">
            <a:noAutofit/>
          </a:bodyPr>
          <a:lstStyle/>
          <a:p>
            <a:endParaRPr/>
          </a:p>
        </p:txBody>
      </p:sp>
      <p:sp>
        <p:nvSpPr>
          <p:cNvPr id="206" name="object 206"/>
          <p:cNvSpPr/>
          <p:nvPr/>
        </p:nvSpPr>
        <p:spPr>
          <a:xfrm>
            <a:off x="431514" y="696611"/>
            <a:ext cx="6496" cy="23904"/>
          </a:xfrm>
          <a:custGeom>
            <a:avLst/>
            <a:gdLst/>
            <a:ahLst/>
            <a:cxnLst/>
            <a:rect l="l" t="t" r="r" b="b"/>
            <a:pathLst>
              <a:path w="6496" h="23904">
                <a:moveTo>
                  <a:pt x="169" y="17535"/>
                </a:moveTo>
                <a:lnTo>
                  <a:pt x="1025" y="14731"/>
                </a:lnTo>
                <a:lnTo>
                  <a:pt x="1879" y="12187"/>
                </a:lnTo>
                <a:lnTo>
                  <a:pt x="2678" y="9871"/>
                </a:lnTo>
                <a:lnTo>
                  <a:pt x="3760" y="10042"/>
                </a:lnTo>
                <a:lnTo>
                  <a:pt x="2791" y="9491"/>
                </a:lnTo>
                <a:lnTo>
                  <a:pt x="3532" y="7498"/>
                </a:lnTo>
                <a:lnTo>
                  <a:pt x="4217" y="5714"/>
                </a:lnTo>
                <a:lnTo>
                  <a:pt x="4843" y="4100"/>
                </a:lnTo>
                <a:lnTo>
                  <a:pt x="6154" y="0"/>
                </a:lnTo>
                <a:lnTo>
                  <a:pt x="4559" y="3777"/>
                </a:lnTo>
                <a:lnTo>
                  <a:pt x="3989" y="3663"/>
                </a:lnTo>
                <a:lnTo>
                  <a:pt x="3476" y="3606"/>
                </a:lnTo>
                <a:lnTo>
                  <a:pt x="2906" y="3455"/>
                </a:lnTo>
                <a:lnTo>
                  <a:pt x="3304" y="3834"/>
                </a:lnTo>
                <a:lnTo>
                  <a:pt x="3874" y="3929"/>
                </a:lnTo>
                <a:lnTo>
                  <a:pt x="4444" y="4043"/>
                </a:lnTo>
                <a:lnTo>
                  <a:pt x="3760" y="5657"/>
                </a:lnTo>
                <a:lnTo>
                  <a:pt x="3018" y="7441"/>
                </a:lnTo>
                <a:lnTo>
                  <a:pt x="2279" y="9435"/>
                </a:lnTo>
                <a:lnTo>
                  <a:pt x="2164" y="9814"/>
                </a:lnTo>
                <a:lnTo>
                  <a:pt x="1309" y="12092"/>
                </a:lnTo>
                <a:lnTo>
                  <a:pt x="398" y="14674"/>
                </a:lnTo>
                <a:lnTo>
                  <a:pt x="0" y="17968"/>
                </a:lnTo>
                <a:lnTo>
                  <a:pt x="1595" y="18182"/>
                </a:lnTo>
                <a:lnTo>
                  <a:pt x="3248" y="18344"/>
                </a:lnTo>
                <a:lnTo>
                  <a:pt x="4899" y="18452"/>
                </a:lnTo>
                <a:lnTo>
                  <a:pt x="4958" y="23904"/>
                </a:lnTo>
                <a:lnTo>
                  <a:pt x="5298" y="21096"/>
                </a:lnTo>
                <a:lnTo>
                  <a:pt x="5584" y="18452"/>
                </a:lnTo>
                <a:lnTo>
                  <a:pt x="6154" y="18507"/>
                </a:lnTo>
                <a:lnTo>
                  <a:pt x="6496" y="18021"/>
                </a:lnTo>
                <a:lnTo>
                  <a:pt x="5584" y="18021"/>
                </a:lnTo>
                <a:lnTo>
                  <a:pt x="5927" y="15168"/>
                </a:lnTo>
                <a:lnTo>
                  <a:pt x="6210" y="12567"/>
                </a:lnTo>
                <a:lnTo>
                  <a:pt x="5927" y="10194"/>
                </a:lnTo>
                <a:lnTo>
                  <a:pt x="5641" y="12567"/>
                </a:lnTo>
                <a:lnTo>
                  <a:pt x="5298" y="15168"/>
                </a:lnTo>
                <a:lnTo>
                  <a:pt x="4958" y="17968"/>
                </a:lnTo>
                <a:lnTo>
                  <a:pt x="3304" y="17860"/>
                </a:lnTo>
                <a:lnTo>
                  <a:pt x="1709" y="17751"/>
                </a:lnTo>
                <a:lnTo>
                  <a:pt x="169" y="17535"/>
                </a:lnTo>
                <a:close/>
              </a:path>
            </a:pathLst>
          </a:custGeom>
          <a:solidFill>
            <a:srgbClr val="005090"/>
          </a:solidFill>
        </p:spPr>
        <p:txBody>
          <a:bodyPr wrap="square" lIns="0" tIns="0" rIns="0" bIns="0" rtlCol="0">
            <a:noAutofit/>
          </a:bodyPr>
          <a:lstStyle/>
          <a:p>
            <a:endParaRPr/>
          </a:p>
        </p:txBody>
      </p:sp>
      <p:sp>
        <p:nvSpPr>
          <p:cNvPr id="207" name="object 207"/>
          <p:cNvSpPr/>
          <p:nvPr/>
        </p:nvSpPr>
        <p:spPr>
          <a:xfrm>
            <a:off x="427524" y="702059"/>
            <a:ext cx="1822" cy="2543"/>
          </a:xfrm>
          <a:custGeom>
            <a:avLst/>
            <a:gdLst/>
            <a:ahLst/>
            <a:cxnLst/>
            <a:rect l="l" t="t" r="r" b="b"/>
            <a:pathLst>
              <a:path w="1822" h="2543">
                <a:moveTo>
                  <a:pt x="511" y="1518"/>
                </a:moveTo>
                <a:lnTo>
                  <a:pt x="0" y="2107"/>
                </a:lnTo>
                <a:lnTo>
                  <a:pt x="169" y="2543"/>
                </a:lnTo>
                <a:lnTo>
                  <a:pt x="626" y="1993"/>
                </a:lnTo>
                <a:lnTo>
                  <a:pt x="1822" y="0"/>
                </a:lnTo>
                <a:lnTo>
                  <a:pt x="511" y="1518"/>
                </a:lnTo>
                <a:close/>
              </a:path>
            </a:pathLst>
          </a:custGeom>
          <a:solidFill>
            <a:srgbClr val="005090"/>
          </a:solidFill>
        </p:spPr>
        <p:txBody>
          <a:bodyPr wrap="square" lIns="0" tIns="0" rIns="0" bIns="0" rtlCol="0">
            <a:noAutofit/>
          </a:bodyPr>
          <a:lstStyle/>
          <a:p>
            <a:endParaRPr/>
          </a:p>
        </p:txBody>
      </p:sp>
      <p:sp>
        <p:nvSpPr>
          <p:cNvPr id="208" name="object 208"/>
          <p:cNvSpPr/>
          <p:nvPr/>
        </p:nvSpPr>
        <p:spPr>
          <a:xfrm>
            <a:off x="429746" y="690080"/>
            <a:ext cx="4845" cy="854"/>
          </a:xfrm>
          <a:custGeom>
            <a:avLst/>
            <a:gdLst/>
            <a:ahLst/>
            <a:cxnLst/>
            <a:rect l="l" t="t" r="r" b="b"/>
            <a:pathLst>
              <a:path w="4845" h="854">
                <a:moveTo>
                  <a:pt x="342" y="0"/>
                </a:moveTo>
                <a:lnTo>
                  <a:pt x="0" y="151"/>
                </a:lnTo>
                <a:lnTo>
                  <a:pt x="4845" y="854"/>
                </a:lnTo>
                <a:lnTo>
                  <a:pt x="4845" y="645"/>
                </a:lnTo>
                <a:lnTo>
                  <a:pt x="342" y="0"/>
                </a:lnTo>
                <a:close/>
              </a:path>
            </a:pathLst>
          </a:custGeom>
          <a:solidFill>
            <a:srgbClr val="005090"/>
          </a:solidFill>
        </p:spPr>
        <p:txBody>
          <a:bodyPr wrap="square" lIns="0" tIns="0" rIns="0" bIns="0" rtlCol="0">
            <a:noAutofit/>
          </a:bodyPr>
          <a:lstStyle/>
          <a:p>
            <a:endParaRPr/>
          </a:p>
        </p:txBody>
      </p:sp>
      <p:sp>
        <p:nvSpPr>
          <p:cNvPr id="209" name="object 209"/>
          <p:cNvSpPr/>
          <p:nvPr/>
        </p:nvSpPr>
        <p:spPr>
          <a:xfrm>
            <a:off x="419374" y="691751"/>
            <a:ext cx="20403" cy="13117"/>
          </a:xfrm>
          <a:custGeom>
            <a:avLst/>
            <a:gdLst/>
            <a:ahLst/>
            <a:cxnLst/>
            <a:rect l="l" t="t" r="r" b="b"/>
            <a:pathLst>
              <a:path w="20403" h="13117">
                <a:moveTo>
                  <a:pt x="5528" y="11713"/>
                </a:moveTo>
                <a:lnTo>
                  <a:pt x="6154" y="11162"/>
                </a:lnTo>
                <a:lnTo>
                  <a:pt x="6724" y="10687"/>
                </a:lnTo>
                <a:lnTo>
                  <a:pt x="7294" y="10194"/>
                </a:lnTo>
                <a:lnTo>
                  <a:pt x="8605" y="9112"/>
                </a:lnTo>
                <a:lnTo>
                  <a:pt x="9860" y="8087"/>
                </a:lnTo>
                <a:lnTo>
                  <a:pt x="11056" y="7232"/>
                </a:lnTo>
                <a:lnTo>
                  <a:pt x="11227" y="7062"/>
                </a:lnTo>
                <a:lnTo>
                  <a:pt x="15616" y="3777"/>
                </a:lnTo>
                <a:lnTo>
                  <a:pt x="18920" y="1879"/>
                </a:lnTo>
                <a:lnTo>
                  <a:pt x="20004" y="1233"/>
                </a:lnTo>
                <a:lnTo>
                  <a:pt x="19434" y="1841"/>
                </a:lnTo>
                <a:lnTo>
                  <a:pt x="20232" y="1196"/>
                </a:lnTo>
                <a:lnTo>
                  <a:pt x="19549" y="1879"/>
                </a:lnTo>
                <a:lnTo>
                  <a:pt x="17553" y="4689"/>
                </a:lnTo>
                <a:lnTo>
                  <a:pt x="19434" y="2316"/>
                </a:lnTo>
                <a:lnTo>
                  <a:pt x="20119" y="1404"/>
                </a:lnTo>
                <a:lnTo>
                  <a:pt x="19605" y="2316"/>
                </a:lnTo>
                <a:lnTo>
                  <a:pt x="18294" y="4859"/>
                </a:lnTo>
                <a:lnTo>
                  <a:pt x="17098" y="8694"/>
                </a:lnTo>
                <a:lnTo>
                  <a:pt x="18808" y="4480"/>
                </a:lnTo>
                <a:lnTo>
                  <a:pt x="20060" y="1841"/>
                </a:lnTo>
                <a:lnTo>
                  <a:pt x="20346" y="1196"/>
                </a:lnTo>
                <a:lnTo>
                  <a:pt x="20175" y="1784"/>
                </a:lnTo>
                <a:lnTo>
                  <a:pt x="19662" y="4480"/>
                </a:lnTo>
                <a:lnTo>
                  <a:pt x="19434" y="8846"/>
                </a:lnTo>
                <a:lnTo>
                  <a:pt x="19948" y="4689"/>
                </a:lnTo>
                <a:lnTo>
                  <a:pt x="20346" y="1993"/>
                </a:lnTo>
                <a:lnTo>
                  <a:pt x="20403" y="1233"/>
                </a:lnTo>
                <a:lnTo>
                  <a:pt x="20346" y="968"/>
                </a:lnTo>
                <a:lnTo>
                  <a:pt x="20031" y="911"/>
                </a:lnTo>
                <a:lnTo>
                  <a:pt x="19718" y="854"/>
                </a:lnTo>
                <a:lnTo>
                  <a:pt x="19557" y="808"/>
                </a:lnTo>
                <a:lnTo>
                  <a:pt x="14818" y="0"/>
                </a:lnTo>
                <a:lnTo>
                  <a:pt x="8263" y="265"/>
                </a:lnTo>
                <a:lnTo>
                  <a:pt x="14248" y="170"/>
                </a:lnTo>
                <a:lnTo>
                  <a:pt x="18920" y="854"/>
                </a:lnTo>
                <a:lnTo>
                  <a:pt x="20119" y="968"/>
                </a:lnTo>
                <a:lnTo>
                  <a:pt x="18637" y="1196"/>
                </a:lnTo>
                <a:lnTo>
                  <a:pt x="14077" y="1841"/>
                </a:lnTo>
                <a:lnTo>
                  <a:pt x="7636" y="3834"/>
                </a:lnTo>
                <a:lnTo>
                  <a:pt x="7465" y="3398"/>
                </a:lnTo>
                <a:lnTo>
                  <a:pt x="7350" y="2866"/>
                </a:lnTo>
                <a:lnTo>
                  <a:pt x="7350" y="3455"/>
                </a:lnTo>
                <a:lnTo>
                  <a:pt x="7522" y="3834"/>
                </a:lnTo>
                <a:lnTo>
                  <a:pt x="6839" y="4043"/>
                </a:lnTo>
                <a:lnTo>
                  <a:pt x="6154" y="4271"/>
                </a:lnTo>
                <a:lnTo>
                  <a:pt x="5413" y="4537"/>
                </a:lnTo>
                <a:lnTo>
                  <a:pt x="3703" y="5125"/>
                </a:lnTo>
                <a:lnTo>
                  <a:pt x="1822" y="5828"/>
                </a:lnTo>
                <a:lnTo>
                  <a:pt x="0" y="6853"/>
                </a:lnTo>
                <a:lnTo>
                  <a:pt x="1937" y="6036"/>
                </a:lnTo>
                <a:lnTo>
                  <a:pt x="3760" y="5334"/>
                </a:lnTo>
                <a:lnTo>
                  <a:pt x="5528" y="4745"/>
                </a:lnTo>
                <a:lnTo>
                  <a:pt x="6210" y="4480"/>
                </a:lnTo>
                <a:lnTo>
                  <a:pt x="6895" y="4271"/>
                </a:lnTo>
                <a:lnTo>
                  <a:pt x="7580" y="4043"/>
                </a:lnTo>
                <a:lnTo>
                  <a:pt x="7864" y="4632"/>
                </a:lnTo>
                <a:lnTo>
                  <a:pt x="7693" y="3986"/>
                </a:lnTo>
                <a:lnTo>
                  <a:pt x="14019" y="1993"/>
                </a:lnTo>
                <a:lnTo>
                  <a:pt x="18522" y="1290"/>
                </a:lnTo>
                <a:lnTo>
                  <a:pt x="19948" y="1082"/>
                </a:lnTo>
                <a:lnTo>
                  <a:pt x="18578" y="1347"/>
                </a:lnTo>
                <a:lnTo>
                  <a:pt x="14305" y="2638"/>
                </a:lnTo>
                <a:lnTo>
                  <a:pt x="18578" y="1518"/>
                </a:lnTo>
                <a:lnTo>
                  <a:pt x="19948" y="1139"/>
                </a:lnTo>
                <a:lnTo>
                  <a:pt x="18637" y="1556"/>
                </a:lnTo>
                <a:lnTo>
                  <a:pt x="14703" y="3018"/>
                </a:lnTo>
                <a:lnTo>
                  <a:pt x="9403" y="5941"/>
                </a:lnTo>
                <a:lnTo>
                  <a:pt x="9175" y="6036"/>
                </a:lnTo>
                <a:lnTo>
                  <a:pt x="8206" y="6587"/>
                </a:lnTo>
                <a:lnTo>
                  <a:pt x="7238" y="7175"/>
                </a:lnTo>
                <a:lnTo>
                  <a:pt x="6210" y="7764"/>
                </a:lnTo>
                <a:lnTo>
                  <a:pt x="5071" y="8466"/>
                </a:lnTo>
                <a:lnTo>
                  <a:pt x="3931" y="9226"/>
                </a:lnTo>
                <a:lnTo>
                  <a:pt x="3020" y="10251"/>
                </a:lnTo>
                <a:lnTo>
                  <a:pt x="4160" y="9435"/>
                </a:lnTo>
                <a:lnTo>
                  <a:pt x="5300" y="8732"/>
                </a:lnTo>
                <a:lnTo>
                  <a:pt x="6382" y="8049"/>
                </a:lnTo>
                <a:lnTo>
                  <a:pt x="7465" y="7384"/>
                </a:lnTo>
                <a:lnTo>
                  <a:pt x="8490" y="6796"/>
                </a:lnTo>
                <a:lnTo>
                  <a:pt x="9459" y="6264"/>
                </a:lnTo>
                <a:lnTo>
                  <a:pt x="9630" y="6150"/>
                </a:lnTo>
                <a:lnTo>
                  <a:pt x="14874" y="3189"/>
                </a:lnTo>
                <a:lnTo>
                  <a:pt x="18693" y="1670"/>
                </a:lnTo>
                <a:lnTo>
                  <a:pt x="20004" y="1196"/>
                </a:lnTo>
                <a:lnTo>
                  <a:pt x="18808" y="1784"/>
                </a:lnTo>
                <a:lnTo>
                  <a:pt x="15444" y="3568"/>
                </a:lnTo>
                <a:lnTo>
                  <a:pt x="10941" y="6910"/>
                </a:lnTo>
                <a:lnTo>
                  <a:pt x="10714" y="7062"/>
                </a:lnTo>
                <a:lnTo>
                  <a:pt x="9574" y="7935"/>
                </a:lnTo>
                <a:lnTo>
                  <a:pt x="8319" y="8846"/>
                </a:lnTo>
                <a:lnTo>
                  <a:pt x="7010" y="9928"/>
                </a:lnTo>
                <a:lnTo>
                  <a:pt x="6440" y="10422"/>
                </a:lnTo>
                <a:lnTo>
                  <a:pt x="5812" y="10953"/>
                </a:lnTo>
                <a:lnTo>
                  <a:pt x="5300" y="11921"/>
                </a:lnTo>
                <a:lnTo>
                  <a:pt x="6039" y="12301"/>
                </a:lnTo>
                <a:lnTo>
                  <a:pt x="6839" y="12624"/>
                </a:lnTo>
                <a:lnTo>
                  <a:pt x="7636" y="12947"/>
                </a:lnTo>
                <a:lnTo>
                  <a:pt x="8092" y="13117"/>
                </a:lnTo>
                <a:lnTo>
                  <a:pt x="7864" y="12681"/>
                </a:lnTo>
                <a:lnTo>
                  <a:pt x="7066" y="12415"/>
                </a:lnTo>
                <a:lnTo>
                  <a:pt x="6269" y="12092"/>
                </a:lnTo>
                <a:lnTo>
                  <a:pt x="5528" y="11713"/>
                </a:lnTo>
                <a:close/>
              </a:path>
            </a:pathLst>
          </a:custGeom>
          <a:solidFill>
            <a:srgbClr val="005090"/>
          </a:solidFill>
        </p:spPr>
        <p:txBody>
          <a:bodyPr wrap="square" lIns="0" tIns="0" rIns="0" bIns="0" rtlCol="0">
            <a:noAutofit/>
          </a:bodyPr>
          <a:lstStyle/>
          <a:p>
            <a:endParaRPr/>
          </a:p>
        </p:txBody>
      </p:sp>
      <p:sp>
        <p:nvSpPr>
          <p:cNvPr id="210" name="object 210"/>
          <p:cNvSpPr/>
          <p:nvPr/>
        </p:nvSpPr>
        <p:spPr>
          <a:xfrm>
            <a:off x="415269" y="745825"/>
            <a:ext cx="18294" cy="35401"/>
          </a:xfrm>
          <a:custGeom>
            <a:avLst/>
            <a:gdLst/>
            <a:ahLst/>
            <a:cxnLst/>
            <a:rect l="l" t="t" r="r" b="b"/>
            <a:pathLst>
              <a:path w="18294" h="35401">
                <a:moveTo>
                  <a:pt x="17954" y="19481"/>
                </a:moveTo>
                <a:lnTo>
                  <a:pt x="17954" y="22180"/>
                </a:lnTo>
                <a:lnTo>
                  <a:pt x="18010" y="24717"/>
                </a:lnTo>
                <a:lnTo>
                  <a:pt x="18067" y="27361"/>
                </a:lnTo>
                <a:lnTo>
                  <a:pt x="18123" y="29411"/>
                </a:lnTo>
                <a:lnTo>
                  <a:pt x="18238" y="31245"/>
                </a:lnTo>
                <a:lnTo>
                  <a:pt x="18294" y="4047"/>
                </a:lnTo>
                <a:lnTo>
                  <a:pt x="18181" y="7014"/>
                </a:lnTo>
                <a:lnTo>
                  <a:pt x="18181" y="7717"/>
                </a:lnTo>
                <a:lnTo>
                  <a:pt x="18067" y="10577"/>
                </a:lnTo>
                <a:lnTo>
                  <a:pt x="18010" y="13383"/>
                </a:lnTo>
                <a:lnTo>
                  <a:pt x="17954" y="16028"/>
                </a:lnTo>
                <a:lnTo>
                  <a:pt x="14874" y="15811"/>
                </a:lnTo>
                <a:lnTo>
                  <a:pt x="11854" y="15542"/>
                </a:lnTo>
                <a:lnTo>
                  <a:pt x="8947" y="15111"/>
                </a:lnTo>
                <a:lnTo>
                  <a:pt x="9004" y="12466"/>
                </a:lnTo>
                <a:lnTo>
                  <a:pt x="9119" y="9659"/>
                </a:lnTo>
                <a:lnTo>
                  <a:pt x="9290" y="6800"/>
                </a:lnTo>
                <a:lnTo>
                  <a:pt x="9175" y="0"/>
                </a:lnTo>
                <a:lnTo>
                  <a:pt x="8891" y="3022"/>
                </a:lnTo>
                <a:lnTo>
                  <a:pt x="8663" y="5989"/>
                </a:lnTo>
                <a:lnTo>
                  <a:pt x="5643" y="5503"/>
                </a:lnTo>
                <a:lnTo>
                  <a:pt x="2734" y="4856"/>
                </a:lnTo>
                <a:lnTo>
                  <a:pt x="0" y="4155"/>
                </a:lnTo>
                <a:lnTo>
                  <a:pt x="2678" y="5611"/>
                </a:lnTo>
                <a:lnTo>
                  <a:pt x="5584" y="6205"/>
                </a:lnTo>
                <a:lnTo>
                  <a:pt x="8605" y="6691"/>
                </a:lnTo>
                <a:lnTo>
                  <a:pt x="8835" y="28979"/>
                </a:lnTo>
                <a:lnTo>
                  <a:pt x="9175" y="31084"/>
                </a:lnTo>
                <a:lnTo>
                  <a:pt x="6041" y="30653"/>
                </a:lnTo>
                <a:lnTo>
                  <a:pt x="3020" y="30059"/>
                </a:lnTo>
                <a:lnTo>
                  <a:pt x="227" y="29356"/>
                </a:lnTo>
                <a:lnTo>
                  <a:pt x="342" y="32164"/>
                </a:lnTo>
                <a:lnTo>
                  <a:pt x="797" y="33782"/>
                </a:lnTo>
                <a:lnTo>
                  <a:pt x="1367" y="35240"/>
                </a:lnTo>
                <a:lnTo>
                  <a:pt x="1766" y="35348"/>
                </a:lnTo>
                <a:lnTo>
                  <a:pt x="1254" y="33837"/>
                </a:lnTo>
                <a:lnTo>
                  <a:pt x="741" y="32164"/>
                </a:lnTo>
                <a:lnTo>
                  <a:pt x="398" y="30328"/>
                </a:lnTo>
                <a:lnTo>
                  <a:pt x="285" y="29789"/>
                </a:lnTo>
                <a:lnTo>
                  <a:pt x="3135" y="30490"/>
                </a:lnTo>
                <a:lnTo>
                  <a:pt x="6098" y="31084"/>
                </a:lnTo>
                <a:lnTo>
                  <a:pt x="9233" y="31515"/>
                </a:lnTo>
                <a:lnTo>
                  <a:pt x="9517" y="33567"/>
                </a:lnTo>
                <a:lnTo>
                  <a:pt x="9916" y="35401"/>
                </a:lnTo>
                <a:lnTo>
                  <a:pt x="9745" y="31623"/>
                </a:lnTo>
                <a:lnTo>
                  <a:pt x="12538" y="32001"/>
                </a:lnTo>
                <a:lnTo>
                  <a:pt x="15388" y="32270"/>
                </a:lnTo>
                <a:lnTo>
                  <a:pt x="15332" y="31839"/>
                </a:lnTo>
                <a:lnTo>
                  <a:pt x="12482" y="31570"/>
                </a:lnTo>
                <a:lnTo>
                  <a:pt x="9689" y="31137"/>
                </a:lnTo>
                <a:lnTo>
                  <a:pt x="9405" y="29087"/>
                </a:lnTo>
                <a:lnTo>
                  <a:pt x="9233" y="26767"/>
                </a:lnTo>
                <a:lnTo>
                  <a:pt x="9062" y="24339"/>
                </a:lnTo>
                <a:lnTo>
                  <a:pt x="8947" y="21262"/>
                </a:lnTo>
                <a:lnTo>
                  <a:pt x="8891" y="18564"/>
                </a:lnTo>
                <a:lnTo>
                  <a:pt x="8947" y="15703"/>
                </a:lnTo>
                <a:lnTo>
                  <a:pt x="11854" y="16136"/>
                </a:lnTo>
                <a:lnTo>
                  <a:pt x="14874" y="16405"/>
                </a:lnTo>
                <a:lnTo>
                  <a:pt x="17954" y="16622"/>
                </a:lnTo>
                <a:lnTo>
                  <a:pt x="17954" y="19481"/>
                </a:lnTo>
                <a:close/>
              </a:path>
            </a:pathLst>
          </a:custGeom>
          <a:solidFill>
            <a:srgbClr val="005090"/>
          </a:solidFill>
        </p:spPr>
        <p:txBody>
          <a:bodyPr wrap="square" lIns="0" tIns="0" rIns="0" bIns="0" rtlCol="0">
            <a:noAutofit/>
          </a:bodyPr>
          <a:lstStyle/>
          <a:p>
            <a:endParaRPr/>
          </a:p>
        </p:txBody>
      </p:sp>
      <p:sp>
        <p:nvSpPr>
          <p:cNvPr id="211" name="object 211"/>
          <p:cNvSpPr/>
          <p:nvPr/>
        </p:nvSpPr>
        <p:spPr>
          <a:xfrm>
            <a:off x="424560" y="751923"/>
            <a:ext cx="8891" cy="1619"/>
          </a:xfrm>
          <a:custGeom>
            <a:avLst/>
            <a:gdLst/>
            <a:ahLst/>
            <a:cxnLst/>
            <a:rect l="l" t="t" r="r" b="b"/>
            <a:pathLst>
              <a:path w="8891" h="1619">
                <a:moveTo>
                  <a:pt x="56" y="0"/>
                </a:moveTo>
                <a:lnTo>
                  <a:pt x="0" y="702"/>
                </a:lnTo>
                <a:lnTo>
                  <a:pt x="2906" y="1133"/>
                </a:lnTo>
                <a:lnTo>
                  <a:pt x="5870" y="1457"/>
                </a:lnTo>
                <a:lnTo>
                  <a:pt x="8891" y="1619"/>
                </a:lnTo>
                <a:lnTo>
                  <a:pt x="8891" y="916"/>
                </a:lnTo>
                <a:lnTo>
                  <a:pt x="5870" y="702"/>
                </a:lnTo>
                <a:lnTo>
                  <a:pt x="2906" y="432"/>
                </a:lnTo>
                <a:lnTo>
                  <a:pt x="56" y="0"/>
                </a:lnTo>
                <a:close/>
              </a:path>
            </a:pathLst>
          </a:custGeom>
          <a:solidFill>
            <a:srgbClr val="005090"/>
          </a:solidFill>
        </p:spPr>
        <p:txBody>
          <a:bodyPr wrap="square" lIns="0" tIns="0" rIns="0" bIns="0" rtlCol="0">
            <a:noAutofit/>
          </a:bodyPr>
          <a:lstStyle/>
          <a:p>
            <a:endParaRPr/>
          </a:p>
        </p:txBody>
      </p:sp>
      <p:sp>
        <p:nvSpPr>
          <p:cNvPr id="212" name="object 212"/>
          <p:cNvSpPr/>
          <p:nvPr/>
        </p:nvSpPr>
        <p:spPr>
          <a:xfrm>
            <a:off x="419430" y="719813"/>
            <a:ext cx="16870" cy="63841"/>
          </a:xfrm>
          <a:custGeom>
            <a:avLst/>
            <a:gdLst/>
            <a:ahLst/>
            <a:cxnLst/>
            <a:rect l="l" t="t" r="r" b="b"/>
            <a:pathLst>
              <a:path w="16870" h="63841">
                <a:moveTo>
                  <a:pt x="14077" y="57257"/>
                </a:moveTo>
                <a:lnTo>
                  <a:pt x="14133" y="57743"/>
                </a:lnTo>
                <a:lnTo>
                  <a:pt x="14133" y="58013"/>
                </a:lnTo>
                <a:lnTo>
                  <a:pt x="11171" y="57851"/>
                </a:lnTo>
                <a:lnTo>
                  <a:pt x="11227" y="58282"/>
                </a:lnTo>
                <a:lnTo>
                  <a:pt x="14133" y="58446"/>
                </a:lnTo>
                <a:lnTo>
                  <a:pt x="14248" y="60443"/>
                </a:lnTo>
                <a:lnTo>
                  <a:pt x="14476" y="62277"/>
                </a:lnTo>
                <a:lnTo>
                  <a:pt x="14647" y="63841"/>
                </a:lnTo>
                <a:lnTo>
                  <a:pt x="14647" y="57257"/>
                </a:lnTo>
                <a:lnTo>
                  <a:pt x="14591" y="55423"/>
                </a:lnTo>
                <a:lnTo>
                  <a:pt x="14532" y="53426"/>
                </a:lnTo>
                <a:lnTo>
                  <a:pt x="14532" y="51268"/>
                </a:lnTo>
                <a:lnTo>
                  <a:pt x="16870" y="50835"/>
                </a:lnTo>
                <a:lnTo>
                  <a:pt x="14476" y="50729"/>
                </a:lnTo>
                <a:lnTo>
                  <a:pt x="14476" y="45493"/>
                </a:lnTo>
                <a:lnTo>
                  <a:pt x="14532" y="42634"/>
                </a:lnTo>
                <a:lnTo>
                  <a:pt x="14532" y="22234"/>
                </a:lnTo>
                <a:lnTo>
                  <a:pt x="14476" y="22936"/>
                </a:lnTo>
                <a:lnTo>
                  <a:pt x="14476" y="23314"/>
                </a:lnTo>
                <a:lnTo>
                  <a:pt x="11682" y="23151"/>
                </a:lnTo>
                <a:lnTo>
                  <a:pt x="8891" y="22828"/>
                </a:lnTo>
                <a:lnTo>
                  <a:pt x="6213" y="22450"/>
                </a:lnTo>
                <a:lnTo>
                  <a:pt x="6269" y="21856"/>
                </a:lnTo>
                <a:lnTo>
                  <a:pt x="6269" y="21586"/>
                </a:lnTo>
                <a:lnTo>
                  <a:pt x="6668" y="18725"/>
                </a:lnTo>
                <a:lnTo>
                  <a:pt x="7123" y="15919"/>
                </a:lnTo>
                <a:lnTo>
                  <a:pt x="7580" y="13222"/>
                </a:lnTo>
                <a:lnTo>
                  <a:pt x="10031" y="13600"/>
                </a:lnTo>
                <a:lnTo>
                  <a:pt x="12595" y="13869"/>
                </a:lnTo>
                <a:lnTo>
                  <a:pt x="15102" y="13977"/>
                </a:lnTo>
                <a:lnTo>
                  <a:pt x="14874" y="16675"/>
                </a:lnTo>
                <a:lnTo>
                  <a:pt x="14818" y="33026"/>
                </a:lnTo>
                <a:lnTo>
                  <a:pt x="14933" y="30112"/>
                </a:lnTo>
                <a:lnTo>
                  <a:pt x="15046" y="27037"/>
                </a:lnTo>
                <a:lnTo>
                  <a:pt x="15217" y="23906"/>
                </a:lnTo>
                <a:lnTo>
                  <a:pt x="15160" y="13383"/>
                </a:lnTo>
                <a:lnTo>
                  <a:pt x="12653" y="13222"/>
                </a:lnTo>
                <a:lnTo>
                  <a:pt x="10144" y="13005"/>
                </a:lnTo>
                <a:lnTo>
                  <a:pt x="7693" y="12681"/>
                </a:lnTo>
                <a:lnTo>
                  <a:pt x="8321" y="9497"/>
                </a:lnTo>
                <a:lnTo>
                  <a:pt x="9004" y="6422"/>
                </a:lnTo>
                <a:lnTo>
                  <a:pt x="9689" y="3561"/>
                </a:lnTo>
                <a:lnTo>
                  <a:pt x="9916" y="0"/>
                </a:lnTo>
                <a:lnTo>
                  <a:pt x="9175" y="2914"/>
                </a:lnTo>
                <a:lnTo>
                  <a:pt x="7181" y="2644"/>
                </a:lnTo>
                <a:lnTo>
                  <a:pt x="5300" y="2266"/>
                </a:lnTo>
                <a:lnTo>
                  <a:pt x="3419" y="1780"/>
                </a:lnTo>
                <a:lnTo>
                  <a:pt x="5073" y="2752"/>
                </a:lnTo>
                <a:lnTo>
                  <a:pt x="7010" y="3130"/>
                </a:lnTo>
                <a:lnTo>
                  <a:pt x="9004" y="3453"/>
                </a:lnTo>
                <a:lnTo>
                  <a:pt x="8321" y="6314"/>
                </a:lnTo>
                <a:lnTo>
                  <a:pt x="7636" y="9389"/>
                </a:lnTo>
                <a:lnTo>
                  <a:pt x="7010" y="12575"/>
                </a:lnTo>
                <a:lnTo>
                  <a:pt x="4615" y="12197"/>
                </a:lnTo>
                <a:lnTo>
                  <a:pt x="2223" y="11764"/>
                </a:lnTo>
                <a:lnTo>
                  <a:pt x="0" y="11170"/>
                </a:lnTo>
                <a:lnTo>
                  <a:pt x="2108" y="12303"/>
                </a:lnTo>
                <a:lnTo>
                  <a:pt x="4444" y="12789"/>
                </a:lnTo>
                <a:lnTo>
                  <a:pt x="6895" y="13167"/>
                </a:lnTo>
                <a:lnTo>
                  <a:pt x="6384" y="15866"/>
                </a:lnTo>
                <a:lnTo>
                  <a:pt x="5927" y="18617"/>
                </a:lnTo>
                <a:lnTo>
                  <a:pt x="6098" y="23042"/>
                </a:lnTo>
                <a:lnTo>
                  <a:pt x="8833" y="23420"/>
                </a:lnTo>
                <a:lnTo>
                  <a:pt x="11626" y="23745"/>
                </a:lnTo>
                <a:lnTo>
                  <a:pt x="14419" y="23906"/>
                </a:lnTo>
                <a:lnTo>
                  <a:pt x="14248" y="27037"/>
                </a:lnTo>
                <a:lnTo>
                  <a:pt x="14133" y="30059"/>
                </a:lnTo>
                <a:lnTo>
                  <a:pt x="14077" y="57257"/>
                </a:lnTo>
                <a:close/>
              </a:path>
            </a:pathLst>
          </a:custGeom>
          <a:solidFill>
            <a:srgbClr val="005090"/>
          </a:solidFill>
        </p:spPr>
        <p:txBody>
          <a:bodyPr wrap="square" lIns="0" tIns="0" rIns="0" bIns="0" rtlCol="0">
            <a:noAutofit/>
          </a:bodyPr>
          <a:lstStyle/>
          <a:p>
            <a:endParaRPr/>
          </a:p>
        </p:txBody>
      </p:sp>
      <p:sp>
        <p:nvSpPr>
          <p:cNvPr id="213" name="object 213"/>
          <p:cNvSpPr/>
          <p:nvPr/>
        </p:nvSpPr>
        <p:spPr>
          <a:xfrm>
            <a:off x="424217" y="767087"/>
            <a:ext cx="9119" cy="6099"/>
          </a:xfrm>
          <a:custGeom>
            <a:avLst/>
            <a:gdLst/>
            <a:ahLst/>
            <a:cxnLst/>
            <a:rect l="l" t="t" r="r" b="b"/>
            <a:pathLst>
              <a:path w="9119" h="6099">
                <a:moveTo>
                  <a:pt x="0" y="0"/>
                </a:moveTo>
                <a:lnTo>
                  <a:pt x="114" y="3077"/>
                </a:lnTo>
                <a:lnTo>
                  <a:pt x="3020" y="3508"/>
                </a:lnTo>
                <a:lnTo>
                  <a:pt x="5985" y="3777"/>
                </a:lnTo>
                <a:lnTo>
                  <a:pt x="9062" y="3939"/>
                </a:lnTo>
                <a:lnTo>
                  <a:pt x="9119" y="6099"/>
                </a:lnTo>
                <a:lnTo>
                  <a:pt x="9062" y="3455"/>
                </a:lnTo>
                <a:lnTo>
                  <a:pt x="5985" y="3291"/>
                </a:lnTo>
                <a:lnTo>
                  <a:pt x="3020" y="2969"/>
                </a:lnTo>
                <a:lnTo>
                  <a:pt x="114" y="2591"/>
                </a:lnTo>
                <a:lnTo>
                  <a:pt x="0" y="0"/>
                </a:lnTo>
                <a:close/>
              </a:path>
            </a:pathLst>
          </a:custGeom>
          <a:solidFill>
            <a:srgbClr val="005090"/>
          </a:solidFill>
        </p:spPr>
        <p:txBody>
          <a:bodyPr wrap="square" lIns="0" tIns="0" rIns="0" bIns="0" rtlCol="0">
            <a:noAutofit/>
          </a:bodyPr>
          <a:lstStyle/>
          <a:p>
            <a:endParaRPr/>
          </a:p>
        </p:txBody>
      </p:sp>
      <p:sp>
        <p:nvSpPr>
          <p:cNvPr id="214" name="object 214"/>
          <p:cNvSpPr/>
          <p:nvPr/>
        </p:nvSpPr>
        <p:spPr>
          <a:xfrm>
            <a:off x="472900" y="776154"/>
            <a:ext cx="2839" cy="1727"/>
          </a:xfrm>
          <a:custGeom>
            <a:avLst/>
            <a:gdLst/>
            <a:ahLst/>
            <a:cxnLst/>
            <a:rect l="l" t="t" r="r" b="b"/>
            <a:pathLst>
              <a:path w="2839" h="1727">
                <a:moveTo>
                  <a:pt x="0" y="1402"/>
                </a:moveTo>
                <a:lnTo>
                  <a:pt x="40" y="1727"/>
                </a:lnTo>
                <a:lnTo>
                  <a:pt x="1591" y="916"/>
                </a:lnTo>
                <a:lnTo>
                  <a:pt x="2275" y="594"/>
                </a:lnTo>
                <a:lnTo>
                  <a:pt x="2618" y="430"/>
                </a:lnTo>
                <a:lnTo>
                  <a:pt x="2839" y="0"/>
                </a:lnTo>
                <a:lnTo>
                  <a:pt x="2376" y="216"/>
                </a:lnTo>
                <a:lnTo>
                  <a:pt x="1933" y="485"/>
                </a:lnTo>
                <a:lnTo>
                  <a:pt x="1470" y="702"/>
                </a:lnTo>
                <a:lnTo>
                  <a:pt x="0" y="1402"/>
                </a:lnTo>
                <a:close/>
              </a:path>
            </a:pathLst>
          </a:custGeom>
          <a:solidFill>
            <a:srgbClr val="005090"/>
          </a:solidFill>
        </p:spPr>
        <p:txBody>
          <a:bodyPr wrap="square" lIns="0" tIns="0" rIns="0" bIns="0" rtlCol="0">
            <a:noAutofit/>
          </a:bodyPr>
          <a:lstStyle/>
          <a:p>
            <a:endParaRPr/>
          </a:p>
        </p:txBody>
      </p:sp>
      <p:sp>
        <p:nvSpPr>
          <p:cNvPr id="215" name="object 215"/>
          <p:cNvSpPr/>
          <p:nvPr/>
        </p:nvSpPr>
        <p:spPr>
          <a:xfrm>
            <a:off x="462974" y="712691"/>
            <a:ext cx="4217" cy="5287"/>
          </a:xfrm>
          <a:custGeom>
            <a:avLst/>
            <a:gdLst/>
            <a:ahLst/>
            <a:cxnLst/>
            <a:rect l="l" t="t" r="r" b="b"/>
            <a:pathLst>
              <a:path w="4217" h="5287">
                <a:moveTo>
                  <a:pt x="2394" y="2428"/>
                </a:moveTo>
                <a:lnTo>
                  <a:pt x="457" y="0"/>
                </a:lnTo>
                <a:lnTo>
                  <a:pt x="0" y="214"/>
                </a:lnTo>
                <a:lnTo>
                  <a:pt x="1937" y="2642"/>
                </a:lnTo>
                <a:lnTo>
                  <a:pt x="3762" y="5287"/>
                </a:lnTo>
                <a:lnTo>
                  <a:pt x="4217" y="5072"/>
                </a:lnTo>
                <a:lnTo>
                  <a:pt x="2394" y="2428"/>
                </a:lnTo>
                <a:close/>
              </a:path>
            </a:pathLst>
          </a:custGeom>
          <a:solidFill>
            <a:srgbClr val="005090"/>
          </a:solidFill>
        </p:spPr>
        <p:txBody>
          <a:bodyPr wrap="square" lIns="0" tIns="0" rIns="0" bIns="0" rtlCol="0">
            <a:noAutofit/>
          </a:bodyPr>
          <a:lstStyle/>
          <a:p>
            <a:endParaRPr/>
          </a:p>
        </p:txBody>
      </p:sp>
      <p:sp>
        <p:nvSpPr>
          <p:cNvPr id="216" name="object 216"/>
          <p:cNvSpPr/>
          <p:nvPr/>
        </p:nvSpPr>
        <p:spPr>
          <a:xfrm>
            <a:off x="440005" y="692719"/>
            <a:ext cx="29753" cy="17655"/>
          </a:xfrm>
          <a:custGeom>
            <a:avLst/>
            <a:gdLst/>
            <a:ahLst/>
            <a:cxnLst/>
            <a:rect l="l" t="t" r="r" b="b"/>
            <a:pathLst>
              <a:path w="29753" h="17655">
                <a:moveTo>
                  <a:pt x="14933" y="10953"/>
                </a:moveTo>
                <a:lnTo>
                  <a:pt x="15674" y="10574"/>
                </a:lnTo>
                <a:lnTo>
                  <a:pt x="16357" y="10156"/>
                </a:lnTo>
                <a:lnTo>
                  <a:pt x="17041" y="9662"/>
                </a:lnTo>
                <a:lnTo>
                  <a:pt x="19378" y="11390"/>
                </a:lnTo>
                <a:lnTo>
                  <a:pt x="21829" y="13326"/>
                </a:lnTo>
                <a:lnTo>
                  <a:pt x="24280" y="15547"/>
                </a:lnTo>
                <a:lnTo>
                  <a:pt x="24622" y="15282"/>
                </a:lnTo>
                <a:lnTo>
                  <a:pt x="22171" y="13061"/>
                </a:lnTo>
                <a:lnTo>
                  <a:pt x="19664" y="11124"/>
                </a:lnTo>
                <a:lnTo>
                  <a:pt x="17325" y="9454"/>
                </a:lnTo>
                <a:lnTo>
                  <a:pt x="17895" y="9017"/>
                </a:lnTo>
                <a:lnTo>
                  <a:pt x="18296" y="8694"/>
                </a:lnTo>
                <a:lnTo>
                  <a:pt x="18695" y="8315"/>
                </a:lnTo>
                <a:lnTo>
                  <a:pt x="19037" y="7935"/>
                </a:lnTo>
                <a:lnTo>
                  <a:pt x="21601" y="9397"/>
                </a:lnTo>
                <a:lnTo>
                  <a:pt x="24280" y="11067"/>
                </a:lnTo>
                <a:lnTo>
                  <a:pt x="26958" y="13061"/>
                </a:lnTo>
                <a:lnTo>
                  <a:pt x="27300" y="13326"/>
                </a:lnTo>
                <a:lnTo>
                  <a:pt x="29753" y="15111"/>
                </a:lnTo>
                <a:lnTo>
                  <a:pt x="27528" y="13061"/>
                </a:lnTo>
                <a:lnTo>
                  <a:pt x="28098" y="12301"/>
                </a:lnTo>
                <a:lnTo>
                  <a:pt x="28612" y="11504"/>
                </a:lnTo>
                <a:lnTo>
                  <a:pt x="28896" y="10631"/>
                </a:lnTo>
                <a:lnTo>
                  <a:pt x="28612" y="10479"/>
                </a:lnTo>
                <a:lnTo>
                  <a:pt x="28269" y="11276"/>
                </a:lnTo>
                <a:lnTo>
                  <a:pt x="27756" y="12035"/>
                </a:lnTo>
                <a:lnTo>
                  <a:pt x="27186" y="12795"/>
                </a:lnTo>
                <a:lnTo>
                  <a:pt x="24507" y="10858"/>
                </a:lnTo>
                <a:lnTo>
                  <a:pt x="21772" y="9131"/>
                </a:lnTo>
                <a:lnTo>
                  <a:pt x="19206" y="7726"/>
                </a:lnTo>
                <a:lnTo>
                  <a:pt x="19492" y="7081"/>
                </a:lnTo>
                <a:lnTo>
                  <a:pt x="19037" y="7612"/>
                </a:lnTo>
                <a:lnTo>
                  <a:pt x="17213" y="6587"/>
                </a:lnTo>
                <a:lnTo>
                  <a:pt x="15446" y="5714"/>
                </a:lnTo>
                <a:lnTo>
                  <a:pt x="13849" y="4973"/>
                </a:lnTo>
                <a:lnTo>
                  <a:pt x="13223" y="4651"/>
                </a:lnTo>
                <a:lnTo>
                  <a:pt x="12597" y="4366"/>
                </a:lnTo>
                <a:lnTo>
                  <a:pt x="11968" y="4157"/>
                </a:lnTo>
                <a:lnTo>
                  <a:pt x="12254" y="3777"/>
                </a:lnTo>
                <a:lnTo>
                  <a:pt x="12597" y="3189"/>
                </a:lnTo>
                <a:lnTo>
                  <a:pt x="12426" y="3132"/>
                </a:lnTo>
                <a:lnTo>
                  <a:pt x="12083" y="3720"/>
                </a:lnTo>
                <a:lnTo>
                  <a:pt x="11797" y="4043"/>
                </a:lnTo>
                <a:lnTo>
                  <a:pt x="11797" y="4328"/>
                </a:lnTo>
                <a:lnTo>
                  <a:pt x="12426" y="4594"/>
                </a:lnTo>
                <a:lnTo>
                  <a:pt x="13052" y="4916"/>
                </a:lnTo>
                <a:lnTo>
                  <a:pt x="13737" y="5182"/>
                </a:lnTo>
                <a:lnTo>
                  <a:pt x="15332" y="5942"/>
                </a:lnTo>
                <a:lnTo>
                  <a:pt x="17041" y="6853"/>
                </a:lnTo>
                <a:lnTo>
                  <a:pt x="18808" y="7821"/>
                </a:lnTo>
                <a:lnTo>
                  <a:pt x="18125" y="8466"/>
                </a:lnTo>
                <a:lnTo>
                  <a:pt x="17668" y="8808"/>
                </a:lnTo>
                <a:lnTo>
                  <a:pt x="17098" y="9283"/>
                </a:lnTo>
                <a:lnTo>
                  <a:pt x="15902" y="8466"/>
                </a:lnTo>
                <a:lnTo>
                  <a:pt x="14818" y="7726"/>
                </a:lnTo>
                <a:lnTo>
                  <a:pt x="13737" y="7024"/>
                </a:lnTo>
                <a:lnTo>
                  <a:pt x="12709" y="6378"/>
                </a:lnTo>
                <a:lnTo>
                  <a:pt x="11684" y="5771"/>
                </a:lnTo>
                <a:lnTo>
                  <a:pt x="10772" y="5239"/>
                </a:lnTo>
                <a:lnTo>
                  <a:pt x="10657" y="5068"/>
                </a:lnTo>
                <a:lnTo>
                  <a:pt x="10317" y="5296"/>
                </a:lnTo>
                <a:lnTo>
                  <a:pt x="9517" y="5828"/>
                </a:lnTo>
                <a:lnTo>
                  <a:pt x="9062" y="6055"/>
                </a:lnTo>
                <a:lnTo>
                  <a:pt x="4674" y="2695"/>
                </a:lnTo>
                <a:lnTo>
                  <a:pt x="8720" y="6207"/>
                </a:lnTo>
                <a:lnTo>
                  <a:pt x="8265" y="6416"/>
                </a:lnTo>
                <a:lnTo>
                  <a:pt x="7751" y="6587"/>
                </a:lnTo>
                <a:lnTo>
                  <a:pt x="7238" y="6739"/>
                </a:lnTo>
                <a:lnTo>
                  <a:pt x="3762" y="3132"/>
                </a:lnTo>
                <a:lnTo>
                  <a:pt x="1083" y="968"/>
                </a:lnTo>
                <a:lnTo>
                  <a:pt x="114" y="265"/>
                </a:lnTo>
                <a:lnTo>
                  <a:pt x="171" y="0"/>
                </a:lnTo>
                <a:lnTo>
                  <a:pt x="0" y="379"/>
                </a:lnTo>
                <a:lnTo>
                  <a:pt x="797" y="968"/>
                </a:lnTo>
                <a:lnTo>
                  <a:pt x="3419" y="3189"/>
                </a:lnTo>
                <a:lnTo>
                  <a:pt x="6897" y="6910"/>
                </a:lnTo>
                <a:lnTo>
                  <a:pt x="6327" y="7081"/>
                </a:lnTo>
                <a:lnTo>
                  <a:pt x="5757" y="7232"/>
                </a:lnTo>
                <a:lnTo>
                  <a:pt x="5129" y="7346"/>
                </a:lnTo>
                <a:lnTo>
                  <a:pt x="4958" y="7669"/>
                </a:lnTo>
                <a:lnTo>
                  <a:pt x="5927" y="9226"/>
                </a:lnTo>
                <a:lnTo>
                  <a:pt x="6954" y="10953"/>
                </a:lnTo>
                <a:lnTo>
                  <a:pt x="8037" y="12947"/>
                </a:lnTo>
                <a:lnTo>
                  <a:pt x="8492" y="12852"/>
                </a:lnTo>
                <a:lnTo>
                  <a:pt x="7352" y="10896"/>
                </a:lnTo>
                <a:lnTo>
                  <a:pt x="6327" y="9131"/>
                </a:lnTo>
                <a:lnTo>
                  <a:pt x="5300" y="7612"/>
                </a:lnTo>
                <a:lnTo>
                  <a:pt x="5927" y="7441"/>
                </a:lnTo>
                <a:lnTo>
                  <a:pt x="6496" y="7289"/>
                </a:lnTo>
                <a:lnTo>
                  <a:pt x="7066" y="7119"/>
                </a:lnTo>
                <a:lnTo>
                  <a:pt x="8206" y="8315"/>
                </a:lnTo>
                <a:lnTo>
                  <a:pt x="9405" y="9719"/>
                </a:lnTo>
                <a:lnTo>
                  <a:pt x="10657" y="11276"/>
                </a:lnTo>
                <a:lnTo>
                  <a:pt x="11114" y="11827"/>
                </a:lnTo>
                <a:lnTo>
                  <a:pt x="11342" y="12092"/>
                </a:lnTo>
                <a:lnTo>
                  <a:pt x="11570" y="12358"/>
                </a:lnTo>
                <a:lnTo>
                  <a:pt x="11797" y="11921"/>
                </a:lnTo>
                <a:lnTo>
                  <a:pt x="11286" y="11276"/>
                </a:lnTo>
                <a:lnTo>
                  <a:pt x="11056" y="11010"/>
                </a:lnTo>
                <a:lnTo>
                  <a:pt x="9803" y="9492"/>
                </a:lnTo>
                <a:lnTo>
                  <a:pt x="8549" y="8144"/>
                </a:lnTo>
                <a:lnTo>
                  <a:pt x="7467" y="6967"/>
                </a:lnTo>
                <a:lnTo>
                  <a:pt x="7979" y="6796"/>
                </a:lnTo>
                <a:lnTo>
                  <a:pt x="8492" y="6587"/>
                </a:lnTo>
                <a:lnTo>
                  <a:pt x="8947" y="6378"/>
                </a:lnTo>
                <a:lnTo>
                  <a:pt x="10087" y="7289"/>
                </a:lnTo>
                <a:lnTo>
                  <a:pt x="11286" y="8258"/>
                </a:lnTo>
                <a:lnTo>
                  <a:pt x="10373" y="7081"/>
                </a:lnTo>
                <a:lnTo>
                  <a:pt x="9290" y="6207"/>
                </a:lnTo>
                <a:lnTo>
                  <a:pt x="9747" y="5942"/>
                </a:lnTo>
                <a:lnTo>
                  <a:pt x="10544" y="5448"/>
                </a:lnTo>
                <a:lnTo>
                  <a:pt x="11457" y="5998"/>
                </a:lnTo>
                <a:lnTo>
                  <a:pt x="12482" y="6644"/>
                </a:lnTo>
                <a:lnTo>
                  <a:pt x="13507" y="7289"/>
                </a:lnTo>
                <a:lnTo>
                  <a:pt x="14591" y="7992"/>
                </a:lnTo>
                <a:lnTo>
                  <a:pt x="15674" y="8694"/>
                </a:lnTo>
                <a:lnTo>
                  <a:pt x="16755" y="9492"/>
                </a:lnTo>
                <a:lnTo>
                  <a:pt x="16129" y="9928"/>
                </a:lnTo>
                <a:lnTo>
                  <a:pt x="15446" y="10365"/>
                </a:lnTo>
                <a:lnTo>
                  <a:pt x="14647" y="10744"/>
                </a:lnTo>
                <a:lnTo>
                  <a:pt x="14534" y="11181"/>
                </a:lnTo>
                <a:lnTo>
                  <a:pt x="16586" y="13061"/>
                </a:lnTo>
                <a:lnTo>
                  <a:pt x="18695" y="15225"/>
                </a:lnTo>
                <a:lnTo>
                  <a:pt x="20804" y="17655"/>
                </a:lnTo>
                <a:lnTo>
                  <a:pt x="21259" y="17427"/>
                </a:lnTo>
                <a:lnTo>
                  <a:pt x="19150" y="14997"/>
                </a:lnTo>
                <a:lnTo>
                  <a:pt x="16985" y="12852"/>
                </a:lnTo>
                <a:lnTo>
                  <a:pt x="14933" y="10953"/>
                </a:lnTo>
                <a:close/>
              </a:path>
            </a:pathLst>
          </a:custGeom>
          <a:solidFill>
            <a:srgbClr val="005090"/>
          </a:solidFill>
        </p:spPr>
        <p:txBody>
          <a:bodyPr wrap="square" lIns="0" tIns="0" rIns="0" bIns="0" rtlCol="0">
            <a:noAutofit/>
          </a:bodyPr>
          <a:lstStyle/>
          <a:p>
            <a:endParaRPr/>
          </a:p>
        </p:txBody>
      </p:sp>
      <p:sp>
        <p:nvSpPr>
          <p:cNvPr id="217" name="object 217"/>
          <p:cNvSpPr/>
          <p:nvPr/>
        </p:nvSpPr>
        <p:spPr>
          <a:xfrm>
            <a:off x="466281" y="782521"/>
            <a:ext cx="3417" cy="1511"/>
          </a:xfrm>
          <a:custGeom>
            <a:avLst/>
            <a:gdLst/>
            <a:ahLst/>
            <a:cxnLst/>
            <a:rect l="l" t="t" r="r" b="b"/>
            <a:pathLst>
              <a:path w="3417" h="1511">
                <a:moveTo>
                  <a:pt x="0" y="1457"/>
                </a:moveTo>
                <a:lnTo>
                  <a:pt x="511" y="1511"/>
                </a:lnTo>
                <a:lnTo>
                  <a:pt x="1309" y="1188"/>
                </a:lnTo>
                <a:lnTo>
                  <a:pt x="2050" y="810"/>
                </a:lnTo>
                <a:lnTo>
                  <a:pt x="3417" y="0"/>
                </a:lnTo>
                <a:lnTo>
                  <a:pt x="1993" y="649"/>
                </a:lnTo>
                <a:lnTo>
                  <a:pt x="1367" y="918"/>
                </a:lnTo>
                <a:lnTo>
                  <a:pt x="682" y="1188"/>
                </a:lnTo>
                <a:lnTo>
                  <a:pt x="0" y="1457"/>
                </a:lnTo>
                <a:close/>
              </a:path>
            </a:pathLst>
          </a:custGeom>
          <a:solidFill>
            <a:srgbClr val="005090"/>
          </a:solidFill>
        </p:spPr>
        <p:txBody>
          <a:bodyPr wrap="square" lIns="0" tIns="0" rIns="0" bIns="0" rtlCol="0">
            <a:noAutofit/>
          </a:bodyPr>
          <a:lstStyle/>
          <a:p>
            <a:endParaRPr/>
          </a:p>
        </p:txBody>
      </p:sp>
      <p:sp>
        <p:nvSpPr>
          <p:cNvPr id="218" name="object 218"/>
          <p:cNvSpPr/>
          <p:nvPr/>
        </p:nvSpPr>
        <p:spPr>
          <a:xfrm>
            <a:off x="461836" y="785976"/>
            <a:ext cx="2106" cy="1152"/>
          </a:xfrm>
          <a:custGeom>
            <a:avLst/>
            <a:gdLst/>
            <a:ahLst/>
            <a:cxnLst/>
            <a:rect l="l" t="t" r="r" b="b"/>
            <a:pathLst>
              <a:path w="2106" h="1152">
                <a:moveTo>
                  <a:pt x="2106" y="0"/>
                </a:moveTo>
                <a:lnTo>
                  <a:pt x="0" y="1152"/>
                </a:lnTo>
                <a:lnTo>
                  <a:pt x="738" y="863"/>
                </a:lnTo>
                <a:lnTo>
                  <a:pt x="2106" y="53"/>
                </a:lnTo>
                <a:close/>
              </a:path>
            </a:pathLst>
          </a:custGeom>
          <a:solidFill>
            <a:srgbClr val="005090"/>
          </a:solidFill>
        </p:spPr>
        <p:txBody>
          <a:bodyPr wrap="square" lIns="0" tIns="0" rIns="0" bIns="0" rtlCol="0">
            <a:noAutofit/>
          </a:bodyPr>
          <a:lstStyle/>
          <a:p>
            <a:endParaRPr/>
          </a:p>
        </p:txBody>
      </p:sp>
      <p:sp>
        <p:nvSpPr>
          <p:cNvPr id="219" name="object 219"/>
          <p:cNvSpPr/>
          <p:nvPr/>
        </p:nvSpPr>
        <p:spPr>
          <a:xfrm>
            <a:off x="449694" y="788835"/>
            <a:ext cx="6897" cy="1511"/>
          </a:xfrm>
          <a:custGeom>
            <a:avLst/>
            <a:gdLst/>
            <a:ahLst/>
            <a:cxnLst/>
            <a:rect l="l" t="t" r="r" b="b"/>
            <a:pathLst>
              <a:path w="6897" h="1511">
                <a:moveTo>
                  <a:pt x="1027" y="1511"/>
                </a:moveTo>
                <a:lnTo>
                  <a:pt x="2167" y="1296"/>
                </a:lnTo>
                <a:lnTo>
                  <a:pt x="3248" y="1080"/>
                </a:lnTo>
                <a:lnTo>
                  <a:pt x="5643" y="541"/>
                </a:lnTo>
                <a:lnTo>
                  <a:pt x="6897" y="0"/>
                </a:lnTo>
                <a:lnTo>
                  <a:pt x="6726" y="0"/>
                </a:lnTo>
                <a:lnTo>
                  <a:pt x="4845" y="594"/>
                </a:lnTo>
                <a:lnTo>
                  <a:pt x="2565" y="1080"/>
                </a:lnTo>
                <a:lnTo>
                  <a:pt x="0" y="1457"/>
                </a:lnTo>
                <a:lnTo>
                  <a:pt x="1027" y="1511"/>
                </a:lnTo>
                <a:close/>
              </a:path>
            </a:pathLst>
          </a:custGeom>
          <a:solidFill>
            <a:srgbClr val="005090"/>
          </a:solidFill>
        </p:spPr>
        <p:txBody>
          <a:bodyPr wrap="square" lIns="0" tIns="0" rIns="0" bIns="0" rtlCol="0">
            <a:noAutofit/>
          </a:bodyPr>
          <a:lstStyle/>
          <a:p>
            <a:endParaRPr/>
          </a:p>
        </p:txBody>
      </p:sp>
      <p:sp>
        <p:nvSpPr>
          <p:cNvPr id="220" name="object 220"/>
          <p:cNvSpPr/>
          <p:nvPr/>
        </p:nvSpPr>
        <p:spPr>
          <a:xfrm>
            <a:off x="417207" y="777449"/>
            <a:ext cx="8891" cy="5774"/>
          </a:xfrm>
          <a:custGeom>
            <a:avLst/>
            <a:gdLst/>
            <a:ahLst/>
            <a:cxnLst/>
            <a:rect l="l" t="t" r="r" b="b"/>
            <a:pathLst>
              <a:path w="8891" h="5774">
                <a:moveTo>
                  <a:pt x="8891" y="5450"/>
                </a:moveTo>
                <a:lnTo>
                  <a:pt x="8436" y="3832"/>
                </a:lnTo>
                <a:lnTo>
                  <a:pt x="8094" y="1997"/>
                </a:lnTo>
                <a:lnTo>
                  <a:pt x="7808" y="0"/>
                </a:lnTo>
                <a:lnTo>
                  <a:pt x="7979" y="3777"/>
                </a:lnTo>
                <a:lnTo>
                  <a:pt x="8436" y="5397"/>
                </a:lnTo>
                <a:lnTo>
                  <a:pt x="5415" y="4966"/>
                </a:lnTo>
                <a:lnTo>
                  <a:pt x="2565" y="4372"/>
                </a:lnTo>
                <a:lnTo>
                  <a:pt x="0" y="4102"/>
                </a:lnTo>
                <a:lnTo>
                  <a:pt x="2678" y="4749"/>
                </a:lnTo>
                <a:lnTo>
                  <a:pt x="5528" y="5343"/>
                </a:lnTo>
                <a:lnTo>
                  <a:pt x="8549" y="5774"/>
                </a:lnTo>
                <a:lnTo>
                  <a:pt x="8891" y="5450"/>
                </a:lnTo>
                <a:close/>
              </a:path>
            </a:pathLst>
          </a:custGeom>
          <a:solidFill>
            <a:srgbClr val="005090"/>
          </a:solidFill>
        </p:spPr>
        <p:txBody>
          <a:bodyPr wrap="square" lIns="0" tIns="0" rIns="0" bIns="0" rtlCol="0">
            <a:noAutofit/>
          </a:bodyPr>
          <a:lstStyle/>
          <a:p>
            <a:endParaRPr/>
          </a:p>
        </p:txBody>
      </p:sp>
      <p:sp>
        <p:nvSpPr>
          <p:cNvPr id="221" name="object 221"/>
          <p:cNvSpPr/>
          <p:nvPr/>
        </p:nvSpPr>
        <p:spPr>
          <a:xfrm>
            <a:off x="404726" y="696820"/>
            <a:ext cx="15616" cy="14959"/>
          </a:xfrm>
          <a:custGeom>
            <a:avLst/>
            <a:gdLst/>
            <a:ahLst/>
            <a:cxnLst/>
            <a:rect l="l" t="t" r="r" b="b"/>
            <a:pathLst>
              <a:path w="15616" h="14959">
                <a:moveTo>
                  <a:pt x="5983" y="6796"/>
                </a:moveTo>
                <a:lnTo>
                  <a:pt x="6269" y="7441"/>
                </a:lnTo>
                <a:lnTo>
                  <a:pt x="6609" y="8049"/>
                </a:lnTo>
                <a:lnTo>
                  <a:pt x="7066" y="8637"/>
                </a:lnTo>
                <a:lnTo>
                  <a:pt x="4615" y="10365"/>
                </a:lnTo>
                <a:lnTo>
                  <a:pt x="2164" y="12358"/>
                </a:lnTo>
                <a:lnTo>
                  <a:pt x="0" y="14959"/>
                </a:lnTo>
                <a:lnTo>
                  <a:pt x="2392" y="12681"/>
                </a:lnTo>
                <a:lnTo>
                  <a:pt x="4843" y="10687"/>
                </a:lnTo>
                <a:lnTo>
                  <a:pt x="7294" y="8903"/>
                </a:lnTo>
                <a:lnTo>
                  <a:pt x="7864" y="9662"/>
                </a:lnTo>
                <a:lnTo>
                  <a:pt x="8605" y="10422"/>
                </a:lnTo>
                <a:lnTo>
                  <a:pt x="8206" y="9454"/>
                </a:lnTo>
                <a:lnTo>
                  <a:pt x="7578" y="8694"/>
                </a:lnTo>
                <a:lnTo>
                  <a:pt x="10315" y="6758"/>
                </a:lnTo>
                <a:lnTo>
                  <a:pt x="13050" y="5068"/>
                </a:lnTo>
                <a:lnTo>
                  <a:pt x="15616" y="3663"/>
                </a:lnTo>
                <a:lnTo>
                  <a:pt x="15444" y="3398"/>
                </a:lnTo>
                <a:lnTo>
                  <a:pt x="12822" y="4802"/>
                </a:lnTo>
                <a:lnTo>
                  <a:pt x="10087" y="6473"/>
                </a:lnTo>
                <a:lnTo>
                  <a:pt x="7409" y="8371"/>
                </a:lnTo>
                <a:lnTo>
                  <a:pt x="6952" y="7821"/>
                </a:lnTo>
                <a:lnTo>
                  <a:pt x="6609" y="7232"/>
                </a:lnTo>
                <a:lnTo>
                  <a:pt x="6382" y="6644"/>
                </a:lnTo>
                <a:lnTo>
                  <a:pt x="6154" y="6093"/>
                </a:lnTo>
                <a:lnTo>
                  <a:pt x="9004" y="4423"/>
                </a:lnTo>
                <a:lnTo>
                  <a:pt x="11797" y="3018"/>
                </a:lnTo>
                <a:lnTo>
                  <a:pt x="14476" y="1841"/>
                </a:lnTo>
                <a:lnTo>
                  <a:pt x="14703" y="2316"/>
                </a:lnTo>
                <a:lnTo>
                  <a:pt x="14532" y="1575"/>
                </a:lnTo>
                <a:lnTo>
                  <a:pt x="14305" y="930"/>
                </a:lnTo>
                <a:lnTo>
                  <a:pt x="14133" y="379"/>
                </a:lnTo>
                <a:lnTo>
                  <a:pt x="14077" y="0"/>
                </a:lnTo>
                <a:lnTo>
                  <a:pt x="14077" y="379"/>
                </a:lnTo>
                <a:lnTo>
                  <a:pt x="14133" y="968"/>
                </a:lnTo>
                <a:lnTo>
                  <a:pt x="14417" y="1613"/>
                </a:lnTo>
                <a:lnTo>
                  <a:pt x="11739" y="2752"/>
                </a:lnTo>
                <a:lnTo>
                  <a:pt x="8889" y="4157"/>
                </a:lnTo>
                <a:lnTo>
                  <a:pt x="6039" y="5828"/>
                </a:lnTo>
                <a:lnTo>
                  <a:pt x="5983" y="6796"/>
                </a:lnTo>
                <a:close/>
              </a:path>
            </a:pathLst>
          </a:custGeom>
          <a:solidFill>
            <a:srgbClr val="005090"/>
          </a:solidFill>
        </p:spPr>
        <p:txBody>
          <a:bodyPr wrap="square" lIns="0" tIns="0" rIns="0" bIns="0" rtlCol="0">
            <a:noAutofit/>
          </a:bodyPr>
          <a:lstStyle/>
          <a:p>
            <a:endParaRPr/>
          </a:p>
        </p:txBody>
      </p:sp>
      <p:sp>
        <p:nvSpPr>
          <p:cNvPr id="222" name="object 222"/>
          <p:cNvSpPr/>
          <p:nvPr/>
        </p:nvSpPr>
        <p:spPr>
          <a:xfrm>
            <a:off x="412875" y="773240"/>
            <a:ext cx="30835" cy="17241"/>
          </a:xfrm>
          <a:custGeom>
            <a:avLst/>
            <a:gdLst/>
            <a:ahLst/>
            <a:cxnLst/>
            <a:rect l="l" t="t" r="r" b="b"/>
            <a:pathLst>
              <a:path w="30835" h="17241">
                <a:moveTo>
                  <a:pt x="4275" y="12466"/>
                </a:moveTo>
                <a:lnTo>
                  <a:pt x="6555" y="13059"/>
                </a:lnTo>
                <a:lnTo>
                  <a:pt x="6782" y="13330"/>
                </a:lnTo>
                <a:lnTo>
                  <a:pt x="7467" y="14247"/>
                </a:lnTo>
                <a:lnTo>
                  <a:pt x="8150" y="14839"/>
                </a:lnTo>
                <a:lnTo>
                  <a:pt x="8720" y="15217"/>
                </a:lnTo>
                <a:lnTo>
                  <a:pt x="9233" y="15380"/>
                </a:lnTo>
                <a:lnTo>
                  <a:pt x="8607" y="14947"/>
                </a:lnTo>
                <a:lnTo>
                  <a:pt x="7810" y="14300"/>
                </a:lnTo>
                <a:lnTo>
                  <a:pt x="6954" y="13222"/>
                </a:lnTo>
                <a:lnTo>
                  <a:pt x="9348" y="13814"/>
                </a:lnTo>
                <a:lnTo>
                  <a:pt x="11968" y="14355"/>
                </a:lnTo>
                <a:lnTo>
                  <a:pt x="14818" y="14733"/>
                </a:lnTo>
                <a:lnTo>
                  <a:pt x="15559" y="16081"/>
                </a:lnTo>
                <a:lnTo>
                  <a:pt x="16359" y="16891"/>
                </a:lnTo>
                <a:lnTo>
                  <a:pt x="16814" y="17214"/>
                </a:lnTo>
                <a:lnTo>
                  <a:pt x="16955" y="17241"/>
                </a:lnTo>
                <a:lnTo>
                  <a:pt x="16586" y="16891"/>
                </a:lnTo>
                <a:lnTo>
                  <a:pt x="15845" y="16136"/>
                </a:lnTo>
                <a:lnTo>
                  <a:pt x="15104" y="14786"/>
                </a:lnTo>
                <a:lnTo>
                  <a:pt x="17384" y="15111"/>
                </a:lnTo>
                <a:lnTo>
                  <a:pt x="19720" y="15325"/>
                </a:lnTo>
                <a:lnTo>
                  <a:pt x="22171" y="15489"/>
                </a:lnTo>
                <a:lnTo>
                  <a:pt x="22058" y="15164"/>
                </a:lnTo>
                <a:lnTo>
                  <a:pt x="19607" y="15056"/>
                </a:lnTo>
                <a:lnTo>
                  <a:pt x="17213" y="14786"/>
                </a:lnTo>
                <a:lnTo>
                  <a:pt x="14933" y="14461"/>
                </a:lnTo>
                <a:lnTo>
                  <a:pt x="14818" y="14247"/>
                </a:lnTo>
                <a:lnTo>
                  <a:pt x="14307" y="13167"/>
                </a:lnTo>
                <a:lnTo>
                  <a:pt x="13737" y="11711"/>
                </a:lnTo>
                <a:lnTo>
                  <a:pt x="13279" y="10036"/>
                </a:lnTo>
                <a:lnTo>
                  <a:pt x="15845" y="10414"/>
                </a:lnTo>
                <a:lnTo>
                  <a:pt x="18524" y="10686"/>
                </a:lnTo>
                <a:lnTo>
                  <a:pt x="21259" y="10792"/>
                </a:lnTo>
                <a:lnTo>
                  <a:pt x="21545" y="12574"/>
                </a:lnTo>
                <a:lnTo>
                  <a:pt x="21829" y="14031"/>
                </a:lnTo>
                <a:lnTo>
                  <a:pt x="21657" y="10469"/>
                </a:lnTo>
                <a:lnTo>
                  <a:pt x="21488" y="8850"/>
                </a:lnTo>
                <a:lnTo>
                  <a:pt x="21373" y="7069"/>
                </a:lnTo>
                <a:lnTo>
                  <a:pt x="21259" y="5072"/>
                </a:lnTo>
                <a:lnTo>
                  <a:pt x="23140" y="5127"/>
                </a:lnTo>
                <a:lnTo>
                  <a:pt x="25077" y="5180"/>
                </a:lnTo>
                <a:lnTo>
                  <a:pt x="29524" y="5180"/>
                </a:lnTo>
                <a:lnTo>
                  <a:pt x="30720" y="5127"/>
                </a:lnTo>
                <a:lnTo>
                  <a:pt x="30835" y="10900"/>
                </a:lnTo>
                <a:lnTo>
                  <a:pt x="30835" y="0"/>
                </a:lnTo>
                <a:lnTo>
                  <a:pt x="30777" y="1997"/>
                </a:lnTo>
                <a:lnTo>
                  <a:pt x="30720" y="3830"/>
                </a:lnTo>
                <a:lnTo>
                  <a:pt x="30720" y="4641"/>
                </a:lnTo>
                <a:lnTo>
                  <a:pt x="29524" y="4694"/>
                </a:lnTo>
                <a:lnTo>
                  <a:pt x="28269" y="4749"/>
                </a:lnTo>
                <a:lnTo>
                  <a:pt x="25077" y="4749"/>
                </a:lnTo>
                <a:lnTo>
                  <a:pt x="23140" y="4694"/>
                </a:lnTo>
                <a:lnTo>
                  <a:pt x="21259" y="4586"/>
                </a:lnTo>
                <a:lnTo>
                  <a:pt x="21202" y="4100"/>
                </a:lnTo>
                <a:lnTo>
                  <a:pt x="21202" y="10414"/>
                </a:lnTo>
                <a:lnTo>
                  <a:pt x="18467" y="10308"/>
                </a:lnTo>
                <a:lnTo>
                  <a:pt x="15789" y="10036"/>
                </a:lnTo>
                <a:lnTo>
                  <a:pt x="13223" y="9659"/>
                </a:lnTo>
                <a:lnTo>
                  <a:pt x="12881" y="9983"/>
                </a:lnTo>
                <a:lnTo>
                  <a:pt x="13394" y="11764"/>
                </a:lnTo>
                <a:lnTo>
                  <a:pt x="13964" y="13222"/>
                </a:lnTo>
                <a:lnTo>
                  <a:pt x="14591" y="14408"/>
                </a:lnTo>
                <a:lnTo>
                  <a:pt x="11799" y="14031"/>
                </a:lnTo>
                <a:lnTo>
                  <a:pt x="9119" y="13491"/>
                </a:lnTo>
                <a:lnTo>
                  <a:pt x="6670" y="12844"/>
                </a:lnTo>
                <a:lnTo>
                  <a:pt x="5870" y="11711"/>
                </a:lnTo>
                <a:lnTo>
                  <a:pt x="5016" y="10145"/>
                </a:lnTo>
                <a:lnTo>
                  <a:pt x="4331" y="8311"/>
                </a:lnTo>
                <a:lnTo>
                  <a:pt x="6897" y="8580"/>
                </a:lnTo>
                <a:lnTo>
                  <a:pt x="4160" y="7933"/>
                </a:lnTo>
                <a:lnTo>
                  <a:pt x="4617" y="10036"/>
                </a:lnTo>
                <a:lnTo>
                  <a:pt x="5415" y="11547"/>
                </a:lnTo>
                <a:lnTo>
                  <a:pt x="6269" y="12736"/>
                </a:lnTo>
                <a:lnTo>
                  <a:pt x="4160" y="12197"/>
                </a:lnTo>
                <a:lnTo>
                  <a:pt x="2223" y="11547"/>
                </a:lnTo>
                <a:lnTo>
                  <a:pt x="513" y="10847"/>
                </a:lnTo>
                <a:lnTo>
                  <a:pt x="0" y="10686"/>
                </a:lnTo>
                <a:lnTo>
                  <a:pt x="342" y="11063"/>
                </a:lnTo>
                <a:lnTo>
                  <a:pt x="2223" y="11819"/>
                </a:lnTo>
                <a:lnTo>
                  <a:pt x="4275" y="12466"/>
                </a:lnTo>
                <a:close/>
              </a:path>
            </a:pathLst>
          </a:custGeom>
          <a:solidFill>
            <a:srgbClr val="005090"/>
          </a:solidFill>
        </p:spPr>
        <p:txBody>
          <a:bodyPr wrap="square" lIns="0" tIns="0" rIns="0" bIns="0" rtlCol="0">
            <a:noAutofit/>
          </a:bodyPr>
          <a:lstStyle/>
          <a:p>
            <a:endParaRPr/>
          </a:p>
        </p:txBody>
      </p:sp>
      <p:sp>
        <p:nvSpPr>
          <p:cNvPr id="223" name="object 223"/>
          <p:cNvSpPr/>
          <p:nvPr/>
        </p:nvSpPr>
        <p:spPr>
          <a:xfrm>
            <a:off x="389108" y="760181"/>
            <a:ext cx="4503" cy="5287"/>
          </a:xfrm>
          <a:custGeom>
            <a:avLst/>
            <a:gdLst/>
            <a:ahLst/>
            <a:cxnLst/>
            <a:rect l="l" t="t" r="r" b="b"/>
            <a:pathLst>
              <a:path w="4503" h="5287">
                <a:moveTo>
                  <a:pt x="0" y="0"/>
                </a:moveTo>
                <a:lnTo>
                  <a:pt x="171" y="430"/>
                </a:lnTo>
                <a:lnTo>
                  <a:pt x="398" y="808"/>
                </a:lnTo>
                <a:lnTo>
                  <a:pt x="1369" y="2158"/>
                </a:lnTo>
                <a:lnTo>
                  <a:pt x="2678" y="3722"/>
                </a:lnTo>
                <a:lnTo>
                  <a:pt x="4503" y="5287"/>
                </a:lnTo>
                <a:lnTo>
                  <a:pt x="4331" y="4802"/>
                </a:lnTo>
                <a:lnTo>
                  <a:pt x="2450" y="3128"/>
                </a:lnTo>
                <a:lnTo>
                  <a:pt x="1083" y="1511"/>
                </a:lnTo>
                <a:lnTo>
                  <a:pt x="171" y="214"/>
                </a:lnTo>
                <a:lnTo>
                  <a:pt x="0" y="0"/>
                </a:lnTo>
                <a:close/>
              </a:path>
            </a:pathLst>
          </a:custGeom>
          <a:solidFill>
            <a:srgbClr val="005090"/>
          </a:solidFill>
        </p:spPr>
        <p:txBody>
          <a:bodyPr wrap="square" lIns="0" tIns="0" rIns="0" bIns="0" rtlCol="0">
            <a:noAutofit/>
          </a:bodyPr>
          <a:lstStyle/>
          <a:p>
            <a:endParaRPr/>
          </a:p>
        </p:txBody>
      </p:sp>
      <p:sp>
        <p:nvSpPr>
          <p:cNvPr id="224" name="object 224"/>
          <p:cNvSpPr/>
          <p:nvPr/>
        </p:nvSpPr>
        <p:spPr>
          <a:xfrm>
            <a:off x="394067" y="762448"/>
            <a:ext cx="29695" cy="22989"/>
          </a:xfrm>
          <a:custGeom>
            <a:avLst/>
            <a:gdLst/>
            <a:ahLst/>
            <a:cxnLst/>
            <a:rect l="l" t="t" r="r" b="b"/>
            <a:pathLst>
              <a:path w="29695" h="22989">
                <a:moveTo>
                  <a:pt x="9576" y="14137"/>
                </a:moveTo>
                <a:lnTo>
                  <a:pt x="10202" y="14408"/>
                </a:lnTo>
                <a:lnTo>
                  <a:pt x="10772" y="14731"/>
                </a:lnTo>
                <a:lnTo>
                  <a:pt x="12083" y="15378"/>
                </a:lnTo>
                <a:lnTo>
                  <a:pt x="13451" y="15973"/>
                </a:lnTo>
                <a:lnTo>
                  <a:pt x="14989" y="16567"/>
                </a:lnTo>
                <a:lnTo>
                  <a:pt x="16073" y="18564"/>
                </a:lnTo>
                <a:lnTo>
                  <a:pt x="17269" y="20128"/>
                </a:lnTo>
                <a:lnTo>
                  <a:pt x="18353" y="21262"/>
                </a:lnTo>
                <a:lnTo>
                  <a:pt x="15958" y="20345"/>
                </a:lnTo>
                <a:lnTo>
                  <a:pt x="14079" y="19481"/>
                </a:lnTo>
                <a:lnTo>
                  <a:pt x="15388" y="20181"/>
                </a:lnTo>
                <a:lnTo>
                  <a:pt x="16929" y="20937"/>
                </a:lnTo>
                <a:lnTo>
                  <a:pt x="18695" y="21639"/>
                </a:lnTo>
                <a:lnTo>
                  <a:pt x="19208" y="22179"/>
                </a:lnTo>
                <a:lnTo>
                  <a:pt x="19664" y="22611"/>
                </a:lnTo>
                <a:lnTo>
                  <a:pt x="20234" y="22989"/>
                </a:lnTo>
                <a:lnTo>
                  <a:pt x="19720" y="22395"/>
                </a:lnTo>
                <a:lnTo>
                  <a:pt x="19150" y="21856"/>
                </a:lnTo>
                <a:lnTo>
                  <a:pt x="18808" y="21478"/>
                </a:lnTo>
                <a:lnTo>
                  <a:pt x="17783" y="20345"/>
                </a:lnTo>
                <a:lnTo>
                  <a:pt x="16586" y="18778"/>
                </a:lnTo>
                <a:lnTo>
                  <a:pt x="15503" y="16728"/>
                </a:lnTo>
                <a:lnTo>
                  <a:pt x="17726" y="17592"/>
                </a:lnTo>
                <a:lnTo>
                  <a:pt x="20119" y="18348"/>
                </a:lnTo>
                <a:lnTo>
                  <a:pt x="22685" y="18995"/>
                </a:lnTo>
                <a:lnTo>
                  <a:pt x="23426" y="20829"/>
                </a:lnTo>
                <a:lnTo>
                  <a:pt x="22969" y="18725"/>
                </a:lnTo>
                <a:lnTo>
                  <a:pt x="22570" y="18617"/>
                </a:lnTo>
                <a:lnTo>
                  <a:pt x="19948" y="17970"/>
                </a:lnTo>
                <a:lnTo>
                  <a:pt x="17499" y="17159"/>
                </a:lnTo>
                <a:lnTo>
                  <a:pt x="15275" y="16350"/>
                </a:lnTo>
                <a:lnTo>
                  <a:pt x="14478" y="14786"/>
                </a:lnTo>
                <a:lnTo>
                  <a:pt x="13737" y="12950"/>
                </a:lnTo>
                <a:lnTo>
                  <a:pt x="13167" y="10845"/>
                </a:lnTo>
                <a:lnTo>
                  <a:pt x="13108" y="10575"/>
                </a:lnTo>
                <a:lnTo>
                  <a:pt x="15559" y="11494"/>
                </a:lnTo>
                <a:lnTo>
                  <a:pt x="18181" y="12356"/>
                </a:lnTo>
                <a:lnTo>
                  <a:pt x="21031" y="13059"/>
                </a:lnTo>
                <a:lnTo>
                  <a:pt x="21087" y="13545"/>
                </a:lnTo>
                <a:lnTo>
                  <a:pt x="21146" y="13814"/>
                </a:lnTo>
                <a:lnTo>
                  <a:pt x="21545" y="15542"/>
                </a:lnTo>
                <a:lnTo>
                  <a:pt x="21430" y="12734"/>
                </a:lnTo>
                <a:lnTo>
                  <a:pt x="21031" y="10631"/>
                </a:lnTo>
                <a:lnTo>
                  <a:pt x="20747" y="8309"/>
                </a:lnTo>
                <a:lnTo>
                  <a:pt x="20576" y="5881"/>
                </a:lnTo>
                <a:lnTo>
                  <a:pt x="23482" y="6583"/>
                </a:lnTo>
                <a:lnTo>
                  <a:pt x="26503" y="7175"/>
                </a:lnTo>
                <a:lnTo>
                  <a:pt x="29695" y="7661"/>
                </a:lnTo>
                <a:lnTo>
                  <a:pt x="29637" y="7122"/>
                </a:lnTo>
                <a:lnTo>
                  <a:pt x="26503" y="6636"/>
                </a:lnTo>
                <a:lnTo>
                  <a:pt x="23426" y="6042"/>
                </a:lnTo>
                <a:lnTo>
                  <a:pt x="20576" y="5342"/>
                </a:lnTo>
                <a:lnTo>
                  <a:pt x="20405" y="2750"/>
                </a:lnTo>
                <a:lnTo>
                  <a:pt x="20348" y="0"/>
                </a:lnTo>
                <a:lnTo>
                  <a:pt x="20234" y="8201"/>
                </a:lnTo>
                <a:lnTo>
                  <a:pt x="20518" y="10467"/>
                </a:lnTo>
                <a:lnTo>
                  <a:pt x="20918" y="12626"/>
                </a:lnTo>
                <a:lnTo>
                  <a:pt x="18125" y="11872"/>
                </a:lnTo>
                <a:lnTo>
                  <a:pt x="15446" y="11061"/>
                </a:lnTo>
                <a:lnTo>
                  <a:pt x="12995" y="10145"/>
                </a:lnTo>
                <a:lnTo>
                  <a:pt x="12426" y="7986"/>
                </a:lnTo>
                <a:lnTo>
                  <a:pt x="12027" y="5664"/>
                </a:lnTo>
                <a:lnTo>
                  <a:pt x="11856" y="3183"/>
                </a:lnTo>
                <a:lnTo>
                  <a:pt x="11856" y="7823"/>
                </a:lnTo>
                <a:lnTo>
                  <a:pt x="12426" y="9928"/>
                </a:lnTo>
                <a:lnTo>
                  <a:pt x="10031" y="9011"/>
                </a:lnTo>
                <a:lnTo>
                  <a:pt x="7810" y="7986"/>
                </a:lnTo>
                <a:lnTo>
                  <a:pt x="5814" y="6853"/>
                </a:lnTo>
                <a:lnTo>
                  <a:pt x="5643" y="6367"/>
                </a:lnTo>
                <a:lnTo>
                  <a:pt x="5530" y="6150"/>
                </a:lnTo>
                <a:lnTo>
                  <a:pt x="4901" y="4208"/>
                </a:lnTo>
                <a:lnTo>
                  <a:pt x="5187" y="6258"/>
                </a:lnTo>
                <a:lnTo>
                  <a:pt x="5187" y="6528"/>
                </a:lnTo>
                <a:lnTo>
                  <a:pt x="3079" y="5395"/>
                </a:lnTo>
                <a:lnTo>
                  <a:pt x="1311" y="4153"/>
                </a:lnTo>
                <a:lnTo>
                  <a:pt x="0" y="3398"/>
                </a:lnTo>
                <a:lnTo>
                  <a:pt x="1369" y="4531"/>
                </a:lnTo>
                <a:lnTo>
                  <a:pt x="3020" y="5719"/>
                </a:lnTo>
                <a:lnTo>
                  <a:pt x="5016" y="6798"/>
                </a:lnTo>
                <a:lnTo>
                  <a:pt x="5471" y="7067"/>
                </a:lnTo>
                <a:lnTo>
                  <a:pt x="6269" y="9442"/>
                </a:lnTo>
                <a:lnTo>
                  <a:pt x="7296" y="11439"/>
                </a:lnTo>
                <a:lnTo>
                  <a:pt x="8265" y="13112"/>
                </a:lnTo>
                <a:lnTo>
                  <a:pt x="8778" y="13381"/>
                </a:lnTo>
                <a:lnTo>
                  <a:pt x="7810" y="11709"/>
                </a:lnTo>
                <a:lnTo>
                  <a:pt x="6782" y="9712"/>
                </a:lnTo>
                <a:lnTo>
                  <a:pt x="5985" y="7339"/>
                </a:lnTo>
                <a:lnTo>
                  <a:pt x="7922" y="8417"/>
                </a:lnTo>
                <a:lnTo>
                  <a:pt x="10146" y="9442"/>
                </a:lnTo>
                <a:lnTo>
                  <a:pt x="12538" y="10361"/>
                </a:lnTo>
                <a:lnTo>
                  <a:pt x="12653" y="10792"/>
                </a:lnTo>
                <a:lnTo>
                  <a:pt x="12709" y="10953"/>
                </a:lnTo>
                <a:lnTo>
                  <a:pt x="13279" y="12950"/>
                </a:lnTo>
                <a:lnTo>
                  <a:pt x="14021" y="14678"/>
                </a:lnTo>
                <a:lnTo>
                  <a:pt x="14762" y="16134"/>
                </a:lnTo>
                <a:lnTo>
                  <a:pt x="13394" y="15595"/>
                </a:lnTo>
                <a:lnTo>
                  <a:pt x="12083" y="15056"/>
                </a:lnTo>
                <a:lnTo>
                  <a:pt x="10943" y="14462"/>
                </a:lnTo>
                <a:lnTo>
                  <a:pt x="10146" y="14137"/>
                </a:lnTo>
                <a:lnTo>
                  <a:pt x="9461" y="13759"/>
                </a:lnTo>
                <a:lnTo>
                  <a:pt x="9062" y="13814"/>
                </a:lnTo>
                <a:lnTo>
                  <a:pt x="9576" y="14137"/>
                </a:lnTo>
                <a:close/>
              </a:path>
            </a:pathLst>
          </a:custGeom>
          <a:solidFill>
            <a:srgbClr val="005090"/>
          </a:solidFill>
        </p:spPr>
        <p:txBody>
          <a:bodyPr wrap="square" lIns="0" tIns="0" rIns="0" bIns="0" rtlCol="0">
            <a:noAutofit/>
          </a:bodyPr>
          <a:lstStyle/>
          <a:p>
            <a:endParaRPr/>
          </a:p>
        </p:txBody>
      </p:sp>
      <p:sp>
        <p:nvSpPr>
          <p:cNvPr id="225" name="object 225"/>
          <p:cNvSpPr/>
          <p:nvPr/>
        </p:nvSpPr>
        <p:spPr>
          <a:xfrm>
            <a:off x="397317" y="730066"/>
            <a:ext cx="16868" cy="40204"/>
          </a:xfrm>
          <a:custGeom>
            <a:avLst/>
            <a:gdLst/>
            <a:ahLst/>
            <a:cxnLst/>
            <a:rect l="l" t="t" r="r" b="b"/>
            <a:pathLst>
              <a:path w="16868" h="40204">
                <a:moveTo>
                  <a:pt x="11968" y="8472"/>
                </a:moveTo>
                <a:lnTo>
                  <a:pt x="11797" y="6746"/>
                </a:lnTo>
                <a:lnTo>
                  <a:pt x="11682" y="7231"/>
                </a:lnTo>
                <a:lnTo>
                  <a:pt x="11511" y="7717"/>
                </a:lnTo>
                <a:lnTo>
                  <a:pt x="9403" y="6853"/>
                </a:lnTo>
                <a:lnTo>
                  <a:pt x="7409" y="5883"/>
                </a:lnTo>
                <a:lnTo>
                  <a:pt x="5584" y="4858"/>
                </a:lnTo>
                <a:lnTo>
                  <a:pt x="5927" y="3939"/>
                </a:lnTo>
                <a:lnTo>
                  <a:pt x="6269" y="2969"/>
                </a:lnTo>
                <a:lnTo>
                  <a:pt x="6952" y="0"/>
                </a:lnTo>
                <a:lnTo>
                  <a:pt x="6154" y="1835"/>
                </a:lnTo>
                <a:lnTo>
                  <a:pt x="5755" y="2752"/>
                </a:lnTo>
                <a:lnTo>
                  <a:pt x="5413" y="3669"/>
                </a:lnTo>
                <a:lnTo>
                  <a:pt x="5071" y="4586"/>
                </a:lnTo>
                <a:lnTo>
                  <a:pt x="3190" y="3453"/>
                </a:lnTo>
                <a:lnTo>
                  <a:pt x="1480" y="2266"/>
                </a:lnTo>
                <a:lnTo>
                  <a:pt x="0" y="971"/>
                </a:lnTo>
                <a:lnTo>
                  <a:pt x="1309" y="2752"/>
                </a:lnTo>
                <a:lnTo>
                  <a:pt x="3018" y="3939"/>
                </a:lnTo>
                <a:lnTo>
                  <a:pt x="4899" y="5019"/>
                </a:lnTo>
                <a:lnTo>
                  <a:pt x="3818" y="7933"/>
                </a:lnTo>
                <a:lnTo>
                  <a:pt x="2962" y="10794"/>
                </a:lnTo>
                <a:lnTo>
                  <a:pt x="3476" y="11063"/>
                </a:lnTo>
                <a:lnTo>
                  <a:pt x="4329" y="8202"/>
                </a:lnTo>
                <a:lnTo>
                  <a:pt x="5357" y="5342"/>
                </a:lnTo>
                <a:lnTo>
                  <a:pt x="7238" y="6369"/>
                </a:lnTo>
                <a:lnTo>
                  <a:pt x="9231" y="7339"/>
                </a:lnTo>
                <a:lnTo>
                  <a:pt x="11398" y="8258"/>
                </a:lnTo>
                <a:lnTo>
                  <a:pt x="10542" y="11225"/>
                </a:lnTo>
                <a:lnTo>
                  <a:pt x="9858" y="14139"/>
                </a:lnTo>
                <a:lnTo>
                  <a:pt x="9288" y="17053"/>
                </a:lnTo>
                <a:lnTo>
                  <a:pt x="9175" y="17700"/>
                </a:lnTo>
                <a:lnTo>
                  <a:pt x="8661" y="20561"/>
                </a:lnTo>
                <a:lnTo>
                  <a:pt x="8319" y="23314"/>
                </a:lnTo>
                <a:lnTo>
                  <a:pt x="8092" y="26011"/>
                </a:lnTo>
                <a:lnTo>
                  <a:pt x="5584" y="25039"/>
                </a:lnTo>
                <a:lnTo>
                  <a:pt x="3248" y="23961"/>
                </a:lnTo>
                <a:lnTo>
                  <a:pt x="1139" y="22773"/>
                </a:lnTo>
                <a:lnTo>
                  <a:pt x="1423" y="20130"/>
                </a:lnTo>
                <a:lnTo>
                  <a:pt x="1937" y="17322"/>
                </a:lnTo>
                <a:lnTo>
                  <a:pt x="2620" y="14517"/>
                </a:lnTo>
                <a:lnTo>
                  <a:pt x="2108" y="14247"/>
                </a:lnTo>
                <a:lnTo>
                  <a:pt x="1423" y="17053"/>
                </a:lnTo>
                <a:lnTo>
                  <a:pt x="1081" y="23314"/>
                </a:lnTo>
                <a:lnTo>
                  <a:pt x="3190" y="24500"/>
                </a:lnTo>
                <a:lnTo>
                  <a:pt x="5528" y="25580"/>
                </a:lnTo>
                <a:lnTo>
                  <a:pt x="8035" y="26551"/>
                </a:lnTo>
                <a:lnTo>
                  <a:pt x="7864" y="29465"/>
                </a:lnTo>
                <a:lnTo>
                  <a:pt x="7864" y="32217"/>
                </a:lnTo>
                <a:lnTo>
                  <a:pt x="8035" y="34862"/>
                </a:lnTo>
                <a:lnTo>
                  <a:pt x="5469" y="33837"/>
                </a:lnTo>
                <a:lnTo>
                  <a:pt x="3077" y="32756"/>
                </a:lnTo>
                <a:lnTo>
                  <a:pt x="968" y="31625"/>
                </a:lnTo>
                <a:lnTo>
                  <a:pt x="797" y="29034"/>
                </a:lnTo>
                <a:lnTo>
                  <a:pt x="1252" y="36534"/>
                </a:lnTo>
                <a:lnTo>
                  <a:pt x="1937" y="38640"/>
                </a:lnTo>
                <a:lnTo>
                  <a:pt x="1651" y="36589"/>
                </a:lnTo>
                <a:lnTo>
                  <a:pt x="1252" y="34376"/>
                </a:lnTo>
                <a:lnTo>
                  <a:pt x="1025" y="32109"/>
                </a:lnTo>
                <a:lnTo>
                  <a:pt x="3133" y="33242"/>
                </a:lnTo>
                <a:lnTo>
                  <a:pt x="5469" y="34323"/>
                </a:lnTo>
                <a:lnTo>
                  <a:pt x="8035" y="35348"/>
                </a:lnTo>
                <a:lnTo>
                  <a:pt x="8263" y="37831"/>
                </a:lnTo>
                <a:lnTo>
                  <a:pt x="8605" y="40204"/>
                </a:lnTo>
                <a:lnTo>
                  <a:pt x="8377" y="32434"/>
                </a:lnTo>
                <a:lnTo>
                  <a:pt x="8434" y="29681"/>
                </a:lnTo>
                <a:lnTo>
                  <a:pt x="8605" y="26767"/>
                </a:lnTo>
                <a:lnTo>
                  <a:pt x="11112" y="27739"/>
                </a:lnTo>
                <a:lnTo>
                  <a:pt x="13791" y="28603"/>
                </a:lnTo>
                <a:lnTo>
                  <a:pt x="16584" y="29358"/>
                </a:lnTo>
                <a:lnTo>
                  <a:pt x="16528" y="32217"/>
                </a:lnTo>
                <a:lnTo>
                  <a:pt x="16584" y="35023"/>
                </a:lnTo>
                <a:lnTo>
                  <a:pt x="16755" y="37614"/>
                </a:lnTo>
                <a:lnTo>
                  <a:pt x="16868" y="23314"/>
                </a:lnTo>
                <a:lnTo>
                  <a:pt x="16697" y="26120"/>
                </a:lnTo>
                <a:lnTo>
                  <a:pt x="16584" y="28764"/>
                </a:lnTo>
                <a:lnTo>
                  <a:pt x="13791" y="28062"/>
                </a:lnTo>
                <a:lnTo>
                  <a:pt x="11169" y="27198"/>
                </a:lnTo>
                <a:lnTo>
                  <a:pt x="8661" y="26228"/>
                </a:lnTo>
                <a:lnTo>
                  <a:pt x="8889" y="23583"/>
                </a:lnTo>
                <a:lnTo>
                  <a:pt x="9231" y="20778"/>
                </a:lnTo>
                <a:lnTo>
                  <a:pt x="9745" y="17917"/>
                </a:lnTo>
                <a:lnTo>
                  <a:pt x="9858" y="17269"/>
                </a:lnTo>
                <a:lnTo>
                  <a:pt x="10428" y="14408"/>
                </a:lnTo>
                <a:lnTo>
                  <a:pt x="11112" y="11441"/>
                </a:lnTo>
                <a:lnTo>
                  <a:pt x="11968" y="8472"/>
                </a:lnTo>
                <a:close/>
              </a:path>
            </a:pathLst>
          </a:custGeom>
          <a:solidFill>
            <a:srgbClr val="005090"/>
          </a:solidFill>
        </p:spPr>
        <p:txBody>
          <a:bodyPr wrap="square" lIns="0" tIns="0" rIns="0" bIns="0" rtlCol="0">
            <a:noAutofit/>
          </a:bodyPr>
          <a:lstStyle/>
          <a:p>
            <a:endParaRPr/>
          </a:p>
        </p:txBody>
      </p:sp>
      <p:sp>
        <p:nvSpPr>
          <p:cNvPr id="226" name="object 226"/>
          <p:cNvSpPr/>
          <p:nvPr/>
        </p:nvSpPr>
        <p:spPr>
          <a:xfrm>
            <a:off x="415612" y="703464"/>
            <a:ext cx="11854" cy="16402"/>
          </a:xfrm>
          <a:custGeom>
            <a:avLst/>
            <a:gdLst/>
            <a:ahLst/>
            <a:cxnLst/>
            <a:rect l="l" t="t" r="r" b="b"/>
            <a:pathLst>
              <a:path w="11854" h="16402">
                <a:moveTo>
                  <a:pt x="6553" y="8352"/>
                </a:moveTo>
                <a:lnTo>
                  <a:pt x="8321" y="5771"/>
                </a:lnTo>
                <a:lnTo>
                  <a:pt x="10144" y="3455"/>
                </a:lnTo>
                <a:lnTo>
                  <a:pt x="11854" y="1404"/>
                </a:lnTo>
                <a:lnTo>
                  <a:pt x="11398" y="1233"/>
                </a:lnTo>
                <a:lnTo>
                  <a:pt x="9632" y="3284"/>
                </a:lnTo>
                <a:lnTo>
                  <a:pt x="7864" y="5600"/>
                </a:lnTo>
                <a:lnTo>
                  <a:pt x="6041" y="8144"/>
                </a:lnTo>
                <a:lnTo>
                  <a:pt x="4843" y="7707"/>
                </a:lnTo>
                <a:lnTo>
                  <a:pt x="3703" y="7175"/>
                </a:lnTo>
                <a:lnTo>
                  <a:pt x="2622" y="6644"/>
                </a:lnTo>
                <a:lnTo>
                  <a:pt x="4787" y="4214"/>
                </a:lnTo>
                <a:lnTo>
                  <a:pt x="7010" y="2107"/>
                </a:lnTo>
                <a:lnTo>
                  <a:pt x="9062" y="208"/>
                </a:lnTo>
                <a:lnTo>
                  <a:pt x="8661" y="0"/>
                </a:lnTo>
                <a:lnTo>
                  <a:pt x="6611" y="1879"/>
                </a:lnTo>
                <a:lnTo>
                  <a:pt x="4388" y="3986"/>
                </a:lnTo>
                <a:lnTo>
                  <a:pt x="2223" y="6416"/>
                </a:lnTo>
                <a:lnTo>
                  <a:pt x="1822" y="6207"/>
                </a:lnTo>
                <a:lnTo>
                  <a:pt x="853" y="5657"/>
                </a:lnTo>
                <a:lnTo>
                  <a:pt x="0" y="5068"/>
                </a:lnTo>
                <a:lnTo>
                  <a:pt x="626" y="5979"/>
                </a:lnTo>
                <a:lnTo>
                  <a:pt x="1595" y="6587"/>
                </a:lnTo>
                <a:lnTo>
                  <a:pt x="1881" y="6739"/>
                </a:lnTo>
                <a:lnTo>
                  <a:pt x="2336" y="6967"/>
                </a:lnTo>
                <a:lnTo>
                  <a:pt x="3419" y="7555"/>
                </a:lnTo>
                <a:lnTo>
                  <a:pt x="4559" y="8030"/>
                </a:lnTo>
                <a:lnTo>
                  <a:pt x="5755" y="8523"/>
                </a:lnTo>
                <a:lnTo>
                  <a:pt x="4160" y="10898"/>
                </a:lnTo>
                <a:lnTo>
                  <a:pt x="2507" y="13434"/>
                </a:lnTo>
                <a:lnTo>
                  <a:pt x="1538" y="16402"/>
                </a:lnTo>
                <a:lnTo>
                  <a:pt x="3077" y="13651"/>
                </a:lnTo>
                <a:lnTo>
                  <a:pt x="4672" y="11060"/>
                </a:lnTo>
                <a:lnTo>
                  <a:pt x="6269" y="8732"/>
                </a:lnTo>
                <a:lnTo>
                  <a:pt x="7580" y="9226"/>
                </a:lnTo>
                <a:lnTo>
                  <a:pt x="8947" y="9657"/>
                </a:lnTo>
                <a:lnTo>
                  <a:pt x="10371" y="10034"/>
                </a:lnTo>
                <a:lnTo>
                  <a:pt x="10601" y="9604"/>
                </a:lnTo>
                <a:lnTo>
                  <a:pt x="9175" y="9226"/>
                </a:lnTo>
                <a:lnTo>
                  <a:pt x="7864" y="8846"/>
                </a:lnTo>
                <a:lnTo>
                  <a:pt x="6553" y="8352"/>
                </a:lnTo>
                <a:close/>
              </a:path>
            </a:pathLst>
          </a:custGeom>
          <a:solidFill>
            <a:srgbClr val="005090"/>
          </a:solidFill>
        </p:spPr>
        <p:txBody>
          <a:bodyPr wrap="square" lIns="0" tIns="0" rIns="0" bIns="0" rtlCol="0">
            <a:noAutofit/>
          </a:bodyPr>
          <a:lstStyle/>
          <a:p>
            <a:endParaRPr/>
          </a:p>
        </p:txBody>
      </p:sp>
      <p:sp>
        <p:nvSpPr>
          <p:cNvPr id="227" name="object 227"/>
          <p:cNvSpPr/>
          <p:nvPr/>
        </p:nvSpPr>
        <p:spPr>
          <a:xfrm>
            <a:off x="433963" y="736489"/>
            <a:ext cx="342" cy="25364"/>
          </a:xfrm>
          <a:custGeom>
            <a:avLst/>
            <a:gdLst/>
            <a:ahLst/>
            <a:cxnLst/>
            <a:rect l="l" t="t" r="r" b="b"/>
            <a:pathLst>
              <a:path w="342" h="25364">
                <a:moveTo>
                  <a:pt x="171" y="2752"/>
                </a:moveTo>
                <a:lnTo>
                  <a:pt x="0" y="5558"/>
                </a:lnTo>
                <a:lnTo>
                  <a:pt x="0" y="25364"/>
                </a:lnTo>
                <a:lnTo>
                  <a:pt x="58" y="22720"/>
                </a:lnTo>
                <a:lnTo>
                  <a:pt x="114" y="19967"/>
                </a:lnTo>
                <a:lnTo>
                  <a:pt x="229" y="17106"/>
                </a:lnTo>
                <a:lnTo>
                  <a:pt x="342" y="0"/>
                </a:lnTo>
                <a:lnTo>
                  <a:pt x="171" y="2752"/>
                </a:lnTo>
                <a:close/>
              </a:path>
            </a:pathLst>
          </a:custGeom>
          <a:solidFill>
            <a:srgbClr val="005090"/>
          </a:solidFill>
        </p:spPr>
        <p:txBody>
          <a:bodyPr wrap="square" lIns="0" tIns="0" rIns="0" bIns="0" rtlCol="0">
            <a:noAutofit/>
          </a:bodyPr>
          <a:lstStyle/>
          <a:p>
            <a:endParaRPr/>
          </a:p>
        </p:txBody>
      </p:sp>
      <p:sp>
        <p:nvSpPr>
          <p:cNvPr id="228" name="object 228"/>
          <p:cNvSpPr/>
          <p:nvPr/>
        </p:nvSpPr>
        <p:spPr>
          <a:xfrm>
            <a:off x="434249" y="688030"/>
            <a:ext cx="1937" cy="531"/>
          </a:xfrm>
          <a:custGeom>
            <a:avLst/>
            <a:gdLst/>
            <a:ahLst/>
            <a:cxnLst/>
            <a:rect l="l" t="t" r="r" b="b"/>
            <a:pathLst>
              <a:path w="1937" h="531">
                <a:moveTo>
                  <a:pt x="1937" y="208"/>
                </a:moveTo>
                <a:lnTo>
                  <a:pt x="1709" y="0"/>
                </a:lnTo>
                <a:lnTo>
                  <a:pt x="1025" y="113"/>
                </a:lnTo>
                <a:lnTo>
                  <a:pt x="342" y="208"/>
                </a:lnTo>
                <a:lnTo>
                  <a:pt x="0" y="531"/>
                </a:lnTo>
                <a:lnTo>
                  <a:pt x="626" y="379"/>
                </a:lnTo>
                <a:lnTo>
                  <a:pt x="1254" y="265"/>
                </a:lnTo>
                <a:lnTo>
                  <a:pt x="1937" y="208"/>
                </a:lnTo>
                <a:close/>
              </a:path>
            </a:pathLst>
          </a:custGeom>
          <a:solidFill>
            <a:srgbClr val="005090"/>
          </a:solidFill>
        </p:spPr>
        <p:txBody>
          <a:bodyPr wrap="square" lIns="0" tIns="0" rIns="0" bIns="0" rtlCol="0">
            <a:noAutofit/>
          </a:bodyPr>
          <a:lstStyle/>
          <a:p>
            <a:endParaRPr/>
          </a:p>
        </p:txBody>
      </p:sp>
      <p:sp>
        <p:nvSpPr>
          <p:cNvPr id="229" name="object 229"/>
          <p:cNvSpPr/>
          <p:nvPr/>
        </p:nvSpPr>
        <p:spPr>
          <a:xfrm>
            <a:off x="476264" y="752570"/>
            <a:ext cx="14862" cy="23314"/>
          </a:xfrm>
          <a:custGeom>
            <a:avLst/>
            <a:gdLst/>
            <a:ahLst/>
            <a:cxnLst/>
            <a:rect l="l" t="t" r="r" b="b"/>
            <a:pathLst>
              <a:path w="14862" h="23314">
                <a:moveTo>
                  <a:pt x="3745" y="22289"/>
                </a:moveTo>
                <a:lnTo>
                  <a:pt x="4672" y="21425"/>
                </a:lnTo>
                <a:lnTo>
                  <a:pt x="5800" y="19644"/>
                </a:lnTo>
                <a:lnTo>
                  <a:pt x="8478" y="17322"/>
                </a:lnTo>
                <a:lnTo>
                  <a:pt x="9566" y="15489"/>
                </a:lnTo>
                <a:lnTo>
                  <a:pt x="8478" y="17053"/>
                </a:lnTo>
                <a:lnTo>
                  <a:pt x="6082" y="19158"/>
                </a:lnTo>
                <a:lnTo>
                  <a:pt x="6948" y="17700"/>
                </a:lnTo>
                <a:lnTo>
                  <a:pt x="7854" y="15813"/>
                </a:lnTo>
                <a:lnTo>
                  <a:pt x="8659" y="13438"/>
                </a:lnTo>
                <a:lnTo>
                  <a:pt x="10412" y="11980"/>
                </a:lnTo>
                <a:lnTo>
                  <a:pt x="11781" y="10524"/>
                </a:lnTo>
                <a:lnTo>
                  <a:pt x="12808" y="9228"/>
                </a:lnTo>
                <a:lnTo>
                  <a:pt x="11902" y="11819"/>
                </a:lnTo>
                <a:lnTo>
                  <a:pt x="11056" y="13169"/>
                </a:lnTo>
                <a:lnTo>
                  <a:pt x="12123" y="11658"/>
                </a:lnTo>
                <a:lnTo>
                  <a:pt x="13151" y="8744"/>
                </a:lnTo>
                <a:lnTo>
                  <a:pt x="14077" y="7502"/>
                </a:lnTo>
                <a:lnTo>
                  <a:pt x="14641" y="6422"/>
                </a:lnTo>
                <a:lnTo>
                  <a:pt x="14780" y="6143"/>
                </a:lnTo>
                <a:lnTo>
                  <a:pt x="13332" y="8149"/>
                </a:lnTo>
                <a:lnTo>
                  <a:pt x="13956" y="6260"/>
                </a:lnTo>
                <a:lnTo>
                  <a:pt x="14580" y="3886"/>
                </a:lnTo>
                <a:lnTo>
                  <a:pt x="14862" y="1080"/>
                </a:lnTo>
                <a:lnTo>
                  <a:pt x="14742" y="0"/>
                </a:lnTo>
                <a:lnTo>
                  <a:pt x="14701" y="485"/>
                </a:lnTo>
                <a:lnTo>
                  <a:pt x="14641" y="918"/>
                </a:lnTo>
                <a:lnTo>
                  <a:pt x="13493" y="2321"/>
                </a:lnTo>
                <a:lnTo>
                  <a:pt x="12063" y="3777"/>
                </a:lnTo>
                <a:lnTo>
                  <a:pt x="12023" y="4316"/>
                </a:lnTo>
                <a:lnTo>
                  <a:pt x="13432" y="2860"/>
                </a:lnTo>
                <a:lnTo>
                  <a:pt x="14580" y="1457"/>
                </a:lnTo>
                <a:lnTo>
                  <a:pt x="14238" y="4372"/>
                </a:lnTo>
                <a:lnTo>
                  <a:pt x="13614" y="6746"/>
                </a:lnTo>
                <a:lnTo>
                  <a:pt x="12989" y="8635"/>
                </a:lnTo>
                <a:lnTo>
                  <a:pt x="12023" y="9930"/>
                </a:lnTo>
                <a:lnTo>
                  <a:pt x="10653" y="11441"/>
                </a:lnTo>
                <a:lnTo>
                  <a:pt x="8821" y="12897"/>
                </a:lnTo>
                <a:lnTo>
                  <a:pt x="9223" y="11658"/>
                </a:lnTo>
                <a:lnTo>
                  <a:pt x="9626" y="10200"/>
                </a:lnTo>
                <a:lnTo>
                  <a:pt x="9687" y="7772"/>
                </a:lnTo>
                <a:lnTo>
                  <a:pt x="9566" y="8580"/>
                </a:lnTo>
                <a:lnTo>
                  <a:pt x="9284" y="10308"/>
                </a:lnTo>
                <a:lnTo>
                  <a:pt x="8881" y="11872"/>
                </a:lnTo>
                <a:lnTo>
                  <a:pt x="8418" y="13222"/>
                </a:lnTo>
                <a:lnTo>
                  <a:pt x="7230" y="14194"/>
                </a:lnTo>
                <a:lnTo>
                  <a:pt x="5800" y="15164"/>
                </a:lnTo>
                <a:lnTo>
                  <a:pt x="4148" y="16136"/>
                </a:lnTo>
                <a:lnTo>
                  <a:pt x="3685" y="16352"/>
                </a:lnTo>
                <a:lnTo>
                  <a:pt x="3806" y="16730"/>
                </a:lnTo>
                <a:lnTo>
                  <a:pt x="4329" y="16405"/>
                </a:lnTo>
                <a:lnTo>
                  <a:pt x="5800" y="15542"/>
                </a:lnTo>
                <a:lnTo>
                  <a:pt x="7109" y="14625"/>
                </a:lnTo>
                <a:lnTo>
                  <a:pt x="8257" y="13761"/>
                </a:lnTo>
                <a:lnTo>
                  <a:pt x="7451" y="16191"/>
                </a:lnTo>
                <a:lnTo>
                  <a:pt x="6484" y="18078"/>
                </a:lnTo>
                <a:lnTo>
                  <a:pt x="5699" y="19483"/>
                </a:lnTo>
                <a:lnTo>
                  <a:pt x="4269" y="20669"/>
                </a:lnTo>
                <a:lnTo>
                  <a:pt x="2376" y="22019"/>
                </a:lnTo>
                <a:lnTo>
                  <a:pt x="0" y="23314"/>
                </a:lnTo>
                <a:lnTo>
                  <a:pt x="2034" y="22503"/>
                </a:lnTo>
                <a:lnTo>
                  <a:pt x="3927" y="21155"/>
                </a:lnTo>
                <a:lnTo>
                  <a:pt x="5397" y="19967"/>
                </a:lnTo>
                <a:lnTo>
                  <a:pt x="4430" y="21533"/>
                </a:lnTo>
                <a:lnTo>
                  <a:pt x="3745" y="22289"/>
                </a:lnTo>
                <a:close/>
              </a:path>
            </a:pathLst>
          </a:custGeom>
          <a:solidFill>
            <a:srgbClr val="005090"/>
          </a:solidFill>
        </p:spPr>
        <p:txBody>
          <a:bodyPr wrap="square" lIns="0" tIns="0" rIns="0" bIns="0" rtlCol="0">
            <a:noAutofit/>
          </a:bodyPr>
          <a:lstStyle/>
          <a:p>
            <a:endParaRPr/>
          </a:p>
        </p:txBody>
      </p:sp>
      <p:sp>
        <p:nvSpPr>
          <p:cNvPr id="230" name="object 230"/>
          <p:cNvSpPr/>
          <p:nvPr/>
        </p:nvSpPr>
        <p:spPr>
          <a:xfrm>
            <a:off x="461663" y="690612"/>
            <a:ext cx="3363" cy="2107"/>
          </a:xfrm>
          <a:custGeom>
            <a:avLst/>
            <a:gdLst/>
            <a:ahLst/>
            <a:cxnLst/>
            <a:rect l="l" t="t" r="r" b="b"/>
            <a:pathLst>
              <a:path w="3363" h="2107">
                <a:moveTo>
                  <a:pt x="0" y="0"/>
                </a:moveTo>
                <a:lnTo>
                  <a:pt x="171" y="322"/>
                </a:lnTo>
                <a:lnTo>
                  <a:pt x="912" y="702"/>
                </a:lnTo>
                <a:lnTo>
                  <a:pt x="1768" y="1252"/>
                </a:lnTo>
                <a:lnTo>
                  <a:pt x="2678" y="1955"/>
                </a:lnTo>
                <a:lnTo>
                  <a:pt x="3363" y="2107"/>
                </a:lnTo>
                <a:lnTo>
                  <a:pt x="2223" y="1309"/>
                </a:lnTo>
                <a:lnTo>
                  <a:pt x="1139" y="645"/>
                </a:lnTo>
                <a:lnTo>
                  <a:pt x="285" y="170"/>
                </a:lnTo>
                <a:lnTo>
                  <a:pt x="0" y="0"/>
                </a:lnTo>
                <a:close/>
              </a:path>
            </a:pathLst>
          </a:custGeom>
          <a:solidFill>
            <a:srgbClr val="005090"/>
          </a:solidFill>
        </p:spPr>
        <p:txBody>
          <a:bodyPr wrap="square" lIns="0" tIns="0" rIns="0" bIns="0" rtlCol="0">
            <a:noAutofit/>
          </a:bodyPr>
          <a:lstStyle/>
          <a:p>
            <a:endParaRPr/>
          </a:p>
        </p:txBody>
      </p:sp>
      <p:sp>
        <p:nvSpPr>
          <p:cNvPr id="231" name="object 231"/>
          <p:cNvSpPr/>
          <p:nvPr/>
        </p:nvSpPr>
        <p:spPr>
          <a:xfrm>
            <a:off x="433963" y="720622"/>
            <a:ext cx="39843" cy="63140"/>
          </a:xfrm>
          <a:custGeom>
            <a:avLst/>
            <a:gdLst/>
            <a:ahLst/>
            <a:cxnLst/>
            <a:rect l="l" t="t" r="r" b="b"/>
            <a:pathLst>
              <a:path w="39843" h="63140">
                <a:moveTo>
                  <a:pt x="31063" y="5343"/>
                </a:moveTo>
                <a:lnTo>
                  <a:pt x="29751" y="2483"/>
                </a:lnTo>
                <a:lnTo>
                  <a:pt x="29182" y="2699"/>
                </a:lnTo>
                <a:lnTo>
                  <a:pt x="30493" y="5558"/>
                </a:lnTo>
                <a:lnTo>
                  <a:pt x="31689" y="8527"/>
                </a:lnTo>
                <a:lnTo>
                  <a:pt x="31234" y="8744"/>
                </a:lnTo>
                <a:lnTo>
                  <a:pt x="30948" y="8797"/>
                </a:lnTo>
                <a:lnTo>
                  <a:pt x="29182" y="9391"/>
                </a:lnTo>
                <a:lnTo>
                  <a:pt x="27300" y="9930"/>
                </a:lnTo>
                <a:lnTo>
                  <a:pt x="25419" y="10416"/>
                </a:lnTo>
                <a:lnTo>
                  <a:pt x="24507" y="7339"/>
                </a:lnTo>
                <a:lnTo>
                  <a:pt x="23482" y="4371"/>
                </a:lnTo>
                <a:lnTo>
                  <a:pt x="23881" y="7447"/>
                </a:lnTo>
                <a:lnTo>
                  <a:pt x="24793" y="10577"/>
                </a:lnTo>
                <a:lnTo>
                  <a:pt x="22513" y="11117"/>
                </a:lnTo>
                <a:lnTo>
                  <a:pt x="20177" y="11549"/>
                </a:lnTo>
                <a:lnTo>
                  <a:pt x="17726" y="11872"/>
                </a:lnTo>
                <a:lnTo>
                  <a:pt x="17156" y="8743"/>
                </a:lnTo>
                <a:lnTo>
                  <a:pt x="16586" y="5666"/>
                </a:lnTo>
                <a:lnTo>
                  <a:pt x="15958" y="2807"/>
                </a:lnTo>
                <a:lnTo>
                  <a:pt x="16472" y="8797"/>
                </a:lnTo>
                <a:lnTo>
                  <a:pt x="17041" y="11980"/>
                </a:lnTo>
                <a:lnTo>
                  <a:pt x="14591" y="12305"/>
                </a:lnTo>
                <a:lnTo>
                  <a:pt x="12083" y="12519"/>
                </a:lnTo>
                <a:lnTo>
                  <a:pt x="9576" y="12628"/>
                </a:lnTo>
                <a:lnTo>
                  <a:pt x="9405" y="9444"/>
                </a:lnTo>
                <a:lnTo>
                  <a:pt x="9177" y="6369"/>
                </a:lnTo>
                <a:lnTo>
                  <a:pt x="9177" y="22558"/>
                </a:lnTo>
                <a:lnTo>
                  <a:pt x="7810" y="22611"/>
                </a:lnTo>
                <a:lnTo>
                  <a:pt x="6440" y="22666"/>
                </a:lnTo>
                <a:lnTo>
                  <a:pt x="5016" y="22666"/>
                </a:lnTo>
                <a:lnTo>
                  <a:pt x="3590" y="22611"/>
                </a:lnTo>
                <a:lnTo>
                  <a:pt x="2167" y="22611"/>
                </a:lnTo>
                <a:lnTo>
                  <a:pt x="741" y="22505"/>
                </a:lnTo>
                <a:lnTo>
                  <a:pt x="799" y="21803"/>
                </a:lnTo>
                <a:lnTo>
                  <a:pt x="799" y="21478"/>
                </a:lnTo>
                <a:lnTo>
                  <a:pt x="970" y="18672"/>
                </a:lnTo>
                <a:lnTo>
                  <a:pt x="912" y="9391"/>
                </a:lnTo>
                <a:lnTo>
                  <a:pt x="628" y="12574"/>
                </a:lnTo>
                <a:lnTo>
                  <a:pt x="684" y="23097"/>
                </a:lnTo>
                <a:lnTo>
                  <a:pt x="2110" y="23205"/>
                </a:lnTo>
                <a:lnTo>
                  <a:pt x="3590" y="23261"/>
                </a:lnTo>
                <a:lnTo>
                  <a:pt x="7810" y="23261"/>
                </a:lnTo>
                <a:lnTo>
                  <a:pt x="9233" y="23206"/>
                </a:lnTo>
                <a:lnTo>
                  <a:pt x="9348" y="26281"/>
                </a:lnTo>
                <a:lnTo>
                  <a:pt x="9405" y="29358"/>
                </a:lnTo>
                <a:lnTo>
                  <a:pt x="9519" y="32272"/>
                </a:lnTo>
                <a:lnTo>
                  <a:pt x="8492" y="32325"/>
                </a:lnTo>
                <a:lnTo>
                  <a:pt x="7467" y="32325"/>
                </a:lnTo>
                <a:lnTo>
                  <a:pt x="6440" y="32380"/>
                </a:lnTo>
                <a:lnTo>
                  <a:pt x="4331" y="32380"/>
                </a:lnTo>
                <a:lnTo>
                  <a:pt x="2279" y="32325"/>
                </a:lnTo>
                <a:lnTo>
                  <a:pt x="285" y="32217"/>
                </a:lnTo>
                <a:lnTo>
                  <a:pt x="342" y="15866"/>
                </a:lnTo>
                <a:lnTo>
                  <a:pt x="229" y="32973"/>
                </a:lnTo>
                <a:lnTo>
                  <a:pt x="2279" y="33081"/>
                </a:lnTo>
                <a:lnTo>
                  <a:pt x="4331" y="33136"/>
                </a:lnTo>
                <a:lnTo>
                  <a:pt x="6440" y="33081"/>
                </a:lnTo>
                <a:lnTo>
                  <a:pt x="8492" y="33081"/>
                </a:lnTo>
                <a:lnTo>
                  <a:pt x="9519" y="33028"/>
                </a:lnTo>
                <a:lnTo>
                  <a:pt x="9576" y="35889"/>
                </a:lnTo>
                <a:lnTo>
                  <a:pt x="9632" y="38640"/>
                </a:lnTo>
                <a:lnTo>
                  <a:pt x="9689" y="41284"/>
                </a:lnTo>
                <a:lnTo>
                  <a:pt x="8436" y="41339"/>
                </a:lnTo>
                <a:lnTo>
                  <a:pt x="7181" y="41392"/>
                </a:lnTo>
                <a:lnTo>
                  <a:pt x="3876" y="41392"/>
                </a:lnTo>
                <a:lnTo>
                  <a:pt x="1939" y="41339"/>
                </a:lnTo>
                <a:lnTo>
                  <a:pt x="0" y="41231"/>
                </a:lnTo>
                <a:lnTo>
                  <a:pt x="0" y="21425"/>
                </a:lnTo>
                <a:lnTo>
                  <a:pt x="0" y="41825"/>
                </a:lnTo>
                <a:lnTo>
                  <a:pt x="1939" y="41931"/>
                </a:lnTo>
                <a:lnTo>
                  <a:pt x="3876" y="41986"/>
                </a:lnTo>
                <a:lnTo>
                  <a:pt x="7181" y="41986"/>
                </a:lnTo>
                <a:lnTo>
                  <a:pt x="8436" y="41931"/>
                </a:lnTo>
                <a:lnTo>
                  <a:pt x="9689" y="41931"/>
                </a:lnTo>
                <a:lnTo>
                  <a:pt x="9747" y="44739"/>
                </a:lnTo>
                <a:lnTo>
                  <a:pt x="9747" y="49973"/>
                </a:lnTo>
                <a:lnTo>
                  <a:pt x="8891" y="50026"/>
                </a:lnTo>
                <a:lnTo>
                  <a:pt x="7125" y="50026"/>
                </a:lnTo>
                <a:lnTo>
                  <a:pt x="4730" y="50081"/>
                </a:lnTo>
                <a:lnTo>
                  <a:pt x="2338" y="50026"/>
                </a:lnTo>
                <a:lnTo>
                  <a:pt x="0" y="50459"/>
                </a:lnTo>
                <a:lnTo>
                  <a:pt x="2338" y="50567"/>
                </a:lnTo>
                <a:lnTo>
                  <a:pt x="4730" y="50620"/>
                </a:lnTo>
                <a:lnTo>
                  <a:pt x="7125" y="50567"/>
                </a:lnTo>
                <a:lnTo>
                  <a:pt x="8891" y="50567"/>
                </a:lnTo>
                <a:lnTo>
                  <a:pt x="9747" y="50512"/>
                </a:lnTo>
                <a:lnTo>
                  <a:pt x="9747" y="52617"/>
                </a:lnTo>
                <a:lnTo>
                  <a:pt x="9803" y="63140"/>
                </a:lnTo>
                <a:lnTo>
                  <a:pt x="9975" y="61521"/>
                </a:lnTo>
                <a:lnTo>
                  <a:pt x="9975" y="21425"/>
                </a:lnTo>
                <a:lnTo>
                  <a:pt x="9860" y="18619"/>
                </a:lnTo>
                <a:lnTo>
                  <a:pt x="9747" y="15919"/>
                </a:lnTo>
                <a:lnTo>
                  <a:pt x="9576" y="13222"/>
                </a:lnTo>
                <a:lnTo>
                  <a:pt x="12140" y="13114"/>
                </a:lnTo>
                <a:lnTo>
                  <a:pt x="14649" y="12897"/>
                </a:lnTo>
                <a:lnTo>
                  <a:pt x="17098" y="12574"/>
                </a:lnTo>
                <a:lnTo>
                  <a:pt x="17555" y="15219"/>
                </a:lnTo>
                <a:lnTo>
                  <a:pt x="17954" y="17917"/>
                </a:lnTo>
                <a:lnTo>
                  <a:pt x="18238" y="20722"/>
                </a:lnTo>
                <a:lnTo>
                  <a:pt x="18353" y="21425"/>
                </a:lnTo>
                <a:lnTo>
                  <a:pt x="18639" y="17863"/>
                </a:lnTo>
                <a:lnTo>
                  <a:pt x="18238" y="15111"/>
                </a:lnTo>
                <a:lnTo>
                  <a:pt x="17839" y="12466"/>
                </a:lnTo>
                <a:lnTo>
                  <a:pt x="20290" y="12144"/>
                </a:lnTo>
                <a:lnTo>
                  <a:pt x="22685" y="11658"/>
                </a:lnTo>
                <a:lnTo>
                  <a:pt x="24964" y="11117"/>
                </a:lnTo>
                <a:lnTo>
                  <a:pt x="25705" y="13708"/>
                </a:lnTo>
                <a:lnTo>
                  <a:pt x="26388" y="16352"/>
                </a:lnTo>
                <a:lnTo>
                  <a:pt x="27017" y="16191"/>
                </a:lnTo>
                <a:lnTo>
                  <a:pt x="26332" y="13546"/>
                </a:lnTo>
                <a:lnTo>
                  <a:pt x="25591" y="10955"/>
                </a:lnTo>
                <a:lnTo>
                  <a:pt x="27472" y="10524"/>
                </a:lnTo>
                <a:lnTo>
                  <a:pt x="29353" y="9930"/>
                </a:lnTo>
                <a:lnTo>
                  <a:pt x="31177" y="9336"/>
                </a:lnTo>
                <a:lnTo>
                  <a:pt x="31632" y="9174"/>
                </a:lnTo>
                <a:lnTo>
                  <a:pt x="31918" y="9066"/>
                </a:lnTo>
                <a:lnTo>
                  <a:pt x="32772" y="11280"/>
                </a:lnTo>
                <a:lnTo>
                  <a:pt x="33626" y="13546"/>
                </a:lnTo>
                <a:lnTo>
                  <a:pt x="34311" y="15919"/>
                </a:lnTo>
                <a:lnTo>
                  <a:pt x="34196" y="13383"/>
                </a:lnTo>
                <a:lnTo>
                  <a:pt x="33399" y="11063"/>
                </a:lnTo>
                <a:lnTo>
                  <a:pt x="32488" y="8850"/>
                </a:lnTo>
                <a:lnTo>
                  <a:pt x="34482" y="8094"/>
                </a:lnTo>
                <a:lnTo>
                  <a:pt x="36359" y="7286"/>
                </a:lnTo>
                <a:lnTo>
                  <a:pt x="38131" y="6369"/>
                </a:lnTo>
                <a:lnTo>
                  <a:pt x="38977" y="8094"/>
                </a:lnTo>
                <a:lnTo>
                  <a:pt x="39843" y="9877"/>
                </a:lnTo>
                <a:lnTo>
                  <a:pt x="39501" y="7825"/>
                </a:lnTo>
                <a:lnTo>
                  <a:pt x="38595" y="6099"/>
                </a:lnTo>
                <a:lnTo>
                  <a:pt x="38353" y="5613"/>
                </a:lnTo>
                <a:lnTo>
                  <a:pt x="36883" y="2752"/>
                </a:lnTo>
                <a:lnTo>
                  <a:pt x="35223" y="0"/>
                </a:lnTo>
                <a:lnTo>
                  <a:pt x="36359" y="2969"/>
                </a:lnTo>
                <a:lnTo>
                  <a:pt x="37850" y="5883"/>
                </a:lnTo>
                <a:lnTo>
                  <a:pt x="36138" y="6800"/>
                </a:lnTo>
                <a:lnTo>
                  <a:pt x="34255" y="7610"/>
                </a:lnTo>
                <a:lnTo>
                  <a:pt x="32317" y="8311"/>
                </a:lnTo>
                <a:lnTo>
                  <a:pt x="31063" y="5343"/>
                </a:lnTo>
                <a:close/>
              </a:path>
            </a:pathLst>
          </a:custGeom>
          <a:solidFill>
            <a:srgbClr val="005090"/>
          </a:solidFill>
        </p:spPr>
        <p:txBody>
          <a:bodyPr wrap="square" lIns="0" tIns="0" rIns="0" bIns="0" rtlCol="0">
            <a:noAutofit/>
          </a:bodyPr>
          <a:lstStyle/>
          <a:p>
            <a:endParaRPr/>
          </a:p>
        </p:txBody>
      </p:sp>
      <p:sp>
        <p:nvSpPr>
          <p:cNvPr id="232" name="object 232"/>
          <p:cNvSpPr/>
          <p:nvPr/>
        </p:nvSpPr>
        <p:spPr>
          <a:xfrm>
            <a:off x="458984" y="714633"/>
            <a:ext cx="3077" cy="5558"/>
          </a:xfrm>
          <a:custGeom>
            <a:avLst/>
            <a:gdLst/>
            <a:ahLst/>
            <a:cxnLst/>
            <a:rect l="l" t="t" r="r" b="b"/>
            <a:pathLst>
              <a:path w="3077" h="5558">
                <a:moveTo>
                  <a:pt x="1597" y="2589"/>
                </a:moveTo>
                <a:lnTo>
                  <a:pt x="0" y="0"/>
                </a:lnTo>
                <a:lnTo>
                  <a:pt x="1027" y="2805"/>
                </a:lnTo>
                <a:lnTo>
                  <a:pt x="2507" y="5558"/>
                </a:lnTo>
                <a:lnTo>
                  <a:pt x="3077" y="5342"/>
                </a:lnTo>
                <a:lnTo>
                  <a:pt x="1597" y="2589"/>
                </a:lnTo>
                <a:close/>
              </a:path>
            </a:pathLst>
          </a:custGeom>
          <a:solidFill>
            <a:srgbClr val="005090"/>
          </a:solidFill>
        </p:spPr>
        <p:txBody>
          <a:bodyPr wrap="square" lIns="0" tIns="0" rIns="0" bIns="0" rtlCol="0">
            <a:noAutofit/>
          </a:bodyPr>
          <a:lstStyle/>
          <a:p>
            <a:endParaRPr/>
          </a:p>
        </p:txBody>
      </p:sp>
      <p:sp>
        <p:nvSpPr>
          <p:cNvPr id="233" name="object 233"/>
          <p:cNvSpPr/>
          <p:nvPr/>
        </p:nvSpPr>
        <p:spPr>
          <a:xfrm>
            <a:off x="461264" y="779068"/>
            <a:ext cx="7808" cy="2697"/>
          </a:xfrm>
          <a:custGeom>
            <a:avLst/>
            <a:gdLst/>
            <a:ahLst/>
            <a:cxnLst/>
            <a:rect l="l" t="t" r="r" b="b"/>
            <a:pathLst>
              <a:path w="7808" h="2697">
                <a:moveTo>
                  <a:pt x="114" y="2266"/>
                </a:moveTo>
                <a:lnTo>
                  <a:pt x="0" y="2697"/>
                </a:lnTo>
                <a:lnTo>
                  <a:pt x="2736" y="1997"/>
                </a:lnTo>
                <a:lnTo>
                  <a:pt x="5300" y="1241"/>
                </a:lnTo>
                <a:lnTo>
                  <a:pt x="7636" y="377"/>
                </a:lnTo>
                <a:lnTo>
                  <a:pt x="7808" y="0"/>
                </a:lnTo>
                <a:lnTo>
                  <a:pt x="5471" y="863"/>
                </a:lnTo>
                <a:lnTo>
                  <a:pt x="2906" y="1619"/>
                </a:lnTo>
                <a:lnTo>
                  <a:pt x="114" y="2266"/>
                </a:lnTo>
                <a:close/>
              </a:path>
            </a:pathLst>
          </a:custGeom>
          <a:solidFill>
            <a:srgbClr val="005090"/>
          </a:solidFill>
        </p:spPr>
        <p:txBody>
          <a:bodyPr wrap="square" lIns="0" tIns="0" rIns="0" bIns="0" rtlCol="0">
            <a:noAutofit/>
          </a:bodyPr>
          <a:lstStyle/>
          <a:p>
            <a:endParaRPr/>
          </a:p>
        </p:txBody>
      </p:sp>
      <p:sp>
        <p:nvSpPr>
          <p:cNvPr id="234" name="object 234"/>
          <p:cNvSpPr/>
          <p:nvPr/>
        </p:nvSpPr>
        <p:spPr>
          <a:xfrm>
            <a:off x="415555" y="686075"/>
            <a:ext cx="63386" cy="56025"/>
          </a:xfrm>
          <a:custGeom>
            <a:avLst/>
            <a:gdLst/>
            <a:ahLst/>
            <a:cxnLst/>
            <a:rect l="l" t="t" r="r" b="b"/>
            <a:pathLst>
              <a:path w="63386" h="56025">
                <a:moveTo>
                  <a:pt x="797" y="4802"/>
                </a:moveTo>
                <a:lnTo>
                  <a:pt x="968" y="4802"/>
                </a:lnTo>
                <a:lnTo>
                  <a:pt x="1480" y="4651"/>
                </a:lnTo>
                <a:lnTo>
                  <a:pt x="2392" y="4480"/>
                </a:lnTo>
                <a:lnTo>
                  <a:pt x="1367" y="4973"/>
                </a:lnTo>
                <a:lnTo>
                  <a:pt x="283" y="5619"/>
                </a:lnTo>
                <a:lnTo>
                  <a:pt x="0" y="6207"/>
                </a:lnTo>
                <a:lnTo>
                  <a:pt x="1081" y="5467"/>
                </a:lnTo>
                <a:lnTo>
                  <a:pt x="2164" y="4802"/>
                </a:lnTo>
                <a:lnTo>
                  <a:pt x="3190" y="4328"/>
                </a:lnTo>
                <a:lnTo>
                  <a:pt x="4329" y="4119"/>
                </a:lnTo>
                <a:lnTo>
                  <a:pt x="5868" y="3891"/>
                </a:lnTo>
                <a:lnTo>
                  <a:pt x="7636" y="3777"/>
                </a:lnTo>
                <a:lnTo>
                  <a:pt x="7920" y="3777"/>
                </a:lnTo>
                <a:lnTo>
                  <a:pt x="9346" y="3739"/>
                </a:lnTo>
                <a:lnTo>
                  <a:pt x="10941" y="3777"/>
                </a:lnTo>
                <a:lnTo>
                  <a:pt x="12651" y="4005"/>
                </a:lnTo>
                <a:lnTo>
                  <a:pt x="13050" y="4062"/>
                </a:lnTo>
                <a:lnTo>
                  <a:pt x="13507" y="4119"/>
                </a:lnTo>
                <a:lnTo>
                  <a:pt x="13336" y="4537"/>
                </a:lnTo>
                <a:lnTo>
                  <a:pt x="13678" y="4480"/>
                </a:lnTo>
                <a:lnTo>
                  <a:pt x="14190" y="4157"/>
                </a:lnTo>
                <a:lnTo>
                  <a:pt x="14532" y="4005"/>
                </a:lnTo>
                <a:lnTo>
                  <a:pt x="14987" y="3739"/>
                </a:lnTo>
                <a:lnTo>
                  <a:pt x="15557" y="3512"/>
                </a:lnTo>
                <a:lnTo>
                  <a:pt x="16127" y="3246"/>
                </a:lnTo>
                <a:lnTo>
                  <a:pt x="16470" y="3360"/>
                </a:lnTo>
                <a:lnTo>
                  <a:pt x="19948" y="4328"/>
                </a:lnTo>
                <a:lnTo>
                  <a:pt x="22683" y="5847"/>
                </a:lnTo>
                <a:lnTo>
                  <a:pt x="23766" y="6435"/>
                </a:lnTo>
                <a:lnTo>
                  <a:pt x="22511" y="5885"/>
                </a:lnTo>
                <a:lnTo>
                  <a:pt x="19035" y="4651"/>
                </a:lnTo>
                <a:lnTo>
                  <a:pt x="19035" y="4859"/>
                </a:lnTo>
                <a:lnTo>
                  <a:pt x="22797" y="6169"/>
                </a:lnTo>
                <a:lnTo>
                  <a:pt x="23879" y="6530"/>
                </a:lnTo>
                <a:lnTo>
                  <a:pt x="24165" y="6644"/>
                </a:lnTo>
                <a:lnTo>
                  <a:pt x="24221" y="6910"/>
                </a:lnTo>
                <a:lnTo>
                  <a:pt x="24278" y="7726"/>
                </a:lnTo>
                <a:lnTo>
                  <a:pt x="24507" y="10422"/>
                </a:lnTo>
                <a:lnTo>
                  <a:pt x="24449" y="7555"/>
                </a:lnTo>
                <a:lnTo>
                  <a:pt x="24278" y="6872"/>
                </a:lnTo>
                <a:lnTo>
                  <a:pt x="24564" y="7517"/>
                </a:lnTo>
                <a:lnTo>
                  <a:pt x="25647" y="10213"/>
                </a:lnTo>
                <a:lnTo>
                  <a:pt x="27127" y="14408"/>
                </a:lnTo>
                <a:lnTo>
                  <a:pt x="27242" y="14693"/>
                </a:lnTo>
                <a:lnTo>
                  <a:pt x="27812" y="16307"/>
                </a:lnTo>
                <a:lnTo>
                  <a:pt x="28438" y="18091"/>
                </a:lnTo>
                <a:lnTo>
                  <a:pt x="29067" y="20142"/>
                </a:lnTo>
                <a:lnTo>
                  <a:pt x="28040" y="20255"/>
                </a:lnTo>
                <a:lnTo>
                  <a:pt x="27015" y="20293"/>
                </a:lnTo>
                <a:lnTo>
                  <a:pt x="25931" y="20350"/>
                </a:lnTo>
                <a:lnTo>
                  <a:pt x="25760" y="18300"/>
                </a:lnTo>
                <a:lnTo>
                  <a:pt x="25532" y="16478"/>
                </a:lnTo>
                <a:lnTo>
                  <a:pt x="25361" y="14845"/>
                </a:lnTo>
                <a:lnTo>
                  <a:pt x="25987" y="14788"/>
                </a:lnTo>
                <a:lnTo>
                  <a:pt x="25361" y="14522"/>
                </a:lnTo>
                <a:lnTo>
                  <a:pt x="24906" y="14522"/>
                </a:lnTo>
                <a:lnTo>
                  <a:pt x="24449" y="14579"/>
                </a:lnTo>
                <a:lnTo>
                  <a:pt x="23651" y="14579"/>
                </a:lnTo>
                <a:lnTo>
                  <a:pt x="23252" y="14522"/>
                </a:lnTo>
                <a:lnTo>
                  <a:pt x="23480" y="10156"/>
                </a:lnTo>
                <a:lnTo>
                  <a:pt x="22797" y="14522"/>
                </a:lnTo>
                <a:lnTo>
                  <a:pt x="22169" y="14465"/>
                </a:lnTo>
                <a:lnTo>
                  <a:pt x="21543" y="14408"/>
                </a:lnTo>
                <a:lnTo>
                  <a:pt x="20916" y="14370"/>
                </a:lnTo>
                <a:lnTo>
                  <a:pt x="22113" y="10536"/>
                </a:lnTo>
                <a:lnTo>
                  <a:pt x="20802" y="14636"/>
                </a:lnTo>
                <a:lnTo>
                  <a:pt x="21428" y="14750"/>
                </a:lnTo>
                <a:lnTo>
                  <a:pt x="22113" y="14788"/>
                </a:lnTo>
                <a:lnTo>
                  <a:pt x="22739" y="14845"/>
                </a:lnTo>
                <a:lnTo>
                  <a:pt x="23025" y="16478"/>
                </a:lnTo>
                <a:lnTo>
                  <a:pt x="23196" y="14845"/>
                </a:lnTo>
                <a:lnTo>
                  <a:pt x="24906" y="14845"/>
                </a:lnTo>
                <a:lnTo>
                  <a:pt x="25077" y="16478"/>
                </a:lnTo>
                <a:lnTo>
                  <a:pt x="25246" y="18357"/>
                </a:lnTo>
                <a:lnTo>
                  <a:pt x="25417" y="20407"/>
                </a:lnTo>
                <a:lnTo>
                  <a:pt x="23252" y="20407"/>
                </a:lnTo>
                <a:lnTo>
                  <a:pt x="22511" y="20350"/>
                </a:lnTo>
                <a:lnTo>
                  <a:pt x="22511" y="16478"/>
                </a:lnTo>
                <a:lnTo>
                  <a:pt x="22227" y="18300"/>
                </a:lnTo>
                <a:lnTo>
                  <a:pt x="21941" y="20350"/>
                </a:lnTo>
                <a:lnTo>
                  <a:pt x="20858" y="20293"/>
                </a:lnTo>
                <a:lnTo>
                  <a:pt x="19776" y="20198"/>
                </a:lnTo>
                <a:lnTo>
                  <a:pt x="18749" y="20028"/>
                </a:lnTo>
                <a:lnTo>
                  <a:pt x="19718" y="20578"/>
                </a:lnTo>
                <a:lnTo>
                  <a:pt x="20802" y="20673"/>
                </a:lnTo>
                <a:lnTo>
                  <a:pt x="21885" y="20730"/>
                </a:lnTo>
                <a:lnTo>
                  <a:pt x="22169" y="23103"/>
                </a:lnTo>
                <a:lnTo>
                  <a:pt x="22455" y="20730"/>
                </a:lnTo>
                <a:lnTo>
                  <a:pt x="23252" y="20787"/>
                </a:lnTo>
                <a:lnTo>
                  <a:pt x="25417" y="20787"/>
                </a:lnTo>
                <a:lnTo>
                  <a:pt x="25647" y="23103"/>
                </a:lnTo>
                <a:lnTo>
                  <a:pt x="25816" y="25742"/>
                </a:lnTo>
                <a:lnTo>
                  <a:pt x="26046" y="28557"/>
                </a:lnTo>
                <a:lnTo>
                  <a:pt x="24848" y="28610"/>
                </a:lnTo>
                <a:lnTo>
                  <a:pt x="23651" y="28610"/>
                </a:lnTo>
                <a:lnTo>
                  <a:pt x="22455" y="28557"/>
                </a:lnTo>
                <a:lnTo>
                  <a:pt x="22113" y="29043"/>
                </a:lnTo>
                <a:lnTo>
                  <a:pt x="26046" y="29043"/>
                </a:lnTo>
                <a:lnTo>
                  <a:pt x="26273" y="31688"/>
                </a:lnTo>
                <a:lnTo>
                  <a:pt x="26445" y="34493"/>
                </a:lnTo>
                <a:lnTo>
                  <a:pt x="26616" y="37461"/>
                </a:lnTo>
                <a:lnTo>
                  <a:pt x="26445" y="25742"/>
                </a:lnTo>
                <a:lnTo>
                  <a:pt x="26217" y="23103"/>
                </a:lnTo>
                <a:lnTo>
                  <a:pt x="25987" y="20730"/>
                </a:lnTo>
                <a:lnTo>
                  <a:pt x="27071" y="20673"/>
                </a:lnTo>
                <a:lnTo>
                  <a:pt x="28154" y="20616"/>
                </a:lnTo>
                <a:lnTo>
                  <a:pt x="29179" y="20464"/>
                </a:lnTo>
                <a:lnTo>
                  <a:pt x="29921" y="22837"/>
                </a:lnTo>
                <a:lnTo>
                  <a:pt x="30662" y="25381"/>
                </a:lnTo>
                <a:lnTo>
                  <a:pt x="31403" y="28179"/>
                </a:lnTo>
                <a:lnTo>
                  <a:pt x="29864" y="28341"/>
                </a:lnTo>
                <a:lnTo>
                  <a:pt x="28267" y="28504"/>
                </a:lnTo>
                <a:lnTo>
                  <a:pt x="26672" y="28557"/>
                </a:lnTo>
                <a:lnTo>
                  <a:pt x="26672" y="38002"/>
                </a:lnTo>
                <a:lnTo>
                  <a:pt x="26843" y="40916"/>
                </a:lnTo>
                <a:lnTo>
                  <a:pt x="26729" y="28988"/>
                </a:lnTo>
                <a:lnTo>
                  <a:pt x="28382" y="28935"/>
                </a:lnTo>
                <a:lnTo>
                  <a:pt x="29977" y="28827"/>
                </a:lnTo>
                <a:lnTo>
                  <a:pt x="31516" y="28610"/>
                </a:lnTo>
                <a:lnTo>
                  <a:pt x="32200" y="31202"/>
                </a:lnTo>
                <a:lnTo>
                  <a:pt x="32942" y="34007"/>
                </a:lnTo>
                <a:lnTo>
                  <a:pt x="33568" y="36922"/>
                </a:lnTo>
                <a:lnTo>
                  <a:pt x="31574" y="37191"/>
                </a:lnTo>
                <a:lnTo>
                  <a:pt x="29465" y="37354"/>
                </a:lnTo>
                <a:lnTo>
                  <a:pt x="27357" y="37461"/>
                </a:lnTo>
                <a:lnTo>
                  <a:pt x="27357" y="50467"/>
                </a:lnTo>
                <a:lnTo>
                  <a:pt x="27470" y="53219"/>
                </a:lnTo>
                <a:lnTo>
                  <a:pt x="27584" y="56025"/>
                </a:lnTo>
                <a:lnTo>
                  <a:pt x="27584" y="40916"/>
                </a:lnTo>
                <a:lnTo>
                  <a:pt x="27413" y="37947"/>
                </a:lnTo>
                <a:lnTo>
                  <a:pt x="29522" y="37893"/>
                </a:lnTo>
                <a:lnTo>
                  <a:pt x="31630" y="37677"/>
                </a:lnTo>
                <a:lnTo>
                  <a:pt x="33683" y="37461"/>
                </a:lnTo>
                <a:lnTo>
                  <a:pt x="34309" y="40322"/>
                </a:lnTo>
                <a:lnTo>
                  <a:pt x="34879" y="43344"/>
                </a:lnTo>
                <a:lnTo>
                  <a:pt x="34365" y="37354"/>
                </a:lnTo>
                <a:lnTo>
                  <a:pt x="36361" y="37083"/>
                </a:lnTo>
                <a:lnTo>
                  <a:pt x="38355" y="36705"/>
                </a:lnTo>
                <a:lnTo>
                  <a:pt x="40236" y="36274"/>
                </a:lnTo>
                <a:lnTo>
                  <a:pt x="41320" y="39080"/>
                </a:lnTo>
                <a:lnTo>
                  <a:pt x="42288" y="41994"/>
                </a:lnTo>
                <a:lnTo>
                  <a:pt x="41889" y="38919"/>
                </a:lnTo>
                <a:lnTo>
                  <a:pt x="40806" y="36113"/>
                </a:lnTo>
                <a:lnTo>
                  <a:pt x="42687" y="35680"/>
                </a:lnTo>
                <a:lnTo>
                  <a:pt x="44455" y="35141"/>
                </a:lnTo>
                <a:lnTo>
                  <a:pt x="46165" y="34547"/>
                </a:lnTo>
                <a:lnTo>
                  <a:pt x="47589" y="37246"/>
                </a:lnTo>
                <a:lnTo>
                  <a:pt x="48159" y="37030"/>
                </a:lnTo>
                <a:lnTo>
                  <a:pt x="46735" y="34332"/>
                </a:lnTo>
                <a:lnTo>
                  <a:pt x="48386" y="33738"/>
                </a:lnTo>
                <a:lnTo>
                  <a:pt x="49925" y="33036"/>
                </a:lnTo>
                <a:lnTo>
                  <a:pt x="51407" y="32280"/>
                </a:lnTo>
                <a:lnTo>
                  <a:pt x="53117" y="34816"/>
                </a:lnTo>
                <a:lnTo>
                  <a:pt x="54767" y="37516"/>
                </a:lnTo>
                <a:lnTo>
                  <a:pt x="53631" y="34547"/>
                </a:lnTo>
                <a:lnTo>
                  <a:pt x="51865" y="32065"/>
                </a:lnTo>
                <a:lnTo>
                  <a:pt x="53288" y="31255"/>
                </a:lnTo>
                <a:lnTo>
                  <a:pt x="54606" y="30446"/>
                </a:lnTo>
                <a:lnTo>
                  <a:pt x="55794" y="29529"/>
                </a:lnTo>
                <a:lnTo>
                  <a:pt x="57788" y="31902"/>
                </a:lnTo>
                <a:lnTo>
                  <a:pt x="58130" y="31579"/>
                </a:lnTo>
                <a:lnTo>
                  <a:pt x="56197" y="29258"/>
                </a:lnTo>
                <a:lnTo>
                  <a:pt x="57344" y="28341"/>
                </a:lnTo>
                <a:lnTo>
                  <a:pt x="58311" y="27424"/>
                </a:lnTo>
                <a:lnTo>
                  <a:pt x="59157" y="26399"/>
                </a:lnTo>
                <a:lnTo>
                  <a:pt x="61332" y="28557"/>
                </a:lnTo>
                <a:lnTo>
                  <a:pt x="63386" y="30932"/>
                </a:lnTo>
                <a:lnTo>
                  <a:pt x="61554" y="28233"/>
                </a:lnTo>
                <a:lnTo>
                  <a:pt x="59439" y="26084"/>
                </a:lnTo>
                <a:lnTo>
                  <a:pt x="60245" y="25096"/>
                </a:lnTo>
                <a:lnTo>
                  <a:pt x="60869" y="24071"/>
                </a:lnTo>
                <a:lnTo>
                  <a:pt x="61272" y="23046"/>
                </a:lnTo>
                <a:lnTo>
                  <a:pt x="60990" y="22837"/>
                </a:lnTo>
                <a:lnTo>
                  <a:pt x="60587" y="23806"/>
                </a:lnTo>
                <a:lnTo>
                  <a:pt x="59963" y="24831"/>
                </a:lnTo>
                <a:lnTo>
                  <a:pt x="59157" y="25799"/>
                </a:lnTo>
                <a:lnTo>
                  <a:pt x="56821" y="23540"/>
                </a:lnTo>
                <a:lnTo>
                  <a:pt x="54424" y="21489"/>
                </a:lnTo>
                <a:lnTo>
                  <a:pt x="51977" y="19705"/>
                </a:lnTo>
                <a:lnTo>
                  <a:pt x="54203" y="21755"/>
                </a:lnTo>
                <a:lnTo>
                  <a:pt x="56599" y="23806"/>
                </a:lnTo>
                <a:lnTo>
                  <a:pt x="58935" y="26122"/>
                </a:lnTo>
                <a:lnTo>
                  <a:pt x="58029" y="27099"/>
                </a:lnTo>
                <a:lnTo>
                  <a:pt x="57042" y="28071"/>
                </a:lnTo>
                <a:lnTo>
                  <a:pt x="55915" y="28935"/>
                </a:lnTo>
                <a:lnTo>
                  <a:pt x="55572" y="29205"/>
                </a:lnTo>
                <a:lnTo>
                  <a:pt x="54364" y="30068"/>
                </a:lnTo>
                <a:lnTo>
                  <a:pt x="53061" y="30932"/>
                </a:lnTo>
                <a:lnTo>
                  <a:pt x="51635" y="31688"/>
                </a:lnTo>
                <a:lnTo>
                  <a:pt x="51180" y="31902"/>
                </a:lnTo>
                <a:lnTo>
                  <a:pt x="49698" y="32658"/>
                </a:lnTo>
                <a:lnTo>
                  <a:pt x="48159" y="33307"/>
                </a:lnTo>
                <a:lnTo>
                  <a:pt x="46505" y="33899"/>
                </a:lnTo>
                <a:lnTo>
                  <a:pt x="45935" y="34116"/>
                </a:lnTo>
                <a:lnTo>
                  <a:pt x="44226" y="34710"/>
                </a:lnTo>
                <a:lnTo>
                  <a:pt x="42459" y="35249"/>
                </a:lnTo>
                <a:lnTo>
                  <a:pt x="40635" y="35680"/>
                </a:lnTo>
                <a:lnTo>
                  <a:pt x="39553" y="32821"/>
                </a:lnTo>
                <a:lnTo>
                  <a:pt x="38355" y="30121"/>
                </a:lnTo>
                <a:lnTo>
                  <a:pt x="37159" y="27585"/>
                </a:lnTo>
                <a:lnTo>
                  <a:pt x="38585" y="27262"/>
                </a:lnTo>
                <a:lnTo>
                  <a:pt x="40008" y="26830"/>
                </a:lnTo>
                <a:lnTo>
                  <a:pt x="41320" y="26399"/>
                </a:lnTo>
                <a:lnTo>
                  <a:pt x="42915" y="28774"/>
                </a:lnTo>
                <a:lnTo>
                  <a:pt x="44455" y="31363"/>
                </a:lnTo>
                <a:lnTo>
                  <a:pt x="43428" y="28557"/>
                </a:lnTo>
                <a:lnTo>
                  <a:pt x="41889" y="26178"/>
                </a:lnTo>
                <a:lnTo>
                  <a:pt x="42459" y="25970"/>
                </a:lnTo>
                <a:lnTo>
                  <a:pt x="43029" y="25742"/>
                </a:lnTo>
                <a:lnTo>
                  <a:pt x="43599" y="25533"/>
                </a:lnTo>
                <a:lnTo>
                  <a:pt x="44284" y="25210"/>
                </a:lnTo>
                <a:lnTo>
                  <a:pt x="44910" y="24945"/>
                </a:lnTo>
                <a:lnTo>
                  <a:pt x="45537" y="24622"/>
                </a:lnTo>
                <a:lnTo>
                  <a:pt x="47418" y="26830"/>
                </a:lnTo>
                <a:lnTo>
                  <a:pt x="47875" y="26615"/>
                </a:lnTo>
                <a:lnTo>
                  <a:pt x="45994" y="24394"/>
                </a:lnTo>
                <a:lnTo>
                  <a:pt x="45708" y="24071"/>
                </a:lnTo>
                <a:lnTo>
                  <a:pt x="45253" y="24299"/>
                </a:lnTo>
                <a:lnTo>
                  <a:pt x="44683" y="24622"/>
                </a:lnTo>
                <a:lnTo>
                  <a:pt x="44054" y="24888"/>
                </a:lnTo>
                <a:lnTo>
                  <a:pt x="43428" y="25096"/>
                </a:lnTo>
                <a:lnTo>
                  <a:pt x="42858" y="25381"/>
                </a:lnTo>
                <a:lnTo>
                  <a:pt x="42232" y="25590"/>
                </a:lnTo>
                <a:lnTo>
                  <a:pt x="41606" y="25799"/>
                </a:lnTo>
                <a:lnTo>
                  <a:pt x="39896" y="23217"/>
                </a:lnTo>
                <a:lnTo>
                  <a:pt x="38127" y="20901"/>
                </a:lnTo>
                <a:lnTo>
                  <a:pt x="36476" y="18851"/>
                </a:lnTo>
                <a:lnTo>
                  <a:pt x="37386" y="18528"/>
                </a:lnTo>
                <a:lnTo>
                  <a:pt x="38186" y="18186"/>
                </a:lnTo>
                <a:lnTo>
                  <a:pt x="38983" y="17826"/>
                </a:lnTo>
                <a:lnTo>
                  <a:pt x="39096" y="17389"/>
                </a:lnTo>
                <a:lnTo>
                  <a:pt x="38526" y="16800"/>
                </a:lnTo>
                <a:lnTo>
                  <a:pt x="37900" y="16250"/>
                </a:lnTo>
                <a:lnTo>
                  <a:pt x="37330" y="15775"/>
                </a:lnTo>
                <a:lnTo>
                  <a:pt x="36075" y="14693"/>
                </a:lnTo>
                <a:lnTo>
                  <a:pt x="34823" y="13725"/>
                </a:lnTo>
                <a:lnTo>
                  <a:pt x="35735" y="14902"/>
                </a:lnTo>
                <a:lnTo>
                  <a:pt x="37046" y="16041"/>
                </a:lnTo>
                <a:lnTo>
                  <a:pt x="37616" y="16516"/>
                </a:lnTo>
                <a:lnTo>
                  <a:pt x="38127" y="17009"/>
                </a:lnTo>
                <a:lnTo>
                  <a:pt x="38697" y="17541"/>
                </a:lnTo>
                <a:lnTo>
                  <a:pt x="37956" y="17920"/>
                </a:lnTo>
                <a:lnTo>
                  <a:pt x="37102" y="18243"/>
                </a:lnTo>
                <a:lnTo>
                  <a:pt x="36246" y="18566"/>
                </a:lnTo>
                <a:lnTo>
                  <a:pt x="36019" y="19003"/>
                </a:lnTo>
                <a:lnTo>
                  <a:pt x="37672" y="21053"/>
                </a:lnTo>
                <a:lnTo>
                  <a:pt x="39382" y="23426"/>
                </a:lnTo>
                <a:lnTo>
                  <a:pt x="41092" y="26027"/>
                </a:lnTo>
                <a:lnTo>
                  <a:pt x="39781" y="26452"/>
                </a:lnTo>
                <a:lnTo>
                  <a:pt x="38413" y="26830"/>
                </a:lnTo>
                <a:lnTo>
                  <a:pt x="36988" y="27207"/>
                </a:lnTo>
                <a:lnTo>
                  <a:pt x="36645" y="27693"/>
                </a:lnTo>
                <a:lnTo>
                  <a:pt x="37785" y="30230"/>
                </a:lnTo>
                <a:lnTo>
                  <a:pt x="38983" y="32929"/>
                </a:lnTo>
                <a:lnTo>
                  <a:pt x="40065" y="35788"/>
                </a:lnTo>
                <a:lnTo>
                  <a:pt x="38186" y="36221"/>
                </a:lnTo>
                <a:lnTo>
                  <a:pt x="36246" y="36599"/>
                </a:lnTo>
                <a:lnTo>
                  <a:pt x="34253" y="36868"/>
                </a:lnTo>
                <a:lnTo>
                  <a:pt x="33568" y="33899"/>
                </a:lnTo>
                <a:lnTo>
                  <a:pt x="32827" y="31147"/>
                </a:lnTo>
                <a:lnTo>
                  <a:pt x="32144" y="28557"/>
                </a:lnTo>
                <a:lnTo>
                  <a:pt x="33683" y="28341"/>
                </a:lnTo>
                <a:lnTo>
                  <a:pt x="35165" y="28071"/>
                </a:lnTo>
                <a:lnTo>
                  <a:pt x="34994" y="27640"/>
                </a:lnTo>
                <a:lnTo>
                  <a:pt x="33511" y="27910"/>
                </a:lnTo>
                <a:lnTo>
                  <a:pt x="32029" y="28071"/>
                </a:lnTo>
                <a:lnTo>
                  <a:pt x="31232" y="25324"/>
                </a:lnTo>
                <a:lnTo>
                  <a:pt x="30434" y="22723"/>
                </a:lnTo>
                <a:lnTo>
                  <a:pt x="29693" y="20407"/>
                </a:lnTo>
                <a:lnTo>
                  <a:pt x="30718" y="20293"/>
                </a:lnTo>
                <a:lnTo>
                  <a:pt x="31687" y="20142"/>
                </a:lnTo>
                <a:lnTo>
                  <a:pt x="32656" y="19914"/>
                </a:lnTo>
                <a:lnTo>
                  <a:pt x="33910" y="22135"/>
                </a:lnTo>
                <a:lnTo>
                  <a:pt x="34365" y="22021"/>
                </a:lnTo>
                <a:lnTo>
                  <a:pt x="33113" y="19819"/>
                </a:lnTo>
                <a:lnTo>
                  <a:pt x="32942" y="19496"/>
                </a:lnTo>
                <a:lnTo>
                  <a:pt x="32486" y="19591"/>
                </a:lnTo>
                <a:lnTo>
                  <a:pt x="31516" y="19762"/>
                </a:lnTo>
                <a:lnTo>
                  <a:pt x="30547" y="19914"/>
                </a:lnTo>
                <a:lnTo>
                  <a:pt x="29578" y="20085"/>
                </a:lnTo>
                <a:lnTo>
                  <a:pt x="28896" y="18034"/>
                </a:lnTo>
                <a:lnTo>
                  <a:pt x="28267" y="16250"/>
                </a:lnTo>
                <a:lnTo>
                  <a:pt x="27641" y="14636"/>
                </a:lnTo>
                <a:lnTo>
                  <a:pt x="28267" y="14579"/>
                </a:lnTo>
                <a:lnTo>
                  <a:pt x="28837" y="14465"/>
                </a:lnTo>
                <a:lnTo>
                  <a:pt x="29407" y="14313"/>
                </a:lnTo>
                <a:lnTo>
                  <a:pt x="29236" y="14086"/>
                </a:lnTo>
                <a:lnTo>
                  <a:pt x="28666" y="14200"/>
                </a:lnTo>
                <a:lnTo>
                  <a:pt x="28154" y="14257"/>
                </a:lnTo>
                <a:lnTo>
                  <a:pt x="27584" y="14370"/>
                </a:lnTo>
                <a:lnTo>
                  <a:pt x="26102" y="10479"/>
                </a:lnTo>
                <a:lnTo>
                  <a:pt x="24906" y="7897"/>
                </a:lnTo>
                <a:lnTo>
                  <a:pt x="24449" y="7024"/>
                </a:lnTo>
                <a:lnTo>
                  <a:pt x="24620" y="6644"/>
                </a:lnTo>
                <a:lnTo>
                  <a:pt x="25931" y="6492"/>
                </a:lnTo>
                <a:lnTo>
                  <a:pt x="30547" y="5885"/>
                </a:lnTo>
                <a:lnTo>
                  <a:pt x="36589" y="6207"/>
                </a:lnTo>
                <a:lnTo>
                  <a:pt x="36875" y="6587"/>
                </a:lnTo>
                <a:lnTo>
                  <a:pt x="36760" y="6207"/>
                </a:lnTo>
                <a:lnTo>
                  <a:pt x="39040" y="6378"/>
                </a:lnTo>
                <a:lnTo>
                  <a:pt x="41547" y="6644"/>
                </a:lnTo>
                <a:lnTo>
                  <a:pt x="44169" y="7081"/>
                </a:lnTo>
                <a:lnTo>
                  <a:pt x="43998" y="6815"/>
                </a:lnTo>
                <a:lnTo>
                  <a:pt x="41376" y="6378"/>
                </a:lnTo>
                <a:lnTo>
                  <a:pt x="38869" y="6112"/>
                </a:lnTo>
                <a:lnTo>
                  <a:pt x="36589" y="5998"/>
                </a:lnTo>
                <a:lnTo>
                  <a:pt x="36190" y="5467"/>
                </a:lnTo>
                <a:lnTo>
                  <a:pt x="35848" y="5144"/>
                </a:lnTo>
                <a:lnTo>
                  <a:pt x="38470" y="5144"/>
                </a:lnTo>
                <a:lnTo>
                  <a:pt x="39837" y="5239"/>
                </a:lnTo>
                <a:lnTo>
                  <a:pt x="40864" y="5239"/>
                </a:lnTo>
                <a:lnTo>
                  <a:pt x="39896" y="4973"/>
                </a:lnTo>
                <a:lnTo>
                  <a:pt x="38413" y="4916"/>
                </a:lnTo>
                <a:lnTo>
                  <a:pt x="36988" y="4916"/>
                </a:lnTo>
                <a:lnTo>
                  <a:pt x="35620" y="4973"/>
                </a:lnTo>
                <a:lnTo>
                  <a:pt x="35050" y="4480"/>
                </a:lnTo>
                <a:lnTo>
                  <a:pt x="34595" y="4214"/>
                </a:lnTo>
                <a:lnTo>
                  <a:pt x="35221" y="4119"/>
                </a:lnTo>
                <a:lnTo>
                  <a:pt x="35505" y="4119"/>
                </a:lnTo>
                <a:lnTo>
                  <a:pt x="37386" y="3834"/>
                </a:lnTo>
                <a:lnTo>
                  <a:pt x="35505" y="3834"/>
                </a:lnTo>
                <a:lnTo>
                  <a:pt x="34708" y="3948"/>
                </a:lnTo>
                <a:lnTo>
                  <a:pt x="34309" y="4005"/>
                </a:lnTo>
                <a:lnTo>
                  <a:pt x="33854" y="3777"/>
                </a:lnTo>
                <a:lnTo>
                  <a:pt x="33397" y="3512"/>
                </a:lnTo>
                <a:lnTo>
                  <a:pt x="32885" y="3303"/>
                </a:lnTo>
                <a:lnTo>
                  <a:pt x="33113" y="3569"/>
                </a:lnTo>
                <a:lnTo>
                  <a:pt x="33568" y="3834"/>
                </a:lnTo>
                <a:lnTo>
                  <a:pt x="34025" y="4062"/>
                </a:lnTo>
                <a:lnTo>
                  <a:pt x="34365" y="4214"/>
                </a:lnTo>
                <a:lnTo>
                  <a:pt x="34935" y="4594"/>
                </a:lnTo>
                <a:lnTo>
                  <a:pt x="35393" y="4973"/>
                </a:lnTo>
                <a:lnTo>
                  <a:pt x="30376" y="5144"/>
                </a:lnTo>
                <a:lnTo>
                  <a:pt x="26445" y="6055"/>
                </a:lnTo>
                <a:lnTo>
                  <a:pt x="29522" y="5353"/>
                </a:lnTo>
                <a:lnTo>
                  <a:pt x="35676" y="5182"/>
                </a:lnTo>
                <a:lnTo>
                  <a:pt x="36246" y="5733"/>
                </a:lnTo>
                <a:lnTo>
                  <a:pt x="36418" y="5998"/>
                </a:lnTo>
                <a:lnTo>
                  <a:pt x="29864" y="5676"/>
                </a:lnTo>
                <a:lnTo>
                  <a:pt x="25172" y="6476"/>
                </a:lnTo>
                <a:lnTo>
                  <a:pt x="24962" y="6530"/>
                </a:lnTo>
                <a:lnTo>
                  <a:pt x="24336" y="6644"/>
                </a:lnTo>
                <a:lnTo>
                  <a:pt x="24620" y="6207"/>
                </a:lnTo>
                <a:lnTo>
                  <a:pt x="25361" y="4594"/>
                </a:lnTo>
                <a:lnTo>
                  <a:pt x="26843" y="3037"/>
                </a:lnTo>
                <a:lnTo>
                  <a:pt x="27413" y="2391"/>
                </a:lnTo>
                <a:lnTo>
                  <a:pt x="27756" y="2107"/>
                </a:lnTo>
                <a:lnTo>
                  <a:pt x="28781" y="987"/>
                </a:lnTo>
                <a:lnTo>
                  <a:pt x="27697" y="1898"/>
                </a:lnTo>
                <a:lnTo>
                  <a:pt x="27015" y="1784"/>
                </a:lnTo>
                <a:lnTo>
                  <a:pt x="26386" y="1727"/>
                </a:lnTo>
                <a:lnTo>
                  <a:pt x="25703" y="1727"/>
                </a:lnTo>
                <a:lnTo>
                  <a:pt x="26273" y="1955"/>
                </a:lnTo>
                <a:lnTo>
                  <a:pt x="26843" y="2012"/>
                </a:lnTo>
                <a:lnTo>
                  <a:pt x="27470" y="2107"/>
                </a:lnTo>
                <a:lnTo>
                  <a:pt x="26900" y="2600"/>
                </a:lnTo>
                <a:lnTo>
                  <a:pt x="26672" y="2866"/>
                </a:lnTo>
                <a:lnTo>
                  <a:pt x="25305" y="4328"/>
                </a:lnTo>
                <a:lnTo>
                  <a:pt x="24564" y="5847"/>
                </a:lnTo>
                <a:lnTo>
                  <a:pt x="24336" y="6435"/>
                </a:lnTo>
                <a:lnTo>
                  <a:pt x="24449" y="5885"/>
                </a:lnTo>
                <a:lnTo>
                  <a:pt x="24449" y="4764"/>
                </a:lnTo>
                <a:lnTo>
                  <a:pt x="24278" y="6112"/>
                </a:lnTo>
                <a:lnTo>
                  <a:pt x="24221" y="6530"/>
                </a:lnTo>
                <a:lnTo>
                  <a:pt x="24221" y="6112"/>
                </a:lnTo>
                <a:lnTo>
                  <a:pt x="24106" y="4802"/>
                </a:lnTo>
                <a:lnTo>
                  <a:pt x="23651" y="3303"/>
                </a:lnTo>
                <a:lnTo>
                  <a:pt x="23480" y="2809"/>
                </a:lnTo>
                <a:lnTo>
                  <a:pt x="23367" y="2335"/>
                </a:lnTo>
                <a:lnTo>
                  <a:pt x="23196" y="1898"/>
                </a:lnTo>
                <a:lnTo>
                  <a:pt x="23708" y="1898"/>
                </a:lnTo>
                <a:lnTo>
                  <a:pt x="23994" y="1689"/>
                </a:lnTo>
                <a:lnTo>
                  <a:pt x="23138" y="1689"/>
                </a:lnTo>
                <a:lnTo>
                  <a:pt x="22797" y="702"/>
                </a:lnTo>
                <a:lnTo>
                  <a:pt x="22455" y="0"/>
                </a:lnTo>
                <a:lnTo>
                  <a:pt x="22626" y="702"/>
                </a:lnTo>
                <a:lnTo>
                  <a:pt x="22910" y="1689"/>
                </a:lnTo>
                <a:lnTo>
                  <a:pt x="22169" y="1727"/>
                </a:lnTo>
                <a:lnTo>
                  <a:pt x="21428" y="1784"/>
                </a:lnTo>
                <a:lnTo>
                  <a:pt x="20687" y="1898"/>
                </a:lnTo>
                <a:lnTo>
                  <a:pt x="20916" y="2107"/>
                </a:lnTo>
                <a:lnTo>
                  <a:pt x="21599" y="2012"/>
                </a:lnTo>
                <a:lnTo>
                  <a:pt x="22284" y="1955"/>
                </a:lnTo>
                <a:lnTo>
                  <a:pt x="22966" y="1955"/>
                </a:lnTo>
                <a:lnTo>
                  <a:pt x="23138" y="2335"/>
                </a:lnTo>
                <a:lnTo>
                  <a:pt x="23252" y="2809"/>
                </a:lnTo>
                <a:lnTo>
                  <a:pt x="23424" y="3360"/>
                </a:lnTo>
                <a:lnTo>
                  <a:pt x="23822" y="4708"/>
                </a:lnTo>
                <a:lnTo>
                  <a:pt x="24050" y="5885"/>
                </a:lnTo>
                <a:lnTo>
                  <a:pt x="24165" y="6435"/>
                </a:lnTo>
                <a:lnTo>
                  <a:pt x="23937" y="5847"/>
                </a:lnTo>
                <a:lnTo>
                  <a:pt x="23252" y="4328"/>
                </a:lnTo>
                <a:lnTo>
                  <a:pt x="21827" y="2923"/>
                </a:lnTo>
                <a:lnTo>
                  <a:pt x="21315" y="2714"/>
                </a:lnTo>
                <a:lnTo>
                  <a:pt x="21599" y="3094"/>
                </a:lnTo>
                <a:lnTo>
                  <a:pt x="23138" y="4537"/>
                </a:lnTo>
                <a:lnTo>
                  <a:pt x="23879" y="6169"/>
                </a:lnTo>
                <a:lnTo>
                  <a:pt x="24106" y="6530"/>
                </a:lnTo>
                <a:lnTo>
                  <a:pt x="23708" y="6112"/>
                </a:lnTo>
                <a:lnTo>
                  <a:pt x="22056" y="4385"/>
                </a:lnTo>
                <a:lnTo>
                  <a:pt x="19547" y="2923"/>
                </a:lnTo>
                <a:lnTo>
                  <a:pt x="19092" y="2923"/>
                </a:lnTo>
                <a:lnTo>
                  <a:pt x="19434" y="3132"/>
                </a:lnTo>
                <a:lnTo>
                  <a:pt x="21657" y="4385"/>
                </a:lnTo>
                <a:lnTo>
                  <a:pt x="23196" y="5847"/>
                </a:lnTo>
                <a:lnTo>
                  <a:pt x="23879" y="6435"/>
                </a:lnTo>
                <a:lnTo>
                  <a:pt x="22966" y="5790"/>
                </a:lnTo>
                <a:lnTo>
                  <a:pt x="20175" y="4157"/>
                </a:lnTo>
                <a:lnTo>
                  <a:pt x="16528" y="3132"/>
                </a:lnTo>
                <a:lnTo>
                  <a:pt x="16186" y="3037"/>
                </a:lnTo>
                <a:lnTo>
                  <a:pt x="14305" y="2543"/>
                </a:lnTo>
                <a:lnTo>
                  <a:pt x="12538" y="2335"/>
                </a:lnTo>
                <a:lnTo>
                  <a:pt x="11169" y="2221"/>
                </a:lnTo>
                <a:lnTo>
                  <a:pt x="12138" y="2429"/>
                </a:lnTo>
                <a:lnTo>
                  <a:pt x="13906" y="2714"/>
                </a:lnTo>
                <a:lnTo>
                  <a:pt x="15843" y="3189"/>
                </a:lnTo>
                <a:lnTo>
                  <a:pt x="15217" y="3417"/>
                </a:lnTo>
                <a:lnTo>
                  <a:pt x="14703" y="3682"/>
                </a:lnTo>
                <a:lnTo>
                  <a:pt x="14248" y="3948"/>
                </a:lnTo>
                <a:lnTo>
                  <a:pt x="13735" y="3891"/>
                </a:lnTo>
                <a:lnTo>
                  <a:pt x="13165" y="3834"/>
                </a:lnTo>
                <a:lnTo>
                  <a:pt x="12651" y="3777"/>
                </a:lnTo>
                <a:lnTo>
                  <a:pt x="11112" y="3568"/>
                </a:lnTo>
                <a:lnTo>
                  <a:pt x="9630" y="3512"/>
                </a:lnTo>
                <a:lnTo>
                  <a:pt x="8263" y="3568"/>
                </a:lnTo>
                <a:lnTo>
                  <a:pt x="9060" y="3132"/>
                </a:lnTo>
                <a:lnTo>
                  <a:pt x="9858" y="2714"/>
                </a:lnTo>
                <a:lnTo>
                  <a:pt x="10828" y="2391"/>
                </a:lnTo>
                <a:lnTo>
                  <a:pt x="10542" y="2335"/>
                </a:lnTo>
                <a:lnTo>
                  <a:pt x="9630" y="2714"/>
                </a:lnTo>
                <a:lnTo>
                  <a:pt x="8776" y="3132"/>
                </a:lnTo>
                <a:lnTo>
                  <a:pt x="8035" y="3568"/>
                </a:lnTo>
                <a:lnTo>
                  <a:pt x="6325" y="3682"/>
                </a:lnTo>
                <a:lnTo>
                  <a:pt x="4843" y="3834"/>
                </a:lnTo>
                <a:lnTo>
                  <a:pt x="3703" y="4062"/>
                </a:lnTo>
                <a:lnTo>
                  <a:pt x="3703" y="3834"/>
                </a:lnTo>
                <a:lnTo>
                  <a:pt x="2849" y="4271"/>
                </a:lnTo>
                <a:lnTo>
                  <a:pt x="1937" y="4480"/>
                </a:lnTo>
                <a:lnTo>
                  <a:pt x="1309" y="4651"/>
                </a:lnTo>
                <a:lnTo>
                  <a:pt x="797" y="4802"/>
                </a:lnTo>
                <a:close/>
              </a:path>
            </a:pathLst>
          </a:custGeom>
          <a:solidFill>
            <a:srgbClr val="005090"/>
          </a:solidFill>
        </p:spPr>
        <p:txBody>
          <a:bodyPr wrap="square" lIns="0" tIns="0" rIns="0" bIns="0" rtlCol="0">
            <a:noAutofit/>
          </a:bodyPr>
          <a:lstStyle/>
          <a:p>
            <a:endParaRPr/>
          </a:p>
        </p:txBody>
      </p:sp>
      <p:sp>
        <p:nvSpPr>
          <p:cNvPr id="235" name="object 235"/>
          <p:cNvSpPr/>
          <p:nvPr/>
        </p:nvSpPr>
        <p:spPr>
          <a:xfrm>
            <a:off x="392016" y="755106"/>
            <a:ext cx="398" cy="6044"/>
          </a:xfrm>
          <a:custGeom>
            <a:avLst/>
            <a:gdLst/>
            <a:ahLst/>
            <a:cxnLst/>
            <a:rect l="l" t="t" r="r" b="b"/>
            <a:pathLst>
              <a:path w="398" h="6044">
                <a:moveTo>
                  <a:pt x="227" y="2591"/>
                </a:moveTo>
                <a:lnTo>
                  <a:pt x="0" y="0"/>
                </a:lnTo>
                <a:lnTo>
                  <a:pt x="171" y="4966"/>
                </a:lnTo>
                <a:lnTo>
                  <a:pt x="398" y="6044"/>
                </a:lnTo>
                <a:lnTo>
                  <a:pt x="227" y="2591"/>
                </a:lnTo>
                <a:close/>
              </a:path>
            </a:pathLst>
          </a:custGeom>
          <a:solidFill>
            <a:srgbClr val="005090"/>
          </a:solidFill>
        </p:spPr>
        <p:txBody>
          <a:bodyPr wrap="square" lIns="0" tIns="0" rIns="0" bIns="0" rtlCol="0">
            <a:noAutofit/>
          </a:bodyPr>
          <a:lstStyle/>
          <a:p>
            <a:endParaRPr/>
          </a:p>
        </p:txBody>
      </p:sp>
      <p:sp>
        <p:nvSpPr>
          <p:cNvPr id="236" name="object 236"/>
          <p:cNvSpPr/>
          <p:nvPr/>
        </p:nvSpPr>
        <p:spPr>
          <a:xfrm>
            <a:off x="394353" y="708476"/>
            <a:ext cx="8263" cy="16031"/>
          </a:xfrm>
          <a:custGeom>
            <a:avLst/>
            <a:gdLst/>
            <a:ahLst/>
            <a:cxnLst/>
            <a:rect l="l" t="t" r="r" b="b"/>
            <a:pathLst>
              <a:path w="8263" h="16031">
                <a:moveTo>
                  <a:pt x="3590" y="10365"/>
                </a:moveTo>
                <a:lnTo>
                  <a:pt x="3419" y="10528"/>
                </a:lnTo>
                <a:lnTo>
                  <a:pt x="2507" y="9395"/>
                </a:lnTo>
                <a:lnTo>
                  <a:pt x="1937" y="8206"/>
                </a:lnTo>
                <a:lnTo>
                  <a:pt x="1538" y="7073"/>
                </a:lnTo>
                <a:lnTo>
                  <a:pt x="3590" y="4537"/>
                </a:lnTo>
                <a:lnTo>
                  <a:pt x="5870" y="2278"/>
                </a:lnTo>
                <a:lnTo>
                  <a:pt x="8263" y="265"/>
                </a:lnTo>
                <a:lnTo>
                  <a:pt x="8150" y="0"/>
                </a:lnTo>
                <a:lnTo>
                  <a:pt x="5755" y="1955"/>
                </a:lnTo>
                <a:lnTo>
                  <a:pt x="3476" y="4214"/>
                </a:lnTo>
                <a:lnTo>
                  <a:pt x="1423" y="6695"/>
                </a:lnTo>
                <a:lnTo>
                  <a:pt x="1196" y="7451"/>
                </a:lnTo>
                <a:lnTo>
                  <a:pt x="1595" y="8531"/>
                </a:lnTo>
                <a:lnTo>
                  <a:pt x="2223" y="9664"/>
                </a:lnTo>
                <a:lnTo>
                  <a:pt x="3020" y="10743"/>
                </a:lnTo>
                <a:lnTo>
                  <a:pt x="3192" y="10906"/>
                </a:lnTo>
                <a:lnTo>
                  <a:pt x="1482" y="13279"/>
                </a:lnTo>
                <a:lnTo>
                  <a:pt x="0" y="15709"/>
                </a:lnTo>
                <a:lnTo>
                  <a:pt x="227" y="16031"/>
                </a:lnTo>
                <a:lnTo>
                  <a:pt x="1709" y="13603"/>
                </a:lnTo>
                <a:lnTo>
                  <a:pt x="3419" y="11229"/>
                </a:lnTo>
                <a:lnTo>
                  <a:pt x="4331" y="12415"/>
                </a:lnTo>
                <a:lnTo>
                  <a:pt x="5413" y="13495"/>
                </a:lnTo>
                <a:lnTo>
                  <a:pt x="6668" y="14520"/>
                </a:lnTo>
                <a:lnTo>
                  <a:pt x="6895" y="14143"/>
                </a:lnTo>
                <a:lnTo>
                  <a:pt x="5699" y="13117"/>
                </a:lnTo>
                <a:lnTo>
                  <a:pt x="4615" y="12039"/>
                </a:lnTo>
                <a:lnTo>
                  <a:pt x="3703" y="10851"/>
                </a:lnTo>
                <a:lnTo>
                  <a:pt x="4046" y="10365"/>
                </a:lnTo>
                <a:lnTo>
                  <a:pt x="5755" y="7506"/>
                </a:lnTo>
                <a:lnTo>
                  <a:pt x="3933" y="9934"/>
                </a:lnTo>
                <a:lnTo>
                  <a:pt x="3590" y="10365"/>
                </a:lnTo>
                <a:close/>
              </a:path>
            </a:pathLst>
          </a:custGeom>
          <a:solidFill>
            <a:srgbClr val="005090"/>
          </a:solidFill>
        </p:spPr>
        <p:txBody>
          <a:bodyPr wrap="square" lIns="0" tIns="0" rIns="0" bIns="0" rtlCol="0">
            <a:noAutofit/>
          </a:bodyPr>
          <a:lstStyle/>
          <a:p>
            <a:endParaRPr/>
          </a:p>
        </p:txBody>
      </p:sp>
      <p:sp>
        <p:nvSpPr>
          <p:cNvPr id="237" name="object 237"/>
          <p:cNvSpPr/>
          <p:nvPr/>
        </p:nvSpPr>
        <p:spPr>
          <a:xfrm>
            <a:off x="428833" y="697902"/>
            <a:ext cx="1482" cy="911"/>
          </a:xfrm>
          <a:custGeom>
            <a:avLst/>
            <a:gdLst/>
            <a:ahLst/>
            <a:cxnLst/>
            <a:rect l="l" t="t" r="r" b="b"/>
            <a:pathLst>
              <a:path w="1482" h="911">
                <a:moveTo>
                  <a:pt x="1027" y="531"/>
                </a:moveTo>
                <a:lnTo>
                  <a:pt x="285" y="56"/>
                </a:lnTo>
                <a:lnTo>
                  <a:pt x="0" y="113"/>
                </a:lnTo>
                <a:lnTo>
                  <a:pt x="457" y="493"/>
                </a:lnTo>
                <a:lnTo>
                  <a:pt x="1254" y="911"/>
                </a:lnTo>
                <a:lnTo>
                  <a:pt x="1482" y="759"/>
                </a:lnTo>
                <a:lnTo>
                  <a:pt x="1027" y="531"/>
                </a:lnTo>
                <a:close/>
              </a:path>
            </a:pathLst>
          </a:custGeom>
          <a:solidFill>
            <a:srgbClr val="005090"/>
          </a:solidFill>
        </p:spPr>
        <p:txBody>
          <a:bodyPr wrap="square" lIns="0" tIns="0" rIns="0" bIns="0" rtlCol="0">
            <a:noAutofit/>
          </a:bodyPr>
          <a:lstStyle/>
          <a:p>
            <a:endParaRPr/>
          </a:p>
        </p:txBody>
      </p:sp>
      <p:sp>
        <p:nvSpPr>
          <p:cNvPr id="238" name="object 238"/>
          <p:cNvSpPr/>
          <p:nvPr/>
        </p:nvSpPr>
        <p:spPr>
          <a:xfrm>
            <a:off x="440917" y="700484"/>
            <a:ext cx="1881" cy="379"/>
          </a:xfrm>
          <a:custGeom>
            <a:avLst/>
            <a:gdLst/>
            <a:ahLst/>
            <a:cxnLst/>
            <a:rect l="l" t="t" r="r" b="b"/>
            <a:pathLst>
              <a:path w="1881" h="379">
                <a:moveTo>
                  <a:pt x="1881" y="284"/>
                </a:moveTo>
                <a:lnTo>
                  <a:pt x="1766" y="0"/>
                </a:lnTo>
                <a:lnTo>
                  <a:pt x="1196" y="56"/>
                </a:lnTo>
                <a:lnTo>
                  <a:pt x="569" y="113"/>
                </a:lnTo>
                <a:lnTo>
                  <a:pt x="0" y="113"/>
                </a:lnTo>
                <a:lnTo>
                  <a:pt x="626" y="379"/>
                </a:lnTo>
                <a:lnTo>
                  <a:pt x="1254" y="341"/>
                </a:lnTo>
                <a:lnTo>
                  <a:pt x="1881" y="284"/>
                </a:lnTo>
                <a:close/>
              </a:path>
            </a:pathLst>
          </a:custGeom>
          <a:solidFill>
            <a:srgbClr val="005090"/>
          </a:solidFill>
        </p:spPr>
        <p:txBody>
          <a:bodyPr wrap="square" lIns="0" tIns="0" rIns="0" bIns="0" rtlCol="0">
            <a:noAutofit/>
          </a:bodyPr>
          <a:lstStyle/>
          <a:p>
            <a:endParaRPr/>
          </a:p>
        </p:txBody>
      </p:sp>
      <p:sp>
        <p:nvSpPr>
          <p:cNvPr id="239" name="object 239"/>
          <p:cNvSpPr/>
          <p:nvPr/>
        </p:nvSpPr>
        <p:spPr>
          <a:xfrm>
            <a:off x="440005" y="693631"/>
            <a:ext cx="912" cy="6967"/>
          </a:xfrm>
          <a:custGeom>
            <a:avLst/>
            <a:gdLst/>
            <a:ahLst/>
            <a:cxnLst/>
            <a:rect l="l" t="t" r="r" b="b"/>
            <a:pathLst>
              <a:path w="912" h="6967">
                <a:moveTo>
                  <a:pt x="398" y="2714"/>
                </a:moveTo>
                <a:lnTo>
                  <a:pt x="0" y="0"/>
                </a:lnTo>
                <a:lnTo>
                  <a:pt x="58" y="2866"/>
                </a:lnTo>
                <a:lnTo>
                  <a:pt x="457" y="6967"/>
                </a:lnTo>
                <a:lnTo>
                  <a:pt x="912" y="6967"/>
                </a:lnTo>
                <a:lnTo>
                  <a:pt x="398" y="2714"/>
                </a:lnTo>
                <a:close/>
              </a:path>
            </a:pathLst>
          </a:custGeom>
          <a:solidFill>
            <a:srgbClr val="005090"/>
          </a:solidFill>
        </p:spPr>
        <p:txBody>
          <a:bodyPr wrap="square" lIns="0" tIns="0" rIns="0" bIns="0" rtlCol="0">
            <a:noAutofit/>
          </a:bodyPr>
          <a:lstStyle/>
          <a:p>
            <a:endParaRPr/>
          </a:p>
        </p:txBody>
      </p:sp>
      <p:sp>
        <p:nvSpPr>
          <p:cNvPr id="240" name="object 240"/>
          <p:cNvSpPr/>
          <p:nvPr/>
        </p:nvSpPr>
        <p:spPr>
          <a:xfrm>
            <a:off x="440119" y="692719"/>
            <a:ext cx="22854" cy="7726"/>
          </a:xfrm>
          <a:custGeom>
            <a:avLst/>
            <a:gdLst/>
            <a:ahLst/>
            <a:cxnLst/>
            <a:rect l="l" t="t" r="r" b="b"/>
            <a:pathLst>
              <a:path w="22854" h="7726">
                <a:moveTo>
                  <a:pt x="10542" y="5068"/>
                </a:moveTo>
                <a:lnTo>
                  <a:pt x="10657" y="5239"/>
                </a:lnTo>
                <a:lnTo>
                  <a:pt x="11171" y="4859"/>
                </a:lnTo>
                <a:lnTo>
                  <a:pt x="11682" y="4328"/>
                </a:lnTo>
                <a:lnTo>
                  <a:pt x="11682" y="4043"/>
                </a:lnTo>
                <a:lnTo>
                  <a:pt x="5699" y="1461"/>
                </a:lnTo>
                <a:lnTo>
                  <a:pt x="1423" y="379"/>
                </a:lnTo>
                <a:lnTo>
                  <a:pt x="112" y="113"/>
                </a:lnTo>
                <a:lnTo>
                  <a:pt x="1423" y="322"/>
                </a:lnTo>
                <a:lnTo>
                  <a:pt x="5927" y="1025"/>
                </a:lnTo>
                <a:lnTo>
                  <a:pt x="12311" y="3132"/>
                </a:lnTo>
                <a:lnTo>
                  <a:pt x="12482" y="3189"/>
                </a:lnTo>
                <a:lnTo>
                  <a:pt x="13221" y="3398"/>
                </a:lnTo>
                <a:lnTo>
                  <a:pt x="13622" y="3569"/>
                </a:lnTo>
                <a:lnTo>
                  <a:pt x="15559" y="4214"/>
                </a:lnTo>
                <a:lnTo>
                  <a:pt x="17724" y="5030"/>
                </a:lnTo>
                <a:lnTo>
                  <a:pt x="19948" y="6055"/>
                </a:lnTo>
                <a:lnTo>
                  <a:pt x="19720" y="6530"/>
                </a:lnTo>
                <a:lnTo>
                  <a:pt x="19378" y="7081"/>
                </a:lnTo>
                <a:lnTo>
                  <a:pt x="19092" y="7726"/>
                </a:lnTo>
                <a:lnTo>
                  <a:pt x="19549" y="7175"/>
                </a:lnTo>
                <a:lnTo>
                  <a:pt x="19891" y="6644"/>
                </a:lnTo>
                <a:lnTo>
                  <a:pt x="20175" y="6093"/>
                </a:lnTo>
                <a:lnTo>
                  <a:pt x="22854" y="7289"/>
                </a:lnTo>
                <a:lnTo>
                  <a:pt x="20290" y="5885"/>
                </a:lnTo>
                <a:lnTo>
                  <a:pt x="20461" y="5391"/>
                </a:lnTo>
                <a:lnTo>
                  <a:pt x="20630" y="4916"/>
                </a:lnTo>
                <a:lnTo>
                  <a:pt x="20574" y="4214"/>
                </a:lnTo>
                <a:lnTo>
                  <a:pt x="20461" y="4651"/>
                </a:lnTo>
                <a:lnTo>
                  <a:pt x="20346" y="5239"/>
                </a:lnTo>
                <a:lnTo>
                  <a:pt x="20060" y="5828"/>
                </a:lnTo>
                <a:lnTo>
                  <a:pt x="17839" y="4802"/>
                </a:lnTo>
                <a:lnTo>
                  <a:pt x="15672" y="4005"/>
                </a:lnTo>
                <a:lnTo>
                  <a:pt x="13678" y="3341"/>
                </a:lnTo>
                <a:lnTo>
                  <a:pt x="12937" y="3075"/>
                </a:lnTo>
                <a:lnTo>
                  <a:pt x="12709" y="2600"/>
                </a:lnTo>
                <a:lnTo>
                  <a:pt x="12822" y="1993"/>
                </a:lnTo>
                <a:lnTo>
                  <a:pt x="12595" y="2543"/>
                </a:lnTo>
                <a:lnTo>
                  <a:pt x="12424" y="2923"/>
                </a:lnTo>
                <a:lnTo>
                  <a:pt x="5983" y="873"/>
                </a:lnTo>
                <a:lnTo>
                  <a:pt x="1423" y="227"/>
                </a:lnTo>
                <a:lnTo>
                  <a:pt x="112" y="56"/>
                </a:lnTo>
                <a:lnTo>
                  <a:pt x="0" y="265"/>
                </a:lnTo>
                <a:lnTo>
                  <a:pt x="1083" y="911"/>
                </a:lnTo>
                <a:lnTo>
                  <a:pt x="4273" y="2809"/>
                </a:lnTo>
                <a:lnTo>
                  <a:pt x="8605" y="6207"/>
                </a:lnTo>
                <a:lnTo>
                  <a:pt x="4559" y="2695"/>
                </a:lnTo>
                <a:lnTo>
                  <a:pt x="1311" y="816"/>
                </a:lnTo>
                <a:lnTo>
                  <a:pt x="112" y="265"/>
                </a:lnTo>
                <a:lnTo>
                  <a:pt x="1367" y="759"/>
                </a:lnTo>
                <a:lnTo>
                  <a:pt x="5129" y="2316"/>
                </a:lnTo>
                <a:lnTo>
                  <a:pt x="10202" y="5296"/>
                </a:lnTo>
                <a:lnTo>
                  <a:pt x="10430" y="5125"/>
                </a:lnTo>
                <a:lnTo>
                  <a:pt x="5185" y="2107"/>
                </a:lnTo>
                <a:lnTo>
                  <a:pt x="1311" y="588"/>
                </a:lnTo>
                <a:lnTo>
                  <a:pt x="56" y="170"/>
                </a:lnTo>
                <a:lnTo>
                  <a:pt x="1367" y="493"/>
                </a:lnTo>
                <a:lnTo>
                  <a:pt x="5584" y="1670"/>
                </a:lnTo>
                <a:lnTo>
                  <a:pt x="11511" y="4271"/>
                </a:lnTo>
                <a:lnTo>
                  <a:pt x="11000" y="4746"/>
                </a:lnTo>
                <a:lnTo>
                  <a:pt x="10542" y="5068"/>
                </a:lnTo>
                <a:close/>
              </a:path>
            </a:pathLst>
          </a:custGeom>
          <a:solidFill>
            <a:srgbClr val="005090"/>
          </a:solidFill>
        </p:spPr>
        <p:txBody>
          <a:bodyPr wrap="square" lIns="0" tIns="0" rIns="0" bIns="0" rtlCol="0">
            <a:noAutofit/>
          </a:bodyPr>
          <a:lstStyle/>
          <a:p>
            <a:endParaRPr/>
          </a:p>
        </p:txBody>
      </p:sp>
      <p:sp>
        <p:nvSpPr>
          <p:cNvPr id="241" name="object 241"/>
          <p:cNvSpPr/>
          <p:nvPr/>
        </p:nvSpPr>
        <p:spPr>
          <a:xfrm>
            <a:off x="448497" y="704812"/>
            <a:ext cx="3077" cy="1082"/>
          </a:xfrm>
          <a:custGeom>
            <a:avLst/>
            <a:gdLst/>
            <a:ahLst/>
            <a:cxnLst/>
            <a:rect l="l" t="t" r="r" b="b"/>
            <a:pathLst>
              <a:path w="3077" h="1082">
                <a:moveTo>
                  <a:pt x="0" y="759"/>
                </a:moveTo>
                <a:lnTo>
                  <a:pt x="171" y="1082"/>
                </a:lnTo>
                <a:lnTo>
                  <a:pt x="1196" y="816"/>
                </a:lnTo>
                <a:lnTo>
                  <a:pt x="2164" y="588"/>
                </a:lnTo>
                <a:lnTo>
                  <a:pt x="3077" y="265"/>
                </a:lnTo>
                <a:lnTo>
                  <a:pt x="2849" y="0"/>
                </a:lnTo>
                <a:lnTo>
                  <a:pt x="1937" y="265"/>
                </a:lnTo>
                <a:lnTo>
                  <a:pt x="968" y="531"/>
                </a:lnTo>
                <a:lnTo>
                  <a:pt x="0" y="759"/>
                </a:lnTo>
                <a:close/>
              </a:path>
            </a:pathLst>
          </a:custGeom>
          <a:solidFill>
            <a:srgbClr val="005090"/>
          </a:solidFill>
        </p:spPr>
        <p:txBody>
          <a:bodyPr wrap="square" lIns="0" tIns="0" rIns="0" bIns="0" rtlCol="0">
            <a:noAutofit/>
          </a:bodyPr>
          <a:lstStyle/>
          <a:p>
            <a:endParaRPr/>
          </a:p>
        </p:txBody>
      </p:sp>
      <p:sp>
        <p:nvSpPr>
          <p:cNvPr id="242" name="object 242"/>
          <p:cNvSpPr/>
          <p:nvPr/>
        </p:nvSpPr>
        <p:spPr>
          <a:xfrm>
            <a:off x="491044" y="757704"/>
            <a:ext cx="476" cy="1009"/>
          </a:xfrm>
          <a:custGeom>
            <a:avLst/>
            <a:gdLst/>
            <a:ahLst/>
            <a:cxnLst/>
            <a:rect l="l" t="t" r="r" b="b"/>
            <a:pathLst>
              <a:path w="476" h="1009">
                <a:moveTo>
                  <a:pt x="263" y="479"/>
                </a:moveTo>
                <a:lnTo>
                  <a:pt x="0" y="1009"/>
                </a:lnTo>
                <a:lnTo>
                  <a:pt x="303" y="588"/>
                </a:lnTo>
                <a:lnTo>
                  <a:pt x="476" y="0"/>
                </a:lnTo>
                <a:lnTo>
                  <a:pt x="142" y="588"/>
                </a:lnTo>
                <a:close/>
              </a:path>
            </a:pathLst>
          </a:custGeom>
          <a:solidFill>
            <a:srgbClr val="005090"/>
          </a:solidFill>
        </p:spPr>
        <p:txBody>
          <a:bodyPr wrap="square" lIns="0" tIns="0" rIns="0" bIns="0" rtlCol="0">
            <a:noAutofit/>
          </a:bodyPr>
          <a:lstStyle/>
          <a:p>
            <a:endParaRPr/>
          </a:p>
        </p:txBody>
      </p:sp>
      <p:sp>
        <p:nvSpPr>
          <p:cNvPr id="243" name="object 243"/>
          <p:cNvSpPr/>
          <p:nvPr/>
        </p:nvSpPr>
        <p:spPr>
          <a:xfrm>
            <a:off x="485709" y="722836"/>
            <a:ext cx="2517" cy="4641"/>
          </a:xfrm>
          <a:custGeom>
            <a:avLst/>
            <a:gdLst/>
            <a:ahLst/>
            <a:cxnLst/>
            <a:rect l="l" t="t" r="r" b="b"/>
            <a:pathLst>
              <a:path w="2517" h="4641">
                <a:moveTo>
                  <a:pt x="0" y="4208"/>
                </a:moveTo>
                <a:lnTo>
                  <a:pt x="241" y="4641"/>
                </a:lnTo>
                <a:lnTo>
                  <a:pt x="1268" y="3238"/>
                </a:lnTo>
                <a:lnTo>
                  <a:pt x="1993" y="1780"/>
                </a:lnTo>
                <a:lnTo>
                  <a:pt x="2517" y="377"/>
                </a:lnTo>
                <a:lnTo>
                  <a:pt x="2336" y="0"/>
                </a:lnTo>
                <a:lnTo>
                  <a:pt x="1832" y="1349"/>
                </a:lnTo>
                <a:lnTo>
                  <a:pt x="1027" y="2805"/>
                </a:lnTo>
                <a:lnTo>
                  <a:pt x="0" y="4208"/>
                </a:lnTo>
                <a:close/>
              </a:path>
            </a:pathLst>
          </a:custGeom>
          <a:solidFill>
            <a:srgbClr val="005090"/>
          </a:solidFill>
        </p:spPr>
        <p:txBody>
          <a:bodyPr wrap="square" lIns="0" tIns="0" rIns="0" bIns="0" rtlCol="0">
            <a:noAutofit/>
          </a:bodyPr>
          <a:lstStyle/>
          <a:p>
            <a:endParaRPr/>
          </a:p>
        </p:txBody>
      </p:sp>
      <p:sp>
        <p:nvSpPr>
          <p:cNvPr id="244" name="object 244"/>
          <p:cNvSpPr/>
          <p:nvPr/>
        </p:nvSpPr>
        <p:spPr>
          <a:xfrm>
            <a:off x="488388" y="722836"/>
            <a:ext cx="5538" cy="16783"/>
          </a:xfrm>
          <a:custGeom>
            <a:avLst/>
            <a:gdLst/>
            <a:ahLst/>
            <a:cxnLst/>
            <a:rect l="l" t="t" r="r" b="b"/>
            <a:pathLst>
              <a:path w="5538" h="16783">
                <a:moveTo>
                  <a:pt x="3604" y="8147"/>
                </a:moveTo>
                <a:lnTo>
                  <a:pt x="4108" y="6583"/>
                </a:lnTo>
                <a:lnTo>
                  <a:pt x="4390" y="5125"/>
                </a:lnTo>
                <a:lnTo>
                  <a:pt x="4168" y="3344"/>
                </a:lnTo>
                <a:lnTo>
                  <a:pt x="4168" y="4533"/>
                </a:lnTo>
                <a:lnTo>
                  <a:pt x="3886" y="5989"/>
                </a:lnTo>
                <a:lnTo>
                  <a:pt x="3363" y="7500"/>
                </a:lnTo>
                <a:lnTo>
                  <a:pt x="2517" y="5072"/>
                </a:lnTo>
                <a:lnTo>
                  <a:pt x="1369" y="2536"/>
                </a:lnTo>
                <a:lnTo>
                  <a:pt x="0" y="0"/>
                </a:lnTo>
                <a:lnTo>
                  <a:pt x="1268" y="2914"/>
                </a:lnTo>
                <a:lnTo>
                  <a:pt x="2336" y="5450"/>
                </a:lnTo>
                <a:lnTo>
                  <a:pt x="3202" y="7933"/>
                </a:lnTo>
                <a:lnTo>
                  <a:pt x="3423" y="8580"/>
                </a:lnTo>
                <a:lnTo>
                  <a:pt x="4329" y="11439"/>
                </a:lnTo>
                <a:lnTo>
                  <a:pt x="4974" y="14192"/>
                </a:lnTo>
                <a:lnTo>
                  <a:pt x="5357" y="16783"/>
                </a:lnTo>
                <a:lnTo>
                  <a:pt x="5538" y="16297"/>
                </a:lnTo>
                <a:lnTo>
                  <a:pt x="5135" y="13706"/>
                </a:lnTo>
                <a:lnTo>
                  <a:pt x="4511" y="10955"/>
                </a:lnTo>
                <a:lnTo>
                  <a:pt x="3604" y="8147"/>
                </a:lnTo>
                <a:close/>
              </a:path>
            </a:pathLst>
          </a:custGeom>
          <a:solidFill>
            <a:srgbClr val="005090"/>
          </a:solidFill>
        </p:spPr>
        <p:txBody>
          <a:bodyPr wrap="square" lIns="0" tIns="0" rIns="0" bIns="0" rtlCol="0">
            <a:noAutofit/>
          </a:bodyPr>
          <a:lstStyle/>
          <a:p>
            <a:endParaRPr/>
          </a:p>
        </p:txBody>
      </p:sp>
      <p:sp>
        <p:nvSpPr>
          <p:cNvPr id="245" name="object 245"/>
          <p:cNvSpPr/>
          <p:nvPr/>
        </p:nvSpPr>
        <p:spPr>
          <a:xfrm>
            <a:off x="486978" y="730122"/>
            <a:ext cx="2094" cy="5664"/>
          </a:xfrm>
          <a:custGeom>
            <a:avLst/>
            <a:gdLst/>
            <a:ahLst/>
            <a:cxnLst/>
            <a:rect l="l" t="t" r="r" b="b"/>
            <a:pathLst>
              <a:path w="2094" h="5664">
                <a:moveTo>
                  <a:pt x="1248" y="2697"/>
                </a:moveTo>
                <a:lnTo>
                  <a:pt x="221" y="0"/>
                </a:lnTo>
                <a:lnTo>
                  <a:pt x="0" y="377"/>
                </a:lnTo>
                <a:lnTo>
                  <a:pt x="1006" y="3020"/>
                </a:lnTo>
                <a:lnTo>
                  <a:pt x="1812" y="5664"/>
                </a:lnTo>
                <a:lnTo>
                  <a:pt x="2094" y="5287"/>
                </a:lnTo>
                <a:lnTo>
                  <a:pt x="1248" y="2697"/>
                </a:lnTo>
                <a:close/>
              </a:path>
            </a:pathLst>
          </a:custGeom>
          <a:solidFill>
            <a:srgbClr val="005090"/>
          </a:solidFill>
        </p:spPr>
        <p:txBody>
          <a:bodyPr wrap="square" lIns="0" tIns="0" rIns="0" bIns="0" rtlCol="0">
            <a:noAutofit/>
          </a:bodyPr>
          <a:lstStyle/>
          <a:p>
            <a:endParaRPr/>
          </a:p>
        </p:txBody>
      </p:sp>
      <p:sp>
        <p:nvSpPr>
          <p:cNvPr id="246" name="object 246"/>
          <p:cNvSpPr/>
          <p:nvPr/>
        </p:nvSpPr>
        <p:spPr>
          <a:xfrm>
            <a:off x="483030" y="722080"/>
            <a:ext cx="2678" cy="5342"/>
          </a:xfrm>
          <a:custGeom>
            <a:avLst/>
            <a:gdLst/>
            <a:ahLst/>
            <a:cxnLst/>
            <a:rect l="l" t="t" r="r" b="b"/>
            <a:pathLst>
              <a:path w="2678" h="5342">
                <a:moveTo>
                  <a:pt x="1429" y="2483"/>
                </a:moveTo>
                <a:lnTo>
                  <a:pt x="0" y="0"/>
                </a:lnTo>
                <a:lnTo>
                  <a:pt x="1208" y="2805"/>
                </a:lnTo>
                <a:lnTo>
                  <a:pt x="2457" y="5342"/>
                </a:lnTo>
                <a:lnTo>
                  <a:pt x="2678" y="4964"/>
                </a:lnTo>
                <a:lnTo>
                  <a:pt x="1429" y="2483"/>
                </a:lnTo>
                <a:close/>
              </a:path>
            </a:pathLst>
          </a:custGeom>
          <a:solidFill>
            <a:srgbClr val="005090"/>
          </a:solidFill>
        </p:spPr>
        <p:txBody>
          <a:bodyPr wrap="square" lIns="0" tIns="0" rIns="0" bIns="0" rtlCol="0">
            <a:noAutofit/>
          </a:bodyPr>
          <a:lstStyle/>
          <a:p>
            <a:endParaRPr/>
          </a:p>
        </p:txBody>
      </p:sp>
      <p:sp>
        <p:nvSpPr>
          <p:cNvPr id="247" name="object 247"/>
          <p:cNvSpPr/>
          <p:nvPr/>
        </p:nvSpPr>
        <p:spPr>
          <a:xfrm>
            <a:off x="494027" y="739673"/>
            <a:ext cx="241" cy="3777"/>
          </a:xfrm>
          <a:custGeom>
            <a:avLst/>
            <a:gdLst/>
            <a:ahLst/>
            <a:cxnLst/>
            <a:rect l="l" t="t" r="r" b="b"/>
            <a:pathLst>
              <a:path w="241" h="3777">
                <a:moveTo>
                  <a:pt x="0" y="0"/>
                </a:moveTo>
                <a:lnTo>
                  <a:pt x="0" y="2158"/>
                </a:lnTo>
                <a:lnTo>
                  <a:pt x="120" y="3777"/>
                </a:lnTo>
                <a:lnTo>
                  <a:pt x="241" y="1835"/>
                </a:lnTo>
                <a:lnTo>
                  <a:pt x="0" y="0"/>
                </a:lnTo>
                <a:close/>
              </a:path>
            </a:pathLst>
          </a:custGeom>
          <a:solidFill>
            <a:srgbClr val="005090"/>
          </a:solidFill>
        </p:spPr>
        <p:txBody>
          <a:bodyPr wrap="square" lIns="0" tIns="0" rIns="0" bIns="0" rtlCol="0">
            <a:noAutofit/>
          </a:bodyPr>
          <a:lstStyle/>
          <a:p>
            <a:endParaRPr/>
          </a:p>
        </p:txBody>
      </p:sp>
      <p:sp>
        <p:nvSpPr>
          <p:cNvPr id="248" name="object 248"/>
          <p:cNvSpPr/>
          <p:nvPr/>
        </p:nvSpPr>
        <p:spPr>
          <a:xfrm>
            <a:off x="463544" y="697579"/>
            <a:ext cx="31510" cy="65191"/>
          </a:xfrm>
          <a:custGeom>
            <a:avLst/>
            <a:gdLst/>
            <a:ahLst/>
            <a:cxnLst/>
            <a:rect l="l" t="t" r="r" b="b"/>
            <a:pathLst>
              <a:path w="31510" h="65191">
                <a:moveTo>
                  <a:pt x="31127" y="47112"/>
                </a:moveTo>
                <a:lnTo>
                  <a:pt x="31127" y="48029"/>
                </a:lnTo>
                <a:lnTo>
                  <a:pt x="30664" y="49595"/>
                </a:lnTo>
                <a:lnTo>
                  <a:pt x="30785" y="48893"/>
                </a:lnTo>
                <a:lnTo>
                  <a:pt x="30825" y="48137"/>
                </a:lnTo>
                <a:lnTo>
                  <a:pt x="30885" y="47329"/>
                </a:lnTo>
                <a:lnTo>
                  <a:pt x="30825" y="45709"/>
                </a:lnTo>
                <a:lnTo>
                  <a:pt x="30724" y="43929"/>
                </a:lnTo>
                <a:lnTo>
                  <a:pt x="30603" y="45871"/>
                </a:lnTo>
                <a:lnTo>
                  <a:pt x="30664" y="47329"/>
                </a:lnTo>
                <a:lnTo>
                  <a:pt x="30603" y="48515"/>
                </a:lnTo>
                <a:lnTo>
                  <a:pt x="30483" y="49595"/>
                </a:lnTo>
                <a:lnTo>
                  <a:pt x="30382" y="50674"/>
                </a:lnTo>
                <a:lnTo>
                  <a:pt x="30100" y="51376"/>
                </a:lnTo>
                <a:lnTo>
                  <a:pt x="29919" y="51807"/>
                </a:lnTo>
                <a:lnTo>
                  <a:pt x="29415" y="52940"/>
                </a:lnTo>
                <a:lnTo>
                  <a:pt x="28670" y="54182"/>
                </a:lnTo>
                <a:lnTo>
                  <a:pt x="27703" y="55477"/>
                </a:lnTo>
                <a:lnTo>
                  <a:pt x="27764" y="54829"/>
                </a:lnTo>
                <a:lnTo>
                  <a:pt x="27764" y="54505"/>
                </a:lnTo>
                <a:lnTo>
                  <a:pt x="27864" y="52293"/>
                </a:lnTo>
                <a:lnTo>
                  <a:pt x="27804" y="49865"/>
                </a:lnTo>
                <a:lnTo>
                  <a:pt x="27522" y="47220"/>
                </a:lnTo>
                <a:lnTo>
                  <a:pt x="28791" y="45601"/>
                </a:lnTo>
                <a:lnTo>
                  <a:pt x="29697" y="43982"/>
                </a:lnTo>
                <a:lnTo>
                  <a:pt x="30261" y="42579"/>
                </a:lnTo>
                <a:lnTo>
                  <a:pt x="30483" y="44251"/>
                </a:lnTo>
                <a:lnTo>
                  <a:pt x="30483" y="42093"/>
                </a:lnTo>
                <a:lnTo>
                  <a:pt x="30664" y="41554"/>
                </a:lnTo>
                <a:lnTo>
                  <a:pt x="31349" y="39395"/>
                </a:lnTo>
                <a:lnTo>
                  <a:pt x="31409" y="37829"/>
                </a:lnTo>
                <a:lnTo>
                  <a:pt x="31409" y="37073"/>
                </a:lnTo>
                <a:lnTo>
                  <a:pt x="31469" y="37506"/>
                </a:lnTo>
                <a:lnTo>
                  <a:pt x="31510" y="37723"/>
                </a:lnTo>
                <a:lnTo>
                  <a:pt x="31228" y="34106"/>
                </a:lnTo>
                <a:lnTo>
                  <a:pt x="29294" y="28495"/>
                </a:lnTo>
                <a:lnTo>
                  <a:pt x="29294" y="25148"/>
                </a:lnTo>
                <a:lnTo>
                  <a:pt x="28388" y="23420"/>
                </a:lnTo>
                <a:lnTo>
                  <a:pt x="28952" y="24931"/>
                </a:lnTo>
                <a:lnTo>
                  <a:pt x="29012" y="27631"/>
                </a:lnTo>
                <a:lnTo>
                  <a:pt x="28831" y="27253"/>
                </a:lnTo>
                <a:lnTo>
                  <a:pt x="28106" y="25201"/>
                </a:lnTo>
                <a:lnTo>
                  <a:pt x="27019" y="22936"/>
                </a:lnTo>
                <a:lnTo>
                  <a:pt x="25649" y="20614"/>
                </a:lnTo>
                <a:lnTo>
                  <a:pt x="25589" y="20183"/>
                </a:lnTo>
                <a:lnTo>
                  <a:pt x="25468" y="18239"/>
                </a:lnTo>
                <a:lnTo>
                  <a:pt x="25085" y="16892"/>
                </a:lnTo>
                <a:lnTo>
                  <a:pt x="24743" y="16136"/>
                </a:lnTo>
                <a:lnTo>
                  <a:pt x="26737" y="19211"/>
                </a:lnTo>
                <a:lnTo>
                  <a:pt x="27462" y="21262"/>
                </a:lnTo>
                <a:lnTo>
                  <a:pt x="26455" y="18078"/>
                </a:lnTo>
                <a:lnTo>
                  <a:pt x="23252" y="13649"/>
                </a:lnTo>
                <a:lnTo>
                  <a:pt x="22286" y="12244"/>
                </a:lnTo>
                <a:lnTo>
                  <a:pt x="21037" y="10801"/>
                </a:lnTo>
                <a:lnTo>
                  <a:pt x="19547" y="9340"/>
                </a:lnTo>
                <a:lnTo>
                  <a:pt x="19325" y="8903"/>
                </a:lnTo>
                <a:lnTo>
                  <a:pt x="19728" y="10422"/>
                </a:lnTo>
                <a:lnTo>
                  <a:pt x="20111" y="11865"/>
                </a:lnTo>
                <a:lnTo>
                  <a:pt x="20232" y="13383"/>
                </a:lnTo>
                <a:lnTo>
                  <a:pt x="18419" y="11447"/>
                </a:lnTo>
                <a:lnTo>
                  <a:pt x="16365" y="9492"/>
                </a:lnTo>
                <a:lnTo>
                  <a:pt x="14029" y="7764"/>
                </a:lnTo>
                <a:lnTo>
                  <a:pt x="14029" y="6587"/>
                </a:lnTo>
                <a:lnTo>
                  <a:pt x="13847" y="5562"/>
                </a:lnTo>
                <a:lnTo>
                  <a:pt x="13505" y="4689"/>
                </a:lnTo>
                <a:lnTo>
                  <a:pt x="15680" y="6150"/>
                </a:lnTo>
                <a:lnTo>
                  <a:pt x="17553" y="7726"/>
                </a:lnTo>
                <a:lnTo>
                  <a:pt x="18922" y="8751"/>
                </a:lnTo>
                <a:lnTo>
                  <a:pt x="17331" y="7232"/>
                </a:lnTo>
                <a:lnTo>
                  <a:pt x="15499" y="5714"/>
                </a:lnTo>
                <a:lnTo>
                  <a:pt x="13384" y="4309"/>
                </a:lnTo>
                <a:lnTo>
                  <a:pt x="13102" y="3777"/>
                </a:lnTo>
                <a:lnTo>
                  <a:pt x="12720" y="2866"/>
                </a:lnTo>
                <a:lnTo>
                  <a:pt x="12317" y="2107"/>
                </a:lnTo>
                <a:lnTo>
                  <a:pt x="12478" y="2809"/>
                </a:lnTo>
                <a:lnTo>
                  <a:pt x="12941" y="3834"/>
                </a:lnTo>
                <a:lnTo>
                  <a:pt x="13042" y="4100"/>
                </a:lnTo>
                <a:lnTo>
                  <a:pt x="11048" y="2809"/>
                </a:lnTo>
                <a:lnTo>
                  <a:pt x="8893" y="1556"/>
                </a:lnTo>
                <a:lnTo>
                  <a:pt x="8893" y="1841"/>
                </a:lnTo>
                <a:lnTo>
                  <a:pt x="11108" y="3075"/>
                </a:lnTo>
                <a:lnTo>
                  <a:pt x="13163" y="4423"/>
                </a:lnTo>
                <a:lnTo>
                  <a:pt x="13505" y="5334"/>
                </a:lnTo>
                <a:lnTo>
                  <a:pt x="13727" y="6359"/>
                </a:lnTo>
                <a:lnTo>
                  <a:pt x="13727" y="7555"/>
                </a:lnTo>
                <a:lnTo>
                  <a:pt x="13344" y="7232"/>
                </a:lnTo>
                <a:lnTo>
                  <a:pt x="12941" y="6967"/>
                </a:lnTo>
                <a:lnTo>
                  <a:pt x="12599" y="6682"/>
                </a:lnTo>
                <a:lnTo>
                  <a:pt x="10424" y="5182"/>
                </a:lnTo>
                <a:lnTo>
                  <a:pt x="8208" y="3891"/>
                </a:lnTo>
                <a:lnTo>
                  <a:pt x="5985" y="2752"/>
                </a:lnTo>
                <a:lnTo>
                  <a:pt x="5985" y="2373"/>
                </a:lnTo>
                <a:lnTo>
                  <a:pt x="5927" y="1993"/>
                </a:lnTo>
                <a:lnTo>
                  <a:pt x="5870" y="1613"/>
                </a:lnTo>
                <a:lnTo>
                  <a:pt x="5755" y="1196"/>
                </a:lnTo>
                <a:lnTo>
                  <a:pt x="5643" y="759"/>
                </a:lnTo>
                <a:lnTo>
                  <a:pt x="5528" y="1670"/>
                </a:lnTo>
                <a:lnTo>
                  <a:pt x="5586" y="2259"/>
                </a:lnTo>
                <a:lnTo>
                  <a:pt x="5643" y="2581"/>
                </a:lnTo>
                <a:lnTo>
                  <a:pt x="2793" y="1195"/>
                </a:lnTo>
                <a:lnTo>
                  <a:pt x="0" y="0"/>
                </a:lnTo>
                <a:lnTo>
                  <a:pt x="0" y="322"/>
                </a:lnTo>
                <a:lnTo>
                  <a:pt x="2793" y="1461"/>
                </a:lnTo>
                <a:lnTo>
                  <a:pt x="5643" y="2904"/>
                </a:lnTo>
                <a:lnTo>
                  <a:pt x="5755" y="4689"/>
                </a:lnTo>
                <a:lnTo>
                  <a:pt x="5927" y="3891"/>
                </a:lnTo>
                <a:lnTo>
                  <a:pt x="5985" y="3075"/>
                </a:lnTo>
                <a:lnTo>
                  <a:pt x="8087" y="4214"/>
                </a:lnTo>
                <a:lnTo>
                  <a:pt x="10263" y="5505"/>
                </a:lnTo>
                <a:lnTo>
                  <a:pt x="12377" y="6967"/>
                </a:lnTo>
                <a:lnTo>
                  <a:pt x="12820" y="7289"/>
                </a:lnTo>
                <a:lnTo>
                  <a:pt x="13283" y="7612"/>
                </a:lnTo>
                <a:lnTo>
                  <a:pt x="13686" y="7935"/>
                </a:lnTo>
                <a:lnTo>
                  <a:pt x="13686" y="8903"/>
                </a:lnTo>
                <a:lnTo>
                  <a:pt x="13505" y="9928"/>
                </a:lnTo>
                <a:lnTo>
                  <a:pt x="13727" y="10194"/>
                </a:lnTo>
                <a:lnTo>
                  <a:pt x="13968" y="9112"/>
                </a:lnTo>
                <a:lnTo>
                  <a:pt x="14029" y="8087"/>
                </a:lnTo>
                <a:lnTo>
                  <a:pt x="16365" y="9928"/>
                </a:lnTo>
                <a:lnTo>
                  <a:pt x="18459" y="11865"/>
                </a:lnTo>
                <a:lnTo>
                  <a:pt x="20292" y="13877"/>
                </a:lnTo>
                <a:lnTo>
                  <a:pt x="20232" y="10953"/>
                </a:lnTo>
                <a:lnTo>
                  <a:pt x="19768" y="9814"/>
                </a:lnTo>
                <a:lnTo>
                  <a:pt x="21098" y="11162"/>
                </a:lnTo>
                <a:lnTo>
                  <a:pt x="22225" y="12529"/>
                </a:lnTo>
                <a:lnTo>
                  <a:pt x="23132" y="13763"/>
                </a:lnTo>
                <a:lnTo>
                  <a:pt x="23655" y="14465"/>
                </a:lnTo>
                <a:lnTo>
                  <a:pt x="24118" y="15111"/>
                </a:lnTo>
                <a:lnTo>
                  <a:pt x="24501" y="15758"/>
                </a:lnTo>
                <a:lnTo>
                  <a:pt x="24783" y="16406"/>
                </a:lnTo>
                <a:lnTo>
                  <a:pt x="25246" y="17917"/>
                </a:lnTo>
                <a:lnTo>
                  <a:pt x="25367" y="20128"/>
                </a:lnTo>
                <a:lnTo>
                  <a:pt x="24058" y="18078"/>
                </a:lnTo>
                <a:lnTo>
                  <a:pt x="22507" y="16406"/>
                </a:lnTo>
                <a:lnTo>
                  <a:pt x="24058" y="18564"/>
                </a:lnTo>
                <a:lnTo>
                  <a:pt x="25367" y="20722"/>
                </a:lnTo>
                <a:lnTo>
                  <a:pt x="25589" y="22342"/>
                </a:lnTo>
                <a:lnTo>
                  <a:pt x="25649" y="21153"/>
                </a:lnTo>
                <a:lnTo>
                  <a:pt x="26898" y="23312"/>
                </a:lnTo>
                <a:lnTo>
                  <a:pt x="27925" y="25417"/>
                </a:lnTo>
                <a:lnTo>
                  <a:pt x="28610" y="27306"/>
                </a:lnTo>
                <a:lnTo>
                  <a:pt x="28892" y="27954"/>
                </a:lnTo>
                <a:lnTo>
                  <a:pt x="29012" y="28386"/>
                </a:lnTo>
                <a:lnTo>
                  <a:pt x="29012" y="28601"/>
                </a:lnTo>
                <a:lnTo>
                  <a:pt x="29234" y="30382"/>
                </a:lnTo>
                <a:lnTo>
                  <a:pt x="29294" y="29142"/>
                </a:lnTo>
                <a:lnTo>
                  <a:pt x="30543" y="32648"/>
                </a:lnTo>
                <a:lnTo>
                  <a:pt x="31067" y="35348"/>
                </a:lnTo>
                <a:lnTo>
                  <a:pt x="31349" y="36696"/>
                </a:lnTo>
                <a:lnTo>
                  <a:pt x="31288" y="37290"/>
                </a:lnTo>
                <a:lnTo>
                  <a:pt x="31288" y="38962"/>
                </a:lnTo>
                <a:lnTo>
                  <a:pt x="30442" y="41445"/>
                </a:lnTo>
                <a:lnTo>
                  <a:pt x="30201" y="42040"/>
                </a:lnTo>
                <a:lnTo>
                  <a:pt x="29637" y="43496"/>
                </a:lnTo>
                <a:lnTo>
                  <a:pt x="28730" y="45062"/>
                </a:lnTo>
                <a:lnTo>
                  <a:pt x="27462" y="46734"/>
                </a:lnTo>
                <a:lnTo>
                  <a:pt x="27139" y="44090"/>
                </a:lnTo>
                <a:lnTo>
                  <a:pt x="26555" y="41284"/>
                </a:lnTo>
                <a:lnTo>
                  <a:pt x="26837" y="44468"/>
                </a:lnTo>
                <a:lnTo>
                  <a:pt x="27180" y="47112"/>
                </a:lnTo>
                <a:lnTo>
                  <a:pt x="25991" y="48515"/>
                </a:lnTo>
                <a:lnTo>
                  <a:pt x="24562" y="49973"/>
                </a:lnTo>
                <a:lnTo>
                  <a:pt x="22850" y="51321"/>
                </a:lnTo>
                <a:lnTo>
                  <a:pt x="22568" y="48676"/>
                </a:lnTo>
                <a:lnTo>
                  <a:pt x="22064" y="45871"/>
                </a:lnTo>
                <a:lnTo>
                  <a:pt x="21661" y="46195"/>
                </a:lnTo>
                <a:lnTo>
                  <a:pt x="22165" y="49001"/>
                </a:lnTo>
                <a:lnTo>
                  <a:pt x="22447" y="51646"/>
                </a:lnTo>
                <a:lnTo>
                  <a:pt x="22004" y="52023"/>
                </a:lnTo>
                <a:lnTo>
                  <a:pt x="22507" y="52185"/>
                </a:lnTo>
                <a:lnTo>
                  <a:pt x="22789" y="55154"/>
                </a:lnTo>
                <a:lnTo>
                  <a:pt x="22850" y="57960"/>
                </a:lnTo>
                <a:lnTo>
                  <a:pt x="22628" y="60496"/>
                </a:lnTo>
                <a:lnTo>
                  <a:pt x="22105" y="60874"/>
                </a:lnTo>
                <a:lnTo>
                  <a:pt x="21601" y="61305"/>
                </a:lnTo>
                <a:lnTo>
                  <a:pt x="21037" y="61682"/>
                </a:lnTo>
                <a:lnTo>
                  <a:pt x="19829" y="62546"/>
                </a:lnTo>
                <a:lnTo>
                  <a:pt x="18459" y="63357"/>
                </a:lnTo>
                <a:lnTo>
                  <a:pt x="18520" y="63788"/>
                </a:lnTo>
                <a:lnTo>
                  <a:pt x="19950" y="62924"/>
                </a:lnTo>
                <a:lnTo>
                  <a:pt x="21319" y="61952"/>
                </a:lnTo>
                <a:lnTo>
                  <a:pt x="21762" y="61629"/>
                </a:lnTo>
                <a:lnTo>
                  <a:pt x="22165" y="61305"/>
                </a:lnTo>
                <a:lnTo>
                  <a:pt x="22628" y="60982"/>
                </a:lnTo>
                <a:lnTo>
                  <a:pt x="22507" y="61899"/>
                </a:lnTo>
                <a:lnTo>
                  <a:pt x="22407" y="62763"/>
                </a:lnTo>
                <a:lnTo>
                  <a:pt x="22346" y="65191"/>
                </a:lnTo>
                <a:lnTo>
                  <a:pt x="22628" y="63626"/>
                </a:lnTo>
                <a:lnTo>
                  <a:pt x="22789" y="62708"/>
                </a:lnTo>
                <a:lnTo>
                  <a:pt x="22910" y="61682"/>
                </a:lnTo>
                <a:lnTo>
                  <a:pt x="23031" y="60712"/>
                </a:lnTo>
                <a:lnTo>
                  <a:pt x="24743" y="59307"/>
                </a:lnTo>
                <a:lnTo>
                  <a:pt x="24783" y="58768"/>
                </a:lnTo>
                <a:lnTo>
                  <a:pt x="23031" y="60171"/>
                </a:lnTo>
                <a:lnTo>
                  <a:pt x="23252" y="57635"/>
                </a:lnTo>
                <a:lnTo>
                  <a:pt x="23192" y="54829"/>
                </a:lnTo>
                <a:lnTo>
                  <a:pt x="22910" y="51862"/>
                </a:lnTo>
                <a:lnTo>
                  <a:pt x="24622" y="50457"/>
                </a:lnTo>
                <a:lnTo>
                  <a:pt x="26052" y="49001"/>
                </a:lnTo>
                <a:lnTo>
                  <a:pt x="27240" y="47598"/>
                </a:lnTo>
                <a:lnTo>
                  <a:pt x="27522" y="50079"/>
                </a:lnTo>
                <a:lnTo>
                  <a:pt x="27582" y="52401"/>
                </a:lnTo>
                <a:lnTo>
                  <a:pt x="27462" y="54505"/>
                </a:lnTo>
                <a:lnTo>
                  <a:pt x="27462" y="54991"/>
                </a:lnTo>
                <a:lnTo>
                  <a:pt x="27582" y="56071"/>
                </a:lnTo>
                <a:lnTo>
                  <a:pt x="28791" y="54560"/>
                </a:lnTo>
                <a:lnTo>
                  <a:pt x="29576" y="53157"/>
                </a:lnTo>
                <a:lnTo>
                  <a:pt x="30100" y="51862"/>
                </a:lnTo>
                <a:lnTo>
                  <a:pt x="30201" y="51537"/>
                </a:lnTo>
                <a:lnTo>
                  <a:pt x="29697" y="55046"/>
                </a:lnTo>
                <a:lnTo>
                  <a:pt x="28831" y="57582"/>
                </a:lnTo>
                <a:lnTo>
                  <a:pt x="28328" y="59093"/>
                </a:lnTo>
                <a:lnTo>
                  <a:pt x="28328" y="58932"/>
                </a:lnTo>
                <a:lnTo>
                  <a:pt x="27977" y="60124"/>
                </a:lnTo>
                <a:lnTo>
                  <a:pt x="29697" y="57096"/>
                </a:lnTo>
                <a:lnTo>
                  <a:pt x="30543" y="50620"/>
                </a:lnTo>
                <a:lnTo>
                  <a:pt x="31288" y="48407"/>
                </a:lnTo>
                <a:lnTo>
                  <a:pt x="31127" y="47112"/>
                </a:lnTo>
                <a:close/>
              </a:path>
            </a:pathLst>
          </a:custGeom>
          <a:solidFill>
            <a:srgbClr val="005090"/>
          </a:solidFill>
        </p:spPr>
        <p:txBody>
          <a:bodyPr wrap="square" lIns="0" tIns="0" rIns="0" bIns="0" rtlCol="0">
            <a:noAutofit/>
          </a:bodyPr>
          <a:lstStyle/>
          <a:p>
            <a:endParaRPr/>
          </a:p>
        </p:txBody>
      </p:sp>
      <p:sp>
        <p:nvSpPr>
          <p:cNvPr id="249" name="object 249"/>
          <p:cNvSpPr/>
          <p:nvPr/>
        </p:nvSpPr>
        <p:spPr>
          <a:xfrm>
            <a:off x="444393" y="745987"/>
            <a:ext cx="22227" cy="28764"/>
          </a:xfrm>
          <a:custGeom>
            <a:avLst/>
            <a:gdLst/>
            <a:ahLst/>
            <a:cxnLst/>
            <a:rect l="l" t="t" r="r" b="b"/>
            <a:pathLst>
              <a:path w="22227" h="28764">
                <a:moveTo>
                  <a:pt x="19265" y="21964"/>
                </a:moveTo>
                <a:lnTo>
                  <a:pt x="19436" y="19375"/>
                </a:lnTo>
                <a:lnTo>
                  <a:pt x="19436" y="13167"/>
                </a:lnTo>
                <a:lnTo>
                  <a:pt x="19378" y="10469"/>
                </a:lnTo>
                <a:lnTo>
                  <a:pt x="19208" y="7717"/>
                </a:lnTo>
                <a:lnTo>
                  <a:pt x="18866" y="4858"/>
                </a:lnTo>
                <a:lnTo>
                  <a:pt x="18866" y="13330"/>
                </a:lnTo>
                <a:lnTo>
                  <a:pt x="16016" y="14625"/>
                </a:lnTo>
                <a:lnTo>
                  <a:pt x="18866" y="13922"/>
                </a:lnTo>
                <a:lnTo>
                  <a:pt x="18922" y="16783"/>
                </a:lnTo>
                <a:lnTo>
                  <a:pt x="18866" y="19536"/>
                </a:lnTo>
                <a:lnTo>
                  <a:pt x="18695" y="22125"/>
                </a:lnTo>
                <a:lnTo>
                  <a:pt x="15845" y="22775"/>
                </a:lnTo>
                <a:lnTo>
                  <a:pt x="12881" y="23314"/>
                </a:lnTo>
                <a:lnTo>
                  <a:pt x="9803" y="23745"/>
                </a:lnTo>
                <a:lnTo>
                  <a:pt x="9860" y="12358"/>
                </a:lnTo>
                <a:lnTo>
                  <a:pt x="9747" y="9552"/>
                </a:lnTo>
                <a:lnTo>
                  <a:pt x="9576" y="6691"/>
                </a:lnTo>
                <a:lnTo>
                  <a:pt x="12597" y="6260"/>
                </a:lnTo>
                <a:lnTo>
                  <a:pt x="15503" y="5719"/>
                </a:lnTo>
                <a:lnTo>
                  <a:pt x="18296" y="4964"/>
                </a:lnTo>
                <a:lnTo>
                  <a:pt x="18580" y="7880"/>
                </a:lnTo>
                <a:lnTo>
                  <a:pt x="18751" y="10631"/>
                </a:lnTo>
                <a:lnTo>
                  <a:pt x="18808" y="4102"/>
                </a:lnTo>
                <a:lnTo>
                  <a:pt x="18524" y="1188"/>
                </a:lnTo>
                <a:lnTo>
                  <a:pt x="18181" y="4263"/>
                </a:lnTo>
                <a:lnTo>
                  <a:pt x="15446" y="4964"/>
                </a:lnTo>
                <a:lnTo>
                  <a:pt x="12538" y="5558"/>
                </a:lnTo>
                <a:lnTo>
                  <a:pt x="9517" y="5991"/>
                </a:lnTo>
                <a:lnTo>
                  <a:pt x="9348" y="3022"/>
                </a:lnTo>
                <a:lnTo>
                  <a:pt x="9062" y="0"/>
                </a:lnTo>
                <a:lnTo>
                  <a:pt x="8891" y="6800"/>
                </a:lnTo>
                <a:lnTo>
                  <a:pt x="9062" y="9660"/>
                </a:lnTo>
                <a:lnTo>
                  <a:pt x="9177" y="12466"/>
                </a:lnTo>
                <a:lnTo>
                  <a:pt x="9233" y="15111"/>
                </a:lnTo>
                <a:lnTo>
                  <a:pt x="6213" y="15489"/>
                </a:lnTo>
                <a:lnTo>
                  <a:pt x="3135" y="15758"/>
                </a:lnTo>
                <a:lnTo>
                  <a:pt x="0" y="15919"/>
                </a:lnTo>
                <a:lnTo>
                  <a:pt x="0" y="13275"/>
                </a:lnTo>
                <a:lnTo>
                  <a:pt x="0" y="22072"/>
                </a:lnTo>
                <a:lnTo>
                  <a:pt x="0" y="16514"/>
                </a:lnTo>
                <a:lnTo>
                  <a:pt x="3135" y="16352"/>
                </a:lnTo>
                <a:lnTo>
                  <a:pt x="6213" y="16083"/>
                </a:lnTo>
                <a:lnTo>
                  <a:pt x="9233" y="15705"/>
                </a:lnTo>
                <a:lnTo>
                  <a:pt x="9290" y="18564"/>
                </a:lnTo>
                <a:lnTo>
                  <a:pt x="9517" y="28764"/>
                </a:lnTo>
                <a:lnTo>
                  <a:pt x="9632" y="26606"/>
                </a:lnTo>
                <a:lnTo>
                  <a:pt x="9747" y="24284"/>
                </a:lnTo>
                <a:lnTo>
                  <a:pt x="12824" y="23853"/>
                </a:lnTo>
                <a:lnTo>
                  <a:pt x="15845" y="23314"/>
                </a:lnTo>
                <a:lnTo>
                  <a:pt x="18695" y="22611"/>
                </a:lnTo>
                <a:lnTo>
                  <a:pt x="18751" y="27253"/>
                </a:lnTo>
                <a:lnTo>
                  <a:pt x="19037" y="24986"/>
                </a:lnTo>
                <a:lnTo>
                  <a:pt x="19208" y="22503"/>
                </a:lnTo>
                <a:lnTo>
                  <a:pt x="22227" y="21748"/>
                </a:lnTo>
                <a:lnTo>
                  <a:pt x="19265" y="21964"/>
                </a:lnTo>
                <a:close/>
              </a:path>
            </a:pathLst>
          </a:custGeom>
          <a:solidFill>
            <a:srgbClr val="005090"/>
          </a:solidFill>
        </p:spPr>
        <p:txBody>
          <a:bodyPr wrap="square" lIns="0" tIns="0" rIns="0" bIns="0" rtlCol="0">
            <a:noAutofit/>
          </a:bodyPr>
          <a:lstStyle/>
          <a:p>
            <a:endParaRPr/>
          </a:p>
        </p:txBody>
      </p:sp>
      <p:sp>
        <p:nvSpPr>
          <p:cNvPr id="250" name="object 250"/>
          <p:cNvSpPr/>
          <p:nvPr/>
        </p:nvSpPr>
        <p:spPr>
          <a:xfrm>
            <a:off x="429831" y="790481"/>
            <a:ext cx="517" cy="98"/>
          </a:xfrm>
          <a:custGeom>
            <a:avLst/>
            <a:gdLst/>
            <a:ahLst/>
            <a:cxnLst/>
            <a:rect l="l" t="t" r="r" b="b"/>
            <a:pathLst>
              <a:path w="517" h="98">
                <a:moveTo>
                  <a:pt x="517" y="98"/>
                </a:moveTo>
                <a:lnTo>
                  <a:pt x="0" y="0"/>
                </a:lnTo>
                <a:lnTo>
                  <a:pt x="517" y="98"/>
                </a:lnTo>
                <a:close/>
              </a:path>
            </a:pathLst>
          </a:custGeom>
          <a:solidFill>
            <a:srgbClr val="005090"/>
          </a:solidFill>
        </p:spPr>
        <p:txBody>
          <a:bodyPr wrap="square" lIns="0" tIns="0" rIns="0" bIns="0" rtlCol="0">
            <a:noAutofit/>
          </a:bodyPr>
          <a:lstStyle/>
          <a:p>
            <a:endParaRPr/>
          </a:p>
        </p:txBody>
      </p:sp>
      <p:sp>
        <p:nvSpPr>
          <p:cNvPr id="251" name="object 251"/>
          <p:cNvSpPr/>
          <p:nvPr/>
        </p:nvSpPr>
        <p:spPr>
          <a:xfrm>
            <a:off x="411109" y="689853"/>
            <a:ext cx="15787" cy="7726"/>
          </a:xfrm>
          <a:custGeom>
            <a:avLst/>
            <a:gdLst/>
            <a:ahLst/>
            <a:cxnLst/>
            <a:rect l="l" t="t" r="r" b="b"/>
            <a:pathLst>
              <a:path w="15787" h="7726">
                <a:moveTo>
                  <a:pt x="7636" y="5998"/>
                </a:moveTo>
                <a:lnTo>
                  <a:pt x="7866" y="5182"/>
                </a:lnTo>
                <a:lnTo>
                  <a:pt x="10601" y="4480"/>
                </a:lnTo>
                <a:lnTo>
                  <a:pt x="13223" y="4005"/>
                </a:lnTo>
                <a:lnTo>
                  <a:pt x="15616" y="3625"/>
                </a:lnTo>
                <a:lnTo>
                  <a:pt x="15503" y="4157"/>
                </a:lnTo>
                <a:lnTo>
                  <a:pt x="15730" y="3625"/>
                </a:lnTo>
                <a:lnTo>
                  <a:pt x="15787" y="3132"/>
                </a:lnTo>
                <a:lnTo>
                  <a:pt x="15674" y="3455"/>
                </a:lnTo>
                <a:lnTo>
                  <a:pt x="13279" y="3777"/>
                </a:lnTo>
                <a:lnTo>
                  <a:pt x="10716" y="4271"/>
                </a:lnTo>
                <a:lnTo>
                  <a:pt x="7922" y="4916"/>
                </a:lnTo>
                <a:lnTo>
                  <a:pt x="8094" y="4442"/>
                </a:lnTo>
                <a:lnTo>
                  <a:pt x="8377" y="3777"/>
                </a:lnTo>
                <a:lnTo>
                  <a:pt x="8835" y="3132"/>
                </a:lnTo>
                <a:lnTo>
                  <a:pt x="11398" y="2714"/>
                </a:lnTo>
                <a:lnTo>
                  <a:pt x="9006" y="2923"/>
                </a:lnTo>
                <a:lnTo>
                  <a:pt x="9346" y="2429"/>
                </a:lnTo>
                <a:lnTo>
                  <a:pt x="9745" y="2012"/>
                </a:lnTo>
                <a:lnTo>
                  <a:pt x="10202" y="1575"/>
                </a:lnTo>
                <a:lnTo>
                  <a:pt x="11056" y="1461"/>
                </a:lnTo>
                <a:lnTo>
                  <a:pt x="11968" y="1404"/>
                </a:lnTo>
                <a:lnTo>
                  <a:pt x="11286" y="1252"/>
                </a:lnTo>
                <a:lnTo>
                  <a:pt x="10486" y="1309"/>
                </a:lnTo>
                <a:lnTo>
                  <a:pt x="11000" y="930"/>
                </a:lnTo>
                <a:lnTo>
                  <a:pt x="11626" y="493"/>
                </a:lnTo>
                <a:lnTo>
                  <a:pt x="12367" y="0"/>
                </a:lnTo>
                <a:lnTo>
                  <a:pt x="12083" y="0"/>
                </a:lnTo>
                <a:lnTo>
                  <a:pt x="11513" y="436"/>
                </a:lnTo>
                <a:lnTo>
                  <a:pt x="10885" y="873"/>
                </a:lnTo>
                <a:lnTo>
                  <a:pt x="10315" y="1309"/>
                </a:lnTo>
                <a:lnTo>
                  <a:pt x="8150" y="1575"/>
                </a:lnTo>
                <a:lnTo>
                  <a:pt x="6156" y="2012"/>
                </a:lnTo>
                <a:lnTo>
                  <a:pt x="4446" y="2429"/>
                </a:lnTo>
                <a:lnTo>
                  <a:pt x="4730" y="1841"/>
                </a:lnTo>
                <a:lnTo>
                  <a:pt x="4046" y="2752"/>
                </a:lnTo>
                <a:lnTo>
                  <a:pt x="5755" y="2278"/>
                </a:lnTo>
                <a:lnTo>
                  <a:pt x="7808" y="1841"/>
                </a:lnTo>
                <a:lnTo>
                  <a:pt x="10031" y="1575"/>
                </a:lnTo>
                <a:lnTo>
                  <a:pt x="9576" y="2069"/>
                </a:lnTo>
                <a:lnTo>
                  <a:pt x="9175" y="2486"/>
                </a:lnTo>
                <a:lnTo>
                  <a:pt x="8891" y="2923"/>
                </a:lnTo>
                <a:lnTo>
                  <a:pt x="8492" y="2980"/>
                </a:lnTo>
                <a:lnTo>
                  <a:pt x="6156" y="3360"/>
                </a:lnTo>
                <a:lnTo>
                  <a:pt x="6098" y="3568"/>
                </a:lnTo>
                <a:lnTo>
                  <a:pt x="8549" y="3189"/>
                </a:lnTo>
                <a:lnTo>
                  <a:pt x="8720" y="3189"/>
                </a:lnTo>
                <a:lnTo>
                  <a:pt x="8265" y="3834"/>
                </a:lnTo>
                <a:lnTo>
                  <a:pt x="8035" y="4442"/>
                </a:lnTo>
                <a:lnTo>
                  <a:pt x="7866" y="4973"/>
                </a:lnTo>
                <a:lnTo>
                  <a:pt x="5357" y="5562"/>
                </a:lnTo>
                <a:lnTo>
                  <a:pt x="2678" y="6435"/>
                </a:lnTo>
                <a:lnTo>
                  <a:pt x="0" y="7460"/>
                </a:lnTo>
                <a:lnTo>
                  <a:pt x="0" y="7726"/>
                </a:lnTo>
                <a:lnTo>
                  <a:pt x="2678" y="6644"/>
                </a:lnTo>
                <a:lnTo>
                  <a:pt x="5300" y="5828"/>
                </a:lnTo>
                <a:lnTo>
                  <a:pt x="7808" y="5182"/>
                </a:lnTo>
                <a:lnTo>
                  <a:pt x="7580" y="5998"/>
                </a:lnTo>
                <a:lnTo>
                  <a:pt x="7636" y="6530"/>
                </a:lnTo>
                <a:lnTo>
                  <a:pt x="7636" y="5998"/>
                </a:lnTo>
                <a:close/>
              </a:path>
            </a:pathLst>
          </a:custGeom>
          <a:solidFill>
            <a:srgbClr val="005090"/>
          </a:solidFill>
        </p:spPr>
        <p:txBody>
          <a:bodyPr wrap="square" lIns="0" tIns="0" rIns="0" bIns="0" rtlCol="0">
            <a:noAutofit/>
          </a:bodyPr>
          <a:lstStyle/>
          <a:p>
            <a:endParaRPr/>
          </a:p>
        </p:txBody>
      </p:sp>
      <p:sp>
        <p:nvSpPr>
          <p:cNvPr id="252" name="object 252"/>
          <p:cNvSpPr/>
          <p:nvPr/>
        </p:nvSpPr>
        <p:spPr>
          <a:xfrm>
            <a:off x="402332" y="690555"/>
            <a:ext cx="37161" cy="14522"/>
          </a:xfrm>
          <a:custGeom>
            <a:avLst/>
            <a:gdLst/>
            <a:ahLst/>
            <a:cxnLst/>
            <a:rect l="l" t="t" r="r" b="b"/>
            <a:pathLst>
              <a:path w="37161" h="14522">
                <a:moveTo>
                  <a:pt x="569" y="14143"/>
                </a:moveTo>
                <a:lnTo>
                  <a:pt x="1139" y="13706"/>
                </a:lnTo>
                <a:lnTo>
                  <a:pt x="1709" y="13345"/>
                </a:lnTo>
                <a:lnTo>
                  <a:pt x="3703" y="12035"/>
                </a:lnTo>
                <a:lnTo>
                  <a:pt x="5699" y="10915"/>
                </a:lnTo>
                <a:lnTo>
                  <a:pt x="7693" y="9890"/>
                </a:lnTo>
                <a:lnTo>
                  <a:pt x="7693" y="10687"/>
                </a:lnTo>
                <a:lnTo>
                  <a:pt x="7808" y="11504"/>
                </a:lnTo>
                <a:lnTo>
                  <a:pt x="8094" y="12320"/>
                </a:lnTo>
                <a:lnTo>
                  <a:pt x="8206" y="12586"/>
                </a:lnTo>
                <a:lnTo>
                  <a:pt x="8377" y="13060"/>
                </a:lnTo>
                <a:lnTo>
                  <a:pt x="8434" y="12092"/>
                </a:lnTo>
                <a:lnTo>
                  <a:pt x="8150" y="11295"/>
                </a:lnTo>
                <a:lnTo>
                  <a:pt x="8035" y="10479"/>
                </a:lnTo>
                <a:lnTo>
                  <a:pt x="8094" y="9719"/>
                </a:lnTo>
                <a:lnTo>
                  <a:pt x="10885" y="8314"/>
                </a:lnTo>
                <a:lnTo>
                  <a:pt x="13735" y="7194"/>
                </a:lnTo>
                <a:lnTo>
                  <a:pt x="16413" y="6264"/>
                </a:lnTo>
                <a:lnTo>
                  <a:pt x="16472" y="6644"/>
                </a:lnTo>
                <a:lnTo>
                  <a:pt x="16472" y="6264"/>
                </a:lnTo>
                <a:lnTo>
                  <a:pt x="19263" y="5296"/>
                </a:lnTo>
                <a:lnTo>
                  <a:pt x="21941" y="4594"/>
                </a:lnTo>
                <a:lnTo>
                  <a:pt x="24336" y="4062"/>
                </a:lnTo>
                <a:lnTo>
                  <a:pt x="24392" y="4651"/>
                </a:lnTo>
                <a:lnTo>
                  <a:pt x="24392" y="4062"/>
                </a:lnTo>
                <a:lnTo>
                  <a:pt x="25077" y="3891"/>
                </a:lnTo>
                <a:lnTo>
                  <a:pt x="25762" y="3777"/>
                </a:lnTo>
                <a:lnTo>
                  <a:pt x="26388" y="3625"/>
                </a:lnTo>
                <a:lnTo>
                  <a:pt x="31916" y="2543"/>
                </a:lnTo>
                <a:lnTo>
                  <a:pt x="35850" y="2335"/>
                </a:lnTo>
                <a:lnTo>
                  <a:pt x="37046" y="2221"/>
                </a:lnTo>
                <a:lnTo>
                  <a:pt x="35962" y="2107"/>
                </a:lnTo>
                <a:lnTo>
                  <a:pt x="31119" y="1841"/>
                </a:lnTo>
                <a:lnTo>
                  <a:pt x="24564" y="2714"/>
                </a:lnTo>
                <a:lnTo>
                  <a:pt x="24678" y="2429"/>
                </a:lnTo>
                <a:lnTo>
                  <a:pt x="24850" y="2050"/>
                </a:lnTo>
                <a:lnTo>
                  <a:pt x="25133" y="1689"/>
                </a:lnTo>
                <a:lnTo>
                  <a:pt x="31290" y="1366"/>
                </a:lnTo>
                <a:lnTo>
                  <a:pt x="25305" y="1461"/>
                </a:lnTo>
                <a:lnTo>
                  <a:pt x="25762" y="873"/>
                </a:lnTo>
                <a:lnTo>
                  <a:pt x="26102" y="607"/>
                </a:lnTo>
                <a:lnTo>
                  <a:pt x="32259" y="759"/>
                </a:lnTo>
                <a:lnTo>
                  <a:pt x="36599" y="2004"/>
                </a:lnTo>
                <a:lnTo>
                  <a:pt x="37073" y="2107"/>
                </a:lnTo>
                <a:lnTo>
                  <a:pt x="35962" y="1689"/>
                </a:lnTo>
                <a:lnTo>
                  <a:pt x="31860" y="607"/>
                </a:lnTo>
                <a:lnTo>
                  <a:pt x="26388" y="379"/>
                </a:lnTo>
                <a:lnTo>
                  <a:pt x="26902" y="0"/>
                </a:lnTo>
                <a:lnTo>
                  <a:pt x="26559" y="56"/>
                </a:lnTo>
                <a:lnTo>
                  <a:pt x="26161" y="379"/>
                </a:lnTo>
                <a:lnTo>
                  <a:pt x="24735" y="322"/>
                </a:lnTo>
                <a:lnTo>
                  <a:pt x="23196" y="322"/>
                </a:lnTo>
                <a:lnTo>
                  <a:pt x="21657" y="436"/>
                </a:lnTo>
                <a:lnTo>
                  <a:pt x="20860" y="493"/>
                </a:lnTo>
                <a:lnTo>
                  <a:pt x="20062" y="550"/>
                </a:lnTo>
                <a:lnTo>
                  <a:pt x="20745" y="702"/>
                </a:lnTo>
                <a:lnTo>
                  <a:pt x="21657" y="664"/>
                </a:lnTo>
                <a:lnTo>
                  <a:pt x="23140" y="550"/>
                </a:lnTo>
                <a:lnTo>
                  <a:pt x="24564" y="550"/>
                </a:lnTo>
                <a:lnTo>
                  <a:pt x="25875" y="607"/>
                </a:lnTo>
                <a:lnTo>
                  <a:pt x="25305" y="1139"/>
                </a:lnTo>
                <a:lnTo>
                  <a:pt x="25133" y="1461"/>
                </a:lnTo>
                <a:lnTo>
                  <a:pt x="22854" y="1518"/>
                </a:lnTo>
                <a:lnTo>
                  <a:pt x="20346" y="1784"/>
                </a:lnTo>
                <a:lnTo>
                  <a:pt x="17783" y="2221"/>
                </a:lnTo>
                <a:lnTo>
                  <a:pt x="20175" y="2012"/>
                </a:lnTo>
                <a:lnTo>
                  <a:pt x="22683" y="1784"/>
                </a:lnTo>
                <a:lnTo>
                  <a:pt x="24962" y="1689"/>
                </a:lnTo>
                <a:lnTo>
                  <a:pt x="24735" y="2050"/>
                </a:lnTo>
                <a:lnTo>
                  <a:pt x="24564" y="2429"/>
                </a:lnTo>
                <a:lnTo>
                  <a:pt x="24507" y="2923"/>
                </a:lnTo>
                <a:lnTo>
                  <a:pt x="30150" y="2107"/>
                </a:lnTo>
                <a:lnTo>
                  <a:pt x="34480" y="2164"/>
                </a:lnTo>
                <a:lnTo>
                  <a:pt x="36420" y="2221"/>
                </a:lnTo>
                <a:lnTo>
                  <a:pt x="34710" y="2278"/>
                </a:lnTo>
                <a:lnTo>
                  <a:pt x="31175" y="2543"/>
                </a:lnTo>
                <a:lnTo>
                  <a:pt x="26388" y="3417"/>
                </a:lnTo>
                <a:lnTo>
                  <a:pt x="25703" y="3568"/>
                </a:lnTo>
                <a:lnTo>
                  <a:pt x="25021" y="3682"/>
                </a:lnTo>
                <a:lnTo>
                  <a:pt x="24336" y="3834"/>
                </a:lnTo>
                <a:lnTo>
                  <a:pt x="21885" y="4385"/>
                </a:lnTo>
                <a:lnTo>
                  <a:pt x="19263" y="5030"/>
                </a:lnTo>
                <a:lnTo>
                  <a:pt x="16472" y="5998"/>
                </a:lnTo>
                <a:lnTo>
                  <a:pt x="13735" y="6853"/>
                </a:lnTo>
                <a:lnTo>
                  <a:pt x="10943" y="7992"/>
                </a:lnTo>
                <a:lnTo>
                  <a:pt x="8094" y="9340"/>
                </a:lnTo>
                <a:lnTo>
                  <a:pt x="8150" y="8542"/>
                </a:lnTo>
                <a:lnTo>
                  <a:pt x="8321" y="7783"/>
                </a:lnTo>
                <a:lnTo>
                  <a:pt x="8206" y="7232"/>
                </a:lnTo>
                <a:lnTo>
                  <a:pt x="7922" y="7992"/>
                </a:lnTo>
                <a:lnTo>
                  <a:pt x="7751" y="8751"/>
                </a:lnTo>
                <a:lnTo>
                  <a:pt x="7693" y="9567"/>
                </a:lnTo>
                <a:lnTo>
                  <a:pt x="5643" y="10593"/>
                </a:lnTo>
                <a:lnTo>
                  <a:pt x="3590" y="11770"/>
                </a:lnTo>
                <a:lnTo>
                  <a:pt x="1538" y="13117"/>
                </a:lnTo>
                <a:lnTo>
                  <a:pt x="1025" y="13440"/>
                </a:lnTo>
                <a:lnTo>
                  <a:pt x="513" y="13763"/>
                </a:lnTo>
                <a:lnTo>
                  <a:pt x="0" y="14143"/>
                </a:lnTo>
                <a:lnTo>
                  <a:pt x="0" y="14522"/>
                </a:lnTo>
                <a:lnTo>
                  <a:pt x="569" y="14143"/>
                </a:lnTo>
                <a:close/>
              </a:path>
            </a:pathLst>
          </a:custGeom>
          <a:solidFill>
            <a:srgbClr val="005090"/>
          </a:solidFill>
        </p:spPr>
        <p:txBody>
          <a:bodyPr wrap="square" lIns="0" tIns="0" rIns="0" bIns="0" rtlCol="0">
            <a:noAutofit/>
          </a:bodyPr>
          <a:lstStyle/>
          <a:p>
            <a:endParaRPr/>
          </a:p>
        </p:txBody>
      </p:sp>
      <p:sp>
        <p:nvSpPr>
          <p:cNvPr id="253" name="object 253"/>
          <p:cNvSpPr/>
          <p:nvPr/>
        </p:nvSpPr>
        <p:spPr>
          <a:xfrm>
            <a:off x="419259" y="685980"/>
            <a:ext cx="51345" cy="9112"/>
          </a:xfrm>
          <a:custGeom>
            <a:avLst/>
            <a:gdLst/>
            <a:ahLst/>
            <a:cxnLst/>
            <a:rect l="l" t="t" r="r" b="b"/>
            <a:pathLst>
              <a:path w="51345" h="9112">
                <a:moveTo>
                  <a:pt x="46791" y="7612"/>
                </a:moveTo>
                <a:lnTo>
                  <a:pt x="46109" y="7062"/>
                </a:lnTo>
                <a:lnTo>
                  <a:pt x="49357" y="8030"/>
                </a:lnTo>
                <a:lnTo>
                  <a:pt x="51305" y="9112"/>
                </a:lnTo>
                <a:lnTo>
                  <a:pt x="49242" y="7821"/>
                </a:lnTo>
                <a:lnTo>
                  <a:pt x="45766" y="6739"/>
                </a:lnTo>
                <a:lnTo>
                  <a:pt x="45082" y="6587"/>
                </a:lnTo>
                <a:lnTo>
                  <a:pt x="43315" y="6036"/>
                </a:lnTo>
                <a:lnTo>
                  <a:pt x="41263" y="5562"/>
                </a:lnTo>
                <a:lnTo>
                  <a:pt x="38983" y="5334"/>
                </a:lnTo>
                <a:lnTo>
                  <a:pt x="38472" y="4859"/>
                </a:lnTo>
                <a:lnTo>
                  <a:pt x="37902" y="4366"/>
                </a:lnTo>
                <a:lnTo>
                  <a:pt x="37161" y="3929"/>
                </a:lnTo>
                <a:lnTo>
                  <a:pt x="39098" y="4043"/>
                </a:lnTo>
                <a:lnTo>
                  <a:pt x="40752" y="4309"/>
                </a:lnTo>
                <a:lnTo>
                  <a:pt x="41833" y="4537"/>
                </a:lnTo>
                <a:lnTo>
                  <a:pt x="42290" y="4803"/>
                </a:lnTo>
                <a:lnTo>
                  <a:pt x="42574" y="4954"/>
                </a:lnTo>
                <a:lnTo>
                  <a:pt x="42403" y="4632"/>
                </a:lnTo>
                <a:lnTo>
                  <a:pt x="43031" y="4746"/>
                </a:lnTo>
                <a:lnTo>
                  <a:pt x="43372" y="4803"/>
                </a:lnTo>
                <a:lnTo>
                  <a:pt x="42860" y="4632"/>
                </a:lnTo>
                <a:lnTo>
                  <a:pt x="42061" y="4480"/>
                </a:lnTo>
                <a:lnTo>
                  <a:pt x="39952" y="3398"/>
                </a:lnTo>
                <a:lnTo>
                  <a:pt x="38699" y="3075"/>
                </a:lnTo>
                <a:lnTo>
                  <a:pt x="39724" y="3455"/>
                </a:lnTo>
                <a:lnTo>
                  <a:pt x="41434" y="4309"/>
                </a:lnTo>
                <a:lnTo>
                  <a:pt x="40294" y="4100"/>
                </a:lnTo>
                <a:lnTo>
                  <a:pt x="38699" y="3834"/>
                </a:lnTo>
                <a:lnTo>
                  <a:pt x="36818" y="3720"/>
                </a:lnTo>
                <a:lnTo>
                  <a:pt x="36077" y="3284"/>
                </a:lnTo>
                <a:lnTo>
                  <a:pt x="35280" y="2847"/>
                </a:lnTo>
                <a:lnTo>
                  <a:pt x="34367" y="2486"/>
                </a:lnTo>
                <a:lnTo>
                  <a:pt x="35678" y="2373"/>
                </a:lnTo>
                <a:lnTo>
                  <a:pt x="36476" y="2373"/>
                </a:lnTo>
                <a:lnTo>
                  <a:pt x="35564" y="2259"/>
                </a:lnTo>
                <a:lnTo>
                  <a:pt x="34081" y="2373"/>
                </a:lnTo>
                <a:lnTo>
                  <a:pt x="32942" y="1879"/>
                </a:lnTo>
                <a:lnTo>
                  <a:pt x="31745" y="1499"/>
                </a:lnTo>
                <a:lnTo>
                  <a:pt x="30434" y="1139"/>
                </a:lnTo>
                <a:lnTo>
                  <a:pt x="28440" y="645"/>
                </a:lnTo>
                <a:lnTo>
                  <a:pt x="26503" y="322"/>
                </a:lnTo>
                <a:lnTo>
                  <a:pt x="24451" y="94"/>
                </a:lnTo>
                <a:lnTo>
                  <a:pt x="23196" y="0"/>
                </a:lnTo>
                <a:lnTo>
                  <a:pt x="19035" y="0"/>
                </a:lnTo>
                <a:lnTo>
                  <a:pt x="17440" y="56"/>
                </a:lnTo>
                <a:lnTo>
                  <a:pt x="15843" y="151"/>
                </a:lnTo>
                <a:lnTo>
                  <a:pt x="14077" y="379"/>
                </a:lnTo>
                <a:lnTo>
                  <a:pt x="12367" y="702"/>
                </a:lnTo>
                <a:lnTo>
                  <a:pt x="10772" y="1082"/>
                </a:lnTo>
                <a:lnTo>
                  <a:pt x="10087" y="968"/>
                </a:lnTo>
                <a:lnTo>
                  <a:pt x="10601" y="1139"/>
                </a:lnTo>
                <a:lnTo>
                  <a:pt x="9346" y="1461"/>
                </a:lnTo>
                <a:lnTo>
                  <a:pt x="8206" y="1879"/>
                </a:lnTo>
                <a:lnTo>
                  <a:pt x="7125" y="2316"/>
                </a:lnTo>
                <a:lnTo>
                  <a:pt x="5985" y="2202"/>
                </a:lnTo>
                <a:lnTo>
                  <a:pt x="5073" y="2259"/>
                </a:lnTo>
                <a:lnTo>
                  <a:pt x="4615" y="2316"/>
                </a:lnTo>
                <a:lnTo>
                  <a:pt x="5300" y="2107"/>
                </a:lnTo>
                <a:lnTo>
                  <a:pt x="5643" y="1936"/>
                </a:lnTo>
                <a:lnTo>
                  <a:pt x="4104" y="2259"/>
                </a:lnTo>
                <a:lnTo>
                  <a:pt x="1538" y="3284"/>
                </a:lnTo>
                <a:lnTo>
                  <a:pt x="797" y="3549"/>
                </a:lnTo>
                <a:lnTo>
                  <a:pt x="0" y="3929"/>
                </a:lnTo>
                <a:lnTo>
                  <a:pt x="0" y="4157"/>
                </a:lnTo>
                <a:lnTo>
                  <a:pt x="569" y="3872"/>
                </a:lnTo>
                <a:lnTo>
                  <a:pt x="1083" y="3663"/>
                </a:lnTo>
                <a:lnTo>
                  <a:pt x="1595" y="3455"/>
                </a:lnTo>
                <a:lnTo>
                  <a:pt x="2793" y="2961"/>
                </a:lnTo>
                <a:lnTo>
                  <a:pt x="3762" y="2581"/>
                </a:lnTo>
                <a:lnTo>
                  <a:pt x="4444" y="2372"/>
                </a:lnTo>
                <a:lnTo>
                  <a:pt x="5643" y="2372"/>
                </a:lnTo>
                <a:lnTo>
                  <a:pt x="6839" y="2429"/>
                </a:lnTo>
                <a:lnTo>
                  <a:pt x="7125" y="2486"/>
                </a:lnTo>
                <a:lnTo>
                  <a:pt x="8434" y="2524"/>
                </a:lnTo>
                <a:lnTo>
                  <a:pt x="7465" y="2316"/>
                </a:lnTo>
                <a:lnTo>
                  <a:pt x="8492" y="1879"/>
                </a:lnTo>
                <a:lnTo>
                  <a:pt x="9632" y="1556"/>
                </a:lnTo>
                <a:lnTo>
                  <a:pt x="10885" y="1233"/>
                </a:lnTo>
                <a:lnTo>
                  <a:pt x="11626" y="1461"/>
                </a:lnTo>
                <a:lnTo>
                  <a:pt x="12937" y="1822"/>
                </a:lnTo>
                <a:lnTo>
                  <a:pt x="14363" y="2524"/>
                </a:lnTo>
                <a:lnTo>
                  <a:pt x="13678" y="2695"/>
                </a:lnTo>
                <a:lnTo>
                  <a:pt x="13052" y="2904"/>
                </a:lnTo>
                <a:lnTo>
                  <a:pt x="12482" y="3132"/>
                </a:lnTo>
                <a:lnTo>
                  <a:pt x="12766" y="3227"/>
                </a:lnTo>
                <a:lnTo>
                  <a:pt x="13394" y="3018"/>
                </a:lnTo>
                <a:lnTo>
                  <a:pt x="14021" y="2847"/>
                </a:lnTo>
                <a:lnTo>
                  <a:pt x="14703" y="2695"/>
                </a:lnTo>
                <a:lnTo>
                  <a:pt x="15388" y="3018"/>
                </a:lnTo>
                <a:lnTo>
                  <a:pt x="15843" y="3018"/>
                </a:lnTo>
                <a:lnTo>
                  <a:pt x="15273" y="2752"/>
                </a:lnTo>
                <a:lnTo>
                  <a:pt x="14989" y="2581"/>
                </a:lnTo>
                <a:lnTo>
                  <a:pt x="15332" y="2259"/>
                </a:lnTo>
                <a:lnTo>
                  <a:pt x="14703" y="2429"/>
                </a:lnTo>
                <a:lnTo>
                  <a:pt x="13279" y="1727"/>
                </a:lnTo>
                <a:lnTo>
                  <a:pt x="11968" y="1347"/>
                </a:lnTo>
                <a:lnTo>
                  <a:pt x="11114" y="1176"/>
                </a:lnTo>
                <a:lnTo>
                  <a:pt x="12196" y="911"/>
                </a:lnTo>
                <a:lnTo>
                  <a:pt x="13279" y="702"/>
                </a:lnTo>
                <a:lnTo>
                  <a:pt x="14476" y="474"/>
                </a:lnTo>
                <a:lnTo>
                  <a:pt x="14762" y="702"/>
                </a:lnTo>
                <a:lnTo>
                  <a:pt x="15674" y="1233"/>
                </a:lnTo>
                <a:lnTo>
                  <a:pt x="16699" y="2050"/>
                </a:lnTo>
                <a:lnTo>
                  <a:pt x="16927" y="2259"/>
                </a:lnTo>
                <a:lnTo>
                  <a:pt x="17611" y="2809"/>
                </a:lnTo>
                <a:lnTo>
                  <a:pt x="18123" y="3018"/>
                </a:lnTo>
                <a:lnTo>
                  <a:pt x="17497" y="2429"/>
                </a:lnTo>
                <a:lnTo>
                  <a:pt x="17213" y="2202"/>
                </a:lnTo>
                <a:lnTo>
                  <a:pt x="16983" y="1993"/>
                </a:lnTo>
                <a:lnTo>
                  <a:pt x="14989" y="702"/>
                </a:lnTo>
                <a:lnTo>
                  <a:pt x="14591" y="474"/>
                </a:lnTo>
                <a:lnTo>
                  <a:pt x="16300" y="265"/>
                </a:lnTo>
                <a:lnTo>
                  <a:pt x="18123" y="94"/>
                </a:lnTo>
                <a:lnTo>
                  <a:pt x="19948" y="56"/>
                </a:lnTo>
                <a:lnTo>
                  <a:pt x="22855" y="95"/>
                </a:lnTo>
                <a:lnTo>
                  <a:pt x="22455" y="797"/>
                </a:lnTo>
                <a:lnTo>
                  <a:pt x="22000" y="1822"/>
                </a:lnTo>
                <a:lnTo>
                  <a:pt x="22570" y="2050"/>
                </a:lnTo>
                <a:lnTo>
                  <a:pt x="21772" y="2429"/>
                </a:lnTo>
                <a:lnTo>
                  <a:pt x="21601" y="2847"/>
                </a:lnTo>
                <a:lnTo>
                  <a:pt x="21430" y="3398"/>
                </a:lnTo>
                <a:lnTo>
                  <a:pt x="21031" y="4746"/>
                </a:lnTo>
                <a:lnTo>
                  <a:pt x="20745" y="5979"/>
                </a:lnTo>
                <a:lnTo>
                  <a:pt x="20745" y="4859"/>
                </a:lnTo>
                <a:lnTo>
                  <a:pt x="21202" y="3284"/>
                </a:lnTo>
                <a:lnTo>
                  <a:pt x="21373" y="2847"/>
                </a:lnTo>
                <a:lnTo>
                  <a:pt x="21543" y="2429"/>
                </a:lnTo>
                <a:lnTo>
                  <a:pt x="21714" y="2050"/>
                </a:lnTo>
                <a:lnTo>
                  <a:pt x="21202" y="1993"/>
                </a:lnTo>
                <a:lnTo>
                  <a:pt x="20004" y="1993"/>
                </a:lnTo>
                <a:lnTo>
                  <a:pt x="20290" y="1784"/>
                </a:lnTo>
                <a:lnTo>
                  <a:pt x="21772" y="1784"/>
                </a:lnTo>
                <a:lnTo>
                  <a:pt x="22284" y="759"/>
                </a:lnTo>
                <a:lnTo>
                  <a:pt x="22853" y="95"/>
                </a:lnTo>
                <a:lnTo>
                  <a:pt x="24507" y="208"/>
                </a:lnTo>
                <a:lnTo>
                  <a:pt x="26559" y="531"/>
                </a:lnTo>
                <a:lnTo>
                  <a:pt x="26161" y="645"/>
                </a:lnTo>
                <a:lnTo>
                  <a:pt x="25077" y="1082"/>
                </a:lnTo>
                <a:lnTo>
                  <a:pt x="24052" y="2202"/>
                </a:lnTo>
                <a:lnTo>
                  <a:pt x="24678" y="2316"/>
                </a:lnTo>
                <a:lnTo>
                  <a:pt x="24280" y="2050"/>
                </a:lnTo>
                <a:lnTo>
                  <a:pt x="25363" y="1139"/>
                </a:lnTo>
                <a:lnTo>
                  <a:pt x="26388" y="702"/>
                </a:lnTo>
                <a:lnTo>
                  <a:pt x="26672" y="531"/>
                </a:lnTo>
                <a:lnTo>
                  <a:pt x="27812" y="702"/>
                </a:lnTo>
                <a:lnTo>
                  <a:pt x="28896" y="911"/>
                </a:lnTo>
                <a:lnTo>
                  <a:pt x="29864" y="1139"/>
                </a:lnTo>
                <a:lnTo>
                  <a:pt x="29067" y="1347"/>
                </a:lnTo>
                <a:lnTo>
                  <a:pt x="27699" y="1670"/>
                </a:lnTo>
                <a:lnTo>
                  <a:pt x="26273" y="2638"/>
                </a:lnTo>
                <a:lnTo>
                  <a:pt x="26559" y="2486"/>
                </a:lnTo>
                <a:lnTo>
                  <a:pt x="28042" y="1784"/>
                </a:lnTo>
                <a:lnTo>
                  <a:pt x="29353" y="1404"/>
                </a:lnTo>
                <a:lnTo>
                  <a:pt x="30150" y="1233"/>
                </a:lnTo>
                <a:lnTo>
                  <a:pt x="31461" y="1556"/>
                </a:lnTo>
                <a:lnTo>
                  <a:pt x="32658" y="1936"/>
                </a:lnTo>
                <a:lnTo>
                  <a:pt x="33797" y="2373"/>
                </a:lnTo>
                <a:lnTo>
                  <a:pt x="32430" y="2486"/>
                </a:lnTo>
                <a:lnTo>
                  <a:pt x="30720" y="2752"/>
                </a:lnTo>
                <a:lnTo>
                  <a:pt x="28896" y="3455"/>
                </a:lnTo>
                <a:lnTo>
                  <a:pt x="29409" y="3663"/>
                </a:lnTo>
                <a:lnTo>
                  <a:pt x="29182" y="3398"/>
                </a:lnTo>
                <a:lnTo>
                  <a:pt x="31063" y="2904"/>
                </a:lnTo>
                <a:lnTo>
                  <a:pt x="32829" y="2638"/>
                </a:lnTo>
                <a:lnTo>
                  <a:pt x="34081" y="2524"/>
                </a:lnTo>
                <a:lnTo>
                  <a:pt x="34994" y="2904"/>
                </a:lnTo>
                <a:lnTo>
                  <a:pt x="35850" y="3284"/>
                </a:lnTo>
                <a:lnTo>
                  <a:pt x="36532" y="3720"/>
                </a:lnTo>
                <a:lnTo>
                  <a:pt x="35109" y="3663"/>
                </a:lnTo>
                <a:lnTo>
                  <a:pt x="33511" y="3720"/>
                </a:lnTo>
                <a:lnTo>
                  <a:pt x="31802" y="3929"/>
                </a:lnTo>
                <a:lnTo>
                  <a:pt x="33683" y="3929"/>
                </a:lnTo>
                <a:lnTo>
                  <a:pt x="35393" y="3872"/>
                </a:lnTo>
                <a:lnTo>
                  <a:pt x="36931" y="3929"/>
                </a:lnTo>
                <a:lnTo>
                  <a:pt x="37731" y="4423"/>
                </a:lnTo>
                <a:lnTo>
                  <a:pt x="38301" y="4859"/>
                </a:lnTo>
                <a:lnTo>
                  <a:pt x="38812" y="5277"/>
                </a:lnTo>
                <a:lnTo>
                  <a:pt x="37958" y="5182"/>
                </a:lnTo>
                <a:lnTo>
                  <a:pt x="37102" y="5125"/>
                </a:lnTo>
                <a:lnTo>
                  <a:pt x="36192" y="5068"/>
                </a:lnTo>
                <a:lnTo>
                  <a:pt x="37161" y="5334"/>
                </a:lnTo>
                <a:lnTo>
                  <a:pt x="38129" y="5448"/>
                </a:lnTo>
                <a:lnTo>
                  <a:pt x="39098" y="5562"/>
                </a:lnTo>
                <a:lnTo>
                  <a:pt x="39612" y="6036"/>
                </a:lnTo>
                <a:lnTo>
                  <a:pt x="40010" y="6473"/>
                </a:lnTo>
                <a:lnTo>
                  <a:pt x="40294" y="6910"/>
                </a:lnTo>
                <a:lnTo>
                  <a:pt x="40466" y="7175"/>
                </a:lnTo>
                <a:lnTo>
                  <a:pt x="40979" y="7935"/>
                </a:lnTo>
                <a:lnTo>
                  <a:pt x="41207" y="8523"/>
                </a:lnTo>
                <a:lnTo>
                  <a:pt x="41322" y="8903"/>
                </a:lnTo>
                <a:lnTo>
                  <a:pt x="41263" y="8523"/>
                </a:lnTo>
                <a:lnTo>
                  <a:pt x="41036" y="7935"/>
                </a:lnTo>
                <a:lnTo>
                  <a:pt x="40580" y="7232"/>
                </a:lnTo>
                <a:lnTo>
                  <a:pt x="41150" y="7289"/>
                </a:lnTo>
                <a:lnTo>
                  <a:pt x="43543" y="7707"/>
                </a:lnTo>
                <a:lnTo>
                  <a:pt x="41150" y="7062"/>
                </a:lnTo>
                <a:lnTo>
                  <a:pt x="40637" y="7005"/>
                </a:lnTo>
                <a:lnTo>
                  <a:pt x="40409" y="6967"/>
                </a:lnTo>
                <a:lnTo>
                  <a:pt x="40123" y="6530"/>
                </a:lnTo>
                <a:lnTo>
                  <a:pt x="39724" y="6036"/>
                </a:lnTo>
                <a:lnTo>
                  <a:pt x="39269" y="5562"/>
                </a:lnTo>
                <a:lnTo>
                  <a:pt x="43714" y="6359"/>
                </a:lnTo>
                <a:lnTo>
                  <a:pt x="45480" y="6853"/>
                </a:lnTo>
                <a:lnTo>
                  <a:pt x="46165" y="7384"/>
                </a:lnTo>
                <a:lnTo>
                  <a:pt x="46906" y="8030"/>
                </a:lnTo>
                <a:lnTo>
                  <a:pt x="46791" y="7612"/>
                </a:lnTo>
                <a:close/>
              </a:path>
            </a:pathLst>
          </a:custGeom>
          <a:solidFill>
            <a:srgbClr val="005090"/>
          </a:solidFill>
        </p:spPr>
        <p:txBody>
          <a:bodyPr wrap="square" lIns="0" tIns="0" rIns="0" bIns="0" rtlCol="0">
            <a:noAutofit/>
          </a:bodyPr>
          <a:lstStyle/>
          <a:p>
            <a:endParaRPr/>
          </a:p>
        </p:txBody>
      </p:sp>
      <p:sp>
        <p:nvSpPr>
          <p:cNvPr id="254" name="object 254"/>
          <p:cNvSpPr/>
          <p:nvPr/>
        </p:nvSpPr>
        <p:spPr>
          <a:xfrm>
            <a:off x="430348" y="787271"/>
            <a:ext cx="19232" cy="4102"/>
          </a:xfrm>
          <a:custGeom>
            <a:avLst/>
            <a:gdLst/>
            <a:ahLst/>
            <a:cxnLst/>
            <a:rect l="l" t="t" r="r" b="b"/>
            <a:pathLst>
              <a:path w="19232" h="4102">
                <a:moveTo>
                  <a:pt x="2474" y="3777"/>
                </a:moveTo>
                <a:lnTo>
                  <a:pt x="5725" y="4047"/>
                </a:lnTo>
                <a:lnTo>
                  <a:pt x="8973" y="4102"/>
                </a:lnTo>
                <a:lnTo>
                  <a:pt x="9998" y="4102"/>
                </a:lnTo>
                <a:lnTo>
                  <a:pt x="10967" y="4047"/>
                </a:lnTo>
                <a:lnTo>
                  <a:pt x="11879" y="3994"/>
                </a:lnTo>
                <a:lnTo>
                  <a:pt x="14501" y="3886"/>
                </a:lnTo>
                <a:lnTo>
                  <a:pt x="16837" y="3616"/>
                </a:lnTo>
                <a:lnTo>
                  <a:pt x="19061" y="3291"/>
                </a:lnTo>
                <a:lnTo>
                  <a:pt x="19232" y="3075"/>
                </a:lnTo>
                <a:lnTo>
                  <a:pt x="17009" y="3400"/>
                </a:lnTo>
                <a:lnTo>
                  <a:pt x="14614" y="3669"/>
                </a:lnTo>
                <a:lnTo>
                  <a:pt x="12107" y="3777"/>
                </a:lnTo>
                <a:lnTo>
                  <a:pt x="12278" y="3346"/>
                </a:lnTo>
                <a:lnTo>
                  <a:pt x="12107" y="3400"/>
                </a:lnTo>
                <a:lnTo>
                  <a:pt x="11994" y="3777"/>
                </a:lnTo>
                <a:lnTo>
                  <a:pt x="10284" y="3886"/>
                </a:lnTo>
                <a:lnTo>
                  <a:pt x="8574" y="3886"/>
                </a:lnTo>
                <a:lnTo>
                  <a:pt x="6750" y="3830"/>
                </a:lnTo>
                <a:lnTo>
                  <a:pt x="5894" y="3830"/>
                </a:lnTo>
                <a:lnTo>
                  <a:pt x="5495" y="3777"/>
                </a:lnTo>
                <a:lnTo>
                  <a:pt x="5382" y="3346"/>
                </a:lnTo>
                <a:lnTo>
                  <a:pt x="5155" y="2591"/>
                </a:lnTo>
                <a:lnTo>
                  <a:pt x="4925" y="1457"/>
                </a:lnTo>
                <a:lnTo>
                  <a:pt x="6806" y="1564"/>
                </a:lnTo>
                <a:lnTo>
                  <a:pt x="8687" y="1564"/>
                </a:lnTo>
                <a:lnTo>
                  <a:pt x="10568" y="1241"/>
                </a:lnTo>
                <a:lnTo>
                  <a:pt x="8631" y="1294"/>
                </a:lnTo>
                <a:lnTo>
                  <a:pt x="6750" y="1241"/>
                </a:lnTo>
                <a:lnTo>
                  <a:pt x="4869" y="1133"/>
                </a:lnTo>
                <a:lnTo>
                  <a:pt x="4697" y="0"/>
                </a:lnTo>
                <a:lnTo>
                  <a:pt x="4925" y="2591"/>
                </a:lnTo>
                <a:lnTo>
                  <a:pt x="5211" y="3346"/>
                </a:lnTo>
                <a:lnTo>
                  <a:pt x="5382" y="3777"/>
                </a:lnTo>
                <a:lnTo>
                  <a:pt x="3330" y="3669"/>
                </a:lnTo>
                <a:lnTo>
                  <a:pt x="1393" y="3508"/>
                </a:lnTo>
                <a:lnTo>
                  <a:pt x="0" y="3308"/>
                </a:lnTo>
                <a:lnTo>
                  <a:pt x="2474" y="3777"/>
                </a:lnTo>
                <a:close/>
              </a:path>
            </a:pathLst>
          </a:custGeom>
          <a:solidFill>
            <a:srgbClr val="005090"/>
          </a:solidFill>
        </p:spPr>
        <p:txBody>
          <a:bodyPr wrap="square" lIns="0" tIns="0" rIns="0" bIns="0" rtlCol="0">
            <a:noAutofit/>
          </a:bodyPr>
          <a:lstStyle/>
          <a:p>
            <a:endParaRPr/>
          </a:p>
        </p:txBody>
      </p:sp>
      <p:sp>
        <p:nvSpPr>
          <p:cNvPr id="255" name="object 255"/>
          <p:cNvSpPr/>
          <p:nvPr/>
        </p:nvSpPr>
        <p:spPr>
          <a:xfrm>
            <a:off x="460561" y="787129"/>
            <a:ext cx="1274" cy="498"/>
          </a:xfrm>
          <a:custGeom>
            <a:avLst/>
            <a:gdLst/>
            <a:ahLst/>
            <a:cxnLst/>
            <a:rect l="l" t="t" r="r" b="b"/>
            <a:pathLst>
              <a:path w="1274" h="498">
                <a:moveTo>
                  <a:pt x="1274" y="0"/>
                </a:moveTo>
                <a:lnTo>
                  <a:pt x="0" y="498"/>
                </a:lnTo>
                <a:lnTo>
                  <a:pt x="817" y="250"/>
                </a:lnTo>
                <a:lnTo>
                  <a:pt x="1274" y="0"/>
                </a:lnTo>
                <a:close/>
              </a:path>
            </a:pathLst>
          </a:custGeom>
          <a:solidFill>
            <a:srgbClr val="005090"/>
          </a:solidFill>
        </p:spPr>
        <p:txBody>
          <a:bodyPr wrap="square" lIns="0" tIns="0" rIns="0" bIns="0" rtlCol="0">
            <a:noAutofit/>
          </a:bodyPr>
          <a:lstStyle/>
          <a:p>
            <a:endParaRPr/>
          </a:p>
        </p:txBody>
      </p:sp>
      <p:sp>
        <p:nvSpPr>
          <p:cNvPr id="256" name="object 256"/>
          <p:cNvSpPr/>
          <p:nvPr/>
        </p:nvSpPr>
        <p:spPr>
          <a:xfrm>
            <a:off x="405695" y="692985"/>
            <a:ext cx="36532" cy="81819"/>
          </a:xfrm>
          <a:custGeom>
            <a:avLst/>
            <a:gdLst/>
            <a:ahLst/>
            <a:cxnLst/>
            <a:rect l="l" t="t" r="r" b="b"/>
            <a:pathLst>
              <a:path w="36532" h="81819">
                <a:moveTo>
                  <a:pt x="3703" y="55970"/>
                </a:moveTo>
                <a:lnTo>
                  <a:pt x="6210" y="56779"/>
                </a:lnTo>
                <a:lnTo>
                  <a:pt x="8833" y="57534"/>
                </a:lnTo>
                <a:lnTo>
                  <a:pt x="8490" y="60395"/>
                </a:lnTo>
                <a:lnTo>
                  <a:pt x="8377" y="74696"/>
                </a:lnTo>
                <a:lnTo>
                  <a:pt x="5469" y="73940"/>
                </a:lnTo>
                <a:lnTo>
                  <a:pt x="2734" y="73076"/>
                </a:lnTo>
                <a:lnTo>
                  <a:pt x="171" y="72160"/>
                </a:lnTo>
                <a:lnTo>
                  <a:pt x="0" y="69515"/>
                </a:lnTo>
                <a:lnTo>
                  <a:pt x="227" y="77285"/>
                </a:lnTo>
                <a:lnTo>
                  <a:pt x="227" y="72646"/>
                </a:lnTo>
                <a:lnTo>
                  <a:pt x="2791" y="73562"/>
                </a:lnTo>
                <a:lnTo>
                  <a:pt x="5528" y="74426"/>
                </a:lnTo>
                <a:lnTo>
                  <a:pt x="8434" y="75182"/>
                </a:lnTo>
                <a:lnTo>
                  <a:pt x="8605" y="77663"/>
                </a:lnTo>
                <a:lnTo>
                  <a:pt x="8720" y="69462"/>
                </a:lnTo>
                <a:lnTo>
                  <a:pt x="8776" y="66601"/>
                </a:lnTo>
                <a:lnTo>
                  <a:pt x="11682" y="67357"/>
                </a:lnTo>
                <a:lnTo>
                  <a:pt x="14703" y="67951"/>
                </a:lnTo>
                <a:lnTo>
                  <a:pt x="17839" y="68435"/>
                </a:lnTo>
                <a:lnTo>
                  <a:pt x="17781" y="71296"/>
                </a:lnTo>
                <a:lnTo>
                  <a:pt x="17895" y="74048"/>
                </a:lnTo>
                <a:lnTo>
                  <a:pt x="18008" y="76585"/>
                </a:lnTo>
                <a:lnTo>
                  <a:pt x="18067" y="77124"/>
                </a:lnTo>
                <a:lnTo>
                  <a:pt x="18179" y="79552"/>
                </a:lnTo>
                <a:lnTo>
                  <a:pt x="18409" y="81819"/>
                </a:lnTo>
                <a:lnTo>
                  <a:pt x="18179" y="59531"/>
                </a:lnTo>
                <a:lnTo>
                  <a:pt x="18008" y="62392"/>
                </a:lnTo>
                <a:lnTo>
                  <a:pt x="17895" y="65198"/>
                </a:lnTo>
                <a:lnTo>
                  <a:pt x="17839" y="67843"/>
                </a:lnTo>
                <a:lnTo>
                  <a:pt x="14703" y="67357"/>
                </a:lnTo>
                <a:lnTo>
                  <a:pt x="11682" y="66762"/>
                </a:lnTo>
                <a:lnTo>
                  <a:pt x="8833" y="66007"/>
                </a:lnTo>
                <a:lnTo>
                  <a:pt x="8889" y="63309"/>
                </a:lnTo>
                <a:lnTo>
                  <a:pt x="9119" y="60557"/>
                </a:lnTo>
                <a:lnTo>
                  <a:pt x="9459" y="57696"/>
                </a:lnTo>
                <a:lnTo>
                  <a:pt x="12252" y="58451"/>
                </a:lnTo>
                <a:lnTo>
                  <a:pt x="9574" y="56995"/>
                </a:lnTo>
                <a:lnTo>
                  <a:pt x="9916" y="54081"/>
                </a:lnTo>
                <a:lnTo>
                  <a:pt x="10430" y="51059"/>
                </a:lnTo>
                <a:lnTo>
                  <a:pt x="11056" y="48037"/>
                </a:lnTo>
                <a:lnTo>
                  <a:pt x="13620" y="48684"/>
                </a:lnTo>
                <a:lnTo>
                  <a:pt x="16357" y="49278"/>
                </a:lnTo>
                <a:lnTo>
                  <a:pt x="19148" y="49709"/>
                </a:lnTo>
                <a:lnTo>
                  <a:pt x="18749" y="52840"/>
                </a:lnTo>
                <a:lnTo>
                  <a:pt x="18864" y="59640"/>
                </a:lnTo>
                <a:lnTo>
                  <a:pt x="18920" y="58937"/>
                </a:lnTo>
                <a:lnTo>
                  <a:pt x="19148" y="55970"/>
                </a:lnTo>
                <a:lnTo>
                  <a:pt x="19434" y="52948"/>
                </a:lnTo>
                <a:lnTo>
                  <a:pt x="19833" y="49870"/>
                </a:lnTo>
                <a:lnTo>
                  <a:pt x="19662" y="45445"/>
                </a:lnTo>
                <a:lnTo>
                  <a:pt x="19319" y="48306"/>
                </a:lnTo>
                <a:lnTo>
                  <a:pt x="19263" y="48845"/>
                </a:lnTo>
                <a:lnTo>
                  <a:pt x="19206" y="49170"/>
                </a:lnTo>
                <a:lnTo>
                  <a:pt x="16413" y="48684"/>
                </a:lnTo>
                <a:lnTo>
                  <a:pt x="13735" y="48145"/>
                </a:lnTo>
                <a:lnTo>
                  <a:pt x="11169" y="47442"/>
                </a:lnTo>
                <a:lnTo>
                  <a:pt x="11284" y="46956"/>
                </a:lnTo>
                <a:lnTo>
                  <a:pt x="11340" y="46687"/>
                </a:lnTo>
                <a:lnTo>
                  <a:pt x="11968" y="43881"/>
                </a:lnTo>
                <a:lnTo>
                  <a:pt x="12709" y="41183"/>
                </a:lnTo>
                <a:lnTo>
                  <a:pt x="13563" y="38539"/>
                </a:lnTo>
                <a:lnTo>
                  <a:pt x="15843" y="39131"/>
                </a:lnTo>
                <a:lnTo>
                  <a:pt x="13735" y="37998"/>
                </a:lnTo>
                <a:lnTo>
                  <a:pt x="14703" y="34869"/>
                </a:lnTo>
                <a:lnTo>
                  <a:pt x="15787" y="31900"/>
                </a:lnTo>
                <a:lnTo>
                  <a:pt x="16983" y="29094"/>
                </a:lnTo>
                <a:lnTo>
                  <a:pt x="18808" y="29580"/>
                </a:lnTo>
                <a:lnTo>
                  <a:pt x="17154" y="28608"/>
                </a:lnTo>
                <a:lnTo>
                  <a:pt x="18351" y="25747"/>
                </a:lnTo>
                <a:lnTo>
                  <a:pt x="19605" y="23103"/>
                </a:lnTo>
                <a:lnTo>
                  <a:pt x="20801" y="20622"/>
                </a:lnTo>
                <a:lnTo>
                  <a:pt x="22284" y="20945"/>
                </a:lnTo>
                <a:lnTo>
                  <a:pt x="23708" y="21269"/>
                </a:lnTo>
                <a:lnTo>
                  <a:pt x="25248" y="21486"/>
                </a:lnTo>
                <a:lnTo>
                  <a:pt x="24449" y="24075"/>
                </a:lnTo>
                <a:lnTo>
                  <a:pt x="23651" y="26828"/>
                </a:lnTo>
                <a:lnTo>
                  <a:pt x="23424" y="30389"/>
                </a:lnTo>
                <a:lnTo>
                  <a:pt x="25476" y="30659"/>
                </a:lnTo>
                <a:lnTo>
                  <a:pt x="27584" y="30875"/>
                </a:lnTo>
                <a:lnTo>
                  <a:pt x="29749" y="30983"/>
                </a:lnTo>
                <a:lnTo>
                  <a:pt x="29921" y="37081"/>
                </a:lnTo>
                <a:lnTo>
                  <a:pt x="30207" y="33950"/>
                </a:lnTo>
                <a:lnTo>
                  <a:pt x="30491" y="31036"/>
                </a:lnTo>
                <a:lnTo>
                  <a:pt x="31288" y="31092"/>
                </a:lnTo>
                <a:lnTo>
                  <a:pt x="31687" y="31092"/>
                </a:lnTo>
                <a:lnTo>
                  <a:pt x="33284" y="31145"/>
                </a:lnTo>
                <a:lnTo>
                  <a:pt x="34937" y="31145"/>
                </a:lnTo>
                <a:lnTo>
                  <a:pt x="36532" y="31092"/>
                </a:lnTo>
                <a:lnTo>
                  <a:pt x="36532" y="21647"/>
                </a:lnTo>
                <a:lnTo>
                  <a:pt x="36305" y="18832"/>
                </a:lnTo>
                <a:lnTo>
                  <a:pt x="36476" y="30550"/>
                </a:lnTo>
                <a:lnTo>
                  <a:pt x="34879" y="30606"/>
                </a:lnTo>
                <a:lnTo>
                  <a:pt x="33284" y="30606"/>
                </a:lnTo>
                <a:lnTo>
                  <a:pt x="31687" y="30550"/>
                </a:lnTo>
                <a:lnTo>
                  <a:pt x="30889" y="30550"/>
                </a:lnTo>
                <a:lnTo>
                  <a:pt x="30547" y="30497"/>
                </a:lnTo>
                <a:lnTo>
                  <a:pt x="30777" y="27530"/>
                </a:lnTo>
                <a:lnTo>
                  <a:pt x="30718" y="22078"/>
                </a:lnTo>
                <a:lnTo>
                  <a:pt x="30378" y="24669"/>
                </a:lnTo>
                <a:lnTo>
                  <a:pt x="30092" y="27530"/>
                </a:lnTo>
                <a:lnTo>
                  <a:pt x="29808" y="30497"/>
                </a:lnTo>
                <a:lnTo>
                  <a:pt x="27641" y="30336"/>
                </a:lnTo>
                <a:lnTo>
                  <a:pt x="25589" y="30120"/>
                </a:lnTo>
                <a:lnTo>
                  <a:pt x="23538" y="29850"/>
                </a:lnTo>
                <a:lnTo>
                  <a:pt x="24278" y="26936"/>
                </a:lnTo>
                <a:lnTo>
                  <a:pt x="25077" y="24183"/>
                </a:lnTo>
                <a:lnTo>
                  <a:pt x="25818" y="21594"/>
                </a:lnTo>
                <a:lnTo>
                  <a:pt x="26217" y="18300"/>
                </a:lnTo>
                <a:lnTo>
                  <a:pt x="25361" y="21053"/>
                </a:lnTo>
                <a:lnTo>
                  <a:pt x="23879" y="20838"/>
                </a:lnTo>
                <a:lnTo>
                  <a:pt x="22455" y="20567"/>
                </a:lnTo>
                <a:lnTo>
                  <a:pt x="21029" y="20189"/>
                </a:lnTo>
                <a:lnTo>
                  <a:pt x="22399" y="17541"/>
                </a:lnTo>
                <a:lnTo>
                  <a:pt x="23766" y="15054"/>
                </a:lnTo>
                <a:lnTo>
                  <a:pt x="25077" y="12852"/>
                </a:lnTo>
                <a:lnTo>
                  <a:pt x="25987" y="13060"/>
                </a:lnTo>
                <a:lnTo>
                  <a:pt x="26958" y="13288"/>
                </a:lnTo>
                <a:lnTo>
                  <a:pt x="27983" y="13440"/>
                </a:lnTo>
                <a:lnTo>
                  <a:pt x="28098" y="13060"/>
                </a:lnTo>
                <a:lnTo>
                  <a:pt x="27127" y="12966"/>
                </a:lnTo>
                <a:lnTo>
                  <a:pt x="26159" y="12738"/>
                </a:lnTo>
                <a:lnTo>
                  <a:pt x="25248" y="12529"/>
                </a:lnTo>
                <a:lnTo>
                  <a:pt x="26445" y="10593"/>
                </a:lnTo>
                <a:lnTo>
                  <a:pt x="27528" y="8865"/>
                </a:lnTo>
                <a:lnTo>
                  <a:pt x="28553" y="7346"/>
                </a:lnTo>
                <a:lnTo>
                  <a:pt x="29123" y="7460"/>
                </a:lnTo>
                <a:lnTo>
                  <a:pt x="28724" y="7081"/>
                </a:lnTo>
                <a:lnTo>
                  <a:pt x="31232" y="3455"/>
                </a:lnTo>
                <a:lnTo>
                  <a:pt x="33228" y="645"/>
                </a:lnTo>
                <a:lnTo>
                  <a:pt x="31117" y="3075"/>
                </a:lnTo>
                <a:lnTo>
                  <a:pt x="28382" y="7024"/>
                </a:lnTo>
                <a:lnTo>
                  <a:pt x="27812" y="6853"/>
                </a:lnTo>
                <a:lnTo>
                  <a:pt x="27242" y="6701"/>
                </a:lnTo>
                <a:lnTo>
                  <a:pt x="26672" y="6530"/>
                </a:lnTo>
                <a:lnTo>
                  <a:pt x="30378" y="2752"/>
                </a:lnTo>
                <a:lnTo>
                  <a:pt x="33113" y="607"/>
                </a:lnTo>
                <a:lnTo>
                  <a:pt x="33683" y="0"/>
                </a:lnTo>
                <a:lnTo>
                  <a:pt x="32714" y="702"/>
                </a:lnTo>
                <a:lnTo>
                  <a:pt x="29921" y="2809"/>
                </a:lnTo>
                <a:lnTo>
                  <a:pt x="26273" y="6378"/>
                </a:lnTo>
                <a:lnTo>
                  <a:pt x="25818" y="6207"/>
                </a:lnTo>
                <a:lnTo>
                  <a:pt x="25361" y="6055"/>
                </a:lnTo>
                <a:lnTo>
                  <a:pt x="24906" y="5828"/>
                </a:lnTo>
                <a:lnTo>
                  <a:pt x="24735" y="5998"/>
                </a:lnTo>
                <a:lnTo>
                  <a:pt x="25133" y="6207"/>
                </a:lnTo>
                <a:lnTo>
                  <a:pt x="25589" y="6435"/>
                </a:lnTo>
                <a:lnTo>
                  <a:pt x="26102" y="6587"/>
                </a:lnTo>
                <a:lnTo>
                  <a:pt x="24906" y="7783"/>
                </a:lnTo>
                <a:lnTo>
                  <a:pt x="23651" y="9074"/>
                </a:lnTo>
                <a:lnTo>
                  <a:pt x="22455" y="11067"/>
                </a:lnTo>
                <a:lnTo>
                  <a:pt x="22683" y="10858"/>
                </a:lnTo>
                <a:lnTo>
                  <a:pt x="24050" y="9283"/>
                </a:lnTo>
                <a:lnTo>
                  <a:pt x="25305" y="7935"/>
                </a:lnTo>
                <a:lnTo>
                  <a:pt x="26501" y="6758"/>
                </a:lnTo>
                <a:lnTo>
                  <a:pt x="27015" y="6910"/>
                </a:lnTo>
                <a:lnTo>
                  <a:pt x="27584" y="7137"/>
                </a:lnTo>
                <a:lnTo>
                  <a:pt x="28211" y="7232"/>
                </a:lnTo>
                <a:lnTo>
                  <a:pt x="27186" y="8751"/>
                </a:lnTo>
                <a:lnTo>
                  <a:pt x="26046" y="10422"/>
                </a:lnTo>
                <a:lnTo>
                  <a:pt x="24906" y="12320"/>
                </a:lnTo>
                <a:lnTo>
                  <a:pt x="24791" y="12415"/>
                </a:lnTo>
                <a:lnTo>
                  <a:pt x="23822" y="12206"/>
                </a:lnTo>
                <a:lnTo>
                  <a:pt x="22910" y="11940"/>
                </a:lnTo>
                <a:lnTo>
                  <a:pt x="21998" y="11618"/>
                </a:lnTo>
                <a:lnTo>
                  <a:pt x="21829" y="11181"/>
                </a:lnTo>
                <a:lnTo>
                  <a:pt x="21543" y="11447"/>
                </a:lnTo>
                <a:lnTo>
                  <a:pt x="21770" y="11883"/>
                </a:lnTo>
                <a:lnTo>
                  <a:pt x="22683" y="12206"/>
                </a:lnTo>
                <a:lnTo>
                  <a:pt x="23651" y="12529"/>
                </a:lnTo>
                <a:lnTo>
                  <a:pt x="24620" y="12738"/>
                </a:lnTo>
                <a:lnTo>
                  <a:pt x="23309" y="14959"/>
                </a:lnTo>
                <a:lnTo>
                  <a:pt x="21885" y="17389"/>
                </a:lnTo>
                <a:lnTo>
                  <a:pt x="20518" y="20083"/>
                </a:lnTo>
                <a:lnTo>
                  <a:pt x="20288" y="20514"/>
                </a:lnTo>
                <a:lnTo>
                  <a:pt x="19035" y="22942"/>
                </a:lnTo>
                <a:lnTo>
                  <a:pt x="17781" y="25641"/>
                </a:lnTo>
                <a:lnTo>
                  <a:pt x="16584" y="28447"/>
                </a:lnTo>
                <a:lnTo>
                  <a:pt x="14818" y="28014"/>
                </a:lnTo>
                <a:lnTo>
                  <a:pt x="13108" y="27475"/>
                </a:lnTo>
                <a:lnTo>
                  <a:pt x="11455" y="26881"/>
                </a:lnTo>
                <a:lnTo>
                  <a:pt x="12424" y="23914"/>
                </a:lnTo>
                <a:lnTo>
                  <a:pt x="10885" y="26666"/>
                </a:lnTo>
                <a:lnTo>
                  <a:pt x="10371" y="26450"/>
                </a:lnTo>
                <a:lnTo>
                  <a:pt x="10087" y="26342"/>
                </a:lnTo>
                <a:lnTo>
                  <a:pt x="8833" y="25803"/>
                </a:lnTo>
                <a:lnTo>
                  <a:pt x="7636" y="25263"/>
                </a:lnTo>
                <a:lnTo>
                  <a:pt x="6496" y="24669"/>
                </a:lnTo>
                <a:lnTo>
                  <a:pt x="6210" y="25047"/>
                </a:lnTo>
                <a:lnTo>
                  <a:pt x="7350" y="25694"/>
                </a:lnTo>
                <a:lnTo>
                  <a:pt x="8605" y="26233"/>
                </a:lnTo>
                <a:lnTo>
                  <a:pt x="9860" y="26775"/>
                </a:lnTo>
                <a:lnTo>
                  <a:pt x="10371" y="26989"/>
                </a:lnTo>
                <a:lnTo>
                  <a:pt x="10657" y="27097"/>
                </a:lnTo>
                <a:lnTo>
                  <a:pt x="11169" y="27314"/>
                </a:lnTo>
                <a:lnTo>
                  <a:pt x="12879" y="27906"/>
                </a:lnTo>
                <a:lnTo>
                  <a:pt x="14588" y="28447"/>
                </a:lnTo>
                <a:lnTo>
                  <a:pt x="16357" y="28933"/>
                </a:lnTo>
                <a:lnTo>
                  <a:pt x="15217" y="31739"/>
                </a:lnTo>
                <a:lnTo>
                  <a:pt x="14077" y="34761"/>
                </a:lnTo>
                <a:lnTo>
                  <a:pt x="13108" y="37836"/>
                </a:lnTo>
                <a:lnTo>
                  <a:pt x="11000" y="37297"/>
                </a:lnTo>
                <a:lnTo>
                  <a:pt x="8947" y="36650"/>
                </a:lnTo>
                <a:lnTo>
                  <a:pt x="7010" y="35948"/>
                </a:lnTo>
                <a:lnTo>
                  <a:pt x="8720" y="37189"/>
                </a:lnTo>
                <a:lnTo>
                  <a:pt x="10770" y="37836"/>
                </a:lnTo>
                <a:lnTo>
                  <a:pt x="12937" y="38376"/>
                </a:lnTo>
                <a:lnTo>
                  <a:pt x="12081" y="41020"/>
                </a:lnTo>
                <a:lnTo>
                  <a:pt x="11340" y="43720"/>
                </a:lnTo>
                <a:lnTo>
                  <a:pt x="10714" y="46525"/>
                </a:lnTo>
                <a:lnTo>
                  <a:pt x="10599" y="47065"/>
                </a:lnTo>
                <a:lnTo>
                  <a:pt x="10542" y="47281"/>
                </a:lnTo>
                <a:lnTo>
                  <a:pt x="8150" y="46634"/>
                </a:lnTo>
                <a:lnTo>
                  <a:pt x="5927" y="45878"/>
                </a:lnTo>
                <a:lnTo>
                  <a:pt x="3760" y="45014"/>
                </a:lnTo>
                <a:lnTo>
                  <a:pt x="3874" y="44528"/>
                </a:lnTo>
                <a:lnTo>
                  <a:pt x="4046" y="44042"/>
                </a:lnTo>
                <a:lnTo>
                  <a:pt x="4388" y="40912"/>
                </a:lnTo>
                <a:lnTo>
                  <a:pt x="3590" y="43342"/>
                </a:lnTo>
                <a:lnTo>
                  <a:pt x="3419" y="43828"/>
                </a:lnTo>
                <a:lnTo>
                  <a:pt x="3590" y="45553"/>
                </a:lnTo>
                <a:lnTo>
                  <a:pt x="5755" y="46417"/>
                </a:lnTo>
                <a:lnTo>
                  <a:pt x="8035" y="47173"/>
                </a:lnTo>
                <a:lnTo>
                  <a:pt x="10430" y="47875"/>
                </a:lnTo>
                <a:lnTo>
                  <a:pt x="9801" y="50897"/>
                </a:lnTo>
                <a:lnTo>
                  <a:pt x="9290" y="53865"/>
                </a:lnTo>
                <a:lnTo>
                  <a:pt x="8947" y="56834"/>
                </a:lnTo>
                <a:lnTo>
                  <a:pt x="6325" y="56078"/>
                </a:lnTo>
                <a:lnTo>
                  <a:pt x="3818" y="55268"/>
                </a:lnTo>
                <a:lnTo>
                  <a:pt x="1480" y="54351"/>
                </a:lnTo>
                <a:lnTo>
                  <a:pt x="1367" y="54998"/>
                </a:lnTo>
                <a:lnTo>
                  <a:pt x="3703" y="55970"/>
                </a:lnTo>
                <a:close/>
              </a:path>
            </a:pathLst>
          </a:custGeom>
          <a:solidFill>
            <a:srgbClr val="005090"/>
          </a:solidFill>
        </p:spPr>
        <p:txBody>
          <a:bodyPr wrap="square" lIns="0" tIns="0" rIns="0" bIns="0" rtlCol="0">
            <a:noAutofit/>
          </a:bodyPr>
          <a:lstStyle/>
          <a:p>
            <a:endParaRPr/>
          </a:p>
        </p:txBody>
      </p:sp>
      <p:sp>
        <p:nvSpPr>
          <p:cNvPr id="257" name="object 257"/>
          <p:cNvSpPr/>
          <p:nvPr/>
        </p:nvSpPr>
        <p:spPr>
          <a:xfrm>
            <a:off x="439892" y="687651"/>
            <a:ext cx="10087" cy="5068"/>
          </a:xfrm>
          <a:custGeom>
            <a:avLst/>
            <a:gdLst/>
            <a:ahLst/>
            <a:cxnLst/>
            <a:rect l="l" t="t" r="r" b="b"/>
            <a:pathLst>
              <a:path w="10087" h="5068">
                <a:moveTo>
                  <a:pt x="8206" y="1556"/>
                </a:moveTo>
                <a:lnTo>
                  <a:pt x="7920" y="1670"/>
                </a:lnTo>
                <a:lnTo>
                  <a:pt x="7522" y="1784"/>
                </a:lnTo>
                <a:lnTo>
                  <a:pt x="3818" y="2866"/>
                </a:lnTo>
                <a:lnTo>
                  <a:pt x="1025" y="4366"/>
                </a:lnTo>
                <a:lnTo>
                  <a:pt x="171" y="4916"/>
                </a:lnTo>
                <a:lnTo>
                  <a:pt x="797" y="4366"/>
                </a:lnTo>
                <a:lnTo>
                  <a:pt x="2392" y="2866"/>
                </a:lnTo>
                <a:lnTo>
                  <a:pt x="4615" y="1518"/>
                </a:lnTo>
                <a:lnTo>
                  <a:pt x="5300" y="1139"/>
                </a:lnTo>
                <a:lnTo>
                  <a:pt x="5641" y="968"/>
                </a:lnTo>
                <a:lnTo>
                  <a:pt x="7066" y="0"/>
                </a:lnTo>
                <a:lnTo>
                  <a:pt x="5584" y="759"/>
                </a:lnTo>
                <a:lnTo>
                  <a:pt x="4958" y="588"/>
                </a:lnTo>
                <a:lnTo>
                  <a:pt x="4329" y="493"/>
                </a:lnTo>
                <a:lnTo>
                  <a:pt x="3647" y="379"/>
                </a:lnTo>
                <a:lnTo>
                  <a:pt x="4046" y="645"/>
                </a:lnTo>
                <a:lnTo>
                  <a:pt x="4672" y="759"/>
                </a:lnTo>
                <a:lnTo>
                  <a:pt x="5300" y="911"/>
                </a:lnTo>
                <a:lnTo>
                  <a:pt x="4787" y="1177"/>
                </a:lnTo>
                <a:lnTo>
                  <a:pt x="4501" y="1347"/>
                </a:lnTo>
                <a:lnTo>
                  <a:pt x="1993" y="2809"/>
                </a:lnTo>
                <a:lnTo>
                  <a:pt x="398" y="4594"/>
                </a:lnTo>
                <a:lnTo>
                  <a:pt x="0" y="5011"/>
                </a:lnTo>
                <a:lnTo>
                  <a:pt x="741" y="4916"/>
                </a:lnTo>
                <a:lnTo>
                  <a:pt x="5185" y="3777"/>
                </a:lnTo>
                <a:lnTo>
                  <a:pt x="2108" y="4480"/>
                </a:lnTo>
                <a:lnTo>
                  <a:pt x="569" y="4916"/>
                </a:lnTo>
                <a:lnTo>
                  <a:pt x="1993" y="4423"/>
                </a:lnTo>
                <a:lnTo>
                  <a:pt x="5584" y="3284"/>
                </a:lnTo>
                <a:lnTo>
                  <a:pt x="10029" y="2638"/>
                </a:lnTo>
                <a:lnTo>
                  <a:pt x="9689" y="2486"/>
                </a:lnTo>
                <a:lnTo>
                  <a:pt x="5242" y="3189"/>
                </a:lnTo>
                <a:lnTo>
                  <a:pt x="1766" y="4309"/>
                </a:lnTo>
                <a:lnTo>
                  <a:pt x="455" y="4859"/>
                </a:lnTo>
                <a:lnTo>
                  <a:pt x="1538" y="4309"/>
                </a:lnTo>
                <a:lnTo>
                  <a:pt x="4217" y="2961"/>
                </a:lnTo>
                <a:lnTo>
                  <a:pt x="7580" y="1993"/>
                </a:lnTo>
                <a:lnTo>
                  <a:pt x="8035" y="1879"/>
                </a:lnTo>
                <a:lnTo>
                  <a:pt x="8263" y="1784"/>
                </a:lnTo>
                <a:lnTo>
                  <a:pt x="10087" y="1082"/>
                </a:lnTo>
                <a:lnTo>
                  <a:pt x="8206" y="1556"/>
                </a:lnTo>
                <a:close/>
              </a:path>
            </a:pathLst>
          </a:custGeom>
          <a:solidFill>
            <a:srgbClr val="005090"/>
          </a:solidFill>
        </p:spPr>
        <p:txBody>
          <a:bodyPr wrap="square" lIns="0" tIns="0" rIns="0" bIns="0" rtlCol="0">
            <a:noAutofit/>
          </a:bodyPr>
          <a:lstStyle/>
          <a:p>
            <a:endParaRPr/>
          </a:p>
        </p:txBody>
      </p:sp>
      <p:sp>
        <p:nvSpPr>
          <p:cNvPr id="258" name="object 258"/>
          <p:cNvSpPr/>
          <p:nvPr/>
        </p:nvSpPr>
        <p:spPr>
          <a:xfrm>
            <a:off x="443710" y="746903"/>
            <a:ext cx="19434" cy="40853"/>
          </a:xfrm>
          <a:custGeom>
            <a:avLst/>
            <a:gdLst/>
            <a:ahLst/>
            <a:cxnLst/>
            <a:rect l="l" t="t" r="r" b="b"/>
            <a:pathLst>
              <a:path w="19434" h="40853">
                <a:moveTo>
                  <a:pt x="511" y="5991"/>
                </a:moveTo>
                <a:lnTo>
                  <a:pt x="569" y="28333"/>
                </a:lnTo>
                <a:lnTo>
                  <a:pt x="626" y="26336"/>
                </a:lnTo>
                <a:lnTo>
                  <a:pt x="626" y="24231"/>
                </a:lnTo>
                <a:lnTo>
                  <a:pt x="3762" y="24069"/>
                </a:lnTo>
                <a:lnTo>
                  <a:pt x="6839" y="23800"/>
                </a:lnTo>
                <a:lnTo>
                  <a:pt x="9860" y="23422"/>
                </a:lnTo>
                <a:lnTo>
                  <a:pt x="9745" y="25689"/>
                </a:lnTo>
                <a:lnTo>
                  <a:pt x="9630" y="27847"/>
                </a:lnTo>
                <a:lnTo>
                  <a:pt x="9461" y="29789"/>
                </a:lnTo>
                <a:lnTo>
                  <a:pt x="9461" y="30222"/>
                </a:lnTo>
                <a:lnTo>
                  <a:pt x="6553" y="30600"/>
                </a:lnTo>
                <a:lnTo>
                  <a:pt x="3532" y="30869"/>
                </a:lnTo>
                <a:lnTo>
                  <a:pt x="455" y="30978"/>
                </a:lnTo>
                <a:lnTo>
                  <a:pt x="455" y="3022"/>
                </a:lnTo>
                <a:lnTo>
                  <a:pt x="398" y="0"/>
                </a:lnTo>
                <a:lnTo>
                  <a:pt x="455" y="31409"/>
                </a:lnTo>
                <a:lnTo>
                  <a:pt x="3476" y="31300"/>
                </a:lnTo>
                <a:lnTo>
                  <a:pt x="6496" y="31031"/>
                </a:lnTo>
                <a:lnTo>
                  <a:pt x="9403" y="30653"/>
                </a:lnTo>
                <a:lnTo>
                  <a:pt x="9175" y="32703"/>
                </a:lnTo>
                <a:lnTo>
                  <a:pt x="8947" y="34539"/>
                </a:lnTo>
                <a:lnTo>
                  <a:pt x="8605" y="36103"/>
                </a:lnTo>
                <a:lnTo>
                  <a:pt x="5870" y="36481"/>
                </a:lnTo>
                <a:lnTo>
                  <a:pt x="3020" y="36697"/>
                </a:lnTo>
                <a:lnTo>
                  <a:pt x="56" y="36859"/>
                </a:lnTo>
                <a:lnTo>
                  <a:pt x="0" y="26336"/>
                </a:lnTo>
                <a:lnTo>
                  <a:pt x="0" y="37237"/>
                </a:lnTo>
                <a:lnTo>
                  <a:pt x="2962" y="37128"/>
                </a:lnTo>
                <a:lnTo>
                  <a:pt x="5812" y="36859"/>
                </a:lnTo>
                <a:lnTo>
                  <a:pt x="8549" y="36481"/>
                </a:lnTo>
                <a:lnTo>
                  <a:pt x="8206" y="37992"/>
                </a:lnTo>
                <a:lnTo>
                  <a:pt x="7864" y="39289"/>
                </a:lnTo>
                <a:lnTo>
                  <a:pt x="7580" y="40853"/>
                </a:lnTo>
                <a:lnTo>
                  <a:pt x="7751" y="40420"/>
                </a:lnTo>
                <a:lnTo>
                  <a:pt x="8206" y="39342"/>
                </a:lnTo>
                <a:lnTo>
                  <a:pt x="8605" y="37992"/>
                </a:lnTo>
                <a:lnTo>
                  <a:pt x="8947" y="36428"/>
                </a:lnTo>
                <a:lnTo>
                  <a:pt x="11797" y="36050"/>
                </a:lnTo>
                <a:lnTo>
                  <a:pt x="14532" y="35564"/>
                </a:lnTo>
                <a:lnTo>
                  <a:pt x="17154" y="34917"/>
                </a:lnTo>
                <a:lnTo>
                  <a:pt x="17269" y="34539"/>
                </a:lnTo>
                <a:lnTo>
                  <a:pt x="14647" y="35133"/>
                </a:lnTo>
                <a:lnTo>
                  <a:pt x="11910" y="35672"/>
                </a:lnTo>
                <a:lnTo>
                  <a:pt x="9004" y="36050"/>
                </a:lnTo>
                <a:lnTo>
                  <a:pt x="9346" y="34431"/>
                </a:lnTo>
                <a:lnTo>
                  <a:pt x="9689" y="32650"/>
                </a:lnTo>
                <a:lnTo>
                  <a:pt x="9916" y="30600"/>
                </a:lnTo>
                <a:lnTo>
                  <a:pt x="12937" y="30222"/>
                </a:lnTo>
                <a:lnTo>
                  <a:pt x="15787" y="29681"/>
                </a:lnTo>
                <a:lnTo>
                  <a:pt x="18580" y="29034"/>
                </a:lnTo>
                <a:lnTo>
                  <a:pt x="18238" y="31086"/>
                </a:lnTo>
                <a:lnTo>
                  <a:pt x="17781" y="32920"/>
                </a:lnTo>
                <a:lnTo>
                  <a:pt x="17553" y="34862"/>
                </a:lnTo>
                <a:lnTo>
                  <a:pt x="17668" y="34431"/>
                </a:lnTo>
                <a:lnTo>
                  <a:pt x="18238" y="32867"/>
                </a:lnTo>
                <a:lnTo>
                  <a:pt x="18693" y="30978"/>
                </a:lnTo>
                <a:lnTo>
                  <a:pt x="19035" y="28981"/>
                </a:lnTo>
                <a:lnTo>
                  <a:pt x="19150" y="28495"/>
                </a:lnTo>
                <a:lnTo>
                  <a:pt x="19434" y="26336"/>
                </a:lnTo>
                <a:lnTo>
                  <a:pt x="19378" y="21694"/>
                </a:lnTo>
                <a:lnTo>
                  <a:pt x="19206" y="24178"/>
                </a:lnTo>
                <a:lnTo>
                  <a:pt x="18979" y="26497"/>
                </a:lnTo>
                <a:lnTo>
                  <a:pt x="18637" y="28603"/>
                </a:lnTo>
                <a:lnTo>
                  <a:pt x="15900" y="29197"/>
                </a:lnTo>
                <a:lnTo>
                  <a:pt x="12993" y="29736"/>
                </a:lnTo>
                <a:lnTo>
                  <a:pt x="9973" y="30167"/>
                </a:lnTo>
                <a:lnTo>
                  <a:pt x="9973" y="29844"/>
                </a:lnTo>
                <a:lnTo>
                  <a:pt x="10200" y="27847"/>
                </a:lnTo>
                <a:lnTo>
                  <a:pt x="9973" y="17647"/>
                </a:lnTo>
                <a:lnTo>
                  <a:pt x="9916" y="20347"/>
                </a:lnTo>
                <a:lnTo>
                  <a:pt x="9860" y="22883"/>
                </a:lnTo>
                <a:lnTo>
                  <a:pt x="6895" y="23261"/>
                </a:lnTo>
                <a:lnTo>
                  <a:pt x="3818" y="23530"/>
                </a:lnTo>
                <a:lnTo>
                  <a:pt x="626" y="23692"/>
                </a:lnTo>
                <a:lnTo>
                  <a:pt x="682" y="21155"/>
                </a:lnTo>
                <a:lnTo>
                  <a:pt x="682" y="12358"/>
                </a:lnTo>
                <a:lnTo>
                  <a:pt x="626" y="9607"/>
                </a:lnTo>
                <a:lnTo>
                  <a:pt x="569" y="6746"/>
                </a:lnTo>
                <a:lnTo>
                  <a:pt x="3590" y="5829"/>
                </a:lnTo>
                <a:lnTo>
                  <a:pt x="511" y="5991"/>
                </a:lnTo>
                <a:close/>
              </a:path>
            </a:pathLst>
          </a:custGeom>
          <a:solidFill>
            <a:srgbClr val="005090"/>
          </a:solidFill>
        </p:spPr>
        <p:txBody>
          <a:bodyPr wrap="square" lIns="0" tIns="0" rIns="0" bIns="0" rtlCol="0">
            <a:noAutofit/>
          </a:bodyPr>
          <a:lstStyle/>
          <a:p>
            <a:endParaRPr/>
          </a:p>
        </p:txBody>
      </p:sp>
      <p:sp>
        <p:nvSpPr>
          <p:cNvPr id="259" name="object 259"/>
          <p:cNvSpPr/>
          <p:nvPr/>
        </p:nvSpPr>
        <p:spPr>
          <a:xfrm>
            <a:off x="434533" y="750951"/>
            <a:ext cx="45758" cy="39720"/>
          </a:xfrm>
          <a:custGeom>
            <a:avLst/>
            <a:gdLst/>
            <a:ahLst/>
            <a:cxnLst/>
            <a:rect l="l" t="t" r="r" b="b"/>
            <a:pathLst>
              <a:path w="45758" h="39720">
                <a:moveTo>
                  <a:pt x="31177" y="24178"/>
                </a:moveTo>
                <a:lnTo>
                  <a:pt x="33969" y="23369"/>
                </a:lnTo>
                <a:lnTo>
                  <a:pt x="36534" y="22397"/>
                </a:lnTo>
                <a:lnTo>
                  <a:pt x="36031" y="24608"/>
                </a:lnTo>
                <a:lnTo>
                  <a:pt x="35346" y="26497"/>
                </a:lnTo>
                <a:lnTo>
                  <a:pt x="34539" y="28117"/>
                </a:lnTo>
                <a:lnTo>
                  <a:pt x="34367" y="28494"/>
                </a:lnTo>
                <a:lnTo>
                  <a:pt x="33342" y="30545"/>
                </a:lnTo>
                <a:lnTo>
                  <a:pt x="32259" y="32111"/>
                </a:lnTo>
                <a:lnTo>
                  <a:pt x="31349" y="33189"/>
                </a:lnTo>
                <a:lnTo>
                  <a:pt x="29353" y="33945"/>
                </a:lnTo>
                <a:lnTo>
                  <a:pt x="27073" y="34647"/>
                </a:lnTo>
                <a:lnTo>
                  <a:pt x="24622" y="35295"/>
                </a:lnTo>
                <a:lnTo>
                  <a:pt x="25419" y="34108"/>
                </a:lnTo>
                <a:lnTo>
                  <a:pt x="26104" y="32597"/>
                </a:lnTo>
                <a:lnTo>
                  <a:pt x="26731" y="30814"/>
                </a:lnTo>
                <a:lnTo>
                  <a:pt x="26958" y="28872"/>
                </a:lnTo>
                <a:lnTo>
                  <a:pt x="26447" y="30492"/>
                </a:lnTo>
                <a:lnTo>
                  <a:pt x="26332" y="30869"/>
                </a:lnTo>
                <a:lnTo>
                  <a:pt x="25705" y="32650"/>
                </a:lnTo>
                <a:lnTo>
                  <a:pt x="25077" y="34161"/>
                </a:lnTo>
                <a:lnTo>
                  <a:pt x="24338" y="35295"/>
                </a:lnTo>
                <a:lnTo>
                  <a:pt x="21943" y="35942"/>
                </a:lnTo>
                <a:lnTo>
                  <a:pt x="19436" y="36428"/>
                </a:lnTo>
                <a:lnTo>
                  <a:pt x="16758" y="36806"/>
                </a:lnTo>
                <a:lnTo>
                  <a:pt x="17041" y="35241"/>
                </a:lnTo>
                <a:lnTo>
                  <a:pt x="16643" y="36267"/>
                </a:lnTo>
                <a:lnTo>
                  <a:pt x="16472" y="36859"/>
                </a:lnTo>
                <a:lnTo>
                  <a:pt x="13908" y="37183"/>
                </a:lnTo>
                <a:lnTo>
                  <a:pt x="11286" y="37400"/>
                </a:lnTo>
                <a:lnTo>
                  <a:pt x="8549" y="37506"/>
                </a:lnTo>
                <a:lnTo>
                  <a:pt x="8778" y="36373"/>
                </a:lnTo>
                <a:lnTo>
                  <a:pt x="9006" y="34917"/>
                </a:lnTo>
                <a:lnTo>
                  <a:pt x="9177" y="33189"/>
                </a:lnTo>
                <a:lnTo>
                  <a:pt x="9062" y="27416"/>
                </a:lnTo>
                <a:lnTo>
                  <a:pt x="9006" y="29411"/>
                </a:lnTo>
                <a:lnTo>
                  <a:pt x="8891" y="31192"/>
                </a:lnTo>
                <a:lnTo>
                  <a:pt x="8778" y="32811"/>
                </a:lnTo>
                <a:lnTo>
                  <a:pt x="7580" y="32866"/>
                </a:lnTo>
                <a:lnTo>
                  <a:pt x="3419" y="32866"/>
                </a:lnTo>
                <a:lnTo>
                  <a:pt x="1709" y="32811"/>
                </a:lnTo>
                <a:lnTo>
                  <a:pt x="0" y="32758"/>
                </a:lnTo>
                <a:lnTo>
                  <a:pt x="171" y="36320"/>
                </a:lnTo>
                <a:lnTo>
                  <a:pt x="400" y="37453"/>
                </a:lnTo>
                <a:lnTo>
                  <a:pt x="513" y="37778"/>
                </a:lnTo>
                <a:lnTo>
                  <a:pt x="741" y="38911"/>
                </a:lnTo>
                <a:lnTo>
                  <a:pt x="513" y="36320"/>
                </a:lnTo>
                <a:lnTo>
                  <a:pt x="229" y="34864"/>
                </a:lnTo>
                <a:lnTo>
                  <a:pt x="58" y="33136"/>
                </a:lnTo>
                <a:lnTo>
                  <a:pt x="1709" y="33189"/>
                </a:lnTo>
                <a:lnTo>
                  <a:pt x="3419" y="33244"/>
                </a:lnTo>
                <a:lnTo>
                  <a:pt x="7580" y="33244"/>
                </a:lnTo>
                <a:lnTo>
                  <a:pt x="8778" y="33189"/>
                </a:lnTo>
                <a:lnTo>
                  <a:pt x="8607" y="34917"/>
                </a:lnTo>
                <a:lnTo>
                  <a:pt x="8436" y="36373"/>
                </a:lnTo>
                <a:lnTo>
                  <a:pt x="8265" y="37506"/>
                </a:lnTo>
                <a:lnTo>
                  <a:pt x="7638" y="37561"/>
                </a:lnTo>
                <a:lnTo>
                  <a:pt x="6384" y="37561"/>
                </a:lnTo>
                <a:lnTo>
                  <a:pt x="4503" y="37884"/>
                </a:lnTo>
                <a:lnTo>
                  <a:pt x="7010" y="37884"/>
                </a:lnTo>
                <a:lnTo>
                  <a:pt x="7638" y="37831"/>
                </a:lnTo>
                <a:lnTo>
                  <a:pt x="8208" y="37831"/>
                </a:lnTo>
                <a:lnTo>
                  <a:pt x="8037" y="38911"/>
                </a:lnTo>
                <a:lnTo>
                  <a:pt x="7922" y="39720"/>
                </a:lnTo>
                <a:lnTo>
                  <a:pt x="8094" y="39667"/>
                </a:lnTo>
                <a:lnTo>
                  <a:pt x="8265" y="38911"/>
                </a:lnTo>
                <a:lnTo>
                  <a:pt x="8492" y="37831"/>
                </a:lnTo>
                <a:lnTo>
                  <a:pt x="11171" y="37723"/>
                </a:lnTo>
                <a:lnTo>
                  <a:pt x="13793" y="37506"/>
                </a:lnTo>
                <a:lnTo>
                  <a:pt x="16300" y="37183"/>
                </a:lnTo>
                <a:lnTo>
                  <a:pt x="15845" y="38262"/>
                </a:lnTo>
                <a:lnTo>
                  <a:pt x="15332" y="39017"/>
                </a:lnTo>
                <a:lnTo>
                  <a:pt x="15048" y="39395"/>
                </a:lnTo>
                <a:lnTo>
                  <a:pt x="14933" y="39611"/>
                </a:lnTo>
                <a:lnTo>
                  <a:pt x="16188" y="39395"/>
                </a:lnTo>
                <a:lnTo>
                  <a:pt x="15160" y="39342"/>
                </a:lnTo>
                <a:lnTo>
                  <a:pt x="15559" y="38964"/>
                </a:lnTo>
                <a:lnTo>
                  <a:pt x="16073" y="38262"/>
                </a:lnTo>
                <a:lnTo>
                  <a:pt x="16586" y="37128"/>
                </a:lnTo>
                <a:lnTo>
                  <a:pt x="19265" y="36751"/>
                </a:lnTo>
                <a:lnTo>
                  <a:pt x="21716" y="36267"/>
                </a:lnTo>
                <a:lnTo>
                  <a:pt x="24052" y="35672"/>
                </a:lnTo>
                <a:lnTo>
                  <a:pt x="23311" y="36859"/>
                </a:lnTo>
                <a:lnTo>
                  <a:pt x="22570" y="37506"/>
                </a:lnTo>
                <a:lnTo>
                  <a:pt x="22058" y="37884"/>
                </a:lnTo>
                <a:lnTo>
                  <a:pt x="20804" y="38425"/>
                </a:lnTo>
                <a:lnTo>
                  <a:pt x="23140" y="37723"/>
                </a:lnTo>
                <a:lnTo>
                  <a:pt x="25419" y="36914"/>
                </a:lnTo>
                <a:lnTo>
                  <a:pt x="26028" y="36676"/>
                </a:lnTo>
                <a:lnTo>
                  <a:pt x="22399" y="37778"/>
                </a:lnTo>
                <a:lnTo>
                  <a:pt x="22912" y="37400"/>
                </a:lnTo>
                <a:lnTo>
                  <a:pt x="23653" y="36697"/>
                </a:lnTo>
                <a:lnTo>
                  <a:pt x="24394" y="35619"/>
                </a:lnTo>
                <a:lnTo>
                  <a:pt x="26845" y="35025"/>
                </a:lnTo>
                <a:lnTo>
                  <a:pt x="29069" y="34323"/>
                </a:lnTo>
                <a:lnTo>
                  <a:pt x="31063" y="33567"/>
                </a:lnTo>
                <a:lnTo>
                  <a:pt x="30037" y="34755"/>
                </a:lnTo>
                <a:lnTo>
                  <a:pt x="29296" y="35295"/>
                </a:lnTo>
                <a:lnTo>
                  <a:pt x="30207" y="34755"/>
                </a:lnTo>
                <a:lnTo>
                  <a:pt x="31405" y="33406"/>
                </a:lnTo>
                <a:lnTo>
                  <a:pt x="32259" y="33081"/>
                </a:lnTo>
                <a:lnTo>
                  <a:pt x="31747" y="33028"/>
                </a:lnTo>
                <a:lnTo>
                  <a:pt x="32716" y="31895"/>
                </a:lnTo>
                <a:lnTo>
                  <a:pt x="33797" y="30383"/>
                </a:lnTo>
                <a:lnTo>
                  <a:pt x="34825" y="28333"/>
                </a:lnTo>
                <a:lnTo>
                  <a:pt x="36696" y="27631"/>
                </a:lnTo>
                <a:lnTo>
                  <a:pt x="38407" y="26930"/>
                </a:lnTo>
                <a:lnTo>
                  <a:pt x="38367" y="26606"/>
                </a:lnTo>
                <a:lnTo>
                  <a:pt x="36756" y="27308"/>
                </a:lnTo>
                <a:lnTo>
                  <a:pt x="35052" y="27955"/>
                </a:lnTo>
                <a:lnTo>
                  <a:pt x="35789" y="26336"/>
                </a:lnTo>
                <a:lnTo>
                  <a:pt x="36534" y="24447"/>
                </a:lnTo>
                <a:lnTo>
                  <a:pt x="37038" y="22235"/>
                </a:lnTo>
                <a:lnTo>
                  <a:pt x="39555" y="21317"/>
                </a:lnTo>
                <a:lnTo>
                  <a:pt x="41831" y="20292"/>
                </a:lnTo>
                <a:lnTo>
                  <a:pt x="43885" y="19213"/>
                </a:lnTo>
                <a:lnTo>
                  <a:pt x="43080" y="21586"/>
                </a:lnTo>
                <a:lnTo>
                  <a:pt x="42173" y="23583"/>
                </a:lnTo>
                <a:lnTo>
                  <a:pt x="41207" y="25203"/>
                </a:lnTo>
                <a:lnTo>
                  <a:pt x="40985" y="25634"/>
                </a:lnTo>
                <a:lnTo>
                  <a:pt x="39616" y="27900"/>
                </a:lnTo>
                <a:lnTo>
                  <a:pt x="38307" y="29466"/>
                </a:lnTo>
                <a:lnTo>
                  <a:pt x="37562" y="30275"/>
                </a:lnTo>
                <a:lnTo>
                  <a:pt x="36474" y="30923"/>
                </a:lnTo>
                <a:lnTo>
                  <a:pt x="35165" y="31570"/>
                </a:lnTo>
                <a:lnTo>
                  <a:pt x="33797" y="32381"/>
                </a:lnTo>
                <a:lnTo>
                  <a:pt x="35052" y="31841"/>
                </a:lnTo>
                <a:lnTo>
                  <a:pt x="36192" y="31300"/>
                </a:lnTo>
                <a:lnTo>
                  <a:pt x="37159" y="30708"/>
                </a:lnTo>
                <a:lnTo>
                  <a:pt x="37441" y="30600"/>
                </a:lnTo>
                <a:lnTo>
                  <a:pt x="41489" y="28225"/>
                </a:lnTo>
                <a:lnTo>
                  <a:pt x="43382" y="26066"/>
                </a:lnTo>
                <a:lnTo>
                  <a:pt x="41610" y="27955"/>
                </a:lnTo>
                <a:lnTo>
                  <a:pt x="37904" y="30114"/>
                </a:lnTo>
                <a:lnTo>
                  <a:pt x="38750" y="29197"/>
                </a:lnTo>
                <a:lnTo>
                  <a:pt x="40059" y="27631"/>
                </a:lnTo>
                <a:lnTo>
                  <a:pt x="41428" y="25364"/>
                </a:lnTo>
                <a:lnTo>
                  <a:pt x="43764" y="24122"/>
                </a:lnTo>
                <a:lnTo>
                  <a:pt x="41730" y="24933"/>
                </a:lnTo>
                <a:lnTo>
                  <a:pt x="42637" y="23314"/>
                </a:lnTo>
                <a:lnTo>
                  <a:pt x="43603" y="21317"/>
                </a:lnTo>
                <a:lnTo>
                  <a:pt x="44409" y="18942"/>
                </a:lnTo>
                <a:lnTo>
                  <a:pt x="44973" y="18672"/>
                </a:lnTo>
                <a:lnTo>
                  <a:pt x="45537" y="18349"/>
                </a:lnTo>
                <a:lnTo>
                  <a:pt x="45416" y="17972"/>
                </a:lnTo>
                <a:lnTo>
                  <a:pt x="44973" y="18241"/>
                </a:lnTo>
                <a:lnTo>
                  <a:pt x="44510" y="18511"/>
                </a:lnTo>
                <a:lnTo>
                  <a:pt x="44691" y="17972"/>
                </a:lnTo>
                <a:lnTo>
                  <a:pt x="44792" y="17702"/>
                </a:lnTo>
                <a:lnTo>
                  <a:pt x="45376" y="15758"/>
                </a:lnTo>
                <a:lnTo>
                  <a:pt x="45758" y="13600"/>
                </a:lnTo>
                <a:lnTo>
                  <a:pt x="45718" y="5666"/>
                </a:lnTo>
                <a:lnTo>
                  <a:pt x="45718" y="8474"/>
                </a:lnTo>
                <a:lnTo>
                  <a:pt x="45537" y="11063"/>
                </a:lnTo>
                <a:lnTo>
                  <a:pt x="43321" y="12197"/>
                </a:lnTo>
                <a:lnTo>
                  <a:pt x="40864" y="13277"/>
                </a:lnTo>
                <a:lnTo>
                  <a:pt x="40804" y="13816"/>
                </a:lnTo>
                <a:lnTo>
                  <a:pt x="43261" y="12736"/>
                </a:lnTo>
                <a:lnTo>
                  <a:pt x="45476" y="11549"/>
                </a:lnTo>
                <a:lnTo>
                  <a:pt x="45315" y="13708"/>
                </a:lnTo>
                <a:lnTo>
                  <a:pt x="44912" y="15758"/>
                </a:lnTo>
                <a:lnTo>
                  <a:pt x="44409" y="17594"/>
                </a:lnTo>
                <a:lnTo>
                  <a:pt x="44288" y="18025"/>
                </a:lnTo>
                <a:lnTo>
                  <a:pt x="44067" y="18727"/>
                </a:lnTo>
                <a:lnTo>
                  <a:pt x="41952" y="19861"/>
                </a:lnTo>
                <a:lnTo>
                  <a:pt x="39676" y="20886"/>
                </a:lnTo>
                <a:lnTo>
                  <a:pt x="37159" y="21803"/>
                </a:lnTo>
                <a:lnTo>
                  <a:pt x="37682" y="19644"/>
                </a:lnTo>
                <a:lnTo>
                  <a:pt x="38025" y="17324"/>
                </a:lnTo>
                <a:lnTo>
                  <a:pt x="38125" y="5505"/>
                </a:lnTo>
                <a:lnTo>
                  <a:pt x="37964" y="2807"/>
                </a:lnTo>
                <a:lnTo>
                  <a:pt x="37622" y="0"/>
                </a:lnTo>
                <a:lnTo>
                  <a:pt x="37562" y="5721"/>
                </a:lnTo>
                <a:lnTo>
                  <a:pt x="34996" y="6638"/>
                </a:lnTo>
                <a:lnTo>
                  <a:pt x="32202" y="7502"/>
                </a:lnTo>
                <a:lnTo>
                  <a:pt x="29296" y="8202"/>
                </a:lnTo>
                <a:lnTo>
                  <a:pt x="29296" y="14410"/>
                </a:lnTo>
                <a:lnTo>
                  <a:pt x="29353" y="11658"/>
                </a:lnTo>
                <a:lnTo>
                  <a:pt x="29296" y="8797"/>
                </a:lnTo>
                <a:lnTo>
                  <a:pt x="32202" y="8041"/>
                </a:lnTo>
                <a:lnTo>
                  <a:pt x="34996" y="7232"/>
                </a:lnTo>
                <a:lnTo>
                  <a:pt x="37622" y="6260"/>
                </a:lnTo>
                <a:lnTo>
                  <a:pt x="37783" y="9121"/>
                </a:lnTo>
                <a:lnTo>
                  <a:pt x="37843" y="11872"/>
                </a:lnTo>
                <a:lnTo>
                  <a:pt x="37682" y="14463"/>
                </a:lnTo>
                <a:lnTo>
                  <a:pt x="34996" y="15435"/>
                </a:lnTo>
                <a:lnTo>
                  <a:pt x="32146" y="16299"/>
                </a:lnTo>
                <a:lnTo>
                  <a:pt x="29125" y="17000"/>
                </a:lnTo>
                <a:lnTo>
                  <a:pt x="32088" y="16783"/>
                </a:lnTo>
                <a:lnTo>
                  <a:pt x="34937" y="15975"/>
                </a:lnTo>
                <a:lnTo>
                  <a:pt x="37622" y="15003"/>
                </a:lnTo>
                <a:lnTo>
                  <a:pt x="37441" y="17486"/>
                </a:lnTo>
                <a:lnTo>
                  <a:pt x="37159" y="19861"/>
                </a:lnTo>
                <a:lnTo>
                  <a:pt x="36655" y="21964"/>
                </a:lnTo>
                <a:lnTo>
                  <a:pt x="34083" y="22883"/>
                </a:lnTo>
                <a:lnTo>
                  <a:pt x="31234" y="23745"/>
                </a:lnTo>
                <a:lnTo>
                  <a:pt x="28328" y="24447"/>
                </a:lnTo>
                <a:lnTo>
                  <a:pt x="28213" y="24878"/>
                </a:lnTo>
                <a:lnTo>
                  <a:pt x="31177" y="24178"/>
                </a:lnTo>
                <a:close/>
              </a:path>
            </a:pathLst>
          </a:custGeom>
          <a:solidFill>
            <a:srgbClr val="005090"/>
          </a:solidFill>
        </p:spPr>
        <p:txBody>
          <a:bodyPr wrap="square" lIns="0" tIns="0" rIns="0" bIns="0" rtlCol="0">
            <a:noAutofit/>
          </a:bodyPr>
          <a:lstStyle/>
          <a:p>
            <a:endParaRPr/>
          </a:p>
        </p:txBody>
      </p:sp>
      <p:sp>
        <p:nvSpPr>
          <p:cNvPr id="260" name="object 260"/>
          <p:cNvSpPr/>
          <p:nvPr/>
        </p:nvSpPr>
        <p:spPr>
          <a:xfrm>
            <a:off x="440176" y="692397"/>
            <a:ext cx="38806" cy="9169"/>
          </a:xfrm>
          <a:custGeom>
            <a:avLst/>
            <a:gdLst/>
            <a:ahLst/>
            <a:cxnLst/>
            <a:rect l="l" t="t" r="r" b="b"/>
            <a:pathLst>
              <a:path w="38806" h="9169">
                <a:moveTo>
                  <a:pt x="20632" y="3398"/>
                </a:moveTo>
                <a:lnTo>
                  <a:pt x="20518" y="4271"/>
                </a:lnTo>
                <a:lnTo>
                  <a:pt x="17783" y="3284"/>
                </a:lnTo>
                <a:lnTo>
                  <a:pt x="15160" y="2600"/>
                </a:lnTo>
                <a:lnTo>
                  <a:pt x="12766" y="2050"/>
                </a:lnTo>
                <a:lnTo>
                  <a:pt x="12766" y="1670"/>
                </a:lnTo>
                <a:lnTo>
                  <a:pt x="12653" y="2050"/>
                </a:lnTo>
                <a:lnTo>
                  <a:pt x="12083" y="1898"/>
                </a:lnTo>
                <a:lnTo>
                  <a:pt x="11455" y="1784"/>
                </a:lnTo>
                <a:lnTo>
                  <a:pt x="10885" y="1670"/>
                </a:lnTo>
                <a:lnTo>
                  <a:pt x="5870" y="702"/>
                </a:lnTo>
                <a:lnTo>
                  <a:pt x="2223" y="436"/>
                </a:lnTo>
                <a:lnTo>
                  <a:pt x="569" y="379"/>
                </a:lnTo>
                <a:lnTo>
                  <a:pt x="2394" y="322"/>
                </a:lnTo>
                <a:lnTo>
                  <a:pt x="6839" y="265"/>
                </a:lnTo>
                <a:lnTo>
                  <a:pt x="12595" y="1082"/>
                </a:lnTo>
                <a:lnTo>
                  <a:pt x="12709" y="1518"/>
                </a:lnTo>
                <a:lnTo>
                  <a:pt x="12653" y="1139"/>
                </a:lnTo>
                <a:lnTo>
                  <a:pt x="15046" y="1461"/>
                </a:lnTo>
                <a:lnTo>
                  <a:pt x="17668" y="1993"/>
                </a:lnTo>
                <a:lnTo>
                  <a:pt x="20461" y="2695"/>
                </a:lnTo>
                <a:lnTo>
                  <a:pt x="23025" y="3398"/>
                </a:lnTo>
                <a:lnTo>
                  <a:pt x="25705" y="4271"/>
                </a:lnTo>
                <a:lnTo>
                  <a:pt x="28440" y="5391"/>
                </a:lnTo>
                <a:lnTo>
                  <a:pt x="28612" y="5828"/>
                </a:lnTo>
                <a:lnTo>
                  <a:pt x="28783" y="6321"/>
                </a:lnTo>
                <a:lnTo>
                  <a:pt x="28724" y="5239"/>
                </a:lnTo>
                <a:lnTo>
                  <a:pt x="28384" y="4328"/>
                </a:lnTo>
                <a:lnTo>
                  <a:pt x="27927" y="3569"/>
                </a:lnTo>
                <a:lnTo>
                  <a:pt x="27357" y="2866"/>
                </a:lnTo>
                <a:lnTo>
                  <a:pt x="30549" y="3986"/>
                </a:lnTo>
                <a:lnTo>
                  <a:pt x="33107" y="5391"/>
                </a:lnTo>
                <a:lnTo>
                  <a:pt x="35000" y="6587"/>
                </a:lnTo>
                <a:lnTo>
                  <a:pt x="35403" y="7176"/>
                </a:lnTo>
                <a:lnTo>
                  <a:pt x="35846" y="7992"/>
                </a:lnTo>
                <a:lnTo>
                  <a:pt x="35685" y="7289"/>
                </a:lnTo>
                <a:lnTo>
                  <a:pt x="35282" y="6739"/>
                </a:lnTo>
                <a:lnTo>
                  <a:pt x="37497" y="8144"/>
                </a:lnTo>
                <a:lnTo>
                  <a:pt x="38766" y="9169"/>
                </a:lnTo>
                <a:lnTo>
                  <a:pt x="37497" y="7992"/>
                </a:lnTo>
                <a:lnTo>
                  <a:pt x="35100" y="6416"/>
                </a:lnTo>
                <a:lnTo>
                  <a:pt x="34537" y="5676"/>
                </a:lnTo>
                <a:lnTo>
                  <a:pt x="34134" y="5296"/>
                </a:lnTo>
                <a:lnTo>
                  <a:pt x="34416" y="5676"/>
                </a:lnTo>
                <a:lnTo>
                  <a:pt x="34819" y="6264"/>
                </a:lnTo>
                <a:lnTo>
                  <a:pt x="32885" y="5068"/>
                </a:lnTo>
                <a:lnTo>
                  <a:pt x="30267" y="3663"/>
                </a:lnTo>
                <a:lnTo>
                  <a:pt x="27129" y="2543"/>
                </a:lnTo>
                <a:lnTo>
                  <a:pt x="26503" y="1784"/>
                </a:lnTo>
                <a:lnTo>
                  <a:pt x="25875" y="1196"/>
                </a:lnTo>
                <a:lnTo>
                  <a:pt x="25989" y="1613"/>
                </a:lnTo>
                <a:lnTo>
                  <a:pt x="26616" y="2316"/>
                </a:lnTo>
                <a:lnTo>
                  <a:pt x="24678" y="1670"/>
                </a:lnTo>
                <a:lnTo>
                  <a:pt x="22570" y="1082"/>
                </a:lnTo>
                <a:lnTo>
                  <a:pt x="20234" y="645"/>
                </a:lnTo>
                <a:lnTo>
                  <a:pt x="22626" y="1290"/>
                </a:lnTo>
                <a:lnTo>
                  <a:pt x="24850" y="1936"/>
                </a:lnTo>
                <a:lnTo>
                  <a:pt x="26843" y="2638"/>
                </a:lnTo>
                <a:lnTo>
                  <a:pt x="27413" y="3341"/>
                </a:lnTo>
                <a:lnTo>
                  <a:pt x="27927" y="4157"/>
                </a:lnTo>
                <a:lnTo>
                  <a:pt x="28326" y="5068"/>
                </a:lnTo>
                <a:lnTo>
                  <a:pt x="25591" y="3986"/>
                </a:lnTo>
                <a:lnTo>
                  <a:pt x="22969" y="3132"/>
                </a:lnTo>
                <a:lnTo>
                  <a:pt x="20461" y="2486"/>
                </a:lnTo>
                <a:lnTo>
                  <a:pt x="17611" y="1727"/>
                </a:lnTo>
                <a:lnTo>
                  <a:pt x="14989" y="1233"/>
                </a:lnTo>
                <a:lnTo>
                  <a:pt x="12595" y="911"/>
                </a:lnTo>
                <a:lnTo>
                  <a:pt x="12367" y="265"/>
                </a:lnTo>
                <a:lnTo>
                  <a:pt x="12538" y="911"/>
                </a:lnTo>
                <a:lnTo>
                  <a:pt x="6041" y="0"/>
                </a:lnTo>
                <a:lnTo>
                  <a:pt x="1311" y="265"/>
                </a:lnTo>
                <a:lnTo>
                  <a:pt x="0" y="322"/>
                </a:lnTo>
                <a:lnTo>
                  <a:pt x="1254" y="493"/>
                </a:lnTo>
                <a:lnTo>
                  <a:pt x="5244" y="759"/>
                </a:lnTo>
                <a:lnTo>
                  <a:pt x="10828" y="1898"/>
                </a:lnTo>
                <a:lnTo>
                  <a:pt x="11398" y="1993"/>
                </a:lnTo>
                <a:lnTo>
                  <a:pt x="12025" y="2164"/>
                </a:lnTo>
                <a:lnTo>
                  <a:pt x="12653" y="2259"/>
                </a:lnTo>
                <a:lnTo>
                  <a:pt x="15104" y="2866"/>
                </a:lnTo>
                <a:lnTo>
                  <a:pt x="17724" y="3569"/>
                </a:lnTo>
                <a:lnTo>
                  <a:pt x="20518" y="4537"/>
                </a:lnTo>
                <a:lnTo>
                  <a:pt x="20574" y="5239"/>
                </a:lnTo>
                <a:lnTo>
                  <a:pt x="20632" y="4802"/>
                </a:lnTo>
                <a:lnTo>
                  <a:pt x="20632" y="4594"/>
                </a:lnTo>
                <a:lnTo>
                  <a:pt x="23367" y="5505"/>
                </a:lnTo>
                <a:lnTo>
                  <a:pt x="23367" y="5182"/>
                </a:lnTo>
                <a:lnTo>
                  <a:pt x="20689" y="4271"/>
                </a:lnTo>
                <a:lnTo>
                  <a:pt x="20689" y="3341"/>
                </a:lnTo>
                <a:lnTo>
                  <a:pt x="20503" y="2954"/>
                </a:lnTo>
                <a:lnTo>
                  <a:pt x="20632" y="3398"/>
                </a:lnTo>
                <a:close/>
              </a:path>
            </a:pathLst>
          </a:custGeom>
          <a:solidFill>
            <a:srgbClr val="005090"/>
          </a:solidFill>
        </p:spPr>
        <p:txBody>
          <a:bodyPr wrap="square" lIns="0" tIns="0" rIns="0" bIns="0" rtlCol="0">
            <a:noAutofit/>
          </a:bodyPr>
          <a:lstStyle/>
          <a:p>
            <a:endParaRPr/>
          </a:p>
        </p:txBody>
      </p:sp>
      <p:sp>
        <p:nvSpPr>
          <p:cNvPr id="261" name="object 261"/>
          <p:cNvSpPr/>
          <p:nvPr/>
        </p:nvSpPr>
        <p:spPr>
          <a:xfrm>
            <a:off x="460652" y="695178"/>
            <a:ext cx="42" cy="85"/>
          </a:xfrm>
          <a:custGeom>
            <a:avLst/>
            <a:gdLst/>
            <a:ahLst/>
            <a:cxnLst/>
            <a:rect l="l" t="t" r="r" b="b"/>
            <a:pathLst>
              <a:path w="42" h="85">
                <a:moveTo>
                  <a:pt x="42" y="85"/>
                </a:moveTo>
                <a:close/>
              </a:path>
            </a:pathLst>
          </a:custGeom>
          <a:solidFill>
            <a:srgbClr val="005090"/>
          </a:solidFill>
        </p:spPr>
        <p:txBody>
          <a:bodyPr wrap="square" lIns="0" tIns="0" rIns="0" bIns="0" rtlCol="0">
            <a:noAutofit/>
          </a:bodyPr>
          <a:lstStyle/>
          <a:p>
            <a:endParaRPr/>
          </a:p>
        </p:txBody>
      </p:sp>
      <p:sp>
        <p:nvSpPr>
          <p:cNvPr id="262" name="object 262"/>
          <p:cNvSpPr/>
          <p:nvPr/>
        </p:nvSpPr>
        <p:spPr>
          <a:xfrm>
            <a:off x="460646" y="695220"/>
            <a:ext cx="5" cy="16"/>
          </a:xfrm>
          <a:custGeom>
            <a:avLst/>
            <a:gdLst/>
            <a:ahLst/>
            <a:cxnLst/>
            <a:rect l="l" t="t" r="r" b="b"/>
            <a:pathLst>
              <a:path w="5" h="16">
                <a:moveTo>
                  <a:pt x="5" y="0"/>
                </a:moveTo>
                <a:lnTo>
                  <a:pt x="0" y="16"/>
                </a:lnTo>
              </a:path>
            </a:pathLst>
          </a:custGeom>
          <a:solidFill>
            <a:srgbClr val="005090"/>
          </a:solidFill>
        </p:spPr>
        <p:txBody>
          <a:bodyPr wrap="square" lIns="0" tIns="0" rIns="0" bIns="0" rtlCol="0">
            <a:noAutofit/>
          </a:bodyPr>
          <a:lstStyle/>
          <a:p>
            <a:endParaRPr/>
          </a:p>
        </p:txBody>
      </p:sp>
      <p:sp>
        <p:nvSpPr>
          <p:cNvPr id="263" name="object 263"/>
          <p:cNvSpPr/>
          <p:nvPr/>
        </p:nvSpPr>
        <p:spPr>
          <a:xfrm>
            <a:off x="460637" y="695237"/>
            <a:ext cx="42" cy="114"/>
          </a:xfrm>
          <a:custGeom>
            <a:avLst/>
            <a:gdLst/>
            <a:ahLst/>
            <a:cxnLst/>
            <a:rect l="l" t="t" r="r" b="b"/>
            <a:pathLst>
              <a:path w="42" h="114">
                <a:moveTo>
                  <a:pt x="42" y="114"/>
                </a:moveTo>
                <a:close/>
              </a:path>
            </a:pathLst>
          </a:custGeom>
          <a:solidFill>
            <a:srgbClr val="005090"/>
          </a:solidFill>
        </p:spPr>
        <p:txBody>
          <a:bodyPr wrap="square" lIns="0" tIns="0" rIns="0" bIns="0" rtlCol="0">
            <a:noAutofit/>
          </a:bodyPr>
          <a:lstStyle/>
          <a:p>
            <a:endParaRPr/>
          </a:p>
        </p:txBody>
      </p:sp>
      <p:sp>
        <p:nvSpPr>
          <p:cNvPr id="264" name="object 264"/>
          <p:cNvSpPr/>
          <p:nvPr/>
        </p:nvSpPr>
        <p:spPr>
          <a:xfrm>
            <a:off x="386373" y="691694"/>
            <a:ext cx="30891" cy="34271"/>
          </a:xfrm>
          <a:custGeom>
            <a:avLst/>
            <a:gdLst/>
            <a:ahLst/>
            <a:cxnLst/>
            <a:rect l="l" t="t" r="r" b="b"/>
            <a:pathLst>
              <a:path w="30891" h="34271">
                <a:moveTo>
                  <a:pt x="8663" y="22613"/>
                </a:moveTo>
                <a:lnTo>
                  <a:pt x="9062" y="23855"/>
                </a:lnTo>
                <a:lnTo>
                  <a:pt x="8549" y="24502"/>
                </a:lnTo>
                <a:lnTo>
                  <a:pt x="8321" y="24772"/>
                </a:lnTo>
                <a:lnTo>
                  <a:pt x="6895" y="26607"/>
                </a:lnTo>
                <a:lnTo>
                  <a:pt x="5643" y="28496"/>
                </a:lnTo>
                <a:lnTo>
                  <a:pt x="4674" y="30816"/>
                </a:lnTo>
                <a:lnTo>
                  <a:pt x="5814" y="28821"/>
                </a:lnTo>
                <a:lnTo>
                  <a:pt x="7123" y="26877"/>
                </a:lnTo>
                <a:lnTo>
                  <a:pt x="8605" y="24988"/>
                </a:lnTo>
                <a:lnTo>
                  <a:pt x="9004" y="24449"/>
                </a:lnTo>
                <a:lnTo>
                  <a:pt x="9175" y="24233"/>
                </a:lnTo>
                <a:lnTo>
                  <a:pt x="9403" y="23477"/>
                </a:lnTo>
                <a:lnTo>
                  <a:pt x="8947" y="22182"/>
                </a:lnTo>
                <a:lnTo>
                  <a:pt x="8833" y="20941"/>
                </a:lnTo>
                <a:lnTo>
                  <a:pt x="8833" y="19325"/>
                </a:lnTo>
                <a:lnTo>
                  <a:pt x="8947" y="17750"/>
                </a:lnTo>
                <a:lnTo>
                  <a:pt x="9290" y="16402"/>
                </a:lnTo>
                <a:lnTo>
                  <a:pt x="9803" y="15320"/>
                </a:lnTo>
                <a:lnTo>
                  <a:pt x="11570" y="13649"/>
                </a:lnTo>
                <a:lnTo>
                  <a:pt x="13678" y="11921"/>
                </a:lnTo>
                <a:lnTo>
                  <a:pt x="16186" y="10308"/>
                </a:lnTo>
                <a:lnTo>
                  <a:pt x="15843" y="11219"/>
                </a:lnTo>
                <a:lnTo>
                  <a:pt x="15902" y="14408"/>
                </a:lnTo>
                <a:lnTo>
                  <a:pt x="15958" y="13383"/>
                </a:lnTo>
                <a:lnTo>
                  <a:pt x="15958" y="13004"/>
                </a:lnTo>
                <a:lnTo>
                  <a:pt x="16014" y="11921"/>
                </a:lnTo>
                <a:lnTo>
                  <a:pt x="16242" y="10896"/>
                </a:lnTo>
                <a:lnTo>
                  <a:pt x="16643" y="9985"/>
                </a:lnTo>
                <a:lnTo>
                  <a:pt x="18864" y="8580"/>
                </a:lnTo>
                <a:lnTo>
                  <a:pt x="21371" y="7232"/>
                </a:lnTo>
                <a:lnTo>
                  <a:pt x="24165" y="6093"/>
                </a:lnTo>
                <a:lnTo>
                  <a:pt x="24280" y="6644"/>
                </a:lnTo>
                <a:lnTo>
                  <a:pt x="24622" y="5941"/>
                </a:lnTo>
                <a:lnTo>
                  <a:pt x="24735" y="5619"/>
                </a:lnTo>
                <a:lnTo>
                  <a:pt x="24906" y="5239"/>
                </a:lnTo>
                <a:lnTo>
                  <a:pt x="25077" y="4859"/>
                </a:lnTo>
                <a:lnTo>
                  <a:pt x="25361" y="4480"/>
                </a:lnTo>
                <a:lnTo>
                  <a:pt x="25703" y="3948"/>
                </a:lnTo>
                <a:lnTo>
                  <a:pt x="26102" y="3455"/>
                </a:lnTo>
                <a:lnTo>
                  <a:pt x="26501" y="3018"/>
                </a:lnTo>
                <a:lnTo>
                  <a:pt x="28553" y="2316"/>
                </a:lnTo>
                <a:lnTo>
                  <a:pt x="30833" y="1727"/>
                </a:lnTo>
                <a:lnTo>
                  <a:pt x="30891" y="1518"/>
                </a:lnTo>
                <a:lnTo>
                  <a:pt x="28724" y="2050"/>
                </a:lnTo>
                <a:lnTo>
                  <a:pt x="26787" y="2695"/>
                </a:lnTo>
                <a:lnTo>
                  <a:pt x="27413" y="2050"/>
                </a:lnTo>
                <a:lnTo>
                  <a:pt x="28098" y="1461"/>
                </a:lnTo>
                <a:lnTo>
                  <a:pt x="28781" y="911"/>
                </a:lnTo>
                <a:lnTo>
                  <a:pt x="29465" y="0"/>
                </a:lnTo>
                <a:lnTo>
                  <a:pt x="28440" y="816"/>
                </a:lnTo>
                <a:lnTo>
                  <a:pt x="26102" y="1518"/>
                </a:lnTo>
                <a:lnTo>
                  <a:pt x="24280" y="2278"/>
                </a:lnTo>
                <a:lnTo>
                  <a:pt x="23252" y="2752"/>
                </a:lnTo>
                <a:lnTo>
                  <a:pt x="22797" y="3018"/>
                </a:lnTo>
                <a:lnTo>
                  <a:pt x="23595" y="2695"/>
                </a:lnTo>
                <a:lnTo>
                  <a:pt x="25476" y="1898"/>
                </a:lnTo>
                <a:lnTo>
                  <a:pt x="28042" y="1139"/>
                </a:lnTo>
                <a:lnTo>
                  <a:pt x="27413" y="1613"/>
                </a:lnTo>
                <a:lnTo>
                  <a:pt x="26787" y="2221"/>
                </a:lnTo>
                <a:lnTo>
                  <a:pt x="26161" y="2923"/>
                </a:lnTo>
                <a:lnTo>
                  <a:pt x="23311" y="3891"/>
                </a:lnTo>
                <a:lnTo>
                  <a:pt x="20916" y="5068"/>
                </a:lnTo>
                <a:lnTo>
                  <a:pt x="19092" y="6093"/>
                </a:lnTo>
                <a:lnTo>
                  <a:pt x="19206" y="5941"/>
                </a:lnTo>
                <a:lnTo>
                  <a:pt x="20232" y="4973"/>
                </a:lnTo>
                <a:lnTo>
                  <a:pt x="21031" y="4271"/>
                </a:lnTo>
                <a:lnTo>
                  <a:pt x="21601" y="3834"/>
                </a:lnTo>
                <a:lnTo>
                  <a:pt x="21144" y="4100"/>
                </a:lnTo>
                <a:lnTo>
                  <a:pt x="20346" y="4689"/>
                </a:lnTo>
                <a:lnTo>
                  <a:pt x="19549" y="5391"/>
                </a:lnTo>
                <a:lnTo>
                  <a:pt x="19092" y="5771"/>
                </a:lnTo>
                <a:lnTo>
                  <a:pt x="18693" y="6207"/>
                </a:lnTo>
                <a:lnTo>
                  <a:pt x="18465" y="6416"/>
                </a:lnTo>
                <a:lnTo>
                  <a:pt x="17611" y="6967"/>
                </a:lnTo>
                <a:lnTo>
                  <a:pt x="16870" y="7403"/>
                </a:lnTo>
                <a:lnTo>
                  <a:pt x="16300" y="7764"/>
                </a:lnTo>
                <a:lnTo>
                  <a:pt x="15787" y="8258"/>
                </a:lnTo>
                <a:lnTo>
                  <a:pt x="16300" y="7878"/>
                </a:lnTo>
                <a:lnTo>
                  <a:pt x="17154" y="7346"/>
                </a:lnTo>
                <a:lnTo>
                  <a:pt x="18181" y="6739"/>
                </a:lnTo>
                <a:lnTo>
                  <a:pt x="18808" y="6416"/>
                </a:lnTo>
                <a:lnTo>
                  <a:pt x="20632" y="5391"/>
                </a:lnTo>
                <a:lnTo>
                  <a:pt x="23025" y="4214"/>
                </a:lnTo>
                <a:lnTo>
                  <a:pt x="25931" y="3246"/>
                </a:lnTo>
                <a:lnTo>
                  <a:pt x="25591" y="3568"/>
                </a:lnTo>
                <a:lnTo>
                  <a:pt x="25305" y="3948"/>
                </a:lnTo>
                <a:lnTo>
                  <a:pt x="25021" y="4328"/>
                </a:lnTo>
                <a:lnTo>
                  <a:pt x="24735" y="4802"/>
                </a:lnTo>
                <a:lnTo>
                  <a:pt x="24451" y="5296"/>
                </a:lnTo>
                <a:lnTo>
                  <a:pt x="24280" y="5828"/>
                </a:lnTo>
                <a:lnTo>
                  <a:pt x="21543" y="6910"/>
                </a:lnTo>
                <a:lnTo>
                  <a:pt x="18979" y="8201"/>
                </a:lnTo>
                <a:lnTo>
                  <a:pt x="16755" y="9662"/>
                </a:lnTo>
                <a:lnTo>
                  <a:pt x="16812" y="8694"/>
                </a:lnTo>
                <a:lnTo>
                  <a:pt x="16300" y="9928"/>
                </a:lnTo>
                <a:lnTo>
                  <a:pt x="13906" y="11504"/>
                </a:lnTo>
                <a:lnTo>
                  <a:pt x="11797" y="13174"/>
                </a:lnTo>
                <a:lnTo>
                  <a:pt x="10087" y="14845"/>
                </a:lnTo>
                <a:lnTo>
                  <a:pt x="10657" y="13763"/>
                </a:lnTo>
                <a:lnTo>
                  <a:pt x="11171" y="12909"/>
                </a:lnTo>
                <a:lnTo>
                  <a:pt x="11682" y="12244"/>
                </a:lnTo>
                <a:lnTo>
                  <a:pt x="11342" y="12624"/>
                </a:lnTo>
                <a:lnTo>
                  <a:pt x="11000" y="13004"/>
                </a:lnTo>
                <a:lnTo>
                  <a:pt x="10657" y="13383"/>
                </a:lnTo>
                <a:lnTo>
                  <a:pt x="10373" y="13763"/>
                </a:lnTo>
                <a:lnTo>
                  <a:pt x="10144" y="14200"/>
                </a:lnTo>
                <a:lnTo>
                  <a:pt x="9860" y="14731"/>
                </a:lnTo>
                <a:lnTo>
                  <a:pt x="9632" y="15168"/>
                </a:lnTo>
                <a:lnTo>
                  <a:pt x="9517" y="15377"/>
                </a:lnTo>
                <a:lnTo>
                  <a:pt x="8947" y="15984"/>
                </a:lnTo>
                <a:lnTo>
                  <a:pt x="8377" y="16572"/>
                </a:lnTo>
                <a:lnTo>
                  <a:pt x="7922" y="17104"/>
                </a:lnTo>
                <a:lnTo>
                  <a:pt x="7352" y="17750"/>
                </a:lnTo>
                <a:lnTo>
                  <a:pt x="6895" y="18357"/>
                </a:lnTo>
                <a:lnTo>
                  <a:pt x="6440" y="18889"/>
                </a:lnTo>
                <a:lnTo>
                  <a:pt x="6098" y="19439"/>
                </a:lnTo>
                <a:lnTo>
                  <a:pt x="5755" y="19971"/>
                </a:lnTo>
                <a:lnTo>
                  <a:pt x="5413" y="20464"/>
                </a:lnTo>
                <a:lnTo>
                  <a:pt x="6098" y="19534"/>
                </a:lnTo>
                <a:lnTo>
                  <a:pt x="6954" y="18414"/>
                </a:lnTo>
                <a:lnTo>
                  <a:pt x="8035" y="17218"/>
                </a:lnTo>
                <a:lnTo>
                  <a:pt x="8434" y="16781"/>
                </a:lnTo>
                <a:lnTo>
                  <a:pt x="8833" y="16307"/>
                </a:lnTo>
                <a:lnTo>
                  <a:pt x="9290" y="15870"/>
                </a:lnTo>
                <a:lnTo>
                  <a:pt x="8833" y="16952"/>
                </a:lnTo>
                <a:lnTo>
                  <a:pt x="8549" y="18243"/>
                </a:lnTo>
                <a:lnTo>
                  <a:pt x="8492" y="19705"/>
                </a:lnTo>
                <a:lnTo>
                  <a:pt x="6668" y="21696"/>
                </a:lnTo>
                <a:lnTo>
                  <a:pt x="5185" y="23747"/>
                </a:lnTo>
                <a:lnTo>
                  <a:pt x="3933" y="25744"/>
                </a:lnTo>
                <a:lnTo>
                  <a:pt x="3933" y="25205"/>
                </a:lnTo>
                <a:lnTo>
                  <a:pt x="3989" y="24935"/>
                </a:lnTo>
                <a:lnTo>
                  <a:pt x="4217" y="23424"/>
                </a:lnTo>
                <a:lnTo>
                  <a:pt x="4559" y="22235"/>
                </a:lnTo>
                <a:lnTo>
                  <a:pt x="4843" y="21427"/>
                </a:lnTo>
                <a:lnTo>
                  <a:pt x="4559" y="21966"/>
                </a:lnTo>
                <a:lnTo>
                  <a:pt x="4388" y="22182"/>
                </a:lnTo>
                <a:lnTo>
                  <a:pt x="4160" y="22938"/>
                </a:lnTo>
                <a:lnTo>
                  <a:pt x="3933" y="23802"/>
                </a:lnTo>
                <a:lnTo>
                  <a:pt x="3762" y="24935"/>
                </a:lnTo>
                <a:lnTo>
                  <a:pt x="3647" y="25313"/>
                </a:lnTo>
                <a:lnTo>
                  <a:pt x="3647" y="25744"/>
                </a:lnTo>
                <a:lnTo>
                  <a:pt x="3590" y="26230"/>
                </a:lnTo>
                <a:lnTo>
                  <a:pt x="2450" y="28119"/>
                </a:lnTo>
                <a:lnTo>
                  <a:pt x="1482" y="30007"/>
                </a:lnTo>
                <a:lnTo>
                  <a:pt x="797" y="31735"/>
                </a:lnTo>
                <a:lnTo>
                  <a:pt x="513" y="32436"/>
                </a:lnTo>
                <a:lnTo>
                  <a:pt x="227" y="33083"/>
                </a:lnTo>
                <a:lnTo>
                  <a:pt x="0" y="33730"/>
                </a:lnTo>
                <a:lnTo>
                  <a:pt x="0" y="34271"/>
                </a:lnTo>
                <a:lnTo>
                  <a:pt x="283" y="33516"/>
                </a:lnTo>
                <a:lnTo>
                  <a:pt x="626" y="32652"/>
                </a:lnTo>
                <a:lnTo>
                  <a:pt x="1025" y="31788"/>
                </a:lnTo>
                <a:lnTo>
                  <a:pt x="1653" y="30224"/>
                </a:lnTo>
                <a:lnTo>
                  <a:pt x="2507" y="28496"/>
                </a:lnTo>
                <a:lnTo>
                  <a:pt x="3590" y="26716"/>
                </a:lnTo>
                <a:lnTo>
                  <a:pt x="3647" y="27957"/>
                </a:lnTo>
                <a:lnTo>
                  <a:pt x="3818" y="29360"/>
                </a:lnTo>
                <a:lnTo>
                  <a:pt x="4331" y="30871"/>
                </a:lnTo>
                <a:lnTo>
                  <a:pt x="4559" y="30438"/>
                </a:lnTo>
                <a:lnTo>
                  <a:pt x="4104" y="28927"/>
                </a:lnTo>
                <a:lnTo>
                  <a:pt x="3874" y="27524"/>
                </a:lnTo>
                <a:lnTo>
                  <a:pt x="3874" y="26283"/>
                </a:lnTo>
                <a:lnTo>
                  <a:pt x="5129" y="24233"/>
                </a:lnTo>
                <a:lnTo>
                  <a:pt x="6668" y="22182"/>
                </a:lnTo>
                <a:lnTo>
                  <a:pt x="8492" y="20123"/>
                </a:lnTo>
                <a:lnTo>
                  <a:pt x="8492" y="21319"/>
                </a:lnTo>
                <a:lnTo>
                  <a:pt x="8663" y="22613"/>
                </a:lnTo>
                <a:close/>
              </a:path>
            </a:pathLst>
          </a:custGeom>
          <a:solidFill>
            <a:srgbClr val="005090"/>
          </a:solidFill>
        </p:spPr>
        <p:txBody>
          <a:bodyPr wrap="square" lIns="0" tIns="0" rIns="0" bIns="0" rtlCol="0">
            <a:noAutofit/>
          </a:bodyPr>
          <a:lstStyle/>
          <a:p>
            <a:endParaRPr/>
          </a:p>
        </p:txBody>
      </p:sp>
      <p:sp>
        <p:nvSpPr>
          <p:cNvPr id="265" name="object 265"/>
          <p:cNvSpPr/>
          <p:nvPr/>
        </p:nvSpPr>
        <p:spPr>
          <a:xfrm>
            <a:off x="441543" y="686037"/>
            <a:ext cx="569" cy="38"/>
          </a:xfrm>
          <a:custGeom>
            <a:avLst/>
            <a:gdLst/>
            <a:ahLst/>
            <a:cxnLst/>
            <a:rect l="l" t="t" r="r" b="b"/>
            <a:pathLst>
              <a:path w="569" h="38">
                <a:moveTo>
                  <a:pt x="569" y="37"/>
                </a:moveTo>
                <a:lnTo>
                  <a:pt x="0" y="0"/>
                </a:lnTo>
                <a:lnTo>
                  <a:pt x="569" y="38"/>
                </a:lnTo>
                <a:close/>
              </a:path>
            </a:pathLst>
          </a:custGeom>
          <a:solidFill>
            <a:srgbClr val="005090"/>
          </a:solidFill>
        </p:spPr>
        <p:txBody>
          <a:bodyPr wrap="square" lIns="0" tIns="0" rIns="0" bIns="0" rtlCol="0">
            <a:noAutofit/>
          </a:bodyPr>
          <a:lstStyle/>
          <a:p>
            <a:endParaRPr/>
          </a:p>
        </p:txBody>
      </p:sp>
      <p:sp>
        <p:nvSpPr>
          <p:cNvPr id="266" name="object 266"/>
          <p:cNvSpPr/>
          <p:nvPr/>
        </p:nvSpPr>
        <p:spPr>
          <a:xfrm>
            <a:off x="384321" y="722133"/>
            <a:ext cx="7695" cy="31139"/>
          </a:xfrm>
          <a:custGeom>
            <a:avLst/>
            <a:gdLst/>
            <a:ahLst/>
            <a:cxnLst/>
            <a:rect l="l" t="t" r="r" b="b"/>
            <a:pathLst>
              <a:path w="7695" h="31139">
                <a:moveTo>
                  <a:pt x="1824" y="2860"/>
                </a:moveTo>
                <a:lnTo>
                  <a:pt x="1824" y="3941"/>
                </a:lnTo>
                <a:lnTo>
                  <a:pt x="1425" y="5019"/>
                </a:lnTo>
                <a:lnTo>
                  <a:pt x="1139" y="5991"/>
                </a:lnTo>
                <a:lnTo>
                  <a:pt x="912" y="6855"/>
                </a:lnTo>
                <a:lnTo>
                  <a:pt x="797" y="7394"/>
                </a:lnTo>
                <a:lnTo>
                  <a:pt x="684" y="7933"/>
                </a:lnTo>
                <a:lnTo>
                  <a:pt x="626" y="8472"/>
                </a:lnTo>
                <a:lnTo>
                  <a:pt x="912" y="7394"/>
                </a:lnTo>
                <a:lnTo>
                  <a:pt x="1254" y="6044"/>
                </a:lnTo>
                <a:lnTo>
                  <a:pt x="1824" y="4480"/>
                </a:lnTo>
                <a:lnTo>
                  <a:pt x="1824" y="4857"/>
                </a:lnTo>
                <a:lnTo>
                  <a:pt x="1881" y="5288"/>
                </a:lnTo>
                <a:lnTo>
                  <a:pt x="1937" y="5774"/>
                </a:lnTo>
                <a:lnTo>
                  <a:pt x="2052" y="6691"/>
                </a:lnTo>
                <a:lnTo>
                  <a:pt x="2279" y="7663"/>
                </a:lnTo>
                <a:lnTo>
                  <a:pt x="2678" y="8744"/>
                </a:lnTo>
                <a:lnTo>
                  <a:pt x="2279" y="9822"/>
                </a:lnTo>
                <a:lnTo>
                  <a:pt x="1995" y="10902"/>
                </a:lnTo>
                <a:lnTo>
                  <a:pt x="1709" y="11927"/>
                </a:lnTo>
                <a:lnTo>
                  <a:pt x="1196" y="13546"/>
                </a:lnTo>
                <a:lnTo>
                  <a:pt x="855" y="15164"/>
                </a:lnTo>
                <a:lnTo>
                  <a:pt x="626" y="16783"/>
                </a:lnTo>
                <a:lnTo>
                  <a:pt x="285" y="15813"/>
                </a:lnTo>
                <a:lnTo>
                  <a:pt x="114" y="15003"/>
                </a:lnTo>
                <a:lnTo>
                  <a:pt x="0" y="14355"/>
                </a:lnTo>
                <a:lnTo>
                  <a:pt x="0" y="15058"/>
                </a:lnTo>
                <a:lnTo>
                  <a:pt x="114" y="15705"/>
                </a:lnTo>
                <a:lnTo>
                  <a:pt x="285" y="16405"/>
                </a:lnTo>
                <a:lnTo>
                  <a:pt x="569" y="17269"/>
                </a:lnTo>
                <a:lnTo>
                  <a:pt x="342" y="18889"/>
                </a:lnTo>
                <a:lnTo>
                  <a:pt x="227" y="20508"/>
                </a:lnTo>
                <a:lnTo>
                  <a:pt x="285" y="22072"/>
                </a:lnTo>
                <a:lnTo>
                  <a:pt x="342" y="23097"/>
                </a:lnTo>
                <a:lnTo>
                  <a:pt x="513" y="24069"/>
                </a:lnTo>
                <a:lnTo>
                  <a:pt x="684" y="25094"/>
                </a:lnTo>
                <a:lnTo>
                  <a:pt x="457" y="22828"/>
                </a:lnTo>
                <a:lnTo>
                  <a:pt x="457" y="20400"/>
                </a:lnTo>
                <a:lnTo>
                  <a:pt x="797" y="17808"/>
                </a:lnTo>
                <a:lnTo>
                  <a:pt x="1254" y="19158"/>
                </a:lnTo>
                <a:lnTo>
                  <a:pt x="2108" y="20669"/>
                </a:lnTo>
                <a:lnTo>
                  <a:pt x="3306" y="22289"/>
                </a:lnTo>
                <a:lnTo>
                  <a:pt x="3077" y="24286"/>
                </a:lnTo>
                <a:lnTo>
                  <a:pt x="2964" y="26228"/>
                </a:lnTo>
                <a:lnTo>
                  <a:pt x="2964" y="28925"/>
                </a:lnTo>
                <a:lnTo>
                  <a:pt x="3077" y="29789"/>
                </a:lnTo>
                <a:lnTo>
                  <a:pt x="3135" y="30653"/>
                </a:lnTo>
                <a:lnTo>
                  <a:pt x="2793" y="30167"/>
                </a:lnTo>
                <a:lnTo>
                  <a:pt x="2678" y="29951"/>
                </a:lnTo>
                <a:lnTo>
                  <a:pt x="1881" y="28817"/>
                </a:lnTo>
                <a:lnTo>
                  <a:pt x="1367" y="27792"/>
                </a:lnTo>
                <a:lnTo>
                  <a:pt x="1083" y="27092"/>
                </a:lnTo>
                <a:lnTo>
                  <a:pt x="1196" y="27523"/>
                </a:lnTo>
                <a:lnTo>
                  <a:pt x="1196" y="27792"/>
                </a:lnTo>
                <a:lnTo>
                  <a:pt x="1538" y="28439"/>
                </a:lnTo>
                <a:lnTo>
                  <a:pt x="1937" y="29195"/>
                </a:lnTo>
                <a:lnTo>
                  <a:pt x="2450" y="30059"/>
                </a:lnTo>
                <a:lnTo>
                  <a:pt x="2906" y="30761"/>
                </a:lnTo>
                <a:lnTo>
                  <a:pt x="3192" y="31139"/>
                </a:lnTo>
                <a:lnTo>
                  <a:pt x="3248" y="26336"/>
                </a:lnTo>
                <a:lnTo>
                  <a:pt x="3363" y="24555"/>
                </a:lnTo>
                <a:lnTo>
                  <a:pt x="3590" y="22666"/>
                </a:lnTo>
                <a:lnTo>
                  <a:pt x="4674" y="24014"/>
                </a:lnTo>
                <a:lnTo>
                  <a:pt x="5985" y="25472"/>
                </a:lnTo>
                <a:lnTo>
                  <a:pt x="7636" y="26822"/>
                </a:lnTo>
                <a:lnTo>
                  <a:pt x="7695" y="26336"/>
                </a:lnTo>
                <a:lnTo>
                  <a:pt x="6041" y="24933"/>
                </a:lnTo>
                <a:lnTo>
                  <a:pt x="4730" y="23530"/>
                </a:lnTo>
                <a:lnTo>
                  <a:pt x="3647" y="22180"/>
                </a:lnTo>
                <a:lnTo>
                  <a:pt x="3705" y="19158"/>
                </a:lnTo>
                <a:lnTo>
                  <a:pt x="3363" y="21803"/>
                </a:lnTo>
                <a:lnTo>
                  <a:pt x="2223" y="20291"/>
                </a:lnTo>
                <a:lnTo>
                  <a:pt x="1425" y="18834"/>
                </a:lnTo>
                <a:lnTo>
                  <a:pt x="912" y="17539"/>
                </a:lnTo>
                <a:lnTo>
                  <a:pt x="855" y="17322"/>
                </a:lnTo>
                <a:lnTo>
                  <a:pt x="1083" y="15597"/>
                </a:lnTo>
                <a:lnTo>
                  <a:pt x="1482" y="13816"/>
                </a:lnTo>
                <a:lnTo>
                  <a:pt x="1995" y="11980"/>
                </a:lnTo>
                <a:lnTo>
                  <a:pt x="2223" y="11063"/>
                </a:lnTo>
                <a:lnTo>
                  <a:pt x="2507" y="10146"/>
                </a:lnTo>
                <a:lnTo>
                  <a:pt x="2793" y="9228"/>
                </a:lnTo>
                <a:lnTo>
                  <a:pt x="3363" y="10577"/>
                </a:lnTo>
                <a:lnTo>
                  <a:pt x="3534" y="9983"/>
                </a:lnTo>
                <a:lnTo>
                  <a:pt x="3020" y="8635"/>
                </a:lnTo>
                <a:lnTo>
                  <a:pt x="3933" y="6044"/>
                </a:lnTo>
                <a:lnTo>
                  <a:pt x="5073" y="3400"/>
                </a:lnTo>
                <a:lnTo>
                  <a:pt x="6496" y="810"/>
                </a:lnTo>
                <a:lnTo>
                  <a:pt x="6954" y="2158"/>
                </a:lnTo>
                <a:lnTo>
                  <a:pt x="6611" y="0"/>
                </a:lnTo>
                <a:lnTo>
                  <a:pt x="6384" y="432"/>
                </a:lnTo>
                <a:lnTo>
                  <a:pt x="4901" y="2969"/>
                </a:lnTo>
                <a:lnTo>
                  <a:pt x="3762" y="5613"/>
                </a:lnTo>
                <a:lnTo>
                  <a:pt x="2849" y="8149"/>
                </a:lnTo>
                <a:lnTo>
                  <a:pt x="2565" y="7286"/>
                </a:lnTo>
                <a:lnTo>
                  <a:pt x="2336" y="6477"/>
                </a:lnTo>
                <a:lnTo>
                  <a:pt x="2279" y="5721"/>
                </a:lnTo>
                <a:lnTo>
                  <a:pt x="2167" y="5019"/>
                </a:lnTo>
                <a:lnTo>
                  <a:pt x="2108" y="4372"/>
                </a:lnTo>
                <a:lnTo>
                  <a:pt x="2052" y="3832"/>
                </a:lnTo>
                <a:lnTo>
                  <a:pt x="2052" y="2752"/>
                </a:lnTo>
                <a:lnTo>
                  <a:pt x="2108" y="2321"/>
                </a:lnTo>
                <a:lnTo>
                  <a:pt x="1824" y="2860"/>
                </a:lnTo>
                <a:close/>
              </a:path>
            </a:pathLst>
          </a:custGeom>
          <a:solidFill>
            <a:srgbClr val="005090"/>
          </a:solidFill>
        </p:spPr>
        <p:txBody>
          <a:bodyPr wrap="square" lIns="0" tIns="0" rIns="0" bIns="0" rtlCol="0">
            <a:noAutofit/>
          </a:bodyPr>
          <a:lstStyle/>
          <a:p>
            <a:endParaRPr/>
          </a:p>
        </p:txBody>
      </p:sp>
      <p:sp>
        <p:nvSpPr>
          <p:cNvPr id="267" name="object 267"/>
          <p:cNvSpPr/>
          <p:nvPr/>
        </p:nvSpPr>
        <p:spPr>
          <a:xfrm>
            <a:off x="389908" y="726991"/>
            <a:ext cx="3248" cy="8472"/>
          </a:xfrm>
          <a:custGeom>
            <a:avLst/>
            <a:gdLst/>
            <a:ahLst/>
            <a:cxnLst/>
            <a:rect l="l" t="t" r="r" b="b"/>
            <a:pathLst>
              <a:path w="3248" h="8472">
                <a:moveTo>
                  <a:pt x="3248" y="377"/>
                </a:moveTo>
                <a:lnTo>
                  <a:pt x="3018" y="0"/>
                </a:lnTo>
                <a:lnTo>
                  <a:pt x="1651" y="2752"/>
                </a:lnTo>
                <a:lnTo>
                  <a:pt x="569" y="5450"/>
                </a:lnTo>
                <a:lnTo>
                  <a:pt x="0" y="8472"/>
                </a:lnTo>
                <a:lnTo>
                  <a:pt x="853" y="5828"/>
                </a:lnTo>
                <a:lnTo>
                  <a:pt x="1937" y="3075"/>
                </a:lnTo>
                <a:lnTo>
                  <a:pt x="3248" y="377"/>
                </a:lnTo>
                <a:close/>
              </a:path>
            </a:pathLst>
          </a:custGeom>
          <a:solidFill>
            <a:srgbClr val="005090"/>
          </a:solidFill>
        </p:spPr>
        <p:txBody>
          <a:bodyPr wrap="square" lIns="0" tIns="0" rIns="0" bIns="0" rtlCol="0">
            <a:noAutofit/>
          </a:bodyPr>
          <a:lstStyle/>
          <a:p>
            <a:endParaRPr/>
          </a:p>
        </p:txBody>
      </p:sp>
      <p:sp>
        <p:nvSpPr>
          <p:cNvPr id="268" name="object 268"/>
          <p:cNvSpPr/>
          <p:nvPr/>
        </p:nvSpPr>
        <p:spPr>
          <a:xfrm>
            <a:off x="443938" y="708533"/>
            <a:ext cx="47873" cy="73610"/>
          </a:xfrm>
          <a:custGeom>
            <a:avLst/>
            <a:gdLst/>
            <a:ahLst/>
            <a:cxnLst/>
            <a:rect l="l" t="t" r="r" b="b"/>
            <a:pathLst>
              <a:path w="47873" h="73610">
                <a:moveTo>
                  <a:pt x="56" y="35241"/>
                </a:moveTo>
                <a:lnTo>
                  <a:pt x="2906" y="35133"/>
                </a:lnTo>
                <a:lnTo>
                  <a:pt x="5699" y="34864"/>
                </a:lnTo>
                <a:lnTo>
                  <a:pt x="8492" y="34486"/>
                </a:lnTo>
                <a:lnTo>
                  <a:pt x="8833" y="37561"/>
                </a:lnTo>
                <a:lnTo>
                  <a:pt x="9062" y="40583"/>
                </a:lnTo>
                <a:lnTo>
                  <a:pt x="9290" y="43551"/>
                </a:lnTo>
                <a:lnTo>
                  <a:pt x="6384" y="43928"/>
                </a:lnTo>
                <a:lnTo>
                  <a:pt x="3363" y="44200"/>
                </a:lnTo>
                <a:lnTo>
                  <a:pt x="342" y="45117"/>
                </a:lnTo>
                <a:lnTo>
                  <a:pt x="3363" y="44955"/>
                </a:lnTo>
                <a:lnTo>
                  <a:pt x="6384" y="44684"/>
                </a:lnTo>
                <a:lnTo>
                  <a:pt x="9346" y="44253"/>
                </a:lnTo>
                <a:lnTo>
                  <a:pt x="9517" y="37453"/>
                </a:lnTo>
                <a:lnTo>
                  <a:pt x="9175" y="34378"/>
                </a:lnTo>
                <a:lnTo>
                  <a:pt x="11968" y="33945"/>
                </a:lnTo>
                <a:lnTo>
                  <a:pt x="14703" y="33406"/>
                </a:lnTo>
                <a:lnTo>
                  <a:pt x="17269" y="32758"/>
                </a:lnTo>
                <a:lnTo>
                  <a:pt x="17895" y="35834"/>
                </a:lnTo>
                <a:lnTo>
                  <a:pt x="18353" y="38803"/>
                </a:lnTo>
                <a:lnTo>
                  <a:pt x="18637" y="41717"/>
                </a:lnTo>
                <a:lnTo>
                  <a:pt x="18979" y="38641"/>
                </a:lnTo>
                <a:lnTo>
                  <a:pt x="18522" y="35672"/>
                </a:lnTo>
                <a:lnTo>
                  <a:pt x="17895" y="32597"/>
                </a:lnTo>
                <a:lnTo>
                  <a:pt x="20403" y="32003"/>
                </a:lnTo>
                <a:lnTo>
                  <a:pt x="22797" y="31247"/>
                </a:lnTo>
                <a:lnTo>
                  <a:pt x="25021" y="30383"/>
                </a:lnTo>
                <a:lnTo>
                  <a:pt x="25820" y="33352"/>
                </a:lnTo>
                <a:lnTo>
                  <a:pt x="25591" y="30167"/>
                </a:lnTo>
                <a:lnTo>
                  <a:pt x="27874" y="29250"/>
                </a:lnTo>
                <a:lnTo>
                  <a:pt x="29969" y="28280"/>
                </a:lnTo>
                <a:lnTo>
                  <a:pt x="31922" y="27200"/>
                </a:lnTo>
                <a:lnTo>
                  <a:pt x="32950" y="30061"/>
                </a:lnTo>
                <a:lnTo>
                  <a:pt x="33735" y="32920"/>
                </a:lnTo>
                <a:lnTo>
                  <a:pt x="34420" y="35727"/>
                </a:lnTo>
                <a:lnTo>
                  <a:pt x="32325" y="36859"/>
                </a:lnTo>
                <a:lnTo>
                  <a:pt x="30029" y="37939"/>
                </a:lnTo>
                <a:lnTo>
                  <a:pt x="27593" y="38911"/>
                </a:lnTo>
                <a:lnTo>
                  <a:pt x="27069" y="36050"/>
                </a:lnTo>
                <a:lnTo>
                  <a:pt x="27129" y="39828"/>
                </a:lnTo>
                <a:lnTo>
                  <a:pt x="27633" y="42634"/>
                </a:lnTo>
                <a:lnTo>
                  <a:pt x="27975" y="45440"/>
                </a:lnTo>
                <a:lnTo>
                  <a:pt x="28156" y="48139"/>
                </a:lnTo>
                <a:lnTo>
                  <a:pt x="28217" y="42417"/>
                </a:lnTo>
                <a:lnTo>
                  <a:pt x="27693" y="39558"/>
                </a:lnTo>
                <a:lnTo>
                  <a:pt x="30150" y="38586"/>
                </a:lnTo>
                <a:lnTo>
                  <a:pt x="32486" y="37508"/>
                </a:lnTo>
                <a:lnTo>
                  <a:pt x="34601" y="36375"/>
                </a:lnTo>
                <a:lnTo>
                  <a:pt x="35225" y="39181"/>
                </a:lnTo>
                <a:lnTo>
                  <a:pt x="35668" y="41986"/>
                </a:lnTo>
                <a:lnTo>
                  <a:pt x="35971" y="44631"/>
                </a:lnTo>
                <a:lnTo>
                  <a:pt x="33735" y="45817"/>
                </a:lnTo>
                <a:lnTo>
                  <a:pt x="31338" y="46898"/>
                </a:lnTo>
                <a:lnTo>
                  <a:pt x="28720" y="47923"/>
                </a:lnTo>
                <a:lnTo>
                  <a:pt x="28620" y="59742"/>
                </a:lnTo>
                <a:lnTo>
                  <a:pt x="28781" y="57206"/>
                </a:lnTo>
                <a:lnTo>
                  <a:pt x="31399" y="56234"/>
                </a:lnTo>
                <a:lnTo>
                  <a:pt x="31459" y="55695"/>
                </a:lnTo>
                <a:lnTo>
                  <a:pt x="28841" y="56720"/>
                </a:lnTo>
                <a:lnTo>
                  <a:pt x="28962" y="54129"/>
                </a:lnTo>
                <a:lnTo>
                  <a:pt x="28962" y="51323"/>
                </a:lnTo>
                <a:lnTo>
                  <a:pt x="28781" y="48462"/>
                </a:lnTo>
                <a:lnTo>
                  <a:pt x="31399" y="47492"/>
                </a:lnTo>
                <a:lnTo>
                  <a:pt x="33795" y="46358"/>
                </a:lnTo>
                <a:lnTo>
                  <a:pt x="36011" y="45170"/>
                </a:lnTo>
                <a:lnTo>
                  <a:pt x="36313" y="48084"/>
                </a:lnTo>
                <a:lnTo>
                  <a:pt x="36353" y="56018"/>
                </a:lnTo>
                <a:lnTo>
                  <a:pt x="36534" y="53698"/>
                </a:lnTo>
                <a:lnTo>
                  <a:pt x="38125" y="52834"/>
                </a:lnTo>
                <a:lnTo>
                  <a:pt x="38065" y="52403"/>
                </a:lnTo>
                <a:lnTo>
                  <a:pt x="36595" y="53212"/>
                </a:lnTo>
                <a:lnTo>
                  <a:pt x="36816" y="50620"/>
                </a:lnTo>
                <a:lnTo>
                  <a:pt x="36756" y="47815"/>
                </a:lnTo>
                <a:lnTo>
                  <a:pt x="36474" y="44900"/>
                </a:lnTo>
                <a:lnTo>
                  <a:pt x="38347" y="43875"/>
                </a:lnTo>
                <a:lnTo>
                  <a:pt x="40059" y="42742"/>
                </a:lnTo>
                <a:lnTo>
                  <a:pt x="41610" y="41609"/>
                </a:lnTo>
                <a:lnTo>
                  <a:pt x="42113" y="41231"/>
                </a:lnTo>
                <a:lnTo>
                  <a:pt x="41610" y="41070"/>
                </a:lnTo>
                <a:lnTo>
                  <a:pt x="41328" y="41286"/>
                </a:lnTo>
                <a:lnTo>
                  <a:pt x="39898" y="42364"/>
                </a:lnTo>
                <a:lnTo>
                  <a:pt x="38246" y="43389"/>
                </a:lnTo>
                <a:lnTo>
                  <a:pt x="36414" y="44414"/>
                </a:lnTo>
                <a:lnTo>
                  <a:pt x="36192" y="41717"/>
                </a:lnTo>
                <a:lnTo>
                  <a:pt x="35729" y="38911"/>
                </a:lnTo>
                <a:lnTo>
                  <a:pt x="35044" y="36105"/>
                </a:lnTo>
                <a:lnTo>
                  <a:pt x="37038" y="34917"/>
                </a:lnTo>
                <a:lnTo>
                  <a:pt x="38931" y="33675"/>
                </a:lnTo>
                <a:lnTo>
                  <a:pt x="40522" y="32381"/>
                </a:lnTo>
                <a:lnTo>
                  <a:pt x="41267" y="35241"/>
                </a:lnTo>
                <a:lnTo>
                  <a:pt x="41670" y="34917"/>
                </a:lnTo>
                <a:lnTo>
                  <a:pt x="40925" y="32056"/>
                </a:lnTo>
                <a:lnTo>
                  <a:pt x="41549" y="31517"/>
                </a:lnTo>
                <a:lnTo>
                  <a:pt x="42113" y="30978"/>
                </a:lnTo>
                <a:lnTo>
                  <a:pt x="42697" y="30438"/>
                </a:lnTo>
                <a:lnTo>
                  <a:pt x="43603" y="29575"/>
                </a:lnTo>
                <a:lnTo>
                  <a:pt x="44349" y="28711"/>
                </a:lnTo>
                <a:lnTo>
                  <a:pt x="45033" y="27847"/>
                </a:lnTo>
                <a:lnTo>
                  <a:pt x="45879" y="30708"/>
                </a:lnTo>
                <a:lnTo>
                  <a:pt x="46443" y="33514"/>
                </a:lnTo>
                <a:lnTo>
                  <a:pt x="46161" y="30330"/>
                </a:lnTo>
                <a:lnTo>
                  <a:pt x="45315" y="27469"/>
                </a:lnTo>
                <a:lnTo>
                  <a:pt x="46443" y="25958"/>
                </a:lnTo>
                <a:lnTo>
                  <a:pt x="47309" y="24394"/>
                </a:lnTo>
                <a:lnTo>
                  <a:pt x="47873" y="22883"/>
                </a:lnTo>
                <a:lnTo>
                  <a:pt x="47651" y="22235"/>
                </a:lnTo>
                <a:lnTo>
                  <a:pt x="47067" y="23747"/>
                </a:lnTo>
                <a:lnTo>
                  <a:pt x="46282" y="25311"/>
                </a:lnTo>
                <a:lnTo>
                  <a:pt x="45134" y="26875"/>
                </a:lnTo>
                <a:lnTo>
                  <a:pt x="44852" y="27253"/>
                </a:lnTo>
                <a:lnTo>
                  <a:pt x="44107" y="28172"/>
                </a:lnTo>
                <a:lnTo>
                  <a:pt x="43261" y="29142"/>
                </a:lnTo>
                <a:lnTo>
                  <a:pt x="42294" y="30061"/>
                </a:lnTo>
                <a:lnTo>
                  <a:pt x="41831" y="30492"/>
                </a:lnTo>
                <a:lnTo>
                  <a:pt x="41328" y="30978"/>
                </a:lnTo>
                <a:lnTo>
                  <a:pt x="40744" y="31409"/>
                </a:lnTo>
                <a:lnTo>
                  <a:pt x="40361" y="31733"/>
                </a:lnTo>
                <a:lnTo>
                  <a:pt x="38750" y="33083"/>
                </a:lnTo>
                <a:lnTo>
                  <a:pt x="36937" y="34269"/>
                </a:lnTo>
                <a:lnTo>
                  <a:pt x="34883" y="35456"/>
                </a:lnTo>
                <a:lnTo>
                  <a:pt x="34259" y="32650"/>
                </a:lnTo>
                <a:lnTo>
                  <a:pt x="33393" y="29791"/>
                </a:lnTo>
                <a:lnTo>
                  <a:pt x="32366" y="26930"/>
                </a:lnTo>
                <a:lnTo>
                  <a:pt x="34259" y="25850"/>
                </a:lnTo>
                <a:lnTo>
                  <a:pt x="36011" y="24717"/>
                </a:lnTo>
                <a:lnTo>
                  <a:pt x="37501" y="23477"/>
                </a:lnTo>
                <a:lnTo>
                  <a:pt x="38689" y="26228"/>
                </a:lnTo>
                <a:lnTo>
                  <a:pt x="39616" y="29036"/>
                </a:lnTo>
                <a:lnTo>
                  <a:pt x="39092" y="25958"/>
                </a:lnTo>
                <a:lnTo>
                  <a:pt x="37904" y="23152"/>
                </a:lnTo>
                <a:lnTo>
                  <a:pt x="38528" y="22666"/>
                </a:lnTo>
                <a:lnTo>
                  <a:pt x="39092" y="22127"/>
                </a:lnTo>
                <a:lnTo>
                  <a:pt x="39616" y="21588"/>
                </a:lnTo>
                <a:lnTo>
                  <a:pt x="40401" y="20833"/>
                </a:lnTo>
                <a:lnTo>
                  <a:pt x="41086" y="20077"/>
                </a:lnTo>
                <a:lnTo>
                  <a:pt x="41710" y="19266"/>
                </a:lnTo>
                <a:lnTo>
                  <a:pt x="43039" y="21966"/>
                </a:lnTo>
                <a:lnTo>
                  <a:pt x="43261" y="21588"/>
                </a:lnTo>
                <a:lnTo>
                  <a:pt x="42012" y="18944"/>
                </a:lnTo>
                <a:lnTo>
                  <a:pt x="41771" y="18511"/>
                </a:lnTo>
                <a:lnTo>
                  <a:pt x="41549" y="18889"/>
                </a:lnTo>
                <a:lnTo>
                  <a:pt x="40864" y="19699"/>
                </a:lnTo>
                <a:lnTo>
                  <a:pt x="40119" y="20508"/>
                </a:lnTo>
                <a:lnTo>
                  <a:pt x="39334" y="21317"/>
                </a:lnTo>
                <a:lnTo>
                  <a:pt x="38810" y="21803"/>
                </a:lnTo>
                <a:lnTo>
                  <a:pt x="38307" y="22235"/>
                </a:lnTo>
                <a:lnTo>
                  <a:pt x="37723" y="22721"/>
                </a:lnTo>
                <a:lnTo>
                  <a:pt x="36998" y="21047"/>
                </a:lnTo>
                <a:lnTo>
                  <a:pt x="36192" y="19321"/>
                </a:lnTo>
                <a:lnTo>
                  <a:pt x="35286" y="17647"/>
                </a:lnTo>
                <a:lnTo>
                  <a:pt x="34762" y="16677"/>
                </a:lnTo>
                <a:lnTo>
                  <a:pt x="34198" y="15758"/>
                </a:lnTo>
                <a:lnTo>
                  <a:pt x="33675" y="14896"/>
                </a:lnTo>
                <a:lnTo>
                  <a:pt x="35004" y="13816"/>
                </a:lnTo>
                <a:lnTo>
                  <a:pt x="36132" y="12683"/>
                </a:lnTo>
                <a:lnTo>
                  <a:pt x="37098" y="11441"/>
                </a:lnTo>
                <a:lnTo>
                  <a:pt x="38810" y="13869"/>
                </a:lnTo>
                <a:lnTo>
                  <a:pt x="40300" y="16352"/>
                </a:lnTo>
                <a:lnTo>
                  <a:pt x="39092" y="13546"/>
                </a:lnTo>
                <a:lnTo>
                  <a:pt x="37380" y="11118"/>
                </a:lnTo>
                <a:lnTo>
                  <a:pt x="37904" y="10471"/>
                </a:lnTo>
                <a:lnTo>
                  <a:pt x="38125" y="10093"/>
                </a:lnTo>
                <a:lnTo>
                  <a:pt x="38689" y="9230"/>
                </a:lnTo>
                <a:lnTo>
                  <a:pt x="39153" y="8366"/>
                </a:lnTo>
                <a:lnTo>
                  <a:pt x="39495" y="7449"/>
                </a:lnTo>
                <a:lnTo>
                  <a:pt x="41267" y="9660"/>
                </a:lnTo>
                <a:lnTo>
                  <a:pt x="42798" y="11982"/>
                </a:lnTo>
                <a:lnTo>
                  <a:pt x="44107" y="14302"/>
                </a:lnTo>
                <a:lnTo>
                  <a:pt x="44288" y="14680"/>
                </a:lnTo>
                <a:lnTo>
                  <a:pt x="45718" y="17216"/>
                </a:lnTo>
                <a:lnTo>
                  <a:pt x="44449" y="14302"/>
                </a:lnTo>
                <a:lnTo>
                  <a:pt x="44973" y="12844"/>
                </a:lnTo>
                <a:lnTo>
                  <a:pt x="45194" y="11388"/>
                </a:lnTo>
                <a:lnTo>
                  <a:pt x="44973" y="9769"/>
                </a:lnTo>
                <a:lnTo>
                  <a:pt x="44973" y="10955"/>
                </a:lnTo>
                <a:lnTo>
                  <a:pt x="44731" y="12413"/>
                </a:lnTo>
                <a:lnTo>
                  <a:pt x="44228" y="13924"/>
                </a:lnTo>
                <a:lnTo>
                  <a:pt x="42919" y="11604"/>
                </a:lnTo>
                <a:lnTo>
                  <a:pt x="41368" y="9338"/>
                </a:lnTo>
                <a:lnTo>
                  <a:pt x="39616" y="7124"/>
                </a:lnTo>
                <a:lnTo>
                  <a:pt x="40059" y="5829"/>
                </a:lnTo>
                <a:lnTo>
                  <a:pt x="40240" y="4535"/>
                </a:lnTo>
                <a:lnTo>
                  <a:pt x="40240" y="3341"/>
                </a:lnTo>
                <a:lnTo>
                  <a:pt x="42113" y="5452"/>
                </a:lnTo>
                <a:lnTo>
                  <a:pt x="43664" y="7124"/>
                </a:lnTo>
                <a:lnTo>
                  <a:pt x="42053" y="4966"/>
                </a:lnTo>
                <a:lnTo>
                  <a:pt x="40240" y="2866"/>
                </a:lnTo>
                <a:lnTo>
                  <a:pt x="40180" y="1347"/>
                </a:lnTo>
                <a:lnTo>
                  <a:pt x="39837" y="0"/>
                </a:lnTo>
                <a:lnTo>
                  <a:pt x="39898" y="2923"/>
                </a:lnTo>
                <a:lnTo>
                  <a:pt x="39898" y="4102"/>
                </a:lnTo>
                <a:lnTo>
                  <a:pt x="39716" y="5397"/>
                </a:lnTo>
                <a:lnTo>
                  <a:pt x="39334" y="6746"/>
                </a:lnTo>
                <a:lnTo>
                  <a:pt x="38810" y="6152"/>
                </a:lnTo>
                <a:lnTo>
                  <a:pt x="38589" y="5829"/>
                </a:lnTo>
                <a:lnTo>
                  <a:pt x="36816" y="3834"/>
                </a:lnTo>
                <a:lnTo>
                  <a:pt x="34943" y="1936"/>
                </a:lnTo>
                <a:lnTo>
                  <a:pt x="32990" y="265"/>
                </a:lnTo>
                <a:lnTo>
                  <a:pt x="32889" y="588"/>
                </a:lnTo>
                <a:lnTo>
                  <a:pt x="34762" y="2259"/>
                </a:lnTo>
                <a:lnTo>
                  <a:pt x="36595" y="4049"/>
                </a:lnTo>
                <a:lnTo>
                  <a:pt x="38307" y="6046"/>
                </a:lnTo>
                <a:lnTo>
                  <a:pt x="38931" y="6746"/>
                </a:lnTo>
                <a:lnTo>
                  <a:pt x="39213" y="7071"/>
                </a:lnTo>
                <a:lnTo>
                  <a:pt x="38871" y="7988"/>
                </a:lnTo>
                <a:lnTo>
                  <a:pt x="38347" y="8960"/>
                </a:lnTo>
                <a:lnTo>
                  <a:pt x="37723" y="9877"/>
                </a:lnTo>
                <a:lnTo>
                  <a:pt x="37340" y="10471"/>
                </a:lnTo>
                <a:lnTo>
                  <a:pt x="37098" y="10741"/>
                </a:lnTo>
                <a:lnTo>
                  <a:pt x="35225" y="8149"/>
                </a:lnTo>
                <a:lnTo>
                  <a:pt x="33171" y="5774"/>
                </a:lnTo>
                <a:lnTo>
                  <a:pt x="35004" y="8474"/>
                </a:lnTo>
                <a:lnTo>
                  <a:pt x="36877" y="11063"/>
                </a:lnTo>
                <a:lnTo>
                  <a:pt x="35910" y="12252"/>
                </a:lnTo>
                <a:lnTo>
                  <a:pt x="34702" y="13385"/>
                </a:lnTo>
                <a:lnTo>
                  <a:pt x="33393" y="14463"/>
                </a:lnTo>
                <a:lnTo>
                  <a:pt x="31681" y="11711"/>
                </a:lnTo>
                <a:lnTo>
                  <a:pt x="29747" y="9121"/>
                </a:lnTo>
                <a:lnTo>
                  <a:pt x="29405" y="9444"/>
                </a:lnTo>
                <a:lnTo>
                  <a:pt x="31298" y="11982"/>
                </a:lnTo>
                <a:lnTo>
                  <a:pt x="33050" y="14733"/>
                </a:lnTo>
                <a:lnTo>
                  <a:pt x="31641" y="15813"/>
                </a:lnTo>
                <a:lnTo>
                  <a:pt x="30090" y="16785"/>
                </a:lnTo>
                <a:lnTo>
                  <a:pt x="28378" y="17702"/>
                </a:lnTo>
                <a:lnTo>
                  <a:pt x="28620" y="18188"/>
                </a:lnTo>
                <a:lnTo>
                  <a:pt x="30311" y="17269"/>
                </a:lnTo>
                <a:lnTo>
                  <a:pt x="31922" y="16244"/>
                </a:lnTo>
                <a:lnTo>
                  <a:pt x="33292" y="15166"/>
                </a:lnTo>
                <a:lnTo>
                  <a:pt x="33856" y="16030"/>
                </a:lnTo>
                <a:lnTo>
                  <a:pt x="34359" y="16947"/>
                </a:lnTo>
                <a:lnTo>
                  <a:pt x="34823" y="17863"/>
                </a:lnTo>
                <a:lnTo>
                  <a:pt x="35789" y="19591"/>
                </a:lnTo>
                <a:lnTo>
                  <a:pt x="36595" y="21317"/>
                </a:lnTo>
                <a:lnTo>
                  <a:pt x="37340" y="23044"/>
                </a:lnTo>
                <a:lnTo>
                  <a:pt x="35789" y="24233"/>
                </a:lnTo>
                <a:lnTo>
                  <a:pt x="34077" y="25419"/>
                </a:lnTo>
                <a:lnTo>
                  <a:pt x="32204" y="26444"/>
                </a:lnTo>
                <a:lnTo>
                  <a:pt x="31862" y="25527"/>
                </a:lnTo>
                <a:lnTo>
                  <a:pt x="31520" y="24555"/>
                </a:lnTo>
                <a:lnTo>
                  <a:pt x="31117" y="23638"/>
                </a:lnTo>
                <a:lnTo>
                  <a:pt x="30372" y="21749"/>
                </a:lnTo>
                <a:lnTo>
                  <a:pt x="29526" y="19914"/>
                </a:lnTo>
                <a:lnTo>
                  <a:pt x="29868" y="21966"/>
                </a:lnTo>
                <a:lnTo>
                  <a:pt x="30613" y="23855"/>
                </a:lnTo>
                <a:lnTo>
                  <a:pt x="30996" y="24825"/>
                </a:lnTo>
                <a:lnTo>
                  <a:pt x="31399" y="25742"/>
                </a:lnTo>
                <a:lnTo>
                  <a:pt x="31741" y="26714"/>
                </a:lnTo>
                <a:lnTo>
                  <a:pt x="29808" y="27794"/>
                </a:lnTo>
                <a:lnTo>
                  <a:pt x="27693" y="28764"/>
                </a:lnTo>
                <a:lnTo>
                  <a:pt x="25476" y="29628"/>
                </a:lnTo>
                <a:lnTo>
                  <a:pt x="25305" y="29036"/>
                </a:lnTo>
                <a:lnTo>
                  <a:pt x="25133" y="28441"/>
                </a:lnTo>
                <a:lnTo>
                  <a:pt x="24962" y="27847"/>
                </a:lnTo>
                <a:lnTo>
                  <a:pt x="24221" y="25472"/>
                </a:lnTo>
                <a:lnTo>
                  <a:pt x="24336" y="28008"/>
                </a:lnTo>
                <a:lnTo>
                  <a:pt x="24507" y="28658"/>
                </a:lnTo>
                <a:lnTo>
                  <a:pt x="24678" y="29250"/>
                </a:lnTo>
                <a:lnTo>
                  <a:pt x="24850" y="29844"/>
                </a:lnTo>
                <a:lnTo>
                  <a:pt x="22626" y="30708"/>
                </a:lnTo>
                <a:lnTo>
                  <a:pt x="20290" y="31409"/>
                </a:lnTo>
                <a:lnTo>
                  <a:pt x="17783" y="32056"/>
                </a:lnTo>
                <a:lnTo>
                  <a:pt x="17668" y="31409"/>
                </a:lnTo>
                <a:lnTo>
                  <a:pt x="17611" y="31031"/>
                </a:lnTo>
                <a:lnTo>
                  <a:pt x="17041" y="28280"/>
                </a:lnTo>
                <a:lnTo>
                  <a:pt x="16413" y="28441"/>
                </a:lnTo>
                <a:lnTo>
                  <a:pt x="16983" y="31194"/>
                </a:lnTo>
                <a:lnTo>
                  <a:pt x="17098" y="31841"/>
                </a:lnTo>
                <a:lnTo>
                  <a:pt x="17213" y="32219"/>
                </a:lnTo>
                <a:lnTo>
                  <a:pt x="14591" y="32866"/>
                </a:lnTo>
                <a:lnTo>
                  <a:pt x="11912" y="33406"/>
                </a:lnTo>
                <a:lnTo>
                  <a:pt x="9119" y="33783"/>
                </a:lnTo>
                <a:lnTo>
                  <a:pt x="9062" y="33083"/>
                </a:lnTo>
                <a:lnTo>
                  <a:pt x="9004" y="32705"/>
                </a:lnTo>
                <a:lnTo>
                  <a:pt x="8663" y="29952"/>
                </a:lnTo>
                <a:lnTo>
                  <a:pt x="8377" y="33514"/>
                </a:lnTo>
                <a:lnTo>
                  <a:pt x="8377" y="33892"/>
                </a:lnTo>
                <a:lnTo>
                  <a:pt x="5699" y="34269"/>
                </a:lnTo>
                <a:lnTo>
                  <a:pt x="2849" y="34486"/>
                </a:lnTo>
                <a:lnTo>
                  <a:pt x="0" y="34647"/>
                </a:lnTo>
                <a:lnTo>
                  <a:pt x="0" y="73610"/>
                </a:lnTo>
                <a:lnTo>
                  <a:pt x="114" y="71829"/>
                </a:lnTo>
                <a:lnTo>
                  <a:pt x="227" y="69779"/>
                </a:lnTo>
                <a:lnTo>
                  <a:pt x="171" y="38370"/>
                </a:lnTo>
                <a:lnTo>
                  <a:pt x="56" y="35241"/>
                </a:lnTo>
                <a:close/>
              </a:path>
            </a:pathLst>
          </a:custGeom>
          <a:solidFill>
            <a:srgbClr val="005090"/>
          </a:solidFill>
        </p:spPr>
        <p:txBody>
          <a:bodyPr wrap="square" lIns="0" tIns="0" rIns="0" bIns="0" rtlCol="0">
            <a:noAutofit/>
          </a:bodyPr>
          <a:lstStyle/>
          <a:p>
            <a:endParaRPr/>
          </a:p>
        </p:txBody>
      </p:sp>
      <p:sp>
        <p:nvSpPr>
          <p:cNvPr id="269" name="object 269"/>
          <p:cNvSpPr/>
          <p:nvPr/>
        </p:nvSpPr>
        <p:spPr>
          <a:xfrm>
            <a:off x="403129" y="698111"/>
            <a:ext cx="2052" cy="3246"/>
          </a:xfrm>
          <a:custGeom>
            <a:avLst/>
            <a:gdLst/>
            <a:ahLst/>
            <a:cxnLst/>
            <a:rect l="l" t="t" r="r" b="b"/>
            <a:pathLst>
              <a:path w="2052" h="3246">
                <a:moveTo>
                  <a:pt x="2052" y="0"/>
                </a:moveTo>
                <a:lnTo>
                  <a:pt x="1425" y="322"/>
                </a:lnTo>
                <a:lnTo>
                  <a:pt x="741" y="1195"/>
                </a:lnTo>
                <a:lnTo>
                  <a:pt x="56" y="2278"/>
                </a:lnTo>
                <a:lnTo>
                  <a:pt x="0" y="3246"/>
                </a:lnTo>
                <a:lnTo>
                  <a:pt x="569" y="1955"/>
                </a:lnTo>
                <a:lnTo>
                  <a:pt x="1311" y="816"/>
                </a:lnTo>
                <a:lnTo>
                  <a:pt x="2052" y="0"/>
                </a:lnTo>
                <a:close/>
              </a:path>
            </a:pathLst>
          </a:custGeom>
          <a:solidFill>
            <a:srgbClr val="005090"/>
          </a:solidFill>
        </p:spPr>
        <p:txBody>
          <a:bodyPr wrap="square" lIns="0" tIns="0" rIns="0" bIns="0" rtlCol="0">
            <a:noAutofit/>
          </a:bodyPr>
          <a:lstStyle/>
          <a:p>
            <a:endParaRPr/>
          </a:p>
        </p:txBody>
      </p:sp>
      <p:sp>
        <p:nvSpPr>
          <p:cNvPr id="270" name="object 270"/>
          <p:cNvSpPr/>
          <p:nvPr/>
        </p:nvSpPr>
        <p:spPr>
          <a:xfrm>
            <a:off x="387513" y="693099"/>
            <a:ext cx="50439" cy="89693"/>
          </a:xfrm>
          <a:custGeom>
            <a:avLst/>
            <a:gdLst/>
            <a:ahLst/>
            <a:cxnLst/>
            <a:rect l="l" t="t" r="r" b="b"/>
            <a:pathLst>
              <a:path w="50439" h="89693">
                <a:moveTo>
                  <a:pt x="32829" y="7384"/>
                </a:moveTo>
                <a:lnTo>
                  <a:pt x="33228" y="7878"/>
                </a:lnTo>
                <a:lnTo>
                  <a:pt x="33741" y="8371"/>
                </a:lnTo>
                <a:lnTo>
                  <a:pt x="34367" y="8789"/>
                </a:lnTo>
                <a:lnTo>
                  <a:pt x="31973" y="10479"/>
                </a:lnTo>
                <a:lnTo>
                  <a:pt x="29409" y="12358"/>
                </a:lnTo>
                <a:lnTo>
                  <a:pt x="26902" y="14522"/>
                </a:lnTo>
                <a:lnTo>
                  <a:pt x="26102" y="13877"/>
                </a:lnTo>
                <a:lnTo>
                  <a:pt x="25419" y="13174"/>
                </a:lnTo>
                <a:lnTo>
                  <a:pt x="25818" y="14143"/>
                </a:lnTo>
                <a:lnTo>
                  <a:pt x="26616" y="14788"/>
                </a:lnTo>
                <a:lnTo>
                  <a:pt x="24336" y="16781"/>
                </a:lnTo>
                <a:lnTo>
                  <a:pt x="22056" y="18945"/>
                </a:lnTo>
                <a:lnTo>
                  <a:pt x="19948" y="21372"/>
                </a:lnTo>
                <a:lnTo>
                  <a:pt x="18922" y="20508"/>
                </a:lnTo>
                <a:lnTo>
                  <a:pt x="18010" y="19591"/>
                </a:lnTo>
                <a:lnTo>
                  <a:pt x="17213" y="18680"/>
                </a:lnTo>
                <a:lnTo>
                  <a:pt x="19378" y="16079"/>
                </a:lnTo>
                <a:lnTo>
                  <a:pt x="16983" y="18357"/>
                </a:lnTo>
                <a:lnTo>
                  <a:pt x="16300" y="17427"/>
                </a:lnTo>
                <a:lnTo>
                  <a:pt x="15787" y="16402"/>
                </a:lnTo>
                <a:lnTo>
                  <a:pt x="15388" y="15376"/>
                </a:lnTo>
                <a:lnTo>
                  <a:pt x="17895" y="13326"/>
                </a:lnTo>
                <a:lnTo>
                  <a:pt x="20461" y="11599"/>
                </a:lnTo>
                <a:lnTo>
                  <a:pt x="23025" y="10042"/>
                </a:lnTo>
                <a:lnTo>
                  <a:pt x="22912" y="9776"/>
                </a:lnTo>
                <a:lnTo>
                  <a:pt x="20346" y="11276"/>
                </a:lnTo>
                <a:lnTo>
                  <a:pt x="17783" y="13060"/>
                </a:lnTo>
                <a:lnTo>
                  <a:pt x="15273" y="15111"/>
                </a:lnTo>
                <a:lnTo>
                  <a:pt x="14933" y="14029"/>
                </a:lnTo>
                <a:lnTo>
                  <a:pt x="14762" y="13003"/>
                </a:lnTo>
                <a:lnTo>
                  <a:pt x="14703" y="9814"/>
                </a:lnTo>
                <a:lnTo>
                  <a:pt x="14476" y="10801"/>
                </a:lnTo>
                <a:lnTo>
                  <a:pt x="14419" y="11864"/>
                </a:lnTo>
                <a:lnTo>
                  <a:pt x="11912" y="13763"/>
                </a:lnTo>
                <a:lnTo>
                  <a:pt x="9632" y="15813"/>
                </a:lnTo>
                <a:lnTo>
                  <a:pt x="7693" y="17920"/>
                </a:lnTo>
                <a:lnTo>
                  <a:pt x="7693" y="18357"/>
                </a:lnTo>
                <a:lnTo>
                  <a:pt x="9632" y="16250"/>
                </a:lnTo>
                <a:lnTo>
                  <a:pt x="11854" y="14143"/>
                </a:lnTo>
                <a:lnTo>
                  <a:pt x="14419" y="12244"/>
                </a:lnTo>
                <a:lnTo>
                  <a:pt x="14419" y="13231"/>
                </a:lnTo>
                <a:lnTo>
                  <a:pt x="14591" y="14199"/>
                </a:lnTo>
                <a:lnTo>
                  <a:pt x="14933" y="15225"/>
                </a:lnTo>
                <a:lnTo>
                  <a:pt x="14989" y="15376"/>
                </a:lnTo>
                <a:lnTo>
                  <a:pt x="15102" y="15642"/>
                </a:lnTo>
                <a:lnTo>
                  <a:pt x="15444" y="16724"/>
                </a:lnTo>
                <a:lnTo>
                  <a:pt x="16014" y="17693"/>
                </a:lnTo>
                <a:lnTo>
                  <a:pt x="16699" y="18623"/>
                </a:lnTo>
                <a:lnTo>
                  <a:pt x="14591" y="20669"/>
                </a:lnTo>
                <a:lnTo>
                  <a:pt x="12595" y="22883"/>
                </a:lnTo>
                <a:lnTo>
                  <a:pt x="10885" y="25742"/>
                </a:lnTo>
                <a:lnTo>
                  <a:pt x="11056" y="25527"/>
                </a:lnTo>
                <a:lnTo>
                  <a:pt x="12881" y="23097"/>
                </a:lnTo>
                <a:lnTo>
                  <a:pt x="14874" y="20939"/>
                </a:lnTo>
                <a:lnTo>
                  <a:pt x="16927" y="18945"/>
                </a:lnTo>
                <a:lnTo>
                  <a:pt x="17668" y="19914"/>
                </a:lnTo>
                <a:lnTo>
                  <a:pt x="18580" y="20831"/>
                </a:lnTo>
                <a:lnTo>
                  <a:pt x="19605" y="21749"/>
                </a:lnTo>
                <a:lnTo>
                  <a:pt x="17553" y="24122"/>
                </a:lnTo>
                <a:lnTo>
                  <a:pt x="15559" y="26714"/>
                </a:lnTo>
                <a:lnTo>
                  <a:pt x="13735" y="29520"/>
                </a:lnTo>
                <a:lnTo>
                  <a:pt x="13507" y="29897"/>
                </a:lnTo>
                <a:lnTo>
                  <a:pt x="12937" y="30814"/>
                </a:lnTo>
                <a:lnTo>
                  <a:pt x="12367" y="31733"/>
                </a:lnTo>
                <a:lnTo>
                  <a:pt x="11854" y="32703"/>
                </a:lnTo>
                <a:lnTo>
                  <a:pt x="10943" y="34323"/>
                </a:lnTo>
                <a:lnTo>
                  <a:pt x="10144" y="35995"/>
                </a:lnTo>
                <a:lnTo>
                  <a:pt x="9403" y="37614"/>
                </a:lnTo>
                <a:lnTo>
                  <a:pt x="8776" y="37075"/>
                </a:lnTo>
                <a:lnTo>
                  <a:pt x="8150" y="36481"/>
                </a:lnTo>
                <a:lnTo>
                  <a:pt x="7580" y="35942"/>
                </a:lnTo>
                <a:lnTo>
                  <a:pt x="6954" y="35239"/>
                </a:lnTo>
                <a:lnTo>
                  <a:pt x="6384" y="34539"/>
                </a:lnTo>
                <a:lnTo>
                  <a:pt x="5870" y="33837"/>
                </a:lnTo>
                <a:lnTo>
                  <a:pt x="7066" y="31408"/>
                </a:lnTo>
                <a:lnTo>
                  <a:pt x="6839" y="31086"/>
                </a:lnTo>
                <a:lnTo>
                  <a:pt x="5584" y="33514"/>
                </a:lnTo>
                <a:lnTo>
                  <a:pt x="4674" y="32111"/>
                </a:lnTo>
                <a:lnTo>
                  <a:pt x="3989" y="30761"/>
                </a:lnTo>
                <a:lnTo>
                  <a:pt x="3534" y="29411"/>
                </a:lnTo>
                <a:lnTo>
                  <a:pt x="4503" y="27091"/>
                </a:lnTo>
                <a:lnTo>
                  <a:pt x="3419" y="29034"/>
                </a:lnTo>
                <a:lnTo>
                  <a:pt x="3762" y="31192"/>
                </a:lnTo>
                <a:lnTo>
                  <a:pt x="4444" y="32542"/>
                </a:lnTo>
                <a:lnTo>
                  <a:pt x="5413" y="33892"/>
                </a:lnTo>
                <a:lnTo>
                  <a:pt x="5643" y="34269"/>
                </a:lnTo>
                <a:lnTo>
                  <a:pt x="6098" y="34917"/>
                </a:lnTo>
                <a:lnTo>
                  <a:pt x="6668" y="35564"/>
                </a:lnTo>
                <a:lnTo>
                  <a:pt x="7294" y="36211"/>
                </a:lnTo>
                <a:lnTo>
                  <a:pt x="7864" y="36859"/>
                </a:lnTo>
                <a:lnTo>
                  <a:pt x="8492" y="37453"/>
                </a:lnTo>
                <a:lnTo>
                  <a:pt x="9233" y="38100"/>
                </a:lnTo>
                <a:lnTo>
                  <a:pt x="7979" y="40853"/>
                </a:lnTo>
                <a:lnTo>
                  <a:pt x="7010" y="43659"/>
                </a:lnTo>
                <a:lnTo>
                  <a:pt x="6213" y="46412"/>
                </a:lnTo>
                <a:lnTo>
                  <a:pt x="4730" y="45117"/>
                </a:lnTo>
                <a:lnTo>
                  <a:pt x="3419" y="43714"/>
                </a:lnTo>
                <a:lnTo>
                  <a:pt x="2394" y="42364"/>
                </a:lnTo>
                <a:lnTo>
                  <a:pt x="2964" y="39342"/>
                </a:lnTo>
                <a:lnTo>
                  <a:pt x="2164" y="41986"/>
                </a:lnTo>
                <a:lnTo>
                  <a:pt x="1083" y="40475"/>
                </a:lnTo>
                <a:lnTo>
                  <a:pt x="342" y="39017"/>
                </a:lnTo>
                <a:lnTo>
                  <a:pt x="171" y="39611"/>
                </a:lnTo>
                <a:lnTo>
                  <a:pt x="912" y="41069"/>
                </a:lnTo>
                <a:lnTo>
                  <a:pt x="1993" y="42525"/>
                </a:lnTo>
                <a:lnTo>
                  <a:pt x="1083" y="45440"/>
                </a:lnTo>
                <a:lnTo>
                  <a:pt x="513" y="48192"/>
                </a:lnTo>
                <a:lnTo>
                  <a:pt x="455" y="51214"/>
                </a:lnTo>
                <a:lnTo>
                  <a:pt x="797" y="48570"/>
                </a:lnTo>
                <a:lnTo>
                  <a:pt x="1367" y="45817"/>
                </a:lnTo>
                <a:lnTo>
                  <a:pt x="2223" y="42903"/>
                </a:lnTo>
                <a:lnTo>
                  <a:pt x="3248" y="44306"/>
                </a:lnTo>
                <a:lnTo>
                  <a:pt x="4559" y="45709"/>
                </a:lnTo>
                <a:lnTo>
                  <a:pt x="6098" y="47006"/>
                </a:lnTo>
                <a:lnTo>
                  <a:pt x="5300" y="49865"/>
                </a:lnTo>
                <a:lnTo>
                  <a:pt x="4787" y="52671"/>
                </a:lnTo>
                <a:lnTo>
                  <a:pt x="4503" y="55370"/>
                </a:lnTo>
                <a:lnTo>
                  <a:pt x="4444" y="55856"/>
                </a:lnTo>
                <a:lnTo>
                  <a:pt x="4160" y="58823"/>
                </a:lnTo>
                <a:lnTo>
                  <a:pt x="4104" y="61684"/>
                </a:lnTo>
                <a:lnTo>
                  <a:pt x="4331" y="64274"/>
                </a:lnTo>
                <a:lnTo>
                  <a:pt x="2622" y="62817"/>
                </a:lnTo>
                <a:lnTo>
                  <a:pt x="1254" y="61415"/>
                </a:lnTo>
                <a:lnTo>
                  <a:pt x="227" y="60065"/>
                </a:lnTo>
                <a:lnTo>
                  <a:pt x="171" y="59093"/>
                </a:lnTo>
                <a:lnTo>
                  <a:pt x="56" y="58068"/>
                </a:lnTo>
                <a:lnTo>
                  <a:pt x="56" y="55370"/>
                </a:lnTo>
                <a:lnTo>
                  <a:pt x="0" y="60173"/>
                </a:lnTo>
                <a:lnTo>
                  <a:pt x="342" y="62817"/>
                </a:lnTo>
                <a:lnTo>
                  <a:pt x="853" y="65029"/>
                </a:lnTo>
                <a:lnTo>
                  <a:pt x="1423" y="66704"/>
                </a:lnTo>
                <a:lnTo>
                  <a:pt x="1595" y="67081"/>
                </a:lnTo>
                <a:lnTo>
                  <a:pt x="1766" y="67296"/>
                </a:lnTo>
                <a:lnTo>
                  <a:pt x="1254" y="65623"/>
                </a:lnTo>
                <a:lnTo>
                  <a:pt x="626" y="63357"/>
                </a:lnTo>
                <a:lnTo>
                  <a:pt x="283" y="60551"/>
                </a:lnTo>
                <a:lnTo>
                  <a:pt x="1311" y="61846"/>
                </a:lnTo>
                <a:lnTo>
                  <a:pt x="2678" y="63303"/>
                </a:lnTo>
                <a:lnTo>
                  <a:pt x="4388" y="64706"/>
                </a:lnTo>
                <a:lnTo>
                  <a:pt x="4503" y="65893"/>
                </a:lnTo>
                <a:lnTo>
                  <a:pt x="4674" y="66973"/>
                </a:lnTo>
                <a:lnTo>
                  <a:pt x="4503" y="62007"/>
                </a:lnTo>
                <a:lnTo>
                  <a:pt x="4559" y="59201"/>
                </a:lnTo>
                <a:lnTo>
                  <a:pt x="4843" y="56179"/>
                </a:lnTo>
                <a:lnTo>
                  <a:pt x="5357" y="56612"/>
                </a:lnTo>
                <a:lnTo>
                  <a:pt x="5927" y="57043"/>
                </a:lnTo>
                <a:lnTo>
                  <a:pt x="6496" y="57420"/>
                </a:lnTo>
                <a:lnTo>
                  <a:pt x="7693" y="58337"/>
                </a:lnTo>
                <a:lnTo>
                  <a:pt x="9004" y="59201"/>
                </a:lnTo>
                <a:lnTo>
                  <a:pt x="10430" y="60012"/>
                </a:lnTo>
                <a:lnTo>
                  <a:pt x="10144" y="62926"/>
                </a:lnTo>
                <a:lnTo>
                  <a:pt x="10087" y="65732"/>
                </a:lnTo>
                <a:lnTo>
                  <a:pt x="10315" y="68321"/>
                </a:lnTo>
                <a:lnTo>
                  <a:pt x="9745" y="67998"/>
                </a:lnTo>
                <a:lnTo>
                  <a:pt x="9517" y="67837"/>
                </a:lnTo>
                <a:lnTo>
                  <a:pt x="7693" y="66810"/>
                </a:lnTo>
                <a:lnTo>
                  <a:pt x="6154" y="65732"/>
                </a:lnTo>
                <a:lnTo>
                  <a:pt x="4730" y="64598"/>
                </a:lnTo>
                <a:lnTo>
                  <a:pt x="4901" y="68051"/>
                </a:lnTo>
                <a:lnTo>
                  <a:pt x="5185" y="69454"/>
                </a:lnTo>
                <a:lnTo>
                  <a:pt x="5584" y="70696"/>
                </a:lnTo>
                <a:lnTo>
                  <a:pt x="5927" y="71884"/>
                </a:lnTo>
                <a:lnTo>
                  <a:pt x="6098" y="72368"/>
                </a:lnTo>
                <a:lnTo>
                  <a:pt x="6954" y="74743"/>
                </a:lnTo>
                <a:lnTo>
                  <a:pt x="7922" y="76632"/>
                </a:lnTo>
                <a:lnTo>
                  <a:pt x="8776" y="78090"/>
                </a:lnTo>
                <a:lnTo>
                  <a:pt x="8321" y="77712"/>
                </a:lnTo>
                <a:lnTo>
                  <a:pt x="8663" y="78143"/>
                </a:lnTo>
                <a:lnTo>
                  <a:pt x="9062" y="78576"/>
                </a:lnTo>
                <a:lnTo>
                  <a:pt x="9461" y="79060"/>
                </a:lnTo>
                <a:lnTo>
                  <a:pt x="9973" y="79654"/>
                </a:lnTo>
                <a:lnTo>
                  <a:pt x="9574" y="79007"/>
                </a:lnTo>
                <a:lnTo>
                  <a:pt x="10943" y="80249"/>
                </a:lnTo>
                <a:lnTo>
                  <a:pt x="12766" y="81596"/>
                </a:lnTo>
                <a:lnTo>
                  <a:pt x="15102" y="82893"/>
                </a:lnTo>
                <a:lnTo>
                  <a:pt x="16357" y="84943"/>
                </a:lnTo>
                <a:lnTo>
                  <a:pt x="17611" y="86401"/>
                </a:lnTo>
                <a:lnTo>
                  <a:pt x="18522" y="87371"/>
                </a:lnTo>
                <a:lnTo>
                  <a:pt x="19263" y="87912"/>
                </a:lnTo>
                <a:lnTo>
                  <a:pt x="19948" y="88397"/>
                </a:lnTo>
                <a:lnTo>
                  <a:pt x="20632" y="88829"/>
                </a:lnTo>
                <a:lnTo>
                  <a:pt x="22511" y="89693"/>
                </a:lnTo>
                <a:lnTo>
                  <a:pt x="20574" y="88666"/>
                </a:lnTo>
                <a:lnTo>
                  <a:pt x="19150" y="87804"/>
                </a:lnTo>
                <a:lnTo>
                  <a:pt x="18294" y="86885"/>
                </a:lnTo>
                <a:lnTo>
                  <a:pt x="16983" y="85374"/>
                </a:lnTo>
                <a:lnTo>
                  <a:pt x="15616" y="83163"/>
                </a:lnTo>
                <a:lnTo>
                  <a:pt x="16014" y="83108"/>
                </a:lnTo>
                <a:lnTo>
                  <a:pt x="15332" y="82730"/>
                </a:lnTo>
                <a:lnTo>
                  <a:pt x="14818" y="82460"/>
                </a:lnTo>
                <a:lnTo>
                  <a:pt x="12424" y="81112"/>
                </a:lnTo>
                <a:lnTo>
                  <a:pt x="10601" y="79709"/>
                </a:lnTo>
                <a:lnTo>
                  <a:pt x="9290" y="78521"/>
                </a:lnTo>
                <a:lnTo>
                  <a:pt x="8377" y="77118"/>
                </a:lnTo>
                <a:lnTo>
                  <a:pt x="7409" y="75176"/>
                </a:lnTo>
                <a:lnTo>
                  <a:pt x="6553" y="72746"/>
                </a:lnTo>
                <a:lnTo>
                  <a:pt x="7864" y="73502"/>
                </a:lnTo>
                <a:lnTo>
                  <a:pt x="6384" y="72262"/>
                </a:lnTo>
                <a:lnTo>
                  <a:pt x="5927" y="70965"/>
                </a:lnTo>
                <a:lnTo>
                  <a:pt x="5584" y="69563"/>
                </a:lnTo>
                <a:lnTo>
                  <a:pt x="5244" y="67998"/>
                </a:lnTo>
                <a:lnTo>
                  <a:pt x="5073" y="67026"/>
                </a:lnTo>
                <a:lnTo>
                  <a:pt x="4901" y="66054"/>
                </a:lnTo>
                <a:lnTo>
                  <a:pt x="4787" y="65084"/>
                </a:lnTo>
                <a:lnTo>
                  <a:pt x="6098" y="66109"/>
                </a:lnTo>
                <a:lnTo>
                  <a:pt x="7636" y="67188"/>
                </a:lnTo>
                <a:lnTo>
                  <a:pt x="9290" y="68160"/>
                </a:lnTo>
                <a:lnTo>
                  <a:pt x="9973" y="68592"/>
                </a:lnTo>
                <a:lnTo>
                  <a:pt x="10373" y="68807"/>
                </a:lnTo>
                <a:lnTo>
                  <a:pt x="10601" y="71235"/>
                </a:lnTo>
                <a:lnTo>
                  <a:pt x="11056" y="73502"/>
                </a:lnTo>
                <a:lnTo>
                  <a:pt x="10601" y="66001"/>
                </a:lnTo>
                <a:lnTo>
                  <a:pt x="10601" y="63195"/>
                </a:lnTo>
                <a:lnTo>
                  <a:pt x="10885" y="60281"/>
                </a:lnTo>
                <a:lnTo>
                  <a:pt x="11227" y="54020"/>
                </a:lnTo>
                <a:lnTo>
                  <a:pt x="10772" y="56773"/>
                </a:lnTo>
                <a:lnTo>
                  <a:pt x="10486" y="59471"/>
                </a:lnTo>
                <a:lnTo>
                  <a:pt x="9119" y="58715"/>
                </a:lnTo>
                <a:lnTo>
                  <a:pt x="7922" y="57906"/>
                </a:lnTo>
                <a:lnTo>
                  <a:pt x="6782" y="57098"/>
                </a:lnTo>
                <a:lnTo>
                  <a:pt x="6098" y="56665"/>
                </a:lnTo>
                <a:lnTo>
                  <a:pt x="5471" y="56179"/>
                </a:lnTo>
                <a:lnTo>
                  <a:pt x="4901" y="55693"/>
                </a:lnTo>
                <a:lnTo>
                  <a:pt x="5185" y="52995"/>
                </a:lnTo>
                <a:lnTo>
                  <a:pt x="5699" y="50189"/>
                </a:lnTo>
                <a:lnTo>
                  <a:pt x="6496" y="47328"/>
                </a:lnTo>
                <a:lnTo>
                  <a:pt x="8094" y="48731"/>
                </a:lnTo>
                <a:lnTo>
                  <a:pt x="9916" y="49973"/>
                </a:lnTo>
                <a:lnTo>
                  <a:pt x="11912" y="51214"/>
                </a:lnTo>
                <a:lnTo>
                  <a:pt x="12424" y="51484"/>
                </a:lnTo>
                <a:lnTo>
                  <a:pt x="14419" y="52617"/>
                </a:lnTo>
                <a:lnTo>
                  <a:pt x="16643" y="53698"/>
                </a:lnTo>
                <a:lnTo>
                  <a:pt x="18979" y="54668"/>
                </a:lnTo>
                <a:lnTo>
                  <a:pt x="19092" y="54020"/>
                </a:lnTo>
                <a:lnTo>
                  <a:pt x="16755" y="53048"/>
                </a:lnTo>
                <a:lnTo>
                  <a:pt x="14532" y="51970"/>
                </a:lnTo>
                <a:lnTo>
                  <a:pt x="12538" y="50837"/>
                </a:lnTo>
                <a:lnTo>
                  <a:pt x="13279" y="48031"/>
                </a:lnTo>
                <a:lnTo>
                  <a:pt x="12766" y="47761"/>
                </a:lnTo>
                <a:lnTo>
                  <a:pt x="12083" y="50567"/>
                </a:lnTo>
                <a:lnTo>
                  <a:pt x="10031" y="49379"/>
                </a:lnTo>
                <a:lnTo>
                  <a:pt x="8206" y="48139"/>
                </a:lnTo>
                <a:lnTo>
                  <a:pt x="6611" y="46789"/>
                </a:lnTo>
                <a:lnTo>
                  <a:pt x="7409" y="43983"/>
                </a:lnTo>
                <a:lnTo>
                  <a:pt x="8377" y="41231"/>
                </a:lnTo>
                <a:lnTo>
                  <a:pt x="9574" y="38425"/>
                </a:lnTo>
                <a:lnTo>
                  <a:pt x="11112" y="39720"/>
                </a:lnTo>
                <a:lnTo>
                  <a:pt x="9803" y="37939"/>
                </a:lnTo>
                <a:lnTo>
                  <a:pt x="10542" y="36266"/>
                </a:lnTo>
                <a:lnTo>
                  <a:pt x="11342" y="34592"/>
                </a:lnTo>
                <a:lnTo>
                  <a:pt x="12252" y="32920"/>
                </a:lnTo>
                <a:lnTo>
                  <a:pt x="12766" y="32003"/>
                </a:lnTo>
                <a:lnTo>
                  <a:pt x="13336" y="31086"/>
                </a:lnTo>
                <a:lnTo>
                  <a:pt x="13849" y="30222"/>
                </a:lnTo>
                <a:lnTo>
                  <a:pt x="15273" y="31355"/>
                </a:lnTo>
                <a:lnTo>
                  <a:pt x="16812" y="32434"/>
                </a:lnTo>
                <a:lnTo>
                  <a:pt x="18522" y="33406"/>
                </a:lnTo>
                <a:lnTo>
                  <a:pt x="17611" y="35133"/>
                </a:lnTo>
                <a:lnTo>
                  <a:pt x="16755" y="36967"/>
                </a:lnTo>
                <a:lnTo>
                  <a:pt x="16073" y="39936"/>
                </a:lnTo>
                <a:lnTo>
                  <a:pt x="16472" y="39017"/>
                </a:lnTo>
                <a:lnTo>
                  <a:pt x="17269" y="37183"/>
                </a:lnTo>
                <a:lnTo>
                  <a:pt x="18123" y="35403"/>
                </a:lnTo>
                <a:lnTo>
                  <a:pt x="19035" y="33675"/>
                </a:lnTo>
                <a:lnTo>
                  <a:pt x="20689" y="34539"/>
                </a:lnTo>
                <a:lnTo>
                  <a:pt x="22455" y="35403"/>
                </a:lnTo>
                <a:lnTo>
                  <a:pt x="24392" y="36103"/>
                </a:lnTo>
                <a:lnTo>
                  <a:pt x="23424" y="38425"/>
                </a:lnTo>
                <a:lnTo>
                  <a:pt x="22570" y="40798"/>
                </a:lnTo>
                <a:lnTo>
                  <a:pt x="22227" y="43928"/>
                </a:lnTo>
                <a:lnTo>
                  <a:pt x="22399" y="43389"/>
                </a:lnTo>
                <a:lnTo>
                  <a:pt x="23140" y="40961"/>
                </a:lnTo>
                <a:lnTo>
                  <a:pt x="23994" y="38640"/>
                </a:lnTo>
                <a:lnTo>
                  <a:pt x="24962" y="36373"/>
                </a:lnTo>
                <a:lnTo>
                  <a:pt x="26902" y="37075"/>
                </a:lnTo>
                <a:lnTo>
                  <a:pt x="25192" y="35834"/>
                </a:lnTo>
                <a:lnTo>
                  <a:pt x="26445" y="32811"/>
                </a:lnTo>
                <a:lnTo>
                  <a:pt x="27870" y="29897"/>
                </a:lnTo>
                <a:lnTo>
                  <a:pt x="29351" y="27200"/>
                </a:lnTo>
                <a:lnTo>
                  <a:pt x="28839" y="26983"/>
                </a:lnTo>
                <a:lnTo>
                  <a:pt x="27300" y="29681"/>
                </a:lnTo>
                <a:lnTo>
                  <a:pt x="25875" y="32542"/>
                </a:lnTo>
                <a:lnTo>
                  <a:pt x="24564" y="35617"/>
                </a:lnTo>
                <a:lnTo>
                  <a:pt x="22683" y="34917"/>
                </a:lnTo>
                <a:lnTo>
                  <a:pt x="20916" y="34053"/>
                </a:lnTo>
                <a:lnTo>
                  <a:pt x="19263" y="33189"/>
                </a:lnTo>
                <a:lnTo>
                  <a:pt x="20346" y="30006"/>
                </a:lnTo>
                <a:lnTo>
                  <a:pt x="18808" y="32920"/>
                </a:lnTo>
                <a:lnTo>
                  <a:pt x="17098" y="31948"/>
                </a:lnTo>
                <a:lnTo>
                  <a:pt x="15503" y="30922"/>
                </a:lnTo>
                <a:lnTo>
                  <a:pt x="14133" y="29789"/>
                </a:lnTo>
                <a:lnTo>
                  <a:pt x="15902" y="26983"/>
                </a:lnTo>
                <a:lnTo>
                  <a:pt x="17895" y="24394"/>
                </a:lnTo>
                <a:lnTo>
                  <a:pt x="20004" y="22019"/>
                </a:lnTo>
                <a:lnTo>
                  <a:pt x="21144" y="22989"/>
                </a:lnTo>
                <a:lnTo>
                  <a:pt x="22511" y="23853"/>
                </a:lnTo>
                <a:lnTo>
                  <a:pt x="23937" y="24663"/>
                </a:lnTo>
                <a:lnTo>
                  <a:pt x="24392" y="24933"/>
                </a:lnTo>
                <a:lnTo>
                  <a:pt x="24678" y="24555"/>
                </a:lnTo>
                <a:lnTo>
                  <a:pt x="26501" y="21911"/>
                </a:lnTo>
                <a:lnTo>
                  <a:pt x="28497" y="19536"/>
                </a:lnTo>
                <a:lnTo>
                  <a:pt x="30434" y="17332"/>
                </a:lnTo>
                <a:lnTo>
                  <a:pt x="29979" y="17104"/>
                </a:lnTo>
                <a:lnTo>
                  <a:pt x="28042" y="19268"/>
                </a:lnTo>
                <a:lnTo>
                  <a:pt x="26046" y="21694"/>
                </a:lnTo>
                <a:lnTo>
                  <a:pt x="24221" y="24286"/>
                </a:lnTo>
                <a:lnTo>
                  <a:pt x="22797" y="23475"/>
                </a:lnTo>
                <a:lnTo>
                  <a:pt x="21430" y="22611"/>
                </a:lnTo>
                <a:lnTo>
                  <a:pt x="20290" y="21694"/>
                </a:lnTo>
                <a:lnTo>
                  <a:pt x="22455" y="19268"/>
                </a:lnTo>
                <a:lnTo>
                  <a:pt x="24678" y="17047"/>
                </a:lnTo>
                <a:lnTo>
                  <a:pt x="26902" y="15054"/>
                </a:lnTo>
                <a:lnTo>
                  <a:pt x="27756" y="15756"/>
                </a:lnTo>
                <a:lnTo>
                  <a:pt x="28724" y="16345"/>
                </a:lnTo>
                <a:lnTo>
                  <a:pt x="28098" y="15433"/>
                </a:lnTo>
                <a:lnTo>
                  <a:pt x="27242" y="14788"/>
                </a:lnTo>
                <a:lnTo>
                  <a:pt x="29751" y="12567"/>
                </a:lnTo>
                <a:lnTo>
                  <a:pt x="32259" y="10687"/>
                </a:lnTo>
                <a:lnTo>
                  <a:pt x="34651" y="9074"/>
                </a:lnTo>
                <a:lnTo>
                  <a:pt x="35050" y="9340"/>
                </a:lnTo>
                <a:lnTo>
                  <a:pt x="35564" y="9719"/>
                </a:lnTo>
                <a:lnTo>
                  <a:pt x="36134" y="10042"/>
                </a:lnTo>
                <a:lnTo>
                  <a:pt x="36760" y="10365"/>
                </a:lnTo>
                <a:lnTo>
                  <a:pt x="37161" y="10574"/>
                </a:lnTo>
                <a:lnTo>
                  <a:pt x="37672" y="9605"/>
                </a:lnTo>
                <a:lnTo>
                  <a:pt x="37046" y="10194"/>
                </a:lnTo>
                <a:lnTo>
                  <a:pt x="36361" y="9814"/>
                </a:lnTo>
                <a:lnTo>
                  <a:pt x="35735" y="9491"/>
                </a:lnTo>
                <a:lnTo>
                  <a:pt x="35221" y="9112"/>
                </a:lnTo>
                <a:lnTo>
                  <a:pt x="34881" y="8903"/>
                </a:lnTo>
                <a:lnTo>
                  <a:pt x="35791" y="7878"/>
                </a:lnTo>
                <a:lnTo>
                  <a:pt x="34595" y="8694"/>
                </a:lnTo>
                <a:lnTo>
                  <a:pt x="33969" y="8201"/>
                </a:lnTo>
                <a:lnTo>
                  <a:pt x="33455" y="7726"/>
                </a:lnTo>
                <a:lnTo>
                  <a:pt x="33056" y="7289"/>
                </a:lnTo>
                <a:lnTo>
                  <a:pt x="34937" y="6207"/>
                </a:lnTo>
                <a:lnTo>
                  <a:pt x="36760" y="5334"/>
                </a:lnTo>
                <a:lnTo>
                  <a:pt x="38470" y="4594"/>
                </a:lnTo>
                <a:lnTo>
                  <a:pt x="39040" y="4309"/>
                </a:lnTo>
                <a:lnTo>
                  <a:pt x="39610" y="4100"/>
                </a:lnTo>
                <a:lnTo>
                  <a:pt x="40123" y="3834"/>
                </a:lnTo>
                <a:lnTo>
                  <a:pt x="40693" y="4423"/>
                </a:lnTo>
                <a:lnTo>
                  <a:pt x="41036" y="4689"/>
                </a:lnTo>
                <a:lnTo>
                  <a:pt x="41263" y="4594"/>
                </a:lnTo>
                <a:lnTo>
                  <a:pt x="40580" y="4043"/>
                </a:lnTo>
                <a:lnTo>
                  <a:pt x="40294" y="3777"/>
                </a:lnTo>
                <a:lnTo>
                  <a:pt x="46165" y="1290"/>
                </a:lnTo>
                <a:lnTo>
                  <a:pt x="50439" y="0"/>
                </a:lnTo>
                <a:lnTo>
                  <a:pt x="46109" y="1082"/>
                </a:lnTo>
                <a:lnTo>
                  <a:pt x="40123" y="3568"/>
                </a:lnTo>
                <a:lnTo>
                  <a:pt x="39668" y="2923"/>
                </a:lnTo>
                <a:lnTo>
                  <a:pt x="39553" y="2638"/>
                </a:lnTo>
                <a:lnTo>
                  <a:pt x="39724" y="3284"/>
                </a:lnTo>
                <a:lnTo>
                  <a:pt x="39952" y="3625"/>
                </a:lnTo>
                <a:lnTo>
                  <a:pt x="39441" y="3834"/>
                </a:lnTo>
                <a:lnTo>
                  <a:pt x="38927" y="4100"/>
                </a:lnTo>
                <a:lnTo>
                  <a:pt x="38357" y="4309"/>
                </a:lnTo>
                <a:lnTo>
                  <a:pt x="36647" y="5068"/>
                </a:lnTo>
                <a:lnTo>
                  <a:pt x="34766" y="5998"/>
                </a:lnTo>
                <a:lnTo>
                  <a:pt x="32829" y="7024"/>
                </a:lnTo>
                <a:lnTo>
                  <a:pt x="32430" y="6473"/>
                </a:lnTo>
                <a:lnTo>
                  <a:pt x="32088" y="5998"/>
                </a:lnTo>
                <a:lnTo>
                  <a:pt x="31860" y="5505"/>
                </a:lnTo>
                <a:lnTo>
                  <a:pt x="33683" y="4480"/>
                </a:lnTo>
                <a:lnTo>
                  <a:pt x="31745" y="5296"/>
                </a:lnTo>
                <a:lnTo>
                  <a:pt x="31916" y="6036"/>
                </a:lnTo>
                <a:lnTo>
                  <a:pt x="32200" y="6587"/>
                </a:lnTo>
                <a:lnTo>
                  <a:pt x="32658" y="7118"/>
                </a:lnTo>
                <a:lnTo>
                  <a:pt x="32829" y="7384"/>
                </a:lnTo>
                <a:close/>
              </a:path>
            </a:pathLst>
          </a:custGeom>
          <a:solidFill>
            <a:srgbClr val="005090"/>
          </a:solidFill>
        </p:spPr>
        <p:txBody>
          <a:bodyPr wrap="square" lIns="0" tIns="0" rIns="0" bIns="0" rtlCol="0">
            <a:noAutofit/>
          </a:bodyPr>
          <a:lstStyle/>
          <a:p>
            <a:endParaRPr/>
          </a:p>
        </p:txBody>
      </p:sp>
      <p:sp>
        <p:nvSpPr>
          <p:cNvPr id="271" name="object 271"/>
          <p:cNvSpPr/>
          <p:nvPr/>
        </p:nvSpPr>
        <p:spPr>
          <a:xfrm>
            <a:off x="433906" y="736542"/>
            <a:ext cx="29010" cy="47220"/>
          </a:xfrm>
          <a:custGeom>
            <a:avLst/>
            <a:gdLst/>
            <a:ahLst/>
            <a:cxnLst/>
            <a:rect l="l" t="t" r="r" b="b"/>
            <a:pathLst>
              <a:path w="29010" h="47220">
                <a:moveTo>
                  <a:pt x="27244" y="4210"/>
                </a:moveTo>
                <a:lnTo>
                  <a:pt x="24622" y="4858"/>
                </a:lnTo>
                <a:lnTo>
                  <a:pt x="21943" y="5397"/>
                </a:lnTo>
                <a:lnTo>
                  <a:pt x="19150" y="5774"/>
                </a:lnTo>
                <a:lnTo>
                  <a:pt x="19094" y="5397"/>
                </a:lnTo>
                <a:lnTo>
                  <a:pt x="19035" y="4696"/>
                </a:lnTo>
                <a:lnTo>
                  <a:pt x="18864" y="3508"/>
                </a:lnTo>
                <a:lnTo>
                  <a:pt x="18751" y="2374"/>
                </a:lnTo>
                <a:lnTo>
                  <a:pt x="18580" y="1188"/>
                </a:lnTo>
                <a:lnTo>
                  <a:pt x="18864" y="9552"/>
                </a:lnTo>
                <a:lnTo>
                  <a:pt x="19094" y="12575"/>
                </a:lnTo>
                <a:lnTo>
                  <a:pt x="19321" y="15542"/>
                </a:lnTo>
                <a:lnTo>
                  <a:pt x="16415" y="15920"/>
                </a:lnTo>
                <a:lnTo>
                  <a:pt x="13394" y="16191"/>
                </a:lnTo>
                <a:lnTo>
                  <a:pt x="10315" y="16352"/>
                </a:lnTo>
                <a:lnTo>
                  <a:pt x="10259" y="13383"/>
                </a:lnTo>
                <a:lnTo>
                  <a:pt x="10202" y="10361"/>
                </a:lnTo>
                <a:lnTo>
                  <a:pt x="10087" y="7232"/>
                </a:lnTo>
                <a:lnTo>
                  <a:pt x="12937" y="7124"/>
                </a:lnTo>
                <a:lnTo>
                  <a:pt x="12881" y="6477"/>
                </a:lnTo>
                <a:lnTo>
                  <a:pt x="10031" y="6638"/>
                </a:lnTo>
                <a:lnTo>
                  <a:pt x="10031" y="5505"/>
                </a:lnTo>
                <a:lnTo>
                  <a:pt x="9916" y="3669"/>
                </a:lnTo>
                <a:lnTo>
                  <a:pt x="9860" y="1835"/>
                </a:lnTo>
                <a:lnTo>
                  <a:pt x="9803" y="0"/>
                </a:lnTo>
                <a:lnTo>
                  <a:pt x="9006" y="0"/>
                </a:lnTo>
                <a:lnTo>
                  <a:pt x="9062" y="1835"/>
                </a:lnTo>
                <a:lnTo>
                  <a:pt x="9119" y="3669"/>
                </a:lnTo>
                <a:lnTo>
                  <a:pt x="9233" y="5558"/>
                </a:lnTo>
                <a:lnTo>
                  <a:pt x="9233" y="5936"/>
                </a:lnTo>
                <a:lnTo>
                  <a:pt x="9290" y="7286"/>
                </a:lnTo>
                <a:lnTo>
                  <a:pt x="9405" y="10361"/>
                </a:lnTo>
                <a:lnTo>
                  <a:pt x="9461" y="13438"/>
                </a:lnTo>
                <a:lnTo>
                  <a:pt x="9576" y="16352"/>
                </a:lnTo>
                <a:lnTo>
                  <a:pt x="8549" y="16405"/>
                </a:lnTo>
                <a:lnTo>
                  <a:pt x="7524" y="16405"/>
                </a:lnTo>
                <a:lnTo>
                  <a:pt x="6496" y="16461"/>
                </a:lnTo>
                <a:lnTo>
                  <a:pt x="4388" y="16461"/>
                </a:lnTo>
                <a:lnTo>
                  <a:pt x="2336" y="16405"/>
                </a:lnTo>
                <a:lnTo>
                  <a:pt x="342" y="16297"/>
                </a:lnTo>
                <a:lnTo>
                  <a:pt x="2336" y="17161"/>
                </a:lnTo>
                <a:lnTo>
                  <a:pt x="4388" y="17216"/>
                </a:lnTo>
                <a:lnTo>
                  <a:pt x="6496" y="17161"/>
                </a:lnTo>
                <a:lnTo>
                  <a:pt x="8549" y="17161"/>
                </a:lnTo>
                <a:lnTo>
                  <a:pt x="9576" y="17108"/>
                </a:lnTo>
                <a:lnTo>
                  <a:pt x="9632" y="19969"/>
                </a:lnTo>
                <a:lnTo>
                  <a:pt x="9689" y="22720"/>
                </a:lnTo>
                <a:lnTo>
                  <a:pt x="9745" y="25364"/>
                </a:lnTo>
                <a:lnTo>
                  <a:pt x="8492" y="25419"/>
                </a:lnTo>
                <a:lnTo>
                  <a:pt x="7238" y="25472"/>
                </a:lnTo>
                <a:lnTo>
                  <a:pt x="3933" y="25472"/>
                </a:lnTo>
                <a:lnTo>
                  <a:pt x="1995" y="25419"/>
                </a:lnTo>
                <a:lnTo>
                  <a:pt x="56" y="25311"/>
                </a:lnTo>
                <a:lnTo>
                  <a:pt x="114" y="22666"/>
                </a:lnTo>
                <a:lnTo>
                  <a:pt x="171" y="3669"/>
                </a:lnTo>
                <a:lnTo>
                  <a:pt x="56" y="5505"/>
                </a:lnTo>
                <a:lnTo>
                  <a:pt x="56" y="5883"/>
                </a:lnTo>
                <a:lnTo>
                  <a:pt x="0" y="6585"/>
                </a:lnTo>
                <a:lnTo>
                  <a:pt x="0" y="34000"/>
                </a:lnTo>
                <a:lnTo>
                  <a:pt x="0" y="28764"/>
                </a:lnTo>
                <a:lnTo>
                  <a:pt x="56" y="25905"/>
                </a:lnTo>
                <a:lnTo>
                  <a:pt x="1995" y="26011"/>
                </a:lnTo>
                <a:lnTo>
                  <a:pt x="3933" y="26066"/>
                </a:lnTo>
                <a:lnTo>
                  <a:pt x="7238" y="26066"/>
                </a:lnTo>
                <a:lnTo>
                  <a:pt x="8492" y="26011"/>
                </a:lnTo>
                <a:lnTo>
                  <a:pt x="9745" y="26011"/>
                </a:lnTo>
                <a:lnTo>
                  <a:pt x="9803" y="28819"/>
                </a:lnTo>
                <a:lnTo>
                  <a:pt x="9803" y="34053"/>
                </a:lnTo>
                <a:lnTo>
                  <a:pt x="8947" y="34106"/>
                </a:lnTo>
                <a:lnTo>
                  <a:pt x="7181" y="34106"/>
                </a:lnTo>
                <a:lnTo>
                  <a:pt x="4787" y="34161"/>
                </a:lnTo>
                <a:lnTo>
                  <a:pt x="2394" y="34106"/>
                </a:lnTo>
                <a:lnTo>
                  <a:pt x="56" y="34539"/>
                </a:lnTo>
                <a:lnTo>
                  <a:pt x="2394" y="34647"/>
                </a:lnTo>
                <a:lnTo>
                  <a:pt x="4787" y="34700"/>
                </a:lnTo>
                <a:lnTo>
                  <a:pt x="7181" y="34647"/>
                </a:lnTo>
                <a:lnTo>
                  <a:pt x="8947" y="34647"/>
                </a:lnTo>
                <a:lnTo>
                  <a:pt x="9803" y="34592"/>
                </a:lnTo>
                <a:lnTo>
                  <a:pt x="9860" y="47220"/>
                </a:lnTo>
                <a:lnTo>
                  <a:pt x="10031" y="45601"/>
                </a:lnTo>
                <a:lnTo>
                  <a:pt x="10146" y="43820"/>
                </a:lnTo>
                <a:lnTo>
                  <a:pt x="10259" y="41770"/>
                </a:lnTo>
                <a:lnTo>
                  <a:pt x="13279" y="41662"/>
                </a:lnTo>
                <a:lnTo>
                  <a:pt x="16300" y="41392"/>
                </a:lnTo>
                <a:lnTo>
                  <a:pt x="19206" y="41014"/>
                </a:lnTo>
                <a:lnTo>
                  <a:pt x="18979" y="43065"/>
                </a:lnTo>
                <a:lnTo>
                  <a:pt x="18751" y="44901"/>
                </a:lnTo>
                <a:lnTo>
                  <a:pt x="18808" y="46412"/>
                </a:lnTo>
                <a:lnTo>
                  <a:pt x="19150" y="44792"/>
                </a:lnTo>
                <a:lnTo>
                  <a:pt x="19492" y="43012"/>
                </a:lnTo>
                <a:lnTo>
                  <a:pt x="19434" y="38209"/>
                </a:lnTo>
                <a:lnTo>
                  <a:pt x="19265" y="40151"/>
                </a:lnTo>
                <a:lnTo>
                  <a:pt x="19265" y="40584"/>
                </a:lnTo>
                <a:lnTo>
                  <a:pt x="16357" y="40961"/>
                </a:lnTo>
                <a:lnTo>
                  <a:pt x="13336" y="41231"/>
                </a:lnTo>
                <a:lnTo>
                  <a:pt x="10259" y="41339"/>
                </a:lnTo>
                <a:lnTo>
                  <a:pt x="10259" y="40528"/>
                </a:lnTo>
                <a:lnTo>
                  <a:pt x="10373" y="38695"/>
                </a:lnTo>
                <a:lnTo>
                  <a:pt x="10430" y="36697"/>
                </a:lnTo>
                <a:lnTo>
                  <a:pt x="10373" y="17108"/>
                </a:lnTo>
                <a:lnTo>
                  <a:pt x="13394" y="16947"/>
                </a:lnTo>
                <a:lnTo>
                  <a:pt x="16415" y="16675"/>
                </a:lnTo>
                <a:lnTo>
                  <a:pt x="19378" y="16244"/>
                </a:lnTo>
                <a:lnTo>
                  <a:pt x="19549" y="9444"/>
                </a:lnTo>
                <a:lnTo>
                  <a:pt x="19206" y="6369"/>
                </a:lnTo>
                <a:lnTo>
                  <a:pt x="22000" y="5936"/>
                </a:lnTo>
                <a:lnTo>
                  <a:pt x="24735" y="5397"/>
                </a:lnTo>
                <a:lnTo>
                  <a:pt x="27300" y="4749"/>
                </a:lnTo>
                <a:lnTo>
                  <a:pt x="27927" y="7825"/>
                </a:lnTo>
                <a:lnTo>
                  <a:pt x="28384" y="10794"/>
                </a:lnTo>
                <a:lnTo>
                  <a:pt x="28668" y="13708"/>
                </a:lnTo>
                <a:lnTo>
                  <a:pt x="29010" y="10632"/>
                </a:lnTo>
                <a:lnTo>
                  <a:pt x="28553" y="7663"/>
                </a:lnTo>
                <a:lnTo>
                  <a:pt x="27927" y="4588"/>
                </a:lnTo>
                <a:lnTo>
                  <a:pt x="28213" y="4533"/>
                </a:lnTo>
                <a:lnTo>
                  <a:pt x="28783" y="4372"/>
                </a:lnTo>
                <a:lnTo>
                  <a:pt x="28213" y="4155"/>
                </a:lnTo>
                <a:lnTo>
                  <a:pt x="27584" y="3886"/>
                </a:lnTo>
                <a:lnTo>
                  <a:pt x="27129" y="3724"/>
                </a:lnTo>
                <a:lnTo>
                  <a:pt x="27244" y="4210"/>
                </a:lnTo>
                <a:close/>
              </a:path>
            </a:pathLst>
          </a:custGeom>
          <a:solidFill>
            <a:srgbClr val="005090"/>
          </a:solidFill>
        </p:spPr>
        <p:txBody>
          <a:bodyPr wrap="square" lIns="0" tIns="0" rIns="0" bIns="0" rtlCol="0">
            <a:noAutofit/>
          </a:bodyPr>
          <a:lstStyle/>
          <a:p>
            <a:endParaRPr/>
          </a:p>
        </p:txBody>
      </p:sp>
      <p:sp>
        <p:nvSpPr>
          <p:cNvPr id="272" name="object 272"/>
          <p:cNvSpPr/>
          <p:nvPr/>
        </p:nvSpPr>
        <p:spPr>
          <a:xfrm>
            <a:off x="399710" y="746148"/>
            <a:ext cx="63892" cy="43120"/>
          </a:xfrm>
          <a:custGeom>
            <a:avLst/>
            <a:gdLst/>
            <a:ahLst/>
            <a:cxnLst/>
            <a:rect l="l" t="t" r="r" b="b"/>
            <a:pathLst>
              <a:path w="63892" h="43120">
                <a:moveTo>
                  <a:pt x="8720" y="19914"/>
                </a:moveTo>
                <a:lnTo>
                  <a:pt x="6156" y="18997"/>
                </a:lnTo>
                <a:lnTo>
                  <a:pt x="5985" y="16352"/>
                </a:lnTo>
                <a:lnTo>
                  <a:pt x="6041" y="13600"/>
                </a:lnTo>
                <a:lnTo>
                  <a:pt x="6213" y="10686"/>
                </a:lnTo>
                <a:lnTo>
                  <a:pt x="8720" y="11658"/>
                </a:lnTo>
                <a:lnTo>
                  <a:pt x="11398" y="12521"/>
                </a:lnTo>
                <a:lnTo>
                  <a:pt x="14192" y="13277"/>
                </a:lnTo>
                <a:lnTo>
                  <a:pt x="14135" y="16136"/>
                </a:lnTo>
                <a:lnTo>
                  <a:pt x="14192" y="18942"/>
                </a:lnTo>
                <a:lnTo>
                  <a:pt x="14363" y="21533"/>
                </a:lnTo>
                <a:lnTo>
                  <a:pt x="14476" y="7232"/>
                </a:lnTo>
                <a:lnTo>
                  <a:pt x="14305" y="10038"/>
                </a:lnTo>
                <a:lnTo>
                  <a:pt x="14192" y="12683"/>
                </a:lnTo>
                <a:lnTo>
                  <a:pt x="11398" y="11980"/>
                </a:lnTo>
                <a:lnTo>
                  <a:pt x="8776" y="11117"/>
                </a:lnTo>
                <a:lnTo>
                  <a:pt x="6269" y="10146"/>
                </a:lnTo>
                <a:lnTo>
                  <a:pt x="6496" y="7502"/>
                </a:lnTo>
                <a:lnTo>
                  <a:pt x="6839" y="4696"/>
                </a:lnTo>
                <a:lnTo>
                  <a:pt x="7352" y="1835"/>
                </a:lnTo>
                <a:lnTo>
                  <a:pt x="9689" y="2807"/>
                </a:lnTo>
                <a:lnTo>
                  <a:pt x="7465" y="1188"/>
                </a:lnTo>
                <a:lnTo>
                  <a:pt x="7580" y="810"/>
                </a:lnTo>
                <a:lnTo>
                  <a:pt x="7636" y="377"/>
                </a:lnTo>
                <a:lnTo>
                  <a:pt x="7695" y="0"/>
                </a:lnTo>
                <a:lnTo>
                  <a:pt x="7238" y="377"/>
                </a:lnTo>
                <a:lnTo>
                  <a:pt x="6895" y="971"/>
                </a:lnTo>
                <a:lnTo>
                  <a:pt x="6440" y="1027"/>
                </a:lnTo>
                <a:lnTo>
                  <a:pt x="6325" y="1457"/>
                </a:lnTo>
                <a:lnTo>
                  <a:pt x="6782" y="1619"/>
                </a:lnTo>
                <a:lnTo>
                  <a:pt x="6269" y="4480"/>
                </a:lnTo>
                <a:lnTo>
                  <a:pt x="5927" y="7232"/>
                </a:lnTo>
                <a:lnTo>
                  <a:pt x="5870" y="21749"/>
                </a:lnTo>
                <a:lnTo>
                  <a:pt x="6213" y="24122"/>
                </a:lnTo>
                <a:lnTo>
                  <a:pt x="6782" y="26228"/>
                </a:lnTo>
                <a:lnTo>
                  <a:pt x="4388" y="25311"/>
                </a:lnTo>
                <a:lnTo>
                  <a:pt x="2167" y="24286"/>
                </a:lnTo>
                <a:lnTo>
                  <a:pt x="171" y="23152"/>
                </a:lnTo>
                <a:lnTo>
                  <a:pt x="0" y="22666"/>
                </a:lnTo>
                <a:lnTo>
                  <a:pt x="227" y="24555"/>
                </a:lnTo>
                <a:lnTo>
                  <a:pt x="684" y="25634"/>
                </a:lnTo>
                <a:lnTo>
                  <a:pt x="1139" y="26606"/>
                </a:lnTo>
                <a:lnTo>
                  <a:pt x="1538" y="27253"/>
                </a:lnTo>
                <a:lnTo>
                  <a:pt x="1995" y="27900"/>
                </a:lnTo>
                <a:lnTo>
                  <a:pt x="2507" y="28548"/>
                </a:lnTo>
                <a:lnTo>
                  <a:pt x="1709" y="27145"/>
                </a:lnTo>
                <a:lnTo>
                  <a:pt x="968" y="25527"/>
                </a:lnTo>
                <a:lnTo>
                  <a:pt x="342" y="23638"/>
                </a:lnTo>
                <a:lnTo>
                  <a:pt x="2279" y="24717"/>
                </a:lnTo>
                <a:lnTo>
                  <a:pt x="4503" y="25742"/>
                </a:lnTo>
                <a:lnTo>
                  <a:pt x="6895" y="26661"/>
                </a:lnTo>
                <a:lnTo>
                  <a:pt x="7066" y="27253"/>
                </a:lnTo>
                <a:lnTo>
                  <a:pt x="7636" y="29250"/>
                </a:lnTo>
                <a:lnTo>
                  <a:pt x="8377" y="30978"/>
                </a:lnTo>
                <a:lnTo>
                  <a:pt x="9119" y="32434"/>
                </a:lnTo>
                <a:lnTo>
                  <a:pt x="7751" y="31895"/>
                </a:lnTo>
                <a:lnTo>
                  <a:pt x="6440" y="31355"/>
                </a:lnTo>
                <a:lnTo>
                  <a:pt x="5300" y="30761"/>
                </a:lnTo>
                <a:lnTo>
                  <a:pt x="4730" y="30492"/>
                </a:lnTo>
                <a:lnTo>
                  <a:pt x="4160" y="30222"/>
                </a:lnTo>
                <a:lnTo>
                  <a:pt x="3647" y="29952"/>
                </a:lnTo>
                <a:lnTo>
                  <a:pt x="3989" y="30330"/>
                </a:lnTo>
                <a:lnTo>
                  <a:pt x="4503" y="30708"/>
                </a:lnTo>
                <a:lnTo>
                  <a:pt x="5129" y="31031"/>
                </a:lnTo>
                <a:lnTo>
                  <a:pt x="6440" y="31678"/>
                </a:lnTo>
                <a:lnTo>
                  <a:pt x="7808" y="32272"/>
                </a:lnTo>
                <a:lnTo>
                  <a:pt x="9346" y="32867"/>
                </a:lnTo>
                <a:lnTo>
                  <a:pt x="10087" y="34269"/>
                </a:lnTo>
                <a:lnTo>
                  <a:pt x="10943" y="35456"/>
                </a:lnTo>
                <a:lnTo>
                  <a:pt x="11684" y="36428"/>
                </a:lnTo>
                <a:lnTo>
                  <a:pt x="12311" y="36806"/>
                </a:lnTo>
                <a:lnTo>
                  <a:pt x="11513" y="35781"/>
                </a:lnTo>
                <a:lnTo>
                  <a:pt x="10657" y="34539"/>
                </a:lnTo>
                <a:lnTo>
                  <a:pt x="9860" y="33028"/>
                </a:lnTo>
                <a:lnTo>
                  <a:pt x="12083" y="33892"/>
                </a:lnTo>
                <a:lnTo>
                  <a:pt x="14476" y="34647"/>
                </a:lnTo>
                <a:lnTo>
                  <a:pt x="17041" y="35295"/>
                </a:lnTo>
                <a:lnTo>
                  <a:pt x="17783" y="37128"/>
                </a:lnTo>
                <a:lnTo>
                  <a:pt x="18580" y="38640"/>
                </a:lnTo>
                <a:lnTo>
                  <a:pt x="19434" y="39828"/>
                </a:lnTo>
                <a:lnTo>
                  <a:pt x="18808" y="39667"/>
                </a:lnTo>
                <a:lnTo>
                  <a:pt x="18125" y="39450"/>
                </a:lnTo>
                <a:lnTo>
                  <a:pt x="17497" y="39289"/>
                </a:lnTo>
                <a:lnTo>
                  <a:pt x="18353" y="39612"/>
                </a:lnTo>
                <a:lnTo>
                  <a:pt x="19265" y="39989"/>
                </a:lnTo>
                <a:lnTo>
                  <a:pt x="20175" y="40314"/>
                </a:lnTo>
                <a:lnTo>
                  <a:pt x="22570" y="40906"/>
                </a:lnTo>
                <a:lnTo>
                  <a:pt x="25192" y="41447"/>
                </a:lnTo>
                <a:lnTo>
                  <a:pt x="27983" y="41825"/>
                </a:lnTo>
                <a:lnTo>
                  <a:pt x="28098" y="42040"/>
                </a:lnTo>
                <a:lnTo>
                  <a:pt x="28612" y="42472"/>
                </a:lnTo>
                <a:lnTo>
                  <a:pt x="28269" y="41878"/>
                </a:lnTo>
                <a:lnTo>
                  <a:pt x="30549" y="42203"/>
                </a:lnTo>
                <a:lnTo>
                  <a:pt x="32885" y="42417"/>
                </a:lnTo>
                <a:lnTo>
                  <a:pt x="35336" y="42581"/>
                </a:lnTo>
                <a:lnTo>
                  <a:pt x="35678" y="43065"/>
                </a:lnTo>
                <a:lnTo>
                  <a:pt x="35564" y="42581"/>
                </a:lnTo>
                <a:lnTo>
                  <a:pt x="37445" y="42687"/>
                </a:lnTo>
                <a:lnTo>
                  <a:pt x="41833" y="42687"/>
                </a:lnTo>
                <a:lnTo>
                  <a:pt x="42461" y="42634"/>
                </a:lnTo>
                <a:lnTo>
                  <a:pt x="43031" y="42634"/>
                </a:lnTo>
                <a:lnTo>
                  <a:pt x="43203" y="43120"/>
                </a:lnTo>
                <a:lnTo>
                  <a:pt x="43315" y="42634"/>
                </a:lnTo>
                <a:lnTo>
                  <a:pt x="45994" y="42526"/>
                </a:lnTo>
                <a:lnTo>
                  <a:pt x="48616" y="42309"/>
                </a:lnTo>
                <a:lnTo>
                  <a:pt x="51123" y="41987"/>
                </a:lnTo>
                <a:lnTo>
                  <a:pt x="51182" y="42473"/>
                </a:lnTo>
                <a:lnTo>
                  <a:pt x="51409" y="41931"/>
                </a:lnTo>
                <a:lnTo>
                  <a:pt x="54088" y="41554"/>
                </a:lnTo>
                <a:lnTo>
                  <a:pt x="56539" y="41070"/>
                </a:lnTo>
                <a:lnTo>
                  <a:pt x="58875" y="40475"/>
                </a:lnTo>
                <a:lnTo>
                  <a:pt x="59900" y="40151"/>
                </a:lnTo>
                <a:lnTo>
                  <a:pt x="60871" y="39828"/>
                </a:lnTo>
                <a:lnTo>
                  <a:pt x="61781" y="39450"/>
                </a:lnTo>
                <a:lnTo>
                  <a:pt x="61040" y="39667"/>
                </a:lnTo>
                <a:lnTo>
                  <a:pt x="60243" y="39881"/>
                </a:lnTo>
                <a:lnTo>
                  <a:pt x="59445" y="40098"/>
                </a:lnTo>
                <a:lnTo>
                  <a:pt x="60243" y="38911"/>
                </a:lnTo>
                <a:lnTo>
                  <a:pt x="60927" y="37400"/>
                </a:lnTo>
                <a:lnTo>
                  <a:pt x="61554" y="35617"/>
                </a:lnTo>
                <a:lnTo>
                  <a:pt x="61668" y="35186"/>
                </a:lnTo>
                <a:lnTo>
                  <a:pt x="62238" y="33622"/>
                </a:lnTo>
                <a:lnTo>
                  <a:pt x="62693" y="31733"/>
                </a:lnTo>
                <a:lnTo>
                  <a:pt x="63036" y="29736"/>
                </a:lnTo>
                <a:lnTo>
                  <a:pt x="63151" y="29250"/>
                </a:lnTo>
                <a:lnTo>
                  <a:pt x="63435" y="27092"/>
                </a:lnTo>
                <a:lnTo>
                  <a:pt x="63721" y="24825"/>
                </a:lnTo>
                <a:lnTo>
                  <a:pt x="63892" y="22342"/>
                </a:lnTo>
                <a:lnTo>
                  <a:pt x="63892" y="7555"/>
                </a:lnTo>
                <a:lnTo>
                  <a:pt x="63549" y="4696"/>
                </a:lnTo>
                <a:lnTo>
                  <a:pt x="63606" y="16622"/>
                </a:lnTo>
                <a:lnTo>
                  <a:pt x="63549" y="19375"/>
                </a:lnTo>
                <a:lnTo>
                  <a:pt x="63378" y="21964"/>
                </a:lnTo>
                <a:lnTo>
                  <a:pt x="60529" y="22613"/>
                </a:lnTo>
                <a:lnTo>
                  <a:pt x="57564" y="23152"/>
                </a:lnTo>
                <a:lnTo>
                  <a:pt x="57508" y="23692"/>
                </a:lnTo>
                <a:lnTo>
                  <a:pt x="60529" y="23153"/>
                </a:lnTo>
                <a:lnTo>
                  <a:pt x="63378" y="22450"/>
                </a:lnTo>
                <a:lnTo>
                  <a:pt x="63207" y="24933"/>
                </a:lnTo>
                <a:lnTo>
                  <a:pt x="62979" y="27253"/>
                </a:lnTo>
                <a:lnTo>
                  <a:pt x="62637" y="29358"/>
                </a:lnTo>
                <a:lnTo>
                  <a:pt x="59900" y="29953"/>
                </a:lnTo>
                <a:lnTo>
                  <a:pt x="56994" y="30492"/>
                </a:lnTo>
                <a:lnTo>
                  <a:pt x="53973" y="30923"/>
                </a:lnTo>
                <a:lnTo>
                  <a:pt x="53973" y="30600"/>
                </a:lnTo>
                <a:lnTo>
                  <a:pt x="54201" y="28603"/>
                </a:lnTo>
                <a:lnTo>
                  <a:pt x="53973" y="18403"/>
                </a:lnTo>
                <a:lnTo>
                  <a:pt x="53917" y="21102"/>
                </a:lnTo>
                <a:lnTo>
                  <a:pt x="53860" y="23638"/>
                </a:lnTo>
                <a:lnTo>
                  <a:pt x="50896" y="24016"/>
                </a:lnTo>
                <a:lnTo>
                  <a:pt x="47819" y="24286"/>
                </a:lnTo>
                <a:lnTo>
                  <a:pt x="44626" y="24447"/>
                </a:lnTo>
                <a:lnTo>
                  <a:pt x="44626" y="24986"/>
                </a:lnTo>
                <a:lnTo>
                  <a:pt x="47762" y="24825"/>
                </a:lnTo>
                <a:lnTo>
                  <a:pt x="50839" y="24555"/>
                </a:lnTo>
                <a:lnTo>
                  <a:pt x="53860" y="24178"/>
                </a:lnTo>
                <a:lnTo>
                  <a:pt x="53746" y="26444"/>
                </a:lnTo>
                <a:lnTo>
                  <a:pt x="53631" y="28603"/>
                </a:lnTo>
                <a:lnTo>
                  <a:pt x="53689" y="33406"/>
                </a:lnTo>
                <a:lnTo>
                  <a:pt x="53917" y="31355"/>
                </a:lnTo>
                <a:lnTo>
                  <a:pt x="56938" y="30978"/>
                </a:lnTo>
                <a:lnTo>
                  <a:pt x="59787" y="30437"/>
                </a:lnTo>
                <a:lnTo>
                  <a:pt x="62581" y="29789"/>
                </a:lnTo>
                <a:lnTo>
                  <a:pt x="62238" y="31841"/>
                </a:lnTo>
                <a:lnTo>
                  <a:pt x="61781" y="33675"/>
                </a:lnTo>
                <a:lnTo>
                  <a:pt x="61270" y="35295"/>
                </a:lnTo>
                <a:lnTo>
                  <a:pt x="58647" y="35889"/>
                </a:lnTo>
                <a:lnTo>
                  <a:pt x="55911" y="36428"/>
                </a:lnTo>
                <a:lnTo>
                  <a:pt x="53004" y="36806"/>
                </a:lnTo>
                <a:lnTo>
                  <a:pt x="52948" y="35295"/>
                </a:lnTo>
                <a:lnTo>
                  <a:pt x="52948" y="37184"/>
                </a:lnTo>
                <a:lnTo>
                  <a:pt x="55798" y="36806"/>
                </a:lnTo>
                <a:lnTo>
                  <a:pt x="58533" y="36320"/>
                </a:lnTo>
                <a:lnTo>
                  <a:pt x="61155" y="35672"/>
                </a:lnTo>
                <a:lnTo>
                  <a:pt x="60529" y="37453"/>
                </a:lnTo>
                <a:lnTo>
                  <a:pt x="59900" y="38964"/>
                </a:lnTo>
                <a:lnTo>
                  <a:pt x="59161" y="40098"/>
                </a:lnTo>
                <a:lnTo>
                  <a:pt x="56766" y="40745"/>
                </a:lnTo>
                <a:lnTo>
                  <a:pt x="54259" y="41231"/>
                </a:lnTo>
                <a:lnTo>
                  <a:pt x="51581" y="41609"/>
                </a:lnTo>
                <a:lnTo>
                  <a:pt x="51865" y="40044"/>
                </a:lnTo>
                <a:lnTo>
                  <a:pt x="51466" y="41070"/>
                </a:lnTo>
                <a:lnTo>
                  <a:pt x="51295" y="41662"/>
                </a:lnTo>
                <a:lnTo>
                  <a:pt x="48731" y="41987"/>
                </a:lnTo>
                <a:lnTo>
                  <a:pt x="46109" y="42203"/>
                </a:lnTo>
                <a:lnTo>
                  <a:pt x="43372" y="42309"/>
                </a:lnTo>
                <a:lnTo>
                  <a:pt x="43430" y="39720"/>
                </a:lnTo>
                <a:lnTo>
                  <a:pt x="43259" y="41176"/>
                </a:lnTo>
                <a:lnTo>
                  <a:pt x="43088" y="42309"/>
                </a:lnTo>
                <a:lnTo>
                  <a:pt x="42461" y="42364"/>
                </a:lnTo>
                <a:lnTo>
                  <a:pt x="41207" y="42364"/>
                </a:lnTo>
                <a:lnTo>
                  <a:pt x="39269" y="42417"/>
                </a:lnTo>
                <a:lnTo>
                  <a:pt x="37388" y="42364"/>
                </a:lnTo>
                <a:lnTo>
                  <a:pt x="35507" y="42256"/>
                </a:lnTo>
                <a:lnTo>
                  <a:pt x="35336" y="41123"/>
                </a:lnTo>
                <a:lnTo>
                  <a:pt x="35052" y="39667"/>
                </a:lnTo>
                <a:lnTo>
                  <a:pt x="34881" y="37939"/>
                </a:lnTo>
                <a:lnTo>
                  <a:pt x="36532" y="37614"/>
                </a:lnTo>
                <a:lnTo>
                  <a:pt x="34823" y="37561"/>
                </a:lnTo>
                <a:lnTo>
                  <a:pt x="34653" y="35942"/>
                </a:lnTo>
                <a:lnTo>
                  <a:pt x="34539" y="34161"/>
                </a:lnTo>
                <a:lnTo>
                  <a:pt x="34424" y="32164"/>
                </a:lnTo>
                <a:lnTo>
                  <a:pt x="34424" y="37884"/>
                </a:lnTo>
                <a:lnTo>
                  <a:pt x="34710" y="39667"/>
                </a:lnTo>
                <a:lnTo>
                  <a:pt x="34994" y="41123"/>
                </a:lnTo>
                <a:lnTo>
                  <a:pt x="35223" y="42256"/>
                </a:lnTo>
                <a:lnTo>
                  <a:pt x="32772" y="42148"/>
                </a:lnTo>
                <a:lnTo>
                  <a:pt x="30378" y="41878"/>
                </a:lnTo>
                <a:lnTo>
                  <a:pt x="28098" y="41554"/>
                </a:lnTo>
                <a:lnTo>
                  <a:pt x="27983" y="41339"/>
                </a:lnTo>
                <a:lnTo>
                  <a:pt x="27472" y="40259"/>
                </a:lnTo>
                <a:lnTo>
                  <a:pt x="26902" y="38803"/>
                </a:lnTo>
                <a:lnTo>
                  <a:pt x="27129" y="40314"/>
                </a:lnTo>
                <a:lnTo>
                  <a:pt x="27756" y="41500"/>
                </a:lnTo>
                <a:lnTo>
                  <a:pt x="24964" y="41123"/>
                </a:lnTo>
                <a:lnTo>
                  <a:pt x="22284" y="40584"/>
                </a:lnTo>
                <a:lnTo>
                  <a:pt x="19835" y="39936"/>
                </a:lnTo>
                <a:lnTo>
                  <a:pt x="19035" y="38803"/>
                </a:lnTo>
                <a:lnTo>
                  <a:pt x="18181" y="37237"/>
                </a:lnTo>
                <a:lnTo>
                  <a:pt x="17497" y="35403"/>
                </a:lnTo>
                <a:lnTo>
                  <a:pt x="17325" y="35025"/>
                </a:lnTo>
                <a:lnTo>
                  <a:pt x="16814" y="33514"/>
                </a:lnTo>
                <a:lnTo>
                  <a:pt x="16300" y="31841"/>
                </a:lnTo>
                <a:lnTo>
                  <a:pt x="16357" y="33459"/>
                </a:lnTo>
                <a:lnTo>
                  <a:pt x="16927" y="34917"/>
                </a:lnTo>
                <a:lnTo>
                  <a:pt x="14305" y="34269"/>
                </a:lnTo>
                <a:lnTo>
                  <a:pt x="11856" y="33459"/>
                </a:lnTo>
                <a:lnTo>
                  <a:pt x="9632" y="32650"/>
                </a:lnTo>
                <a:lnTo>
                  <a:pt x="8835" y="31086"/>
                </a:lnTo>
                <a:lnTo>
                  <a:pt x="8094" y="29250"/>
                </a:lnTo>
                <a:lnTo>
                  <a:pt x="7524" y="27145"/>
                </a:lnTo>
                <a:lnTo>
                  <a:pt x="7465" y="26875"/>
                </a:lnTo>
                <a:lnTo>
                  <a:pt x="9916" y="27794"/>
                </a:lnTo>
                <a:lnTo>
                  <a:pt x="9803" y="27361"/>
                </a:lnTo>
                <a:lnTo>
                  <a:pt x="7352" y="26444"/>
                </a:lnTo>
                <a:lnTo>
                  <a:pt x="6782" y="24286"/>
                </a:lnTo>
                <a:lnTo>
                  <a:pt x="6384" y="21964"/>
                </a:lnTo>
                <a:lnTo>
                  <a:pt x="6213" y="19483"/>
                </a:lnTo>
                <a:lnTo>
                  <a:pt x="8776" y="20400"/>
                </a:lnTo>
                <a:lnTo>
                  <a:pt x="8720" y="19914"/>
                </a:lnTo>
                <a:close/>
              </a:path>
            </a:pathLst>
          </a:custGeom>
          <a:solidFill>
            <a:srgbClr val="005090"/>
          </a:solidFill>
        </p:spPr>
        <p:txBody>
          <a:bodyPr wrap="square" lIns="0" tIns="0" rIns="0" bIns="0" rtlCol="0">
            <a:noAutofit/>
          </a:bodyPr>
          <a:lstStyle/>
          <a:p>
            <a:endParaRPr/>
          </a:p>
        </p:txBody>
      </p:sp>
      <p:sp>
        <p:nvSpPr>
          <p:cNvPr id="273" name="object 273"/>
          <p:cNvSpPr/>
          <p:nvPr/>
        </p:nvSpPr>
        <p:spPr>
          <a:xfrm>
            <a:off x="446788" y="737569"/>
            <a:ext cx="5983" cy="8525"/>
          </a:xfrm>
          <a:custGeom>
            <a:avLst/>
            <a:gdLst/>
            <a:ahLst/>
            <a:cxnLst/>
            <a:rect l="l" t="t" r="r" b="b"/>
            <a:pathLst>
              <a:path w="5983" h="8525">
                <a:moveTo>
                  <a:pt x="5413" y="3775"/>
                </a:moveTo>
                <a:lnTo>
                  <a:pt x="5471" y="4153"/>
                </a:lnTo>
                <a:lnTo>
                  <a:pt x="5528" y="4856"/>
                </a:lnTo>
                <a:lnTo>
                  <a:pt x="2849" y="5233"/>
                </a:lnTo>
                <a:lnTo>
                  <a:pt x="0" y="5450"/>
                </a:lnTo>
                <a:lnTo>
                  <a:pt x="56" y="6097"/>
                </a:lnTo>
                <a:lnTo>
                  <a:pt x="2849" y="5828"/>
                </a:lnTo>
                <a:lnTo>
                  <a:pt x="5643" y="5450"/>
                </a:lnTo>
                <a:lnTo>
                  <a:pt x="5983" y="8525"/>
                </a:lnTo>
                <a:lnTo>
                  <a:pt x="5699" y="161"/>
                </a:lnTo>
                <a:lnTo>
                  <a:pt x="5471" y="106"/>
                </a:lnTo>
                <a:lnTo>
                  <a:pt x="4958" y="0"/>
                </a:lnTo>
                <a:lnTo>
                  <a:pt x="5129" y="1239"/>
                </a:lnTo>
                <a:lnTo>
                  <a:pt x="5300" y="2481"/>
                </a:lnTo>
                <a:lnTo>
                  <a:pt x="5413" y="3775"/>
                </a:lnTo>
                <a:close/>
              </a:path>
            </a:pathLst>
          </a:custGeom>
          <a:solidFill>
            <a:srgbClr val="005090"/>
          </a:solidFill>
        </p:spPr>
        <p:txBody>
          <a:bodyPr wrap="square" lIns="0" tIns="0" rIns="0" bIns="0" rtlCol="0">
            <a:noAutofit/>
          </a:bodyPr>
          <a:lstStyle/>
          <a:p>
            <a:endParaRPr/>
          </a:p>
        </p:txBody>
      </p:sp>
      <p:sp>
        <p:nvSpPr>
          <p:cNvPr id="274" name="object 274"/>
          <p:cNvSpPr/>
          <p:nvPr/>
        </p:nvSpPr>
        <p:spPr>
          <a:xfrm>
            <a:off x="454140" y="750845"/>
            <a:ext cx="9175" cy="19426"/>
          </a:xfrm>
          <a:custGeom>
            <a:avLst/>
            <a:gdLst/>
            <a:ahLst/>
            <a:cxnLst/>
            <a:rect l="l" t="t" r="r" b="b"/>
            <a:pathLst>
              <a:path w="9175" h="19426">
                <a:moveTo>
                  <a:pt x="9119" y="8472"/>
                </a:moveTo>
                <a:lnTo>
                  <a:pt x="6210" y="9173"/>
                </a:lnTo>
                <a:lnTo>
                  <a:pt x="3248" y="9714"/>
                </a:lnTo>
                <a:lnTo>
                  <a:pt x="112" y="10145"/>
                </a:lnTo>
                <a:lnTo>
                  <a:pt x="112" y="7500"/>
                </a:lnTo>
                <a:lnTo>
                  <a:pt x="0" y="4694"/>
                </a:lnTo>
                <a:lnTo>
                  <a:pt x="0" y="19426"/>
                </a:lnTo>
                <a:lnTo>
                  <a:pt x="3077" y="18995"/>
                </a:lnTo>
                <a:lnTo>
                  <a:pt x="3133" y="18456"/>
                </a:lnTo>
                <a:lnTo>
                  <a:pt x="56" y="18887"/>
                </a:lnTo>
                <a:lnTo>
                  <a:pt x="112" y="16350"/>
                </a:lnTo>
                <a:lnTo>
                  <a:pt x="171" y="13598"/>
                </a:lnTo>
                <a:lnTo>
                  <a:pt x="112" y="10739"/>
                </a:lnTo>
                <a:lnTo>
                  <a:pt x="3248" y="10306"/>
                </a:lnTo>
                <a:lnTo>
                  <a:pt x="6269" y="9767"/>
                </a:lnTo>
                <a:lnTo>
                  <a:pt x="9119" y="9064"/>
                </a:lnTo>
                <a:lnTo>
                  <a:pt x="9175" y="11925"/>
                </a:lnTo>
                <a:lnTo>
                  <a:pt x="9119" y="0"/>
                </a:lnTo>
                <a:lnTo>
                  <a:pt x="9119" y="8472"/>
                </a:lnTo>
                <a:close/>
              </a:path>
            </a:pathLst>
          </a:custGeom>
          <a:solidFill>
            <a:srgbClr val="005090"/>
          </a:solidFill>
        </p:spPr>
        <p:txBody>
          <a:bodyPr wrap="square" lIns="0" tIns="0" rIns="0" bIns="0" rtlCol="0">
            <a:noAutofit/>
          </a:bodyPr>
          <a:lstStyle/>
          <a:p>
            <a:endParaRPr/>
          </a:p>
        </p:txBody>
      </p:sp>
      <p:sp>
        <p:nvSpPr>
          <p:cNvPr id="275" name="object 275"/>
          <p:cNvSpPr/>
          <p:nvPr/>
        </p:nvSpPr>
        <p:spPr>
          <a:xfrm>
            <a:off x="478942" y="766710"/>
            <a:ext cx="1248" cy="3183"/>
          </a:xfrm>
          <a:custGeom>
            <a:avLst/>
            <a:gdLst/>
            <a:ahLst/>
            <a:cxnLst/>
            <a:rect l="l" t="t" r="r" b="b"/>
            <a:pathLst>
              <a:path w="1248" h="3183">
                <a:moveTo>
                  <a:pt x="503" y="0"/>
                </a:moveTo>
                <a:lnTo>
                  <a:pt x="0" y="1835"/>
                </a:lnTo>
                <a:lnTo>
                  <a:pt x="0" y="3183"/>
                </a:lnTo>
                <a:lnTo>
                  <a:pt x="322" y="3022"/>
                </a:lnTo>
                <a:lnTo>
                  <a:pt x="1006" y="2591"/>
                </a:lnTo>
                <a:lnTo>
                  <a:pt x="1248" y="2105"/>
                </a:lnTo>
                <a:lnTo>
                  <a:pt x="845" y="2321"/>
                </a:lnTo>
                <a:lnTo>
                  <a:pt x="221" y="2483"/>
                </a:lnTo>
                <a:lnTo>
                  <a:pt x="382" y="1943"/>
                </a:lnTo>
                <a:lnTo>
                  <a:pt x="503" y="0"/>
                </a:lnTo>
                <a:close/>
              </a:path>
            </a:pathLst>
          </a:custGeom>
          <a:solidFill>
            <a:srgbClr val="005090"/>
          </a:solidFill>
        </p:spPr>
        <p:txBody>
          <a:bodyPr wrap="square" lIns="0" tIns="0" rIns="0" bIns="0" rtlCol="0">
            <a:noAutofit/>
          </a:bodyPr>
          <a:lstStyle/>
          <a:p>
            <a:endParaRPr/>
          </a:p>
        </p:txBody>
      </p:sp>
      <p:sp>
        <p:nvSpPr>
          <p:cNvPr id="276" name="object 276"/>
          <p:cNvSpPr/>
          <p:nvPr/>
        </p:nvSpPr>
        <p:spPr>
          <a:xfrm>
            <a:off x="463602" y="753704"/>
            <a:ext cx="227" cy="14247"/>
          </a:xfrm>
          <a:custGeom>
            <a:avLst/>
            <a:gdLst/>
            <a:ahLst/>
            <a:cxnLst/>
            <a:rect l="l" t="t" r="r" b="b"/>
            <a:pathLst>
              <a:path w="227" h="14247">
                <a:moveTo>
                  <a:pt x="169" y="2752"/>
                </a:moveTo>
                <a:lnTo>
                  <a:pt x="0" y="0"/>
                </a:lnTo>
                <a:lnTo>
                  <a:pt x="56" y="14247"/>
                </a:lnTo>
                <a:lnTo>
                  <a:pt x="227" y="11658"/>
                </a:lnTo>
                <a:lnTo>
                  <a:pt x="227" y="5450"/>
                </a:lnTo>
                <a:lnTo>
                  <a:pt x="169" y="2752"/>
                </a:lnTo>
                <a:close/>
              </a:path>
            </a:pathLst>
          </a:custGeom>
          <a:solidFill>
            <a:srgbClr val="005090"/>
          </a:solidFill>
        </p:spPr>
        <p:txBody>
          <a:bodyPr wrap="square" lIns="0" tIns="0" rIns="0" bIns="0" rtlCol="0">
            <a:noAutofit/>
          </a:bodyPr>
          <a:lstStyle/>
          <a:p>
            <a:endParaRPr/>
          </a:p>
        </p:txBody>
      </p:sp>
      <p:sp>
        <p:nvSpPr>
          <p:cNvPr id="277" name="object 277"/>
          <p:cNvSpPr/>
          <p:nvPr/>
        </p:nvSpPr>
        <p:spPr>
          <a:xfrm>
            <a:off x="431343" y="771135"/>
            <a:ext cx="21315" cy="17322"/>
          </a:xfrm>
          <a:custGeom>
            <a:avLst/>
            <a:gdLst/>
            <a:ahLst/>
            <a:cxnLst/>
            <a:rect l="l" t="t" r="r" b="b"/>
            <a:pathLst>
              <a:path w="21315" h="17322">
                <a:moveTo>
                  <a:pt x="2734" y="12519"/>
                </a:moveTo>
                <a:lnTo>
                  <a:pt x="0" y="12413"/>
                </a:lnTo>
                <a:lnTo>
                  <a:pt x="56" y="12791"/>
                </a:lnTo>
                <a:lnTo>
                  <a:pt x="2791" y="12897"/>
                </a:lnTo>
                <a:lnTo>
                  <a:pt x="2791" y="7177"/>
                </a:lnTo>
                <a:lnTo>
                  <a:pt x="4672" y="7232"/>
                </a:lnTo>
                <a:lnTo>
                  <a:pt x="6609" y="7286"/>
                </a:lnTo>
                <a:lnTo>
                  <a:pt x="11056" y="7286"/>
                </a:lnTo>
                <a:lnTo>
                  <a:pt x="12252" y="7232"/>
                </a:lnTo>
                <a:lnTo>
                  <a:pt x="12196" y="9228"/>
                </a:lnTo>
                <a:lnTo>
                  <a:pt x="12081" y="11008"/>
                </a:lnTo>
                <a:lnTo>
                  <a:pt x="11968" y="12628"/>
                </a:lnTo>
                <a:lnTo>
                  <a:pt x="10770" y="12683"/>
                </a:lnTo>
                <a:lnTo>
                  <a:pt x="6609" y="12683"/>
                </a:lnTo>
                <a:lnTo>
                  <a:pt x="4899" y="12628"/>
                </a:lnTo>
                <a:lnTo>
                  <a:pt x="3248" y="12952"/>
                </a:lnTo>
                <a:lnTo>
                  <a:pt x="4899" y="13005"/>
                </a:lnTo>
                <a:lnTo>
                  <a:pt x="6609" y="13060"/>
                </a:lnTo>
                <a:lnTo>
                  <a:pt x="10770" y="13060"/>
                </a:lnTo>
                <a:lnTo>
                  <a:pt x="11968" y="13005"/>
                </a:lnTo>
                <a:lnTo>
                  <a:pt x="11797" y="14733"/>
                </a:lnTo>
                <a:lnTo>
                  <a:pt x="11739" y="17322"/>
                </a:lnTo>
                <a:lnTo>
                  <a:pt x="11968" y="16189"/>
                </a:lnTo>
                <a:lnTo>
                  <a:pt x="12196" y="14733"/>
                </a:lnTo>
                <a:lnTo>
                  <a:pt x="12367" y="13005"/>
                </a:lnTo>
                <a:lnTo>
                  <a:pt x="15330" y="12897"/>
                </a:lnTo>
                <a:lnTo>
                  <a:pt x="18179" y="12628"/>
                </a:lnTo>
                <a:lnTo>
                  <a:pt x="20916" y="12250"/>
                </a:lnTo>
                <a:lnTo>
                  <a:pt x="20574" y="13761"/>
                </a:lnTo>
                <a:lnTo>
                  <a:pt x="20232" y="15058"/>
                </a:lnTo>
                <a:lnTo>
                  <a:pt x="19948" y="16622"/>
                </a:lnTo>
                <a:lnTo>
                  <a:pt x="20119" y="16189"/>
                </a:lnTo>
                <a:lnTo>
                  <a:pt x="20574" y="15111"/>
                </a:lnTo>
                <a:lnTo>
                  <a:pt x="20973" y="13761"/>
                </a:lnTo>
                <a:lnTo>
                  <a:pt x="21315" y="12197"/>
                </a:lnTo>
                <a:lnTo>
                  <a:pt x="21315" y="10308"/>
                </a:lnTo>
                <a:lnTo>
                  <a:pt x="20973" y="11872"/>
                </a:lnTo>
                <a:lnTo>
                  <a:pt x="18238" y="12250"/>
                </a:lnTo>
                <a:lnTo>
                  <a:pt x="15388" y="12466"/>
                </a:lnTo>
                <a:lnTo>
                  <a:pt x="12424" y="12628"/>
                </a:lnTo>
                <a:lnTo>
                  <a:pt x="12367" y="0"/>
                </a:lnTo>
                <a:lnTo>
                  <a:pt x="12367" y="2105"/>
                </a:lnTo>
                <a:lnTo>
                  <a:pt x="12309" y="4102"/>
                </a:lnTo>
                <a:lnTo>
                  <a:pt x="12252" y="5936"/>
                </a:lnTo>
                <a:lnTo>
                  <a:pt x="12252" y="6746"/>
                </a:lnTo>
                <a:lnTo>
                  <a:pt x="11056" y="6800"/>
                </a:lnTo>
                <a:lnTo>
                  <a:pt x="9801" y="6855"/>
                </a:lnTo>
                <a:lnTo>
                  <a:pt x="6609" y="6855"/>
                </a:lnTo>
                <a:lnTo>
                  <a:pt x="4672" y="6800"/>
                </a:lnTo>
                <a:lnTo>
                  <a:pt x="2791" y="6691"/>
                </a:lnTo>
                <a:lnTo>
                  <a:pt x="2734" y="6205"/>
                </a:lnTo>
                <a:lnTo>
                  <a:pt x="2734" y="5936"/>
                </a:lnTo>
                <a:lnTo>
                  <a:pt x="2678" y="4102"/>
                </a:lnTo>
                <a:lnTo>
                  <a:pt x="2734" y="12519"/>
                </a:lnTo>
                <a:close/>
              </a:path>
            </a:pathLst>
          </a:custGeom>
          <a:solidFill>
            <a:srgbClr val="005090"/>
          </a:solidFill>
        </p:spPr>
        <p:txBody>
          <a:bodyPr wrap="square" lIns="0" tIns="0" rIns="0" bIns="0" rtlCol="0">
            <a:noAutofit/>
          </a:bodyPr>
          <a:lstStyle/>
          <a:p>
            <a:endParaRPr/>
          </a:p>
        </p:txBody>
      </p:sp>
      <p:sp>
        <p:nvSpPr>
          <p:cNvPr id="278" name="object 278"/>
          <p:cNvSpPr/>
          <p:nvPr/>
        </p:nvSpPr>
        <p:spPr>
          <a:xfrm>
            <a:off x="407175" y="737839"/>
            <a:ext cx="29125" cy="48623"/>
          </a:xfrm>
          <a:custGeom>
            <a:avLst/>
            <a:gdLst/>
            <a:ahLst/>
            <a:cxnLst/>
            <a:rect l="l" t="t" r="r" b="b"/>
            <a:pathLst>
              <a:path w="29125" h="48623">
                <a:moveTo>
                  <a:pt x="26048" y="27467"/>
                </a:moveTo>
                <a:lnTo>
                  <a:pt x="26048" y="30167"/>
                </a:lnTo>
                <a:lnTo>
                  <a:pt x="26104" y="32703"/>
                </a:lnTo>
                <a:lnTo>
                  <a:pt x="26161" y="35348"/>
                </a:lnTo>
                <a:lnTo>
                  <a:pt x="26217" y="37398"/>
                </a:lnTo>
                <a:lnTo>
                  <a:pt x="26332" y="39232"/>
                </a:lnTo>
                <a:lnTo>
                  <a:pt x="26388" y="12033"/>
                </a:lnTo>
                <a:lnTo>
                  <a:pt x="26275" y="15001"/>
                </a:lnTo>
                <a:lnTo>
                  <a:pt x="26275" y="15703"/>
                </a:lnTo>
                <a:lnTo>
                  <a:pt x="26161" y="18564"/>
                </a:lnTo>
                <a:lnTo>
                  <a:pt x="26104" y="21370"/>
                </a:lnTo>
                <a:lnTo>
                  <a:pt x="26048" y="24014"/>
                </a:lnTo>
                <a:lnTo>
                  <a:pt x="22969" y="23798"/>
                </a:lnTo>
                <a:lnTo>
                  <a:pt x="19948" y="23528"/>
                </a:lnTo>
                <a:lnTo>
                  <a:pt x="17041" y="23097"/>
                </a:lnTo>
                <a:lnTo>
                  <a:pt x="17098" y="20453"/>
                </a:lnTo>
                <a:lnTo>
                  <a:pt x="17213" y="17645"/>
                </a:lnTo>
                <a:lnTo>
                  <a:pt x="17384" y="14786"/>
                </a:lnTo>
                <a:lnTo>
                  <a:pt x="17440" y="14084"/>
                </a:lnTo>
                <a:lnTo>
                  <a:pt x="17668" y="11117"/>
                </a:lnTo>
                <a:lnTo>
                  <a:pt x="17954" y="8094"/>
                </a:lnTo>
                <a:lnTo>
                  <a:pt x="18353" y="5017"/>
                </a:lnTo>
                <a:lnTo>
                  <a:pt x="21087" y="5395"/>
                </a:lnTo>
                <a:lnTo>
                  <a:pt x="23881" y="5719"/>
                </a:lnTo>
                <a:lnTo>
                  <a:pt x="26674" y="5881"/>
                </a:lnTo>
                <a:lnTo>
                  <a:pt x="26731" y="44251"/>
                </a:lnTo>
                <a:lnTo>
                  <a:pt x="26902" y="45816"/>
                </a:lnTo>
                <a:lnTo>
                  <a:pt x="26845" y="37398"/>
                </a:lnTo>
                <a:lnTo>
                  <a:pt x="26787" y="35401"/>
                </a:lnTo>
                <a:lnTo>
                  <a:pt x="26787" y="33242"/>
                </a:lnTo>
                <a:lnTo>
                  <a:pt x="29125" y="32810"/>
                </a:lnTo>
                <a:lnTo>
                  <a:pt x="26731" y="32703"/>
                </a:lnTo>
                <a:lnTo>
                  <a:pt x="26731" y="5288"/>
                </a:lnTo>
                <a:lnTo>
                  <a:pt x="23937" y="5125"/>
                </a:lnTo>
                <a:lnTo>
                  <a:pt x="21146" y="4802"/>
                </a:lnTo>
                <a:lnTo>
                  <a:pt x="18467" y="4425"/>
                </a:lnTo>
                <a:lnTo>
                  <a:pt x="18467" y="4100"/>
                </a:lnTo>
                <a:lnTo>
                  <a:pt x="18524" y="3561"/>
                </a:lnTo>
                <a:lnTo>
                  <a:pt x="18695" y="2373"/>
                </a:lnTo>
                <a:lnTo>
                  <a:pt x="18866" y="1186"/>
                </a:lnTo>
                <a:lnTo>
                  <a:pt x="19037" y="0"/>
                </a:lnTo>
                <a:lnTo>
                  <a:pt x="18808" y="53"/>
                </a:lnTo>
                <a:lnTo>
                  <a:pt x="18296" y="161"/>
                </a:lnTo>
                <a:lnTo>
                  <a:pt x="18125" y="1239"/>
                </a:lnTo>
                <a:lnTo>
                  <a:pt x="18010" y="2372"/>
                </a:lnTo>
                <a:lnTo>
                  <a:pt x="17839" y="3453"/>
                </a:lnTo>
                <a:lnTo>
                  <a:pt x="17783" y="3722"/>
                </a:lnTo>
                <a:lnTo>
                  <a:pt x="17726" y="4316"/>
                </a:lnTo>
                <a:lnTo>
                  <a:pt x="15104" y="3884"/>
                </a:lnTo>
                <a:lnTo>
                  <a:pt x="12597" y="3344"/>
                </a:lnTo>
                <a:lnTo>
                  <a:pt x="10146" y="2697"/>
                </a:lnTo>
                <a:lnTo>
                  <a:pt x="9747" y="2858"/>
                </a:lnTo>
                <a:lnTo>
                  <a:pt x="9290" y="3075"/>
                </a:lnTo>
                <a:lnTo>
                  <a:pt x="8891" y="3236"/>
                </a:lnTo>
                <a:lnTo>
                  <a:pt x="8265" y="6205"/>
                </a:lnTo>
                <a:lnTo>
                  <a:pt x="7810" y="9119"/>
                </a:lnTo>
                <a:lnTo>
                  <a:pt x="7467" y="11980"/>
                </a:lnTo>
                <a:lnTo>
                  <a:pt x="4845" y="11225"/>
                </a:lnTo>
                <a:lnTo>
                  <a:pt x="2338" y="10414"/>
                </a:lnTo>
                <a:lnTo>
                  <a:pt x="0" y="9497"/>
                </a:lnTo>
                <a:lnTo>
                  <a:pt x="2223" y="11117"/>
                </a:lnTo>
                <a:lnTo>
                  <a:pt x="4730" y="11925"/>
                </a:lnTo>
                <a:lnTo>
                  <a:pt x="7352" y="12681"/>
                </a:lnTo>
                <a:lnTo>
                  <a:pt x="7010" y="15542"/>
                </a:lnTo>
                <a:lnTo>
                  <a:pt x="6897" y="29842"/>
                </a:lnTo>
                <a:lnTo>
                  <a:pt x="3989" y="29087"/>
                </a:lnTo>
                <a:lnTo>
                  <a:pt x="1254" y="28223"/>
                </a:lnTo>
                <a:lnTo>
                  <a:pt x="1311" y="28709"/>
                </a:lnTo>
                <a:lnTo>
                  <a:pt x="4048" y="29573"/>
                </a:lnTo>
                <a:lnTo>
                  <a:pt x="6954" y="30328"/>
                </a:lnTo>
                <a:lnTo>
                  <a:pt x="7125" y="32810"/>
                </a:lnTo>
                <a:lnTo>
                  <a:pt x="7409" y="35076"/>
                </a:lnTo>
                <a:lnTo>
                  <a:pt x="7296" y="27359"/>
                </a:lnTo>
                <a:lnTo>
                  <a:pt x="7240" y="24608"/>
                </a:lnTo>
                <a:lnTo>
                  <a:pt x="7296" y="21748"/>
                </a:lnTo>
                <a:lnTo>
                  <a:pt x="10202" y="22503"/>
                </a:lnTo>
                <a:lnTo>
                  <a:pt x="7352" y="21153"/>
                </a:lnTo>
                <a:lnTo>
                  <a:pt x="7409" y="18456"/>
                </a:lnTo>
                <a:lnTo>
                  <a:pt x="7638" y="15703"/>
                </a:lnTo>
                <a:lnTo>
                  <a:pt x="7979" y="12842"/>
                </a:lnTo>
                <a:lnTo>
                  <a:pt x="10772" y="13598"/>
                </a:lnTo>
                <a:lnTo>
                  <a:pt x="8094" y="12142"/>
                </a:lnTo>
                <a:lnTo>
                  <a:pt x="8436" y="9228"/>
                </a:lnTo>
                <a:lnTo>
                  <a:pt x="8949" y="6205"/>
                </a:lnTo>
                <a:lnTo>
                  <a:pt x="9576" y="3183"/>
                </a:lnTo>
                <a:lnTo>
                  <a:pt x="12140" y="3830"/>
                </a:lnTo>
                <a:lnTo>
                  <a:pt x="14876" y="4425"/>
                </a:lnTo>
                <a:lnTo>
                  <a:pt x="17668" y="4856"/>
                </a:lnTo>
                <a:lnTo>
                  <a:pt x="17269" y="7986"/>
                </a:lnTo>
                <a:lnTo>
                  <a:pt x="16985" y="11008"/>
                </a:lnTo>
                <a:lnTo>
                  <a:pt x="16929" y="36965"/>
                </a:lnTo>
                <a:lnTo>
                  <a:pt x="17269" y="39070"/>
                </a:lnTo>
                <a:lnTo>
                  <a:pt x="14135" y="38640"/>
                </a:lnTo>
                <a:lnTo>
                  <a:pt x="11114" y="38045"/>
                </a:lnTo>
                <a:lnTo>
                  <a:pt x="8321" y="37343"/>
                </a:lnTo>
                <a:lnTo>
                  <a:pt x="7922" y="35239"/>
                </a:lnTo>
                <a:lnTo>
                  <a:pt x="7810" y="37235"/>
                </a:lnTo>
                <a:lnTo>
                  <a:pt x="5016" y="36481"/>
                </a:lnTo>
                <a:lnTo>
                  <a:pt x="2338" y="35670"/>
                </a:lnTo>
                <a:lnTo>
                  <a:pt x="2450" y="36103"/>
                </a:lnTo>
                <a:lnTo>
                  <a:pt x="5073" y="36965"/>
                </a:lnTo>
                <a:lnTo>
                  <a:pt x="7922" y="37668"/>
                </a:lnTo>
                <a:lnTo>
                  <a:pt x="7979" y="38154"/>
                </a:lnTo>
                <a:lnTo>
                  <a:pt x="8037" y="38423"/>
                </a:lnTo>
                <a:lnTo>
                  <a:pt x="8436" y="40151"/>
                </a:lnTo>
                <a:lnTo>
                  <a:pt x="8891" y="41768"/>
                </a:lnTo>
                <a:lnTo>
                  <a:pt x="8835" y="40151"/>
                </a:lnTo>
                <a:lnTo>
                  <a:pt x="8492" y="38315"/>
                </a:lnTo>
                <a:lnTo>
                  <a:pt x="8380" y="37776"/>
                </a:lnTo>
                <a:lnTo>
                  <a:pt x="11229" y="38476"/>
                </a:lnTo>
                <a:lnTo>
                  <a:pt x="14192" y="39070"/>
                </a:lnTo>
                <a:lnTo>
                  <a:pt x="17327" y="39501"/>
                </a:lnTo>
                <a:lnTo>
                  <a:pt x="17611" y="41554"/>
                </a:lnTo>
                <a:lnTo>
                  <a:pt x="18010" y="43387"/>
                </a:lnTo>
                <a:lnTo>
                  <a:pt x="18467" y="45007"/>
                </a:lnTo>
                <a:lnTo>
                  <a:pt x="15446" y="44576"/>
                </a:lnTo>
                <a:lnTo>
                  <a:pt x="12597" y="43982"/>
                </a:lnTo>
                <a:lnTo>
                  <a:pt x="9860" y="43334"/>
                </a:lnTo>
                <a:lnTo>
                  <a:pt x="10031" y="43712"/>
                </a:lnTo>
                <a:lnTo>
                  <a:pt x="12709" y="44359"/>
                </a:lnTo>
                <a:lnTo>
                  <a:pt x="15559" y="44954"/>
                </a:lnTo>
                <a:lnTo>
                  <a:pt x="18580" y="45385"/>
                </a:lnTo>
                <a:lnTo>
                  <a:pt x="19094" y="47165"/>
                </a:lnTo>
                <a:lnTo>
                  <a:pt x="19664" y="48623"/>
                </a:lnTo>
                <a:lnTo>
                  <a:pt x="19436" y="47112"/>
                </a:lnTo>
                <a:lnTo>
                  <a:pt x="18979" y="45438"/>
                </a:lnTo>
                <a:lnTo>
                  <a:pt x="21545" y="45816"/>
                </a:lnTo>
                <a:lnTo>
                  <a:pt x="24223" y="46087"/>
                </a:lnTo>
                <a:lnTo>
                  <a:pt x="24167" y="45709"/>
                </a:lnTo>
                <a:lnTo>
                  <a:pt x="21488" y="45438"/>
                </a:lnTo>
                <a:lnTo>
                  <a:pt x="18922" y="45060"/>
                </a:lnTo>
                <a:lnTo>
                  <a:pt x="18467" y="43443"/>
                </a:lnTo>
                <a:lnTo>
                  <a:pt x="18125" y="41607"/>
                </a:lnTo>
                <a:lnTo>
                  <a:pt x="17839" y="39610"/>
                </a:lnTo>
                <a:lnTo>
                  <a:pt x="20632" y="39987"/>
                </a:lnTo>
                <a:lnTo>
                  <a:pt x="23482" y="40257"/>
                </a:lnTo>
                <a:lnTo>
                  <a:pt x="23426" y="39826"/>
                </a:lnTo>
                <a:lnTo>
                  <a:pt x="20576" y="39556"/>
                </a:lnTo>
                <a:lnTo>
                  <a:pt x="17783" y="39124"/>
                </a:lnTo>
                <a:lnTo>
                  <a:pt x="17499" y="37073"/>
                </a:lnTo>
                <a:lnTo>
                  <a:pt x="17327" y="34754"/>
                </a:lnTo>
                <a:lnTo>
                  <a:pt x="17156" y="32325"/>
                </a:lnTo>
                <a:lnTo>
                  <a:pt x="17041" y="29248"/>
                </a:lnTo>
                <a:lnTo>
                  <a:pt x="16985" y="26551"/>
                </a:lnTo>
                <a:lnTo>
                  <a:pt x="17041" y="23690"/>
                </a:lnTo>
                <a:lnTo>
                  <a:pt x="19948" y="24122"/>
                </a:lnTo>
                <a:lnTo>
                  <a:pt x="22969" y="24392"/>
                </a:lnTo>
                <a:lnTo>
                  <a:pt x="26048" y="24608"/>
                </a:lnTo>
                <a:lnTo>
                  <a:pt x="26048" y="27467"/>
                </a:lnTo>
                <a:close/>
              </a:path>
            </a:pathLst>
          </a:custGeom>
          <a:solidFill>
            <a:srgbClr val="005090"/>
          </a:solidFill>
        </p:spPr>
        <p:txBody>
          <a:bodyPr wrap="square" lIns="0" tIns="0" rIns="0" bIns="0" rtlCol="0">
            <a:noAutofit/>
          </a:bodyPr>
          <a:lstStyle/>
          <a:p>
            <a:endParaRPr/>
          </a:p>
        </p:txBody>
      </p:sp>
      <p:sp>
        <p:nvSpPr>
          <p:cNvPr id="279" name="object 279"/>
          <p:cNvSpPr/>
          <p:nvPr/>
        </p:nvSpPr>
        <p:spPr>
          <a:xfrm>
            <a:off x="424560" y="751923"/>
            <a:ext cx="8891" cy="1619"/>
          </a:xfrm>
          <a:custGeom>
            <a:avLst/>
            <a:gdLst/>
            <a:ahLst/>
            <a:cxnLst/>
            <a:rect l="l" t="t" r="r" b="b"/>
            <a:pathLst>
              <a:path w="8891" h="1619">
                <a:moveTo>
                  <a:pt x="56" y="0"/>
                </a:moveTo>
                <a:lnTo>
                  <a:pt x="0" y="702"/>
                </a:lnTo>
                <a:lnTo>
                  <a:pt x="2906" y="1133"/>
                </a:lnTo>
                <a:lnTo>
                  <a:pt x="5870" y="1457"/>
                </a:lnTo>
                <a:lnTo>
                  <a:pt x="8891" y="1619"/>
                </a:lnTo>
                <a:lnTo>
                  <a:pt x="8891" y="916"/>
                </a:lnTo>
                <a:lnTo>
                  <a:pt x="5870" y="702"/>
                </a:lnTo>
                <a:lnTo>
                  <a:pt x="2906" y="432"/>
                </a:lnTo>
                <a:lnTo>
                  <a:pt x="56" y="0"/>
                </a:lnTo>
                <a:close/>
              </a:path>
            </a:pathLst>
          </a:custGeom>
          <a:solidFill>
            <a:srgbClr val="005090"/>
          </a:solidFill>
        </p:spPr>
        <p:txBody>
          <a:bodyPr wrap="square" lIns="0" tIns="0" rIns="0" bIns="0" rtlCol="0">
            <a:noAutofit/>
          </a:bodyPr>
          <a:lstStyle/>
          <a:p>
            <a:endParaRPr/>
          </a:p>
        </p:txBody>
      </p:sp>
      <p:sp>
        <p:nvSpPr>
          <p:cNvPr id="280" name="object 280"/>
          <p:cNvSpPr/>
          <p:nvPr/>
        </p:nvSpPr>
        <p:spPr>
          <a:xfrm>
            <a:off x="430602" y="743720"/>
            <a:ext cx="3304" cy="38370"/>
          </a:xfrm>
          <a:custGeom>
            <a:avLst/>
            <a:gdLst/>
            <a:ahLst/>
            <a:cxnLst/>
            <a:rect l="l" t="t" r="r" b="b"/>
            <a:pathLst>
              <a:path w="3304" h="38370">
                <a:moveTo>
                  <a:pt x="2906" y="33351"/>
                </a:moveTo>
                <a:lnTo>
                  <a:pt x="2962" y="33837"/>
                </a:lnTo>
                <a:lnTo>
                  <a:pt x="2962" y="34106"/>
                </a:lnTo>
                <a:lnTo>
                  <a:pt x="0" y="33945"/>
                </a:lnTo>
                <a:lnTo>
                  <a:pt x="56" y="34376"/>
                </a:lnTo>
                <a:lnTo>
                  <a:pt x="2962" y="34539"/>
                </a:lnTo>
                <a:lnTo>
                  <a:pt x="3077" y="36536"/>
                </a:lnTo>
                <a:lnTo>
                  <a:pt x="3304" y="38370"/>
                </a:lnTo>
                <a:lnTo>
                  <a:pt x="3248" y="0"/>
                </a:lnTo>
                <a:lnTo>
                  <a:pt x="3077" y="3130"/>
                </a:lnTo>
                <a:lnTo>
                  <a:pt x="2962" y="6152"/>
                </a:lnTo>
                <a:lnTo>
                  <a:pt x="2906" y="33351"/>
                </a:lnTo>
                <a:close/>
              </a:path>
            </a:pathLst>
          </a:custGeom>
          <a:solidFill>
            <a:srgbClr val="005090"/>
          </a:solidFill>
        </p:spPr>
        <p:txBody>
          <a:bodyPr wrap="square" lIns="0" tIns="0" rIns="0" bIns="0" rtlCol="0">
            <a:noAutofit/>
          </a:bodyPr>
          <a:lstStyle/>
          <a:p>
            <a:endParaRPr/>
          </a:p>
        </p:txBody>
      </p:sp>
      <p:sp>
        <p:nvSpPr>
          <p:cNvPr id="281" name="object 281"/>
          <p:cNvSpPr/>
          <p:nvPr/>
        </p:nvSpPr>
        <p:spPr>
          <a:xfrm>
            <a:off x="424217" y="767087"/>
            <a:ext cx="9119" cy="6099"/>
          </a:xfrm>
          <a:custGeom>
            <a:avLst/>
            <a:gdLst/>
            <a:ahLst/>
            <a:cxnLst/>
            <a:rect l="l" t="t" r="r" b="b"/>
            <a:pathLst>
              <a:path w="9119" h="6099">
                <a:moveTo>
                  <a:pt x="0" y="0"/>
                </a:moveTo>
                <a:lnTo>
                  <a:pt x="114" y="3077"/>
                </a:lnTo>
                <a:lnTo>
                  <a:pt x="3020" y="3508"/>
                </a:lnTo>
                <a:lnTo>
                  <a:pt x="5985" y="3777"/>
                </a:lnTo>
                <a:lnTo>
                  <a:pt x="9062" y="3939"/>
                </a:lnTo>
                <a:lnTo>
                  <a:pt x="9119" y="6099"/>
                </a:lnTo>
                <a:lnTo>
                  <a:pt x="9062" y="3455"/>
                </a:lnTo>
                <a:lnTo>
                  <a:pt x="5985" y="3291"/>
                </a:lnTo>
                <a:lnTo>
                  <a:pt x="3020" y="2969"/>
                </a:lnTo>
                <a:lnTo>
                  <a:pt x="114" y="2591"/>
                </a:lnTo>
                <a:lnTo>
                  <a:pt x="0" y="0"/>
                </a:lnTo>
                <a:close/>
              </a:path>
            </a:pathLst>
          </a:custGeom>
          <a:solidFill>
            <a:srgbClr val="005090"/>
          </a:solidFill>
        </p:spPr>
        <p:txBody>
          <a:bodyPr wrap="square" lIns="0" tIns="0" rIns="0" bIns="0" rtlCol="0">
            <a:noAutofit/>
          </a:bodyPr>
          <a:lstStyle/>
          <a:p>
            <a:endParaRPr/>
          </a:p>
        </p:txBody>
      </p:sp>
      <p:sp>
        <p:nvSpPr>
          <p:cNvPr id="282" name="object 282"/>
          <p:cNvSpPr/>
          <p:nvPr/>
        </p:nvSpPr>
        <p:spPr>
          <a:xfrm>
            <a:off x="414472" y="748847"/>
            <a:ext cx="9689" cy="26226"/>
          </a:xfrm>
          <a:custGeom>
            <a:avLst/>
            <a:gdLst/>
            <a:ahLst/>
            <a:cxnLst/>
            <a:rect l="l" t="t" r="r" b="b"/>
            <a:pathLst>
              <a:path w="9689" h="26226">
                <a:moveTo>
                  <a:pt x="9119" y="18186"/>
                </a:moveTo>
                <a:lnTo>
                  <a:pt x="9231" y="20722"/>
                </a:lnTo>
                <a:lnTo>
                  <a:pt x="6098" y="20236"/>
                </a:lnTo>
                <a:lnTo>
                  <a:pt x="3020" y="19642"/>
                </a:lnTo>
                <a:lnTo>
                  <a:pt x="171" y="18942"/>
                </a:lnTo>
                <a:lnTo>
                  <a:pt x="0" y="16350"/>
                </a:lnTo>
                <a:lnTo>
                  <a:pt x="112" y="24067"/>
                </a:lnTo>
                <a:lnTo>
                  <a:pt x="513" y="26226"/>
                </a:lnTo>
                <a:lnTo>
                  <a:pt x="626" y="24231"/>
                </a:lnTo>
                <a:lnTo>
                  <a:pt x="342" y="21909"/>
                </a:lnTo>
                <a:lnTo>
                  <a:pt x="171" y="19481"/>
                </a:lnTo>
                <a:lnTo>
                  <a:pt x="3077" y="20183"/>
                </a:lnTo>
                <a:lnTo>
                  <a:pt x="6098" y="20776"/>
                </a:lnTo>
                <a:lnTo>
                  <a:pt x="9290" y="21262"/>
                </a:lnTo>
                <a:lnTo>
                  <a:pt x="9403" y="23690"/>
                </a:lnTo>
                <a:lnTo>
                  <a:pt x="9632" y="25956"/>
                </a:lnTo>
                <a:lnTo>
                  <a:pt x="9689" y="0"/>
                </a:lnTo>
                <a:lnTo>
                  <a:pt x="9461" y="2967"/>
                </a:lnTo>
                <a:lnTo>
                  <a:pt x="6440" y="2481"/>
                </a:lnTo>
                <a:lnTo>
                  <a:pt x="3532" y="1833"/>
                </a:lnTo>
                <a:lnTo>
                  <a:pt x="797" y="1133"/>
                </a:lnTo>
                <a:lnTo>
                  <a:pt x="3476" y="2589"/>
                </a:lnTo>
                <a:lnTo>
                  <a:pt x="6382" y="3183"/>
                </a:lnTo>
                <a:lnTo>
                  <a:pt x="9403" y="3669"/>
                </a:lnTo>
                <a:lnTo>
                  <a:pt x="9231" y="6530"/>
                </a:lnTo>
                <a:lnTo>
                  <a:pt x="9119" y="9336"/>
                </a:lnTo>
                <a:lnTo>
                  <a:pt x="9062" y="11980"/>
                </a:lnTo>
                <a:lnTo>
                  <a:pt x="5927" y="11494"/>
                </a:lnTo>
                <a:lnTo>
                  <a:pt x="2906" y="10900"/>
                </a:lnTo>
                <a:lnTo>
                  <a:pt x="56" y="10145"/>
                </a:lnTo>
                <a:lnTo>
                  <a:pt x="2906" y="11494"/>
                </a:lnTo>
                <a:lnTo>
                  <a:pt x="5927" y="12089"/>
                </a:lnTo>
                <a:lnTo>
                  <a:pt x="9062" y="12573"/>
                </a:lnTo>
                <a:lnTo>
                  <a:pt x="9004" y="15433"/>
                </a:lnTo>
                <a:lnTo>
                  <a:pt x="9119" y="18186"/>
                </a:lnTo>
                <a:close/>
              </a:path>
            </a:pathLst>
          </a:custGeom>
          <a:solidFill>
            <a:srgbClr val="005090"/>
          </a:solidFill>
        </p:spPr>
        <p:txBody>
          <a:bodyPr wrap="square" lIns="0" tIns="0" rIns="0" bIns="0" rtlCol="0">
            <a:noAutofit/>
          </a:bodyPr>
          <a:lstStyle/>
          <a:p>
            <a:endParaRPr/>
          </a:p>
        </p:txBody>
      </p:sp>
      <p:sp>
        <p:nvSpPr>
          <p:cNvPr id="283" name="object 283"/>
          <p:cNvSpPr/>
          <p:nvPr/>
        </p:nvSpPr>
        <p:spPr>
          <a:xfrm>
            <a:off x="434021" y="736597"/>
            <a:ext cx="9175" cy="22611"/>
          </a:xfrm>
          <a:custGeom>
            <a:avLst/>
            <a:gdLst/>
            <a:ahLst/>
            <a:cxnLst/>
            <a:rect l="l" t="t" r="r" b="b"/>
            <a:pathLst>
              <a:path w="9175" h="22611">
                <a:moveTo>
                  <a:pt x="227" y="16242"/>
                </a:moveTo>
                <a:lnTo>
                  <a:pt x="342" y="13328"/>
                </a:lnTo>
                <a:lnTo>
                  <a:pt x="455" y="10253"/>
                </a:lnTo>
                <a:lnTo>
                  <a:pt x="626" y="7122"/>
                </a:lnTo>
                <a:lnTo>
                  <a:pt x="2052" y="7231"/>
                </a:lnTo>
                <a:lnTo>
                  <a:pt x="3532" y="7286"/>
                </a:lnTo>
                <a:lnTo>
                  <a:pt x="7751" y="7286"/>
                </a:lnTo>
                <a:lnTo>
                  <a:pt x="9175" y="7231"/>
                </a:lnTo>
                <a:lnTo>
                  <a:pt x="9119" y="5881"/>
                </a:lnTo>
                <a:lnTo>
                  <a:pt x="9119" y="6583"/>
                </a:lnTo>
                <a:lnTo>
                  <a:pt x="7751" y="6636"/>
                </a:lnTo>
                <a:lnTo>
                  <a:pt x="6382" y="6691"/>
                </a:lnTo>
                <a:lnTo>
                  <a:pt x="4958" y="6691"/>
                </a:lnTo>
                <a:lnTo>
                  <a:pt x="3532" y="6636"/>
                </a:lnTo>
                <a:lnTo>
                  <a:pt x="2108" y="6636"/>
                </a:lnTo>
                <a:lnTo>
                  <a:pt x="682" y="6530"/>
                </a:lnTo>
                <a:lnTo>
                  <a:pt x="682" y="6205"/>
                </a:lnTo>
                <a:lnTo>
                  <a:pt x="741" y="5503"/>
                </a:lnTo>
                <a:lnTo>
                  <a:pt x="853" y="3614"/>
                </a:lnTo>
                <a:lnTo>
                  <a:pt x="968" y="1780"/>
                </a:lnTo>
                <a:lnTo>
                  <a:pt x="1081" y="0"/>
                </a:lnTo>
                <a:lnTo>
                  <a:pt x="853" y="0"/>
                </a:lnTo>
                <a:lnTo>
                  <a:pt x="283" y="53"/>
                </a:lnTo>
                <a:lnTo>
                  <a:pt x="171" y="1833"/>
                </a:lnTo>
                <a:lnTo>
                  <a:pt x="56" y="3614"/>
                </a:lnTo>
                <a:lnTo>
                  <a:pt x="0" y="22611"/>
                </a:lnTo>
                <a:lnTo>
                  <a:pt x="56" y="19859"/>
                </a:lnTo>
                <a:lnTo>
                  <a:pt x="171" y="16998"/>
                </a:lnTo>
                <a:lnTo>
                  <a:pt x="2221" y="17106"/>
                </a:lnTo>
                <a:lnTo>
                  <a:pt x="227" y="16242"/>
                </a:lnTo>
                <a:close/>
              </a:path>
            </a:pathLst>
          </a:custGeom>
          <a:solidFill>
            <a:srgbClr val="005090"/>
          </a:solidFill>
        </p:spPr>
        <p:txBody>
          <a:bodyPr wrap="square" lIns="0" tIns="0" rIns="0" bIns="0" rtlCol="0">
            <a:noAutofit/>
          </a:bodyPr>
          <a:lstStyle/>
          <a:p>
            <a:endParaRPr/>
          </a:p>
        </p:txBody>
      </p:sp>
      <p:sp>
        <p:nvSpPr>
          <p:cNvPr id="284" name="object 284"/>
          <p:cNvSpPr/>
          <p:nvPr/>
        </p:nvSpPr>
        <p:spPr>
          <a:xfrm>
            <a:off x="397943" y="753381"/>
            <a:ext cx="7693" cy="17322"/>
          </a:xfrm>
          <a:custGeom>
            <a:avLst/>
            <a:gdLst/>
            <a:ahLst/>
            <a:cxnLst/>
            <a:rect l="l" t="t" r="r" b="b"/>
            <a:pathLst>
              <a:path w="7693" h="17322">
                <a:moveTo>
                  <a:pt x="3874" y="1780"/>
                </a:moveTo>
                <a:lnTo>
                  <a:pt x="5643" y="2536"/>
                </a:lnTo>
                <a:lnTo>
                  <a:pt x="7409" y="3236"/>
                </a:lnTo>
                <a:lnTo>
                  <a:pt x="7238" y="6150"/>
                </a:lnTo>
                <a:lnTo>
                  <a:pt x="7238" y="8903"/>
                </a:lnTo>
                <a:lnTo>
                  <a:pt x="7409" y="11547"/>
                </a:lnTo>
                <a:lnTo>
                  <a:pt x="4843" y="10522"/>
                </a:lnTo>
                <a:lnTo>
                  <a:pt x="2450" y="9442"/>
                </a:lnTo>
                <a:lnTo>
                  <a:pt x="342" y="8311"/>
                </a:lnTo>
                <a:lnTo>
                  <a:pt x="342" y="7825"/>
                </a:lnTo>
                <a:lnTo>
                  <a:pt x="283" y="7284"/>
                </a:lnTo>
                <a:lnTo>
                  <a:pt x="283" y="6800"/>
                </a:lnTo>
                <a:lnTo>
                  <a:pt x="112" y="7661"/>
                </a:lnTo>
                <a:lnTo>
                  <a:pt x="56" y="8580"/>
                </a:lnTo>
                <a:lnTo>
                  <a:pt x="0" y="9497"/>
                </a:lnTo>
                <a:lnTo>
                  <a:pt x="283" y="11603"/>
                </a:lnTo>
                <a:lnTo>
                  <a:pt x="682" y="13545"/>
                </a:lnTo>
                <a:lnTo>
                  <a:pt x="1311" y="15325"/>
                </a:lnTo>
                <a:lnTo>
                  <a:pt x="1139" y="15756"/>
                </a:lnTo>
                <a:lnTo>
                  <a:pt x="1595" y="16134"/>
                </a:lnTo>
                <a:lnTo>
                  <a:pt x="1993" y="17322"/>
                </a:lnTo>
                <a:lnTo>
                  <a:pt x="1766" y="15433"/>
                </a:lnTo>
                <a:lnTo>
                  <a:pt x="1653" y="15217"/>
                </a:lnTo>
                <a:lnTo>
                  <a:pt x="1025" y="13275"/>
                </a:lnTo>
                <a:lnTo>
                  <a:pt x="626" y="11061"/>
                </a:lnTo>
                <a:lnTo>
                  <a:pt x="398" y="8795"/>
                </a:lnTo>
                <a:lnTo>
                  <a:pt x="2507" y="9928"/>
                </a:lnTo>
                <a:lnTo>
                  <a:pt x="4843" y="11008"/>
                </a:lnTo>
                <a:lnTo>
                  <a:pt x="7409" y="12033"/>
                </a:lnTo>
                <a:lnTo>
                  <a:pt x="7636" y="14517"/>
                </a:lnTo>
                <a:lnTo>
                  <a:pt x="7693" y="0"/>
                </a:lnTo>
                <a:lnTo>
                  <a:pt x="7465" y="2697"/>
                </a:lnTo>
                <a:lnTo>
                  <a:pt x="5699" y="2050"/>
                </a:lnTo>
                <a:lnTo>
                  <a:pt x="4102" y="1294"/>
                </a:lnTo>
                <a:lnTo>
                  <a:pt x="2507" y="539"/>
                </a:lnTo>
                <a:lnTo>
                  <a:pt x="2279" y="970"/>
                </a:lnTo>
                <a:lnTo>
                  <a:pt x="3874" y="1780"/>
                </a:lnTo>
                <a:close/>
              </a:path>
            </a:pathLst>
          </a:custGeom>
          <a:solidFill>
            <a:srgbClr val="005090"/>
          </a:solidFill>
        </p:spPr>
        <p:txBody>
          <a:bodyPr wrap="square" lIns="0" tIns="0" rIns="0" bIns="0" rtlCol="0">
            <a:noAutofit/>
          </a:bodyPr>
          <a:lstStyle/>
          <a:p>
            <a:endParaRPr/>
          </a:p>
        </p:txBody>
      </p:sp>
      <p:sp>
        <p:nvSpPr>
          <p:cNvPr id="285" name="object 285"/>
          <p:cNvSpPr/>
          <p:nvPr/>
        </p:nvSpPr>
        <p:spPr>
          <a:xfrm>
            <a:off x="444280" y="745231"/>
            <a:ext cx="36655" cy="37992"/>
          </a:xfrm>
          <a:custGeom>
            <a:avLst/>
            <a:gdLst/>
            <a:ahLst/>
            <a:cxnLst/>
            <a:rect l="l" t="t" r="r" b="b"/>
            <a:pathLst>
              <a:path w="36655" h="37992">
                <a:moveTo>
                  <a:pt x="35910" y="13600"/>
                </a:moveTo>
                <a:lnTo>
                  <a:pt x="35910" y="15219"/>
                </a:lnTo>
                <a:lnTo>
                  <a:pt x="35789" y="16783"/>
                </a:lnTo>
                <a:lnTo>
                  <a:pt x="33574" y="17917"/>
                </a:lnTo>
                <a:lnTo>
                  <a:pt x="31117" y="18997"/>
                </a:lnTo>
                <a:lnTo>
                  <a:pt x="28499" y="20022"/>
                </a:lnTo>
                <a:lnTo>
                  <a:pt x="28620" y="17431"/>
                </a:lnTo>
                <a:lnTo>
                  <a:pt x="28620" y="14625"/>
                </a:lnTo>
                <a:lnTo>
                  <a:pt x="28438" y="11764"/>
                </a:lnTo>
                <a:lnTo>
                  <a:pt x="30613" y="10902"/>
                </a:lnTo>
                <a:lnTo>
                  <a:pt x="32648" y="10038"/>
                </a:lnTo>
                <a:lnTo>
                  <a:pt x="34601" y="9066"/>
                </a:lnTo>
                <a:lnTo>
                  <a:pt x="34359" y="8635"/>
                </a:lnTo>
                <a:lnTo>
                  <a:pt x="32486" y="9552"/>
                </a:lnTo>
                <a:lnTo>
                  <a:pt x="30493" y="10416"/>
                </a:lnTo>
                <a:lnTo>
                  <a:pt x="28378" y="11225"/>
                </a:lnTo>
                <a:lnTo>
                  <a:pt x="28217" y="8527"/>
                </a:lnTo>
                <a:lnTo>
                  <a:pt x="27874" y="5719"/>
                </a:lnTo>
                <a:lnTo>
                  <a:pt x="27351" y="2860"/>
                </a:lnTo>
                <a:lnTo>
                  <a:pt x="27935" y="2644"/>
                </a:lnTo>
                <a:lnTo>
                  <a:pt x="28438" y="2428"/>
                </a:lnTo>
                <a:lnTo>
                  <a:pt x="29002" y="2213"/>
                </a:lnTo>
                <a:lnTo>
                  <a:pt x="28438" y="1727"/>
                </a:lnTo>
                <a:lnTo>
                  <a:pt x="28036" y="1888"/>
                </a:lnTo>
                <a:lnTo>
                  <a:pt x="27633" y="2050"/>
                </a:lnTo>
                <a:lnTo>
                  <a:pt x="27250" y="2213"/>
                </a:lnTo>
                <a:lnTo>
                  <a:pt x="27129" y="1619"/>
                </a:lnTo>
                <a:lnTo>
                  <a:pt x="27069" y="1080"/>
                </a:lnTo>
                <a:lnTo>
                  <a:pt x="26948" y="539"/>
                </a:lnTo>
                <a:lnTo>
                  <a:pt x="26666" y="377"/>
                </a:lnTo>
                <a:lnTo>
                  <a:pt x="26223" y="0"/>
                </a:lnTo>
                <a:lnTo>
                  <a:pt x="26324" y="810"/>
                </a:lnTo>
                <a:lnTo>
                  <a:pt x="26505" y="1619"/>
                </a:lnTo>
                <a:lnTo>
                  <a:pt x="26666" y="2428"/>
                </a:lnTo>
                <a:lnTo>
                  <a:pt x="24221" y="3346"/>
                </a:lnTo>
                <a:lnTo>
                  <a:pt x="21657" y="4155"/>
                </a:lnTo>
                <a:lnTo>
                  <a:pt x="18920" y="4857"/>
                </a:lnTo>
                <a:lnTo>
                  <a:pt x="18637" y="1943"/>
                </a:lnTo>
                <a:lnTo>
                  <a:pt x="18294" y="5019"/>
                </a:lnTo>
                <a:lnTo>
                  <a:pt x="15559" y="5719"/>
                </a:lnTo>
                <a:lnTo>
                  <a:pt x="12651" y="6314"/>
                </a:lnTo>
                <a:lnTo>
                  <a:pt x="9630" y="6746"/>
                </a:lnTo>
                <a:lnTo>
                  <a:pt x="9461" y="3777"/>
                </a:lnTo>
                <a:lnTo>
                  <a:pt x="9175" y="755"/>
                </a:lnTo>
                <a:lnTo>
                  <a:pt x="9004" y="7555"/>
                </a:lnTo>
                <a:lnTo>
                  <a:pt x="9175" y="10416"/>
                </a:lnTo>
                <a:lnTo>
                  <a:pt x="9290" y="13222"/>
                </a:lnTo>
                <a:lnTo>
                  <a:pt x="9346" y="15866"/>
                </a:lnTo>
                <a:lnTo>
                  <a:pt x="6325" y="16244"/>
                </a:lnTo>
                <a:lnTo>
                  <a:pt x="3248" y="16514"/>
                </a:lnTo>
                <a:lnTo>
                  <a:pt x="112" y="16675"/>
                </a:lnTo>
                <a:lnTo>
                  <a:pt x="112" y="14031"/>
                </a:lnTo>
                <a:lnTo>
                  <a:pt x="56" y="11280"/>
                </a:lnTo>
                <a:lnTo>
                  <a:pt x="0" y="8419"/>
                </a:lnTo>
                <a:lnTo>
                  <a:pt x="56" y="28008"/>
                </a:lnTo>
                <a:lnTo>
                  <a:pt x="56" y="25364"/>
                </a:lnTo>
                <a:lnTo>
                  <a:pt x="112" y="22828"/>
                </a:lnTo>
                <a:lnTo>
                  <a:pt x="112" y="17269"/>
                </a:lnTo>
                <a:lnTo>
                  <a:pt x="3248" y="17108"/>
                </a:lnTo>
                <a:lnTo>
                  <a:pt x="6325" y="16838"/>
                </a:lnTo>
                <a:lnTo>
                  <a:pt x="9346" y="16461"/>
                </a:lnTo>
                <a:lnTo>
                  <a:pt x="9403" y="19319"/>
                </a:lnTo>
                <a:lnTo>
                  <a:pt x="9630" y="29520"/>
                </a:lnTo>
                <a:lnTo>
                  <a:pt x="9745" y="27361"/>
                </a:lnTo>
                <a:lnTo>
                  <a:pt x="9860" y="25039"/>
                </a:lnTo>
                <a:lnTo>
                  <a:pt x="9860" y="10308"/>
                </a:lnTo>
                <a:lnTo>
                  <a:pt x="9689" y="7447"/>
                </a:lnTo>
                <a:lnTo>
                  <a:pt x="12709" y="7016"/>
                </a:lnTo>
                <a:lnTo>
                  <a:pt x="15616" y="6475"/>
                </a:lnTo>
                <a:lnTo>
                  <a:pt x="18409" y="5719"/>
                </a:lnTo>
                <a:lnTo>
                  <a:pt x="18693" y="8635"/>
                </a:lnTo>
                <a:lnTo>
                  <a:pt x="18864" y="11386"/>
                </a:lnTo>
                <a:lnTo>
                  <a:pt x="18979" y="14086"/>
                </a:lnTo>
                <a:lnTo>
                  <a:pt x="18979" y="5613"/>
                </a:lnTo>
                <a:lnTo>
                  <a:pt x="21714" y="4857"/>
                </a:lnTo>
                <a:lnTo>
                  <a:pt x="24336" y="4047"/>
                </a:lnTo>
                <a:lnTo>
                  <a:pt x="26787" y="3130"/>
                </a:lnTo>
                <a:lnTo>
                  <a:pt x="27290" y="5936"/>
                </a:lnTo>
                <a:lnTo>
                  <a:pt x="27633" y="8742"/>
                </a:lnTo>
                <a:lnTo>
                  <a:pt x="27814" y="11441"/>
                </a:lnTo>
                <a:lnTo>
                  <a:pt x="25248" y="12358"/>
                </a:lnTo>
                <a:lnTo>
                  <a:pt x="22455" y="13222"/>
                </a:lnTo>
                <a:lnTo>
                  <a:pt x="19549" y="13922"/>
                </a:lnTo>
                <a:lnTo>
                  <a:pt x="19549" y="20130"/>
                </a:lnTo>
                <a:lnTo>
                  <a:pt x="19605" y="17377"/>
                </a:lnTo>
                <a:lnTo>
                  <a:pt x="19549" y="14517"/>
                </a:lnTo>
                <a:lnTo>
                  <a:pt x="22455" y="13761"/>
                </a:lnTo>
                <a:lnTo>
                  <a:pt x="25248" y="12952"/>
                </a:lnTo>
                <a:lnTo>
                  <a:pt x="27874" y="11980"/>
                </a:lnTo>
                <a:lnTo>
                  <a:pt x="28036" y="14841"/>
                </a:lnTo>
                <a:lnTo>
                  <a:pt x="28096" y="17592"/>
                </a:lnTo>
                <a:lnTo>
                  <a:pt x="27935" y="20183"/>
                </a:lnTo>
                <a:lnTo>
                  <a:pt x="25248" y="21155"/>
                </a:lnTo>
                <a:lnTo>
                  <a:pt x="22399" y="22019"/>
                </a:lnTo>
                <a:lnTo>
                  <a:pt x="19378" y="22720"/>
                </a:lnTo>
                <a:lnTo>
                  <a:pt x="19321" y="8472"/>
                </a:lnTo>
                <a:lnTo>
                  <a:pt x="19321" y="23259"/>
                </a:lnTo>
                <a:lnTo>
                  <a:pt x="22340" y="22503"/>
                </a:lnTo>
                <a:lnTo>
                  <a:pt x="25190" y="21694"/>
                </a:lnTo>
                <a:lnTo>
                  <a:pt x="27874" y="20722"/>
                </a:lnTo>
                <a:lnTo>
                  <a:pt x="27693" y="23206"/>
                </a:lnTo>
                <a:lnTo>
                  <a:pt x="27411" y="25580"/>
                </a:lnTo>
                <a:lnTo>
                  <a:pt x="26908" y="27684"/>
                </a:lnTo>
                <a:lnTo>
                  <a:pt x="24336" y="28603"/>
                </a:lnTo>
                <a:lnTo>
                  <a:pt x="21486" y="29465"/>
                </a:lnTo>
                <a:lnTo>
                  <a:pt x="18580" y="30167"/>
                </a:lnTo>
                <a:lnTo>
                  <a:pt x="18465" y="30598"/>
                </a:lnTo>
                <a:lnTo>
                  <a:pt x="21430" y="29897"/>
                </a:lnTo>
                <a:lnTo>
                  <a:pt x="24221" y="29089"/>
                </a:lnTo>
                <a:lnTo>
                  <a:pt x="26787" y="28117"/>
                </a:lnTo>
                <a:lnTo>
                  <a:pt x="26283" y="30328"/>
                </a:lnTo>
                <a:lnTo>
                  <a:pt x="25599" y="32217"/>
                </a:lnTo>
                <a:lnTo>
                  <a:pt x="24791" y="33837"/>
                </a:lnTo>
                <a:lnTo>
                  <a:pt x="22455" y="34700"/>
                </a:lnTo>
                <a:lnTo>
                  <a:pt x="19889" y="35456"/>
                </a:lnTo>
                <a:lnTo>
                  <a:pt x="17098" y="36103"/>
                </a:lnTo>
                <a:lnTo>
                  <a:pt x="16983" y="36534"/>
                </a:lnTo>
                <a:lnTo>
                  <a:pt x="19720" y="35834"/>
                </a:lnTo>
                <a:lnTo>
                  <a:pt x="22284" y="35078"/>
                </a:lnTo>
                <a:lnTo>
                  <a:pt x="24620" y="34214"/>
                </a:lnTo>
                <a:lnTo>
                  <a:pt x="23879" y="35726"/>
                </a:lnTo>
                <a:lnTo>
                  <a:pt x="23081" y="36967"/>
                </a:lnTo>
                <a:lnTo>
                  <a:pt x="22340" y="37992"/>
                </a:lnTo>
                <a:lnTo>
                  <a:pt x="22854" y="37668"/>
                </a:lnTo>
                <a:lnTo>
                  <a:pt x="23595" y="36697"/>
                </a:lnTo>
                <a:lnTo>
                  <a:pt x="24392" y="35509"/>
                </a:lnTo>
                <a:lnTo>
                  <a:pt x="25077" y="34053"/>
                </a:lnTo>
                <a:lnTo>
                  <a:pt x="26948" y="33351"/>
                </a:lnTo>
                <a:lnTo>
                  <a:pt x="28660" y="32650"/>
                </a:lnTo>
                <a:lnTo>
                  <a:pt x="30211" y="31839"/>
                </a:lnTo>
                <a:lnTo>
                  <a:pt x="30432" y="31731"/>
                </a:lnTo>
                <a:lnTo>
                  <a:pt x="30956" y="31517"/>
                </a:lnTo>
                <a:lnTo>
                  <a:pt x="31459" y="30923"/>
                </a:lnTo>
                <a:lnTo>
                  <a:pt x="30996" y="31139"/>
                </a:lnTo>
                <a:lnTo>
                  <a:pt x="30553" y="31409"/>
                </a:lnTo>
                <a:lnTo>
                  <a:pt x="30090" y="31625"/>
                </a:lnTo>
                <a:lnTo>
                  <a:pt x="28620" y="32325"/>
                </a:lnTo>
                <a:lnTo>
                  <a:pt x="27008" y="33028"/>
                </a:lnTo>
                <a:lnTo>
                  <a:pt x="25305" y="33675"/>
                </a:lnTo>
                <a:lnTo>
                  <a:pt x="26042" y="32056"/>
                </a:lnTo>
                <a:lnTo>
                  <a:pt x="26787" y="30167"/>
                </a:lnTo>
                <a:lnTo>
                  <a:pt x="27290" y="27955"/>
                </a:lnTo>
                <a:lnTo>
                  <a:pt x="29808" y="27037"/>
                </a:lnTo>
                <a:lnTo>
                  <a:pt x="32084" y="26011"/>
                </a:lnTo>
                <a:lnTo>
                  <a:pt x="34138" y="24933"/>
                </a:lnTo>
                <a:lnTo>
                  <a:pt x="33332" y="27253"/>
                </a:lnTo>
                <a:lnTo>
                  <a:pt x="32426" y="29250"/>
                </a:lnTo>
                <a:lnTo>
                  <a:pt x="31520" y="30869"/>
                </a:lnTo>
                <a:lnTo>
                  <a:pt x="31862" y="30492"/>
                </a:lnTo>
                <a:lnTo>
                  <a:pt x="32204" y="30059"/>
                </a:lnTo>
                <a:lnTo>
                  <a:pt x="32486" y="29681"/>
                </a:lnTo>
                <a:lnTo>
                  <a:pt x="33232" y="28278"/>
                </a:lnTo>
                <a:lnTo>
                  <a:pt x="33977" y="26606"/>
                </a:lnTo>
                <a:lnTo>
                  <a:pt x="34661" y="24662"/>
                </a:lnTo>
                <a:lnTo>
                  <a:pt x="34661" y="23314"/>
                </a:lnTo>
                <a:lnTo>
                  <a:pt x="34541" y="23745"/>
                </a:lnTo>
                <a:lnTo>
                  <a:pt x="34319" y="24447"/>
                </a:lnTo>
                <a:lnTo>
                  <a:pt x="32204" y="25580"/>
                </a:lnTo>
                <a:lnTo>
                  <a:pt x="29929" y="26606"/>
                </a:lnTo>
                <a:lnTo>
                  <a:pt x="27411" y="27523"/>
                </a:lnTo>
                <a:lnTo>
                  <a:pt x="27935" y="25364"/>
                </a:lnTo>
                <a:lnTo>
                  <a:pt x="28277" y="23044"/>
                </a:lnTo>
                <a:lnTo>
                  <a:pt x="28438" y="20508"/>
                </a:lnTo>
                <a:lnTo>
                  <a:pt x="31056" y="19536"/>
                </a:lnTo>
                <a:lnTo>
                  <a:pt x="33514" y="18456"/>
                </a:lnTo>
                <a:lnTo>
                  <a:pt x="35729" y="17269"/>
                </a:lnTo>
                <a:lnTo>
                  <a:pt x="35568" y="19428"/>
                </a:lnTo>
                <a:lnTo>
                  <a:pt x="35165" y="21478"/>
                </a:lnTo>
                <a:lnTo>
                  <a:pt x="35044" y="23422"/>
                </a:lnTo>
                <a:lnTo>
                  <a:pt x="35628" y="21478"/>
                </a:lnTo>
                <a:lnTo>
                  <a:pt x="36011" y="19320"/>
                </a:lnTo>
                <a:lnTo>
                  <a:pt x="36192" y="17000"/>
                </a:lnTo>
                <a:lnTo>
                  <a:pt x="36655" y="16783"/>
                </a:lnTo>
                <a:lnTo>
                  <a:pt x="36655" y="16297"/>
                </a:lnTo>
                <a:lnTo>
                  <a:pt x="36252" y="16514"/>
                </a:lnTo>
                <a:lnTo>
                  <a:pt x="36313" y="15597"/>
                </a:lnTo>
                <a:lnTo>
                  <a:pt x="36353" y="14625"/>
                </a:lnTo>
                <a:lnTo>
                  <a:pt x="36353" y="13653"/>
                </a:lnTo>
                <a:lnTo>
                  <a:pt x="36252" y="13061"/>
                </a:lnTo>
                <a:lnTo>
                  <a:pt x="36071" y="12519"/>
                </a:lnTo>
                <a:lnTo>
                  <a:pt x="35910" y="11927"/>
                </a:lnTo>
                <a:lnTo>
                  <a:pt x="35910" y="13600"/>
                </a:lnTo>
                <a:close/>
              </a:path>
            </a:pathLst>
          </a:custGeom>
          <a:solidFill>
            <a:srgbClr val="005090"/>
          </a:solidFill>
        </p:spPr>
        <p:txBody>
          <a:bodyPr wrap="square" lIns="0" tIns="0" rIns="0" bIns="0" rtlCol="0">
            <a:noAutofit/>
          </a:bodyPr>
          <a:lstStyle/>
          <a:p>
            <a:endParaRPr/>
          </a:p>
        </p:txBody>
      </p:sp>
      <p:sp>
        <p:nvSpPr>
          <p:cNvPr id="286" name="object 286"/>
          <p:cNvSpPr/>
          <p:nvPr/>
        </p:nvSpPr>
        <p:spPr>
          <a:xfrm>
            <a:off x="449637" y="738108"/>
            <a:ext cx="3133" cy="7986"/>
          </a:xfrm>
          <a:custGeom>
            <a:avLst/>
            <a:gdLst/>
            <a:ahLst/>
            <a:cxnLst/>
            <a:rect l="l" t="t" r="r" b="b"/>
            <a:pathLst>
              <a:path w="3133" h="7986">
                <a:moveTo>
                  <a:pt x="2793" y="4911"/>
                </a:moveTo>
                <a:lnTo>
                  <a:pt x="3133" y="7986"/>
                </a:lnTo>
                <a:lnTo>
                  <a:pt x="2906" y="161"/>
                </a:lnTo>
                <a:lnTo>
                  <a:pt x="2678" y="108"/>
                </a:lnTo>
                <a:lnTo>
                  <a:pt x="2164" y="0"/>
                </a:lnTo>
                <a:lnTo>
                  <a:pt x="2336" y="1078"/>
                </a:lnTo>
                <a:lnTo>
                  <a:pt x="2450" y="2158"/>
                </a:lnTo>
                <a:lnTo>
                  <a:pt x="2563" y="3236"/>
                </a:lnTo>
                <a:lnTo>
                  <a:pt x="2622" y="3614"/>
                </a:lnTo>
                <a:lnTo>
                  <a:pt x="2678" y="4316"/>
                </a:lnTo>
                <a:lnTo>
                  <a:pt x="0" y="4694"/>
                </a:lnTo>
                <a:lnTo>
                  <a:pt x="0" y="5288"/>
                </a:lnTo>
                <a:lnTo>
                  <a:pt x="2793" y="4911"/>
                </a:lnTo>
                <a:close/>
              </a:path>
            </a:pathLst>
          </a:custGeom>
          <a:solidFill>
            <a:srgbClr val="005292"/>
          </a:solidFill>
        </p:spPr>
        <p:txBody>
          <a:bodyPr wrap="square" lIns="0" tIns="0" rIns="0" bIns="0" rtlCol="0">
            <a:noAutofit/>
          </a:bodyPr>
          <a:lstStyle/>
          <a:p>
            <a:endParaRPr/>
          </a:p>
        </p:txBody>
      </p:sp>
      <p:sp>
        <p:nvSpPr>
          <p:cNvPr id="287" name="object 287"/>
          <p:cNvSpPr/>
          <p:nvPr/>
        </p:nvSpPr>
        <p:spPr>
          <a:xfrm>
            <a:off x="431343" y="775237"/>
            <a:ext cx="12367" cy="10631"/>
          </a:xfrm>
          <a:custGeom>
            <a:avLst/>
            <a:gdLst/>
            <a:ahLst/>
            <a:cxnLst/>
            <a:rect l="l" t="t" r="r" b="b"/>
            <a:pathLst>
              <a:path w="12367" h="10631">
                <a:moveTo>
                  <a:pt x="12367" y="8903"/>
                </a:moveTo>
                <a:lnTo>
                  <a:pt x="12309" y="0"/>
                </a:lnTo>
                <a:lnTo>
                  <a:pt x="12252" y="1833"/>
                </a:lnTo>
                <a:lnTo>
                  <a:pt x="12252" y="2644"/>
                </a:lnTo>
                <a:lnTo>
                  <a:pt x="11056" y="2697"/>
                </a:lnTo>
                <a:lnTo>
                  <a:pt x="9801" y="2752"/>
                </a:lnTo>
                <a:lnTo>
                  <a:pt x="6609" y="2752"/>
                </a:lnTo>
                <a:lnTo>
                  <a:pt x="4672" y="2697"/>
                </a:lnTo>
                <a:lnTo>
                  <a:pt x="2791" y="2589"/>
                </a:lnTo>
                <a:lnTo>
                  <a:pt x="2734" y="2103"/>
                </a:lnTo>
                <a:lnTo>
                  <a:pt x="2734" y="1833"/>
                </a:lnTo>
                <a:lnTo>
                  <a:pt x="2678" y="0"/>
                </a:lnTo>
                <a:lnTo>
                  <a:pt x="2734" y="8417"/>
                </a:lnTo>
                <a:lnTo>
                  <a:pt x="0" y="8311"/>
                </a:lnTo>
                <a:lnTo>
                  <a:pt x="56" y="8688"/>
                </a:lnTo>
                <a:lnTo>
                  <a:pt x="2791" y="8795"/>
                </a:lnTo>
                <a:lnTo>
                  <a:pt x="2791" y="3075"/>
                </a:lnTo>
                <a:lnTo>
                  <a:pt x="4672" y="3130"/>
                </a:lnTo>
                <a:lnTo>
                  <a:pt x="6609" y="3183"/>
                </a:lnTo>
                <a:lnTo>
                  <a:pt x="11056" y="3183"/>
                </a:lnTo>
                <a:lnTo>
                  <a:pt x="12252" y="3130"/>
                </a:lnTo>
                <a:lnTo>
                  <a:pt x="12196" y="5125"/>
                </a:lnTo>
                <a:lnTo>
                  <a:pt x="12081" y="6906"/>
                </a:lnTo>
                <a:lnTo>
                  <a:pt x="11968" y="8525"/>
                </a:lnTo>
                <a:lnTo>
                  <a:pt x="10770" y="8580"/>
                </a:lnTo>
                <a:lnTo>
                  <a:pt x="6609" y="8580"/>
                </a:lnTo>
                <a:lnTo>
                  <a:pt x="4899" y="8525"/>
                </a:lnTo>
                <a:lnTo>
                  <a:pt x="3248" y="8850"/>
                </a:lnTo>
                <a:lnTo>
                  <a:pt x="4899" y="8903"/>
                </a:lnTo>
                <a:lnTo>
                  <a:pt x="6609" y="8958"/>
                </a:lnTo>
                <a:lnTo>
                  <a:pt x="10770" y="8958"/>
                </a:lnTo>
                <a:lnTo>
                  <a:pt x="11968" y="8903"/>
                </a:lnTo>
                <a:lnTo>
                  <a:pt x="12196" y="10631"/>
                </a:lnTo>
                <a:lnTo>
                  <a:pt x="12367" y="8903"/>
                </a:lnTo>
                <a:close/>
              </a:path>
            </a:pathLst>
          </a:custGeom>
          <a:solidFill>
            <a:srgbClr val="005292"/>
          </a:solidFill>
        </p:spPr>
        <p:txBody>
          <a:bodyPr wrap="square" lIns="0" tIns="0" rIns="0" bIns="0" rtlCol="0">
            <a:noAutofit/>
          </a:bodyPr>
          <a:lstStyle/>
          <a:p>
            <a:endParaRPr/>
          </a:p>
        </p:txBody>
      </p:sp>
      <p:sp>
        <p:nvSpPr>
          <p:cNvPr id="288" name="object 288"/>
          <p:cNvSpPr/>
          <p:nvPr/>
        </p:nvSpPr>
        <p:spPr>
          <a:xfrm>
            <a:off x="444337" y="750845"/>
            <a:ext cx="19265" cy="35940"/>
          </a:xfrm>
          <a:custGeom>
            <a:avLst/>
            <a:gdLst/>
            <a:ahLst/>
            <a:cxnLst/>
            <a:rect l="l" t="t" r="r" b="b"/>
            <a:pathLst>
              <a:path w="19265" h="35940">
                <a:moveTo>
                  <a:pt x="12937" y="18456"/>
                </a:moveTo>
                <a:lnTo>
                  <a:pt x="12881" y="18995"/>
                </a:lnTo>
                <a:lnTo>
                  <a:pt x="15902" y="18456"/>
                </a:lnTo>
                <a:lnTo>
                  <a:pt x="18751" y="17753"/>
                </a:lnTo>
                <a:lnTo>
                  <a:pt x="18580" y="20236"/>
                </a:lnTo>
                <a:lnTo>
                  <a:pt x="18353" y="22556"/>
                </a:lnTo>
                <a:lnTo>
                  <a:pt x="18010" y="24662"/>
                </a:lnTo>
                <a:lnTo>
                  <a:pt x="15273" y="25256"/>
                </a:lnTo>
                <a:lnTo>
                  <a:pt x="12367" y="25795"/>
                </a:lnTo>
                <a:lnTo>
                  <a:pt x="9346" y="26226"/>
                </a:lnTo>
                <a:lnTo>
                  <a:pt x="9346" y="25903"/>
                </a:lnTo>
                <a:lnTo>
                  <a:pt x="9574" y="23906"/>
                </a:lnTo>
                <a:lnTo>
                  <a:pt x="9346" y="13706"/>
                </a:lnTo>
                <a:lnTo>
                  <a:pt x="9290" y="16405"/>
                </a:lnTo>
                <a:lnTo>
                  <a:pt x="9233" y="18942"/>
                </a:lnTo>
                <a:lnTo>
                  <a:pt x="6269" y="19320"/>
                </a:lnTo>
                <a:lnTo>
                  <a:pt x="3192" y="19589"/>
                </a:lnTo>
                <a:lnTo>
                  <a:pt x="0" y="19750"/>
                </a:lnTo>
                <a:lnTo>
                  <a:pt x="0" y="20290"/>
                </a:lnTo>
                <a:lnTo>
                  <a:pt x="3135" y="20128"/>
                </a:lnTo>
                <a:lnTo>
                  <a:pt x="6213" y="19859"/>
                </a:lnTo>
                <a:lnTo>
                  <a:pt x="9233" y="19481"/>
                </a:lnTo>
                <a:lnTo>
                  <a:pt x="9119" y="21748"/>
                </a:lnTo>
                <a:lnTo>
                  <a:pt x="9004" y="23906"/>
                </a:lnTo>
                <a:lnTo>
                  <a:pt x="9062" y="28709"/>
                </a:lnTo>
                <a:lnTo>
                  <a:pt x="9290" y="26659"/>
                </a:lnTo>
                <a:lnTo>
                  <a:pt x="12311" y="26281"/>
                </a:lnTo>
                <a:lnTo>
                  <a:pt x="15160" y="25740"/>
                </a:lnTo>
                <a:lnTo>
                  <a:pt x="17954" y="25093"/>
                </a:lnTo>
                <a:lnTo>
                  <a:pt x="17611" y="27145"/>
                </a:lnTo>
                <a:lnTo>
                  <a:pt x="17154" y="28979"/>
                </a:lnTo>
                <a:lnTo>
                  <a:pt x="16643" y="30598"/>
                </a:lnTo>
                <a:lnTo>
                  <a:pt x="14021" y="31192"/>
                </a:lnTo>
                <a:lnTo>
                  <a:pt x="11284" y="31731"/>
                </a:lnTo>
                <a:lnTo>
                  <a:pt x="8377" y="32109"/>
                </a:lnTo>
                <a:lnTo>
                  <a:pt x="8321" y="30598"/>
                </a:lnTo>
                <a:lnTo>
                  <a:pt x="8321" y="32487"/>
                </a:lnTo>
                <a:lnTo>
                  <a:pt x="11171" y="32109"/>
                </a:lnTo>
                <a:lnTo>
                  <a:pt x="13906" y="31623"/>
                </a:lnTo>
                <a:lnTo>
                  <a:pt x="16528" y="30976"/>
                </a:lnTo>
                <a:lnTo>
                  <a:pt x="15902" y="32756"/>
                </a:lnTo>
                <a:lnTo>
                  <a:pt x="15273" y="34268"/>
                </a:lnTo>
                <a:lnTo>
                  <a:pt x="14534" y="35401"/>
                </a:lnTo>
                <a:lnTo>
                  <a:pt x="13394" y="35940"/>
                </a:lnTo>
                <a:lnTo>
                  <a:pt x="14419" y="35617"/>
                </a:lnTo>
                <a:lnTo>
                  <a:pt x="15444" y="35240"/>
                </a:lnTo>
                <a:lnTo>
                  <a:pt x="15273" y="35293"/>
                </a:lnTo>
                <a:lnTo>
                  <a:pt x="14818" y="35401"/>
                </a:lnTo>
                <a:lnTo>
                  <a:pt x="15616" y="34214"/>
                </a:lnTo>
                <a:lnTo>
                  <a:pt x="16300" y="32703"/>
                </a:lnTo>
                <a:lnTo>
                  <a:pt x="16927" y="30921"/>
                </a:lnTo>
                <a:lnTo>
                  <a:pt x="17041" y="30490"/>
                </a:lnTo>
                <a:lnTo>
                  <a:pt x="17611" y="28925"/>
                </a:lnTo>
                <a:lnTo>
                  <a:pt x="18067" y="27037"/>
                </a:lnTo>
                <a:lnTo>
                  <a:pt x="18409" y="25039"/>
                </a:lnTo>
                <a:lnTo>
                  <a:pt x="18524" y="24553"/>
                </a:lnTo>
                <a:lnTo>
                  <a:pt x="18808" y="22395"/>
                </a:lnTo>
                <a:lnTo>
                  <a:pt x="19094" y="20128"/>
                </a:lnTo>
                <a:lnTo>
                  <a:pt x="19265" y="17645"/>
                </a:lnTo>
                <a:lnTo>
                  <a:pt x="19265" y="2858"/>
                </a:lnTo>
                <a:lnTo>
                  <a:pt x="18922" y="0"/>
                </a:lnTo>
                <a:lnTo>
                  <a:pt x="18979" y="11925"/>
                </a:lnTo>
                <a:lnTo>
                  <a:pt x="18922" y="14678"/>
                </a:lnTo>
                <a:lnTo>
                  <a:pt x="18751" y="17267"/>
                </a:lnTo>
                <a:lnTo>
                  <a:pt x="15902" y="17917"/>
                </a:lnTo>
                <a:lnTo>
                  <a:pt x="12937" y="18456"/>
                </a:lnTo>
                <a:close/>
              </a:path>
            </a:pathLst>
          </a:custGeom>
          <a:solidFill>
            <a:srgbClr val="005292"/>
          </a:solidFill>
        </p:spPr>
        <p:txBody>
          <a:bodyPr wrap="square" lIns="0" tIns="0" rIns="0" bIns="0" rtlCol="0">
            <a:noAutofit/>
          </a:bodyPr>
          <a:lstStyle/>
          <a:p>
            <a:endParaRPr/>
          </a:p>
        </p:txBody>
      </p:sp>
      <p:sp>
        <p:nvSpPr>
          <p:cNvPr id="289" name="object 289"/>
          <p:cNvSpPr/>
          <p:nvPr/>
        </p:nvSpPr>
        <p:spPr>
          <a:xfrm>
            <a:off x="454140" y="746042"/>
            <a:ext cx="26453" cy="36751"/>
          </a:xfrm>
          <a:custGeom>
            <a:avLst/>
            <a:gdLst/>
            <a:ahLst/>
            <a:cxnLst/>
            <a:rect l="l" t="t" r="r" b="b"/>
            <a:pathLst>
              <a:path w="26453" h="36751">
                <a:moveTo>
                  <a:pt x="26050" y="13167"/>
                </a:moveTo>
                <a:lnTo>
                  <a:pt x="26050" y="14139"/>
                </a:lnTo>
                <a:lnTo>
                  <a:pt x="25989" y="15056"/>
                </a:lnTo>
                <a:lnTo>
                  <a:pt x="25929" y="15973"/>
                </a:lnTo>
                <a:lnTo>
                  <a:pt x="23714" y="17106"/>
                </a:lnTo>
                <a:lnTo>
                  <a:pt x="21257" y="18186"/>
                </a:lnTo>
                <a:lnTo>
                  <a:pt x="18639" y="19211"/>
                </a:lnTo>
                <a:lnTo>
                  <a:pt x="18759" y="16620"/>
                </a:lnTo>
                <a:lnTo>
                  <a:pt x="18759" y="13814"/>
                </a:lnTo>
                <a:lnTo>
                  <a:pt x="18578" y="10953"/>
                </a:lnTo>
                <a:lnTo>
                  <a:pt x="20572" y="10198"/>
                </a:lnTo>
                <a:lnTo>
                  <a:pt x="22445" y="9389"/>
                </a:lnTo>
                <a:lnTo>
                  <a:pt x="24217" y="8472"/>
                </a:lnTo>
                <a:lnTo>
                  <a:pt x="23996" y="8039"/>
                </a:lnTo>
                <a:lnTo>
                  <a:pt x="22284" y="8903"/>
                </a:lnTo>
                <a:lnTo>
                  <a:pt x="20451" y="9659"/>
                </a:lnTo>
                <a:lnTo>
                  <a:pt x="18518" y="10414"/>
                </a:lnTo>
                <a:lnTo>
                  <a:pt x="18357" y="7717"/>
                </a:lnTo>
                <a:lnTo>
                  <a:pt x="18014" y="4909"/>
                </a:lnTo>
                <a:lnTo>
                  <a:pt x="17491" y="2050"/>
                </a:lnTo>
                <a:lnTo>
                  <a:pt x="17893" y="1942"/>
                </a:lnTo>
                <a:lnTo>
                  <a:pt x="18578" y="1617"/>
                </a:lnTo>
                <a:lnTo>
                  <a:pt x="18014" y="1133"/>
                </a:lnTo>
                <a:lnTo>
                  <a:pt x="17390" y="1402"/>
                </a:lnTo>
                <a:lnTo>
                  <a:pt x="17269" y="808"/>
                </a:lnTo>
                <a:lnTo>
                  <a:pt x="16987" y="322"/>
                </a:lnTo>
                <a:lnTo>
                  <a:pt x="16463" y="0"/>
                </a:lnTo>
                <a:lnTo>
                  <a:pt x="16584" y="539"/>
                </a:lnTo>
                <a:lnTo>
                  <a:pt x="16705" y="1078"/>
                </a:lnTo>
                <a:lnTo>
                  <a:pt x="16806" y="1617"/>
                </a:lnTo>
                <a:lnTo>
                  <a:pt x="14361" y="2536"/>
                </a:lnTo>
                <a:lnTo>
                  <a:pt x="11797" y="3344"/>
                </a:lnTo>
                <a:lnTo>
                  <a:pt x="9060" y="4047"/>
                </a:lnTo>
                <a:lnTo>
                  <a:pt x="9119" y="13275"/>
                </a:lnTo>
                <a:lnTo>
                  <a:pt x="6210" y="13976"/>
                </a:lnTo>
                <a:lnTo>
                  <a:pt x="3248" y="14517"/>
                </a:lnTo>
                <a:lnTo>
                  <a:pt x="112" y="14947"/>
                </a:lnTo>
                <a:lnTo>
                  <a:pt x="112" y="12303"/>
                </a:lnTo>
                <a:lnTo>
                  <a:pt x="0" y="9497"/>
                </a:lnTo>
                <a:lnTo>
                  <a:pt x="0" y="24229"/>
                </a:lnTo>
                <a:lnTo>
                  <a:pt x="3077" y="23798"/>
                </a:lnTo>
                <a:lnTo>
                  <a:pt x="3133" y="23259"/>
                </a:lnTo>
                <a:lnTo>
                  <a:pt x="56" y="23690"/>
                </a:lnTo>
                <a:lnTo>
                  <a:pt x="112" y="21153"/>
                </a:lnTo>
                <a:lnTo>
                  <a:pt x="171" y="18401"/>
                </a:lnTo>
                <a:lnTo>
                  <a:pt x="112" y="15542"/>
                </a:lnTo>
                <a:lnTo>
                  <a:pt x="3248" y="15109"/>
                </a:lnTo>
                <a:lnTo>
                  <a:pt x="6269" y="14570"/>
                </a:lnTo>
                <a:lnTo>
                  <a:pt x="9119" y="13867"/>
                </a:lnTo>
                <a:lnTo>
                  <a:pt x="9175" y="16728"/>
                </a:lnTo>
                <a:lnTo>
                  <a:pt x="9119" y="4802"/>
                </a:lnTo>
                <a:lnTo>
                  <a:pt x="11854" y="4047"/>
                </a:lnTo>
                <a:lnTo>
                  <a:pt x="14476" y="3236"/>
                </a:lnTo>
                <a:lnTo>
                  <a:pt x="16927" y="2319"/>
                </a:lnTo>
                <a:lnTo>
                  <a:pt x="17430" y="5125"/>
                </a:lnTo>
                <a:lnTo>
                  <a:pt x="17773" y="7931"/>
                </a:lnTo>
                <a:lnTo>
                  <a:pt x="17954" y="10631"/>
                </a:lnTo>
                <a:lnTo>
                  <a:pt x="15388" y="11547"/>
                </a:lnTo>
                <a:lnTo>
                  <a:pt x="12595" y="12411"/>
                </a:lnTo>
                <a:lnTo>
                  <a:pt x="9689" y="13112"/>
                </a:lnTo>
                <a:lnTo>
                  <a:pt x="9689" y="19320"/>
                </a:lnTo>
                <a:lnTo>
                  <a:pt x="9745" y="16567"/>
                </a:lnTo>
                <a:lnTo>
                  <a:pt x="9689" y="13706"/>
                </a:lnTo>
                <a:lnTo>
                  <a:pt x="12595" y="12950"/>
                </a:lnTo>
                <a:lnTo>
                  <a:pt x="15388" y="12142"/>
                </a:lnTo>
                <a:lnTo>
                  <a:pt x="18014" y="11170"/>
                </a:lnTo>
                <a:lnTo>
                  <a:pt x="18175" y="14031"/>
                </a:lnTo>
                <a:lnTo>
                  <a:pt x="18236" y="16781"/>
                </a:lnTo>
                <a:lnTo>
                  <a:pt x="18075" y="19373"/>
                </a:lnTo>
                <a:lnTo>
                  <a:pt x="15388" y="20345"/>
                </a:lnTo>
                <a:lnTo>
                  <a:pt x="12538" y="21208"/>
                </a:lnTo>
                <a:lnTo>
                  <a:pt x="9517" y="21909"/>
                </a:lnTo>
                <a:lnTo>
                  <a:pt x="9461" y="7661"/>
                </a:lnTo>
                <a:lnTo>
                  <a:pt x="9461" y="22448"/>
                </a:lnTo>
                <a:lnTo>
                  <a:pt x="12480" y="21693"/>
                </a:lnTo>
                <a:lnTo>
                  <a:pt x="15330" y="20884"/>
                </a:lnTo>
                <a:lnTo>
                  <a:pt x="18014" y="19912"/>
                </a:lnTo>
                <a:lnTo>
                  <a:pt x="17833" y="22395"/>
                </a:lnTo>
                <a:lnTo>
                  <a:pt x="17551" y="24770"/>
                </a:lnTo>
                <a:lnTo>
                  <a:pt x="17048" y="26873"/>
                </a:lnTo>
                <a:lnTo>
                  <a:pt x="14476" y="27792"/>
                </a:lnTo>
                <a:lnTo>
                  <a:pt x="11626" y="28654"/>
                </a:lnTo>
                <a:lnTo>
                  <a:pt x="8720" y="29356"/>
                </a:lnTo>
                <a:lnTo>
                  <a:pt x="8605" y="29787"/>
                </a:lnTo>
                <a:lnTo>
                  <a:pt x="11570" y="29087"/>
                </a:lnTo>
                <a:lnTo>
                  <a:pt x="14361" y="28278"/>
                </a:lnTo>
                <a:lnTo>
                  <a:pt x="16927" y="27306"/>
                </a:lnTo>
                <a:lnTo>
                  <a:pt x="16423" y="29518"/>
                </a:lnTo>
                <a:lnTo>
                  <a:pt x="15738" y="31407"/>
                </a:lnTo>
                <a:lnTo>
                  <a:pt x="14931" y="33026"/>
                </a:lnTo>
                <a:lnTo>
                  <a:pt x="12595" y="33890"/>
                </a:lnTo>
                <a:lnTo>
                  <a:pt x="10029" y="34645"/>
                </a:lnTo>
                <a:lnTo>
                  <a:pt x="7238" y="35293"/>
                </a:lnTo>
                <a:lnTo>
                  <a:pt x="7123" y="35724"/>
                </a:lnTo>
                <a:lnTo>
                  <a:pt x="9860" y="35023"/>
                </a:lnTo>
                <a:lnTo>
                  <a:pt x="12424" y="34268"/>
                </a:lnTo>
                <a:lnTo>
                  <a:pt x="14760" y="33404"/>
                </a:lnTo>
                <a:lnTo>
                  <a:pt x="14133" y="34754"/>
                </a:lnTo>
                <a:lnTo>
                  <a:pt x="13392" y="35832"/>
                </a:lnTo>
                <a:lnTo>
                  <a:pt x="12766" y="36751"/>
                </a:lnTo>
                <a:lnTo>
                  <a:pt x="13336" y="36426"/>
                </a:lnTo>
                <a:lnTo>
                  <a:pt x="13962" y="35562"/>
                </a:lnTo>
                <a:lnTo>
                  <a:pt x="14591" y="34484"/>
                </a:lnTo>
                <a:lnTo>
                  <a:pt x="15217" y="33242"/>
                </a:lnTo>
                <a:lnTo>
                  <a:pt x="17048" y="32595"/>
                </a:lnTo>
                <a:lnTo>
                  <a:pt x="18759" y="31839"/>
                </a:lnTo>
                <a:lnTo>
                  <a:pt x="20290" y="31084"/>
                </a:lnTo>
                <a:lnTo>
                  <a:pt x="20632" y="30598"/>
                </a:lnTo>
                <a:lnTo>
                  <a:pt x="20230" y="30814"/>
                </a:lnTo>
                <a:lnTo>
                  <a:pt x="18759" y="31515"/>
                </a:lnTo>
                <a:lnTo>
                  <a:pt x="17148" y="32217"/>
                </a:lnTo>
                <a:lnTo>
                  <a:pt x="15444" y="32865"/>
                </a:lnTo>
                <a:lnTo>
                  <a:pt x="16182" y="31245"/>
                </a:lnTo>
                <a:lnTo>
                  <a:pt x="16927" y="29356"/>
                </a:lnTo>
                <a:lnTo>
                  <a:pt x="17430" y="27145"/>
                </a:lnTo>
                <a:lnTo>
                  <a:pt x="19948" y="26226"/>
                </a:lnTo>
                <a:lnTo>
                  <a:pt x="22223" y="25201"/>
                </a:lnTo>
                <a:lnTo>
                  <a:pt x="24278" y="24122"/>
                </a:lnTo>
                <a:lnTo>
                  <a:pt x="24459" y="23637"/>
                </a:lnTo>
                <a:lnTo>
                  <a:pt x="22344" y="24770"/>
                </a:lnTo>
                <a:lnTo>
                  <a:pt x="20068" y="25795"/>
                </a:lnTo>
                <a:lnTo>
                  <a:pt x="17551" y="26712"/>
                </a:lnTo>
                <a:lnTo>
                  <a:pt x="18075" y="24553"/>
                </a:lnTo>
                <a:lnTo>
                  <a:pt x="18417" y="22234"/>
                </a:lnTo>
                <a:lnTo>
                  <a:pt x="18578" y="19697"/>
                </a:lnTo>
                <a:lnTo>
                  <a:pt x="21196" y="18725"/>
                </a:lnTo>
                <a:lnTo>
                  <a:pt x="23653" y="17645"/>
                </a:lnTo>
                <a:lnTo>
                  <a:pt x="25869" y="16459"/>
                </a:lnTo>
                <a:lnTo>
                  <a:pt x="26151" y="18509"/>
                </a:lnTo>
                <a:lnTo>
                  <a:pt x="26332" y="16189"/>
                </a:lnTo>
                <a:lnTo>
                  <a:pt x="26453" y="15973"/>
                </a:lnTo>
                <a:lnTo>
                  <a:pt x="26453" y="15434"/>
                </a:lnTo>
                <a:lnTo>
                  <a:pt x="26332" y="14678"/>
                </a:lnTo>
                <a:lnTo>
                  <a:pt x="26211" y="13922"/>
                </a:lnTo>
                <a:lnTo>
                  <a:pt x="26050" y="13167"/>
                </a:lnTo>
                <a:close/>
              </a:path>
            </a:pathLst>
          </a:custGeom>
          <a:solidFill>
            <a:srgbClr val="005292"/>
          </a:solidFill>
        </p:spPr>
        <p:txBody>
          <a:bodyPr wrap="square" lIns="0" tIns="0" rIns="0" bIns="0" rtlCol="0">
            <a:noAutofit/>
          </a:bodyPr>
          <a:lstStyle/>
          <a:p>
            <a:endParaRPr/>
          </a:p>
        </p:txBody>
      </p:sp>
      <p:sp>
        <p:nvSpPr>
          <p:cNvPr id="290" name="object 290"/>
          <p:cNvSpPr/>
          <p:nvPr/>
        </p:nvSpPr>
        <p:spPr>
          <a:xfrm>
            <a:off x="476586" y="762501"/>
            <a:ext cx="3705" cy="12142"/>
          </a:xfrm>
          <a:custGeom>
            <a:avLst/>
            <a:gdLst/>
            <a:ahLst/>
            <a:cxnLst/>
            <a:rect l="l" t="t" r="r" b="b"/>
            <a:pathLst>
              <a:path w="3705" h="12142">
                <a:moveTo>
                  <a:pt x="644" y="10792"/>
                </a:moveTo>
                <a:lnTo>
                  <a:pt x="0" y="12142"/>
                </a:lnTo>
                <a:lnTo>
                  <a:pt x="402" y="11603"/>
                </a:lnTo>
                <a:lnTo>
                  <a:pt x="805" y="11008"/>
                </a:lnTo>
                <a:lnTo>
                  <a:pt x="1147" y="10469"/>
                </a:lnTo>
                <a:lnTo>
                  <a:pt x="1550" y="9552"/>
                </a:lnTo>
                <a:lnTo>
                  <a:pt x="1953" y="8525"/>
                </a:lnTo>
                <a:lnTo>
                  <a:pt x="2356" y="7392"/>
                </a:lnTo>
                <a:lnTo>
                  <a:pt x="2799" y="7122"/>
                </a:lnTo>
                <a:lnTo>
                  <a:pt x="3020" y="6636"/>
                </a:lnTo>
                <a:lnTo>
                  <a:pt x="2577" y="6691"/>
                </a:lnTo>
                <a:lnTo>
                  <a:pt x="2738" y="6152"/>
                </a:lnTo>
                <a:lnTo>
                  <a:pt x="3323" y="4208"/>
                </a:lnTo>
                <a:lnTo>
                  <a:pt x="3705" y="2050"/>
                </a:lnTo>
                <a:lnTo>
                  <a:pt x="3423" y="0"/>
                </a:lnTo>
                <a:lnTo>
                  <a:pt x="3262" y="2158"/>
                </a:lnTo>
                <a:lnTo>
                  <a:pt x="2859" y="4208"/>
                </a:lnTo>
                <a:lnTo>
                  <a:pt x="2356" y="6044"/>
                </a:lnTo>
                <a:lnTo>
                  <a:pt x="2235" y="6475"/>
                </a:lnTo>
                <a:lnTo>
                  <a:pt x="2013" y="7177"/>
                </a:lnTo>
                <a:lnTo>
                  <a:pt x="1832" y="7663"/>
                </a:lnTo>
                <a:lnTo>
                  <a:pt x="1268" y="9336"/>
                </a:lnTo>
                <a:lnTo>
                  <a:pt x="644" y="10792"/>
                </a:lnTo>
                <a:close/>
              </a:path>
            </a:pathLst>
          </a:custGeom>
          <a:solidFill>
            <a:srgbClr val="005292"/>
          </a:solidFill>
        </p:spPr>
        <p:txBody>
          <a:bodyPr wrap="square" lIns="0" tIns="0" rIns="0" bIns="0" rtlCol="0">
            <a:noAutofit/>
          </a:bodyPr>
          <a:lstStyle/>
          <a:p>
            <a:endParaRPr/>
          </a:p>
        </p:txBody>
      </p:sp>
      <p:sp>
        <p:nvSpPr>
          <p:cNvPr id="291" name="object 291"/>
          <p:cNvSpPr/>
          <p:nvPr/>
        </p:nvSpPr>
        <p:spPr>
          <a:xfrm>
            <a:off x="463602" y="753704"/>
            <a:ext cx="227" cy="14247"/>
          </a:xfrm>
          <a:custGeom>
            <a:avLst/>
            <a:gdLst/>
            <a:ahLst/>
            <a:cxnLst/>
            <a:rect l="l" t="t" r="r" b="b"/>
            <a:pathLst>
              <a:path w="227" h="14247">
                <a:moveTo>
                  <a:pt x="169" y="2752"/>
                </a:moveTo>
                <a:lnTo>
                  <a:pt x="0" y="0"/>
                </a:lnTo>
                <a:lnTo>
                  <a:pt x="56" y="14247"/>
                </a:lnTo>
                <a:lnTo>
                  <a:pt x="227" y="11658"/>
                </a:lnTo>
                <a:lnTo>
                  <a:pt x="227" y="5450"/>
                </a:lnTo>
                <a:lnTo>
                  <a:pt x="169" y="2752"/>
                </a:lnTo>
                <a:close/>
              </a:path>
            </a:pathLst>
          </a:custGeom>
          <a:solidFill>
            <a:srgbClr val="005292"/>
          </a:solidFill>
        </p:spPr>
        <p:txBody>
          <a:bodyPr wrap="square" lIns="0" tIns="0" rIns="0" bIns="0" rtlCol="0">
            <a:noAutofit/>
          </a:bodyPr>
          <a:lstStyle/>
          <a:p>
            <a:endParaRPr/>
          </a:p>
        </p:txBody>
      </p:sp>
      <p:sp>
        <p:nvSpPr>
          <p:cNvPr id="292" name="object 292"/>
          <p:cNvSpPr/>
          <p:nvPr/>
        </p:nvSpPr>
        <p:spPr>
          <a:xfrm>
            <a:off x="398513" y="738378"/>
            <a:ext cx="60299" cy="50943"/>
          </a:xfrm>
          <a:custGeom>
            <a:avLst/>
            <a:gdLst/>
            <a:ahLst/>
            <a:cxnLst/>
            <a:rect l="l" t="t" r="r" b="b"/>
            <a:pathLst>
              <a:path w="60299" h="50943">
                <a:moveTo>
                  <a:pt x="7465" y="12250"/>
                </a:moveTo>
                <a:lnTo>
                  <a:pt x="7693" y="15272"/>
                </a:lnTo>
                <a:lnTo>
                  <a:pt x="8035" y="12466"/>
                </a:lnTo>
                <a:lnTo>
                  <a:pt x="8549" y="9605"/>
                </a:lnTo>
                <a:lnTo>
                  <a:pt x="10885" y="10577"/>
                </a:lnTo>
                <a:lnTo>
                  <a:pt x="13392" y="11386"/>
                </a:lnTo>
                <a:lnTo>
                  <a:pt x="16014" y="12142"/>
                </a:lnTo>
                <a:lnTo>
                  <a:pt x="15958" y="21208"/>
                </a:lnTo>
                <a:lnTo>
                  <a:pt x="16014" y="20614"/>
                </a:lnTo>
                <a:lnTo>
                  <a:pt x="16071" y="17917"/>
                </a:lnTo>
                <a:lnTo>
                  <a:pt x="16300" y="15164"/>
                </a:lnTo>
                <a:lnTo>
                  <a:pt x="16641" y="12303"/>
                </a:lnTo>
                <a:lnTo>
                  <a:pt x="19434" y="13059"/>
                </a:lnTo>
                <a:lnTo>
                  <a:pt x="22340" y="13653"/>
                </a:lnTo>
                <a:lnTo>
                  <a:pt x="25361" y="14139"/>
                </a:lnTo>
                <a:lnTo>
                  <a:pt x="25591" y="36426"/>
                </a:lnTo>
                <a:lnTo>
                  <a:pt x="25931" y="38531"/>
                </a:lnTo>
                <a:lnTo>
                  <a:pt x="22797" y="38100"/>
                </a:lnTo>
                <a:lnTo>
                  <a:pt x="19776" y="37506"/>
                </a:lnTo>
                <a:lnTo>
                  <a:pt x="16983" y="36804"/>
                </a:lnTo>
                <a:lnTo>
                  <a:pt x="16584" y="34700"/>
                </a:lnTo>
                <a:lnTo>
                  <a:pt x="16472" y="36696"/>
                </a:lnTo>
                <a:lnTo>
                  <a:pt x="13678" y="35942"/>
                </a:lnTo>
                <a:lnTo>
                  <a:pt x="11000" y="35131"/>
                </a:lnTo>
                <a:lnTo>
                  <a:pt x="8549" y="34214"/>
                </a:lnTo>
                <a:lnTo>
                  <a:pt x="7979" y="32056"/>
                </a:lnTo>
                <a:lnTo>
                  <a:pt x="7580" y="29734"/>
                </a:lnTo>
                <a:lnTo>
                  <a:pt x="7409" y="27253"/>
                </a:lnTo>
                <a:lnTo>
                  <a:pt x="9973" y="28170"/>
                </a:lnTo>
                <a:lnTo>
                  <a:pt x="9916" y="27684"/>
                </a:lnTo>
                <a:lnTo>
                  <a:pt x="7352" y="26767"/>
                </a:lnTo>
                <a:lnTo>
                  <a:pt x="7409" y="31893"/>
                </a:lnTo>
                <a:lnTo>
                  <a:pt x="7979" y="33998"/>
                </a:lnTo>
                <a:lnTo>
                  <a:pt x="5584" y="33081"/>
                </a:lnTo>
                <a:lnTo>
                  <a:pt x="3363" y="32056"/>
                </a:lnTo>
                <a:lnTo>
                  <a:pt x="1367" y="30923"/>
                </a:lnTo>
                <a:lnTo>
                  <a:pt x="1083" y="30220"/>
                </a:lnTo>
                <a:lnTo>
                  <a:pt x="569" y="28656"/>
                </a:lnTo>
                <a:lnTo>
                  <a:pt x="227" y="26928"/>
                </a:lnTo>
                <a:lnTo>
                  <a:pt x="0" y="25094"/>
                </a:lnTo>
                <a:lnTo>
                  <a:pt x="56" y="28170"/>
                </a:lnTo>
                <a:lnTo>
                  <a:pt x="912" y="31137"/>
                </a:lnTo>
                <a:lnTo>
                  <a:pt x="2507" y="33890"/>
                </a:lnTo>
                <a:lnTo>
                  <a:pt x="2164" y="33134"/>
                </a:lnTo>
                <a:lnTo>
                  <a:pt x="1822" y="32270"/>
                </a:lnTo>
                <a:lnTo>
                  <a:pt x="1538" y="31408"/>
                </a:lnTo>
                <a:lnTo>
                  <a:pt x="3476" y="32487"/>
                </a:lnTo>
                <a:lnTo>
                  <a:pt x="5699" y="33512"/>
                </a:lnTo>
                <a:lnTo>
                  <a:pt x="8092" y="34431"/>
                </a:lnTo>
                <a:lnTo>
                  <a:pt x="8263" y="35023"/>
                </a:lnTo>
                <a:lnTo>
                  <a:pt x="8833" y="37020"/>
                </a:lnTo>
                <a:lnTo>
                  <a:pt x="9574" y="38748"/>
                </a:lnTo>
                <a:lnTo>
                  <a:pt x="10315" y="40204"/>
                </a:lnTo>
                <a:lnTo>
                  <a:pt x="8947" y="39665"/>
                </a:lnTo>
                <a:lnTo>
                  <a:pt x="7636" y="39126"/>
                </a:lnTo>
                <a:lnTo>
                  <a:pt x="6496" y="38531"/>
                </a:lnTo>
                <a:lnTo>
                  <a:pt x="5812" y="38315"/>
                </a:lnTo>
                <a:lnTo>
                  <a:pt x="6325" y="38801"/>
                </a:lnTo>
                <a:lnTo>
                  <a:pt x="7636" y="39448"/>
                </a:lnTo>
                <a:lnTo>
                  <a:pt x="9004" y="40042"/>
                </a:lnTo>
                <a:lnTo>
                  <a:pt x="10542" y="40637"/>
                </a:lnTo>
                <a:lnTo>
                  <a:pt x="11171" y="41823"/>
                </a:lnTo>
                <a:lnTo>
                  <a:pt x="11854" y="42848"/>
                </a:lnTo>
                <a:lnTo>
                  <a:pt x="12538" y="43712"/>
                </a:lnTo>
                <a:lnTo>
                  <a:pt x="12709" y="43820"/>
                </a:lnTo>
                <a:lnTo>
                  <a:pt x="13165" y="44090"/>
                </a:lnTo>
                <a:lnTo>
                  <a:pt x="12482" y="43173"/>
                </a:lnTo>
                <a:lnTo>
                  <a:pt x="11741" y="42093"/>
                </a:lnTo>
                <a:lnTo>
                  <a:pt x="11056" y="40798"/>
                </a:lnTo>
                <a:lnTo>
                  <a:pt x="13279" y="41662"/>
                </a:lnTo>
                <a:lnTo>
                  <a:pt x="15672" y="42417"/>
                </a:lnTo>
                <a:lnTo>
                  <a:pt x="18238" y="43065"/>
                </a:lnTo>
                <a:lnTo>
                  <a:pt x="18979" y="44899"/>
                </a:lnTo>
                <a:lnTo>
                  <a:pt x="19776" y="46410"/>
                </a:lnTo>
                <a:lnTo>
                  <a:pt x="20630" y="47598"/>
                </a:lnTo>
                <a:lnTo>
                  <a:pt x="20461" y="47543"/>
                </a:lnTo>
                <a:lnTo>
                  <a:pt x="21430" y="47921"/>
                </a:lnTo>
                <a:lnTo>
                  <a:pt x="22455" y="48245"/>
                </a:lnTo>
                <a:lnTo>
                  <a:pt x="23424" y="48568"/>
                </a:lnTo>
                <a:lnTo>
                  <a:pt x="25248" y="48946"/>
                </a:lnTo>
                <a:lnTo>
                  <a:pt x="27129" y="49324"/>
                </a:lnTo>
                <a:lnTo>
                  <a:pt x="29179" y="49595"/>
                </a:lnTo>
                <a:lnTo>
                  <a:pt x="29238" y="49757"/>
                </a:lnTo>
                <a:lnTo>
                  <a:pt x="29693" y="50079"/>
                </a:lnTo>
                <a:lnTo>
                  <a:pt x="29465" y="49648"/>
                </a:lnTo>
                <a:lnTo>
                  <a:pt x="31745" y="49973"/>
                </a:lnTo>
                <a:lnTo>
                  <a:pt x="34081" y="50188"/>
                </a:lnTo>
                <a:lnTo>
                  <a:pt x="36532" y="50351"/>
                </a:lnTo>
                <a:lnTo>
                  <a:pt x="36931" y="50943"/>
                </a:lnTo>
                <a:lnTo>
                  <a:pt x="36875" y="50782"/>
                </a:lnTo>
                <a:lnTo>
                  <a:pt x="36760" y="50351"/>
                </a:lnTo>
                <a:lnTo>
                  <a:pt x="38641" y="50457"/>
                </a:lnTo>
                <a:lnTo>
                  <a:pt x="43029" y="50457"/>
                </a:lnTo>
                <a:lnTo>
                  <a:pt x="43658" y="50404"/>
                </a:lnTo>
                <a:lnTo>
                  <a:pt x="44228" y="50404"/>
                </a:lnTo>
                <a:lnTo>
                  <a:pt x="44455" y="50835"/>
                </a:lnTo>
                <a:lnTo>
                  <a:pt x="44512" y="50404"/>
                </a:lnTo>
                <a:lnTo>
                  <a:pt x="47190" y="50296"/>
                </a:lnTo>
                <a:lnTo>
                  <a:pt x="49812" y="50079"/>
                </a:lnTo>
                <a:lnTo>
                  <a:pt x="52320" y="49757"/>
                </a:lnTo>
                <a:lnTo>
                  <a:pt x="52149" y="50134"/>
                </a:lnTo>
                <a:lnTo>
                  <a:pt x="52606" y="49702"/>
                </a:lnTo>
                <a:lnTo>
                  <a:pt x="54543" y="49432"/>
                </a:lnTo>
                <a:lnTo>
                  <a:pt x="56368" y="49109"/>
                </a:lnTo>
                <a:lnTo>
                  <a:pt x="58134" y="48732"/>
                </a:lnTo>
                <a:lnTo>
                  <a:pt x="59217" y="48407"/>
                </a:lnTo>
                <a:lnTo>
                  <a:pt x="60299" y="47921"/>
                </a:lnTo>
                <a:lnTo>
                  <a:pt x="57963" y="48515"/>
                </a:lnTo>
                <a:lnTo>
                  <a:pt x="55455" y="49001"/>
                </a:lnTo>
                <a:lnTo>
                  <a:pt x="52777" y="49379"/>
                </a:lnTo>
                <a:lnTo>
                  <a:pt x="52948" y="48946"/>
                </a:lnTo>
                <a:lnTo>
                  <a:pt x="53403" y="47868"/>
                </a:lnTo>
                <a:lnTo>
                  <a:pt x="53802" y="46518"/>
                </a:lnTo>
                <a:lnTo>
                  <a:pt x="54144" y="44954"/>
                </a:lnTo>
                <a:lnTo>
                  <a:pt x="54144" y="43065"/>
                </a:lnTo>
                <a:lnTo>
                  <a:pt x="53802" y="44629"/>
                </a:lnTo>
                <a:lnTo>
                  <a:pt x="51067" y="45007"/>
                </a:lnTo>
                <a:lnTo>
                  <a:pt x="48217" y="45223"/>
                </a:lnTo>
                <a:lnTo>
                  <a:pt x="45253" y="45385"/>
                </a:lnTo>
                <a:lnTo>
                  <a:pt x="45196" y="32756"/>
                </a:lnTo>
                <a:lnTo>
                  <a:pt x="45196" y="34862"/>
                </a:lnTo>
                <a:lnTo>
                  <a:pt x="45138" y="36859"/>
                </a:lnTo>
                <a:lnTo>
                  <a:pt x="45196" y="45762"/>
                </a:lnTo>
                <a:lnTo>
                  <a:pt x="48159" y="45654"/>
                </a:lnTo>
                <a:lnTo>
                  <a:pt x="51009" y="45385"/>
                </a:lnTo>
                <a:lnTo>
                  <a:pt x="53746" y="45007"/>
                </a:lnTo>
                <a:lnTo>
                  <a:pt x="53403" y="46518"/>
                </a:lnTo>
                <a:lnTo>
                  <a:pt x="53061" y="47815"/>
                </a:lnTo>
                <a:lnTo>
                  <a:pt x="52662" y="48840"/>
                </a:lnTo>
                <a:lnTo>
                  <a:pt x="52491" y="49432"/>
                </a:lnTo>
                <a:lnTo>
                  <a:pt x="49927" y="49757"/>
                </a:lnTo>
                <a:lnTo>
                  <a:pt x="47305" y="49973"/>
                </a:lnTo>
                <a:lnTo>
                  <a:pt x="44568" y="50079"/>
                </a:lnTo>
                <a:lnTo>
                  <a:pt x="44798" y="48946"/>
                </a:lnTo>
                <a:lnTo>
                  <a:pt x="45025" y="47490"/>
                </a:lnTo>
                <a:lnTo>
                  <a:pt x="44798" y="45762"/>
                </a:lnTo>
                <a:lnTo>
                  <a:pt x="44626" y="47490"/>
                </a:lnTo>
                <a:lnTo>
                  <a:pt x="44455" y="48946"/>
                </a:lnTo>
                <a:lnTo>
                  <a:pt x="44284" y="50079"/>
                </a:lnTo>
                <a:lnTo>
                  <a:pt x="43658" y="50134"/>
                </a:lnTo>
                <a:lnTo>
                  <a:pt x="42403" y="50134"/>
                </a:lnTo>
                <a:lnTo>
                  <a:pt x="40466" y="50188"/>
                </a:lnTo>
                <a:lnTo>
                  <a:pt x="38585" y="50134"/>
                </a:lnTo>
                <a:lnTo>
                  <a:pt x="36704" y="50026"/>
                </a:lnTo>
                <a:lnTo>
                  <a:pt x="36532" y="48893"/>
                </a:lnTo>
                <a:lnTo>
                  <a:pt x="36248" y="47437"/>
                </a:lnTo>
                <a:lnTo>
                  <a:pt x="36077" y="45709"/>
                </a:lnTo>
                <a:lnTo>
                  <a:pt x="37729" y="45385"/>
                </a:lnTo>
                <a:lnTo>
                  <a:pt x="36019" y="45331"/>
                </a:lnTo>
                <a:lnTo>
                  <a:pt x="35850" y="43712"/>
                </a:lnTo>
                <a:lnTo>
                  <a:pt x="35735" y="41931"/>
                </a:lnTo>
                <a:lnTo>
                  <a:pt x="35620" y="39934"/>
                </a:lnTo>
                <a:lnTo>
                  <a:pt x="35620" y="45654"/>
                </a:lnTo>
                <a:lnTo>
                  <a:pt x="35906" y="47437"/>
                </a:lnTo>
                <a:lnTo>
                  <a:pt x="36190" y="48893"/>
                </a:lnTo>
                <a:lnTo>
                  <a:pt x="36420" y="50026"/>
                </a:lnTo>
                <a:lnTo>
                  <a:pt x="33969" y="49918"/>
                </a:lnTo>
                <a:lnTo>
                  <a:pt x="31574" y="49648"/>
                </a:lnTo>
                <a:lnTo>
                  <a:pt x="29294" y="49324"/>
                </a:lnTo>
                <a:lnTo>
                  <a:pt x="29179" y="49109"/>
                </a:lnTo>
                <a:lnTo>
                  <a:pt x="28952" y="49271"/>
                </a:lnTo>
                <a:lnTo>
                  <a:pt x="26161" y="48893"/>
                </a:lnTo>
                <a:lnTo>
                  <a:pt x="23480" y="48354"/>
                </a:lnTo>
                <a:lnTo>
                  <a:pt x="21031" y="47706"/>
                </a:lnTo>
                <a:lnTo>
                  <a:pt x="20232" y="46573"/>
                </a:lnTo>
                <a:lnTo>
                  <a:pt x="19378" y="45007"/>
                </a:lnTo>
                <a:lnTo>
                  <a:pt x="18693" y="43173"/>
                </a:lnTo>
                <a:lnTo>
                  <a:pt x="18522" y="42795"/>
                </a:lnTo>
                <a:lnTo>
                  <a:pt x="18123" y="42687"/>
                </a:lnTo>
                <a:lnTo>
                  <a:pt x="15501" y="42040"/>
                </a:lnTo>
                <a:lnTo>
                  <a:pt x="13052" y="41229"/>
                </a:lnTo>
                <a:lnTo>
                  <a:pt x="10828" y="40420"/>
                </a:lnTo>
                <a:lnTo>
                  <a:pt x="10031" y="38856"/>
                </a:lnTo>
                <a:lnTo>
                  <a:pt x="9290" y="37020"/>
                </a:lnTo>
                <a:lnTo>
                  <a:pt x="8720" y="34915"/>
                </a:lnTo>
                <a:lnTo>
                  <a:pt x="8661" y="34645"/>
                </a:lnTo>
                <a:lnTo>
                  <a:pt x="11112" y="35564"/>
                </a:lnTo>
                <a:lnTo>
                  <a:pt x="13735" y="36426"/>
                </a:lnTo>
                <a:lnTo>
                  <a:pt x="16584" y="37128"/>
                </a:lnTo>
                <a:lnTo>
                  <a:pt x="16641" y="37614"/>
                </a:lnTo>
                <a:lnTo>
                  <a:pt x="16699" y="37884"/>
                </a:lnTo>
                <a:lnTo>
                  <a:pt x="17098" y="39612"/>
                </a:lnTo>
                <a:lnTo>
                  <a:pt x="17553" y="41229"/>
                </a:lnTo>
                <a:lnTo>
                  <a:pt x="17497" y="39612"/>
                </a:lnTo>
                <a:lnTo>
                  <a:pt x="17154" y="37776"/>
                </a:lnTo>
                <a:lnTo>
                  <a:pt x="17041" y="37237"/>
                </a:lnTo>
                <a:lnTo>
                  <a:pt x="19891" y="37937"/>
                </a:lnTo>
                <a:lnTo>
                  <a:pt x="22854" y="38531"/>
                </a:lnTo>
                <a:lnTo>
                  <a:pt x="25989" y="38962"/>
                </a:lnTo>
                <a:lnTo>
                  <a:pt x="26273" y="41014"/>
                </a:lnTo>
                <a:lnTo>
                  <a:pt x="26672" y="42848"/>
                </a:lnTo>
                <a:lnTo>
                  <a:pt x="27129" y="44468"/>
                </a:lnTo>
                <a:lnTo>
                  <a:pt x="27242" y="44845"/>
                </a:lnTo>
                <a:lnTo>
                  <a:pt x="27756" y="46626"/>
                </a:lnTo>
                <a:lnTo>
                  <a:pt x="28326" y="48084"/>
                </a:lnTo>
                <a:lnTo>
                  <a:pt x="28098" y="46573"/>
                </a:lnTo>
                <a:lnTo>
                  <a:pt x="27641" y="44899"/>
                </a:lnTo>
                <a:lnTo>
                  <a:pt x="30207" y="45276"/>
                </a:lnTo>
                <a:lnTo>
                  <a:pt x="32885" y="45548"/>
                </a:lnTo>
                <a:lnTo>
                  <a:pt x="32829" y="45170"/>
                </a:lnTo>
                <a:lnTo>
                  <a:pt x="30150" y="44899"/>
                </a:lnTo>
                <a:lnTo>
                  <a:pt x="27584" y="44521"/>
                </a:lnTo>
                <a:lnTo>
                  <a:pt x="27129" y="42903"/>
                </a:lnTo>
                <a:lnTo>
                  <a:pt x="26787" y="41068"/>
                </a:lnTo>
                <a:lnTo>
                  <a:pt x="26501" y="39070"/>
                </a:lnTo>
                <a:lnTo>
                  <a:pt x="29294" y="39448"/>
                </a:lnTo>
                <a:lnTo>
                  <a:pt x="32144" y="39718"/>
                </a:lnTo>
                <a:lnTo>
                  <a:pt x="32088" y="39287"/>
                </a:lnTo>
                <a:lnTo>
                  <a:pt x="29238" y="39017"/>
                </a:lnTo>
                <a:lnTo>
                  <a:pt x="26445" y="38584"/>
                </a:lnTo>
                <a:lnTo>
                  <a:pt x="26161" y="36534"/>
                </a:lnTo>
                <a:lnTo>
                  <a:pt x="25989" y="34214"/>
                </a:lnTo>
                <a:lnTo>
                  <a:pt x="25818" y="31786"/>
                </a:lnTo>
                <a:lnTo>
                  <a:pt x="25703" y="28709"/>
                </a:lnTo>
                <a:lnTo>
                  <a:pt x="25647" y="26011"/>
                </a:lnTo>
                <a:lnTo>
                  <a:pt x="25703" y="23150"/>
                </a:lnTo>
                <a:lnTo>
                  <a:pt x="28610" y="23583"/>
                </a:lnTo>
                <a:lnTo>
                  <a:pt x="31630" y="23853"/>
                </a:lnTo>
                <a:lnTo>
                  <a:pt x="34710" y="24069"/>
                </a:lnTo>
                <a:lnTo>
                  <a:pt x="34710" y="29628"/>
                </a:lnTo>
                <a:lnTo>
                  <a:pt x="34766" y="32164"/>
                </a:lnTo>
                <a:lnTo>
                  <a:pt x="34823" y="34809"/>
                </a:lnTo>
                <a:lnTo>
                  <a:pt x="34879" y="36859"/>
                </a:lnTo>
                <a:lnTo>
                  <a:pt x="34994" y="38693"/>
                </a:lnTo>
                <a:lnTo>
                  <a:pt x="35050" y="11494"/>
                </a:lnTo>
                <a:lnTo>
                  <a:pt x="34937" y="14462"/>
                </a:lnTo>
                <a:lnTo>
                  <a:pt x="34937" y="15164"/>
                </a:lnTo>
                <a:lnTo>
                  <a:pt x="34823" y="18025"/>
                </a:lnTo>
                <a:lnTo>
                  <a:pt x="34766" y="20831"/>
                </a:lnTo>
                <a:lnTo>
                  <a:pt x="34710" y="23475"/>
                </a:lnTo>
                <a:lnTo>
                  <a:pt x="31630" y="23259"/>
                </a:lnTo>
                <a:lnTo>
                  <a:pt x="28610" y="22989"/>
                </a:lnTo>
                <a:lnTo>
                  <a:pt x="25703" y="22558"/>
                </a:lnTo>
                <a:lnTo>
                  <a:pt x="25760" y="19914"/>
                </a:lnTo>
                <a:lnTo>
                  <a:pt x="25875" y="17106"/>
                </a:lnTo>
                <a:lnTo>
                  <a:pt x="26046" y="14247"/>
                </a:lnTo>
                <a:lnTo>
                  <a:pt x="26102" y="13545"/>
                </a:lnTo>
                <a:lnTo>
                  <a:pt x="26330" y="10577"/>
                </a:lnTo>
                <a:lnTo>
                  <a:pt x="26616" y="7555"/>
                </a:lnTo>
                <a:lnTo>
                  <a:pt x="27015" y="4478"/>
                </a:lnTo>
                <a:lnTo>
                  <a:pt x="29749" y="4856"/>
                </a:lnTo>
                <a:lnTo>
                  <a:pt x="32543" y="5180"/>
                </a:lnTo>
                <a:lnTo>
                  <a:pt x="35336" y="5342"/>
                </a:lnTo>
                <a:lnTo>
                  <a:pt x="35393" y="43712"/>
                </a:lnTo>
                <a:lnTo>
                  <a:pt x="35564" y="45276"/>
                </a:lnTo>
                <a:lnTo>
                  <a:pt x="35507" y="36859"/>
                </a:lnTo>
                <a:lnTo>
                  <a:pt x="35449" y="34862"/>
                </a:lnTo>
                <a:lnTo>
                  <a:pt x="35449" y="32703"/>
                </a:lnTo>
                <a:lnTo>
                  <a:pt x="37787" y="32270"/>
                </a:lnTo>
                <a:lnTo>
                  <a:pt x="35393" y="32164"/>
                </a:lnTo>
                <a:lnTo>
                  <a:pt x="35393" y="4749"/>
                </a:lnTo>
                <a:lnTo>
                  <a:pt x="32599" y="4586"/>
                </a:lnTo>
                <a:lnTo>
                  <a:pt x="29808" y="4263"/>
                </a:lnTo>
                <a:lnTo>
                  <a:pt x="27129" y="3886"/>
                </a:lnTo>
                <a:lnTo>
                  <a:pt x="27129" y="3561"/>
                </a:lnTo>
                <a:lnTo>
                  <a:pt x="27186" y="3022"/>
                </a:lnTo>
                <a:lnTo>
                  <a:pt x="27357" y="1997"/>
                </a:lnTo>
                <a:lnTo>
                  <a:pt x="27470" y="971"/>
                </a:lnTo>
                <a:lnTo>
                  <a:pt x="27641" y="0"/>
                </a:lnTo>
                <a:lnTo>
                  <a:pt x="27357" y="53"/>
                </a:lnTo>
                <a:lnTo>
                  <a:pt x="26900" y="161"/>
                </a:lnTo>
                <a:lnTo>
                  <a:pt x="26731" y="1078"/>
                </a:lnTo>
                <a:lnTo>
                  <a:pt x="26616" y="1997"/>
                </a:lnTo>
                <a:lnTo>
                  <a:pt x="26501" y="2914"/>
                </a:lnTo>
                <a:lnTo>
                  <a:pt x="26445" y="3183"/>
                </a:lnTo>
                <a:lnTo>
                  <a:pt x="26388" y="3777"/>
                </a:lnTo>
                <a:lnTo>
                  <a:pt x="24108" y="3400"/>
                </a:lnTo>
                <a:lnTo>
                  <a:pt x="21829" y="2914"/>
                </a:lnTo>
                <a:lnTo>
                  <a:pt x="19662" y="2374"/>
                </a:lnTo>
                <a:lnTo>
                  <a:pt x="19378" y="2536"/>
                </a:lnTo>
                <a:lnTo>
                  <a:pt x="18751" y="2752"/>
                </a:lnTo>
                <a:lnTo>
                  <a:pt x="21200" y="3400"/>
                </a:lnTo>
                <a:lnTo>
                  <a:pt x="23710" y="3939"/>
                </a:lnTo>
                <a:lnTo>
                  <a:pt x="26330" y="4316"/>
                </a:lnTo>
                <a:lnTo>
                  <a:pt x="25931" y="7447"/>
                </a:lnTo>
                <a:lnTo>
                  <a:pt x="25647" y="10469"/>
                </a:lnTo>
                <a:lnTo>
                  <a:pt x="25419" y="13436"/>
                </a:lnTo>
                <a:lnTo>
                  <a:pt x="22399" y="12950"/>
                </a:lnTo>
                <a:lnTo>
                  <a:pt x="19490" y="12303"/>
                </a:lnTo>
                <a:lnTo>
                  <a:pt x="16755" y="11603"/>
                </a:lnTo>
                <a:lnTo>
                  <a:pt x="17098" y="8797"/>
                </a:lnTo>
                <a:lnTo>
                  <a:pt x="17553" y="5936"/>
                </a:lnTo>
                <a:lnTo>
                  <a:pt x="18123" y="3022"/>
                </a:lnTo>
                <a:lnTo>
                  <a:pt x="17895" y="3130"/>
                </a:lnTo>
                <a:lnTo>
                  <a:pt x="17440" y="3344"/>
                </a:lnTo>
                <a:lnTo>
                  <a:pt x="16870" y="6097"/>
                </a:lnTo>
                <a:lnTo>
                  <a:pt x="16472" y="8797"/>
                </a:lnTo>
                <a:lnTo>
                  <a:pt x="16129" y="11441"/>
                </a:lnTo>
                <a:lnTo>
                  <a:pt x="13507" y="10686"/>
                </a:lnTo>
                <a:lnTo>
                  <a:pt x="11000" y="9875"/>
                </a:lnTo>
                <a:lnTo>
                  <a:pt x="8661" y="8958"/>
                </a:lnTo>
                <a:lnTo>
                  <a:pt x="8434" y="8850"/>
                </a:lnTo>
                <a:lnTo>
                  <a:pt x="7979" y="9389"/>
                </a:lnTo>
                <a:lnTo>
                  <a:pt x="7465" y="12250"/>
                </a:lnTo>
                <a:close/>
              </a:path>
            </a:pathLst>
          </a:custGeom>
          <a:solidFill>
            <a:srgbClr val="005292"/>
          </a:solidFill>
        </p:spPr>
        <p:txBody>
          <a:bodyPr wrap="square" lIns="0" tIns="0" rIns="0" bIns="0" rtlCol="0">
            <a:noAutofit/>
          </a:bodyPr>
          <a:lstStyle/>
          <a:p>
            <a:endParaRPr/>
          </a:p>
        </p:txBody>
      </p:sp>
      <p:sp>
        <p:nvSpPr>
          <p:cNvPr id="293" name="object 293"/>
          <p:cNvSpPr/>
          <p:nvPr/>
        </p:nvSpPr>
        <p:spPr>
          <a:xfrm>
            <a:off x="414301" y="752517"/>
            <a:ext cx="9803" cy="22556"/>
          </a:xfrm>
          <a:custGeom>
            <a:avLst/>
            <a:gdLst/>
            <a:ahLst/>
            <a:cxnLst/>
            <a:rect l="l" t="t" r="r" b="b"/>
            <a:pathLst>
              <a:path w="9803" h="22556">
                <a:moveTo>
                  <a:pt x="342" y="15272"/>
                </a:moveTo>
                <a:lnTo>
                  <a:pt x="171" y="12681"/>
                </a:lnTo>
                <a:lnTo>
                  <a:pt x="114" y="9930"/>
                </a:lnTo>
                <a:lnTo>
                  <a:pt x="0" y="18131"/>
                </a:lnTo>
                <a:lnTo>
                  <a:pt x="283" y="20398"/>
                </a:lnTo>
                <a:lnTo>
                  <a:pt x="684" y="22556"/>
                </a:lnTo>
                <a:lnTo>
                  <a:pt x="797" y="20561"/>
                </a:lnTo>
                <a:lnTo>
                  <a:pt x="513" y="18239"/>
                </a:lnTo>
                <a:lnTo>
                  <a:pt x="342" y="15811"/>
                </a:lnTo>
                <a:lnTo>
                  <a:pt x="3248" y="16514"/>
                </a:lnTo>
                <a:lnTo>
                  <a:pt x="6269" y="17106"/>
                </a:lnTo>
                <a:lnTo>
                  <a:pt x="9461" y="17592"/>
                </a:lnTo>
                <a:lnTo>
                  <a:pt x="9574" y="20020"/>
                </a:lnTo>
                <a:lnTo>
                  <a:pt x="9803" y="22287"/>
                </a:lnTo>
                <a:lnTo>
                  <a:pt x="9574" y="0"/>
                </a:lnTo>
                <a:lnTo>
                  <a:pt x="9403" y="2860"/>
                </a:lnTo>
                <a:lnTo>
                  <a:pt x="9290" y="5666"/>
                </a:lnTo>
                <a:lnTo>
                  <a:pt x="9233" y="8311"/>
                </a:lnTo>
                <a:lnTo>
                  <a:pt x="6098" y="7825"/>
                </a:lnTo>
                <a:lnTo>
                  <a:pt x="3077" y="7230"/>
                </a:lnTo>
                <a:lnTo>
                  <a:pt x="227" y="6475"/>
                </a:lnTo>
                <a:lnTo>
                  <a:pt x="171" y="7069"/>
                </a:lnTo>
                <a:lnTo>
                  <a:pt x="3077" y="7825"/>
                </a:lnTo>
                <a:lnTo>
                  <a:pt x="6098" y="8419"/>
                </a:lnTo>
                <a:lnTo>
                  <a:pt x="9233" y="8903"/>
                </a:lnTo>
                <a:lnTo>
                  <a:pt x="9175" y="11764"/>
                </a:lnTo>
                <a:lnTo>
                  <a:pt x="9290" y="14517"/>
                </a:lnTo>
                <a:lnTo>
                  <a:pt x="9403" y="17053"/>
                </a:lnTo>
                <a:lnTo>
                  <a:pt x="6269" y="16567"/>
                </a:lnTo>
                <a:lnTo>
                  <a:pt x="3192" y="15973"/>
                </a:lnTo>
                <a:lnTo>
                  <a:pt x="342" y="15272"/>
                </a:lnTo>
                <a:close/>
              </a:path>
            </a:pathLst>
          </a:custGeom>
          <a:solidFill>
            <a:srgbClr val="005292"/>
          </a:solidFill>
        </p:spPr>
        <p:txBody>
          <a:bodyPr wrap="square" lIns="0" tIns="0" rIns="0" bIns="0" rtlCol="0">
            <a:noAutofit/>
          </a:bodyPr>
          <a:lstStyle/>
          <a:p>
            <a:endParaRPr/>
          </a:p>
        </p:txBody>
      </p:sp>
      <p:sp>
        <p:nvSpPr>
          <p:cNvPr id="294" name="object 294"/>
          <p:cNvSpPr/>
          <p:nvPr/>
        </p:nvSpPr>
        <p:spPr>
          <a:xfrm>
            <a:off x="434021" y="737083"/>
            <a:ext cx="9175" cy="22125"/>
          </a:xfrm>
          <a:custGeom>
            <a:avLst/>
            <a:gdLst/>
            <a:ahLst/>
            <a:cxnLst/>
            <a:rect l="l" t="t" r="r" b="b"/>
            <a:pathLst>
              <a:path w="9175" h="22125">
                <a:moveTo>
                  <a:pt x="0" y="22125"/>
                </a:moveTo>
                <a:lnTo>
                  <a:pt x="56" y="19373"/>
                </a:lnTo>
                <a:lnTo>
                  <a:pt x="171" y="16512"/>
                </a:lnTo>
                <a:lnTo>
                  <a:pt x="2221" y="16620"/>
                </a:lnTo>
                <a:lnTo>
                  <a:pt x="227" y="15756"/>
                </a:lnTo>
                <a:lnTo>
                  <a:pt x="342" y="12842"/>
                </a:lnTo>
                <a:lnTo>
                  <a:pt x="455" y="9767"/>
                </a:lnTo>
                <a:lnTo>
                  <a:pt x="626" y="6636"/>
                </a:lnTo>
                <a:lnTo>
                  <a:pt x="2052" y="6745"/>
                </a:lnTo>
                <a:lnTo>
                  <a:pt x="3532" y="6800"/>
                </a:lnTo>
                <a:lnTo>
                  <a:pt x="7751" y="6800"/>
                </a:lnTo>
                <a:lnTo>
                  <a:pt x="9175" y="6745"/>
                </a:lnTo>
                <a:lnTo>
                  <a:pt x="9119" y="5395"/>
                </a:lnTo>
                <a:lnTo>
                  <a:pt x="9119" y="6097"/>
                </a:lnTo>
                <a:lnTo>
                  <a:pt x="7751" y="6150"/>
                </a:lnTo>
                <a:lnTo>
                  <a:pt x="6382" y="6205"/>
                </a:lnTo>
                <a:lnTo>
                  <a:pt x="4958" y="6205"/>
                </a:lnTo>
                <a:lnTo>
                  <a:pt x="3532" y="6150"/>
                </a:lnTo>
                <a:lnTo>
                  <a:pt x="2108" y="6150"/>
                </a:lnTo>
                <a:lnTo>
                  <a:pt x="682" y="6044"/>
                </a:lnTo>
                <a:lnTo>
                  <a:pt x="682" y="5719"/>
                </a:lnTo>
                <a:lnTo>
                  <a:pt x="741" y="5017"/>
                </a:lnTo>
                <a:lnTo>
                  <a:pt x="853" y="3291"/>
                </a:lnTo>
                <a:lnTo>
                  <a:pt x="968" y="1672"/>
                </a:lnTo>
                <a:lnTo>
                  <a:pt x="1081" y="0"/>
                </a:lnTo>
                <a:lnTo>
                  <a:pt x="797" y="53"/>
                </a:lnTo>
                <a:lnTo>
                  <a:pt x="283" y="53"/>
                </a:lnTo>
                <a:lnTo>
                  <a:pt x="171" y="1672"/>
                </a:lnTo>
                <a:lnTo>
                  <a:pt x="56" y="3291"/>
                </a:lnTo>
                <a:lnTo>
                  <a:pt x="0" y="22125"/>
                </a:lnTo>
                <a:close/>
              </a:path>
            </a:pathLst>
          </a:custGeom>
          <a:solidFill>
            <a:srgbClr val="005292"/>
          </a:solidFill>
        </p:spPr>
        <p:txBody>
          <a:bodyPr wrap="square" lIns="0" tIns="0" rIns="0" bIns="0" rtlCol="0">
            <a:noAutofit/>
          </a:bodyPr>
          <a:lstStyle/>
          <a:p>
            <a:endParaRPr/>
          </a:p>
        </p:txBody>
      </p:sp>
      <p:sp>
        <p:nvSpPr>
          <p:cNvPr id="295" name="object 295"/>
          <p:cNvSpPr/>
          <p:nvPr/>
        </p:nvSpPr>
        <p:spPr>
          <a:xfrm>
            <a:off x="433906" y="737028"/>
            <a:ext cx="29010" cy="46734"/>
          </a:xfrm>
          <a:custGeom>
            <a:avLst/>
            <a:gdLst/>
            <a:ahLst/>
            <a:cxnLst/>
            <a:rect l="l" t="t" r="r" b="b"/>
            <a:pathLst>
              <a:path w="29010" h="46734">
                <a:moveTo>
                  <a:pt x="9517" y="55"/>
                </a:moveTo>
                <a:lnTo>
                  <a:pt x="9006" y="0"/>
                </a:lnTo>
                <a:lnTo>
                  <a:pt x="9062" y="1672"/>
                </a:lnTo>
                <a:lnTo>
                  <a:pt x="9175" y="3346"/>
                </a:lnTo>
                <a:lnTo>
                  <a:pt x="9233" y="5072"/>
                </a:lnTo>
                <a:lnTo>
                  <a:pt x="9233" y="5450"/>
                </a:lnTo>
                <a:lnTo>
                  <a:pt x="9290" y="6800"/>
                </a:lnTo>
                <a:lnTo>
                  <a:pt x="9405" y="9875"/>
                </a:lnTo>
                <a:lnTo>
                  <a:pt x="9461" y="12952"/>
                </a:lnTo>
                <a:lnTo>
                  <a:pt x="9576" y="15866"/>
                </a:lnTo>
                <a:lnTo>
                  <a:pt x="8549" y="15919"/>
                </a:lnTo>
                <a:lnTo>
                  <a:pt x="7524" y="15919"/>
                </a:lnTo>
                <a:lnTo>
                  <a:pt x="6496" y="15975"/>
                </a:lnTo>
                <a:lnTo>
                  <a:pt x="4388" y="15975"/>
                </a:lnTo>
                <a:lnTo>
                  <a:pt x="2336" y="15919"/>
                </a:lnTo>
                <a:lnTo>
                  <a:pt x="342" y="15811"/>
                </a:lnTo>
                <a:lnTo>
                  <a:pt x="2336" y="16675"/>
                </a:lnTo>
                <a:lnTo>
                  <a:pt x="4388" y="16730"/>
                </a:lnTo>
                <a:lnTo>
                  <a:pt x="6496" y="16675"/>
                </a:lnTo>
                <a:lnTo>
                  <a:pt x="8549" y="16675"/>
                </a:lnTo>
                <a:lnTo>
                  <a:pt x="9576" y="16622"/>
                </a:lnTo>
                <a:lnTo>
                  <a:pt x="9632" y="19483"/>
                </a:lnTo>
                <a:lnTo>
                  <a:pt x="9689" y="22234"/>
                </a:lnTo>
                <a:lnTo>
                  <a:pt x="9745" y="24878"/>
                </a:lnTo>
                <a:lnTo>
                  <a:pt x="8492" y="24933"/>
                </a:lnTo>
                <a:lnTo>
                  <a:pt x="7238" y="24986"/>
                </a:lnTo>
                <a:lnTo>
                  <a:pt x="3933" y="24986"/>
                </a:lnTo>
                <a:lnTo>
                  <a:pt x="1995" y="24933"/>
                </a:lnTo>
                <a:lnTo>
                  <a:pt x="56" y="24825"/>
                </a:lnTo>
                <a:lnTo>
                  <a:pt x="114" y="22180"/>
                </a:lnTo>
                <a:lnTo>
                  <a:pt x="171" y="3346"/>
                </a:lnTo>
                <a:lnTo>
                  <a:pt x="56" y="5019"/>
                </a:lnTo>
                <a:lnTo>
                  <a:pt x="56" y="5397"/>
                </a:lnTo>
                <a:lnTo>
                  <a:pt x="0" y="6099"/>
                </a:lnTo>
                <a:lnTo>
                  <a:pt x="0" y="33514"/>
                </a:lnTo>
                <a:lnTo>
                  <a:pt x="0" y="28278"/>
                </a:lnTo>
                <a:lnTo>
                  <a:pt x="56" y="25419"/>
                </a:lnTo>
                <a:lnTo>
                  <a:pt x="1995" y="25525"/>
                </a:lnTo>
                <a:lnTo>
                  <a:pt x="3933" y="25580"/>
                </a:lnTo>
                <a:lnTo>
                  <a:pt x="7238" y="25580"/>
                </a:lnTo>
                <a:lnTo>
                  <a:pt x="8492" y="25525"/>
                </a:lnTo>
                <a:lnTo>
                  <a:pt x="9745" y="25525"/>
                </a:lnTo>
                <a:lnTo>
                  <a:pt x="9803" y="28333"/>
                </a:lnTo>
                <a:lnTo>
                  <a:pt x="9803" y="33567"/>
                </a:lnTo>
                <a:lnTo>
                  <a:pt x="8947" y="33620"/>
                </a:lnTo>
                <a:lnTo>
                  <a:pt x="7181" y="33620"/>
                </a:lnTo>
                <a:lnTo>
                  <a:pt x="4787" y="33675"/>
                </a:lnTo>
                <a:lnTo>
                  <a:pt x="2394" y="33620"/>
                </a:lnTo>
                <a:lnTo>
                  <a:pt x="56" y="34053"/>
                </a:lnTo>
                <a:lnTo>
                  <a:pt x="2394" y="34161"/>
                </a:lnTo>
                <a:lnTo>
                  <a:pt x="4787" y="34214"/>
                </a:lnTo>
                <a:lnTo>
                  <a:pt x="7181" y="34161"/>
                </a:lnTo>
                <a:lnTo>
                  <a:pt x="8947" y="34161"/>
                </a:lnTo>
                <a:lnTo>
                  <a:pt x="9803" y="34106"/>
                </a:lnTo>
                <a:lnTo>
                  <a:pt x="9860" y="46734"/>
                </a:lnTo>
                <a:lnTo>
                  <a:pt x="10031" y="45115"/>
                </a:lnTo>
                <a:lnTo>
                  <a:pt x="10146" y="43334"/>
                </a:lnTo>
                <a:lnTo>
                  <a:pt x="10259" y="41284"/>
                </a:lnTo>
                <a:lnTo>
                  <a:pt x="13279" y="41176"/>
                </a:lnTo>
                <a:lnTo>
                  <a:pt x="16300" y="40906"/>
                </a:lnTo>
                <a:lnTo>
                  <a:pt x="19206" y="40528"/>
                </a:lnTo>
                <a:lnTo>
                  <a:pt x="18979" y="42579"/>
                </a:lnTo>
                <a:lnTo>
                  <a:pt x="18751" y="44415"/>
                </a:lnTo>
                <a:lnTo>
                  <a:pt x="18808" y="45926"/>
                </a:lnTo>
                <a:lnTo>
                  <a:pt x="19150" y="44306"/>
                </a:lnTo>
                <a:lnTo>
                  <a:pt x="19492" y="42526"/>
                </a:lnTo>
                <a:lnTo>
                  <a:pt x="19434" y="37723"/>
                </a:lnTo>
                <a:lnTo>
                  <a:pt x="19265" y="39665"/>
                </a:lnTo>
                <a:lnTo>
                  <a:pt x="19265" y="40098"/>
                </a:lnTo>
                <a:lnTo>
                  <a:pt x="16357" y="40475"/>
                </a:lnTo>
                <a:lnTo>
                  <a:pt x="13336" y="40745"/>
                </a:lnTo>
                <a:lnTo>
                  <a:pt x="10259" y="40853"/>
                </a:lnTo>
                <a:lnTo>
                  <a:pt x="10259" y="40042"/>
                </a:lnTo>
                <a:lnTo>
                  <a:pt x="10373" y="38209"/>
                </a:lnTo>
                <a:lnTo>
                  <a:pt x="10430" y="36212"/>
                </a:lnTo>
                <a:lnTo>
                  <a:pt x="10373" y="16622"/>
                </a:lnTo>
                <a:lnTo>
                  <a:pt x="13394" y="16461"/>
                </a:lnTo>
                <a:lnTo>
                  <a:pt x="16415" y="16189"/>
                </a:lnTo>
                <a:lnTo>
                  <a:pt x="19378" y="15758"/>
                </a:lnTo>
                <a:lnTo>
                  <a:pt x="19549" y="8958"/>
                </a:lnTo>
                <a:lnTo>
                  <a:pt x="19206" y="5883"/>
                </a:lnTo>
                <a:lnTo>
                  <a:pt x="22000" y="5450"/>
                </a:lnTo>
                <a:lnTo>
                  <a:pt x="24735" y="4911"/>
                </a:lnTo>
                <a:lnTo>
                  <a:pt x="27300" y="4263"/>
                </a:lnTo>
                <a:lnTo>
                  <a:pt x="27927" y="7339"/>
                </a:lnTo>
                <a:lnTo>
                  <a:pt x="28384" y="10308"/>
                </a:lnTo>
                <a:lnTo>
                  <a:pt x="28668" y="13222"/>
                </a:lnTo>
                <a:lnTo>
                  <a:pt x="29010" y="10146"/>
                </a:lnTo>
                <a:lnTo>
                  <a:pt x="28553" y="7177"/>
                </a:lnTo>
                <a:lnTo>
                  <a:pt x="27927" y="4102"/>
                </a:lnTo>
                <a:lnTo>
                  <a:pt x="27643" y="3994"/>
                </a:lnTo>
                <a:lnTo>
                  <a:pt x="27073" y="3777"/>
                </a:lnTo>
                <a:lnTo>
                  <a:pt x="24507" y="4372"/>
                </a:lnTo>
                <a:lnTo>
                  <a:pt x="21885" y="4911"/>
                </a:lnTo>
                <a:lnTo>
                  <a:pt x="19150" y="5288"/>
                </a:lnTo>
                <a:lnTo>
                  <a:pt x="19094" y="4911"/>
                </a:lnTo>
                <a:lnTo>
                  <a:pt x="19035" y="4210"/>
                </a:lnTo>
                <a:lnTo>
                  <a:pt x="18922" y="3238"/>
                </a:lnTo>
                <a:lnTo>
                  <a:pt x="18808" y="2213"/>
                </a:lnTo>
                <a:lnTo>
                  <a:pt x="18637" y="1241"/>
                </a:lnTo>
                <a:lnTo>
                  <a:pt x="18864" y="9066"/>
                </a:lnTo>
                <a:lnTo>
                  <a:pt x="19094" y="12089"/>
                </a:lnTo>
                <a:lnTo>
                  <a:pt x="19321" y="15056"/>
                </a:lnTo>
                <a:lnTo>
                  <a:pt x="16415" y="15434"/>
                </a:lnTo>
                <a:lnTo>
                  <a:pt x="13394" y="15705"/>
                </a:lnTo>
                <a:lnTo>
                  <a:pt x="10315" y="15866"/>
                </a:lnTo>
                <a:lnTo>
                  <a:pt x="10259" y="12897"/>
                </a:lnTo>
                <a:lnTo>
                  <a:pt x="10202" y="9875"/>
                </a:lnTo>
                <a:lnTo>
                  <a:pt x="10087" y="6746"/>
                </a:lnTo>
                <a:lnTo>
                  <a:pt x="12937" y="6638"/>
                </a:lnTo>
                <a:lnTo>
                  <a:pt x="15730" y="6369"/>
                </a:lnTo>
                <a:lnTo>
                  <a:pt x="15730" y="5774"/>
                </a:lnTo>
                <a:lnTo>
                  <a:pt x="12881" y="5991"/>
                </a:lnTo>
                <a:lnTo>
                  <a:pt x="10031" y="6152"/>
                </a:lnTo>
                <a:lnTo>
                  <a:pt x="10031" y="5019"/>
                </a:lnTo>
                <a:lnTo>
                  <a:pt x="9975" y="3346"/>
                </a:lnTo>
                <a:lnTo>
                  <a:pt x="9860" y="1672"/>
                </a:lnTo>
                <a:lnTo>
                  <a:pt x="9803" y="55"/>
                </a:lnTo>
                <a:lnTo>
                  <a:pt x="9517" y="55"/>
                </a:lnTo>
                <a:close/>
              </a:path>
            </a:pathLst>
          </a:custGeom>
          <a:solidFill>
            <a:srgbClr val="005292"/>
          </a:solidFill>
        </p:spPr>
        <p:txBody>
          <a:bodyPr wrap="square" lIns="0" tIns="0" rIns="0" bIns="0" rtlCol="0">
            <a:noAutofit/>
          </a:bodyPr>
          <a:lstStyle/>
          <a:p>
            <a:endParaRPr/>
          </a:p>
        </p:txBody>
      </p:sp>
      <p:sp>
        <p:nvSpPr>
          <p:cNvPr id="296" name="object 296"/>
          <p:cNvSpPr/>
          <p:nvPr/>
        </p:nvSpPr>
        <p:spPr>
          <a:xfrm>
            <a:off x="416011" y="777990"/>
            <a:ext cx="1025" cy="3183"/>
          </a:xfrm>
          <a:custGeom>
            <a:avLst/>
            <a:gdLst/>
            <a:ahLst/>
            <a:cxnLst/>
            <a:rect l="l" t="t" r="r" b="b"/>
            <a:pathLst>
              <a:path w="1025" h="3183">
                <a:moveTo>
                  <a:pt x="513" y="1672"/>
                </a:moveTo>
                <a:lnTo>
                  <a:pt x="0" y="0"/>
                </a:lnTo>
                <a:lnTo>
                  <a:pt x="56" y="1617"/>
                </a:lnTo>
                <a:lnTo>
                  <a:pt x="626" y="3075"/>
                </a:lnTo>
                <a:lnTo>
                  <a:pt x="1025" y="3183"/>
                </a:lnTo>
                <a:lnTo>
                  <a:pt x="513" y="1672"/>
                </a:lnTo>
                <a:close/>
              </a:path>
            </a:pathLst>
          </a:custGeom>
          <a:solidFill>
            <a:srgbClr val="005292"/>
          </a:solidFill>
        </p:spPr>
        <p:txBody>
          <a:bodyPr wrap="square" lIns="0" tIns="0" rIns="0" bIns="0" rtlCol="0">
            <a:noAutofit/>
          </a:bodyPr>
          <a:lstStyle/>
          <a:p>
            <a:endParaRPr/>
          </a:p>
        </p:txBody>
      </p:sp>
      <p:sp>
        <p:nvSpPr>
          <p:cNvPr id="297" name="object 297"/>
          <p:cNvSpPr/>
          <p:nvPr/>
        </p:nvSpPr>
        <p:spPr>
          <a:xfrm>
            <a:off x="426612" y="784951"/>
            <a:ext cx="1081" cy="2697"/>
          </a:xfrm>
          <a:custGeom>
            <a:avLst/>
            <a:gdLst/>
            <a:ahLst/>
            <a:cxnLst/>
            <a:rect l="l" t="t" r="r" b="b"/>
            <a:pathLst>
              <a:path w="1081" h="2697">
                <a:moveTo>
                  <a:pt x="569" y="1456"/>
                </a:moveTo>
                <a:lnTo>
                  <a:pt x="0" y="0"/>
                </a:lnTo>
                <a:lnTo>
                  <a:pt x="227" y="1511"/>
                </a:lnTo>
                <a:lnTo>
                  <a:pt x="853" y="2697"/>
                </a:lnTo>
                <a:lnTo>
                  <a:pt x="1081" y="2536"/>
                </a:lnTo>
                <a:lnTo>
                  <a:pt x="569" y="1456"/>
                </a:lnTo>
                <a:close/>
              </a:path>
            </a:pathLst>
          </a:custGeom>
          <a:solidFill>
            <a:srgbClr val="005292"/>
          </a:solidFill>
        </p:spPr>
        <p:txBody>
          <a:bodyPr wrap="square" lIns="0" tIns="0" rIns="0" bIns="0" rtlCol="0">
            <a:noAutofit/>
          </a:bodyPr>
          <a:lstStyle/>
          <a:p>
            <a:endParaRPr/>
          </a:p>
        </p:txBody>
      </p:sp>
      <p:sp>
        <p:nvSpPr>
          <p:cNvPr id="298" name="object 298"/>
          <p:cNvSpPr/>
          <p:nvPr/>
        </p:nvSpPr>
        <p:spPr>
          <a:xfrm>
            <a:off x="417036" y="781173"/>
            <a:ext cx="8720" cy="2050"/>
          </a:xfrm>
          <a:custGeom>
            <a:avLst/>
            <a:gdLst/>
            <a:ahLst/>
            <a:cxnLst/>
            <a:rect l="l" t="t" r="r" b="b"/>
            <a:pathLst>
              <a:path w="8720" h="2050">
                <a:moveTo>
                  <a:pt x="0" y="0"/>
                </a:moveTo>
                <a:lnTo>
                  <a:pt x="171" y="377"/>
                </a:lnTo>
                <a:lnTo>
                  <a:pt x="2849" y="1025"/>
                </a:lnTo>
                <a:lnTo>
                  <a:pt x="5699" y="1619"/>
                </a:lnTo>
                <a:lnTo>
                  <a:pt x="8720" y="2050"/>
                </a:lnTo>
                <a:lnTo>
                  <a:pt x="8607" y="1672"/>
                </a:lnTo>
                <a:lnTo>
                  <a:pt x="5586" y="1241"/>
                </a:lnTo>
                <a:lnTo>
                  <a:pt x="2736" y="647"/>
                </a:lnTo>
                <a:lnTo>
                  <a:pt x="0" y="0"/>
                </a:lnTo>
                <a:close/>
              </a:path>
            </a:pathLst>
          </a:custGeom>
          <a:solidFill>
            <a:srgbClr val="005292"/>
          </a:solidFill>
        </p:spPr>
        <p:txBody>
          <a:bodyPr wrap="square" lIns="0" tIns="0" rIns="0" bIns="0" rtlCol="0">
            <a:noAutofit/>
          </a:bodyPr>
          <a:lstStyle/>
          <a:p>
            <a:endParaRPr/>
          </a:p>
        </p:txBody>
      </p:sp>
      <p:sp>
        <p:nvSpPr>
          <p:cNvPr id="299" name="object 299"/>
          <p:cNvSpPr/>
          <p:nvPr/>
        </p:nvSpPr>
        <p:spPr>
          <a:xfrm>
            <a:off x="424560" y="751923"/>
            <a:ext cx="8891" cy="1619"/>
          </a:xfrm>
          <a:custGeom>
            <a:avLst/>
            <a:gdLst/>
            <a:ahLst/>
            <a:cxnLst/>
            <a:rect l="l" t="t" r="r" b="b"/>
            <a:pathLst>
              <a:path w="8891" h="1619">
                <a:moveTo>
                  <a:pt x="56" y="0"/>
                </a:moveTo>
                <a:lnTo>
                  <a:pt x="0" y="702"/>
                </a:lnTo>
                <a:lnTo>
                  <a:pt x="2906" y="1133"/>
                </a:lnTo>
                <a:lnTo>
                  <a:pt x="5870" y="1457"/>
                </a:lnTo>
                <a:lnTo>
                  <a:pt x="8891" y="1619"/>
                </a:lnTo>
                <a:lnTo>
                  <a:pt x="8891" y="916"/>
                </a:lnTo>
                <a:lnTo>
                  <a:pt x="5870" y="702"/>
                </a:lnTo>
                <a:lnTo>
                  <a:pt x="2906" y="432"/>
                </a:lnTo>
                <a:lnTo>
                  <a:pt x="56" y="0"/>
                </a:lnTo>
                <a:close/>
              </a:path>
            </a:pathLst>
          </a:custGeom>
          <a:solidFill>
            <a:srgbClr val="005292"/>
          </a:solidFill>
        </p:spPr>
        <p:txBody>
          <a:bodyPr wrap="square" lIns="0" tIns="0" rIns="0" bIns="0" rtlCol="0">
            <a:noAutofit/>
          </a:bodyPr>
          <a:lstStyle/>
          <a:p>
            <a:endParaRPr/>
          </a:p>
        </p:txBody>
      </p:sp>
      <p:sp>
        <p:nvSpPr>
          <p:cNvPr id="300" name="object 300"/>
          <p:cNvSpPr/>
          <p:nvPr/>
        </p:nvSpPr>
        <p:spPr>
          <a:xfrm>
            <a:off x="430602" y="743720"/>
            <a:ext cx="3304" cy="38370"/>
          </a:xfrm>
          <a:custGeom>
            <a:avLst/>
            <a:gdLst/>
            <a:ahLst/>
            <a:cxnLst/>
            <a:rect l="l" t="t" r="r" b="b"/>
            <a:pathLst>
              <a:path w="3304" h="38370">
                <a:moveTo>
                  <a:pt x="2906" y="33351"/>
                </a:moveTo>
                <a:lnTo>
                  <a:pt x="2962" y="33837"/>
                </a:lnTo>
                <a:lnTo>
                  <a:pt x="2962" y="34106"/>
                </a:lnTo>
                <a:lnTo>
                  <a:pt x="0" y="33945"/>
                </a:lnTo>
                <a:lnTo>
                  <a:pt x="56" y="34376"/>
                </a:lnTo>
                <a:lnTo>
                  <a:pt x="2962" y="34539"/>
                </a:lnTo>
                <a:lnTo>
                  <a:pt x="3077" y="36536"/>
                </a:lnTo>
                <a:lnTo>
                  <a:pt x="3304" y="38370"/>
                </a:lnTo>
                <a:lnTo>
                  <a:pt x="3248" y="0"/>
                </a:lnTo>
                <a:lnTo>
                  <a:pt x="3077" y="3130"/>
                </a:lnTo>
                <a:lnTo>
                  <a:pt x="2962" y="6152"/>
                </a:lnTo>
                <a:lnTo>
                  <a:pt x="2906" y="33351"/>
                </a:lnTo>
                <a:close/>
              </a:path>
            </a:pathLst>
          </a:custGeom>
          <a:solidFill>
            <a:srgbClr val="005292"/>
          </a:solidFill>
        </p:spPr>
        <p:txBody>
          <a:bodyPr wrap="square" lIns="0" tIns="0" rIns="0" bIns="0" rtlCol="0">
            <a:noAutofit/>
          </a:bodyPr>
          <a:lstStyle/>
          <a:p>
            <a:endParaRPr/>
          </a:p>
        </p:txBody>
      </p:sp>
      <p:sp>
        <p:nvSpPr>
          <p:cNvPr id="301" name="object 301"/>
          <p:cNvSpPr/>
          <p:nvPr/>
        </p:nvSpPr>
        <p:spPr>
          <a:xfrm>
            <a:off x="424217" y="767087"/>
            <a:ext cx="9119" cy="6099"/>
          </a:xfrm>
          <a:custGeom>
            <a:avLst/>
            <a:gdLst/>
            <a:ahLst/>
            <a:cxnLst/>
            <a:rect l="l" t="t" r="r" b="b"/>
            <a:pathLst>
              <a:path w="9119" h="6099">
                <a:moveTo>
                  <a:pt x="0" y="0"/>
                </a:moveTo>
                <a:lnTo>
                  <a:pt x="114" y="3077"/>
                </a:lnTo>
                <a:lnTo>
                  <a:pt x="3020" y="3508"/>
                </a:lnTo>
                <a:lnTo>
                  <a:pt x="5985" y="3777"/>
                </a:lnTo>
                <a:lnTo>
                  <a:pt x="9062" y="3939"/>
                </a:lnTo>
                <a:lnTo>
                  <a:pt x="9119" y="6099"/>
                </a:lnTo>
                <a:lnTo>
                  <a:pt x="9062" y="3455"/>
                </a:lnTo>
                <a:lnTo>
                  <a:pt x="5985" y="3291"/>
                </a:lnTo>
                <a:lnTo>
                  <a:pt x="3020" y="2969"/>
                </a:lnTo>
                <a:lnTo>
                  <a:pt x="114" y="2591"/>
                </a:lnTo>
                <a:lnTo>
                  <a:pt x="0" y="0"/>
                </a:lnTo>
                <a:close/>
              </a:path>
            </a:pathLst>
          </a:custGeom>
          <a:solidFill>
            <a:srgbClr val="005292"/>
          </a:solidFill>
        </p:spPr>
        <p:txBody>
          <a:bodyPr wrap="square" lIns="0" tIns="0" rIns="0" bIns="0" rtlCol="0">
            <a:noAutofit/>
          </a:bodyPr>
          <a:lstStyle/>
          <a:p>
            <a:endParaRPr/>
          </a:p>
        </p:txBody>
      </p:sp>
      <p:sp>
        <p:nvSpPr>
          <p:cNvPr id="302" name="object 302"/>
          <p:cNvSpPr/>
          <p:nvPr/>
        </p:nvSpPr>
        <p:spPr>
          <a:xfrm>
            <a:off x="398513" y="750520"/>
            <a:ext cx="16014" cy="20128"/>
          </a:xfrm>
          <a:custGeom>
            <a:avLst/>
            <a:gdLst/>
            <a:ahLst/>
            <a:cxnLst/>
            <a:rect l="l" t="t" r="r" b="b"/>
            <a:pathLst>
              <a:path w="16014" h="20128">
                <a:moveTo>
                  <a:pt x="3703" y="4802"/>
                </a:moveTo>
                <a:lnTo>
                  <a:pt x="5242" y="5450"/>
                </a:lnTo>
                <a:lnTo>
                  <a:pt x="6839" y="6097"/>
                </a:lnTo>
                <a:lnTo>
                  <a:pt x="6668" y="9011"/>
                </a:lnTo>
                <a:lnTo>
                  <a:pt x="6668" y="11764"/>
                </a:lnTo>
                <a:lnTo>
                  <a:pt x="6839" y="14408"/>
                </a:lnTo>
                <a:lnTo>
                  <a:pt x="4331" y="13436"/>
                </a:lnTo>
                <a:lnTo>
                  <a:pt x="2108" y="12411"/>
                </a:lnTo>
                <a:lnTo>
                  <a:pt x="56" y="11278"/>
                </a:lnTo>
                <a:lnTo>
                  <a:pt x="0" y="11711"/>
                </a:lnTo>
                <a:lnTo>
                  <a:pt x="2108" y="12844"/>
                </a:lnTo>
                <a:lnTo>
                  <a:pt x="4388" y="13922"/>
                </a:lnTo>
                <a:lnTo>
                  <a:pt x="6839" y="14894"/>
                </a:lnTo>
                <a:lnTo>
                  <a:pt x="7066" y="17377"/>
                </a:lnTo>
                <a:lnTo>
                  <a:pt x="7409" y="19750"/>
                </a:lnTo>
                <a:lnTo>
                  <a:pt x="7352" y="14625"/>
                </a:lnTo>
                <a:lnTo>
                  <a:pt x="7181" y="11980"/>
                </a:lnTo>
                <a:lnTo>
                  <a:pt x="7238" y="9228"/>
                </a:lnTo>
                <a:lnTo>
                  <a:pt x="7409" y="6314"/>
                </a:lnTo>
                <a:lnTo>
                  <a:pt x="9916" y="7286"/>
                </a:lnTo>
                <a:lnTo>
                  <a:pt x="12595" y="8149"/>
                </a:lnTo>
                <a:lnTo>
                  <a:pt x="15388" y="8905"/>
                </a:lnTo>
                <a:lnTo>
                  <a:pt x="15332" y="11764"/>
                </a:lnTo>
                <a:lnTo>
                  <a:pt x="15388" y="14570"/>
                </a:lnTo>
                <a:lnTo>
                  <a:pt x="15559" y="17161"/>
                </a:lnTo>
                <a:lnTo>
                  <a:pt x="12651" y="16405"/>
                </a:lnTo>
                <a:lnTo>
                  <a:pt x="9916" y="15542"/>
                </a:lnTo>
                <a:lnTo>
                  <a:pt x="9973" y="16028"/>
                </a:lnTo>
                <a:lnTo>
                  <a:pt x="12709" y="16891"/>
                </a:lnTo>
                <a:lnTo>
                  <a:pt x="15616" y="17647"/>
                </a:lnTo>
                <a:lnTo>
                  <a:pt x="15787" y="20128"/>
                </a:lnTo>
                <a:lnTo>
                  <a:pt x="15902" y="11927"/>
                </a:lnTo>
                <a:lnTo>
                  <a:pt x="15958" y="9066"/>
                </a:lnTo>
                <a:lnTo>
                  <a:pt x="16014" y="0"/>
                </a:lnTo>
                <a:lnTo>
                  <a:pt x="15672" y="2860"/>
                </a:lnTo>
                <a:lnTo>
                  <a:pt x="15501" y="5666"/>
                </a:lnTo>
                <a:lnTo>
                  <a:pt x="15388" y="8311"/>
                </a:lnTo>
                <a:lnTo>
                  <a:pt x="12595" y="7608"/>
                </a:lnTo>
                <a:lnTo>
                  <a:pt x="9973" y="6745"/>
                </a:lnTo>
                <a:lnTo>
                  <a:pt x="7465" y="5774"/>
                </a:lnTo>
                <a:lnTo>
                  <a:pt x="7693" y="3130"/>
                </a:lnTo>
                <a:lnTo>
                  <a:pt x="7465" y="108"/>
                </a:lnTo>
                <a:lnTo>
                  <a:pt x="7123" y="2860"/>
                </a:lnTo>
                <a:lnTo>
                  <a:pt x="6895" y="5558"/>
                </a:lnTo>
                <a:lnTo>
                  <a:pt x="5357" y="4964"/>
                </a:lnTo>
                <a:lnTo>
                  <a:pt x="3874" y="4316"/>
                </a:lnTo>
                <a:lnTo>
                  <a:pt x="2507" y="3669"/>
                </a:lnTo>
                <a:lnTo>
                  <a:pt x="2223" y="4102"/>
                </a:lnTo>
                <a:lnTo>
                  <a:pt x="3703" y="4802"/>
                </a:lnTo>
                <a:close/>
              </a:path>
            </a:pathLst>
          </a:custGeom>
          <a:solidFill>
            <a:srgbClr val="005292"/>
          </a:solidFill>
        </p:spPr>
        <p:txBody>
          <a:bodyPr wrap="square" lIns="0" tIns="0" rIns="0" bIns="0" rtlCol="0">
            <a:noAutofit/>
          </a:bodyPr>
          <a:lstStyle/>
          <a:p>
            <a:endParaRPr/>
          </a:p>
        </p:txBody>
      </p:sp>
      <p:sp>
        <p:nvSpPr>
          <p:cNvPr id="303" name="object 303"/>
          <p:cNvSpPr/>
          <p:nvPr/>
        </p:nvSpPr>
        <p:spPr>
          <a:xfrm>
            <a:off x="444280" y="745987"/>
            <a:ext cx="18979" cy="28764"/>
          </a:xfrm>
          <a:custGeom>
            <a:avLst/>
            <a:gdLst/>
            <a:ahLst/>
            <a:cxnLst/>
            <a:rect l="l" t="t" r="r" b="b"/>
            <a:pathLst>
              <a:path w="18979" h="28764">
                <a:moveTo>
                  <a:pt x="9860" y="9552"/>
                </a:moveTo>
                <a:lnTo>
                  <a:pt x="9689" y="6691"/>
                </a:lnTo>
                <a:lnTo>
                  <a:pt x="12709" y="6260"/>
                </a:lnTo>
                <a:lnTo>
                  <a:pt x="15616" y="5719"/>
                </a:lnTo>
                <a:lnTo>
                  <a:pt x="18409" y="4964"/>
                </a:lnTo>
                <a:lnTo>
                  <a:pt x="18693" y="7880"/>
                </a:lnTo>
                <a:lnTo>
                  <a:pt x="18864" y="10631"/>
                </a:lnTo>
                <a:lnTo>
                  <a:pt x="18979" y="13330"/>
                </a:lnTo>
                <a:lnTo>
                  <a:pt x="18920" y="4102"/>
                </a:lnTo>
                <a:lnTo>
                  <a:pt x="18637" y="1188"/>
                </a:lnTo>
                <a:lnTo>
                  <a:pt x="18294" y="4263"/>
                </a:lnTo>
                <a:lnTo>
                  <a:pt x="15559" y="4964"/>
                </a:lnTo>
                <a:lnTo>
                  <a:pt x="12651" y="5558"/>
                </a:lnTo>
                <a:lnTo>
                  <a:pt x="9630" y="5991"/>
                </a:lnTo>
                <a:lnTo>
                  <a:pt x="9461" y="3022"/>
                </a:lnTo>
                <a:lnTo>
                  <a:pt x="9175" y="0"/>
                </a:lnTo>
                <a:lnTo>
                  <a:pt x="9004" y="6800"/>
                </a:lnTo>
                <a:lnTo>
                  <a:pt x="9175" y="9660"/>
                </a:lnTo>
                <a:lnTo>
                  <a:pt x="9290" y="12466"/>
                </a:lnTo>
                <a:lnTo>
                  <a:pt x="9346" y="15111"/>
                </a:lnTo>
                <a:lnTo>
                  <a:pt x="6325" y="15489"/>
                </a:lnTo>
                <a:lnTo>
                  <a:pt x="3248" y="15758"/>
                </a:lnTo>
                <a:lnTo>
                  <a:pt x="112" y="15919"/>
                </a:lnTo>
                <a:lnTo>
                  <a:pt x="112" y="13275"/>
                </a:lnTo>
                <a:lnTo>
                  <a:pt x="56" y="10524"/>
                </a:lnTo>
                <a:lnTo>
                  <a:pt x="0" y="7663"/>
                </a:lnTo>
                <a:lnTo>
                  <a:pt x="56" y="27253"/>
                </a:lnTo>
                <a:lnTo>
                  <a:pt x="56" y="24608"/>
                </a:lnTo>
                <a:lnTo>
                  <a:pt x="112" y="22072"/>
                </a:lnTo>
                <a:lnTo>
                  <a:pt x="112" y="16514"/>
                </a:lnTo>
                <a:lnTo>
                  <a:pt x="3248" y="16352"/>
                </a:lnTo>
                <a:lnTo>
                  <a:pt x="6325" y="16083"/>
                </a:lnTo>
                <a:lnTo>
                  <a:pt x="9346" y="15705"/>
                </a:lnTo>
                <a:lnTo>
                  <a:pt x="9403" y="18564"/>
                </a:lnTo>
                <a:lnTo>
                  <a:pt x="9630" y="28764"/>
                </a:lnTo>
                <a:lnTo>
                  <a:pt x="9745" y="26606"/>
                </a:lnTo>
                <a:lnTo>
                  <a:pt x="9860" y="24284"/>
                </a:lnTo>
                <a:lnTo>
                  <a:pt x="9860" y="9552"/>
                </a:lnTo>
                <a:close/>
              </a:path>
            </a:pathLst>
          </a:custGeom>
          <a:solidFill>
            <a:srgbClr val="005292"/>
          </a:solidFill>
        </p:spPr>
        <p:txBody>
          <a:bodyPr wrap="square" lIns="0" tIns="0" rIns="0" bIns="0" rtlCol="0">
            <a:noAutofit/>
          </a:bodyPr>
          <a:lstStyle/>
          <a:p>
            <a:endParaRPr/>
          </a:p>
        </p:txBody>
      </p:sp>
      <p:sp>
        <p:nvSpPr>
          <p:cNvPr id="304" name="object 304"/>
          <p:cNvSpPr/>
          <p:nvPr/>
        </p:nvSpPr>
        <p:spPr>
          <a:xfrm>
            <a:off x="400167" y="738809"/>
            <a:ext cx="74042" cy="49217"/>
          </a:xfrm>
          <a:custGeom>
            <a:avLst/>
            <a:gdLst/>
            <a:ahLst/>
            <a:cxnLst/>
            <a:rect l="l" t="t" r="r" b="b"/>
            <a:pathLst>
              <a:path w="74042" h="49217">
                <a:moveTo>
                  <a:pt x="58303" y="3185"/>
                </a:moveTo>
                <a:lnTo>
                  <a:pt x="60869" y="2536"/>
                </a:lnTo>
                <a:lnTo>
                  <a:pt x="60526" y="2429"/>
                </a:lnTo>
                <a:lnTo>
                  <a:pt x="59900" y="2213"/>
                </a:lnTo>
                <a:lnTo>
                  <a:pt x="57620" y="2699"/>
                </a:lnTo>
                <a:lnTo>
                  <a:pt x="55284" y="3185"/>
                </a:lnTo>
                <a:lnTo>
                  <a:pt x="52890" y="3508"/>
                </a:lnTo>
                <a:lnTo>
                  <a:pt x="52833" y="3130"/>
                </a:lnTo>
                <a:lnTo>
                  <a:pt x="52775" y="2429"/>
                </a:lnTo>
                <a:lnTo>
                  <a:pt x="52662" y="1619"/>
                </a:lnTo>
                <a:lnTo>
                  <a:pt x="52547" y="810"/>
                </a:lnTo>
                <a:lnTo>
                  <a:pt x="52491" y="0"/>
                </a:lnTo>
                <a:lnTo>
                  <a:pt x="52604" y="7286"/>
                </a:lnTo>
                <a:lnTo>
                  <a:pt x="52833" y="10308"/>
                </a:lnTo>
                <a:lnTo>
                  <a:pt x="53061" y="13275"/>
                </a:lnTo>
                <a:lnTo>
                  <a:pt x="50155" y="13653"/>
                </a:lnTo>
                <a:lnTo>
                  <a:pt x="47134" y="13924"/>
                </a:lnTo>
                <a:lnTo>
                  <a:pt x="44054" y="14086"/>
                </a:lnTo>
                <a:lnTo>
                  <a:pt x="43998" y="11117"/>
                </a:lnTo>
                <a:lnTo>
                  <a:pt x="43998" y="39503"/>
                </a:lnTo>
                <a:lnTo>
                  <a:pt x="47019" y="39395"/>
                </a:lnTo>
                <a:lnTo>
                  <a:pt x="50040" y="39126"/>
                </a:lnTo>
                <a:lnTo>
                  <a:pt x="52946" y="38748"/>
                </a:lnTo>
                <a:lnTo>
                  <a:pt x="52718" y="40798"/>
                </a:lnTo>
                <a:lnTo>
                  <a:pt x="52491" y="42634"/>
                </a:lnTo>
                <a:lnTo>
                  <a:pt x="52149" y="44198"/>
                </a:lnTo>
                <a:lnTo>
                  <a:pt x="49414" y="44576"/>
                </a:lnTo>
                <a:lnTo>
                  <a:pt x="46564" y="44792"/>
                </a:lnTo>
                <a:lnTo>
                  <a:pt x="43599" y="44954"/>
                </a:lnTo>
                <a:lnTo>
                  <a:pt x="43543" y="32325"/>
                </a:lnTo>
                <a:lnTo>
                  <a:pt x="43543" y="34431"/>
                </a:lnTo>
                <a:lnTo>
                  <a:pt x="43485" y="36428"/>
                </a:lnTo>
                <a:lnTo>
                  <a:pt x="43428" y="38262"/>
                </a:lnTo>
                <a:lnTo>
                  <a:pt x="43428" y="39072"/>
                </a:lnTo>
                <a:lnTo>
                  <a:pt x="42232" y="39126"/>
                </a:lnTo>
                <a:lnTo>
                  <a:pt x="40977" y="39181"/>
                </a:lnTo>
                <a:lnTo>
                  <a:pt x="37785" y="39181"/>
                </a:lnTo>
                <a:lnTo>
                  <a:pt x="35848" y="39126"/>
                </a:lnTo>
                <a:lnTo>
                  <a:pt x="33967" y="39017"/>
                </a:lnTo>
                <a:lnTo>
                  <a:pt x="33910" y="38531"/>
                </a:lnTo>
                <a:lnTo>
                  <a:pt x="33910" y="38262"/>
                </a:lnTo>
                <a:lnTo>
                  <a:pt x="33854" y="36428"/>
                </a:lnTo>
                <a:lnTo>
                  <a:pt x="33910" y="44845"/>
                </a:lnTo>
                <a:lnTo>
                  <a:pt x="31175" y="44739"/>
                </a:lnTo>
                <a:lnTo>
                  <a:pt x="28497" y="44468"/>
                </a:lnTo>
                <a:lnTo>
                  <a:pt x="25931" y="44090"/>
                </a:lnTo>
                <a:lnTo>
                  <a:pt x="25476" y="42472"/>
                </a:lnTo>
                <a:lnTo>
                  <a:pt x="25133" y="40637"/>
                </a:lnTo>
                <a:lnTo>
                  <a:pt x="24848" y="38639"/>
                </a:lnTo>
                <a:lnTo>
                  <a:pt x="27641" y="39017"/>
                </a:lnTo>
                <a:lnTo>
                  <a:pt x="30491" y="39287"/>
                </a:lnTo>
                <a:lnTo>
                  <a:pt x="33397" y="39450"/>
                </a:lnTo>
                <a:lnTo>
                  <a:pt x="33511" y="41447"/>
                </a:lnTo>
                <a:lnTo>
                  <a:pt x="33739" y="43281"/>
                </a:lnTo>
                <a:lnTo>
                  <a:pt x="33683" y="4911"/>
                </a:lnTo>
                <a:lnTo>
                  <a:pt x="33511" y="8041"/>
                </a:lnTo>
                <a:lnTo>
                  <a:pt x="33397" y="11063"/>
                </a:lnTo>
                <a:lnTo>
                  <a:pt x="33340" y="38262"/>
                </a:lnTo>
                <a:lnTo>
                  <a:pt x="33397" y="38748"/>
                </a:lnTo>
                <a:lnTo>
                  <a:pt x="33397" y="39017"/>
                </a:lnTo>
                <a:lnTo>
                  <a:pt x="30434" y="38856"/>
                </a:lnTo>
                <a:lnTo>
                  <a:pt x="27584" y="38586"/>
                </a:lnTo>
                <a:lnTo>
                  <a:pt x="24791" y="38154"/>
                </a:lnTo>
                <a:lnTo>
                  <a:pt x="24507" y="36103"/>
                </a:lnTo>
                <a:lnTo>
                  <a:pt x="24336" y="33783"/>
                </a:lnTo>
                <a:lnTo>
                  <a:pt x="24165" y="31355"/>
                </a:lnTo>
                <a:lnTo>
                  <a:pt x="27071" y="31786"/>
                </a:lnTo>
                <a:lnTo>
                  <a:pt x="30035" y="32056"/>
                </a:lnTo>
                <a:lnTo>
                  <a:pt x="33113" y="32217"/>
                </a:lnTo>
                <a:lnTo>
                  <a:pt x="33169" y="34378"/>
                </a:lnTo>
                <a:lnTo>
                  <a:pt x="33113" y="31733"/>
                </a:lnTo>
                <a:lnTo>
                  <a:pt x="30035" y="31570"/>
                </a:lnTo>
                <a:lnTo>
                  <a:pt x="27071" y="31247"/>
                </a:lnTo>
                <a:lnTo>
                  <a:pt x="24165" y="30869"/>
                </a:lnTo>
                <a:lnTo>
                  <a:pt x="24050" y="28278"/>
                </a:lnTo>
                <a:lnTo>
                  <a:pt x="23994" y="25580"/>
                </a:lnTo>
                <a:lnTo>
                  <a:pt x="24050" y="22720"/>
                </a:lnTo>
                <a:lnTo>
                  <a:pt x="23994" y="10038"/>
                </a:lnTo>
                <a:lnTo>
                  <a:pt x="23766" y="13005"/>
                </a:lnTo>
                <a:lnTo>
                  <a:pt x="20745" y="12519"/>
                </a:lnTo>
                <a:lnTo>
                  <a:pt x="17837" y="11872"/>
                </a:lnTo>
                <a:lnTo>
                  <a:pt x="15102" y="11172"/>
                </a:lnTo>
                <a:lnTo>
                  <a:pt x="15388" y="8580"/>
                </a:lnTo>
                <a:lnTo>
                  <a:pt x="15843" y="5936"/>
                </a:lnTo>
                <a:lnTo>
                  <a:pt x="16357" y="3238"/>
                </a:lnTo>
                <a:lnTo>
                  <a:pt x="16127" y="3346"/>
                </a:lnTo>
                <a:lnTo>
                  <a:pt x="15672" y="3563"/>
                </a:lnTo>
                <a:lnTo>
                  <a:pt x="15158" y="6099"/>
                </a:lnTo>
                <a:lnTo>
                  <a:pt x="14760" y="8580"/>
                </a:lnTo>
                <a:lnTo>
                  <a:pt x="14476" y="11010"/>
                </a:lnTo>
                <a:lnTo>
                  <a:pt x="11968" y="10308"/>
                </a:lnTo>
                <a:lnTo>
                  <a:pt x="9630" y="9552"/>
                </a:lnTo>
                <a:lnTo>
                  <a:pt x="7409" y="8688"/>
                </a:lnTo>
                <a:lnTo>
                  <a:pt x="6952" y="9013"/>
                </a:lnTo>
                <a:lnTo>
                  <a:pt x="6210" y="9714"/>
                </a:lnTo>
                <a:lnTo>
                  <a:pt x="6039" y="14841"/>
                </a:lnTo>
                <a:lnTo>
                  <a:pt x="6382" y="12035"/>
                </a:lnTo>
                <a:lnTo>
                  <a:pt x="6895" y="9174"/>
                </a:lnTo>
                <a:lnTo>
                  <a:pt x="9231" y="10146"/>
                </a:lnTo>
                <a:lnTo>
                  <a:pt x="11739" y="10955"/>
                </a:lnTo>
                <a:lnTo>
                  <a:pt x="14361" y="11711"/>
                </a:lnTo>
                <a:lnTo>
                  <a:pt x="14305" y="20777"/>
                </a:lnTo>
                <a:lnTo>
                  <a:pt x="14361" y="20183"/>
                </a:lnTo>
                <a:lnTo>
                  <a:pt x="14417" y="17486"/>
                </a:lnTo>
                <a:lnTo>
                  <a:pt x="14647" y="14733"/>
                </a:lnTo>
                <a:lnTo>
                  <a:pt x="14987" y="11872"/>
                </a:lnTo>
                <a:lnTo>
                  <a:pt x="17781" y="12628"/>
                </a:lnTo>
                <a:lnTo>
                  <a:pt x="20687" y="13222"/>
                </a:lnTo>
                <a:lnTo>
                  <a:pt x="23708" y="13708"/>
                </a:lnTo>
                <a:lnTo>
                  <a:pt x="23937" y="35995"/>
                </a:lnTo>
                <a:lnTo>
                  <a:pt x="24278" y="38100"/>
                </a:lnTo>
                <a:lnTo>
                  <a:pt x="21144" y="37669"/>
                </a:lnTo>
                <a:lnTo>
                  <a:pt x="18123" y="37075"/>
                </a:lnTo>
                <a:lnTo>
                  <a:pt x="15330" y="36373"/>
                </a:lnTo>
                <a:lnTo>
                  <a:pt x="14931" y="34269"/>
                </a:lnTo>
                <a:lnTo>
                  <a:pt x="14647" y="31948"/>
                </a:lnTo>
                <a:lnTo>
                  <a:pt x="14476" y="29520"/>
                </a:lnTo>
                <a:lnTo>
                  <a:pt x="17382" y="30222"/>
                </a:lnTo>
                <a:lnTo>
                  <a:pt x="17325" y="29681"/>
                </a:lnTo>
                <a:lnTo>
                  <a:pt x="14476" y="28980"/>
                </a:lnTo>
                <a:lnTo>
                  <a:pt x="14305" y="26389"/>
                </a:lnTo>
                <a:lnTo>
                  <a:pt x="14248" y="23638"/>
                </a:lnTo>
                <a:lnTo>
                  <a:pt x="14133" y="31839"/>
                </a:lnTo>
                <a:lnTo>
                  <a:pt x="14417" y="34106"/>
                </a:lnTo>
                <a:lnTo>
                  <a:pt x="14818" y="36265"/>
                </a:lnTo>
                <a:lnTo>
                  <a:pt x="12025" y="35511"/>
                </a:lnTo>
                <a:lnTo>
                  <a:pt x="9346" y="34700"/>
                </a:lnTo>
                <a:lnTo>
                  <a:pt x="6895" y="33783"/>
                </a:lnTo>
                <a:lnTo>
                  <a:pt x="6325" y="31625"/>
                </a:lnTo>
                <a:lnTo>
                  <a:pt x="5927" y="29303"/>
                </a:lnTo>
                <a:lnTo>
                  <a:pt x="5755" y="26822"/>
                </a:lnTo>
                <a:lnTo>
                  <a:pt x="8319" y="27739"/>
                </a:lnTo>
                <a:lnTo>
                  <a:pt x="8263" y="27253"/>
                </a:lnTo>
                <a:lnTo>
                  <a:pt x="5699" y="26336"/>
                </a:lnTo>
                <a:lnTo>
                  <a:pt x="5528" y="23691"/>
                </a:lnTo>
                <a:lnTo>
                  <a:pt x="5413" y="29089"/>
                </a:lnTo>
                <a:lnTo>
                  <a:pt x="5755" y="31462"/>
                </a:lnTo>
                <a:lnTo>
                  <a:pt x="6325" y="33567"/>
                </a:lnTo>
                <a:lnTo>
                  <a:pt x="4046" y="32703"/>
                </a:lnTo>
                <a:lnTo>
                  <a:pt x="1879" y="31733"/>
                </a:lnTo>
                <a:lnTo>
                  <a:pt x="0" y="30653"/>
                </a:lnTo>
                <a:lnTo>
                  <a:pt x="169" y="31139"/>
                </a:lnTo>
                <a:lnTo>
                  <a:pt x="2050" y="32164"/>
                </a:lnTo>
                <a:lnTo>
                  <a:pt x="4158" y="33136"/>
                </a:lnTo>
                <a:lnTo>
                  <a:pt x="6438" y="34000"/>
                </a:lnTo>
                <a:lnTo>
                  <a:pt x="6609" y="34592"/>
                </a:lnTo>
                <a:lnTo>
                  <a:pt x="7179" y="36589"/>
                </a:lnTo>
                <a:lnTo>
                  <a:pt x="7066" y="34484"/>
                </a:lnTo>
                <a:lnTo>
                  <a:pt x="7008" y="34214"/>
                </a:lnTo>
                <a:lnTo>
                  <a:pt x="9459" y="35133"/>
                </a:lnTo>
                <a:lnTo>
                  <a:pt x="12081" y="35995"/>
                </a:lnTo>
                <a:lnTo>
                  <a:pt x="14931" y="36697"/>
                </a:lnTo>
                <a:lnTo>
                  <a:pt x="14987" y="37183"/>
                </a:lnTo>
                <a:lnTo>
                  <a:pt x="15046" y="37453"/>
                </a:lnTo>
                <a:lnTo>
                  <a:pt x="15444" y="39181"/>
                </a:lnTo>
                <a:lnTo>
                  <a:pt x="15900" y="40798"/>
                </a:lnTo>
                <a:lnTo>
                  <a:pt x="16470" y="42256"/>
                </a:lnTo>
                <a:lnTo>
                  <a:pt x="16868" y="42364"/>
                </a:lnTo>
                <a:lnTo>
                  <a:pt x="16357" y="40853"/>
                </a:lnTo>
                <a:lnTo>
                  <a:pt x="15843" y="39181"/>
                </a:lnTo>
                <a:lnTo>
                  <a:pt x="15501" y="37345"/>
                </a:lnTo>
                <a:lnTo>
                  <a:pt x="15388" y="36806"/>
                </a:lnTo>
                <a:lnTo>
                  <a:pt x="18238" y="37506"/>
                </a:lnTo>
                <a:lnTo>
                  <a:pt x="21200" y="38100"/>
                </a:lnTo>
                <a:lnTo>
                  <a:pt x="24336" y="38531"/>
                </a:lnTo>
                <a:lnTo>
                  <a:pt x="24620" y="40583"/>
                </a:lnTo>
                <a:lnTo>
                  <a:pt x="25019" y="42417"/>
                </a:lnTo>
                <a:lnTo>
                  <a:pt x="25476" y="44037"/>
                </a:lnTo>
                <a:lnTo>
                  <a:pt x="25589" y="44414"/>
                </a:lnTo>
                <a:lnTo>
                  <a:pt x="26102" y="46195"/>
                </a:lnTo>
                <a:lnTo>
                  <a:pt x="26672" y="47653"/>
                </a:lnTo>
                <a:lnTo>
                  <a:pt x="27298" y="48840"/>
                </a:lnTo>
                <a:lnTo>
                  <a:pt x="24962" y="48515"/>
                </a:lnTo>
                <a:lnTo>
                  <a:pt x="22739" y="48084"/>
                </a:lnTo>
                <a:lnTo>
                  <a:pt x="20630" y="47598"/>
                </a:lnTo>
                <a:lnTo>
                  <a:pt x="21714" y="47923"/>
                </a:lnTo>
                <a:lnTo>
                  <a:pt x="22797" y="48300"/>
                </a:lnTo>
                <a:lnTo>
                  <a:pt x="23937" y="48570"/>
                </a:lnTo>
                <a:lnTo>
                  <a:pt x="25077" y="48786"/>
                </a:lnTo>
                <a:lnTo>
                  <a:pt x="26273" y="49001"/>
                </a:lnTo>
                <a:lnTo>
                  <a:pt x="27526" y="49164"/>
                </a:lnTo>
                <a:lnTo>
                  <a:pt x="27812" y="49217"/>
                </a:lnTo>
                <a:lnTo>
                  <a:pt x="27526" y="48678"/>
                </a:lnTo>
                <a:lnTo>
                  <a:pt x="27015" y="47598"/>
                </a:lnTo>
                <a:lnTo>
                  <a:pt x="26445" y="46142"/>
                </a:lnTo>
                <a:lnTo>
                  <a:pt x="25987" y="44468"/>
                </a:lnTo>
                <a:lnTo>
                  <a:pt x="28553" y="44845"/>
                </a:lnTo>
                <a:lnTo>
                  <a:pt x="31232" y="45117"/>
                </a:lnTo>
                <a:lnTo>
                  <a:pt x="33967" y="45223"/>
                </a:lnTo>
                <a:lnTo>
                  <a:pt x="33967" y="39503"/>
                </a:lnTo>
                <a:lnTo>
                  <a:pt x="35848" y="39558"/>
                </a:lnTo>
                <a:lnTo>
                  <a:pt x="37785" y="39612"/>
                </a:lnTo>
                <a:lnTo>
                  <a:pt x="42232" y="39612"/>
                </a:lnTo>
                <a:lnTo>
                  <a:pt x="43428" y="39558"/>
                </a:lnTo>
                <a:lnTo>
                  <a:pt x="43372" y="41554"/>
                </a:lnTo>
                <a:lnTo>
                  <a:pt x="43257" y="43334"/>
                </a:lnTo>
                <a:lnTo>
                  <a:pt x="43144" y="44954"/>
                </a:lnTo>
                <a:lnTo>
                  <a:pt x="41946" y="45009"/>
                </a:lnTo>
                <a:lnTo>
                  <a:pt x="37785" y="45009"/>
                </a:lnTo>
                <a:lnTo>
                  <a:pt x="36075" y="44954"/>
                </a:lnTo>
                <a:lnTo>
                  <a:pt x="34424" y="45278"/>
                </a:lnTo>
                <a:lnTo>
                  <a:pt x="36075" y="45331"/>
                </a:lnTo>
                <a:lnTo>
                  <a:pt x="37785" y="45386"/>
                </a:lnTo>
                <a:lnTo>
                  <a:pt x="41946" y="45386"/>
                </a:lnTo>
                <a:lnTo>
                  <a:pt x="43144" y="45331"/>
                </a:lnTo>
                <a:lnTo>
                  <a:pt x="43372" y="47059"/>
                </a:lnTo>
                <a:lnTo>
                  <a:pt x="43543" y="45331"/>
                </a:lnTo>
                <a:lnTo>
                  <a:pt x="46505" y="45223"/>
                </a:lnTo>
                <a:lnTo>
                  <a:pt x="49355" y="44954"/>
                </a:lnTo>
                <a:lnTo>
                  <a:pt x="52092" y="44576"/>
                </a:lnTo>
                <a:lnTo>
                  <a:pt x="51750" y="46087"/>
                </a:lnTo>
                <a:lnTo>
                  <a:pt x="51407" y="47384"/>
                </a:lnTo>
                <a:lnTo>
                  <a:pt x="51009" y="48409"/>
                </a:lnTo>
                <a:lnTo>
                  <a:pt x="51123" y="48948"/>
                </a:lnTo>
                <a:lnTo>
                  <a:pt x="51295" y="48515"/>
                </a:lnTo>
                <a:lnTo>
                  <a:pt x="51750" y="47437"/>
                </a:lnTo>
                <a:lnTo>
                  <a:pt x="52149" y="46087"/>
                </a:lnTo>
                <a:lnTo>
                  <a:pt x="52491" y="44523"/>
                </a:lnTo>
                <a:lnTo>
                  <a:pt x="55341" y="44145"/>
                </a:lnTo>
                <a:lnTo>
                  <a:pt x="58076" y="43659"/>
                </a:lnTo>
                <a:lnTo>
                  <a:pt x="60698" y="43012"/>
                </a:lnTo>
                <a:lnTo>
                  <a:pt x="60128" y="44792"/>
                </a:lnTo>
                <a:lnTo>
                  <a:pt x="59443" y="46303"/>
                </a:lnTo>
                <a:lnTo>
                  <a:pt x="58704" y="47437"/>
                </a:lnTo>
                <a:lnTo>
                  <a:pt x="59103" y="47275"/>
                </a:lnTo>
                <a:lnTo>
                  <a:pt x="59844" y="46142"/>
                </a:lnTo>
                <a:lnTo>
                  <a:pt x="60526" y="44684"/>
                </a:lnTo>
                <a:lnTo>
                  <a:pt x="61096" y="42957"/>
                </a:lnTo>
                <a:lnTo>
                  <a:pt x="63833" y="42256"/>
                </a:lnTo>
                <a:lnTo>
                  <a:pt x="66397" y="41500"/>
                </a:lnTo>
                <a:lnTo>
                  <a:pt x="68733" y="40637"/>
                </a:lnTo>
                <a:lnTo>
                  <a:pt x="68163" y="41770"/>
                </a:lnTo>
                <a:lnTo>
                  <a:pt x="67593" y="42742"/>
                </a:lnTo>
                <a:lnTo>
                  <a:pt x="67023" y="43606"/>
                </a:lnTo>
                <a:lnTo>
                  <a:pt x="67593" y="43228"/>
                </a:lnTo>
                <a:lnTo>
                  <a:pt x="68107" y="42472"/>
                </a:lnTo>
                <a:lnTo>
                  <a:pt x="68677" y="41554"/>
                </a:lnTo>
                <a:lnTo>
                  <a:pt x="69190" y="40475"/>
                </a:lnTo>
                <a:lnTo>
                  <a:pt x="70719" y="39936"/>
                </a:lnTo>
                <a:lnTo>
                  <a:pt x="72149" y="39342"/>
                </a:lnTo>
                <a:lnTo>
                  <a:pt x="73458" y="38695"/>
                </a:lnTo>
                <a:lnTo>
                  <a:pt x="73639" y="38531"/>
                </a:lnTo>
                <a:lnTo>
                  <a:pt x="74042" y="38100"/>
                </a:lnTo>
                <a:lnTo>
                  <a:pt x="72612" y="38803"/>
                </a:lnTo>
                <a:lnTo>
                  <a:pt x="71061" y="39450"/>
                </a:lnTo>
                <a:lnTo>
                  <a:pt x="69418" y="40098"/>
                </a:lnTo>
                <a:lnTo>
                  <a:pt x="70155" y="38478"/>
                </a:lnTo>
                <a:lnTo>
                  <a:pt x="70900" y="36589"/>
                </a:lnTo>
                <a:lnTo>
                  <a:pt x="71404" y="34378"/>
                </a:lnTo>
                <a:lnTo>
                  <a:pt x="70900" y="34539"/>
                </a:lnTo>
                <a:lnTo>
                  <a:pt x="70397" y="36751"/>
                </a:lnTo>
                <a:lnTo>
                  <a:pt x="69712" y="38640"/>
                </a:lnTo>
                <a:lnTo>
                  <a:pt x="68904" y="40259"/>
                </a:lnTo>
                <a:lnTo>
                  <a:pt x="66568" y="41123"/>
                </a:lnTo>
                <a:lnTo>
                  <a:pt x="64003" y="41878"/>
                </a:lnTo>
                <a:lnTo>
                  <a:pt x="61211" y="42526"/>
                </a:lnTo>
                <a:lnTo>
                  <a:pt x="61781" y="40961"/>
                </a:lnTo>
                <a:lnTo>
                  <a:pt x="62236" y="39072"/>
                </a:lnTo>
                <a:lnTo>
                  <a:pt x="62579" y="37075"/>
                </a:lnTo>
                <a:lnTo>
                  <a:pt x="62693" y="36589"/>
                </a:lnTo>
                <a:lnTo>
                  <a:pt x="62977" y="34431"/>
                </a:lnTo>
                <a:lnTo>
                  <a:pt x="63263" y="32164"/>
                </a:lnTo>
                <a:lnTo>
                  <a:pt x="63435" y="29681"/>
                </a:lnTo>
                <a:lnTo>
                  <a:pt x="63435" y="14894"/>
                </a:lnTo>
                <a:lnTo>
                  <a:pt x="63092" y="12035"/>
                </a:lnTo>
                <a:lnTo>
                  <a:pt x="63149" y="23961"/>
                </a:lnTo>
                <a:lnTo>
                  <a:pt x="63092" y="26714"/>
                </a:lnTo>
                <a:lnTo>
                  <a:pt x="62921" y="29303"/>
                </a:lnTo>
                <a:lnTo>
                  <a:pt x="60071" y="29952"/>
                </a:lnTo>
                <a:lnTo>
                  <a:pt x="57107" y="30492"/>
                </a:lnTo>
                <a:lnTo>
                  <a:pt x="57050" y="31031"/>
                </a:lnTo>
                <a:lnTo>
                  <a:pt x="60071" y="30492"/>
                </a:lnTo>
                <a:lnTo>
                  <a:pt x="62921" y="29789"/>
                </a:lnTo>
                <a:lnTo>
                  <a:pt x="62750" y="32272"/>
                </a:lnTo>
                <a:lnTo>
                  <a:pt x="62522" y="34592"/>
                </a:lnTo>
                <a:lnTo>
                  <a:pt x="62180" y="36698"/>
                </a:lnTo>
                <a:lnTo>
                  <a:pt x="59443" y="37292"/>
                </a:lnTo>
                <a:lnTo>
                  <a:pt x="56537" y="37831"/>
                </a:lnTo>
                <a:lnTo>
                  <a:pt x="53516" y="38262"/>
                </a:lnTo>
                <a:lnTo>
                  <a:pt x="53460" y="28441"/>
                </a:lnTo>
                <a:lnTo>
                  <a:pt x="53403" y="30978"/>
                </a:lnTo>
                <a:lnTo>
                  <a:pt x="50439" y="31355"/>
                </a:lnTo>
                <a:lnTo>
                  <a:pt x="47361" y="31625"/>
                </a:lnTo>
                <a:lnTo>
                  <a:pt x="44169" y="31786"/>
                </a:lnTo>
                <a:lnTo>
                  <a:pt x="44169" y="32325"/>
                </a:lnTo>
                <a:lnTo>
                  <a:pt x="47305" y="32164"/>
                </a:lnTo>
                <a:lnTo>
                  <a:pt x="50382" y="31895"/>
                </a:lnTo>
                <a:lnTo>
                  <a:pt x="53403" y="31517"/>
                </a:lnTo>
                <a:lnTo>
                  <a:pt x="53460" y="38695"/>
                </a:lnTo>
                <a:lnTo>
                  <a:pt x="56480" y="38317"/>
                </a:lnTo>
                <a:lnTo>
                  <a:pt x="59330" y="37776"/>
                </a:lnTo>
                <a:lnTo>
                  <a:pt x="62124" y="37128"/>
                </a:lnTo>
                <a:lnTo>
                  <a:pt x="61781" y="39181"/>
                </a:lnTo>
                <a:lnTo>
                  <a:pt x="61324" y="41014"/>
                </a:lnTo>
                <a:lnTo>
                  <a:pt x="60812" y="42634"/>
                </a:lnTo>
                <a:lnTo>
                  <a:pt x="58190" y="43228"/>
                </a:lnTo>
                <a:lnTo>
                  <a:pt x="55453" y="43767"/>
                </a:lnTo>
                <a:lnTo>
                  <a:pt x="52547" y="44145"/>
                </a:lnTo>
                <a:lnTo>
                  <a:pt x="52890" y="42526"/>
                </a:lnTo>
                <a:lnTo>
                  <a:pt x="53232" y="40745"/>
                </a:lnTo>
                <a:lnTo>
                  <a:pt x="53174" y="35942"/>
                </a:lnTo>
                <a:lnTo>
                  <a:pt x="53004" y="37884"/>
                </a:lnTo>
                <a:lnTo>
                  <a:pt x="53004" y="38317"/>
                </a:lnTo>
                <a:lnTo>
                  <a:pt x="50096" y="38695"/>
                </a:lnTo>
                <a:lnTo>
                  <a:pt x="47075" y="38964"/>
                </a:lnTo>
                <a:lnTo>
                  <a:pt x="43998" y="39072"/>
                </a:lnTo>
                <a:lnTo>
                  <a:pt x="43998" y="38262"/>
                </a:lnTo>
                <a:lnTo>
                  <a:pt x="44113" y="36428"/>
                </a:lnTo>
                <a:lnTo>
                  <a:pt x="44169" y="34431"/>
                </a:lnTo>
                <a:lnTo>
                  <a:pt x="44113" y="14841"/>
                </a:lnTo>
                <a:lnTo>
                  <a:pt x="47134" y="14680"/>
                </a:lnTo>
                <a:lnTo>
                  <a:pt x="50155" y="14408"/>
                </a:lnTo>
                <a:lnTo>
                  <a:pt x="53117" y="13977"/>
                </a:lnTo>
                <a:lnTo>
                  <a:pt x="53288" y="7177"/>
                </a:lnTo>
                <a:lnTo>
                  <a:pt x="52946" y="4102"/>
                </a:lnTo>
                <a:lnTo>
                  <a:pt x="55683" y="3724"/>
                </a:lnTo>
                <a:lnTo>
                  <a:pt x="58303" y="3185"/>
                </a:lnTo>
                <a:close/>
              </a:path>
            </a:pathLst>
          </a:custGeom>
          <a:solidFill>
            <a:srgbClr val="005493"/>
          </a:solidFill>
        </p:spPr>
        <p:txBody>
          <a:bodyPr wrap="square" lIns="0" tIns="0" rIns="0" bIns="0" rtlCol="0">
            <a:noAutofit/>
          </a:bodyPr>
          <a:lstStyle/>
          <a:p>
            <a:endParaRPr/>
          </a:p>
        </p:txBody>
      </p:sp>
      <p:sp>
        <p:nvSpPr>
          <p:cNvPr id="305" name="object 305"/>
          <p:cNvSpPr/>
          <p:nvPr/>
        </p:nvSpPr>
        <p:spPr>
          <a:xfrm>
            <a:off x="418176" y="738917"/>
            <a:ext cx="18125" cy="44737"/>
          </a:xfrm>
          <a:custGeom>
            <a:avLst/>
            <a:gdLst/>
            <a:ahLst/>
            <a:cxnLst/>
            <a:rect l="l" t="t" r="r" b="b"/>
            <a:pathLst>
              <a:path w="18125" h="44737">
                <a:moveTo>
                  <a:pt x="15048" y="26389"/>
                </a:moveTo>
                <a:lnTo>
                  <a:pt x="15048" y="29089"/>
                </a:lnTo>
                <a:lnTo>
                  <a:pt x="15104" y="31625"/>
                </a:lnTo>
                <a:lnTo>
                  <a:pt x="15160" y="34269"/>
                </a:lnTo>
                <a:lnTo>
                  <a:pt x="15217" y="36320"/>
                </a:lnTo>
                <a:lnTo>
                  <a:pt x="15332" y="38154"/>
                </a:lnTo>
                <a:lnTo>
                  <a:pt x="15388" y="10955"/>
                </a:lnTo>
                <a:lnTo>
                  <a:pt x="15275" y="13922"/>
                </a:lnTo>
                <a:lnTo>
                  <a:pt x="15275" y="14625"/>
                </a:lnTo>
                <a:lnTo>
                  <a:pt x="15160" y="17486"/>
                </a:lnTo>
                <a:lnTo>
                  <a:pt x="15104" y="20292"/>
                </a:lnTo>
                <a:lnTo>
                  <a:pt x="15048" y="22936"/>
                </a:lnTo>
                <a:lnTo>
                  <a:pt x="11968" y="22720"/>
                </a:lnTo>
                <a:lnTo>
                  <a:pt x="8947" y="22450"/>
                </a:lnTo>
                <a:lnTo>
                  <a:pt x="6041" y="22019"/>
                </a:lnTo>
                <a:lnTo>
                  <a:pt x="6098" y="19375"/>
                </a:lnTo>
                <a:lnTo>
                  <a:pt x="6213" y="16567"/>
                </a:lnTo>
                <a:lnTo>
                  <a:pt x="6384" y="13708"/>
                </a:lnTo>
                <a:lnTo>
                  <a:pt x="6440" y="13005"/>
                </a:lnTo>
                <a:lnTo>
                  <a:pt x="6668" y="10038"/>
                </a:lnTo>
                <a:lnTo>
                  <a:pt x="6954" y="7016"/>
                </a:lnTo>
                <a:lnTo>
                  <a:pt x="7352" y="3939"/>
                </a:lnTo>
                <a:lnTo>
                  <a:pt x="10087" y="4316"/>
                </a:lnTo>
                <a:lnTo>
                  <a:pt x="12881" y="4641"/>
                </a:lnTo>
                <a:lnTo>
                  <a:pt x="15674" y="4802"/>
                </a:lnTo>
                <a:lnTo>
                  <a:pt x="15730" y="43173"/>
                </a:lnTo>
                <a:lnTo>
                  <a:pt x="15902" y="44737"/>
                </a:lnTo>
                <a:lnTo>
                  <a:pt x="15845" y="36320"/>
                </a:lnTo>
                <a:lnTo>
                  <a:pt x="15787" y="34323"/>
                </a:lnTo>
                <a:lnTo>
                  <a:pt x="15787" y="32164"/>
                </a:lnTo>
                <a:lnTo>
                  <a:pt x="18125" y="31731"/>
                </a:lnTo>
                <a:lnTo>
                  <a:pt x="15730" y="31625"/>
                </a:lnTo>
                <a:lnTo>
                  <a:pt x="15730" y="4210"/>
                </a:lnTo>
                <a:lnTo>
                  <a:pt x="12937" y="4047"/>
                </a:lnTo>
                <a:lnTo>
                  <a:pt x="10146" y="3724"/>
                </a:lnTo>
                <a:lnTo>
                  <a:pt x="7467" y="3346"/>
                </a:lnTo>
                <a:lnTo>
                  <a:pt x="7467" y="3022"/>
                </a:lnTo>
                <a:lnTo>
                  <a:pt x="7524" y="2483"/>
                </a:lnTo>
                <a:lnTo>
                  <a:pt x="7638" y="1672"/>
                </a:lnTo>
                <a:lnTo>
                  <a:pt x="7751" y="810"/>
                </a:lnTo>
                <a:lnTo>
                  <a:pt x="7866" y="0"/>
                </a:lnTo>
                <a:lnTo>
                  <a:pt x="7638" y="55"/>
                </a:lnTo>
                <a:lnTo>
                  <a:pt x="7125" y="161"/>
                </a:lnTo>
                <a:lnTo>
                  <a:pt x="7010" y="916"/>
                </a:lnTo>
                <a:lnTo>
                  <a:pt x="6954" y="1672"/>
                </a:lnTo>
                <a:lnTo>
                  <a:pt x="6839" y="2374"/>
                </a:lnTo>
                <a:lnTo>
                  <a:pt x="6782" y="2644"/>
                </a:lnTo>
                <a:lnTo>
                  <a:pt x="6726" y="3238"/>
                </a:lnTo>
                <a:lnTo>
                  <a:pt x="4730" y="2914"/>
                </a:lnTo>
                <a:lnTo>
                  <a:pt x="2793" y="2536"/>
                </a:lnTo>
                <a:lnTo>
                  <a:pt x="912" y="2105"/>
                </a:lnTo>
                <a:lnTo>
                  <a:pt x="628" y="2213"/>
                </a:lnTo>
                <a:lnTo>
                  <a:pt x="0" y="2428"/>
                </a:lnTo>
                <a:lnTo>
                  <a:pt x="2108" y="2969"/>
                </a:lnTo>
                <a:lnTo>
                  <a:pt x="4388" y="3455"/>
                </a:lnTo>
                <a:lnTo>
                  <a:pt x="6668" y="3777"/>
                </a:lnTo>
                <a:lnTo>
                  <a:pt x="6269" y="6908"/>
                </a:lnTo>
                <a:lnTo>
                  <a:pt x="5985" y="9930"/>
                </a:lnTo>
                <a:lnTo>
                  <a:pt x="6041" y="22611"/>
                </a:lnTo>
                <a:lnTo>
                  <a:pt x="8947" y="23044"/>
                </a:lnTo>
                <a:lnTo>
                  <a:pt x="11968" y="23314"/>
                </a:lnTo>
                <a:lnTo>
                  <a:pt x="15048" y="23530"/>
                </a:lnTo>
                <a:lnTo>
                  <a:pt x="15048" y="26389"/>
                </a:lnTo>
                <a:close/>
              </a:path>
            </a:pathLst>
          </a:custGeom>
          <a:solidFill>
            <a:srgbClr val="005493"/>
          </a:solidFill>
        </p:spPr>
        <p:txBody>
          <a:bodyPr wrap="square" lIns="0" tIns="0" rIns="0" bIns="0" rtlCol="0">
            <a:noAutofit/>
          </a:bodyPr>
          <a:lstStyle/>
          <a:p>
            <a:endParaRPr/>
          </a:p>
        </p:txBody>
      </p:sp>
      <p:sp>
        <p:nvSpPr>
          <p:cNvPr id="306" name="object 306"/>
          <p:cNvSpPr/>
          <p:nvPr/>
        </p:nvSpPr>
        <p:spPr>
          <a:xfrm>
            <a:off x="424560" y="751923"/>
            <a:ext cx="8891" cy="1619"/>
          </a:xfrm>
          <a:custGeom>
            <a:avLst/>
            <a:gdLst/>
            <a:ahLst/>
            <a:cxnLst/>
            <a:rect l="l" t="t" r="r" b="b"/>
            <a:pathLst>
              <a:path w="8891" h="1619">
                <a:moveTo>
                  <a:pt x="56" y="0"/>
                </a:moveTo>
                <a:lnTo>
                  <a:pt x="0" y="702"/>
                </a:lnTo>
                <a:lnTo>
                  <a:pt x="2906" y="1133"/>
                </a:lnTo>
                <a:lnTo>
                  <a:pt x="5870" y="1457"/>
                </a:lnTo>
                <a:lnTo>
                  <a:pt x="8891" y="1619"/>
                </a:lnTo>
                <a:lnTo>
                  <a:pt x="8891" y="916"/>
                </a:lnTo>
                <a:lnTo>
                  <a:pt x="5870" y="702"/>
                </a:lnTo>
                <a:lnTo>
                  <a:pt x="2906" y="432"/>
                </a:lnTo>
                <a:lnTo>
                  <a:pt x="56" y="0"/>
                </a:lnTo>
                <a:close/>
              </a:path>
            </a:pathLst>
          </a:custGeom>
          <a:solidFill>
            <a:srgbClr val="005493"/>
          </a:solidFill>
        </p:spPr>
        <p:txBody>
          <a:bodyPr wrap="square" lIns="0" tIns="0" rIns="0" bIns="0" rtlCol="0">
            <a:noAutofit/>
          </a:bodyPr>
          <a:lstStyle/>
          <a:p>
            <a:endParaRPr/>
          </a:p>
        </p:txBody>
      </p:sp>
      <p:sp>
        <p:nvSpPr>
          <p:cNvPr id="307" name="object 307"/>
          <p:cNvSpPr/>
          <p:nvPr/>
        </p:nvSpPr>
        <p:spPr>
          <a:xfrm>
            <a:off x="399027" y="748523"/>
            <a:ext cx="15501" cy="22125"/>
          </a:xfrm>
          <a:custGeom>
            <a:avLst/>
            <a:gdLst/>
            <a:ahLst/>
            <a:cxnLst/>
            <a:rect l="l" t="t" r="r" b="b"/>
            <a:pathLst>
              <a:path w="15501" h="22125">
                <a:moveTo>
                  <a:pt x="3532" y="6961"/>
                </a:moveTo>
                <a:lnTo>
                  <a:pt x="4899" y="7555"/>
                </a:lnTo>
                <a:lnTo>
                  <a:pt x="6325" y="8094"/>
                </a:lnTo>
                <a:lnTo>
                  <a:pt x="6154" y="11008"/>
                </a:lnTo>
                <a:lnTo>
                  <a:pt x="6154" y="13761"/>
                </a:lnTo>
                <a:lnTo>
                  <a:pt x="6325" y="16405"/>
                </a:lnTo>
                <a:lnTo>
                  <a:pt x="4046" y="15542"/>
                </a:lnTo>
                <a:lnTo>
                  <a:pt x="1937" y="14572"/>
                </a:lnTo>
                <a:lnTo>
                  <a:pt x="56" y="13600"/>
                </a:lnTo>
                <a:lnTo>
                  <a:pt x="0" y="14031"/>
                </a:lnTo>
                <a:lnTo>
                  <a:pt x="1937" y="15056"/>
                </a:lnTo>
                <a:lnTo>
                  <a:pt x="4046" y="15975"/>
                </a:lnTo>
                <a:lnTo>
                  <a:pt x="6325" y="16891"/>
                </a:lnTo>
                <a:lnTo>
                  <a:pt x="6553" y="19375"/>
                </a:lnTo>
                <a:lnTo>
                  <a:pt x="6668" y="13977"/>
                </a:lnTo>
                <a:lnTo>
                  <a:pt x="6724" y="11225"/>
                </a:lnTo>
                <a:lnTo>
                  <a:pt x="6895" y="8311"/>
                </a:lnTo>
                <a:lnTo>
                  <a:pt x="9403" y="9283"/>
                </a:lnTo>
                <a:lnTo>
                  <a:pt x="12081" y="10146"/>
                </a:lnTo>
                <a:lnTo>
                  <a:pt x="14874" y="10902"/>
                </a:lnTo>
                <a:lnTo>
                  <a:pt x="14818" y="13761"/>
                </a:lnTo>
                <a:lnTo>
                  <a:pt x="14874" y="16567"/>
                </a:lnTo>
                <a:lnTo>
                  <a:pt x="15046" y="19158"/>
                </a:lnTo>
                <a:lnTo>
                  <a:pt x="12138" y="18403"/>
                </a:lnTo>
                <a:lnTo>
                  <a:pt x="9403" y="17539"/>
                </a:lnTo>
                <a:lnTo>
                  <a:pt x="9459" y="18025"/>
                </a:lnTo>
                <a:lnTo>
                  <a:pt x="12196" y="18889"/>
                </a:lnTo>
                <a:lnTo>
                  <a:pt x="15102" y="19644"/>
                </a:lnTo>
                <a:lnTo>
                  <a:pt x="15273" y="22125"/>
                </a:lnTo>
                <a:lnTo>
                  <a:pt x="15388" y="13924"/>
                </a:lnTo>
                <a:lnTo>
                  <a:pt x="15444" y="11063"/>
                </a:lnTo>
                <a:lnTo>
                  <a:pt x="15501" y="1997"/>
                </a:lnTo>
                <a:lnTo>
                  <a:pt x="15158" y="4858"/>
                </a:lnTo>
                <a:lnTo>
                  <a:pt x="14987" y="7663"/>
                </a:lnTo>
                <a:lnTo>
                  <a:pt x="14874" y="10308"/>
                </a:lnTo>
                <a:lnTo>
                  <a:pt x="12081" y="9605"/>
                </a:lnTo>
                <a:lnTo>
                  <a:pt x="9459" y="8742"/>
                </a:lnTo>
                <a:lnTo>
                  <a:pt x="6952" y="7772"/>
                </a:lnTo>
                <a:lnTo>
                  <a:pt x="7179" y="5127"/>
                </a:lnTo>
                <a:lnTo>
                  <a:pt x="7350" y="0"/>
                </a:lnTo>
                <a:lnTo>
                  <a:pt x="6895" y="2591"/>
                </a:lnTo>
                <a:lnTo>
                  <a:pt x="6553" y="5127"/>
                </a:lnTo>
                <a:lnTo>
                  <a:pt x="6382" y="7555"/>
                </a:lnTo>
                <a:lnTo>
                  <a:pt x="5014" y="7016"/>
                </a:lnTo>
                <a:lnTo>
                  <a:pt x="3760" y="6477"/>
                </a:lnTo>
                <a:lnTo>
                  <a:pt x="2507" y="5883"/>
                </a:lnTo>
                <a:lnTo>
                  <a:pt x="2279" y="6314"/>
                </a:lnTo>
                <a:lnTo>
                  <a:pt x="3532" y="6961"/>
                </a:lnTo>
                <a:close/>
              </a:path>
            </a:pathLst>
          </a:custGeom>
          <a:solidFill>
            <a:srgbClr val="005493"/>
          </a:solidFill>
        </p:spPr>
        <p:txBody>
          <a:bodyPr wrap="square" lIns="0" tIns="0" rIns="0" bIns="0" rtlCol="0">
            <a:noAutofit/>
          </a:bodyPr>
          <a:lstStyle/>
          <a:p>
            <a:endParaRPr/>
          </a:p>
        </p:txBody>
      </p:sp>
      <p:sp>
        <p:nvSpPr>
          <p:cNvPr id="308" name="object 308"/>
          <p:cNvSpPr/>
          <p:nvPr/>
        </p:nvSpPr>
        <p:spPr>
          <a:xfrm>
            <a:off x="454140" y="747120"/>
            <a:ext cx="25989" cy="28709"/>
          </a:xfrm>
          <a:custGeom>
            <a:avLst/>
            <a:gdLst/>
            <a:ahLst/>
            <a:cxnLst/>
            <a:rect l="l" t="t" r="r" b="b"/>
            <a:pathLst>
              <a:path w="25989" h="28709">
                <a:moveTo>
                  <a:pt x="9119" y="12197"/>
                </a:moveTo>
                <a:lnTo>
                  <a:pt x="6210" y="12897"/>
                </a:lnTo>
                <a:lnTo>
                  <a:pt x="3248" y="13438"/>
                </a:lnTo>
                <a:lnTo>
                  <a:pt x="112" y="13869"/>
                </a:lnTo>
                <a:lnTo>
                  <a:pt x="112" y="11225"/>
                </a:lnTo>
                <a:lnTo>
                  <a:pt x="0" y="8419"/>
                </a:lnTo>
                <a:lnTo>
                  <a:pt x="0" y="23150"/>
                </a:lnTo>
                <a:lnTo>
                  <a:pt x="3077" y="22720"/>
                </a:lnTo>
                <a:lnTo>
                  <a:pt x="3133" y="22180"/>
                </a:lnTo>
                <a:lnTo>
                  <a:pt x="56" y="22611"/>
                </a:lnTo>
                <a:lnTo>
                  <a:pt x="112" y="20075"/>
                </a:lnTo>
                <a:lnTo>
                  <a:pt x="171" y="17322"/>
                </a:lnTo>
                <a:lnTo>
                  <a:pt x="112" y="14463"/>
                </a:lnTo>
                <a:lnTo>
                  <a:pt x="3248" y="14031"/>
                </a:lnTo>
                <a:lnTo>
                  <a:pt x="6269" y="13491"/>
                </a:lnTo>
                <a:lnTo>
                  <a:pt x="9119" y="12789"/>
                </a:lnTo>
                <a:lnTo>
                  <a:pt x="9175" y="15650"/>
                </a:lnTo>
                <a:lnTo>
                  <a:pt x="9119" y="3724"/>
                </a:lnTo>
                <a:lnTo>
                  <a:pt x="11854" y="2969"/>
                </a:lnTo>
                <a:lnTo>
                  <a:pt x="14476" y="2158"/>
                </a:lnTo>
                <a:lnTo>
                  <a:pt x="16927" y="1241"/>
                </a:lnTo>
                <a:lnTo>
                  <a:pt x="17430" y="4047"/>
                </a:lnTo>
                <a:lnTo>
                  <a:pt x="17773" y="6853"/>
                </a:lnTo>
                <a:lnTo>
                  <a:pt x="17954" y="9552"/>
                </a:lnTo>
                <a:lnTo>
                  <a:pt x="15388" y="10469"/>
                </a:lnTo>
                <a:lnTo>
                  <a:pt x="12595" y="11333"/>
                </a:lnTo>
                <a:lnTo>
                  <a:pt x="9689" y="12033"/>
                </a:lnTo>
                <a:lnTo>
                  <a:pt x="9689" y="18241"/>
                </a:lnTo>
                <a:lnTo>
                  <a:pt x="9745" y="15489"/>
                </a:lnTo>
                <a:lnTo>
                  <a:pt x="9689" y="12628"/>
                </a:lnTo>
                <a:lnTo>
                  <a:pt x="12595" y="11872"/>
                </a:lnTo>
                <a:lnTo>
                  <a:pt x="15388" y="11063"/>
                </a:lnTo>
                <a:lnTo>
                  <a:pt x="18014" y="10091"/>
                </a:lnTo>
                <a:lnTo>
                  <a:pt x="18175" y="12952"/>
                </a:lnTo>
                <a:lnTo>
                  <a:pt x="18236" y="15703"/>
                </a:lnTo>
                <a:lnTo>
                  <a:pt x="18075" y="18294"/>
                </a:lnTo>
                <a:lnTo>
                  <a:pt x="15388" y="19266"/>
                </a:lnTo>
                <a:lnTo>
                  <a:pt x="12538" y="20130"/>
                </a:lnTo>
                <a:lnTo>
                  <a:pt x="9517" y="20831"/>
                </a:lnTo>
                <a:lnTo>
                  <a:pt x="9461" y="6583"/>
                </a:lnTo>
                <a:lnTo>
                  <a:pt x="9461" y="21370"/>
                </a:lnTo>
                <a:lnTo>
                  <a:pt x="12480" y="20614"/>
                </a:lnTo>
                <a:lnTo>
                  <a:pt x="15330" y="19806"/>
                </a:lnTo>
                <a:lnTo>
                  <a:pt x="18014" y="18834"/>
                </a:lnTo>
                <a:lnTo>
                  <a:pt x="17833" y="21317"/>
                </a:lnTo>
                <a:lnTo>
                  <a:pt x="17551" y="23692"/>
                </a:lnTo>
                <a:lnTo>
                  <a:pt x="17048" y="25795"/>
                </a:lnTo>
                <a:lnTo>
                  <a:pt x="14476" y="26714"/>
                </a:lnTo>
                <a:lnTo>
                  <a:pt x="11626" y="27576"/>
                </a:lnTo>
                <a:lnTo>
                  <a:pt x="8720" y="28278"/>
                </a:lnTo>
                <a:lnTo>
                  <a:pt x="8605" y="28709"/>
                </a:lnTo>
                <a:lnTo>
                  <a:pt x="11570" y="28008"/>
                </a:lnTo>
                <a:lnTo>
                  <a:pt x="14361" y="27200"/>
                </a:lnTo>
                <a:lnTo>
                  <a:pt x="16927" y="26228"/>
                </a:lnTo>
                <a:lnTo>
                  <a:pt x="17430" y="26066"/>
                </a:lnTo>
                <a:lnTo>
                  <a:pt x="19948" y="25148"/>
                </a:lnTo>
                <a:lnTo>
                  <a:pt x="22223" y="24122"/>
                </a:lnTo>
                <a:lnTo>
                  <a:pt x="24278" y="23044"/>
                </a:lnTo>
                <a:lnTo>
                  <a:pt x="23996" y="23906"/>
                </a:lnTo>
                <a:lnTo>
                  <a:pt x="23714" y="24717"/>
                </a:lnTo>
                <a:lnTo>
                  <a:pt x="23371" y="25472"/>
                </a:lnTo>
                <a:lnTo>
                  <a:pt x="25083" y="22611"/>
                </a:lnTo>
                <a:lnTo>
                  <a:pt x="24801" y="21425"/>
                </a:lnTo>
                <a:lnTo>
                  <a:pt x="24680" y="21856"/>
                </a:lnTo>
                <a:lnTo>
                  <a:pt x="24459" y="22558"/>
                </a:lnTo>
                <a:lnTo>
                  <a:pt x="22344" y="23692"/>
                </a:lnTo>
                <a:lnTo>
                  <a:pt x="20068" y="24717"/>
                </a:lnTo>
                <a:lnTo>
                  <a:pt x="17551" y="25634"/>
                </a:lnTo>
                <a:lnTo>
                  <a:pt x="18075" y="23475"/>
                </a:lnTo>
                <a:lnTo>
                  <a:pt x="18417" y="21155"/>
                </a:lnTo>
                <a:lnTo>
                  <a:pt x="18578" y="18619"/>
                </a:lnTo>
                <a:lnTo>
                  <a:pt x="21196" y="17647"/>
                </a:lnTo>
                <a:lnTo>
                  <a:pt x="23653" y="16567"/>
                </a:lnTo>
                <a:lnTo>
                  <a:pt x="25869" y="15380"/>
                </a:lnTo>
                <a:lnTo>
                  <a:pt x="25989" y="19536"/>
                </a:lnTo>
                <a:lnTo>
                  <a:pt x="25989" y="15272"/>
                </a:lnTo>
                <a:lnTo>
                  <a:pt x="25929" y="14786"/>
                </a:lnTo>
                <a:lnTo>
                  <a:pt x="23714" y="16028"/>
                </a:lnTo>
                <a:lnTo>
                  <a:pt x="21257" y="17108"/>
                </a:lnTo>
                <a:lnTo>
                  <a:pt x="18639" y="18133"/>
                </a:lnTo>
                <a:lnTo>
                  <a:pt x="18759" y="15542"/>
                </a:lnTo>
                <a:lnTo>
                  <a:pt x="18759" y="12736"/>
                </a:lnTo>
                <a:lnTo>
                  <a:pt x="18578" y="9875"/>
                </a:lnTo>
                <a:lnTo>
                  <a:pt x="20411" y="9174"/>
                </a:lnTo>
                <a:lnTo>
                  <a:pt x="22123" y="8472"/>
                </a:lnTo>
                <a:lnTo>
                  <a:pt x="23714" y="7663"/>
                </a:lnTo>
                <a:lnTo>
                  <a:pt x="23472" y="7231"/>
                </a:lnTo>
                <a:lnTo>
                  <a:pt x="21881" y="7986"/>
                </a:lnTo>
                <a:lnTo>
                  <a:pt x="20230" y="8688"/>
                </a:lnTo>
                <a:lnTo>
                  <a:pt x="18518" y="9336"/>
                </a:lnTo>
                <a:lnTo>
                  <a:pt x="18357" y="6638"/>
                </a:lnTo>
                <a:lnTo>
                  <a:pt x="18014" y="3830"/>
                </a:lnTo>
                <a:lnTo>
                  <a:pt x="17491" y="971"/>
                </a:lnTo>
                <a:lnTo>
                  <a:pt x="18014" y="810"/>
                </a:lnTo>
                <a:lnTo>
                  <a:pt x="17611" y="485"/>
                </a:lnTo>
                <a:lnTo>
                  <a:pt x="17148" y="108"/>
                </a:lnTo>
                <a:lnTo>
                  <a:pt x="16705" y="0"/>
                </a:lnTo>
                <a:lnTo>
                  <a:pt x="16806" y="539"/>
                </a:lnTo>
                <a:lnTo>
                  <a:pt x="14361" y="1457"/>
                </a:lnTo>
                <a:lnTo>
                  <a:pt x="11797" y="2266"/>
                </a:lnTo>
                <a:lnTo>
                  <a:pt x="9060" y="2969"/>
                </a:lnTo>
                <a:lnTo>
                  <a:pt x="9119" y="12197"/>
                </a:lnTo>
                <a:close/>
              </a:path>
            </a:pathLst>
          </a:custGeom>
          <a:solidFill>
            <a:srgbClr val="005493"/>
          </a:solidFill>
        </p:spPr>
        <p:txBody>
          <a:bodyPr wrap="square" lIns="0" tIns="0" rIns="0" bIns="0" rtlCol="0">
            <a:noAutofit/>
          </a:bodyPr>
          <a:lstStyle/>
          <a:p>
            <a:endParaRPr/>
          </a:p>
        </p:txBody>
      </p:sp>
      <p:sp>
        <p:nvSpPr>
          <p:cNvPr id="309" name="object 309"/>
          <p:cNvSpPr/>
          <p:nvPr/>
        </p:nvSpPr>
        <p:spPr>
          <a:xfrm>
            <a:off x="427693" y="778312"/>
            <a:ext cx="30378" cy="10955"/>
          </a:xfrm>
          <a:custGeom>
            <a:avLst/>
            <a:gdLst/>
            <a:ahLst/>
            <a:cxnLst/>
            <a:rect l="l" t="t" r="r" b="b"/>
            <a:pathLst>
              <a:path w="30378" h="10955">
                <a:moveTo>
                  <a:pt x="8549" y="5450"/>
                </a:moveTo>
                <a:lnTo>
                  <a:pt x="6839" y="5397"/>
                </a:lnTo>
                <a:lnTo>
                  <a:pt x="6670" y="3777"/>
                </a:lnTo>
                <a:lnTo>
                  <a:pt x="6555" y="1997"/>
                </a:lnTo>
                <a:lnTo>
                  <a:pt x="6440" y="0"/>
                </a:lnTo>
                <a:lnTo>
                  <a:pt x="6440" y="5719"/>
                </a:lnTo>
                <a:lnTo>
                  <a:pt x="6726" y="7502"/>
                </a:lnTo>
                <a:lnTo>
                  <a:pt x="7010" y="8958"/>
                </a:lnTo>
                <a:lnTo>
                  <a:pt x="7240" y="10091"/>
                </a:lnTo>
                <a:lnTo>
                  <a:pt x="4789" y="9983"/>
                </a:lnTo>
                <a:lnTo>
                  <a:pt x="2394" y="9714"/>
                </a:lnTo>
                <a:lnTo>
                  <a:pt x="114" y="9389"/>
                </a:lnTo>
                <a:lnTo>
                  <a:pt x="0" y="9174"/>
                </a:lnTo>
                <a:lnTo>
                  <a:pt x="285" y="9714"/>
                </a:lnTo>
                <a:lnTo>
                  <a:pt x="2565" y="10038"/>
                </a:lnTo>
                <a:lnTo>
                  <a:pt x="4901" y="10253"/>
                </a:lnTo>
                <a:lnTo>
                  <a:pt x="7352" y="10416"/>
                </a:lnTo>
                <a:lnTo>
                  <a:pt x="7695" y="10900"/>
                </a:lnTo>
                <a:lnTo>
                  <a:pt x="7580" y="10416"/>
                </a:lnTo>
                <a:lnTo>
                  <a:pt x="9461" y="10522"/>
                </a:lnTo>
                <a:lnTo>
                  <a:pt x="13849" y="10522"/>
                </a:lnTo>
                <a:lnTo>
                  <a:pt x="14478" y="10469"/>
                </a:lnTo>
                <a:lnTo>
                  <a:pt x="15048" y="10469"/>
                </a:lnTo>
                <a:lnTo>
                  <a:pt x="15219" y="10955"/>
                </a:lnTo>
                <a:lnTo>
                  <a:pt x="15332" y="10469"/>
                </a:lnTo>
                <a:lnTo>
                  <a:pt x="18010" y="10361"/>
                </a:lnTo>
                <a:lnTo>
                  <a:pt x="20632" y="10145"/>
                </a:lnTo>
                <a:lnTo>
                  <a:pt x="23140" y="9822"/>
                </a:lnTo>
                <a:lnTo>
                  <a:pt x="23426" y="9767"/>
                </a:lnTo>
                <a:lnTo>
                  <a:pt x="24622" y="9605"/>
                </a:lnTo>
                <a:lnTo>
                  <a:pt x="25762" y="9389"/>
                </a:lnTo>
                <a:lnTo>
                  <a:pt x="26845" y="9228"/>
                </a:lnTo>
                <a:lnTo>
                  <a:pt x="28042" y="8905"/>
                </a:lnTo>
                <a:lnTo>
                  <a:pt x="29238" y="8580"/>
                </a:lnTo>
                <a:lnTo>
                  <a:pt x="30378" y="8203"/>
                </a:lnTo>
                <a:lnTo>
                  <a:pt x="28269" y="8689"/>
                </a:lnTo>
                <a:lnTo>
                  <a:pt x="25989" y="9119"/>
                </a:lnTo>
                <a:lnTo>
                  <a:pt x="23597" y="9444"/>
                </a:lnTo>
                <a:lnTo>
                  <a:pt x="23482" y="8905"/>
                </a:lnTo>
                <a:lnTo>
                  <a:pt x="23311" y="9497"/>
                </a:lnTo>
                <a:lnTo>
                  <a:pt x="20747" y="9822"/>
                </a:lnTo>
                <a:lnTo>
                  <a:pt x="18125" y="10038"/>
                </a:lnTo>
                <a:lnTo>
                  <a:pt x="15388" y="10145"/>
                </a:lnTo>
                <a:lnTo>
                  <a:pt x="15618" y="9011"/>
                </a:lnTo>
                <a:lnTo>
                  <a:pt x="15845" y="7555"/>
                </a:lnTo>
                <a:lnTo>
                  <a:pt x="15618" y="5828"/>
                </a:lnTo>
                <a:lnTo>
                  <a:pt x="15446" y="7555"/>
                </a:lnTo>
                <a:lnTo>
                  <a:pt x="15275" y="9011"/>
                </a:lnTo>
                <a:lnTo>
                  <a:pt x="15104" y="10145"/>
                </a:lnTo>
                <a:lnTo>
                  <a:pt x="14478" y="10200"/>
                </a:lnTo>
                <a:lnTo>
                  <a:pt x="13223" y="10200"/>
                </a:lnTo>
                <a:lnTo>
                  <a:pt x="11286" y="10253"/>
                </a:lnTo>
                <a:lnTo>
                  <a:pt x="9405" y="10200"/>
                </a:lnTo>
                <a:lnTo>
                  <a:pt x="7524" y="10091"/>
                </a:lnTo>
                <a:lnTo>
                  <a:pt x="7352" y="8958"/>
                </a:lnTo>
                <a:lnTo>
                  <a:pt x="7068" y="7502"/>
                </a:lnTo>
                <a:lnTo>
                  <a:pt x="6897" y="5774"/>
                </a:lnTo>
                <a:lnTo>
                  <a:pt x="8549" y="5450"/>
                </a:lnTo>
                <a:close/>
              </a:path>
            </a:pathLst>
          </a:custGeom>
          <a:solidFill>
            <a:srgbClr val="005493"/>
          </a:solidFill>
        </p:spPr>
        <p:txBody>
          <a:bodyPr wrap="square" lIns="0" tIns="0" rIns="0" bIns="0" rtlCol="0">
            <a:noAutofit/>
          </a:bodyPr>
          <a:lstStyle/>
          <a:p>
            <a:endParaRPr/>
          </a:p>
        </p:txBody>
      </p:sp>
      <p:sp>
        <p:nvSpPr>
          <p:cNvPr id="310" name="object 310"/>
          <p:cNvSpPr/>
          <p:nvPr/>
        </p:nvSpPr>
        <p:spPr>
          <a:xfrm>
            <a:off x="453341" y="770326"/>
            <a:ext cx="285" cy="9228"/>
          </a:xfrm>
          <a:custGeom>
            <a:avLst/>
            <a:gdLst/>
            <a:ahLst/>
            <a:cxnLst/>
            <a:rect l="l" t="t" r="r" b="b"/>
            <a:pathLst>
              <a:path w="285" h="9228">
                <a:moveTo>
                  <a:pt x="114" y="2266"/>
                </a:moveTo>
                <a:lnTo>
                  <a:pt x="0" y="4425"/>
                </a:lnTo>
                <a:lnTo>
                  <a:pt x="58" y="9228"/>
                </a:lnTo>
                <a:lnTo>
                  <a:pt x="285" y="7177"/>
                </a:lnTo>
                <a:lnTo>
                  <a:pt x="229" y="0"/>
                </a:lnTo>
                <a:lnTo>
                  <a:pt x="114" y="2266"/>
                </a:lnTo>
                <a:close/>
              </a:path>
            </a:pathLst>
          </a:custGeom>
          <a:solidFill>
            <a:srgbClr val="005493"/>
          </a:solidFill>
        </p:spPr>
        <p:txBody>
          <a:bodyPr wrap="square" lIns="0" tIns="0" rIns="0" bIns="0" rtlCol="0">
            <a:noAutofit/>
          </a:bodyPr>
          <a:lstStyle/>
          <a:p>
            <a:endParaRPr/>
          </a:p>
        </p:txBody>
      </p:sp>
      <p:sp>
        <p:nvSpPr>
          <p:cNvPr id="311" name="object 311"/>
          <p:cNvSpPr/>
          <p:nvPr/>
        </p:nvSpPr>
        <p:spPr>
          <a:xfrm>
            <a:off x="478942" y="762501"/>
            <a:ext cx="1188" cy="7231"/>
          </a:xfrm>
          <a:custGeom>
            <a:avLst/>
            <a:gdLst/>
            <a:ahLst/>
            <a:cxnLst/>
            <a:rect l="l" t="t" r="r" b="b"/>
            <a:pathLst>
              <a:path w="1188" h="7231">
                <a:moveTo>
                  <a:pt x="0" y="6044"/>
                </a:moveTo>
                <a:lnTo>
                  <a:pt x="281" y="7231"/>
                </a:lnTo>
                <a:lnTo>
                  <a:pt x="1188" y="4155"/>
                </a:lnTo>
                <a:lnTo>
                  <a:pt x="1067" y="0"/>
                </a:lnTo>
                <a:lnTo>
                  <a:pt x="906" y="2158"/>
                </a:lnTo>
                <a:lnTo>
                  <a:pt x="503" y="4208"/>
                </a:lnTo>
                <a:lnTo>
                  <a:pt x="0" y="6044"/>
                </a:lnTo>
                <a:close/>
              </a:path>
            </a:pathLst>
          </a:custGeom>
          <a:solidFill>
            <a:srgbClr val="005493"/>
          </a:solidFill>
        </p:spPr>
        <p:txBody>
          <a:bodyPr wrap="square" lIns="0" tIns="0" rIns="0" bIns="0" rtlCol="0">
            <a:noAutofit/>
          </a:bodyPr>
          <a:lstStyle/>
          <a:p>
            <a:endParaRPr/>
          </a:p>
        </p:txBody>
      </p:sp>
      <p:sp>
        <p:nvSpPr>
          <p:cNvPr id="312" name="object 312"/>
          <p:cNvSpPr/>
          <p:nvPr/>
        </p:nvSpPr>
        <p:spPr>
          <a:xfrm>
            <a:off x="463602" y="753704"/>
            <a:ext cx="227" cy="14247"/>
          </a:xfrm>
          <a:custGeom>
            <a:avLst/>
            <a:gdLst/>
            <a:ahLst/>
            <a:cxnLst/>
            <a:rect l="l" t="t" r="r" b="b"/>
            <a:pathLst>
              <a:path w="227" h="14247">
                <a:moveTo>
                  <a:pt x="169" y="2752"/>
                </a:moveTo>
                <a:lnTo>
                  <a:pt x="0" y="0"/>
                </a:lnTo>
                <a:lnTo>
                  <a:pt x="56" y="14247"/>
                </a:lnTo>
                <a:lnTo>
                  <a:pt x="227" y="11658"/>
                </a:lnTo>
                <a:lnTo>
                  <a:pt x="227" y="5450"/>
                </a:lnTo>
                <a:lnTo>
                  <a:pt x="169" y="2752"/>
                </a:lnTo>
                <a:close/>
              </a:path>
            </a:pathLst>
          </a:custGeom>
          <a:solidFill>
            <a:srgbClr val="005493"/>
          </a:solidFill>
        </p:spPr>
        <p:txBody>
          <a:bodyPr wrap="square" lIns="0" tIns="0" rIns="0" bIns="0" rtlCol="0">
            <a:noAutofit/>
          </a:bodyPr>
          <a:lstStyle/>
          <a:p>
            <a:endParaRPr/>
          </a:p>
        </p:txBody>
      </p:sp>
      <p:sp>
        <p:nvSpPr>
          <p:cNvPr id="313" name="object 313"/>
          <p:cNvSpPr/>
          <p:nvPr/>
        </p:nvSpPr>
        <p:spPr>
          <a:xfrm>
            <a:off x="444280" y="741453"/>
            <a:ext cx="18979" cy="35617"/>
          </a:xfrm>
          <a:custGeom>
            <a:avLst/>
            <a:gdLst/>
            <a:ahLst/>
            <a:cxnLst/>
            <a:rect l="l" t="t" r="r" b="b"/>
            <a:pathLst>
              <a:path w="18979" h="35617">
                <a:moveTo>
                  <a:pt x="17440" y="216"/>
                </a:moveTo>
                <a:lnTo>
                  <a:pt x="16983" y="0"/>
                </a:lnTo>
                <a:lnTo>
                  <a:pt x="17553" y="3022"/>
                </a:lnTo>
                <a:lnTo>
                  <a:pt x="18010" y="5936"/>
                </a:lnTo>
                <a:lnTo>
                  <a:pt x="18294" y="8797"/>
                </a:lnTo>
                <a:lnTo>
                  <a:pt x="15559" y="9497"/>
                </a:lnTo>
                <a:lnTo>
                  <a:pt x="12651" y="10091"/>
                </a:lnTo>
                <a:lnTo>
                  <a:pt x="9630" y="10524"/>
                </a:lnTo>
                <a:lnTo>
                  <a:pt x="9461" y="7555"/>
                </a:lnTo>
                <a:lnTo>
                  <a:pt x="9175" y="4533"/>
                </a:lnTo>
                <a:lnTo>
                  <a:pt x="9004" y="11333"/>
                </a:lnTo>
                <a:lnTo>
                  <a:pt x="9175" y="14194"/>
                </a:lnTo>
                <a:lnTo>
                  <a:pt x="9290" y="17000"/>
                </a:lnTo>
                <a:lnTo>
                  <a:pt x="9346" y="19644"/>
                </a:lnTo>
                <a:lnTo>
                  <a:pt x="6325" y="20022"/>
                </a:lnTo>
                <a:lnTo>
                  <a:pt x="3248" y="20291"/>
                </a:lnTo>
                <a:lnTo>
                  <a:pt x="112" y="20453"/>
                </a:lnTo>
                <a:lnTo>
                  <a:pt x="112" y="17808"/>
                </a:lnTo>
                <a:lnTo>
                  <a:pt x="56" y="15058"/>
                </a:lnTo>
                <a:lnTo>
                  <a:pt x="0" y="12197"/>
                </a:lnTo>
                <a:lnTo>
                  <a:pt x="56" y="31786"/>
                </a:lnTo>
                <a:lnTo>
                  <a:pt x="56" y="29142"/>
                </a:lnTo>
                <a:lnTo>
                  <a:pt x="112" y="26606"/>
                </a:lnTo>
                <a:lnTo>
                  <a:pt x="112" y="21047"/>
                </a:lnTo>
                <a:lnTo>
                  <a:pt x="3248" y="20886"/>
                </a:lnTo>
                <a:lnTo>
                  <a:pt x="6325" y="20616"/>
                </a:lnTo>
                <a:lnTo>
                  <a:pt x="9346" y="20238"/>
                </a:lnTo>
                <a:lnTo>
                  <a:pt x="9403" y="23097"/>
                </a:lnTo>
                <a:lnTo>
                  <a:pt x="9346" y="25797"/>
                </a:lnTo>
                <a:lnTo>
                  <a:pt x="9403" y="35617"/>
                </a:lnTo>
                <a:lnTo>
                  <a:pt x="9403" y="35295"/>
                </a:lnTo>
                <a:lnTo>
                  <a:pt x="9630" y="33297"/>
                </a:lnTo>
                <a:lnTo>
                  <a:pt x="9745" y="31139"/>
                </a:lnTo>
                <a:lnTo>
                  <a:pt x="9860" y="28817"/>
                </a:lnTo>
                <a:lnTo>
                  <a:pt x="9860" y="14086"/>
                </a:lnTo>
                <a:lnTo>
                  <a:pt x="9689" y="11225"/>
                </a:lnTo>
                <a:lnTo>
                  <a:pt x="12709" y="10794"/>
                </a:lnTo>
                <a:lnTo>
                  <a:pt x="15616" y="10253"/>
                </a:lnTo>
                <a:lnTo>
                  <a:pt x="18409" y="9497"/>
                </a:lnTo>
                <a:lnTo>
                  <a:pt x="18693" y="12413"/>
                </a:lnTo>
                <a:lnTo>
                  <a:pt x="18864" y="15164"/>
                </a:lnTo>
                <a:lnTo>
                  <a:pt x="18979" y="17863"/>
                </a:lnTo>
                <a:lnTo>
                  <a:pt x="18920" y="8635"/>
                </a:lnTo>
                <a:lnTo>
                  <a:pt x="18637" y="5936"/>
                </a:lnTo>
                <a:lnTo>
                  <a:pt x="18238" y="3130"/>
                </a:lnTo>
                <a:lnTo>
                  <a:pt x="17668" y="324"/>
                </a:lnTo>
                <a:lnTo>
                  <a:pt x="17440" y="216"/>
                </a:lnTo>
                <a:close/>
              </a:path>
            </a:pathLst>
          </a:custGeom>
          <a:solidFill>
            <a:srgbClr val="005493"/>
          </a:solidFill>
        </p:spPr>
        <p:txBody>
          <a:bodyPr wrap="square" lIns="0" tIns="0" rIns="0" bIns="0" rtlCol="0">
            <a:noAutofit/>
          </a:bodyPr>
          <a:lstStyle/>
          <a:p>
            <a:endParaRPr/>
          </a:p>
        </p:txBody>
      </p:sp>
      <p:sp>
        <p:nvSpPr>
          <p:cNvPr id="314" name="object 314"/>
          <p:cNvSpPr/>
          <p:nvPr/>
        </p:nvSpPr>
        <p:spPr>
          <a:xfrm>
            <a:off x="405010" y="773293"/>
            <a:ext cx="20745" cy="12628"/>
          </a:xfrm>
          <a:custGeom>
            <a:avLst/>
            <a:gdLst/>
            <a:ahLst/>
            <a:cxnLst/>
            <a:rect l="l" t="t" r="r" b="b"/>
            <a:pathLst>
              <a:path w="20745" h="12628">
                <a:moveTo>
                  <a:pt x="14762" y="8527"/>
                </a:moveTo>
                <a:lnTo>
                  <a:pt x="12025" y="7880"/>
                </a:lnTo>
                <a:lnTo>
                  <a:pt x="11626" y="7772"/>
                </a:lnTo>
                <a:lnTo>
                  <a:pt x="9004" y="7124"/>
                </a:lnTo>
                <a:lnTo>
                  <a:pt x="6555" y="6314"/>
                </a:lnTo>
                <a:lnTo>
                  <a:pt x="4331" y="5505"/>
                </a:lnTo>
                <a:lnTo>
                  <a:pt x="3534" y="3941"/>
                </a:lnTo>
                <a:lnTo>
                  <a:pt x="2793" y="2105"/>
                </a:lnTo>
                <a:lnTo>
                  <a:pt x="2223" y="0"/>
                </a:lnTo>
                <a:lnTo>
                  <a:pt x="2336" y="2105"/>
                </a:lnTo>
                <a:lnTo>
                  <a:pt x="3077" y="3832"/>
                </a:lnTo>
                <a:lnTo>
                  <a:pt x="3818" y="5288"/>
                </a:lnTo>
                <a:lnTo>
                  <a:pt x="2450" y="4749"/>
                </a:lnTo>
                <a:lnTo>
                  <a:pt x="1139" y="4210"/>
                </a:lnTo>
                <a:lnTo>
                  <a:pt x="0" y="3616"/>
                </a:lnTo>
                <a:lnTo>
                  <a:pt x="114" y="3777"/>
                </a:lnTo>
                <a:lnTo>
                  <a:pt x="513" y="4210"/>
                </a:lnTo>
                <a:lnTo>
                  <a:pt x="1595" y="4696"/>
                </a:lnTo>
                <a:lnTo>
                  <a:pt x="2793" y="5235"/>
                </a:lnTo>
                <a:lnTo>
                  <a:pt x="4046" y="5721"/>
                </a:lnTo>
                <a:lnTo>
                  <a:pt x="4559" y="6691"/>
                </a:lnTo>
                <a:lnTo>
                  <a:pt x="5129" y="7502"/>
                </a:lnTo>
                <a:lnTo>
                  <a:pt x="5643" y="8311"/>
                </a:lnTo>
                <a:lnTo>
                  <a:pt x="5870" y="8419"/>
                </a:lnTo>
                <a:lnTo>
                  <a:pt x="6325" y="8688"/>
                </a:lnTo>
                <a:lnTo>
                  <a:pt x="5755" y="7880"/>
                </a:lnTo>
                <a:lnTo>
                  <a:pt x="5129" y="6963"/>
                </a:lnTo>
                <a:lnTo>
                  <a:pt x="4559" y="5883"/>
                </a:lnTo>
                <a:lnTo>
                  <a:pt x="6782" y="6746"/>
                </a:lnTo>
                <a:lnTo>
                  <a:pt x="9175" y="7502"/>
                </a:lnTo>
                <a:lnTo>
                  <a:pt x="11741" y="8149"/>
                </a:lnTo>
                <a:lnTo>
                  <a:pt x="12424" y="9877"/>
                </a:lnTo>
                <a:lnTo>
                  <a:pt x="13165" y="11333"/>
                </a:lnTo>
                <a:lnTo>
                  <a:pt x="14021" y="12466"/>
                </a:lnTo>
                <a:lnTo>
                  <a:pt x="14419" y="12628"/>
                </a:lnTo>
                <a:lnTo>
                  <a:pt x="13622" y="11494"/>
                </a:lnTo>
                <a:lnTo>
                  <a:pt x="12881" y="10038"/>
                </a:lnTo>
                <a:lnTo>
                  <a:pt x="12196" y="8258"/>
                </a:lnTo>
                <a:lnTo>
                  <a:pt x="14874" y="8905"/>
                </a:lnTo>
                <a:lnTo>
                  <a:pt x="17724" y="9499"/>
                </a:lnTo>
                <a:lnTo>
                  <a:pt x="20745" y="9930"/>
                </a:lnTo>
                <a:lnTo>
                  <a:pt x="20632" y="9552"/>
                </a:lnTo>
                <a:lnTo>
                  <a:pt x="17611" y="9121"/>
                </a:lnTo>
                <a:lnTo>
                  <a:pt x="14762" y="8527"/>
                </a:lnTo>
                <a:close/>
              </a:path>
            </a:pathLst>
          </a:custGeom>
          <a:solidFill>
            <a:srgbClr val="005493"/>
          </a:solidFill>
        </p:spPr>
        <p:txBody>
          <a:bodyPr wrap="square" lIns="0" tIns="0" rIns="0" bIns="0" rtlCol="0">
            <a:noAutofit/>
          </a:bodyPr>
          <a:lstStyle/>
          <a:p>
            <a:endParaRPr/>
          </a:p>
        </p:txBody>
      </p:sp>
      <p:sp>
        <p:nvSpPr>
          <p:cNvPr id="315" name="object 315"/>
          <p:cNvSpPr/>
          <p:nvPr/>
        </p:nvSpPr>
        <p:spPr>
          <a:xfrm>
            <a:off x="414472" y="752517"/>
            <a:ext cx="9632" cy="22287"/>
          </a:xfrm>
          <a:custGeom>
            <a:avLst/>
            <a:gdLst/>
            <a:ahLst/>
            <a:cxnLst/>
            <a:rect l="l" t="t" r="r" b="b"/>
            <a:pathLst>
              <a:path w="9632" h="22287">
                <a:moveTo>
                  <a:pt x="56" y="6475"/>
                </a:moveTo>
                <a:lnTo>
                  <a:pt x="0" y="7069"/>
                </a:lnTo>
                <a:lnTo>
                  <a:pt x="2906" y="7825"/>
                </a:lnTo>
                <a:lnTo>
                  <a:pt x="5927" y="8419"/>
                </a:lnTo>
                <a:lnTo>
                  <a:pt x="9062" y="8903"/>
                </a:lnTo>
                <a:lnTo>
                  <a:pt x="9004" y="11764"/>
                </a:lnTo>
                <a:lnTo>
                  <a:pt x="9119" y="14517"/>
                </a:lnTo>
                <a:lnTo>
                  <a:pt x="9231" y="17053"/>
                </a:lnTo>
                <a:lnTo>
                  <a:pt x="6098" y="16567"/>
                </a:lnTo>
                <a:lnTo>
                  <a:pt x="3020" y="15973"/>
                </a:lnTo>
                <a:lnTo>
                  <a:pt x="3077" y="16514"/>
                </a:lnTo>
                <a:lnTo>
                  <a:pt x="6098" y="17106"/>
                </a:lnTo>
                <a:lnTo>
                  <a:pt x="9290" y="17592"/>
                </a:lnTo>
                <a:lnTo>
                  <a:pt x="9403" y="20020"/>
                </a:lnTo>
                <a:lnTo>
                  <a:pt x="9632" y="22287"/>
                </a:lnTo>
                <a:lnTo>
                  <a:pt x="9403" y="0"/>
                </a:lnTo>
                <a:lnTo>
                  <a:pt x="9231" y="2860"/>
                </a:lnTo>
                <a:lnTo>
                  <a:pt x="9119" y="5666"/>
                </a:lnTo>
                <a:lnTo>
                  <a:pt x="9062" y="8311"/>
                </a:lnTo>
                <a:lnTo>
                  <a:pt x="5927" y="7825"/>
                </a:lnTo>
                <a:lnTo>
                  <a:pt x="2906" y="7230"/>
                </a:lnTo>
                <a:lnTo>
                  <a:pt x="56" y="6475"/>
                </a:lnTo>
                <a:close/>
              </a:path>
            </a:pathLst>
          </a:custGeom>
          <a:solidFill>
            <a:srgbClr val="005493"/>
          </a:solidFill>
        </p:spPr>
        <p:txBody>
          <a:bodyPr wrap="square" lIns="0" tIns="0" rIns="0" bIns="0" rtlCol="0">
            <a:noAutofit/>
          </a:bodyPr>
          <a:lstStyle/>
          <a:p>
            <a:endParaRPr/>
          </a:p>
        </p:txBody>
      </p:sp>
      <p:sp>
        <p:nvSpPr>
          <p:cNvPr id="316" name="object 316"/>
          <p:cNvSpPr/>
          <p:nvPr/>
        </p:nvSpPr>
        <p:spPr>
          <a:xfrm>
            <a:off x="436243" y="737514"/>
            <a:ext cx="7467" cy="18997"/>
          </a:xfrm>
          <a:custGeom>
            <a:avLst/>
            <a:gdLst/>
            <a:ahLst/>
            <a:cxnLst/>
            <a:rect l="l" t="t" r="r" b="b"/>
            <a:pathLst>
              <a:path w="7467" h="18997">
                <a:moveTo>
                  <a:pt x="7240" y="55"/>
                </a:moveTo>
                <a:lnTo>
                  <a:pt x="6670" y="0"/>
                </a:lnTo>
                <a:lnTo>
                  <a:pt x="6782" y="1511"/>
                </a:lnTo>
                <a:lnTo>
                  <a:pt x="6839" y="3022"/>
                </a:lnTo>
                <a:lnTo>
                  <a:pt x="6897" y="4586"/>
                </a:lnTo>
                <a:lnTo>
                  <a:pt x="6897" y="4964"/>
                </a:lnTo>
                <a:lnTo>
                  <a:pt x="6954" y="6314"/>
                </a:lnTo>
                <a:lnTo>
                  <a:pt x="7068" y="9389"/>
                </a:lnTo>
                <a:lnTo>
                  <a:pt x="7125" y="12466"/>
                </a:lnTo>
                <a:lnTo>
                  <a:pt x="7240" y="15380"/>
                </a:lnTo>
                <a:lnTo>
                  <a:pt x="6213" y="15433"/>
                </a:lnTo>
                <a:lnTo>
                  <a:pt x="5187" y="15433"/>
                </a:lnTo>
                <a:lnTo>
                  <a:pt x="4160" y="15489"/>
                </a:lnTo>
                <a:lnTo>
                  <a:pt x="2052" y="15489"/>
                </a:lnTo>
                <a:lnTo>
                  <a:pt x="0" y="15433"/>
                </a:lnTo>
                <a:lnTo>
                  <a:pt x="0" y="16189"/>
                </a:lnTo>
                <a:lnTo>
                  <a:pt x="2052" y="16244"/>
                </a:lnTo>
                <a:lnTo>
                  <a:pt x="4160" y="16189"/>
                </a:lnTo>
                <a:lnTo>
                  <a:pt x="6213" y="16189"/>
                </a:lnTo>
                <a:lnTo>
                  <a:pt x="7240" y="16136"/>
                </a:lnTo>
                <a:lnTo>
                  <a:pt x="7296" y="18997"/>
                </a:lnTo>
                <a:lnTo>
                  <a:pt x="7467" y="55"/>
                </a:lnTo>
                <a:lnTo>
                  <a:pt x="7240" y="55"/>
                </a:lnTo>
                <a:close/>
              </a:path>
            </a:pathLst>
          </a:custGeom>
          <a:solidFill>
            <a:srgbClr val="005493"/>
          </a:solidFill>
        </p:spPr>
        <p:txBody>
          <a:bodyPr wrap="square" lIns="0" tIns="0" rIns="0" bIns="0" rtlCol="0">
            <a:noAutofit/>
          </a:bodyPr>
          <a:lstStyle/>
          <a:p>
            <a:endParaRPr/>
          </a:p>
        </p:txBody>
      </p:sp>
      <p:sp>
        <p:nvSpPr>
          <p:cNvPr id="317" name="object 317"/>
          <p:cNvSpPr/>
          <p:nvPr/>
        </p:nvSpPr>
        <p:spPr>
          <a:xfrm>
            <a:off x="433906" y="737569"/>
            <a:ext cx="18864" cy="46193"/>
          </a:xfrm>
          <a:custGeom>
            <a:avLst/>
            <a:gdLst/>
            <a:ahLst/>
            <a:cxnLst/>
            <a:rect l="l" t="t" r="r" b="b"/>
            <a:pathLst>
              <a:path w="18864" h="46193">
                <a:moveTo>
                  <a:pt x="56" y="33512"/>
                </a:moveTo>
                <a:lnTo>
                  <a:pt x="2394" y="33620"/>
                </a:lnTo>
                <a:lnTo>
                  <a:pt x="4787" y="33673"/>
                </a:lnTo>
                <a:lnTo>
                  <a:pt x="7181" y="33620"/>
                </a:lnTo>
                <a:lnTo>
                  <a:pt x="8947" y="33620"/>
                </a:lnTo>
                <a:lnTo>
                  <a:pt x="9803" y="33565"/>
                </a:lnTo>
                <a:lnTo>
                  <a:pt x="9860" y="46193"/>
                </a:lnTo>
                <a:lnTo>
                  <a:pt x="10031" y="44574"/>
                </a:lnTo>
                <a:lnTo>
                  <a:pt x="10146" y="42793"/>
                </a:lnTo>
                <a:lnTo>
                  <a:pt x="10259" y="40743"/>
                </a:lnTo>
                <a:lnTo>
                  <a:pt x="10259" y="12356"/>
                </a:lnTo>
                <a:lnTo>
                  <a:pt x="10202" y="9334"/>
                </a:lnTo>
                <a:lnTo>
                  <a:pt x="10087" y="6205"/>
                </a:lnTo>
                <a:lnTo>
                  <a:pt x="12937" y="6097"/>
                </a:lnTo>
                <a:lnTo>
                  <a:pt x="15730" y="5828"/>
                </a:lnTo>
                <a:lnTo>
                  <a:pt x="18524" y="5450"/>
                </a:lnTo>
                <a:lnTo>
                  <a:pt x="18864" y="8525"/>
                </a:lnTo>
                <a:lnTo>
                  <a:pt x="18751" y="1239"/>
                </a:lnTo>
                <a:lnTo>
                  <a:pt x="18465" y="1186"/>
                </a:lnTo>
                <a:lnTo>
                  <a:pt x="17954" y="1078"/>
                </a:lnTo>
                <a:lnTo>
                  <a:pt x="18125" y="1995"/>
                </a:lnTo>
                <a:lnTo>
                  <a:pt x="18181" y="2859"/>
                </a:lnTo>
                <a:lnTo>
                  <a:pt x="18294" y="3775"/>
                </a:lnTo>
                <a:lnTo>
                  <a:pt x="18353" y="4153"/>
                </a:lnTo>
                <a:lnTo>
                  <a:pt x="18409" y="4856"/>
                </a:lnTo>
                <a:lnTo>
                  <a:pt x="15730" y="5233"/>
                </a:lnTo>
                <a:lnTo>
                  <a:pt x="12881" y="5450"/>
                </a:lnTo>
                <a:lnTo>
                  <a:pt x="10031" y="5611"/>
                </a:lnTo>
                <a:lnTo>
                  <a:pt x="10031" y="4478"/>
                </a:lnTo>
                <a:lnTo>
                  <a:pt x="9975" y="2967"/>
                </a:lnTo>
                <a:lnTo>
                  <a:pt x="9916" y="1509"/>
                </a:lnTo>
                <a:lnTo>
                  <a:pt x="9803" y="0"/>
                </a:lnTo>
                <a:lnTo>
                  <a:pt x="9632" y="18942"/>
                </a:lnTo>
                <a:lnTo>
                  <a:pt x="9689" y="21693"/>
                </a:lnTo>
                <a:lnTo>
                  <a:pt x="9745" y="24337"/>
                </a:lnTo>
                <a:lnTo>
                  <a:pt x="8492" y="24392"/>
                </a:lnTo>
                <a:lnTo>
                  <a:pt x="7238" y="24445"/>
                </a:lnTo>
                <a:lnTo>
                  <a:pt x="3933" y="24445"/>
                </a:lnTo>
                <a:lnTo>
                  <a:pt x="1995" y="24392"/>
                </a:lnTo>
                <a:lnTo>
                  <a:pt x="56" y="24284"/>
                </a:lnTo>
                <a:lnTo>
                  <a:pt x="114" y="21639"/>
                </a:lnTo>
                <a:lnTo>
                  <a:pt x="171" y="18887"/>
                </a:lnTo>
                <a:lnTo>
                  <a:pt x="285" y="16026"/>
                </a:lnTo>
                <a:lnTo>
                  <a:pt x="2336" y="16134"/>
                </a:lnTo>
                <a:lnTo>
                  <a:pt x="2336" y="15378"/>
                </a:lnTo>
                <a:lnTo>
                  <a:pt x="342" y="15270"/>
                </a:lnTo>
                <a:lnTo>
                  <a:pt x="457" y="12356"/>
                </a:lnTo>
                <a:lnTo>
                  <a:pt x="569" y="9281"/>
                </a:lnTo>
                <a:lnTo>
                  <a:pt x="741" y="6150"/>
                </a:lnTo>
                <a:lnTo>
                  <a:pt x="2167" y="6259"/>
                </a:lnTo>
                <a:lnTo>
                  <a:pt x="3647" y="6314"/>
                </a:lnTo>
                <a:lnTo>
                  <a:pt x="7866" y="6314"/>
                </a:lnTo>
                <a:lnTo>
                  <a:pt x="9290" y="6259"/>
                </a:lnTo>
                <a:lnTo>
                  <a:pt x="9233" y="4909"/>
                </a:lnTo>
                <a:lnTo>
                  <a:pt x="9233" y="5611"/>
                </a:lnTo>
                <a:lnTo>
                  <a:pt x="7866" y="5664"/>
                </a:lnTo>
                <a:lnTo>
                  <a:pt x="6496" y="5719"/>
                </a:lnTo>
                <a:lnTo>
                  <a:pt x="5073" y="5719"/>
                </a:lnTo>
                <a:lnTo>
                  <a:pt x="3647" y="5664"/>
                </a:lnTo>
                <a:lnTo>
                  <a:pt x="2223" y="5664"/>
                </a:lnTo>
                <a:lnTo>
                  <a:pt x="797" y="5558"/>
                </a:lnTo>
                <a:lnTo>
                  <a:pt x="797" y="5233"/>
                </a:lnTo>
                <a:lnTo>
                  <a:pt x="855" y="4531"/>
                </a:lnTo>
                <a:lnTo>
                  <a:pt x="968" y="3020"/>
                </a:lnTo>
                <a:lnTo>
                  <a:pt x="1027" y="1509"/>
                </a:lnTo>
                <a:lnTo>
                  <a:pt x="1139" y="53"/>
                </a:lnTo>
                <a:lnTo>
                  <a:pt x="855" y="53"/>
                </a:lnTo>
                <a:lnTo>
                  <a:pt x="342" y="106"/>
                </a:lnTo>
                <a:lnTo>
                  <a:pt x="227" y="1564"/>
                </a:lnTo>
                <a:lnTo>
                  <a:pt x="171" y="3020"/>
                </a:lnTo>
                <a:lnTo>
                  <a:pt x="56" y="4478"/>
                </a:lnTo>
                <a:lnTo>
                  <a:pt x="56" y="4856"/>
                </a:lnTo>
                <a:lnTo>
                  <a:pt x="0" y="5558"/>
                </a:lnTo>
                <a:lnTo>
                  <a:pt x="0" y="32973"/>
                </a:lnTo>
                <a:lnTo>
                  <a:pt x="0" y="27737"/>
                </a:lnTo>
                <a:lnTo>
                  <a:pt x="56" y="24878"/>
                </a:lnTo>
                <a:lnTo>
                  <a:pt x="1995" y="24984"/>
                </a:lnTo>
                <a:lnTo>
                  <a:pt x="3933" y="25039"/>
                </a:lnTo>
                <a:lnTo>
                  <a:pt x="7238" y="25039"/>
                </a:lnTo>
                <a:lnTo>
                  <a:pt x="8492" y="24984"/>
                </a:lnTo>
                <a:lnTo>
                  <a:pt x="9745" y="24984"/>
                </a:lnTo>
                <a:lnTo>
                  <a:pt x="9803" y="27792"/>
                </a:lnTo>
                <a:lnTo>
                  <a:pt x="9803" y="33026"/>
                </a:lnTo>
                <a:lnTo>
                  <a:pt x="8947" y="33079"/>
                </a:lnTo>
                <a:lnTo>
                  <a:pt x="7181" y="33079"/>
                </a:lnTo>
                <a:lnTo>
                  <a:pt x="4787" y="33134"/>
                </a:lnTo>
                <a:lnTo>
                  <a:pt x="2394" y="33079"/>
                </a:lnTo>
                <a:lnTo>
                  <a:pt x="56" y="33512"/>
                </a:lnTo>
                <a:close/>
              </a:path>
            </a:pathLst>
          </a:custGeom>
          <a:solidFill>
            <a:srgbClr val="005493"/>
          </a:solidFill>
        </p:spPr>
        <p:txBody>
          <a:bodyPr wrap="square" lIns="0" tIns="0" rIns="0" bIns="0" rtlCol="0">
            <a:noAutofit/>
          </a:bodyPr>
          <a:lstStyle/>
          <a:p>
            <a:endParaRPr/>
          </a:p>
        </p:txBody>
      </p:sp>
      <p:sp>
        <p:nvSpPr>
          <p:cNvPr id="318" name="object 318"/>
          <p:cNvSpPr/>
          <p:nvPr/>
        </p:nvSpPr>
        <p:spPr>
          <a:xfrm>
            <a:off x="453341" y="770326"/>
            <a:ext cx="285" cy="9228"/>
          </a:xfrm>
          <a:custGeom>
            <a:avLst/>
            <a:gdLst/>
            <a:ahLst/>
            <a:cxnLst/>
            <a:rect l="l" t="t" r="r" b="b"/>
            <a:pathLst>
              <a:path w="285" h="9228">
                <a:moveTo>
                  <a:pt x="114" y="2266"/>
                </a:moveTo>
                <a:lnTo>
                  <a:pt x="0" y="4425"/>
                </a:lnTo>
                <a:lnTo>
                  <a:pt x="58" y="9228"/>
                </a:lnTo>
                <a:lnTo>
                  <a:pt x="285" y="7177"/>
                </a:lnTo>
                <a:lnTo>
                  <a:pt x="229" y="0"/>
                </a:lnTo>
                <a:lnTo>
                  <a:pt x="114" y="2266"/>
                </a:lnTo>
                <a:close/>
              </a:path>
            </a:pathLst>
          </a:custGeom>
          <a:solidFill>
            <a:srgbClr val="005695"/>
          </a:solidFill>
        </p:spPr>
        <p:txBody>
          <a:bodyPr wrap="square" lIns="0" tIns="0" rIns="0" bIns="0" rtlCol="0">
            <a:noAutofit/>
          </a:bodyPr>
          <a:lstStyle/>
          <a:p>
            <a:endParaRPr/>
          </a:p>
        </p:txBody>
      </p:sp>
      <p:sp>
        <p:nvSpPr>
          <p:cNvPr id="319" name="object 319"/>
          <p:cNvSpPr/>
          <p:nvPr/>
        </p:nvSpPr>
        <p:spPr>
          <a:xfrm>
            <a:off x="463602" y="753704"/>
            <a:ext cx="227" cy="14247"/>
          </a:xfrm>
          <a:custGeom>
            <a:avLst/>
            <a:gdLst/>
            <a:ahLst/>
            <a:cxnLst/>
            <a:rect l="l" t="t" r="r" b="b"/>
            <a:pathLst>
              <a:path w="227" h="14247">
                <a:moveTo>
                  <a:pt x="169" y="2752"/>
                </a:moveTo>
                <a:lnTo>
                  <a:pt x="0" y="0"/>
                </a:lnTo>
                <a:lnTo>
                  <a:pt x="56" y="14247"/>
                </a:lnTo>
                <a:lnTo>
                  <a:pt x="227" y="11658"/>
                </a:lnTo>
                <a:lnTo>
                  <a:pt x="227" y="5450"/>
                </a:lnTo>
                <a:lnTo>
                  <a:pt x="169" y="2752"/>
                </a:lnTo>
                <a:close/>
              </a:path>
            </a:pathLst>
          </a:custGeom>
          <a:solidFill>
            <a:srgbClr val="005695"/>
          </a:solidFill>
        </p:spPr>
        <p:txBody>
          <a:bodyPr wrap="square" lIns="0" tIns="0" rIns="0" bIns="0" rtlCol="0">
            <a:noAutofit/>
          </a:bodyPr>
          <a:lstStyle/>
          <a:p>
            <a:endParaRPr/>
          </a:p>
        </p:txBody>
      </p:sp>
      <p:sp>
        <p:nvSpPr>
          <p:cNvPr id="320" name="object 320"/>
          <p:cNvSpPr/>
          <p:nvPr/>
        </p:nvSpPr>
        <p:spPr>
          <a:xfrm>
            <a:off x="405752" y="773293"/>
            <a:ext cx="20004" cy="12358"/>
          </a:xfrm>
          <a:custGeom>
            <a:avLst/>
            <a:gdLst/>
            <a:ahLst/>
            <a:cxnLst/>
            <a:rect l="l" t="t" r="r" b="b"/>
            <a:pathLst>
              <a:path w="20004" h="12358">
                <a:moveTo>
                  <a:pt x="14021" y="8527"/>
                </a:moveTo>
                <a:lnTo>
                  <a:pt x="11284" y="7880"/>
                </a:lnTo>
                <a:lnTo>
                  <a:pt x="10885" y="7772"/>
                </a:lnTo>
                <a:lnTo>
                  <a:pt x="8263" y="7124"/>
                </a:lnTo>
                <a:lnTo>
                  <a:pt x="5814" y="6314"/>
                </a:lnTo>
                <a:lnTo>
                  <a:pt x="3590" y="5505"/>
                </a:lnTo>
                <a:lnTo>
                  <a:pt x="2793" y="3941"/>
                </a:lnTo>
                <a:lnTo>
                  <a:pt x="2052" y="2105"/>
                </a:lnTo>
                <a:lnTo>
                  <a:pt x="1482" y="0"/>
                </a:lnTo>
                <a:lnTo>
                  <a:pt x="1595" y="2105"/>
                </a:lnTo>
                <a:lnTo>
                  <a:pt x="2336" y="3832"/>
                </a:lnTo>
                <a:lnTo>
                  <a:pt x="3077" y="5288"/>
                </a:lnTo>
                <a:lnTo>
                  <a:pt x="1993" y="4858"/>
                </a:lnTo>
                <a:lnTo>
                  <a:pt x="968" y="4425"/>
                </a:lnTo>
                <a:lnTo>
                  <a:pt x="0" y="3994"/>
                </a:lnTo>
                <a:lnTo>
                  <a:pt x="171" y="4155"/>
                </a:lnTo>
                <a:lnTo>
                  <a:pt x="569" y="4588"/>
                </a:lnTo>
                <a:lnTo>
                  <a:pt x="1423" y="4966"/>
                </a:lnTo>
                <a:lnTo>
                  <a:pt x="2336" y="5344"/>
                </a:lnTo>
                <a:lnTo>
                  <a:pt x="3304" y="5721"/>
                </a:lnTo>
                <a:lnTo>
                  <a:pt x="3703" y="6477"/>
                </a:lnTo>
                <a:lnTo>
                  <a:pt x="4104" y="7124"/>
                </a:lnTo>
                <a:lnTo>
                  <a:pt x="4559" y="7772"/>
                </a:lnTo>
                <a:lnTo>
                  <a:pt x="4787" y="7933"/>
                </a:lnTo>
                <a:lnTo>
                  <a:pt x="5244" y="8202"/>
                </a:lnTo>
                <a:lnTo>
                  <a:pt x="4730" y="7555"/>
                </a:lnTo>
                <a:lnTo>
                  <a:pt x="4273" y="6746"/>
                </a:lnTo>
                <a:lnTo>
                  <a:pt x="3818" y="5883"/>
                </a:lnTo>
                <a:lnTo>
                  <a:pt x="6041" y="6746"/>
                </a:lnTo>
                <a:lnTo>
                  <a:pt x="8434" y="7502"/>
                </a:lnTo>
                <a:lnTo>
                  <a:pt x="11000" y="8149"/>
                </a:lnTo>
                <a:lnTo>
                  <a:pt x="11626" y="9769"/>
                </a:lnTo>
                <a:lnTo>
                  <a:pt x="12367" y="11117"/>
                </a:lnTo>
                <a:lnTo>
                  <a:pt x="13108" y="12197"/>
                </a:lnTo>
                <a:lnTo>
                  <a:pt x="13507" y="12358"/>
                </a:lnTo>
                <a:lnTo>
                  <a:pt x="12766" y="11280"/>
                </a:lnTo>
                <a:lnTo>
                  <a:pt x="12083" y="9877"/>
                </a:lnTo>
                <a:lnTo>
                  <a:pt x="11455" y="8258"/>
                </a:lnTo>
                <a:lnTo>
                  <a:pt x="14133" y="8905"/>
                </a:lnTo>
                <a:lnTo>
                  <a:pt x="16983" y="9499"/>
                </a:lnTo>
                <a:lnTo>
                  <a:pt x="20004" y="9930"/>
                </a:lnTo>
                <a:lnTo>
                  <a:pt x="19891" y="9552"/>
                </a:lnTo>
                <a:lnTo>
                  <a:pt x="16870" y="9121"/>
                </a:lnTo>
                <a:lnTo>
                  <a:pt x="14021" y="8527"/>
                </a:lnTo>
                <a:close/>
              </a:path>
            </a:pathLst>
          </a:custGeom>
          <a:solidFill>
            <a:srgbClr val="005695"/>
          </a:solidFill>
        </p:spPr>
        <p:txBody>
          <a:bodyPr wrap="square" lIns="0" tIns="0" rIns="0" bIns="0" rtlCol="0">
            <a:noAutofit/>
          </a:bodyPr>
          <a:lstStyle/>
          <a:p>
            <a:endParaRPr/>
          </a:p>
        </p:txBody>
      </p:sp>
      <p:sp>
        <p:nvSpPr>
          <p:cNvPr id="321" name="object 321"/>
          <p:cNvSpPr/>
          <p:nvPr/>
        </p:nvSpPr>
        <p:spPr>
          <a:xfrm>
            <a:off x="414472" y="752517"/>
            <a:ext cx="9632" cy="22556"/>
          </a:xfrm>
          <a:custGeom>
            <a:avLst/>
            <a:gdLst/>
            <a:ahLst/>
            <a:cxnLst/>
            <a:rect l="l" t="t" r="r" b="b"/>
            <a:pathLst>
              <a:path w="9632" h="22556">
                <a:moveTo>
                  <a:pt x="626" y="20561"/>
                </a:moveTo>
                <a:lnTo>
                  <a:pt x="342" y="18239"/>
                </a:lnTo>
                <a:lnTo>
                  <a:pt x="171" y="15811"/>
                </a:lnTo>
                <a:lnTo>
                  <a:pt x="3077" y="16514"/>
                </a:lnTo>
                <a:lnTo>
                  <a:pt x="6098" y="17106"/>
                </a:lnTo>
                <a:lnTo>
                  <a:pt x="9290" y="17592"/>
                </a:lnTo>
                <a:lnTo>
                  <a:pt x="9403" y="20020"/>
                </a:lnTo>
                <a:lnTo>
                  <a:pt x="9632" y="22287"/>
                </a:lnTo>
                <a:lnTo>
                  <a:pt x="9403" y="0"/>
                </a:lnTo>
                <a:lnTo>
                  <a:pt x="9231" y="2860"/>
                </a:lnTo>
                <a:lnTo>
                  <a:pt x="9119" y="5666"/>
                </a:lnTo>
                <a:lnTo>
                  <a:pt x="9062" y="8311"/>
                </a:lnTo>
                <a:lnTo>
                  <a:pt x="5927" y="7825"/>
                </a:lnTo>
                <a:lnTo>
                  <a:pt x="2906" y="7230"/>
                </a:lnTo>
                <a:lnTo>
                  <a:pt x="56" y="6475"/>
                </a:lnTo>
                <a:lnTo>
                  <a:pt x="0" y="7069"/>
                </a:lnTo>
                <a:lnTo>
                  <a:pt x="2906" y="7825"/>
                </a:lnTo>
                <a:lnTo>
                  <a:pt x="5927" y="8419"/>
                </a:lnTo>
                <a:lnTo>
                  <a:pt x="9062" y="8903"/>
                </a:lnTo>
                <a:lnTo>
                  <a:pt x="9004" y="11764"/>
                </a:lnTo>
                <a:lnTo>
                  <a:pt x="9119" y="14517"/>
                </a:lnTo>
                <a:lnTo>
                  <a:pt x="9231" y="17053"/>
                </a:lnTo>
                <a:lnTo>
                  <a:pt x="6098" y="16567"/>
                </a:lnTo>
                <a:lnTo>
                  <a:pt x="3020" y="15973"/>
                </a:lnTo>
                <a:lnTo>
                  <a:pt x="171" y="15272"/>
                </a:lnTo>
                <a:lnTo>
                  <a:pt x="0" y="12681"/>
                </a:lnTo>
                <a:lnTo>
                  <a:pt x="112" y="20398"/>
                </a:lnTo>
                <a:lnTo>
                  <a:pt x="513" y="22556"/>
                </a:lnTo>
                <a:lnTo>
                  <a:pt x="626" y="20561"/>
                </a:lnTo>
                <a:close/>
              </a:path>
            </a:pathLst>
          </a:custGeom>
          <a:solidFill>
            <a:srgbClr val="005695"/>
          </a:solidFill>
        </p:spPr>
        <p:txBody>
          <a:bodyPr wrap="square" lIns="0" tIns="0" rIns="0" bIns="0" rtlCol="0">
            <a:noAutofit/>
          </a:bodyPr>
          <a:lstStyle/>
          <a:p>
            <a:endParaRPr/>
          </a:p>
        </p:txBody>
      </p:sp>
      <p:sp>
        <p:nvSpPr>
          <p:cNvPr id="322" name="object 322"/>
          <p:cNvSpPr/>
          <p:nvPr/>
        </p:nvSpPr>
        <p:spPr>
          <a:xfrm>
            <a:off x="424105" y="764390"/>
            <a:ext cx="340" cy="12519"/>
          </a:xfrm>
          <a:custGeom>
            <a:avLst/>
            <a:gdLst/>
            <a:ahLst/>
            <a:cxnLst/>
            <a:rect l="l" t="t" r="r" b="b"/>
            <a:pathLst>
              <a:path w="340" h="12519">
                <a:moveTo>
                  <a:pt x="112" y="2697"/>
                </a:moveTo>
                <a:lnTo>
                  <a:pt x="56" y="0"/>
                </a:lnTo>
                <a:lnTo>
                  <a:pt x="0" y="10414"/>
                </a:lnTo>
                <a:lnTo>
                  <a:pt x="340" y="12519"/>
                </a:lnTo>
                <a:lnTo>
                  <a:pt x="112" y="2697"/>
                </a:lnTo>
                <a:close/>
              </a:path>
            </a:pathLst>
          </a:custGeom>
          <a:solidFill>
            <a:srgbClr val="005695"/>
          </a:solidFill>
        </p:spPr>
        <p:txBody>
          <a:bodyPr wrap="square" lIns="0" tIns="0" rIns="0" bIns="0" rtlCol="0">
            <a:noAutofit/>
          </a:bodyPr>
          <a:lstStyle/>
          <a:p>
            <a:endParaRPr/>
          </a:p>
        </p:txBody>
      </p:sp>
      <p:sp>
        <p:nvSpPr>
          <p:cNvPr id="323" name="object 323"/>
          <p:cNvSpPr/>
          <p:nvPr/>
        </p:nvSpPr>
        <p:spPr>
          <a:xfrm>
            <a:off x="433906" y="738053"/>
            <a:ext cx="30094" cy="49271"/>
          </a:xfrm>
          <a:custGeom>
            <a:avLst/>
            <a:gdLst/>
            <a:ahLst/>
            <a:cxnLst/>
            <a:rect l="l" t="t" r="r" b="b"/>
            <a:pathLst>
              <a:path w="30094" h="49271">
                <a:moveTo>
                  <a:pt x="9576" y="0"/>
                </a:moveTo>
                <a:lnTo>
                  <a:pt x="9062" y="0"/>
                </a:lnTo>
                <a:lnTo>
                  <a:pt x="9119" y="1349"/>
                </a:lnTo>
                <a:lnTo>
                  <a:pt x="9175" y="2699"/>
                </a:lnTo>
                <a:lnTo>
                  <a:pt x="9233" y="4047"/>
                </a:lnTo>
                <a:lnTo>
                  <a:pt x="9233" y="4425"/>
                </a:lnTo>
                <a:lnTo>
                  <a:pt x="9290" y="5774"/>
                </a:lnTo>
                <a:lnTo>
                  <a:pt x="9405" y="8850"/>
                </a:lnTo>
                <a:lnTo>
                  <a:pt x="9461" y="11927"/>
                </a:lnTo>
                <a:lnTo>
                  <a:pt x="9576" y="14841"/>
                </a:lnTo>
                <a:lnTo>
                  <a:pt x="9632" y="18458"/>
                </a:lnTo>
                <a:lnTo>
                  <a:pt x="9689" y="21208"/>
                </a:lnTo>
                <a:lnTo>
                  <a:pt x="9745" y="23853"/>
                </a:lnTo>
                <a:lnTo>
                  <a:pt x="8492" y="23908"/>
                </a:lnTo>
                <a:lnTo>
                  <a:pt x="7238" y="23961"/>
                </a:lnTo>
                <a:lnTo>
                  <a:pt x="3933" y="23961"/>
                </a:lnTo>
                <a:lnTo>
                  <a:pt x="1995" y="23908"/>
                </a:lnTo>
                <a:lnTo>
                  <a:pt x="56" y="23800"/>
                </a:lnTo>
                <a:lnTo>
                  <a:pt x="56" y="4371"/>
                </a:lnTo>
                <a:lnTo>
                  <a:pt x="56" y="24394"/>
                </a:lnTo>
                <a:lnTo>
                  <a:pt x="1995" y="24500"/>
                </a:lnTo>
                <a:lnTo>
                  <a:pt x="3933" y="24555"/>
                </a:lnTo>
                <a:lnTo>
                  <a:pt x="7238" y="24555"/>
                </a:lnTo>
                <a:lnTo>
                  <a:pt x="8492" y="24500"/>
                </a:lnTo>
                <a:lnTo>
                  <a:pt x="9745" y="24500"/>
                </a:lnTo>
                <a:lnTo>
                  <a:pt x="9803" y="27308"/>
                </a:lnTo>
                <a:lnTo>
                  <a:pt x="9803" y="32542"/>
                </a:lnTo>
                <a:lnTo>
                  <a:pt x="8947" y="32595"/>
                </a:lnTo>
                <a:lnTo>
                  <a:pt x="7181" y="32595"/>
                </a:lnTo>
                <a:lnTo>
                  <a:pt x="4787" y="32650"/>
                </a:lnTo>
                <a:lnTo>
                  <a:pt x="2394" y="32595"/>
                </a:lnTo>
                <a:lnTo>
                  <a:pt x="0" y="32489"/>
                </a:lnTo>
                <a:lnTo>
                  <a:pt x="56" y="35186"/>
                </a:lnTo>
                <a:lnTo>
                  <a:pt x="56" y="33028"/>
                </a:lnTo>
                <a:lnTo>
                  <a:pt x="2394" y="33136"/>
                </a:lnTo>
                <a:lnTo>
                  <a:pt x="4787" y="33189"/>
                </a:lnTo>
                <a:lnTo>
                  <a:pt x="7181" y="33136"/>
                </a:lnTo>
                <a:lnTo>
                  <a:pt x="8947" y="33136"/>
                </a:lnTo>
                <a:lnTo>
                  <a:pt x="9803" y="33081"/>
                </a:lnTo>
                <a:lnTo>
                  <a:pt x="9803" y="35186"/>
                </a:lnTo>
                <a:lnTo>
                  <a:pt x="9745" y="37183"/>
                </a:lnTo>
                <a:lnTo>
                  <a:pt x="9689" y="39017"/>
                </a:lnTo>
                <a:lnTo>
                  <a:pt x="9689" y="39828"/>
                </a:lnTo>
                <a:lnTo>
                  <a:pt x="8492" y="39881"/>
                </a:lnTo>
                <a:lnTo>
                  <a:pt x="7238" y="39936"/>
                </a:lnTo>
                <a:lnTo>
                  <a:pt x="4046" y="39936"/>
                </a:lnTo>
                <a:lnTo>
                  <a:pt x="2108" y="39881"/>
                </a:lnTo>
                <a:lnTo>
                  <a:pt x="227" y="39773"/>
                </a:lnTo>
                <a:lnTo>
                  <a:pt x="227" y="45979"/>
                </a:lnTo>
                <a:lnTo>
                  <a:pt x="227" y="40259"/>
                </a:lnTo>
                <a:lnTo>
                  <a:pt x="2108" y="40314"/>
                </a:lnTo>
                <a:lnTo>
                  <a:pt x="4046" y="40367"/>
                </a:lnTo>
                <a:lnTo>
                  <a:pt x="8492" y="40367"/>
                </a:lnTo>
                <a:lnTo>
                  <a:pt x="9689" y="40314"/>
                </a:lnTo>
                <a:lnTo>
                  <a:pt x="9632" y="42309"/>
                </a:lnTo>
                <a:lnTo>
                  <a:pt x="9517" y="44090"/>
                </a:lnTo>
                <a:lnTo>
                  <a:pt x="9405" y="45709"/>
                </a:lnTo>
                <a:lnTo>
                  <a:pt x="8206" y="45764"/>
                </a:lnTo>
                <a:lnTo>
                  <a:pt x="4046" y="45764"/>
                </a:lnTo>
                <a:lnTo>
                  <a:pt x="2336" y="45709"/>
                </a:lnTo>
                <a:lnTo>
                  <a:pt x="684" y="46034"/>
                </a:lnTo>
                <a:lnTo>
                  <a:pt x="2336" y="46087"/>
                </a:lnTo>
                <a:lnTo>
                  <a:pt x="4046" y="46142"/>
                </a:lnTo>
                <a:lnTo>
                  <a:pt x="8206" y="46142"/>
                </a:lnTo>
                <a:lnTo>
                  <a:pt x="9405" y="46087"/>
                </a:lnTo>
                <a:lnTo>
                  <a:pt x="9632" y="47815"/>
                </a:lnTo>
                <a:lnTo>
                  <a:pt x="9803" y="46087"/>
                </a:lnTo>
                <a:lnTo>
                  <a:pt x="12766" y="45979"/>
                </a:lnTo>
                <a:lnTo>
                  <a:pt x="15616" y="45709"/>
                </a:lnTo>
                <a:lnTo>
                  <a:pt x="18353" y="45331"/>
                </a:lnTo>
                <a:lnTo>
                  <a:pt x="18010" y="46843"/>
                </a:lnTo>
                <a:lnTo>
                  <a:pt x="17668" y="48139"/>
                </a:lnTo>
                <a:lnTo>
                  <a:pt x="17555" y="49271"/>
                </a:lnTo>
                <a:lnTo>
                  <a:pt x="18010" y="48192"/>
                </a:lnTo>
                <a:lnTo>
                  <a:pt x="18409" y="46843"/>
                </a:lnTo>
                <a:lnTo>
                  <a:pt x="18751" y="45278"/>
                </a:lnTo>
                <a:lnTo>
                  <a:pt x="21601" y="44901"/>
                </a:lnTo>
                <a:lnTo>
                  <a:pt x="24336" y="44415"/>
                </a:lnTo>
                <a:lnTo>
                  <a:pt x="26958" y="43767"/>
                </a:lnTo>
                <a:lnTo>
                  <a:pt x="26388" y="45440"/>
                </a:lnTo>
                <a:lnTo>
                  <a:pt x="25762" y="46843"/>
                </a:lnTo>
                <a:lnTo>
                  <a:pt x="25136" y="47923"/>
                </a:lnTo>
                <a:lnTo>
                  <a:pt x="25476" y="47815"/>
                </a:lnTo>
                <a:lnTo>
                  <a:pt x="26161" y="46734"/>
                </a:lnTo>
                <a:lnTo>
                  <a:pt x="26787" y="45331"/>
                </a:lnTo>
                <a:lnTo>
                  <a:pt x="27357" y="43712"/>
                </a:lnTo>
                <a:lnTo>
                  <a:pt x="30094" y="43012"/>
                </a:lnTo>
                <a:lnTo>
                  <a:pt x="27472" y="43281"/>
                </a:lnTo>
                <a:lnTo>
                  <a:pt x="28042" y="41717"/>
                </a:lnTo>
                <a:lnTo>
                  <a:pt x="28497" y="39828"/>
                </a:lnTo>
                <a:lnTo>
                  <a:pt x="28839" y="37831"/>
                </a:lnTo>
                <a:lnTo>
                  <a:pt x="28954" y="37345"/>
                </a:lnTo>
                <a:lnTo>
                  <a:pt x="29238" y="35186"/>
                </a:lnTo>
                <a:lnTo>
                  <a:pt x="29524" y="32920"/>
                </a:lnTo>
                <a:lnTo>
                  <a:pt x="29695" y="30437"/>
                </a:lnTo>
                <a:lnTo>
                  <a:pt x="29695" y="15650"/>
                </a:lnTo>
                <a:lnTo>
                  <a:pt x="29353" y="12791"/>
                </a:lnTo>
                <a:lnTo>
                  <a:pt x="29409" y="24717"/>
                </a:lnTo>
                <a:lnTo>
                  <a:pt x="29353" y="27469"/>
                </a:lnTo>
                <a:lnTo>
                  <a:pt x="29182" y="30059"/>
                </a:lnTo>
                <a:lnTo>
                  <a:pt x="26332" y="30708"/>
                </a:lnTo>
                <a:lnTo>
                  <a:pt x="23367" y="31247"/>
                </a:lnTo>
                <a:lnTo>
                  <a:pt x="23311" y="31786"/>
                </a:lnTo>
                <a:lnTo>
                  <a:pt x="26332" y="31247"/>
                </a:lnTo>
                <a:lnTo>
                  <a:pt x="29182" y="30545"/>
                </a:lnTo>
                <a:lnTo>
                  <a:pt x="29010" y="33028"/>
                </a:lnTo>
                <a:lnTo>
                  <a:pt x="28783" y="35348"/>
                </a:lnTo>
                <a:lnTo>
                  <a:pt x="28440" y="37453"/>
                </a:lnTo>
                <a:lnTo>
                  <a:pt x="25703" y="38047"/>
                </a:lnTo>
                <a:lnTo>
                  <a:pt x="22797" y="38586"/>
                </a:lnTo>
                <a:lnTo>
                  <a:pt x="19776" y="39017"/>
                </a:lnTo>
                <a:lnTo>
                  <a:pt x="19720" y="29197"/>
                </a:lnTo>
                <a:lnTo>
                  <a:pt x="19664" y="31733"/>
                </a:lnTo>
                <a:lnTo>
                  <a:pt x="16699" y="32111"/>
                </a:lnTo>
                <a:lnTo>
                  <a:pt x="13622" y="32381"/>
                </a:lnTo>
                <a:lnTo>
                  <a:pt x="10430" y="32542"/>
                </a:lnTo>
                <a:lnTo>
                  <a:pt x="10430" y="33081"/>
                </a:lnTo>
                <a:lnTo>
                  <a:pt x="13565" y="32920"/>
                </a:lnTo>
                <a:lnTo>
                  <a:pt x="16643" y="32650"/>
                </a:lnTo>
                <a:lnTo>
                  <a:pt x="19664" y="32272"/>
                </a:lnTo>
                <a:lnTo>
                  <a:pt x="19720" y="39450"/>
                </a:lnTo>
                <a:lnTo>
                  <a:pt x="22741" y="39072"/>
                </a:lnTo>
                <a:lnTo>
                  <a:pt x="25591" y="38531"/>
                </a:lnTo>
                <a:lnTo>
                  <a:pt x="28384" y="37884"/>
                </a:lnTo>
                <a:lnTo>
                  <a:pt x="28042" y="39936"/>
                </a:lnTo>
                <a:lnTo>
                  <a:pt x="27584" y="41770"/>
                </a:lnTo>
                <a:lnTo>
                  <a:pt x="27073" y="43389"/>
                </a:lnTo>
                <a:lnTo>
                  <a:pt x="24451" y="43984"/>
                </a:lnTo>
                <a:lnTo>
                  <a:pt x="21714" y="44523"/>
                </a:lnTo>
                <a:lnTo>
                  <a:pt x="18808" y="44901"/>
                </a:lnTo>
                <a:lnTo>
                  <a:pt x="19150" y="43281"/>
                </a:lnTo>
                <a:lnTo>
                  <a:pt x="19492" y="41500"/>
                </a:lnTo>
                <a:lnTo>
                  <a:pt x="19434" y="36698"/>
                </a:lnTo>
                <a:lnTo>
                  <a:pt x="19265" y="38640"/>
                </a:lnTo>
                <a:lnTo>
                  <a:pt x="19265" y="39072"/>
                </a:lnTo>
                <a:lnTo>
                  <a:pt x="16357" y="39450"/>
                </a:lnTo>
                <a:lnTo>
                  <a:pt x="13336" y="39720"/>
                </a:lnTo>
                <a:lnTo>
                  <a:pt x="10259" y="39828"/>
                </a:lnTo>
                <a:lnTo>
                  <a:pt x="10259" y="11872"/>
                </a:lnTo>
                <a:lnTo>
                  <a:pt x="10259" y="40259"/>
                </a:lnTo>
                <a:lnTo>
                  <a:pt x="13279" y="40151"/>
                </a:lnTo>
                <a:lnTo>
                  <a:pt x="16300" y="39881"/>
                </a:lnTo>
                <a:lnTo>
                  <a:pt x="19206" y="39503"/>
                </a:lnTo>
                <a:lnTo>
                  <a:pt x="18979" y="41554"/>
                </a:lnTo>
                <a:lnTo>
                  <a:pt x="18751" y="43389"/>
                </a:lnTo>
                <a:lnTo>
                  <a:pt x="18409" y="44954"/>
                </a:lnTo>
                <a:lnTo>
                  <a:pt x="15674" y="45331"/>
                </a:lnTo>
                <a:lnTo>
                  <a:pt x="12824" y="45548"/>
                </a:lnTo>
                <a:lnTo>
                  <a:pt x="9860" y="45709"/>
                </a:lnTo>
                <a:lnTo>
                  <a:pt x="10031" y="44090"/>
                </a:lnTo>
                <a:lnTo>
                  <a:pt x="10146" y="42309"/>
                </a:lnTo>
                <a:lnTo>
                  <a:pt x="10087" y="5721"/>
                </a:lnTo>
                <a:lnTo>
                  <a:pt x="12937" y="5613"/>
                </a:lnTo>
                <a:lnTo>
                  <a:pt x="15730" y="5344"/>
                </a:lnTo>
                <a:lnTo>
                  <a:pt x="18524" y="4966"/>
                </a:lnTo>
                <a:lnTo>
                  <a:pt x="18864" y="8041"/>
                </a:lnTo>
                <a:lnTo>
                  <a:pt x="18864" y="1943"/>
                </a:lnTo>
                <a:lnTo>
                  <a:pt x="18808" y="1296"/>
                </a:lnTo>
                <a:lnTo>
                  <a:pt x="18524" y="1241"/>
                </a:lnTo>
                <a:lnTo>
                  <a:pt x="18067" y="1133"/>
                </a:lnTo>
                <a:lnTo>
                  <a:pt x="18125" y="1835"/>
                </a:lnTo>
                <a:lnTo>
                  <a:pt x="18238" y="2591"/>
                </a:lnTo>
                <a:lnTo>
                  <a:pt x="18294" y="3291"/>
                </a:lnTo>
                <a:lnTo>
                  <a:pt x="18353" y="3669"/>
                </a:lnTo>
                <a:lnTo>
                  <a:pt x="18409" y="4372"/>
                </a:lnTo>
                <a:lnTo>
                  <a:pt x="15730" y="4749"/>
                </a:lnTo>
                <a:lnTo>
                  <a:pt x="12881" y="4966"/>
                </a:lnTo>
                <a:lnTo>
                  <a:pt x="10031" y="5127"/>
                </a:lnTo>
                <a:lnTo>
                  <a:pt x="10031" y="3994"/>
                </a:lnTo>
                <a:lnTo>
                  <a:pt x="9975" y="2699"/>
                </a:lnTo>
                <a:lnTo>
                  <a:pt x="9916" y="1349"/>
                </a:lnTo>
                <a:lnTo>
                  <a:pt x="9860" y="55"/>
                </a:lnTo>
                <a:lnTo>
                  <a:pt x="9576" y="0"/>
                </a:lnTo>
                <a:close/>
              </a:path>
            </a:pathLst>
          </a:custGeom>
          <a:solidFill>
            <a:srgbClr val="005695"/>
          </a:solidFill>
        </p:spPr>
        <p:txBody>
          <a:bodyPr wrap="square" lIns="0" tIns="0" rIns="0" bIns="0" rtlCol="0">
            <a:noAutofit/>
          </a:bodyPr>
          <a:lstStyle/>
          <a:p>
            <a:endParaRPr/>
          </a:p>
        </p:txBody>
      </p:sp>
      <p:sp>
        <p:nvSpPr>
          <p:cNvPr id="324" name="object 324"/>
          <p:cNvSpPr/>
          <p:nvPr/>
        </p:nvSpPr>
        <p:spPr>
          <a:xfrm>
            <a:off x="433963" y="738108"/>
            <a:ext cx="9576" cy="23745"/>
          </a:xfrm>
          <a:custGeom>
            <a:avLst/>
            <a:gdLst/>
            <a:ahLst/>
            <a:cxnLst/>
            <a:rect l="l" t="t" r="r" b="b"/>
            <a:pathLst>
              <a:path w="9576" h="23745">
                <a:moveTo>
                  <a:pt x="229" y="15487"/>
                </a:moveTo>
                <a:lnTo>
                  <a:pt x="2279" y="15595"/>
                </a:lnTo>
                <a:lnTo>
                  <a:pt x="4331" y="15650"/>
                </a:lnTo>
                <a:lnTo>
                  <a:pt x="6440" y="15595"/>
                </a:lnTo>
                <a:lnTo>
                  <a:pt x="8492" y="15595"/>
                </a:lnTo>
                <a:lnTo>
                  <a:pt x="9519" y="15542"/>
                </a:lnTo>
                <a:lnTo>
                  <a:pt x="9576" y="18403"/>
                </a:lnTo>
                <a:lnTo>
                  <a:pt x="9519" y="14786"/>
                </a:lnTo>
                <a:lnTo>
                  <a:pt x="8492" y="14839"/>
                </a:lnTo>
                <a:lnTo>
                  <a:pt x="7467" y="14839"/>
                </a:lnTo>
                <a:lnTo>
                  <a:pt x="6440" y="14894"/>
                </a:lnTo>
                <a:lnTo>
                  <a:pt x="4331" y="14894"/>
                </a:lnTo>
                <a:lnTo>
                  <a:pt x="2279" y="14839"/>
                </a:lnTo>
                <a:lnTo>
                  <a:pt x="285" y="14731"/>
                </a:lnTo>
                <a:lnTo>
                  <a:pt x="400" y="11817"/>
                </a:lnTo>
                <a:lnTo>
                  <a:pt x="513" y="8742"/>
                </a:lnTo>
                <a:lnTo>
                  <a:pt x="684" y="5611"/>
                </a:lnTo>
                <a:lnTo>
                  <a:pt x="2110" y="5719"/>
                </a:lnTo>
                <a:lnTo>
                  <a:pt x="3590" y="5774"/>
                </a:lnTo>
                <a:lnTo>
                  <a:pt x="7810" y="5774"/>
                </a:lnTo>
                <a:lnTo>
                  <a:pt x="9233" y="5719"/>
                </a:lnTo>
                <a:lnTo>
                  <a:pt x="9177" y="4370"/>
                </a:lnTo>
                <a:lnTo>
                  <a:pt x="9177" y="5072"/>
                </a:lnTo>
                <a:lnTo>
                  <a:pt x="7810" y="5125"/>
                </a:lnTo>
                <a:lnTo>
                  <a:pt x="6440" y="5180"/>
                </a:lnTo>
                <a:lnTo>
                  <a:pt x="5016" y="5180"/>
                </a:lnTo>
                <a:lnTo>
                  <a:pt x="3590" y="5125"/>
                </a:lnTo>
                <a:lnTo>
                  <a:pt x="2167" y="5125"/>
                </a:lnTo>
                <a:lnTo>
                  <a:pt x="741" y="5019"/>
                </a:lnTo>
                <a:lnTo>
                  <a:pt x="741" y="4694"/>
                </a:lnTo>
                <a:lnTo>
                  <a:pt x="799" y="3992"/>
                </a:lnTo>
                <a:lnTo>
                  <a:pt x="855" y="2644"/>
                </a:lnTo>
                <a:lnTo>
                  <a:pt x="970" y="1294"/>
                </a:lnTo>
                <a:lnTo>
                  <a:pt x="1083" y="0"/>
                </a:lnTo>
                <a:lnTo>
                  <a:pt x="799" y="53"/>
                </a:lnTo>
                <a:lnTo>
                  <a:pt x="229" y="108"/>
                </a:lnTo>
                <a:lnTo>
                  <a:pt x="171" y="1347"/>
                </a:lnTo>
                <a:lnTo>
                  <a:pt x="58" y="2644"/>
                </a:lnTo>
                <a:lnTo>
                  <a:pt x="0" y="3939"/>
                </a:lnTo>
                <a:lnTo>
                  <a:pt x="0" y="23745"/>
                </a:lnTo>
                <a:lnTo>
                  <a:pt x="58" y="21100"/>
                </a:lnTo>
                <a:lnTo>
                  <a:pt x="114" y="18348"/>
                </a:lnTo>
                <a:lnTo>
                  <a:pt x="229" y="15487"/>
                </a:lnTo>
                <a:close/>
              </a:path>
            </a:pathLst>
          </a:custGeom>
          <a:solidFill>
            <a:srgbClr val="005695"/>
          </a:solidFill>
        </p:spPr>
        <p:txBody>
          <a:bodyPr wrap="square" lIns="0" tIns="0" rIns="0" bIns="0" rtlCol="0">
            <a:noAutofit/>
          </a:bodyPr>
          <a:lstStyle/>
          <a:p>
            <a:endParaRPr/>
          </a:p>
        </p:txBody>
      </p:sp>
      <p:sp>
        <p:nvSpPr>
          <p:cNvPr id="325" name="object 325"/>
          <p:cNvSpPr/>
          <p:nvPr/>
        </p:nvSpPr>
        <p:spPr>
          <a:xfrm>
            <a:off x="443994" y="743775"/>
            <a:ext cx="171" cy="36587"/>
          </a:xfrm>
          <a:custGeom>
            <a:avLst/>
            <a:gdLst/>
            <a:ahLst/>
            <a:cxnLst/>
            <a:rect l="l" t="t" r="r" b="b"/>
            <a:pathLst>
              <a:path w="171" h="36587">
                <a:moveTo>
                  <a:pt x="114" y="3128"/>
                </a:moveTo>
                <a:lnTo>
                  <a:pt x="0" y="0"/>
                </a:lnTo>
                <a:lnTo>
                  <a:pt x="58" y="36587"/>
                </a:lnTo>
                <a:lnTo>
                  <a:pt x="171" y="34537"/>
                </a:lnTo>
                <a:lnTo>
                  <a:pt x="171" y="6150"/>
                </a:lnTo>
                <a:lnTo>
                  <a:pt x="114" y="3128"/>
                </a:lnTo>
                <a:close/>
              </a:path>
            </a:pathLst>
          </a:custGeom>
          <a:solidFill>
            <a:srgbClr val="005695"/>
          </a:solidFill>
        </p:spPr>
        <p:txBody>
          <a:bodyPr wrap="square" lIns="0" tIns="0" rIns="0" bIns="0" rtlCol="0">
            <a:noAutofit/>
          </a:bodyPr>
          <a:lstStyle/>
          <a:p>
            <a:endParaRPr/>
          </a:p>
        </p:txBody>
      </p:sp>
      <p:sp>
        <p:nvSpPr>
          <p:cNvPr id="326" name="object 326"/>
          <p:cNvSpPr/>
          <p:nvPr/>
        </p:nvSpPr>
        <p:spPr>
          <a:xfrm>
            <a:off x="424560" y="751923"/>
            <a:ext cx="8891" cy="1619"/>
          </a:xfrm>
          <a:custGeom>
            <a:avLst/>
            <a:gdLst/>
            <a:ahLst/>
            <a:cxnLst/>
            <a:rect l="l" t="t" r="r" b="b"/>
            <a:pathLst>
              <a:path w="8891" h="1619">
                <a:moveTo>
                  <a:pt x="56" y="0"/>
                </a:moveTo>
                <a:lnTo>
                  <a:pt x="0" y="702"/>
                </a:lnTo>
                <a:lnTo>
                  <a:pt x="2906" y="1133"/>
                </a:lnTo>
                <a:lnTo>
                  <a:pt x="5870" y="1457"/>
                </a:lnTo>
                <a:lnTo>
                  <a:pt x="8891" y="1619"/>
                </a:lnTo>
                <a:lnTo>
                  <a:pt x="8891" y="916"/>
                </a:lnTo>
                <a:lnTo>
                  <a:pt x="5870" y="702"/>
                </a:lnTo>
                <a:lnTo>
                  <a:pt x="2906" y="432"/>
                </a:lnTo>
                <a:lnTo>
                  <a:pt x="56" y="0"/>
                </a:lnTo>
                <a:close/>
              </a:path>
            </a:pathLst>
          </a:custGeom>
          <a:solidFill>
            <a:srgbClr val="005695"/>
          </a:solidFill>
        </p:spPr>
        <p:txBody>
          <a:bodyPr wrap="square" lIns="0" tIns="0" rIns="0" bIns="0" rtlCol="0">
            <a:noAutofit/>
          </a:bodyPr>
          <a:lstStyle/>
          <a:p>
            <a:endParaRPr/>
          </a:p>
        </p:txBody>
      </p:sp>
      <p:sp>
        <p:nvSpPr>
          <p:cNvPr id="327" name="object 327"/>
          <p:cNvSpPr/>
          <p:nvPr/>
        </p:nvSpPr>
        <p:spPr>
          <a:xfrm>
            <a:off x="419031" y="740753"/>
            <a:ext cx="14874" cy="41337"/>
          </a:xfrm>
          <a:custGeom>
            <a:avLst/>
            <a:gdLst/>
            <a:ahLst/>
            <a:cxnLst/>
            <a:rect l="l" t="t" r="r" b="b"/>
            <a:pathLst>
              <a:path w="14874" h="41337">
                <a:moveTo>
                  <a:pt x="14476" y="36318"/>
                </a:moveTo>
                <a:lnTo>
                  <a:pt x="14532" y="36804"/>
                </a:lnTo>
                <a:lnTo>
                  <a:pt x="14532" y="37073"/>
                </a:lnTo>
                <a:lnTo>
                  <a:pt x="11570" y="36912"/>
                </a:lnTo>
                <a:lnTo>
                  <a:pt x="11626" y="37343"/>
                </a:lnTo>
                <a:lnTo>
                  <a:pt x="14532" y="37506"/>
                </a:lnTo>
                <a:lnTo>
                  <a:pt x="14647" y="39503"/>
                </a:lnTo>
                <a:lnTo>
                  <a:pt x="14874" y="41337"/>
                </a:lnTo>
                <a:lnTo>
                  <a:pt x="14818" y="2967"/>
                </a:lnTo>
                <a:lnTo>
                  <a:pt x="14647" y="6097"/>
                </a:lnTo>
                <a:lnTo>
                  <a:pt x="14532" y="9119"/>
                </a:lnTo>
                <a:lnTo>
                  <a:pt x="14419" y="12087"/>
                </a:lnTo>
                <a:lnTo>
                  <a:pt x="14419" y="12789"/>
                </a:lnTo>
                <a:lnTo>
                  <a:pt x="14305" y="15650"/>
                </a:lnTo>
                <a:lnTo>
                  <a:pt x="14248" y="18456"/>
                </a:lnTo>
                <a:lnTo>
                  <a:pt x="14192" y="21100"/>
                </a:lnTo>
                <a:lnTo>
                  <a:pt x="11112" y="20884"/>
                </a:lnTo>
                <a:lnTo>
                  <a:pt x="8092" y="20614"/>
                </a:lnTo>
                <a:lnTo>
                  <a:pt x="5185" y="20183"/>
                </a:lnTo>
                <a:lnTo>
                  <a:pt x="5242" y="17539"/>
                </a:lnTo>
                <a:lnTo>
                  <a:pt x="5357" y="14731"/>
                </a:lnTo>
                <a:lnTo>
                  <a:pt x="5528" y="11872"/>
                </a:lnTo>
                <a:lnTo>
                  <a:pt x="5584" y="11170"/>
                </a:lnTo>
                <a:lnTo>
                  <a:pt x="5812" y="8202"/>
                </a:lnTo>
                <a:lnTo>
                  <a:pt x="6098" y="5180"/>
                </a:lnTo>
                <a:lnTo>
                  <a:pt x="6041" y="0"/>
                </a:lnTo>
                <a:lnTo>
                  <a:pt x="5983" y="539"/>
                </a:lnTo>
                <a:lnTo>
                  <a:pt x="5927" y="808"/>
                </a:lnTo>
                <a:lnTo>
                  <a:pt x="5870" y="1402"/>
                </a:lnTo>
                <a:lnTo>
                  <a:pt x="4217" y="1133"/>
                </a:lnTo>
                <a:lnTo>
                  <a:pt x="2622" y="808"/>
                </a:lnTo>
                <a:lnTo>
                  <a:pt x="1025" y="485"/>
                </a:lnTo>
                <a:lnTo>
                  <a:pt x="682" y="592"/>
                </a:lnTo>
                <a:lnTo>
                  <a:pt x="0" y="808"/>
                </a:lnTo>
                <a:lnTo>
                  <a:pt x="1881" y="1294"/>
                </a:lnTo>
                <a:lnTo>
                  <a:pt x="3818" y="1672"/>
                </a:lnTo>
                <a:lnTo>
                  <a:pt x="5812" y="1942"/>
                </a:lnTo>
                <a:lnTo>
                  <a:pt x="5413" y="5072"/>
                </a:lnTo>
                <a:lnTo>
                  <a:pt x="5129" y="8094"/>
                </a:lnTo>
                <a:lnTo>
                  <a:pt x="5185" y="20776"/>
                </a:lnTo>
                <a:lnTo>
                  <a:pt x="8092" y="21208"/>
                </a:lnTo>
                <a:lnTo>
                  <a:pt x="11112" y="21478"/>
                </a:lnTo>
                <a:lnTo>
                  <a:pt x="14192" y="21694"/>
                </a:lnTo>
                <a:lnTo>
                  <a:pt x="14192" y="27253"/>
                </a:lnTo>
                <a:lnTo>
                  <a:pt x="14248" y="29789"/>
                </a:lnTo>
                <a:lnTo>
                  <a:pt x="14305" y="32434"/>
                </a:lnTo>
                <a:lnTo>
                  <a:pt x="14361" y="34484"/>
                </a:lnTo>
                <a:lnTo>
                  <a:pt x="14476" y="36318"/>
                </a:lnTo>
                <a:close/>
              </a:path>
            </a:pathLst>
          </a:custGeom>
          <a:solidFill>
            <a:srgbClr val="005695"/>
          </a:solidFill>
        </p:spPr>
        <p:txBody>
          <a:bodyPr wrap="square" lIns="0" tIns="0" rIns="0" bIns="0" rtlCol="0">
            <a:noAutofit/>
          </a:bodyPr>
          <a:lstStyle/>
          <a:p>
            <a:endParaRPr/>
          </a:p>
        </p:txBody>
      </p:sp>
      <p:sp>
        <p:nvSpPr>
          <p:cNvPr id="328" name="object 328"/>
          <p:cNvSpPr/>
          <p:nvPr/>
        </p:nvSpPr>
        <p:spPr>
          <a:xfrm>
            <a:off x="400737" y="739456"/>
            <a:ext cx="33397" cy="48570"/>
          </a:xfrm>
          <a:custGeom>
            <a:avLst/>
            <a:gdLst/>
            <a:ahLst/>
            <a:cxnLst/>
            <a:rect l="l" t="t" r="r" b="b"/>
            <a:pathLst>
              <a:path w="33397" h="48570">
                <a:moveTo>
                  <a:pt x="6438" y="33567"/>
                </a:moveTo>
                <a:lnTo>
                  <a:pt x="8889" y="34486"/>
                </a:lnTo>
                <a:lnTo>
                  <a:pt x="11511" y="35348"/>
                </a:lnTo>
                <a:lnTo>
                  <a:pt x="14361" y="36050"/>
                </a:lnTo>
                <a:lnTo>
                  <a:pt x="14417" y="36536"/>
                </a:lnTo>
                <a:lnTo>
                  <a:pt x="14476" y="36806"/>
                </a:lnTo>
                <a:lnTo>
                  <a:pt x="14874" y="38533"/>
                </a:lnTo>
                <a:lnTo>
                  <a:pt x="15330" y="40151"/>
                </a:lnTo>
                <a:lnTo>
                  <a:pt x="15900" y="41609"/>
                </a:lnTo>
                <a:lnTo>
                  <a:pt x="16298" y="41717"/>
                </a:lnTo>
                <a:lnTo>
                  <a:pt x="15787" y="40206"/>
                </a:lnTo>
                <a:lnTo>
                  <a:pt x="15273" y="38533"/>
                </a:lnTo>
                <a:lnTo>
                  <a:pt x="14931" y="36697"/>
                </a:lnTo>
                <a:lnTo>
                  <a:pt x="14818" y="36158"/>
                </a:lnTo>
                <a:lnTo>
                  <a:pt x="17668" y="36859"/>
                </a:lnTo>
                <a:lnTo>
                  <a:pt x="20630" y="37453"/>
                </a:lnTo>
                <a:lnTo>
                  <a:pt x="23766" y="37884"/>
                </a:lnTo>
                <a:lnTo>
                  <a:pt x="24050" y="39936"/>
                </a:lnTo>
                <a:lnTo>
                  <a:pt x="24449" y="41770"/>
                </a:lnTo>
                <a:lnTo>
                  <a:pt x="24906" y="43389"/>
                </a:lnTo>
                <a:lnTo>
                  <a:pt x="25019" y="43767"/>
                </a:lnTo>
                <a:lnTo>
                  <a:pt x="25532" y="45548"/>
                </a:lnTo>
                <a:lnTo>
                  <a:pt x="26102" y="47006"/>
                </a:lnTo>
                <a:lnTo>
                  <a:pt x="26729" y="48192"/>
                </a:lnTo>
                <a:lnTo>
                  <a:pt x="25077" y="47976"/>
                </a:lnTo>
                <a:lnTo>
                  <a:pt x="23424" y="47653"/>
                </a:lnTo>
                <a:lnTo>
                  <a:pt x="21885" y="47329"/>
                </a:lnTo>
                <a:lnTo>
                  <a:pt x="23081" y="47706"/>
                </a:lnTo>
                <a:lnTo>
                  <a:pt x="24392" y="48031"/>
                </a:lnTo>
                <a:lnTo>
                  <a:pt x="25647" y="48354"/>
                </a:lnTo>
                <a:lnTo>
                  <a:pt x="26102" y="48409"/>
                </a:lnTo>
                <a:lnTo>
                  <a:pt x="26501" y="48462"/>
                </a:lnTo>
                <a:lnTo>
                  <a:pt x="26956" y="48517"/>
                </a:lnTo>
                <a:lnTo>
                  <a:pt x="27242" y="48570"/>
                </a:lnTo>
                <a:lnTo>
                  <a:pt x="26956" y="48031"/>
                </a:lnTo>
                <a:lnTo>
                  <a:pt x="26445" y="46951"/>
                </a:lnTo>
                <a:lnTo>
                  <a:pt x="25875" y="45495"/>
                </a:lnTo>
                <a:lnTo>
                  <a:pt x="25417" y="43820"/>
                </a:lnTo>
                <a:lnTo>
                  <a:pt x="27983" y="44198"/>
                </a:lnTo>
                <a:lnTo>
                  <a:pt x="30662" y="44470"/>
                </a:lnTo>
                <a:lnTo>
                  <a:pt x="33397" y="44576"/>
                </a:lnTo>
                <a:lnTo>
                  <a:pt x="33397" y="38370"/>
                </a:lnTo>
                <a:lnTo>
                  <a:pt x="33340" y="37884"/>
                </a:lnTo>
                <a:lnTo>
                  <a:pt x="33340" y="37614"/>
                </a:lnTo>
                <a:lnTo>
                  <a:pt x="33284" y="35781"/>
                </a:lnTo>
                <a:lnTo>
                  <a:pt x="33226" y="33783"/>
                </a:lnTo>
                <a:lnTo>
                  <a:pt x="33169" y="31086"/>
                </a:lnTo>
                <a:lnTo>
                  <a:pt x="33169" y="25850"/>
                </a:lnTo>
                <a:lnTo>
                  <a:pt x="33226" y="22991"/>
                </a:lnTo>
                <a:lnTo>
                  <a:pt x="33226" y="2969"/>
                </a:lnTo>
                <a:lnTo>
                  <a:pt x="33169" y="3671"/>
                </a:lnTo>
                <a:lnTo>
                  <a:pt x="30376" y="3508"/>
                </a:lnTo>
                <a:lnTo>
                  <a:pt x="27584" y="3185"/>
                </a:lnTo>
                <a:lnTo>
                  <a:pt x="24906" y="2807"/>
                </a:lnTo>
                <a:lnTo>
                  <a:pt x="24906" y="2483"/>
                </a:lnTo>
                <a:lnTo>
                  <a:pt x="24962" y="1943"/>
                </a:lnTo>
                <a:lnTo>
                  <a:pt x="25077" y="1296"/>
                </a:lnTo>
                <a:lnTo>
                  <a:pt x="25133" y="649"/>
                </a:lnTo>
                <a:lnTo>
                  <a:pt x="25246" y="0"/>
                </a:lnTo>
                <a:lnTo>
                  <a:pt x="25019" y="55"/>
                </a:lnTo>
                <a:lnTo>
                  <a:pt x="24507" y="216"/>
                </a:lnTo>
                <a:lnTo>
                  <a:pt x="24449" y="755"/>
                </a:lnTo>
                <a:lnTo>
                  <a:pt x="24336" y="1296"/>
                </a:lnTo>
                <a:lnTo>
                  <a:pt x="24392" y="6477"/>
                </a:lnTo>
                <a:lnTo>
                  <a:pt x="24791" y="3400"/>
                </a:lnTo>
                <a:lnTo>
                  <a:pt x="27526" y="3777"/>
                </a:lnTo>
                <a:lnTo>
                  <a:pt x="30319" y="4102"/>
                </a:lnTo>
                <a:lnTo>
                  <a:pt x="33113" y="4263"/>
                </a:lnTo>
                <a:lnTo>
                  <a:pt x="33169" y="42634"/>
                </a:lnTo>
                <a:lnTo>
                  <a:pt x="33340" y="44198"/>
                </a:lnTo>
                <a:lnTo>
                  <a:pt x="30605" y="44092"/>
                </a:lnTo>
                <a:lnTo>
                  <a:pt x="27927" y="43820"/>
                </a:lnTo>
                <a:lnTo>
                  <a:pt x="25361" y="43443"/>
                </a:lnTo>
                <a:lnTo>
                  <a:pt x="24906" y="41825"/>
                </a:lnTo>
                <a:lnTo>
                  <a:pt x="24564" y="39989"/>
                </a:lnTo>
                <a:lnTo>
                  <a:pt x="24278" y="37992"/>
                </a:lnTo>
                <a:lnTo>
                  <a:pt x="27071" y="38370"/>
                </a:lnTo>
                <a:lnTo>
                  <a:pt x="29921" y="38640"/>
                </a:lnTo>
                <a:lnTo>
                  <a:pt x="29864" y="38209"/>
                </a:lnTo>
                <a:lnTo>
                  <a:pt x="27015" y="37939"/>
                </a:lnTo>
                <a:lnTo>
                  <a:pt x="24221" y="37506"/>
                </a:lnTo>
                <a:lnTo>
                  <a:pt x="23937" y="35456"/>
                </a:lnTo>
                <a:lnTo>
                  <a:pt x="23766" y="33136"/>
                </a:lnTo>
                <a:lnTo>
                  <a:pt x="23595" y="30708"/>
                </a:lnTo>
                <a:lnTo>
                  <a:pt x="26501" y="31139"/>
                </a:lnTo>
                <a:lnTo>
                  <a:pt x="29465" y="31409"/>
                </a:lnTo>
                <a:lnTo>
                  <a:pt x="32543" y="31570"/>
                </a:lnTo>
                <a:lnTo>
                  <a:pt x="32599" y="33730"/>
                </a:lnTo>
                <a:lnTo>
                  <a:pt x="32543" y="31086"/>
                </a:lnTo>
                <a:lnTo>
                  <a:pt x="29465" y="30923"/>
                </a:lnTo>
                <a:lnTo>
                  <a:pt x="26501" y="30600"/>
                </a:lnTo>
                <a:lnTo>
                  <a:pt x="23595" y="30222"/>
                </a:lnTo>
                <a:lnTo>
                  <a:pt x="23480" y="27631"/>
                </a:lnTo>
                <a:lnTo>
                  <a:pt x="23708" y="37453"/>
                </a:lnTo>
                <a:lnTo>
                  <a:pt x="20574" y="37022"/>
                </a:lnTo>
                <a:lnTo>
                  <a:pt x="17553" y="36428"/>
                </a:lnTo>
                <a:lnTo>
                  <a:pt x="14760" y="35725"/>
                </a:lnTo>
                <a:lnTo>
                  <a:pt x="14361" y="33622"/>
                </a:lnTo>
                <a:lnTo>
                  <a:pt x="14248" y="35617"/>
                </a:lnTo>
                <a:lnTo>
                  <a:pt x="11455" y="34864"/>
                </a:lnTo>
                <a:lnTo>
                  <a:pt x="8776" y="34053"/>
                </a:lnTo>
                <a:lnTo>
                  <a:pt x="6325" y="33136"/>
                </a:lnTo>
                <a:lnTo>
                  <a:pt x="5755" y="30978"/>
                </a:lnTo>
                <a:lnTo>
                  <a:pt x="5357" y="28656"/>
                </a:lnTo>
                <a:lnTo>
                  <a:pt x="5185" y="26175"/>
                </a:lnTo>
                <a:lnTo>
                  <a:pt x="7749" y="27092"/>
                </a:lnTo>
                <a:lnTo>
                  <a:pt x="10486" y="27955"/>
                </a:lnTo>
                <a:lnTo>
                  <a:pt x="13392" y="28711"/>
                </a:lnTo>
                <a:lnTo>
                  <a:pt x="13563" y="31192"/>
                </a:lnTo>
                <a:lnTo>
                  <a:pt x="13847" y="33459"/>
                </a:lnTo>
                <a:lnTo>
                  <a:pt x="13735" y="25742"/>
                </a:lnTo>
                <a:lnTo>
                  <a:pt x="13678" y="22991"/>
                </a:lnTo>
                <a:lnTo>
                  <a:pt x="13735" y="20130"/>
                </a:lnTo>
                <a:lnTo>
                  <a:pt x="13791" y="19536"/>
                </a:lnTo>
                <a:lnTo>
                  <a:pt x="13847" y="16838"/>
                </a:lnTo>
                <a:lnTo>
                  <a:pt x="14077" y="14086"/>
                </a:lnTo>
                <a:lnTo>
                  <a:pt x="14417" y="11225"/>
                </a:lnTo>
                <a:lnTo>
                  <a:pt x="17211" y="11980"/>
                </a:lnTo>
                <a:lnTo>
                  <a:pt x="20117" y="12574"/>
                </a:lnTo>
                <a:lnTo>
                  <a:pt x="23138" y="13060"/>
                </a:lnTo>
                <a:lnTo>
                  <a:pt x="23367" y="35348"/>
                </a:lnTo>
                <a:lnTo>
                  <a:pt x="23424" y="24933"/>
                </a:lnTo>
                <a:lnTo>
                  <a:pt x="23480" y="22072"/>
                </a:lnTo>
                <a:lnTo>
                  <a:pt x="23424" y="9391"/>
                </a:lnTo>
                <a:lnTo>
                  <a:pt x="23196" y="12358"/>
                </a:lnTo>
                <a:lnTo>
                  <a:pt x="20175" y="11872"/>
                </a:lnTo>
                <a:lnTo>
                  <a:pt x="17267" y="11225"/>
                </a:lnTo>
                <a:lnTo>
                  <a:pt x="14532" y="10524"/>
                </a:lnTo>
                <a:lnTo>
                  <a:pt x="14818" y="8149"/>
                </a:lnTo>
                <a:lnTo>
                  <a:pt x="15158" y="5721"/>
                </a:lnTo>
                <a:lnTo>
                  <a:pt x="15672" y="3238"/>
                </a:lnTo>
                <a:lnTo>
                  <a:pt x="15444" y="3346"/>
                </a:lnTo>
                <a:lnTo>
                  <a:pt x="14931" y="3563"/>
                </a:lnTo>
                <a:lnTo>
                  <a:pt x="14532" y="5883"/>
                </a:lnTo>
                <a:lnTo>
                  <a:pt x="14190" y="8096"/>
                </a:lnTo>
                <a:lnTo>
                  <a:pt x="13906" y="10363"/>
                </a:lnTo>
                <a:lnTo>
                  <a:pt x="11626" y="9714"/>
                </a:lnTo>
                <a:lnTo>
                  <a:pt x="9459" y="9013"/>
                </a:lnTo>
                <a:lnTo>
                  <a:pt x="7409" y="8258"/>
                </a:lnTo>
                <a:lnTo>
                  <a:pt x="6839" y="8743"/>
                </a:lnTo>
                <a:lnTo>
                  <a:pt x="9060" y="9607"/>
                </a:lnTo>
                <a:lnTo>
                  <a:pt x="11340" y="10363"/>
                </a:lnTo>
                <a:lnTo>
                  <a:pt x="13791" y="11063"/>
                </a:lnTo>
                <a:lnTo>
                  <a:pt x="13449" y="13924"/>
                </a:lnTo>
                <a:lnTo>
                  <a:pt x="13277" y="16730"/>
                </a:lnTo>
                <a:lnTo>
                  <a:pt x="13165" y="19375"/>
                </a:lnTo>
                <a:lnTo>
                  <a:pt x="10371" y="18672"/>
                </a:lnTo>
                <a:lnTo>
                  <a:pt x="7749" y="17808"/>
                </a:lnTo>
                <a:lnTo>
                  <a:pt x="5242" y="16838"/>
                </a:lnTo>
                <a:lnTo>
                  <a:pt x="5413" y="14410"/>
                </a:lnTo>
                <a:lnTo>
                  <a:pt x="5755" y="11872"/>
                </a:lnTo>
                <a:lnTo>
                  <a:pt x="6210" y="9283"/>
                </a:lnTo>
                <a:lnTo>
                  <a:pt x="5927" y="9499"/>
                </a:lnTo>
                <a:lnTo>
                  <a:pt x="5469" y="9985"/>
                </a:lnTo>
                <a:lnTo>
                  <a:pt x="5071" y="12250"/>
                </a:lnTo>
                <a:lnTo>
                  <a:pt x="5185" y="17377"/>
                </a:lnTo>
                <a:lnTo>
                  <a:pt x="7693" y="18349"/>
                </a:lnTo>
                <a:lnTo>
                  <a:pt x="10371" y="19213"/>
                </a:lnTo>
                <a:lnTo>
                  <a:pt x="13165" y="19969"/>
                </a:lnTo>
                <a:lnTo>
                  <a:pt x="13108" y="22828"/>
                </a:lnTo>
                <a:lnTo>
                  <a:pt x="13165" y="25634"/>
                </a:lnTo>
                <a:lnTo>
                  <a:pt x="13336" y="28225"/>
                </a:lnTo>
                <a:lnTo>
                  <a:pt x="10428" y="27469"/>
                </a:lnTo>
                <a:lnTo>
                  <a:pt x="7693" y="26606"/>
                </a:lnTo>
                <a:lnTo>
                  <a:pt x="5129" y="25689"/>
                </a:lnTo>
                <a:lnTo>
                  <a:pt x="4958" y="23044"/>
                </a:lnTo>
                <a:lnTo>
                  <a:pt x="4843" y="28441"/>
                </a:lnTo>
                <a:lnTo>
                  <a:pt x="5185" y="30814"/>
                </a:lnTo>
                <a:lnTo>
                  <a:pt x="5755" y="32920"/>
                </a:lnTo>
                <a:lnTo>
                  <a:pt x="3703" y="32111"/>
                </a:lnTo>
                <a:lnTo>
                  <a:pt x="1766" y="31247"/>
                </a:lnTo>
                <a:lnTo>
                  <a:pt x="0" y="30330"/>
                </a:lnTo>
                <a:lnTo>
                  <a:pt x="227" y="30814"/>
                </a:lnTo>
                <a:lnTo>
                  <a:pt x="1937" y="31733"/>
                </a:lnTo>
                <a:lnTo>
                  <a:pt x="3874" y="32597"/>
                </a:lnTo>
                <a:lnTo>
                  <a:pt x="5868" y="33352"/>
                </a:lnTo>
                <a:lnTo>
                  <a:pt x="6039" y="33945"/>
                </a:lnTo>
                <a:lnTo>
                  <a:pt x="6609" y="35942"/>
                </a:lnTo>
                <a:lnTo>
                  <a:pt x="6496" y="33837"/>
                </a:lnTo>
                <a:lnTo>
                  <a:pt x="6438" y="33567"/>
                </a:lnTo>
                <a:close/>
              </a:path>
            </a:pathLst>
          </a:custGeom>
          <a:solidFill>
            <a:srgbClr val="005695"/>
          </a:solidFill>
        </p:spPr>
        <p:txBody>
          <a:bodyPr wrap="square" lIns="0" tIns="0" rIns="0" bIns="0" rtlCol="0">
            <a:noAutofit/>
          </a:bodyPr>
          <a:lstStyle/>
          <a:p>
            <a:endParaRPr/>
          </a:p>
        </p:txBody>
      </p:sp>
      <p:sp>
        <p:nvSpPr>
          <p:cNvPr id="329" name="object 329"/>
          <p:cNvSpPr/>
          <p:nvPr/>
        </p:nvSpPr>
        <p:spPr>
          <a:xfrm>
            <a:off x="444280" y="742101"/>
            <a:ext cx="35326" cy="39881"/>
          </a:xfrm>
          <a:custGeom>
            <a:avLst/>
            <a:gdLst/>
            <a:ahLst/>
            <a:cxnLst/>
            <a:rect l="l" t="t" r="r" b="b"/>
            <a:pathLst>
              <a:path w="35326" h="39881">
                <a:moveTo>
                  <a:pt x="17611" y="2752"/>
                </a:moveTo>
                <a:lnTo>
                  <a:pt x="18010" y="5505"/>
                </a:lnTo>
                <a:lnTo>
                  <a:pt x="18294" y="8149"/>
                </a:lnTo>
                <a:lnTo>
                  <a:pt x="15559" y="8850"/>
                </a:lnTo>
                <a:lnTo>
                  <a:pt x="12651" y="9444"/>
                </a:lnTo>
                <a:lnTo>
                  <a:pt x="9630" y="9877"/>
                </a:lnTo>
                <a:lnTo>
                  <a:pt x="9461" y="6908"/>
                </a:lnTo>
                <a:lnTo>
                  <a:pt x="9175" y="3886"/>
                </a:lnTo>
                <a:lnTo>
                  <a:pt x="9004" y="10686"/>
                </a:lnTo>
                <a:lnTo>
                  <a:pt x="9175" y="13546"/>
                </a:lnTo>
                <a:lnTo>
                  <a:pt x="9290" y="16352"/>
                </a:lnTo>
                <a:lnTo>
                  <a:pt x="9346" y="18997"/>
                </a:lnTo>
                <a:lnTo>
                  <a:pt x="6325" y="19375"/>
                </a:lnTo>
                <a:lnTo>
                  <a:pt x="3248" y="19644"/>
                </a:lnTo>
                <a:lnTo>
                  <a:pt x="112" y="19805"/>
                </a:lnTo>
                <a:lnTo>
                  <a:pt x="112" y="17161"/>
                </a:lnTo>
                <a:lnTo>
                  <a:pt x="56" y="14410"/>
                </a:lnTo>
                <a:lnTo>
                  <a:pt x="0" y="11549"/>
                </a:lnTo>
                <a:lnTo>
                  <a:pt x="56" y="31139"/>
                </a:lnTo>
                <a:lnTo>
                  <a:pt x="56" y="28494"/>
                </a:lnTo>
                <a:lnTo>
                  <a:pt x="112" y="25958"/>
                </a:lnTo>
                <a:lnTo>
                  <a:pt x="112" y="20400"/>
                </a:lnTo>
                <a:lnTo>
                  <a:pt x="3248" y="20238"/>
                </a:lnTo>
                <a:lnTo>
                  <a:pt x="6325" y="19969"/>
                </a:lnTo>
                <a:lnTo>
                  <a:pt x="9346" y="19591"/>
                </a:lnTo>
                <a:lnTo>
                  <a:pt x="9403" y="22450"/>
                </a:lnTo>
                <a:lnTo>
                  <a:pt x="9346" y="25150"/>
                </a:lnTo>
                <a:lnTo>
                  <a:pt x="9403" y="34970"/>
                </a:lnTo>
                <a:lnTo>
                  <a:pt x="9403" y="34647"/>
                </a:lnTo>
                <a:lnTo>
                  <a:pt x="9630" y="32650"/>
                </a:lnTo>
                <a:lnTo>
                  <a:pt x="9745" y="30492"/>
                </a:lnTo>
                <a:lnTo>
                  <a:pt x="9860" y="28170"/>
                </a:lnTo>
                <a:lnTo>
                  <a:pt x="9860" y="13438"/>
                </a:lnTo>
                <a:lnTo>
                  <a:pt x="9689" y="10577"/>
                </a:lnTo>
                <a:lnTo>
                  <a:pt x="12709" y="10146"/>
                </a:lnTo>
                <a:lnTo>
                  <a:pt x="15616" y="9605"/>
                </a:lnTo>
                <a:lnTo>
                  <a:pt x="18409" y="8850"/>
                </a:lnTo>
                <a:lnTo>
                  <a:pt x="18693" y="11766"/>
                </a:lnTo>
                <a:lnTo>
                  <a:pt x="18864" y="14517"/>
                </a:lnTo>
                <a:lnTo>
                  <a:pt x="18979" y="17216"/>
                </a:lnTo>
                <a:lnTo>
                  <a:pt x="18979" y="8744"/>
                </a:lnTo>
                <a:lnTo>
                  <a:pt x="21714" y="7988"/>
                </a:lnTo>
                <a:lnTo>
                  <a:pt x="24336" y="7177"/>
                </a:lnTo>
                <a:lnTo>
                  <a:pt x="26787" y="6260"/>
                </a:lnTo>
                <a:lnTo>
                  <a:pt x="27290" y="9066"/>
                </a:lnTo>
                <a:lnTo>
                  <a:pt x="27633" y="11872"/>
                </a:lnTo>
                <a:lnTo>
                  <a:pt x="27814" y="14572"/>
                </a:lnTo>
                <a:lnTo>
                  <a:pt x="25248" y="15489"/>
                </a:lnTo>
                <a:lnTo>
                  <a:pt x="22455" y="16352"/>
                </a:lnTo>
                <a:lnTo>
                  <a:pt x="19549" y="17053"/>
                </a:lnTo>
                <a:lnTo>
                  <a:pt x="19549" y="23261"/>
                </a:lnTo>
                <a:lnTo>
                  <a:pt x="19605" y="20508"/>
                </a:lnTo>
                <a:lnTo>
                  <a:pt x="19549" y="17647"/>
                </a:lnTo>
                <a:lnTo>
                  <a:pt x="22455" y="16891"/>
                </a:lnTo>
                <a:lnTo>
                  <a:pt x="25248" y="16083"/>
                </a:lnTo>
                <a:lnTo>
                  <a:pt x="27874" y="15111"/>
                </a:lnTo>
                <a:lnTo>
                  <a:pt x="28036" y="17972"/>
                </a:lnTo>
                <a:lnTo>
                  <a:pt x="28096" y="20722"/>
                </a:lnTo>
                <a:lnTo>
                  <a:pt x="27935" y="23314"/>
                </a:lnTo>
                <a:lnTo>
                  <a:pt x="25248" y="24286"/>
                </a:lnTo>
                <a:lnTo>
                  <a:pt x="22399" y="25150"/>
                </a:lnTo>
                <a:lnTo>
                  <a:pt x="19378" y="25850"/>
                </a:lnTo>
                <a:lnTo>
                  <a:pt x="19321" y="11603"/>
                </a:lnTo>
                <a:lnTo>
                  <a:pt x="19321" y="26389"/>
                </a:lnTo>
                <a:lnTo>
                  <a:pt x="22340" y="25634"/>
                </a:lnTo>
                <a:lnTo>
                  <a:pt x="25190" y="24825"/>
                </a:lnTo>
                <a:lnTo>
                  <a:pt x="27874" y="23853"/>
                </a:lnTo>
                <a:lnTo>
                  <a:pt x="27693" y="26336"/>
                </a:lnTo>
                <a:lnTo>
                  <a:pt x="27411" y="28711"/>
                </a:lnTo>
                <a:lnTo>
                  <a:pt x="26908" y="30814"/>
                </a:lnTo>
                <a:lnTo>
                  <a:pt x="24336" y="31733"/>
                </a:lnTo>
                <a:lnTo>
                  <a:pt x="21486" y="32595"/>
                </a:lnTo>
                <a:lnTo>
                  <a:pt x="18580" y="33297"/>
                </a:lnTo>
                <a:lnTo>
                  <a:pt x="18465" y="33728"/>
                </a:lnTo>
                <a:lnTo>
                  <a:pt x="21430" y="33028"/>
                </a:lnTo>
                <a:lnTo>
                  <a:pt x="24221" y="32219"/>
                </a:lnTo>
                <a:lnTo>
                  <a:pt x="26787" y="31247"/>
                </a:lnTo>
                <a:lnTo>
                  <a:pt x="26283" y="33459"/>
                </a:lnTo>
                <a:lnTo>
                  <a:pt x="25599" y="35348"/>
                </a:lnTo>
                <a:lnTo>
                  <a:pt x="24791" y="36967"/>
                </a:lnTo>
                <a:lnTo>
                  <a:pt x="22455" y="37831"/>
                </a:lnTo>
                <a:lnTo>
                  <a:pt x="19889" y="38586"/>
                </a:lnTo>
                <a:lnTo>
                  <a:pt x="17098" y="39234"/>
                </a:lnTo>
                <a:lnTo>
                  <a:pt x="19720" y="38964"/>
                </a:lnTo>
                <a:lnTo>
                  <a:pt x="22284" y="38209"/>
                </a:lnTo>
                <a:lnTo>
                  <a:pt x="24620" y="37345"/>
                </a:lnTo>
                <a:lnTo>
                  <a:pt x="24165" y="38317"/>
                </a:lnTo>
                <a:lnTo>
                  <a:pt x="23651" y="39126"/>
                </a:lnTo>
                <a:lnTo>
                  <a:pt x="23196" y="39881"/>
                </a:lnTo>
                <a:lnTo>
                  <a:pt x="23766" y="39503"/>
                </a:lnTo>
                <a:lnTo>
                  <a:pt x="24221" y="38803"/>
                </a:lnTo>
                <a:lnTo>
                  <a:pt x="24678" y="38047"/>
                </a:lnTo>
                <a:lnTo>
                  <a:pt x="25077" y="37183"/>
                </a:lnTo>
                <a:lnTo>
                  <a:pt x="26324" y="36751"/>
                </a:lnTo>
                <a:lnTo>
                  <a:pt x="27472" y="36267"/>
                </a:lnTo>
                <a:lnTo>
                  <a:pt x="28559" y="35781"/>
                </a:lnTo>
                <a:lnTo>
                  <a:pt x="29123" y="35186"/>
                </a:lnTo>
                <a:lnTo>
                  <a:pt x="27935" y="35726"/>
                </a:lnTo>
                <a:lnTo>
                  <a:pt x="26666" y="36267"/>
                </a:lnTo>
                <a:lnTo>
                  <a:pt x="25305" y="36806"/>
                </a:lnTo>
                <a:lnTo>
                  <a:pt x="26042" y="35186"/>
                </a:lnTo>
                <a:lnTo>
                  <a:pt x="26787" y="33297"/>
                </a:lnTo>
                <a:lnTo>
                  <a:pt x="27290" y="31086"/>
                </a:lnTo>
                <a:lnTo>
                  <a:pt x="29687" y="30222"/>
                </a:lnTo>
                <a:lnTo>
                  <a:pt x="31983" y="29197"/>
                </a:lnTo>
                <a:lnTo>
                  <a:pt x="33977" y="28170"/>
                </a:lnTo>
                <a:lnTo>
                  <a:pt x="34138" y="27686"/>
                </a:lnTo>
                <a:lnTo>
                  <a:pt x="32144" y="28764"/>
                </a:lnTo>
                <a:lnTo>
                  <a:pt x="29868" y="29736"/>
                </a:lnTo>
                <a:lnTo>
                  <a:pt x="27411" y="30653"/>
                </a:lnTo>
                <a:lnTo>
                  <a:pt x="27935" y="28495"/>
                </a:lnTo>
                <a:lnTo>
                  <a:pt x="28277" y="26175"/>
                </a:lnTo>
                <a:lnTo>
                  <a:pt x="28438" y="23638"/>
                </a:lnTo>
                <a:lnTo>
                  <a:pt x="30895" y="22720"/>
                </a:lnTo>
                <a:lnTo>
                  <a:pt x="33232" y="21694"/>
                </a:lnTo>
                <a:lnTo>
                  <a:pt x="35326" y="20616"/>
                </a:lnTo>
                <a:lnTo>
                  <a:pt x="35286" y="20130"/>
                </a:lnTo>
                <a:lnTo>
                  <a:pt x="33232" y="21208"/>
                </a:lnTo>
                <a:lnTo>
                  <a:pt x="30895" y="22234"/>
                </a:lnTo>
                <a:lnTo>
                  <a:pt x="28499" y="23152"/>
                </a:lnTo>
                <a:lnTo>
                  <a:pt x="28620" y="20561"/>
                </a:lnTo>
                <a:lnTo>
                  <a:pt x="28620" y="17755"/>
                </a:lnTo>
                <a:lnTo>
                  <a:pt x="28438" y="14894"/>
                </a:lnTo>
                <a:lnTo>
                  <a:pt x="30029" y="14247"/>
                </a:lnTo>
                <a:lnTo>
                  <a:pt x="31580" y="13600"/>
                </a:lnTo>
                <a:lnTo>
                  <a:pt x="33050" y="12952"/>
                </a:lnTo>
                <a:lnTo>
                  <a:pt x="32829" y="12466"/>
                </a:lnTo>
                <a:lnTo>
                  <a:pt x="31399" y="13114"/>
                </a:lnTo>
                <a:lnTo>
                  <a:pt x="29929" y="13761"/>
                </a:lnTo>
                <a:lnTo>
                  <a:pt x="28378" y="14355"/>
                </a:lnTo>
                <a:lnTo>
                  <a:pt x="28217" y="11711"/>
                </a:lnTo>
                <a:lnTo>
                  <a:pt x="27874" y="8958"/>
                </a:lnTo>
                <a:lnTo>
                  <a:pt x="27411" y="6152"/>
                </a:lnTo>
                <a:lnTo>
                  <a:pt x="27190" y="5936"/>
                </a:lnTo>
                <a:lnTo>
                  <a:pt x="26666" y="5558"/>
                </a:lnTo>
                <a:lnTo>
                  <a:pt x="24221" y="6477"/>
                </a:lnTo>
                <a:lnTo>
                  <a:pt x="21657" y="7286"/>
                </a:lnTo>
                <a:lnTo>
                  <a:pt x="18920" y="7988"/>
                </a:lnTo>
                <a:lnTo>
                  <a:pt x="18637" y="5452"/>
                </a:lnTo>
                <a:lnTo>
                  <a:pt x="18294" y="2914"/>
                </a:lnTo>
                <a:lnTo>
                  <a:pt x="17781" y="271"/>
                </a:lnTo>
                <a:lnTo>
                  <a:pt x="17553" y="163"/>
                </a:lnTo>
                <a:lnTo>
                  <a:pt x="17098" y="0"/>
                </a:lnTo>
                <a:lnTo>
                  <a:pt x="17611" y="2752"/>
                </a:lnTo>
                <a:close/>
              </a:path>
            </a:pathLst>
          </a:custGeom>
          <a:solidFill>
            <a:srgbClr val="005695"/>
          </a:solidFill>
        </p:spPr>
        <p:txBody>
          <a:bodyPr wrap="square" lIns="0" tIns="0" rIns="0" bIns="0" rtlCol="0">
            <a:noAutofit/>
          </a:bodyPr>
          <a:lstStyle/>
          <a:p>
            <a:endParaRPr/>
          </a:p>
        </p:txBody>
      </p:sp>
      <p:sp>
        <p:nvSpPr>
          <p:cNvPr id="330" name="object 330"/>
          <p:cNvSpPr/>
          <p:nvPr/>
        </p:nvSpPr>
        <p:spPr>
          <a:xfrm>
            <a:off x="399597" y="751706"/>
            <a:ext cx="6325" cy="16191"/>
          </a:xfrm>
          <a:custGeom>
            <a:avLst/>
            <a:gdLst/>
            <a:ahLst/>
            <a:cxnLst/>
            <a:rect l="l" t="t" r="r" b="b"/>
            <a:pathLst>
              <a:path w="6325" h="16191">
                <a:moveTo>
                  <a:pt x="3361" y="3941"/>
                </a:moveTo>
                <a:lnTo>
                  <a:pt x="4559" y="4427"/>
                </a:lnTo>
                <a:lnTo>
                  <a:pt x="5755" y="4911"/>
                </a:lnTo>
                <a:lnTo>
                  <a:pt x="5584" y="7825"/>
                </a:lnTo>
                <a:lnTo>
                  <a:pt x="5584" y="10577"/>
                </a:lnTo>
                <a:lnTo>
                  <a:pt x="5755" y="13222"/>
                </a:lnTo>
                <a:lnTo>
                  <a:pt x="3703" y="12413"/>
                </a:lnTo>
                <a:lnTo>
                  <a:pt x="1766" y="11549"/>
                </a:lnTo>
                <a:lnTo>
                  <a:pt x="0" y="10686"/>
                </a:lnTo>
                <a:lnTo>
                  <a:pt x="0" y="11117"/>
                </a:lnTo>
                <a:lnTo>
                  <a:pt x="1766" y="12035"/>
                </a:lnTo>
                <a:lnTo>
                  <a:pt x="3703" y="12899"/>
                </a:lnTo>
                <a:lnTo>
                  <a:pt x="5755" y="13708"/>
                </a:lnTo>
                <a:lnTo>
                  <a:pt x="5983" y="16191"/>
                </a:lnTo>
                <a:lnTo>
                  <a:pt x="6098" y="10794"/>
                </a:lnTo>
                <a:lnTo>
                  <a:pt x="6154" y="8041"/>
                </a:lnTo>
                <a:lnTo>
                  <a:pt x="6325" y="5127"/>
                </a:lnTo>
                <a:lnTo>
                  <a:pt x="6210" y="0"/>
                </a:lnTo>
                <a:lnTo>
                  <a:pt x="5983" y="2213"/>
                </a:lnTo>
                <a:lnTo>
                  <a:pt x="5812" y="4372"/>
                </a:lnTo>
                <a:lnTo>
                  <a:pt x="4672" y="3941"/>
                </a:lnTo>
                <a:lnTo>
                  <a:pt x="3532" y="3455"/>
                </a:lnTo>
                <a:lnTo>
                  <a:pt x="2448" y="2969"/>
                </a:lnTo>
                <a:lnTo>
                  <a:pt x="2221" y="3400"/>
                </a:lnTo>
                <a:lnTo>
                  <a:pt x="3361" y="3941"/>
                </a:lnTo>
                <a:close/>
              </a:path>
            </a:pathLst>
          </a:custGeom>
          <a:solidFill>
            <a:srgbClr val="005695"/>
          </a:solidFill>
        </p:spPr>
        <p:txBody>
          <a:bodyPr wrap="square" lIns="0" tIns="0" rIns="0" bIns="0" rtlCol="0">
            <a:noAutofit/>
          </a:bodyPr>
          <a:lstStyle/>
          <a:p>
            <a:endParaRPr/>
          </a:p>
        </p:txBody>
      </p:sp>
      <p:sp>
        <p:nvSpPr>
          <p:cNvPr id="331" name="object 331"/>
          <p:cNvSpPr/>
          <p:nvPr/>
        </p:nvSpPr>
        <p:spPr>
          <a:xfrm>
            <a:off x="444165" y="739997"/>
            <a:ext cx="15958" cy="37884"/>
          </a:xfrm>
          <a:custGeom>
            <a:avLst/>
            <a:gdLst/>
            <a:ahLst/>
            <a:cxnLst/>
            <a:rect l="l" t="t" r="r" b="b"/>
            <a:pathLst>
              <a:path w="15958" h="37884">
                <a:moveTo>
                  <a:pt x="9062" y="12087"/>
                </a:moveTo>
                <a:lnTo>
                  <a:pt x="6156" y="12464"/>
                </a:lnTo>
                <a:lnTo>
                  <a:pt x="3135" y="12736"/>
                </a:lnTo>
                <a:lnTo>
                  <a:pt x="56" y="12897"/>
                </a:lnTo>
                <a:lnTo>
                  <a:pt x="0" y="9928"/>
                </a:lnTo>
                <a:lnTo>
                  <a:pt x="0" y="37884"/>
                </a:lnTo>
                <a:lnTo>
                  <a:pt x="0" y="37073"/>
                </a:lnTo>
                <a:lnTo>
                  <a:pt x="114" y="35240"/>
                </a:lnTo>
                <a:lnTo>
                  <a:pt x="171" y="33242"/>
                </a:lnTo>
                <a:lnTo>
                  <a:pt x="114" y="13653"/>
                </a:lnTo>
                <a:lnTo>
                  <a:pt x="3135" y="13491"/>
                </a:lnTo>
                <a:lnTo>
                  <a:pt x="6156" y="13220"/>
                </a:lnTo>
                <a:lnTo>
                  <a:pt x="9119" y="12789"/>
                </a:lnTo>
                <a:lnTo>
                  <a:pt x="9290" y="5989"/>
                </a:lnTo>
                <a:lnTo>
                  <a:pt x="8947" y="2914"/>
                </a:lnTo>
                <a:lnTo>
                  <a:pt x="11342" y="2536"/>
                </a:lnTo>
                <a:lnTo>
                  <a:pt x="13678" y="2103"/>
                </a:lnTo>
                <a:lnTo>
                  <a:pt x="15958" y="1564"/>
                </a:lnTo>
                <a:lnTo>
                  <a:pt x="15616" y="1456"/>
                </a:lnTo>
                <a:lnTo>
                  <a:pt x="14933" y="1241"/>
                </a:lnTo>
                <a:lnTo>
                  <a:pt x="12995" y="1672"/>
                </a:lnTo>
                <a:lnTo>
                  <a:pt x="10943" y="1997"/>
                </a:lnTo>
                <a:lnTo>
                  <a:pt x="8891" y="2319"/>
                </a:lnTo>
                <a:lnTo>
                  <a:pt x="8835" y="1942"/>
                </a:lnTo>
                <a:lnTo>
                  <a:pt x="8776" y="1241"/>
                </a:lnTo>
                <a:lnTo>
                  <a:pt x="8720" y="647"/>
                </a:lnTo>
                <a:lnTo>
                  <a:pt x="8605" y="0"/>
                </a:lnTo>
                <a:lnTo>
                  <a:pt x="8605" y="6097"/>
                </a:lnTo>
                <a:lnTo>
                  <a:pt x="8835" y="9119"/>
                </a:lnTo>
                <a:lnTo>
                  <a:pt x="9062" y="12087"/>
                </a:lnTo>
                <a:close/>
              </a:path>
            </a:pathLst>
          </a:custGeom>
          <a:solidFill>
            <a:srgbClr val="005695"/>
          </a:solidFill>
        </p:spPr>
        <p:txBody>
          <a:bodyPr wrap="square" lIns="0" tIns="0" rIns="0" bIns="0" rtlCol="0">
            <a:noAutofit/>
          </a:bodyPr>
          <a:lstStyle/>
          <a:p>
            <a:endParaRPr/>
          </a:p>
        </p:txBody>
      </p:sp>
      <p:sp>
        <p:nvSpPr>
          <p:cNvPr id="332" name="object 332"/>
          <p:cNvSpPr/>
          <p:nvPr/>
        </p:nvSpPr>
        <p:spPr>
          <a:xfrm>
            <a:off x="454140" y="750845"/>
            <a:ext cx="9175" cy="19426"/>
          </a:xfrm>
          <a:custGeom>
            <a:avLst/>
            <a:gdLst/>
            <a:ahLst/>
            <a:cxnLst/>
            <a:rect l="l" t="t" r="r" b="b"/>
            <a:pathLst>
              <a:path w="9175" h="19426">
                <a:moveTo>
                  <a:pt x="9119" y="8472"/>
                </a:moveTo>
                <a:lnTo>
                  <a:pt x="6210" y="9173"/>
                </a:lnTo>
                <a:lnTo>
                  <a:pt x="3248" y="9714"/>
                </a:lnTo>
                <a:lnTo>
                  <a:pt x="112" y="10145"/>
                </a:lnTo>
                <a:lnTo>
                  <a:pt x="112" y="7500"/>
                </a:lnTo>
                <a:lnTo>
                  <a:pt x="0" y="4694"/>
                </a:lnTo>
                <a:lnTo>
                  <a:pt x="0" y="19426"/>
                </a:lnTo>
                <a:lnTo>
                  <a:pt x="3077" y="18995"/>
                </a:lnTo>
                <a:lnTo>
                  <a:pt x="3133" y="18456"/>
                </a:lnTo>
                <a:lnTo>
                  <a:pt x="56" y="18887"/>
                </a:lnTo>
                <a:lnTo>
                  <a:pt x="112" y="16350"/>
                </a:lnTo>
                <a:lnTo>
                  <a:pt x="171" y="13598"/>
                </a:lnTo>
                <a:lnTo>
                  <a:pt x="112" y="10739"/>
                </a:lnTo>
                <a:lnTo>
                  <a:pt x="3248" y="10306"/>
                </a:lnTo>
                <a:lnTo>
                  <a:pt x="6269" y="9767"/>
                </a:lnTo>
                <a:lnTo>
                  <a:pt x="9119" y="9064"/>
                </a:lnTo>
                <a:lnTo>
                  <a:pt x="9175" y="11925"/>
                </a:lnTo>
                <a:lnTo>
                  <a:pt x="9119" y="0"/>
                </a:lnTo>
                <a:lnTo>
                  <a:pt x="9119" y="8472"/>
                </a:lnTo>
                <a:close/>
              </a:path>
            </a:pathLst>
          </a:custGeom>
          <a:solidFill>
            <a:srgbClr val="005695"/>
          </a:solidFill>
        </p:spPr>
        <p:txBody>
          <a:bodyPr wrap="square" lIns="0" tIns="0" rIns="0" bIns="0" rtlCol="0">
            <a:noAutofit/>
          </a:bodyPr>
          <a:lstStyle/>
          <a:p>
            <a:endParaRPr/>
          </a:p>
        </p:txBody>
      </p:sp>
      <p:sp>
        <p:nvSpPr>
          <p:cNvPr id="333" name="object 333"/>
          <p:cNvSpPr/>
          <p:nvPr/>
        </p:nvSpPr>
        <p:spPr>
          <a:xfrm>
            <a:off x="427693" y="778312"/>
            <a:ext cx="28555" cy="10739"/>
          </a:xfrm>
          <a:custGeom>
            <a:avLst/>
            <a:gdLst/>
            <a:ahLst/>
            <a:cxnLst/>
            <a:rect l="l" t="t" r="r" b="b"/>
            <a:pathLst>
              <a:path w="28555" h="10739">
                <a:moveTo>
                  <a:pt x="8549" y="5450"/>
                </a:moveTo>
                <a:lnTo>
                  <a:pt x="6839" y="5397"/>
                </a:lnTo>
                <a:lnTo>
                  <a:pt x="6670" y="3777"/>
                </a:lnTo>
                <a:lnTo>
                  <a:pt x="6555" y="1997"/>
                </a:lnTo>
                <a:lnTo>
                  <a:pt x="6440" y="0"/>
                </a:lnTo>
                <a:lnTo>
                  <a:pt x="6440" y="5719"/>
                </a:lnTo>
                <a:lnTo>
                  <a:pt x="6726" y="7502"/>
                </a:lnTo>
                <a:lnTo>
                  <a:pt x="7010" y="8958"/>
                </a:lnTo>
                <a:lnTo>
                  <a:pt x="7240" y="10091"/>
                </a:lnTo>
                <a:lnTo>
                  <a:pt x="4789" y="9983"/>
                </a:lnTo>
                <a:lnTo>
                  <a:pt x="2394" y="9714"/>
                </a:lnTo>
                <a:lnTo>
                  <a:pt x="114" y="9389"/>
                </a:lnTo>
                <a:lnTo>
                  <a:pt x="0" y="9174"/>
                </a:lnTo>
                <a:lnTo>
                  <a:pt x="285" y="9714"/>
                </a:lnTo>
                <a:lnTo>
                  <a:pt x="2565" y="10038"/>
                </a:lnTo>
                <a:lnTo>
                  <a:pt x="4901" y="10253"/>
                </a:lnTo>
                <a:lnTo>
                  <a:pt x="7352" y="10416"/>
                </a:lnTo>
                <a:lnTo>
                  <a:pt x="7695" y="10739"/>
                </a:lnTo>
                <a:lnTo>
                  <a:pt x="7580" y="10416"/>
                </a:lnTo>
                <a:lnTo>
                  <a:pt x="9461" y="10522"/>
                </a:lnTo>
                <a:lnTo>
                  <a:pt x="13849" y="10522"/>
                </a:lnTo>
                <a:lnTo>
                  <a:pt x="14478" y="10469"/>
                </a:lnTo>
                <a:lnTo>
                  <a:pt x="15332" y="10469"/>
                </a:lnTo>
                <a:lnTo>
                  <a:pt x="18010" y="10361"/>
                </a:lnTo>
                <a:lnTo>
                  <a:pt x="20632" y="10145"/>
                </a:lnTo>
                <a:lnTo>
                  <a:pt x="23140" y="9822"/>
                </a:lnTo>
                <a:lnTo>
                  <a:pt x="23824" y="9714"/>
                </a:lnTo>
                <a:lnTo>
                  <a:pt x="24566" y="9605"/>
                </a:lnTo>
                <a:lnTo>
                  <a:pt x="25933" y="9283"/>
                </a:lnTo>
                <a:lnTo>
                  <a:pt x="27300" y="8958"/>
                </a:lnTo>
                <a:lnTo>
                  <a:pt x="28555" y="8580"/>
                </a:lnTo>
                <a:lnTo>
                  <a:pt x="26958" y="8905"/>
                </a:lnTo>
                <a:lnTo>
                  <a:pt x="25307" y="9228"/>
                </a:lnTo>
                <a:lnTo>
                  <a:pt x="23597" y="9444"/>
                </a:lnTo>
                <a:lnTo>
                  <a:pt x="23768" y="9011"/>
                </a:lnTo>
                <a:lnTo>
                  <a:pt x="23881" y="7880"/>
                </a:lnTo>
                <a:lnTo>
                  <a:pt x="23482" y="8905"/>
                </a:lnTo>
                <a:lnTo>
                  <a:pt x="23311" y="9497"/>
                </a:lnTo>
                <a:lnTo>
                  <a:pt x="20747" y="9822"/>
                </a:lnTo>
                <a:lnTo>
                  <a:pt x="18125" y="10038"/>
                </a:lnTo>
                <a:lnTo>
                  <a:pt x="15388" y="10145"/>
                </a:lnTo>
                <a:lnTo>
                  <a:pt x="15618" y="9011"/>
                </a:lnTo>
                <a:lnTo>
                  <a:pt x="15845" y="7555"/>
                </a:lnTo>
                <a:lnTo>
                  <a:pt x="15618" y="5828"/>
                </a:lnTo>
                <a:lnTo>
                  <a:pt x="15446" y="7555"/>
                </a:lnTo>
                <a:lnTo>
                  <a:pt x="15275" y="9011"/>
                </a:lnTo>
                <a:lnTo>
                  <a:pt x="15104" y="10145"/>
                </a:lnTo>
                <a:lnTo>
                  <a:pt x="14478" y="10200"/>
                </a:lnTo>
                <a:lnTo>
                  <a:pt x="13223" y="10200"/>
                </a:lnTo>
                <a:lnTo>
                  <a:pt x="11286" y="10253"/>
                </a:lnTo>
                <a:lnTo>
                  <a:pt x="9405" y="10200"/>
                </a:lnTo>
                <a:lnTo>
                  <a:pt x="7524" y="10091"/>
                </a:lnTo>
                <a:lnTo>
                  <a:pt x="7352" y="8958"/>
                </a:lnTo>
                <a:lnTo>
                  <a:pt x="7068" y="7502"/>
                </a:lnTo>
                <a:lnTo>
                  <a:pt x="6897" y="5774"/>
                </a:lnTo>
                <a:lnTo>
                  <a:pt x="8549" y="5450"/>
                </a:lnTo>
                <a:close/>
              </a:path>
            </a:pathLst>
          </a:custGeom>
          <a:solidFill>
            <a:srgbClr val="005695"/>
          </a:solidFill>
        </p:spPr>
        <p:txBody>
          <a:bodyPr wrap="square" lIns="0" tIns="0" rIns="0" bIns="0" rtlCol="0">
            <a:noAutofit/>
          </a:bodyPr>
          <a:lstStyle/>
          <a:p>
            <a:endParaRPr/>
          </a:p>
        </p:txBody>
      </p:sp>
      <p:sp>
        <p:nvSpPr>
          <p:cNvPr id="334" name="object 334"/>
          <p:cNvSpPr/>
          <p:nvPr/>
        </p:nvSpPr>
        <p:spPr>
          <a:xfrm>
            <a:off x="444280" y="742695"/>
            <a:ext cx="19035" cy="34376"/>
          </a:xfrm>
          <a:custGeom>
            <a:avLst/>
            <a:gdLst/>
            <a:ahLst/>
            <a:cxnLst/>
            <a:rect l="l" t="t" r="r" b="b"/>
            <a:pathLst>
              <a:path w="19035" h="34376">
                <a:moveTo>
                  <a:pt x="18979" y="16622"/>
                </a:moveTo>
                <a:lnTo>
                  <a:pt x="16071" y="17322"/>
                </a:lnTo>
                <a:lnTo>
                  <a:pt x="13108" y="17863"/>
                </a:lnTo>
                <a:lnTo>
                  <a:pt x="9973" y="18294"/>
                </a:lnTo>
                <a:lnTo>
                  <a:pt x="9973" y="15650"/>
                </a:lnTo>
                <a:lnTo>
                  <a:pt x="9860" y="12844"/>
                </a:lnTo>
                <a:lnTo>
                  <a:pt x="9689" y="9983"/>
                </a:lnTo>
                <a:lnTo>
                  <a:pt x="12709" y="9552"/>
                </a:lnTo>
                <a:lnTo>
                  <a:pt x="15616" y="9011"/>
                </a:lnTo>
                <a:lnTo>
                  <a:pt x="18409" y="8256"/>
                </a:lnTo>
                <a:lnTo>
                  <a:pt x="18693" y="11172"/>
                </a:lnTo>
                <a:lnTo>
                  <a:pt x="18864" y="13922"/>
                </a:lnTo>
                <a:lnTo>
                  <a:pt x="18920" y="7394"/>
                </a:lnTo>
                <a:lnTo>
                  <a:pt x="18693" y="5072"/>
                </a:lnTo>
                <a:lnTo>
                  <a:pt x="18351" y="2697"/>
                </a:lnTo>
                <a:lnTo>
                  <a:pt x="17895" y="324"/>
                </a:lnTo>
                <a:lnTo>
                  <a:pt x="17668" y="216"/>
                </a:lnTo>
                <a:lnTo>
                  <a:pt x="17211" y="0"/>
                </a:lnTo>
                <a:lnTo>
                  <a:pt x="17668" y="2591"/>
                </a:lnTo>
                <a:lnTo>
                  <a:pt x="18067" y="5072"/>
                </a:lnTo>
                <a:lnTo>
                  <a:pt x="18294" y="7555"/>
                </a:lnTo>
                <a:lnTo>
                  <a:pt x="15559" y="8256"/>
                </a:lnTo>
                <a:lnTo>
                  <a:pt x="12651" y="8850"/>
                </a:lnTo>
                <a:lnTo>
                  <a:pt x="9630" y="9283"/>
                </a:lnTo>
                <a:lnTo>
                  <a:pt x="9461" y="6314"/>
                </a:lnTo>
                <a:lnTo>
                  <a:pt x="9175" y="3291"/>
                </a:lnTo>
                <a:lnTo>
                  <a:pt x="9004" y="10091"/>
                </a:lnTo>
                <a:lnTo>
                  <a:pt x="9175" y="12952"/>
                </a:lnTo>
                <a:lnTo>
                  <a:pt x="9290" y="15758"/>
                </a:lnTo>
                <a:lnTo>
                  <a:pt x="9346" y="18403"/>
                </a:lnTo>
                <a:lnTo>
                  <a:pt x="6325" y="18780"/>
                </a:lnTo>
                <a:lnTo>
                  <a:pt x="3248" y="19050"/>
                </a:lnTo>
                <a:lnTo>
                  <a:pt x="112" y="19211"/>
                </a:lnTo>
                <a:lnTo>
                  <a:pt x="112" y="16567"/>
                </a:lnTo>
                <a:lnTo>
                  <a:pt x="56" y="13816"/>
                </a:lnTo>
                <a:lnTo>
                  <a:pt x="0" y="10955"/>
                </a:lnTo>
                <a:lnTo>
                  <a:pt x="56" y="30545"/>
                </a:lnTo>
                <a:lnTo>
                  <a:pt x="56" y="27900"/>
                </a:lnTo>
                <a:lnTo>
                  <a:pt x="112" y="25364"/>
                </a:lnTo>
                <a:lnTo>
                  <a:pt x="112" y="19805"/>
                </a:lnTo>
                <a:lnTo>
                  <a:pt x="3248" y="19644"/>
                </a:lnTo>
                <a:lnTo>
                  <a:pt x="6325" y="19375"/>
                </a:lnTo>
                <a:lnTo>
                  <a:pt x="9346" y="18997"/>
                </a:lnTo>
                <a:lnTo>
                  <a:pt x="9403" y="21856"/>
                </a:lnTo>
                <a:lnTo>
                  <a:pt x="9346" y="24555"/>
                </a:lnTo>
                <a:lnTo>
                  <a:pt x="9403" y="34376"/>
                </a:lnTo>
                <a:lnTo>
                  <a:pt x="9403" y="34053"/>
                </a:lnTo>
                <a:lnTo>
                  <a:pt x="9630" y="32056"/>
                </a:lnTo>
                <a:lnTo>
                  <a:pt x="9745" y="29897"/>
                </a:lnTo>
                <a:lnTo>
                  <a:pt x="9860" y="27576"/>
                </a:lnTo>
                <a:lnTo>
                  <a:pt x="12937" y="27145"/>
                </a:lnTo>
                <a:lnTo>
                  <a:pt x="12993" y="26606"/>
                </a:lnTo>
                <a:lnTo>
                  <a:pt x="9916" y="27037"/>
                </a:lnTo>
                <a:lnTo>
                  <a:pt x="9973" y="24500"/>
                </a:lnTo>
                <a:lnTo>
                  <a:pt x="10031" y="21748"/>
                </a:lnTo>
                <a:lnTo>
                  <a:pt x="9973" y="18889"/>
                </a:lnTo>
                <a:lnTo>
                  <a:pt x="13108" y="18456"/>
                </a:lnTo>
                <a:lnTo>
                  <a:pt x="16129" y="17917"/>
                </a:lnTo>
                <a:lnTo>
                  <a:pt x="18979" y="17214"/>
                </a:lnTo>
                <a:lnTo>
                  <a:pt x="19035" y="20075"/>
                </a:lnTo>
                <a:lnTo>
                  <a:pt x="18979" y="8149"/>
                </a:lnTo>
                <a:lnTo>
                  <a:pt x="18979" y="16622"/>
                </a:lnTo>
                <a:close/>
              </a:path>
            </a:pathLst>
          </a:custGeom>
          <a:solidFill>
            <a:srgbClr val="015796"/>
          </a:solidFill>
        </p:spPr>
        <p:txBody>
          <a:bodyPr wrap="square" lIns="0" tIns="0" rIns="0" bIns="0" rtlCol="0">
            <a:noAutofit/>
          </a:bodyPr>
          <a:lstStyle/>
          <a:p>
            <a:endParaRPr/>
          </a:p>
        </p:txBody>
      </p:sp>
      <p:sp>
        <p:nvSpPr>
          <p:cNvPr id="335" name="object 335"/>
          <p:cNvSpPr/>
          <p:nvPr/>
        </p:nvSpPr>
        <p:spPr>
          <a:xfrm>
            <a:off x="443082" y="784141"/>
            <a:ext cx="457" cy="4316"/>
          </a:xfrm>
          <a:custGeom>
            <a:avLst/>
            <a:gdLst/>
            <a:ahLst/>
            <a:cxnLst/>
            <a:rect l="l" t="t" r="r" b="b"/>
            <a:pathLst>
              <a:path w="457" h="4316">
                <a:moveTo>
                  <a:pt x="229" y="3183"/>
                </a:moveTo>
                <a:lnTo>
                  <a:pt x="457" y="1727"/>
                </a:lnTo>
                <a:lnTo>
                  <a:pt x="229" y="0"/>
                </a:lnTo>
                <a:lnTo>
                  <a:pt x="58" y="1727"/>
                </a:lnTo>
                <a:lnTo>
                  <a:pt x="0" y="4316"/>
                </a:lnTo>
                <a:lnTo>
                  <a:pt x="229" y="3183"/>
                </a:lnTo>
                <a:close/>
              </a:path>
            </a:pathLst>
          </a:custGeom>
          <a:solidFill>
            <a:srgbClr val="015796"/>
          </a:solidFill>
        </p:spPr>
        <p:txBody>
          <a:bodyPr wrap="square" lIns="0" tIns="0" rIns="0" bIns="0" rtlCol="0">
            <a:noAutofit/>
          </a:bodyPr>
          <a:lstStyle/>
          <a:p>
            <a:endParaRPr/>
          </a:p>
        </p:txBody>
      </p:sp>
      <p:sp>
        <p:nvSpPr>
          <p:cNvPr id="336" name="object 336"/>
          <p:cNvSpPr/>
          <p:nvPr/>
        </p:nvSpPr>
        <p:spPr>
          <a:xfrm>
            <a:off x="453341" y="770326"/>
            <a:ext cx="285" cy="9228"/>
          </a:xfrm>
          <a:custGeom>
            <a:avLst/>
            <a:gdLst/>
            <a:ahLst/>
            <a:cxnLst/>
            <a:rect l="l" t="t" r="r" b="b"/>
            <a:pathLst>
              <a:path w="285" h="9228">
                <a:moveTo>
                  <a:pt x="114" y="2266"/>
                </a:moveTo>
                <a:lnTo>
                  <a:pt x="0" y="4425"/>
                </a:lnTo>
                <a:lnTo>
                  <a:pt x="58" y="9228"/>
                </a:lnTo>
                <a:lnTo>
                  <a:pt x="285" y="7177"/>
                </a:lnTo>
                <a:lnTo>
                  <a:pt x="229" y="0"/>
                </a:lnTo>
                <a:lnTo>
                  <a:pt x="114" y="2266"/>
                </a:lnTo>
                <a:close/>
              </a:path>
            </a:pathLst>
          </a:custGeom>
          <a:solidFill>
            <a:srgbClr val="015796"/>
          </a:solidFill>
        </p:spPr>
        <p:txBody>
          <a:bodyPr wrap="square" lIns="0" tIns="0" rIns="0" bIns="0" rtlCol="0">
            <a:noAutofit/>
          </a:bodyPr>
          <a:lstStyle/>
          <a:p>
            <a:endParaRPr/>
          </a:p>
        </p:txBody>
      </p:sp>
      <p:sp>
        <p:nvSpPr>
          <p:cNvPr id="337" name="object 337"/>
          <p:cNvSpPr/>
          <p:nvPr/>
        </p:nvSpPr>
        <p:spPr>
          <a:xfrm>
            <a:off x="463145" y="747875"/>
            <a:ext cx="7802" cy="11441"/>
          </a:xfrm>
          <a:custGeom>
            <a:avLst/>
            <a:gdLst/>
            <a:ahLst/>
            <a:cxnLst/>
            <a:rect l="l" t="t" r="r" b="b"/>
            <a:pathLst>
              <a:path w="7802" h="11441">
                <a:moveTo>
                  <a:pt x="5415" y="1402"/>
                </a:moveTo>
                <a:lnTo>
                  <a:pt x="7802" y="485"/>
                </a:lnTo>
                <a:lnTo>
                  <a:pt x="7580" y="324"/>
                </a:lnTo>
                <a:lnTo>
                  <a:pt x="7177" y="0"/>
                </a:lnTo>
                <a:lnTo>
                  <a:pt x="4958" y="810"/>
                </a:lnTo>
                <a:lnTo>
                  <a:pt x="2565" y="1566"/>
                </a:lnTo>
                <a:lnTo>
                  <a:pt x="56" y="2213"/>
                </a:lnTo>
                <a:lnTo>
                  <a:pt x="0" y="8742"/>
                </a:lnTo>
                <a:lnTo>
                  <a:pt x="114" y="11441"/>
                </a:lnTo>
                <a:lnTo>
                  <a:pt x="114" y="2969"/>
                </a:lnTo>
                <a:lnTo>
                  <a:pt x="2849" y="2266"/>
                </a:lnTo>
                <a:lnTo>
                  <a:pt x="5415" y="1402"/>
                </a:lnTo>
                <a:close/>
              </a:path>
            </a:pathLst>
          </a:custGeom>
          <a:solidFill>
            <a:srgbClr val="015796"/>
          </a:solidFill>
        </p:spPr>
        <p:txBody>
          <a:bodyPr wrap="square" lIns="0" tIns="0" rIns="0" bIns="0" rtlCol="0">
            <a:noAutofit/>
          </a:bodyPr>
          <a:lstStyle/>
          <a:p>
            <a:endParaRPr/>
          </a:p>
        </p:txBody>
      </p:sp>
      <p:sp>
        <p:nvSpPr>
          <p:cNvPr id="338" name="object 338"/>
          <p:cNvSpPr/>
          <p:nvPr/>
        </p:nvSpPr>
        <p:spPr>
          <a:xfrm>
            <a:off x="463602" y="753704"/>
            <a:ext cx="227" cy="14247"/>
          </a:xfrm>
          <a:custGeom>
            <a:avLst/>
            <a:gdLst/>
            <a:ahLst/>
            <a:cxnLst/>
            <a:rect l="l" t="t" r="r" b="b"/>
            <a:pathLst>
              <a:path w="227" h="14247">
                <a:moveTo>
                  <a:pt x="169" y="2752"/>
                </a:moveTo>
                <a:lnTo>
                  <a:pt x="0" y="0"/>
                </a:lnTo>
                <a:lnTo>
                  <a:pt x="56" y="14247"/>
                </a:lnTo>
                <a:lnTo>
                  <a:pt x="227" y="11658"/>
                </a:lnTo>
                <a:lnTo>
                  <a:pt x="227" y="5450"/>
                </a:lnTo>
                <a:lnTo>
                  <a:pt x="169" y="2752"/>
                </a:lnTo>
                <a:close/>
              </a:path>
            </a:pathLst>
          </a:custGeom>
          <a:solidFill>
            <a:srgbClr val="015796"/>
          </a:solidFill>
        </p:spPr>
        <p:txBody>
          <a:bodyPr wrap="square" lIns="0" tIns="0" rIns="0" bIns="0" rtlCol="0">
            <a:noAutofit/>
          </a:bodyPr>
          <a:lstStyle/>
          <a:p>
            <a:endParaRPr/>
          </a:p>
        </p:txBody>
      </p:sp>
      <p:sp>
        <p:nvSpPr>
          <p:cNvPr id="339" name="object 339"/>
          <p:cNvSpPr/>
          <p:nvPr/>
        </p:nvSpPr>
        <p:spPr>
          <a:xfrm>
            <a:off x="406549" y="748847"/>
            <a:ext cx="26787" cy="36589"/>
          </a:xfrm>
          <a:custGeom>
            <a:avLst/>
            <a:gdLst/>
            <a:ahLst/>
            <a:cxnLst/>
            <a:rect l="l" t="t" r="r" b="b"/>
            <a:pathLst>
              <a:path w="26787" h="36589">
                <a:moveTo>
                  <a:pt x="0" y="28764"/>
                </a:moveTo>
                <a:lnTo>
                  <a:pt x="569" y="29356"/>
                </a:lnTo>
                <a:lnTo>
                  <a:pt x="1196" y="29626"/>
                </a:lnTo>
                <a:lnTo>
                  <a:pt x="1824" y="29897"/>
                </a:lnTo>
                <a:lnTo>
                  <a:pt x="2507" y="30167"/>
                </a:lnTo>
                <a:lnTo>
                  <a:pt x="2793" y="30706"/>
                </a:lnTo>
                <a:lnTo>
                  <a:pt x="3077" y="31192"/>
                </a:lnTo>
                <a:lnTo>
                  <a:pt x="3363" y="31623"/>
                </a:lnTo>
                <a:lnTo>
                  <a:pt x="3590" y="31839"/>
                </a:lnTo>
                <a:lnTo>
                  <a:pt x="4104" y="32164"/>
                </a:lnTo>
                <a:lnTo>
                  <a:pt x="3705" y="31570"/>
                </a:lnTo>
                <a:lnTo>
                  <a:pt x="3363" y="30976"/>
                </a:lnTo>
                <a:lnTo>
                  <a:pt x="3020" y="30328"/>
                </a:lnTo>
                <a:lnTo>
                  <a:pt x="5244" y="31192"/>
                </a:lnTo>
                <a:lnTo>
                  <a:pt x="7636" y="31948"/>
                </a:lnTo>
                <a:lnTo>
                  <a:pt x="10202" y="32595"/>
                </a:lnTo>
                <a:lnTo>
                  <a:pt x="10772" y="34051"/>
                </a:lnTo>
                <a:lnTo>
                  <a:pt x="11455" y="35348"/>
                </a:lnTo>
                <a:lnTo>
                  <a:pt x="12140" y="36426"/>
                </a:lnTo>
                <a:lnTo>
                  <a:pt x="12538" y="36589"/>
                </a:lnTo>
                <a:lnTo>
                  <a:pt x="11856" y="35509"/>
                </a:lnTo>
                <a:lnTo>
                  <a:pt x="11227" y="34214"/>
                </a:lnTo>
                <a:lnTo>
                  <a:pt x="10657" y="32703"/>
                </a:lnTo>
                <a:lnTo>
                  <a:pt x="13336" y="33351"/>
                </a:lnTo>
                <a:lnTo>
                  <a:pt x="16186" y="33945"/>
                </a:lnTo>
                <a:lnTo>
                  <a:pt x="19206" y="34376"/>
                </a:lnTo>
                <a:lnTo>
                  <a:pt x="19094" y="33998"/>
                </a:lnTo>
                <a:lnTo>
                  <a:pt x="16073" y="33567"/>
                </a:lnTo>
                <a:lnTo>
                  <a:pt x="13223" y="32973"/>
                </a:lnTo>
                <a:lnTo>
                  <a:pt x="10486" y="32325"/>
                </a:lnTo>
                <a:lnTo>
                  <a:pt x="9975" y="30814"/>
                </a:lnTo>
                <a:lnTo>
                  <a:pt x="9461" y="29142"/>
                </a:lnTo>
                <a:lnTo>
                  <a:pt x="9119" y="27306"/>
                </a:lnTo>
                <a:lnTo>
                  <a:pt x="9006" y="26767"/>
                </a:lnTo>
                <a:lnTo>
                  <a:pt x="11856" y="27467"/>
                </a:lnTo>
                <a:lnTo>
                  <a:pt x="14818" y="28062"/>
                </a:lnTo>
                <a:lnTo>
                  <a:pt x="17954" y="28493"/>
                </a:lnTo>
                <a:lnTo>
                  <a:pt x="18238" y="30545"/>
                </a:lnTo>
                <a:lnTo>
                  <a:pt x="18637" y="32379"/>
                </a:lnTo>
                <a:lnTo>
                  <a:pt x="18409" y="28115"/>
                </a:lnTo>
                <a:lnTo>
                  <a:pt x="18125" y="26065"/>
                </a:lnTo>
                <a:lnTo>
                  <a:pt x="17954" y="23745"/>
                </a:lnTo>
                <a:lnTo>
                  <a:pt x="17783" y="21317"/>
                </a:lnTo>
                <a:lnTo>
                  <a:pt x="20689" y="21748"/>
                </a:lnTo>
                <a:lnTo>
                  <a:pt x="23653" y="22017"/>
                </a:lnTo>
                <a:lnTo>
                  <a:pt x="26731" y="22179"/>
                </a:lnTo>
                <a:lnTo>
                  <a:pt x="26787" y="24339"/>
                </a:lnTo>
                <a:lnTo>
                  <a:pt x="26731" y="21694"/>
                </a:lnTo>
                <a:lnTo>
                  <a:pt x="23653" y="21531"/>
                </a:lnTo>
                <a:lnTo>
                  <a:pt x="20689" y="21208"/>
                </a:lnTo>
                <a:lnTo>
                  <a:pt x="17783" y="20831"/>
                </a:lnTo>
                <a:lnTo>
                  <a:pt x="17668" y="18239"/>
                </a:lnTo>
                <a:lnTo>
                  <a:pt x="17611" y="15542"/>
                </a:lnTo>
                <a:lnTo>
                  <a:pt x="17668" y="12681"/>
                </a:lnTo>
                <a:lnTo>
                  <a:pt x="17611" y="0"/>
                </a:lnTo>
                <a:lnTo>
                  <a:pt x="17384" y="2967"/>
                </a:lnTo>
                <a:lnTo>
                  <a:pt x="14363" y="2481"/>
                </a:lnTo>
                <a:lnTo>
                  <a:pt x="11455" y="1833"/>
                </a:lnTo>
                <a:lnTo>
                  <a:pt x="8720" y="1133"/>
                </a:lnTo>
                <a:lnTo>
                  <a:pt x="11398" y="2589"/>
                </a:lnTo>
                <a:lnTo>
                  <a:pt x="14305" y="3183"/>
                </a:lnTo>
                <a:lnTo>
                  <a:pt x="17325" y="3669"/>
                </a:lnTo>
                <a:lnTo>
                  <a:pt x="17154" y="6530"/>
                </a:lnTo>
                <a:lnTo>
                  <a:pt x="17041" y="9336"/>
                </a:lnTo>
                <a:lnTo>
                  <a:pt x="16985" y="11980"/>
                </a:lnTo>
                <a:lnTo>
                  <a:pt x="13849" y="11494"/>
                </a:lnTo>
                <a:lnTo>
                  <a:pt x="10828" y="10900"/>
                </a:lnTo>
                <a:lnTo>
                  <a:pt x="7979" y="10145"/>
                </a:lnTo>
                <a:lnTo>
                  <a:pt x="7922" y="10739"/>
                </a:lnTo>
                <a:lnTo>
                  <a:pt x="10828" y="11494"/>
                </a:lnTo>
                <a:lnTo>
                  <a:pt x="13849" y="12089"/>
                </a:lnTo>
                <a:lnTo>
                  <a:pt x="16985" y="12573"/>
                </a:lnTo>
                <a:lnTo>
                  <a:pt x="16927" y="15433"/>
                </a:lnTo>
                <a:lnTo>
                  <a:pt x="17041" y="18186"/>
                </a:lnTo>
                <a:lnTo>
                  <a:pt x="17154" y="20722"/>
                </a:lnTo>
                <a:lnTo>
                  <a:pt x="14021" y="20236"/>
                </a:lnTo>
                <a:lnTo>
                  <a:pt x="10943" y="19642"/>
                </a:lnTo>
                <a:lnTo>
                  <a:pt x="11000" y="20183"/>
                </a:lnTo>
                <a:lnTo>
                  <a:pt x="14021" y="20776"/>
                </a:lnTo>
                <a:lnTo>
                  <a:pt x="17213" y="21262"/>
                </a:lnTo>
                <a:lnTo>
                  <a:pt x="17325" y="23690"/>
                </a:lnTo>
                <a:lnTo>
                  <a:pt x="17555" y="25956"/>
                </a:lnTo>
                <a:lnTo>
                  <a:pt x="17895" y="28062"/>
                </a:lnTo>
                <a:lnTo>
                  <a:pt x="14762" y="27631"/>
                </a:lnTo>
                <a:lnTo>
                  <a:pt x="11741" y="27037"/>
                </a:lnTo>
                <a:lnTo>
                  <a:pt x="8947" y="26334"/>
                </a:lnTo>
                <a:lnTo>
                  <a:pt x="8549" y="24231"/>
                </a:lnTo>
                <a:lnTo>
                  <a:pt x="8436" y="26226"/>
                </a:lnTo>
                <a:lnTo>
                  <a:pt x="5643" y="25472"/>
                </a:lnTo>
                <a:lnTo>
                  <a:pt x="2964" y="24662"/>
                </a:lnTo>
                <a:lnTo>
                  <a:pt x="3077" y="25094"/>
                </a:lnTo>
                <a:lnTo>
                  <a:pt x="5699" y="25956"/>
                </a:lnTo>
                <a:lnTo>
                  <a:pt x="8549" y="26659"/>
                </a:lnTo>
                <a:lnTo>
                  <a:pt x="8605" y="27145"/>
                </a:lnTo>
                <a:lnTo>
                  <a:pt x="8663" y="27414"/>
                </a:lnTo>
                <a:lnTo>
                  <a:pt x="9062" y="29142"/>
                </a:lnTo>
                <a:lnTo>
                  <a:pt x="9517" y="30759"/>
                </a:lnTo>
                <a:lnTo>
                  <a:pt x="10087" y="32217"/>
                </a:lnTo>
                <a:lnTo>
                  <a:pt x="7465" y="31570"/>
                </a:lnTo>
                <a:lnTo>
                  <a:pt x="5016" y="30759"/>
                </a:lnTo>
                <a:lnTo>
                  <a:pt x="2793" y="29951"/>
                </a:lnTo>
                <a:lnTo>
                  <a:pt x="1995" y="28386"/>
                </a:lnTo>
                <a:lnTo>
                  <a:pt x="1254" y="26551"/>
                </a:lnTo>
                <a:lnTo>
                  <a:pt x="684" y="24445"/>
                </a:lnTo>
                <a:lnTo>
                  <a:pt x="797" y="26551"/>
                </a:lnTo>
                <a:lnTo>
                  <a:pt x="1538" y="28278"/>
                </a:lnTo>
                <a:lnTo>
                  <a:pt x="2279" y="29734"/>
                </a:lnTo>
                <a:lnTo>
                  <a:pt x="1482" y="29411"/>
                </a:lnTo>
                <a:lnTo>
                  <a:pt x="741" y="29142"/>
                </a:lnTo>
                <a:lnTo>
                  <a:pt x="0" y="28764"/>
                </a:lnTo>
                <a:close/>
              </a:path>
            </a:pathLst>
          </a:custGeom>
          <a:solidFill>
            <a:srgbClr val="015796"/>
          </a:solidFill>
        </p:spPr>
        <p:txBody>
          <a:bodyPr wrap="square" lIns="0" tIns="0" rIns="0" bIns="0" rtlCol="0">
            <a:noAutofit/>
          </a:bodyPr>
          <a:lstStyle/>
          <a:p>
            <a:endParaRPr/>
          </a:p>
        </p:txBody>
      </p:sp>
      <p:sp>
        <p:nvSpPr>
          <p:cNvPr id="340" name="object 340"/>
          <p:cNvSpPr/>
          <p:nvPr/>
        </p:nvSpPr>
        <p:spPr>
          <a:xfrm>
            <a:off x="434192" y="738647"/>
            <a:ext cx="797" cy="14192"/>
          </a:xfrm>
          <a:custGeom>
            <a:avLst/>
            <a:gdLst/>
            <a:ahLst/>
            <a:cxnLst/>
            <a:rect l="l" t="t" r="r" b="b"/>
            <a:pathLst>
              <a:path w="797" h="14192">
                <a:moveTo>
                  <a:pt x="511" y="4155"/>
                </a:moveTo>
                <a:lnTo>
                  <a:pt x="569" y="3453"/>
                </a:lnTo>
                <a:lnTo>
                  <a:pt x="626" y="2266"/>
                </a:lnTo>
                <a:lnTo>
                  <a:pt x="741" y="1133"/>
                </a:lnTo>
                <a:lnTo>
                  <a:pt x="797" y="0"/>
                </a:lnTo>
                <a:lnTo>
                  <a:pt x="511" y="0"/>
                </a:lnTo>
                <a:lnTo>
                  <a:pt x="0" y="53"/>
                </a:lnTo>
                <a:lnTo>
                  <a:pt x="56" y="14192"/>
                </a:lnTo>
                <a:lnTo>
                  <a:pt x="171" y="11278"/>
                </a:lnTo>
                <a:lnTo>
                  <a:pt x="283" y="8202"/>
                </a:lnTo>
                <a:lnTo>
                  <a:pt x="455" y="5072"/>
                </a:lnTo>
                <a:lnTo>
                  <a:pt x="511" y="4480"/>
                </a:lnTo>
                <a:lnTo>
                  <a:pt x="511" y="4155"/>
                </a:lnTo>
                <a:close/>
              </a:path>
            </a:pathLst>
          </a:custGeom>
          <a:solidFill>
            <a:srgbClr val="015796"/>
          </a:solidFill>
        </p:spPr>
        <p:txBody>
          <a:bodyPr wrap="square" lIns="0" tIns="0" rIns="0" bIns="0" rtlCol="0">
            <a:noAutofit/>
          </a:bodyPr>
          <a:lstStyle/>
          <a:p>
            <a:endParaRPr/>
          </a:p>
        </p:txBody>
      </p:sp>
      <p:sp>
        <p:nvSpPr>
          <p:cNvPr id="341" name="object 341"/>
          <p:cNvSpPr/>
          <p:nvPr/>
        </p:nvSpPr>
        <p:spPr>
          <a:xfrm>
            <a:off x="433963" y="738539"/>
            <a:ext cx="9803" cy="23367"/>
          </a:xfrm>
          <a:custGeom>
            <a:avLst/>
            <a:gdLst/>
            <a:ahLst/>
            <a:cxnLst/>
            <a:rect l="l" t="t" r="r" b="b"/>
            <a:pathLst>
              <a:path w="9803" h="23367">
                <a:moveTo>
                  <a:pt x="741" y="4588"/>
                </a:moveTo>
                <a:lnTo>
                  <a:pt x="684" y="5180"/>
                </a:lnTo>
                <a:lnTo>
                  <a:pt x="2110" y="5288"/>
                </a:lnTo>
                <a:lnTo>
                  <a:pt x="3590" y="5343"/>
                </a:lnTo>
                <a:lnTo>
                  <a:pt x="7810" y="5343"/>
                </a:lnTo>
                <a:lnTo>
                  <a:pt x="9233" y="5288"/>
                </a:lnTo>
                <a:lnTo>
                  <a:pt x="9348" y="8364"/>
                </a:lnTo>
                <a:lnTo>
                  <a:pt x="9405" y="11441"/>
                </a:lnTo>
                <a:lnTo>
                  <a:pt x="9519" y="14355"/>
                </a:lnTo>
                <a:lnTo>
                  <a:pt x="8492" y="14408"/>
                </a:lnTo>
                <a:lnTo>
                  <a:pt x="7467" y="14408"/>
                </a:lnTo>
                <a:lnTo>
                  <a:pt x="6440" y="14463"/>
                </a:lnTo>
                <a:lnTo>
                  <a:pt x="4331" y="14463"/>
                </a:lnTo>
                <a:lnTo>
                  <a:pt x="2279" y="14408"/>
                </a:lnTo>
                <a:lnTo>
                  <a:pt x="285" y="14300"/>
                </a:lnTo>
                <a:lnTo>
                  <a:pt x="229" y="161"/>
                </a:lnTo>
                <a:lnTo>
                  <a:pt x="171" y="1241"/>
                </a:lnTo>
                <a:lnTo>
                  <a:pt x="58" y="2374"/>
                </a:lnTo>
                <a:lnTo>
                  <a:pt x="0" y="3508"/>
                </a:lnTo>
                <a:lnTo>
                  <a:pt x="0" y="23314"/>
                </a:lnTo>
                <a:lnTo>
                  <a:pt x="58" y="20669"/>
                </a:lnTo>
                <a:lnTo>
                  <a:pt x="114" y="17917"/>
                </a:lnTo>
                <a:lnTo>
                  <a:pt x="229" y="15056"/>
                </a:lnTo>
                <a:lnTo>
                  <a:pt x="2279" y="15164"/>
                </a:lnTo>
                <a:lnTo>
                  <a:pt x="4331" y="15219"/>
                </a:lnTo>
                <a:lnTo>
                  <a:pt x="6440" y="15164"/>
                </a:lnTo>
                <a:lnTo>
                  <a:pt x="8492" y="15164"/>
                </a:lnTo>
                <a:lnTo>
                  <a:pt x="9519" y="15111"/>
                </a:lnTo>
                <a:lnTo>
                  <a:pt x="9576" y="17972"/>
                </a:lnTo>
                <a:lnTo>
                  <a:pt x="9632" y="20722"/>
                </a:lnTo>
                <a:lnTo>
                  <a:pt x="9689" y="23367"/>
                </a:lnTo>
                <a:lnTo>
                  <a:pt x="9803" y="55"/>
                </a:lnTo>
                <a:lnTo>
                  <a:pt x="9519" y="55"/>
                </a:lnTo>
                <a:lnTo>
                  <a:pt x="9006" y="0"/>
                </a:lnTo>
                <a:lnTo>
                  <a:pt x="9062" y="1188"/>
                </a:lnTo>
                <a:lnTo>
                  <a:pt x="9119" y="2374"/>
                </a:lnTo>
                <a:lnTo>
                  <a:pt x="9177" y="3561"/>
                </a:lnTo>
                <a:lnTo>
                  <a:pt x="9177" y="4641"/>
                </a:lnTo>
                <a:lnTo>
                  <a:pt x="7810" y="4694"/>
                </a:lnTo>
                <a:lnTo>
                  <a:pt x="6440" y="4749"/>
                </a:lnTo>
                <a:lnTo>
                  <a:pt x="5016" y="4749"/>
                </a:lnTo>
                <a:lnTo>
                  <a:pt x="3590" y="4694"/>
                </a:lnTo>
                <a:lnTo>
                  <a:pt x="2167" y="4694"/>
                </a:lnTo>
                <a:lnTo>
                  <a:pt x="741" y="4588"/>
                </a:lnTo>
                <a:close/>
              </a:path>
            </a:pathLst>
          </a:custGeom>
          <a:solidFill>
            <a:srgbClr val="015796"/>
          </a:solidFill>
        </p:spPr>
        <p:txBody>
          <a:bodyPr wrap="square" lIns="0" tIns="0" rIns="0" bIns="0" rtlCol="0">
            <a:noAutofit/>
          </a:bodyPr>
          <a:lstStyle/>
          <a:p>
            <a:endParaRPr/>
          </a:p>
        </p:txBody>
      </p:sp>
      <p:sp>
        <p:nvSpPr>
          <p:cNvPr id="342" name="object 342"/>
          <p:cNvSpPr/>
          <p:nvPr/>
        </p:nvSpPr>
        <p:spPr>
          <a:xfrm>
            <a:off x="424503" y="778312"/>
            <a:ext cx="16413" cy="10631"/>
          </a:xfrm>
          <a:custGeom>
            <a:avLst/>
            <a:gdLst/>
            <a:ahLst/>
            <a:cxnLst/>
            <a:rect l="l" t="t" r="r" b="b"/>
            <a:pathLst>
              <a:path w="16413" h="10631">
                <a:moveTo>
                  <a:pt x="4388" y="9822"/>
                </a:moveTo>
                <a:lnTo>
                  <a:pt x="6382" y="10091"/>
                </a:lnTo>
                <a:lnTo>
                  <a:pt x="8434" y="10308"/>
                </a:lnTo>
                <a:lnTo>
                  <a:pt x="10542" y="10416"/>
                </a:lnTo>
                <a:lnTo>
                  <a:pt x="10828" y="10631"/>
                </a:lnTo>
                <a:lnTo>
                  <a:pt x="10770" y="10416"/>
                </a:lnTo>
                <a:lnTo>
                  <a:pt x="12651" y="10522"/>
                </a:lnTo>
                <a:lnTo>
                  <a:pt x="14532" y="10522"/>
                </a:lnTo>
                <a:lnTo>
                  <a:pt x="16413" y="10200"/>
                </a:lnTo>
                <a:lnTo>
                  <a:pt x="14476" y="10253"/>
                </a:lnTo>
                <a:lnTo>
                  <a:pt x="12595" y="10200"/>
                </a:lnTo>
                <a:lnTo>
                  <a:pt x="10714" y="10091"/>
                </a:lnTo>
                <a:lnTo>
                  <a:pt x="10542" y="8958"/>
                </a:lnTo>
                <a:lnTo>
                  <a:pt x="10259" y="7502"/>
                </a:lnTo>
                <a:lnTo>
                  <a:pt x="10087" y="5774"/>
                </a:lnTo>
                <a:lnTo>
                  <a:pt x="11739" y="5450"/>
                </a:lnTo>
                <a:lnTo>
                  <a:pt x="10029" y="5397"/>
                </a:lnTo>
                <a:lnTo>
                  <a:pt x="9860" y="3777"/>
                </a:lnTo>
                <a:lnTo>
                  <a:pt x="9745" y="1997"/>
                </a:lnTo>
                <a:lnTo>
                  <a:pt x="9630" y="0"/>
                </a:lnTo>
                <a:lnTo>
                  <a:pt x="9630" y="5719"/>
                </a:lnTo>
                <a:lnTo>
                  <a:pt x="9916" y="7502"/>
                </a:lnTo>
                <a:lnTo>
                  <a:pt x="10200" y="8958"/>
                </a:lnTo>
                <a:lnTo>
                  <a:pt x="10430" y="10091"/>
                </a:lnTo>
                <a:lnTo>
                  <a:pt x="7979" y="9983"/>
                </a:lnTo>
                <a:lnTo>
                  <a:pt x="5584" y="9714"/>
                </a:lnTo>
                <a:lnTo>
                  <a:pt x="3304" y="9389"/>
                </a:lnTo>
                <a:lnTo>
                  <a:pt x="3190" y="9174"/>
                </a:lnTo>
                <a:lnTo>
                  <a:pt x="2678" y="8094"/>
                </a:lnTo>
                <a:lnTo>
                  <a:pt x="2962" y="9336"/>
                </a:lnTo>
                <a:lnTo>
                  <a:pt x="1993" y="9228"/>
                </a:lnTo>
                <a:lnTo>
                  <a:pt x="968" y="9066"/>
                </a:lnTo>
                <a:lnTo>
                  <a:pt x="0" y="8850"/>
                </a:lnTo>
                <a:lnTo>
                  <a:pt x="1423" y="9228"/>
                </a:lnTo>
                <a:lnTo>
                  <a:pt x="2906" y="9552"/>
                </a:lnTo>
                <a:lnTo>
                  <a:pt x="4388" y="9822"/>
                </a:lnTo>
                <a:close/>
              </a:path>
            </a:pathLst>
          </a:custGeom>
          <a:solidFill>
            <a:srgbClr val="015796"/>
          </a:solidFill>
        </p:spPr>
        <p:txBody>
          <a:bodyPr wrap="square" lIns="0" tIns="0" rIns="0" bIns="0" rtlCol="0">
            <a:noAutofit/>
          </a:bodyPr>
          <a:lstStyle/>
          <a:p>
            <a:endParaRPr/>
          </a:p>
        </p:txBody>
      </p:sp>
      <p:sp>
        <p:nvSpPr>
          <p:cNvPr id="343" name="object 343"/>
          <p:cNvSpPr/>
          <p:nvPr/>
        </p:nvSpPr>
        <p:spPr>
          <a:xfrm>
            <a:off x="443938" y="739728"/>
            <a:ext cx="15273" cy="42415"/>
          </a:xfrm>
          <a:custGeom>
            <a:avLst/>
            <a:gdLst/>
            <a:ahLst/>
            <a:cxnLst/>
            <a:rect l="l" t="t" r="r" b="b"/>
            <a:pathLst>
              <a:path w="15273" h="42415">
                <a:moveTo>
                  <a:pt x="13279" y="2481"/>
                </a:moveTo>
                <a:lnTo>
                  <a:pt x="15273" y="2050"/>
                </a:lnTo>
                <a:lnTo>
                  <a:pt x="14933" y="1942"/>
                </a:lnTo>
                <a:lnTo>
                  <a:pt x="14192" y="1672"/>
                </a:lnTo>
                <a:lnTo>
                  <a:pt x="12538" y="2050"/>
                </a:lnTo>
                <a:lnTo>
                  <a:pt x="10828" y="2319"/>
                </a:lnTo>
                <a:lnTo>
                  <a:pt x="9119" y="2589"/>
                </a:lnTo>
                <a:lnTo>
                  <a:pt x="9062" y="2211"/>
                </a:lnTo>
                <a:lnTo>
                  <a:pt x="9004" y="1511"/>
                </a:lnTo>
                <a:lnTo>
                  <a:pt x="8947" y="1078"/>
                </a:lnTo>
                <a:lnTo>
                  <a:pt x="8891" y="647"/>
                </a:lnTo>
                <a:lnTo>
                  <a:pt x="8833" y="161"/>
                </a:lnTo>
                <a:lnTo>
                  <a:pt x="8605" y="106"/>
                </a:lnTo>
                <a:lnTo>
                  <a:pt x="8094" y="0"/>
                </a:lnTo>
                <a:lnTo>
                  <a:pt x="8150" y="539"/>
                </a:lnTo>
                <a:lnTo>
                  <a:pt x="8206" y="1078"/>
                </a:lnTo>
                <a:lnTo>
                  <a:pt x="8263" y="1617"/>
                </a:lnTo>
                <a:lnTo>
                  <a:pt x="8321" y="1995"/>
                </a:lnTo>
                <a:lnTo>
                  <a:pt x="8377" y="2697"/>
                </a:lnTo>
                <a:lnTo>
                  <a:pt x="5699" y="3075"/>
                </a:lnTo>
                <a:lnTo>
                  <a:pt x="2849" y="3291"/>
                </a:lnTo>
                <a:lnTo>
                  <a:pt x="0" y="3453"/>
                </a:lnTo>
                <a:lnTo>
                  <a:pt x="0" y="42415"/>
                </a:lnTo>
                <a:lnTo>
                  <a:pt x="114" y="40635"/>
                </a:lnTo>
                <a:lnTo>
                  <a:pt x="56" y="4047"/>
                </a:lnTo>
                <a:lnTo>
                  <a:pt x="2906" y="3939"/>
                </a:lnTo>
                <a:lnTo>
                  <a:pt x="5699" y="3669"/>
                </a:lnTo>
                <a:lnTo>
                  <a:pt x="8492" y="3291"/>
                </a:lnTo>
                <a:lnTo>
                  <a:pt x="8833" y="6367"/>
                </a:lnTo>
                <a:lnTo>
                  <a:pt x="9062" y="9389"/>
                </a:lnTo>
                <a:lnTo>
                  <a:pt x="9290" y="12356"/>
                </a:lnTo>
                <a:lnTo>
                  <a:pt x="6384" y="12734"/>
                </a:lnTo>
                <a:lnTo>
                  <a:pt x="3363" y="13005"/>
                </a:lnTo>
                <a:lnTo>
                  <a:pt x="283" y="13167"/>
                </a:lnTo>
                <a:lnTo>
                  <a:pt x="227" y="10198"/>
                </a:lnTo>
                <a:lnTo>
                  <a:pt x="227" y="38154"/>
                </a:lnTo>
                <a:lnTo>
                  <a:pt x="227" y="37343"/>
                </a:lnTo>
                <a:lnTo>
                  <a:pt x="342" y="35509"/>
                </a:lnTo>
                <a:lnTo>
                  <a:pt x="398" y="33512"/>
                </a:lnTo>
                <a:lnTo>
                  <a:pt x="342" y="13922"/>
                </a:lnTo>
                <a:lnTo>
                  <a:pt x="3363" y="13761"/>
                </a:lnTo>
                <a:lnTo>
                  <a:pt x="6384" y="13490"/>
                </a:lnTo>
                <a:lnTo>
                  <a:pt x="9346" y="13059"/>
                </a:lnTo>
                <a:lnTo>
                  <a:pt x="9517" y="6259"/>
                </a:lnTo>
                <a:lnTo>
                  <a:pt x="9175" y="3183"/>
                </a:lnTo>
                <a:lnTo>
                  <a:pt x="11227" y="2858"/>
                </a:lnTo>
                <a:lnTo>
                  <a:pt x="13279" y="2481"/>
                </a:lnTo>
                <a:close/>
              </a:path>
            </a:pathLst>
          </a:custGeom>
          <a:solidFill>
            <a:srgbClr val="015796"/>
          </a:solidFill>
        </p:spPr>
        <p:txBody>
          <a:bodyPr wrap="square" lIns="0" tIns="0" rIns="0" bIns="0" rtlCol="0">
            <a:noAutofit/>
          </a:bodyPr>
          <a:lstStyle/>
          <a:p>
            <a:endParaRPr/>
          </a:p>
        </p:txBody>
      </p:sp>
      <p:sp>
        <p:nvSpPr>
          <p:cNvPr id="344" name="object 344"/>
          <p:cNvSpPr/>
          <p:nvPr/>
        </p:nvSpPr>
        <p:spPr>
          <a:xfrm>
            <a:off x="420000" y="740050"/>
            <a:ext cx="16300" cy="47598"/>
          </a:xfrm>
          <a:custGeom>
            <a:avLst/>
            <a:gdLst/>
            <a:ahLst/>
            <a:cxnLst/>
            <a:rect l="l" t="t" r="r" b="b"/>
            <a:pathLst>
              <a:path w="16300" h="47598">
                <a:moveTo>
                  <a:pt x="13223" y="25256"/>
                </a:moveTo>
                <a:lnTo>
                  <a:pt x="13223" y="27955"/>
                </a:lnTo>
                <a:lnTo>
                  <a:pt x="13279" y="30492"/>
                </a:lnTo>
                <a:lnTo>
                  <a:pt x="13336" y="33136"/>
                </a:lnTo>
                <a:lnTo>
                  <a:pt x="13392" y="35186"/>
                </a:lnTo>
                <a:lnTo>
                  <a:pt x="13507" y="37020"/>
                </a:lnTo>
                <a:lnTo>
                  <a:pt x="13563" y="9822"/>
                </a:lnTo>
                <a:lnTo>
                  <a:pt x="13451" y="12789"/>
                </a:lnTo>
                <a:lnTo>
                  <a:pt x="13451" y="13491"/>
                </a:lnTo>
                <a:lnTo>
                  <a:pt x="13336" y="16352"/>
                </a:lnTo>
                <a:lnTo>
                  <a:pt x="13279" y="19158"/>
                </a:lnTo>
                <a:lnTo>
                  <a:pt x="13223" y="21803"/>
                </a:lnTo>
                <a:lnTo>
                  <a:pt x="10144" y="21586"/>
                </a:lnTo>
                <a:lnTo>
                  <a:pt x="7123" y="21317"/>
                </a:lnTo>
                <a:lnTo>
                  <a:pt x="4217" y="20886"/>
                </a:lnTo>
                <a:lnTo>
                  <a:pt x="4273" y="18241"/>
                </a:lnTo>
                <a:lnTo>
                  <a:pt x="4388" y="15433"/>
                </a:lnTo>
                <a:lnTo>
                  <a:pt x="4559" y="12575"/>
                </a:lnTo>
                <a:lnTo>
                  <a:pt x="4615" y="11872"/>
                </a:lnTo>
                <a:lnTo>
                  <a:pt x="4843" y="8905"/>
                </a:lnTo>
                <a:lnTo>
                  <a:pt x="5129" y="5883"/>
                </a:lnTo>
                <a:lnTo>
                  <a:pt x="5528" y="2805"/>
                </a:lnTo>
                <a:lnTo>
                  <a:pt x="8263" y="3183"/>
                </a:lnTo>
                <a:lnTo>
                  <a:pt x="11056" y="3508"/>
                </a:lnTo>
                <a:lnTo>
                  <a:pt x="13849" y="3669"/>
                </a:lnTo>
                <a:lnTo>
                  <a:pt x="13906" y="42040"/>
                </a:lnTo>
                <a:lnTo>
                  <a:pt x="14077" y="43604"/>
                </a:lnTo>
                <a:lnTo>
                  <a:pt x="11342" y="43498"/>
                </a:lnTo>
                <a:lnTo>
                  <a:pt x="8663" y="43226"/>
                </a:lnTo>
                <a:lnTo>
                  <a:pt x="6098" y="42848"/>
                </a:lnTo>
                <a:lnTo>
                  <a:pt x="5643" y="41231"/>
                </a:lnTo>
                <a:lnTo>
                  <a:pt x="5300" y="39395"/>
                </a:lnTo>
                <a:lnTo>
                  <a:pt x="5014" y="37398"/>
                </a:lnTo>
                <a:lnTo>
                  <a:pt x="7808" y="37776"/>
                </a:lnTo>
                <a:lnTo>
                  <a:pt x="10657" y="38045"/>
                </a:lnTo>
                <a:lnTo>
                  <a:pt x="10601" y="37614"/>
                </a:lnTo>
                <a:lnTo>
                  <a:pt x="7751" y="37345"/>
                </a:lnTo>
                <a:lnTo>
                  <a:pt x="4958" y="36912"/>
                </a:lnTo>
                <a:lnTo>
                  <a:pt x="5185" y="41176"/>
                </a:lnTo>
                <a:lnTo>
                  <a:pt x="5643" y="42795"/>
                </a:lnTo>
                <a:lnTo>
                  <a:pt x="5755" y="43173"/>
                </a:lnTo>
                <a:lnTo>
                  <a:pt x="6269" y="44954"/>
                </a:lnTo>
                <a:lnTo>
                  <a:pt x="6839" y="46412"/>
                </a:lnTo>
                <a:lnTo>
                  <a:pt x="7465" y="47598"/>
                </a:lnTo>
                <a:lnTo>
                  <a:pt x="7181" y="46357"/>
                </a:lnTo>
                <a:lnTo>
                  <a:pt x="6611" y="44900"/>
                </a:lnTo>
                <a:lnTo>
                  <a:pt x="6154" y="43226"/>
                </a:lnTo>
                <a:lnTo>
                  <a:pt x="8720" y="43604"/>
                </a:lnTo>
                <a:lnTo>
                  <a:pt x="11398" y="43875"/>
                </a:lnTo>
                <a:lnTo>
                  <a:pt x="14133" y="43982"/>
                </a:lnTo>
                <a:lnTo>
                  <a:pt x="14133" y="37776"/>
                </a:lnTo>
                <a:lnTo>
                  <a:pt x="14077" y="37290"/>
                </a:lnTo>
                <a:lnTo>
                  <a:pt x="14077" y="37020"/>
                </a:lnTo>
                <a:lnTo>
                  <a:pt x="14021" y="35186"/>
                </a:lnTo>
                <a:lnTo>
                  <a:pt x="13962" y="33189"/>
                </a:lnTo>
                <a:lnTo>
                  <a:pt x="13962" y="31031"/>
                </a:lnTo>
                <a:lnTo>
                  <a:pt x="16300" y="30598"/>
                </a:lnTo>
                <a:lnTo>
                  <a:pt x="13906" y="30492"/>
                </a:lnTo>
                <a:lnTo>
                  <a:pt x="13906" y="25256"/>
                </a:lnTo>
                <a:lnTo>
                  <a:pt x="13962" y="22397"/>
                </a:lnTo>
                <a:lnTo>
                  <a:pt x="13962" y="2374"/>
                </a:lnTo>
                <a:lnTo>
                  <a:pt x="13906" y="3077"/>
                </a:lnTo>
                <a:lnTo>
                  <a:pt x="11112" y="2914"/>
                </a:lnTo>
                <a:lnTo>
                  <a:pt x="8321" y="2591"/>
                </a:lnTo>
                <a:lnTo>
                  <a:pt x="5643" y="2213"/>
                </a:lnTo>
                <a:lnTo>
                  <a:pt x="5643" y="1888"/>
                </a:lnTo>
                <a:lnTo>
                  <a:pt x="5699" y="1349"/>
                </a:lnTo>
                <a:lnTo>
                  <a:pt x="5755" y="863"/>
                </a:lnTo>
                <a:lnTo>
                  <a:pt x="5870" y="432"/>
                </a:lnTo>
                <a:lnTo>
                  <a:pt x="5927" y="0"/>
                </a:lnTo>
                <a:lnTo>
                  <a:pt x="5643" y="55"/>
                </a:lnTo>
                <a:lnTo>
                  <a:pt x="5185" y="161"/>
                </a:lnTo>
                <a:lnTo>
                  <a:pt x="5073" y="863"/>
                </a:lnTo>
                <a:lnTo>
                  <a:pt x="4958" y="1511"/>
                </a:lnTo>
                <a:lnTo>
                  <a:pt x="4901" y="2105"/>
                </a:lnTo>
                <a:lnTo>
                  <a:pt x="3590" y="1888"/>
                </a:lnTo>
                <a:lnTo>
                  <a:pt x="2336" y="1619"/>
                </a:lnTo>
                <a:lnTo>
                  <a:pt x="1025" y="1349"/>
                </a:lnTo>
                <a:lnTo>
                  <a:pt x="684" y="1511"/>
                </a:lnTo>
                <a:lnTo>
                  <a:pt x="0" y="1727"/>
                </a:lnTo>
                <a:lnTo>
                  <a:pt x="1595" y="2105"/>
                </a:lnTo>
                <a:lnTo>
                  <a:pt x="3192" y="2428"/>
                </a:lnTo>
                <a:lnTo>
                  <a:pt x="4843" y="2644"/>
                </a:lnTo>
                <a:lnTo>
                  <a:pt x="4444" y="5774"/>
                </a:lnTo>
                <a:lnTo>
                  <a:pt x="4160" y="8797"/>
                </a:lnTo>
                <a:lnTo>
                  <a:pt x="4217" y="21478"/>
                </a:lnTo>
                <a:lnTo>
                  <a:pt x="7123" y="21911"/>
                </a:lnTo>
                <a:lnTo>
                  <a:pt x="10144" y="22180"/>
                </a:lnTo>
                <a:lnTo>
                  <a:pt x="13223" y="22397"/>
                </a:lnTo>
                <a:lnTo>
                  <a:pt x="13223" y="25256"/>
                </a:lnTo>
                <a:close/>
              </a:path>
            </a:pathLst>
          </a:custGeom>
          <a:solidFill>
            <a:srgbClr val="015796"/>
          </a:solidFill>
        </p:spPr>
        <p:txBody>
          <a:bodyPr wrap="square" lIns="0" tIns="0" rIns="0" bIns="0" rtlCol="0">
            <a:noAutofit/>
          </a:bodyPr>
          <a:lstStyle/>
          <a:p>
            <a:endParaRPr/>
          </a:p>
        </p:txBody>
      </p:sp>
      <p:sp>
        <p:nvSpPr>
          <p:cNvPr id="345" name="object 345"/>
          <p:cNvSpPr/>
          <p:nvPr/>
        </p:nvSpPr>
        <p:spPr>
          <a:xfrm>
            <a:off x="424560" y="751923"/>
            <a:ext cx="8891" cy="1619"/>
          </a:xfrm>
          <a:custGeom>
            <a:avLst/>
            <a:gdLst/>
            <a:ahLst/>
            <a:cxnLst/>
            <a:rect l="l" t="t" r="r" b="b"/>
            <a:pathLst>
              <a:path w="8891" h="1619">
                <a:moveTo>
                  <a:pt x="56" y="0"/>
                </a:moveTo>
                <a:lnTo>
                  <a:pt x="0" y="702"/>
                </a:lnTo>
                <a:lnTo>
                  <a:pt x="2906" y="1133"/>
                </a:lnTo>
                <a:lnTo>
                  <a:pt x="5870" y="1457"/>
                </a:lnTo>
                <a:lnTo>
                  <a:pt x="8891" y="1619"/>
                </a:lnTo>
                <a:lnTo>
                  <a:pt x="8891" y="916"/>
                </a:lnTo>
                <a:lnTo>
                  <a:pt x="5870" y="702"/>
                </a:lnTo>
                <a:lnTo>
                  <a:pt x="2906" y="432"/>
                </a:lnTo>
                <a:lnTo>
                  <a:pt x="56" y="0"/>
                </a:lnTo>
                <a:close/>
              </a:path>
            </a:pathLst>
          </a:custGeom>
          <a:solidFill>
            <a:srgbClr val="015796"/>
          </a:solidFill>
        </p:spPr>
        <p:txBody>
          <a:bodyPr wrap="square" lIns="0" tIns="0" rIns="0" bIns="0" rtlCol="0">
            <a:noAutofit/>
          </a:bodyPr>
          <a:lstStyle/>
          <a:p>
            <a:endParaRPr/>
          </a:p>
        </p:txBody>
      </p:sp>
      <p:sp>
        <p:nvSpPr>
          <p:cNvPr id="346" name="object 346"/>
          <p:cNvSpPr/>
          <p:nvPr/>
        </p:nvSpPr>
        <p:spPr>
          <a:xfrm>
            <a:off x="430602" y="743720"/>
            <a:ext cx="3304" cy="38370"/>
          </a:xfrm>
          <a:custGeom>
            <a:avLst/>
            <a:gdLst/>
            <a:ahLst/>
            <a:cxnLst/>
            <a:rect l="l" t="t" r="r" b="b"/>
            <a:pathLst>
              <a:path w="3304" h="38370">
                <a:moveTo>
                  <a:pt x="2906" y="33351"/>
                </a:moveTo>
                <a:lnTo>
                  <a:pt x="2962" y="33837"/>
                </a:lnTo>
                <a:lnTo>
                  <a:pt x="2962" y="34106"/>
                </a:lnTo>
                <a:lnTo>
                  <a:pt x="0" y="33945"/>
                </a:lnTo>
                <a:lnTo>
                  <a:pt x="56" y="34376"/>
                </a:lnTo>
                <a:lnTo>
                  <a:pt x="2962" y="34539"/>
                </a:lnTo>
                <a:lnTo>
                  <a:pt x="3077" y="36536"/>
                </a:lnTo>
                <a:lnTo>
                  <a:pt x="3304" y="38370"/>
                </a:lnTo>
                <a:lnTo>
                  <a:pt x="3248" y="0"/>
                </a:lnTo>
                <a:lnTo>
                  <a:pt x="3077" y="3130"/>
                </a:lnTo>
                <a:lnTo>
                  <a:pt x="2962" y="6152"/>
                </a:lnTo>
                <a:lnTo>
                  <a:pt x="2906" y="33351"/>
                </a:lnTo>
                <a:close/>
              </a:path>
            </a:pathLst>
          </a:custGeom>
          <a:solidFill>
            <a:srgbClr val="015796"/>
          </a:solidFill>
        </p:spPr>
        <p:txBody>
          <a:bodyPr wrap="square" lIns="0" tIns="0" rIns="0" bIns="0" rtlCol="0">
            <a:noAutofit/>
          </a:bodyPr>
          <a:lstStyle/>
          <a:p>
            <a:endParaRPr/>
          </a:p>
        </p:txBody>
      </p:sp>
      <p:sp>
        <p:nvSpPr>
          <p:cNvPr id="347" name="object 347"/>
          <p:cNvSpPr/>
          <p:nvPr/>
        </p:nvSpPr>
        <p:spPr>
          <a:xfrm>
            <a:off x="433963" y="738594"/>
            <a:ext cx="30037" cy="50241"/>
          </a:xfrm>
          <a:custGeom>
            <a:avLst/>
            <a:gdLst/>
            <a:ahLst/>
            <a:cxnLst/>
            <a:rect l="l" t="t" r="r" b="b"/>
            <a:pathLst>
              <a:path w="30037" h="50241">
                <a:moveTo>
                  <a:pt x="13509" y="32379"/>
                </a:moveTo>
                <a:lnTo>
                  <a:pt x="16586" y="32109"/>
                </a:lnTo>
                <a:lnTo>
                  <a:pt x="19607" y="31731"/>
                </a:lnTo>
                <a:lnTo>
                  <a:pt x="19664" y="38909"/>
                </a:lnTo>
                <a:lnTo>
                  <a:pt x="22685" y="38531"/>
                </a:lnTo>
                <a:lnTo>
                  <a:pt x="25534" y="37990"/>
                </a:lnTo>
                <a:lnTo>
                  <a:pt x="28328" y="37343"/>
                </a:lnTo>
                <a:lnTo>
                  <a:pt x="27985" y="39395"/>
                </a:lnTo>
                <a:lnTo>
                  <a:pt x="27528" y="41229"/>
                </a:lnTo>
                <a:lnTo>
                  <a:pt x="27017" y="42848"/>
                </a:lnTo>
                <a:lnTo>
                  <a:pt x="24394" y="43443"/>
                </a:lnTo>
                <a:lnTo>
                  <a:pt x="21657" y="43982"/>
                </a:lnTo>
                <a:lnTo>
                  <a:pt x="18751" y="44359"/>
                </a:lnTo>
                <a:lnTo>
                  <a:pt x="19094" y="42740"/>
                </a:lnTo>
                <a:lnTo>
                  <a:pt x="19436" y="40959"/>
                </a:lnTo>
                <a:lnTo>
                  <a:pt x="19378" y="36156"/>
                </a:lnTo>
                <a:lnTo>
                  <a:pt x="19208" y="38099"/>
                </a:lnTo>
                <a:lnTo>
                  <a:pt x="19208" y="38531"/>
                </a:lnTo>
                <a:lnTo>
                  <a:pt x="16300" y="38909"/>
                </a:lnTo>
                <a:lnTo>
                  <a:pt x="13279" y="39179"/>
                </a:lnTo>
                <a:lnTo>
                  <a:pt x="10202" y="39287"/>
                </a:lnTo>
                <a:lnTo>
                  <a:pt x="10202" y="11331"/>
                </a:lnTo>
                <a:lnTo>
                  <a:pt x="10146" y="8309"/>
                </a:lnTo>
                <a:lnTo>
                  <a:pt x="10031" y="5180"/>
                </a:lnTo>
                <a:lnTo>
                  <a:pt x="10089" y="41768"/>
                </a:lnTo>
                <a:lnTo>
                  <a:pt x="10202" y="39718"/>
                </a:lnTo>
                <a:lnTo>
                  <a:pt x="13223" y="39610"/>
                </a:lnTo>
                <a:lnTo>
                  <a:pt x="16244" y="39340"/>
                </a:lnTo>
                <a:lnTo>
                  <a:pt x="19150" y="38962"/>
                </a:lnTo>
                <a:lnTo>
                  <a:pt x="18922" y="41013"/>
                </a:lnTo>
                <a:lnTo>
                  <a:pt x="18695" y="42848"/>
                </a:lnTo>
                <a:lnTo>
                  <a:pt x="18353" y="44413"/>
                </a:lnTo>
                <a:lnTo>
                  <a:pt x="15618" y="44790"/>
                </a:lnTo>
                <a:lnTo>
                  <a:pt x="12768" y="45007"/>
                </a:lnTo>
                <a:lnTo>
                  <a:pt x="9803" y="45168"/>
                </a:lnTo>
                <a:lnTo>
                  <a:pt x="9975" y="43549"/>
                </a:lnTo>
                <a:lnTo>
                  <a:pt x="9975" y="3453"/>
                </a:lnTo>
                <a:lnTo>
                  <a:pt x="9918" y="2319"/>
                </a:lnTo>
                <a:lnTo>
                  <a:pt x="9860" y="1133"/>
                </a:lnTo>
                <a:lnTo>
                  <a:pt x="9803" y="0"/>
                </a:lnTo>
                <a:lnTo>
                  <a:pt x="9689" y="23312"/>
                </a:lnTo>
                <a:lnTo>
                  <a:pt x="8436" y="23367"/>
                </a:lnTo>
                <a:lnTo>
                  <a:pt x="7181" y="23420"/>
                </a:lnTo>
                <a:lnTo>
                  <a:pt x="3876" y="23420"/>
                </a:lnTo>
                <a:lnTo>
                  <a:pt x="1939" y="23367"/>
                </a:lnTo>
                <a:lnTo>
                  <a:pt x="0" y="23259"/>
                </a:lnTo>
                <a:lnTo>
                  <a:pt x="0" y="3830"/>
                </a:lnTo>
                <a:lnTo>
                  <a:pt x="0" y="23853"/>
                </a:lnTo>
                <a:lnTo>
                  <a:pt x="1939" y="23959"/>
                </a:lnTo>
                <a:lnTo>
                  <a:pt x="3876" y="24014"/>
                </a:lnTo>
                <a:lnTo>
                  <a:pt x="7181" y="24014"/>
                </a:lnTo>
                <a:lnTo>
                  <a:pt x="8436" y="23959"/>
                </a:lnTo>
                <a:lnTo>
                  <a:pt x="9689" y="23959"/>
                </a:lnTo>
                <a:lnTo>
                  <a:pt x="9747" y="26767"/>
                </a:lnTo>
                <a:lnTo>
                  <a:pt x="9747" y="32001"/>
                </a:lnTo>
                <a:lnTo>
                  <a:pt x="8891" y="32054"/>
                </a:lnTo>
                <a:lnTo>
                  <a:pt x="7125" y="32054"/>
                </a:lnTo>
                <a:lnTo>
                  <a:pt x="4730" y="32109"/>
                </a:lnTo>
                <a:lnTo>
                  <a:pt x="2338" y="32054"/>
                </a:lnTo>
                <a:lnTo>
                  <a:pt x="0" y="32487"/>
                </a:lnTo>
                <a:lnTo>
                  <a:pt x="2338" y="32595"/>
                </a:lnTo>
                <a:lnTo>
                  <a:pt x="4730" y="32648"/>
                </a:lnTo>
                <a:lnTo>
                  <a:pt x="7125" y="32595"/>
                </a:lnTo>
                <a:lnTo>
                  <a:pt x="8891" y="32595"/>
                </a:lnTo>
                <a:lnTo>
                  <a:pt x="9747" y="32540"/>
                </a:lnTo>
                <a:lnTo>
                  <a:pt x="9747" y="34645"/>
                </a:lnTo>
                <a:lnTo>
                  <a:pt x="9689" y="36642"/>
                </a:lnTo>
                <a:lnTo>
                  <a:pt x="9632" y="38476"/>
                </a:lnTo>
                <a:lnTo>
                  <a:pt x="9632" y="39287"/>
                </a:lnTo>
                <a:lnTo>
                  <a:pt x="8436" y="39340"/>
                </a:lnTo>
                <a:lnTo>
                  <a:pt x="7181" y="39395"/>
                </a:lnTo>
                <a:lnTo>
                  <a:pt x="3989" y="39395"/>
                </a:lnTo>
                <a:lnTo>
                  <a:pt x="2052" y="39340"/>
                </a:lnTo>
                <a:lnTo>
                  <a:pt x="171" y="39232"/>
                </a:lnTo>
                <a:lnTo>
                  <a:pt x="171" y="45438"/>
                </a:lnTo>
                <a:lnTo>
                  <a:pt x="171" y="39718"/>
                </a:lnTo>
                <a:lnTo>
                  <a:pt x="2052" y="39773"/>
                </a:lnTo>
                <a:lnTo>
                  <a:pt x="3989" y="39826"/>
                </a:lnTo>
                <a:lnTo>
                  <a:pt x="8436" y="39826"/>
                </a:lnTo>
                <a:lnTo>
                  <a:pt x="9632" y="39773"/>
                </a:lnTo>
                <a:lnTo>
                  <a:pt x="9576" y="41768"/>
                </a:lnTo>
                <a:lnTo>
                  <a:pt x="9461" y="43549"/>
                </a:lnTo>
                <a:lnTo>
                  <a:pt x="9348" y="45168"/>
                </a:lnTo>
                <a:lnTo>
                  <a:pt x="8150" y="45223"/>
                </a:lnTo>
                <a:lnTo>
                  <a:pt x="3989" y="45223"/>
                </a:lnTo>
                <a:lnTo>
                  <a:pt x="2279" y="45168"/>
                </a:lnTo>
                <a:lnTo>
                  <a:pt x="628" y="45493"/>
                </a:lnTo>
                <a:lnTo>
                  <a:pt x="2279" y="45546"/>
                </a:lnTo>
                <a:lnTo>
                  <a:pt x="3989" y="45601"/>
                </a:lnTo>
                <a:lnTo>
                  <a:pt x="8150" y="45601"/>
                </a:lnTo>
                <a:lnTo>
                  <a:pt x="9348" y="45546"/>
                </a:lnTo>
                <a:lnTo>
                  <a:pt x="9576" y="47273"/>
                </a:lnTo>
                <a:lnTo>
                  <a:pt x="9747" y="45546"/>
                </a:lnTo>
                <a:lnTo>
                  <a:pt x="12709" y="45438"/>
                </a:lnTo>
                <a:lnTo>
                  <a:pt x="15559" y="45168"/>
                </a:lnTo>
                <a:lnTo>
                  <a:pt x="18296" y="44790"/>
                </a:lnTo>
                <a:lnTo>
                  <a:pt x="17954" y="46302"/>
                </a:lnTo>
                <a:lnTo>
                  <a:pt x="17611" y="47598"/>
                </a:lnTo>
                <a:lnTo>
                  <a:pt x="17213" y="48623"/>
                </a:lnTo>
                <a:lnTo>
                  <a:pt x="17041" y="49216"/>
                </a:lnTo>
                <a:lnTo>
                  <a:pt x="14478" y="49540"/>
                </a:lnTo>
                <a:lnTo>
                  <a:pt x="11856" y="49757"/>
                </a:lnTo>
                <a:lnTo>
                  <a:pt x="9119" y="49863"/>
                </a:lnTo>
                <a:lnTo>
                  <a:pt x="9177" y="47273"/>
                </a:lnTo>
                <a:lnTo>
                  <a:pt x="9006" y="48730"/>
                </a:lnTo>
                <a:lnTo>
                  <a:pt x="8835" y="49863"/>
                </a:lnTo>
                <a:lnTo>
                  <a:pt x="8208" y="49918"/>
                </a:lnTo>
                <a:lnTo>
                  <a:pt x="6954" y="49918"/>
                </a:lnTo>
                <a:lnTo>
                  <a:pt x="5073" y="50241"/>
                </a:lnTo>
                <a:lnTo>
                  <a:pt x="7580" y="50241"/>
                </a:lnTo>
                <a:lnTo>
                  <a:pt x="8208" y="50188"/>
                </a:lnTo>
                <a:lnTo>
                  <a:pt x="9062" y="50188"/>
                </a:lnTo>
                <a:lnTo>
                  <a:pt x="11342" y="50079"/>
                </a:lnTo>
                <a:lnTo>
                  <a:pt x="13509" y="49918"/>
                </a:lnTo>
                <a:lnTo>
                  <a:pt x="15674" y="49648"/>
                </a:lnTo>
                <a:lnTo>
                  <a:pt x="17269" y="49379"/>
                </a:lnTo>
                <a:lnTo>
                  <a:pt x="18866" y="49054"/>
                </a:lnTo>
                <a:lnTo>
                  <a:pt x="20405" y="48676"/>
                </a:lnTo>
                <a:lnTo>
                  <a:pt x="19436" y="48838"/>
                </a:lnTo>
                <a:lnTo>
                  <a:pt x="18353" y="49001"/>
                </a:lnTo>
                <a:lnTo>
                  <a:pt x="17327" y="49162"/>
                </a:lnTo>
                <a:lnTo>
                  <a:pt x="17499" y="48730"/>
                </a:lnTo>
                <a:lnTo>
                  <a:pt x="17954" y="47651"/>
                </a:lnTo>
                <a:lnTo>
                  <a:pt x="18353" y="46302"/>
                </a:lnTo>
                <a:lnTo>
                  <a:pt x="18695" y="44737"/>
                </a:lnTo>
                <a:lnTo>
                  <a:pt x="21545" y="44359"/>
                </a:lnTo>
                <a:lnTo>
                  <a:pt x="24280" y="43873"/>
                </a:lnTo>
                <a:lnTo>
                  <a:pt x="26902" y="43226"/>
                </a:lnTo>
                <a:lnTo>
                  <a:pt x="26388" y="44790"/>
                </a:lnTo>
                <a:lnTo>
                  <a:pt x="25818" y="46140"/>
                </a:lnTo>
                <a:lnTo>
                  <a:pt x="25192" y="47165"/>
                </a:lnTo>
                <a:lnTo>
                  <a:pt x="25591" y="47057"/>
                </a:lnTo>
                <a:lnTo>
                  <a:pt x="26217" y="45979"/>
                </a:lnTo>
                <a:lnTo>
                  <a:pt x="26787" y="44682"/>
                </a:lnTo>
                <a:lnTo>
                  <a:pt x="27300" y="43171"/>
                </a:lnTo>
                <a:lnTo>
                  <a:pt x="30037" y="42471"/>
                </a:lnTo>
                <a:lnTo>
                  <a:pt x="27415" y="42740"/>
                </a:lnTo>
                <a:lnTo>
                  <a:pt x="27985" y="41176"/>
                </a:lnTo>
                <a:lnTo>
                  <a:pt x="28440" y="39287"/>
                </a:lnTo>
                <a:lnTo>
                  <a:pt x="28783" y="37290"/>
                </a:lnTo>
                <a:lnTo>
                  <a:pt x="28898" y="36804"/>
                </a:lnTo>
                <a:lnTo>
                  <a:pt x="29182" y="34645"/>
                </a:lnTo>
                <a:lnTo>
                  <a:pt x="29467" y="32379"/>
                </a:lnTo>
                <a:lnTo>
                  <a:pt x="29639" y="29896"/>
                </a:lnTo>
                <a:lnTo>
                  <a:pt x="29639" y="15109"/>
                </a:lnTo>
                <a:lnTo>
                  <a:pt x="29296" y="12250"/>
                </a:lnTo>
                <a:lnTo>
                  <a:pt x="29353" y="24176"/>
                </a:lnTo>
                <a:lnTo>
                  <a:pt x="29296" y="26928"/>
                </a:lnTo>
                <a:lnTo>
                  <a:pt x="29125" y="29518"/>
                </a:lnTo>
                <a:lnTo>
                  <a:pt x="26275" y="30167"/>
                </a:lnTo>
                <a:lnTo>
                  <a:pt x="23311" y="30706"/>
                </a:lnTo>
                <a:lnTo>
                  <a:pt x="23254" y="31245"/>
                </a:lnTo>
                <a:lnTo>
                  <a:pt x="26275" y="30706"/>
                </a:lnTo>
                <a:lnTo>
                  <a:pt x="29125" y="30004"/>
                </a:lnTo>
                <a:lnTo>
                  <a:pt x="28954" y="32487"/>
                </a:lnTo>
                <a:lnTo>
                  <a:pt x="28726" y="34807"/>
                </a:lnTo>
                <a:lnTo>
                  <a:pt x="28384" y="36912"/>
                </a:lnTo>
                <a:lnTo>
                  <a:pt x="25647" y="37506"/>
                </a:lnTo>
                <a:lnTo>
                  <a:pt x="22741" y="38045"/>
                </a:lnTo>
                <a:lnTo>
                  <a:pt x="19720" y="38476"/>
                </a:lnTo>
                <a:lnTo>
                  <a:pt x="19664" y="28656"/>
                </a:lnTo>
                <a:lnTo>
                  <a:pt x="19607" y="31192"/>
                </a:lnTo>
                <a:lnTo>
                  <a:pt x="16643" y="31570"/>
                </a:lnTo>
                <a:lnTo>
                  <a:pt x="13565" y="31839"/>
                </a:lnTo>
                <a:lnTo>
                  <a:pt x="10373" y="32001"/>
                </a:lnTo>
                <a:lnTo>
                  <a:pt x="10373" y="32540"/>
                </a:lnTo>
                <a:lnTo>
                  <a:pt x="13509" y="32379"/>
                </a:lnTo>
                <a:close/>
              </a:path>
            </a:pathLst>
          </a:custGeom>
          <a:solidFill>
            <a:srgbClr val="015796"/>
          </a:solidFill>
        </p:spPr>
        <p:txBody>
          <a:bodyPr wrap="square" lIns="0" tIns="0" rIns="0" bIns="0" rtlCol="0">
            <a:noAutofit/>
          </a:bodyPr>
          <a:lstStyle/>
          <a:p>
            <a:endParaRPr/>
          </a:p>
        </p:txBody>
      </p:sp>
      <p:sp>
        <p:nvSpPr>
          <p:cNvPr id="348" name="object 348"/>
          <p:cNvSpPr/>
          <p:nvPr/>
        </p:nvSpPr>
        <p:spPr>
          <a:xfrm>
            <a:off x="401307" y="743342"/>
            <a:ext cx="16641" cy="32056"/>
          </a:xfrm>
          <a:custGeom>
            <a:avLst/>
            <a:gdLst/>
            <a:ahLst/>
            <a:cxnLst/>
            <a:rect l="l" t="t" r="r" b="b"/>
            <a:pathLst>
              <a:path w="16641" h="32056">
                <a:moveTo>
                  <a:pt x="13962" y="6638"/>
                </a:moveTo>
                <a:lnTo>
                  <a:pt x="14190" y="4425"/>
                </a:lnTo>
                <a:lnTo>
                  <a:pt x="14532" y="2266"/>
                </a:lnTo>
                <a:lnTo>
                  <a:pt x="14987" y="0"/>
                </a:lnTo>
                <a:lnTo>
                  <a:pt x="14703" y="108"/>
                </a:lnTo>
                <a:lnTo>
                  <a:pt x="14248" y="324"/>
                </a:lnTo>
                <a:lnTo>
                  <a:pt x="13906" y="2428"/>
                </a:lnTo>
                <a:lnTo>
                  <a:pt x="13563" y="4425"/>
                </a:lnTo>
                <a:lnTo>
                  <a:pt x="13336" y="6477"/>
                </a:lnTo>
                <a:lnTo>
                  <a:pt x="11284" y="5883"/>
                </a:lnTo>
                <a:lnTo>
                  <a:pt x="9346" y="5288"/>
                </a:lnTo>
                <a:lnTo>
                  <a:pt x="7465" y="4588"/>
                </a:lnTo>
                <a:lnTo>
                  <a:pt x="7294" y="4749"/>
                </a:lnTo>
                <a:lnTo>
                  <a:pt x="6839" y="5072"/>
                </a:lnTo>
                <a:lnTo>
                  <a:pt x="8889" y="5883"/>
                </a:lnTo>
                <a:lnTo>
                  <a:pt x="10998" y="6530"/>
                </a:lnTo>
                <a:lnTo>
                  <a:pt x="13221" y="7177"/>
                </a:lnTo>
                <a:lnTo>
                  <a:pt x="12879" y="10038"/>
                </a:lnTo>
                <a:lnTo>
                  <a:pt x="12766" y="24339"/>
                </a:lnTo>
                <a:lnTo>
                  <a:pt x="9858" y="23583"/>
                </a:lnTo>
                <a:lnTo>
                  <a:pt x="7123" y="22720"/>
                </a:lnTo>
                <a:lnTo>
                  <a:pt x="4559" y="21803"/>
                </a:lnTo>
                <a:lnTo>
                  <a:pt x="4388" y="19158"/>
                </a:lnTo>
                <a:lnTo>
                  <a:pt x="4273" y="24555"/>
                </a:lnTo>
                <a:lnTo>
                  <a:pt x="4615" y="26928"/>
                </a:lnTo>
                <a:lnTo>
                  <a:pt x="5185" y="29034"/>
                </a:lnTo>
                <a:lnTo>
                  <a:pt x="3361" y="28333"/>
                </a:lnTo>
                <a:lnTo>
                  <a:pt x="1595" y="27578"/>
                </a:lnTo>
                <a:lnTo>
                  <a:pt x="0" y="26767"/>
                </a:lnTo>
                <a:lnTo>
                  <a:pt x="227" y="27253"/>
                </a:lnTo>
                <a:lnTo>
                  <a:pt x="1822" y="28062"/>
                </a:lnTo>
                <a:lnTo>
                  <a:pt x="3532" y="28764"/>
                </a:lnTo>
                <a:lnTo>
                  <a:pt x="5298" y="29466"/>
                </a:lnTo>
                <a:lnTo>
                  <a:pt x="5469" y="30059"/>
                </a:lnTo>
                <a:lnTo>
                  <a:pt x="6039" y="32056"/>
                </a:lnTo>
                <a:lnTo>
                  <a:pt x="5927" y="29951"/>
                </a:lnTo>
                <a:lnTo>
                  <a:pt x="5868" y="29681"/>
                </a:lnTo>
                <a:lnTo>
                  <a:pt x="8319" y="30600"/>
                </a:lnTo>
                <a:lnTo>
                  <a:pt x="8206" y="30167"/>
                </a:lnTo>
                <a:lnTo>
                  <a:pt x="5755" y="29250"/>
                </a:lnTo>
                <a:lnTo>
                  <a:pt x="5185" y="27092"/>
                </a:lnTo>
                <a:lnTo>
                  <a:pt x="4787" y="24770"/>
                </a:lnTo>
                <a:lnTo>
                  <a:pt x="4615" y="22289"/>
                </a:lnTo>
                <a:lnTo>
                  <a:pt x="7179" y="23206"/>
                </a:lnTo>
                <a:lnTo>
                  <a:pt x="9916" y="24069"/>
                </a:lnTo>
                <a:lnTo>
                  <a:pt x="12822" y="24825"/>
                </a:lnTo>
                <a:lnTo>
                  <a:pt x="12993" y="27306"/>
                </a:lnTo>
                <a:lnTo>
                  <a:pt x="13277" y="29573"/>
                </a:lnTo>
                <a:lnTo>
                  <a:pt x="13678" y="31731"/>
                </a:lnTo>
                <a:lnTo>
                  <a:pt x="13791" y="29736"/>
                </a:lnTo>
                <a:lnTo>
                  <a:pt x="13507" y="27414"/>
                </a:lnTo>
                <a:lnTo>
                  <a:pt x="13336" y="24986"/>
                </a:lnTo>
                <a:lnTo>
                  <a:pt x="16242" y="25689"/>
                </a:lnTo>
                <a:lnTo>
                  <a:pt x="16186" y="25148"/>
                </a:lnTo>
                <a:lnTo>
                  <a:pt x="13336" y="24447"/>
                </a:lnTo>
                <a:lnTo>
                  <a:pt x="13165" y="21856"/>
                </a:lnTo>
                <a:lnTo>
                  <a:pt x="13108" y="19105"/>
                </a:lnTo>
                <a:lnTo>
                  <a:pt x="13165" y="16244"/>
                </a:lnTo>
                <a:lnTo>
                  <a:pt x="13221" y="15650"/>
                </a:lnTo>
                <a:lnTo>
                  <a:pt x="13277" y="12952"/>
                </a:lnTo>
                <a:lnTo>
                  <a:pt x="13507" y="10200"/>
                </a:lnTo>
                <a:lnTo>
                  <a:pt x="13847" y="7339"/>
                </a:lnTo>
                <a:lnTo>
                  <a:pt x="16641" y="8094"/>
                </a:lnTo>
                <a:lnTo>
                  <a:pt x="13962" y="6638"/>
                </a:lnTo>
                <a:close/>
              </a:path>
            </a:pathLst>
          </a:custGeom>
          <a:solidFill>
            <a:srgbClr val="015796"/>
          </a:solidFill>
        </p:spPr>
        <p:txBody>
          <a:bodyPr wrap="square" lIns="0" tIns="0" rIns="0" bIns="0" rtlCol="0">
            <a:noAutofit/>
          </a:bodyPr>
          <a:lstStyle/>
          <a:p>
            <a:endParaRPr/>
          </a:p>
        </p:txBody>
      </p:sp>
      <p:sp>
        <p:nvSpPr>
          <p:cNvPr id="349" name="object 349"/>
          <p:cNvSpPr/>
          <p:nvPr/>
        </p:nvSpPr>
        <p:spPr>
          <a:xfrm>
            <a:off x="461379" y="748470"/>
            <a:ext cx="17724" cy="33081"/>
          </a:xfrm>
          <a:custGeom>
            <a:avLst/>
            <a:gdLst/>
            <a:ahLst/>
            <a:cxnLst/>
            <a:rect l="l" t="t" r="r" b="b"/>
            <a:pathLst>
              <a:path w="17724" h="33081">
                <a:moveTo>
                  <a:pt x="10192" y="2805"/>
                </a:moveTo>
                <a:lnTo>
                  <a:pt x="10534" y="5558"/>
                </a:lnTo>
                <a:lnTo>
                  <a:pt x="10716" y="8202"/>
                </a:lnTo>
                <a:lnTo>
                  <a:pt x="8150" y="9119"/>
                </a:lnTo>
                <a:lnTo>
                  <a:pt x="5357" y="9983"/>
                </a:lnTo>
                <a:lnTo>
                  <a:pt x="2450" y="10684"/>
                </a:lnTo>
                <a:lnTo>
                  <a:pt x="2450" y="16891"/>
                </a:lnTo>
                <a:lnTo>
                  <a:pt x="2507" y="14139"/>
                </a:lnTo>
                <a:lnTo>
                  <a:pt x="2450" y="11278"/>
                </a:lnTo>
                <a:lnTo>
                  <a:pt x="5357" y="10522"/>
                </a:lnTo>
                <a:lnTo>
                  <a:pt x="8150" y="9714"/>
                </a:lnTo>
                <a:lnTo>
                  <a:pt x="10776" y="8742"/>
                </a:lnTo>
                <a:lnTo>
                  <a:pt x="10937" y="11603"/>
                </a:lnTo>
                <a:lnTo>
                  <a:pt x="10998" y="14353"/>
                </a:lnTo>
                <a:lnTo>
                  <a:pt x="10837" y="16945"/>
                </a:lnTo>
                <a:lnTo>
                  <a:pt x="8150" y="17917"/>
                </a:lnTo>
                <a:lnTo>
                  <a:pt x="5300" y="18780"/>
                </a:lnTo>
                <a:lnTo>
                  <a:pt x="2279" y="19481"/>
                </a:lnTo>
                <a:lnTo>
                  <a:pt x="2223" y="5233"/>
                </a:lnTo>
                <a:lnTo>
                  <a:pt x="2223" y="20020"/>
                </a:lnTo>
                <a:lnTo>
                  <a:pt x="5242" y="19264"/>
                </a:lnTo>
                <a:lnTo>
                  <a:pt x="8092" y="18456"/>
                </a:lnTo>
                <a:lnTo>
                  <a:pt x="10776" y="17484"/>
                </a:lnTo>
                <a:lnTo>
                  <a:pt x="10595" y="19967"/>
                </a:lnTo>
                <a:lnTo>
                  <a:pt x="10313" y="22342"/>
                </a:lnTo>
                <a:lnTo>
                  <a:pt x="9809" y="24445"/>
                </a:lnTo>
                <a:lnTo>
                  <a:pt x="7238" y="25364"/>
                </a:lnTo>
                <a:lnTo>
                  <a:pt x="4388" y="26226"/>
                </a:lnTo>
                <a:lnTo>
                  <a:pt x="1482" y="26928"/>
                </a:lnTo>
                <a:lnTo>
                  <a:pt x="1367" y="27359"/>
                </a:lnTo>
                <a:lnTo>
                  <a:pt x="4331" y="26659"/>
                </a:lnTo>
                <a:lnTo>
                  <a:pt x="7123" y="25850"/>
                </a:lnTo>
                <a:lnTo>
                  <a:pt x="9689" y="24878"/>
                </a:lnTo>
                <a:lnTo>
                  <a:pt x="9185" y="27090"/>
                </a:lnTo>
                <a:lnTo>
                  <a:pt x="8500" y="28979"/>
                </a:lnTo>
                <a:lnTo>
                  <a:pt x="7693" y="30598"/>
                </a:lnTo>
                <a:lnTo>
                  <a:pt x="5357" y="31462"/>
                </a:lnTo>
                <a:lnTo>
                  <a:pt x="2791" y="32217"/>
                </a:lnTo>
                <a:lnTo>
                  <a:pt x="0" y="32865"/>
                </a:lnTo>
                <a:lnTo>
                  <a:pt x="2622" y="32595"/>
                </a:lnTo>
                <a:lnTo>
                  <a:pt x="5185" y="31839"/>
                </a:lnTo>
                <a:lnTo>
                  <a:pt x="7522" y="30976"/>
                </a:lnTo>
                <a:lnTo>
                  <a:pt x="7123" y="31731"/>
                </a:lnTo>
                <a:lnTo>
                  <a:pt x="6780" y="32434"/>
                </a:lnTo>
                <a:lnTo>
                  <a:pt x="6382" y="33081"/>
                </a:lnTo>
                <a:lnTo>
                  <a:pt x="6952" y="32648"/>
                </a:lnTo>
                <a:lnTo>
                  <a:pt x="7294" y="32109"/>
                </a:lnTo>
                <a:lnTo>
                  <a:pt x="7636" y="31515"/>
                </a:lnTo>
                <a:lnTo>
                  <a:pt x="7979" y="30814"/>
                </a:lnTo>
                <a:lnTo>
                  <a:pt x="8943" y="30490"/>
                </a:lnTo>
                <a:lnTo>
                  <a:pt x="9809" y="30112"/>
                </a:lnTo>
                <a:lnTo>
                  <a:pt x="10655" y="29734"/>
                </a:lnTo>
                <a:lnTo>
                  <a:pt x="10877" y="29573"/>
                </a:lnTo>
                <a:lnTo>
                  <a:pt x="11280" y="29195"/>
                </a:lnTo>
                <a:lnTo>
                  <a:pt x="10313" y="29626"/>
                </a:lnTo>
                <a:lnTo>
                  <a:pt x="9286" y="30004"/>
                </a:lnTo>
                <a:lnTo>
                  <a:pt x="8206" y="30437"/>
                </a:lnTo>
                <a:lnTo>
                  <a:pt x="8943" y="28817"/>
                </a:lnTo>
                <a:lnTo>
                  <a:pt x="9689" y="26928"/>
                </a:lnTo>
                <a:lnTo>
                  <a:pt x="10192" y="24717"/>
                </a:lnTo>
                <a:lnTo>
                  <a:pt x="12367" y="23906"/>
                </a:lnTo>
                <a:lnTo>
                  <a:pt x="14421" y="23042"/>
                </a:lnTo>
                <a:lnTo>
                  <a:pt x="16294" y="22072"/>
                </a:lnTo>
                <a:lnTo>
                  <a:pt x="16536" y="21586"/>
                </a:lnTo>
                <a:lnTo>
                  <a:pt x="14582" y="22556"/>
                </a:lnTo>
                <a:lnTo>
                  <a:pt x="12528" y="23475"/>
                </a:lnTo>
                <a:lnTo>
                  <a:pt x="10313" y="24284"/>
                </a:lnTo>
                <a:lnTo>
                  <a:pt x="10837" y="22125"/>
                </a:lnTo>
                <a:lnTo>
                  <a:pt x="11179" y="19806"/>
                </a:lnTo>
                <a:lnTo>
                  <a:pt x="11340" y="17269"/>
                </a:lnTo>
                <a:lnTo>
                  <a:pt x="13616" y="16405"/>
                </a:lnTo>
                <a:lnTo>
                  <a:pt x="15730" y="15487"/>
                </a:lnTo>
                <a:lnTo>
                  <a:pt x="17724" y="14517"/>
                </a:lnTo>
                <a:lnTo>
                  <a:pt x="17664" y="14031"/>
                </a:lnTo>
                <a:lnTo>
                  <a:pt x="15730" y="15003"/>
                </a:lnTo>
                <a:lnTo>
                  <a:pt x="13616" y="15919"/>
                </a:lnTo>
                <a:lnTo>
                  <a:pt x="11400" y="16783"/>
                </a:lnTo>
                <a:lnTo>
                  <a:pt x="11521" y="14192"/>
                </a:lnTo>
                <a:lnTo>
                  <a:pt x="11521" y="11386"/>
                </a:lnTo>
                <a:lnTo>
                  <a:pt x="11340" y="8525"/>
                </a:lnTo>
                <a:lnTo>
                  <a:pt x="12770" y="7986"/>
                </a:lnTo>
                <a:lnTo>
                  <a:pt x="14139" y="7392"/>
                </a:lnTo>
                <a:lnTo>
                  <a:pt x="15448" y="6800"/>
                </a:lnTo>
                <a:lnTo>
                  <a:pt x="15166" y="6367"/>
                </a:lnTo>
                <a:lnTo>
                  <a:pt x="13958" y="6908"/>
                </a:lnTo>
                <a:lnTo>
                  <a:pt x="12649" y="7447"/>
                </a:lnTo>
                <a:lnTo>
                  <a:pt x="11280" y="7986"/>
                </a:lnTo>
                <a:lnTo>
                  <a:pt x="11118" y="5611"/>
                </a:lnTo>
                <a:lnTo>
                  <a:pt x="10837" y="3183"/>
                </a:lnTo>
                <a:lnTo>
                  <a:pt x="10434" y="647"/>
                </a:lnTo>
                <a:lnTo>
                  <a:pt x="10192" y="430"/>
                </a:lnTo>
                <a:lnTo>
                  <a:pt x="9689" y="0"/>
                </a:lnTo>
                <a:lnTo>
                  <a:pt x="10192" y="2805"/>
                </a:lnTo>
                <a:close/>
              </a:path>
            </a:pathLst>
          </a:custGeom>
          <a:solidFill>
            <a:srgbClr val="015796"/>
          </a:solidFill>
        </p:spPr>
        <p:txBody>
          <a:bodyPr wrap="square" lIns="0" tIns="0" rIns="0" bIns="0" rtlCol="0">
            <a:noAutofit/>
          </a:bodyPr>
          <a:lstStyle/>
          <a:p>
            <a:endParaRPr/>
          </a:p>
        </p:txBody>
      </p:sp>
      <p:sp>
        <p:nvSpPr>
          <p:cNvPr id="350" name="object 350"/>
          <p:cNvSpPr/>
          <p:nvPr/>
        </p:nvSpPr>
        <p:spPr>
          <a:xfrm>
            <a:off x="400108" y="749656"/>
            <a:ext cx="14077" cy="18241"/>
          </a:xfrm>
          <a:custGeom>
            <a:avLst/>
            <a:gdLst/>
            <a:ahLst/>
            <a:cxnLst/>
            <a:rect l="l" t="t" r="r" b="b"/>
            <a:pathLst>
              <a:path w="14077" h="18241">
                <a:moveTo>
                  <a:pt x="5244" y="15272"/>
                </a:moveTo>
                <a:lnTo>
                  <a:pt x="3363" y="14572"/>
                </a:lnTo>
                <a:lnTo>
                  <a:pt x="1653" y="13761"/>
                </a:lnTo>
                <a:lnTo>
                  <a:pt x="0" y="13005"/>
                </a:lnTo>
                <a:lnTo>
                  <a:pt x="0" y="13438"/>
                </a:lnTo>
                <a:lnTo>
                  <a:pt x="1653" y="14247"/>
                </a:lnTo>
                <a:lnTo>
                  <a:pt x="3363" y="15003"/>
                </a:lnTo>
                <a:lnTo>
                  <a:pt x="5244" y="15758"/>
                </a:lnTo>
                <a:lnTo>
                  <a:pt x="5471" y="18241"/>
                </a:lnTo>
                <a:lnTo>
                  <a:pt x="5586" y="12844"/>
                </a:lnTo>
                <a:lnTo>
                  <a:pt x="5643" y="10091"/>
                </a:lnTo>
                <a:lnTo>
                  <a:pt x="5814" y="7177"/>
                </a:lnTo>
                <a:lnTo>
                  <a:pt x="8321" y="8149"/>
                </a:lnTo>
                <a:lnTo>
                  <a:pt x="11000" y="9013"/>
                </a:lnTo>
                <a:lnTo>
                  <a:pt x="13793" y="9769"/>
                </a:lnTo>
                <a:lnTo>
                  <a:pt x="13737" y="12628"/>
                </a:lnTo>
                <a:lnTo>
                  <a:pt x="13793" y="15434"/>
                </a:lnTo>
                <a:lnTo>
                  <a:pt x="13964" y="18025"/>
                </a:lnTo>
                <a:lnTo>
                  <a:pt x="14077" y="3724"/>
                </a:lnTo>
                <a:lnTo>
                  <a:pt x="13906" y="6530"/>
                </a:lnTo>
                <a:lnTo>
                  <a:pt x="13793" y="9174"/>
                </a:lnTo>
                <a:lnTo>
                  <a:pt x="11000" y="8472"/>
                </a:lnTo>
                <a:lnTo>
                  <a:pt x="8377" y="7608"/>
                </a:lnTo>
                <a:lnTo>
                  <a:pt x="5870" y="6638"/>
                </a:lnTo>
                <a:lnTo>
                  <a:pt x="6041" y="4480"/>
                </a:lnTo>
                <a:lnTo>
                  <a:pt x="6327" y="2266"/>
                </a:lnTo>
                <a:lnTo>
                  <a:pt x="6668" y="0"/>
                </a:lnTo>
                <a:lnTo>
                  <a:pt x="6440" y="269"/>
                </a:lnTo>
                <a:lnTo>
                  <a:pt x="5927" y="755"/>
                </a:lnTo>
                <a:lnTo>
                  <a:pt x="5643" y="2699"/>
                </a:lnTo>
                <a:lnTo>
                  <a:pt x="5415" y="4588"/>
                </a:lnTo>
                <a:lnTo>
                  <a:pt x="5300" y="6422"/>
                </a:lnTo>
                <a:lnTo>
                  <a:pt x="4331" y="6044"/>
                </a:lnTo>
                <a:lnTo>
                  <a:pt x="3363" y="5666"/>
                </a:lnTo>
                <a:lnTo>
                  <a:pt x="2450" y="5235"/>
                </a:lnTo>
                <a:lnTo>
                  <a:pt x="2223" y="5666"/>
                </a:lnTo>
                <a:lnTo>
                  <a:pt x="3192" y="6152"/>
                </a:lnTo>
                <a:lnTo>
                  <a:pt x="4217" y="6583"/>
                </a:lnTo>
                <a:lnTo>
                  <a:pt x="5244" y="6961"/>
                </a:lnTo>
                <a:lnTo>
                  <a:pt x="5073" y="9875"/>
                </a:lnTo>
                <a:lnTo>
                  <a:pt x="5073" y="12628"/>
                </a:lnTo>
                <a:lnTo>
                  <a:pt x="5244" y="15272"/>
                </a:lnTo>
                <a:close/>
              </a:path>
            </a:pathLst>
          </a:custGeom>
          <a:solidFill>
            <a:srgbClr val="015796"/>
          </a:solidFill>
        </p:spPr>
        <p:txBody>
          <a:bodyPr wrap="square" lIns="0" tIns="0" rIns="0" bIns="0" rtlCol="0">
            <a:noAutofit/>
          </a:bodyPr>
          <a:lstStyle/>
          <a:p>
            <a:endParaRPr/>
          </a:p>
        </p:txBody>
      </p:sp>
      <p:sp>
        <p:nvSpPr>
          <p:cNvPr id="351" name="object 351"/>
          <p:cNvSpPr/>
          <p:nvPr/>
        </p:nvSpPr>
        <p:spPr>
          <a:xfrm>
            <a:off x="407234" y="773293"/>
            <a:ext cx="18522" cy="11872"/>
          </a:xfrm>
          <a:custGeom>
            <a:avLst/>
            <a:gdLst/>
            <a:ahLst/>
            <a:cxnLst/>
            <a:rect l="l" t="t" r="r" b="b"/>
            <a:pathLst>
              <a:path w="18522" h="11872">
                <a:moveTo>
                  <a:pt x="12538" y="8527"/>
                </a:moveTo>
                <a:lnTo>
                  <a:pt x="9801" y="7880"/>
                </a:lnTo>
                <a:lnTo>
                  <a:pt x="9403" y="7772"/>
                </a:lnTo>
                <a:lnTo>
                  <a:pt x="6780" y="7124"/>
                </a:lnTo>
                <a:lnTo>
                  <a:pt x="4331" y="6314"/>
                </a:lnTo>
                <a:lnTo>
                  <a:pt x="2108" y="5505"/>
                </a:lnTo>
                <a:lnTo>
                  <a:pt x="1311" y="3941"/>
                </a:lnTo>
                <a:lnTo>
                  <a:pt x="569" y="2105"/>
                </a:lnTo>
                <a:lnTo>
                  <a:pt x="0" y="0"/>
                </a:lnTo>
                <a:lnTo>
                  <a:pt x="112" y="2105"/>
                </a:lnTo>
                <a:lnTo>
                  <a:pt x="853" y="3832"/>
                </a:lnTo>
                <a:lnTo>
                  <a:pt x="1595" y="5288"/>
                </a:lnTo>
                <a:lnTo>
                  <a:pt x="1081" y="5074"/>
                </a:lnTo>
                <a:lnTo>
                  <a:pt x="569" y="4911"/>
                </a:lnTo>
                <a:lnTo>
                  <a:pt x="56" y="4696"/>
                </a:lnTo>
                <a:lnTo>
                  <a:pt x="455" y="5074"/>
                </a:lnTo>
                <a:lnTo>
                  <a:pt x="1081" y="5397"/>
                </a:lnTo>
                <a:lnTo>
                  <a:pt x="1822" y="5721"/>
                </a:lnTo>
                <a:lnTo>
                  <a:pt x="2164" y="6314"/>
                </a:lnTo>
                <a:lnTo>
                  <a:pt x="2563" y="6800"/>
                </a:lnTo>
                <a:lnTo>
                  <a:pt x="3020" y="7177"/>
                </a:lnTo>
                <a:lnTo>
                  <a:pt x="2791" y="6746"/>
                </a:lnTo>
                <a:lnTo>
                  <a:pt x="2563" y="6369"/>
                </a:lnTo>
                <a:lnTo>
                  <a:pt x="2336" y="5883"/>
                </a:lnTo>
                <a:lnTo>
                  <a:pt x="4559" y="6746"/>
                </a:lnTo>
                <a:lnTo>
                  <a:pt x="6952" y="7502"/>
                </a:lnTo>
                <a:lnTo>
                  <a:pt x="9517" y="8149"/>
                </a:lnTo>
                <a:lnTo>
                  <a:pt x="10031" y="9499"/>
                </a:lnTo>
                <a:lnTo>
                  <a:pt x="10657" y="10686"/>
                </a:lnTo>
                <a:lnTo>
                  <a:pt x="11284" y="11711"/>
                </a:lnTo>
                <a:lnTo>
                  <a:pt x="11741" y="11872"/>
                </a:lnTo>
                <a:lnTo>
                  <a:pt x="11112" y="10847"/>
                </a:lnTo>
                <a:lnTo>
                  <a:pt x="10486" y="9660"/>
                </a:lnTo>
                <a:lnTo>
                  <a:pt x="9973" y="8258"/>
                </a:lnTo>
                <a:lnTo>
                  <a:pt x="12651" y="8905"/>
                </a:lnTo>
                <a:lnTo>
                  <a:pt x="15501" y="9499"/>
                </a:lnTo>
                <a:lnTo>
                  <a:pt x="18522" y="9930"/>
                </a:lnTo>
                <a:lnTo>
                  <a:pt x="18409" y="9552"/>
                </a:lnTo>
                <a:lnTo>
                  <a:pt x="15388" y="9121"/>
                </a:lnTo>
                <a:lnTo>
                  <a:pt x="12538" y="8527"/>
                </a:lnTo>
                <a:close/>
              </a:path>
            </a:pathLst>
          </a:custGeom>
          <a:solidFill>
            <a:srgbClr val="035C9A"/>
          </a:solidFill>
        </p:spPr>
        <p:txBody>
          <a:bodyPr wrap="square" lIns="0" tIns="0" rIns="0" bIns="0" rtlCol="0">
            <a:noAutofit/>
          </a:bodyPr>
          <a:lstStyle/>
          <a:p>
            <a:endParaRPr/>
          </a:p>
        </p:txBody>
      </p:sp>
      <p:sp>
        <p:nvSpPr>
          <p:cNvPr id="352" name="object 352"/>
          <p:cNvSpPr/>
          <p:nvPr/>
        </p:nvSpPr>
        <p:spPr>
          <a:xfrm>
            <a:off x="414472" y="765198"/>
            <a:ext cx="3077" cy="9875"/>
          </a:xfrm>
          <a:custGeom>
            <a:avLst/>
            <a:gdLst/>
            <a:ahLst/>
            <a:cxnLst/>
            <a:rect l="l" t="t" r="r" b="b"/>
            <a:pathLst>
              <a:path w="3077" h="9875">
                <a:moveTo>
                  <a:pt x="626" y="7880"/>
                </a:moveTo>
                <a:lnTo>
                  <a:pt x="342" y="5558"/>
                </a:lnTo>
                <a:lnTo>
                  <a:pt x="171" y="3130"/>
                </a:lnTo>
                <a:lnTo>
                  <a:pt x="3077" y="3832"/>
                </a:lnTo>
                <a:lnTo>
                  <a:pt x="3020" y="3291"/>
                </a:lnTo>
                <a:lnTo>
                  <a:pt x="171" y="2591"/>
                </a:lnTo>
                <a:lnTo>
                  <a:pt x="0" y="0"/>
                </a:lnTo>
                <a:lnTo>
                  <a:pt x="112" y="7717"/>
                </a:lnTo>
                <a:lnTo>
                  <a:pt x="513" y="9875"/>
                </a:lnTo>
                <a:lnTo>
                  <a:pt x="626" y="7880"/>
                </a:lnTo>
                <a:close/>
              </a:path>
            </a:pathLst>
          </a:custGeom>
          <a:solidFill>
            <a:srgbClr val="035C9A"/>
          </a:solidFill>
        </p:spPr>
        <p:txBody>
          <a:bodyPr wrap="square" lIns="0" tIns="0" rIns="0" bIns="0" rtlCol="0">
            <a:noAutofit/>
          </a:bodyPr>
          <a:lstStyle/>
          <a:p>
            <a:endParaRPr/>
          </a:p>
        </p:txBody>
      </p:sp>
      <p:sp>
        <p:nvSpPr>
          <p:cNvPr id="353" name="object 353"/>
          <p:cNvSpPr/>
          <p:nvPr/>
        </p:nvSpPr>
        <p:spPr>
          <a:xfrm>
            <a:off x="434704" y="743128"/>
            <a:ext cx="7068" cy="755"/>
          </a:xfrm>
          <a:custGeom>
            <a:avLst/>
            <a:gdLst/>
            <a:ahLst/>
            <a:cxnLst/>
            <a:rect l="l" t="t" r="r" b="b"/>
            <a:pathLst>
              <a:path w="7068" h="755">
                <a:moveTo>
                  <a:pt x="0" y="0"/>
                </a:moveTo>
                <a:lnTo>
                  <a:pt x="1369" y="700"/>
                </a:lnTo>
                <a:lnTo>
                  <a:pt x="2849" y="755"/>
                </a:lnTo>
                <a:lnTo>
                  <a:pt x="7068" y="755"/>
                </a:lnTo>
                <a:lnTo>
                  <a:pt x="7068" y="106"/>
                </a:lnTo>
                <a:lnTo>
                  <a:pt x="5699" y="161"/>
                </a:lnTo>
                <a:lnTo>
                  <a:pt x="4275" y="161"/>
                </a:lnTo>
                <a:lnTo>
                  <a:pt x="2849" y="106"/>
                </a:lnTo>
                <a:lnTo>
                  <a:pt x="1425" y="106"/>
                </a:lnTo>
                <a:lnTo>
                  <a:pt x="0" y="0"/>
                </a:lnTo>
                <a:close/>
              </a:path>
            </a:pathLst>
          </a:custGeom>
          <a:solidFill>
            <a:srgbClr val="035C9A"/>
          </a:solidFill>
        </p:spPr>
        <p:txBody>
          <a:bodyPr wrap="square" lIns="0" tIns="0" rIns="0" bIns="0" rtlCol="0">
            <a:noAutofit/>
          </a:bodyPr>
          <a:lstStyle/>
          <a:p>
            <a:endParaRPr/>
          </a:p>
        </p:txBody>
      </p:sp>
      <p:sp>
        <p:nvSpPr>
          <p:cNvPr id="354" name="object 354"/>
          <p:cNvSpPr/>
          <p:nvPr/>
        </p:nvSpPr>
        <p:spPr>
          <a:xfrm>
            <a:off x="401933" y="743989"/>
            <a:ext cx="50439" cy="44845"/>
          </a:xfrm>
          <a:custGeom>
            <a:avLst/>
            <a:gdLst/>
            <a:ahLst/>
            <a:cxnLst/>
            <a:rect l="l" t="t" r="r" b="b"/>
            <a:pathLst>
              <a:path w="50439" h="44845">
                <a:moveTo>
                  <a:pt x="25760" y="43498"/>
                </a:moveTo>
                <a:lnTo>
                  <a:pt x="25248" y="42417"/>
                </a:lnTo>
                <a:lnTo>
                  <a:pt x="24678" y="40961"/>
                </a:lnTo>
                <a:lnTo>
                  <a:pt x="24221" y="39287"/>
                </a:lnTo>
                <a:lnTo>
                  <a:pt x="26787" y="39665"/>
                </a:lnTo>
                <a:lnTo>
                  <a:pt x="29465" y="39936"/>
                </a:lnTo>
                <a:lnTo>
                  <a:pt x="29409" y="39558"/>
                </a:lnTo>
                <a:lnTo>
                  <a:pt x="26731" y="39287"/>
                </a:lnTo>
                <a:lnTo>
                  <a:pt x="24165" y="38909"/>
                </a:lnTo>
                <a:lnTo>
                  <a:pt x="23710" y="37292"/>
                </a:lnTo>
                <a:lnTo>
                  <a:pt x="23367" y="35456"/>
                </a:lnTo>
                <a:lnTo>
                  <a:pt x="23081" y="33459"/>
                </a:lnTo>
                <a:lnTo>
                  <a:pt x="25875" y="33837"/>
                </a:lnTo>
                <a:lnTo>
                  <a:pt x="28724" y="34106"/>
                </a:lnTo>
                <a:lnTo>
                  <a:pt x="31630" y="34269"/>
                </a:lnTo>
                <a:lnTo>
                  <a:pt x="31745" y="36267"/>
                </a:lnTo>
                <a:lnTo>
                  <a:pt x="31630" y="33567"/>
                </a:lnTo>
                <a:lnTo>
                  <a:pt x="31630" y="33837"/>
                </a:lnTo>
                <a:lnTo>
                  <a:pt x="28668" y="33675"/>
                </a:lnTo>
                <a:lnTo>
                  <a:pt x="25818" y="33406"/>
                </a:lnTo>
                <a:lnTo>
                  <a:pt x="23025" y="32973"/>
                </a:lnTo>
                <a:lnTo>
                  <a:pt x="22741" y="30923"/>
                </a:lnTo>
                <a:lnTo>
                  <a:pt x="22570" y="28603"/>
                </a:lnTo>
                <a:lnTo>
                  <a:pt x="22399" y="26175"/>
                </a:lnTo>
                <a:lnTo>
                  <a:pt x="25305" y="26606"/>
                </a:lnTo>
                <a:lnTo>
                  <a:pt x="28269" y="26875"/>
                </a:lnTo>
                <a:lnTo>
                  <a:pt x="31346" y="27037"/>
                </a:lnTo>
                <a:lnTo>
                  <a:pt x="31403" y="29197"/>
                </a:lnTo>
                <a:lnTo>
                  <a:pt x="31346" y="26552"/>
                </a:lnTo>
                <a:lnTo>
                  <a:pt x="28269" y="26389"/>
                </a:lnTo>
                <a:lnTo>
                  <a:pt x="25305" y="26066"/>
                </a:lnTo>
                <a:lnTo>
                  <a:pt x="22399" y="25689"/>
                </a:lnTo>
                <a:lnTo>
                  <a:pt x="22284" y="23097"/>
                </a:lnTo>
                <a:lnTo>
                  <a:pt x="22511" y="32920"/>
                </a:lnTo>
                <a:lnTo>
                  <a:pt x="19378" y="32489"/>
                </a:lnTo>
                <a:lnTo>
                  <a:pt x="16357" y="31895"/>
                </a:lnTo>
                <a:lnTo>
                  <a:pt x="13563" y="31192"/>
                </a:lnTo>
                <a:lnTo>
                  <a:pt x="13165" y="29089"/>
                </a:lnTo>
                <a:lnTo>
                  <a:pt x="13052" y="31084"/>
                </a:lnTo>
                <a:lnTo>
                  <a:pt x="10259" y="30330"/>
                </a:lnTo>
                <a:lnTo>
                  <a:pt x="7580" y="29520"/>
                </a:lnTo>
                <a:lnTo>
                  <a:pt x="5129" y="28603"/>
                </a:lnTo>
                <a:lnTo>
                  <a:pt x="4559" y="26444"/>
                </a:lnTo>
                <a:lnTo>
                  <a:pt x="4160" y="24122"/>
                </a:lnTo>
                <a:lnTo>
                  <a:pt x="3989" y="21641"/>
                </a:lnTo>
                <a:lnTo>
                  <a:pt x="6553" y="22558"/>
                </a:lnTo>
                <a:lnTo>
                  <a:pt x="9290" y="23422"/>
                </a:lnTo>
                <a:lnTo>
                  <a:pt x="12196" y="24178"/>
                </a:lnTo>
                <a:lnTo>
                  <a:pt x="12367" y="26659"/>
                </a:lnTo>
                <a:lnTo>
                  <a:pt x="12651" y="28925"/>
                </a:lnTo>
                <a:lnTo>
                  <a:pt x="12538" y="21208"/>
                </a:lnTo>
                <a:lnTo>
                  <a:pt x="12482" y="18458"/>
                </a:lnTo>
                <a:lnTo>
                  <a:pt x="12538" y="15597"/>
                </a:lnTo>
                <a:lnTo>
                  <a:pt x="15444" y="16352"/>
                </a:lnTo>
                <a:lnTo>
                  <a:pt x="18465" y="16947"/>
                </a:lnTo>
                <a:lnTo>
                  <a:pt x="21601" y="17431"/>
                </a:lnTo>
                <a:lnTo>
                  <a:pt x="21543" y="20292"/>
                </a:lnTo>
                <a:lnTo>
                  <a:pt x="21657" y="23044"/>
                </a:lnTo>
                <a:lnTo>
                  <a:pt x="21770" y="25580"/>
                </a:lnTo>
                <a:lnTo>
                  <a:pt x="18637" y="25094"/>
                </a:lnTo>
                <a:lnTo>
                  <a:pt x="15559" y="24500"/>
                </a:lnTo>
                <a:lnTo>
                  <a:pt x="15616" y="25041"/>
                </a:lnTo>
                <a:lnTo>
                  <a:pt x="18637" y="25634"/>
                </a:lnTo>
                <a:lnTo>
                  <a:pt x="21829" y="26120"/>
                </a:lnTo>
                <a:lnTo>
                  <a:pt x="21941" y="28548"/>
                </a:lnTo>
                <a:lnTo>
                  <a:pt x="22171" y="30814"/>
                </a:lnTo>
                <a:lnTo>
                  <a:pt x="21941" y="8527"/>
                </a:lnTo>
                <a:lnTo>
                  <a:pt x="21770" y="11388"/>
                </a:lnTo>
                <a:lnTo>
                  <a:pt x="21657" y="14194"/>
                </a:lnTo>
                <a:lnTo>
                  <a:pt x="21601" y="16838"/>
                </a:lnTo>
                <a:lnTo>
                  <a:pt x="18465" y="16352"/>
                </a:lnTo>
                <a:lnTo>
                  <a:pt x="15444" y="15758"/>
                </a:lnTo>
                <a:lnTo>
                  <a:pt x="12595" y="15003"/>
                </a:lnTo>
                <a:lnTo>
                  <a:pt x="12651" y="12305"/>
                </a:lnTo>
                <a:lnTo>
                  <a:pt x="12881" y="9552"/>
                </a:lnTo>
                <a:lnTo>
                  <a:pt x="13221" y="6691"/>
                </a:lnTo>
                <a:lnTo>
                  <a:pt x="16014" y="7447"/>
                </a:lnTo>
                <a:lnTo>
                  <a:pt x="13336" y="5991"/>
                </a:lnTo>
                <a:lnTo>
                  <a:pt x="13563" y="3994"/>
                </a:lnTo>
                <a:lnTo>
                  <a:pt x="13849" y="2052"/>
                </a:lnTo>
                <a:lnTo>
                  <a:pt x="14248" y="0"/>
                </a:lnTo>
                <a:lnTo>
                  <a:pt x="13962" y="108"/>
                </a:lnTo>
                <a:lnTo>
                  <a:pt x="13507" y="377"/>
                </a:lnTo>
                <a:lnTo>
                  <a:pt x="13165" y="2213"/>
                </a:lnTo>
                <a:lnTo>
                  <a:pt x="12937" y="3994"/>
                </a:lnTo>
                <a:lnTo>
                  <a:pt x="12709" y="5829"/>
                </a:lnTo>
                <a:lnTo>
                  <a:pt x="10885" y="5288"/>
                </a:lnTo>
                <a:lnTo>
                  <a:pt x="9119" y="4749"/>
                </a:lnTo>
                <a:lnTo>
                  <a:pt x="7465" y="4155"/>
                </a:lnTo>
                <a:lnTo>
                  <a:pt x="6839" y="4696"/>
                </a:lnTo>
                <a:lnTo>
                  <a:pt x="8661" y="5343"/>
                </a:lnTo>
                <a:lnTo>
                  <a:pt x="10601" y="5991"/>
                </a:lnTo>
                <a:lnTo>
                  <a:pt x="12595" y="6530"/>
                </a:lnTo>
                <a:lnTo>
                  <a:pt x="12252" y="9391"/>
                </a:lnTo>
                <a:lnTo>
                  <a:pt x="12140" y="23692"/>
                </a:lnTo>
                <a:lnTo>
                  <a:pt x="9231" y="22936"/>
                </a:lnTo>
                <a:lnTo>
                  <a:pt x="6496" y="22072"/>
                </a:lnTo>
                <a:lnTo>
                  <a:pt x="3933" y="21155"/>
                </a:lnTo>
                <a:lnTo>
                  <a:pt x="3762" y="18511"/>
                </a:lnTo>
                <a:lnTo>
                  <a:pt x="3989" y="26281"/>
                </a:lnTo>
                <a:lnTo>
                  <a:pt x="4559" y="28386"/>
                </a:lnTo>
                <a:lnTo>
                  <a:pt x="2962" y="27739"/>
                </a:lnTo>
                <a:lnTo>
                  <a:pt x="1423" y="27092"/>
                </a:lnTo>
                <a:lnTo>
                  <a:pt x="0" y="26389"/>
                </a:lnTo>
                <a:lnTo>
                  <a:pt x="171" y="26875"/>
                </a:lnTo>
                <a:lnTo>
                  <a:pt x="1595" y="27578"/>
                </a:lnTo>
                <a:lnTo>
                  <a:pt x="3133" y="28225"/>
                </a:lnTo>
                <a:lnTo>
                  <a:pt x="4672" y="28819"/>
                </a:lnTo>
                <a:lnTo>
                  <a:pt x="4843" y="29411"/>
                </a:lnTo>
                <a:lnTo>
                  <a:pt x="5413" y="31409"/>
                </a:lnTo>
                <a:lnTo>
                  <a:pt x="5300" y="29303"/>
                </a:lnTo>
                <a:lnTo>
                  <a:pt x="5242" y="29034"/>
                </a:lnTo>
                <a:lnTo>
                  <a:pt x="7693" y="29952"/>
                </a:lnTo>
                <a:lnTo>
                  <a:pt x="10315" y="30814"/>
                </a:lnTo>
                <a:lnTo>
                  <a:pt x="13165" y="31517"/>
                </a:lnTo>
                <a:lnTo>
                  <a:pt x="13221" y="32003"/>
                </a:lnTo>
                <a:lnTo>
                  <a:pt x="13279" y="32272"/>
                </a:lnTo>
                <a:lnTo>
                  <a:pt x="13678" y="34000"/>
                </a:lnTo>
                <a:lnTo>
                  <a:pt x="14133" y="35617"/>
                </a:lnTo>
                <a:lnTo>
                  <a:pt x="14703" y="37075"/>
                </a:lnTo>
                <a:lnTo>
                  <a:pt x="15102" y="37183"/>
                </a:lnTo>
                <a:lnTo>
                  <a:pt x="14591" y="35672"/>
                </a:lnTo>
                <a:lnTo>
                  <a:pt x="14077" y="34000"/>
                </a:lnTo>
                <a:lnTo>
                  <a:pt x="13735" y="32164"/>
                </a:lnTo>
                <a:lnTo>
                  <a:pt x="13622" y="31625"/>
                </a:lnTo>
                <a:lnTo>
                  <a:pt x="16472" y="32325"/>
                </a:lnTo>
                <a:lnTo>
                  <a:pt x="19434" y="32920"/>
                </a:lnTo>
                <a:lnTo>
                  <a:pt x="22570" y="33351"/>
                </a:lnTo>
                <a:lnTo>
                  <a:pt x="22854" y="35403"/>
                </a:lnTo>
                <a:lnTo>
                  <a:pt x="23252" y="37237"/>
                </a:lnTo>
                <a:lnTo>
                  <a:pt x="23710" y="38856"/>
                </a:lnTo>
                <a:lnTo>
                  <a:pt x="23822" y="39234"/>
                </a:lnTo>
                <a:lnTo>
                  <a:pt x="24336" y="41014"/>
                </a:lnTo>
                <a:lnTo>
                  <a:pt x="24906" y="42472"/>
                </a:lnTo>
                <a:lnTo>
                  <a:pt x="25532" y="43659"/>
                </a:lnTo>
                <a:lnTo>
                  <a:pt x="25248" y="43659"/>
                </a:lnTo>
                <a:lnTo>
                  <a:pt x="24620" y="43551"/>
                </a:lnTo>
                <a:lnTo>
                  <a:pt x="26445" y="43984"/>
                </a:lnTo>
                <a:lnTo>
                  <a:pt x="28326" y="44306"/>
                </a:lnTo>
                <a:lnTo>
                  <a:pt x="30263" y="44523"/>
                </a:lnTo>
                <a:lnTo>
                  <a:pt x="31175" y="44631"/>
                </a:lnTo>
                <a:lnTo>
                  <a:pt x="32144" y="44684"/>
                </a:lnTo>
                <a:lnTo>
                  <a:pt x="33113" y="44739"/>
                </a:lnTo>
                <a:lnTo>
                  <a:pt x="33399" y="44845"/>
                </a:lnTo>
                <a:lnTo>
                  <a:pt x="35221" y="44845"/>
                </a:lnTo>
                <a:lnTo>
                  <a:pt x="39610" y="44845"/>
                </a:lnTo>
                <a:lnTo>
                  <a:pt x="40238" y="44792"/>
                </a:lnTo>
                <a:lnTo>
                  <a:pt x="41092" y="44792"/>
                </a:lnTo>
                <a:lnTo>
                  <a:pt x="42232" y="44739"/>
                </a:lnTo>
                <a:lnTo>
                  <a:pt x="43372" y="44684"/>
                </a:lnTo>
                <a:lnTo>
                  <a:pt x="44512" y="44576"/>
                </a:lnTo>
                <a:lnTo>
                  <a:pt x="46564" y="44361"/>
                </a:lnTo>
                <a:lnTo>
                  <a:pt x="48501" y="44037"/>
                </a:lnTo>
                <a:lnTo>
                  <a:pt x="50439" y="43606"/>
                </a:lnTo>
                <a:lnTo>
                  <a:pt x="50098" y="43659"/>
                </a:lnTo>
                <a:lnTo>
                  <a:pt x="49357" y="43767"/>
                </a:lnTo>
                <a:lnTo>
                  <a:pt x="49641" y="42203"/>
                </a:lnTo>
                <a:lnTo>
                  <a:pt x="49242" y="43228"/>
                </a:lnTo>
                <a:lnTo>
                  <a:pt x="49071" y="43820"/>
                </a:lnTo>
                <a:lnTo>
                  <a:pt x="46507" y="44145"/>
                </a:lnTo>
                <a:lnTo>
                  <a:pt x="43885" y="44361"/>
                </a:lnTo>
                <a:lnTo>
                  <a:pt x="41148" y="44468"/>
                </a:lnTo>
                <a:lnTo>
                  <a:pt x="41378" y="43334"/>
                </a:lnTo>
                <a:lnTo>
                  <a:pt x="41606" y="41878"/>
                </a:lnTo>
                <a:lnTo>
                  <a:pt x="41378" y="40151"/>
                </a:lnTo>
                <a:lnTo>
                  <a:pt x="41207" y="41878"/>
                </a:lnTo>
                <a:lnTo>
                  <a:pt x="41036" y="43334"/>
                </a:lnTo>
                <a:lnTo>
                  <a:pt x="40864" y="44468"/>
                </a:lnTo>
                <a:lnTo>
                  <a:pt x="40238" y="44523"/>
                </a:lnTo>
                <a:lnTo>
                  <a:pt x="38983" y="44523"/>
                </a:lnTo>
                <a:lnTo>
                  <a:pt x="37046" y="44576"/>
                </a:lnTo>
                <a:lnTo>
                  <a:pt x="35165" y="44523"/>
                </a:lnTo>
                <a:lnTo>
                  <a:pt x="33284" y="44415"/>
                </a:lnTo>
                <a:lnTo>
                  <a:pt x="33113" y="43281"/>
                </a:lnTo>
                <a:lnTo>
                  <a:pt x="32829" y="41825"/>
                </a:lnTo>
                <a:lnTo>
                  <a:pt x="32658" y="40098"/>
                </a:lnTo>
                <a:lnTo>
                  <a:pt x="34309" y="39773"/>
                </a:lnTo>
                <a:lnTo>
                  <a:pt x="32599" y="39720"/>
                </a:lnTo>
                <a:lnTo>
                  <a:pt x="32430" y="38100"/>
                </a:lnTo>
                <a:lnTo>
                  <a:pt x="32315" y="36320"/>
                </a:lnTo>
                <a:lnTo>
                  <a:pt x="32200" y="34323"/>
                </a:lnTo>
                <a:lnTo>
                  <a:pt x="32200" y="40043"/>
                </a:lnTo>
                <a:lnTo>
                  <a:pt x="32486" y="41825"/>
                </a:lnTo>
                <a:lnTo>
                  <a:pt x="32770" y="43281"/>
                </a:lnTo>
                <a:lnTo>
                  <a:pt x="33000" y="44415"/>
                </a:lnTo>
                <a:lnTo>
                  <a:pt x="30549" y="44306"/>
                </a:lnTo>
                <a:lnTo>
                  <a:pt x="28154" y="44037"/>
                </a:lnTo>
                <a:lnTo>
                  <a:pt x="25875" y="43712"/>
                </a:lnTo>
                <a:lnTo>
                  <a:pt x="25760" y="43498"/>
                </a:lnTo>
                <a:close/>
              </a:path>
            </a:pathLst>
          </a:custGeom>
          <a:solidFill>
            <a:srgbClr val="035C9A"/>
          </a:solidFill>
        </p:spPr>
        <p:txBody>
          <a:bodyPr wrap="square" lIns="0" tIns="0" rIns="0" bIns="0" rtlCol="0">
            <a:noAutofit/>
          </a:bodyPr>
          <a:lstStyle/>
          <a:p>
            <a:endParaRPr/>
          </a:p>
        </p:txBody>
      </p:sp>
      <p:sp>
        <p:nvSpPr>
          <p:cNvPr id="355" name="object 355"/>
          <p:cNvSpPr/>
          <p:nvPr/>
        </p:nvSpPr>
        <p:spPr>
          <a:xfrm>
            <a:off x="443994" y="743775"/>
            <a:ext cx="171" cy="36587"/>
          </a:xfrm>
          <a:custGeom>
            <a:avLst/>
            <a:gdLst/>
            <a:ahLst/>
            <a:cxnLst/>
            <a:rect l="l" t="t" r="r" b="b"/>
            <a:pathLst>
              <a:path w="171" h="36587">
                <a:moveTo>
                  <a:pt x="114" y="3128"/>
                </a:moveTo>
                <a:lnTo>
                  <a:pt x="0" y="0"/>
                </a:lnTo>
                <a:lnTo>
                  <a:pt x="58" y="36587"/>
                </a:lnTo>
                <a:lnTo>
                  <a:pt x="171" y="34537"/>
                </a:lnTo>
                <a:lnTo>
                  <a:pt x="171" y="6150"/>
                </a:lnTo>
                <a:lnTo>
                  <a:pt x="114" y="3128"/>
                </a:lnTo>
                <a:close/>
              </a:path>
            </a:pathLst>
          </a:custGeom>
          <a:solidFill>
            <a:srgbClr val="035C9A"/>
          </a:solidFill>
        </p:spPr>
        <p:txBody>
          <a:bodyPr wrap="square" lIns="0" tIns="0" rIns="0" bIns="0" rtlCol="0">
            <a:noAutofit/>
          </a:bodyPr>
          <a:lstStyle/>
          <a:p>
            <a:endParaRPr/>
          </a:p>
        </p:txBody>
      </p:sp>
      <p:sp>
        <p:nvSpPr>
          <p:cNvPr id="356" name="object 356"/>
          <p:cNvSpPr/>
          <p:nvPr/>
        </p:nvSpPr>
        <p:spPr>
          <a:xfrm>
            <a:off x="415269" y="745825"/>
            <a:ext cx="18294" cy="31245"/>
          </a:xfrm>
          <a:custGeom>
            <a:avLst/>
            <a:gdLst/>
            <a:ahLst/>
            <a:cxnLst/>
            <a:rect l="l" t="t" r="r" b="b"/>
            <a:pathLst>
              <a:path w="18294" h="31245">
                <a:moveTo>
                  <a:pt x="17954" y="19481"/>
                </a:moveTo>
                <a:lnTo>
                  <a:pt x="17954" y="22180"/>
                </a:lnTo>
                <a:lnTo>
                  <a:pt x="18010" y="24717"/>
                </a:lnTo>
                <a:lnTo>
                  <a:pt x="18067" y="27361"/>
                </a:lnTo>
                <a:lnTo>
                  <a:pt x="18123" y="29411"/>
                </a:lnTo>
                <a:lnTo>
                  <a:pt x="18238" y="31245"/>
                </a:lnTo>
                <a:lnTo>
                  <a:pt x="18294" y="4047"/>
                </a:lnTo>
                <a:lnTo>
                  <a:pt x="18181" y="7014"/>
                </a:lnTo>
                <a:lnTo>
                  <a:pt x="18181" y="7717"/>
                </a:lnTo>
                <a:lnTo>
                  <a:pt x="18067" y="10577"/>
                </a:lnTo>
                <a:lnTo>
                  <a:pt x="18010" y="13383"/>
                </a:lnTo>
                <a:lnTo>
                  <a:pt x="17954" y="16028"/>
                </a:lnTo>
                <a:lnTo>
                  <a:pt x="14874" y="15811"/>
                </a:lnTo>
                <a:lnTo>
                  <a:pt x="11854" y="15542"/>
                </a:lnTo>
                <a:lnTo>
                  <a:pt x="8947" y="15111"/>
                </a:lnTo>
                <a:lnTo>
                  <a:pt x="9004" y="12466"/>
                </a:lnTo>
                <a:lnTo>
                  <a:pt x="9119" y="9659"/>
                </a:lnTo>
                <a:lnTo>
                  <a:pt x="9290" y="6800"/>
                </a:lnTo>
                <a:lnTo>
                  <a:pt x="9175" y="0"/>
                </a:lnTo>
                <a:lnTo>
                  <a:pt x="8891" y="3022"/>
                </a:lnTo>
                <a:lnTo>
                  <a:pt x="8663" y="5989"/>
                </a:lnTo>
                <a:lnTo>
                  <a:pt x="5643" y="5503"/>
                </a:lnTo>
                <a:lnTo>
                  <a:pt x="2734" y="4856"/>
                </a:lnTo>
                <a:lnTo>
                  <a:pt x="0" y="4155"/>
                </a:lnTo>
                <a:lnTo>
                  <a:pt x="2678" y="5611"/>
                </a:lnTo>
                <a:lnTo>
                  <a:pt x="5584" y="6205"/>
                </a:lnTo>
                <a:lnTo>
                  <a:pt x="8605" y="6691"/>
                </a:lnTo>
                <a:lnTo>
                  <a:pt x="8835" y="28979"/>
                </a:lnTo>
                <a:lnTo>
                  <a:pt x="9175" y="31084"/>
                </a:lnTo>
                <a:lnTo>
                  <a:pt x="8947" y="21262"/>
                </a:lnTo>
                <a:lnTo>
                  <a:pt x="8891" y="18564"/>
                </a:lnTo>
                <a:lnTo>
                  <a:pt x="8947" y="15703"/>
                </a:lnTo>
                <a:lnTo>
                  <a:pt x="11854" y="16136"/>
                </a:lnTo>
                <a:lnTo>
                  <a:pt x="14874" y="16405"/>
                </a:lnTo>
                <a:lnTo>
                  <a:pt x="17954" y="16622"/>
                </a:lnTo>
                <a:lnTo>
                  <a:pt x="17954" y="19481"/>
                </a:lnTo>
                <a:close/>
              </a:path>
            </a:pathLst>
          </a:custGeom>
          <a:solidFill>
            <a:srgbClr val="035C9A"/>
          </a:solidFill>
        </p:spPr>
        <p:txBody>
          <a:bodyPr wrap="square" lIns="0" tIns="0" rIns="0" bIns="0" rtlCol="0">
            <a:noAutofit/>
          </a:bodyPr>
          <a:lstStyle/>
          <a:p>
            <a:endParaRPr/>
          </a:p>
        </p:txBody>
      </p:sp>
      <p:sp>
        <p:nvSpPr>
          <p:cNvPr id="357" name="object 357"/>
          <p:cNvSpPr/>
          <p:nvPr/>
        </p:nvSpPr>
        <p:spPr>
          <a:xfrm>
            <a:off x="420969" y="740589"/>
            <a:ext cx="22683" cy="43443"/>
          </a:xfrm>
          <a:custGeom>
            <a:avLst/>
            <a:gdLst/>
            <a:ahLst/>
            <a:cxnLst/>
            <a:rect l="l" t="t" r="r" b="b"/>
            <a:pathLst>
              <a:path w="22683" h="43443">
                <a:moveTo>
                  <a:pt x="3647" y="11333"/>
                </a:moveTo>
                <a:lnTo>
                  <a:pt x="3874" y="8366"/>
                </a:lnTo>
                <a:lnTo>
                  <a:pt x="4160" y="5343"/>
                </a:lnTo>
                <a:lnTo>
                  <a:pt x="4559" y="2266"/>
                </a:lnTo>
                <a:lnTo>
                  <a:pt x="7294" y="2644"/>
                </a:lnTo>
                <a:lnTo>
                  <a:pt x="10087" y="2969"/>
                </a:lnTo>
                <a:lnTo>
                  <a:pt x="12881" y="3130"/>
                </a:lnTo>
                <a:lnTo>
                  <a:pt x="12709" y="6260"/>
                </a:lnTo>
                <a:lnTo>
                  <a:pt x="12595" y="9283"/>
                </a:lnTo>
                <a:lnTo>
                  <a:pt x="12538" y="36481"/>
                </a:lnTo>
                <a:lnTo>
                  <a:pt x="12595" y="36967"/>
                </a:lnTo>
                <a:lnTo>
                  <a:pt x="12709" y="39667"/>
                </a:lnTo>
                <a:lnTo>
                  <a:pt x="12937" y="41500"/>
                </a:lnTo>
                <a:lnTo>
                  <a:pt x="13108" y="43065"/>
                </a:lnTo>
                <a:lnTo>
                  <a:pt x="10373" y="42958"/>
                </a:lnTo>
                <a:lnTo>
                  <a:pt x="10430" y="43336"/>
                </a:lnTo>
                <a:lnTo>
                  <a:pt x="13165" y="43443"/>
                </a:lnTo>
                <a:lnTo>
                  <a:pt x="13165" y="37237"/>
                </a:lnTo>
                <a:lnTo>
                  <a:pt x="13108" y="36751"/>
                </a:lnTo>
                <a:lnTo>
                  <a:pt x="13108" y="36481"/>
                </a:lnTo>
                <a:lnTo>
                  <a:pt x="13052" y="34647"/>
                </a:lnTo>
                <a:lnTo>
                  <a:pt x="12993" y="32650"/>
                </a:lnTo>
                <a:lnTo>
                  <a:pt x="12993" y="30492"/>
                </a:lnTo>
                <a:lnTo>
                  <a:pt x="15332" y="30059"/>
                </a:lnTo>
                <a:lnTo>
                  <a:pt x="12937" y="29952"/>
                </a:lnTo>
                <a:lnTo>
                  <a:pt x="12937" y="24717"/>
                </a:lnTo>
                <a:lnTo>
                  <a:pt x="12993" y="21858"/>
                </a:lnTo>
                <a:lnTo>
                  <a:pt x="14933" y="21964"/>
                </a:lnTo>
                <a:lnTo>
                  <a:pt x="16870" y="22019"/>
                </a:lnTo>
                <a:lnTo>
                  <a:pt x="20175" y="22019"/>
                </a:lnTo>
                <a:lnTo>
                  <a:pt x="21430" y="21964"/>
                </a:lnTo>
                <a:lnTo>
                  <a:pt x="22683" y="21964"/>
                </a:lnTo>
                <a:lnTo>
                  <a:pt x="22683" y="21317"/>
                </a:lnTo>
                <a:lnTo>
                  <a:pt x="21430" y="21372"/>
                </a:lnTo>
                <a:lnTo>
                  <a:pt x="20175" y="21425"/>
                </a:lnTo>
                <a:lnTo>
                  <a:pt x="16870" y="21425"/>
                </a:lnTo>
                <a:lnTo>
                  <a:pt x="14933" y="21372"/>
                </a:lnTo>
                <a:lnTo>
                  <a:pt x="12993" y="21264"/>
                </a:lnTo>
                <a:lnTo>
                  <a:pt x="13052" y="18619"/>
                </a:lnTo>
                <a:lnTo>
                  <a:pt x="12993" y="1457"/>
                </a:lnTo>
                <a:lnTo>
                  <a:pt x="12993" y="1835"/>
                </a:lnTo>
                <a:lnTo>
                  <a:pt x="12937" y="2538"/>
                </a:lnTo>
                <a:lnTo>
                  <a:pt x="10144" y="2374"/>
                </a:lnTo>
                <a:lnTo>
                  <a:pt x="7352" y="2052"/>
                </a:lnTo>
                <a:lnTo>
                  <a:pt x="4674" y="1674"/>
                </a:lnTo>
                <a:lnTo>
                  <a:pt x="4730" y="1080"/>
                </a:lnTo>
                <a:lnTo>
                  <a:pt x="4787" y="541"/>
                </a:lnTo>
                <a:lnTo>
                  <a:pt x="4845" y="0"/>
                </a:lnTo>
                <a:lnTo>
                  <a:pt x="4388" y="108"/>
                </a:lnTo>
                <a:lnTo>
                  <a:pt x="4046" y="541"/>
                </a:lnTo>
                <a:lnTo>
                  <a:pt x="3989" y="971"/>
                </a:lnTo>
                <a:lnTo>
                  <a:pt x="3933" y="1566"/>
                </a:lnTo>
                <a:lnTo>
                  <a:pt x="2964" y="1404"/>
                </a:lnTo>
                <a:lnTo>
                  <a:pt x="2052" y="1241"/>
                </a:lnTo>
                <a:lnTo>
                  <a:pt x="1139" y="1027"/>
                </a:lnTo>
                <a:lnTo>
                  <a:pt x="741" y="1188"/>
                </a:lnTo>
                <a:lnTo>
                  <a:pt x="0" y="1404"/>
                </a:lnTo>
                <a:lnTo>
                  <a:pt x="1254" y="1674"/>
                </a:lnTo>
                <a:lnTo>
                  <a:pt x="2565" y="1943"/>
                </a:lnTo>
                <a:lnTo>
                  <a:pt x="3874" y="2105"/>
                </a:lnTo>
                <a:lnTo>
                  <a:pt x="3476" y="5235"/>
                </a:lnTo>
                <a:lnTo>
                  <a:pt x="3590" y="12035"/>
                </a:lnTo>
                <a:lnTo>
                  <a:pt x="6496" y="12466"/>
                </a:lnTo>
                <a:lnTo>
                  <a:pt x="9461" y="12791"/>
                </a:lnTo>
                <a:lnTo>
                  <a:pt x="12482" y="12952"/>
                </a:lnTo>
                <a:lnTo>
                  <a:pt x="12482" y="12250"/>
                </a:lnTo>
                <a:lnTo>
                  <a:pt x="9461" y="12035"/>
                </a:lnTo>
                <a:lnTo>
                  <a:pt x="6496" y="11766"/>
                </a:lnTo>
                <a:lnTo>
                  <a:pt x="3647" y="11333"/>
                </a:lnTo>
                <a:close/>
              </a:path>
            </a:pathLst>
          </a:custGeom>
          <a:solidFill>
            <a:srgbClr val="035C9A"/>
          </a:solidFill>
        </p:spPr>
        <p:txBody>
          <a:bodyPr wrap="square" lIns="0" tIns="0" rIns="0" bIns="0" rtlCol="0">
            <a:noAutofit/>
          </a:bodyPr>
          <a:lstStyle/>
          <a:p>
            <a:endParaRPr/>
          </a:p>
        </p:txBody>
      </p:sp>
      <p:sp>
        <p:nvSpPr>
          <p:cNvPr id="358" name="object 358"/>
          <p:cNvSpPr/>
          <p:nvPr/>
        </p:nvSpPr>
        <p:spPr>
          <a:xfrm>
            <a:off x="400622" y="750628"/>
            <a:ext cx="13563" cy="19642"/>
          </a:xfrm>
          <a:custGeom>
            <a:avLst/>
            <a:gdLst/>
            <a:ahLst/>
            <a:cxnLst/>
            <a:rect l="l" t="t" r="r" b="b"/>
            <a:pathLst>
              <a:path w="13563" h="19642">
                <a:moveTo>
                  <a:pt x="4730" y="14300"/>
                </a:moveTo>
                <a:lnTo>
                  <a:pt x="3077" y="13653"/>
                </a:lnTo>
                <a:lnTo>
                  <a:pt x="1482" y="12950"/>
                </a:lnTo>
                <a:lnTo>
                  <a:pt x="0" y="12250"/>
                </a:lnTo>
                <a:lnTo>
                  <a:pt x="0" y="12736"/>
                </a:lnTo>
                <a:lnTo>
                  <a:pt x="1482" y="13436"/>
                </a:lnTo>
                <a:lnTo>
                  <a:pt x="3077" y="14139"/>
                </a:lnTo>
                <a:lnTo>
                  <a:pt x="4730" y="14786"/>
                </a:lnTo>
                <a:lnTo>
                  <a:pt x="4958" y="17269"/>
                </a:lnTo>
                <a:lnTo>
                  <a:pt x="5300" y="19642"/>
                </a:lnTo>
                <a:lnTo>
                  <a:pt x="5073" y="11872"/>
                </a:lnTo>
                <a:lnTo>
                  <a:pt x="5129" y="9119"/>
                </a:lnTo>
                <a:lnTo>
                  <a:pt x="5300" y="6205"/>
                </a:lnTo>
                <a:lnTo>
                  <a:pt x="7808" y="7177"/>
                </a:lnTo>
                <a:lnTo>
                  <a:pt x="10486" y="8041"/>
                </a:lnTo>
                <a:lnTo>
                  <a:pt x="13279" y="8797"/>
                </a:lnTo>
                <a:lnTo>
                  <a:pt x="13223" y="11656"/>
                </a:lnTo>
                <a:lnTo>
                  <a:pt x="13279" y="14462"/>
                </a:lnTo>
                <a:lnTo>
                  <a:pt x="13451" y="17053"/>
                </a:lnTo>
                <a:lnTo>
                  <a:pt x="13563" y="2752"/>
                </a:lnTo>
                <a:lnTo>
                  <a:pt x="13392" y="5558"/>
                </a:lnTo>
                <a:lnTo>
                  <a:pt x="13279" y="8203"/>
                </a:lnTo>
                <a:lnTo>
                  <a:pt x="10486" y="7500"/>
                </a:lnTo>
                <a:lnTo>
                  <a:pt x="7864" y="6636"/>
                </a:lnTo>
                <a:lnTo>
                  <a:pt x="5357" y="5666"/>
                </a:lnTo>
                <a:lnTo>
                  <a:pt x="5528" y="3830"/>
                </a:lnTo>
                <a:lnTo>
                  <a:pt x="5699" y="1942"/>
                </a:lnTo>
                <a:lnTo>
                  <a:pt x="6041" y="0"/>
                </a:lnTo>
                <a:lnTo>
                  <a:pt x="5755" y="216"/>
                </a:lnTo>
                <a:lnTo>
                  <a:pt x="5300" y="755"/>
                </a:lnTo>
                <a:lnTo>
                  <a:pt x="5073" y="2374"/>
                </a:lnTo>
                <a:lnTo>
                  <a:pt x="4901" y="3939"/>
                </a:lnTo>
                <a:lnTo>
                  <a:pt x="4787" y="5450"/>
                </a:lnTo>
                <a:lnTo>
                  <a:pt x="3989" y="5180"/>
                </a:lnTo>
                <a:lnTo>
                  <a:pt x="3248" y="4856"/>
                </a:lnTo>
                <a:lnTo>
                  <a:pt x="2507" y="4533"/>
                </a:lnTo>
                <a:lnTo>
                  <a:pt x="2223" y="4964"/>
                </a:lnTo>
                <a:lnTo>
                  <a:pt x="3077" y="5342"/>
                </a:lnTo>
                <a:lnTo>
                  <a:pt x="3874" y="5666"/>
                </a:lnTo>
                <a:lnTo>
                  <a:pt x="4730" y="5989"/>
                </a:lnTo>
                <a:lnTo>
                  <a:pt x="4559" y="8903"/>
                </a:lnTo>
                <a:lnTo>
                  <a:pt x="4559" y="11656"/>
                </a:lnTo>
                <a:lnTo>
                  <a:pt x="4730" y="14300"/>
                </a:lnTo>
                <a:close/>
              </a:path>
            </a:pathLst>
          </a:custGeom>
          <a:solidFill>
            <a:srgbClr val="035C9A"/>
          </a:solidFill>
        </p:spPr>
        <p:txBody>
          <a:bodyPr wrap="square" lIns="0" tIns="0" rIns="0" bIns="0" rtlCol="0">
            <a:noAutofit/>
          </a:bodyPr>
          <a:lstStyle/>
          <a:p>
            <a:endParaRPr/>
          </a:p>
        </p:txBody>
      </p:sp>
      <p:sp>
        <p:nvSpPr>
          <p:cNvPr id="359" name="object 359"/>
          <p:cNvSpPr/>
          <p:nvPr/>
        </p:nvSpPr>
        <p:spPr>
          <a:xfrm>
            <a:off x="444165" y="745987"/>
            <a:ext cx="9290" cy="31895"/>
          </a:xfrm>
          <a:custGeom>
            <a:avLst/>
            <a:gdLst/>
            <a:ahLst/>
            <a:cxnLst/>
            <a:rect l="l" t="t" r="r" b="b"/>
            <a:pathLst>
              <a:path w="9290" h="31895">
                <a:moveTo>
                  <a:pt x="114" y="7663"/>
                </a:moveTo>
                <a:lnTo>
                  <a:pt x="3135" y="7502"/>
                </a:lnTo>
                <a:lnTo>
                  <a:pt x="6156" y="7231"/>
                </a:lnTo>
                <a:lnTo>
                  <a:pt x="9119" y="6800"/>
                </a:lnTo>
                <a:lnTo>
                  <a:pt x="9290" y="0"/>
                </a:lnTo>
                <a:lnTo>
                  <a:pt x="9062" y="6097"/>
                </a:lnTo>
                <a:lnTo>
                  <a:pt x="6156" y="6475"/>
                </a:lnTo>
                <a:lnTo>
                  <a:pt x="3135" y="6746"/>
                </a:lnTo>
                <a:lnTo>
                  <a:pt x="56" y="6908"/>
                </a:lnTo>
                <a:lnTo>
                  <a:pt x="0" y="3939"/>
                </a:lnTo>
                <a:lnTo>
                  <a:pt x="0" y="31895"/>
                </a:lnTo>
                <a:lnTo>
                  <a:pt x="0" y="31084"/>
                </a:lnTo>
                <a:lnTo>
                  <a:pt x="114" y="29250"/>
                </a:lnTo>
                <a:lnTo>
                  <a:pt x="171" y="27253"/>
                </a:lnTo>
                <a:lnTo>
                  <a:pt x="114" y="7663"/>
                </a:lnTo>
                <a:close/>
              </a:path>
            </a:pathLst>
          </a:custGeom>
          <a:solidFill>
            <a:srgbClr val="035C9A"/>
          </a:solidFill>
        </p:spPr>
        <p:txBody>
          <a:bodyPr wrap="square" lIns="0" tIns="0" rIns="0" bIns="0" rtlCol="0">
            <a:noAutofit/>
          </a:bodyPr>
          <a:lstStyle/>
          <a:p>
            <a:endParaRPr/>
          </a:p>
        </p:txBody>
      </p:sp>
      <p:sp>
        <p:nvSpPr>
          <p:cNvPr id="360" name="object 360"/>
          <p:cNvSpPr/>
          <p:nvPr/>
        </p:nvSpPr>
        <p:spPr>
          <a:xfrm>
            <a:off x="444280" y="743342"/>
            <a:ext cx="19035" cy="33728"/>
          </a:xfrm>
          <a:custGeom>
            <a:avLst/>
            <a:gdLst/>
            <a:ahLst/>
            <a:cxnLst/>
            <a:rect l="l" t="t" r="r" b="b"/>
            <a:pathLst>
              <a:path w="19035" h="33728">
                <a:moveTo>
                  <a:pt x="18979" y="15975"/>
                </a:moveTo>
                <a:lnTo>
                  <a:pt x="16071" y="16675"/>
                </a:lnTo>
                <a:lnTo>
                  <a:pt x="13108" y="17216"/>
                </a:lnTo>
                <a:lnTo>
                  <a:pt x="9973" y="17647"/>
                </a:lnTo>
                <a:lnTo>
                  <a:pt x="9973" y="15003"/>
                </a:lnTo>
                <a:lnTo>
                  <a:pt x="9860" y="12197"/>
                </a:lnTo>
                <a:lnTo>
                  <a:pt x="9689" y="9336"/>
                </a:lnTo>
                <a:lnTo>
                  <a:pt x="12709" y="8905"/>
                </a:lnTo>
                <a:lnTo>
                  <a:pt x="15616" y="8364"/>
                </a:lnTo>
                <a:lnTo>
                  <a:pt x="18409" y="7608"/>
                </a:lnTo>
                <a:lnTo>
                  <a:pt x="18693" y="10524"/>
                </a:lnTo>
                <a:lnTo>
                  <a:pt x="18864" y="13275"/>
                </a:lnTo>
                <a:lnTo>
                  <a:pt x="18920" y="6746"/>
                </a:lnTo>
                <a:lnTo>
                  <a:pt x="18693" y="4641"/>
                </a:lnTo>
                <a:lnTo>
                  <a:pt x="18409" y="2483"/>
                </a:lnTo>
                <a:lnTo>
                  <a:pt x="18010" y="324"/>
                </a:lnTo>
                <a:lnTo>
                  <a:pt x="17781" y="216"/>
                </a:lnTo>
                <a:lnTo>
                  <a:pt x="17325" y="0"/>
                </a:lnTo>
                <a:lnTo>
                  <a:pt x="17724" y="2321"/>
                </a:lnTo>
                <a:lnTo>
                  <a:pt x="18067" y="4641"/>
                </a:lnTo>
                <a:lnTo>
                  <a:pt x="18294" y="6908"/>
                </a:lnTo>
                <a:lnTo>
                  <a:pt x="15559" y="7608"/>
                </a:lnTo>
                <a:lnTo>
                  <a:pt x="12651" y="8202"/>
                </a:lnTo>
                <a:lnTo>
                  <a:pt x="9630" y="8635"/>
                </a:lnTo>
                <a:lnTo>
                  <a:pt x="9461" y="5666"/>
                </a:lnTo>
                <a:lnTo>
                  <a:pt x="9175" y="2644"/>
                </a:lnTo>
                <a:lnTo>
                  <a:pt x="9004" y="9444"/>
                </a:lnTo>
                <a:lnTo>
                  <a:pt x="9175" y="12305"/>
                </a:lnTo>
                <a:lnTo>
                  <a:pt x="9290" y="15111"/>
                </a:lnTo>
                <a:lnTo>
                  <a:pt x="9346" y="17755"/>
                </a:lnTo>
                <a:lnTo>
                  <a:pt x="6325" y="18133"/>
                </a:lnTo>
                <a:lnTo>
                  <a:pt x="3248" y="18403"/>
                </a:lnTo>
                <a:lnTo>
                  <a:pt x="112" y="18564"/>
                </a:lnTo>
                <a:lnTo>
                  <a:pt x="112" y="15919"/>
                </a:lnTo>
                <a:lnTo>
                  <a:pt x="56" y="13169"/>
                </a:lnTo>
                <a:lnTo>
                  <a:pt x="0" y="10308"/>
                </a:lnTo>
                <a:lnTo>
                  <a:pt x="56" y="29897"/>
                </a:lnTo>
                <a:lnTo>
                  <a:pt x="56" y="27253"/>
                </a:lnTo>
                <a:lnTo>
                  <a:pt x="112" y="24717"/>
                </a:lnTo>
                <a:lnTo>
                  <a:pt x="112" y="19158"/>
                </a:lnTo>
                <a:lnTo>
                  <a:pt x="3248" y="18997"/>
                </a:lnTo>
                <a:lnTo>
                  <a:pt x="6325" y="18727"/>
                </a:lnTo>
                <a:lnTo>
                  <a:pt x="9346" y="18349"/>
                </a:lnTo>
                <a:lnTo>
                  <a:pt x="9403" y="21208"/>
                </a:lnTo>
                <a:lnTo>
                  <a:pt x="9346" y="23908"/>
                </a:lnTo>
                <a:lnTo>
                  <a:pt x="9403" y="33728"/>
                </a:lnTo>
                <a:lnTo>
                  <a:pt x="9403" y="33406"/>
                </a:lnTo>
                <a:lnTo>
                  <a:pt x="9630" y="31409"/>
                </a:lnTo>
                <a:lnTo>
                  <a:pt x="9745" y="29250"/>
                </a:lnTo>
                <a:lnTo>
                  <a:pt x="9860" y="26928"/>
                </a:lnTo>
                <a:lnTo>
                  <a:pt x="12937" y="26497"/>
                </a:lnTo>
                <a:lnTo>
                  <a:pt x="12993" y="25958"/>
                </a:lnTo>
                <a:lnTo>
                  <a:pt x="9916" y="26389"/>
                </a:lnTo>
                <a:lnTo>
                  <a:pt x="9973" y="23853"/>
                </a:lnTo>
                <a:lnTo>
                  <a:pt x="10031" y="21100"/>
                </a:lnTo>
                <a:lnTo>
                  <a:pt x="9973" y="18241"/>
                </a:lnTo>
                <a:lnTo>
                  <a:pt x="13108" y="17808"/>
                </a:lnTo>
                <a:lnTo>
                  <a:pt x="16129" y="17269"/>
                </a:lnTo>
                <a:lnTo>
                  <a:pt x="18979" y="16567"/>
                </a:lnTo>
                <a:lnTo>
                  <a:pt x="19035" y="19428"/>
                </a:lnTo>
                <a:lnTo>
                  <a:pt x="18979" y="7502"/>
                </a:lnTo>
                <a:lnTo>
                  <a:pt x="18979" y="15975"/>
                </a:lnTo>
                <a:close/>
              </a:path>
            </a:pathLst>
          </a:custGeom>
          <a:solidFill>
            <a:srgbClr val="035C9A"/>
          </a:solidFill>
        </p:spPr>
        <p:txBody>
          <a:bodyPr wrap="square" lIns="0" tIns="0" rIns="0" bIns="0" rtlCol="0">
            <a:noAutofit/>
          </a:bodyPr>
          <a:lstStyle/>
          <a:p>
            <a:endParaRPr/>
          </a:p>
        </p:txBody>
      </p:sp>
      <p:sp>
        <p:nvSpPr>
          <p:cNvPr id="361" name="object 361"/>
          <p:cNvSpPr/>
          <p:nvPr/>
        </p:nvSpPr>
        <p:spPr>
          <a:xfrm>
            <a:off x="453341" y="770326"/>
            <a:ext cx="285" cy="9228"/>
          </a:xfrm>
          <a:custGeom>
            <a:avLst/>
            <a:gdLst/>
            <a:ahLst/>
            <a:cxnLst/>
            <a:rect l="l" t="t" r="r" b="b"/>
            <a:pathLst>
              <a:path w="285" h="9228">
                <a:moveTo>
                  <a:pt x="114" y="2266"/>
                </a:moveTo>
                <a:lnTo>
                  <a:pt x="0" y="4425"/>
                </a:lnTo>
                <a:lnTo>
                  <a:pt x="58" y="9228"/>
                </a:lnTo>
                <a:lnTo>
                  <a:pt x="285" y="7177"/>
                </a:lnTo>
                <a:lnTo>
                  <a:pt x="229" y="0"/>
                </a:lnTo>
                <a:lnTo>
                  <a:pt x="114" y="2266"/>
                </a:lnTo>
                <a:close/>
              </a:path>
            </a:pathLst>
          </a:custGeom>
          <a:solidFill>
            <a:srgbClr val="035C9A"/>
          </a:solidFill>
        </p:spPr>
        <p:txBody>
          <a:bodyPr wrap="square" lIns="0" tIns="0" rIns="0" bIns="0" rtlCol="0">
            <a:noAutofit/>
          </a:bodyPr>
          <a:lstStyle/>
          <a:p>
            <a:endParaRPr/>
          </a:p>
        </p:txBody>
      </p:sp>
      <p:sp>
        <p:nvSpPr>
          <p:cNvPr id="362" name="object 362"/>
          <p:cNvSpPr/>
          <p:nvPr/>
        </p:nvSpPr>
        <p:spPr>
          <a:xfrm>
            <a:off x="463145" y="748092"/>
            <a:ext cx="7238" cy="11225"/>
          </a:xfrm>
          <a:custGeom>
            <a:avLst/>
            <a:gdLst/>
            <a:ahLst/>
            <a:cxnLst/>
            <a:rect l="l" t="t" r="r" b="b"/>
            <a:pathLst>
              <a:path w="7238" h="11225">
                <a:moveTo>
                  <a:pt x="4958" y="1349"/>
                </a:moveTo>
                <a:lnTo>
                  <a:pt x="7238" y="485"/>
                </a:lnTo>
                <a:lnTo>
                  <a:pt x="7016" y="322"/>
                </a:lnTo>
                <a:lnTo>
                  <a:pt x="6613" y="0"/>
                </a:lnTo>
                <a:lnTo>
                  <a:pt x="4503" y="755"/>
                </a:lnTo>
                <a:lnTo>
                  <a:pt x="2336" y="1402"/>
                </a:lnTo>
                <a:lnTo>
                  <a:pt x="56" y="1997"/>
                </a:lnTo>
                <a:lnTo>
                  <a:pt x="0" y="8525"/>
                </a:lnTo>
                <a:lnTo>
                  <a:pt x="114" y="11225"/>
                </a:lnTo>
                <a:lnTo>
                  <a:pt x="114" y="2752"/>
                </a:lnTo>
                <a:lnTo>
                  <a:pt x="2622" y="2105"/>
                </a:lnTo>
                <a:lnTo>
                  <a:pt x="4958" y="1349"/>
                </a:lnTo>
                <a:close/>
              </a:path>
            </a:pathLst>
          </a:custGeom>
          <a:solidFill>
            <a:srgbClr val="035C9A"/>
          </a:solidFill>
        </p:spPr>
        <p:txBody>
          <a:bodyPr wrap="square" lIns="0" tIns="0" rIns="0" bIns="0" rtlCol="0">
            <a:noAutofit/>
          </a:bodyPr>
          <a:lstStyle/>
          <a:p>
            <a:endParaRPr/>
          </a:p>
        </p:txBody>
      </p:sp>
      <p:sp>
        <p:nvSpPr>
          <p:cNvPr id="363" name="object 363"/>
          <p:cNvSpPr/>
          <p:nvPr/>
        </p:nvSpPr>
        <p:spPr>
          <a:xfrm>
            <a:off x="433963" y="739078"/>
            <a:ext cx="44637" cy="48678"/>
          </a:xfrm>
          <a:custGeom>
            <a:avLst/>
            <a:gdLst/>
            <a:ahLst/>
            <a:cxnLst/>
            <a:rect l="l" t="t" r="r" b="b"/>
            <a:pathLst>
              <a:path w="44637" h="48678">
                <a:moveTo>
                  <a:pt x="38192" y="18133"/>
                </a:moveTo>
                <a:lnTo>
                  <a:pt x="38353" y="20994"/>
                </a:lnTo>
                <a:lnTo>
                  <a:pt x="38413" y="23745"/>
                </a:lnTo>
                <a:lnTo>
                  <a:pt x="38252" y="26336"/>
                </a:lnTo>
                <a:lnTo>
                  <a:pt x="35566" y="27308"/>
                </a:lnTo>
                <a:lnTo>
                  <a:pt x="32716" y="28172"/>
                </a:lnTo>
                <a:lnTo>
                  <a:pt x="29695" y="28872"/>
                </a:lnTo>
                <a:lnTo>
                  <a:pt x="29639" y="14625"/>
                </a:lnTo>
                <a:lnTo>
                  <a:pt x="29296" y="11766"/>
                </a:lnTo>
                <a:lnTo>
                  <a:pt x="29353" y="23692"/>
                </a:lnTo>
                <a:lnTo>
                  <a:pt x="29296" y="26444"/>
                </a:lnTo>
                <a:lnTo>
                  <a:pt x="29125" y="29034"/>
                </a:lnTo>
                <a:lnTo>
                  <a:pt x="26275" y="29683"/>
                </a:lnTo>
                <a:lnTo>
                  <a:pt x="23311" y="30222"/>
                </a:lnTo>
                <a:lnTo>
                  <a:pt x="23254" y="30761"/>
                </a:lnTo>
                <a:lnTo>
                  <a:pt x="26275" y="30222"/>
                </a:lnTo>
                <a:lnTo>
                  <a:pt x="29125" y="29520"/>
                </a:lnTo>
                <a:lnTo>
                  <a:pt x="28954" y="32003"/>
                </a:lnTo>
                <a:lnTo>
                  <a:pt x="28726" y="34323"/>
                </a:lnTo>
                <a:lnTo>
                  <a:pt x="28384" y="36428"/>
                </a:lnTo>
                <a:lnTo>
                  <a:pt x="25647" y="37022"/>
                </a:lnTo>
                <a:lnTo>
                  <a:pt x="22741" y="37561"/>
                </a:lnTo>
                <a:lnTo>
                  <a:pt x="19720" y="37992"/>
                </a:lnTo>
                <a:lnTo>
                  <a:pt x="19664" y="28172"/>
                </a:lnTo>
                <a:lnTo>
                  <a:pt x="19607" y="30708"/>
                </a:lnTo>
                <a:lnTo>
                  <a:pt x="16643" y="31086"/>
                </a:lnTo>
                <a:lnTo>
                  <a:pt x="13565" y="31355"/>
                </a:lnTo>
                <a:lnTo>
                  <a:pt x="10373" y="31517"/>
                </a:lnTo>
                <a:lnTo>
                  <a:pt x="10373" y="32056"/>
                </a:lnTo>
                <a:lnTo>
                  <a:pt x="13509" y="31895"/>
                </a:lnTo>
                <a:lnTo>
                  <a:pt x="16586" y="31625"/>
                </a:lnTo>
                <a:lnTo>
                  <a:pt x="19607" y="31247"/>
                </a:lnTo>
                <a:lnTo>
                  <a:pt x="19664" y="38425"/>
                </a:lnTo>
                <a:lnTo>
                  <a:pt x="22685" y="38047"/>
                </a:lnTo>
                <a:lnTo>
                  <a:pt x="25534" y="37506"/>
                </a:lnTo>
                <a:lnTo>
                  <a:pt x="28328" y="36859"/>
                </a:lnTo>
                <a:lnTo>
                  <a:pt x="27985" y="38911"/>
                </a:lnTo>
                <a:lnTo>
                  <a:pt x="27528" y="40745"/>
                </a:lnTo>
                <a:lnTo>
                  <a:pt x="27017" y="42364"/>
                </a:lnTo>
                <a:lnTo>
                  <a:pt x="24394" y="42958"/>
                </a:lnTo>
                <a:lnTo>
                  <a:pt x="21657" y="43498"/>
                </a:lnTo>
                <a:lnTo>
                  <a:pt x="18751" y="43875"/>
                </a:lnTo>
                <a:lnTo>
                  <a:pt x="19094" y="42256"/>
                </a:lnTo>
                <a:lnTo>
                  <a:pt x="19436" y="40475"/>
                </a:lnTo>
                <a:lnTo>
                  <a:pt x="19378" y="35672"/>
                </a:lnTo>
                <a:lnTo>
                  <a:pt x="19208" y="37614"/>
                </a:lnTo>
                <a:lnTo>
                  <a:pt x="19208" y="38047"/>
                </a:lnTo>
                <a:lnTo>
                  <a:pt x="16300" y="38425"/>
                </a:lnTo>
                <a:lnTo>
                  <a:pt x="13279" y="38695"/>
                </a:lnTo>
                <a:lnTo>
                  <a:pt x="10202" y="38803"/>
                </a:lnTo>
                <a:lnTo>
                  <a:pt x="10202" y="10847"/>
                </a:lnTo>
                <a:lnTo>
                  <a:pt x="10202" y="39234"/>
                </a:lnTo>
                <a:lnTo>
                  <a:pt x="13223" y="39126"/>
                </a:lnTo>
                <a:lnTo>
                  <a:pt x="16244" y="38856"/>
                </a:lnTo>
                <a:lnTo>
                  <a:pt x="19150" y="38478"/>
                </a:lnTo>
                <a:lnTo>
                  <a:pt x="18922" y="40528"/>
                </a:lnTo>
                <a:lnTo>
                  <a:pt x="18695" y="42364"/>
                </a:lnTo>
                <a:lnTo>
                  <a:pt x="18353" y="43929"/>
                </a:lnTo>
                <a:lnTo>
                  <a:pt x="15618" y="44306"/>
                </a:lnTo>
                <a:lnTo>
                  <a:pt x="12768" y="44523"/>
                </a:lnTo>
                <a:lnTo>
                  <a:pt x="9803" y="44684"/>
                </a:lnTo>
                <a:lnTo>
                  <a:pt x="9975" y="43065"/>
                </a:lnTo>
                <a:lnTo>
                  <a:pt x="10089" y="41284"/>
                </a:lnTo>
                <a:lnTo>
                  <a:pt x="10031" y="4696"/>
                </a:lnTo>
                <a:lnTo>
                  <a:pt x="12881" y="4588"/>
                </a:lnTo>
                <a:lnTo>
                  <a:pt x="15674" y="4318"/>
                </a:lnTo>
                <a:lnTo>
                  <a:pt x="18467" y="3941"/>
                </a:lnTo>
                <a:lnTo>
                  <a:pt x="18808" y="7016"/>
                </a:lnTo>
                <a:lnTo>
                  <a:pt x="19037" y="10038"/>
                </a:lnTo>
                <a:lnTo>
                  <a:pt x="19265" y="13005"/>
                </a:lnTo>
                <a:lnTo>
                  <a:pt x="19492" y="6908"/>
                </a:lnTo>
                <a:lnTo>
                  <a:pt x="19150" y="3832"/>
                </a:lnTo>
                <a:lnTo>
                  <a:pt x="20918" y="3563"/>
                </a:lnTo>
                <a:lnTo>
                  <a:pt x="22570" y="3293"/>
                </a:lnTo>
                <a:lnTo>
                  <a:pt x="24280" y="2915"/>
                </a:lnTo>
                <a:lnTo>
                  <a:pt x="23881" y="2807"/>
                </a:lnTo>
                <a:lnTo>
                  <a:pt x="23140" y="2538"/>
                </a:lnTo>
                <a:lnTo>
                  <a:pt x="21829" y="2807"/>
                </a:lnTo>
                <a:lnTo>
                  <a:pt x="20461" y="3022"/>
                </a:lnTo>
                <a:lnTo>
                  <a:pt x="19094" y="3238"/>
                </a:lnTo>
                <a:lnTo>
                  <a:pt x="19037" y="2538"/>
                </a:lnTo>
                <a:lnTo>
                  <a:pt x="18922" y="1888"/>
                </a:lnTo>
                <a:lnTo>
                  <a:pt x="18639" y="1296"/>
                </a:lnTo>
                <a:lnTo>
                  <a:pt x="18125" y="1188"/>
                </a:lnTo>
                <a:lnTo>
                  <a:pt x="18238" y="1888"/>
                </a:lnTo>
                <a:lnTo>
                  <a:pt x="18296" y="2644"/>
                </a:lnTo>
                <a:lnTo>
                  <a:pt x="18353" y="3346"/>
                </a:lnTo>
                <a:lnTo>
                  <a:pt x="15674" y="3724"/>
                </a:lnTo>
                <a:lnTo>
                  <a:pt x="12824" y="3941"/>
                </a:lnTo>
                <a:lnTo>
                  <a:pt x="9975" y="4102"/>
                </a:lnTo>
                <a:lnTo>
                  <a:pt x="9975" y="2969"/>
                </a:lnTo>
                <a:lnTo>
                  <a:pt x="9918" y="1997"/>
                </a:lnTo>
                <a:lnTo>
                  <a:pt x="9860" y="1027"/>
                </a:lnTo>
                <a:lnTo>
                  <a:pt x="9860" y="55"/>
                </a:lnTo>
                <a:lnTo>
                  <a:pt x="9576" y="0"/>
                </a:lnTo>
                <a:lnTo>
                  <a:pt x="9062" y="0"/>
                </a:lnTo>
                <a:lnTo>
                  <a:pt x="9062" y="971"/>
                </a:lnTo>
                <a:lnTo>
                  <a:pt x="9119" y="1997"/>
                </a:lnTo>
                <a:lnTo>
                  <a:pt x="9177" y="3022"/>
                </a:lnTo>
                <a:lnTo>
                  <a:pt x="9177" y="4102"/>
                </a:lnTo>
                <a:lnTo>
                  <a:pt x="7810" y="4155"/>
                </a:lnTo>
                <a:lnTo>
                  <a:pt x="7810" y="4804"/>
                </a:lnTo>
                <a:lnTo>
                  <a:pt x="9233" y="4749"/>
                </a:lnTo>
                <a:lnTo>
                  <a:pt x="9348" y="7825"/>
                </a:lnTo>
                <a:lnTo>
                  <a:pt x="9405" y="10902"/>
                </a:lnTo>
                <a:lnTo>
                  <a:pt x="9519" y="13816"/>
                </a:lnTo>
                <a:lnTo>
                  <a:pt x="8492" y="13869"/>
                </a:lnTo>
                <a:lnTo>
                  <a:pt x="7467" y="13869"/>
                </a:lnTo>
                <a:lnTo>
                  <a:pt x="6440" y="13924"/>
                </a:lnTo>
                <a:lnTo>
                  <a:pt x="4331" y="13924"/>
                </a:lnTo>
                <a:lnTo>
                  <a:pt x="2279" y="13869"/>
                </a:lnTo>
                <a:lnTo>
                  <a:pt x="285" y="13761"/>
                </a:lnTo>
                <a:lnTo>
                  <a:pt x="400" y="10847"/>
                </a:lnTo>
                <a:lnTo>
                  <a:pt x="513" y="7772"/>
                </a:lnTo>
                <a:lnTo>
                  <a:pt x="684" y="4641"/>
                </a:lnTo>
                <a:lnTo>
                  <a:pt x="2110" y="4749"/>
                </a:lnTo>
                <a:lnTo>
                  <a:pt x="741" y="4049"/>
                </a:lnTo>
                <a:lnTo>
                  <a:pt x="741" y="3724"/>
                </a:lnTo>
                <a:lnTo>
                  <a:pt x="799" y="3022"/>
                </a:lnTo>
                <a:lnTo>
                  <a:pt x="855" y="1997"/>
                </a:lnTo>
                <a:lnTo>
                  <a:pt x="912" y="1027"/>
                </a:lnTo>
                <a:lnTo>
                  <a:pt x="970" y="55"/>
                </a:lnTo>
                <a:lnTo>
                  <a:pt x="741" y="108"/>
                </a:lnTo>
                <a:lnTo>
                  <a:pt x="171" y="163"/>
                </a:lnTo>
                <a:lnTo>
                  <a:pt x="114" y="1080"/>
                </a:lnTo>
                <a:lnTo>
                  <a:pt x="58" y="1997"/>
                </a:lnTo>
                <a:lnTo>
                  <a:pt x="0" y="2969"/>
                </a:lnTo>
                <a:lnTo>
                  <a:pt x="58" y="20130"/>
                </a:lnTo>
                <a:lnTo>
                  <a:pt x="114" y="17377"/>
                </a:lnTo>
                <a:lnTo>
                  <a:pt x="229" y="14517"/>
                </a:lnTo>
                <a:lnTo>
                  <a:pt x="2279" y="14625"/>
                </a:lnTo>
                <a:lnTo>
                  <a:pt x="4331" y="14680"/>
                </a:lnTo>
                <a:lnTo>
                  <a:pt x="6440" y="14625"/>
                </a:lnTo>
                <a:lnTo>
                  <a:pt x="8492" y="14625"/>
                </a:lnTo>
                <a:lnTo>
                  <a:pt x="9519" y="14572"/>
                </a:lnTo>
                <a:lnTo>
                  <a:pt x="9576" y="17433"/>
                </a:lnTo>
                <a:lnTo>
                  <a:pt x="9632" y="20183"/>
                </a:lnTo>
                <a:lnTo>
                  <a:pt x="9689" y="22828"/>
                </a:lnTo>
                <a:lnTo>
                  <a:pt x="9689" y="23475"/>
                </a:lnTo>
                <a:lnTo>
                  <a:pt x="9747" y="26283"/>
                </a:lnTo>
                <a:lnTo>
                  <a:pt x="9747" y="31517"/>
                </a:lnTo>
                <a:lnTo>
                  <a:pt x="8891" y="31570"/>
                </a:lnTo>
                <a:lnTo>
                  <a:pt x="7125" y="31570"/>
                </a:lnTo>
                <a:lnTo>
                  <a:pt x="4730" y="31625"/>
                </a:lnTo>
                <a:lnTo>
                  <a:pt x="2338" y="31570"/>
                </a:lnTo>
                <a:lnTo>
                  <a:pt x="0" y="32003"/>
                </a:lnTo>
                <a:lnTo>
                  <a:pt x="2338" y="32111"/>
                </a:lnTo>
                <a:lnTo>
                  <a:pt x="4730" y="32164"/>
                </a:lnTo>
                <a:lnTo>
                  <a:pt x="7125" y="32111"/>
                </a:lnTo>
                <a:lnTo>
                  <a:pt x="8891" y="32111"/>
                </a:lnTo>
                <a:lnTo>
                  <a:pt x="9747" y="32056"/>
                </a:lnTo>
                <a:lnTo>
                  <a:pt x="9747" y="34161"/>
                </a:lnTo>
                <a:lnTo>
                  <a:pt x="9689" y="36158"/>
                </a:lnTo>
                <a:lnTo>
                  <a:pt x="9632" y="37992"/>
                </a:lnTo>
                <a:lnTo>
                  <a:pt x="9632" y="38803"/>
                </a:lnTo>
                <a:lnTo>
                  <a:pt x="8436" y="38856"/>
                </a:lnTo>
                <a:lnTo>
                  <a:pt x="7181" y="38911"/>
                </a:lnTo>
                <a:lnTo>
                  <a:pt x="3989" y="38911"/>
                </a:lnTo>
                <a:lnTo>
                  <a:pt x="2052" y="38856"/>
                </a:lnTo>
                <a:lnTo>
                  <a:pt x="171" y="38748"/>
                </a:lnTo>
                <a:lnTo>
                  <a:pt x="171" y="44954"/>
                </a:lnTo>
                <a:lnTo>
                  <a:pt x="171" y="39234"/>
                </a:lnTo>
                <a:lnTo>
                  <a:pt x="2052" y="39289"/>
                </a:lnTo>
                <a:lnTo>
                  <a:pt x="3989" y="39342"/>
                </a:lnTo>
                <a:lnTo>
                  <a:pt x="8436" y="39342"/>
                </a:lnTo>
                <a:lnTo>
                  <a:pt x="9632" y="39289"/>
                </a:lnTo>
                <a:lnTo>
                  <a:pt x="9576" y="41284"/>
                </a:lnTo>
                <a:lnTo>
                  <a:pt x="9461" y="43065"/>
                </a:lnTo>
                <a:lnTo>
                  <a:pt x="9348" y="44684"/>
                </a:lnTo>
                <a:lnTo>
                  <a:pt x="8150" y="44739"/>
                </a:lnTo>
                <a:lnTo>
                  <a:pt x="3989" y="44739"/>
                </a:lnTo>
                <a:lnTo>
                  <a:pt x="2279" y="44684"/>
                </a:lnTo>
                <a:lnTo>
                  <a:pt x="628" y="45009"/>
                </a:lnTo>
                <a:lnTo>
                  <a:pt x="2279" y="45062"/>
                </a:lnTo>
                <a:lnTo>
                  <a:pt x="3989" y="45117"/>
                </a:lnTo>
                <a:lnTo>
                  <a:pt x="8150" y="45117"/>
                </a:lnTo>
                <a:lnTo>
                  <a:pt x="9348" y="45062"/>
                </a:lnTo>
                <a:lnTo>
                  <a:pt x="9576" y="46789"/>
                </a:lnTo>
                <a:lnTo>
                  <a:pt x="9747" y="45062"/>
                </a:lnTo>
                <a:lnTo>
                  <a:pt x="12709" y="44954"/>
                </a:lnTo>
                <a:lnTo>
                  <a:pt x="15559" y="44684"/>
                </a:lnTo>
                <a:lnTo>
                  <a:pt x="18296" y="44306"/>
                </a:lnTo>
                <a:lnTo>
                  <a:pt x="17954" y="45817"/>
                </a:lnTo>
                <a:lnTo>
                  <a:pt x="17611" y="47114"/>
                </a:lnTo>
                <a:lnTo>
                  <a:pt x="17327" y="48678"/>
                </a:lnTo>
                <a:lnTo>
                  <a:pt x="17499" y="48245"/>
                </a:lnTo>
                <a:lnTo>
                  <a:pt x="17954" y="47167"/>
                </a:lnTo>
                <a:lnTo>
                  <a:pt x="18353" y="45817"/>
                </a:lnTo>
                <a:lnTo>
                  <a:pt x="18695" y="44253"/>
                </a:lnTo>
                <a:lnTo>
                  <a:pt x="21545" y="43875"/>
                </a:lnTo>
                <a:lnTo>
                  <a:pt x="24280" y="43389"/>
                </a:lnTo>
                <a:lnTo>
                  <a:pt x="26902" y="42742"/>
                </a:lnTo>
                <a:lnTo>
                  <a:pt x="26388" y="44198"/>
                </a:lnTo>
                <a:lnTo>
                  <a:pt x="25877" y="45440"/>
                </a:lnTo>
                <a:lnTo>
                  <a:pt x="25307" y="46465"/>
                </a:lnTo>
                <a:lnTo>
                  <a:pt x="25705" y="46303"/>
                </a:lnTo>
                <a:lnTo>
                  <a:pt x="26275" y="45331"/>
                </a:lnTo>
                <a:lnTo>
                  <a:pt x="26845" y="44092"/>
                </a:lnTo>
                <a:lnTo>
                  <a:pt x="27300" y="42687"/>
                </a:lnTo>
                <a:lnTo>
                  <a:pt x="30037" y="41986"/>
                </a:lnTo>
                <a:lnTo>
                  <a:pt x="32601" y="41231"/>
                </a:lnTo>
                <a:lnTo>
                  <a:pt x="34937" y="40367"/>
                </a:lnTo>
                <a:lnTo>
                  <a:pt x="34653" y="40961"/>
                </a:lnTo>
                <a:lnTo>
                  <a:pt x="34367" y="41500"/>
                </a:lnTo>
                <a:lnTo>
                  <a:pt x="34083" y="41986"/>
                </a:lnTo>
                <a:lnTo>
                  <a:pt x="34653" y="41556"/>
                </a:lnTo>
                <a:lnTo>
                  <a:pt x="34937" y="41123"/>
                </a:lnTo>
                <a:lnTo>
                  <a:pt x="35167" y="40692"/>
                </a:lnTo>
                <a:lnTo>
                  <a:pt x="35395" y="40206"/>
                </a:lnTo>
                <a:lnTo>
                  <a:pt x="36077" y="39989"/>
                </a:lnTo>
                <a:lnTo>
                  <a:pt x="36702" y="39720"/>
                </a:lnTo>
                <a:lnTo>
                  <a:pt x="37326" y="39450"/>
                </a:lnTo>
                <a:lnTo>
                  <a:pt x="37507" y="39289"/>
                </a:lnTo>
                <a:lnTo>
                  <a:pt x="37950" y="38856"/>
                </a:lnTo>
                <a:lnTo>
                  <a:pt x="37225" y="39181"/>
                </a:lnTo>
                <a:lnTo>
                  <a:pt x="36420" y="39503"/>
                </a:lnTo>
                <a:lnTo>
                  <a:pt x="35622" y="39828"/>
                </a:lnTo>
                <a:lnTo>
                  <a:pt x="35916" y="38370"/>
                </a:lnTo>
                <a:lnTo>
                  <a:pt x="35109" y="39989"/>
                </a:lnTo>
                <a:lnTo>
                  <a:pt x="32772" y="40853"/>
                </a:lnTo>
                <a:lnTo>
                  <a:pt x="30207" y="41609"/>
                </a:lnTo>
                <a:lnTo>
                  <a:pt x="27415" y="42256"/>
                </a:lnTo>
                <a:lnTo>
                  <a:pt x="27985" y="40692"/>
                </a:lnTo>
                <a:lnTo>
                  <a:pt x="28440" y="38803"/>
                </a:lnTo>
                <a:lnTo>
                  <a:pt x="28783" y="36806"/>
                </a:lnTo>
                <a:lnTo>
                  <a:pt x="28898" y="36320"/>
                </a:lnTo>
                <a:lnTo>
                  <a:pt x="29182" y="34161"/>
                </a:lnTo>
                <a:lnTo>
                  <a:pt x="29467" y="31895"/>
                </a:lnTo>
                <a:lnTo>
                  <a:pt x="29639" y="29411"/>
                </a:lnTo>
                <a:lnTo>
                  <a:pt x="32658" y="28656"/>
                </a:lnTo>
                <a:lnTo>
                  <a:pt x="35507" y="27847"/>
                </a:lnTo>
                <a:lnTo>
                  <a:pt x="38192" y="26875"/>
                </a:lnTo>
                <a:lnTo>
                  <a:pt x="38252" y="31517"/>
                </a:lnTo>
                <a:lnTo>
                  <a:pt x="38595" y="29197"/>
                </a:lnTo>
                <a:lnTo>
                  <a:pt x="38756" y="26661"/>
                </a:lnTo>
                <a:lnTo>
                  <a:pt x="40810" y="25905"/>
                </a:lnTo>
                <a:lnTo>
                  <a:pt x="42804" y="25041"/>
                </a:lnTo>
                <a:lnTo>
                  <a:pt x="44637" y="24178"/>
                </a:lnTo>
                <a:lnTo>
                  <a:pt x="44576" y="23692"/>
                </a:lnTo>
                <a:lnTo>
                  <a:pt x="42804" y="24555"/>
                </a:lnTo>
                <a:lnTo>
                  <a:pt x="40870" y="25419"/>
                </a:lnTo>
                <a:lnTo>
                  <a:pt x="38816" y="26175"/>
                </a:lnTo>
                <a:lnTo>
                  <a:pt x="38937" y="23583"/>
                </a:lnTo>
                <a:lnTo>
                  <a:pt x="38937" y="20778"/>
                </a:lnTo>
                <a:lnTo>
                  <a:pt x="38756" y="17917"/>
                </a:lnTo>
                <a:lnTo>
                  <a:pt x="40004" y="17433"/>
                </a:lnTo>
                <a:lnTo>
                  <a:pt x="41213" y="16947"/>
                </a:lnTo>
                <a:lnTo>
                  <a:pt x="42341" y="16406"/>
                </a:lnTo>
                <a:lnTo>
                  <a:pt x="42059" y="15975"/>
                </a:lnTo>
                <a:lnTo>
                  <a:pt x="40971" y="16461"/>
                </a:lnTo>
                <a:lnTo>
                  <a:pt x="39904" y="16892"/>
                </a:lnTo>
                <a:lnTo>
                  <a:pt x="38695" y="17378"/>
                </a:lnTo>
                <a:lnTo>
                  <a:pt x="38595" y="15272"/>
                </a:lnTo>
                <a:lnTo>
                  <a:pt x="38293" y="13114"/>
                </a:lnTo>
                <a:lnTo>
                  <a:pt x="38011" y="10955"/>
                </a:lnTo>
                <a:lnTo>
                  <a:pt x="37789" y="10741"/>
                </a:lnTo>
                <a:lnTo>
                  <a:pt x="37265" y="10255"/>
                </a:lnTo>
                <a:lnTo>
                  <a:pt x="37668" y="12791"/>
                </a:lnTo>
                <a:lnTo>
                  <a:pt x="37950" y="15219"/>
                </a:lnTo>
                <a:lnTo>
                  <a:pt x="38131" y="17594"/>
                </a:lnTo>
                <a:lnTo>
                  <a:pt x="35566" y="18511"/>
                </a:lnTo>
                <a:lnTo>
                  <a:pt x="32772" y="19375"/>
                </a:lnTo>
                <a:lnTo>
                  <a:pt x="29866" y="20075"/>
                </a:lnTo>
                <a:lnTo>
                  <a:pt x="29866" y="26283"/>
                </a:lnTo>
                <a:lnTo>
                  <a:pt x="29923" y="23530"/>
                </a:lnTo>
                <a:lnTo>
                  <a:pt x="29866" y="20669"/>
                </a:lnTo>
                <a:lnTo>
                  <a:pt x="32772" y="19914"/>
                </a:lnTo>
                <a:lnTo>
                  <a:pt x="35566" y="19105"/>
                </a:lnTo>
                <a:lnTo>
                  <a:pt x="38192" y="18133"/>
                </a:lnTo>
                <a:close/>
              </a:path>
            </a:pathLst>
          </a:custGeom>
          <a:solidFill>
            <a:srgbClr val="035C9A"/>
          </a:solidFill>
        </p:spPr>
        <p:txBody>
          <a:bodyPr wrap="square" lIns="0" tIns="0" rIns="0" bIns="0" rtlCol="0">
            <a:noAutofit/>
          </a:bodyPr>
          <a:lstStyle/>
          <a:p>
            <a:endParaRPr/>
          </a:p>
        </p:txBody>
      </p:sp>
      <p:sp>
        <p:nvSpPr>
          <p:cNvPr id="364" name="object 364"/>
          <p:cNvSpPr/>
          <p:nvPr/>
        </p:nvSpPr>
        <p:spPr>
          <a:xfrm>
            <a:off x="463602" y="753704"/>
            <a:ext cx="227" cy="14247"/>
          </a:xfrm>
          <a:custGeom>
            <a:avLst/>
            <a:gdLst/>
            <a:ahLst/>
            <a:cxnLst/>
            <a:rect l="l" t="t" r="r" b="b"/>
            <a:pathLst>
              <a:path w="227" h="14247">
                <a:moveTo>
                  <a:pt x="169" y="2752"/>
                </a:moveTo>
                <a:lnTo>
                  <a:pt x="0" y="0"/>
                </a:lnTo>
                <a:lnTo>
                  <a:pt x="56" y="14247"/>
                </a:lnTo>
                <a:lnTo>
                  <a:pt x="227" y="11658"/>
                </a:lnTo>
                <a:lnTo>
                  <a:pt x="227" y="5450"/>
                </a:lnTo>
                <a:lnTo>
                  <a:pt x="169" y="2752"/>
                </a:lnTo>
                <a:close/>
              </a:path>
            </a:pathLst>
          </a:custGeom>
          <a:solidFill>
            <a:srgbClr val="035C9A"/>
          </a:solidFill>
        </p:spPr>
        <p:txBody>
          <a:bodyPr wrap="square" lIns="0" tIns="0" rIns="0" bIns="0" rtlCol="0">
            <a:noAutofit/>
          </a:bodyPr>
          <a:lstStyle/>
          <a:p>
            <a:endParaRPr/>
          </a:p>
        </p:txBody>
      </p:sp>
      <p:sp>
        <p:nvSpPr>
          <p:cNvPr id="365" name="object 365"/>
          <p:cNvSpPr/>
          <p:nvPr/>
        </p:nvSpPr>
        <p:spPr>
          <a:xfrm>
            <a:off x="462746" y="765954"/>
            <a:ext cx="14584" cy="12952"/>
          </a:xfrm>
          <a:custGeom>
            <a:avLst/>
            <a:gdLst/>
            <a:ahLst/>
            <a:cxnLst/>
            <a:rect l="l" t="t" r="r" b="b"/>
            <a:pathLst>
              <a:path w="14584" h="12952">
                <a:moveTo>
                  <a:pt x="8945" y="6800"/>
                </a:moveTo>
                <a:lnTo>
                  <a:pt x="9469" y="4641"/>
                </a:lnTo>
                <a:lnTo>
                  <a:pt x="9409" y="0"/>
                </a:lnTo>
                <a:lnTo>
                  <a:pt x="9227" y="2483"/>
                </a:lnTo>
                <a:lnTo>
                  <a:pt x="8945" y="4858"/>
                </a:lnTo>
                <a:lnTo>
                  <a:pt x="8442" y="6961"/>
                </a:lnTo>
                <a:lnTo>
                  <a:pt x="5870" y="7880"/>
                </a:lnTo>
                <a:lnTo>
                  <a:pt x="3020" y="8742"/>
                </a:lnTo>
                <a:lnTo>
                  <a:pt x="114" y="9444"/>
                </a:lnTo>
                <a:lnTo>
                  <a:pt x="0" y="9875"/>
                </a:lnTo>
                <a:lnTo>
                  <a:pt x="2964" y="9174"/>
                </a:lnTo>
                <a:lnTo>
                  <a:pt x="5755" y="8366"/>
                </a:lnTo>
                <a:lnTo>
                  <a:pt x="8321" y="7394"/>
                </a:lnTo>
                <a:lnTo>
                  <a:pt x="7818" y="9605"/>
                </a:lnTo>
                <a:lnTo>
                  <a:pt x="7133" y="11494"/>
                </a:lnTo>
                <a:lnTo>
                  <a:pt x="6839" y="12952"/>
                </a:lnTo>
                <a:lnTo>
                  <a:pt x="7576" y="11333"/>
                </a:lnTo>
                <a:lnTo>
                  <a:pt x="8321" y="9444"/>
                </a:lnTo>
                <a:lnTo>
                  <a:pt x="8825" y="7232"/>
                </a:lnTo>
                <a:lnTo>
                  <a:pt x="10778" y="6530"/>
                </a:lnTo>
                <a:lnTo>
                  <a:pt x="12651" y="5721"/>
                </a:lnTo>
                <a:lnTo>
                  <a:pt x="14363" y="4911"/>
                </a:lnTo>
                <a:lnTo>
                  <a:pt x="14584" y="4372"/>
                </a:lnTo>
                <a:lnTo>
                  <a:pt x="12832" y="5235"/>
                </a:lnTo>
                <a:lnTo>
                  <a:pt x="10939" y="6044"/>
                </a:lnTo>
                <a:lnTo>
                  <a:pt x="8945" y="6800"/>
                </a:lnTo>
                <a:close/>
              </a:path>
            </a:pathLst>
          </a:custGeom>
          <a:solidFill>
            <a:srgbClr val="035C9A"/>
          </a:solidFill>
        </p:spPr>
        <p:txBody>
          <a:bodyPr wrap="square" lIns="0" tIns="0" rIns="0" bIns="0" rtlCol="0">
            <a:noAutofit/>
          </a:bodyPr>
          <a:lstStyle/>
          <a:p>
            <a:endParaRPr/>
          </a:p>
        </p:txBody>
      </p:sp>
      <p:sp>
        <p:nvSpPr>
          <p:cNvPr id="366" name="object 366"/>
          <p:cNvSpPr/>
          <p:nvPr/>
        </p:nvSpPr>
        <p:spPr>
          <a:xfrm>
            <a:off x="401136" y="744639"/>
            <a:ext cx="42459" cy="42957"/>
          </a:xfrm>
          <a:custGeom>
            <a:avLst/>
            <a:gdLst/>
            <a:ahLst/>
            <a:cxnLst/>
            <a:rect l="l" t="t" r="r" b="b"/>
            <a:pathLst>
              <a:path w="42459" h="42957">
                <a:moveTo>
                  <a:pt x="4217" y="20290"/>
                </a:moveTo>
                <a:lnTo>
                  <a:pt x="2734" y="19695"/>
                </a:lnTo>
                <a:lnTo>
                  <a:pt x="1367" y="19103"/>
                </a:lnTo>
                <a:lnTo>
                  <a:pt x="56" y="18509"/>
                </a:lnTo>
                <a:lnTo>
                  <a:pt x="0" y="18940"/>
                </a:lnTo>
                <a:lnTo>
                  <a:pt x="1367" y="19589"/>
                </a:lnTo>
                <a:lnTo>
                  <a:pt x="2734" y="20181"/>
                </a:lnTo>
                <a:lnTo>
                  <a:pt x="4217" y="20776"/>
                </a:lnTo>
                <a:lnTo>
                  <a:pt x="4444" y="23259"/>
                </a:lnTo>
                <a:lnTo>
                  <a:pt x="4787" y="25632"/>
                </a:lnTo>
                <a:lnTo>
                  <a:pt x="5357" y="27737"/>
                </a:lnTo>
                <a:lnTo>
                  <a:pt x="3989" y="27198"/>
                </a:lnTo>
                <a:lnTo>
                  <a:pt x="2620" y="26604"/>
                </a:lnTo>
                <a:lnTo>
                  <a:pt x="1367" y="26009"/>
                </a:lnTo>
                <a:lnTo>
                  <a:pt x="1595" y="26495"/>
                </a:lnTo>
                <a:lnTo>
                  <a:pt x="2791" y="27090"/>
                </a:lnTo>
                <a:lnTo>
                  <a:pt x="4102" y="27684"/>
                </a:lnTo>
                <a:lnTo>
                  <a:pt x="5469" y="28170"/>
                </a:lnTo>
                <a:lnTo>
                  <a:pt x="5641" y="28762"/>
                </a:lnTo>
                <a:lnTo>
                  <a:pt x="6210" y="30759"/>
                </a:lnTo>
                <a:lnTo>
                  <a:pt x="6039" y="28384"/>
                </a:lnTo>
                <a:lnTo>
                  <a:pt x="8490" y="29303"/>
                </a:lnTo>
                <a:lnTo>
                  <a:pt x="11112" y="30165"/>
                </a:lnTo>
                <a:lnTo>
                  <a:pt x="13962" y="30867"/>
                </a:lnTo>
                <a:lnTo>
                  <a:pt x="14019" y="31353"/>
                </a:lnTo>
                <a:lnTo>
                  <a:pt x="14077" y="31623"/>
                </a:lnTo>
                <a:lnTo>
                  <a:pt x="14476" y="33351"/>
                </a:lnTo>
                <a:lnTo>
                  <a:pt x="14931" y="34968"/>
                </a:lnTo>
                <a:lnTo>
                  <a:pt x="14874" y="33351"/>
                </a:lnTo>
                <a:lnTo>
                  <a:pt x="14532" y="31515"/>
                </a:lnTo>
                <a:lnTo>
                  <a:pt x="14419" y="30976"/>
                </a:lnTo>
                <a:lnTo>
                  <a:pt x="17269" y="31676"/>
                </a:lnTo>
                <a:lnTo>
                  <a:pt x="20232" y="32270"/>
                </a:lnTo>
                <a:lnTo>
                  <a:pt x="23367" y="32701"/>
                </a:lnTo>
                <a:lnTo>
                  <a:pt x="23651" y="34754"/>
                </a:lnTo>
                <a:lnTo>
                  <a:pt x="24050" y="36587"/>
                </a:lnTo>
                <a:lnTo>
                  <a:pt x="24507" y="38207"/>
                </a:lnTo>
                <a:lnTo>
                  <a:pt x="24620" y="38585"/>
                </a:lnTo>
                <a:lnTo>
                  <a:pt x="25133" y="40312"/>
                </a:lnTo>
                <a:lnTo>
                  <a:pt x="25703" y="41768"/>
                </a:lnTo>
                <a:lnTo>
                  <a:pt x="26330" y="42957"/>
                </a:lnTo>
                <a:lnTo>
                  <a:pt x="26557" y="42848"/>
                </a:lnTo>
                <a:lnTo>
                  <a:pt x="26046" y="41768"/>
                </a:lnTo>
                <a:lnTo>
                  <a:pt x="25476" y="40312"/>
                </a:lnTo>
                <a:lnTo>
                  <a:pt x="25019" y="38638"/>
                </a:lnTo>
                <a:lnTo>
                  <a:pt x="27584" y="39015"/>
                </a:lnTo>
                <a:lnTo>
                  <a:pt x="30263" y="39287"/>
                </a:lnTo>
                <a:lnTo>
                  <a:pt x="32998" y="39393"/>
                </a:lnTo>
                <a:lnTo>
                  <a:pt x="32998" y="33673"/>
                </a:lnTo>
                <a:lnTo>
                  <a:pt x="34879" y="33728"/>
                </a:lnTo>
                <a:lnTo>
                  <a:pt x="36816" y="33782"/>
                </a:lnTo>
                <a:lnTo>
                  <a:pt x="41263" y="33782"/>
                </a:lnTo>
                <a:lnTo>
                  <a:pt x="42459" y="33728"/>
                </a:lnTo>
                <a:lnTo>
                  <a:pt x="42459" y="33242"/>
                </a:lnTo>
                <a:lnTo>
                  <a:pt x="41263" y="33296"/>
                </a:lnTo>
                <a:lnTo>
                  <a:pt x="40008" y="33351"/>
                </a:lnTo>
                <a:lnTo>
                  <a:pt x="36816" y="33351"/>
                </a:lnTo>
                <a:lnTo>
                  <a:pt x="34879" y="33296"/>
                </a:lnTo>
                <a:lnTo>
                  <a:pt x="32998" y="33187"/>
                </a:lnTo>
                <a:lnTo>
                  <a:pt x="32942" y="32701"/>
                </a:lnTo>
                <a:lnTo>
                  <a:pt x="32942" y="32432"/>
                </a:lnTo>
                <a:lnTo>
                  <a:pt x="32885" y="30598"/>
                </a:lnTo>
                <a:lnTo>
                  <a:pt x="32827" y="28601"/>
                </a:lnTo>
                <a:lnTo>
                  <a:pt x="32827" y="26442"/>
                </a:lnTo>
                <a:lnTo>
                  <a:pt x="35165" y="26010"/>
                </a:lnTo>
                <a:lnTo>
                  <a:pt x="32770" y="25903"/>
                </a:lnTo>
                <a:lnTo>
                  <a:pt x="32770" y="37451"/>
                </a:lnTo>
                <a:lnTo>
                  <a:pt x="32942" y="39015"/>
                </a:lnTo>
                <a:lnTo>
                  <a:pt x="30207" y="38909"/>
                </a:lnTo>
                <a:lnTo>
                  <a:pt x="27528" y="38638"/>
                </a:lnTo>
                <a:lnTo>
                  <a:pt x="24962" y="38260"/>
                </a:lnTo>
                <a:lnTo>
                  <a:pt x="24507" y="36642"/>
                </a:lnTo>
                <a:lnTo>
                  <a:pt x="24165" y="34807"/>
                </a:lnTo>
                <a:lnTo>
                  <a:pt x="23879" y="32810"/>
                </a:lnTo>
                <a:lnTo>
                  <a:pt x="26672" y="33187"/>
                </a:lnTo>
                <a:lnTo>
                  <a:pt x="29522" y="33457"/>
                </a:lnTo>
                <a:lnTo>
                  <a:pt x="29465" y="33026"/>
                </a:lnTo>
                <a:lnTo>
                  <a:pt x="26616" y="32756"/>
                </a:lnTo>
                <a:lnTo>
                  <a:pt x="23822" y="32324"/>
                </a:lnTo>
                <a:lnTo>
                  <a:pt x="23538" y="30273"/>
                </a:lnTo>
                <a:lnTo>
                  <a:pt x="23367" y="27953"/>
                </a:lnTo>
                <a:lnTo>
                  <a:pt x="23196" y="25525"/>
                </a:lnTo>
                <a:lnTo>
                  <a:pt x="26102" y="25956"/>
                </a:lnTo>
                <a:lnTo>
                  <a:pt x="29067" y="26226"/>
                </a:lnTo>
                <a:lnTo>
                  <a:pt x="32144" y="26387"/>
                </a:lnTo>
                <a:lnTo>
                  <a:pt x="32200" y="28548"/>
                </a:lnTo>
                <a:lnTo>
                  <a:pt x="32144" y="25903"/>
                </a:lnTo>
                <a:lnTo>
                  <a:pt x="29067" y="25740"/>
                </a:lnTo>
                <a:lnTo>
                  <a:pt x="26102" y="25417"/>
                </a:lnTo>
                <a:lnTo>
                  <a:pt x="23196" y="25039"/>
                </a:lnTo>
                <a:lnTo>
                  <a:pt x="23081" y="22448"/>
                </a:lnTo>
                <a:lnTo>
                  <a:pt x="23309" y="32270"/>
                </a:lnTo>
                <a:lnTo>
                  <a:pt x="20175" y="31839"/>
                </a:lnTo>
                <a:lnTo>
                  <a:pt x="17154" y="31245"/>
                </a:lnTo>
                <a:lnTo>
                  <a:pt x="14361" y="30543"/>
                </a:lnTo>
                <a:lnTo>
                  <a:pt x="13962" y="28439"/>
                </a:lnTo>
                <a:lnTo>
                  <a:pt x="13849" y="30435"/>
                </a:lnTo>
                <a:lnTo>
                  <a:pt x="11056" y="29681"/>
                </a:lnTo>
                <a:lnTo>
                  <a:pt x="8377" y="28870"/>
                </a:lnTo>
                <a:lnTo>
                  <a:pt x="5927" y="27953"/>
                </a:lnTo>
                <a:lnTo>
                  <a:pt x="5357" y="25795"/>
                </a:lnTo>
                <a:lnTo>
                  <a:pt x="4958" y="23473"/>
                </a:lnTo>
                <a:lnTo>
                  <a:pt x="4787" y="20992"/>
                </a:lnTo>
                <a:lnTo>
                  <a:pt x="7350" y="21909"/>
                </a:lnTo>
                <a:lnTo>
                  <a:pt x="10087" y="22773"/>
                </a:lnTo>
                <a:lnTo>
                  <a:pt x="12993" y="23528"/>
                </a:lnTo>
                <a:lnTo>
                  <a:pt x="13165" y="26009"/>
                </a:lnTo>
                <a:lnTo>
                  <a:pt x="13449" y="28276"/>
                </a:lnTo>
                <a:lnTo>
                  <a:pt x="13336" y="20559"/>
                </a:lnTo>
                <a:lnTo>
                  <a:pt x="13279" y="17808"/>
                </a:lnTo>
                <a:lnTo>
                  <a:pt x="13336" y="14948"/>
                </a:lnTo>
                <a:lnTo>
                  <a:pt x="16242" y="15703"/>
                </a:lnTo>
                <a:lnTo>
                  <a:pt x="19263" y="16297"/>
                </a:lnTo>
                <a:lnTo>
                  <a:pt x="22399" y="16781"/>
                </a:lnTo>
                <a:lnTo>
                  <a:pt x="22340" y="19642"/>
                </a:lnTo>
                <a:lnTo>
                  <a:pt x="22455" y="22395"/>
                </a:lnTo>
                <a:lnTo>
                  <a:pt x="22568" y="24931"/>
                </a:lnTo>
                <a:lnTo>
                  <a:pt x="19434" y="24445"/>
                </a:lnTo>
                <a:lnTo>
                  <a:pt x="16357" y="23851"/>
                </a:lnTo>
                <a:lnTo>
                  <a:pt x="16413" y="24392"/>
                </a:lnTo>
                <a:lnTo>
                  <a:pt x="19434" y="24984"/>
                </a:lnTo>
                <a:lnTo>
                  <a:pt x="22626" y="25470"/>
                </a:lnTo>
                <a:lnTo>
                  <a:pt x="22739" y="27898"/>
                </a:lnTo>
                <a:lnTo>
                  <a:pt x="22969" y="30165"/>
                </a:lnTo>
                <a:lnTo>
                  <a:pt x="22739" y="7878"/>
                </a:lnTo>
                <a:lnTo>
                  <a:pt x="22568" y="10739"/>
                </a:lnTo>
                <a:lnTo>
                  <a:pt x="22455" y="13545"/>
                </a:lnTo>
                <a:lnTo>
                  <a:pt x="22399" y="16189"/>
                </a:lnTo>
                <a:lnTo>
                  <a:pt x="19263" y="15703"/>
                </a:lnTo>
                <a:lnTo>
                  <a:pt x="16242" y="15109"/>
                </a:lnTo>
                <a:lnTo>
                  <a:pt x="13392" y="14353"/>
                </a:lnTo>
                <a:lnTo>
                  <a:pt x="13449" y="11656"/>
                </a:lnTo>
                <a:lnTo>
                  <a:pt x="13678" y="8903"/>
                </a:lnTo>
                <a:lnTo>
                  <a:pt x="14019" y="6042"/>
                </a:lnTo>
                <a:lnTo>
                  <a:pt x="16812" y="6798"/>
                </a:lnTo>
                <a:lnTo>
                  <a:pt x="14133" y="5342"/>
                </a:lnTo>
                <a:lnTo>
                  <a:pt x="14305" y="3561"/>
                </a:lnTo>
                <a:lnTo>
                  <a:pt x="14588" y="1833"/>
                </a:lnTo>
                <a:lnTo>
                  <a:pt x="14874" y="0"/>
                </a:lnTo>
                <a:lnTo>
                  <a:pt x="14647" y="161"/>
                </a:lnTo>
                <a:lnTo>
                  <a:pt x="14190" y="375"/>
                </a:lnTo>
                <a:lnTo>
                  <a:pt x="13906" y="1995"/>
                </a:lnTo>
                <a:lnTo>
                  <a:pt x="13678" y="3561"/>
                </a:lnTo>
                <a:lnTo>
                  <a:pt x="13507" y="5180"/>
                </a:lnTo>
                <a:lnTo>
                  <a:pt x="11910" y="4747"/>
                </a:lnTo>
                <a:lnTo>
                  <a:pt x="10371" y="4261"/>
                </a:lnTo>
                <a:lnTo>
                  <a:pt x="8889" y="3722"/>
                </a:lnTo>
                <a:lnTo>
                  <a:pt x="8263" y="4261"/>
                </a:lnTo>
                <a:lnTo>
                  <a:pt x="9916" y="4856"/>
                </a:lnTo>
                <a:lnTo>
                  <a:pt x="11626" y="5395"/>
                </a:lnTo>
                <a:lnTo>
                  <a:pt x="13392" y="5881"/>
                </a:lnTo>
                <a:lnTo>
                  <a:pt x="13050" y="8742"/>
                </a:lnTo>
                <a:lnTo>
                  <a:pt x="12937" y="23042"/>
                </a:lnTo>
                <a:lnTo>
                  <a:pt x="10029" y="22287"/>
                </a:lnTo>
                <a:lnTo>
                  <a:pt x="7294" y="21423"/>
                </a:lnTo>
                <a:lnTo>
                  <a:pt x="4730" y="20506"/>
                </a:lnTo>
                <a:lnTo>
                  <a:pt x="4559" y="17862"/>
                </a:lnTo>
                <a:lnTo>
                  <a:pt x="4501" y="9011"/>
                </a:lnTo>
                <a:lnTo>
                  <a:pt x="4388" y="10253"/>
                </a:lnTo>
                <a:lnTo>
                  <a:pt x="4273" y="11439"/>
                </a:lnTo>
                <a:lnTo>
                  <a:pt x="3703" y="11223"/>
                </a:lnTo>
                <a:lnTo>
                  <a:pt x="3077" y="10953"/>
                </a:lnTo>
                <a:lnTo>
                  <a:pt x="2507" y="10739"/>
                </a:lnTo>
                <a:lnTo>
                  <a:pt x="2279" y="11170"/>
                </a:lnTo>
                <a:lnTo>
                  <a:pt x="2906" y="11439"/>
                </a:lnTo>
                <a:lnTo>
                  <a:pt x="3532" y="11709"/>
                </a:lnTo>
                <a:lnTo>
                  <a:pt x="4217" y="11978"/>
                </a:lnTo>
                <a:lnTo>
                  <a:pt x="4046" y="14892"/>
                </a:lnTo>
                <a:lnTo>
                  <a:pt x="4046" y="17645"/>
                </a:lnTo>
                <a:lnTo>
                  <a:pt x="4217" y="20290"/>
                </a:lnTo>
                <a:close/>
              </a:path>
            </a:pathLst>
          </a:custGeom>
          <a:solidFill>
            <a:srgbClr val="015D9B"/>
          </a:solidFill>
        </p:spPr>
        <p:txBody>
          <a:bodyPr wrap="square" lIns="0" tIns="0" rIns="0" bIns="0" rtlCol="0">
            <a:noAutofit/>
          </a:bodyPr>
          <a:lstStyle/>
          <a:p>
            <a:endParaRPr/>
          </a:p>
        </p:txBody>
      </p:sp>
      <p:sp>
        <p:nvSpPr>
          <p:cNvPr id="367" name="object 367"/>
          <p:cNvSpPr/>
          <p:nvPr/>
        </p:nvSpPr>
        <p:spPr>
          <a:xfrm>
            <a:off x="444109" y="746903"/>
            <a:ext cx="9517" cy="32650"/>
          </a:xfrm>
          <a:custGeom>
            <a:avLst/>
            <a:gdLst/>
            <a:ahLst/>
            <a:cxnLst/>
            <a:rect l="l" t="t" r="r" b="b"/>
            <a:pathLst>
              <a:path w="9517" h="32650">
                <a:moveTo>
                  <a:pt x="9346" y="25689"/>
                </a:moveTo>
                <a:lnTo>
                  <a:pt x="9231" y="27847"/>
                </a:lnTo>
                <a:lnTo>
                  <a:pt x="9062" y="29789"/>
                </a:lnTo>
                <a:lnTo>
                  <a:pt x="9062" y="30222"/>
                </a:lnTo>
                <a:lnTo>
                  <a:pt x="6154" y="30600"/>
                </a:lnTo>
                <a:lnTo>
                  <a:pt x="3133" y="30869"/>
                </a:lnTo>
                <a:lnTo>
                  <a:pt x="56" y="30978"/>
                </a:lnTo>
                <a:lnTo>
                  <a:pt x="56" y="3022"/>
                </a:lnTo>
                <a:lnTo>
                  <a:pt x="0" y="0"/>
                </a:lnTo>
                <a:lnTo>
                  <a:pt x="56" y="31409"/>
                </a:lnTo>
                <a:lnTo>
                  <a:pt x="3077" y="31300"/>
                </a:lnTo>
                <a:lnTo>
                  <a:pt x="6098" y="31031"/>
                </a:lnTo>
                <a:lnTo>
                  <a:pt x="9004" y="30653"/>
                </a:lnTo>
                <a:lnTo>
                  <a:pt x="9290" y="32650"/>
                </a:lnTo>
                <a:lnTo>
                  <a:pt x="9517" y="30600"/>
                </a:lnTo>
                <a:lnTo>
                  <a:pt x="9461" y="23422"/>
                </a:lnTo>
                <a:lnTo>
                  <a:pt x="9346" y="25689"/>
                </a:lnTo>
                <a:close/>
              </a:path>
            </a:pathLst>
          </a:custGeom>
          <a:solidFill>
            <a:srgbClr val="015D9B"/>
          </a:solidFill>
        </p:spPr>
        <p:txBody>
          <a:bodyPr wrap="square" lIns="0" tIns="0" rIns="0" bIns="0" rtlCol="0">
            <a:noAutofit/>
          </a:bodyPr>
          <a:lstStyle/>
          <a:p>
            <a:endParaRPr/>
          </a:p>
        </p:txBody>
      </p:sp>
      <p:sp>
        <p:nvSpPr>
          <p:cNvPr id="368" name="object 368"/>
          <p:cNvSpPr/>
          <p:nvPr/>
        </p:nvSpPr>
        <p:spPr>
          <a:xfrm>
            <a:off x="454140" y="748308"/>
            <a:ext cx="15618" cy="21962"/>
          </a:xfrm>
          <a:custGeom>
            <a:avLst/>
            <a:gdLst/>
            <a:ahLst/>
            <a:cxnLst/>
            <a:rect l="l" t="t" r="r" b="b"/>
            <a:pathLst>
              <a:path w="15618" h="21962">
                <a:moveTo>
                  <a:pt x="9004" y="8309"/>
                </a:moveTo>
                <a:lnTo>
                  <a:pt x="9119" y="11008"/>
                </a:lnTo>
                <a:lnTo>
                  <a:pt x="6210" y="11709"/>
                </a:lnTo>
                <a:lnTo>
                  <a:pt x="3248" y="12250"/>
                </a:lnTo>
                <a:lnTo>
                  <a:pt x="112" y="12681"/>
                </a:lnTo>
                <a:lnTo>
                  <a:pt x="112" y="10036"/>
                </a:lnTo>
                <a:lnTo>
                  <a:pt x="0" y="7230"/>
                </a:lnTo>
                <a:lnTo>
                  <a:pt x="0" y="21962"/>
                </a:lnTo>
                <a:lnTo>
                  <a:pt x="3077" y="21531"/>
                </a:lnTo>
                <a:lnTo>
                  <a:pt x="3133" y="20992"/>
                </a:lnTo>
                <a:lnTo>
                  <a:pt x="56" y="21423"/>
                </a:lnTo>
                <a:lnTo>
                  <a:pt x="112" y="18887"/>
                </a:lnTo>
                <a:lnTo>
                  <a:pt x="171" y="16134"/>
                </a:lnTo>
                <a:lnTo>
                  <a:pt x="112" y="13275"/>
                </a:lnTo>
                <a:lnTo>
                  <a:pt x="3248" y="12842"/>
                </a:lnTo>
                <a:lnTo>
                  <a:pt x="6269" y="12303"/>
                </a:lnTo>
                <a:lnTo>
                  <a:pt x="9119" y="11601"/>
                </a:lnTo>
                <a:lnTo>
                  <a:pt x="9175" y="14462"/>
                </a:lnTo>
                <a:lnTo>
                  <a:pt x="9119" y="2536"/>
                </a:lnTo>
                <a:lnTo>
                  <a:pt x="11398" y="1942"/>
                </a:lnTo>
                <a:lnTo>
                  <a:pt x="13563" y="1239"/>
                </a:lnTo>
                <a:lnTo>
                  <a:pt x="15618" y="539"/>
                </a:lnTo>
                <a:lnTo>
                  <a:pt x="14989" y="0"/>
                </a:lnTo>
                <a:lnTo>
                  <a:pt x="13050" y="647"/>
                </a:lnTo>
                <a:lnTo>
                  <a:pt x="11112" y="1239"/>
                </a:lnTo>
                <a:lnTo>
                  <a:pt x="9060" y="1780"/>
                </a:lnTo>
                <a:lnTo>
                  <a:pt x="9004" y="8309"/>
                </a:lnTo>
                <a:close/>
              </a:path>
            </a:pathLst>
          </a:custGeom>
          <a:solidFill>
            <a:srgbClr val="015D9B"/>
          </a:solidFill>
        </p:spPr>
        <p:txBody>
          <a:bodyPr wrap="square" lIns="0" tIns="0" rIns="0" bIns="0" rtlCol="0">
            <a:noAutofit/>
          </a:bodyPr>
          <a:lstStyle/>
          <a:p>
            <a:endParaRPr/>
          </a:p>
        </p:txBody>
      </p:sp>
      <p:sp>
        <p:nvSpPr>
          <p:cNvPr id="369" name="object 369"/>
          <p:cNvSpPr/>
          <p:nvPr/>
        </p:nvSpPr>
        <p:spPr>
          <a:xfrm>
            <a:off x="444280" y="743936"/>
            <a:ext cx="18920" cy="33134"/>
          </a:xfrm>
          <a:custGeom>
            <a:avLst/>
            <a:gdLst/>
            <a:ahLst/>
            <a:cxnLst/>
            <a:rect l="l" t="t" r="r" b="b"/>
            <a:pathLst>
              <a:path w="18920" h="33134">
                <a:moveTo>
                  <a:pt x="17440" y="0"/>
                </a:moveTo>
                <a:lnTo>
                  <a:pt x="17781" y="2158"/>
                </a:lnTo>
                <a:lnTo>
                  <a:pt x="18067" y="4263"/>
                </a:lnTo>
                <a:lnTo>
                  <a:pt x="18294" y="6314"/>
                </a:lnTo>
                <a:lnTo>
                  <a:pt x="15559" y="7014"/>
                </a:lnTo>
                <a:lnTo>
                  <a:pt x="12651" y="7608"/>
                </a:lnTo>
                <a:lnTo>
                  <a:pt x="9630" y="8041"/>
                </a:lnTo>
                <a:lnTo>
                  <a:pt x="9461" y="5072"/>
                </a:lnTo>
                <a:lnTo>
                  <a:pt x="9175" y="2050"/>
                </a:lnTo>
                <a:lnTo>
                  <a:pt x="9004" y="8850"/>
                </a:lnTo>
                <a:lnTo>
                  <a:pt x="9175" y="11711"/>
                </a:lnTo>
                <a:lnTo>
                  <a:pt x="9290" y="14517"/>
                </a:lnTo>
                <a:lnTo>
                  <a:pt x="9346" y="17161"/>
                </a:lnTo>
                <a:lnTo>
                  <a:pt x="6325" y="17539"/>
                </a:lnTo>
                <a:lnTo>
                  <a:pt x="3248" y="17808"/>
                </a:lnTo>
                <a:lnTo>
                  <a:pt x="112" y="17970"/>
                </a:lnTo>
                <a:lnTo>
                  <a:pt x="112" y="15325"/>
                </a:lnTo>
                <a:lnTo>
                  <a:pt x="56" y="12574"/>
                </a:lnTo>
                <a:lnTo>
                  <a:pt x="0" y="9714"/>
                </a:lnTo>
                <a:lnTo>
                  <a:pt x="56" y="29303"/>
                </a:lnTo>
                <a:lnTo>
                  <a:pt x="56" y="26659"/>
                </a:lnTo>
                <a:lnTo>
                  <a:pt x="112" y="24122"/>
                </a:lnTo>
                <a:lnTo>
                  <a:pt x="112" y="18564"/>
                </a:lnTo>
                <a:lnTo>
                  <a:pt x="3248" y="18403"/>
                </a:lnTo>
                <a:lnTo>
                  <a:pt x="6325" y="18133"/>
                </a:lnTo>
                <a:lnTo>
                  <a:pt x="9346" y="17755"/>
                </a:lnTo>
                <a:lnTo>
                  <a:pt x="9403" y="20614"/>
                </a:lnTo>
                <a:lnTo>
                  <a:pt x="9346" y="23314"/>
                </a:lnTo>
                <a:lnTo>
                  <a:pt x="9403" y="33134"/>
                </a:lnTo>
                <a:lnTo>
                  <a:pt x="9403" y="32811"/>
                </a:lnTo>
                <a:lnTo>
                  <a:pt x="9630" y="30814"/>
                </a:lnTo>
                <a:lnTo>
                  <a:pt x="9745" y="28656"/>
                </a:lnTo>
                <a:lnTo>
                  <a:pt x="9860" y="26334"/>
                </a:lnTo>
                <a:lnTo>
                  <a:pt x="9860" y="11603"/>
                </a:lnTo>
                <a:lnTo>
                  <a:pt x="9689" y="8742"/>
                </a:lnTo>
                <a:lnTo>
                  <a:pt x="12709" y="8311"/>
                </a:lnTo>
                <a:lnTo>
                  <a:pt x="15616" y="7770"/>
                </a:lnTo>
                <a:lnTo>
                  <a:pt x="18409" y="7014"/>
                </a:lnTo>
                <a:lnTo>
                  <a:pt x="18693" y="9930"/>
                </a:lnTo>
                <a:lnTo>
                  <a:pt x="18864" y="12681"/>
                </a:lnTo>
                <a:lnTo>
                  <a:pt x="18920" y="6152"/>
                </a:lnTo>
                <a:lnTo>
                  <a:pt x="18693" y="4263"/>
                </a:lnTo>
                <a:lnTo>
                  <a:pt x="18465" y="2319"/>
                </a:lnTo>
                <a:lnTo>
                  <a:pt x="18123" y="324"/>
                </a:lnTo>
                <a:lnTo>
                  <a:pt x="17895" y="216"/>
                </a:lnTo>
                <a:lnTo>
                  <a:pt x="17440" y="0"/>
                </a:lnTo>
                <a:close/>
              </a:path>
            </a:pathLst>
          </a:custGeom>
          <a:solidFill>
            <a:srgbClr val="015D9B"/>
          </a:solidFill>
        </p:spPr>
        <p:txBody>
          <a:bodyPr wrap="square" lIns="0" tIns="0" rIns="0" bIns="0" rtlCol="0">
            <a:noAutofit/>
          </a:bodyPr>
          <a:lstStyle/>
          <a:p>
            <a:endParaRPr/>
          </a:p>
        </p:txBody>
      </p:sp>
      <p:sp>
        <p:nvSpPr>
          <p:cNvPr id="370" name="object 370"/>
          <p:cNvSpPr/>
          <p:nvPr/>
        </p:nvSpPr>
        <p:spPr>
          <a:xfrm>
            <a:off x="463602" y="765954"/>
            <a:ext cx="8553" cy="2536"/>
          </a:xfrm>
          <a:custGeom>
            <a:avLst/>
            <a:gdLst/>
            <a:ahLst/>
            <a:cxnLst/>
            <a:rect l="l" t="t" r="r" b="b"/>
            <a:pathLst>
              <a:path w="8553" h="2536">
                <a:moveTo>
                  <a:pt x="8553" y="0"/>
                </a:moveTo>
                <a:lnTo>
                  <a:pt x="5927" y="432"/>
                </a:lnTo>
                <a:lnTo>
                  <a:pt x="3077" y="1296"/>
                </a:lnTo>
                <a:lnTo>
                  <a:pt x="56" y="1997"/>
                </a:lnTo>
                <a:lnTo>
                  <a:pt x="0" y="2536"/>
                </a:lnTo>
                <a:lnTo>
                  <a:pt x="3018" y="1780"/>
                </a:lnTo>
                <a:lnTo>
                  <a:pt x="5868" y="971"/>
                </a:lnTo>
                <a:lnTo>
                  <a:pt x="8553" y="0"/>
                </a:lnTo>
                <a:close/>
              </a:path>
            </a:pathLst>
          </a:custGeom>
          <a:solidFill>
            <a:srgbClr val="015D9B"/>
          </a:solidFill>
        </p:spPr>
        <p:txBody>
          <a:bodyPr wrap="square" lIns="0" tIns="0" rIns="0" bIns="0" rtlCol="0">
            <a:noAutofit/>
          </a:bodyPr>
          <a:lstStyle/>
          <a:p>
            <a:endParaRPr/>
          </a:p>
        </p:txBody>
      </p:sp>
      <p:sp>
        <p:nvSpPr>
          <p:cNvPr id="371" name="object 371"/>
          <p:cNvSpPr/>
          <p:nvPr/>
        </p:nvSpPr>
        <p:spPr>
          <a:xfrm>
            <a:off x="462746" y="765954"/>
            <a:ext cx="14021" cy="13653"/>
          </a:xfrm>
          <a:custGeom>
            <a:avLst/>
            <a:gdLst/>
            <a:ahLst/>
            <a:cxnLst/>
            <a:rect l="l" t="t" r="r" b="b"/>
            <a:pathLst>
              <a:path w="14021" h="13653">
                <a:moveTo>
                  <a:pt x="6839" y="12952"/>
                </a:moveTo>
                <a:lnTo>
                  <a:pt x="7576" y="11333"/>
                </a:lnTo>
                <a:lnTo>
                  <a:pt x="8321" y="9444"/>
                </a:lnTo>
                <a:lnTo>
                  <a:pt x="8825" y="7232"/>
                </a:lnTo>
                <a:lnTo>
                  <a:pt x="10597" y="6583"/>
                </a:lnTo>
                <a:lnTo>
                  <a:pt x="12248" y="5883"/>
                </a:lnTo>
                <a:lnTo>
                  <a:pt x="13799" y="5180"/>
                </a:lnTo>
                <a:lnTo>
                  <a:pt x="14021" y="4694"/>
                </a:lnTo>
                <a:lnTo>
                  <a:pt x="12430" y="5397"/>
                </a:lnTo>
                <a:lnTo>
                  <a:pt x="10718" y="6099"/>
                </a:lnTo>
                <a:lnTo>
                  <a:pt x="8945" y="6800"/>
                </a:lnTo>
                <a:lnTo>
                  <a:pt x="9469" y="4641"/>
                </a:lnTo>
                <a:lnTo>
                  <a:pt x="9409" y="0"/>
                </a:lnTo>
                <a:lnTo>
                  <a:pt x="9227" y="2483"/>
                </a:lnTo>
                <a:lnTo>
                  <a:pt x="8945" y="4858"/>
                </a:lnTo>
                <a:lnTo>
                  <a:pt x="8442" y="6961"/>
                </a:lnTo>
                <a:lnTo>
                  <a:pt x="5870" y="7880"/>
                </a:lnTo>
                <a:lnTo>
                  <a:pt x="3020" y="8742"/>
                </a:lnTo>
                <a:lnTo>
                  <a:pt x="114" y="9444"/>
                </a:lnTo>
                <a:lnTo>
                  <a:pt x="0" y="9875"/>
                </a:lnTo>
                <a:lnTo>
                  <a:pt x="2964" y="9174"/>
                </a:lnTo>
                <a:lnTo>
                  <a:pt x="5755" y="8366"/>
                </a:lnTo>
                <a:lnTo>
                  <a:pt x="8321" y="7394"/>
                </a:lnTo>
                <a:lnTo>
                  <a:pt x="7818" y="9605"/>
                </a:lnTo>
                <a:lnTo>
                  <a:pt x="7133" y="11494"/>
                </a:lnTo>
                <a:lnTo>
                  <a:pt x="6496" y="13653"/>
                </a:lnTo>
                <a:lnTo>
                  <a:pt x="7012" y="13222"/>
                </a:lnTo>
                <a:lnTo>
                  <a:pt x="7415" y="13060"/>
                </a:lnTo>
                <a:lnTo>
                  <a:pt x="7979" y="12683"/>
                </a:lnTo>
                <a:lnTo>
                  <a:pt x="8442" y="12305"/>
                </a:lnTo>
                <a:lnTo>
                  <a:pt x="7918" y="12519"/>
                </a:lnTo>
                <a:lnTo>
                  <a:pt x="7354" y="12736"/>
                </a:lnTo>
                <a:lnTo>
                  <a:pt x="6839" y="12952"/>
                </a:lnTo>
                <a:close/>
              </a:path>
            </a:pathLst>
          </a:custGeom>
          <a:solidFill>
            <a:srgbClr val="015D9B"/>
          </a:solidFill>
        </p:spPr>
        <p:txBody>
          <a:bodyPr wrap="square" lIns="0" tIns="0" rIns="0" bIns="0" rtlCol="0">
            <a:noAutofit/>
          </a:bodyPr>
          <a:lstStyle/>
          <a:p>
            <a:endParaRPr/>
          </a:p>
        </p:txBody>
      </p:sp>
      <p:sp>
        <p:nvSpPr>
          <p:cNvPr id="372" name="object 372"/>
          <p:cNvSpPr/>
          <p:nvPr/>
        </p:nvSpPr>
        <p:spPr>
          <a:xfrm>
            <a:off x="405637" y="751600"/>
            <a:ext cx="8549" cy="16081"/>
          </a:xfrm>
          <a:custGeom>
            <a:avLst/>
            <a:gdLst/>
            <a:ahLst/>
            <a:cxnLst/>
            <a:rect l="l" t="t" r="r" b="b"/>
            <a:pathLst>
              <a:path w="8549" h="16081">
                <a:moveTo>
                  <a:pt x="8265" y="7825"/>
                </a:moveTo>
                <a:lnTo>
                  <a:pt x="8208" y="10684"/>
                </a:lnTo>
                <a:lnTo>
                  <a:pt x="8265" y="13490"/>
                </a:lnTo>
                <a:lnTo>
                  <a:pt x="8436" y="16081"/>
                </a:lnTo>
                <a:lnTo>
                  <a:pt x="8549" y="1780"/>
                </a:lnTo>
                <a:lnTo>
                  <a:pt x="8377" y="4586"/>
                </a:lnTo>
                <a:lnTo>
                  <a:pt x="8265" y="7231"/>
                </a:lnTo>
                <a:lnTo>
                  <a:pt x="5471" y="6528"/>
                </a:lnTo>
                <a:lnTo>
                  <a:pt x="2849" y="5664"/>
                </a:lnTo>
                <a:lnTo>
                  <a:pt x="342" y="4694"/>
                </a:lnTo>
                <a:lnTo>
                  <a:pt x="457" y="3183"/>
                </a:lnTo>
                <a:lnTo>
                  <a:pt x="628" y="1617"/>
                </a:lnTo>
                <a:lnTo>
                  <a:pt x="855" y="0"/>
                </a:lnTo>
                <a:lnTo>
                  <a:pt x="628" y="269"/>
                </a:lnTo>
                <a:lnTo>
                  <a:pt x="114" y="808"/>
                </a:lnTo>
                <a:lnTo>
                  <a:pt x="0" y="2050"/>
                </a:lnTo>
                <a:lnTo>
                  <a:pt x="58" y="10900"/>
                </a:lnTo>
                <a:lnTo>
                  <a:pt x="114" y="8147"/>
                </a:lnTo>
                <a:lnTo>
                  <a:pt x="285" y="5233"/>
                </a:lnTo>
                <a:lnTo>
                  <a:pt x="2793" y="6205"/>
                </a:lnTo>
                <a:lnTo>
                  <a:pt x="5471" y="7069"/>
                </a:lnTo>
                <a:lnTo>
                  <a:pt x="8265" y="7825"/>
                </a:lnTo>
                <a:close/>
              </a:path>
            </a:pathLst>
          </a:custGeom>
          <a:solidFill>
            <a:srgbClr val="015D9B"/>
          </a:solidFill>
        </p:spPr>
        <p:txBody>
          <a:bodyPr wrap="square" lIns="0" tIns="0" rIns="0" bIns="0" rtlCol="0">
            <a:noAutofit/>
          </a:bodyPr>
          <a:lstStyle/>
          <a:p>
            <a:endParaRPr/>
          </a:p>
        </p:txBody>
      </p:sp>
      <p:sp>
        <p:nvSpPr>
          <p:cNvPr id="373" name="object 373"/>
          <p:cNvSpPr/>
          <p:nvPr/>
        </p:nvSpPr>
        <p:spPr>
          <a:xfrm>
            <a:off x="407175" y="773023"/>
            <a:ext cx="18580" cy="11872"/>
          </a:xfrm>
          <a:custGeom>
            <a:avLst/>
            <a:gdLst/>
            <a:ahLst/>
            <a:cxnLst/>
            <a:rect l="l" t="t" r="r" b="b"/>
            <a:pathLst>
              <a:path w="18580" h="11872">
                <a:moveTo>
                  <a:pt x="11058" y="10955"/>
                </a:moveTo>
                <a:lnTo>
                  <a:pt x="10488" y="9822"/>
                </a:lnTo>
                <a:lnTo>
                  <a:pt x="10031" y="8527"/>
                </a:lnTo>
                <a:lnTo>
                  <a:pt x="12709" y="9174"/>
                </a:lnTo>
                <a:lnTo>
                  <a:pt x="15559" y="9769"/>
                </a:lnTo>
                <a:lnTo>
                  <a:pt x="18580" y="10200"/>
                </a:lnTo>
                <a:lnTo>
                  <a:pt x="18467" y="9822"/>
                </a:lnTo>
                <a:lnTo>
                  <a:pt x="15446" y="9391"/>
                </a:lnTo>
                <a:lnTo>
                  <a:pt x="12597" y="8797"/>
                </a:lnTo>
                <a:lnTo>
                  <a:pt x="9860" y="8149"/>
                </a:lnTo>
                <a:lnTo>
                  <a:pt x="9348" y="6638"/>
                </a:lnTo>
                <a:lnTo>
                  <a:pt x="8835" y="4966"/>
                </a:lnTo>
                <a:lnTo>
                  <a:pt x="8891" y="6583"/>
                </a:lnTo>
                <a:lnTo>
                  <a:pt x="9461" y="8041"/>
                </a:lnTo>
                <a:lnTo>
                  <a:pt x="6839" y="7394"/>
                </a:lnTo>
                <a:lnTo>
                  <a:pt x="4390" y="6583"/>
                </a:lnTo>
                <a:lnTo>
                  <a:pt x="2167" y="5774"/>
                </a:lnTo>
                <a:lnTo>
                  <a:pt x="1369" y="4210"/>
                </a:lnTo>
                <a:lnTo>
                  <a:pt x="628" y="2374"/>
                </a:lnTo>
                <a:lnTo>
                  <a:pt x="58" y="269"/>
                </a:lnTo>
                <a:lnTo>
                  <a:pt x="0" y="0"/>
                </a:lnTo>
                <a:lnTo>
                  <a:pt x="171" y="2374"/>
                </a:lnTo>
                <a:lnTo>
                  <a:pt x="912" y="4102"/>
                </a:lnTo>
                <a:lnTo>
                  <a:pt x="1653" y="5558"/>
                </a:lnTo>
                <a:lnTo>
                  <a:pt x="1083" y="5450"/>
                </a:lnTo>
                <a:lnTo>
                  <a:pt x="1540" y="5828"/>
                </a:lnTo>
                <a:lnTo>
                  <a:pt x="2052" y="6260"/>
                </a:lnTo>
                <a:lnTo>
                  <a:pt x="2622" y="6638"/>
                </a:lnTo>
                <a:lnTo>
                  <a:pt x="2394" y="6152"/>
                </a:lnTo>
                <a:lnTo>
                  <a:pt x="4617" y="7016"/>
                </a:lnTo>
                <a:lnTo>
                  <a:pt x="7010" y="7772"/>
                </a:lnTo>
                <a:lnTo>
                  <a:pt x="9576" y="8419"/>
                </a:lnTo>
                <a:lnTo>
                  <a:pt x="10089" y="9660"/>
                </a:lnTo>
                <a:lnTo>
                  <a:pt x="10601" y="10739"/>
                </a:lnTo>
                <a:lnTo>
                  <a:pt x="11171" y="11711"/>
                </a:lnTo>
                <a:lnTo>
                  <a:pt x="11628" y="11872"/>
                </a:lnTo>
                <a:lnTo>
                  <a:pt x="11058" y="10955"/>
                </a:lnTo>
                <a:close/>
              </a:path>
            </a:pathLst>
          </a:custGeom>
          <a:solidFill>
            <a:srgbClr val="015D9B"/>
          </a:solidFill>
        </p:spPr>
        <p:txBody>
          <a:bodyPr wrap="square" lIns="0" tIns="0" rIns="0" bIns="0" rtlCol="0">
            <a:noAutofit/>
          </a:bodyPr>
          <a:lstStyle/>
          <a:p>
            <a:endParaRPr/>
          </a:p>
        </p:txBody>
      </p:sp>
      <p:sp>
        <p:nvSpPr>
          <p:cNvPr id="374" name="object 374"/>
          <p:cNvSpPr/>
          <p:nvPr/>
        </p:nvSpPr>
        <p:spPr>
          <a:xfrm>
            <a:off x="414472" y="765198"/>
            <a:ext cx="3077" cy="9875"/>
          </a:xfrm>
          <a:custGeom>
            <a:avLst/>
            <a:gdLst/>
            <a:ahLst/>
            <a:cxnLst/>
            <a:rect l="l" t="t" r="r" b="b"/>
            <a:pathLst>
              <a:path w="3077" h="9875">
                <a:moveTo>
                  <a:pt x="626" y="7880"/>
                </a:moveTo>
                <a:lnTo>
                  <a:pt x="342" y="5558"/>
                </a:lnTo>
                <a:lnTo>
                  <a:pt x="171" y="3130"/>
                </a:lnTo>
                <a:lnTo>
                  <a:pt x="3077" y="3832"/>
                </a:lnTo>
                <a:lnTo>
                  <a:pt x="3020" y="3291"/>
                </a:lnTo>
                <a:lnTo>
                  <a:pt x="171" y="2591"/>
                </a:lnTo>
                <a:lnTo>
                  <a:pt x="0" y="0"/>
                </a:lnTo>
                <a:lnTo>
                  <a:pt x="112" y="7717"/>
                </a:lnTo>
                <a:lnTo>
                  <a:pt x="513" y="9875"/>
                </a:lnTo>
                <a:lnTo>
                  <a:pt x="626" y="7880"/>
                </a:lnTo>
                <a:close/>
              </a:path>
            </a:pathLst>
          </a:custGeom>
          <a:solidFill>
            <a:srgbClr val="015D9B"/>
          </a:solidFill>
        </p:spPr>
        <p:txBody>
          <a:bodyPr wrap="square" lIns="0" tIns="0" rIns="0" bIns="0" rtlCol="0">
            <a:noAutofit/>
          </a:bodyPr>
          <a:lstStyle/>
          <a:p>
            <a:endParaRPr/>
          </a:p>
        </p:txBody>
      </p:sp>
      <p:sp>
        <p:nvSpPr>
          <p:cNvPr id="375" name="object 375"/>
          <p:cNvSpPr/>
          <p:nvPr/>
        </p:nvSpPr>
        <p:spPr>
          <a:xfrm>
            <a:off x="421994" y="741184"/>
            <a:ext cx="11457" cy="19752"/>
          </a:xfrm>
          <a:custGeom>
            <a:avLst/>
            <a:gdLst/>
            <a:ahLst/>
            <a:cxnLst/>
            <a:rect l="l" t="t" r="r" b="b"/>
            <a:pathLst>
              <a:path w="11457" h="19752">
                <a:moveTo>
                  <a:pt x="3534" y="0"/>
                </a:moveTo>
                <a:lnTo>
                  <a:pt x="2964" y="432"/>
                </a:lnTo>
                <a:lnTo>
                  <a:pt x="2908" y="971"/>
                </a:lnTo>
                <a:lnTo>
                  <a:pt x="2338" y="863"/>
                </a:lnTo>
                <a:lnTo>
                  <a:pt x="1768" y="755"/>
                </a:lnTo>
                <a:lnTo>
                  <a:pt x="1198" y="647"/>
                </a:lnTo>
                <a:lnTo>
                  <a:pt x="799" y="755"/>
                </a:lnTo>
                <a:lnTo>
                  <a:pt x="0" y="1025"/>
                </a:lnTo>
                <a:lnTo>
                  <a:pt x="912" y="1241"/>
                </a:lnTo>
                <a:lnTo>
                  <a:pt x="1881" y="1402"/>
                </a:lnTo>
                <a:lnTo>
                  <a:pt x="2849" y="1511"/>
                </a:lnTo>
                <a:lnTo>
                  <a:pt x="2450" y="4641"/>
                </a:lnTo>
                <a:lnTo>
                  <a:pt x="2167" y="7663"/>
                </a:lnTo>
                <a:lnTo>
                  <a:pt x="2223" y="19752"/>
                </a:lnTo>
                <a:lnTo>
                  <a:pt x="2279" y="17108"/>
                </a:lnTo>
                <a:lnTo>
                  <a:pt x="2394" y="14300"/>
                </a:lnTo>
                <a:lnTo>
                  <a:pt x="2565" y="11441"/>
                </a:lnTo>
                <a:lnTo>
                  <a:pt x="5471" y="11872"/>
                </a:lnTo>
                <a:lnTo>
                  <a:pt x="8436" y="12197"/>
                </a:lnTo>
                <a:lnTo>
                  <a:pt x="11457" y="12358"/>
                </a:lnTo>
                <a:lnTo>
                  <a:pt x="11457" y="11656"/>
                </a:lnTo>
                <a:lnTo>
                  <a:pt x="8436" y="11441"/>
                </a:lnTo>
                <a:lnTo>
                  <a:pt x="5471" y="11172"/>
                </a:lnTo>
                <a:lnTo>
                  <a:pt x="2622" y="10739"/>
                </a:lnTo>
                <a:lnTo>
                  <a:pt x="2849" y="7772"/>
                </a:lnTo>
                <a:lnTo>
                  <a:pt x="3135" y="4749"/>
                </a:lnTo>
                <a:lnTo>
                  <a:pt x="3534" y="1672"/>
                </a:lnTo>
                <a:lnTo>
                  <a:pt x="3649" y="1080"/>
                </a:lnTo>
                <a:lnTo>
                  <a:pt x="3705" y="485"/>
                </a:lnTo>
                <a:lnTo>
                  <a:pt x="3534" y="0"/>
                </a:lnTo>
                <a:close/>
              </a:path>
            </a:pathLst>
          </a:custGeom>
          <a:solidFill>
            <a:srgbClr val="015D9B"/>
          </a:solidFill>
        </p:spPr>
        <p:txBody>
          <a:bodyPr wrap="square" lIns="0" tIns="0" rIns="0" bIns="0" rtlCol="0">
            <a:noAutofit/>
          </a:bodyPr>
          <a:lstStyle/>
          <a:p>
            <a:endParaRPr/>
          </a:p>
        </p:txBody>
      </p:sp>
      <p:sp>
        <p:nvSpPr>
          <p:cNvPr id="376" name="object 376"/>
          <p:cNvSpPr/>
          <p:nvPr/>
        </p:nvSpPr>
        <p:spPr>
          <a:xfrm>
            <a:off x="438522" y="788513"/>
            <a:ext cx="2394" cy="322"/>
          </a:xfrm>
          <a:custGeom>
            <a:avLst/>
            <a:gdLst/>
            <a:ahLst/>
            <a:cxnLst/>
            <a:rect l="l" t="t" r="r" b="b"/>
            <a:pathLst>
              <a:path w="2394" h="322">
                <a:moveTo>
                  <a:pt x="2394" y="0"/>
                </a:moveTo>
                <a:lnTo>
                  <a:pt x="457" y="53"/>
                </a:lnTo>
                <a:lnTo>
                  <a:pt x="0" y="322"/>
                </a:lnTo>
                <a:lnTo>
                  <a:pt x="2279" y="322"/>
                </a:lnTo>
                <a:lnTo>
                  <a:pt x="2394" y="0"/>
                </a:lnTo>
                <a:close/>
              </a:path>
            </a:pathLst>
          </a:custGeom>
          <a:solidFill>
            <a:srgbClr val="015D9B"/>
          </a:solidFill>
        </p:spPr>
        <p:txBody>
          <a:bodyPr wrap="square" lIns="0" tIns="0" rIns="0" bIns="0" rtlCol="0">
            <a:noAutofit/>
          </a:bodyPr>
          <a:lstStyle/>
          <a:p>
            <a:endParaRPr/>
          </a:p>
        </p:txBody>
      </p:sp>
      <p:sp>
        <p:nvSpPr>
          <p:cNvPr id="377" name="object 377"/>
          <p:cNvSpPr/>
          <p:nvPr/>
        </p:nvSpPr>
        <p:spPr>
          <a:xfrm>
            <a:off x="433963" y="742047"/>
            <a:ext cx="58" cy="19806"/>
          </a:xfrm>
          <a:custGeom>
            <a:avLst/>
            <a:gdLst/>
            <a:ahLst/>
            <a:cxnLst/>
            <a:rect l="l" t="t" r="r" b="b"/>
            <a:pathLst>
              <a:path w="58" h="19806">
                <a:moveTo>
                  <a:pt x="0" y="377"/>
                </a:moveTo>
                <a:lnTo>
                  <a:pt x="0" y="19806"/>
                </a:lnTo>
                <a:lnTo>
                  <a:pt x="58" y="17161"/>
                </a:lnTo>
                <a:lnTo>
                  <a:pt x="0" y="0"/>
                </a:lnTo>
                <a:lnTo>
                  <a:pt x="0" y="377"/>
                </a:lnTo>
                <a:close/>
              </a:path>
            </a:pathLst>
          </a:custGeom>
          <a:solidFill>
            <a:srgbClr val="015D9B"/>
          </a:solidFill>
        </p:spPr>
        <p:txBody>
          <a:bodyPr wrap="square" lIns="0" tIns="0" rIns="0" bIns="0" rtlCol="0">
            <a:noAutofit/>
          </a:bodyPr>
          <a:lstStyle/>
          <a:p>
            <a:endParaRPr/>
          </a:p>
        </p:txBody>
      </p:sp>
      <p:sp>
        <p:nvSpPr>
          <p:cNvPr id="378" name="object 378"/>
          <p:cNvSpPr/>
          <p:nvPr/>
        </p:nvSpPr>
        <p:spPr>
          <a:xfrm>
            <a:off x="434364" y="739672"/>
            <a:ext cx="7409" cy="10253"/>
          </a:xfrm>
          <a:custGeom>
            <a:avLst/>
            <a:gdLst/>
            <a:ahLst/>
            <a:cxnLst/>
            <a:rect l="l" t="t" r="r" b="b"/>
            <a:pathLst>
              <a:path w="7409" h="10253">
                <a:moveTo>
                  <a:pt x="511" y="810"/>
                </a:moveTo>
                <a:lnTo>
                  <a:pt x="569" y="0"/>
                </a:lnTo>
                <a:lnTo>
                  <a:pt x="283" y="0"/>
                </a:lnTo>
                <a:lnTo>
                  <a:pt x="0" y="10253"/>
                </a:lnTo>
                <a:lnTo>
                  <a:pt x="112" y="7177"/>
                </a:lnTo>
                <a:lnTo>
                  <a:pt x="283" y="4047"/>
                </a:lnTo>
                <a:lnTo>
                  <a:pt x="1709" y="4155"/>
                </a:lnTo>
                <a:lnTo>
                  <a:pt x="3190" y="4210"/>
                </a:lnTo>
                <a:lnTo>
                  <a:pt x="7409" y="4210"/>
                </a:lnTo>
                <a:lnTo>
                  <a:pt x="7409" y="3561"/>
                </a:lnTo>
                <a:lnTo>
                  <a:pt x="6039" y="3616"/>
                </a:lnTo>
                <a:lnTo>
                  <a:pt x="4615" y="3616"/>
                </a:lnTo>
                <a:lnTo>
                  <a:pt x="3190" y="3561"/>
                </a:lnTo>
                <a:lnTo>
                  <a:pt x="1766" y="3561"/>
                </a:lnTo>
                <a:lnTo>
                  <a:pt x="340" y="3455"/>
                </a:lnTo>
                <a:lnTo>
                  <a:pt x="340" y="3130"/>
                </a:lnTo>
                <a:lnTo>
                  <a:pt x="398" y="2428"/>
                </a:lnTo>
                <a:lnTo>
                  <a:pt x="455" y="1619"/>
                </a:lnTo>
                <a:lnTo>
                  <a:pt x="511" y="810"/>
                </a:lnTo>
                <a:close/>
              </a:path>
            </a:pathLst>
          </a:custGeom>
          <a:solidFill>
            <a:srgbClr val="015D9B"/>
          </a:solidFill>
        </p:spPr>
        <p:txBody>
          <a:bodyPr wrap="square" lIns="0" tIns="0" rIns="0" bIns="0" rtlCol="0">
            <a:noAutofit/>
          </a:bodyPr>
          <a:lstStyle/>
          <a:p>
            <a:endParaRPr/>
          </a:p>
        </p:txBody>
      </p:sp>
      <p:sp>
        <p:nvSpPr>
          <p:cNvPr id="379" name="object 379"/>
          <p:cNvSpPr/>
          <p:nvPr/>
        </p:nvSpPr>
        <p:spPr>
          <a:xfrm>
            <a:off x="415269" y="739564"/>
            <a:ext cx="62806" cy="49271"/>
          </a:xfrm>
          <a:custGeom>
            <a:avLst/>
            <a:gdLst/>
            <a:ahLst/>
            <a:cxnLst/>
            <a:rect l="l" t="t" r="r" b="b"/>
            <a:pathLst>
              <a:path w="62806" h="49271">
                <a:moveTo>
                  <a:pt x="40580" y="2914"/>
                </a:moveTo>
                <a:lnTo>
                  <a:pt x="41948" y="2644"/>
                </a:lnTo>
                <a:lnTo>
                  <a:pt x="41549" y="2536"/>
                </a:lnTo>
                <a:lnTo>
                  <a:pt x="40752" y="2266"/>
                </a:lnTo>
                <a:lnTo>
                  <a:pt x="39781" y="2429"/>
                </a:lnTo>
                <a:lnTo>
                  <a:pt x="38812" y="2591"/>
                </a:lnTo>
                <a:lnTo>
                  <a:pt x="37787" y="2752"/>
                </a:lnTo>
                <a:lnTo>
                  <a:pt x="37731" y="2052"/>
                </a:lnTo>
                <a:lnTo>
                  <a:pt x="37388" y="1349"/>
                </a:lnTo>
                <a:lnTo>
                  <a:pt x="36875" y="1241"/>
                </a:lnTo>
                <a:lnTo>
                  <a:pt x="36931" y="1780"/>
                </a:lnTo>
                <a:lnTo>
                  <a:pt x="36990" y="2158"/>
                </a:lnTo>
                <a:lnTo>
                  <a:pt x="37046" y="2860"/>
                </a:lnTo>
                <a:lnTo>
                  <a:pt x="34367" y="3238"/>
                </a:lnTo>
                <a:lnTo>
                  <a:pt x="31518" y="3455"/>
                </a:lnTo>
                <a:lnTo>
                  <a:pt x="28668" y="3616"/>
                </a:lnTo>
                <a:lnTo>
                  <a:pt x="28668" y="2483"/>
                </a:lnTo>
                <a:lnTo>
                  <a:pt x="28612" y="1674"/>
                </a:lnTo>
                <a:lnTo>
                  <a:pt x="28612" y="863"/>
                </a:lnTo>
                <a:lnTo>
                  <a:pt x="28553" y="55"/>
                </a:lnTo>
                <a:lnTo>
                  <a:pt x="28269" y="55"/>
                </a:lnTo>
                <a:lnTo>
                  <a:pt x="27756" y="0"/>
                </a:lnTo>
                <a:lnTo>
                  <a:pt x="27756" y="863"/>
                </a:lnTo>
                <a:lnTo>
                  <a:pt x="27812" y="1674"/>
                </a:lnTo>
                <a:lnTo>
                  <a:pt x="27870" y="2536"/>
                </a:lnTo>
                <a:lnTo>
                  <a:pt x="27870" y="3616"/>
                </a:lnTo>
                <a:lnTo>
                  <a:pt x="26503" y="3669"/>
                </a:lnTo>
                <a:lnTo>
                  <a:pt x="26503" y="4318"/>
                </a:lnTo>
                <a:lnTo>
                  <a:pt x="27927" y="4263"/>
                </a:lnTo>
                <a:lnTo>
                  <a:pt x="28042" y="7339"/>
                </a:lnTo>
                <a:lnTo>
                  <a:pt x="28098" y="10416"/>
                </a:lnTo>
                <a:lnTo>
                  <a:pt x="28213" y="13330"/>
                </a:lnTo>
                <a:lnTo>
                  <a:pt x="27186" y="13383"/>
                </a:lnTo>
                <a:lnTo>
                  <a:pt x="26161" y="13383"/>
                </a:lnTo>
                <a:lnTo>
                  <a:pt x="25133" y="13438"/>
                </a:lnTo>
                <a:lnTo>
                  <a:pt x="23025" y="13438"/>
                </a:lnTo>
                <a:lnTo>
                  <a:pt x="20973" y="13383"/>
                </a:lnTo>
                <a:lnTo>
                  <a:pt x="18979" y="13275"/>
                </a:lnTo>
                <a:lnTo>
                  <a:pt x="19094" y="10361"/>
                </a:lnTo>
                <a:lnTo>
                  <a:pt x="19378" y="108"/>
                </a:lnTo>
                <a:lnTo>
                  <a:pt x="18864" y="163"/>
                </a:lnTo>
                <a:lnTo>
                  <a:pt x="18808" y="918"/>
                </a:lnTo>
                <a:lnTo>
                  <a:pt x="18751" y="1727"/>
                </a:lnTo>
                <a:lnTo>
                  <a:pt x="18693" y="2483"/>
                </a:lnTo>
                <a:lnTo>
                  <a:pt x="18751" y="19644"/>
                </a:lnTo>
                <a:lnTo>
                  <a:pt x="18808" y="16891"/>
                </a:lnTo>
                <a:lnTo>
                  <a:pt x="18922" y="14031"/>
                </a:lnTo>
                <a:lnTo>
                  <a:pt x="20973" y="14139"/>
                </a:lnTo>
                <a:lnTo>
                  <a:pt x="23025" y="14194"/>
                </a:lnTo>
                <a:lnTo>
                  <a:pt x="25133" y="14139"/>
                </a:lnTo>
                <a:lnTo>
                  <a:pt x="27186" y="14139"/>
                </a:lnTo>
                <a:lnTo>
                  <a:pt x="28213" y="14086"/>
                </a:lnTo>
                <a:lnTo>
                  <a:pt x="28269" y="16947"/>
                </a:lnTo>
                <a:lnTo>
                  <a:pt x="28326" y="19697"/>
                </a:lnTo>
                <a:lnTo>
                  <a:pt x="28382" y="22342"/>
                </a:lnTo>
                <a:lnTo>
                  <a:pt x="27129" y="22397"/>
                </a:lnTo>
                <a:lnTo>
                  <a:pt x="25875" y="22450"/>
                </a:lnTo>
                <a:lnTo>
                  <a:pt x="22570" y="22450"/>
                </a:lnTo>
                <a:lnTo>
                  <a:pt x="20632" y="22397"/>
                </a:lnTo>
                <a:lnTo>
                  <a:pt x="18693" y="22289"/>
                </a:lnTo>
                <a:lnTo>
                  <a:pt x="18693" y="2860"/>
                </a:lnTo>
                <a:lnTo>
                  <a:pt x="18637" y="3563"/>
                </a:lnTo>
                <a:lnTo>
                  <a:pt x="15843" y="3400"/>
                </a:lnTo>
                <a:lnTo>
                  <a:pt x="13052" y="3077"/>
                </a:lnTo>
                <a:lnTo>
                  <a:pt x="10373" y="2699"/>
                </a:lnTo>
                <a:lnTo>
                  <a:pt x="10259" y="3291"/>
                </a:lnTo>
                <a:lnTo>
                  <a:pt x="12993" y="3669"/>
                </a:lnTo>
                <a:lnTo>
                  <a:pt x="15787" y="3994"/>
                </a:lnTo>
                <a:lnTo>
                  <a:pt x="18580" y="4155"/>
                </a:lnTo>
                <a:lnTo>
                  <a:pt x="18409" y="7286"/>
                </a:lnTo>
                <a:lnTo>
                  <a:pt x="18294" y="10308"/>
                </a:lnTo>
                <a:lnTo>
                  <a:pt x="18181" y="13275"/>
                </a:lnTo>
                <a:lnTo>
                  <a:pt x="18181" y="13977"/>
                </a:lnTo>
                <a:lnTo>
                  <a:pt x="18067" y="16838"/>
                </a:lnTo>
                <a:lnTo>
                  <a:pt x="18010" y="19644"/>
                </a:lnTo>
                <a:lnTo>
                  <a:pt x="17954" y="22289"/>
                </a:lnTo>
                <a:lnTo>
                  <a:pt x="14874" y="22072"/>
                </a:lnTo>
                <a:lnTo>
                  <a:pt x="11854" y="21803"/>
                </a:lnTo>
                <a:lnTo>
                  <a:pt x="8947" y="21372"/>
                </a:lnTo>
                <a:lnTo>
                  <a:pt x="8891" y="9283"/>
                </a:lnTo>
                <a:lnTo>
                  <a:pt x="8663" y="12250"/>
                </a:lnTo>
                <a:lnTo>
                  <a:pt x="5643" y="11764"/>
                </a:lnTo>
                <a:lnTo>
                  <a:pt x="2734" y="11116"/>
                </a:lnTo>
                <a:lnTo>
                  <a:pt x="0" y="10416"/>
                </a:lnTo>
                <a:lnTo>
                  <a:pt x="2678" y="11872"/>
                </a:lnTo>
                <a:lnTo>
                  <a:pt x="5584" y="12466"/>
                </a:lnTo>
                <a:lnTo>
                  <a:pt x="8605" y="12952"/>
                </a:lnTo>
                <a:lnTo>
                  <a:pt x="8835" y="35239"/>
                </a:lnTo>
                <a:lnTo>
                  <a:pt x="9175" y="37345"/>
                </a:lnTo>
                <a:lnTo>
                  <a:pt x="8947" y="27522"/>
                </a:lnTo>
                <a:lnTo>
                  <a:pt x="8891" y="24825"/>
                </a:lnTo>
                <a:lnTo>
                  <a:pt x="8947" y="21964"/>
                </a:lnTo>
                <a:lnTo>
                  <a:pt x="11854" y="22397"/>
                </a:lnTo>
                <a:lnTo>
                  <a:pt x="14874" y="22666"/>
                </a:lnTo>
                <a:lnTo>
                  <a:pt x="17954" y="22883"/>
                </a:lnTo>
                <a:lnTo>
                  <a:pt x="17954" y="28441"/>
                </a:lnTo>
                <a:lnTo>
                  <a:pt x="18010" y="30978"/>
                </a:lnTo>
                <a:lnTo>
                  <a:pt x="18067" y="33622"/>
                </a:lnTo>
                <a:lnTo>
                  <a:pt x="18123" y="35672"/>
                </a:lnTo>
                <a:lnTo>
                  <a:pt x="18238" y="37506"/>
                </a:lnTo>
                <a:lnTo>
                  <a:pt x="18294" y="37992"/>
                </a:lnTo>
                <a:lnTo>
                  <a:pt x="18294" y="38262"/>
                </a:lnTo>
                <a:lnTo>
                  <a:pt x="15332" y="38100"/>
                </a:lnTo>
                <a:lnTo>
                  <a:pt x="15388" y="38531"/>
                </a:lnTo>
                <a:lnTo>
                  <a:pt x="18294" y="38695"/>
                </a:lnTo>
                <a:lnTo>
                  <a:pt x="18409" y="40692"/>
                </a:lnTo>
                <a:lnTo>
                  <a:pt x="18637" y="42526"/>
                </a:lnTo>
                <a:lnTo>
                  <a:pt x="18637" y="25742"/>
                </a:lnTo>
                <a:lnTo>
                  <a:pt x="18693" y="22883"/>
                </a:lnTo>
                <a:lnTo>
                  <a:pt x="20632" y="22989"/>
                </a:lnTo>
                <a:lnTo>
                  <a:pt x="22570" y="23044"/>
                </a:lnTo>
                <a:lnTo>
                  <a:pt x="25875" y="23044"/>
                </a:lnTo>
                <a:lnTo>
                  <a:pt x="27129" y="22989"/>
                </a:lnTo>
                <a:lnTo>
                  <a:pt x="28382" y="22989"/>
                </a:lnTo>
                <a:lnTo>
                  <a:pt x="28440" y="25797"/>
                </a:lnTo>
                <a:lnTo>
                  <a:pt x="28440" y="31031"/>
                </a:lnTo>
                <a:lnTo>
                  <a:pt x="27584" y="31084"/>
                </a:lnTo>
                <a:lnTo>
                  <a:pt x="25818" y="31084"/>
                </a:lnTo>
                <a:lnTo>
                  <a:pt x="23424" y="31139"/>
                </a:lnTo>
                <a:lnTo>
                  <a:pt x="21031" y="31084"/>
                </a:lnTo>
                <a:lnTo>
                  <a:pt x="18693" y="31517"/>
                </a:lnTo>
                <a:lnTo>
                  <a:pt x="21031" y="31625"/>
                </a:lnTo>
                <a:lnTo>
                  <a:pt x="23424" y="31678"/>
                </a:lnTo>
                <a:lnTo>
                  <a:pt x="25818" y="31625"/>
                </a:lnTo>
                <a:lnTo>
                  <a:pt x="27584" y="31625"/>
                </a:lnTo>
                <a:lnTo>
                  <a:pt x="28440" y="31570"/>
                </a:lnTo>
                <a:lnTo>
                  <a:pt x="28440" y="33675"/>
                </a:lnTo>
                <a:lnTo>
                  <a:pt x="28382" y="35672"/>
                </a:lnTo>
                <a:lnTo>
                  <a:pt x="28326" y="37506"/>
                </a:lnTo>
                <a:lnTo>
                  <a:pt x="28326" y="38803"/>
                </a:lnTo>
                <a:lnTo>
                  <a:pt x="28269" y="40798"/>
                </a:lnTo>
                <a:lnTo>
                  <a:pt x="28154" y="42579"/>
                </a:lnTo>
                <a:lnTo>
                  <a:pt x="28042" y="44198"/>
                </a:lnTo>
                <a:lnTo>
                  <a:pt x="26843" y="44253"/>
                </a:lnTo>
                <a:lnTo>
                  <a:pt x="22683" y="44253"/>
                </a:lnTo>
                <a:lnTo>
                  <a:pt x="20973" y="44198"/>
                </a:lnTo>
                <a:lnTo>
                  <a:pt x="19263" y="44145"/>
                </a:lnTo>
                <a:lnTo>
                  <a:pt x="19094" y="42526"/>
                </a:lnTo>
                <a:lnTo>
                  <a:pt x="18979" y="40745"/>
                </a:lnTo>
                <a:lnTo>
                  <a:pt x="18864" y="38748"/>
                </a:lnTo>
                <a:lnTo>
                  <a:pt x="18864" y="44468"/>
                </a:lnTo>
                <a:lnTo>
                  <a:pt x="19150" y="46250"/>
                </a:lnTo>
                <a:lnTo>
                  <a:pt x="19434" y="47706"/>
                </a:lnTo>
                <a:lnTo>
                  <a:pt x="19664" y="48840"/>
                </a:lnTo>
                <a:lnTo>
                  <a:pt x="17553" y="48731"/>
                </a:lnTo>
                <a:lnTo>
                  <a:pt x="15503" y="48515"/>
                </a:lnTo>
                <a:lnTo>
                  <a:pt x="13507" y="48300"/>
                </a:lnTo>
                <a:lnTo>
                  <a:pt x="16584" y="48840"/>
                </a:lnTo>
                <a:lnTo>
                  <a:pt x="19891" y="49217"/>
                </a:lnTo>
                <a:lnTo>
                  <a:pt x="23252" y="49271"/>
                </a:lnTo>
                <a:lnTo>
                  <a:pt x="23710" y="49001"/>
                </a:lnTo>
                <a:lnTo>
                  <a:pt x="21829" y="48948"/>
                </a:lnTo>
                <a:lnTo>
                  <a:pt x="19948" y="48840"/>
                </a:lnTo>
                <a:lnTo>
                  <a:pt x="19776" y="47706"/>
                </a:lnTo>
                <a:lnTo>
                  <a:pt x="19492" y="46250"/>
                </a:lnTo>
                <a:lnTo>
                  <a:pt x="19321" y="44523"/>
                </a:lnTo>
                <a:lnTo>
                  <a:pt x="20973" y="44576"/>
                </a:lnTo>
                <a:lnTo>
                  <a:pt x="22683" y="44631"/>
                </a:lnTo>
                <a:lnTo>
                  <a:pt x="26843" y="44631"/>
                </a:lnTo>
                <a:lnTo>
                  <a:pt x="28042" y="44576"/>
                </a:lnTo>
                <a:lnTo>
                  <a:pt x="27870" y="46303"/>
                </a:lnTo>
                <a:lnTo>
                  <a:pt x="27699" y="47759"/>
                </a:lnTo>
                <a:lnTo>
                  <a:pt x="27528" y="48893"/>
                </a:lnTo>
                <a:lnTo>
                  <a:pt x="26902" y="48948"/>
                </a:lnTo>
                <a:lnTo>
                  <a:pt x="25647" y="48948"/>
                </a:lnTo>
                <a:lnTo>
                  <a:pt x="25532" y="49271"/>
                </a:lnTo>
                <a:lnTo>
                  <a:pt x="28783" y="49217"/>
                </a:lnTo>
                <a:lnTo>
                  <a:pt x="31860" y="48893"/>
                </a:lnTo>
                <a:lnTo>
                  <a:pt x="34823" y="48354"/>
                </a:lnTo>
                <a:lnTo>
                  <a:pt x="32601" y="48623"/>
                </a:lnTo>
                <a:lnTo>
                  <a:pt x="30207" y="48840"/>
                </a:lnTo>
                <a:lnTo>
                  <a:pt x="27812" y="48893"/>
                </a:lnTo>
                <a:lnTo>
                  <a:pt x="28042" y="47759"/>
                </a:lnTo>
                <a:lnTo>
                  <a:pt x="28269" y="46303"/>
                </a:lnTo>
                <a:lnTo>
                  <a:pt x="28440" y="44576"/>
                </a:lnTo>
                <a:lnTo>
                  <a:pt x="31403" y="44468"/>
                </a:lnTo>
                <a:lnTo>
                  <a:pt x="34253" y="44198"/>
                </a:lnTo>
                <a:lnTo>
                  <a:pt x="36990" y="43820"/>
                </a:lnTo>
                <a:lnTo>
                  <a:pt x="36647" y="45331"/>
                </a:lnTo>
                <a:lnTo>
                  <a:pt x="36305" y="46628"/>
                </a:lnTo>
                <a:lnTo>
                  <a:pt x="35906" y="47653"/>
                </a:lnTo>
                <a:lnTo>
                  <a:pt x="35735" y="48192"/>
                </a:lnTo>
                <a:lnTo>
                  <a:pt x="36192" y="47759"/>
                </a:lnTo>
                <a:lnTo>
                  <a:pt x="36647" y="46681"/>
                </a:lnTo>
                <a:lnTo>
                  <a:pt x="37046" y="45331"/>
                </a:lnTo>
                <a:lnTo>
                  <a:pt x="37388" y="43767"/>
                </a:lnTo>
                <a:lnTo>
                  <a:pt x="40238" y="43389"/>
                </a:lnTo>
                <a:lnTo>
                  <a:pt x="42973" y="42903"/>
                </a:lnTo>
                <a:lnTo>
                  <a:pt x="45595" y="42256"/>
                </a:lnTo>
                <a:lnTo>
                  <a:pt x="45140" y="43606"/>
                </a:lnTo>
                <a:lnTo>
                  <a:pt x="44626" y="44792"/>
                </a:lnTo>
                <a:lnTo>
                  <a:pt x="44113" y="45764"/>
                </a:lnTo>
                <a:lnTo>
                  <a:pt x="44512" y="45601"/>
                </a:lnTo>
                <a:lnTo>
                  <a:pt x="45025" y="44631"/>
                </a:lnTo>
                <a:lnTo>
                  <a:pt x="45539" y="43498"/>
                </a:lnTo>
                <a:lnTo>
                  <a:pt x="45994" y="42201"/>
                </a:lnTo>
                <a:lnTo>
                  <a:pt x="48731" y="41500"/>
                </a:lnTo>
                <a:lnTo>
                  <a:pt x="51295" y="40745"/>
                </a:lnTo>
                <a:lnTo>
                  <a:pt x="53631" y="39881"/>
                </a:lnTo>
                <a:lnTo>
                  <a:pt x="53462" y="40314"/>
                </a:lnTo>
                <a:lnTo>
                  <a:pt x="53232" y="40906"/>
                </a:lnTo>
                <a:lnTo>
                  <a:pt x="53689" y="40584"/>
                </a:lnTo>
                <a:lnTo>
                  <a:pt x="53973" y="40043"/>
                </a:lnTo>
                <a:lnTo>
                  <a:pt x="54610" y="37884"/>
                </a:lnTo>
                <a:lnTo>
                  <a:pt x="53802" y="39503"/>
                </a:lnTo>
                <a:lnTo>
                  <a:pt x="51466" y="40367"/>
                </a:lnTo>
                <a:lnTo>
                  <a:pt x="48900" y="41123"/>
                </a:lnTo>
                <a:lnTo>
                  <a:pt x="46109" y="41770"/>
                </a:lnTo>
                <a:lnTo>
                  <a:pt x="46679" y="40206"/>
                </a:lnTo>
                <a:lnTo>
                  <a:pt x="47134" y="38317"/>
                </a:lnTo>
                <a:lnTo>
                  <a:pt x="47476" y="36320"/>
                </a:lnTo>
                <a:lnTo>
                  <a:pt x="47591" y="35834"/>
                </a:lnTo>
                <a:lnTo>
                  <a:pt x="47875" y="33675"/>
                </a:lnTo>
                <a:lnTo>
                  <a:pt x="48161" y="31409"/>
                </a:lnTo>
                <a:lnTo>
                  <a:pt x="48332" y="28925"/>
                </a:lnTo>
                <a:lnTo>
                  <a:pt x="48388" y="28386"/>
                </a:lnTo>
                <a:lnTo>
                  <a:pt x="48560" y="25797"/>
                </a:lnTo>
                <a:lnTo>
                  <a:pt x="48616" y="23044"/>
                </a:lnTo>
                <a:lnTo>
                  <a:pt x="48560" y="20183"/>
                </a:lnTo>
                <a:lnTo>
                  <a:pt x="51466" y="19428"/>
                </a:lnTo>
                <a:lnTo>
                  <a:pt x="54259" y="18619"/>
                </a:lnTo>
                <a:lnTo>
                  <a:pt x="56885" y="17647"/>
                </a:lnTo>
                <a:lnTo>
                  <a:pt x="57046" y="20508"/>
                </a:lnTo>
                <a:lnTo>
                  <a:pt x="57107" y="23259"/>
                </a:lnTo>
                <a:lnTo>
                  <a:pt x="56946" y="25850"/>
                </a:lnTo>
                <a:lnTo>
                  <a:pt x="54259" y="26822"/>
                </a:lnTo>
                <a:lnTo>
                  <a:pt x="56885" y="26389"/>
                </a:lnTo>
                <a:lnTo>
                  <a:pt x="56946" y="31031"/>
                </a:lnTo>
                <a:lnTo>
                  <a:pt x="57288" y="28711"/>
                </a:lnTo>
                <a:lnTo>
                  <a:pt x="57449" y="26175"/>
                </a:lnTo>
                <a:lnTo>
                  <a:pt x="59322" y="25472"/>
                </a:lnTo>
                <a:lnTo>
                  <a:pt x="61094" y="24717"/>
                </a:lnTo>
                <a:lnTo>
                  <a:pt x="62806" y="23908"/>
                </a:lnTo>
                <a:lnTo>
                  <a:pt x="62746" y="23422"/>
                </a:lnTo>
                <a:lnTo>
                  <a:pt x="61094" y="24231"/>
                </a:lnTo>
                <a:lnTo>
                  <a:pt x="59322" y="24986"/>
                </a:lnTo>
                <a:lnTo>
                  <a:pt x="57510" y="25689"/>
                </a:lnTo>
                <a:lnTo>
                  <a:pt x="57630" y="23097"/>
                </a:lnTo>
                <a:lnTo>
                  <a:pt x="57630" y="20292"/>
                </a:lnTo>
                <a:lnTo>
                  <a:pt x="57449" y="17431"/>
                </a:lnTo>
                <a:lnTo>
                  <a:pt x="58476" y="17000"/>
                </a:lnTo>
                <a:lnTo>
                  <a:pt x="59503" y="16622"/>
                </a:lnTo>
                <a:lnTo>
                  <a:pt x="60531" y="16191"/>
                </a:lnTo>
                <a:lnTo>
                  <a:pt x="60249" y="15705"/>
                </a:lnTo>
                <a:lnTo>
                  <a:pt x="59322" y="16136"/>
                </a:lnTo>
                <a:lnTo>
                  <a:pt x="58355" y="16514"/>
                </a:lnTo>
                <a:lnTo>
                  <a:pt x="57389" y="16892"/>
                </a:lnTo>
                <a:lnTo>
                  <a:pt x="57288" y="15058"/>
                </a:lnTo>
                <a:lnTo>
                  <a:pt x="57107" y="13222"/>
                </a:lnTo>
                <a:lnTo>
                  <a:pt x="56825" y="11386"/>
                </a:lnTo>
                <a:lnTo>
                  <a:pt x="56603" y="11117"/>
                </a:lnTo>
                <a:lnTo>
                  <a:pt x="56080" y="10686"/>
                </a:lnTo>
                <a:lnTo>
                  <a:pt x="56422" y="12844"/>
                </a:lnTo>
                <a:lnTo>
                  <a:pt x="56644" y="15003"/>
                </a:lnTo>
                <a:lnTo>
                  <a:pt x="56825" y="17108"/>
                </a:lnTo>
                <a:lnTo>
                  <a:pt x="54259" y="18025"/>
                </a:lnTo>
                <a:lnTo>
                  <a:pt x="51466" y="18889"/>
                </a:lnTo>
                <a:lnTo>
                  <a:pt x="48560" y="19589"/>
                </a:lnTo>
                <a:lnTo>
                  <a:pt x="48501" y="16892"/>
                </a:lnTo>
                <a:lnTo>
                  <a:pt x="48332" y="14139"/>
                </a:lnTo>
                <a:lnTo>
                  <a:pt x="47990" y="11280"/>
                </a:lnTo>
                <a:lnTo>
                  <a:pt x="48046" y="23206"/>
                </a:lnTo>
                <a:lnTo>
                  <a:pt x="47990" y="25958"/>
                </a:lnTo>
                <a:lnTo>
                  <a:pt x="47819" y="28548"/>
                </a:lnTo>
                <a:lnTo>
                  <a:pt x="44969" y="29197"/>
                </a:lnTo>
                <a:lnTo>
                  <a:pt x="42004" y="29736"/>
                </a:lnTo>
                <a:lnTo>
                  <a:pt x="41948" y="30275"/>
                </a:lnTo>
                <a:lnTo>
                  <a:pt x="44969" y="29736"/>
                </a:lnTo>
                <a:lnTo>
                  <a:pt x="47819" y="29034"/>
                </a:lnTo>
                <a:lnTo>
                  <a:pt x="47647" y="31517"/>
                </a:lnTo>
                <a:lnTo>
                  <a:pt x="47420" y="33837"/>
                </a:lnTo>
                <a:lnTo>
                  <a:pt x="47077" y="35942"/>
                </a:lnTo>
                <a:lnTo>
                  <a:pt x="44340" y="36536"/>
                </a:lnTo>
                <a:lnTo>
                  <a:pt x="41434" y="37075"/>
                </a:lnTo>
                <a:lnTo>
                  <a:pt x="38413" y="37506"/>
                </a:lnTo>
                <a:lnTo>
                  <a:pt x="38357" y="27686"/>
                </a:lnTo>
                <a:lnTo>
                  <a:pt x="38301" y="30222"/>
                </a:lnTo>
                <a:lnTo>
                  <a:pt x="35336" y="30600"/>
                </a:lnTo>
                <a:lnTo>
                  <a:pt x="32259" y="30869"/>
                </a:lnTo>
                <a:lnTo>
                  <a:pt x="29067" y="31031"/>
                </a:lnTo>
                <a:lnTo>
                  <a:pt x="29067" y="31570"/>
                </a:lnTo>
                <a:lnTo>
                  <a:pt x="32202" y="31409"/>
                </a:lnTo>
                <a:lnTo>
                  <a:pt x="35280" y="31139"/>
                </a:lnTo>
                <a:lnTo>
                  <a:pt x="38301" y="30761"/>
                </a:lnTo>
                <a:lnTo>
                  <a:pt x="38357" y="37939"/>
                </a:lnTo>
                <a:lnTo>
                  <a:pt x="41378" y="37561"/>
                </a:lnTo>
                <a:lnTo>
                  <a:pt x="44228" y="37020"/>
                </a:lnTo>
                <a:lnTo>
                  <a:pt x="47021" y="36373"/>
                </a:lnTo>
                <a:lnTo>
                  <a:pt x="46679" y="38425"/>
                </a:lnTo>
                <a:lnTo>
                  <a:pt x="46221" y="40259"/>
                </a:lnTo>
                <a:lnTo>
                  <a:pt x="45710" y="41878"/>
                </a:lnTo>
                <a:lnTo>
                  <a:pt x="43088" y="42472"/>
                </a:lnTo>
                <a:lnTo>
                  <a:pt x="40351" y="43012"/>
                </a:lnTo>
                <a:lnTo>
                  <a:pt x="37445" y="43389"/>
                </a:lnTo>
                <a:lnTo>
                  <a:pt x="37787" y="41770"/>
                </a:lnTo>
                <a:lnTo>
                  <a:pt x="38129" y="39989"/>
                </a:lnTo>
                <a:lnTo>
                  <a:pt x="37843" y="37992"/>
                </a:lnTo>
                <a:lnTo>
                  <a:pt x="37616" y="40042"/>
                </a:lnTo>
                <a:lnTo>
                  <a:pt x="37388" y="41878"/>
                </a:lnTo>
                <a:lnTo>
                  <a:pt x="37046" y="43443"/>
                </a:lnTo>
                <a:lnTo>
                  <a:pt x="34311" y="43820"/>
                </a:lnTo>
                <a:lnTo>
                  <a:pt x="31461" y="44037"/>
                </a:lnTo>
                <a:lnTo>
                  <a:pt x="28497" y="44198"/>
                </a:lnTo>
                <a:lnTo>
                  <a:pt x="28668" y="42579"/>
                </a:lnTo>
                <a:lnTo>
                  <a:pt x="28783" y="40798"/>
                </a:lnTo>
                <a:lnTo>
                  <a:pt x="28896" y="38748"/>
                </a:lnTo>
                <a:lnTo>
                  <a:pt x="28839" y="7339"/>
                </a:lnTo>
                <a:lnTo>
                  <a:pt x="28724" y="4210"/>
                </a:lnTo>
                <a:lnTo>
                  <a:pt x="31574" y="4102"/>
                </a:lnTo>
                <a:lnTo>
                  <a:pt x="34367" y="3832"/>
                </a:lnTo>
                <a:lnTo>
                  <a:pt x="37161" y="3455"/>
                </a:lnTo>
                <a:lnTo>
                  <a:pt x="37501" y="6530"/>
                </a:lnTo>
                <a:lnTo>
                  <a:pt x="37731" y="9552"/>
                </a:lnTo>
                <a:lnTo>
                  <a:pt x="37958" y="12519"/>
                </a:lnTo>
                <a:lnTo>
                  <a:pt x="35052" y="12897"/>
                </a:lnTo>
                <a:lnTo>
                  <a:pt x="32031" y="13169"/>
                </a:lnTo>
                <a:lnTo>
                  <a:pt x="28952" y="13330"/>
                </a:lnTo>
                <a:lnTo>
                  <a:pt x="28896" y="10361"/>
                </a:lnTo>
                <a:lnTo>
                  <a:pt x="28896" y="38317"/>
                </a:lnTo>
                <a:lnTo>
                  <a:pt x="28896" y="37506"/>
                </a:lnTo>
                <a:lnTo>
                  <a:pt x="29010" y="35672"/>
                </a:lnTo>
                <a:lnTo>
                  <a:pt x="29067" y="33675"/>
                </a:lnTo>
                <a:lnTo>
                  <a:pt x="29010" y="14086"/>
                </a:lnTo>
                <a:lnTo>
                  <a:pt x="32031" y="13924"/>
                </a:lnTo>
                <a:lnTo>
                  <a:pt x="35052" y="13653"/>
                </a:lnTo>
                <a:lnTo>
                  <a:pt x="38015" y="13222"/>
                </a:lnTo>
                <a:lnTo>
                  <a:pt x="38186" y="6422"/>
                </a:lnTo>
                <a:lnTo>
                  <a:pt x="37843" y="3346"/>
                </a:lnTo>
                <a:lnTo>
                  <a:pt x="39211" y="3130"/>
                </a:lnTo>
                <a:lnTo>
                  <a:pt x="40580" y="2914"/>
                </a:lnTo>
                <a:close/>
              </a:path>
            </a:pathLst>
          </a:custGeom>
          <a:solidFill>
            <a:srgbClr val="015D9B"/>
          </a:solidFill>
        </p:spPr>
        <p:txBody>
          <a:bodyPr wrap="square" lIns="0" tIns="0" rIns="0" bIns="0" rtlCol="0">
            <a:noAutofit/>
          </a:bodyPr>
          <a:lstStyle/>
          <a:p>
            <a:endParaRPr/>
          </a:p>
        </p:txBody>
      </p:sp>
      <p:sp>
        <p:nvSpPr>
          <p:cNvPr id="380" name="object 380"/>
          <p:cNvSpPr/>
          <p:nvPr/>
        </p:nvSpPr>
        <p:spPr>
          <a:xfrm>
            <a:off x="401706" y="740105"/>
            <a:ext cx="70449" cy="48623"/>
          </a:xfrm>
          <a:custGeom>
            <a:avLst/>
            <a:gdLst/>
            <a:ahLst/>
            <a:cxnLst/>
            <a:rect l="l" t="t" r="r" b="b"/>
            <a:pathLst>
              <a:path w="70449" h="48623">
                <a:moveTo>
                  <a:pt x="12937" y="27684"/>
                </a:moveTo>
                <a:lnTo>
                  <a:pt x="12766" y="25093"/>
                </a:lnTo>
                <a:lnTo>
                  <a:pt x="12879" y="32810"/>
                </a:lnTo>
                <a:lnTo>
                  <a:pt x="13279" y="34968"/>
                </a:lnTo>
                <a:lnTo>
                  <a:pt x="10486" y="34214"/>
                </a:lnTo>
                <a:lnTo>
                  <a:pt x="7808" y="33404"/>
                </a:lnTo>
                <a:lnTo>
                  <a:pt x="5357" y="32487"/>
                </a:lnTo>
                <a:lnTo>
                  <a:pt x="4787" y="30328"/>
                </a:lnTo>
                <a:lnTo>
                  <a:pt x="4388" y="28007"/>
                </a:lnTo>
                <a:lnTo>
                  <a:pt x="4217" y="25525"/>
                </a:lnTo>
                <a:lnTo>
                  <a:pt x="6780" y="26442"/>
                </a:lnTo>
                <a:lnTo>
                  <a:pt x="6724" y="25956"/>
                </a:lnTo>
                <a:lnTo>
                  <a:pt x="4160" y="25039"/>
                </a:lnTo>
                <a:lnTo>
                  <a:pt x="3989" y="22395"/>
                </a:lnTo>
                <a:lnTo>
                  <a:pt x="4046" y="19642"/>
                </a:lnTo>
                <a:lnTo>
                  <a:pt x="4217" y="16728"/>
                </a:lnTo>
                <a:lnTo>
                  <a:pt x="6724" y="17700"/>
                </a:lnTo>
                <a:lnTo>
                  <a:pt x="9403" y="18564"/>
                </a:lnTo>
                <a:lnTo>
                  <a:pt x="12196" y="19319"/>
                </a:lnTo>
                <a:lnTo>
                  <a:pt x="12140" y="22178"/>
                </a:lnTo>
                <a:lnTo>
                  <a:pt x="12196" y="24984"/>
                </a:lnTo>
                <a:lnTo>
                  <a:pt x="12367" y="27576"/>
                </a:lnTo>
                <a:lnTo>
                  <a:pt x="12480" y="13275"/>
                </a:lnTo>
                <a:lnTo>
                  <a:pt x="12309" y="16081"/>
                </a:lnTo>
                <a:lnTo>
                  <a:pt x="12196" y="18725"/>
                </a:lnTo>
                <a:lnTo>
                  <a:pt x="9403" y="18023"/>
                </a:lnTo>
                <a:lnTo>
                  <a:pt x="6780" y="17159"/>
                </a:lnTo>
                <a:lnTo>
                  <a:pt x="4273" y="16189"/>
                </a:lnTo>
                <a:lnTo>
                  <a:pt x="4388" y="15001"/>
                </a:lnTo>
                <a:lnTo>
                  <a:pt x="4501" y="13761"/>
                </a:lnTo>
                <a:lnTo>
                  <a:pt x="4672" y="12519"/>
                </a:lnTo>
                <a:lnTo>
                  <a:pt x="4388" y="12789"/>
                </a:lnTo>
                <a:lnTo>
                  <a:pt x="3931" y="13383"/>
                </a:lnTo>
                <a:lnTo>
                  <a:pt x="3874" y="14245"/>
                </a:lnTo>
                <a:lnTo>
                  <a:pt x="3760" y="15109"/>
                </a:lnTo>
                <a:lnTo>
                  <a:pt x="3703" y="15973"/>
                </a:lnTo>
                <a:lnTo>
                  <a:pt x="3304" y="15811"/>
                </a:lnTo>
                <a:lnTo>
                  <a:pt x="2507" y="15487"/>
                </a:lnTo>
                <a:lnTo>
                  <a:pt x="2221" y="15919"/>
                </a:lnTo>
                <a:lnTo>
                  <a:pt x="2678" y="16134"/>
                </a:lnTo>
                <a:lnTo>
                  <a:pt x="3190" y="16350"/>
                </a:lnTo>
                <a:lnTo>
                  <a:pt x="3647" y="16512"/>
                </a:lnTo>
                <a:lnTo>
                  <a:pt x="3476" y="19426"/>
                </a:lnTo>
                <a:lnTo>
                  <a:pt x="3476" y="22178"/>
                </a:lnTo>
                <a:lnTo>
                  <a:pt x="3647" y="24823"/>
                </a:lnTo>
                <a:lnTo>
                  <a:pt x="2392" y="24337"/>
                </a:lnTo>
                <a:lnTo>
                  <a:pt x="1139" y="23798"/>
                </a:lnTo>
                <a:lnTo>
                  <a:pt x="0" y="23259"/>
                </a:lnTo>
                <a:lnTo>
                  <a:pt x="0" y="23745"/>
                </a:lnTo>
                <a:lnTo>
                  <a:pt x="1139" y="24284"/>
                </a:lnTo>
                <a:lnTo>
                  <a:pt x="2392" y="24823"/>
                </a:lnTo>
                <a:lnTo>
                  <a:pt x="3647" y="25309"/>
                </a:lnTo>
                <a:lnTo>
                  <a:pt x="3874" y="27792"/>
                </a:lnTo>
                <a:lnTo>
                  <a:pt x="4217" y="30165"/>
                </a:lnTo>
                <a:lnTo>
                  <a:pt x="4787" y="32270"/>
                </a:lnTo>
                <a:lnTo>
                  <a:pt x="3590" y="31839"/>
                </a:lnTo>
                <a:lnTo>
                  <a:pt x="2450" y="31353"/>
                </a:lnTo>
                <a:lnTo>
                  <a:pt x="1367" y="30814"/>
                </a:lnTo>
                <a:lnTo>
                  <a:pt x="1595" y="31353"/>
                </a:lnTo>
                <a:lnTo>
                  <a:pt x="2678" y="31784"/>
                </a:lnTo>
                <a:lnTo>
                  <a:pt x="3760" y="32270"/>
                </a:lnTo>
                <a:lnTo>
                  <a:pt x="4899" y="32703"/>
                </a:lnTo>
                <a:lnTo>
                  <a:pt x="5071" y="33295"/>
                </a:lnTo>
                <a:lnTo>
                  <a:pt x="5641" y="35293"/>
                </a:lnTo>
                <a:lnTo>
                  <a:pt x="6382" y="37020"/>
                </a:lnTo>
                <a:lnTo>
                  <a:pt x="7123" y="38476"/>
                </a:lnTo>
                <a:lnTo>
                  <a:pt x="7350" y="38693"/>
                </a:lnTo>
                <a:lnTo>
                  <a:pt x="7864" y="39070"/>
                </a:lnTo>
                <a:lnTo>
                  <a:pt x="10087" y="39934"/>
                </a:lnTo>
                <a:lnTo>
                  <a:pt x="12480" y="40690"/>
                </a:lnTo>
                <a:lnTo>
                  <a:pt x="15046" y="41337"/>
                </a:lnTo>
                <a:lnTo>
                  <a:pt x="15501" y="42470"/>
                </a:lnTo>
                <a:lnTo>
                  <a:pt x="15958" y="43496"/>
                </a:lnTo>
                <a:lnTo>
                  <a:pt x="16470" y="44359"/>
                </a:lnTo>
                <a:lnTo>
                  <a:pt x="16927" y="44576"/>
                </a:lnTo>
                <a:lnTo>
                  <a:pt x="16413" y="43657"/>
                </a:lnTo>
                <a:lnTo>
                  <a:pt x="15958" y="42632"/>
                </a:lnTo>
                <a:lnTo>
                  <a:pt x="15501" y="41445"/>
                </a:lnTo>
                <a:lnTo>
                  <a:pt x="18179" y="42093"/>
                </a:lnTo>
                <a:lnTo>
                  <a:pt x="21029" y="42687"/>
                </a:lnTo>
                <a:lnTo>
                  <a:pt x="24050" y="43118"/>
                </a:lnTo>
                <a:lnTo>
                  <a:pt x="24507" y="44790"/>
                </a:lnTo>
                <a:lnTo>
                  <a:pt x="25077" y="46193"/>
                </a:lnTo>
                <a:lnTo>
                  <a:pt x="25647" y="47327"/>
                </a:lnTo>
                <a:lnTo>
                  <a:pt x="25987" y="47382"/>
                </a:lnTo>
                <a:lnTo>
                  <a:pt x="25476" y="46248"/>
                </a:lnTo>
                <a:lnTo>
                  <a:pt x="24906" y="44845"/>
                </a:lnTo>
                <a:lnTo>
                  <a:pt x="24449" y="43171"/>
                </a:lnTo>
                <a:lnTo>
                  <a:pt x="27015" y="43549"/>
                </a:lnTo>
                <a:lnTo>
                  <a:pt x="29693" y="43820"/>
                </a:lnTo>
                <a:lnTo>
                  <a:pt x="32428" y="43927"/>
                </a:lnTo>
                <a:lnTo>
                  <a:pt x="32428" y="38207"/>
                </a:lnTo>
                <a:lnTo>
                  <a:pt x="34309" y="38262"/>
                </a:lnTo>
                <a:lnTo>
                  <a:pt x="36246" y="38315"/>
                </a:lnTo>
                <a:lnTo>
                  <a:pt x="40693" y="38315"/>
                </a:lnTo>
                <a:lnTo>
                  <a:pt x="41889" y="38262"/>
                </a:lnTo>
                <a:lnTo>
                  <a:pt x="41833" y="40257"/>
                </a:lnTo>
                <a:lnTo>
                  <a:pt x="41718" y="42038"/>
                </a:lnTo>
                <a:lnTo>
                  <a:pt x="41606" y="43657"/>
                </a:lnTo>
                <a:lnTo>
                  <a:pt x="40407" y="43712"/>
                </a:lnTo>
                <a:lnTo>
                  <a:pt x="36246" y="43712"/>
                </a:lnTo>
                <a:lnTo>
                  <a:pt x="34537" y="43657"/>
                </a:lnTo>
                <a:lnTo>
                  <a:pt x="32827" y="43604"/>
                </a:lnTo>
                <a:lnTo>
                  <a:pt x="32885" y="43982"/>
                </a:lnTo>
                <a:lnTo>
                  <a:pt x="34537" y="44035"/>
                </a:lnTo>
                <a:lnTo>
                  <a:pt x="36246" y="44090"/>
                </a:lnTo>
                <a:lnTo>
                  <a:pt x="40407" y="44090"/>
                </a:lnTo>
                <a:lnTo>
                  <a:pt x="41606" y="44035"/>
                </a:lnTo>
                <a:lnTo>
                  <a:pt x="41434" y="45762"/>
                </a:lnTo>
                <a:lnTo>
                  <a:pt x="41263" y="47218"/>
                </a:lnTo>
                <a:lnTo>
                  <a:pt x="41092" y="48352"/>
                </a:lnTo>
                <a:lnTo>
                  <a:pt x="40578" y="48623"/>
                </a:lnTo>
                <a:lnTo>
                  <a:pt x="43201" y="48407"/>
                </a:lnTo>
                <a:lnTo>
                  <a:pt x="45766" y="48082"/>
                </a:lnTo>
                <a:lnTo>
                  <a:pt x="44340" y="48190"/>
                </a:lnTo>
                <a:lnTo>
                  <a:pt x="42858" y="48299"/>
                </a:lnTo>
                <a:lnTo>
                  <a:pt x="41376" y="48352"/>
                </a:lnTo>
                <a:lnTo>
                  <a:pt x="41606" y="47218"/>
                </a:lnTo>
                <a:lnTo>
                  <a:pt x="41833" y="45762"/>
                </a:lnTo>
                <a:lnTo>
                  <a:pt x="42004" y="44035"/>
                </a:lnTo>
                <a:lnTo>
                  <a:pt x="44967" y="43927"/>
                </a:lnTo>
                <a:lnTo>
                  <a:pt x="47817" y="43657"/>
                </a:lnTo>
                <a:lnTo>
                  <a:pt x="50553" y="43279"/>
                </a:lnTo>
                <a:lnTo>
                  <a:pt x="50211" y="44790"/>
                </a:lnTo>
                <a:lnTo>
                  <a:pt x="49869" y="46087"/>
                </a:lnTo>
                <a:lnTo>
                  <a:pt x="49470" y="47112"/>
                </a:lnTo>
                <a:lnTo>
                  <a:pt x="49756" y="47218"/>
                </a:lnTo>
                <a:lnTo>
                  <a:pt x="50211" y="46140"/>
                </a:lnTo>
                <a:lnTo>
                  <a:pt x="50610" y="44790"/>
                </a:lnTo>
                <a:lnTo>
                  <a:pt x="50952" y="43226"/>
                </a:lnTo>
                <a:lnTo>
                  <a:pt x="53802" y="42848"/>
                </a:lnTo>
                <a:lnTo>
                  <a:pt x="56537" y="42362"/>
                </a:lnTo>
                <a:lnTo>
                  <a:pt x="59159" y="41715"/>
                </a:lnTo>
                <a:lnTo>
                  <a:pt x="58760" y="42957"/>
                </a:lnTo>
                <a:lnTo>
                  <a:pt x="58305" y="44035"/>
                </a:lnTo>
                <a:lnTo>
                  <a:pt x="57792" y="45007"/>
                </a:lnTo>
                <a:lnTo>
                  <a:pt x="58190" y="44845"/>
                </a:lnTo>
                <a:lnTo>
                  <a:pt x="58704" y="43927"/>
                </a:lnTo>
                <a:lnTo>
                  <a:pt x="59159" y="42848"/>
                </a:lnTo>
                <a:lnTo>
                  <a:pt x="59558" y="41660"/>
                </a:lnTo>
                <a:lnTo>
                  <a:pt x="62295" y="40959"/>
                </a:lnTo>
                <a:lnTo>
                  <a:pt x="64858" y="40204"/>
                </a:lnTo>
                <a:lnTo>
                  <a:pt x="67195" y="39340"/>
                </a:lnTo>
                <a:lnTo>
                  <a:pt x="67082" y="39826"/>
                </a:lnTo>
                <a:lnTo>
                  <a:pt x="67593" y="39287"/>
                </a:lnTo>
                <a:lnTo>
                  <a:pt x="68053" y="39017"/>
                </a:lnTo>
                <a:lnTo>
                  <a:pt x="68455" y="38585"/>
                </a:lnTo>
                <a:lnTo>
                  <a:pt x="67879" y="38801"/>
                </a:lnTo>
                <a:lnTo>
                  <a:pt x="68617" y="37182"/>
                </a:lnTo>
                <a:lnTo>
                  <a:pt x="69362" y="35293"/>
                </a:lnTo>
                <a:lnTo>
                  <a:pt x="69865" y="33081"/>
                </a:lnTo>
                <a:lnTo>
                  <a:pt x="69362" y="33242"/>
                </a:lnTo>
                <a:lnTo>
                  <a:pt x="68858" y="35454"/>
                </a:lnTo>
                <a:lnTo>
                  <a:pt x="68173" y="37343"/>
                </a:lnTo>
                <a:lnTo>
                  <a:pt x="67366" y="38962"/>
                </a:lnTo>
                <a:lnTo>
                  <a:pt x="65030" y="39826"/>
                </a:lnTo>
                <a:lnTo>
                  <a:pt x="62464" y="40582"/>
                </a:lnTo>
                <a:lnTo>
                  <a:pt x="59673" y="41229"/>
                </a:lnTo>
                <a:lnTo>
                  <a:pt x="60243" y="39665"/>
                </a:lnTo>
                <a:lnTo>
                  <a:pt x="60698" y="37776"/>
                </a:lnTo>
                <a:lnTo>
                  <a:pt x="61040" y="35779"/>
                </a:lnTo>
                <a:lnTo>
                  <a:pt x="61155" y="35293"/>
                </a:lnTo>
                <a:lnTo>
                  <a:pt x="61439" y="33134"/>
                </a:lnTo>
                <a:lnTo>
                  <a:pt x="61725" y="30868"/>
                </a:lnTo>
                <a:lnTo>
                  <a:pt x="61896" y="28384"/>
                </a:lnTo>
                <a:lnTo>
                  <a:pt x="64915" y="27629"/>
                </a:lnTo>
                <a:lnTo>
                  <a:pt x="67765" y="26820"/>
                </a:lnTo>
                <a:lnTo>
                  <a:pt x="70449" y="25848"/>
                </a:lnTo>
                <a:lnTo>
                  <a:pt x="67823" y="26281"/>
                </a:lnTo>
                <a:lnTo>
                  <a:pt x="64973" y="27145"/>
                </a:lnTo>
                <a:lnTo>
                  <a:pt x="61952" y="27845"/>
                </a:lnTo>
                <a:lnTo>
                  <a:pt x="61896" y="13598"/>
                </a:lnTo>
                <a:lnTo>
                  <a:pt x="61554" y="10739"/>
                </a:lnTo>
                <a:lnTo>
                  <a:pt x="61610" y="22665"/>
                </a:lnTo>
                <a:lnTo>
                  <a:pt x="61554" y="25417"/>
                </a:lnTo>
                <a:lnTo>
                  <a:pt x="61382" y="28007"/>
                </a:lnTo>
                <a:lnTo>
                  <a:pt x="58533" y="28656"/>
                </a:lnTo>
                <a:lnTo>
                  <a:pt x="55568" y="29195"/>
                </a:lnTo>
                <a:lnTo>
                  <a:pt x="55512" y="29734"/>
                </a:lnTo>
                <a:lnTo>
                  <a:pt x="58533" y="29195"/>
                </a:lnTo>
                <a:lnTo>
                  <a:pt x="61382" y="28493"/>
                </a:lnTo>
                <a:lnTo>
                  <a:pt x="61211" y="30976"/>
                </a:lnTo>
                <a:lnTo>
                  <a:pt x="60984" y="33296"/>
                </a:lnTo>
                <a:lnTo>
                  <a:pt x="60641" y="35401"/>
                </a:lnTo>
                <a:lnTo>
                  <a:pt x="57904" y="35995"/>
                </a:lnTo>
                <a:lnTo>
                  <a:pt x="54998" y="36534"/>
                </a:lnTo>
                <a:lnTo>
                  <a:pt x="51977" y="36965"/>
                </a:lnTo>
                <a:lnTo>
                  <a:pt x="51921" y="27145"/>
                </a:lnTo>
                <a:lnTo>
                  <a:pt x="51865" y="29681"/>
                </a:lnTo>
                <a:lnTo>
                  <a:pt x="48900" y="30059"/>
                </a:lnTo>
                <a:lnTo>
                  <a:pt x="45823" y="30328"/>
                </a:lnTo>
                <a:lnTo>
                  <a:pt x="42631" y="30490"/>
                </a:lnTo>
                <a:lnTo>
                  <a:pt x="42631" y="31029"/>
                </a:lnTo>
                <a:lnTo>
                  <a:pt x="45766" y="30868"/>
                </a:lnTo>
                <a:lnTo>
                  <a:pt x="48844" y="30598"/>
                </a:lnTo>
                <a:lnTo>
                  <a:pt x="51865" y="30220"/>
                </a:lnTo>
                <a:lnTo>
                  <a:pt x="51921" y="37398"/>
                </a:lnTo>
                <a:lnTo>
                  <a:pt x="54942" y="37020"/>
                </a:lnTo>
                <a:lnTo>
                  <a:pt x="57792" y="36479"/>
                </a:lnTo>
                <a:lnTo>
                  <a:pt x="60585" y="35832"/>
                </a:lnTo>
                <a:lnTo>
                  <a:pt x="60243" y="37884"/>
                </a:lnTo>
                <a:lnTo>
                  <a:pt x="59785" y="39718"/>
                </a:lnTo>
                <a:lnTo>
                  <a:pt x="59274" y="41337"/>
                </a:lnTo>
                <a:lnTo>
                  <a:pt x="56652" y="41931"/>
                </a:lnTo>
                <a:lnTo>
                  <a:pt x="53915" y="42471"/>
                </a:lnTo>
                <a:lnTo>
                  <a:pt x="51009" y="42848"/>
                </a:lnTo>
                <a:lnTo>
                  <a:pt x="51351" y="41229"/>
                </a:lnTo>
                <a:lnTo>
                  <a:pt x="51693" y="39448"/>
                </a:lnTo>
                <a:lnTo>
                  <a:pt x="51635" y="34645"/>
                </a:lnTo>
                <a:lnTo>
                  <a:pt x="51466" y="36587"/>
                </a:lnTo>
                <a:lnTo>
                  <a:pt x="51466" y="37020"/>
                </a:lnTo>
                <a:lnTo>
                  <a:pt x="48558" y="37398"/>
                </a:lnTo>
                <a:lnTo>
                  <a:pt x="45537" y="37668"/>
                </a:lnTo>
                <a:lnTo>
                  <a:pt x="42459" y="37776"/>
                </a:lnTo>
                <a:lnTo>
                  <a:pt x="42459" y="9820"/>
                </a:lnTo>
                <a:lnTo>
                  <a:pt x="42403" y="6798"/>
                </a:lnTo>
                <a:lnTo>
                  <a:pt x="42288" y="3669"/>
                </a:lnTo>
                <a:lnTo>
                  <a:pt x="42347" y="40257"/>
                </a:lnTo>
                <a:lnTo>
                  <a:pt x="42459" y="38207"/>
                </a:lnTo>
                <a:lnTo>
                  <a:pt x="45480" y="38099"/>
                </a:lnTo>
                <a:lnTo>
                  <a:pt x="48501" y="37829"/>
                </a:lnTo>
                <a:lnTo>
                  <a:pt x="51407" y="37451"/>
                </a:lnTo>
                <a:lnTo>
                  <a:pt x="51180" y="39501"/>
                </a:lnTo>
                <a:lnTo>
                  <a:pt x="50952" y="41337"/>
                </a:lnTo>
                <a:lnTo>
                  <a:pt x="50610" y="42901"/>
                </a:lnTo>
                <a:lnTo>
                  <a:pt x="47875" y="43279"/>
                </a:lnTo>
                <a:lnTo>
                  <a:pt x="45025" y="43496"/>
                </a:lnTo>
                <a:lnTo>
                  <a:pt x="42061" y="43657"/>
                </a:lnTo>
                <a:lnTo>
                  <a:pt x="42004" y="33134"/>
                </a:lnTo>
                <a:lnTo>
                  <a:pt x="41946" y="35131"/>
                </a:lnTo>
                <a:lnTo>
                  <a:pt x="41889" y="36965"/>
                </a:lnTo>
                <a:lnTo>
                  <a:pt x="41889" y="37776"/>
                </a:lnTo>
                <a:lnTo>
                  <a:pt x="40693" y="37829"/>
                </a:lnTo>
                <a:lnTo>
                  <a:pt x="39439" y="37884"/>
                </a:lnTo>
                <a:lnTo>
                  <a:pt x="36246" y="37884"/>
                </a:lnTo>
                <a:lnTo>
                  <a:pt x="34309" y="37829"/>
                </a:lnTo>
                <a:lnTo>
                  <a:pt x="32428" y="37721"/>
                </a:lnTo>
                <a:lnTo>
                  <a:pt x="32372" y="37235"/>
                </a:lnTo>
                <a:lnTo>
                  <a:pt x="32372" y="36965"/>
                </a:lnTo>
                <a:lnTo>
                  <a:pt x="32315" y="35131"/>
                </a:lnTo>
                <a:lnTo>
                  <a:pt x="32257" y="33134"/>
                </a:lnTo>
                <a:lnTo>
                  <a:pt x="32257" y="30976"/>
                </a:lnTo>
                <a:lnTo>
                  <a:pt x="34595" y="30543"/>
                </a:lnTo>
                <a:lnTo>
                  <a:pt x="32200" y="30437"/>
                </a:lnTo>
                <a:lnTo>
                  <a:pt x="32200" y="25201"/>
                </a:lnTo>
                <a:lnTo>
                  <a:pt x="32257" y="22342"/>
                </a:lnTo>
                <a:lnTo>
                  <a:pt x="34196" y="22448"/>
                </a:lnTo>
                <a:lnTo>
                  <a:pt x="32257" y="21748"/>
                </a:lnTo>
                <a:lnTo>
                  <a:pt x="32315" y="19103"/>
                </a:lnTo>
                <a:lnTo>
                  <a:pt x="32372" y="16350"/>
                </a:lnTo>
                <a:lnTo>
                  <a:pt x="32486" y="13490"/>
                </a:lnTo>
                <a:lnTo>
                  <a:pt x="32543" y="12734"/>
                </a:lnTo>
                <a:lnTo>
                  <a:pt x="32658" y="9820"/>
                </a:lnTo>
                <a:lnTo>
                  <a:pt x="32770" y="6745"/>
                </a:lnTo>
                <a:lnTo>
                  <a:pt x="32942" y="3614"/>
                </a:lnTo>
                <a:lnTo>
                  <a:pt x="34367" y="3722"/>
                </a:lnTo>
                <a:lnTo>
                  <a:pt x="35848" y="3777"/>
                </a:lnTo>
                <a:lnTo>
                  <a:pt x="40067" y="3777"/>
                </a:lnTo>
                <a:lnTo>
                  <a:pt x="41491" y="3722"/>
                </a:lnTo>
                <a:lnTo>
                  <a:pt x="41606" y="6798"/>
                </a:lnTo>
                <a:lnTo>
                  <a:pt x="41662" y="9875"/>
                </a:lnTo>
                <a:lnTo>
                  <a:pt x="41777" y="12789"/>
                </a:lnTo>
                <a:lnTo>
                  <a:pt x="41889" y="0"/>
                </a:lnTo>
                <a:lnTo>
                  <a:pt x="41320" y="0"/>
                </a:lnTo>
                <a:lnTo>
                  <a:pt x="41376" y="647"/>
                </a:lnTo>
                <a:lnTo>
                  <a:pt x="41376" y="1294"/>
                </a:lnTo>
                <a:lnTo>
                  <a:pt x="41434" y="1995"/>
                </a:lnTo>
                <a:lnTo>
                  <a:pt x="41434" y="3075"/>
                </a:lnTo>
                <a:lnTo>
                  <a:pt x="40067" y="3128"/>
                </a:lnTo>
                <a:lnTo>
                  <a:pt x="38697" y="3183"/>
                </a:lnTo>
                <a:lnTo>
                  <a:pt x="37274" y="3183"/>
                </a:lnTo>
                <a:lnTo>
                  <a:pt x="35848" y="3128"/>
                </a:lnTo>
                <a:lnTo>
                  <a:pt x="34424" y="3128"/>
                </a:lnTo>
                <a:lnTo>
                  <a:pt x="32998" y="3022"/>
                </a:lnTo>
                <a:lnTo>
                  <a:pt x="32998" y="2697"/>
                </a:lnTo>
                <a:lnTo>
                  <a:pt x="33056" y="1995"/>
                </a:lnTo>
                <a:lnTo>
                  <a:pt x="33113" y="1347"/>
                </a:lnTo>
                <a:lnTo>
                  <a:pt x="33113" y="700"/>
                </a:lnTo>
                <a:lnTo>
                  <a:pt x="33169" y="53"/>
                </a:lnTo>
                <a:lnTo>
                  <a:pt x="32885" y="106"/>
                </a:lnTo>
                <a:lnTo>
                  <a:pt x="32372" y="161"/>
                </a:lnTo>
                <a:lnTo>
                  <a:pt x="32315" y="755"/>
                </a:lnTo>
                <a:lnTo>
                  <a:pt x="32315" y="1347"/>
                </a:lnTo>
                <a:lnTo>
                  <a:pt x="32257" y="1942"/>
                </a:lnTo>
                <a:lnTo>
                  <a:pt x="32257" y="2319"/>
                </a:lnTo>
                <a:lnTo>
                  <a:pt x="32200" y="3022"/>
                </a:lnTo>
                <a:lnTo>
                  <a:pt x="29407" y="2858"/>
                </a:lnTo>
                <a:lnTo>
                  <a:pt x="26616" y="2536"/>
                </a:lnTo>
                <a:lnTo>
                  <a:pt x="23937" y="2158"/>
                </a:lnTo>
                <a:lnTo>
                  <a:pt x="23994" y="1564"/>
                </a:lnTo>
                <a:lnTo>
                  <a:pt x="23480" y="1725"/>
                </a:lnTo>
                <a:lnTo>
                  <a:pt x="22854" y="1942"/>
                </a:lnTo>
                <a:lnTo>
                  <a:pt x="22227" y="2050"/>
                </a:lnTo>
                <a:lnTo>
                  <a:pt x="21770" y="2158"/>
                </a:lnTo>
                <a:lnTo>
                  <a:pt x="21371" y="2319"/>
                </a:lnTo>
                <a:lnTo>
                  <a:pt x="21941" y="2428"/>
                </a:lnTo>
                <a:lnTo>
                  <a:pt x="22511" y="2536"/>
                </a:lnTo>
                <a:lnTo>
                  <a:pt x="23138" y="2589"/>
                </a:lnTo>
                <a:lnTo>
                  <a:pt x="22739" y="5719"/>
                </a:lnTo>
                <a:lnTo>
                  <a:pt x="22455" y="8742"/>
                </a:lnTo>
                <a:lnTo>
                  <a:pt x="22511" y="20831"/>
                </a:lnTo>
                <a:lnTo>
                  <a:pt x="22568" y="18186"/>
                </a:lnTo>
                <a:lnTo>
                  <a:pt x="22683" y="15378"/>
                </a:lnTo>
                <a:lnTo>
                  <a:pt x="22854" y="12519"/>
                </a:lnTo>
                <a:lnTo>
                  <a:pt x="25760" y="12950"/>
                </a:lnTo>
                <a:lnTo>
                  <a:pt x="22910" y="11817"/>
                </a:lnTo>
                <a:lnTo>
                  <a:pt x="23138" y="8850"/>
                </a:lnTo>
                <a:lnTo>
                  <a:pt x="23424" y="5828"/>
                </a:lnTo>
                <a:lnTo>
                  <a:pt x="23822" y="2750"/>
                </a:lnTo>
                <a:lnTo>
                  <a:pt x="26557" y="3128"/>
                </a:lnTo>
                <a:lnTo>
                  <a:pt x="29351" y="3453"/>
                </a:lnTo>
                <a:lnTo>
                  <a:pt x="32144" y="3614"/>
                </a:lnTo>
                <a:lnTo>
                  <a:pt x="32200" y="41985"/>
                </a:lnTo>
                <a:lnTo>
                  <a:pt x="32372" y="43549"/>
                </a:lnTo>
                <a:lnTo>
                  <a:pt x="29637" y="43442"/>
                </a:lnTo>
                <a:lnTo>
                  <a:pt x="26958" y="43171"/>
                </a:lnTo>
                <a:lnTo>
                  <a:pt x="24392" y="42793"/>
                </a:lnTo>
                <a:lnTo>
                  <a:pt x="23937" y="41176"/>
                </a:lnTo>
                <a:lnTo>
                  <a:pt x="23595" y="39340"/>
                </a:lnTo>
                <a:lnTo>
                  <a:pt x="23309" y="37343"/>
                </a:lnTo>
                <a:lnTo>
                  <a:pt x="26102" y="37721"/>
                </a:lnTo>
                <a:lnTo>
                  <a:pt x="28952" y="37990"/>
                </a:lnTo>
                <a:lnTo>
                  <a:pt x="31858" y="38154"/>
                </a:lnTo>
                <a:lnTo>
                  <a:pt x="31973" y="40151"/>
                </a:lnTo>
                <a:lnTo>
                  <a:pt x="31858" y="37451"/>
                </a:lnTo>
                <a:lnTo>
                  <a:pt x="31858" y="37721"/>
                </a:lnTo>
                <a:lnTo>
                  <a:pt x="28896" y="37559"/>
                </a:lnTo>
                <a:lnTo>
                  <a:pt x="26046" y="37290"/>
                </a:lnTo>
                <a:lnTo>
                  <a:pt x="23252" y="36857"/>
                </a:lnTo>
                <a:lnTo>
                  <a:pt x="23081" y="39287"/>
                </a:lnTo>
                <a:lnTo>
                  <a:pt x="23480" y="41121"/>
                </a:lnTo>
                <a:lnTo>
                  <a:pt x="23937" y="42740"/>
                </a:lnTo>
                <a:lnTo>
                  <a:pt x="20916" y="42309"/>
                </a:lnTo>
                <a:lnTo>
                  <a:pt x="18067" y="41715"/>
                </a:lnTo>
                <a:lnTo>
                  <a:pt x="15330" y="41068"/>
                </a:lnTo>
                <a:lnTo>
                  <a:pt x="14818" y="39556"/>
                </a:lnTo>
                <a:lnTo>
                  <a:pt x="14305" y="37884"/>
                </a:lnTo>
                <a:lnTo>
                  <a:pt x="14361" y="39501"/>
                </a:lnTo>
                <a:lnTo>
                  <a:pt x="14931" y="40959"/>
                </a:lnTo>
                <a:lnTo>
                  <a:pt x="12309" y="40312"/>
                </a:lnTo>
                <a:lnTo>
                  <a:pt x="9860" y="39501"/>
                </a:lnTo>
                <a:lnTo>
                  <a:pt x="7636" y="38693"/>
                </a:lnTo>
                <a:lnTo>
                  <a:pt x="6839" y="37128"/>
                </a:lnTo>
                <a:lnTo>
                  <a:pt x="6098" y="35293"/>
                </a:lnTo>
                <a:lnTo>
                  <a:pt x="5528" y="33187"/>
                </a:lnTo>
                <a:lnTo>
                  <a:pt x="5469" y="32918"/>
                </a:lnTo>
                <a:lnTo>
                  <a:pt x="7920" y="33837"/>
                </a:lnTo>
                <a:lnTo>
                  <a:pt x="10542" y="34698"/>
                </a:lnTo>
                <a:lnTo>
                  <a:pt x="13392" y="35401"/>
                </a:lnTo>
                <a:lnTo>
                  <a:pt x="13449" y="35887"/>
                </a:lnTo>
                <a:lnTo>
                  <a:pt x="13507" y="36156"/>
                </a:lnTo>
                <a:lnTo>
                  <a:pt x="13791" y="35076"/>
                </a:lnTo>
                <a:lnTo>
                  <a:pt x="13392" y="32973"/>
                </a:lnTo>
                <a:lnTo>
                  <a:pt x="13108" y="30651"/>
                </a:lnTo>
                <a:lnTo>
                  <a:pt x="12937" y="28223"/>
                </a:lnTo>
                <a:lnTo>
                  <a:pt x="15843" y="28925"/>
                </a:lnTo>
                <a:lnTo>
                  <a:pt x="15787" y="28384"/>
                </a:lnTo>
                <a:lnTo>
                  <a:pt x="12937" y="27684"/>
                </a:lnTo>
                <a:close/>
              </a:path>
            </a:pathLst>
          </a:custGeom>
          <a:solidFill>
            <a:srgbClr val="015F9D"/>
          </a:solidFill>
        </p:spPr>
        <p:txBody>
          <a:bodyPr wrap="square" lIns="0" tIns="0" rIns="0" bIns="0" rtlCol="0">
            <a:noAutofit/>
          </a:bodyPr>
          <a:lstStyle/>
          <a:p>
            <a:endParaRPr/>
          </a:p>
        </p:txBody>
      </p:sp>
      <p:sp>
        <p:nvSpPr>
          <p:cNvPr id="381" name="object 381"/>
          <p:cNvSpPr/>
          <p:nvPr/>
        </p:nvSpPr>
        <p:spPr>
          <a:xfrm>
            <a:off x="453341" y="770326"/>
            <a:ext cx="285" cy="9228"/>
          </a:xfrm>
          <a:custGeom>
            <a:avLst/>
            <a:gdLst/>
            <a:ahLst/>
            <a:cxnLst/>
            <a:rect l="l" t="t" r="r" b="b"/>
            <a:pathLst>
              <a:path w="285" h="9228">
                <a:moveTo>
                  <a:pt x="114" y="2266"/>
                </a:moveTo>
                <a:lnTo>
                  <a:pt x="0" y="4425"/>
                </a:lnTo>
                <a:lnTo>
                  <a:pt x="58" y="9228"/>
                </a:lnTo>
                <a:lnTo>
                  <a:pt x="285" y="7177"/>
                </a:lnTo>
                <a:lnTo>
                  <a:pt x="229" y="0"/>
                </a:lnTo>
                <a:lnTo>
                  <a:pt x="114" y="2266"/>
                </a:lnTo>
                <a:close/>
              </a:path>
            </a:pathLst>
          </a:custGeom>
          <a:solidFill>
            <a:srgbClr val="015F9D"/>
          </a:solidFill>
        </p:spPr>
        <p:txBody>
          <a:bodyPr wrap="square" lIns="0" tIns="0" rIns="0" bIns="0" rtlCol="0">
            <a:noAutofit/>
          </a:bodyPr>
          <a:lstStyle/>
          <a:p>
            <a:endParaRPr/>
          </a:p>
        </p:txBody>
      </p:sp>
      <p:sp>
        <p:nvSpPr>
          <p:cNvPr id="382" name="object 382"/>
          <p:cNvSpPr/>
          <p:nvPr/>
        </p:nvSpPr>
        <p:spPr>
          <a:xfrm>
            <a:off x="454140" y="748523"/>
            <a:ext cx="14989" cy="21748"/>
          </a:xfrm>
          <a:custGeom>
            <a:avLst/>
            <a:gdLst/>
            <a:ahLst/>
            <a:cxnLst/>
            <a:rect l="l" t="t" r="r" b="b"/>
            <a:pathLst>
              <a:path w="14989" h="21748">
                <a:moveTo>
                  <a:pt x="9004" y="8094"/>
                </a:moveTo>
                <a:lnTo>
                  <a:pt x="9119" y="10794"/>
                </a:lnTo>
                <a:lnTo>
                  <a:pt x="6210" y="11494"/>
                </a:lnTo>
                <a:lnTo>
                  <a:pt x="3248" y="12035"/>
                </a:lnTo>
                <a:lnTo>
                  <a:pt x="112" y="12466"/>
                </a:lnTo>
                <a:lnTo>
                  <a:pt x="112" y="9822"/>
                </a:lnTo>
                <a:lnTo>
                  <a:pt x="0" y="7016"/>
                </a:lnTo>
                <a:lnTo>
                  <a:pt x="0" y="21748"/>
                </a:lnTo>
                <a:lnTo>
                  <a:pt x="3077" y="21317"/>
                </a:lnTo>
                <a:lnTo>
                  <a:pt x="3133" y="20777"/>
                </a:lnTo>
                <a:lnTo>
                  <a:pt x="56" y="21208"/>
                </a:lnTo>
                <a:lnTo>
                  <a:pt x="112" y="18672"/>
                </a:lnTo>
                <a:lnTo>
                  <a:pt x="171" y="15919"/>
                </a:lnTo>
                <a:lnTo>
                  <a:pt x="112" y="13060"/>
                </a:lnTo>
                <a:lnTo>
                  <a:pt x="3248" y="12628"/>
                </a:lnTo>
                <a:lnTo>
                  <a:pt x="6269" y="12089"/>
                </a:lnTo>
                <a:lnTo>
                  <a:pt x="9119" y="11386"/>
                </a:lnTo>
                <a:lnTo>
                  <a:pt x="9175" y="14247"/>
                </a:lnTo>
                <a:lnTo>
                  <a:pt x="9119" y="2321"/>
                </a:lnTo>
                <a:lnTo>
                  <a:pt x="11169" y="1780"/>
                </a:lnTo>
                <a:lnTo>
                  <a:pt x="13108" y="1188"/>
                </a:lnTo>
                <a:lnTo>
                  <a:pt x="14989" y="541"/>
                </a:lnTo>
                <a:lnTo>
                  <a:pt x="14361" y="0"/>
                </a:lnTo>
                <a:lnTo>
                  <a:pt x="12651" y="594"/>
                </a:lnTo>
                <a:lnTo>
                  <a:pt x="10885" y="1080"/>
                </a:lnTo>
                <a:lnTo>
                  <a:pt x="9060" y="1566"/>
                </a:lnTo>
                <a:lnTo>
                  <a:pt x="9004" y="8094"/>
                </a:lnTo>
                <a:close/>
              </a:path>
            </a:pathLst>
          </a:custGeom>
          <a:solidFill>
            <a:srgbClr val="015F9D"/>
          </a:solidFill>
        </p:spPr>
        <p:txBody>
          <a:bodyPr wrap="square" lIns="0" tIns="0" rIns="0" bIns="0" rtlCol="0">
            <a:noAutofit/>
          </a:bodyPr>
          <a:lstStyle/>
          <a:p>
            <a:endParaRPr/>
          </a:p>
        </p:txBody>
      </p:sp>
      <p:sp>
        <p:nvSpPr>
          <p:cNvPr id="383" name="object 383"/>
          <p:cNvSpPr/>
          <p:nvPr/>
        </p:nvSpPr>
        <p:spPr>
          <a:xfrm>
            <a:off x="444280" y="744584"/>
            <a:ext cx="18920" cy="32487"/>
          </a:xfrm>
          <a:custGeom>
            <a:avLst/>
            <a:gdLst/>
            <a:ahLst/>
            <a:cxnLst/>
            <a:rect l="l" t="t" r="r" b="b"/>
            <a:pathLst>
              <a:path w="18920" h="32487">
                <a:moveTo>
                  <a:pt x="17553" y="0"/>
                </a:moveTo>
                <a:lnTo>
                  <a:pt x="17839" y="1942"/>
                </a:lnTo>
                <a:lnTo>
                  <a:pt x="18123" y="3830"/>
                </a:lnTo>
                <a:lnTo>
                  <a:pt x="18294" y="5666"/>
                </a:lnTo>
                <a:lnTo>
                  <a:pt x="15559" y="6367"/>
                </a:lnTo>
                <a:lnTo>
                  <a:pt x="12651" y="6961"/>
                </a:lnTo>
                <a:lnTo>
                  <a:pt x="9630" y="7394"/>
                </a:lnTo>
                <a:lnTo>
                  <a:pt x="9461" y="4425"/>
                </a:lnTo>
                <a:lnTo>
                  <a:pt x="9175" y="1402"/>
                </a:lnTo>
                <a:lnTo>
                  <a:pt x="9004" y="8202"/>
                </a:lnTo>
                <a:lnTo>
                  <a:pt x="9175" y="11063"/>
                </a:lnTo>
                <a:lnTo>
                  <a:pt x="9290" y="13869"/>
                </a:lnTo>
                <a:lnTo>
                  <a:pt x="9346" y="16514"/>
                </a:lnTo>
                <a:lnTo>
                  <a:pt x="6325" y="16891"/>
                </a:lnTo>
                <a:lnTo>
                  <a:pt x="3248" y="17161"/>
                </a:lnTo>
                <a:lnTo>
                  <a:pt x="112" y="17322"/>
                </a:lnTo>
                <a:lnTo>
                  <a:pt x="112" y="14678"/>
                </a:lnTo>
                <a:lnTo>
                  <a:pt x="56" y="11927"/>
                </a:lnTo>
                <a:lnTo>
                  <a:pt x="0" y="9066"/>
                </a:lnTo>
                <a:lnTo>
                  <a:pt x="56" y="28656"/>
                </a:lnTo>
                <a:lnTo>
                  <a:pt x="56" y="26011"/>
                </a:lnTo>
                <a:lnTo>
                  <a:pt x="112" y="23475"/>
                </a:lnTo>
                <a:lnTo>
                  <a:pt x="112" y="17917"/>
                </a:lnTo>
                <a:lnTo>
                  <a:pt x="3248" y="17755"/>
                </a:lnTo>
                <a:lnTo>
                  <a:pt x="6325" y="17486"/>
                </a:lnTo>
                <a:lnTo>
                  <a:pt x="9346" y="17108"/>
                </a:lnTo>
                <a:lnTo>
                  <a:pt x="9403" y="19967"/>
                </a:lnTo>
                <a:lnTo>
                  <a:pt x="9346" y="22666"/>
                </a:lnTo>
                <a:lnTo>
                  <a:pt x="9403" y="32487"/>
                </a:lnTo>
                <a:lnTo>
                  <a:pt x="9403" y="32164"/>
                </a:lnTo>
                <a:lnTo>
                  <a:pt x="9630" y="30167"/>
                </a:lnTo>
                <a:lnTo>
                  <a:pt x="9745" y="28008"/>
                </a:lnTo>
                <a:lnTo>
                  <a:pt x="9860" y="25687"/>
                </a:lnTo>
                <a:lnTo>
                  <a:pt x="9860" y="10955"/>
                </a:lnTo>
                <a:lnTo>
                  <a:pt x="9689" y="8094"/>
                </a:lnTo>
                <a:lnTo>
                  <a:pt x="12709" y="7663"/>
                </a:lnTo>
                <a:lnTo>
                  <a:pt x="15616" y="7122"/>
                </a:lnTo>
                <a:lnTo>
                  <a:pt x="18409" y="6367"/>
                </a:lnTo>
                <a:lnTo>
                  <a:pt x="18693" y="9283"/>
                </a:lnTo>
                <a:lnTo>
                  <a:pt x="18864" y="12033"/>
                </a:lnTo>
                <a:lnTo>
                  <a:pt x="18920" y="5505"/>
                </a:lnTo>
                <a:lnTo>
                  <a:pt x="18749" y="3830"/>
                </a:lnTo>
                <a:lnTo>
                  <a:pt x="18522" y="2105"/>
                </a:lnTo>
                <a:lnTo>
                  <a:pt x="18238" y="324"/>
                </a:lnTo>
                <a:lnTo>
                  <a:pt x="18010" y="216"/>
                </a:lnTo>
                <a:lnTo>
                  <a:pt x="17553" y="0"/>
                </a:lnTo>
                <a:close/>
              </a:path>
            </a:pathLst>
          </a:custGeom>
          <a:solidFill>
            <a:srgbClr val="015F9D"/>
          </a:solidFill>
        </p:spPr>
        <p:txBody>
          <a:bodyPr wrap="square" lIns="0" tIns="0" rIns="0" bIns="0" rtlCol="0">
            <a:noAutofit/>
          </a:bodyPr>
          <a:lstStyle/>
          <a:p>
            <a:endParaRPr/>
          </a:p>
        </p:txBody>
      </p:sp>
      <p:sp>
        <p:nvSpPr>
          <p:cNvPr id="384" name="object 384"/>
          <p:cNvSpPr/>
          <p:nvPr/>
        </p:nvSpPr>
        <p:spPr>
          <a:xfrm>
            <a:off x="462746" y="751114"/>
            <a:ext cx="14826" cy="24715"/>
          </a:xfrm>
          <a:custGeom>
            <a:avLst/>
            <a:gdLst/>
            <a:ahLst/>
            <a:cxnLst/>
            <a:rect l="l" t="t" r="r" b="b"/>
            <a:pathLst>
              <a:path w="14826" h="24715">
                <a:moveTo>
                  <a:pt x="1083" y="14247"/>
                </a:moveTo>
                <a:lnTo>
                  <a:pt x="1139" y="11494"/>
                </a:lnTo>
                <a:lnTo>
                  <a:pt x="1083" y="8633"/>
                </a:lnTo>
                <a:lnTo>
                  <a:pt x="3989" y="7878"/>
                </a:lnTo>
                <a:lnTo>
                  <a:pt x="6782" y="7069"/>
                </a:lnTo>
                <a:lnTo>
                  <a:pt x="9409" y="6097"/>
                </a:lnTo>
                <a:lnTo>
                  <a:pt x="9570" y="8958"/>
                </a:lnTo>
                <a:lnTo>
                  <a:pt x="9630" y="11709"/>
                </a:lnTo>
                <a:lnTo>
                  <a:pt x="9469" y="14300"/>
                </a:lnTo>
                <a:lnTo>
                  <a:pt x="6782" y="15272"/>
                </a:lnTo>
                <a:lnTo>
                  <a:pt x="9409" y="14839"/>
                </a:lnTo>
                <a:lnTo>
                  <a:pt x="9227" y="17322"/>
                </a:lnTo>
                <a:lnTo>
                  <a:pt x="8945" y="19697"/>
                </a:lnTo>
                <a:lnTo>
                  <a:pt x="8442" y="21801"/>
                </a:lnTo>
                <a:lnTo>
                  <a:pt x="5870" y="22720"/>
                </a:lnTo>
                <a:lnTo>
                  <a:pt x="3020" y="23581"/>
                </a:lnTo>
                <a:lnTo>
                  <a:pt x="114" y="24284"/>
                </a:lnTo>
                <a:lnTo>
                  <a:pt x="0" y="24715"/>
                </a:lnTo>
                <a:lnTo>
                  <a:pt x="2964" y="24014"/>
                </a:lnTo>
                <a:lnTo>
                  <a:pt x="5755" y="23206"/>
                </a:lnTo>
                <a:lnTo>
                  <a:pt x="8321" y="22234"/>
                </a:lnTo>
                <a:lnTo>
                  <a:pt x="8825" y="22072"/>
                </a:lnTo>
                <a:lnTo>
                  <a:pt x="10375" y="21531"/>
                </a:lnTo>
                <a:lnTo>
                  <a:pt x="11846" y="20884"/>
                </a:lnTo>
                <a:lnTo>
                  <a:pt x="13215" y="20290"/>
                </a:lnTo>
                <a:lnTo>
                  <a:pt x="13457" y="19750"/>
                </a:lnTo>
                <a:lnTo>
                  <a:pt x="12027" y="20398"/>
                </a:lnTo>
                <a:lnTo>
                  <a:pt x="10536" y="21045"/>
                </a:lnTo>
                <a:lnTo>
                  <a:pt x="8945" y="21639"/>
                </a:lnTo>
                <a:lnTo>
                  <a:pt x="9469" y="19481"/>
                </a:lnTo>
                <a:lnTo>
                  <a:pt x="9811" y="17161"/>
                </a:lnTo>
                <a:lnTo>
                  <a:pt x="9973" y="14625"/>
                </a:lnTo>
                <a:lnTo>
                  <a:pt x="11684" y="13976"/>
                </a:lnTo>
                <a:lnTo>
                  <a:pt x="13275" y="13328"/>
                </a:lnTo>
                <a:lnTo>
                  <a:pt x="14826" y="12628"/>
                </a:lnTo>
                <a:lnTo>
                  <a:pt x="14766" y="12142"/>
                </a:lnTo>
                <a:lnTo>
                  <a:pt x="13275" y="12842"/>
                </a:lnTo>
                <a:lnTo>
                  <a:pt x="11684" y="13491"/>
                </a:lnTo>
                <a:lnTo>
                  <a:pt x="10033" y="14139"/>
                </a:lnTo>
                <a:lnTo>
                  <a:pt x="10154" y="11547"/>
                </a:lnTo>
                <a:lnTo>
                  <a:pt x="10154" y="8742"/>
                </a:lnTo>
                <a:lnTo>
                  <a:pt x="9973" y="5881"/>
                </a:lnTo>
                <a:lnTo>
                  <a:pt x="10839" y="5558"/>
                </a:lnTo>
                <a:lnTo>
                  <a:pt x="11684" y="5180"/>
                </a:lnTo>
                <a:lnTo>
                  <a:pt x="12490" y="4856"/>
                </a:lnTo>
                <a:lnTo>
                  <a:pt x="12248" y="4425"/>
                </a:lnTo>
                <a:lnTo>
                  <a:pt x="11503" y="4694"/>
                </a:lnTo>
                <a:lnTo>
                  <a:pt x="10718" y="5019"/>
                </a:lnTo>
                <a:lnTo>
                  <a:pt x="9912" y="5342"/>
                </a:lnTo>
                <a:lnTo>
                  <a:pt x="9811" y="3830"/>
                </a:lnTo>
                <a:lnTo>
                  <a:pt x="9691" y="2319"/>
                </a:lnTo>
                <a:lnTo>
                  <a:pt x="9469" y="755"/>
                </a:lnTo>
                <a:lnTo>
                  <a:pt x="9227" y="539"/>
                </a:lnTo>
                <a:lnTo>
                  <a:pt x="8784" y="0"/>
                </a:lnTo>
                <a:lnTo>
                  <a:pt x="9006" y="1888"/>
                </a:lnTo>
                <a:lnTo>
                  <a:pt x="9227" y="3722"/>
                </a:lnTo>
                <a:lnTo>
                  <a:pt x="9348" y="5558"/>
                </a:lnTo>
                <a:lnTo>
                  <a:pt x="6782" y="6475"/>
                </a:lnTo>
                <a:lnTo>
                  <a:pt x="3989" y="7339"/>
                </a:lnTo>
                <a:lnTo>
                  <a:pt x="1083" y="8039"/>
                </a:lnTo>
                <a:lnTo>
                  <a:pt x="1025" y="5342"/>
                </a:lnTo>
                <a:lnTo>
                  <a:pt x="855" y="2589"/>
                </a:lnTo>
                <a:lnTo>
                  <a:pt x="912" y="16836"/>
                </a:lnTo>
                <a:lnTo>
                  <a:pt x="1083" y="14247"/>
                </a:lnTo>
                <a:close/>
              </a:path>
            </a:pathLst>
          </a:custGeom>
          <a:solidFill>
            <a:srgbClr val="015F9D"/>
          </a:solidFill>
        </p:spPr>
        <p:txBody>
          <a:bodyPr wrap="square" lIns="0" tIns="0" rIns="0" bIns="0" rtlCol="0">
            <a:noAutofit/>
          </a:bodyPr>
          <a:lstStyle/>
          <a:p>
            <a:endParaRPr/>
          </a:p>
        </p:txBody>
      </p:sp>
      <p:sp>
        <p:nvSpPr>
          <p:cNvPr id="385" name="object 385"/>
          <p:cNvSpPr/>
          <p:nvPr/>
        </p:nvSpPr>
        <p:spPr>
          <a:xfrm>
            <a:off x="408430" y="743720"/>
            <a:ext cx="25476" cy="38370"/>
          </a:xfrm>
          <a:custGeom>
            <a:avLst/>
            <a:gdLst/>
            <a:ahLst/>
            <a:cxnLst/>
            <a:rect l="l" t="t" r="r" b="b"/>
            <a:pathLst>
              <a:path w="25476" h="38370">
                <a:moveTo>
                  <a:pt x="7238" y="32434"/>
                </a:moveTo>
                <a:lnTo>
                  <a:pt x="7125" y="31894"/>
                </a:lnTo>
                <a:lnTo>
                  <a:pt x="9975" y="32595"/>
                </a:lnTo>
                <a:lnTo>
                  <a:pt x="12937" y="33189"/>
                </a:lnTo>
                <a:lnTo>
                  <a:pt x="16073" y="33620"/>
                </a:lnTo>
                <a:lnTo>
                  <a:pt x="16357" y="35672"/>
                </a:lnTo>
                <a:lnTo>
                  <a:pt x="16528" y="33242"/>
                </a:lnTo>
                <a:lnTo>
                  <a:pt x="16244" y="31192"/>
                </a:lnTo>
                <a:lnTo>
                  <a:pt x="16073" y="28872"/>
                </a:lnTo>
                <a:lnTo>
                  <a:pt x="15902" y="26444"/>
                </a:lnTo>
                <a:lnTo>
                  <a:pt x="15787" y="23367"/>
                </a:lnTo>
                <a:lnTo>
                  <a:pt x="15730" y="20669"/>
                </a:lnTo>
                <a:lnTo>
                  <a:pt x="15787" y="17808"/>
                </a:lnTo>
                <a:lnTo>
                  <a:pt x="18693" y="18241"/>
                </a:lnTo>
                <a:lnTo>
                  <a:pt x="21714" y="18511"/>
                </a:lnTo>
                <a:lnTo>
                  <a:pt x="24793" y="18727"/>
                </a:lnTo>
                <a:lnTo>
                  <a:pt x="24793" y="24286"/>
                </a:lnTo>
                <a:lnTo>
                  <a:pt x="24850" y="26822"/>
                </a:lnTo>
                <a:lnTo>
                  <a:pt x="24906" y="29466"/>
                </a:lnTo>
                <a:lnTo>
                  <a:pt x="24962" y="31517"/>
                </a:lnTo>
                <a:lnTo>
                  <a:pt x="25077" y="33351"/>
                </a:lnTo>
                <a:lnTo>
                  <a:pt x="25133" y="33837"/>
                </a:lnTo>
                <a:lnTo>
                  <a:pt x="25248" y="36536"/>
                </a:lnTo>
                <a:lnTo>
                  <a:pt x="25476" y="38370"/>
                </a:lnTo>
                <a:lnTo>
                  <a:pt x="25419" y="0"/>
                </a:lnTo>
                <a:lnTo>
                  <a:pt x="25248" y="3130"/>
                </a:lnTo>
                <a:lnTo>
                  <a:pt x="25133" y="6152"/>
                </a:lnTo>
                <a:lnTo>
                  <a:pt x="25021" y="9119"/>
                </a:lnTo>
                <a:lnTo>
                  <a:pt x="22000" y="8905"/>
                </a:lnTo>
                <a:lnTo>
                  <a:pt x="19035" y="8635"/>
                </a:lnTo>
                <a:lnTo>
                  <a:pt x="16186" y="8202"/>
                </a:lnTo>
                <a:lnTo>
                  <a:pt x="19035" y="9336"/>
                </a:lnTo>
                <a:lnTo>
                  <a:pt x="22000" y="9660"/>
                </a:lnTo>
                <a:lnTo>
                  <a:pt x="25021" y="9822"/>
                </a:lnTo>
                <a:lnTo>
                  <a:pt x="24906" y="12683"/>
                </a:lnTo>
                <a:lnTo>
                  <a:pt x="24850" y="15489"/>
                </a:lnTo>
                <a:lnTo>
                  <a:pt x="24793" y="18133"/>
                </a:lnTo>
                <a:lnTo>
                  <a:pt x="21714" y="17917"/>
                </a:lnTo>
                <a:lnTo>
                  <a:pt x="18693" y="17647"/>
                </a:lnTo>
                <a:lnTo>
                  <a:pt x="15787" y="17216"/>
                </a:lnTo>
                <a:lnTo>
                  <a:pt x="15730" y="5127"/>
                </a:lnTo>
                <a:lnTo>
                  <a:pt x="15503" y="8094"/>
                </a:lnTo>
                <a:lnTo>
                  <a:pt x="12482" y="7608"/>
                </a:lnTo>
                <a:lnTo>
                  <a:pt x="9574" y="6961"/>
                </a:lnTo>
                <a:lnTo>
                  <a:pt x="6839" y="6260"/>
                </a:lnTo>
                <a:lnTo>
                  <a:pt x="7010" y="4694"/>
                </a:lnTo>
                <a:lnTo>
                  <a:pt x="7238" y="3183"/>
                </a:lnTo>
                <a:lnTo>
                  <a:pt x="7465" y="1619"/>
                </a:lnTo>
                <a:lnTo>
                  <a:pt x="7238" y="1727"/>
                </a:lnTo>
                <a:lnTo>
                  <a:pt x="6782" y="1997"/>
                </a:lnTo>
                <a:lnTo>
                  <a:pt x="6724" y="6961"/>
                </a:lnTo>
                <a:lnTo>
                  <a:pt x="9517" y="7716"/>
                </a:lnTo>
                <a:lnTo>
                  <a:pt x="12424" y="8311"/>
                </a:lnTo>
                <a:lnTo>
                  <a:pt x="15444" y="8797"/>
                </a:lnTo>
                <a:lnTo>
                  <a:pt x="15273" y="11658"/>
                </a:lnTo>
                <a:lnTo>
                  <a:pt x="15160" y="14463"/>
                </a:lnTo>
                <a:lnTo>
                  <a:pt x="15104" y="17108"/>
                </a:lnTo>
                <a:lnTo>
                  <a:pt x="11968" y="16622"/>
                </a:lnTo>
                <a:lnTo>
                  <a:pt x="8947" y="16028"/>
                </a:lnTo>
                <a:lnTo>
                  <a:pt x="6098" y="15272"/>
                </a:lnTo>
                <a:lnTo>
                  <a:pt x="6098" y="6800"/>
                </a:lnTo>
                <a:lnTo>
                  <a:pt x="5755" y="9660"/>
                </a:lnTo>
                <a:lnTo>
                  <a:pt x="5643" y="23961"/>
                </a:lnTo>
                <a:lnTo>
                  <a:pt x="2734" y="23206"/>
                </a:lnTo>
                <a:lnTo>
                  <a:pt x="0" y="22342"/>
                </a:lnTo>
                <a:lnTo>
                  <a:pt x="56" y="22828"/>
                </a:lnTo>
                <a:lnTo>
                  <a:pt x="2793" y="23691"/>
                </a:lnTo>
                <a:lnTo>
                  <a:pt x="5699" y="24447"/>
                </a:lnTo>
                <a:lnTo>
                  <a:pt x="5870" y="26928"/>
                </a:lnTo>
                <a:lnTo>
                  <a:pt x="6154" y="29195"/>
                </a:lnTo>
                <a:lnTo>
                  <a:pt x="6041" y="21478"/>
                </a:lnTo>
                <a:lnTo>
                  <a:pt x="5985" y="18727"/>
                </a:lnTo>
                <a:lnTo>
                  <a:pt x="6041" y="15866"/>
                </a:lnTo>
                <a:lnTo>
                  <a:pt x="8947" y="16622"/>
                </a:lnTo>
                <a:lnTo>
                  <a:pt x="11968" y="17216"/>
                </a:lnTo>
                <a:lnTo>
                  <a:pt x="15104" y="17700"/>
                </a:lnTo>
                <a:lnTo>
                  <a:pt x="15046" y="20561"/>
                </a:lnTo>
                <a:lnTo>
                  <a:pt x="15160" y="23314"/>
                </a:lnTo>
                <a:lnTo>
                  <a:pt x="15273" y="25850"/>
                </a:lnTo>
                <a:lnTo>
                  <a:pt x="12140" y="25364"/>
                </a:lnTo>
                <a:lnTo>
                  <a:pt x="9062" y="24770"/>
                </a:lnTo>
                <a:lnTo>
                  <a:pt x="9119" y="25311"/>
                </a:lnTo>
                <a:lnTo>
                  <a:pt x="12140" y="25903"/>
                </a:lnTo>
                <a:lnTo>
                  <a:pt x="15332" y="26389"/>
                </a:lnTo>
                <a:lnTo>
                  <a:pt x="15444" y="28817"/>
                </a:lnTo>
                <a:lnTo>
                  <a:pt x="15674" y="31084"/>
                </a:lnTo>
                <a:lnTo>
                  <a:pt x="16014" y="33189"/>
                </a:lnTo>
                <a:lnTo>
                  <a:pt x="12881" y="32758"/>
                </a:lnTo>
                <a:lnTo>
                  <a:pt x="9860" y="32164"/>
                </a:lnTo>
                <a:lnTo>
                  <a:pt x="7066" y="31462"/>
                </a:lnTo>
                <a:lnTo>
                  <a:pt x="6782" y="32542"/>
                </a:lnTo>
                <a:lnTo>
                  <a:pt x="7181" y="34269"/>
                </a:lnTo>
                <a:lnTo>
                  <a:pt x="7636" y="35887"/>
                </a:lnTo>
                <a:lnTo>
                  <a:pt x="7580" y="34269"/>
                </a:lnTo>
                <a:lnTo>
                  <a:pt x="7238" y="32434"/>
                </a:lnTo>
                <a:close/>
              </a:path>
            </a:pathLst>
          </a:custGeom>
          <a:solidFill>
            <a:srgbClr val="015F9D"/>
          </a:solidFill>
        </p:spPr>
        <p:txBody>
          <a:bodyPr wrap="square" lIns="0" tIns="0" rIns="0" bIns="0" rtlCol="0">
            <a:noAutofit/>
          </a:bodyPr>
          <a:lstStyle/>
          <a:p>
            <a:endParaRPr/>
          </a:p>
        </p:txBody>
      </p:sp>
      <p:sp>
        <p:nvSpPr>
          <p:cNvPr id="386" name="object 386"/>
          <p:cNvSpPr/>
          <p:nvPr/>
        </p:nvSpPr>
        <p:spPr>
          <a:xfrm>
            <a:off x="424217" y="767087"/>
            <a:ext cx="9119" cy="6099"/>
          </a:xfrm>
          <a:custGeom>
            <a:avLst/>
            <a:gdLst/>
            <a:ahLst/>
            <a:cxnLst/>
            <a:rect l="l" t="t" r="r" b="b"/>
            <a:pathLst>
              <a:path w="9119" h="6099">
                <a:moveTo>
                  <a:pt x="0" y="0"/>
                </a:moveTo>
                <a:lnTo>
                  <a:pt x="114" y="3077"/>
                </a:lnTo>
                <a:lnTo>
                  <a:pt x="3020" y="3508"/>
                </a:lnTo>
                <a:lnTo>
                  <a:pt x="5985" y="3777"/>
                </a:lnTo>
                <a:lnTo>
                  <a:pt x="9062" y="3939"/>
                </a:lnTo>
                <a:lnTo>
                  <a:pt x="9119" y="6099"/>
                </a:lnTo>
                <a:lnTo>
                  <a:pt x="9062" y="3455"/>
                </a:lnTo>
                <a:lnTo>
                  <a:pt x="5985" y="3291"/>
                </a:lnTo>
                <a:lnTo>
                  <a:pt x="3020" y="2969"/>
                </a:lnTo>
                <a:lnTo>
                  <a:pt x="114" y="2591"/>
                </a:lnTo>
                <a:lnTo>
                  <a:pt x="0" y="0"/>
                </a:lnTo>
                <a:close/>
              </a:path>
            </a:pathLst>
          </a:custGeom>
          <a:solidFill>
            <a:srgbClr val="015F9D"/>
          </a:solidFill>
        </p:spPr>
        <p:txBody>
          <a:bodyPr wrap="square" lIns="0" tIns="0" rIns="0" bIns="0" rtlCol="0">
            <a:noAutofit/>
          </a:bodyPr>
          <a:lstStyle/>
          <a:p>
            <a:endParaRPr/>
          </a:p>
        </p:txBody>
      </p:sp>
      <p:sp>
        <p:nvSpPr>
          <p:cNvPr id="387" name="object 387"/>
          <p:cNvSpPr/>
          <p:nvPr/>
        </p:nvSpPr>
        <p:spPr>
          <a:xfrm>
            <a:off x="431455" y="778312"/>
            <a:ext cx="11342" cy="10416"/>
          </a:xfrm>
          <a:custGeom>
            <a:avLst/>
            <a:gdLst/>
            <a:ahLst/>
            <a:cxnLst/>
            <a:rect l="l" t="t" r="r" b="b"/>
            <a:pathLst>
              <a:path w="11342" h="10416">
                <a:moveTo>
                  <a:pt x="2964" y="7502"/>
                </a:moveTo>
                <a:lnTo>
                  <a:pt x="3248" y="8958"/>
                </a:lnTo>
                <a:lnTo>
                  <a:pt x="3478" y="10091"/>
                </a:lnTo>
                <a:lnTo>
                  <a:pt x="2338" y="10038"/>
                </a:lnTo>
                <a:lnTo>
                  <a:pt x="1139" y="9930"/>
                </a:lnTo>
                <a:lnTo>
                  <a:pt x="0" y="9822"/>
                </a:lnTo>
                <a:lnTo>
                  <a:pt x="2622" y="10200"/>
                </a:lnTo>
                <a:lnTo>
                  <a:pt x="5357" y="10416"/>
                </a:lnTo>
                <a:lnTo>
                  <a:pt x="10828" y="10416"/>
                </a:lnTo>
                <a:lnTo>
                  <a:pt x="11342" y="10145"/>
                </a:lnTo>
                <a:lnTo>
                  <a:pt x="10716" y="10200"/>
                </a:lnTo>
                <a:lnTo>
                  <a:pt x="9461" y="10200"/>
                </a:lnTo>
                <a:lnTo>
                  <a:pt x="7524" y="10253"/>
                </a:lnTo>
                <a:lnTo>
                  <a:pt x="5643" y="10200"/>
                </a:lnTo>
                <a:lnTo>
                  <a:pt x="3762" y="10091"/>
                </a:lnTo>
                <a:lnTo>
                  <a:pt x="3590" y="8958"/>
                </a:lnTo>
                <a:lnTo>
                  <a:pt x="3306" y="7502"/>
                </a:lnTo>
                <a:lnTo>
                  <a:pt x="3135" y="5774"/>
                </a:lnTo>
                <a:lnTo>
                  <a:pt x="3077" y="5397"/>
                </a:lnTo>
                <a:lnTo>
                  <a:pt x="2908" y="3777"/>
                </a:lnTo>
                <a:lnTo>
                  <a:pt x="2793" y="1997"/>
                </a:lnTo>
                <a:lnTo>
                  <a:pt x="2678" y="0"/>
                </a:lnTo>
                <a:lnTo>
                  <a:pt x="2678" y="5719"/>
                </a:lnTo>
                <a:lnTo>
                  <a:pt x="2964" y="7502"/>
                </a:lnTo>
                <a:close/>
              </a:path>
            </a:pathLst>
          </a:custGeom>
          <a:solidFill>
            <a:srgbClr val="015F9D"/>
          </a:solidFill>
        </p:spPr>
        <p:txBody>
          <a:bodyPr wrap="square" lIns="0" tIns="0" rIns="0" bIns="0" rtlCol="0">
            <a:noAutofit/>
          </a:bodyPr>
          <a:lstStyle/>
          <a:p>
            <a:endParaRPr/>
          </a:p>
        </p:txBody>
      </p:sp>
      <p:sp>
        <p:nvSpPr>
          <p:cNvPr id="388" name="object 388"/>
          <p:cNvSpPr/>
          <p:nvPr/>
        </p:nvSpPr>
        <p:spPr>
          <a:xfrm>
            <a:off x="433963" y="740105"/>
            <a:ext cx="22171" cy="43657"/>
          </a:xfrm>
          <a:custGeom>
            <a:avLst/>
            <a:gdLst/>
            <a:ahLst/>
            <a:cxnLst/>
            <a:rect l="l" t="t" r="r" b="b"/>
            <a:pathLst>
              <a:path w="22171" h="43657">
                <a:moveTo>
                  <a:pt x="2279" y="13598"/>
                </a:moveTo>
                <a:lnTo>
                  <a:pt x="4331" y="13653"/>
                </a:lnTo>
                <a:lnTo>
                  <a:pt x="6440" y="13598"/>
                </a:lnTo>
                <a:lnTo>
                  <a:pt x="8492" y="13598"/>
                </a:lnTo>
                <a:lnTo>
                  <a:pt x="9519" y="13545"/>
                </a:lnTo>
                <a:lnTo>
                  <a:pt x="9576" y="16405"/>
                </a:lnTo>
                <a:lnTo>
                  <a:pt x="9632" y="19156"/>
                </a:lnTo>
                <a:lnTo>
                  <a:pt x="9689" y="21801"/>
                </a:lnTo>
                <a:lnTo>
                  <a:pt x="8436" y="21856"/>
                </a:lnTo>
                <a:lnTo>
                  <a:pt x="7181" y="21909"/>
                </a:lnTo>
                <a:lnTo>
                  <a:pt x="3876" y="21909"/>
                </a:lnTo>
                <a:lnTo>
                  <a:pt x="1939" y="21856"/>
                </a:lnTo>
                <a:lnTo>
                  <a:pt x="0" y="21748"/>
                </a:lnTo>
                <a:lnTo>
                  <a:pt x="1939" y="22448"/>
                </a:lnTo>
                <a:lnTo>
                  <a:pt x="3876" y="22503"/>
                </a:lnTo>
                <a:lnTo>
                  <a:pt x="7181" y="22503"/>
                </a:lnTo>
                <a:lnTo>
                  <a:pt x="8436" y="22448"/>
                </a:lnTo>
                <a:lnTo>
                  <a:pt x="9689" y="22448"/>
                </a:lnTo>
                <a:lnTo>
                  <a:pt x="9747" y="25256"/>
                </a:lnTo>
                <a:lnTo>
                  <a:pt x="9747" y="30490"/>
                </a:lnTo>
                <a:lnTo>
                  <a:pt x="8891" y="30543"/>
                </a:lnTo>
                <a:lnTo>
                  <a:pt x="7125" y="30543"/>
                </a:lnTo>
                <a:lnTo>
                  <a:pt x="4730" y="30598"/>
                </a:lnTo>
                <a:lnTo>
                  <a:pt x="2338" y="30543"/>
                </a:lnTo>
                <a:lnTo>
                  <a:pt x="0" y="30976"/>
                </a:lnTo>
                <a:lnTo>
                  <a:pt x="2338" y="31084"/>
                </a:lnTo>
                <a:lnTo>
                  <a:pt x="4730" y="31137"/>
                </a:lnTo>
                <a:lnTo>
                  <a:pt x="7125" y="31084"/>
                </a:lnTo>
                <a:lnTo>
                  <a:pt x="8891" y="31084"/>
                </a:lnTo>
                <a:lnTo>
                  <a:pt x="9747" y="31029"/>
                </a:lnTo>
                <a:lnTo>
                  <a:pt x="9747" y="33134"/>
                </a:lnTo>
                <a:lnTo>
                  <a:pt x="9803" y="43657"/>
                </a:lnTo>
                <a:lnTo>
                  <a:pt x="9975" y="42038"/>
                </a:lnTo>
                <a:lnTo>
                  <a:pt x="10089" y="40257"/>
                </a:lnTo>
                <a:lnTo>
                  <a:pt x="10031" y="3669"/>
                </a:lnTo>
                <a:lnTo>
                  <a:pt x="12881" y="3561"/>
                </a:lnTo>
                <a:lnTo>
                  <a:pt x="15674" y="3291"/>
                </a:lnTo>
                <a:lnTo>
                  <a:pt x="18467" y="2914"/>
                </a:lnTo>
                <a:lnTo>
                  <a:pt x="18808" y="5989"/>
                </a:lnTo>
                <a:lnTo>
                  <a:pt x="19037" y="9011"/>
                </a:lnTo>
                <a:lnTo>
                  <a:pt x="19265" y="11978"/>
                </a:lnTo>
                <a:lnTo>
                  <a:pt x="16359" y="12356"/>
                </a:lnTo>
                <a:lnTo>
                  <a:pt x="13338" y="12628"/>
                </a:lnTo>
                <a:lnTo>
                  <a:pt x="10259" y="12789"/>
                </a:lnTo>
                <a:lnTo>
                  <a:pt x="10202" y="9820"/>
                </a:lnTo>
                <a:lnTo>
                  <a:pt x="10202" y="37776"/>
                </a:lnTo>
                <a:lnTo>
                  <a:pt x="10202" y="36965"/>
                </a:lnTo>
                <a:lnTo>
                  <a:pt x="10317" y="35131"/>
                </a:lnTo>
                <a:lnTo>
                  <a:pt x="10373" y="33134"/>
                </a:lnTo>
                <a:lnTo>
                  <a:pt x="10317" y="13545"/>
                </a:lnTo>
                <a:lnTo>
                  <a:pt x="13338" y="13383"/>
                </a:lnTo>
                <a:lnTo>
                  <a:pt x="16359" y="13112"/>
                </a:lnTo>
                <a:lnTo>
                  <a:pt x="19321" y="12681"/>
                </a:lnTo>
                <a:lnTo>
                  <a:pt x="19492" y="5881"/>
                </a:lnTo>
                <a:lnTo>
                  <a:pt x="19150" y="2805"/>
                </a:lnTo>
                <a:lnTo>
                  <a:pt x="20177" y="2644"/>
                </a:lnTo>
                <a:lnTo>
                  <a:pt x="21202" y="2481"/>
                </a:lnTo>
                <a:lnTo>
                  <a:pt x="22171" y="2319"/>
                </a:lnTo>
                <a:lnTo>
                  <a:pt x="21772" y="2158"/>
                </a:lnTo>
                <a:lnTo>
                  <a:pt x="21317" y="2050"/>
                </a:lnTo>
                <a:lnTo>
                  <a:pt x="20918" y="1942"/>
                </a:lnTo>
                <a:lnTo>
                  <a:pt x="20290" y="2050"/>
                </a:lnTo>
                <a:lnTo>
                  <a:pt x="19720" y="2103"/>
                </a:lnTo>
                <a:lnTo>
                  <a:pt x="19094" y="2211"/>
                </a:lnTo>
                <a:lnTo>
                  <a:pt x="19037" y="1942"/>
                </a:lnTo>
                <a:lnTo>
                  <a:pt x="18751" y="1347"/>
                </a:lnTo>
                <a:lnTo>
                  <a:pt x="18296" y="1617"/>
                </a:lnTo>
                <a:lnTo>
                  <a:pt x="18353" y="2319"/>
                </a:lnTo>
                <a:lnTo>
                  <a:pt x="15674" y="2697"/>
                </a:lnTo>
                <a:lnTo>
                  <a:pt x="12824" y="2914"/>
                </a:lnTo>
                <a:lnTo>
                  <a:pt x="9975" y="3075"/>
                </a:lnTo>
                <a:lnTo>
                  <a:pt x="9975" y="1942"/>
                </a:lnTo>
                <a:lnTo>
                  <a:pt x="9918" y="1294"/>
                </a:lnTo>
                <a:lnTo>
                  <a:pt x="9918" y="647"/>
                </a:lnTo>
                <a:lnTo>
                  <a:pt x="9860" y="53"/>
                </a:lnTo>
                <a:lnTo>
                  <a:pt x="9632" y="0"/>
                </a:lnTo>
                <a:lnTo>
                  <a:pt x="9519" y="12789"/>
                </a:lnTo>
                <a:lnTo>
                  <a:pt x="8492" y="12842"/>
                </a:lnTo>
                <a:lnTo>
                  <a:pt x="7467" y="12842"/>
                </a:lnTo>
                <a:lnTo>
                  <a:pt x="6440" y="12897"/>
                </a:lnTo>
                <a:lnTo>
                  <a:pt x="4331" y="12897"/>
                </a:lnTo>
                <a:lnTo>
                  <a:pt x="2279" y="12842"/>
                </a:lnTo>
                <a:lnTo>
                  <a:pt x="285" y="12734"/>
                </a:lnTo>
                <a:lnTo>
                  <a:pt x="229" y="13490"/>
                </a:lnTo>
                <a:lnTo>
                  <a:pt x="2279" y="13598"/>
                </a:lnTo>
                <a:close/>
              </a:path>
            </a:pathLst>
          </a:custGeom>
          <a:solidFill>
            <a:srgbClr val="015F9D"/>
          </a:solidFill>
        </p:spPr>
        <p:txBody>
          <a:bodyPr wrap="square" lIns="0" tIns="0" rIns="0" bIns="0" rtlCol="0">
            <a:noAutofit/>
          </a:bodyPr>
          <a:lstStyle/>
          <a:p>
            <a:endParaRPr/>
          </a:p>
        </p:txBody>
      </p:sp>
      <p:sp>
        <p:nvSpPr>
          <p:cNvPr id="389" name="object 389"/>
          <p:cNvSpPr/>
          <p:nvPr/>
        </p:nvSpPr>
        <p:spPr>
          <a:xfrm>
            <a:off x="410025" y="745717"/>
            <a:ext cx="5187" cy="13275"/>
          </a:xfrm>
          <a:custGeom>
            <a:avLst/>
            <a:gdLst/>
            <a:ahLst/>
            <a:cxnLst/>
            <a:rect l="l" t="t" r="r" b="b"/>
            <a:pathLst>
              <a:path w="5187" h="13275">
                <a:moveTo>
                  <a:pt x="1482" y="3886"/>
                </a:moveTo>
                <a:lnTo>
                  <a:pt x="2964" y="4372"/>
                </a:lnTo>
                <a:lnTo>
                  <a:pt x="4503" y="4802"/>
                </a:lnTo>
                <a:lnTo>
                  <a:pt x="4503" y="13275"/>
                </a:lnTo>
                <a:lnTo>
                  <a:pt x="4559" y="10577"/>
                </a:lnTo>
                <a:lnTo>
                  <a:pt x="4789" y="7825"/>
                </a:lnTo>
                <a:lnTo>
                  <a:pt x="5129" y="4964"/>
                </a:lnTo>
                <a:lnTo>
                  <a:pt x="5187" y="0"/>
                </a:lnTo>
                <a:lnTo>
                  <a:pt x="4960" y="1349"/>
                </a:lnTo>
                <a:lnTo>
                  <a:pt x="4789" y="2752"/>
                </a:lnTo>
                <a:lnTo>
                  <a:pt x="4617" y="4102"/>
                </a:lnTo>
                <a:lnTo>
                  <a:pt x="3250" y="3724"/>
                </a:lnTo>
                <a:lnTo>
                  <a:pt x="1939" y="3291"/>
                </a:lnTo>
                <a:lnTo>
                  <a:pt x="628" y="2860"/>
                </a:lnTo>
                <a:lnTo>
                  <a:pt x="0" y="3400"/>
                </a:lnTo>
                <a:lnTo>
                  <a:pt x="1482" y="3886"/>
                </a:lnTo>
                <a:close/>
              </a:path>
            </a:pathLst>
          </a:custGeom>
          <a:solidFill>
            <a:srgbClr val="015F9D"/>
          </a:solidFill>
        </p:spPr>
        <p:txBody>
          <a:bodyPr wrap="square" lIns="0" tIns="0" rIns="0" bIns="0" rtlCol="0">
            <a:noAutofit/>
          </a:bodyPr>
          <a:lstStyle/>
          <a:p>
            <a:endParaRPr/>
          </a:p>
        </p:txBody>
      </p:sp>
      <p:sp>
        <p:nvSpPr>
          <p:cNvPr id="390" name="object 390"/>
          <p:cNvSpPr/>
          <p:nvPr/>
        </p:nvSpPr>
        <p:spPr>
          <a:xfrm>
            <a:off x="435218" y="788404"/>
            <a:ext cx="3762" cy="161"/>
          </a:xfrm>
          <a:custGeom>
            <a:avLst/>
            <a:gdLst/>
            <a:ahLst/>
            <a:cxnLst/>
            <a:rect l="l" t="t" r="r" b="b"/>
            <a:pathLst>
              <a:path w="3762" h="161">
                <a:moveTo>
                  <a:pt x="1881" y="108"/>
                </a:moveTo>
                <a:lnTo>
                  <a:pt x="0" y="0"/>
                </a:lnTo>
                <a:lnTo>
                  <a:pt x="1254" y="108"/>
                </a:lnTo>
                <a:lnTo>
                  <a:pt x="2849" y="161"/>
                </a:lnTo>
                <a:lnTo>
                  <a:pt x="3762" y="161"/>
                </a:lnTo>
                <a:lnTo>
                  <a:pt x="1881" y="108"/>
                </a:lnTo>
                <a:close/>
              </a:path>
            </a:pathLst>
          </a:custGeom>
          <a:solidFill>
            <a:srgbClr val="0062A0"/>
          </a:solidFill>
        </p:spPr>
        <p:txBody>
          <a:bodyPr wrap="square" lIns="0" tIns="0" rIns="0" bIns="0" rtlCol="0">
            <a:noAutofit/>
          </a:bodyPr>
          <a:lstStyle/>
          <a:p>
            <a:endParaRPr/>
          </a:p>
        </p:txBody>
      </p:sp>
      <p:sp>
        <p:nvSpPr>
          <p:cNvPr id="391" name="object 391"/>
          <p:cNvSpPr/>
          <p:nvPr/>
        </p:nvSpPr>
        <p:spPr>
          <a:xfrm>
            <a:off x="434134" y="778312"/>
            <a:ext cx="569" cy="8958"/>
          </a:xfrm>
          <a:custGeom>
            <a:avLst/>
            <a:gdLst/>
            <a:ahLst/>
            <a:cxnLst/>
            <a:rect l="l" t="t" r="r" b="b"/>
            <a:pathLst>
              <a:path w="569" h="8958">
                <a:moveTo>
                  <a:pt x="285" y="7502"/>
                </a:moveTo>
                <a:lnTo>
                  <a:pt x="569" y="8958"/>
                </a:lnTo>
                <a:lnTo>
                  <a:pt x="398" y="5397"/>
                </a:lnTo>
                <a:lnTo>
                  <a:pt x="229" y="3777"/>
                </a:lnTo>
                <a:lnTo>
                  <a:pt x="114" y="1997"/>
                </a:lnTo>
                <a:lnTo>
                  <a:pt x="0" y="0"/>
                </a:lnTo>
                <a:lnTo>
                  <a:pt x="0" y="5719"/>
                </a:lnTo>
                <a:lnTo>
                  <a:pt x="285" y="7502"/>
                </a:lnTo>
                <a:close/>
              </a:path>
            </a:pathLst>
          </a:custGeom>
          <a:solidFill>
            <a:srgbClr val="0062A0"/>
          </a:solidFill>
        </p:spPr>
        <p:txBody>
          <a:bodyPr wrap="square" lIns="0" tIns="0" rIns="0" bIns="0" rtlCol="0">
            <a:noAutofit/>
          </a:bodyPr>
          <a:lstStyle/>
          <a:p>
            <a:endParaRPr/>
          </a:p>
        </p:txBody>
      </p:sp>
      <p:sp>
        <p:nvSpPr>
          <p:cNvPr id="392" name="object 392"/>
          <p:cNvSpPr/>
          <p:nvPr/>
        </p:nvSpPr>
        <p:spPr>
          <a:xfrm>
            <a:off x="443938" y="741886"/>
            <a:ext cx="11056" cy="40257"/>
          </a:xfrm>
          <a:custGeom>
            <a:avLst/>
            <a:gdLst/>
            <a:ahLst/>
            <a:cxnLst/>
            <a:rect l="l" t="t" r="r" b="b"/>
            <a:pathLst>
              <a:path w="11056" h="40257">
                <a:moveTo>
                  <a:pt x="11056" y="700"/>
                </a:moveTo>
                <a:lnTo>
                  <a:pt x="10601" y="592"/>
                </a:lnTo>
                <a:lnTo>
                  <a:pt x="10144" y="485"/>
                </a:lnTo>
                <a:lnTo>
                  <a:pt x="9689" y="322"/>
                </a:lnTo>
                <a:lnTo>
                  <a:pt x="9290" y="430"/>
                </a:lnTo>
                <a:lnTo>
                  <a:pt x="8833" y="161"/>
                </a:lnTo>
                <a:lnTo>
                  <a:pt x="8321" y="0"/>
                </a:lnTo>
                <a:lnTo>
                  <a:pt x="8377" y="539"/>
                </a:lnTo>
                <a:lnTo>
                  <a:pt x="5699" y="916"/>
                </a:lnTo>
                <a:lnTo>
                  <a:pt x="2849" y="1133"/>
                </a:lnTo>
                <a:lnTo>
                  <a:pt x="0" y="1294"/>
                </a:lnTo>
                <a:lnTo>
                  <a:pt x="0" y="40257"/>
                </a:lnTo>
                <a:lnTo>
                  <a:pt x="114" y="38476"/>
                </a:lnTo>
                <a:lnTo>
                  <a:pt x="227" y="36426"/>
                </a:lnTo>
                <a:lnTo>
                  <a:pt x="227" y="8039"/>
                </a:lnTo>
                <a:lnTo>
                  <a:pt x="171" y="5017"/>
                </a:lnTo>
                <a:lnTo>
                  <a:pt x="56" y="1888"/>
                </a:lnTo>
                <a:lnTo>
                  <a:pt x="2906" y="1780"/>
                </a:lnTo>
                <a:lnTo>
                  <a:pt x="5699" y="1511"/>
                </a:lnTo>
                <a:lnTo>
                  <a:pt x="8492" y="1133"/>
                </a:lnTo>
                <a:lnTo>
                  <a:pt x="8833" y="4208"/>
                </a:lnTo>
                <a:lnTo>
                  <a:pt x="9062" y="7231"/>
                </a:lnTo>
                <a:lnTo>
                  <a:pt x="9290" y="10198"/>
                </a:lnTo>
                <a:lnTo>
                  <a:pt x="6384" y="10575"/>
                </a:lnTo>
                <a:lnTo>
                  <a:pt x="3363" y="10847"/>
                </a:lnTo>
                <a:lnTo>
                  <a:pt x="6384" y="11331"/>
                </a:lnTo>
                <a:lnTo>
                  <a:pt x="9346" y="10900"/>
                </a:lnTo>
                <a:lnTo>
                  <a:pt x="9517" y="4100"/>
                </a:lnTo>
                <a:lnTo>
                  <a:pt x="9175" y="1025"/>
                </a:lnTo>
                <a:lnTo>
                  <a:pt x="9803" y="916"/>
                </a:lnTo>
                <a:lnTo>
                  <a:pt x="10430" y="808"/>
                </a:lnTo>
                <a:lnTo>
                  <a:pt x="11056" y="700"/>
                </a:lnTo>
                <a:close/>
              </a:path>
            </a:pathLst>
          </a:custGeom>
          <a:solidFill>
            <a:srgbClr val="0062A0"/>
          </a:solidFill>
        </p:spPr>
        <p:txBody>
          <a:bodyPr wrap="square" lIns="0" tIns="0" rIns="0" bIns="0" rtlCol="0">
            <a:noAutofit/>
          </a:bodyPr>
          <a:lstStyle/>
          <a:p>
            <a:endParaRPr/>
          </a:p>
        </p:txBody>
      </p:sp>
      <p:sp>
        <p:nvSpPr>
          <p:cNvPr id="393" name="object 393"/>
          <p:cNvSpPr/>
          <p:nvPr/>
        </p:nvSpPr>
        <p:spPr>
          <a:xfrm>
            <a:off x="433963" y="740589"/>
            <a:ext cx="35916" cy="47976"/>
          </a:xfrm>
          <a:custGeom>
            <a:avLst/>
            <a:gdLst/>
            <a:ahLst/>
            <a:cxnLst/>
            <a:rect l="l" t="t" r="r" b="b"/>
            <a:pathLst>
              <a:path w="35916" h="47976">
                <a:moveTo>
                  <a:pt x="1939" y="21964"/>
                </a:moveTo>
                <a:lnTo>
                  <a:pt x="3876" y="22019"/>
                </a:lnTo>
                <a:lnTo>
                  <a:pt x="7181" y="22019"/>
                </a:lnTo>
                <a:lnTo>
                  <a:pt x="8436" y="21964"/>
                </a:lnTo>
                <a:lnTo>
                  <a:pt x="9689" y="21964"/>
                </a:lnTo>
                <a:lnTo>
                  <a:pt x="9747" y="24772"/>
                </a:lnTo>
                <a:lnTo>
                  <a:pt x="9747" y="30006"/>
                </a:lnTo>
                <a:lnTo>
                  <a:pt x="8891" y="30059"/>
                </a:lnTo>
                <a:lnTo>
                  <a:pt x="7125" y="30059"/>
                </a:lnTo>
                <a:lnTo>
                  <a:pt x="4730" y="30114"/>
                </a:lnTo>
                <a:lnTo>
                  <a:pt x="2338" y="30059"/>
                </a:lnTo>
                <a:lnTo>
                  <a:pt x="0" y="30492"/>
                </a:lnTo>
                <a:lnTo>
                  <a:pt x="2338" y="30600"/>
                </a:lnTo>
                <a:lnTo>
                  <a:pt x="4730" y="30653"/>
                </a:lnTo>
                <a:lnTo>
                  <a:pt x="7125" y="30600"/>
                </a:lnTo>
                <a:lnTo>
                  <a:pt x="8891" y="30600"/>
                </a:lnTo>
                <a:lnTo>
                  <a:pt x="9747" y="30545"/>
                </a:lnTo>
                <a:lnTo>
                  <a:pt x="9747" y="32650"/>
                </a:lnTo>
                <a:lnTo>
                  <a:pt x="9689" y="34647"/>
                </a:lnTo>
                <a:lnTo>
                  <a:pt x="9632" y="36481"/>
                </a:lnTo>
                <a:lnTo>
                  <a:pt x="9632" y="37292"/>
                </a:lnTo>
                <a:lnTo>
                  <a:pt x="8436" y="37345"/>
                </a:lnTo>
                <a:lnTo>
                  <a:pt x="7181" y="37400"/>
                </a:lnTo>
                <a:lnTo>
                  <a:pt x="3989" y="37400"/>
                </a:lnTo>
                <a:lnTo>
                  <a:pt x="2052" y="37345"/>
                </a:lnTo>
                <a:lnTo>
                  <a:pt x="171" y="37237"/>
                </a:lnTo>
                <a:lnTo>
                  <a:pt x="171" y="43442"/>
                </a:lnTo>
                <a:lnTo>
                  <a:pt x="171" y="37723"/>
                </a:lnTo>
                <a:lnTo>
                  <a:pt x="2052" y="37778"/>
                </a:lnTo>
                <a:lnTo>
                  <a:pt x="3989" y="37831"/>
                </a:lnTo>
                <a:lnTo>
                  <a:pt x="8436" y="37831"/>
                </a:lnTo>
                <a:lnTo>
                  <a:pt x="9632" y="37778"/>
                </a:lnTo>
                <a:lnTo>
                  <a:pt x="9576" y="39773"/>
                </a:lnTo>
                <a:lnTo>
                  <a:pt x="9461" y="41554"/>
                </a:lnTo>
                <a:lnTo>
                  <a:pt x="9348" y="43173"/>
                </a:lnTo>
                <a:lnTo>
                  <a:pt x="8150" y="43228"/>
                </a:lnTo>
                <a:lnTo>
                  <a:pt x="3989" y="43228"/>
                </a:lnTo>
                <a:lnTo>
                  <a:pt x="2279" y="43173"/>
                </a:lnTo>
                <a:lnTo>
                  <a:pt x="569" y="43120"/>
                </a:lnTo>
                <a:lnTo>
                  <a:pt x="741" y="46681"/>
                </a:lnTo>
                <a:lnTo>
                  <a:pt x="970" y="47815"/>
                </a:lnTo>
                <a:lnTo>
                  <a:pt x="2509" y="47923"/>
                </a:lnTo>
                <a:lnTo>
                  <a:pt x="1254" y="47815"/>
                </a:lnTo>
                <a:lnTo>
                  <a:pt x="1083" y="46681"/>
                </a:lnTo>
                <a:lnTo>
                  <a:pt x="799" y="45225"/>
                </a:lnTo>
                <a:lnTo>
                  <a:pt x="628" y="43498"/>
                </a:lnTo>
                <a:lnTo>
                  <a:pt x="2279" y="43551"/>
                </a:lnTo>
                <a:lnTo>
                  <a:pt x="3989" y="43606"/>
                </a:lnTo>
                <a:lnTo>
                  <a:pt x="8150" y="43606"/>
                </a:lnTo>
                <a:lnTo>
                  <a:pt x="9348" y="43551"/>
                </a:lnTo>
                <a:lnTo>
                  <a:pt x="9177" y="45278"/>
                </a:lnTo>
                <a:lnTo>
                  <a:pt x="9006" y="46734"/>
                </a:lnTo>
                <a:lnTo>
                  <a:pt x="8835" y="47868"/>
                </a:lnTo>
                <a:lnTo>
                  <a:pt x="8208" y="47923"/>
                </a:lnTo>
                <a:lnTo>
                  <a:pt x="6954" y="47923"/>
                </a:lnTo>
                <a:lnTo>
                  <a:pt x="5016" y="47976"/>
                </a:lnTo>
                <a:lnTo>
                  <a:pt x="8436" y="47976"/>
                </a:lnTo>
                <a:lnTo>
                  <a:pt x="9747" y="47868"/>
                </a:lnTo>
                <a:lnTo>
                  <a:pt x="9119" y="47868"/>
                </a:lnTo>
                <a:lnTo>
                  <a:pt x="9348" y="46734"/>
                </a:lnTo>
                <a:lnTo>
                  <a:pt x="9576" y="45278"/>
                </a:lnTo>
                <a:lnTo>
                  <a:pt x="9747" y="43551"/>
                </a:lnTo>
                <a:lnTo>
                  <a:pt x="12709" y="43443"/>
                </a:lnTo>
                <a:lnTo>
                  <a:pt x="15559" y="43173"/>
                </a:lnTo>
                <a:lnTo>
                  <a:pt x="18296" y="42795"/>
                </a:lnTo>
                <a:lnTo>
                  <a:pt x="17954" y="44306"/>
                </a:lnTo>
                <a:lnTo>
                  <a:pt x="17611" y="45603"/>
                </a:lnTo>
                <a:lnTo>
                  <a:pt x="17213" y="46628"/>
                </a:lnTo>
                <a:lnTo>
                  <a:pt x="17499" y="46734"/>
                </a:lnTo>
                <a:lnTo>
                  <a:pt x="17954" y="45656"/>
                </a:lnTo>
                <a:lnTo>
                  <a:pt x="18353" y="44306"/>
                </a:lnTo>
                <a:lnTo>
                  <a:pt x="18695" y="42742"/>
                </a:lnTo>
                <a:lnTo>
                  <a:pt x="21545" y="42364"/>
                </a:lnTo>
                <a:lnTo>
                  <a:pt x="24280" y="41878"/>
                </a:lnTo>
                <a:lnTo>
                  <a:pt x="26902" y="41231"/>
                </a:lnTo>
                <a:lnTo>
                  <a:pt x="26503" y="42364"/>
                </a:lnTo>
                <a:lnTo>
                  <a:pt x="26104" y="43389"/>
                </a:lnTo>
                <a:lnTo>
                  <a:pt x="25647" y="44253"/>
                </a:lnTo>
                <a:lnTo>
                  <a:pt x="26104" y="44092"/>
                </a:lnTo>
                <a:lnTo>
                  <a:pt x="26503" y="43228"/>
                </a:lnTo>
                <a:lnTo>
                  <a:pt x="26902" y="42256"/>
                </a:lnTo>
                <a:lnTo>
                  <a:pt x="27300" y="41176"/>
                </a:lnTo>
                <a:lnTo>
                  <a:pt x="30037" y="40475"/>
                </a:lnTo>
                <a:lnTo>
                  <a:pt x="32601" y="39720"/>
                </a:lnTo>
                <a:lnTo>
                  <a:pt x="34937" y="38856"/>
                </a:lnTo>
                <a:lnTo>
                  <a:pt x="35167" y="38748"/>
                </a:lnTo>
                <a:lnTo>
                  <a:pt x="35916" y="36859"/>
                </a:lnTo>
                <a:lnTo>
                  <a:pt x="35109" y="38478"/>
                </a:lnTo>
                <a:lnTo>
                  <a:pt x="32772" y="39342"/>
                </a:lnTo>
                <a:lnTo>
                  <a:pt x="30207" y="40098"/>
                </a:lnTo>
                <a:lnTo>
                  <a:pt x="27415" y="40745"/>
                </a:lnTo>
                <a:lnTo>
                  <a:pt x="27985" y="39181"/>
                </a:lnTo>
                <a:lnTo>
                  <a:pt x="28440" y="37292"/>
                </a:lnTo>
                <a:lnTo>
                  <a:pt x="28783" y="35295"/>
                </a:lnTo>
                <a:lnTo>
                  <a:pt x="28898" y="34809"/>
                </a:lnTo>
                <a:lnTo>
                  <a:pt x="29182" y="32650"/>
                </a:lnTo>
                <a:lnTo>
                  <a:pt x="29125" y="28009"/>
                </a:lnTo>
                <a:lnTo>
                  <a:pt x="28954" y="30492"/>
                </a:lnTo>
                <a:lnTo>
                  <a:pt x="28726" y="32812"/>
                </a:lnTo>
                <a:lnTo>
                  <a:pt x="28384" y="34917"/>
                </a:lnTo>
                <a:lnTo>
                  <a:pt x="25647" y="35511"/>
                </a:lnTo>
                <a:lnTo>
                  <a:pt x="22741" y="36050"/>
                </a:lnTo>
                <a:lnTo>
                  <a:pt x="19720" y="36481"/>
                </a:lnTo>
                <a:lnTo>
                  <a:pt x="19664" y="26661"/>
                </a:lnTo>
                <a:lnTo>
                  <a:pt x="19607" y="29197"/>
                </a:lnTo>
                <a:lnTo>
                  <a:pt x="16643" y="29575"/>
                </a:lnTo>
                <a:lnTo>
                  <a:pt x="13565" y="29844"/>
                </a:lnTo>
                <a:lnTo>
                  <a:pt x="10373" y="30006"/>
                </a:lnTo>
                <a:lnTo>
                  <a:pt x="10373" y="30545"/>
                </a:lnTo>
                <a:lnTo>
                  <a:pt x="13509" y="30383"/>
                </a:lnTo>
                <a:lnTo>
                  <a:pt x="16586" y="30114"/>
                </a:lnTo>
                <a:lnTo>
                  <a:pt x="19607" y="29736"/>
                </a:lnTo>
                <a:lnTo>
                  <a:pt x="19664" y="36914"/>
                </a:lnTo>
                <a:lnTo>
                  <a:pt x="22685" y="36536"/>
                </a:lnTo>
                <a:lnTo>
                  <a:pt x="25534" y="35995"/>
                </a:lnTo>
                <a:lnTo>
                  <a:pt x="28328" y="35348"/>
                </a:lnTo>
                <a:lnTo>
                  <a:pt x="27985" y="37400"/>
                </a:lnTo>
                <a:lnTo>
                  <a:pt x="27528" y="39234"/>
                </a:lnTo>
                <a:lnTo>
                  <a:pt x="27017" y="40853"/>
                </a:lnTo>
                <a:lnTo>
                  <a:pt x="24394" y="41447"/>
                </a:lnTo>
                <a:lnTo>
                  <a:pt x="21657" y="41986"/>
                </a:lnTo>
                <a:lnTo>
                  <a:pt x="18751" y="42364"/>
                </a:lnTo>
                <a:lnTo>
                  <a:pt x="19094" y="40745"/>
                </a:lnTo>
                <a:lnTo>
                  <a:pt x="19436" y="38964"/>
                </a:lnTo>
                <a:lnTo>
                  <a:pt x="19378" y="34161"/>
                </a:lnTo>
                <a:lnTo>
                  <a:pt x="19208" y="36103"/>
                </a:lnTo>
                <a:lnTo>
                  <a:pt x="19208" y="36536"/>
                </a:lnTo>
                <a:lnTo>
                  <a:pt x="16300" y="36914"/>
                </a:lnTo>
                <a:lnTo>
                  <a:pt x="13279" y="37183"/>
                </a:lnTo>
                <a:lnTo>
                  <a:pt x="10202" y="37292"/>
                </a:lnTo>
                <a:lnTo>
                  <a:pt x="10202" y="9336"/>
                </a:lnTo>
                <a:lnTo>
                  <a:pt x="10202" y="37723"/>
                </a:lnTo>
                <a:lnTo>
                  <a:pt x="13223" y="37614"/>
                </a:lnTo>
                <a:lnTo>
                  <a:pt x="16244" y="37345"/>
                </a:lnTo>
                <a:lnTo>
                  <a:pt x="19150" y="36967"/>
                </a:lnTo>
                <a:lnTo>
                  <a:pt x="18922" y="39017"/>
                </a:lnTo>
                <a:lnTo>
                  <a:pt x="18695" y="40853"/>
                </a:lnTo>
                <a:lnTo>
                  <a:pt x="18353" y="42417"/>
                </a:lnTo>
                <a:lnTo>
                  <a:pt x="15618" y="42795"/>
                </a:lnTo>
                <a:lnTo>
                  <a:pt x="12768" y="43012"/>
                </a:lnTo>
                <a:lnTo>
                  <a:pt x="9803" y="43173"/>
                </a:lnTo>
                <a:lnTo>
                  <a:pt x="9975" y="41554"/>
                </a:lnTo>
                <a:lnTo>
                  <a:pt x="9975" y="1457"/>
                </a:lnTo>
                <a:lnTo>
                  <a:pt x="9918" y="1027"/>
                </a:lnTo>
                <a:lnTo>
                  <a:pt x="9918" y="55"/>
                </a:lnTo>
                <a:lnTo>
                  <a:pt x="9632" y="55"/>
                </a:lnTo>
                <a:lnTo>
                  <a:pt x="9119" y="0"/>
                </a:lnTo>
                <a:lnTo>
                  <a:pt x="9119" y="1027"/>
                </a:lnTo>
                <a:lnTo>
                  <a:pt x="9177" y="1511"/>
                </a:lnTo>
                <a:lnTo>
                  <a:pt x="9177" y="1888"/>
                </a:lnTo>
                <a:lnTo>
                  <a:pt x="9233" y="3238"/>
                </a:lnTo>
                <a:lnTo>
                  <a:pt x="9348" y="6314"/>
                </a:lnTo>
                <a:lnTo>
                  <a:pt x="9405" y="9391"/>
                </a:lnTo>
                <a:lnTo>
                  <a:pt x="9519" y="12305"/>
                </a:lnTo>
                <a:lnTo>
                  <a:pt x="8492" y="12358"/>
                </a:lnTo>
                <a:lnTo>
                  <a:pt x="7467" y="12358"/>
                </a:lnTo>
                <a:lnTo>
                  <a:pt x="6440" y="12413"/>
                </a:lnTo>
                <a:lnTo>
                  <a:pt x="4331" y="12413"/>
                </a:lnTo>
                <a:lnTo>
                  <a:pt x="2279" y="12358"/>
                </a:lnTo>
                <a:lnTo>
                  <a:pt x="285" y="12250"/>
                </a:lnTo>
                <a:lnTo>
                  <a:pt x="229" y="13005"/>
                </a:lnTo>
                <a:lnTo>
                  <a:pt x="2279" y="13114"/>
                </a:lnTo>
                <a:lnTo>
                  <a:pt x="4331" y="13169"/>
                </a:lnTo>
                <a:lnTo>
                  <a:pt x="6440" y="13114"/>
                </a:lnTo>
                <a:lnTo>
                  <a:pt x="8492" y="13114"/>
                </a:lnTo>
                <a:lnTo>
                  <a:pt x="9519" y="13060"/>
                </a:lnTo>
                <a:lnTo>
                  <a:pt x="9576" y="15921"/>
                </a:lnTo>
                <a:lnTo>
                  <a:pt x="9632" y="18672"/>
                </a:lnTo>
                <a:lnTo>
                  <a:pt x="9689" y="21317"/>
                </a:lnTo>
                <a:lnTo>
                  <a:pt x="8436" y="21372"/>
                </a:lnTo>
                <a:lnTo>
                  <a:pt x="7181" y="21425"/>
                </a:lnTo>
                <a:lnTo>
                  <a:pt x="3876" y="21425"/>
                </a:lnTo>
                <a:lnTo>
                  <a:pt x="1939" y="21372"/>
                </a:lnTo>
                <a:lnTo>
                  <a:pt x="0" y="21263"/>
                </a:lnTo>
                <a:lnTo>
                  <a:pt x="0" y="21858"/>
                </a:lnTo>
                <a:lnTo>
                  <a:pt x="1939" y="21964"/>
                </a:lnTo>
                <a:close/>
              </a:path>
            </a:pathLst>
          </a:custGeom>
          <a:solidFill>
            <a:srgbClr val="0062A0"/>
          </a:solidFill>
        </p:spPr>
        <p:txBody>
          <a:bodyPr wrap="square" lIns="0" tIns="0" rIns="0" bIns="0" rtlCol="0">
            <a:noAutofit/>
          </a:bodyPr>
          <a:lstStyle/>
          <a:p>
            <a:endParaRPr/>
          </a:p>
        </p:txBody>
      </p:sp>
      <p:sp>
        <p:nvSpPr>
          <p:cNvPr id="394" name="object 394"/>
          <p:cNvSpPr/>
          <p:nvPr/>
        </p:nvSpPr>
        <p:spPr>
          <a:xfrm>
            <a:off x="454140" y="755539"/>
            <a:ext cx="9175" cy="14731"/>
          </a:xfrm>
          <a:custGeom>
            <a:avLst/>
            <a:gdLst/>
            <a:ahLst/>
            <a:cxnLst/>
            <a:rect l="l" t="t" r="r" b="b"/>
            <a:pathLst>
              <a:path w="9175" h="14731">
                <a:moveTo>
                  <a:pt x="3133" y="13761"/>
                </a:moveTo>
                <a:lnTo>
                  <a:pt x="56" y="14192"/>
                </a:lnTo>
                <a:lnTo>
                  <a:pt x="112" y="11656"/>
                </a:lnTo>
                <a:lnTo>
                  <a:pt x="171" y="8903"/>
                </a:lnTo>
                <a:lnTo>
                  <a:pt x="112" y="6044"/>
                </a:lnTo>
                <a:lnTo>
                  <a:pt x="3248" y="5611"/>
                </a:lnTo>
                <a:lnTo>
                  <a:pt x="6269" y="5072"/>
                </a:lnTo>
                <a:lnTo>
                  <a:pt x="9119" y="4370"/>
                </a:lnTo>
                <a:lnTo>
                  <a:pt x="9175" y="7231"/>
                </a:lnTo>
                <a:lnTo>
                  <a:pt x="9119" y="3777"/>
                </a:lnTo>
                <a:lnTo>
                  <a:pt x="6210" y="4478"/>
                </a:lnTo>
                <a:lnTo>
                  <a:pt x="3248" y="5019"/>
                </a:lnTo>
                <a:lnTo>
                  <a:pt x="112" y="5450"/>
                </a:lnTo>
                <a:lnTo>
                  <a:pt x="112" y="2805"/>
                </a:lnTo>
                <a:lnTo>
                  <a:pt x="0" y="0"/>
                </a:lnTo>
                <a:lnTo>
                  <a:pt x="0" y="14731"/>
                </a:lnTo>
                <a:lnTo>
                  <a:pt x="3077" y="14300"/>
                </a:lnTo>
                <a:lnTo>
                  <a:pt x="6098" y="13761"/>
                </a:lnTo>
                <a:lnTo>
                  <a:pt x="3133" y="13761"/>
                </a:lnTo>
                <a:close/>
              </a:path>
            </a:pathLst>
          </a:custGeom>
          <a:solidFill>
            <a:srgbClr val="0062A0"/>
          </a:solidFill>
        </p:spPr>
        <p:txBody>
          <a:bodyPr wrap="square" lIns="0" tIns="0" rIns="0" bIns="0" rtlCol="0">
            <a:noAutofit/>
          </a:bodyPr>
          <a:lstStyle/>
          <a:p>
            <a:endParaRPr/>
          </a:p>
        </p:txBody>
      </p:sp>
      <p:sp>
        <p:nvSpPr>
          <p:cNvPr id="395" name="object 395"/>
          <p:cNvSpPr/>
          <p:nvPr/>
        </p:nvSpPr>
        <p:spPr>
          <a:xfrm>
            <a:off x="405580" y="745986"/>
            <a:ext cx="18524" cy="28817"/>
          </a:xfrm>
          <a:custGeom>
            <a:avLst/>
            <a:gdLst/>
            <a:ahLst/>
            <a:cxnLst/>
            <a:rect l="l" t="t" r="r" b="b"/>
            <a:pathLst>
              <a:path w="18524" h="28817">
                <a:moveTo>
                  <a:pt x="342" y="24284"/>
                </a:moveTo>
                <a:lnTo>
                  <a:pt x="342" y="19644"/>
                </a:lnTo>
                <a:lnTo>
                  <a:pt x="2906" y="20561"/>
                </a:lnTo>
                <a:lnTo>
                  <a:pt x="5643" y="21425"/>
                </a:lnTo>
                <a:lnTo>
                  <a:pt x="8549" y="22180"/>
                </a:lnTo>
                <a:lnTo>
                  <a:pt x="8720" y="24662"/>
                </a:lnTo>
                <a:lnTo>
                  <a:pt x="8835" y="16461"/>
                </a:lnTo>
                <a:lnTo>
                  <a:pt x="8891" y="13600"/>
                </a:lnTo>
                <a:lnTo>
                  <a:pt x="11797" y="14355"/>
                </a:lnTo>
                <a:lnTo>
                  <a:pt x="14818" y="14949"/>
                </a:lnTo>
                <a:lnTo>
                  <a:pt x="17954" y="15434"/>
                </a:lnTo>
                <a:lnTo>
                  <a:pt x="17895" y="18294"/>
                </a:lnTo>
                <a:lnTo>
                  <a:pt x="18010" y="21047"/>
                </a:lnTo>
                <a:lnTo>
                  <a:pt x="18123" y="23583"/>
                </a:lnTo>
                <a:lnTo>
                  <a:pt x="14989" y="23097"/>
                </a:lnTo>
                <a:lnTo>
                  <a:pt x="11912" y="22503"/>
                </a:lnTo>
                <a:lnTo>
                  <a:pt x="11968" y="23044"/>
                </a:lnTo>
                <a:lnTo>
                  <a:pt x="14989" y="23637"/>
                </a:lnTo>
                <a:lnTo>
                  <a:pt x="18181" y="24122"/>
                </a:lnTo>
                <a:lnTo>
                  <a:pt x="18294" y="26551"/>
                </a:lnTo>
                <a:lnTo>
                  <a:pt x="18524" y="28817"/>
                </a:lnTo>
                <a:lnTo>
                  <a:pt x="18294" y="6530"/>
                </a:lnTo>
                <a:lnTo>
                  <a:pt x="18123" y="9391"/>
                </a:lnTo>
                <a:lnTo>
                  <a:pt x="18010" y="12197"/>
                </a:lnTo>
                <a:lnTo>
                  <a:pt x="17954" y="14841"/>
                </a:lnTo>
                <a:lnTo>
                  <a:pt x="14818" y="14355"/>
                </a:lnTo>
                <a:lnTo>
                  <a:pt x="11797" y="13761"/>
                </a:lnTo>
                <a:lnTo>
                  <a:pt x="8947" y="13005"/>
                </a:lnTo>
                <a:lnTo>
                  <a:pt x="9004" y="10308"/>
                </a:lnTo>
                <a:lnTo>
                  <a:pt x="9233" y="7555"/>
                </a:lnTo>
                <a:lnTo>
                  <a:pt x="9574" y="4694"/>
                </a:lnTo>
                <a:lnTo>
                  <a:pt x="12367" y="5450"/>
                </a:lnTo>
                <a:lnTo>
                  <a:pt x="9689" y="3994"/>
                </a:lnTo>
                <a:lnTo>
                  <a:pt x="9803" y="2644"/>
                </a:lnTo>
                <a:lnTo>
                  <a:pt x="10031" y="1349"/>
                </a:lnTo>
                <a:lnTo>
                  <a:pt x="10259" y="0"/>
                </a:lnTo>
                <a:lnTo>
                  <a:pt x="9975" y="108"/>
                </a:lnTo>
                <a:lnTo>
                  <a:pt x="9517" y="377"/>
                </a:lnTo>
                <a:lnTo>
                  <a:pt x="9346" y="1511"/>
                </a:lnTo>
                <a:lnTo>
                  <a:pt x="9175" y="2699"/>
                </a:lnTo>
                <a:lnTo>
                  <a:pt x="9062" y="3832"/>
                </a:lnTo>
                <a:lnTo>
                  <a:pt x="7922" y="3508"/>
                </a:lnTo>
                <a:lnTo>
                  <a:pt x="6839" y="3183"/>
                </a:lnTo>
                <a:lnTo>
                  <a:pt x="5755" y="2805"/>
                </a:lnTo>
                <a:lnTo>
                  <a:pt x="5528" y="2969"/>
                </a:lnTo>
                <a:lnTo>
                  <a:pt x="5073" y="3346"/>
                </a:lnTo>
                <a:lnTo>
                  <a:pt x="6325" y="3777"/>
                </a:lnTo>
                <a:lnTo>
                  <a:pt x="7636" y="4155"/>
                </a:lnTo>
                <a:lnTo>
                  <a:pt x="8947" y="4533"/>
                </a:lnTo>
                <a:lnTo>
                  <a:pt x="8605" y="7394"/>
                </a:lnTo>
                <a:lnTo>
                  <a:pt x="8492" y="21694"/>
                </a:lnTo>
                <a:lnTo>
                  <a:pt x="5584" y="20939"/>
                </a:lnTo>
                <a:lnTo>
                  <a:pt x="2849" y="20075"/>
                </a:lnTo>
                <a:lnTo>
                  <a:pt x="285" y="19158"/>
                </a:lnTo>
                <a:lnTo>
                  <a:pt x="114" y="16514"/>
                </a:lnTo>
                <a:lnTo>
                  <a:pt x="0" y="21911"/>
                </a:lnTo>
                <a:lnTo>
                  <a:pt x="342" y="24284"/>
                </a:lnTo>
                <a:close/>
              </a:path>
            </a:pathLst>
          </a:custGeom>
          <a:solidFill>
            <a:srgbClr val="0062A0"/>
          </a:solidFill>
        </p:spPr>
        <p:txBody>
          <a:bodyPr wrap="square" lIns="0" tIns="0" rIns="0" bIns="0" rtlCol="0">
            <a:noAutofit/>
          </a:bodyPr>
          <a:lstStyle/>
          <a:p>
            <a:endParaRPr/>
          </a:p>
        </p:txBody>
      </p:sp>
      <p:sp>
        <p:nvSpPr>
          <p:cNvPr id="396" name="object 396"/>
          <p:cNvSpPr/>
          <p:nvPr/>
        </p:nvSpPr>
        <p:spPr>
          <a:xfrm>
            <a:off x="402217" y="753381"/>
            <a:ext cx="11968" cy="14517"/>
          </a:xfrm>
          <a:custGeom>
            <a:avLst/>
            <a:gdLst/>
            <a:ahLst/>
            <a:cxnLst/>
            <a:rect l="l" t="t" r="r" b="b"/>
            <a:pathLst>
              <a:path w="11968" h="14517">
                <a:moveTo>
                  <a:pt x="3248" y="1725"/>
                </a:moveTo>
                <a:lnTo>
                  <a:pt x="3248" y="2211"/>
                </a:lnTo>
                <a:lnTo>
                  <a:pt x="3192" y="2697"/>
                </a:lnTo>
                <a:lnTo>
                  <a:pt x="2964" y="2644"/>
                </a:lnTo>
                <a:lnTo>
                  <a:pt x="2450" y="2589"/>
                </a:lnTo>
                <a:lnTo>
                  <a:pt x="2565" y="3022"/>
                </a:lnTo>
                <a:lnTo>
                  <a:pt x="3135" y="3236"/>
                </a:lnTo>
                <a:lnTo>
                  <a:pt x="2964" y="6150"/>
                </a:lnTo>
                <a:lnTo>
                  <a:pt x="2964" y="8903"/>
                </a:lnTo>
                <a:lnTo>
                  <a:pt x="3135" y="11547"/>
                </a:lnTo>
                <a:lnTo>
                  <a:pt x="2052" y="11117"/>
                </a:lnTo>
                <a:lnTo>
                  <a:pt x="1027" y="10684"/>
                </a:lnTo>
                <a:lnTo>
                  <a:pt x="0" y="10253"/>
                </a:lnTo>
                <a:lnTo>
                  <a:pt x="0" y="10684"/>
                </a:lnTo>
                <a:lnTo>
                  <a:pt x="1027" y="11170"/>
                </a:lnTo>
                <a:lnTo>
                  <a:pt x="2052" y="11603"/>
                </a:lnTo>
                <a:lnTo>
                  <a:pt x="3135" y="12033"/>
                </a:lnTo>
                <a:lnTo>
                  <a:pt x="3363" y="14517"/>
                </a:lnTo>
                <a:lnTo>
                  <a:pt x="3478" y="9119"/>
                </a:lnTo>
                <a:lnTo>
                  <a:pt x="3534" y="6367"/>
                </a:lnTo>
                <a:lnTo>
                  <a:pt x="3705" y="3453"/>
                </a:lnTo>
                <a:lnTo>
                  <a:pt x="6213" y="4425"/>
                </a:lnTo>
                <a:lnTo>
                  <a:pt x="8891" y="5288"/>
                </a:lnTo>
                <a:lnTo>
                  <a:pt x="11684" y="6044"/>
                </a:lnTo>
                <a:lnTo>
                  <a:pt x="11628" y="8903"/>
                </a:lnTo>
                <a:lnTo>
                  <a:pt x="11684" y="11709"/>
                </a:lnTo>
                <a:lnTo>
                  <a:pt x="11856" y="14300"/>
                </a:lnTo>
                <a:lnTo>
                  <a:pt x="11968" y="0"/>
                </a:lnTo>
                <a:lnTo>
                  <a:pt x="11797" y="2805"/>
                </a:lnTo>
                <a:lnTo>
                  <a:pt x="11684" y="5450"/>
                </a:lnTo>
                <a:lnTo>
                  <a:pt x="8891" y="4747"/>
                </a:lnTo>
                <a:lnTo>
                  <a:pt x="6269" y="3884"/>
                </a:lnTo>
                <a:lnTo>
                  <a:pt x="3762" y="2914"/>
                </a:lnTo>
                <a:lnTo>
                  <a:pt x="3818" y="2050"/>
                </a:lnTo>
                <a:lnTo>
                  <a:pt x="3933" y="1186"/>
                </a:lnTo>
                <a:lnTo>
                  <a:pt x="4048" y="269"/>
                </a:lnTo>
                <a:lnTo>
                  <a:pt x="3762" y="592"/>
                </a:lnTo>
                <a:lnTo>
                  <a:pt x="3306" y="1241"/>
                </a:lnTo>
                <a:lnTo>
                  <a:pt x="3248" y="1725"/>
                </a:lnTo>
                <a:close/>
              </a:path>
            </a:pathLst>
          </a:custGeom>
          <a:solidFill>
            <a:srgbClr val="0062A0"/>
          </a:solidFill>
        </p:spPr>
        <p:txBody>
          <a:bodyPr wrap="square" lIns="0" tIns="0" rIns="0" bIns="0" rtlCol="0">
            <a:noAutofit/>
          </a:bodyPr>
          <a:lstStyle/>
          <a:p>
            <a:endParaRPr/>
          </a:p>
        </p:txBody>
      </p:sp>
      <p:sp>
        <p:nvSpPr>
          <p:cNvPr id="397" name="object 397"/>
          <p:cNvSpPr/>
          <p:nvPr/>
        </p:nvSpPr>
        <p:spPr>
          <a:xfrm>
            <a:off x="409570" y="742695"/>
            <a:ext cx="24108" cy="44629"/>
          </a:xfrm>
          <a:custGeom>
            <a:avLst/>
            <a:gdLst/>
            <a:ahLst/>
            <a:cxnLst/>
            <a:rect l="l" t="t" r="r" b="b"/>
            <a:pathLst>
              <a:path w="24108" h="44629">
                <a:moveTo>
                  <a:pt x="21087" y="35401"/>
                </a:moveTo>
                <a:lnTo>
                  <a:pt x="23994" y="35564"/>
                </a:lnTo>
                <a:lnTo>
                  <a:pt x="24108" y="37561"/>
                </a:lnTo>
                <a:lnTo>
                  <a:pt x="23994" y="7177"/>
                </a:lnTo>
                <a:lnTo>
                  <a:pt x="23881" y="10145"/>
                </a:lnTo>
                <a:lnTo>
                  <a:pt x="20860" y="9930"/>
                </a:lnTo>
                <a:lnTo>
                  <a:pt x="17895" y="9660"/>
                </a:lnTo>
                <a:lnTo>
                  <a:pt x="15046" y="9228"/>
                </a:lnTo>
                <a:lnTo>
                  <a:pt x="15273" y="0"/>
                </a:lnTo>
                <a:lnTo>
                  <a:pt x="14874" y="3130"/>
                </a:lnTo>
                <a:lnTo>
                  <a:pt x="14591" y="6152"/>
                </a:lnTo>
                <a:lnTo>
                  <a:pt x="14647" y="18241"/>
                </a:lnTo>
                <a:lnTo>
                  <a:pt x="14703" y="15597"/>
                </a:lnTo>
                <a:lnTo>
                  <a:pt x="14818" y="12789"/>
                </a:lnTo>
                <a:lnTo>
                  <a:pt x="14989" y="9930"/>
                </a:lnTo>
                <a:lnTo>
                  <a:pt x="17895" y="10361"/>
                </a:lnTo>
                <a:lnTo>
                  <a:pt x="20860" y="10686"/>
                </a:lnTo>
                <a:lnTo>
                  <a:pt x="23881" y="10847"/>
                </a:lnTo>
                <a:lnTo>
                  <a:pt x="23937" y="34376"/>
                </a:lnTo>
                <a:lnTo>
                  <a:pt x="23994" y="34862"/>
                </a:lnTo>
                <a:lnTo>
                  <a:pt x="23994" y="35131"/>
                </a:lnTo>
                <a:lnTo>
                  <a:pt x="21031" y="34970"/>
                </a:lnTo>
                <a:lnTo>
                  <a:pt x="18181" y="34700"/>
                </a:lnTo>
                <a:lnTo>
                  <a:pt x="15388" y="34268"/>
                </a:lnTo>
                <a:lnTo>
                  <a:pt x="15217" y="36697"/>
                </a:lnTo>
                <a:lnTo>
                  <a:pt x="15616" y="38531"/>
                </a:lnTo>
                <a:lnTo>
                  <a:pt x="16073" y="40151"/>
                </a:lnTo>
                <a:lnTo>
                  <a:pt x="13052" y="39720"/>
                </a:lnTo>
                <a:lnTo>
                  <a:pt x="10202" y="39126"/>
                </a:lnTo>
                <a:lnTo>
                  <a:pt x="7465" y="38478"/>
                </a:lnTo>
                <a:lnTo>
                  <a:pt x="6954" y="36967"/>
                </a:lnTo>
                <a:lnTo>
                  <a:pt x="6440" y="35295"/>
                </a:lnTo>
                <a:lnTo>
                  <a:pt x="6496" y="36912"/>
                </a:lnTo>
                <a:lnTo>
                  <a:pt x="7066" y="38370"/>
                </a:lnTo>
                <a:lnTo>
                  <a:pt x="4503" y="37723"/>
                </a:lnTo>
                <a:lnTo>
                  <a:pt x="2164" y="36967"/>
                </a:lnTo>
                <a:lnTo>
                  <a:pt x="0" y="36156"/>
                </a:lnTo>
                <a:lnTo>
                  <a:pt x="227" y="36373"/>
                </a:lnTo>
                <a:lnTo>
                  <a:pt x="684" y="36751"/>
                </a:lnTo>
                <a:lnTo>
                  <a:pt x="2678" y="37506"/>
                </a:lnTo>
                <a:lnTo>
                  <a:pt x="4901" y="38154"/>
                </a:lnTo>
                <a:lnTo>
                  <a:pt x="7181" y="38748"/>
                </a:lnTo>
                <a:lnTo>
                  <a:pt x="7580" y="39773"/>
                </a:lnTo>
                <a:lnTo>
                  <a:pt x="8035" y="40690"/>
                </a:lnTo>
                <a:lnTo>
                  <a:pt x="8434" y="41500"/>
                </a:lnTo>
                <a:lnTo>
                  <a:pt x="8947" y="41715"/>
                </a:lnTo>
                <a:lnTo>
                  <a:pt x="8492" y="40853"/>
                </a:lnTo>
                <a:lnTo>
                  <a:pt x="8035" y="39934"/>
                </a:lnTo>
                <a:lnTo>
                  <a:pt x="7636" y="38856"/>
                </a:lnTo>
                <a:lnTo>
                  <a:pt x="10315" y="39503"/>
                </a:lnTo>
                <a:lnTo>
                  <a:pt x="13165" y="40098"/>
                </a:lnTo>
                <a:lnTo>
                  <a:pt x="16186" y="40528"/>
                </a:lnTo>
                <a:lnTo>
                  <a:pt x="16643" y="42093"/>
                </a:lnTo>
                <a:lnTo>
                  <a:pt x="17154" y="43443"/>
                </a:lnTo>
                <a:lnTo>
                  <a:pt x="17724" y="44576"/>
                </a:lnTo>
                <a:lnTo>
                  <a:pt x="18067" y="44629"/>
                </a:lnTo>
                <a:lnTo>
                  <a:pt x="17553" y="43551"/>
                </a:lnTo>
                <a:lnTo>
                  <a:pt x="17041" y="42201"/>
                </a:lnTo>
                <a:lnTo>
                  <a:pt x="16584" y="40582"/>
                </a:lnTo>
                <a:lnTo>
                  <a:pt x="19150" y="40959"/>
                </a:lnTo>
                <a:lnTo>
                  <a:pt x="21829" y="41231"/>
                </a:lnTo>
                <a:lnTo>
                  <a:pt x="21772" y="40853"/>
                </a:lnTo>
                <a:lnTo>
                  <a:pt x="19094" y="40582"/>
                </a:lnTo>
                <a:lnTo>
                  <a:pt x="16528" y="40204"/>
                </a:lnTo>
                <a:lnTo>
                  <a:pt x="16073" y="38586"/>
                </a:lnTo>
                <a:lnTo>
                  <a:pt x="15730" y="36751"/>
                </a:lnTo>
                <a:lnTo>
                  <a:pt x="15444" y="34754"/>
                </a:lnTo>
                <a:lnTo>
                  <a:pt x="18238" y="35131"/>
                </a:lnTo>
                <a:lnTo>
                  <a:pt x="21087" y="35401"/>
                </a:lnTo>
                <a:close/>
              </a:path>
            </a:pathLst>
          </a:custGeom>
          <a:solidFill>
            <a:srgbClr val="0062A0"/>
          </a:solidFill>
        </p:spPr>
        <p:txBody>
          <a:bodyPr wrap="square" lIns="0" tIns="0" rIns="0" bIns="0" rtlCol="0">
            <a:noAutofit/>
          </a:bodyPr>
          <a:lstStyle/>
          <a:p>
            <a:endParaRPr/>
          </a:p>
        </p:txBody>
      </p:sp>
      <p:sp>
        <p:nvSpPr>
          <p:cNvPr id="398" name="object 398"/>
          <p:cNvSpPr/>
          <p:nvPr/>
        </p:nvSpPr>
        <p:spPr>
          <a:xfrm>
            <a:off x="453341" y="770326"/>
            <a:ext cx="285" cy="9228"/>
          </a:xfrm>
          <a:custGeom>
            <a:avLst/>
            <a:gdLst/>
            <a:ahLst/>
            <a:cxnLst/>
            <a:rect l="l" t="t" r="r" b="b"/>
            <a:pathLst>
              <a:path w="285" h="9228">
                <a:moveTo>
                  <a:pt x="114" y="2266"/>
                </a:moveTo>
                <a:lnTo>
                  <a:pt x="0" y="4425"/>
                </a:lnTo>
                <a:lnTo>
                  <a:pt x="58" y="9228"/>
                </a:lnTo>
                <a:lnTo>
                  <a:pt x="285" y="7177"/>
                </a:lnTo>
                <a:lnTo>
                  <a:pt x="229" y="0"/>
                </a:lnTo>
                <a:lnTo>
                  <a:pt x="114" y="2266"/>
                </a:lnTo>
                <a:close/>
              </a:path>
            </a:pathLst>
          </a:custGeom>
          <a:solidFill>
            <a:srgbClr val="0062A0"/>
          </a:solidFill>
        </p:spPr>
        <p:txBody>
          <a:bodyPr wrap="square" lIns="0" tIns="0" rIns="0" bIns="0" rtlCol="0">
            <a:noAutofit/>
          </a:bodyPr>
          <a:lstStyle/>
          <a:p>
            <a:endParaRPr/>
          </a:p>
        </p:txBody>
      </p:sp>
      <p:sp>
        <p:nvSpPr>
          <p:cNvPr id="399" name="object 399"/>
          <p:cNvSpPr/>
          <p:nvPr/>
        </p:nvSpPr>
        <p:spPr>
          <a:xfrm>
            <a:off x="444165" y="745231"/>
            <a:ext cx="27989" cy="32650"/>
          </a:xfrm>
          <a:custGeom>
            <a:avLst/>
            <a:gdLst/>
            <a:ahLst/>
            <a:cxnLst/>
            <a:rect l="l" t="t" r="r" b="b"/>
            <a:pathLst>
              <a:path w="27989" h="32650">
                <a:moveTo>
                  <a:pt x="18010" y="1672"/>
                </a:moveTo>
                <a:lnTo>
                  <a:pt x="18238" y="3346"/>
                </a:lnTo>
                <a:lnTo>
                  <a:pt x="18409" y="5019"/>
                </a:lnTo>
                <a:lnTo>
                  <a:pt x="15674" y="5719"/>
                </a:lnTo>
                <a:lnTo>
                  <a:pt x="12766" y="6314"/>
                </a:lnTo>
                <a:lnTo>
                  <a:pt x="9745" y="6746"/>
                </a:lnTo>
                <a:lnTo>
                  <a:pt x="9576" y="3777"/>
                </a:lnTo>
                <a:lnTo>
                  <a:pt x="9290" y="755"/>
                </a:lnTo>
                <a:lnTo>
                  <a:pt x="9119" y="7555"/>
                </a:lnTo>
                <a:lnTo>
                  <a:pt x="9290" y="10416"/>
                </a:lnTo>
                <a:lnTo>
                  <a:pt x="9405" y="13222"/>
                </a:lnTo>
                <a:lnTo>
                  <a:pt x="9461" y="15866"/>
                </a:lnTo>
                <a:lnTo>
                  <a:pt x="6440" y="16244"/>
                </a:lnTo>
                <a:lnTo>
                  <a:pt x="3363" y="16514"/>
                </a:lnTo>
                <a:lnTo>
                  <a:pt x="227" y="16675"/>
                </a:lnTo>
                <a:lnTo>
                  <a:pt x="227" y="14031"/>
                </a:lnTo>
                <a:lnTo>
                  <a:pt x="171" y="11280"/>
                </a:lnTo>
                <a:lnTo>
                  <a:pt x="114" y="8419"/>
                </a:lnTo>
                <a:lnTo>
                  <a:pt x="3135" y="8258"/>
                </a:lnTo>
                <a:lnTo>
                  <a:pt x="6156" y="7986"/>
                </a:lnTo>
                <a:lnTo>
                  <a:pt x="3135" y="7502"/>
                </a:lnTo>
                <a:lnTo>
                  <a:pt x="56" y="7663"/>
                </a:lnTo>
                <a:lnTo>
                  <a:pt x="0" y="4694"/>
                </a:lnTo>
                <a:lnTo>
                  <a:pt x="0" y="32650"/>
                </a:lnTo>
                <a:lnTo>
                  <a:pt x="0" y="31839"/>
                </a:lnTo>
                <a:lnTo>
                  <a:pt x="114" y="30006"/>
                </a:lnTo>
                <a:lnTo>
                  <a:pt x="171" y="28008"/>
                </a:lnTo>
                <a:lnTo>
                  <a:pt x="171" y="25364"/>
                </a:lnTo>
                <a:lnTo>
                  <a:pt x="227" y="22828"/>
                </a:lnTo>
                <a:lnTo>
                  <a:pt x="227" y="17269"/>
                </a:lnTo>
                <a:lnTo>
                  <a:pt x="3363" y="17108"/>
                </a:lnTo>
                <a:lnTo>
                  <a:pt x="6440" y="16838"/>
                </a:lnTo>
                <a:lnTo>
                  <a:pt x="9461" y="16461"/>
                </a:lnTo>
                <a:lnTo>
                  <a:pt x="9517" y="19320"/>
                </a:lnTo>
                <a:lnTo>
                  <a:pt x="9461" y="22019"/>
                </a:lnTo>
                <a:lnTo>
                  <a:pt x="9517" y="31839"/>
                </a:lnTo>
                <a:lnTo>
                  <a:pt x="9517" y="31517"/>
                </a:lnTo>
                <a:lnTo>
                  <a:pt x="9745" y="29520"/>
                </a:lnTo>
                <a:lnTo>
                  <a:pt x="9860" y="27361"/>
                </a:lnTo>
                <a:lnTo>
                  <a:pt x="9975" y="25039"/>
                </a:lnTo>
                <a:lnTo>
                  <a:pt x="9975" y="10308"/>
                </a:lnTo>
                <a:lnTo>
                  <a:pt x="9803" y="7447"/>
                </a:lnTo>
                <a:lnTo>
                  <a:pt x="12824" y="7016"/>
                </a:lnTo>
                <a:lnTo>
                  <a:pt x="15730" y="6475"/>
                </a:lnTo>
                <a:lnTo>
                  <a:pt x="18524" y="5719"/>
                </a:lnTo>
                <a:lnTo>
                  <a:pt x="18808" y="8635"/>
                </a:lnTo>
                <a:lnTo>
                  <a:pt x="18979" y="11386"/>
                </a:lnTo>
                <a:lnTo>
                  <a:pt x="19094" y="14086"/>
                </a:lnTo>
                <a:lnTo>
                  <a:pt x="19150" y="17539"/>
                </a:lnTo>
                <a:lnTo>
                  <a:pt x="19094" y="20292"/>
                </a:lnTo>
                <a:lnTo>
                  <a:pt x="18922" y="22881"/>
                </a:lnTo>
                <a:lnTo>
                  <a:pt x="16073" y="23530"/>
                </a:lnTo>
                <a:lnTo>
                  <a:pt x="13108" y="24069"/>
                </a:lnTo>
                <a:lnTo>
                  <a:pt x="16073" y="24069"/>
                </a:lnTo>
                <a:lnTo>
                  <a:pt x="18922" y="23367"/>
                </a:lnTo>
                <a:lnTo>
                  <a:pt x="18979" y="28009"/>
                </a:lnTo>
                <a:lnTo>
                  <a:pt x="19265" y="25742"/>
                </a:lnTo>
                <a:lnTo>
                  <a:pt x="19436" y="23259"/>
                </a:lnTo>
                <a:lnTo>
                  <a:pt x="22455" y="22503"/>
                </a:lnTo>
                <a:lnTo>
                  <a:pt x="25305" y="21694"/>
                </a:lnTo>
                <a:lnTo>
                  <a:pt x="27989" y="20722"/>
                </a:lnTo>
                <a:lnTo>
                  <a:pt x="25363" y="21155"/>
                </a:lnTo>
                <a:lnTo>
                  <a:pt x="22513" y="22019"/>
                </a:lnTo>
                <a:lnTo>
                  <a:pt x="19492" y="22720"/>
                </a:lnTo>
                <a:lnTo>
                  <a:pt x="19436" y="8472"/>
                </a:lnTo>
                <a:lnTo>
                  <a:pt x="19094" y="5613"/>
                </a:lnTo>
                <a:lnTo>
                  <a:pt x="20916" y="5127"/>
                </a:lnTo>
                <a:lnTo>
                  <a:pt x="22685" y="4588"/>
                </a:lnTo>
                <a:lnTo>
                  <a:pt x="24336" y="4047"/>
                </a:lnTo>
                <a:lnTo>
                  <a:pt x="24108" y="3832"/>
                </a:lnTo>
                <a:lnTo>
                  <a:pt x="23653" y="3508"/>
                </a:lnTo>
                <a:lnTo>
                  <a:pt x="22171" y="3994"/>
                </a:lnTo>
                <a:lnTo>
                  <a:pt x="20632" y="4480"/>
                </a:lnTo>
                <a:lnTo>
                  <a:pt x="19035" y="4858"/>
                </a:lnTo>
                <a:lnTo>
                  <a:pt x="18864" y="3400"/>
                </a:lnTo>
                <a:lnTo>
                  <a:pt x="18695" y="1835"/>
                </a:lnTo>
                <a:lnTo>
                  <a:pt x="18465" y="324"/>
                </a:lnTo>
                <a:lnTo>
                  <a:pt x="18238" y="216"/>
                </a:lnTo>
                <a:lnTo>
                  <a:pt x="17783" y="0"/>
                </a:lnTo>
                <a:lnTo>
                  <a:pt x="18010" y="1672"/>
                </a:lnTo>
                <a:close/>
              </a:path>
            </a:pathLst>
          </a:custGeom>
          <a:solidFill>
            <a:srgbClr val="0062A0"/>
          </a:solidFill>
        </p:spPr>
        <p:txBody>
          <a:bodyPr wrap="square" lIns="0" tIns="0" rIns="0" bIns="0" rtlCol="0">
            <a:noAutofit/>
          </a:bodyPr>
          <a:lstStyle/>
          <a:p>
            <a:endParaRPr/>
          </a:p>
        </p:txBody>
      </p:sp>
      <p:sp>
        <p:nvSpPr>
          <p:cNvPr id="400" name="object 400"/>
          <p:cNvSpPr/>
          <p:nvPr/>
        </p:nvSpPr>
        <p:spPr>
          <a:xfrm>
            <a:off x="462746" y="752084"/>
            <a:ext cx="14303" cy="27253"/>
          </a:xfrm>
          <a:custGeom>
            <a:avLst/>
            <a:gdLst/>
            <a:ahLst/>
            <a:cxnLst/>
            <a:rect l="l" t="t" r="r" b="b"/>
            <a:pathLst>
              <a:path w="14303" h="27253">
                <a:moveTo>
                  <a:pt x="10154" y="7772"/>
                </a:moveTo>
                <a:lnTo>
                  <a:pt x="9973" y="4911"/>
                </a:lnTo>
                <a:lnTo>
                  <a:pt x="10657" y="4641"/>
                </a:lnTo>
                <a:lnTo>
                  <a:pt x="11342" y="4372"/>
                </a:lnTo>
                <a:lnTo>
                  <a:pt x="11966" y="4102"/>
                </a:lnTo>
                <a:lnTo>
                  <a:pt x="11745" y="3671"/>
                </a:lnTo>
                <a:lnTo>
                  <a:pt x="11120" y="3886"/>
                </a:lnTo>
                <a:lnTo>
                  <a:pt x="10536" y="4102"/>
                </a:lnTo>
                <a:lnTo>
                  <a:pt x="9912" y="4372"/>
                </a:lnTo>
                <a:lnTo>
                  <a:pt x="9852" y="3185"/>
                </a:lnTo>
                <a:lnTo>
                  <a:pt x="9751" y="1997"/>
                </a:lnTo>
                <a:lnTo>
                  <a:pt x="9570" y="755"/>
                </a:lnTo>
                <a:lnTo>
                  <a:pt x="9348" y="485"/>
                </a:lnTo>
                <a:lnTo>
                  <a:pt x="8885" y="0"/>
                </a:lnTo>
                <a:lnTo>
                  <a:pt x="9066" y="1566"/>
                </a:lnTo>
                <a:lnTo>
                  <a:pt x="9227" y="3077"/>
                </a:lnTo>
                <a:lnTo>
                  <a:pt x="9348" y="4588"/>
                </a:lnTo>
                <a:lnTo>
                  <a:pt x="6782" y="5505"/>
                </a:lnTo>
                <a:lnTo>
                  <a:pt x="3989" y="6369"/>
                </a:lnTo>
                <a:lnTo>
                  <a:pt x="1083" y="7069"/>
                </a:lnTo>
                <a:lnTo>
                  <a:pt x="1025" y="4372"/>
                </a:lnTo>
                <a:lnTo>
                  <a:pt x="855" y="1619"/>
                </a:lnTo>
                <a:lnTo>
                  <a:pt x="912" y="15866"/>
                </a:lnTo>
                <a:lnTo>
                  <a:pt x="1083" y="13277"/>
                </a:lnTo>
                <a:lnTo>
                  <a:pt x="1139" y="10524"/>
                </a:lnTo>
                <a:lnTo>
                  <a:pt x="1083" y="7663"/>
                </a:lnTo>
                <a:lnTo>
                  <a:pt x="3989" y="6908"/>
                </a:lnTo>
                <a:lnTo>
                  <a:pt x="6782" y="6099"/>
                </a:lnTo>
                <a:lnTo>
                  <a:pt x="9409" y="5127"/>
                </a:lnTo>
                <a:lnTo>
                  <a:pt x="9570" y="7988"/>
                </a:lnTo>
                <a:lnTo>
                  <a:pt x="9630" y="10739"/>
                </a:lnTo>
                <a:lnTo>
                  <a:pt x="9469" y="13330"/>
                </a:lnTo>
                <a:lnTo>
                  <a:pt x="6782" y="14302"/>
                </a:lnTo>
                <a:lnTo>
                  <a:pt x="9409" y="13869"/>
                </a:lnTo>
                <a:lnTo>
                  <a:pt x="9227" y="16352"/>
                </a:lnTo>
                <a:lnTo>
                  <a:pt x="8945" y="18727"/>
                </a:lnTo>
                <a:lnTo>
                  <a:pt x="8442" y="20831"/>
                </a:lnTo>
                <a:lnTo>
                  <a:pt x="5870" y="21749"/>
                </a:lnTo>
                <a:lnTo>
                  <a:pt x="3020" y="22611"/>
                </a:lnTo>
                <a:lnTo>
                  <a:pt x="114" y="23314"/>
                </a:lnTo>
                <a:lnTo>
                  <a:pt x="0" y="23745"/>
                </a:lnTo>
                <a:lnTo>
                  <a:pt x="2964" y="23044"/>
                </a:lnTo>
                <a:lnTo>
                  <a:pt x="5755" y="22235"/>
                </a:lnTo>
                <a:lnTo>
                  <a:pt x="8321" y="21263"/>
                </a:lnTo>
                <a:lnTo>
                  <a:pt x="7818" y="23475"/>
                </a:lnTo>
                <a:lnTo>
                  <a:pt x="7133" y="25364"/>
                </a:lnTo>
                <a:lnTo>
                  <a:pt x="6384" y="27253"/>
                </a:lnTo>
                <a:lnTo>
                  <a:pt x="6839" y="26822"/>
                </a:lnTo>
                <a:lnTo>
                  <a:pt x="7576" y="25203"/>
                </a:lnTo>
                <a:lnTo>
                  <a:pt x="8321" y="23314"/>
                </a:lnTo>
                <a:lnTo>
                  <a:pt x="8825" y="21102"/>
                </a:lnTo>
                <a:lnTo>
                  <a:pt x="10154" y="20616"/>
                </a:lnTo>
                <a:lnTo>
                  <a:pt x="11463" y="20075"/>
                </a:lnTo>
                <a:lnTo>
                  <a:pt x="12651" y="19536"/>
                </a:lnTo>
                <a:lnTo>
                  <a:pt x="12873" y="19050"/>
                </a:lnTo>
                <a:lnTo>
                  <a:pt x="11624" y="19591"/>
                </a:lnTo>
                <a:lnTo>
                  <a:pt x="10315" y="20130"/>
                </a:lnTo>
                <a:lnTo>
                  <a:pt x="8945" y="20669"/>
                </a:lnTo>
                <a:lnTo>
                  <a:pt x="9469" y="18511"/>
                </a:lnTo>
                <a:lnTo>
                  <a:pt x="9811" y="16191"/>
                </a:lnTo>
                <a:lnTo>
                  <a:pt x="9973" y="13655"/>
                </a:lnTo>
                <a:lnTo>
                  <a:pt x="11463" y="13114"/>
                </a:lnTo>
                <a:lnTo>
                  <a:pt x="12933" y="12521"/>
                </a:lnTo>
                <a:lnTo>
                  <a:pt x="14303" y="11872"/>
                </a:lnTo>
                <a:lnTo>
                  <a:pt x="14242" y="11388"/>
                </a:lnTo>
                <a:lnTo>
                  <a:pt x="12933" y="12035"/>
                </a:lnTo>
                <a:lnTo>
                  <a:pt x="11503" y="12575"/>
                </a:lnTo>
                <a:lnTo>
                  <a:pt x="10033" y="13169"/>
                </a:lnTo>
                <a:lnTo>
                  <a:pt x="10154" y="10577"/>
                </a:lnTo>
                <a:lnTo>
                  <a:pt x="10154" y="7772"/>
                </a:lnTo>
                <a:close/>
              </a:path>
            </a:pathLst>
          </a:custGeom>
          <a:solidFill>
            <a:srgbClr val="0062A0"/>
          </a:solidFill>
        </p:spPr>
        <p:txBody>
          <a:bodyPr wrap="square" lIns="0" tIns="0" rIns="0" bIns="0" rtlCol="0">
            <a:noAutofit/>
          </a:bodyPr>
          <a:lstStyle/>
          <a:p>
            <a:endParaRPr/>
          </a:p>
        </p:txBody>
      </p:sp>
      <p:sp>
        <p:nvSpPr>
          <p:cNvPr id="401" name="object 401"/>
          <p:cNvSpPr/>
          <p:nvPr/>
        </p:nvSpPr>
        <p:spPr>
          <a:xfrm>
            <a:off x="403643" y="748847"/>
            <a:ext cx="29864" cy="30759"/>
          </a:xfrm>
          <a:custGeom>
            <a:avLst/>
            <a:gdLst/>
            <a:ahLst/>
            <a:cxnLst/>
            <a:rect l="l" t="t" r="r" b="b"/>
            <a:pathLst>
              <a:path w="29864" h="30759">
                <a:moveTo>
                  <a:pt x="12025" y="27306"/>
                </a:moveTo>
                <a:lnTo>
                  <a:pt x="11912" y="26767"/>
                </a:lnTo>
                <a:lnTo>
                  <a:pt x="14762" y="27467"/>
                </a:lnTo>
                <a:lnTo>
                  <a:pt x="17724" y="28062"/>
                </a:lnTo>
                <a:lnTo>
                  <a:pt x="20860" y="28493"/>
                </a:lnTo>
                <a:lnTo>
                  <a:pt x="21144" y="30545"/>
                </a:lnTo>
                <a:lnTo>
                  <a:pt x="21315" y="28115"/>
                </a:lnTo>
                <a:lnTo>
                  <a:pt x="21031" y="26065"/>
                </a:lnTo>
                <a:lnTo>
                  <a:pt x="20860" y="23745"/>
                </a:lnTo>
                <a:lnTo>
                  <a:pt x="20689" y="21317"/>
                </a:lnTo>
                <a:lnTo>
                  <a:pt x="20574" y="18239"/>
                </a:lnTo>
                <a:lnTo>
                  <a:pt x="20518" y="15542"/>
                </a:lnTo>
                <a:lnTo>
                  <a:pt x="20574" y="12681"/>
                </a:lnTo>
                <a:lnTo>
                  <a:pt x="23480" y="13114"/>
                </a:lnTo>
                <a:lnTo>
                  <a:pt x="26501" y="13383"/>
                </a:lnTo>
                <a:lnTo>
                  <a:pt x="29580" y="13600"/>
                </a:lnTo>
                <a:lnTo>
                  <a:pt x="29580" y="19158"/>
                </a:lnTo>
                <a:lnTo>
                  <a:pt x="29637" y="21694"/>
                </a:lnTo>
                <a:lnTo>
                  <a:pt x="29693" y="24339"/>
                </a:lnTo>
                <a:lnTo>
                  <a:pt x="29749" y="26389"/>
                </a:lnTo>
                <a:lnTo>
                  <a:pt x="29864" y="28223"/>
                </a:lnTo>
                <a:lnTo>
                  <a:pt x="29808" y="4694"/>
                </a:lnTo>
                <a:lnTo>
                  <a:pt x="29693" y="7555"/>
                </a:lnTo>
                <a:lnTo>
                  <a:pt x="29637" y="10361"/>
                </a:lnTo>
                <a:lnTo>
                  <a:pt x="29580" y="13005"/>
                </a:lnTo>
                <a:lnTo>
                  <a:pt x="26501" y="12789"/>
                </a:lnTo>
                <a:lnTo>
                  <a:pt x="23480" y="12519"/>
                </a:lnTo>
                <a:lnTo>
                  <a:pt x="20574" y="12089"/>
                </a:lnTo>
                <a:lnTo>
                  <a:pt x="20518" y="0"/>
                </a:lnTo>
                <a:lnTo>
                  <a:pt x="20290" y="2967"/>
                </a:lnTo>
                <a:lnTo>
                  <a:pt x="17269" y="2481"/>
                </a:lnTo>
                <a:lnTo>
                  <a:pt x="14361" y="1833"/>
                </a:lnTo>
                <a:lnTo>
                  <a:pt x="11626" y="1133"/>
                </a:lnTo>
                <a:lnTo>
                  <a:pt x="14305" y="2589"/>
                </a:lnTo>
                <a:lnTo>
                  <a:pt x="17211" y="3183"/>
                </a:lnTo>
                <a:lnTo>
                  <a:pt x="20232" y="3669"/>
                </a:lnTo>
                <a:lnTo>
                  <a:pt x="20461" y="25956"/>
                </a:lnTo>
                <a:lnTo>
                  <a:pt x="20802" y="28062"/>
                </a:lnTo>
                <a:lnTo>
                  <a:pt x="17668" y="27631"/>
                </a:lnTo>
                <a:lnTo>
                  <a:pt x="14647" y="27037"/>
                </a:lnTo>
                <a:lnTo>
                  <a:pt x="11854" y="26334"/>
                </a:lnTo>
                <a:lnTo>
                  <a:pt x="11455" y="24231"/>
                </a:lnTo>
                <a:lnTo>
                  <a:pt x="11171" y="21909"/>
                </a:lnTo>
                <a:lnTo>
                  <a:pt x="11000" y="19481"/>
                </a:lnTo>
                <a:lnTo>
                  <a:pt x="13906" y="20183"/>
                </a:lnTo>
                <a:lnTo>
                  <a:pt x="13849" y="19642"/>
                </a:lnTo>
                <a:lnTo>
                  <a:pt x="11000" y="18942"/>
                </a:lnTo>
                <a:lnTo>
                  <a:pt x="10828" y="16350"/>
                </a:lnTo>
                <a:lnTo>
                  <a:pt x="10772" y="13600"/>
                </a:lnTo>
                <a:lnTo>
                  <a:pt x="10657" y="21801"/>
                </a:lnTo>
                <a:lnTo>
                  <a:pt x="10941" y="24067"/>
                </a:lnTo>
                <a:lnTo>
                  <a:pt x="11342" y="26226"/>
                </a:lnTo>
                <a:lnTo>
                  <a:pt x="8549" y="25472"/>
                </a:lnTo>
                <a:lnTo>
                  <a:pt x="5870" y="24662"/>
                </a:lnTo>
                <a:lnTo>
                  <a:pt x="3419" y="23745"/>
                </a:lnTo>
                <a:lnTo>
                  <a:pt x="2849" y="21586"/>
                </a:lnTo>
                <a:lnTo>
                  <a:pt x="2450" y="19264"/>
                </a:lnTo>
                <a:lnTo>
                  <a:pt x="2279" y="16783"/>
                </a:lnTo>
                <a:lnTo>
                  <a:pt x="2279" y="21423"/>
                </a:lnTo>
                <a:lnTo>
                  <a:pt x="2849" y="23528"/>
                </a:lnTo>
                <a:lnTo>
                  <a:pt x="1881" y="23150"/>
                </a:lnTo>
                <a:lnTo>
                  <a:pt x="912" y="22773"/>
                </a:lnTo>
                <a:lnTo>
                  <a:pt x="0" y="22342"/>
                </a:lnTo>
                <a:lnTo>
                  <a:pt x="227" y="22828"/>
                </a:lnTo>
                <a:lnTo>
                  <a:pt x="1139" y="23259"/>
                </a:lnTo>
                <a:lnTo>
                  <a:pt x="2052" y="23636"/>
                </a:lnTo>
                <a:lnTo>
                  <a:pt x="2962" y="23961"/>
                </a:lnTo>
                <a:lnTo>
                  <a:pt x="3133" y="24553"/>
                </a:lnTo>
                <a:lnTo>
                  <a:pt x="3647" y="26226"/>
                </a:lnTo>
                <a:lnTo>
                  <a:pt x="4217" y="27737"/>
                </a:lnTo>
                <a:lnTo>
                  <a:pt x="4843" y="29034"/>
                </a:lnTo>
                <a:lnTo>
                  <a:pt x="5073" y="29248"/>
                </a:lnTo>
                <a:lnTo>
                  <a:pt x="5584" y="29734"/>
                </a:lnTo>
                <a:lnTo>
                  <a:pt x="4843" y="28223"/>
                </a:lnTo>
                <a:lnTo>
                  <a:pt x="4160" y="26497"/>
                </a:lnTo>
                <a:lnTo>
                  <a:pt x="3590" y="24445"/>
                </a:lnTo>
                <a:lnTo>
                  <a:pt x="3532" y="24176"/>
                </a:lnTo>
                <a:lnTo>
                  <a:pt x="5983" y="25094"/>
                </a:lnTo>
                <a:lnTo>
                  <a:pt x="8605" y="25956"/>
                </a:lnTo>
                <a:lnTo>
                  <a:pt x="11455" y="26659"/>
                </a:lnTo>
                <a:lnTo>
                  <a:pt x="11511" y="26928"/>
                </a:lnTo>
                <a:lnTo>
                  <a:pt x="11570" y="27414"/>
                </a:lnTo>
                <a:lnTo>
                  <a:pt x="11968" y="29142"/>
                </a:lnTo>
                <a:lnTo>
                  <a:pt x="12424" y="30759"/>
                </a:lnTo>
                <a:lnTo>
                  <a:pt x="12367" y="29142"/>
                </a:lnTo>
                <a:lnTo>
                  <a:pt x="12025" y="27306"/>
                </a:lnTo>
                <a:close/>
              </a:path>
            </a:pathLst>
          </a:custGeom>
          <a:solidFill>
            <a:srgbClr val="0062A0"/>
          </a:solidFill>
        </p:spPr>
        <p:txBody>
          <a:bodyPr wrap="square" lIns="0" tIns="0" rIns="0" bIns="0" rtlCol="0">
            <a:noAutofit/>
          </a:bodyPr>
          <a:lstStyle/>
          <a:p>
            <a:endParaRPr/>
          </a:p>
        </p:txBody>
      </p:sp>
      <p:sp>
        <p:nvSpPr>
          <p:cNvPr id="402" name="object 402"/>
          <p:cNvSpPr/>
          <p:nvPr/>
        </p:nvSpPr>
        <p:spPr>
          <a:xfrm>
            <a:off x="424217" y="767087"/>
            <a:ext cx="9119" cy="6099"/>
          </a:xfrm>
          <a:custGeom>
            <a:avLst/>
            <a:gdLst/>
            <a:ahLst/>
            <a:cxnLst/>
            <a:rect l="l" t="t" r="r" b="b"/>
            <a:pathLst>
              <a:path w="9119" h="6099">
                <a:moveTo>
                  <a:pt x="0" y="0"/>
                </a:moveTo>
                <a:lnTo>
                  <a:pt x="114" y="3077"/>
                </a:lnTo>
                <a:lnTo>
                  <a:pt x="3020" y="3508"/>
                </a:lnTo>
                <a:lnTo>
                  <a:pt x="5985" y="3777"/>
                </a:lnTo>
                <a:lnTo>
                  <a:pt x="9062" y="3939"/>
                </a:lnTo>
                <a:lnTo>
                  <a:pt x="9119" y="6099"/>
                </a:lnTo>
                <a:lnTo>
                  <a:pt x="9062" y="3455"/>
                </a:lnTo>
                <a:lnTo>
                  <a:pt x="5985" y="3291"/>
                </a:lnTo>
                <a:lnTo>
                  <a:pt x="3020" y="2969"/>
                </a:lnTo>
                <a:lnTo>
                  <a:pt x="114" y="2591"/>
                </a:lnTo>
                <a:lnTo>
                  <a:pt x="0" y="0"/>
                </a:lnTo>
                <a:close/>
              </a:path>
            </a:pathLst>
          </a:custGeom>
          <a:solidFill>
            <a:srgbClr val="0062A0"/>
          </a:solidFill>
        </p:spPr>
        <p:txBody>
          <a:bodyPr wrap="square" lIns="0" tIns="0" rIns="0" bIns="0" rtlCol="0">
            <a:noAutofit/>
          </a:bodyPr>
          <a:lstStyle/>
          <a:p>
            <a:endParaRPr/>
          </a:p>
        </p:txBody>
      </p:sp>
      <p:sp>
        <p:nvSpPr>
          <p:cNvPr id="403" name="object 403"/>
          <p:cNvSpPr/>
          <p:nvPr/>
        </p:nvSpPr>
        <p:spPr>
          <a:xfrm>
            <a:off x="424217" y="740698"/>
            <a:ext cx="18979" cy="43334"/>
          </a:xfrm>
          <a:custGeom>
            <a:avLst/>
            <a:gdLst/>
            <a:ahLst/>
            <a:cxnLst/>
            <a:rect l="l" t="t" r="r" b="b"/>
            <a:pathLst>
              <a:path w="18979" h="43334">
                <a:moveTo>
                  <a:pt x="9803" y="55"/>
                </a:moveTo>
                <a:lnTo>
                  <a:pt x="9803" y="918"/>
                </a:lnTo>
                <a:lnTo>
                  <a:pt x="9745" y="1349"/>
                </a:lnTo>
                <a:lnTo>
                  <a:pt x="9745" y="1727"/>
                </a:lnTo>
                <a:lnTo>
                  <a:pt x="9689" y="2429"/>
                </a:lnTo>
                <a:lnTo>
                  <a:pt x="6895" y="2266"/>
                </a:lnTo>
                <a:lnTo>
                  <a:pt x="4104" y="1943"/>
                </a:lnTo>
                <a:lnTo>
                  <a:pt x="1425" y="1566"/>
                </a:lnTo>
                <a:lnTo>
                  <a:pt x="912" y="1674"/>
                </a:lnTo>
                <a:lnTo>
                  <a:pt x="457" y="1780"/>
                </a:lnTo>
                <a:lnTo>
                  <a:pt x="0" y="1943"/>
                </a:lnTo>
                <a:lnTo>
                  <a:pt x="626" y="1997"/>
                </a:lnTo>
                <a:lnTo>
                  <a:pt x="398" y="11225"/>
                </a:lnTo>
                <a:lnTo>
                  <a:pt x="626" y="8258"/>
                </a:lnTo>
                <a:lnTo>
                  <a:pt x="912" y="5235"/>
                </a:lnTo>
                <a:lnTo>
                  <a:pt x="1311" y="2158"/>
                </a:lnTo>
                <a:lnTo>
                  <a:pt x="4046" y="2536"/>
                </a:lnTo>
                <a:lnTo>
                  <a:pt x="6839" y="2860"/>
                </a:lnTo>
                <a:lnTo>
                  <a:pt x="9632" y="3022"/>
                </a:lnTo>
                <a:lnTo>
                  <a:pt x="9461" y="6152"/>
                </a:lnTo>
                <a:lnTo>
                  <a:pt x="9346" y="9174"/>
                </a:lnTo>
                <a:lnTo>
                  <a:pt x="9461" y="39558"/>
                </a:lnTo>
                <a:lnTo>
                  <a:pt x="9689" y="41392"/>
                </a:lnTo>
                <a:lnTo>
                  <a:pt x="9860" y="42957"/>
                </a:lnTo>
                <a:lnTo>
                  <a:pt x="7125" y="42850"/>
                </a:lnTo>
                <a:lnTo>
                  <a:pt x="7181" y="43228"/>
                </a:lnTo>
                <a:lnTo>
                  <a:pt x="9916" y="43334"/>
                </a:lnTo>
                <a:lnTo>
                  <a:pt x="9916" y="37128"/>
                </a:lnTo>
                <a:lnTo>
                  <a:pt x="9860" y="36642"/>
                </a:lnTo>
                <a:lnTo>
                  <a:pt x="9860" y="36373"/>
                </a:lnTo>
                <a:lnTo>
                  <a:pt x="9803" y="34539"/>
                </a:lnTo>
                <a:lnTo>
                  <a:pt x="9745" y="32542"/>
                </a:lnTo>
                <a:lnTo>
                  <a:pt x="9745" y="30383"/>
                </a:lnTo>
                <a:lnTo>
                  <a:pt x="12083" y="29951"/>
                </a:lnTo>
                <a:lnTo>
                  <a:pt x="9689" y="29844"/>
                </a:lnTo>
                <a:lnTo>
                  <a:pt x="9689" y="24608"/>
                </a:lnTo>
                <a:lnTo>
                  <a:pt x="9745" y="21749"/>
                </a:lnTo>
                <a:lnTo>
                  <a:pt x="9745" y="21155"/>
                </a:lnTo>
                <a:lnTo>
                  <a:pt x="9803" y="18511"/>
                </a:lnTo>
                <a:lnTo>
                  <a:pt x="9860" y="15758"/>
                </a:lnTo>
                <a:lnTo>
                  <a:pt x="9975" y="12897"/>
                </a:lnTo>
                <a:lnTo>
                  <a:pt x="10031" y="12142"/>
                </a:lnTo>
                <a:lnTo>
                  <a:pt x="10146" y="9228"/>
                </a:lnTo>
                <a:lnTo>
                  <a:pt x="10259" y="6152"/>
                </a:lnTo>
                <a:lnTo>
                  <a:pt x="10430" y="3022"/>
                </a:lnTo>
                <a:lnTo>
                  <a:pt x="11856" y="3130"/>
                </a:lnTo>
                <a:lnTo>
                  <a:pt x="13336" y="3185"/>
                </a:lnTo>
                <a:lnTo>
                  <a:pt x="17555" y="3185"/>
                </a:lnTo>
                <a:lnTo>
                  <a:pt x="18979" y="3130"/>
                </a:lnTo>
                <a:lnTo>
                  <a:pt x="18922" y="1780"/>
                </a:lnTo>
                <a:lnTo>
                  <a:pt x="18922" y="2483"/>
                </a:lnTo>
                <a:lnTo>
                  <a:pt x="17555" y="2536"/>
                </a:lnTo>
                <a:lnTo>
                  <a:pt x="16186" y="2591"/>
                </a:lnTo>
                <a:lnTo>
                  <a:pt x="14762" y="2591"/>
                </a:lnTo>
                <a:lnTo>
                  <a:pt x="13336" y="2536"/>
                </a:lnTo>
                <a:lnTo>
                  <a:pt x="11912" y="2536"/>
                </a:lnTo>
                <a:lnTo>
                  <a:pt x="10486" y="2429"/>
                </a:lnTo>
                <a:lnTo>
                  <a:pt x="10486" y="2105"/>
                </a:lnTo>
                <a:lnTo>
                  <a:pt x="10544" y="1402"/>
                </a:lnTo>
                <a:lnTo>
                  <a:pt x="10601" y="918"/>
                </a:lnTo>
                <a:lnTo>
                  <a:pt x="10601" y="432"/>
                </a:lnTo>
                <a:lnTo>
                  <a:pt x="10657" y="0"/>
                </a:lnTo>
                <a:lnTo>
                  <a:pt x="10373" y="0"/>
                </a:lnTo>
                <a:lnTo>
                  <a:pt x="9803" y="55"/>
                </a:lnTo>
                <a:close/>
              </a:path>
            </a:pathLst>
          </a:custGeom>
          <a:solidFill>
            <a:srgbClr val="0062A0"/>
          </a:solidFill>
        </p:spPr>
        <p:txBody>
          <a:bodyPr wrap="square" lIns="0" tIns="0" rIns="0" bIns="0" rtlCol="0">
            <a:noAutofit/>
          </a:bodyPr>
          <a:lstStyle/>
          <a:p>
            <a:endParaRPr/>
          </a:p>
        </p:txBody>
      </p:sp>
      <p:sp>
        <p:nvSpPr>
          <p:cNvPr id="404" name="object 404"/>
          <p:cNvSpPr/>
          <p:nvPr/>
        </p:nvSpPr>
        <p:spPr>
          <a:xfrm>
            <a:off x="434134" y="749926"/>
            <a:ext cx="42411" cy="38425"/>
          </a:xfrm>
          <a:custGeom>
            <a:avLst/>
            <a:gdLst/>
            <a:ahLst/>
            <a:cxnLst/>
            <a:rect l="l" t="t" r="r" b="b"/>
            <a:pathLst>
              <a:path w="42411" h="38425">
                <a:moveTo>
                  <a:pt x="35223" y="28872"/>
                </a:moveTo>
                <a:lnTo>
                  <a:pt x="35685" y="28495"/>
                </a:lnTo>
                <a:lnTo>
                  <a:pt x="36369" y="26983"/>
                </a:lnTo>
                <a:lnTo>
                  <a:pt x="36994" y="25256"/>
                </a:lnTo>
                <a:lnTo>
                  <a:pt x="37437" y="23261"/>
                </a:lnTo>
                <a:lnTo>
                  <a:pt x="38585" y="22828"/>
                </a:lnTo>
                <a:lnTo>
                  <a:pt x="39672" y="22397"/>
                </a:lnTo>
                <a:lnTo>
                  <a:pt x="40699" y="21964"/>
                </a:lnTo>
                <a:lnTo>
                  <a:pt x="40921" y="21478"/>
                </a:lnTo>
                <a:lnTo>
                  <a:pt x="39833" y="21911"/>
                </a:lnTo>
                <a:lnTo>
                  <a:pt x="38705" y="22397"/>
                </a:lnTo>
                <a:lnTo>
                  <a:pt x="37557" y="22828"/>
                </a:lnTo>
                <a:lnTo>
                  <a:pt x="38081" y="20669"/>
                </a:lnTo>
                <a:lnTo>
                  <a:pt x="38423" y="18350"/>
                </a:lnTo>
                <a:lnTo>
                  <a:pt x="38585" y="15813"/>
                </a:lnTo>
                <a:lnTo>
                  <a:pt x="39894" y="15327"/>
                </a:lnTo>
                <a:lnTo>
                  <a:pt x="41142" y="14786"/>
                </a:lnTo>
                <a:lnTo>
                  <a:pt x="42411" y="14247"/>
                </a:lnTo>
                <a:lnTo>
                  <a:pt x="42351" y="13761"/>
                </a:lnTo>
                <a:lnTo>
                  <a:pt x="41142" y="14302"/>
                </a:lnTo>
                <a:lnTo>
                  <a:pt x="39894" y="14841"/>
                </a:lnTo>
                <a:lnTo>
                  <a:pt x="38645" y="15327"/>
                </a:lnTo>
                <a:lnTo>
                  <a:pt x="38766" y="12736"/>
                </a:lnTo>
                <a:lnTo>
                  <a:pt x="38766" y="9930"/>
                </a:lnTo>
                <a:lnTo>
                  <a:pt x="38585" y="7069"/>
                </a:lnTo>
                <a:lnTo>
                  <a:pt x="39108" y="6855"/>
                </a:lnTo>
                <a:lnTo>
                  <a:pt x="39551" y="6691"/>
                </a:lnTo>
                <a:lnTo>
                  <a:pt x="40075" y="6477"/>
                </a:lnTo>
                <a:lnTo>
                  <a:pt x="39894" y="6152"/>
                </a:lnTo>
                <a:lnTo>
                  <a:pt x="39390" y="6207"/>
                </a:lnTo>
                <a:lnTo>
                  <a:pt x="38987" y="6369"/>
                </a:lnTo>
                <a:lnTo>
                  <a:pt x="38524" y="6530"/>
                </a:lnTo>
                <a:lnTo>
                  <a:pt x="38464" y="5666"/>
                </a:lnTo>
                <a:lnTo>
                  <a:pt x="38423" y="4803"/>
                </a:lnTo>
                <a:lnTo>
                  <a:pt x="38303" y="3941"/>
                </a:lnTo>
                <a:lnTo>
                  <a:pt x="38081" y="3669"/>
                </a:lnTo>
                <a:lnTo>
                  <a:pt x="37618" y="3130"/>
                </a:lnTo>
                <a:lnTo>
                  <a:pt x="37779" y="4318"/>
                </a:lnTo>
                <a:lnTo>
                  <a:pt x="37900" y="5558"/>
                </a:lnTo>
                <a:lnTo>
                  <a:pt x="37960" y="6746"/>
                </a:lnTo>
                <a:lnTo>
                  <a:pt x="35395" y="7663"/>
                </a:lnTo>
                <a:lnTo>
                  <a:pt x="32601" y="8527"/>
                </a:lnTo>
                <a:lnTo>
                  <a:pt x="29695" y="9228"/>
                </a:lnTo>
                <a:lnTo>
                  <a:pt x="29695" y="15435"/>
                </a:lnTo>
                <a:lnTo>
                  <a:pt x="29751" y="12683"/>
                </a:lnTo>
                <a:lnTo>
                  <a:pt x="29695" y="9822"/>
                </a:lnTo>
                <a:lnTo>
                  <a:pt x="32601" y="9066"/>
                </a:lnTo>
                <a:lnTo>
                  <a:pt x="35395" y="8258"/>
                </a:lnTo>
                <a:lnTo>
                  <a:pt x="38021" y="7286"/>
                </a:lnTo>
                <a:lnTo>
                  <a:pt x="38182" y="10147"/>
                </a:lnTo>
                <a:lnTo>
                  <a:pt x="38242" y="12897"/>
                </a:lnTo>
                <a:lnTo>
                  <a:pt x="38081" y="15489"/>
                </a:lnTo>
                <a:lnTo>
                  <a:pt x="35395" y="16461"/>
                </a:lnTo>
                <a:lnTo>
                  <a:pt x="32545" y="17324"/>
                </a:lnTo>
                <a:lnTo>
                  <a:pt x="29524" y="18025"/>
                </a:lnTo>
                <a:lnTo>
                  <a:pt x="29467" y="3777"/>
                </a:lnTo>
                <a:lnTo>
                  <a:pt x="29467" y="18564"/>
                </a:lnTo>
                <a:lnTo>
                  <a:pt x="32486" y="17808"/>
                </a:lnTo>
                <a:lnTo>
                  <a:pt x="35336" y="17000"/>
                </a:lnTo>
                <a:lnTo>
                  <a:pt x="38021" y="16028"/>
                </a:lnTo>
                <a:lnTo>
                  <a:pt x="37839" y="18511"/>
                </a:lnTo>
                <a:lnTo>
                  <a:pt x="37557" y="20886"/>
                </a:lnTo>
                <a:lnTo>
                  <a:pt x="37054" y="22989"/>
                </a:lnTo>
                <a:lnTo>
                  <a:pt x="34482" y="23908"/>
                </a:lnTo>
                <a:lnTo>
                  <a:pt x="31632" y="24770"/>
                </a:lnTo>
                <a:lnTo>
                  <a:pt x="28726" y="25472"/>
                </a:lnTo>
                <a:lnTo>
                  <a:pt x="28783" y="21155"/>
                </a:lnTo>
                <a:lnTo>
                  <a:pt x="28555" y="23475"/>
                </a:lnTo>
                <a:lnTo>
                  <a:pt x="28213" y="25580"/>
                </a:lnTo>
                <a:lnTo>
                  <a:pt x="25476" y="26175"/>
                </a:lnTo>
                <a:lnTo>
                  <a:pt x="22570" y="26714"/>
                </a:lnTo>
                <a:lnTo>
                  <a:pt x="19549" y="27145"/>
                </a:lnTo>
                <a:lnTo>
                  <a:pt x="19492" y="17324"/>
                </a:lnTo>
                <a:lnTo>
                  <a:pt x="19436" y="19861"/>
                </a:lnTo>
                <a:lnTo>
                  <a:pt x="16472" y="20238"/>
                </a:lnTo>
                <a:lnTo>
                  <a:pt x="13394" y="20508"/>
                </a:lnTo>
                <a:lnTo>
                  <a:pt x="10202" y="20669"/>
                </a:lnTo>
                <a:lnTo>
                  <a:pt x="10202" y="21208"/>
                </a:lnTo>
                <a:lnTo>
                  <a:pt x="13338" y="21047"/>
                </a:lnTo>
                <a:lnTo>
                  <a:pt x="16415" y="20778"/>
                </a:lnTo>
                <a:lnTo>
                  <a:pt x="19436" y="20400"/>
                </a:lnTo>
                <a:lnTo>
                  <a:pt x="19321" y="22666"/>
                </a:lnTo>
                <a:lnTo>
                  <a:pt x="19206" y="24825"/>
                </a:lnTo>
                <a:lnTo>
                  <a:pt x="19037" y="26767"/>
                </a:lnTo>
                <a:lnTo>
                  <a:pt x="19037" y="27200"/>
                </a:lnTo>
                <a:lnTo>
                  <a:pt x="16129" y="27578"/>
                </a:lnTo>
                <a:lnTo>
                  <a:pt x="13108" y="27847"/>
                </a:lnTo>
                <a:lnTo>
                  <a:pt x="10031" y="27955"/>
                </a:lnTo>
                <a:lnTo>
                  <a:pt x="10031" y="0"/>
                </a:lnTo>
                <a:lnTo>
                  <a:pt x="10031" y="28386"/>
                </a:lnTo>
                <a:lnTo>
                  <a:pt x="13052" y="28278"/>
                </a:lnTo>
                <a:lnTo>
                  <a:pt x="16073" y="28009"/>
                </a:lnTo>
                <a:lnTo>
                  <a:pt x="18979" y="27631"/>
                </a:lnTo>
                <a:lnTo>
                  <a:pt x="18751" y="29681"/>
                </a:lnTo>
                <a:lnTo>
                  <a:pt x="18524" y="31517"/>
                </a:lnTo>
                <a:lnTo>
                  <a:pt x="18181" y="33081"/>
                </a:lnTo>
                <a:lnTo>
                  <a:pt x="15446" y="33459"/>
                </a:lnTo>
                <a:lnTo>
                  <a:pt x="12597" y="33675"/>
                </a:lnTo>
                <a:lnTo>
                  <a:pt x="9632" y="33837"/>
                </a:lnTo>
                <a:lnTo>
                  <a:pt x="9576" y="23314"/>
                </a:lnTo>
                <a:lnTo>
                  <a:pt x="9517" y="25311"/>
                </a:lnTo>
                <a:lnTo>
                  <a:pt x="9461" y="27145"/>
                </a:lnTo>
                <a:lnTo>
                  <a:pt x="9461" y="27955"/>
                </a:lnTo>
                <a:lnTo>
                  <a:pt x="8265" y="28009"/>
                </a:lnTo>
                <a:lnTo>
                  <a:pt x="7010" y="28064"/>
                </a:lnTo>
                <a:lnTo>
                  <a:pt x="3818" y="28064"/>
                </a:lnTo>
                <a:lnTo>
                  <a:pt x="1881" y="28008"/>
                </a:lnTo>
                <a:lnTo>
                  <a:pt x="0" y="27900"/>
                </a:lnTo>
                <a:lnTo>
                  <a:pt x="0" y="34106"/>
                </a:lnTo>
                <a:lnTo>
                  <a:pt x="0" y="28386"/>
                </a:lnTo>
                <a:lnTo>
                  <a:pt x="1881" y="28441"/>
                </a:lnTo>
                <a:lnTo>
                  <a:pt x="3818" y="28494"/>
                </a:lnTo>
                <a:lnTo>
                  <a:pt x="8265" y="28494"/>
                </a:lnTo>
                <a:lnTo>
                  <a:pt x="9461" y="28441"/>
                </a:lnTo>
                <a:lnTo>
                  <a:pt x="9405" y="30437"/>
                </a:lnTo>
                <a:lnTo>
                  <a:pt x="9290" y="32217"/>
                </a:lnTo>
                <a:lnTo>
                  <a:pt x="9177" y="33837"/>
                </a:lnTo>
                <a:lnTo>
                  <a:pt x="7979" y="33892"/>
                </a:lnTo>
                <a:lnTo>
                  <a:pt x="3818" y="33892"/>
                </a:lnTo>
                <a:lnTo>
                  <a:pt x="2108" y="33837"/>
                </a:lnTo>
                <a:lnTo>
                  <a:pt x="457" y="34161"/>
                </a:lnTo>
                <a:lnTo>
                  <a:pt x="2108" y="34214"/>
                </a:lnTo>
                <a:lnTo>
                  <a:pt x="3818" y="34269"/>
                </a:lnTo>
                <a:lnTo>
                  <a:pt x="7979" y="34269"/>
                </a:lnTo>
                <a:lnTo>
                  <a:pt x="9177" y="34214"/>
                </a:lnTo>
                <a:lnTo>
                  <a:pt x="9006" y="35889"/>
                </a:lnTo>
                <a:lnTo>
                  <a:pt x="8835" y="37345"/>
                </a:lnTo>
                <a:lnTo>
                  <a:pt x="8663" y="38425"/>
                </a:lnTo>
                <a:lnTo>
                  <a:pt x="8947" y="38425"/>
                </a:lnTo>
                <a:lnTo>
                  <a:pt x="9177" y="37292"/>
                </a:lnTo>
                <a:lnTo>
                  <a:pt x="9405" y="35889"/>
                </a:lnTo>
                <a:lnTo>
                  <a:pt x="9576" y="34214"/>
                </a:lnTo>
                <a:lnTo>
                  <a:pt x="12538" y="34106"/>
                </a:lnTo>
                <a:lnTo>
                  <a:pt x="15388" y="33837"/>
                </a:lnTo>
                <a:lnTo>
                  <a:pt x="18125" y="33459"/>
                </a:lnTo>
                <a:lnTo>
                  <a:pt x="17783" y="34970"/>
                </a:lnTo>
                <a:lnTo>
                  <a:pt x="17440" y="36267"/>
                </a:lnTo>
                <a:lnTo>
                  <a:pt x="17041" y="37292"/>
                </a:lnTo>
                <a:lnTo>
                  <a:pt x="17384" y="37292"/>
                </a:lnTo>
                <a:lnTo>
                  <a:pt x="17783" y="36212"/>
                </a:lnTo>
                <a:lnTo>
                  <a:pt x="18181" y="34917"/>
                </a:lnTo>
                <a:lnTo>
                  <a:pt x="18524" y="33406"/>
                </a:lnTo>
                <a:lnTo>
                  <a:pt x="21373" y="33028"/>
                </a:lnTo>
                <a:lnTo>
                  <a:pt x="18580" y="33028"/>
                </a:lnTo>
                <a:lnTo>
                  <a:pt x="18922" y="31409"/>
                </a:lnTo>
                <a:lnTo>
                  <a:pt x="19265" y="29628"/>
                </a:lnTo>
                <a:lnTo>
                  <a:pt x="19492" y="27578"/>
                </a:lnTo>
                <a:lnTo>
                  <a:pt x="22513" y="27200"/>
                </a:lnTo>
                <a:lnTo>
                  <a:pt x="25363" y="26659"/>
                </a:lnTo>
                <a:lnTo>
                  <a:pt x="28156" y="26011"/>
                </a:lnTo>
                <a:lnTo>
                  <a:pt x="27814" y="28064"/>
                </a:lnTo>
                <a:lnTo>
                  <a:pt x="27357" y="29897"/>
                </a:lnTo>
                <a:lnTo>
                  <a:pt x="26845" y="31517"/>
                </a:lnTo>
                <a:lnTo>
                  <a:pt x="26731" y="31895"/>
                </a:lnTo>
                <a:lnTo>
                  <a:pt x="26388" y="32920"/>
                </a:lnTo>
                <a:lnTo>
                  <a:pt x="25989" y="33892"/>
                </a:lnTo>
                <a:lnTo>
                  <a:pt x="25591" y="34700"/>
                </a:lnTo>
                <a:lnTo>
                  <a:pt x="26046" y="34539"/>
                </a:lnTo>
                <a:lnTo>
                  <a:pt x="26447" y="33728"/>
                </a:lnTo>
                <a:lnTo>
                  <a:pt x="26787" y="32811"/>
                </a:lnTo>
                <a:lnTo>
                  <a:pt x="27129" y="31840"/>
                </a:lnTo>
                <a:lnTo>
                  <a:pt x="29637" y="31192"/>
                </a:lnTo>
                <a:lnTo>
                  <a:pt x="31975" y="30545"/>
                </a:lnTo>
                <a:lnTo>
                  <a:pt x="34140" y="29736"/>
                </a:lnTo>
                <a:lnTo>
                  <a:pt x="34426" y="29575"/>
                </a:lnTo>
                <a:lnTo>
                  <a:pt x="34881" y="29197"/>
                </a:lnTo>
                <a:lnTo>
                  <a:pt x="32545" y="30006"/>
                </a:lnTo>
                <a:lnTo>
                  <a:pt x="29979" y="30761"/>
                </a:lnTo>
                <a:lnTo>
                  <a:pt x="27244" y="31409"/>
                </a:lnTo>
                <a:lnTo>
                  <a:pt x="27814" y="29844"/>
                </a:lnTo>
                <a:lnTo>
                  <a:pt x="28269" y="27955"/>
                </a:lnTo>
                <a:lnTo>
                  <a:pt x="28612" y="25958"/>
                </a:lnTo>
                <a:lnTo>
                  <a:pt x="31576" y="25203"/>
                </a:lnTo>
                <a:lnTo>
                  <a:pt x="34367" y="24394"/>
                </a:lnTo>
                <a:lnTo>
                  <a:pt x="36933" y="23422"/>
                </a:lnTo>
                <a:lnTo>
                  <a:pt x="36430" y="25634"/>
                </a:lnTo>
                <a:lnTo>
                  <a:pt x="35745" y="27469"/>
                </a:lnTo>
                <a:lnTo>
                  <a:pt x="34996" y="29089"/>
                </a:lnTo>
                <a:lnTo>
                  <a:pt x="35223" y="28872"/>
                </a:lnTo>
                <a:close/>
              </a:path>
            </a:pathLst>
          </a:custGeom>
          <a:solidFill>
            <a:srgbClr val="0063A1"/>
          </a:solidFill>
        </p:spPr>
        <p:txBody>
          <a:bodyPr wrap="square" lIns="0" tIns="0" rIns="0" bIns="0" rtlCol="0">
            <a:noAutofit/>
          </a:bodyPr>
          <a:lstStyle/>
          <a:p>
            <a:endParaRPr/>
          </a:p>
        </p:txBody>
      </p:sp>
      <p:sp>
        <p:nvSpPr>
          <p:cNvPr id="405" name="object 405"/>
          <p:cNvSpPr/>
          <p:nvPr/>
        </p:nvSpPr>
        <p:spPr>
          <a:xfrm>
            <a:off x="402731" y="746689"/>
            <a:ext cx="21373" cy="28115"/>
          </a:xfrm>
          <a:custGeom>
            <a:avLst/>
            <a:gdLst/>
            <a:ahLst/>
            <a:cxnLst/>
            <a:rect l="l" t="t" r="r" b="b"/>
            <a:pathLst>
              <a:path w="21373" h="28115">
                <a:moveTo>
                  <a:pt x="11171" y="12736"/>
                </a:moveTo>
                <a:lnTo>
                  <a:pt x="11114" y="15595"/>
                </a:lnTo>
                <a:lnTo>
                  <a:pt x="11171" y="18401"/>
                </a:lnTo>
                <a:lnTo>
                  <a:pt x="11342" y="20992"/>
                </a:lnTo>
                <a:lnTo>
                  <a:pt x="8434" y="20236"/>
                </a:lnTo>
                <a:lnTo>
                  <a:pt x="5699" y="19373"/>
                </a:lnTo>
                <a:lnTo>
                  <a:pt x="5755" y="19859"/>
                </a:lnTo>
                <a:lnTo>
                  <a:pt x="8492" y="20722"/>
                </a:lnTo>
                <a:lnTo>
                  <a:pt x="11398" y="21478"/>
                </a:lnTo>
                <a:lnTo>
                  <a:pt x="11570" y="23959"/>
                </a:lnTo>
                <a:lnTo>
                  <a:pt x="11684" y="15758"/>
                </a:lnTo>
                <a:lnTo>
                  <a:pt x="11741" y="12897"/>
                </a:lnTo>
                <a:lnTo>
                  <a:pt x="14647" y="13653"/>
                </a:lnTo>
                <a:lnTo>
                  <a:pt x="17668" y="14247"/>
                </a:lnTo>
                <a:lnTo>
                  <a:pt x="20804" y="14731"/>
                </a:lnTo>
                <a:lnTo>
                  <a:pt x="20745" y="17592"/>
                </a:lnTo>
                <a:lnTo>
                  <a:pt x="20860" y="20345"/>
                </a:lnTo>
                <a:lnTo>
                  <a:pt x="20973" y="22881"/>
                </a:lnTo>
                <a:lnTo>
                  <a:pt x="17839" y="22395"/>
                </a:lnTo>
                <a:lnTo>
                  <a:pt x="14762" y="21801"/>
                </a:lnTo>
                <a:lnTo>
                  <a:pt x="14818" y="22342"/>
                </a:lnTo>
                <a:lnTo>
                  <a:pt x="17839" y="22934"/>
                </a:lnTo>
                <a:lnTo>
                  <a:pt x="21031" y="23420"/>
                </a:lnTo>
                <a:lnTo>
                  <a:pt x="21144" y="25848"/>
                </a:lnTo>
                <a:lnTo>
                  <a:pt x="21373" y="28115"/>
                </a:lnTo>
                <a:lnTo>
                  <a:pt x="21144" y="5828"/>
                </a:lnTo>
                <a:lnTo>
                  <a:pt x="20973" y="8688"/>
                </a:lnTo>
                <a:lnTo>
                  <a:pt x="20860" y="11494"/>
                </a:lnTo>
                <a:lnTo>
                  <a:pt x="20804" y="14139"/>
                </a:lnTo>
                <a:lnTo>
                  <a:pt x="17668" y="13653"/>
                </a:lnTo>
                <a:lnTo>
                  <a:pt x="14647" y="13059"/>
                </a:lnTo>
                <a:lnTo>
                  <a:pt x="11797" y="12303"/>
                </a:lnTo>
                <a:lnTo>
                  <a:pt x="11854" y="9605"/>
                </a:lnTo>
                <a:lnTo>
                  <a:pt x="12083" y="6853"/>
                </a:lnTo>
                <a:lnTo>
                  <a:pt x="12424" y="3992"/>
                </a:lnTo>
                <a:lnTo>
                  <a:pt x="15217" y="4747"/>
                </a:lnTo>
                <a:lnTo>
                  <a:pt x="12538" y="3291"/>
                </a:lnTo>
                <a:lnTo>
                  <a:pt x="12653" y="2211"/>
                </a:lnTo>
                <a:lnTo>
                  <a:pt x="12824" y="1078"/>
                </a:lnTo>
                <a:lnTo>
                  <a:pt x="12993" y="0"/>
                </a:lnTo>
                <a:lnTo>
                  <a:pt x="12709" y="108"/>
                </a:lnTo>
                <a:lnTo>
                  <a:pt x="12254" y="377"/>
                </a:lnTo>
                <a:lnTo>
                  <a:pt x="12140" y="1294"/>
                </a:lnTo>
                <a:lnTo>
                  <a:pt x="12025" y="2211"/>
                </a:lnTo>
                <a:lnTo>
                  <a:pt x="11912" y="3130"/>
                </a:lnTo>
                <a:lnTo>
                  <a:pt x="11000" y="2858"/>
                </a:lnTo>
                <a:lnTo>
                  <a:pt x="10144" y="2589"/>
                </a:lnTo>
                <a:lnTo>
                  <a:pt x="9233" y="2319"/>
                </a:lnTo>
                <a:lnTo>
                  <a:pt x="9004" y="2481"/>
                </a:lnTo>
                <a:lnTo>
                  <a:pt x="8549" y="2858"/>
                </a:lnTo>
                <a:lnTo>
                  <a:pt x="9632" y="3183"/>
                </a:lnTo>
                <a:lnTo>
                  <a:pt x="10714" y="3508"/>
                </a:lnTo>
                <a:lnTo>
                  <a:pt x="11797" y="3830"/>
                </a:lnTo>
                <a:lnTo>
                  <a:pt x="11455" y="6691"/>
                </a:lnTo>
                <a:lnTo>
                  <a:pt x="11284" y="9497"/>
                </a:lnTo>
                <a:lnTo>
                  <a:pt x="11171" y="12142"/>
                </a:lnTo>
                <a:lnTo>
                  <a:pt x="8377" y="11439"/>
                </a:lnTo>
                <a:lnTo>
                  <a:pt x="5755" y="10575"/>
                </a:lnTo>
                <a:lnTo>
                  <a:pt x="3248" y="9605"/>
                </a:lnTo>
                <a:lnTo>
                  <a:pt x="3304" y="9119"/>
                </a:lnTo>
                <a:lnTo>
                  <a:pt x="3363" y="8580"/>
                </a:lnTo>
                <a:lnTo>
                  <a:pt x="3363" y="8094"/>
                </a:lnTo>
                <a:lnTo>
                  <a:pt x="2906" y="8742"/>
                </a:lnTo>
                <a:lnTo>
                  <a:pt x="2450" y="9497"/>
                </a:lnTo>
                <a:lnTo>
                  <a:pt x="2622" y="9928"/>
                </a:lnTo>
                <a:lnTo>
                  <a:pt x="2450" y="12842"/>
                </a:lnTo>
                <a:lnTo>
                  <a:pt x="2450" y="15595"/>
                </a:lnTo>
                <a:lnTo>
                  <a:pt x="2622" y="18239"/>
                </a:lnTo>
                <a:lnTo>
                  <a:pt x="1709" y="17862"/>
                </a:lnTo>
                <a:lnTo>
                  <a:pt x="855" y="17539"/>
                </a:lnTo>
                <a:lnTo>
                  <a:pt x="0" y="17161"/>
                </a:lnTo>
                <a:lnTo>
                  <a:pt x="0" y="17645"/>
                </a:lnTo>
                <a:lnTo>
                  <a:pt x="855" y="18023"/>
                </a:lnTo>
                <a:lnTo>
                  <a:pt x="1709" y="18348"/>
                </a:lnTo>
                <a:lnTo>
                  <a:pt x="2622" y="18725"/>
                </a:lnTo>
                <a:lnTo>
                  <a:pt x="2849" y="21208"/>
                </a:lnTo>
                <a:lnTo>
                  <a:pt x="2964" y="15811"/>
                </a:lnTo>
                <a:lnTo>
                  <a:pt x="3020" y="13059"/>
                </a:lnTo>
                <a:lnTo>
                  <a:pt x="3192" y="10145"/>
                </a:lnTo>
                <a:lnTo>
                  <a:pt x="5699" y="11117"/>
                </a:lnTo>
                <a:lnTo>
                  <a:pt x="8377" y="11980"/>
                </a:lnTo>
                <a:lnTo>
                  <a:pt x="11171" y="12736"/>
                </a:lnTo>
                <a:close/>
              </a:path>
            </a:pathLst>
          </a:custGeom>
          <a:solidFill>
            <a:srgbClr val="0063A1"/>
          </a:solidFill>
        </p:spPr>
        <p:txBody>
          <a:bodyPr wrap="square" lIns="0" tIns="0" rIns="0" bIns="0" rtlCol="0">
            <a:noAutofit/>
          </a:bodyPr>
          <a:lstStyle/>
          <a:p>
            <a:endParaRPr/>
          </a:p>
        </p:txBody>
      </p:sp>
      <p:sp>
        <p:nvSpPr>
          <p:cNvPr id="406" name="object 406"/>
          <p:cNvSpPr/>
          <p:nvPr/>
        </p:nvSpPr>
        <p:spPr>
          <a:xfrm>
            <a:off x="457218" y="750845"/>
            <a:ext cx="6384" cy="24553"/>
          </a:xfrm>
          <a:custGeom>
            <a:avLst/>
            <a:gdLst/>
            <a:ahLst/>
            <a:cxnLst/>
            <a:rect l="l" t="t" r="r" b="b"/>
            <a:pathLst>
              <a:path w="6384" h="24553">
                <a:moveTo>
                  <a:pt x="56" y="18456"/>
                </a:moveTo>
                <a:lnTo>
                  <a:pt x="0" y="18995"/>
                </a:lnTo>
                <a:lnTo>
                  <a:pt x="3020" y="18456"/>
                </a:lnTo>
                <a:lnTo>
                  <a:pt x="5870" y="17753"/>
                </a:lnTo>
                <a:lnTo>
                  <a:pt x="5699" y="20236"/>
                </a:lnTo>
                <a:lnTo>
                  <a:pt x="5643" y="24553"/>
                </a:lnTo>
                <a:lnTo>
                  <a:pt x="5927" y="22395"/>
                </a:lnTo>
                <a:lnTo>
                  <a:pt x="6213" y="20128"/>
                </a:lnTo>
                <a:lnTo>
                  <a:pt x="6384" y="17645"/>
                </a:lnTo>
                <a:lnTo>
                  <a:pt x="6384" y="2858"/>
                </a:lnTo>
                <a:lnTo>
                  <a:pt x="6041" y="0"/>
                </a:lnTo>
                <a:lnTo>
                  <a:pt x="6098" y="11925"/>
                </a:lnTo>
                <a:lnTo>
                  <a:pt x="6041" y="14678"/>
                </a:lnTo>
                <a:lnTo>
                  <a:pt x="5870" y="17267"/>
                </a:lnTo>
                <a:lnTo>
                  <a:pt x="3020" y="17917"/>
                </a:lnTo>
                <a:lnTo>
                  <a:pt x="56" y="18456"/>
                </a:lnTo>
                <a:close/>
              </a:path>
            </a:pathLst>
          </a:custGeom>
          <a:solidFill>
            <a:srgbClr val="0063A1"/>
          </a:solidFill>
        </p:spPr>
        <p:txBody>
          <a:bodyPr wrap="square" lIns="0" tIns="0" rIns="0" bIns="0" rtlCol="0">
            <a:noAutofit/>
          </a:bodyPr>
          <a:lstStyle/>
          <a:p>
            <a:endParaRPr/>
          </a:p>
        </p:txBody>
      </p:sp>
      <p:sp>
        <p:nvSpPr>
          <p:cNvPr id="407" name="object 407"/>
          <p:cNvSpPr/>
          <p:nvPr/>
        </p:nvSpPr>
        <p:spPr>
          <a:xfrm>
            <a:off x="454140" y="747498"/>
            <a:ext cx="13735" cy="22773"/>
          </a:xfrm>
          <a:custGeom>
            <a:avLst/>
            <a:gdLst/>
            <a:ahLst/>
            <a:cxnLst/>
            <a:rect l="l" t="t" r="r" b="b"/>
            <a:pathLst>
              <a:path w="13735" h="22773">
                <a:moveTo>
                  <a:pt x="9004" y="9119"/>
                </a:moveTo>
                <a:lnTo>
                  <a:pt x="9119" y="11819"/>
                </a:lnTo>
                <a:lnTo>
                  <a:pt x="6210" y="12519"/>
                </a:lnTo>
                <a:lnTo>
                  <a:pt x="3248" y="13060"/>
                </a:lnTo>
                <a:lnTo>
                  <a:pt x="112" y="13491"/>
                </a:lnTo>
                <a:lnTo>
                  <a:pt x="112" y="10847"/>
                </a:lnTo>
                <a:lnTo>
                  <a:pt x="0" y="8041"/>
                </a:lnTo>
                <a:lnTo>
                  <a:pt x="0" y="22773"/>
                </a:lnTo>
                <a:lnTo>
                  <a:pt x="3077" y="22342"/>
                </a:lnTo>
                <a:lnTo>
                  <a:pt x="3133" y="21803"/>
                </a:lnTo>
                <a:lnTo>
                  <a:pt x="56" y="22234"/>
                </a:lnTo>
                <a:lnTo>
                  <a:pt x="112" y="19697"/>
                </a:lnTo>
                <a:lnTo>
                  <a:pt x="171" y="16945"/>
                </a:lnTo>
                <a:lnTo>
                  <a:pt x="112" y="14086"/>
                </a:lnTo>
                <a:lnTo>
                  <a:pt x="3248" y="13653"/>
                </a:lnTo>
                <a:lnTo>
                  <a:pt x="6269" y="13114"/>
                </a:lnTo>
                <a:lnTo>
                  <a:pt x="9119" y="12411"/>
                </a:lnTo>
                <a:lnTo>
                  <a:pt x="9175" y="15272"/>
                </a:lnTo>
                <a:lnTo>
                  <a:pt x="9119" y="3346"/>
                </a:lnTo>
                <a:lnTo>
                  <a:pt x="10714" y="2914"/>
                </a:lnTo>
                <a:lnTo>
                  <a:pt x="12252" y="2483"/>
                </a:lnTo>
                <a:lnTo>
                  <a:pt x="13735" y="1943"/>
                </a:lnTo>
                <a:lnTo>
                  <a:pt x="13507" y="1780"/>
                </a:lnTo>
                <a:lnTo>
                  <a:pt x="13050" y="1457"/>
                </a:lnTo>
                <a:lnTo>
                  <a:pt x="11741" y="1888"/>
                </a:lnTo>
                <a:lnTo>
                  <a:pt x="10430" y="2266"/>
                </a:lnTo>
                <a:lnTo>
                  <a:pt x="9060" y="2591"/>
                </a:lnTo>
                <a:lnTo>
                  <a:pt x="8947" y="1294"/>
                </a:lnTo>
                <a:lnTo>
                  <a:pt x="8776" y="0"/>
                </a:lnTo>
                <a:lnTo>
                  <a:pt x="8833" y="6369"/>
                </a:lnTo>
                <a:lnTo>
                  <a:pt x="9004" y="9119"/>
                </a:lnTo>
                <a:close/>
              </a:path>
            </a:pathLst>
          </a:custGeom>
          <a:solidFill>
            <a:srgbClr val="0063A1"/>
          </a:solidFill>
        </p:spPr>
        <p:txBody>
          <a:bodyPr wrap="square" lIns="0" tIns="0" rIns="0" bIns="0" rtlCol="0">
            <a:noAutofit/>
          </a:bodyPr>
          <a:lstStyle/>
          <a:p>
            <a:endParaRPr/>
          </a:p>
        </p:txBody>
      </p:sp>
      <p:sp>
        <p:nvSpPr>
          <p:cNvPr id="408" name="object 408"/>
          <p:cNvSpPr/>
          <p:nvPr/>
        </p:nvSpPr>
        <p:spPr>
          <a:xfrm>
            <a:off x="444165" y="745878"/>
            <a:ext cx="18808" cy="32003"/>
          </a:xfrm>
          <a:custGeom>
            <a:avLst/>
            <a:gdLst/>
            <a:ahLst/>
            <a:cxnLst/>
            <a:rect l="l" t="t" r="r" b="b"/>
            <a:pathLst>
              <a:path w="18808" h="32003">
                <a:moveTo>
                  <a:pt x="18294" y="216"/>
                </a:moveTo>
                <a:lnTo>
                  <a:pt x="17839" y="0"/>
                </a:lnTo>
                <a:lnTo>
                  <a:pt x="18067" y="1457"/>
                </a:lnTo>
                <a:lnTo>
                  <a:pt x="18294" y="2914"/>
                </a:lnTo>
                <a:lnTo>
                  <a:pt x="18409" y="4372"/>
                </a:lnTo>
                <a:lnTo>
                  <a:pt x="15674" y="5072"/>
                </a:lnTo>
                <a:lnTo>
                  <a:pt x="12766" y="5666"/>
                </a:lnTo>
                <a:lnTo>
                  <a:pt x="9745" y="6099"/>
                </a:lnTo>
                <a:lnTo>
                  <a:pt x="9576" y="3130"/>
                </a:lnTo>
                <a:lnTo>
                  <a:pt x="9290" y="108"/>
                </a:lnTo>
                <a:lnTo>
                  <a:pt x="9119" y="6908"/>
                </a:lnTo>
                <a:lnTo>
                  <a:pt x="9290" y="9769"/>
                </a:lnTo>
                <a:lnTo>
                  <a:pt x="9405" y="12574"/>
                </a:lnTo>
                <a:lnTo>
                  <a:pt x="9461" y="15219"/>
                </a:lnTo>
                <a:lnTo>
                  <a:pt x="6440" y="15597"/>
                </a:lnTo>
                <a:lnTo>
                  <a:pt x="3363" y="15866"/>
                </a:lnTo>
                <a:lnTo>
                  <a:pt x="227" y="16028"/>
                </a:lnTo>
                <a:lnTo>
                  <a:pt x="227" y="13383"/>
                </a:lnTo>
                <a:lnTo>
                  <a:pt x="171" y="10632"/>
                </a:lnTo>
                <a:lnTo>
                  <a:pt x="114" y="7772"/>
                </a:lnTo>
                <a:lnTo>
                  <a:pt x="3135" y="7610"/>
                </a:lnTo>
                <a:lnTo>
                  <a:pt x="6156" y="7339"/>
                </a:lnTo>
                <a:lnTo>
                  <a:pt x="3135" y="6855"/>
                </a:lnTo>
                <a:lnTo>
                  <a:pt x="56" y="7016"/>
                </a:lnTo>
                <a:lnTo>
                  <a:pt x="0" y="4047"/>
                </a:lnTo>
                <a:lnTo>
                  <a:pt x="0" y="32003"/>
                </a:lnTo>
                <a:lnTo>
                  <a:pt x="0" y="31192"/>
                </a:lnTo>
                <a:lnTo>
                  <a:pt x="114" y="29358"/>
                </a:lnTo>
                <a:lnTo>
                  <a:pt x="171" y="27361"/>
                </a:lnTo>
                <a:lnTo>
                  <a:pt x="171" y="24717"/>
                </a:lnTo>
                <a:lnTo>
                  <a:pt x="227" y="22180"/>
                </a:lnTo>
                <a:lnTo>
                  <a:pt x="227" y="16622"/>
                </a:lnTo>
                <a:lnTo>
                  <a:pt x="3363" y="16461"/>
                </a:lnTo>
                <a:lnTo>
                  <a:pt x="6440" y="16191"/>
                </a:lnTo>
                <a:lnTo>
                  <a:pt x="9461" y="15813"/>
                </a:lnTo>
                <a:lnTo>
                  <a:pt x="9517" y="18672"/>
                </a:lnTo>
                <a:lnTo>
                  <a:pt x="9461" y="21372"/>
                </a:lnTo>
                <a:lnTo>
                  <a:pt x="9517" y="31192"/>
                </a:lnTo>
                <a:lnTo>
                  <a:pt x="9517" y="30869"/>
                </a:lnTo>
                <a:lnTo>
                  <a:pt x="9745" y="28872"/>
                </a:lnTo>
                <a:lnTo>
                  <a:pt x="9860" y="26714"/>
                </a:lnTo>
                <a:lnTo>
                  <a:pt x="9975" y="24392"/>
                </a:lnTo>
                <a:lnTo>
                  <a:pt x="9975" y="9660"/>
                </a:lnTo>
                <a:lnTo>
                  <a:pt x="9803" y="6800"/>
                </a:lnTo>
                <a:lnTo>
                  <a:pt x="12824" y="6369"/>
                </a:lnTo>
                <a:lnTo>
                  <a:pt x="15730" y="5828"/>
                </a:lnTo>
                <a:lnTo>
                  <a:pt x="18524" y="5072"/>
                </a:lnTo>
                <a:lnTo>
                  <a:pt x="18808" y="7988"/>
                </a:lnTo>
                <a:lnTo>
                  <a:pt x="18751" y="1619"/>
                </a:lnTo>
                <a:lnTo>
                  <a:pt x="18524" y="324"/>
                </a:lnTo>
                <a:lnTo>
                  <a:pt x="18294" y="216"/>
                </a:lnTo>
                <a:close/>
              </a:path>
            </a:pathLst>
          </a:custGeom>
          <a:solidFill>
            <a:srgbClr val="0063A1"/>
          </a:solidFill>
        </p:spPr>
        <p:txBody>
          <a:bodyPr wrap="square" lIns="0" tIns="0" rIns="0" bIns="0" rtlCol="0">
            <a:noAutofit/>
          </a:bodyPr>
          <a:lstStyle/>
          <a:p>
            <a:endParaRPr/>
          </a:p>
        </p:txBody>
      </p:sp>
      <p:sp>
        <p:nvSpPr>
          <p:cNvPr id="409" name="object 409"/>
          <p:cNvSpPr/>
          <p:nvPr/>
        </p:nvSpPr>
        <p:spPr>
          <a:xfrm>
            <a:off x="463602" y="753704"/>
            <a:ext cx="227" cy="14247"/>
          </a:xfrm>
          <a:custGeom>
            <a:avLst/>
            <a:gdLst/>
            <a:ahLst/>
            <a:cxnLst/>
            <a:rect l="l" t="t" r="r" b="b"/>
            <a:pathLst>
              <a:path w="227" h="14247">
                <a:moveTo>
                  <a:pt x="169" y="2752"/>
                </a:moveTo>
                <a:lnTo>
                  <a:pt x="0" y="0"/>
                </a:lnTo>
                <a:lnTo>
                  <a:pt x="56" y="14247"/>
                </a:lnTo>
                <a:lnTo>
                  <a:pt x="227" y="11658"/>
                </a:lnTo>
                <a:lnTo>
                  <a:pt x="227" y="5450"/>
                </a:lnTo>
                <a:lnTo>
                  <a:pt x="169" y="2752"/>
                </a:lnTo>
                <a:close/>
              </a:path>
            </a:pathLst>
          </a:custGeom>
          <a:solidFill>
            <a:srgbClr val="0063A1"/>
          </a:solidFill>
        </p:spPr>
        <p:txBody>
          <a:bodyPr wrap="square" lIns="0" tIns="0" rIns="0" bIns="0" rtlCol="0">
            <a:noAutofit/>
          </a:bodyPr>
          <a:lstStyle/>
          <a:p>
            <a:endParaRPr/>
          </a:p>
        </p:txBody>
      </p:sp>
      <p:sp>
        <p:nvSpPr>
          <p:cNvPr id="410" name="object 410"/>
          <p:cNvSpPr/>
          <p:nvPr/>
        </p:nvSpPr>
        <p:spPr>
          <a:xfrm>
            <a:off x="452715" y="781443"/>
            <a:ext cx="8265" cy="1511"/>
          </a:xfrm>
          <a:custGeom>
            <a:avLst/>
            <a:gdLst/>
            <a:ahLst/>
            <a:cxnLst/>
            <a:rect l="l" t="t" r="r" b="b"/>
            <a:pathLst>
              <a:path w="8265" h="1511">
                <a:moveTo>
                  <a:pt x="0" y="1511"/>
                </a:moveTo>
                <a:lnTo>
                  <a:pt x="2793" y="1511"/>
                </a:lnTo>
                <a:lnTo>
                  <a:pt x="5528" y="1025"/>
                </a:lnTo>
                <a:lnTo>
                  <a:pt x="8150" y="377"/>
                </a:lnTo>
                <a:lnTo>
                  <a:pt x="8265" y="0"/>
                </a:lnTo>
                <a:lnTo>
                  <a:pt x="5643" y="594"/>
                </a:lnTo>
                <a:lnTo>
                  <a:pt x="2906" y="1133"/>
                </a:lnTo>
                <a:lnTo>
                  <a:pt x="0" y="1511"/>
                </a:lnTo>
                <a:close/>
              </a:path>
            </a:pathLst>
          </a:custGeom>
          <a:solidFill>
            <a:srgbClr val="0063A1"/>
          </a:solidFill>
        </p:spPr>
        <p:txBody>
          <a:bodyPr wrap="square" lIns="0" tIns="0" rIns="0" bIns="0" rtlCol="0">
            <a:noAutofit/>
          </a:bodyPr>
          <a:lstStyle/>
          <a:p>
            <a:endParaRPr/>
          </a:p>
        </p:txBody>
      </p:sp>
      <p:sp>
        <p:nvSpPr>
          <p:cNvPr id="411" name="object 411"/>
          <p:cNvSpPr/>
          <p:nvPr/>
        </p:nvSpPr>
        <p:spPr>
          <a:xfrm>
            <a:off x="410311" y="777990"/>
            <a:ext cx="15444" cy="6150"/>
          </a:xfrm>
          <a:custGeom>
            <a:avLst/>
            <a:gdLst/>
            <a:ahLst/>
            <a:cxnLst/>
            <a:rect l="l" t="t" r="r" b="b"/>
            <a:pathLst>
              <a:path w="15444" h="6150">
                <a:moveTo>
                  <a:pt x="227" y="1347"/>
                </a:moveTo>
                <a:lnTo>
                  <a:pt x="684" y="1725"/>
                </a:lnTo>
                <a:lnTo>
                  <a:pt x="2507" y="2372"/>
                </a:lnTo>
                <a:lnTo>
                  <a:pt x="4444" y="2914"/>
                </a:lnTo>
                <a:lnTo>
                  <a:pt x="6440" y="3453"/>
                </a:lnTo>
                <a:lnTo>
                  <a:pt x="6782" y="4370"/>
                </a:lnTo>
                <a:lnTo>
                  <a:pt x="7181" y="5180"/>
                </a:lnTo>
                <a:lnTo>
                  <a:pt x="7580" y="5936"/>
                </a:lnTo>
                <a:lnTo>
                  <a:pt x="8035" y="6150"/>
                </a:lnTo>
                <a:lnTo>
                  <a:pt x="7636" y="5342"/>
                </a:lnTo>
                <a:lnTo>
                  <a:pt x="7238" y="4531"/>
                </a:lnTo>
                <a:lnTo>
                  <a:pt x="6895" y="3561"/>
                </a:lnTo>
                <a:lnTo>
                  <a:pt x="9574" y="4208"/>
                </a:lnTo>
                <a:lnTo>
                  <a:pt x="12424" y="4802"/>
                </a:lnTo>
                <a:lnTo>
                  <a:pt x="15444" y="5233"/>
                </a:lnTo>
                <a:lnTo>
                  <a:pt x="15332" y="4856"/>
                </a:lnTo>
                <a:lnTo>
                  <a:pt x="12311" y="4425"/>
                </a:lnTo>
                <a:lnTo>
                  <a:pt x="9461" y="3830"/>
                </a:lnTo>
                <a:lnTo>
                  <a:pt x="6724" y="3183"/>
                </a:lnTo>
                <a:lnTo>
                  <a:pt x="6213" y="1672"/>
                </a:lnTo>
                <a:lnTo>
                  <a:pt x="5699" y="0"/>
                </a:lnTo>
                <a:lnTo>
                  <a:pt x="5755" y="1617"/>
                </a:lnTo>
                <a:lnTo>
                  <a:pt x="6325" y="3075"/>
                </a:lnTo>
                <a:lnTo>
                  <a:pt x="4046" y="2481"/>
                </a:lnTo>
                <a:lnTo>
                  <a:pt x="1937" y="1833"/>
                </a:lnTo>
                <a:lnTo>
                  <a:pt x="0" y="1133"/>
                </a:lnTo>
                <a:lnTo>
                  <a:pt x="227" y="1347"/>
                </a:lnTo>
                <a:close/>
              </a:path>
            </a:pathLst>
          </a:custGeom>
          <a:solidFill>
            <a:srgbClr val="0063A1"/>
          </a:solidFill>
        </p:spPr>
        <p:txBody>
          <a:bodyPr wrap="square" lIns="0" tIns="0" rIns="0" bIns="0" rtlCol="0">
            <a:noAutofit/>
          </a:bodyPr>
          <a:lstStyle/>
          <a:p>
            <a:endParaRPr/>
          </a:p>
        </p:txBody>
      </p:sp>
      <p:sp>
        <p:nvSpPr>
          <p:cNvPr id="412" name="object 412"/>
          <p:cNvSpPr/>
          <p:nvPr/>
        </p:nvSpPr>
        <p:spPr>
          <a:xfrm>
            <a:off x="415269" y="742425"/>
            <a:ext cx="18693" cy="39665"/>
          </a:xfrm>
          <a:custGeom>
            <a:avLst/>
            <a:gdLst/>
            <a:ahLst/>
            <a:cxnLst/>
            <a:rect l="l" t="t" r="r" b="b"/>
            <a:pathLst>
              <a:path w="18693" h="39665">
                <a:moveTo>
                  <a:pt x="18238" y="34645"/>
                </a:moveTo>
                <a:lnTo>
                  <a:pt x="18294" y="35131"/>
                </a:lnTo>
                <a:lnTo>
                  <a:pt x="18294" y="35401"/>
                </a:lnTo>
                <a:lnTo>
                  <a:pt x="15332" y="35240"/>
                </a:lnTo>
                <a:lnTo>
                  <a:pt x="15388" y="35670"/>
                </a:lnTo>
                <a:lnTo>
                  <a:pt x="18294" y="35834"/>
                </a:lnTo>
                <a:lnTo>
                  <a:pt x="18409" y="37831"/>
                </a:lnTo>
                <a:lnTo>
                  <a:pt x="18637" y="39665"/>
                </a:lnTo>
                <a:lnTo>
                  <a:pt x="18637" y="22881"/>
                </a:lnTo>
                <a:lnTo>
                  <a:pt x="18693" y="20022"/>
                </a:lnTo>
                <a:lnTo>
                  <a:pt x="18637" y="702"/>
                </a:lnTo>
                <a:lnTo>
                  <a:pt x="16300" y="539"/>
                </a:lnTo>
                <a:lnTo>
                  <a:pt x="13964" y="324"/>
                </a:lnTo>
                <a:lnTo>
                  <a:pt x="11684" y="0"/>
                </a:lnTo>
                <a:lnTo>
                  <a:pt x="10943" y="161"/>
                </a:lnTo>
                <a:lnTo>
                  <a:pt x="12993" y="808"/>
                </a:lnTo>
                <a:lnTo>
                  <a:pt x="15787" y="1133"/>
                </a:lnTo>
                <a:lnTo>
                  <a:pt x="18580" y="1294"/>
                </a:lnTo>
                <a:lnTo>
                  <a:pt x="18409" y="4425"/>
                </a:lnTo>
                <a:lnTo>
                  <a:pt x="18294" y="7447"/>
                </a:lnTo>
                <a:lnTo>
                  <a:pt x="18181" y="10414"/>
                </a:lnTo>
                <a:lnTo>
                  <a:pt x="18181" y="11117"/>
                </a:lnTo>
                <a:lnTo>
                  <a:pt x="18067" y="13977"/>
                </a:lnTo>
                <a:lnTo>
                  <a:pt x="18010" y="16783"/>
                </a:lnTo>
                <a:lnTo>
                  <a:pt x="17954" y="19428"/>
                </a:lnTo>
                <a:lnTo>
                  <a:pt x="14874" y="19211"/>
                </a:lnTo>
                <a:lnTo>
                  <a:pt x="11854" y="18942"/>
                </a:lnTo>
                <a:lnTo>
                  <a:pt x="8947" y="18511"/>
                </a:lnTo>
                <a:lnTo>
                  <a:pt x="8891" y="6530"/>
                </a:lnTo>
                <a:lnTo>
                  <a:pt x="8663" y="9389"/>
                </a:lnTo>
                <a:lnTo>
                  <a:pt x="5643" y="8903"/>
                </a:lnTo>
                <a:lnTo>
                  <a:pt x="2734" y="8256"/>
                </a:lnTo>
                <a:lnTo>
                  <a:pt x="0" y="7555"/>
                </a:lnTo>
                <a:lnTo>
                  <a:pt x="2678" y="9011"/>
                </a:lnTo>
                <a:lnTo>
                  <a:pt x="5584" y="9605"/>
                </a:lnTo>
                <a:lnTo>
                  <a:pt x="8605" y="10091"/>
                </a:lnTo>
                <a:lnTo>
                  <a:pt x="8835" y="32379"/>
                </a:lnTo>
                <a:lnTo>
                  <a:pt x="9175" y="34484"/>
                </a:lnTo>
                <a:lnTo>
                  <a:pt x="8947" y="24662"/>
                </a:lnTo>
                <a:lnTo>
                  <a:pt x="8891" y="21964"/>
                </a:lnTo>
                <a:lnTo>
                  <a:pt x="8947" y="19103"/>
                </a:lnTo>
                <a:lnTo>
                  <a:pt x="11854" y="19536"/>
                </a:lnTo>
                <a:lnTo>
                  <a:pt x="14874" y="19806"/>
                </a:lnTo>
                <a:lnTo>
                  <a:pt x="17954" y="20022"/>
                </a:lnTo>
                <a:lnTo>
                  <a:pt x="17954" y="25580"/>
                </a:lnTo>
                <a:lnTo>
                  <a:pt x="18010" y="28117"/>
                </a:lnTo>
                <a:lnTo>
                  <a:pt x="18067" y="30761"/>
                </a:lnTo>
                <a:lnTo>
                  <a:pt x="18123" y="32811"/>
                </a:lnTo>
                <a:lnTo>
                  <a:pt x="18238" y="34645"/>
                </a:lnTo>
                <a:close/>
              </a:path>
            </a:pathLst>
          </a:custGeom>
          <a:solidFill>
            <a:srgbClr val="0063A1"/>
          </a:solidFill>
        </p:spPr>
        <p:txBody>
          <a:bodyPr wrap="square" lIns="0" tIns="0" rIns="0" bIns="0" rtlCol="0">
            <a:noAutofit/>
          </a:bodyPr>
          <a:lstStyle/>
          <a:p>
            <a:endParaRPr/>
          </a:p>
        </p:txBody>
      </p:sp>
      <p:sp>
        <p:nvSpPr>
          <p:cNvPr id="413" name="object 413"/>
          <p:cNvSpPr/>
          <p:nvPr/>
        </p:nvSpPr>
        <p:spPr>
          <a:xfrm>
            <a:off x="434134" y="778312"/>
            <a:ext cx="2108" cy="9983"/>
          </a:xfrm>
          <a:custGeom>
            <a:avLst/>
            <a:gdLst/>
            <a:ahLst/>
            <a:cxnLst/>
            <a:rect l="l" t="t" r="r" b="b"/>
            <a:pathLst>
              <a:path w="2108" h="9983">
                <a:moveTo>
                  <a:pt x="2108" y="5450"/>
                </a:moveTo>
                <a:lnTo>
                  <a:pt x="398" y="5397"/>
                </a:lnTo>
                <a:lnTo>
                  <a:pt x="229" y="3777"/>
                </a:lnTo>
                <a:lnTo>
                  <a:pt x="114" y="1997"/>
                </a:lnTo>
                <a:lnTo>
                  <a:pt x="0" y="0"/>
                </a:lnTo>
                <a:lnTo>
                  <a:pt x="0" y="5719"/>
                </a:lnTo>
                <a:lnTo>
                  <a:pt x="285" y="7394"/>
                </a:lnTo>
                <a:lnTo>
                  <a:pt x="513" y="8850"/>
                </a:lnTo>
                <a:lnTo>
                  <a:pt x="799" y="9983"/>
                </a:lnTo>
                <a:lnTo>
                  <a:pt x="1083" y="9983"/>
                </a:lnTo>
                <a:lnTo>
                  <a:pt x="855" y="8850"/>
                </a:lnTo>
                <a:lnTo>
                  <a:pt x="628" y="7447"/>
                </a:lnTo>
                <a:lnTo>
                  <a:pt x="457" y="5774"/>
                </a:lnTo>
                <a:lnTo>
                  <a:pt x="2108" y="5450"/>
                </a:lnTo>
                <a:close/>
              </a:path>
            </a:pathLst>
          </a:custGeom>
          <a:solidFill>
            <a:srgbClr val="0063A1"/>
          </a:solidFill>
        </p:spPr>
        <p:txBody>
          <a:bodyPr wrap="square" lIns="0" tIns="0" rIns="0" bIns="0" rtlCol="0">
            <a:noAutofit/>
          </a:bodyPr>
          <a:lstStyle/>
          <a:p>
            <a:endParaRPr/>
          </a:p>
        </p:txBody>
      </p:sp>
      <p:sp>
        <p:nvSpPr>
          <p:cNvPr id="414" name="object 414"/>
          <p:cNvSpPr/>
          <p:nvPr/>
        </p:nvSpPr>
        <p:spPr>
          <a:xfrm>
            <a:off x="424161" y="742586"/>
            <a:ext cx="9290" cy="18349"/>
          </a:xfrm>
          <a:custGeom>
            <a:avLst/>
            <a:gdLst/>
            <a:ahLst/>
            <a:cxnLst/>
            <a:rect l="l" t="t" r="r" b="b"/>
            <a:pathLst>
              <a:path w="9290" h="18349">
                <a:moveTo>
                  <a:pt x="1367" y="216"/>
                </a:moveTo>
                <a:lnTo>
                  <a:pt x="626" y="432"/>
                </a:lnTo>
                <a:lnTo>
                  <a:pt x="283" y="3400"/>
                </a:lnTo>
                <a:lnTo>
                  <a:pt x="0" y="6369"/>
                </a:lnTo>
                <a:lnTo>
                  <a:pt x="56" y="18349"/>
                </a:lnTo>
                <a:lnTo>
                  <a:pt x="112" y="15705"/>
                </a:lnTo>
                <a:lnTo>
                  <a:pt x="227" y="12897"/>
                </a:lnTo>
                <a:lnTo>
                  <a:pt x="398" y="10038"/>
                </a:lnTo>
                <a:lnTo>
                  <a:pt x="3304" y="10469"/>
                </a:lnTo>
                <a:lnTo>
                  <a:pt x="6269" y="10794"/>
                </a:lnTo>
                <a:lnTo>
                  <a:pt x="9290" y="10955"/>
                </a:lnTo>
                <a:lnTo>
                  <a:pt x="9290" y="10253"/>
                </a:lnTo>
                <a:lnTo>
                  <a:pt x="6269" y="10038"/>
                </a:lnTo>
                <a:lnTo>
                  <a:pt x="3304" y="9769"/>
                </a:lnTo>
                <a:lnTo>
                  <a:pt x="455" y="9336"/>
                </a:lnTo>
                <a:lnTo>
                  <a:pt x="682" y="6369"/>
                </a:lnTo>
                <a:lnTo>
                  <a:pt x="968" y="3346"/>
                </a:lnTo>
                <a:lnTo>
                  <a:pt x="1367" y="269"/>
                </a:lnTo>
                <a:lnTo>
                  <a:pt x="4102" y="647"/>
                </a:lnTo>
                <a:lnTo>
                  <a:pt x="2052" y="0"/>
                </a:lnTo>
                <a:lnTo>
                  <a:pt x="1367" y="216"/>
                </a:lnTo>
                <a:close/>
              </a:path>
            </a:pathLst>
          </a:custGeom>
          <a:solidFill>
            <a:srgbClr val="0063A1"/>
          </a:solidFill>
        </p:spPr>
        <p:txBody>
          <a:bodyPr wrap="square" lIns="0" tIns="0" rIns="0" bIns="0" rtlCol="0">
            <a:noAutofit/>
          </a:bodyPr>
          <a:lstStyle/>
          <a:p>
            <a:endParaRPr/>
          </a:p>
        </p:txBody>
      </p:sp>
      <p:sp>
        <p:nvSpPr>
          <p:cNvPr id="415" name="object 415"/>
          <p:cNvSpPr/>
          <p:nvPr/>
        </p:nvSpPr>
        <p:spPr>
          <a:xfrm>
            <a:off x="433963" y="741184"/>
            <a:ext cx="7810" cy="20669"/>
          </a:xfrm>
          <a:custGeom>
            <a:avLst/>
            <a:gdLst/>
            <a:ahLst/>
            <a:cxnLst/>
            <a:rect l="l" t="t" r="r" b="b"/>
            <a:pathLst>
              <a:path w="7810" h="20669">
                <a:moveTo>
                  <a:pt x="741" y="1943"/>
                </a:moveTo>
                <a:lnTo>
                  <a:pt x="741" y="1619"/>
                </a:lnTo>
                <a:lnTo>
                  <a:pt x="799" y="916"/>
                </a:lnTo>
                <a:lnTo>
                  <a:pt x="855" y="0"/>
                </a:lnTo>
                <a:lnTo>
                  <a:pt x="569" y="55"/>
                </a:lnTo>
                <a:lnTo>
                  <a:pt x="58" y="108"/>
                </a:lnTo>
                <a:lnTo>
                  <a:pt x="0" y="863"/>
                </a:lnTo>
                <a:lnTo>
                  <a:pt x="0" y="20669"/>
                </a:lnTo>
                <a:lnTo>
                  <a:pt x="58" y="18025"/>
                </a:lnTo>
                <a:lnTo>
                  <a:pt x="114" y="15272"/>
                </a:lnTo>
                <a:lnTo>
                  <a:pt x="229" y="12411"/>
                </a:lnTo>
                <a:lnTo>
                  <a:pt x="285" y="11656"/>
                </a:lnTo>
                <a:lnTo>
                  <a:pt x="400" y="8742"/>
                </a:lnTo>
                <a:lnTo>
                  <a:pt x="513" y="5666"/>
                </a:lnTo>
                <a:lnTo>
                  <a:pt x="684" y="2536"/>
                </a:lnTo>
                <a:lnTo>
                  <a:pt x="2110" y="2644"/>
                </a:lnTo>
                <a:lnTo>
                  <a:pt x="3590" y="2699"/>
                </a:lnTo>
                <a:lnTo>
                  <a:pt x="7810" y="2699"/>
                </a:lnTo>
                <a:lnTo>
                  <a:pt x="7810" y="2050"/>
                </a:lnTo>
                <a:lnTo>
                  <a:pt x="6440" y="2105"/>
                </a:lnTo>
                <a:lnTo>
                  <a:pt x="5016" y="2105"/>
                </a:lnTo>
                <a:lnTo>
                  <a:pt x="3590" y="2050"/>
                </a:lnTo>
                <a:lnTo>
                  <a:pt x="2167" y="2050"/>
                </a:lnTo>
                <a:lnTo>
                  <a:pt x="741" y="1943"/>
                </a:lnTo>
                <a:close/>
              </a:path>
            </a:pathLst>
          </a:custGeom>
          <a:solidFill>
            <a:srgbClr val="0063A1"/>
          </a:solidFill>
        </p:spPr>
        <p:txBody>
          <a:bodyPr wrap="square" lIns="0" tIns="0" rIns="0" bIns="0" rtlCol="0">
            <a:noAutofit/>
          </a:bodyPr>
          <a:lstStyle/>
          <a:p>
            <a:endParaRPr/>
          </a:p>
        </p:txBody>
      </p:sp>
      <p:sp>
        <p:nvSpPr>
          <p:cNvPr id="416" name="object 416"/>
          <p:cNvSpPr/>
          <p:nvPr/>
        </p:nvSpPr>
        <p:spPr>
          <a:xfrm>
            <a:off x="404213" y="741130"/>
            <a:ext cx="49585" cy="46032"/>
          </a:xfrm>
          <a:custGeom>
            <a:avLst/>
            <a:gdLst/>
            <a:ahLst/>
            <a:cxnLst/>
            <a:rect l="l" t="t" r="r" b="b"/>
            <a:pathLst>
              <a:path w="49585" h="46032">
                <a:moveTo>
                  <a:pt x="32029" y="12573"/>
                </a:moveTo>
                <a:lnTo>
                  <a:pt x="34081" y="12628"/>
                </a:lnTo>
                <a:lnTo>
                  <a:pt x="36190" y="12573"/>
                </a:lnTo>
                <a:lnTo>
                  <a:pt x="38242" y="12573"/>
                </a:lnTo>
                <a:lnTo>
                  <a:pt x="39269" y="12519"/>
                </a:lnTo>
                <a:lnTo>
                  <a:pt x="39326" y="15380"/>
                </a:lnTo>
                <a:lnTo>
                  <a:pt x="39382" y="18131"/>
                </a:lnTo>
                <a:lnTo>
                  <a:pt x="39439" y="20776"/>
                </a:lnTo>
                <a:lnTo>
                  <a:pt x="38186" y="20831"/>
                </a:lnTo>
                <a:lnTo>
                  <a:pt x="36931" y="20884"/>
                </a:lnTo>
                <a:lnTo>
                  <a:pt x="33626" y="20884"/>
                </a:lnTo>
                <a:lnTo>
                  <a:pt x="31689" y="20831"/>
                </a:lnTo>
                <a:lnTo>
                  <a:pt x="29749" y="20722"/>
                </a:lnTo>
                <a:lnTo>
                  <a:pt x="29749" y="1294"/>
                </a:lnTo>
                <a:lnTo>
                  <a:pt x="29693" y="1997"/>
                </a:lnTo>
                <a:lnTo>
                  <a:pt x="29749" y="21317"/>
                </a:lnTo>
                <a:lnTo>
                  <a:pt x="31689" y="21423"/>
                </a:lnTo>
                <a:lnTo>
                  <a:pt x="33626" y="21478"/>
                </a:lnTo>
                <a:lnTo>
                  <a:pt x="36931" y="21478"/>
                </a:lnTo>
                <a:lnTo>
                  <a:pt x="38186" y="21423"/>
                </a:lnTo>
                <a:lnTo>
                  <a:pt x="39439" y="21423"/>
                </a:lnTo>
                <a:lnTo>
                  <a:pt x="39497" y="24231"/>
                </a:lnTo>
                <a:lnTo>
                  <a:pt x="39497" y="29465"/>
                </a:lnTo>
                <a:lnTo>
                  <a:pt x="38641" y="29518"/>
                </a:lnTo>
                <a:lnTo>
                  <a:pt x="36875" y="29518"/>
                </a:lnTo>
                <a:lnTo>
                  <a:pt x="34480" y="29573"/>
                </a:lnTo>
                <a:lnTo>
                  <a:pt x="32088" y="29518"/>
                </a:lnTo>
                <a:lnTo>
                  <a:pt x="29693" y="29411"/>
                </a:lnTo>
                <a:lnTo>
                  <a:pt x="29693" y="40959"/>
                </a:lnTo>
                <a:lnTo>
                  <a:pt x="29864" y="42524"/>
                </a:lnTo>
                <a:lnTo>
                  <a:pt x="27129" y="42417"/>
                </a:lnTo>
                <a:lnTo>
                  <a:pt x="24451" y="42146"/>
                </a:lnTo>
                <a:lnTo>
                  <a:pt x="21885" y="41768"/>
                </a:lnTo>
                <a:lnTo>
                  <a:pt x="21430" y="40151"/>
                </a:lnTo>
                <a:lnTo>
                  <a:pt x="21087" y="38315"/>
                </a:lnTo>
                <a:lnTo>
                  <a:pt x="20802" y="36318"/>
                </a:lnTo>
                <a:lnTo>
                  <a:pt x="23595" y="36696"/>
                </a:lnTo>
                <a:lnTo>
                  <a:pt x="26445" y="36965"/>
                </a:lnTo>
                <a:lnTo>
                  <a:pt x="26388" y="36534"/>
                </a:lnTo>
                <a:lnTo>
                  <a:pt x="23538" y="36265"/>
                </a:lnTo>
                <a:lnTo>
                  <a:pt x="20745" y="35832"/>
                </a:lnTo>
                <a:lnTo>
                  <a:pt x="20461" y="33782"/>
                </a:lnTo>
                <a:lnTo>
                  <a:pt x="20290" y="31462"/>
                </a:lnTo>
                <a:lnTo>
                  <a:pt x="20119" y="29034"/>
                </a:lnTo>
                <a:lnTo>
                  <a:pt x="23025" y="29465"/>
                </a:lnTo>
                <a:lnTo>
                  <a:pt x="25989" y="29734"/>
                </a:lnTo>
                <a:lnTo>
                  <a:pt x="29067" y="29895"/>
                </a:lnTo>
                <a:lnTo>
                  <a:pt x="29123" y="32056"/>
                </a:lnTo>
                <a:lnTo>
                  <a:pt x="29067" y="29411"/>
                </a:lnTo>
                <a:lnTo>
                  <a:pt x="25989" y="29248"/>
                </a:lnTo>
                <a:lnTo>
                  <a:pt x="23025" y="28925"/>
                </a:lnTo>
                <a:lnTo>
                  <a:pt x="20119" y="28548"/>
                </a:lnTo>
                <a:lnTo>
                  <a:pt x="20004" y="25956"/>
                </a:lnTo>
                <a:lnTo>
                  <a:pt x="20232" y="35779"/>
                </a:lnTo>
                <a:lnTo>
                  <a:pt x="17098" y="35348"/>
                </a:lnTo>
                <a:lnTo>
                  <a:pt x="14077" y="34753"/>
                </a:lnTo>
                <a:lnTo>
                  <a:pt x="11284" y="34051"/>
                </a:lnTo>
                <a:lnTo>
                  <a:pt x="10885" y="31948"/>
                </a:lnTo>
                <a:lnTo>
                  <a:pt x="10601" y="29626"/>
                </a:lnTo>
                <a:lnTo>
                  <a:pt x="10430" y="27198"/>
                </a:lnTo>
                <a:lnTo>
                  <a:pt x="13336" y="27900"/>
                </a:lnTo>
                <a:lnTo>
                  <a:pt x="13279" y="27359"/>
                </a:lnTo>
                <a:lnTo>
                  <a:pt x="10430" y="26659"/>
                </a:lnTo>
                <a:lnTo>
                  <a:pt x="10259" y="24067"/>
                </a:lnTo>
                <a:lnTo>
                  <a:pt x="10202" y="21317"/>
                </a:lnTo>
                <a:lnTo>
                  <a:pt x="10087" y="29518"/>
                </a:lnTo>
                <a:lnTo>
                  <a:pt x="10371" y="31784"/>
                </a:lnTo>
                <a:lnTo>
                  <a:pt x="10772" y="33943"/>
                </a:lnTo>
                <a:lnTo>
                  <a:pt x="7979" y="33189"/>
                </a:lnTo>
                <a:lnTo>
                  <a:pt x="5300" y="32379"/>
                </a:lnTo>
                <a:lnTo>
                  <a:pt x="2849" y="31462"/>
                </a:lnTo>
                <a:lnTo>
                  <a:pt x="2279" y="29303"/>
                </a:lnTo>
                <a:lnTo>
                  <a:pt x="1881" y="26981"/>
                </a:lnTo>
                <a:lnTo>
                  <a:pt x="1709" y="24500"/>
                </a:lnTo>
                <a:lnTo>
                  <a:pt x="4273" y="25417"/>
                </a:lnTo>
                <a:lnTo>
                  <a:pt x="4217" y="24931"/>
                </a:lnTo>
                <a:lnTo>
                  <a:pt x="1653" y="24014"/>
                </a:lnTo>
                <a:lnTo>
                  <a:pt x="1482" y="21370"/>
                </a:lnTo>
                <a:lnTo>
                  <a:pt x="1367" y="26767"/>
                </a:lnTo>
                <a:lnTo>
                  <a:pt x="1709" y="29140"/>
                </a:lnTo>
                <a:lnTo>
                  <a:pt x="2279" y="31245"/>
                </a:lnTo>
                <a:lnTo>
                  <a:pt x="1538" y="30922"/>
                </a:lnTo>
                <a:lnTo>
                  <a:pt x="741" y="30651"/>
                </a:lnTo>
                <a:lnTo>
                  <a:pt x="0" y="30328"/>
                </a:lnTo>
                <a:lnTo>
                  <a:pt x="227" y="30814"/>
                </a:lnTo>
                <a:lnTo>
                  <a:pt x="968" y="31137"/>
                </a:lnTo>
                <a:lnTo>
                  <a:pt x="1653" y="31407"/>
                </a:lnTo>
                <a:lnTo>
                  <a:pt x="2392" y="31678"/>
                </a:lnTo>
                <a:lnTo>
                  <a:pt x="2563" y="32270"/>
                </a:lnTo>
                <a:lnTo>
                  <a:pt x="2962" y="33620"/>
                </a:lnTo>
                <a:lnTo>
                  <a:pt x="3419" y="34862"/>
                </a:lnTo>
                <a:lnTo>
                  <a:pt x="3933" y="35940"/>
                </a:lnTo>
                <a:lnTo>
                  <a:pt x="4160" y="36210"/>
                </a:lnTo>
                <a:lnTo>
                  <a:pt x="4672" y="36751"/>
                </a:lnTo>
                <a:lnTo>
                  <a:pt x="4046" y="35401"/>
                </a:lnTo>
                <a:lnTo>
                  <a:pt x="3476" y="33890"/>
                </a:lnTo>
                <a:lnTo>
                  <a:pt x="3020" y="32162"/>
                </a:lnTo>
                <a:lnTo>
                  <a:pt x="2962" y="31893"/>
                </a:lnTo>
                <a:lnTo>
                  <a:pt x="5413" y="32811"/>
                </a:lnTo>
                <a:lnTo>
                  <a:pt x="8035" y="33673"/>
                </a:lnTo>
                <a:lnTo>
                  <a:pt x="10885" y="34376"/>
                </a:lnTo>
                <a:lnTo>
                  <a:pt x="10941" y="34645"/>
                </a:lnTo>
                <a:lnTo>
                  <a:pt x="11000" y="35131"/>
                </a:lnTo>
                <a:lnTo>
                  <a:pt x="11398" y="36859"/>
                </a:lnTo>
                <a:lnTo>
                  <a:pt x="11854" y="38476"/>
                </a:lnTo>
                <a:lnTo>
                  <a:pt x="11797" y="36859"/>
                </a:lnTo>
                <a:lnTo>
                  <a:pt x="11455" y="35023"/>
                </a:lnTo>
                <a:lnTo>
                  <a:pt x="11342" y="34484"/>
                </a:lnTo>
                <a:lnTo>
                  <a:pt x="14192" y="35184"/>
                </a:lnTo>
                <a:lnTo>
                  <a:pt x="17154" y="35779"/>
                </a:lnTo>
                <a:lnTo>
                  <a:pt x="20290" y="36210"/>
                </a:lnTo>
                <a:lnTo>
                  <a:pt x="20574" y="38262"/>
                </a:lnTo>
                <a:lnTo>
                  <a:pt x="20973" y="40096"/>
                </a:lnTo>
                <a:lnTo>
                  <a:pt x="21430" y="41715"/>
                </a:lnTo>
                <a:lnTo>
                  <a:pt x="21543" y="42093"/>
                </a:lnTo>
                <a:lnTo>
                  <a:pt x="21941" y="43604"/>
                </a:lnTo>
                <a:lnTo>
                  <a:pt x="22455" y="44899"/>
                </a:lnTo>
                <a:lnTo>
                  <a:pt x="22969" y="45924"/>
                </a:lnTo>
                <a:lnTo>
                  <a:pt x="23311" y="46032"/>
                </a:lnTo>
                <a:lnTo>
                  <a:pt x="22854" y="44954"/>
                </a:lnTo>
                <a:lnTo>
                  <a:pt x="22399" y="43657"/>
                </a:lnTo>
                <a:lnTo>
                  <a:pt x="21941" y="42146"/>
                </a:lnTo>
                <a:lnTo>
                  <a:pt x="24507" y="42524"/>
                </a:lnTo>
                <a:lnTo>
                  <a:pt x="27186" y="42795"/>
                </a:lnTo>
                <a:lnTo>
                  <a:pt x="29921" y="42901"/>
                </a:lnTo>
                <a:lnTo>
                  <a:pt x="29921" y="36696"/>
                </a:lnTo>
                <a:lnTo>
                  <a:pt x="29864" y="36210"/>
                </a:lnTo>
                <a:lnTo>
                  <a:pt x="29864" y="35940"/>
                </a:lnTo>
                <a:lnTo>
                  <a:pt x="29808" y="34106"/>
                </a:lnTo>
                <a:lnTo>
                  <a:pt x="29749" y="32109"/>
                </a:lnTo>
                <a:lnTo>
                  <a:pt x="29749" y="29951"/>
                </a:lnTo>
                <a:lnTo>
                  <a:pt x="32088" y="30059"/>
                </a:lnTo>
                <a:lnTo>
                  <a:pt x="34480" y="30112"/>
                </a:lnTo>
                <a:lnTo>
                  <a:pt x="36875" y="30059"/>
                </a:lnTo>
                <a:lnTo>
                  <a:pt x="38641" y="30059"/>
                </a:lnTo>
                <a:lnTo>
                  <a:pt x="39497" y="30004"/>
                </a:lnTo>
                <a:lnTo>
                  <a:pt x="39497" y="32109"/>
                </a:lnTo>
                <a:lnTo>
                  <a:pt x="39553" y="42632"/>
                </a:lnTo>
                <a:lnTo>
                  <a:pt x="39724" y="41013"/>
                </a:lnTo>
                <a:lnTo>
                  <a:pt x="39839" y="39232"/>
                </a:lnTo>
                <a:lnTo>
                  <a:pt x="39952" y="37182"/>
                </a:lnTo>
                <a:lnTo>
                  <a:pt x="39952" y="8795"/>
                </a:lnTo>
                <a:lnTo>
                  <a:pt x="39896" y="5773"/>
                </a:lnTo>
                <a:lnTo>
                  <a:pt x="39781" y="2644"/>
                </a:lnTo>
                <a:lnTo>
                  <a:pt x="42631" y="2536"/>
                </a:lnTo>
                <a:lnTo>
                  <a:pt x="45424" y="2266"/>
                </a:lnTo>
                <a:lnTo>
                  <a:pt x="48217" y="1888"/>
                </a:lnTo>
                <a:lnTo>
                  <a:pt x="48558" y="4964"/>
                </a:lnTo>
                <a:lnTo>
                  <a:pt x="48787" y="7986"/>
                </a:lnTo>
                <a:lnTo>
                  <a:pt x="49015" y="10953"/>
                </a:lnTo>
                <a:lnTo>
                  <a:pt x="46109" y="11331"/>
                </a:lnTo>
                <a:lnTo>
                  <a:pt x="43088" y="11603"/>
                </a:lnTo>
                <a:lnTo>
                  <a:pt x="46109" y="12087"/>
                </a:lnTo>
                <a:lnTo>
                  <a:pt x="49071" y="11656"/>
                </a:lnTo>
                <a:lnTo>
                  <a:pt x="49242" y="4856"/>
                </a:lnTo>
                <a:lnTo>
                  <a:pt x="48900" y="1780"/>
                </a:lnTo>
                <a:lnTo>
                  <a:pt x="49128" y="1725"/>
                </a:lnTo>
                <a:lnTo>
                  <a:pt x="49585" y="1672"/>
                </a:lnTo>
                <a:lnTo>
                  <a:pt x="49071" y="1564"/>
                </a:lnTo>
                <a:lnTo>
                  <a:pt x="48558" y="1402"/>
                </a:lnTo>
                <a:lnTo>
                  <a:pt x="48046" y="1294"/>
                </a:lnTo>
                <a:lnTo>
                  <a:pt x="45368" y="1672"/>
                </a:lnTo>
                <a:lnTo>
                  <a:pt x="42574" y="1888"/>
                </a:lnTo>
                <a:lnTo>
                  <a:pt x="39724" y="2050"/>
                </a:lnTo>
                <a:lnTo>
                  <a:pt x="39724" y="1294"/>
                </a:lnTo>
                <a:lnTo>
                  <a:pt x="39668" y="647"/>
                </a:lnTo>
                <a:lnTo>
                  <a:pt x="39382" y="0"/>
                </a:lnTo>
                <a:lnTo>
                  <a:pt x="38869" y="0"/>
                </a:lnTo>
                <a:lnTo>
                  <a:pt x="38927" y="970"/>
                </a:lnTo>
                <a:lnTo>
                  <a:pt x="38927" y="2050"/>
                </a:lnTo>
                <a:lnTo>
                  <a:pt x="37560" y="2103"/>
                </a:lnTo>
                <a:lnTo>
                  <a:pt x="37560" y="2752"/>
                </a:lnTo>
                <a:lnTo>
                  <a:pt x="38983" y="2697"/>
                </a:lnTo>
                <a:lnTo>
                  <a:pt x="39098" y="5773"/>
                </a:lnTo>
                <a:lnTo>
                  <a:pt x="39155" y="8850"/>
                </a:lnTo>
                <a:lnTo>
                  <a:pt x="39269" y="11764"/>
                </a:lnTo>
                <a:lnTo>
                  <a:pt x="38242" y="11817"/>
                </a:lnTo>
                <a:lnTo>
                  <a:pt x="37217" y="11817"/>
                </a:lnTo>
                <a:lnTo>
                  <a:pt x="36190" y="11872"/>
                </a:lnTo>
                <a:lnTo>
                  <a:pt x="34081" y="11872"/>
                </a:lnTo>
                <a:lnTo>
                  <a:pt x="32029" y="11817"/>
                </a:lnTo>
                <a:lnTo>
                  <a:pt x="30035" y="11709"/>
                </a:lnTo>
                <a:lnTo>
                  <a:pt x="29979" y="12464"/>
                </a:lnTo>
                <a:lnTo>
                  <a:pt x="32029" y="12573"/>
                </a:lnTo>
                <a:close/>
              </a:path>
            </a:pathLst>
          </a:custGeom>
          <a:solidFill>
            <a:srgbClr val="0063A1"/>
          </a:solidFill>
        </p:spPr>
        <p:txBody>
          <a:bodyPr wrap="square" lIns="0" tIns="0" rIns="0" bIns="0" rtlCol="0">
            <a:noAutofit/>
          </a:bodyPr>
          <a:lstStyle/>
          <a:p>
            <a:endParaRPr/>
          </a:p>
        </p:txBody>
      </p:sp>
      <p:sp>
        <p:nvSpPr>
          <p:cNvPr id="417" name="object 417"/>
          <p:cNvSpPr/>
          <p:nvPr/>
        </p:nvSpPr>
        <p:spPr>
          <a:xfrm>
            <a:off x="403244" y="743342"/>
            <a:ext cx="24221" cy="33567"/>
          </a:xfrm>
          <a:custGeom>
            <a:avLst/>
            <a:gdLst/>
            <a:ahLst/>
            <a:cxnLst/>
            <a:rect l="l" t="t" r="r" b="b"/>
            <a:pathLst>
              <a:path w="24221" h="33567">
                <a:moveTo>
                  <a:pt x="21315" y="9283"/>
                </a:moveTo>
                <a:lnTo>
                  <a:pt x="24221" y="9714"/>
                </a:lnTo>
                <a:lnTo>
                  <a:pt x="21371" y="8580"/>
                </a:lnTo>
                <a:lnTo>
                  <a:pt x="21599" y="5774"/>
                </a:lnTo>
                <a:lnTo>
                  <a:pt x="21885" y="2914"/>
                </a:lnTo>
                <a:lnTo>
                  <a:pt x="22227" y="0"/>
                </a:lnTo>
                <a:lnTo>
                  <a:pt x="22000" y="55"/>
                </a:lnTo>
                <a:lnTo>
                  <a:pt x="21486" y="216"/>
                </a:lnTo>
                <a:lnTo>
                  <a:pt x="21144" y="3022"/>
                </a:lnTo>
                <a:lnTo>
                  <a:pt x="20860" y="5774"/>
                </a:lnTo>
                <a:lnTo>
                  <a:pt x="20689" y="8472"/>
                </a:lnTo>
                <a:lnTo>
                  <a:pt x="17668" y="7986"/>
                </a:lnTo>
                <a:lnTo>
                  <a:pt x="14760" y="7339"/>
                </a:lnTo>
                <a:lnTo>
                  <a:pt x="12025" y="6638"/>
                </a:lnTo>
                <a:lnTo>
                  <a:pt x="12081" y="5774"/>
                </a:lnTo>
                <a:lnTo>
                  <a:pt x="12252" y="4911"/>
                </a:lnTo>
                <a:lnTo>
                  <a:pt x="12367" y="3994"/>
                </a:lnTo>
                <a:lnTo>
                  <a:pt x="12140" y="4155"/>
                </a:lnTo>
                <a:lnTo>
                  <a:pt x="11682" y="4425"/>
                </a:lnTo>
                <a:lnTo>
                  <a:pt x="11570" y="5072"/>
                </a:lnTo>
                <a:lnTo>
                  <a:pt x="11455" y="5774"/>
                </a:lnTo>
                <a:lnTo>
                  <a:pt x="11398" y="6477"/>
                </a:lnTo>
                <a:lnTo>
                  <a:pt x="10714" y="6260"/>
                </a:lnTo>
                <a:lnTo>
                  <a:pt x="10031" y="6099"/>
                </a:lnTo>
                <a:lnTo>
                  <a:pt x="9403" y="5883"/>
                </a:lnTo>
                <a:lnTo>
                  <a:pt x="9175" y="6044"/>
                </a:lnTo>
                <a:lnTo>
                  <a:pt x="8720" y="6422"/>
                </a:lnTo>
                <a:lnTo>
                  <a:pt x="9574" y="6691"/>
                </a:lnTo>
                <a:lnTo>
                  <a:pt x="10430" y="6908"/>
                </a:lnTo>
                <a:lnTo>
                  <a:pt x="11284" y="7177"/>
                </a:lnTo>
                <a:lnTo>
                  <a:pt x="10941" y="10038"/>
                </a:lnTo>
                <a:lnTo>
                  <a:pt x="10770" y="12844"/>
                </a:lnTo>
                <a:lnTo>
                  <a:pt x="10657" y="15489"/>
                </a:lnTo>
                <a:lnTo>
                  <a:pt x="7864" y="14786"/>
                </a:lnTo>
                <a:lnTo>
                  <a:pt x="5242" y="13922"/>
                </a:lnTo>
                <a:lnTo>
                  <a:pt x="2734" y="12952"/>
                </a:lnTo>
                <a:lnTo>
                  <a:pt x="2507" y="13005"/>
                </a:lnTo>
                <a:lnTo>
                  <a:pt x="2108" y="13761"/>
                </a:lnTo>
                <a:lnTo>
                  <a:pt x="1937" y="16514"/>
                </a:lnTo>
                <a:lnTo>
                  <a:pt x="1937" y="19105"/>
                </a:lnTo>
                <a:lnTo>
                  <a:pt x="2108" y="21586"/>
                </a:lnTo>
                <a:lnTo>
                  <a:pt x="1367" y="21317"/>
                </a:lnTo>
                <a:lnTo>
                  <a:pt x="682" y="21047"/>
                </a:lnTo>
                <a:lnTo>
                  <a:pt x="56" y="20722"/>
                </a:lnTo>
                <a:lnTo>
                  <a:pt x="0" y="21208"/>
                </a:lnTo>
                <a:lnTo>
                  <a:pt x="682" y="21478"/>
                </a:lnTo>
                <a:lnTo>
                  <a:pt x="1423" y="21803"/>
                </a:lnTo>
                <a:lnTo>
                  <a:pt x="2108" y="22072"/>
                </a:lnTo>
                <a:lnTo>
                  <a:pt x="2336" y="24555"/>
                </a:lnTo>
                <a:lnTo>
                  <a:pt x="2678" y="26928"/>
                </a:lnTo>
                <a:lnTo>
                  <a:pt x="2450" y="19158"/>
                </a:lnTo>
                <a:lnTo>
                  <a:pt x="2507" y="16405"/>
                </a:lnTo>
                <a:lnTo>
                  <a:pt x="2678" y="13491"/>
                </a:lnTo>
                <a:lnTo>
                  <a:pt x="5185" y="14463"/>
                </a:lnTo>
                <a:lnTo>
                  <a:pt x="7864" y="15327"/>
                </a:lnTo>
                <a:lnTo>
                  <a:pt x="10657" y="16083"/>
                </a:lnTo>
                <a:lnTo>
                  <a:pt x="10601" y="18942"/>
                </a:lnTo>
                <a:lnTo>
                  <a:pt x="10657" y="21748"/>
                </a:lnTo>
                <a:lnTo>
                  <a:pt x="10828" y="24339"/>
                </a:lnTo>
                <a:lnTo>
                  <a:pt x="7920" y="23583"/>
                </a:lnTo>
                <a:lnTo>
                  <a:pt x="5185" y="22720"/>
                </a:lnTo>
                <a:lnTo>
                  <a:pt x="5242" y="23206"/>
                </a:lnTo>
                <a:lnTo>
                  <a:pt x="7979" y="24069"/>
                </a:lnTo>
                <a:lnTo>
                  <a:pt x="10885" y="24825"/>
                </a:lnTo>
                <a:lnTo>
                  <a:pt x="11056" y="27306"/>
                </a:lnTo>
                <a:lnTo>
                  <a:pt x="11171" y="19105"/>
                </a:lnTo>
                <a:lnTo>
                  <a:pt x="11227" y="16244"/>
                </a:lnTo>
                <a:lnTo>
                  <a:pt x="14133" y="17000"/>
                </a:lnTo>
                <a:lnTo>
                  <a:pt x="11284" y="15650"/>
                </a:lnTo>
                <a:lnTo>
                  <a:pt x="11340" y="12952"/>
                </a:lnTo>
                <a:lnTo>
                  <a:pt x="11570" y="10200"/>
                </a:lnTo>
                <a:lnTo>
                  <a:pt x="11910" y="7339"/>
                </a:lnTo>
                <a:lnTo>
                  <a:pt x="14703" y="8094"/>
                </a:lnTo>
                <a:lnTo>
                  <a:pt x="17609" y="8688"/>
                </a:lnTo>
                <a:lnTo>
                  <a:pt x="20630" y="9174"/>
                </a:lnTo>
                <a:lnTo>
                  <a:pt x="20860" y="31462"/>
                </a:lnTo>
                <a:lnTo>
                  <a:pt x="21200" y="33567"/>
                </a:lnTo>
                <a:lnTo>
                  <a:pt x="20973" y="23745"/>
                </a:lnTo>
                <a:lnTo>
                  <a:pt x="20916" y="21047"/>
                </a:lnTo>
                <a:lnTo>
                  <a:pt x="20973" y="17594"/>
                </a:lnTo>
                <a:lnTo>
                  <a:pt x="21029" y="14949"/>
                </a:lnTo>
                <a:lnTo>
                  <a:pt x="21144" y="12142"/>
                </a:lnTo>
                <a:lnTo>
                  <a:pt x="21315" y="9283"/>
                </a:lnTo>
                <a:close/>
              </a:path>
            </a:pathLst>
          </a:custGeom>
          <a:solidFill>
            <a:srgbClr val="0164A1"/>
          </a:solidFill>
        </p:spPr>
        <p:txBody>
          <a:bodyPr wrap="square" lIns="0" tIns="0" rIns="0" bIns="0" rtlCol="0">
            <a:noAutofit/>
          </a:bodyPr>
          <a:lstStyle/>
          <a:p>
            <a:endParaRPr/>
          </a:p>
        </p:txBody>
      </p:sp>
      <p:sp>
        <p:nvSpPr>
          <p:cNvPr id="418" name="object 418"/>
          <p:cNvSpPr/>
          <p:nvPr/>
        </p:nvSpPr>
        <p:spPr>
          <a:xfrm>
            <a:off x="443938" y="742642"/>
            <a:ext cx="9517" cy="39501"/>
          </a:xfrm>
          <a:custGeom>
            <a:avLst/>
            <a:gdLst/>
            <a:ahLst/>
            <a:cxnLst/>
            <a:rect l="l" t="t" r="r" b="b"/>
            <a:pathLst>
              <a:path w="9517" h="39501">
                <a:moveTo>
                  <a:pt x="9233" y="539"/>
                </a:moveTo>
                <a:lnTo>
                  <a:pt x="8434" y="322"/>
                </a:lnTo>
                <a:lnTo>
                  <a:pt x="7636" y="161"/>
                </a:lnTo>
                <a:lnTo>
                  <a:pt x="6839" y="0"/>
                </a:lnTo>
                <a:lnTo>
                  <a:pt x="4615" y="269"/>
                </a:lnTo>
                <a:lnTo>
                  <a:pt x="2336" y="430"/>
                </a:lnTo>
                <a:lnTo>
                  <a:pt x="0" y="539"/>
                </a:lnTo>
                <a:lnTo>
                  <a:pt x="0" y="39501"/>
                </a:lnTo>
                <a:lnTo>
                  <a:pt x="114" y="37721"/>
                </a:lnTo>
                <a:lnTo>
                  <a:pt x="56" y="1133"/>
                </a:lnTo>
                <a:lnTo>
                  <a:pt x="2906" y="1025"/>
                </a:lnTo>
                <a:lnTo>
                  <a:pt x="5699" y="755"/>
                </a:lnTo>
                <a:lnTo>
                  <a:pt x="8492" y="377"/>
                </a:lnTo>
                <a:lnTo>
                  <a:pt x="8833" y="3453"/>
                </a:lnTo>
                <a:lnTo>
                  <a:pt x="9062" y="6475"/>
                </a:lnTo>
                <a:lnTo>
                  <a:pt x="9290" y="9442"/>
                </a:lnTo>
                <a:lnTo>
                  <a:pt x="6384" y="9820"/>
                </a:lnTo>
                <a:lnTo>
                  <a:pt x="3363" y="10091"/>
                </a:lnTo>
                <a:lnTo>
                  <a:pt x="283" y="10253"/>
                </a:lnTo>
                <a:lnTo>
                  <a:pt x="227" y="7284"/>
                </a:lnTo>
                <a:lnTo>
                  <a:pt x="227" y="35240"/>
                </a:lnTo>
                <a:lnTo>
                  <a:pt x="227" y="34429"/>
                </a:lnTo>
                <a:lnTo>
                  <a:pt x="342" y="32595"/>
                </a:lnTo>
                <a:lnTo>
                  <a:pt x="398" y="30598"/>
                </a:lnTo>
                <a:lnTo>
                  <a:pt x="342" y="11008"/>
                </a:lnTo>
                <a:lnTo>
                  <a:pt x="3363" y="10847"/>
                </a:lnTo>
                <a:lnTo>
                  <a:pt x="6384" y="10575"/>
                </a:lnTo>
                <a:lnTo>
                  <a:pt x="9346" y="10145"/>
                </a:lnTo>
                <a:lnTo>
                  <a:pt x="9517" y="3561"/>
                </a:lnTo>
                <a:lnTo>
                  <a:pt x="9233" y="539"/>
                </a:lnTo>
                <a:close/>
              </a:path>
            </a:pathLst>
          </a:custGeom>
          <a:solidFill>
            <a:srgbClr val="0164A1"/>
          </a:solidFill>
        </p:spPr>
        <p:txBody>
          <a:bodyPr wrap="square" lIns="0" tIns="0" rIns="0" bIns="0" rtlCol="0">
            <a:noAutofit/>
          </a:bodyPr>
          <a:lstStyle/>
          <a:p>
            <a:endParaRPr/>
          </a:p>
        </p:txBody>
      </p:sp>
      <p:sp>
        <p:nvSpPr>
          <p:cNvPr id="419" name="object 419"/>
          <p:cNvSpPr/>
          <p:nvPr/>
        </p:nvSpPr>
        <p:spPr>
          <a:xfrm>
            <a:off x="454140" y="750845"/>
            <a:ext cx="9175" cy="19426"/>
          </a:xfrm>
          <a:custGeom>
            <a:avLst/>
            <a:gdLst/>
            <a:ahLst/>
            <a:cxnLst/>
            <a:rect l="l" t="t" r="r" b="b"/>
            <a:pathLst>
              <a:path w="9175" h="19426">
                <a:moveTo>
                  <a:pt x="9119" y="8472"/>
                </a:moveTo>
                <a:lnTo>
                  <a:pt x="6210" y="9173"/>
                </a:lnTo>
                <a:lnTo>
                  <a:pt x="3248" y="9714"/>
                </a:lnTo>
                <a:lnTo>
                  <a:pt x="112" y="10145"/>
                </a:lnTo>
                <a:lnTo>
                  <a:pt x="112" y="7500"/>
                </a:lnTo>
                <a:lnTo>
                  <a:pt x="0" y="4694"/>
                </a:lnTo>
                <a:lnTo>
                  <a:pt x="0" y="19426"/>
                </a:lnTo>
                <a:lnTo>
                  <a:pt x="3077" y="18995"/>
                </a:lnTo>
                <a:lnTo>
                  <a:pt x="3133" y="18456"/>
                </a:lnTo>
                <a:lnTo>
                  <a:pt x="56" y="18887"/>
                </a:lnTo>
                <a:lnTo>
                  <a:pt x="112" y="16350"/>
                </a:lnTo>
                <a:lnTo>
                  <a:pt x="171" y="13598"/>
                </a:lnTo>
                <a:lnTo>
                  <a:pt x="112" y="10739"/>
                </a:lnTo>
                <a:lnTo>
                  <a:pt x="3248" y="10306"/>
                </a:lnTo>
                <a:lnTo>
                  <a:pt x="6269" y="9767"/>
                </a:lnTo>
                <a:lnTo>
                  <a:pt x="9119" y="9064"/>
                </a:lnTo>
                <a:lnTo>
                  <a:pt x="9175" y="11925"/>
                </a:lnTo>
                <a:lnTo>
                  <a:pt x="9119" y="0"/>
                </a:lnTo>
                <a:lnTo>
                  <a:pt x="9119" y="8472"/>
                </a:lnTo>
                <a:close/>
              </a:path>
            </a:pathLst>
          </a:custGeom>
          <a:solidFill>
            <a:srgbClr val="0164A1"/>
          </a:solidFill>
        </p:spPr>
        <p:txBody>
          <a:bodyPr wrap="square" lIns="0" tIns="0" rIns="0" bIns="0" rtlCol="0">
            <a:noAutofit/>
          </a:bodyPr>
          <a:lstStyle/>
          <a:p>
            <a:endParaRPr/>
          </a:p>
        </p:txBody>
      </p:sp>
      <p:sp>
        <p:nvSpPr>
          <p:cNvPr id="420" name="object 420"/>
          <p:cNvSpPr/>
          <p:nvPr/>
        </p:nvSpPr>
        <p:spPr>
          <a:xfrm>
            <a:off x="444280" y="746203"/>
            <a:ext cx="22969" cy="30868"/>
          </a:xfrm>
          <a:custGeom>
            <a:avLst/>
            <a:gdLst/>
            <a:ahLst/>
            <a:cxnLst/>
            <a:rect l="l" t="t" r="r" b="b"/>
            <a:pathLst>
              <a:path w="22969" h="30868">
                <a:moveTo>
                  <a:pt x="21657" y="3886"/>
                </a:moveTo>
                <a:lnTo>
                  <a:pt x="22969" y="3453"/>
                </a:lnTo>
                <a:lnTo>
                  <a:pt x="22739" y="3291"/>
                </a:lnTo>
                <a:lnTo>
                  <a:pt x="22284" y="2967"/>
                </a:lnTo>
                <a:lnTo>
                  <a:pt x="21144" y="3291"/>
                </a:lnTo>
                <a:lnTo>
                  <a:pt x="20060" y="3616"/>
                </a:lnTo>
                <a:lnTo>
                  <a:pt x="18920" y="3886"/>
                </a:lnTo>
                <a:lnTo>
                  <a:pt x="18808" y="2805"/>
                </a:lnTo>
                <a:lnTo>
                  <a:pt x="18693" y="1727"/>
                </a:lnTo>
                <a:lnTo>
                  <a:pt x="18522" y="647"/>
                </a:lnTo>
                <a:lnTo>
                  <a:pt x="18294" y="539"/>
                </a:lnTo>
                <a:lnTo>
                  <a:pt x="17839" y="322"/>
                </a:lnTo>
                <a:lnTo>
                  <a:pt x="18010" y="1564"/>
                </a:lnTo>
                <a:lnTo>
                  <a:pt x="18179" y="2805"/>
                </a:lnTo>
                <a:lnTo>
                  <a:pt x="18294" y="4047"/>
                </a:lnTo>
                <a:lnTo>
                  <a:pt x="15559" y="4747"/>
                </a:lnTo>
                <a:lnTo>
                  <a:pt x="12651" y="5342"/>
                </a:lnTo>
                <a:lnTo>
                  <a:pt x="9630" y="5774"/>
                </a:lnTo>
                <a:lnTo>
                  <a:pt x="9461" y="2914"/>
                </a:lnTo>
                <a:lnTo>
                  <a:pt x="9175" y="0"/>
                </a:lnTo>
                <a:lnTo>
                  <a:pt x="9004" y="6583"/>
                </a:lnTo>
                <a:lnTo>
                  <a:pt x="9175" y="9444"/>
                </a:lnTo>
                <a:lnTo>
                  <a:pt x="9290" y="12250"/>
                </a:lnTo>
                <a:lnTo>
                  <a:pt x="9346" y="14894"/>
                </a:lnTo>
                <a:lnTo>
                  <a:pt x="6325" y="15272"/>
                </a:lnTo>
                <a:lnTo>
                  <a:pt x="3248" y="15542"/>
                </a:lnTo>
                <a:lnTo>
                  <a:pt x="112" y="15703"/>
                </a:lnTo>
                <a:lnTo>
                  <a:pt x="112" y="13059"/>
                </a:lnTo>
                <a:lnTo>
                  <a:pt x="56" y="10308"/>
                </a:lnTo>
                <a:lnTo>
                  <a:pt x="0" y="7447"/>
                </a:lnTo>
                <a:lnTo>
                  <a:pt x="56" y="27037"/>
                </a:lnTo>
                <a:lnTo>
                  <a:pt x="56" y="24392"/>
                </a:lnTo>
                <a:lnTo>
                  <a:pt x="112" y="21856"/>
                </a:lnTo>
                <a:lnTo>
                  <a:pt x="112" y="16297"/>
                </a:lnTo>
                <a:lnTo>
                  <a:pt x="3248" y="16136"/>
                </a:lnTo>
                <a:lnTo>
                  <a:pt x="6325" y="15866"/>
                </a:lnTo>
                <a:lnTo>
                  <a:pt x="9346" y="15489"/>
                </a:lnTo>
                <a:lnTo>
                  <a:pt x="9403" y="18348"/>
                </a:lnTo>
                <a:lnTo>
                  <a:pt x="9346" y="21047"/>
                </a:lnTo>
                <a:lnTo>
                  <a:pt x="9403" y="30868"/>
                </a:lnTo>
                <a:lnTo>
                  <a:pt x="9403" y="30545"/>
                </a:lnTo>
                <a:lnTo>
                  <a:pt x="9630" y="28548"/>
                </a:lnTo>
                <a:lnTo>
                  <a:pt x="9745" y="26389"/>
                </a:lnTo>
                <a:lnTo>
                  <a:pt x="9860" y="24067"/>
                </a:lnTo>
                <a:lnTo>
                  <a:pt x="9860" y="9336"/>
                </a:lnTo>
                <a:lnTo>
                  <a:pt x="9689" y="6475"/>
                </a:lnTo>
                <a:lnTo>
                  <a:pt x="12709" y="6044"/>
                </a:lnTo>
                <a:lnTo>
                  <a:pt x="15616" y="5503"/>
                </a:lnTo>
                <a:lnTo>
                  <a:pt x="18409" y="4747"/>
                </a:lnTo>
                <a:lnTo>
                  <a:pt x="18693" y="7663"/>
                </a:lnTo>
                <a:lnTo>
                  <a:pt x="18864" y="10414"/>
                </a:lnTo>
                <a:lnTo>
                  <a:pt x="18979" y="13114"/>
                </a:lnTo>
                <a:lnTo>
                  <a:pt x="18979" y="4641"/>
                </a:lnTo>
                <a:lnTo>
                  <a:pt x="20346" y="4263"/>
                </a:lnTo>
                <a:lnTo>
                  <a:pt x="21657" y="3886"/>
                </a:lnTo>
                <a:close/>
              </a:path>
            </a:pathLst>
          </a:custGeom>
          <a:solidFill>
            <a:srgbClr val="0164A1"/>
          </a:solidFill>
        </p:spPr>
        <p:txBody>
          <a:bodyPr wrap="square" lIns="0" tIns="0" rIns="0" bIns="0" rtlCol="0">
            <a:noAutofit/>
          </a:bodyPr>
          <a:lstStyle/>
          <a:p>
            <a:endParaRPr/>
          </a:p>
        </p:txBody>
      </p:sp>
      <p:sp>
        <p:nvSpPr>
          <p:cNvPr id="421" name="object 421"/>
          <p:cNvSpPr/>
          <p:nvPr/>
        </p:nvSpPr>
        <p:spPr>
          <a:xfrm>
            <a:off x="452715" y="781443"/>
            <a:ext cx="8265" cy="1511"/>
          </a:xfrm>
          <a:custGeom>
            <a:avLst/>
            <a:gdLst/>
            <a:ahLst/>
            <a:cxnLst/>
            <a:rect l="l" t="t" r="r" b="b"/>
            <a:pathLst>
              <a:path w="8265" h="1511">
                <a:moveTo>
                  <a:pt x="0" y="1511"/>
                </a:moveTo>
                <a:lnTo>
                  <a:pt x="2793" y="1511"/>
                </a:lnTo>
                <a:lnTo>
                  <a:pt x="5528" y="1025"/>
                </a:lnTo>
                <a:lnTo>
                  <a:pt x="8150" y="377"/>
                </a:lnTo>
                <a:lnTo>
                  <a:pt x="8265" y="0"/>
                </a:lnTo>
                <a:lnTo>
                  <a:pt x="5643" y="594"/>
                </a:lnTo>
                <a:lnTo>
                  <a:pt x="2906" y="1133"/>
                </a:lnTo>
                <a:lnTo>
                  <a:pt x="0" y="1511"/>
                </a:lnTo>
                <a:close/>
              </a:path>
            </a:pathLst>
          </a:custGeom>
          <a:solidFill>
            <a:srgbClr val="0164A1"/>
          </a:solidFill>
        </p:spPr>
        <p:txBody>
          <a:bodyPr wrap="square" lIns="0" tIns="0" rIns="0" bIns="0" rtlCol="0">
            <a:noAutofit/>
          </a:bodyPr>
          <a:lstStyle/>
          <a:p>
            <a:endParaRPr/>
          </a:p>
        </p:txBody>
      </p:sp>
      <p:sp>
        <p:nvSpPr>
          <p:cNvPr id="422" name="object 422"/>
          <p:cNvSpPr/>
          <p:nvPr/>
        </p:nvSpPr>
        <p:spPr>
          <a:xfrm>
            <a:off x="462746" y="772915"/>
            <a:ext cx="8442" cy="2914"/>
          </a:xfrm>
          <a:custGeom>
            <a:avLst/>
            <a:gdLst/>
            <a:ahLst/>
            <a:cxnLst/>
            <a:rect l="l" t="t" r="r" b="b"/>
            <a:pathLst>
              <a:path w="8442" h="2914">
                <a:moveTo>
                  <a:pt x="114" y="2483"/>
                </a:moveTo>
                <a:lnTo>
                  <a:pt x="0" y="2914"/>
                </a:lnTo>
                <a:lnTo>
                  <a:pt x="2964" y="2213"/>
                </a:lnTo>
                <a:lnTo>
                  <a:pt x="5755" y="1404"/>
                </a:lnTo>
                <a:lnTo>
                  <a:pt x="8321" y="432"/>
                </a:lnTo>
                <a:lnTo>
                  <a:pt x="8442" y="0"/>
                </a:lnTo>
                <a:lnTo>
                  <a:pt x="5870" y="918"/>
                </a:lnTo>
                <a:lnTo>
                  <a:pt x="3020" y="1780"/>
                </a:lnTo>
                <a:lnTo>
                  <a:pt x="114" y="2483"/>
                </a:lnTo>
                <a:close/>
              </a:path>
            </a:pathLst>
          </a:custGeom>
          <a:solidFill>
            <a:srgbClr val="0164A1"/>
          </a:solidFill>
        </p:spPr>
        <p:txBody>
          <a:bodyPr wrap="square" lIns="0" tIns="0" rIns="0" bIns="0" rtlCol="0">
            <a:noAutofit/>
          </a:bodyPr>
          <a:lstStyle/>
          <a:p>
            <a:endParaRPr/>
          </a:p>
        </p:txBody>
      </p:sp>
      <p:sp>
        <p:nvSpPr>
          <p:cNvPr id="423" name="object 423"/>
          <p:cNvSpPr/>
          <p:nvPr/>
        </p:nvSpPr>
        <p:spPr>
          <a:xfrm>
            <a:off x="463602" y="753704"/>
            <a:ext cx="227" cy="14247"/>
          </a:xfrm>
          <a:custGeom>
            <a:avLst/>
            <a:gdLst/>
            <a:ahLst/>
            <a:cxnLst/>
            <a:rect l="l" t="t" r="r" b="b"/>
            <a:pathLst>
              <a:path w="227" h="14247">
                <a:moveTo>
                  <a:pt x="169" y="2752"/>
                </a:moveTo>
                <a:lnTo>
                  <a:pt x="0" y="0"/>
                </a:lnTo>
                <a:lnTo>
                  <a:pt x="56" y="14247"/>
                </a:lnTo>
                <a:lnTo>
                  <a:pt x="227" y="11658"/>
                </a:lnTo>
                <a:lnTo>
                  <a:pt x="227" y="5450"/>
                </a:lnTo>
                <a:lnTo>
                  <a:pt x="169" y="2752"/>
                </a:lnTo>
                <a:close/>
              </a:path>
            </a:pathLst>
          </a:custGeom>
          <a:solidFill>
            <a:srgbClr val="0164A1"/>
          </a:solidFill>
        </p:spPr>
        <p:txBody>
          <a:bodyPr wrap="square" lIns="0" tIns="0" rIns="0" bIns="0" rtlCol="0">
            <a:noAutofit/>
          </a:bodyPr>
          <a:lstStyle/>
          <a:p>
            <a:endParaRPr/>
          </a:p>
        </p:txBody>
      </p:sp>
      <p:sp>
        <p:nvSpPr>
          <p:cNvPr id="424" name="object 424"/>
          <p:cNvSpPr/>
          <p:nvPr/>
        </p:nvSpPr>
        <p:spPr>
          <a:xfrm>
            <a:off x="411052" y="770542"/>
            <a:ext cx="25248" cy="16459"/>
          </a:xfrm>
          <a:custGeom>
            <a:avLst/>
            <a:gdLst/>
            <a:ahLst/>
            <a:cxnLst/>
            <a:rect l="l" t="t" r="r" b="b"/>
            <a:pathLst>
              <a:path w="25248" h="16459">
                <a:moveTo>
                  <a:pt x="23081" y="7770"/>
                </a:moveTo>
                <a:lnTo>
                  <a:pt x="24962" y="7825"/>
                </a:lnTo>
                <a:lnTo>
                  <a:pt x="23081" y="7284"/>
                </a:lnTo>
                <a:lnTo>
                  <a:pt x="23025" y="6798"/>
                </a:lnTo>
                <a:lnTo>
                  <a:pt x="23025" y="6528"/>
                </a:lnTo>
                <a:lnTo>
                  <a:pt x="22969" y="4694"/>
                </a:lnTo>
                <a:lnTo>
                  <a:pt x="22910" y="2697"/>
                </a:lnTo>
                <a:lnTo>
                  <a:pt x="22910" y="539"/>
                </a:lnTo>
                <a:lnTo>
                  <a:pt x="25248" y="106"/>
                </a:lnTo>
                <a:lnTo>
                  <a:pt x="22854" y="0"/>
                </a:lnTo>
                <a:lnTo>
                  <a:pt x="22854" y="11547"/>
                </a:lnTo>
                <a:lnTo>
                  <a:pt x="23025" y="13112"/>
                </a:lnTo>
                <a:lnTo>
                  <a:pt x="20290" y="13005"/>
                </a:lnTo>
                <a:lnTo>
                  <a:pt x="17611" y="12734"/>
                </a:lnTo>
                <a:lnTo>
                  <a:pt x="15046" y="12356"/>
                </a:lnTo>
                <a:lnTo>
                  <a:pt x="14591" y="10739"/>
                </a:lnTo>
                <a:lnTo>
                  <a:pt x="14248" y="8903"/>
                </a:lnTo>
                <a:lnTo>
                  <a:pt x="13962" y="6906"/>
                </a:lnTo>
                <a:lnTo>
                  <a:pt x="16755" y="7284"/>
                </a:lnTo>
                <a:lnTo>
                  <a:pt x="19605" y="7553"/>
                </a:lnTo>
                <a:lnTo>
                  <a:pt x="22511" y="7716"/>
                </a:lnTo>
                <a:lnTo>
                  <a:pt x="22626" y="9714"/>
                </a:lnTo>
                <a:lnTo>
                  <a:pt x="22511" y="7014"/>
                </a:lnTo>
                <a:lnTo>
                  <a:pt x="22511" y="7284"/>
                </a:lnTo>
                <a:lnTo>
                  <a:pt x="19549" y="7122"/>
                </a:lnTo>
                <a:lnTo>
                  <a:pt x="16699" y="6853"/>
                </a:lnTo>
                <a:lnTo>
                  <a:pt x="13906" y="6420"/>
                </a:lnTo>
                <a:lnTo>
                  <a:pt x="13735" y="8850"/>
                </a:lnTo>
                <a:lnTo>
                  <a:pt x="14133" y="10684"/>
                </a:lnTo>
                <a:lnTo>
                  <a:pt x="14591" y="12303"/>
                </a:lnTo>
                <a:lnTo>
                  <a:pt x="11570" y="11872"/>
                </a:lnTo>
                <a:lnTo>
                  <a:pt x="8720" y="11278"/>
                </a:lnTo>
                <a:lnTo>
                  <a:pt x="5983" y="10631"/>
                </a:lnTo>
                <a:lnTo>
                  <a:pt x="5471" y="9119"/>
                </a:lnTo>
                <a:lnTo>
                  <a:pt x="4958" y="7447"/>
                </a:lnTo>
                <a:lnTo>
                  <a:pt x="5014" y="9064"/>
                </a:lnTo>
                <a:lnTo>
                  <a:pt x="5584" y="10522"/>
                </a:lnTo>
                <a:lnTo>
                  <a:pt x="3590" y="10036"/>
                </a:lnTo>
                <a:lnTo>
                  <a:pt x="1709" y="9442"/>
                </a:lnTo>
                <a:lnTo>
                  <a:pt x="0" y="8850"/>
                </a:lnTo>
                <a:lnTo>
                  <a:pt x="227" y="9064"/>
                </a:lnTo>
                <a:lnTo>
                  <a:pt x="741" y="9442"/>
                </a:lnTo>
                <a:lnTo>
                  <a:pt x="2279" y="9983"/>
                </a:lnTo>
                <a:lnTo>
                  <a:pt x="3989" y="10469"/>
                </a:lnTo>
                <a:lnTo>
                  <a:pt x="5699" y="10900"/>
                </a:lnTo>
                <a:lnTo>
                  <a:pt x="6041" y="11709"/>
                </a:lnTo>
                <a:lnTo>
                  <a:pt x="6325" y="12411"/>
                </a:lnTo>
                <a:lnTo>
                  <a:pt x="6668" y="13059"/>
                </a:lnTo>
                <a:lnTo>
                  <a:pt x="7181" y="13328"/>
                </a:lnTo>
                <a:lnTo>
                  <a:pt x="6782" y="12628"/>
                </a:lnTo>
                <a:lnTo>
                  <a:pt x="6440" y="11817"/>
                </a:lnTo>
                <a:lnTo>
                  <a:pt x="6154" y="11008"/>
                </a:lnTo>
                <a:lnTo>
                  <a:pt x="8833" y="11656"/>
                </a:lnTo>
                <a:lnTo>
                  <a:pt x="11682" y="12250"/>
                </a:lnTo>
                <a:lnTo>
                  <a:pt x="14703" y="12681"/>
                </a:lnTo>
                <a:lnTo>
                  <a:pt x="15102" y="14084"/>
                </a:lnTo>
                <a:lnTo>
                  <a:pt x="15559" y="15325"/>
                </a:lnTo>
                <a:lnTo>
                  <a:pt x="16071" y="16350"/>
                </a:lnTo>
                <a:lnTo>
                  <a:pt x="16413" y="16459"/>
                </a:lnTo>
                <a:lnTo>
                  <a:pt x="15958" y="15433"/>
                </a:lnTo>
                <a:lnTo>
                  <a:pt x="15501" y="14192"/>
                </a:lnTo>
                <a:lnTo>
                  <a:pt x="15102" y="12734"/>
                </a:lnTo>
                <a:lnTo>
                  <a:pt x="17668" y="13112"/>
                </a:lnTo>
                <a:lnTo>
                  <a:pt x="20346" y="13383"/>
                </a:lnTo>
                <a:lnTo>
                  <a:pt x="23081" y="13490"/>
                </a:lnTo>
                <a:lnTo>
                  <a:pt x="23311" y="15109"/>
                </a:lnTo>
                <a:lnTo>
                  <a:pt x="23196" y="9767"/>
                </a:lnTo>
                <a:lnTo>
                  <a:pt x="23081" y="7770"/>
                </a:lnTo>
                <a:close/>
              </a:path>
            </a:pathLst>
          </a:custGeom>
          <a:solidFill>
            <a:srgbClr val="0164A1"/>
          </a:solidFill>
        </p:spPr>
        <p:txBody>
          <a:bodyPr wrap="square" lIns="0" tIns="0" rIns="0" bIns="0" rtlCol="0">
            <a:noAutofit/>
          </a:bodyPr>
          <a:lstStyle/>
          <a:p>
            <a:endParaRPr/>
          </a:p>
        </p:txBody>
      </p:sp>
      <p:sp>
        <p:nvSpPr>
          <p:cNvPr id="425" name="object 425"/>
          <p:cNvSpPr/>
          <p:nvPr/>
        </p:nvSpPr>
        <p:spPr>
          <a:xfrm>
            <a:off x="434192" y="741616"/>
            <a:ext cx="9459" cy="20290"/>
          </a:xfrm>
          <a:custGeom>
            <a:avLst/>
            <a:gdLst/>
            <a:ahLst/>
            <a:cxnLst/>
            <a:rect l="l" t="t" r="r" b="b"/>
            <a:pathLst>
              <a:path w="9459" h="20290">
                <a:moveTo>
                  <a:pt x="56" y="11223"/>
                </a:moveTo>
                <a:lnTo>
                  <a:pt x="0" y="11978"/>
                </a:lnTo>
                <a:lnTo>
                  <a:pt x="2050" y="12087"/>
                </a:lnTo>
                <a:lnTo>
                  <a:pt x="4102" y="12142"/>
                </a:lnTo>
                <a:lnTo>
                  <a:pt x="6210" y="12087"/>
                </a:lnTo>
                <a:lnTo>
                  <a:pt x="8263" y="12087"/>
                </a:lnTo>
                <a:lnTo>
                  <a:pt x="9290" y="12033"/>
                </a:lnTo>
                <a:lnTo>
                  <a:pt x="9346" y="14894"/>
                </a:lnTo>
                <a:lnTo>
                  <a:pt x="9403" y="17645"/>
                </a:lnTo>
                <a:lnTo>
                  <a:pt x="9459" y="20290"/>
                </a:lnTo>
                <a:lnTo>
                  <a:pt x="9459" y="53"/>
                </a:lnTo>
                <a:lnTo>
                  <a:pt x="8889" y="0"/>
                </a:lnTo>
                <a:lnTo>
                  <a:pt x="8947" y="484"/>
                </a:lnTo>
                <a:lnTo>
                  <a:pt x="9004" y="2211"/>
                </a:lnTo>
                <a:lnTo>
                  <a:pt x="9119" y="5287"/>
                </a:lnTo>
                <a:lnTo>
                  <a:pt x="9175" y="8364"/>
                </a:lnTo>
                <a:lnTo>
                  <a:pt x="9290" y="11278"/>
                </a:lnTo>
                <a:lnTo>
                  <a:pt x="8263" y="11331"/>
                </a:lnTo>
                <a:lnTo>
                  <a:pt x="7238" y="11331"/>
                </a:lnTo>
                <a:lnTo>
                  <a:pt x="6210" y="11386"/>
                </a:lnTo>
                <a:lnTo>
                  <a:pt x="4102" y="11386"/>
                </a:lnTo>
                <a:lnTo>
                  <a:pt x="2050" y="11331"/>
                </a:lnTo>
                <a:lnTo>
                  <a:pt x="56" y="11223"/>
                </a:lnTo>
                <a:close/>
              </a:path>
            </a:pathLst>
          </a:custGeom>
          <a:solidFill>
            <a:srgbClr val="0164A1"/>
          </a:solidFill>
        </p:spPr>
        <p:txBody>
          <a:bodyPr wrap="square" lIns="0" tIns="0" rIns="0" bIns="0" rtlCol="0">
            <a:noAutofit/>
          </a:bodyPr>
          <a:lstStyle/>
          <a:p>
            <a:endParaRPr/>
          </a:p>
        </p:txBody>
      </p:sp>
      <p:sp>
        <p:nvSpPr>
          <p:cNvPr id="426" name="object 426"/>
          <p:cNvSpPr/>
          <p:nvPr/>
        </p:nvSpPr>
        <p:spPr>
          <a:xfrm>
            <a:off x="404783" y="741670"/>
            <a:ext cx="71239" cy="46573"/>
          </a:xfrm>
          <a:custGeom>
            <a:avLst/>
            <a:gdLst/>
            <a:ahLst/>
            <a:cxnLst/>
            <a:rect l="l" t="t" r="r" b="b"/>
            <a:pathLst>
              <a:path w="71239" h="46573">
                <a:moveTo>
                  <a:pt x="59103" y="20939"/>
                </a:moveTo>
                <a:lnTo>
                  <a:pt x="59046" y="18078"/>
                </a:lnTo>
                <a:lnTo>
                  <a:pt x="61952" y="17322"/>
                </a:lnTo>
                <a:lnTo>
                  <a:pt x="64746" y="16514"/>
                </a:lnTo>
                <a:lnTo>
                  <a:pt x="67372" y="15542"/>
                </a:lnTo>
                <a:lnTo>
                  <a:pt x="67533" y="18403"/>
                </a:lnTo>
                <a:lnTo>
                  <a:pt x="67593" y="21153"/>
                </a:lnTo>
                <a:lnTo>
                  <a:pt x="67432" y="23745"/>
                </a:lnTo>
                <a:lnTo>
                  <a:pt x="64746" y="24717"/>
                </a:lnTo>
                <a:lnTo>
                  <a:pt x="61896" y="25581"/>
                </a:lnTo>
                <a:lnTo>
                  <a:pt x="58875" y="26281"/>
                </a:lnTo>
                <a:lnTo>
                  <a:pt x="58819" y="12034"/>
                </a:lnTo>
                <a:lnTo>
                  <a:pt x="58476" y="9175"/>
                </a:lnTo>
                <a:lnTo>
                  <a:pt x="58533" y="21100"/>
                </a:lnTo>
                <a:lnTo>
                  <a:pt x="58476" y="23853"/>
                </a:lnTo>
                <a:lnTo>
                  <a:pt x="58305" y="26442"/>
                </a:lnTo>
                <a:lnTo>
                  <a:pt x="55455" y="27092"/>
                </a:lnTo>
                <a:lnTo>
                  <a:pt x="52491" y="27631"/>
                </a:lnTo>
                <a:lnTo>
                  <a:pt x="52434" y="28170"/>
                </a:lnTo>
                <a:lnTo>
                  <a:pt x="55455" y="27631"/>
                </a:lnTo>
                <a:lnTo>
                  <a:pt x="58305" y="26928"/>
                </a:lnTo>
                <a:lnTo>
                  <a:pt x="58134" y="29411"/>
                </a:lnTo>
                <a:lnTo>
                  <a:pt x="57906" y="31731"/>
                </a:lnTo>
                <a:lnTo>
                  <a:pt x="57564" y="33837"/>
                </a:lnTo>
                <a:lnTo>
                  <a:pt x="54827" y="34431"/>
                </a:lnTo>
                <a:lnTo>
                  <a:pt x="51921" y="34970"/>
                </a:lnTo>
                <a:lnTo>
                  <a:pt x="48900" y="35401"/>
                </a:lnTo>
                <a:lnTo>
                  <a:pt x="48844" y="25580"/>
                </a:lnTo>
                <a:lnTo>
                  <a:pt x="48787" y="28117"/>
                </a:lnTo>
                <a:lnTo>
                  <a:pt x="45823" y="28495"/>
                </a:lnTo>
                <a:lnTo>
                  <a:pt x="42745" y="28764"/>
                </a:lnTo>
                <a:lnTo>
                  <a:pt x="39553" y="28925"/>
                </a:lnTo>
                <a:lnTo>
                  <a:pt x="39553" y="29465"/>
                </a:lnTo>
                <a:lnTo>
                  <a:pt x="42689" y="29303"/>
                </a:lnTo>
                <a:lnTo>
                  <a:pt x="45766" y="29034"/>
                </a:lnTo>
                <a:lnTo>
                  <a:pt x="48787" y="28656"/>
                </a:lnTo>
                <a:lnTo>
                  <a:pt x="48672" y="30923"/>
                </a:lnTo>
                <a:lnTo>
                  <a:pt x="48558" y="33081"/>
                </a:lnTo>
                <a:lnTo>
                  <a:pt x="48388" y="35023"/>
                </a:lnTo>
                <a:lnTo>
                  <a:pt x="48388" y="35456"/>
                </a:lnTo>
                <a:lnTo>
                  <a:pt x="45480" y="35834"/>
                </a:lnTo>
                <a:lnTo>
                  <a:pt x="42459" y="36103"/>
                </a:lnTo>
                <a:lnTo>
                  <a:pt x="39382" y="36212"/>
                </a:lnTo>
                <a:lnTo>
                  <a:pt x="39382" y="8256"/>
                </a:lnTo>
                <a:lnTo>
                  <a:pt x="39326" y="5233"/>
                </a:lnTo>
                <a:lnTo>
                  <a:pt x="39211" y="2105"/>
                </a:lnTo>
                <a:lnTo>
                  <a:pt x="39269" y="38693"/>
                </a:lnTo>
                <a:lnTo>
                  <a:pt x="39382" y="36642"/>
                </a:lnTo>
                <a:lnTo>
                  <a:pt x="42403" y="36534"/>
                </a:lnTo>
                <a:lnTo>
                  <a:pt x="45424" y="36265"/>
                </a:lnTo>
                <a:lnTo>
                  <a:pt x="48330" y="35887"/>
                </a:lnTo>
                <a:lnTo>
                  <a:pt x="48102" y="37937"/>
                </a:lnTo>
                <a:lnTo>
                  <a:pt x="47875" y="39773"/>
                </a:lnTo>
                <a:lnTo>
                  <a:pt x="47533" y="41337"/>
                </a:lnTo>
                <a:lnTo>
                  <a:pt x="44798" y="41715"/>
                </a:lnTo>
                <a:lnTo>
                  <a:pt x="41948" y="41931"/>
                </a:lnTo>
                <a:lnTo>
                  <a:pt x="38983" y="42093"/>
                </a:lnTo>
                <a:lnTo>
                  <a:pt x="39155" y="40473"/>
                </a:lnTo>
                <a:lnTo>
                  <a:pt x="39155" y="755"/>
                </a:lnTo>
                <a:lnTo>
                  <a:pt x="38869" y="0"/>
                </a:lnTo>
                <a:lnTo>
                  <a:pt x="38869" y="20236"/>
                </a:lnTo>
                <a:lnTo>
                  <a:pt x="37616" y="20292"/>
                </a:lnTo>
                <a:lnTo>
                  <a:pt x="36361" y="20345"/>
                </a:lnTo>
                <a:lnTo>
                  <a:pt x="33056" y="20345"/>
                </a:lnTo>
                <a:lnTo>
                  <a:pt x="31119" y="20291"/>
                </a:lnTo>
                <a:lnTo>
                  <a:pt x="29179" y="20183"/>
                </a:lnTo>
                <a:lnTo>
                  <a:pt x="29238" y="17539"/>
                </a:lnTo>
                <a:lnTo>
                  <a:pt x="29294" y="14786"/>
                </a:lnTo>
                <a:lnTo>
                  <a:pt x="29409" y="11925"/>
                </a:lnTo>
                <a:lnTo>
                  <a:pt x="29465" y="11170"/>
                </a:lnTo>
                <a:lnTo>
                  <a:pt x="29580" y="8256"/>
                </a:lnTo>
                <a:lnTo>
                  <a:pt x="29693" y="5180"/>
                </a:lnTo>
                <a:lnTo>
                  <a:pt x="29864" y="2050"/>
                </a:lnTo>
                <a:lnTo>
                  <a:pt x="31290" y="2158"/>
                </a:lnTo>
                <a:lnTo>
                  <a:pt x="32770" y="2213"/>
                </a:lnTo>
                <a:lnTo>
                  <a:pt x="36990" y="2213"/>
                </a:lnTo>
                <a:lnTo>
                  <a:pt x="38413" y="2158"/>
                </a:lnTo>
                <a:lnTo>
                  <a:pt x="38357" y="430"/>
                </a:lnTo>
                <a:lnTo>
                  <a:pt x="38357" y="1511"/>
                </a:lnTo>
                <a:lnTo>
                  <a:pt x="36990" y="1564"/>
                </a:lnTo>
                <a:lnTo>
                  <a:pt x="35620" y="1619"/>
                </a:lnTo>
                <a:lnTo>
                  <a:pt x="34196" y="1619"/>
                </a:lnTo>
                <a:lnTo>
                  <a:pt x="32770" y="1564"/>
                </a:lnTo>
                <a:lnTo>
                  <a:pt x="31346" y="1564"/>
                </a:lnTo>
                <a:lnTo>
                  <a:pt x="29921" y="1457"/>
                </a:lnTo>
                <a:lnTo>
                  <a:pt x="29979" y="755"/>
                </a:lnTo>
                <a:lnTo>
                  <a:pt x="29749" y="53"/>
                </a:lnTo>
                <a:lnTo>
                  <a:pt x="29179" y="108"/>
                </a:lnTo>
                <a:lnTo>
                  <a:pt x="29179" y="755"/>
                </a:lnTo>
                <a:lnTo>
                  <a:pt x="29123" y="1457"/>
                </a:lnTo>
                <a:lnTo>
                  <a:pt x="27300" y="1349"/>
                </a:lnTo>
                <a:lnTo>
                  <a:pt x="25476" y="1186"/>
                </a:lnTo>
                <a:lnTo>
                  <a:pt x="23710" y="971"/>
                </a:lnTo>
                <a:lnTo>
                  <a:pt x="23140" y="1080"/>
                </a:lnTo>
                <a:lnTo>
                  <a:pt x="22570" y="1186"/>
                </a:lnTo>
                <a:lnTo>
                  <a:pt x="22000" y="1349"/>
                </a:lnTo>
                <a:lnTo>
                  <a:pt x="24336" y="1672"/>
                </a:lnTo>
                <a:lnTo>
                  <a:pt x="26672" y="1888"/>
                </a:lnTo>
                <a:lnTo>
                  <a:pt x="29067" y="2050"/>
                </a:lnTo>
                <a:lnTo>
                  <a:pt x="28896" y="5180"/>
                </a:lnTo>
                <a:lnTo>
                  <a:pt x="28781" y="8202"/>
                </a:lnTo>
                <a:lnTo>
                  <a:pt x="28668" y="11170"/>
                </a:lnTo>
                <a:lnTo>
                  <a:pt x="25647" y="10955"/>
                </a:lnTo>
                <a:lnTo>
                  <a:pt x="22683" y="10686"/>
                </a:lnTo>
                <a:lnTo>
                  <a:pt x="19833" y="10253"/>
                </a:lnTo>
                <a:lnTo>
                  <a:pt x="22683" y="11386"/>
                </a:lnTo>
                <a:lnTo>
                  <a:pt x="25647" y="11711"/>
                </a:lnTo>
                <a:lnTo>
                  <a:pt x="28668" y="11872"/>
                </a:lnTo>
                <a:lnTo>
                  <a:pt x="28553" y="14733"/>
                </a:lnTo>
                <a:lnTo>
                  <a:pt x="28497" y="17539"/>
                </a:lnTo>
                <a:lnTo>
                  <a:pt x="28440" y="20183"/>
                </a:lnTo>
                <a:lnTo>
                  <a:pt x="25361" y="19967"/>
                </a:lnTo>
                <a:lnTo>
                  <a:pt x="22340" y="19697"/>
                </a:lnTo>
                <a:lnTo>
                  <a:pt x="19434" y="19266"/>
                </a:lnTo>
                <a:lnTo>
                  <a:pt x="19378" y="22720"/>
                </a:lnTo>
                <a:lnTo>
                  <a:pt x="19434" y="19859"/>
                </a:lnTo>
                <a:lnTo>
                  <a:pt x="22340" y="20291"/>
                </a:lnTo>
                <a:lnTo>
                  <a:pt x="25361" y="20561"/>
                </a:lnTo>
                <a:lnTo>
                  <a:pt x="28440" y="20777"/>
                </a:lnTo>
                <a:lnTo>
                  <a:pt x="28440" y="26336"/>
                </a:lnTo>
                <a:lnTo>
                  <a:pt x="28497" y="28872"/>
                </a:lnTo>
                <a:lnTo>
                  <a:pt x="25419" y="28709"/>
                </a:lnTo>
                <a:lnTo>
                  <a:pt x="22455" y="28386"/>
                </a:lnTo>
                <a:lnTo>
                  <a:pt x="19549" y="28008"/>
                </a:lnTo>
                <a:lnTo>
                  <a:pt x="19434" y="25417"/>
                </a:lnTo>
                <a:lnTo>
                  <a:pt x="19662" y="35239"/>
                </a:lnTo>
                <a:lnTo>
                  <a:pt x="16528" y="34809"/>
                </a:lnTo>
                <a:lnTo>
                  <a:pt x="13507" y="34214"/>
                </a:lnTo>
                <a:lnTo>
                  <a:pt x="10714" y="33512"/>
                </a:lnTo>
                <a:lnTo>
                  <a:pt x="10315" y="31408"/>
                </a:lnTo>
                <a:lnTo>
                  <a:pt x="10031" y="29087"/>
                </a:lnTo>
                <a:lnTo>
                  <a:pt x="9860" y="26659"/>
                </a:lnTo>
                <a:lnTo>
                  <a:pt x="12766" y="27361"/>
                </a:lnTo>
                <a:lnTo>
                  <a:pt x="15787" y="27953"/>
                </a:lnTo>
                <a:lnTo>
                  <a:pt x="18979" y="28439"/>
                </a:lnTo>
                <a:lnTo>
                  <a:pt x="19092" y="30867"/>
                </a:lnTo>
                <a:lnTo>
                  <a:pt x="19321" y="33134"/>
                </a:lnTo>
                <a:lnTo>
                  <a:pt x="19092" y="10847"/>
                </a:lnTo>
                <a:lnTo>
                  <a:pt x="18920" y="13708"/>
                </a:lnTo>
                <a:lnTo>
                  <a:pt x="18808" y="16514"/>
                </a:lnTo>
                <a:lnTo>
                  <a:pt x="18751" y="19158"/>
                </a:lnTo>
                <a:lnTo>
                  <a:pt x="15616" y="18672"/>
                </a:lnTo>
                <a:lnTo>
                  <a:pt x="12595" y="18078"/>
                </a:lnTo>
                <a:lnTo>
                  <a:pt x="9745" y="17322"/>
                </a:lnTo>
                <a:lnTo>
                  <a:pt x="12595" y="18672"/>
                </a:lnTo>
                <a:lnTo>
                  <a:pt x="15616" y="19266"/>
                </a:lnTo>
                <a:lnTo>
                  <a:pt x="18751" y="19750"/>
                </a:lnTo>
                <a:lnTo>
                  <a:pt x="18693" y="22611"/>
                </a:lnTo>
                <a:lnTo>
                  <a:pt x="18808" y="25364"/>
                </a:lnTo>
                <a:lnTo>
                  <a:pt x="18920" y="27900"/>
                </a:lnTo>
                <a:lnTo>
                  <a:pt x="15787" y="27414"/>
                </a:lnTo>
                <a:lnTo>
                  <a:pt x="12709" y="26820"/>
                </a:lnTo>
                <a:lnTo>
                  <a:pt x="9860" y="26120"/>
                </a:lnTo>
                <a:lnTo>
                  <a:pt x="9689" y="23528"/>
                </a:lnTo>
                <a:lnTo>
                  <a:pt x="9632" y="20777"/>
                </a:lnTo>
                <a:lnTo>
                  <a:pt x="9517" y="28979"/>
                </a:lnTo>
                <a:lnTo>
                  <a:pt x="9801" y="31245"/>
                </a:lnTo>
                <a:lnTo>
                  <a:pt x="10202" y="33404"/>
                </a:lnTo>
                <a:lnTo>
                  <a:pt x="7409" y="32650"/>
                </a:lnTo>
                <a:lnTo>
                  <a:pt x="4730" y="31839"/>
                </a:lnTo>
                <a:lnTo>
                  <a:pt x="2279" y="30922"/>
                </a:lnTo>
                <a:lnTo>
                  <a:pt x="1709" y="28764"/>
                </a:lnTo>
                <a:lnTo>
                  <a:pt x="1311" y="26442"/>
                </a:lnTo>
                <a:lnTo>
                  <a:pt x="1139" y="23961"/>
                </a:lnTo>
                <a:lnTo>
                  <a:pt x="3703" y="24878"/>
                </a:lnTo>
                <a:lnTo>
                  <a:pt x="3647" y="24392"/>
                </a:lnTo>
                <a:lnTo>
                  <a:pt x="1083" y="23475"/>
                </a:lnTo>
                <a:lnTo>
                  <a:pt x="912" y="20831"/>
                </a:lnTo>
                <a:lnTo>
                  <a:pt x="1139" y="28601"/>
                </a:lnTo>
                <a:lnTo>
                  <a:pt x="1709" y="30706"/>
                </a:lnTo>
                <a:lnTo>
                  <a:pt x="1139" y="30490"/>
                </a:lnTo>
                <a:lnTo>
                  <a:pt x="569" y="30275"/>
                </a:lnTo>
                <a:lnTo>
                  <a:pt x="0" y="30006"/>
                </a:lnTo>
                <a:lnTo>
                  <a:pt x="283" y="30545"/>
                </a:lnTo>
                <a:lnTo>
                  <a:pt x="797" y="30761"/>
                </a:lnTo>
                <a:lnTo>
                  <a:pt x="1311" y="30976"/>
                </a:lnTo>
                <a:lnTo>
                  <a:pt x="1822" y="31139"/>
                </a:lnTo>
                <a:lnTo>
                  <a:pt x="1993" y="31731"/>
                </a:lnTo>
                <a:lnTo>
                  <a:pt x="2279" y="32756"/>
                </a:lnTo>
                <a:lnTo>
                  <a:pt x="2622" y="33675"/>
                </a:lnTo>
                <a:lnTo>
                  <a:pt x="2962" y="34537"/>
                </a:lnTo>
                <a:lnTo>
                  <a:pt x="3192" y="34809"/>
                </a:lnTo>
                <a:lnTo>
                  <a:pt x="3762" y="35401"/>
                </a:lnTo>
                <a:lnTo>
                  <a:pt x="3304" y="34267"/>
                </a:lnTo>
                <a:lnTo>
                  <a:pt x="2849" y="33026"/>
                </a:lnTo>
                <a:lnTo>
                  <a:pt x="2450" y="31623"/>
                </a:lnTo>
                <a:lnTo>
                  <a:pt x="2392" y="31353"/>
                </a:lnTo>
                <a:lnTo>
                  <a:pt x="4843" y="32272"/>
                </a:lnTo>
                <a:lnTo>
                  <a:pt x="7465" y="33134"/>
                </a:lnTo>
                <a:lnTo>
                  <a:pt x="10315" y="33837"/>
                </a:lnTo>
                <a:lnTo>
                  <a:pt x="10371" y="34106"/>
                </a:lnTo>
                <a:lnTo>
                  <a:pt x="10430" y="34592"/>
                </a:lnTo>
                <a:lnTo>
                  <a:pt x="10828" y="36320"/>
                </a:lnTo>
                <a:lnTo>
                  <a:pt x="11284" y="37937"/>
                </a:lnTo>
                <a:lnTo>
                  <a:pt x="11227" y="36320"/>
                </a:lnTo>
                <a:lnTo>
                  <a:pt x="10885" y="34484"/>
                </a:lnTo>
                <a:lnTo>
                  <a:pt x="10772" y="33945"/>
                </a:lnTo>
                <a:lnTo>
                  <a:pt x="13622" y="34645"/>
                </a:lnTo>
                <a:lnTo>
                  <a:pt x="16584" y="35239"/>
                </a:lnTo>
                <a:lnTo>
                  <a:pt x="19720" y="35670"/>
                </a:lnTo>
                <a:lnTo>
                  <a:pt x="20004" y="37723"/>
                </a:lnTo>
                <a:lnTo>
                  <a:pt x="20175" y="35293"/>
                </a:lnTo>
                <a:lnTo>
                  <a:pt x="19891" y="33242"/>
                </a:lnTo>
                <a:lnTo>
                  <a:pt x="19720" y="30923"/>
                </a:lnTo>
                <a:lnTo>
                  <a:pt x="19549" y="28494"/>
                </a:lnTo>
                <a:lnTo>
                  <a:pt x="22455" y="28925"/>
                </a:lnTo>
                <a:lnTo>
                  <a:pt x="25419" y="29195"/>
                </a:lnTo>
                <a:lnTo>
                  <a:pt x="28497" y="29356"/>
                </a:lnTo>
                <a:lnTo>
                  <a:pt x="28553" y="31517"/>
                </a:lnTo>
                <a:lnTo>
                  <a:pt x="28610" y="33567"/>
                </a:lnTo>
                <a:lnTo>
                  <a:pt x="28724" y="35401"/>
                </a:lnTo>
                <a:lnTo>
                  <a:pt x="28781" y="35887"/>
                </a:lnTo>
                <a:lnTo>
                  <a:pt x="28896" y="38586"/>
                </a:lnTo>
                <a:lnTo>
                  <a:pt x="29123" y="40420"/>
                </a:lnTo>
                <a:lnTo>
                  <a:pt x="29123" y="23636"/>
                </a:lnTo>
                <a:lnTo>
                  <a:pt x="29179" y="20777"/>
                </a:lnTo>
                <a:lnTo>
                  <a:pt x="31119" y="20884"/>
                </a:lnTo>
                <a:lnTo>
                  <a:pt x="33056" y="20939"/>
                </a:lnTo>
                <a:lnTo>
                  <a:pt x="36361" y="20939"/>
                </a:lnTo>
                <a:lnTo>
                  <a:pt x="37616" y="20884"/>
                </a:lnTo>
                <a:lnTo>
                  <a:pt x="38869" y="20884"/>
                </a:lnTo>
                <a:lnTo>
                  <a:pt x="38927" y="23692"/>
                </a:lnTo>
                <a:lnTo>
                  <a:pt x="38927" y="28925"/>
                </a:lnTo>
                <a:lnTo>
                  <a:pt x="38071" y="28979"/>
                </a:lnTo>
                <a:lnTo>
                  <a:pt x="36305" y="28979"/>
                </a:lnTo>
                <a:lnTo>
                  <a:pt x="33910" y="29034"/>
                </a:lnTo>
                <a:lnTo>
                  <a:pt x="31518" y="28979"/>
                </a:lnTo>
                <a:lnTo>
                  <a:pt x="29179" y="29411"/>
                </a:lnTo>
                <a:lnTo>
                  <a:pt x="31518" y="29520"/>
                </a:lnTo>
                <a:lnTo>
                  <a:pt x="33910" y="29573"/>
                </a:lnTo>
                <a:lnTo>
                  <a:pt x="36305" y="29520"/>
                </a:lnTo>
                <a:lnTo>
                  <a:pt x="38071" y="29520"/>
                </a:lnTo>
                <a:lnTo>
                  <a:pt x="38927" y="29465"/>
                </a:lnTo>
                <a:lnTo>
                  <a:pt x="38927" y="31570"/>
                </a:lnTo>
                <a:lnTo>
                  <a:pt x="38869" y="33567"/>
                </a:lnTo>
                <a:lnTo>
                  <a:pt x="38812" y="35401"/>
                </a:lnTo>
                <a:lnTo>
                  <a:pt x="38812" y="36211"/>
                </a:lnTo>
                <a:lnTo>
                  <a:pt x="37616" y="36265"/>
                </a:lnTo>
                <a:lnTo>
                  <a:pt x="36361" y="36320"/>
                </a:lnTo>
                <a:lnTo>
                  <a:pt x="33169" y="36320"/>
                </a:lnTo>
                <a:lnTo>
                  <a:pt x="31232" y="36265"/>
                </a:lnTo>
                <a:lnTo>
                  <a:pt x="29351" y="36156"/>
                </a:lnTo>
                <a:lnTo>
                  <a:pt x="31232" y="36697"/>
                </a:lnTo>
                <a:lnTo>
                  <a:pt x="33169" y="36751"/>
                </a:lnTo>
                <a:lnTo>
                  <a:pt x="37616" y="36751"/>
                </a:lnTo>
                <a:lnTo>
                  <a:pt x="38812" y="36697"/>
                </a:lnTo>
                <a:lnTo>
                  <a:pt x="38756" y="38693"/>
                </a:lnTo>
                <a:lnTo>
                  <a:pt x="38641" y="40473"/>
                </a:lnTo>
                <a:lnTo>
                  <a:pt x="38528" y="42093"/>
                </a:lnTo>
                <a:lnTo>
                  <a:pt x="37330" y="42148"/>
                </a:lnTo>
                <a:lnTo>
                  <a:pt x="33169" y="42148"/>
                </a:lnTo>
                <a:lnTo>
                  <a:pt x="31459" y="42093"/>
                </a:lnTo>
                <a:lnTo>
                  <a:pt x="29749" y="42040"/>
                </a:lnTo>
                <a:lnTo>
                  <a:pt x="29580" y="40420"/>
                </a:lnTo>
                <a:lnTo>
                  <a:pt x="29465" y="38640"/>
                </a:lnTo>
                <a:lnTo>
                  <a:pt x="29580" y="43982"/>
                </a:lnTo>
                <a:lnTo>
                  <a:pt x="29864" y="45385"/>
                </a:lnTo>
                <a:lnTo>
                  <a:pt x="30092" y="46465"/>
                </a:lnTo>
                <a:lnTo>
                  <a:pt x="30434" y="46518"/>
                </a:lnTo>
                <a:lnTo>
                  <a:pt x="30207" y="45385"/>
                </a:lnTo>
                <a:lnTo>
                  <a:pt x="29979" y="44037"/>
                </a:lnTo>
                <a:lnTo>
                  <a:pt x="29808" y="42417"/>
                </a:lnTo>
                <a:lnTo>
                  <a:pt x="31459" y="42471"/>
                </a:lnTo>
                <a:lnTo>
                  <a:pt x="33169" y="42526"/>
                </a:lnTo>
                <a:lnTo>
                  <a:pt x="37330" y="42526"/>
                </a:lnTo>
                <a:lnTo>
                  <a:pt x="38528" y="42471"/>
                </a:lnTo>
                <a:lnTo>
                  <a:pt x="38357" y="44090"/>
                </a:lnTo>
                <a:lnTo>
                  <a:pt x="38242" y="45493"/>
                </a:lnTo>
                <a:lnTo>
                  <a:pt x="38071" y="46573"/>
                </a:lnTo>
                <a:lnTo>
                  <a:pt x="38357" y="46573"/>
                </a:lnTo>
                <a:lnTo>
                  <a:pt x="38528" y="45440"/>
                </a:lnTo>
                <a:lnTo>
                  <a:pt x="38756" y="44090"/>
                </a:lnTo>
                <a:lnTo>
                  <a:pt x="38927" y="42471"/>
                </a:lnTo>
                <a:lnTo>
                  <a:pt x="41889" y="42362"/>
                </a:lnTo>
                <a:lnTo>
                  <a:pt x="44739" y="42093"/>
                </a:lnTo>
                <a:lnTo>
                  <a:pt x="47476" y="41715"/>
                </a:lnTo>
                <a:lnTo>
                  <a:pt x="47134" y="43173"/>
                </a:lnTo>
                <a:lnTo>
                  <a:pt x="46791" y="44415"/>
                </a:lnTo>
                <a:lnTo>
                  <a:pt x="46449" y="45440"/>
                </a:lnTo>
                <a:lnTo>
                  <a:pt x="46791" y="45385"/>
                </a:lnTo>
                <a:lnTo>
                  <a:pt x="47190" y="44359"/>
                </a:lnTo>
                <a:lnTo>
                  <a:pt x="47533" y="43118"/>
                </a:lnTo>
                <a:lnTo>
                  <a:pt x="47875" y="41662"/>
                </a:lnTo>
                <a:lnTo>
                  <a:pt x="50725" y="41284"/>
                </a:lnTo>
                <a:lnTo>
                  <a:pt x="47931" y="41284"/>
                </a:lnTo>
                <a:lnTo>
                  <a:pt x="48274" y="39665"/>
                </a:lnTo>
                <a:lnTo>
                  <a:pt x="48616" y="37884"/>
                </a:lnTo>
                <a:lnTo>
                  <a:pt x="48844" y="35834"/>
                </a:lnTo>
                <a:lnTo>
                  <a:pt x="51865" y="35456"/>
                </a:lnTo>
                <a:lnTo>
                  <a:pt x="54714" y="34915"/>
                </a:lnTo>
                <a:lnTo>
                  <a:pt x="57508" y="34268"/>
                </a:lnTo>
                <a:lnTo>
                  <a:pt x="57165" y="36320"/>
                </a:lnTo>
                <a:lnTo>
                  <a:pt x="56708" y="38154"/>
                </a:lnTo>
                <a:lnTo>
                  <a:pt x="56197" y="39773"/>
                </a:lnTo>
                <a:lnTo>
                  <a:pt x="56082" y="40151"/>
                </a:lnTo>
                <a:lnTo>
                  <a:pt x="55739" y="41123"/>
                </a:lnTo>
                <a:lnTo>
                  <a:pt x="55455" y="41985"/>
                </a:lnTo>
                <a:lnTo>
                  <a:pt x="55057" y="42740"/>
                </a:lnTo>
                <a:lnTo>
                  <a:pt x="55512" y="42526"/>
                </a:lnTo>
                <a:lnTo>
                  <a:pt x="55854" y="41770"/>
                </a:lnTo>
                <a:lnTo>
                  <a:pt x="56197" y="40959"/>
                </a:lnTo>
                <a:lnTo>
                  <a:pt x="56480" y="40096"/>
                </a:lnTo>
                <a:lnTo>
                  <a:pt x="58704" y="39557"/>
                </a:lnTo>
                <a:lnTo>
                  <a:pt x="60812" y="38909"/>
                </a:lnTo>
                <a:lnTo>
                  <a:pt x="62750" y="38262"/>
                </a:lnTo>
                <a:lnTo>
                  <a:pt x="63036" y="38100"/>
                </a:lnTo>
                <a:lnTo>
                  <a:pt x="63491" y="37668"/>
                </a:lnTo>
                <a:lnTo>
                  <a:pt x="61382" y="38423"/>
                </a:lnTo>
                <a:lnTo>
                  <a:pt x="59046" y="39126"/>
                </a:lnTo>
                <a:lnTo>
                  <a:pt x="56595" y="39665"/>
                </a:lnTo>
                <a:lnTo>
                  <a:pt x="57165" y="38100"/>
                </a:lnTo>
                <a:lnTo>
                  <a:pt x="57620" y="36212"/>
                </a:lnTo>
                <a:lnTo>
                  <a:pt x="57963" y="34214"/>
                </a:lnTo>
                <a:lnTo>
                  <a:pt x="58078" y="33728"/>
                </a:lnTo>
                <a:lnTo>
                  <a:pt x="58362" y="31570"/>
                </a:lnTo>
                <a:lnTo>
                  <a:pt x="58647" y="29303"/>
                </a:lnTo>
                <a:lnTo>
                  <a:pt x="58819" y="26820"/>
                </a:lnTo>
                <a:lnTo>
                  <a:pt x="61838" y="26065"/>
                </a:lnTo>
                <a:lnTo>
                  <a:pt x="64687" y="25256"/>
                </a:lnTo>
                <a:lnTo>
                  <a:pt x="67372" y="24284"/>
                </a:lnTo>
                <a:lnTo>
                  <a:pt x="67191" y="26767"/>
                </a:lnTo>
                <a:lnTo>
                  <a:pt x="66909" y="29142"/>
                </a:lnTo>
                <a:lnTo>
                  <a:pt x="66405" y="31245"/>
                </a:lnTo>
                <a:lnTo>
                  <a:pt x="66284" y="31678"/>
                </a:lnTo>
                <a:lnTo>
                  <a:pt x="65821" y="33620"/>
                </a:lnTo>
                <a:lnTo>
                  <a:pt x="65257" y="35293"/>
                </a:lnTo>
                <a:lnTo>
                  <a:pt x="64631" y="36751"/>
                </a:lnTo>
                <a:lnTo>
                  <a:pt x="64854" y="36534"/>
                </a:lnTo>
                <a:lnTo>
                  <a:pt x="65318" y="36103"/>
                </a:lnTo>
                <a:lnTo>
                  <a:pt x="65882" y="34754"/>
                </a:lnTo>
                <a:lnTo>
                  <a:pt x="66405" y="33242"/>
                </a:lnTo>
                <a:lnTo>
                  <a:pt x="66788" y="31517"/>
                </a:lnTo>
                <a:lnTo>
                  <a:pt x="67714" y="31192"/>
                </a:lnTo>
                <a:lnTo>
                  <a:pt x="68621" y="30814"/>
                </a:lnTo>
                <a:lnTo>
                  <a:pt x="69466" y="30437"/>
                </a:lnTo>
                <a:lnTo>
                  <a:pt x="69708" y="29951"/>
                </a:lnTo>
                <a:lnTo>
                  <a:pt x="68802" y="30328"/>
                </a:lnTo>
                <a:lnTo>
                  <a:pt x="67875" y="30706"/>
                </a:lnTo>
                <a:lnTo>
                  <a:pt x="66909" y="31084"/>
                </a:lnTo>
                <a:lnTo>
                  <a:pt x="67432" y="28925"/>
                </a:lnTo>
                <a:lnTo>
                  <a:pt x="67775" y="26606"/>
                </a:lnTo>
                <a:lnTo>
                  <a:pt x="67936" y="24069"/>
                </a:lnTo>
                <a:lnTo>
                  <a:pt x="69084" y="23637"/>
                </a:lnTo>
                <a:lnTo>
                  <a:pt x="70151" y="23206"/>
                </a:lnTo>
                <a:lnTo>
                  <a:pt x="71239" y="22720"/>
                </a:lnTo>
                <a:lnTo>
                  <a:pt x="71178" y="22287"/>
                </a:lnTo>
                <a:lnTo>
                  <a:pt x="70151" y="22720"/>
                </a:lnTo>
                <a:lnTo>
                  <a:pt x="69084" y="23151"/>
                </a:lnTo>
                <a:lnTo>
                  <a:pt x="67996" y="23583"/>
                </a:lnTo>
                <a:lnTo>
                  <a:pt x="68117" y="20992"/>
                </a:lnTo>
                <a:lnTo>
                  <a:pt x="68117" y="18186"/>
                </a:lnTo>
                <a:lnTo>
                  <a:pt x="67936" y="15325"/>
                </a:lnTo>
                <a:lnTo>
                  <a:pt x="68278" y="15217"/>
                </a:lnTo>
                <a:lnTo>
                  <a:pt x="68802" y="14786"/>
                </a:lnTo>
                <a:lnTo>
                  <a:pt x="68399" y="14570"/>
                </a:lnTo>
                <a:lnTo>
                  <a:pt x="67875" y="14786"/>
                </a:lnTo>
                <a:lnTo>
                  <a:pt x="67875" y="14247"/>
                </a:lnTo>
                <a:lnTo>
                  <a:pt x="67815" y="13761"/>
                </a:lnTo>
                <a:lnTo>
                  <a:pt x="67775" y="13275"/>
                </a:lnTo>
                <a:lnTo>
                  <a:pt x="67533" y="12952"/>
                </a:lnTo>
                <a:lnTo>
                  <a:pt x="67090" y="12358"/>
                </a:lnTo>
                <a:lnTo>
                  <a:pt x="67191" y="13275"/>
                </a:lnTo>
                <a:lnTo>
                  <a:pt x="67251" y="14139"/>
                </a:lnTo>
                <a:lnTo>
                  <a:pt x="67311" y="15003"/>
                </a:lnTo>
                <a:lnTo>
                  <a:pt x="64746" y="15920"/>
                </a:lnTo>
                <a:lnTo>
                  <a:pt x="61952" y="16783"/>
                </a:lnTo>
                <a:lnTo>
                  <a:pt x="59046" y="17484"/>
                </a:lnTo>
                <a:lnTo>
                  <a:pt x="59046" y="23692"/>
                </a:lnTo>
                <a:lnTo>
                  <a:pt x="59103" y="20939"/>
                </a:lnTo>
                <a:close/>
              </a:path>
            </a:pathLst>
          </a:custGeom>
          <a:solidFill>
            <a:srgbClr val="0164A1"/>
          </a:solidFill>
        </p:spPr>
        <p:txBody>
          <a:bodyPr wrap="square" lIns="0" tIns="0" rIns="0" bIns="0" rtlCol="0">
            <a:noAutofit/>
          </a:bodyPr>
          <a:lstStyle/>
          <a:p>
            <a:endParaRPr/>
          </a:p>
        </p:txBody>
      </p:sp>
      <p:sp>
        <p:nvSpPr>
          <p:cNvPr id="427" name="object 427"/>
          <p:cNvSpPr/>
          <p:nvPr/>
        </p:nvSpPr>
        <p:spPr>
          <a:xfrm>
            <a:off x="424217" y="743936"/>
            <a:ext cx="3248" cy="17000"/>
          </a:xfrm>
          <a:custGeom>
            <a:avLst/>
            <a:gdLst/>
            <a:ahLst/>
            <a:cxnLst/>
            <a:rect l="l" t="t" r="r" b="b"/>
            <a:pathLst>
              <a:path w="3248" h="17000">
                <a:moveTo>
                  <a:pt x="342" y="8688"/>
                </a:moveTo>
                <a:lnTo>
                  <a:pt x="3248" y="9119"/>
                </a:lnTo>
                <a:lnTo>
                  <a:pt x="398" y="7986"/>
                </a:lnTo>
                <a:lnTo>
                  <a:pt x="626" y="5342"/>
                </a:lnTo>
                <a:lnTo>
                  <a:pt x="855" y="2697"/>
                </a:lnTo>
                <a:lnTo>
                  <a:pt x="1196" y="0"/>
                </a:lnTo>
                <a:lnTo>
                  <a:pt x="968" y="53"/>
                </a:lnTo>
                <a:lnTo>
                  <a:pt x="457" y="216"/>
                </a:lnTo>
                <a:lnTo>
                  <a:pt x="114" y="2805"/>
                </a:lnTo>
                <a:lnTo>
                  <a:pt x="0" y="17000"/>
                </a:lnTo>
                <a:lnTo>
                  <a:pt x="56" y="14355"/>
                </a:lnTo>
                <a:lnTo>
                  <a:pt x="171" y="11547"/>
                </a:lnTo>
                <a:lnTo>
                  <a:pt x="342" y="8688"/>
                </a:lnTo>
                <a:close/>
              </a:path>
            </a:pathLst>
          </a:custGeom>
          <a:solidFill>
            <a:srgbClr val="0069A4"/>
          </a:solidFill>
        </p:spPr>
        <p:txBody>
          <a:bodyPr wrap="square" lIns="0" tIns="0" rIns="0" bIns="0" rtlCol="0">
            <a:noAutofit/>
          </a:bodyPr>
          <a:lstStyle/>
          <a:p>
            <a:endParaRPr/>
          </a:p>
        </p:txBody>
      </p:sp>
      <p:sp>
        <p:nvSpPr>
          <p:cNvPr id="428" name="object 428"/>
          <p:cNvSpPr/>
          <p:nvPr/>
        </p:nvSpPr>
        <p:spPr>
          <a:xfrm>
            <a:off x="454140" y="750845"/>
            <a:ext cx="9175" cy="19426"/>
          </a:xfrm>
          <a:custGeom>
            <a:avLst/>
            <a:gdLst/>
            <a:ahLst/>
            <a:cxnLst/>
            <a:rect l="l" t="t" r="r" b="b"/>
            <a:pathLst>
              <a:path w="9175" h="19426">
                <a:moveTo>
                  <a:pt x="9119" y="8472"/>
                </a:moveTo>
                <a:lnTo>
                  <a:pt x="6210" y="9173"/>
                </a:lnTo>
                <a:lnTo>
                  <a:pt x="3248" y="9714"/>
                </a:lnTo>
                <a:lnTo>
                  <a:pt x="112" y="10145"/>
                </a:lnTo>
                <a:lnTo>
                  <a:pt x="112" y="7500"/>
                </a:lnTo>
                <a:lnTo>
                  <a:pt x="0" y="4694"/>
                </a:lnTo>
                <a:lnTo>
                  <a:pt x="0" y="19426"/>
                </a:lnTo>
                <a:lnTo>
                  <a:pt x="3077" y="18995"/>
                </a:lnTo>
                <a:lnTo>
                  <a:pt x="3133" y="18456"/>
                </a:lnTo>
                <a:lnTo>
                  <a:pt x="56" y="18887"/>
                </a:lnTo>
                <a:lnTo>
                  <a:pt x="112" y="16350"/>
                </a:lnTo>
                <a:lnTo>
                  <a:pt x="171" y="13598"/>
                </a:lnTo>
                <a:lnTo>
                  <a:pt x="112" y="10739"/>
                </a:lnTo>
                <a:lnTo>
                  <a:pt x="3248" y="10306"/>
                </a:lnTo>
                <a:lnTo>
                  <a:pt x="6269" y="9767"/>
                </a:lnTo>
                <a:lnTo>
                  <a:pt x="9119" y="9064"/>
                </a:lnTo>
                <a:lnTo>
                  <a:pt x="9175" y="11925"/>
                </a:lnTo>
                <a:lnTo>
                  <a:pt x="9119" y="0"/>
                </a:lnTo>
                <a:lnTo>
                  <a:pt x="9119" y="8472"/>
                </a:lnTo>
                <a:close/>
              </a:path>
            </a:pathLst>
          </a:custGeom>
          <a:solidFill>
            <a:srgbClr val="0069A4"/>
          </a:solidFill>
        </p:spPr>
        <p:txBody>
          <a:bodyPr wrap="square" lIns="0" tIns="0" rIns="0" bIns="0" rtlCol="0">
            <a:noAutofit/>
          </a:bodyPr>
          <a:lstStyle/>
          <a:p>
            <a:endParaRPr/>
          </a:p>
        </p:txBody>
      </p:sp>
      <p:sp>
        <p:nvSpPr>
          <p:cNvPr id="429" name="object 429"/>
          <p:cNvSpPr/>
          <p:nvPr/>
        </p:nvSpPr>
        <p:spPr>
          <a:xfrm>
            <a:off x="452715" y="781443"/>
            <a:ext cx="8265" cy="1511"/>
          </a:xfrm>
          <a:custGeom>
            <a:avLst/>
            <a:gdLst/>
            <a:ahLst/>
            <a:cxnLst/>
            <a:rect l="l" t="t" r="r" b="b"/>
            <a:pathLst>
              <a:path w="8265" h="1511">
                <a:moveTo>
                  <a:pt x="0" y="1511"/>
                </a:moveTo>
                <a:lnTo>
                  <a:pt x="2793" y="1511"/>
                </a:lnTo>
                <a:lnTo>
                  <a:pt x="5528" y="1025"/>
                </a:lnTo>
                <a:lnTo>
                  <a:pt x="8150" y="377"/>
                </a:lnTo>
                <a:lnTo>
                  <a:pt x="8265" y="0"/>
                </a:lnTo>
                <a:lnTo>
                  <a:pt x="5643" y="594"/>
                </a:lnTo>
                <a:lnTo>
                  <a:pt x="2906" y="1133"/>
                </a:lnTo>
                <a:lnTo>
                  <a:pt x="0" y="1511"/>
                </a:lnTo>
                <a:close/>
              </a:path>
            </a:pathLst>
          </a:custGeom>
          <a:solidFill>
            <a:srgbClr val="0069A4"/>
          </a:solidFill>
        </p:spPr>
        <p:txBody>
          <a:bodyPr wrap="square" lIns="0" tIns="0" rIns="0" bIns="0" rtlCol="0">
            <a:noAutofit/>
          </a:bodyPr>
          <a:lstStyle/>
          <a:p>
            <a:endParaRPr/>
          </a:p>
        </p:txBody>
      </p:sp>
      <p:sp>
        <p:nvSpPr>
          <p:cNvPr id="430" name="object 430"/>
          <p:cNvSpPr/>
          <p:nvPr/>
        </p:nvSpPr>
        <p:spPr>
          <a:xfrm>
            <a:off x="462746" y="753704"/>
            <a:ext cx="12772" cy="24069"/>
          </a:xfrm>
          <a:custGeom>
            <a:avLst/>
            <a:gdLst/>
            <a:ahLst/>
            <a:cxnLst/>
            <a:rect l="l" t="t" r="r" b="b"/>
            <a:pathLst>
              <a:path w="12772" h="24069">
                <a:moveTo>
                  <a:pt x="114" y="21694"/>
                </a:moveTo>
                <a:lnTo>
                  <a:pt x="0" y="22125"/>
                </a:lnTo>
                <a:lnTo>
                  <a:pt x="2964" y="21425"/>
                </a:lnTo>
                <a:lnTo>
                  <a:pt x="5755" y="20616"/>
                </a:lnTo>
                <a:lnTo>
                  <a:pt x="8321" y="19644"/>
                </a:lnTo>
                <a:lnTo>
                  <a:pt x="7918" y="21317"/>
                </a:lnTo>
                <a:lnTo>
                  <a:pt x="7475" y="22775"/>
                </a:lnTo>
                <a:lnTo>
                  <a:pt x="6952" y="24069"/>
                </a:lnTo>
                <a:lnTo>
                  <a:pt x="7173" y="23800"/>
                </a:lnTo>
                <a:lnTo>
                  <a:pt x="7636" y="23314"/>
                </a:lnTo>
                <a:lnTo>
                  <a:pt x="8100" y="22180"/>
                </a:lnTo>
                <a:lnTo>
                  <a:pt x="8482" y="20886"/>
                </a:lnTo>
                <a:lnTo>
                  <a:pt x="8825" y="19483"/>
                </a:lnTo>
                <a:lnTo>
                  <a:pt x="9570" y="19211"/>
                </a:lnTo>
                <a:lnTo>
                  <a:pt x="10254" y="18942"/>
                </a:lnTo>
                <a:lnTo>
                  <a:pt x="10939" y="18672"/>
                </a:lnTo>
                <a:lnTo>
                  <a:pt x="11221" y="18133"/>
                </a:lnTo>
                <a:lnTo>
                  <a:pt x="10496" y="18456"/>
                </a:lnTo>
                <a:lnTo>
                  <a:pt x="9691" y="18727"/>
                </a:lnTo>
                <a:lnTo>
                  <a:pt x="8945" y="19050"/>
                </a:lnTo>
                <a:lnTo>
                  <a:pt x="9469" y="16891"/>
                </a:lnTo>
                <a:lnTo>
                  <a:pt x="9811" y="14572"/>
                </a:lnTo>
                <a:lnTo>
                  <a:pt x="9973" y="12035"/>
                </a:lnTo>
                <a:lnTo>
                  <a:pt x="10939" y="11658"/>
                </a:lnTo>
                <a:lnTo>
                  <a:pt x="11846" y="11333"/>
                </a:lnTo>
                <a:lnTo>
                  <a:pt x="12772" y="10902"/>
                </a:lnTo>
                <a:lnTo>
                  <a:pt x="12711" y="10469"/>
                </a:lnTo>
                <a:lnTo>
                  <a:pt x="11846" y="10847"/>
                </a:lnTo>
                <a:lnTo>
                  <a:pt x="10939" y="11172"/>
                </a:lnTo>
                <a:lnTo>
                  <a:pt x="10033" y="11549"/>
                </a:lnTo>
                <a:lnTo>
                  <a:pt x="10154" y="8958"/>
                </a:lnTo>
                <a:lnTo>
                  <a:pt x="10154" y="6152"/>
                </a:lnTo>
                <a:lnTo>
                  <a:pt x="9973" y="3291"/>
                </a:lnTo>
                <a:lnTo>
                  <a:pt x="10315" y="2969"/>
                </a:lnTo>
                <a:lnTo>
                  <a:pt x="9912" y="2483"/>
                </a:lnTo>
                <a:lnTo>
                  <a:pt x="9691" y="2052"/>
                </a:lnTo>
                <a:lnTo>
                  <a:pt x="9227" y="1402"/>
                </a:lnTo>
                <a:lnTo>
                  <a:pt x="9288" y="1888"/>
                </a:lnTo>
                <a:lnTo>
                  <a:pt x="9288" y="2429"/>
                </a:lnTo>
                <a:lnTo>
                  <a:pt x="9348" y="2969"/>
                </a:lnTo>
                <a:lnTo>
                  <a:pt x="6782" y="3886"/>
                </a:lnTo>
                <a:lnTo>
                  <a:pt x="3989" y="4749"/>
                </a:lnTo>
                <a:lnTo>
                  <a:pt x="1083" y="5450"/>
                </a:lnTo>
                <a:lnTo>
                  <a:pt x="1025" y="2752"/>
                </a:lnTo>
                <a:lnTo>
                  <a:pt x="855" y="0"/>
                </a:lnTo>
                <a:lnTo>
                  <a:pt x="912" y="14247"/>
                </a:lnTo>
                <a:lnTo>
                  <a:pt x="1083" y="11658"/>
                </a:lnTo>
                <a:lnTo>
                  <a:pt x="1139" y="8905"/>
                </a:lnTo>
                <a:lnTo>
                  <a:pt x="1083" y="6044"/>
                </a:lnTo>
                <a:lnTo>
                  <a:pt x="3989" y="5288"/>
                </a:lnTo>
                <a:lnTo>
                  <a:pt x="6782" y="4480"/>
                </a:lnTo>
                <a:lnTo>
                  <a:pt x="9409" y="3508"/>
                </a:lnTo>
                <a:lnTo>
                  <a:pt x="9570" y="6369"/>
                </a:lnTo>
                <a:lnTo>
                  <a:pt x="9630" y="9119"/>
                </a:lnTo>
                <a:lnTo>
                  <a:pt x="9469" y="11711"/>
                </a:lnTo>
                <a:lnTo>
                  <a:pt x="6782" y="12683"/>
                </a:lnTo>
                <a:lnTo>
                  <a:pt x="9409" y="12250"/>
                </a:lnTo>
                <a:lnTo>
                  <a:pt x="9227" y="14733"/>
                </a:lnTo>
                <a:lnTo>
                  <a:pt x="8945" y="17108"/>
                </a:lnTo>
                <a:lnTo>
                  <a:pt x="8442" y="19211"/>
                </a:lnTo>
                <a:lnTo>
                  <a:pt x="5870" y="20130"/>
                </a:lnTo>
                <a:lnTo>
                  <a:pt x="3020" y="20992"/>
                </a:lnTo>
                <a:lnTo>
                  <a:pt x="114" y="21694"/>
                </a:lnTo>
                <a:close/>
              </a:path>
            </a:pathLst>
          </a:custGeom>
          <a:solidFill>
            <a:srgbClr val="0069A4"/>
          </a:solidFill>
        </p:spPr>
        <p:txBody>
          <a:bodyPr wrap="square" lIns="0" tIns="0" rIns="0" bIns="0" rtlCol="0">
            <a:noAutofit/>
          </a:bodyPr>
          <a:lstStyle/>
          <a:p>
            <a:endParaRPr/>
          </a:p>
        </p:txBody>
      </p:sp>
      <p:sp>
        <p:nvSpPr>
          <p:cNvPr id="431" name="object 431"/>
          <p:cNvSpPr/>
          <p:nvPr/>
        </p:nvSpPr>
        <p:spPr>
          <a:xfrm>
            <a:off x="414472" y="752517"/>
            <a:ext cx="9632" cy="22556"/>
          </a:xfrm>
          <a:custGeom>
            <a:avLst/>
            <a:gdLst/>
            <a:ahLst/>
            <a:cxnLst/>
            <a:rect l="l" t="t" r="r" b="b"/>
            <a:pathLst>
              <a:path w="9632" h="22556">
                <a:moveTo>
                  <a:pt x="626" y="20561"/>
                </a:moveTo>
                <a:lnTo>
                  <a:pt x="342" y="18239"/>
                </a:lnTo>
                <a:lnTo>
                  <a:pt x="171" y="15811"/>
                </a:lnTo>
                <a:lnTo>
                  <a:pt x="3077" y="16514"/>
                </a:lnTo>
                <a:lnTo>
                  <a:pt x="6098" y="17106"/>
                </a:lnTo>
                <a:lnTo>
                  <a:pt x="9290" y="17592"/>
                </a:lnTo>
                <a:lnTo>
                  <a:pt x="9403" y="20020"/>
                </a:lnTo>
                <a:lnTo>
                  <a:pt x="9632" y="22287"/>
                </a:lnTo>
                <a:lnTo>
                  <a:pt x="9403" y="0"/>
                </a:lnTo>
                <a:lnTo>
                  <a:pt x="9231" y="2860"/>
                </a:lnTo>
                <a:lnTo>
                  <a:pt x="9119" y="5666"/>
                </a:lnTo>
                <a:lnTo>
                  <a:pt x="9062" y="8311"/>
                </a:lnTo>
                <a:lnTo>
                  <a:pt x="5927" y="7825"/>
                </a:lnTo>
                <a:lnTo>
                  <a:pt x="2906" y="7230"/>
                </a:lnTo>
                <a:lnTo>
                  <a:pt x="56" y="6475"/>
                </a:lnTo>
                <a:lnTo>
                  <a:pt x="2906" y="7825"/>
                </a:lnTo>
                <a:lnTo>
                  <a:pt x="5927" y="8419"/>
                </a:lnTo>
                <a:lnTo>
                  <a:pt x="9062" y="8903"/>
                </a:lnTo>
                <a:lnTo>
                  <a:pt x="9004" y="11764"/>
                </a:lnTo>
                <a:lnTo>
                  <a:pt x="9119" y="14517"/>
                </a:lnTo>
                <a:lnTo>
                  <a:pt x="9231" y="17053"/>
                </a:lnTo>
                <a:lnTo>
                  <a:pt x="6098" y="16567"/>
                </a:lnTo>
                <a:lnTo>
                  <a:pt x="3020" y="15973"/>
                </a:lnTo>
                <a:lnTo>
                  <a:pt x="171" y="15272"/>
                </a:lnTo>
                <a:lnTo>
                  <a:pt x="0" y="12681"/>
                </a:lnTo>
                <a:lnTo>
                  <a:pt x="112" y="20398"/>
                </a:lnTo>
                <a:lnTo>
                  <a:pt x="513" y="22556"/>
                </a:lnTo>
                <a:lnTo>
                  <a:pt x="626" y="20561"/>
                </a:lnTo>
                <a:close/>
              </a:path>
            </a:pathLst>
          </a:custGeom>
          <a:solidFill>
            <a:srgbClr val="0069A4"/>
          </a:solidFill>
        </p:spPr>
        <p:txBody>
          <a:bodyPr wrap="square" lIns="0" tIns="0" rIns="0" bIns="0" rtlCol="0">
            <a:noAutofit/>
          </a:bodyPr>
          <a:lstStyle/>
          <a:p>
            <a:endParaRPr/>
          </a:p>
        </p:txBody>
      </p:sp>
      <p:sp>
        <p:nvSpPr>
          <p:cNvPr id="432" name="object 432"/>
          <p:cNvSpPr/>
          <p:nvPr/>
        </p:nvSpPr>
        <p:spPr>
          <a:xfrm>
            <a:off x="433963" y="742101"/>
            <a:ext cx="9689" cy="14355"/>
          </a:xfrm>
          <a:custGeom>
            <a:avLst/>
            <a:gdLst/>
            <a:ahLst/>
            <a:cxnLst/>
            <a:rect l="l" t="t" r="r" b="b"/>
            <a:pathLst>
              <a:path w="9689" h="14355">
                <a:moveTo>
                  <a:pt x="9177" y="0"/>
                </a:moveTo>
                <a:lnTo>
                  <a:pt x="9177" y="1080"/>
                </a:lnTo>
                <a:lnTo>
                  <a:pt x="7810" y="1133"/>
                </a:lnTo>
                <a:lnTo>
                  <a:pt x="6440" y="1188"/>
                </a:lnTo>
                <a:lnTo>
                  <a:pt x="5016" y="1188"/>
                </a:lnTo>
                <a:lnTo>
                  <a:pt x="3590" y="1133"/>
                </a:lnTo>
                <a:lnTo>
                  <a:pt x="2167" y="1133"/>
                </a:lnTo>
                <a:lnTo>
                  <a:pt x="741" y="1027"/>
                </a:lnTo>
                <a:lnTo>
                  <a:pt x="799" y="108"/>
                </a:lnTo>
                <a:lnTo>
                  <a:pt x="513" y="163"/>
                </a:lnTo>
                <a:lnTo>
                  <a:pt x="0" y="216"/>
                </a:lnTo>
                <a:lnTo>
                  <a:pt x="114" y="14355"/>
                </a:lnTo>
                <a:lnTo>
                  <a:pt x="229" y="11494"/>
                </a:lnTo>
                <a:lnTo>
                  <a:pt x="285" y="10739"/>
                </a:lnTo>
                <a:lnTo>
                  <a:pt x="400" y="7825"/>
                </a:lnTo>
                <a:lnTo>
                  <a:pt x="513" y="4749"/>
                </a:lnTo>
                <a:lnTo>
                  <a:pt x="684" y="1619"/>
                </a:lnTo>
                <a:lnTo>
                  <a:pt x="2110" y="1727"/>
                </a:lnTo>
                <a:lnTo>
                  <a:pt x="3590" y="1782"/>
                </a:lnTo>
                <a:lnTo>
                  <a:pt x="7810" y="1782"/>
                </a:lnTo>
                <a:lnTo>
                  <a:pt x="9233" y="1727"/>
                </a:lnTo>
                <a:lnTo>
                  <a:pt x="9348" y="4802"/>
                </a:lnTo>
                <a:lnTo>
                  <a:pt x="9405" y="7880"/>
                </a:lnTo>
                <a:lnTo>
                  <a:pt x="9519" y="10794"/>
                </a:lnTo>
                <a:lnTo>
                  <a:pt x="9689" y="55"/>
                </a:lnTo>
                <a:lnTo>
                  <a:pt x="9177" y="0"/>
                </a:lnTo>
                <a:close/>
              </a:path>
            </a:pathLst>
          </a:custGeom>
          <a:solidFill>
            <a:srgbClr val="0069A4"/>
          </a:solidFill>
        </p:spPr>
        <p:txBody>
          <a:bodyPr wrap="square" lIns="0" tIns="0" rIns="0" bIns="0" rtlCol="0">
            <a:noAutofit/>
          </a:bodyPr>
          <a:lstStyle/>
          <a:p>
            <a:endParaRPr/>
          </a:p>
        </p:txBody>
      </p:sp>
      <p:sp>
        <p:nvSpPr>
          <p:cNvPr id="433" name="object 433"/>
          <p:cNvSpPr/>
          <p:nvPr/>
        </p:nvSpPr>
        <p:spPr>
          <a:xfrm>
            <a:off x="403814" y="742156"/>
            <a:ext cx="62806" cy="44684"/>
          </a:xfrm>
          <a:custGeom>
            <a:avLst/>
            <a:gdLst/>
            <a:ahLst/>
            <a:cxnLst/>
            <a:rect l="l" t="t" r="r" b="b"/>
            <a:pathLst>
              <a:path w="62806" h="44684">
                <a:moveTo>
                  <a:pt x="30148" y="28925"/>
                </a:moveTo>
                <a:lnTo>
                  <a:pt x="32486" y="29034"/>
                </a:lnTo>
                <a:lnTo>
                  <a:pt x="34879" y="29087"/>
                </a:lnTo>
                <a:lnTo>
                  <a:pt x="37274" y="29034"/>
                </a:lnTo>
                <a:lnTo>
                  <a:pt x="39040" y="29034"/>
                </a:lnTo>
                <a:lnTo>
                  <a:pt x="39896" y="28979"/>
                </a:lnTo>
                <a:lnTo>
                  <a:pt x="39952" y="41607"/>
                </a:lnTo>
                <a:lnTo>
                  <a:pt x="40123" y="39987"/>
                </a:lnTo>
                <a:lnTo>
                  <a:pt x="40238" y="38207"/>
                </a:lnTo>
                <a:lnTo>
                  <a:pt x="40351" y="36156"/>
                </a:lnTo>
                <a:lnTo>
                  <a:pt x="40351" y="34915"/>
                </a:lnTo>
                <a:lnTo>
                  <a:pt x="40466" y="33081"/>
                </a:lnTo>
                <a:lnTo>
                  <a:pt x="40522" y="31084"/>
                </a:lnTo>
                <a:lnTo>
                  <a:pt x="40466" y="11494"/>
                </a:lnTo>
                <a:lnTo>
                  <a:pt x="43487" y="11333"/>
                </a:lnTo>
                <a:lnTo>
                  <a:pt x="46507" y="11061"/>
                </a:lnTo>
                <a:lnTo>
                  <a:pt x="49470" y="10631"/>
                </a:lnTo>
                <a:lnTo>
                  <a:pt x="49641" y="13491"/>
                </a:lnTo>
                <a:lnTo>
                  <a:pt x="49756" y="16297"/>
                </a:lnTo>
                <a:lnTo>
                  <a:pt x="49812" y="18942"/>
                </a:lnTo>
                <a:lnTo>
                  <a:pt x="46791" y="19320"/>
                </a:lnTo>
                <a:lnTo>
                  <a:pt x="43714" y="19589"/>
                </a:lnTo>
                <a:lnTo>
                  <a:pt x="40578" y="19750"/>
                </a:lnTo>
                <a:lnTo>
                  <a:pt x="40578" y="17106"/>
                </a:lnTo>
                <a:lnTo>
                  <a:pt x="40522" y="14355"/>
                </a:lnTo>
                <a:lnTo>
                  <a:pt x="40522" y="28439"/>
                </a:lnTo>
                <a:lnTo>
                  <a:pt x="40578" y="25903"/>
                </a:lnTo>
                <a:lnTo>
                  <a:pt x="40578" y="20345"/>
                </a:lnTo>
                <a:lnTo>
                  <a:pt x="43714" y="20183"/>
                </a:lnTo>
                <a:lnTo>
                  <a:pt x="46791" y="19914"/>
                </a:lnTo>
                <a:lnTo>
                  <a:pt x="49812" y="19536"/>
                </a:lnTo>
                <a:lnTo>
                  <a:pt x="49869" y="22395"/>
                </a:lnTo>
                <a:lnTo>
                  <a:pt x="49812" y="25094"/>
                </a:lnTo>
                <a:lnTo>
                  <a:pt x="49869" y="34915"/>
                </a:lnTo>
                <a:lnTo>
                  <a:pt x="49869" y="34592"/>
                </a:lnTo>
                <a:lnTo>
                  <a:pt x="50096" y="32595"/>
                </a:lnTo>
                <a:lnTo>
                  <a:pt x="50211" y="30437"/>
                </a:lnTo>
                <a:lnTo>
                  <a:pt x="50326" y="28115"/>
                </a:lnTo>
                <a:lnTo>
                  <a:pt x="50326" y="13383"/>
                </a:lnTo>
                <a:lnTo>
                  <a:pt x="50155" y="10522"/>
                </a:lnTo>
                <a:lnTo>
                  <a:pt x="53176" y="10091"/>
                </a:lnTo>
                <a:lnTo>
                  <a:pt x="56082" y="9550"/>
                </a:lnTo>
                <a:lnTo>
                  <a:pt x="58875" y="8795"/>
                </a:lnTo>
                <a:lnTo>
                  <a:pt x="59159" y="11711"/>
                </a:lnTo>
                <a:lnTo>
                  <a:pt x="59330" y="14462"/>
                </a:lnTo>
                <a:lnTo>
                  <a:pt x="59445" y="17161"/>
                </a:lnTo>
                <a:lnTo>
                  <a:pt x="59445" y="8689"/>
                </a:lnTo>
                <a:lnTo>
                  <a:pt x="60585" y="8364"/>
                </a:lnTo>
                <a:lnTo>
                  <a:pt x="61725" y="8041"/>
                </a:lnTo>
                <a:lnTo>
                  <a:pt x="62806" y="7717"/>
                </a:lnTo>
                <a:lnTo>
                  <a:pt x="62522" y="7555"/>
                </a:lnTo>
                <a:lnTo>
                  <a:pt x="62067" y="7177"/>
                </a:lnTo>
                <a:lnTo>
                  <a:pt x="61155" y="7447"/>
                </a:lnTo>
                <a:lnTo>
                  <a:pt x="60299" y="7717"/>
                </a:lnTo>
                <a:lnTo>
                  <a:pt x="59387" y="7933"/>
                </a:lnTo>
                <a:lnTo>
                  <a:pt x="59274" y="7069"/>
                </a:lnTo>
                <a:lnTo>
                  <a:pt x="59215" y="6259"/>
                </a:lnTo>
                <a:lnTo>
                  <a:pt x="59103" y="5397"/>
                </a:lnTo>
                <a:lnTo>
                  <a:pt x="58875" y="5233"/>
                </a:lnTo>
                <a:lnTo>
                  <a:pt x="58418" y="5019"/>
                </a:lnTo>
                <a:lnTo>
                  <a:pt x="58533" y="6044"/>
                </a:lnTo>
                <a:lnTo>
                  <a:pt x="58645" y="7069"/>
                </a:lnTo>
                <a:lnTo>
                  <a:pt x="58760" y="8094"/>
                </a:lnTo>
                <a:lnTo>
                  <a:pt x="56025" y="8795"/>
                </a:lnTo>
                <a:lnTo>
                  <a:pt x="53117" y="9389"/>
                </a:lnTo>
                <a:lnTo>
                  <a:pt x="50096" y="9822"/>
                </a:lnTo>
                <a:lnTo>
                  <a:pt x="49927" y="7122"/>
                </a:lnTo>
                <a:lnTo>
                  <a:pt x="49698" y="4370"/>
                </a:lnTo>
                <a:lnTo>
                  <a:pt x="49414" y="1564"/>
                </a:lnTo>
                <a:lnTo>
                  <a:pt x="49128" y="1511"/>
                </a:lnTo>
                <a:lnTo>
                  <a:pt x="48672" y="1402"/>
                </a:lnTo>
                <a:lnTo>
                  <a:pt x="48956" y="4316"/>
                </a:lnTo>
                <a:lnTo>
                  <a:pt x="49242" y="7122"/>
                </a:lnTo>
                <a:lnTo>
                  <a:pt x="49414" y="9928"/>
                </a:lnTo>
                <a:lnTo>
                  <a:pt x="46507" y="10306"/>
                </a:lnTo>
                <a:lnTo>
                  <a:pt x="43487" y="10577"/>
                </a:lnTo>
                <a:lnTo>
                  <a:pt x="40407" y="10739"/>
                </a:lnTo>
                <a:lnTo>
                  <a:pt x="40351" y="7770"/>
                </a:lnTo>
                <a:lnTo>
                  <a:pt x="40294" y="4747"/>
                </a:lnTo>
                <a:lnTo>
                  <a:pt x="40180" y="1619"/>
                </a:lnTo>
                <a:lnTo>
                  <a:pt x="42518" y="1511"/>
                </a:lnTo>
                <a:lnTo>
                  <a:pt x="44854" y="1294"/>
                </a:lnTo>
                <a:lnTo>
                  <a:pt x="47190" y="1025"/>
                </a:lnTo>
                <a:lnTo>
                  <a:pt x="46507" y="916"/>
                </a:lnTo>
                <a:lnTo>
                  <a:pt x="45879" y="755"/>
                </a:lnTo>
                <a:lnTo>
                  <a:pt x="45196" y="647"/>
                </a:lnTo>
                <a:lnTo>
                  <a:pt x="43543" y="808"/>
                </a:lnTo>
                <a:lnTo>
                  <a:pt x="41833" y="916"/>
                </a:lnTo>
                <a:lnTo>
                  <a:pt x="40123" y="1025"/>
                </a:lnTo>
                <a:lnTo>
                  <a:pt x="40123" y="700"/>
                </a:lnTo>
                <a:lnTo>
                  <a:pt x="39837" y="0"/>
                </a:lnTo>
                <a:lnTo>
                  <a:pt x="39668" y="10739"/>
                </a:lnTo>
                <a:lnTo>
                  <a:pt x="38641" y="10792"/>
                </a:lnTo>
                <a:lnTo>
                  <a:pt x="37616" y="10792"/>
                </a:lnTo>
                <a:lnTo>
                  <a:pt x="36589" y="10847"/>
                </a:lnTo>
                <a:lnTo>
                  <a:pt x="34480" y="10847"/>
                </a:lnTo>
                <a:lnTo>
                  <a:pt x="32428" y="10792"/>
                </a:lnTo>
                <a:lnTo>
                  <a:pt x="30434" y="10684"/>
                </a:lnTo>
                <a:lnTo>
                  <a:pt x="30378" y="11439"/>
                </a:lnTo>
                <a:lnTo>
                  <a:pt x="32428" y="11547"/>
                </a:lnTo>
                <a:lnTo>
                  <a:pt x="34480" y="11603"/>
                </a:lnTo>
                <a:lnTo>
                  <a:pt x="36589" y="11547"/>
                </a:lnTo>
                <a:lnTo>
                  <a:pt x="38641" y="11547"/>
                </a:lnTo>
                <a:lnTo>
                  <a:pt x="39668" y="11494"/>
                </a:lnTo>
                <a:lnTo>
                  <a:pt x="39724" y="14355"/>
                </a:lnTo>
                <a:lnTo>
                  <a:pt x="39781" y="17106"/>
                </a:lnTo>
                <a:lnTo>
                  <a:pt x="39837" y="19750"/>
                </a:lnTo>
                <a:lnTo>
                  <a:pt x="38585" y="19806"/>
                </a:lnTo>
                <a:lnTo>
                  <a:pt x="37330" y="19859"/>
                </a:lnTo>
                <a:lnTo>
                  <a:pt x="34025" y="19859"/>
                </a:lnTo>
                <a:lnTo>
                  <a:pt x="32088" y="19806"/>
                </a:lnTo>
                <a:lnTo>
                  <a:pt x="30148" y="19697"/>
                </a:lnTo>
                <a:lnTo>
                  <a:pt x="30207" y="17053"/>
                </a:lnTo>
                <a:lnTo>
                  <a:pt x="30263" y="14300"/>
                </a:lnTo>
                <a:lnTo>
                  <a:pt x="30148" y="161"/>
                </a:lnTo>
                <a:lnTo>
                  <a:pt x="30092" y="971"/>
                </a:lnTo>
                <a:lnTo>
                  <a:pt x="28839" y="863"/>
                </a:lnTo>
                <a:lnTo>
                  <a:pt x="27641" y="755"/>
                </a:lnTo>
                <a:lnTo>
                  <a:pt x="26445" y="647"/>
                </a:lnTo>
                <a:lnTo>
                  <a:pt x="25760" y="755"/>
                </a:lnTo>
                <a:lnTo>
                  <a:pt x="25133" y="916"/>
                </a:lnTo>
                <a:lnTo>
                  <a:pt x="24449" y="1025"/>
                </a:lnTo>
                <a:lnTo>
                  <a:pt x="26273" y="1294"/>
                </a:lnTo>
                <a:lnTo>
                  <a:pt x="28154" y="1456"/>
                </a:lnTo>
                <a:lnTo>
                  <a:pt x="30035" y="1564"/>
                </a:lnTo>
                <a:lnTo>
                  <a:pt x="29864" y="4694"/>
                </a:lnTo>
                <a:lnTo>
                  <a:pt x="29749" y="7716"/>
                </a:lnTo>
                <a:lnTo>
                  <a:pt x="29637" y="10684"/>
                </a:lnTo>
                <a:lnTo>
                  <a:pt x="26616" y="10469"/>
                </a:lnTo>
                <a:lnTo>
                  <a:pt x="23651" y="10200"/>
                </a:lnTo>
                <a:lnTo>
                  <a:pt x="20802" y="9767"/>
                </a:lnTo>
                <a:lnTo>
                  <a:pt x="23651" y="10900"/>
                </a:lnTo>
                <a:lnTo>
                  <a:pt x="26616" y="11225"/>
                </a:lnTo>
                <a:lnTo>
                  <a:pt x="29637" y="11386"/>
                </a:lnTo>
                <a:lnTo>
                  <a:pt x="29522" y="14247"/>
                </a:lnTo>
                <a:lnTo>
                  <a:pt x="29465" y="17053"/>
                </a:lnTo>
                <a:lnTo>
                  <a:pt x="29409" y="19697"/>
                </a:lnTo>
                <a:lnTo>
                  <a:pt x="26330" y="19481"/>
                </a:lnTo>
                <a:lnTo>
                  <a:pt x="23309" y="19211"/>
                </a:lnTo>
                <a:lnTo>
                  <a:pt x="20403" y="18780"/>
                </a:lnTo>
                <a:lnTo>
                  <a:pt x="20518" y="4586"/>
                </a:lnTo>
                <a:lnTo>
                  <a:pt x="20290" y="7122"/>
                </a:lnTo>
                <a:lnTo>
                  <a:pt x="20119" y="9659"/>
                </a:lnTo>
                <a:lnTo>
                  <a:pt x="17098" y="9173"/>
                </a:lnTo>
                <a:lnTo>
                  <a:pt x="14190" y="8525"/>
                </a:lnTo>
                <a:lnTo>
                  <a:pt x="11455" y="7825"/>
                </a:lnTo>
                <a:lnTo>
                  <a:pt x="11511" y="7177"/>
                </a:lnTo>
                <a:lnTo>
                  <a:pt x="11570" y="6530"/>
                </a:lnTo>
                <a:lnTo>
                  <a:pt x="11682" y="5881"/>
                </a:lnTo>
                <a:lnTo>
                  <a:pt x="11455" y="6044"/>
                </a:lnTo>
                <a:lnTo>
                  <a:pt x="11000" y="6314"/>
                </a:lnTo>
                <a:lnTo>
                  <a:pt x="10941" y="6744"/>
                </a:lnTo>
                <a:lnTo>
                  <a:pt x="10885" y="7177"/>
                </a:lnTo>
                <a:lnTo>
                  <a:pt x="10828" y="7663"/>
                </a:lnTo>
                <a:lnTo>
                  <a:pt x="10371" y="7500"/>
                </a:lnTo>
                <a:lnTo>
                  <a:pt x="9916" y="7392"/>
                </a:lnTo>
                <a:lnTo>
                  <a:pt x="9290" y="7447"/>
                </a:lnTo>
                <a:lnTo>
                  <a:pt x="8776" y="7770"/>
                </a:lnTo>
                <a:lnTo>
                  <a:pt x="9403" y="7986"/>
                </a:lnTo>
                <a:lnTo>
                  <a:pt x="10087" y="8147"/>
                </a:lnTo>
                <a:lnTo>
                  <a:pt x="10714" y="8364"/>
                </a:lnTo>
                <a:lnTo>
                  <a:pt x="10371" y="11225"/>
                </a:lnTo>
                <a:lnTo>
                  <a:pt x="10200" y="14031"/>
                </a:lnTo>
                <a:lnTo>
                  <a:pt x="10087" y="16675"/>
                </a:lnTo>
                <a:lnTo>
                  <a:pt x="7465" y="15973"/>
                </a:lnTo>
                <a:lnTo>
                  <a:pt x="4958" y="15217"/>
                </a:lnTo>
                <a:lnTo>
                  <a:pt x="2563" y="14300"/>
                </a:lnTo>
                <a:lnTo>
                  <a:pt x="2279" y="14786"/>
                </a:lnTo>
                <a:lnTo>
                  <a:pt x="4730" y="15703"/>
                </a:lnTo>
                <a:lnTo>
                  <a:pt x="7350" y="16567"/>
                </a:lnTo>
                <a:lnTo>
                  <a:pt x="10087" y="17269"/>
                </a:lnTo>
                <a:lnTo>
                  <a:pt x="10031" y="20128"/>
                </a:lnTo>
                <a:lnTo>
                  <a:pt x="10087" y="22934"/>
                </a:lnTo>
                <a:lnTo>
                  <a:pt x="10259" y="25525"/>
                </a:lnTo>
                <a:lnTo>
                  <a:pt x="7350" y="24770"/>
                </a:lnTo>
                <a:lnTo>
                  <a:pt x="4615" y="23906"/>
                </a:lnTo>
                <a:lnTo>
                  <a:pt x="2052" y="22989"/>
                </a:lnTo>
                <a:lnTo>
                  <a:pt x="1937" y="20506"/>
                </a:lnTo>
                <a:lnTo>
                  <a:pt x="1937" y="17861"/>
                </a:lnTo>
                <a:lnTo>
                  <a:pt x="2108" y="15109"/>
                </a:lnTo>
                <a:lnTo>
                  <a:pt x="1881" y="15542"/>
                </a:lnTo>
                <a:lnTo>
                  <a:pt x="1651" y="15919"/>
                </a:lnTo>
                <a:lnTo>
                  <a:pt x="1423" y="16350"/>
                </a:lnTo>
                <a:lnTo>
                  <a:pt x="1367" y="18617"/>
                </a:lnTo>
                <a:lnTo>
                  <a:pt x="1367" y="20722"/>
                </a:lnTo>
                <a:lnTo>
                  <a:pt x="1538" y="22773"/>
                </a:lnTo>
                <a:lnTo>
                  <a:pt x="1025" y="22556"/>
                </a:lnTo>
                <a:lnTo>
                  <a:pt x="511" y="22342"/>
                </a:lnTo>
                <a:lnTo>
                  <a:pt x="0" y="22125"/>
                </a:lnTo>
                <a:lnTo>
                  <a:pt x="0" y="22611"/>
                </a:lnTo>
                <a:lnTo>
                  <a:pt x="511" y="22828"/>
                </a:lnTo>
                <a:lnTo>
                  <a:pt x="1025" y="23042"/>
                </a:lnTo>
                <a:lnTo>
                  <a:pt x="1538" y="23259"/>
                </a:lnTo>
                <a:lnTo>
                  <a:pt x="1766" y="25742"/>
                </a:lnTo>
                <a:lnTo>
                  <a:pt x="2108" y="28115"/>
                </a:lnTo>
                <a:lnTo>
                  <a:pt x="2678" y="30220"/>
                </a:lnTo>
                <a:lnTo>
                  <a:pt x="2336" y="30059"/>
                </a:lnTo>
                <a:lnTo>
                  <a:pt x="1709" y="30112"/>
                </a:lnTo>
                <a:lnTo>
                  <a:pt x="2164" y="30436"/>
                </a:lnTo>
                <a:lnTo>
                  <a:pt x="2791" y="30653"/>
                </a:lnTo>
                <a:lnTo>
                  <a:pt x="2962" y="31245"/>
                </a:lnTo>
                <a:lnTo>
                  <a:pt x="3133" y="31893"/>
                </a:lnTo>
                <a:lnTo>
                  <a:pt x="3361" y="32487"/>
                </a:lnTo>
                <a:lnTo>
                  <a:pt x="3532" y="33026"/>
                </a:lnTo>
                <a:lnTo>
                  <a:pt x="3818" y="33404"/>
                </a:lnTo>
                <a:lnTo>
                  <a:pt x="4388" y="34051"/>
                </a:lnTo>
                <a:lnTo>
                  <a:pt x="4046" y="33189"/>
                </a:lnTo>
                <a:lnTo>
                  <a:pt x="3703" y="32217"/>
                </a:lnTo>
                <a:lnTo>
                  <a:pt x="3419" y="31137"/>
                </a:lnTo>
                <a:lnTo>
                  <a:pt x="3361" y="30867"/>
                </a:lnTo>
                <a:lnTo>
                  <a:pt x="5812" y="31786"/>
                </a:lnTo>
                <a:lnTo>
                  <a:pt x="8434" y="32648"/>
                </a:lnTo>
                <a:lnTo>
                  <a:pt x="11284" y="33351"/>
                </a:lnTo>
                <a:lnTo>
                  <a:pt x="11340" y="33620"/>
                </a:lnTo>
                <a:lnTo>
                  <a:pt x="11398" y="34106"/>
                </a:lnTo>
                <a:lnTo>
                  <a:pt x="11797" y="35834"/>
                </a:lnTo>
                <a:lnTo>
                  <a:pt x="11682" y="33026"/>
                </a:lnTo>
                <a:lnTo>
                  <a:pt x="11284" y="30922"/>
                </a:lnTo>
                <a:lnTo>
                  <a:pt x="11171" y="32918"/>
                </a:lnTo>
                <a:lnTo>
                  <a:pt x="8377" y="32164"/>
                </a:lnTo>
                <a:lnTo>
                  <a:pt x="5699" y="31353"/>
                </a:lnTo>
                <a:lnTo>
                  <a:pt x="3248" y="30436"/>
                </a:lnTo>
                <a:lnTo>
                  <a:pt x="2678" y="28278"/>
                </a:lnTo>
                <a:lnTo>
                  <a:pt x="2279" y="25956"/>
                </a:lnTo>
                <a:lnTo>
                  <a:pt x="2108" y="23475"/>
                </a:lnTo>
                <a:lnTo>
                  <a:pt x="4672" y="24392"/>
                </a:lnTo>
                <a:lnTo>
                  <a:pt x="7409" y="25256"/>
                </a:lnTo>
                <a:lnTo>
                  <a:pt x="10315" y="26011"/>
                </a:lnTo>
                <a:lnTo>
                  <a:pt x="10486" y="28493"/>
                </a:lnTo>
                <a:lnTo>
                  <a:pt x="10770" y="30759"/>
                </a:lnTo>
                <a:lnTo>
                  <a:pt x="10657" y="23042"/>
                </a:lnTo>
                <a:lnTo>
                  <a:pt x="10601" y="20291"/>
                </a:lnTo>
                <a:lnTo>
                  <a:pt x="10657" y="17431"/>
                </a:lnTo>
                <a:lnTo>
                  <a:pt x="13563" y="18186"/>
                </a:lnTo>
                <a:lnTo>
                  <a:pt x="10714" y="16836"/>
                </a:lnTo>
                <a:lnTo>
                  <a:pt x="10770" y="14139"/>
                </a:lnTo>
                <a:lnTo>
                  <a:pt x="11000" y="11386"/>
                </a:lnTo>
                <a:lnTo>
                  <a:pt x="11340" y="8525"/>
                </a:lnTo>
                <a:lnTo>
                  <a:pt x="14133" y="9281"/>
                </a:lnTo>
                <a:lnTo>
                  <a:pt x="17039" y="9875"/>
                </a:lnTo>
                <a:lnTo>
                  <a:pt x="20060" y="10361"/>
                </a:lnTo>
                <a:lnTo>
                  <a:pt x="20290" y="32648"/>
                </a:lnTo>
                <a:lnTo>
                  <a:pt x="20630" y="34753"/>
                </a:lnTo>
                <a:lnTo>
                  <a:pt x="20403" y="24931"/>
                </a:lnTo>
                <a:lnTo>
                  <a:pt x="20346" y="22234"/>
                </a:lnTo>
                <a:lnTo>
                  <a:pt x="20403" y="19373"/>
                </a:lnTo>
                <a:lnTo>
                  <a:pt x="23309" y="19805"/>
                </a:lnTo>
                <a:lnTo>
                  <a:pt x="26330" y="20075"/>
                </a:lnTo>
                <a:lnTo>
                  <a:pt x="29409" y="20291"/>
                </a:lnTo>
                <a:lnTo>
                  <a:pt x="29409" y="25850"/>
                </a:lnTo>
                <a:lnTo>
                  <a:pt x="29465" y="28386"/>
                </a:lnTo>
                <a:lnTo>
                  <a:pt x="26388" y="28223"/>
                </a:lnTo>
                <a:lnTo>
                  <a:pt x="23424" y="27900"/>
                </a:lnTo>
                <a:lnTo>
                  <a:pt x="20518" y="27522"/>
                </a:lnTo>
                <a:lnTo>
                  <a:pt x="23424" y="28439"/>
                </a:lnTo>
                <a:lnTo>
                  <a:pt x="26388" y="28709"/>
                </a:lnTo>
                <a:lnTo>
                  <a:pt x="29465" y="28870"/>
                </a:lnTo>
                <a:lnTo>
                  <a:pt x="29522" y="31031"/>
                </a:lnTo>
                <a:lnTo>
                  <a:pt x="29578" y="33081"/>
                </a:lnTo>
                <a:lnTo>
                  <a:pt x="29693" y="34915"/>
                </a:lnTo>
                <a:lnTo>
                  <a:pt x="29749" y="35401"/>
                </a:lnTo>
                <a:lnTo>
                  <a:pt x="29749" y="35670"/>
                </a:lnTo>
                <a:lnTo>
                  <a:pt x="26787" y="35509"/>
                </a:lnTo>
                <a:lnTo>
                  <a:pt x="23937" y="35239"/>
                </a:lnTo>
                <a:lnTo>
                  <a:pt x="21144" y="34807"/>
                </a:lnTo>
                <a:lnTo>
                  <a:pt x="21371" y="39070"/>
                </a:lnTo>
                <a:lnTo>
                  <a:pt x="21829" y="40690"/>
                </a:lnTo>
                <a:lnTo>
                  <a:pt x="21941" y="41068"/>
                </a:lnTo>
                <a:lnTo>
                  <a:pt x="22340" y="42417"/>
                </a:lnTo>
                <a:lnTo>
                  <a:pt x="22739" y="43604"/>
                </a:lnTo>
                <a:lnTo>
                  <a:pt x="23196" y="44576"/>
                </a:lnTo>
                <a:lnTo>
                  <a:pt x="23595" y="44684"/>
                </a:lnTo>
                <a:lnTo>
                  <a:pt x="23140" y="43659"/>
                </a:lnTo>
                <a:lnTo>
                  <a:pt x="22739" y="42470"/>
                </a:lnTo>
                <a:lnTo>
                  <a:pt x="22340" y="41121"/>
                </a:lnTo>
                <a:lnTo>
                  <a:pt x="24906" y="41499"/>
                </a:lnTo>
                <a:lnTo>
                  <a:pt x="27584" y="41770"/>
                </a:lnTo>
                <a:lnTo>
                  <a:pt x="30319" y="41876"/>
                </a:lnTo>
                <a:lnTo>
                  <a:pt x="30549" y="43442"/>
                </a:lnTo>
                <a:lnTo>
                  <a:pt x="30434" y="38154"/>
                </a:lnTo>
                <a:lnTo>
                  <a:pt x="30319" y="36156"/>
                </a:lnTo>
                <a:lnTo>
                  <a:pt x="32200" y="36211"/>
                </a:lnTo>
                <a:lnTo>
                  <a:pt x="30319" y="35670"/>
                </a:lnTo>
                <a:lnTo>
                  <a:pt x="30263" y="35184"/>
                </a:lnTo>
                <a:lnTo>
                  <a:pt x="30263" y="41499"/>
                </a:lnTo>
                <a:lnTo>
                  <a:pt x="27528" y="41392"/>
                </a:lnTo>
                <a:lnTo>
                  <a:pt x="24850" y="41121"/>
                </a:lnTo>
                <a:lnTo>
                  <a:pt x="22284" y="40743"/>
                </a:lnTo>
                <a:lnTo>
                  <a:pt x="21829" y="39126"/>
                </a:lnTo>
                <a:lnTo>
                  <a:pt x="21486" y="37290"/>
                </a:lnTo>
                <a:lnTo>
                  <a:pt x="21200" y="35293"/>
                </a:lnTo>
                <a:lnTo>
                  <a:pt x="23994" y="35670"/>
                </a:lnTo>
                <a:lnTo>
                  <a:pt x="26843" y="35940"/>
                </a:lnTo>
                <a:lnTo>
                  <a:pt x="29749" y="36103"/>
                </a:lnTo>
                <a:lnTo>
                  <a:pt x="29864" y="38100"/>
                </a:lnTo>
                <a:lnTo>
                  <a:pt x="30092" y="39934"/>
                </a:lnTo>
                <a:lnTo>
                  <a:pt x="30092" y="23150"/>
                </a:lnTo>
                <a:lnTo>
                  <a:pt x="30148" y="20291"/>
                </a:lnTo>
                <a:lnTo>
                  <a:pt x="32088" y="20398"/>
                </a:lnTo>
                <a:lnTo>
                  <a:pt x="34025" y="20453"/>
                </a:lnTo>
                <a:lnTo>
                  <a:pt x="37330" y="20453"/>
                </a:lnTo>
                <a:lnTo>
                  <a:pt x="38585" y="20398"/>
                </a:lnTo>
                <a:lnTo>
                  <a:pt x="39837" y="20398"/>
                </a:lnTo>
                <a:lnTo>
                  <a:pt x="39896" y="23206"/>
                </a:lnTo>
                <a:lnTo>
                  <a:pt x="39896" y="28439"/>
                </a:lnTo>
                <a:lnTo>
                  <a:pt x="39040" y="28493"/>
                </a:lnTo>
                <a:lnTo>
                  <a:pt x="37274" y="28493"/>
                </a:lnTo>
                <a:lnTo>
                  <a:pt x="34879" y="28548"/>
                </a:lnTo>
                <a:lnTo>
                  <a:pt x="32486" y="28493"/>
                </a:lnTo>
                <a:lnTo>
                  <a:pt x="30148" y="28925"/>
                </a:lnTo>
                <a:close/>
              </a:path>
            </a:pathLst>
          </a:custGeom>
          <a:solidFill>
            <a:srgbClr val="0069A4"/>
          </a:solidFill>
        </p:spPr>
        <p:txBody>
          <a:bodyPr wrap="square" lIns="0" tIns="0" rIns="0" bIns="0" rtlCol="0">
            <a:noAutofit/>
          </a:bodyPr>
          <a:lstStyle/>
          <a:p>
            <a:endParaRPr/>
          </a:p>
        </p:txBody>
      </p:sp>
      <p:sp>
        <p:nvSpPr>
          <p:cNvPr id="434" name="object 434"/>
          <p:cNvSpPr/>
          <p:nvPr/>
        </p:nvSpPr>
        <p:spPr>
          <a:xfrm>
            <a:off x="433906" y="770542"/>
            <a:ext cx="2394" cy="13112"/>
          </a:xfrm>
          <a:custGeom>
            <a:avLst/>
            <a:gdLst/>
            <a:ahLst/>
            <a:cxnLst/>
            <a:rect l="l" t="t" r="r" b="b"/>
            <a:pathLst>
              <a:path w="2394" h="13112">
                <a:moveTo>
                  <a:pt x="171" y="6528"/>
                </a:moveTo>
                <a:lnTo>
                  <a:pt x="114" y="4694"/>
                </a:lnTo>
                <a:lnTo>
                  <a:pt x="56" y="2697"/>
                </a:lnTo>
                <a:lnTo>
                  <a:pt x="56" y="539"/>
                </a:lnTo>
                <a:lnTo>
                  <a:pt x="2394" y="106"/>
                </a:lnTo>
                <a:lnTo>
                  <a:pt x="0" y="0"/>
                </a:lnTo>
                <a:lnTo>
                  <a:pt x="0" y="11547"/>
                </a:lnTo>
                <a:lnTo>
                  <a:pt x="171" y="13112"/>
                </a:lnTo>
                <a:lnTo>
                  <a:pt x="171" y="6528"/>
                </a:lnTo>
                <a:close/>
              </a:path>
            </a:pathLst>
          </a:custGeom>
          <a:solidFill>
            <a:srgbClr val="0069A4"/>
          </a:solidFill>
        </p:spPr>
        <p:txBody>
          <a:bodyPr wrap="square" lIns="0" tIns="0" rIns="0" bIns="0" rtlCol="0">
            <a:noAutofit/>
          </a:bodyPr>
          <a:lstStyle/>
          <a:p>
            <a:endParaRPr/>
          </a:p>
        </p:txBody>
      </p:sp>
      <p:sp>
        <p:nvSpPr>
          <p:cNvPr id="435" name="object 435"/>
          <p:cNvSpPr/>
          <p:nvPr/>
        </p:nvSpPr>
        <p:spPr>
          <a:xfrm>
            <a:off x="411793" y="767087"/>
            <a:ext cx="15444" cy="16461"/>
          </a:xfrm>
          <a:custGeom>
            <a:avLst/>
            <a:gdLst/>
            <a:ahLst/>
            <a:cxnLst/>
            <a:rect l="l" t="t" r="r" b="b"/>
            <a:pathLst>
              <a:path w="15444" h="16461">
                <a:moveTo>
                  <a:pt x="227" y="12736"/>
                </a:moveTo>
                <a:lnTo>
                  <a:pt x="741" y="13114"/>
                </a:lnTo>
                <a:lnTo>
                  <a:pt x="2052" y="13546"/>
                </a:lnTo>
                <a:lnTo>
                  <a:pt x="3476" y="13977"/>
                </a:lnTo>
                <a:lnTo>
                  <a:pt x="4958" y="14355"/>
                </a:lnTo>
                <a:lnTo>
                  <a:pt x="5242" y="15003"/>
                </a:lnTo>
                <a:lnTo>
                  <a:pt x="5528" y="15650"/>
                </a:lnTo>
                <a:lnTo>
                  <a:pt x="5812" y="16244"/>
                </a:lnTo>
                <a:lnTo>
                  <a:pt x="6269" y="16461"/>
                </a:lnTo>
                <a:lnTo>
                  <a:pt x="5983" y="15866"/>
                </a:lnTo>
                <a:lnTo>
                  <a:pt x="5699" y="15164"/>
                </a:lnTo>
                <a:lnTo>
                  <a:pt x="5413" y="14463"/>
                </a:lnTo>
                <a:lnTo>
                  <a:pt x="8092" y="15111"/>
                </a:lnTo>
                <a:lnTo>
                  <a:pt x="10941" y="15705"/>
                </a:lnTo>
                <a:lnTo>
                  <a:pt x="13962" y="16136"/>
                </a:lnTo>
                <a:lnTo>
                  <a:pt x="13849" y="15758"/>
                </a:lnTo>
                <a:lnTo>
                  <a:pt x="10828" y="15327"/>
                </a:lnTo>
                <a:lnTo>
                  <a:pt x="7979" y="14733"/>
                </a:lnTo>
                <a:lnTo>
                  <a:pt x="5242" y="14086"/>
                </a:lnTo>
                <a:lnTo>
                  <a:pt x="4730" y="12574"/>
                </a:lnTo>
                <a:lnTo>
                  <a:pt x="4217" y="10902"/>
                </a:lnTo>
                <a:lnTo>
                  <a:pt x="3874" y="9066"/>
                </a:lnTo>
                <a:lnTo>
                  <a:pt x="3762" y="8527"/>
                </a:lnTo>
                <a:lnTo>
                  <a:pt x="6611" y="9228"/>
                </a:lnTo>
                <a:lnTo>
                  <a:pt x="9574" y="9822"/>
                </a:lnTo>
                <a:lnTo>
                  <a:pt x="12709" y="10253"/>
                </a:lnTo>
                <a:lnTo>
                  <a:pt x="12993" y="12305"/>
                </a:lnTo>
                <a:lnTo>
                  <a:pt x="13392" y="14139"/>
                </a:lnTo>
                <a:lnTo>
                  <a:pt x="13165" y="9875"/>
                </a:lnTo>
                <a:lnTo>
                  <a:pt x="12881" y="7825"/>
                </a:lnTo>
                <a:lnTo>
                  <a:pt x="12709" y="5505"/>
                </a:lnTo>
                <a:lnTo>
                  <a:pt x="12538" y="3077"/>
                </a:lnTo>
                <a:lnTo>
                  <a:pt x="15444" y="3508"/>
                </a:lnTo>
                <a:lnTo>
                  <a:pt x="12538" y="2591"/>
                </a:lnTo>
                <a:lnTo>
                  <a:pt x="12424" y="0"/>
                </a:lnTo>
                <a:lnTo>
                  <a:pt x="12651" y="9822"/>
                </a:lnTo>
                <a:lnTo>
                  <a:pt x="9517" y="9391"/>
                </a:lnTo>
                <a:lnTo>
                  <a:pt x="6496" y="8797"/>
                </a:lnTo>
                <a:lnTo>
                  <a:pt x="3703" y="8094"/>
                </a:lnTo>
                <a:lnTo>
                  <a:pt x="3818" y="10902"/>
                </a:lnTo>
                <a:lnTo>
                  <a:pt x="4273" y="12519"/>
                </a:lnTo>
                <a:lnTo>
                  <a:pt x="4843" y="13977"/>
                </a:lnTo>
                <a:lnTo>
                  <a:pt x="3133" y="13546"/>
                </a:lnTo>
                <a:lnTo>
                  <a:pt x="1482" y="13060"/>
                </a:lnTo>
                <a:lnTo>
                  <a:pt x="0" y="12574"/>
                </a:lnTo>
                <a:lnTo>
                  <a:pt x="227" y="12736"/>
                </a:lnTo>
                <a:close/>
              </a:path>
            </a:pathLst>
          </a:custGeom>
          <a:solidFill>
            <a:srgbClr val="0069A4"/>
          </a:solidFill>
        </p:spPr>
        <p:txBody>
          <a:bodyPr wrap="square" lIns="0" tIns="0" rIns="0" bIns="0" rtlCol="0">
            <a:noAutofit/>
          </a:bodyPr>
          <a:lstStyle/>
          <a:p>
            <a:endParaRPr/>
          </a:p>
        </p:txBody>
      </p:sp>
      <p:sp>
        <p:nvSpPr>
          <p:cNvPr id="436" name="object 436"/>
          <p:cNvSpPr/>
          <p:nvPr/>
        </p:nvSpPr>
        <p:spPr>
          <a:xfrm>
            <a:off x="434134" y="750845"/>
            <a:ext cx="38021" cy="37290"/>
          </a:xfrm>
          <a:custGeom>
            <a:avLst/>
            <a:gdLst/>
            <a:ahLst/>
            <a:cxnLst/>
            <a:rect l="l" t="t" r="r" b="b"/>
            <a:pathLst>
              <a:path w="38021" h="37290">
                <a:moveTo>
                  <a:pt x="9576" y="22395"/>
                </a:moveTo>
                <a:lnTo>
                  <a:pt x="9517" y="24392"/>
                </a:lnTo>
                <a:lnTo>
                  <a:pt x="9461" y="26226"/>
                </a:lnTo>
                <a:lnTo>
                  <a:pt x="9461" y="27036"/>
                </a:lnTo>
                <a:lnTo>
                  <a:pt x="8265" y="27090"/>
                </a:lnTo>
                <a:lnTo>
                  <a:pt x="7010" y="27145"/>
                </a:lnTo>
                <a:lnTo>
                  <a:pt x="3818" y="27145"/>
                </a:lnTo>
                <a:lnTo>
                  <a:pt x="1881" y="27090"/>
                </a:lnTo>
                <a:lnTo>
                  <a:pt x="0" y="26981"/>
                </a:lnTo>
                <a:lnTo>
                  <a:pt x="1881" y="27522"/>
                </a:lnTo>
                <a:lnTo>
                  <a:pt x="3818" y="27576"/>
                </a:lnTo>
                <a:lnTo>
                  <a:pt x="8265" y="27576"/>
                </a:lnTo>
                <a:lnTo>
                  <a:pt x="9461" y="27522"/>
                </a:lnTo>
                <a:lnTo>
                  <a:pt x="9405" y="29518"/>
                </a:lnTo>
                <a:lnTo>
                  <a:pt x="9290" y="31298"/>
                </a:lnTo>
                <a:lnTo>
                  <a:pt x="9177" y="32918"/>
                </a:lnTo>
                <a:lnTo>
                  <a:pt x="7979" y="32973"/>
                </a:lnTo>
                <a:lnTo>
                  <a:pt x="3818" y="32973"/>
                </a:lnTo>
                <a:lnTo>
                  <a:pt x="2108" y="32918"/>
                </a:lnTo>
                <a:lnTo>
                  <a:pt x="398" y="32865"/>
                </a:lnTo>
                <a:lnTo>
                  <a:pt x="229" y="31245"/>
                </a:lnTo>
                <a:lnTo>
                  <a:pt x="114" y="29465"/>
                </a:lnTo>
                <a:lnTo>
                  <a:pt x="229" y="34753"/>
                </a:lnTo>
                <a:lnTo>
                  <a:pt x="513" y="36101"/>
                </a:lnTo>
                <a:lnTo>
                  <a:pt x="741" y="37182"/>
                </a:lnTo>
                <a:lnTo>
                  <a:pt x="1027" y="37182"/>
                </a:lnTo>
                <a:lnTo>
                  <a:pt x="855" y="36101"/>
                </a:lnTo>
                <a:lnTo>
                  <a:pt x="628" y="34807"/>
                </a:lnTo>
                <a:lnTo>
                  <a:pt x="457" y="33242"/>
                </a:lnTo>
                <a:lnTo>
                  <a:pt x="2108" y="33296"/>
                </a:lnTo>
                <a:lnTo>
                  <a:pt x="3818" y="33351"/>
                </a:lnTo>
                <a:lnTo>
                  <a:pt x="7979" y="33351"/>
                </a:lnTo>
                <a:lnTo>
                  <a:pt x="9177" y="33296"/>
                </a:lnTo>
                <a:lnTo>
                  <a:pt x="9006" y="34862"/>
                </a:lnTo>
                <a:lnTo>
                  <a:pt x="8891" y="36210"/>
                </a:lnTo>
                <a:lnTo>
                  <a:pt x="8720" y="37290"/>
                </a:lnTo>
                <a:lnTo>
                  <a:pt x="9006" y="37235"/>
                </a:lnTo>
                <a:lnTo>
                  <a:pt x="9233" y="36156"/>
                </a:lnTo>
                <a:lnTo>
                  <a:pt x="9405" y="34862"/>
                </a:lnTo>
                <a:lnTo>
                  <a:pt x="9576" y="33296"/>
                </a:lnTo>
                <a:lnTo>
                  <a:pt x="12538" y="33187"/>
                </a:lnTo>
                <a:lnTo>
                  <a:pt x="15388" y="32918"/>
                </a:lnTo>
                <a:lnTo>
                  <a:pt x="18125" y="32540"/>
                </a:lnTo>
                <a:lnTo>
                  <a:pt x="17839" y="33943"/>
                </a:lnTo>
                <a:lnTo>
                  <a:pt x="17497" y="35131"/>
                </a:lnTo>
                <a:lnTo>
                  <a:pt x="17156" y="36101"/>
                </a:lnTo>
                <a:lnTo>
                  <a:pt x="17497" y="36048"/>
                </a:lnTo>
                <a:lnTo>
                  <a:pt x="17839" y="35023"/>
                </a:lnTo>
                <a:lnTo>
                  <a:pt x="18181" y="33837"/>
                </a:lnTo>
                <a:lnTo>
                  <a:pt x="18524" y="32487"/>
                </a:lnTo>
                <a:lnTo>
                  <a:pt x="21373" y="32109"/>
                </a:lnTo>
                <a:lnTo>
                  <a:pt x="18580" y="32109"/>
                </a:lnTo>
                <a:lnTo>
                  <a:pt x="18922" y="30490"/>
                </a:lnTo>
                <a:lnTo>
                  <a:pt x="19265" y="28709"/>
                </a:lnTo>
                <a:lnTo>
                  <a:pt x="19492" y="26659"/>
                </a:lnTo>
                <a:lnTo>
                  <a:pt x="22513" y="26281"/>
                </a:lnTo>
                <a:lnTo>
                  <a:pt x="25363" y="25740"/>
                </a:lnTo>
                <a:lnTo>
                  <a:pt x="28156" y="25093"/>
                </a:lnTo>
                <a:lnTo>
                  <a:pt x="27814" y="27145"/>
                </a:lnTo>
                <a:lnTo>
                  <a:pt x="27357" y="28979"/>
                </a:lnTo>
                <a:lnTo>
                  <a:pt x="26845" y="30598"/>
                </a:lnTo>
                <a:lnTo>
                  <a:pt x="26731" y="30976"/>
                </a:lnTo>
                <a:lnTo>
                  <a:pt x="26447" y="31839"/>
                </a:lnTo>
                <a:lnTo>
                  <a:pt x="26161" y="32595"/>
                </a:lnTo>
                <a:lnTo>
                  <a:pt x="25818" y="33296"/>
                </a:lnTo>
                <a:lnTo>
                  <a:pt x="26275" y="33134"/>
                </a:lnTo>
                <a:lnTo>
                  <a:pt x="26559" y="32432"/>
                </a:lnTo>
                <a:lnTo>
                  <a:pt x="26845" y="31676"/>
                </a:lnTo>
                <a:lnTo>
                  <a:pt x="27129" y="30921"/>
                </a:lnTo>
                <a:lnTo>
                  <a:pt x="29067" y="30437"/>
                </a:lnTo>
                <a:lnTo>
                  <a:pt x="30948" y="29896"/>
                </a:lnTo>
                <a:lnTo>
                  <a:pt x="32716" y="29303"/>
                </a:lnTo>
                <a:lnTo>
                  <a:pt x="32944" y="29140"/>
                </a:lnTo>
                <a:lnTo>
                  <a:pt x="33455" y="28762"/>
                </a:lnTo>
                <a:lnTo>
                  <a:pt x="31518" y="29411"/>
                </a:lnTo>
                <a:lnTo>
                  <a:pt x="29467" y="30004"/>
                </a:lnTo>
                <a:lnTo>
                  <a:pt x="27244" y="30490"/>
                </a:lnTo>
                <a:lnTo>
                  <a:pt x="27814" y="28925"/>
                </a:lnTo>
                <a:lnTo>
                  <a:pt x="28269" y="27037"/>
                </a:lnTo>
                <a:lnTo>
                  <a:pt x="28612" y="25039"/>
                </a:lnTo>
                <a:lnTo>
                  <a:pt x="28726" y="24553"/>
                </a:lnTo>
                <a:lnTo>
                  <a:pt x="29010" y="22395"/>
                </a:lnTo>
                <a:lnTo>
                  <a:pt x="29296" y="20128"/>
                </a:lnTo>
                <a:lnTo>
                  <a:pt x="29467" y="17645"/>
                </a:lnTo>
                <a:lnTo>
                  <a:pt x="32486" y="16890"/>
                </a:lnTo>
                <a:lnTo>
                  <a:pt x="35336" y="16081"/>
                </a:lnTo>
                <a:lnTo>
                  <a:pt x="38021" y="15109"/>
                </a:lnTo>
                <a:lnTo>
                  <a:pt x="35395" y="15542"/>
                </a:lnTo>
                <a:lnTo>
                  <a:pt x="32545" y="16405"/>
                </a:lnTo>
                <a:lnTo>
                  <a:pt x="29524" y="17106"/>
                </a:lnTo>
                <a:lnTo>
                  <a:pt x="29467" y="2858"/>
                </a:lnTo>
                <a:lnTo>
                  <a:pt x="29125" y="0"/>
                </a:lnTo>
                <a:lnTo>
                  <a:pt x="29182" y="11925"/>
                </a:lnTo>
                <a:lnTo>
                  <a:pt x="29125" y="14678"/>
                </a:lnTo>
                <a:lnTo>
                  <a:pt x="28954" y="17267"/>
                </a:lnTo>
                <a:lnTo>
                  <a:pt x="26104" y="17917"/>
                </a:lnTo>
                <a:lnTo>
                  <a:pt x="23140" y="18456"/>
                </a:lnTo>
                <a:lnTo>
                  <a:pt x="23083" y="18995"/>
                </a:lnTo>
                <a:lnTo>
                  <a:pt x="26104" y="18456"/>
                </a:lnTo>
                <a:lnTo>
                  <a:pt x="28954" y="17753"/>
                </a:lnTo>
                <a:lnTo>
                  <a:pt x="28783" y="20236"/>
                </a:lnTo>
                <a:lnTo>
                  <a:pt x="28555" y="22556"/>
                </a:lnTo>
                <a:lnTo>
                  <a:pt x="28213" y="24662"/>
                </a:lnTo>
                <a:lnTo>
                  <a:pt x="25476" y="25256"/>
                </a:lnTo>
                <a:lnTo>
                  <a:pt x="22570" y="25795"/>
                </a:lnTo>
                <a:lnTo>
                  <a:pt x="19549" y="26226"/>
                </a:lnTo>
                <a:lnTo>
                  <a:pt x="19492" y="16405"/>
                </a:lnTo>
                <a:lnTo>
                  <a:pt x="19436" y="18942"/>
                </a:lnTo>
                <a:lnTo>
                  <a:pt x="16472" y="19320"/>
                </a:lnTo>
                <a:lnTo>
                  <a:pt x="13394" y="19589"/>
                </a:lnTo>
                <a:lnTo>
                  <a:pt x="10202" y="19750"/>
                </a:lnTo>
                <a:lnTo>
                  <a:pt x="10202" y="5666"/>
                </a:lnTo>
                <a:lnTo>
                  <a:pt x="10146" y="2805"/>
                </a:lnTo>
                <a:lnTo>
                  <a:pt x="10202" y="22395"/>
                </a:lnTo>
                <a:lnTo>
                  <a:pt x="10202" y="20290"/>
                </a:lnTo>
                <a:lnTo>
                  <a:pt x="13338" y="20128"/>
                </a:lnTo>
                <a:lnTo>
                  <a:pt x="16415" y="19859"/>
                </a:lnTo>
                <a:lnTo>
                  <a:pt x="19436" y="19481"/>
                </a:lnTo>
                <a:lnTo>
                  <a:pt x="19321" y="21748"/>
                </a:lnTo>
                <a:lnTo>
                  <a:pt x="19206" y="23906"/>
                </a:lnTo>
                <a:lnTo>
                  <a:pt x="19037" y="25848"/>
                </a:lnTo>
                <a:lnTo>
                  <a:pt x="19037" y="26281"/>
                </a:lnTo>
                <a:lnTo>
                  <a:pt x="16129" y="26659"/>
                </a:lnTo>
                <a:lnTo>
                  <a:pt x="13108" y="26928"/>
                </a:lnTo>
                <a:lnTo>
                  <a:pt x="10031" y="27036"/>
                </a:lnTo>
                <a:lnTo>
                  <a:pt x="10031" y="27467"/>
                </a:lnTo>
                <a:lnTo>
                  <a:pt x="13052" y="27359"/>
                </a:lnTo>
                <a:lnTo>
                  <a:pt x="16073" y="27090"/>
                </a:lnTo>
                <a:lnTo>
                  <a:pt x="18979" y="26712"/>
                </a:lnTo>
                <a:lnTo>
                  <a:pt x="18751" y="28762"/>
                </a:lnTo>
                <a:lnTo>
                  <a:pt x="18524" y="30598"/>
                </a:lnTo>
                <a:lnTo>
                  <a:pt x="18181" y="32162"/>
                </a:lnTo>
                <a:lnTo>
                  <a:pt x="15446" y="32540"/>
                </a:lnTo>
                <a:lnTo>
                  <a:pt x="12597" y="32756"/>
                </a:lnTo>
                <a:lnTo>
                  <a:pt x="9632" y="32918"/>
                </a:lnTo>
                <a:lnTo>
                  <a:pt x="9576" y="20290"/>
                </a:lnTo>
                <a:lnTo>
                  <a:pt x="9576" y="22395"/>
                </a:lnTo>
                <a:close/>
              </a:path>
            </a:pathLst>
          </a:custGeom>
          <a:solidFill>
            <a:srgbClr val="0069A4"/>
          </a:solidFill>
        </p:spPr>
        <p:txBody>
          <a:bodyPr wrap="square" lIns="0" tIns="0" rIns="0" bIns="0" rtlCol="0">
            <a:noAutofit/>
          </a:bodyPr>
          <a:lstStyle/>
          <a:p>
            <a:endParaRPr/>
          </a:p>
        </p:txBody>
      </p:sp>
      <p:sp>
        <p:nvSpPr>
          <p:cNvPr id="437" name="object 437"/>
          <p:cNvSpPr/>
          <p:nvPr/>
        </p:nvSpPr>
        <p:spPr>
          <a:xfrm>
            <a:off x="462746" y="762824"/>
            <a:ext cx="10657" cy="14194"/>
          </a:xfrm>
          <a:custGeom>
            <a:avLst/>
            <a:gdLst/>
            <a:ahLst/>
            <a:cxnLst/>
            <a:rect l="l" t="t" r="r" b="b"/>
            <a:pathLst>
              <a:path w="10657" h="14194">
                <a:moveTo>
                  <a:pt x="9469" y="2591"/>
                </a:moveTo>
                <a:lnTo>
                  <a:pt x="6782" y="3563"/>
                </a:lnTo>
                <a:lnTo>
                  <a:pt x="3933" y="4427"/>
                </a:lnTo>
                <a:lnTo>
                  <a:pt x="912" y="5127"/>
                </a:lnTo>
                <a:lnTo>
                  <a:pt x="855" y="5666"/>
                </a:lnTo>
                <a:lnTo>
                  <a:pt x="3874" y="4911"/>
                </a:lnTo>
                <a:lnTo>
                  <a:pt x="6724" y="4102"/>
                </a:lnTo>
                <a:lnTo>
                  <a:pt x="9409" y="3130"/>
                </a:lnTo>
                <a:lnTo>
                  <a:pt x="9227" y="5613"/>
                </a:lnTo>
                <a:lnTo>
                  <a:pt x="8945" y="7988"/>
                </a:lnTo>
                <a:lnTo>
                  <a:pt x="8442" y="10091"/>
                </a:lnTo>
                <a:lnTo>
                  <a:pt x="5870" y="11010"/>
                </a:lnTo>
                <a:lnTo>
                  <a:pt x="3020" y="11872"/>
                </a:lnTo>
                <a:lnTo>
                  <a:pt x="114" y="12574"/>
                </a:lnTo>
                <a:lnTo>
                  <a:pt x="0" y="13005"/>
                </a:lnTo>
                <a:lnTo>
                  <a:pt x="2964" y="12305"/>
                </a:lnTo>
                <a:lnTo>
                  <a:pt x="5755" y="11496"/>
                </a:lnTo>
                <a:lnTo>
                  <a:pt x="8321" y="10524"/>
                </a:lnTo>
                <a:lnTo>
                  <a:pt x="8039" y="11872"/>
                </a:lnTo>
                <a:lnTo>
                  <a:pt x="7636" y="13114"/>
                </a:lnTo>
                <a:lnTo>
                  <a:pt x="7173" y="14194"/>
                </a:lnTo>
                <a:lnTo>
                  <a:pt x="7475" y="13924"/>
                </a:lnTo>
                <a:lnTo>
                  <a:pt x="7918" y="13383"/>
                </a:lnTo>
                <a:lnTo>
                  <a:pt x="8261" y="12466"/>
                </a:lnTo>
                <a:lnTo>
                  <a:pt x="8543" y="11441"/>
                </a:lnTo>
                <a:lnTo>
                  <a:pt x="8825" y="10363"/>
                </a:lnTo>
                <a:lnTo>
                  <a:pt x="9348" y="10146"/>
                </a:lnTo>
                <a:lnTo>
                  <a:pt x="9912" y="9985"/>
                </a:lnTo>
                <a:lnTo>
                  <a:pt x="10436" y="9769"/>
                </a:lnTo>
                <a:lnTo>
                  <a:pt x="10657" y="9230"/>
                </a:lnTo>
                <a:lnTo>
                  <a:pt x="10093" y="9499"/>
                </a:lnTo>
                <a:lnTo>
                  <a:pt x="9509" y="9714"/>
                </a:lnTo>
                <a:lnTo>
                  <a:pt x="8945" y="9930"/>
                </a:lnTo>
                <a:lnTo>
                  <a:pt x="9469" y="7772"/>
                </a:lnTo>
                <a:lnTo>
                  <a:pt x="9811" y="5452"/>
                </a:lnTo>
                <a:lnTo>
                  <a:pt x="9630" y="0"/>
                </a:lnTo>
                <a:lnTo>
                  <a:pt x="9469" y="2591"/>
                </a:lnTo>
                <a:close/>
              </a:path>
            </a:pathLst>
          </a:custGeom>
          <a:solidFill>
            <a:srgbClr val="036CA8"/>
          </a:solidFill>
        </p:spPr>
        <p:txBody>
          <a:bodyPr wrap="square" lIns="0" tIns="0" rIns="0" bIns="0" rtlCol="0">
            <a:noAutofit/>
          </a:bodyPr>
          <a:lstStyle/>
          <a:p>
            <a:endParaRPr/>
          </a:p>
        </p:txBody>
      </p:sp>
      <p:sp>
        <p:nvSpPr>
          <p:cNvPr id="438" name="object 438"/>
          <p:cNvSpPr/>
          <p:nvPr/>
        </p:nvSpPr>
        <p:spPr>
          <a:xfrm>
            <a:off x="414528" y="752517"/>
            <a:ext cx="9576" cy="22287"/>
          </a:xfrm>
          <a:custGeom>
            <a:avLst/>
            <a:gdLst/>
            <a:ahLst/>
            <a:cxnLst/>
            <a:rect l="l" t="t" r="r" b="b"/>
            <a:pathLst>
              <a:path w="9576" h="22287">
                <a:moveTo>
                  <a:pt x="0" y="6475"/>
                </a:moveTo>
                <a:lnTo>
                  <a:pt x="2849" y="7825"/>
                </a:lnTo>
                <a:lnTo>
                  <a:pt x="5870" y="8419"/>
                </a:lnTo>
                <a:lnTo>
                  <a:pt x="9006" y="8903"/>
                </a:lnTo>
                <a:lnTo>
                  <a:pt x="8947" y="11764"/>
                </a:lnTo>
                <a:lnTo>
                  <a:pt x="9062" y="14517"/>
                </a:lnTo>
                <a:lnTo>
                  <a:pt x="9175" y="17053"/>
                </a:lnTo>
                <a:lnTo>
                  <a:pt x="6041" y="16567"/>
                </a:lnTo>
                <a:lnTo>
                  <a:pt x="2964" y="15973"/>
                </a:lnTo>
                <a:lnTo>
                  <a:pt x="3020" y="16514"/>
                </a:lnTo>
                <a:lnTo>
                  <a:pt x="6041" y="17106"/>
                </a:lnTo>
                <a:lnTo>
                  <a:pt x="9233" y="17592"/>
                </a:lnTo>
                <a:lnTo>
                  <a:pt x="9346" y="20020"/>
                </a:lnTo>
                <a:lnTo>
                  <a:pt x="9576" y="22287"/>
                </a:lnTo>
                <a:lnTo>
                  <a:pt x="9346" y="0"/>
                </a:lnTo>
                <a:lnTo>
                  <a:pt x="9175" y="2860"/>
                </a:lnTo>
                <a:lnTo>
                  <a:pt x="9062" y="5666"/>
                </a:lnTo>
                <a:lnTo>
                  <a:pt x="9006" y="8311"/>
                </a:lnTo>
                <a:lnTo>
                  <a:pt x="5870" y="7825"/>
                </a:lnTo>
                <a:lnTo>
                  <a:pt x="2849" y="7230"/>
                </a:lnTo>
                <a:lnTo>
                  <a:pt x="0" y="6475"/>
                </a:lnTo>
                <a:close/>
              </a:path>
            </a:pathLst>
          </a:custGeom>
          <a:solidFill>
            <a:srgbClr val="036CA8"/>
          </a:solidFill>
        </p:spPr>
        <p:txBody>
          <a:bodyPr wrap="square" lIns="0" tIns="0" rIns="0" bIns="0" rtlCol="0">
            <a:noAutofit/>
          </a:bodyPr>
          <a:lstStyle/>
          <a:p>
            <a:endParaRPr/>
          </a:p>
        </p:txBody>
      </p:sp>
      <p:sp>
        <p:nvSpPr>
          <p:cNvPr id="439" name="object 439"/>
          <p:cNvSpPr/>
          <p:nvPr/>
        </p:nvSpPr>
        <p:spPr>
          <a:xfrm>
            <a:off x="424105" y="764390"/>
            <a:ext cx="340" cy="12519"/>
          </a:xfrm>
          <a:custGeom>
            <a:avLst/>
            <a:gdLst/>
            <a:ahLst/>
            <a:cxnLst/>
            <a:rect l="l" t="t" r="r" b="b"/>
            <a:pathLst>
              <a:path w="340" h="12519">
                <a:moveTo>
                  <a:pt x="112" y="2697"/>
                </a:moveTo>
                <a:lnTo>
                  <a:pt x="56" y="0"/>
                </a:lnTo>
                <a:lnTo>
                  <a:pt x="0" y="10414"/>
                </a:lnTo>
                <a:lnTo>
                  <a:pt x="340" y="12519"/>
                </a:lnTo>
                <a:lnTo>
                  <a:pt x="112" y="2697"/>
                </a:lnTo>
                <a:close/>
              </a:path>
            </a:pathLst>
          </a:custGeom>
          <a:solidFill>
            <a:srgbClr val="036CA8"/>
          </a:solidFill>
        </p:spPr>
        <p:txBody>
          <a:bodyPr wrap="square" lIns="0" tIns="0" rIns="0" bIns="0" rtlCol="0">
            <a:noAutofit/>
          </a:bodyPr>
          <a:lstStyle/>
          <a:p>
            <a:endParaRPr/>
          </a:p>
        </p:txBody>
      </p:sp>
      <p:sp>
        <p:nvSpPr>
          <p:cNvPr id="440" name="object 440"/>
          <p:cNvSpPr/>
          <p:nvPr/>
        </p:nvSpPr>
        <p:spPr>
          <a:xfrm>
            <a:off x="405923" y="742642"/>
            <a:ext cx="37729" cy="44035"/>
          </a:xfrm>
          <a:custGeom>
            <a:avLst/>
            <a:gdLst/>
            <a:ahLst/>
            <a:cxnLst/>
            <a:rect l="l" t="t" r="r" b="b"/>
            <a:pathLst>
              <a:path w="37729" h="44035">
                <a:moveTo>
                  <a:pt x="28040" y="19805"/>
                </a:moveTo>
                <a:lnTo>
                  <a:pt x="28040" y="19211"/>
                </a:lnTo>
                <a:lnTo>
                  <a:pt x="28098" y="16567"/>
                </a:lnTo>
                <a:lnTo>
                  <a:pt x="28154" y="13814"/>
                </a:lnTo>
                <a:lnTo>
                  <a:pt x="28269" y="10953"/>
                </a:lnTo>
                <a:lnTo>
                  <a:pt x="30319" y="11061"/>
                </a:lnTo>
                <a:lnTo>
                  <a:pt x="32372" y="11117"/>
                </a:lnTo>
                <a:lnTo>
                  <a:pt x="34480" y="11061"/>
                </a:lnTo>
                <a:lnTo>
                  <a:pt x="36532" y="11061"/>
                </a:lnTo>
                <a:lnTo>
                  <a:pt x="37560" y="11008"/>
                </a:lnTo>
                <a:lnTo>
                  <a:pt x="37616" y="13869"/>
                </a:lnTo>
                <a:lnTo>
                  <a:pt x="37672" y="16620"/>
                </a:lnTo>
                <a:lnTo>
                  <a:pt x="37729" y="19264"/>
                </a:lnTo>
                <a:lnTo>
                  <a:pt x="37729" y="53"/>
                </a:lnTo>
                <a:lnTo>
                  <a:pt x="37217" y="0"/>
                </a:lnTo>
                <a:lnTo>
                  <a:pt x="37274" y="1186"/>
                </a:lnTo>
                <a:lnTo>
                  <a:pt x="37388" y="4261"/>
                </a:lnTo>
                <a:lnTo>
                  <a:pt x="37445" y="7339"/>
                </a:lnTo>
                <a:lnTo>
                  <a:pt x="37560" y="10253"/>
                </a:lnTo>
                <a:lnTo>
                  <a:pt x="36532" y="10306"/>
                </a:lnTo>
                <a:lnTo>
                  <a:pt x="35507" y="10306"/>
                </a:lnTo>
                <a:lnTo>
                  <a:pt x="34480" y="10361"/>
                </a:lnTo>
                <a:lnTo>
                  <a:pt x="32372" y="10361"/>
                </a:lnTo>
                <a:lnTo>
                  <a:pt x="30319" y="10306"/>
                </a:lnTo>
                <a:lnTo>
                  <a:pt x="28326" y="10198"/>
                </a:lnTo>
                <a:lnTo>
                  <a:pt x="28440" y="7284"/>
                </a:lnTo>
                <a:lnTo>
                  <a:pt x="28553" y="108"/>
                </a:lnTo>
                <a:lnTo>
                  <a:pt x="27983" y="485"/>
                </a:lnTo>
                <a:lnTo>
                  <a:pt x="27470" y="430"/>
                </a:lnTo>
                <a:lnTo>
                  <a:pt x="26958" y="377"/>
                </a:lnTo>
                <a:lnTo>
                  <a:pt x="26501" y="377"/>
                </a:lnTo>
                <a:lnTo>
                  <a:pt x="25647" y="485"/>
                </a:lnTo>
                <a:lnTo>
                  <a:pt x="24850" y="592"/>
                </a:lnTo>
                <a:lnTo>
                  <a:pt x="24050" y="755"/>
                </a:lnTo>
                <a:lnTo>
                  <a:pt x="25305" y="863"/>
                </a:lnTo>
                <a:lnTo>
                  <a:pt x="26616" y="970"/>
                </a:lnTo>
                <a:lnTo>
                  <a:pt x="27927" y="1078"/>
                </a:lnTo>
                <a:lnTo>
                  <a:pt x="27756" y="4208"/>
                </a:lnTo>
                <a:lnTo>
                  <a:pt x="27641" y="7230"/>
                </a:lnTo>
                <a:lnTo>
                  <a:pt x="27528" y="10198"/>
                </a:lnTo>
                <a:lnTo>
                  <a:pt x="24507" y="9983"/>
                </a:lnTo>
                <a:lnTo>
                  <a:pt x="21543" y="9714"/>
                </a:lnTo>
                <a:lnTo>
                  <a:pt x="18693" y="9281"/>
                </a:lnTo>
                <a:lnTo>
                  <a:pt x="21543" y="10414"/>
                </a:lnTo>
                <a:lnTo>
                  <a:pt x="24507" y="10739"/>
                </a:lnTo>
                <a:lnTo>
                  <a:pt x="27528" y="10900"/>
                </a:lnTo>
                <a:lnTo>
                  <a:pt x="27413" y="13761"/>
                </a:lnTo>
                <a:lnTo>
                  <a:pt x="27357" y="16567"/>
                </a:lnTo>
                <a:lnTo>
                  <a:pt x="27300" y="19211"/>
                </a:lnTo>
                <a:lnTo>
                  <a:pt x="24221" y="18995"/>
                </a:lnTo>
                <a:lnTo>
                  <a:pt x="21200" y="18725"/>
                </a:lnTo>
                <a:lnTo>
                  <a:pt x="18294" y="18294"/>
                </a:lnTo>
                <a:lnTo>
                  <a:pt x="18409" y="4478"/>
                </a:lnTo>
                <a:lnTo>
                  <a:pt x="18181" y="6853"/>
                </a:lnTo>
                <a:lnTo>
                  <a:pt x="18010" y="9173"/>
                </a:lnTo>
                <a:lnTo>
                  <a:pt x="14989" y="8687"/>
                </a:lnTo>
                <a:lnTo>
                  <a:pt x="12081" y="8039"/>
                </a:lnTo>
                <a:lnTo>
                  <a:pt x="9346" y="7339"/>
                </a:lnTo>
                <a:lnTo>
                  <a:pt x="9346" y="6906"/>
                </a:lnTo>
                <a:lnTo>
                  <a:pt x="9403" y="6528"/>
                </a:lnTo>
                <a:lnTo>
                  <a:pt x="9461" y="6097"/>
                </a:lnTo>
                <a:lnTo>
                  <a:pt x="9231" y="6258"/>
                </a:lnTo>
                <a:lnTo>
                  <a:pt x="8776" y="6744"/>
                </a:lnTo>
                <a:lnTo>
                  <a:pt x="8321" y="7069"/>
                </a:lnTo>
                <a:lnTo>
                  <a:pt x="7864" y="7177"/>
                </a:lnTo>
                <a:lnTo>
                  <a:pt x="7751" y="7608"/>
                </a:lnTo>
                <a:lnTo>
                  <a:pt x="8206" y="7770"/>
                </a:lnTo>
                <a:lnTo>
                  <a:pt x="8605" y="7878"/>
                </a:lnTo>
                <a:lnTo>
                  <a:pt x="8263" y="10739"/>
                </a:lnTo>
                <a:lnTo>
                  <a:pt x="8092" y="13545"/>
                </a:lnTo>
                <a:lnTo>
                  <a:pt x="7979" y="16189"/>
                </a:lnTo>
                <a:lnTo>
                  <a:pt x="5584" y="15542"/>
                </a:lnTo>
                <a:lnTo>
                  <a:pt x="3248" y="14839"/>
                </a:lnTo>
                <a:lnTo>
                  <a:pt x="1025" y="14031"/>
                </a:lnTo>
                <a:lnTo>
                  <a:pt x="741" y="14516"/>
                </a:lnTo>
                <a:lnTo>
                  <a:pt x="3020" y="15325"/>
                </a:lnTo>
                <a:lnTo>
                  <a:pt x="5471" y="16134"/>
                </a:lnTo>
                <a:lnTo>
                  <a:pt x="7979" y="16783"/>
                </a:lnTo>
                <a:lnTo>
                  <a:pt x="7922" y="19642"/>
                </a:lnTo>
                <a:lnTo>
                  <a:pt x="7979" y="22448"/>
                </a:lnTo>
                <a:lnTo>
                  <a:pt x="8150" y="25039"/>
                </a:lnTo>
                <a:lnTo>
                  <a:pt x="5242" y="24284"/>
                </a:lnTo>
                <a:lnTo>
                  <a:pt x="2507" y="23420"/>
                </a:lnTo>
                <a:lnTo>
                  <a:pt x="0" y="22989"/>
                </a:lnTo>
                <a:lnTo>
                  <a:pt x="2563" y="23906"/>
                </a:lnTo>
                <a:lnTo>
                  <a:pt x="5300" y="24770"/>
                </a:lnTo>
                <a:lnTo>
                  <a:pt x="8206" y="25525"/>
                </a:lnTo>
                <a:lnTo>
                  <a:pt x="8377" y="28007"/>
                </a:lnTo>
                <a:lnTo>
                  <a:pt x="8661" y="30273"/>
                </a:lnTo>
                <a:lnTo>
                  <a:pt x="8720" y="25687"/>
                </a:lnTo>
                <a:lnTo>
                  <a:pt x="11626" y="26389"/>
                </a:lnTo>
                <a:lnTo>
                  <a:pt x="11570" y="25848"/>
                </a:lnTo>
                <a:lnTo>
                  <a:pt x="8720" y="25148"/>
                </a:lnTo>
                <a:lnTo>
                  <a:pt x="8549" y="22556"/>
                </a:lnTo>
                <a:lnTo>
                  <a:pt x="8492" y="19805"/>
                </a:lnTo>
                <a:lnTo>
                  <a:pt x="8549" y="16945"/>
                </a:lnTo>
                <a:lnTo>
                  <a:pt x="11455" y="17700"/>
                </a:lnTo>
                <a:lnTo>
                  <a:pt x="8605" y="16350"/>
                </a:lnTo>
                <a:lnTo>
                  <a:pt x="8661" y="13653"/>
                </a:lnTo>
                <a:lnTo>
                  <a:pt x="8891" y="10900"/>
                </a:lnTo>
                <a:lnTo>
                  <a:pt x="9231" y="8039"/>
                </a:lnTo>
                <a:lnTo>
                  <a:pt x="12025" y="8795"/>
                </a:lnTo>
                <a:lnTo>
                  <a:pt x="14931" y="9389"/>
                </a:lnTo>
                <a:lnTo>
                  <a:pt x="17952" y="9875"/>
                </a:lnTo>
                <a:lnTo>
                  <a:pt x="18181" y="32162"/>
                </a:lnTo>
                <a:lnTo>
                  <a:pt x="18238" y="21748"/>
                </a:lnTo>
                <a:lnTo>
                  <a:pt x="18294" y="18887"/>
                </a:lnTo>
                <a:lnTo>
                  <a:pt x="21200" y="19319"/>
                </a:lnTo>
                <a:lnTo>
                  <a:pt x="24221" y="19589"/>
                </a:lnTo>
                <a:lnTo>
                  <a:pt x="27300" y="19805"/>
                </a:lnTo>
                <a:lnTo>
                  <a:pt x="27300" y="25364"/>
                </a:lnTo>
                <a:lnTo>
                  <a:pt x="27357" y="27900"/>
                </a:lnTo>
                <a:lnTo>
                  <a:pt x="24280" y="27737"/>
                </a:lnTo>
                <a:lnTo>
                  <a:pt x="21315" y="27414"/>
                </a:lnTo>
                <a:lnTo>
                  <a:pt x="18409" y="27036"/>
                </a:lnTo>
                <a:lnTo>
                  <a:pt x="18294" y="24445"/>
                </a:lnTo>
                <a:lnTo>
                  <a:pt x="18522" y="34267"/>
                </a:lnTo>
                <a:lnTo>
                  <a:pt x="18580" y="29951"/>
                </a:lnTo>
                <a:lnTo>
                  <a:pt x="18409" y="27522"/>
                </a:lnTo>
                <a:lnTo>
                  <a:pt x="21315" y="27953"/>
                </a:lnTo>
                <a:lnTo>
                  <a:pt x="24280" y="28223"/>
                </a:lnTo>
                <a:lnTo>
                  <a:pt x="27357" y="28384"/>
                </a:lnTo>
                <a:lnTo>
                  <a:pt x="27413" y="30545"/>
                </a:lnTo>
                <a:lnTo>
                  <a:pt x="27470" y="32595"/>
                </a:lnTo>
                <a:lnTo>
                  <a:pt x="27584" y="34429"/>
                </a:lnTo>
                <a:lnTo>
                  <a:pt x="27641" y="34915"/>
                </a:lnTo>
                <a:lnTo>
                  <a:pt x="27641" y="35184"/>
                </a:lnTo>
                <a:lnTo>
                  <a:pt x="24678" y="35023"/>
                </a:lnTo>
                <a:lnTo>
                  <a:pt x="21829" y="34753"/>
                </a:lnTo>
                <a:lnTo>
                  <a:pt x="19035" y="34321"/>
                </a:lnTo>
                <a:lnTo>
                  <a:pt x="18864" y="36751"/>
                </a:lnTo>
                <a:lnTo>
                  <a:pt x="19263" y="38584"/>
                </a:lnTo>
                <a:lnTo>
                  <a:pt x="19720" y="40204"/>
                </a:lnTo>
                <a:lnTo>
                  <a:pt x="16699" y="39773"/>
                </a:lnTo>
                <a:lnTo>
                  <a:pt x="13849" y="39179"/>
                </a:lnTo>
                <a:lnTo>
                  <a:pt x="11112" y="38531"/>
                </a:lnTo>
                <a:lnTo>
                  <a:pt x="10601" y="37020"/>
                </a:lnTo>
                <a:lnTo>
                  <a:pt x="10087" y="35348"/>
                </a:lnTo>
                <a:lnTo>
                  <a:pt x="10144" y="36965"/>
                </a:lnTo>
                <a:lnTo>
                  <a:pt x="10714" y="38423"/>
                </a:lnTo>
                <a:lnTo>
                  <a:pt x="9231" y="38045"/>
                </a:lnTo>
                <a:lnTo>
                  <a:pt x="7864" y="37668"/>
                </a:lnTo>
                <a:lnTo>
                  <a:pt x="6553" y="37237"/>
                </a:lnTo>
                <a:lnTo>
                  <a:pt x="6839" y="37451"/>
                </a:lnTo>
                <a:lnTo>
                  <a:pt x="7352" y="37829"/>
                </a:lnTo>
                <a:lnTo>
                  <a:pt x="8492" y="38154"/>
                </a:lnTo>
                <a:lnTo>
                  <a:pt x="9632" y="38476"/>
                </a:lnTo>
                <a:lnTo>
                  <a:pt x="10828" y="38801"/>
                </a:lnTo>
                <a:lnTo>
                  <a:pt x="11056" y="39340"/>
                </a:lnTo>
                <a:lnTo>
                  <a:pt x="11284" y="39879"/>
                </a:lnTo>
                <a:lnTo>
                  <a:pt x="11511" y="40365"/>
                </a:lnTo>
                <a:lnTo>
                  <a:pt x="12025" y="40635"/>
                </a:lnTo>
                <a:lnTo>
                  <a:pt x="11741" y="40096"/>
                </a:lnTo>
                <a:lnTo>
                  <a:pt x="11511" y="39501"/>
                </a:lnTo>
                <a:lnTo>
                  <a:pt x="11284" y="38909"/>
                </a:lnTo>
                <a:lnTo>
                  <a:pt x="13962" y="39556"/>
                </a:lnTo>
                <a:lnTo>
                  <a:pt x="16812" y="40151"/>
                </a:lnTo>
                <a:lnTo>
                  <a:pt x="19833" y="40582"/>
                </a:lnTo>
                <a:lnTo>
                  <a:pt x="20175" y="41823"/>
                </a:lnTo>
                <a:lnTo>
                  <a:pt x="20574" y="42956"/>
                </a:lnTo>
                <a:lnTo>
                  <a:pt x="21031" y="43928"/>
                </a:lnTo>
                <a:lnTo>
                  <a:pt x="21430" y="44035"/>
                </a:lnTo>
                <a:lnTo>
                  <a:pt x="20973" y="43065"/>
                </a:lnTo>
                <a:lnTo>
                  <a:pt x="20574" y="41931"/>
                </a:lnTo>
                <a:lnTo>
                  <a:pt x="20232" y="40635"/>
                </a:lnTo>
                <a:lnTo>
                  <a:pt x="22797" y="41013"/>
                </a:lnTo>
                <a:lnTo>
                  <a:pt x="25476" y="41284"/>
                </a:lnTo>
                <a:lnTo>
                  <a:pt x="28211" y="41390"/>
                </a:lnTo>
                <a:lnTo>
                  <a:pt x="28440" y="42901"/>
                </a:lnTo>
                <a:lnTo>
                  <a:pt x="28326" y="37668"/>
                </a:lnTo>
                <a:lnTo>
                  <a:pt x="28211" y="35670"/>
                </a:lnTo>
                <a:lnTo>
                  <a:pt x="30092" y="35725"/>
                </a:lnTo>
                <a:lnTo>
                  <a:pt x="28211" y="35184"/>
                </a:lnTo>
                <a:lnTo>
                  <a:pt x="28154" y="34698"/>
                </a:lnTo>
                <a:lnTo>
                  <a:pt x="28154" y="41013"/>
                </a:lnTo>
                <a:lnTo>
                  <a:pt x="25419" y="40906"/>
                </a:lnTo>
                <a:lnTo>
                  <a:pt x="22741" y="40635"/>
                </a:lnTo>
                <a:lnTo>
                  <a:pt x="20175" y="40257"/>
                </a:lnTo>
                <a:lnTo>
                  <a:pt x="19720" y="38640"/>
                </a:lnTo>
                <a:lnTo>
                  <a:pt x="19378" y="36804"/>
                </a:lnTo>
                <a:lnTo>
                  <a:pt x="19092" y="34807"/>
                </a:lnTo>
                <a:lnTo>
                  <a:pt x="21885" y="35184"/>
                </a:lnTo>
                <a:lnTo>
                  <a:pt x="24735" y="35454"/>
                </a:lnTo>
                <a:lnTo>
                  <a:pt x="27641" y="35617"/>
                </a:lnTo>
                <a:lnTo>
                  <a:pt x="27756" y="37614"/>
                </a:lnTo>
                <a:lnTo>
                  <a:pt x="27983" y="39448"/>
                </a:lnTo>
                <a:lnTo>
                  <a:pt x="27983" y="22664"/>
                </a:lnTo>
                <a:lnTo>
                  <a:pt x="28040" y="19805"/>
                </a:lnTo>
                <a:close/>
              </a:path>
            </a:pathLst>
          </a:custGeom>
          <a:solidFill>
            <a:srgbClr val="036CA8"/>
          </a:solidFill>
        </p:spPr>
        <p:txBody>
          <a:bodyPr wrap="square" lIns="0" tIns="0" rIns="0" bIns="0" rtlCol="0">
            <a:noAutofit/>
          </a:bodyPr>
          <a:lstStyle/>
          <a:p>
            <a:endParaRPr/>
          </a:p>
        </p:txBody>
      </p:sp>
      <p:sp>
        <p:nvSpPr>
          <p:cNvPr id="441" name="object 441"/>
          <p:cNvSpPr/>
          <p:nvPr/>
        </p:nvSpPr>
        <p:spPr>
          <a:xfrm>
            <a:off x="434364" y="742642"/>
            <a:ext cx="8833" cy="7284"/>
          </a:xfrm>
          <a:custGeom>
            <a:avLst/>
            <a:gdLst/>
            <a:ahLst/>
            <a:cxnLst/>
            <a:rect l="l" t="t" r="r" b="b"/>
            <a:pathLst>
              <a:path w="8833" h="7284">
                <a:moveTo>
                  <a:pt x="0" y="7284"/>
                </a:moveTo>
                <a:lnTo>
                  <a:pt x="112" y="4208"/>
                </a:lnTo>
                <a:lnTo>
                  <a:pt x="283" y="1078"/>
                </a:lnTo>
                <a:lnTo>
                  <a:pt x="1709" y="1186"/>
                </a:lnTo>
                <a:lnTo>
                  <a:pt x="3190" y="1241"/>
                </a:lnTo>
                <a:lnTo>
                  <a:pt x="7409" y="1241"/>
                </a:lnTo>
                <a:lnTo>
                  <a:pt x="8833" y="1186"/>
                </a:lnTo>
                <a:lnTo>
                  <a:pt x="8776" y="0"/>
                </a:lnTo>
                <a:lnTo>
                  <a:pt x="8776" y="539"/>
                </a:lnTo>
                <a:lnTo>
                  <a:pt x="7409" y="592"/>
                </a:lnTo>
                <a:lnTo>
                  <a:pt x="6039" y="647"/>
                </a:lnTo>
                <a:lnTo>
                  <a:pt x="4615" y="647"/>
                </a:lnTo>
                <a:lnTo>
                  <a:pt x="3190" y="592"/>
                </a:lnTo>
                <a:lnTo>
                  <a:pt x="1766" y="592"/>
                </a:lnTo>
                <a:lnTo>
                  <a:pt x="340" y="485"/>
                </a:lnTo>
                <a:lnTo>
                  <a:pt x="112" y="108"/>
                </a:lnTo>
                <a:lnTo>
                  <a:pt x="0" y="7284"/>
                </a:lnTo>
                <a:close/>
              </a:path>
            </a:pathLst>
          </a:custGeom>
          <a:solidFill>
            <a:srgbClr val="036CA8"/>
          </a:solidFill>
        </p:spPr>
        <p:txBody>
          <a:bodyPr wrap="square" lIns="0" tIns="0" rIns="0" bIns="0" rtlCol="0">
            <a:noAutofit/>
          </a:bodyPr>
          <a:lstStyle/>
          <a:p>
            <a:endParaRPr/>
          </a:p>
        </p:txBody>
      </p:sp>
      <p:sp>
        <p:nvSpPr>
          <p:cNvPr id="442" name="object 442"/>
          <p:cNvSpPr/>
          <p:nvPr/>
        </p:nvSpPr>
        <p:spPr>
          <a:xfrm>
            <a:off x="433906" y="742695"/>
            <a:ext cx="33000" cy="45278"/>
          </a:xfrm>
          <a:custGeom>
            <a:avLst/>
            <a:gdLst/>
            <a:ahLst/>
            <a:cxnLst/>
            <a:rect l="l" t="t" r="r" b="b"/>
            <a:pathLst>
              <a:path w="33000" h="45278">
                <a:moveTo>
                  <a:pt x="13793" y="432"/>
                </a:moveTo>
                <a:lnTo>
                  <a:pt x="12937" y="324"/>
                </a:lnTo>
                <a:lnTo>
                  <a:pt x="11968" y="377"/>
                </a:lnTo>
                <a:lnTo>
                  <a:pt x="11000" y="432"/>
                </a:lnTo>
                <a:lnTo>
                  <a:pt x="10031" y="485"/>
                </a:lnTo>
                <a:lnTo>
                  <a:pt x="10031" y="0"/>
                </a:lnTo>
                <a:lnTo>
                  <a:pt x="9745" y="0"/>
                </a:lnTo>
                <a:lnTo>
                  <a:pt x="9745" y="19211"/>
                </a:lnTo>
                <a:lnTo>
                  <a:pt x="8492" y="19266"/>
                </a:lnTo>
                <a:lnTo>
                  <a:pt x="7238" y="19320"/>
                </a:lnTo>
                <a:lnTo>
                  <a:pt x="3933" y="19320"/>
                </a:lnTo>
                <a:lnTo>
                  <a:pt x="1995" y="19266"/>
                </a:lnTo>
                <a:lnTo>
                  <a:pt x="56" y="19158"/>
                </a:lnTo>
                <a:lnTo>
                  <a:pt x="56" y="19752"/>
                </a:lnTo>
                <a:lnTo>
                  <a:pt x="1995" y="19859"/>
                </a:lnTo>
                <a:lnTo>
                  <a:pt x="3933" y="19914"/>
                </a:lnTo>
                <a:lnTo>
                  <a:pt x="7238" y="19914"/>
                </a:lnTo>
                <a:lnTo>
                  <a:pt x="8492" y="19859"/>
                </a:lnTo>
                <a:lnTo>
                  <a:pt x="9745" y="19859"/>
                </a:lnTo>
                <a:lnTo>
                  <a:pt x="9803" y="22666"/>
                </a:lnTo>
                <a:lnTo>
                  <a:pt x="9803" y="27900"/>
                </a:lnTo>
                <a:lnTo>
                  <a:pt x="8947" y="27953"/>
                </a:lnTo>
                <a:lnTo>
                  <a:pt x="7181" y="27953"/>
                </a:lnTo>
                <a:lnTo>
                  <a:pt x="4787" y="28008"/>
                </a:lnTo>
                <a:lnTo>
                  <a:pt x="2394" y="27953"/>
                </a:lnTo>
                <a:lnTo>
                  <a:pt x="0" y="27847"/>
                </a:lnTo>
                <a:lnTo>
                  <a:pt x="0" y="39395"/>
                </a:lnTo>
                <a:lnTo>
                  <a:pt x="171" y="40959"/>
                </a:lnTo>
                <a:lnTo>
                  <a:pt x="171" y="34376"/>
                </a:lnTo>
                <a:lnTo>
                  <a:pt x="114" y="32542"/>
                </a:lnTo>
                <a:lnTo>
                  <a:pt x="56" y="30545"/>
                </a:lnTo>
                <a:lnTo>
                  <a:pt x="56" y="28386"/>
                </a:lnTo>
                <a:lnTo>
                  <a:pt x="2394" y="28494"/>
                </a:lnTo>
                <a:lnTo>
                  <a:pt x="4787" y="28548"/>
                </a:lnTo>
                <a:lnTo>
                  <a:pt x="7181" y="28494"/>
                </a:lnTo>
                <a:lnTo>
                  <a:pt x="8947" y="28494"/>
                </a:lnTo>
                <a:lnTo>
                  <a:pt x="9803" y="28439"/>
                </a:lnTo>
                <a:lnTo>
                  <a:pt x="9803" y="30545"/>
                </a:lnTo>
                <a:lnTo>
                  <a:pt x="9745" y="32542"/>
                </a:lnTo>
                <a:lnTo>
                  <a:pt x="9689" y="34376"/>
                </a:lnTo>
                <a:lnTo>
                  <a:pt x="9689" y="35186"/>
                </a:lnTo>
                <a:lnTo>
                  <a:pt x="8492" y="35240"/>
                </a:lnTo>
                <a:lnTo>
                  <a:pt x="7238" y="35295"/>
                </a:lnTo>
                <a:lnTo>
                  <a:pt x="4046" y="35295"/>
                </a:lnTo>
                <a:lnTo>
                  <a:pt x="2108" y="35240"/>
                </a:lnTo>
                <a:lnTo>
                  <a:pt x="227" y="35131"/>
                </a:lnTo>
                <a:lnTo>
                  <a:pt x="2108" y="35672"/>
                </a:lnTo>
                <a:lnTo>
                  <a:pt x="4046" y="35725"/>
                </a:lnTo>
                <a:lnTo>
                  <a:pt x="8492" y="35726"/>
                </a:lnTo>
                <a:lnTo>
                  <a:pt x="9689" y="35672"/>
                </a:lnTo>
                <a:lnTo>
                  <a:pt x="9632" y="37668"/>
                </a:lnTo>
                <a:lnTo>
                  <a:pt x="9517" y="39448"/>
                </a:lnTo>
                <a:lnTo>
                  <a:pt x="9405" y="41068"/>
                </a:lnTo>
                <a:lnTo>
                  <a:pt x="8206" y="41123"/>
                </a:lnTo>
                <a:lnTo>
                  <a:pt x="4046" y="41123"/>
                </a:lnTo>
                <a:lnTo>
                  <a:pt x="2336" y="41068"/>
                </a:lnTo>
                <a:lnTo>
                  <a:pt x="626" y="41014"/>
                </a:lnTo>
                <a:lnTo>
                  <a:pt x="457" y="39395"/>
                </a:lnTo>
                <a:lnTo>
                  <a:pt x="342" y="37614"/>
                </a:lnTo>
                <a:lnTo>
                  <a:pt x="457" y="42848"/>
                </a:lnTo>
                <a:lnTo>
                  <a:pt x="684" y="44145"/>
                </a:lnTo>
                <a:lnTo>
                  <a:pt x="912" y="45170"/>
                </a:lnTo>
                <a:lnTo>
                  <a:pt x="1254" y="45223"/>
                </a:lnTo>
                <a:lnTo>
                  <a:pt x="1027" y="44145"/>
                </a:lnTo>
                <a:lnTo>
                  <a:pt x="855" y="42848"/>
                </a:lnTo>
                <a:lnTo>
                  <a:pt x="684" y="41392"/>
                </a:lnTo>
                <a:lnTo>
                  <a:pt x="2336" y="41445"/>
                </a:lnTo>
                <a:lnTo>
                  <a:pt x="4046" y="41500"/>
                </a:lnTo>
                <a:lnTo>
                  <a:pt x="8206" y="41500"/>
                </a:lnTo>
                <a:lnTo>
                  <a:pt x="9405" y="41445"/>
                </a:lnTo>
                <a:lnTo>
                  <a:pt x="9233" y="42957"/>
                </a:lnTo>
                <a:lnTo>
                  <a:pt x="9119" y="44251"/>
                </a:lnTo>
                <a:lnTo>
                  <a:pt x="8947" y="45278"/>
                </a:lnTo>
                <a:lnTo>
                  <a:pt x="9290" y="45278"/>
                </a:lnTo>
                <a:lnTo>
                  <a:pt x="9461" y="44198"/>
                </a:lnTo>
                <a:lnTo>
                  <a:pt x="9632" y="42903"/>
                </a:lnTo>
                <a:lnTo>
                  <a:pt x="9803" y="41445"/>
                </a:lnTo>
                <a:lnTo>
                  <a:pt x="12766" y="41337"/>
                </a:lnTo>
                <a:lnTo>
                  <a:pt x="15616" y="41068"/>
                </a:lnTo>
                <a:lnTo>
                  <a:pt x="18353" y="40690"/>
                </a:lnTo>
                <a:lnTo>
                  <a:pt x="18067" y="41986"/>
                </a:lnTo>
                <a:lnTo>
                  <a:pt x="17783" y="43173"/>
                </a:lnTo>
                <a:lnTo>
                  <a:pt x="17440" y="44090"/>
                </a:lnTo>
                <a:lnTo>
                  <a:pt x="17783" y="44037"/>
                </a:lnTo>
                <a:lnTo>
                  <a:pt x="18125" y="43065"/>
                </a:lnTo>
                <a:lnTo>
                  <a:pt x="18465" y="41931"/>
                </a:lnTo>
                <a:lnTo>
                  <a:pt x="18751" y="40637"/>
                </a:lnTo>
                <a:lnTo>
                  <a:pt x="21601" y="40259"/>
                </a:lnTo>
                <a:lnTo>
                  <a:pt x="24336" y="39773"/>
                </a:lnTo>
                <a:lnTo>
                  <a:pt x="26958" y="39126"/>
                </a:lnTo>
                <a:lnTo>
                  <a:pt x="26731" y="39881"/>
                </a:lnTo>
                <a:lnTo>
                  <a:pt x="26445" y="40582"/>
                </a:lnTo>
                <a:lnTo>
                  <a:pt x="26161" y="41231"/>
                </a:lnTo>
                <a:lnTo>
                  <a:pt x="26616" y="41014"/>
                </a:lnTo>
                <a:lnTo>
                  <a:pt x="26843" y="40420"/>
                </a:lnTo>
                <a:lnTo>
                  <a:pt x="27129" y="39720"/>
                </a:lnTo>
                <a:lnTo>
                  <a:pt x="27357" y="39071"/>
                </a:lnTo>
                <a:lnTo>
                  <a:pt x="29067" y="38640"/>
                </a:lnTo>
                <a:lnTo>
                  <a:pt x="30664" y="38209"/>
                </a:lnTo>
                <a:lnTo>
                  <a:pt x="32202" y="37723"/>
                </a:lnTo>
                <a:lnTo>
                  <a:pt x="32486" y="37506"/>
                </a:lnTo>
                <a:lnTo>
                  <a:pt x="33000" y="37128"/>
                </a:lnTo>
                <a:lnTo>
                  <a:pt x="31234" y="37668"/>
                </a:lnTo>
                <a:lnTo>
                  <a:pt x="29409" y="38209"/>
                </a:lnTo>
                <a:lnTo>
                  <a:pt x="27472" y="38640"/>
                </a:lnTo>
                <a:lnTo>
                  <a:pt x="28042" y="37075"/>
                </a:lnTo>
                <a:lnTo>
                  <a:pt x="27584" y="37128"/>
                </a:lnTo>
                <a:lnTo>
                  <a:pt x="27073" y="38748"/>
                </a:lnTo>
                <a:lnTo>
                  <a:pt x="24451" y="39342"/>
                </a:lnTo>
                <a:lnTo>
                  <a:pt x="21714" y="39881"/>
                </a:lnTo>
                <a:lnTo>
                  <a:pt x="18808" y="40259"/>
                </a:lnTo>
                <a:lnTo>
                  <a:pt x="19150" y="38640"/>
                </a:lnTo>
                <a:lnTo>
                  <a:pt x="19492" y="36859"/>
                </a:lnTo>
                <a:lnTo>
                  <a:pt x="19206" y="34862"/>
                </a:lnTo>
                <a:lnTo>
                  <a:pt x="18979" y="36912"/>
                </a:lnTo>
                <a:lnTo>
                  <a:pt x="18751" y="38748"/>
                </a:lnTo>
                <a:lnTo>
                  <a:pt x="18409" y="40312"/>
                </a:lnTo>
                <a:lnTo>
                  <a:pt x="15674" y="40690"/>
                </a:lnTo>
                <a:lnTo>
                  <a:pt x="12824" y="40906"/>
                </a:lnTo>
                <a:lnTo>
                  <a:pt x="9860" y="41068"/>
                </a:lnTo>
                <a:lnTo>
                  <a:pt x="10031" y="39448"/>
                </a:lnTo>
                <a:lnTo>
                  <a:pt x="10146" y="37668"/>
                </a:lnTo>
                <a:lnTo>
                  <a:pt x="10259" y="35617"/>
                </a:lnTo>
                <a:lnTo>
                  <a:pt x="10202" y="4208"/>
                </a:lnTo>
                <a:lnTo>
                  <a:pt x="10087" y="1080"/>
                </a:lnTo>
                <a:lnTo>
                  <a:pt x="11856" y="1025"/>
                </a:lnTo>
                <a:lnTo>
                  <a:pt x="13622" y="863"/>
                </a:lnTo>
                <a:lnTo>
                  <a:pt x="15388" y="702"/>
                </a:lnTo>
                <a:lnTo>
                  <a:pt x="14591" y="539"/>
                </a:lnTo>
                <a:lnTo>
                  <a:pt x="13793" y="432"/>
                </a:lnTo>
                <a:close/>
              </a:path>
            </a:pathLst>
          </a:custGeom>
          <a:solidFill>
            <a:srgbClr val="036CA8"/>
          </a:solidFill>
        </p:spPr>
        <p:txBody>
          <a:bodyPr wrap="square" lIns="0" tIns="0" rIns="0" bIns="0" rtlCol="0">
            <a:noAutofit/>
          </a:bodyPr>
          <a:lstStyle/>
          <a:p>
            <a:endParaRPr/>
          </a:p>
        </p:txBody>
      </p:sp>
      <p:sp>
        <p:nvSpPr>
          <p:cNvPr id="443" name="object 443"/>
          <p:cNvSpPr/>
          <p:nvPr/>
        </p:nvSpPr>
        <p:spPr>
          <a:xfrm>
            <a:off x="444165" y="749926"/>
            <a:ext cx="114" cy="27955"/>
          </a:xfrm>
          <a:custGeom>
            <a:avLst/>
            <a:gdLst/>
            <a:ahLst/>
            <a:cxnLst/>
            <a:rect l="l" t="t" r="r" b="b"/>
            <a:pathLst>
              <a:path w="114" h="27955">
                <a:moveTo>
                  <a:pt x="0" y="0"/>
                </a:moveTo>
                <a:lnTo>
                  <a:pt x="0" y="27955"/>
                </a:lnTo>
                <a:lnTo>
                  <a:pt x="0" y="27145"/>
                </a:lnTo>
                <a:lnTo>
                  <a:pt x="114" y="25311"/>
                </a:lnTo>
                <a:lnTo>
                  <a:pt x="56" y="2969"/>
                </a:lnTo>
                <a:lnTo>
                  <a:pt x="0" y="0"/>
                </a:lnTo>
                <a:close/>
              </a:path>
            </a:pathLst>
          </a:custGeom>
          <a:solidFill>
            <a:srgbClr val="036CA8"/>
          </a:solidFill>
        </p:spPr>
        <p:txBody>
          <a:bodyPr wrap="square" lIns="0" tIns="0" rIns="0" bIns="0" rtlCol="0">
            <a:noAutofit/>
          </a:bodyPr>
          <a:lstStyle/>
          <a:p>
            <a:endParaRPr/>
          </a:p>
        </p:txBody>
      </p:sp>
      <p:sp>
        <p:nvSpPr>
          <p:cNvPr id="444" name="object 444"/>
          <p:cNvSpPr/>
          <p:nvPr/>
        </p:nvSpPr>
        <p:spPr>
          <a:xfrm>
            <a:off x="404326" y="758670"/>
            <a:ext cx="20632" cy="20937"/>
          </a:xfrm>
          <a:custGeom>
            <a:avLst/>
            <a:gdLst/>
            <a:ahLst/>
            <a:cxnLst/>
            <a:rect l="l" t="t" r="r" b="b"/>
            <a:pathLst>
              <a:path w="20632" h="20937">
                <a:moveTo>
                  <a:pt x="2736" y="13922"/>
                </a:moveTo>
                <a:lnTo>
                  <a:pt x="2167" y="11764"/>
                </a:lnTo>
                <a:lnTo>
                  <a:pt x="1768" y="9442"/>
                </a:lnTo>
                <a:lnTo>
                  <a:pt x="1597" y="6961"/>
                </a:lnTo>
                <a:lnTo>
                  <a:pt x="4104" y="7392"/>
                </a:lnTo>
                <a:lnTo>
                  <a:pt x="1540" y="6475"/>
                </a:lnTo>
                <a:lnTo>
                  <a:pt x="1425" y="4425"/>
                </a:lnTo>
                <a:lnTo>
                  <a:pt x="1425" y="2266"/>
                </a:lnTo>
                <a:lnTo>
                  <a:pt x="1482" y="0"/>
                </a:lnTo>
                <a:lnTo>
                  <a:pt x="1254" y="484"/>
                </a:lnTo>
                <a:lnTo>
                  <a:pt x="1083" y="970"/>
                </a:lnTo>
                <a:lnTo>
                  <a:pt x="912" y="1511"/>
                </a:lnTo>
                <a:lnTo>
                  <a:pt x="855" y="3128"/>
                </a:lnTo>
                <a:lnTo>
                  <a:pt x="912" y="4694"/>
                </a:lnTo>
                <a:lnTo>
                  <a:pt x="1027" y="6259"/>
                </a:lnTo>
                <a:lnTo>
                  <a:pt x="684" y="6097"/>
                </a:lnTo>
                <a:lnTo>
                  <a:pt x="0" y="5989"/>
                </a:lnTo>
                <a:lnTo>
                  <a:pt x="342" y="6475"/>
                </a:lnTo>
                <a:lnTo>
                  <a:pt x="1027" y="6745"/>
                </a:lnTo>
                <a:lnTo>
                  <a:pt x="1254" y="9228"/>
                </a:lnTo>
                <a:lnTo>
                  <a:pt x="1597" y="11601"/>
                </a:lnTo>
                <a:lnTo>
                  <a:pt x="2167" y="13706"/>
                </a:lnTo>
                <a:lnTo>
                  <a:pt x="1768" y="13814"/>
                </a:lnTo>
                <a:lnTo>
                  <a:pt x="2279" y="14139"/>
                </a:lnTo>
                <a:lnTo>
                  <a:pt x="2450" y="14731"/>
                </a:lnTo>
                <a:lnTo>
                  <a:pt x="2622" y="15325"/>
                </a:lnTo>
                <a:lnTo>
                  <a:pt x="2908" y="15756"/>
                </a:lnTo>
                <a:lnTo>
                  <a:pt x="3192" y="16134"/>
                </a:lnTo>
                <a:lnTo>
                  <a:pt x="3478" y="16567"/>
                </a:lnTo>
                <a:lnTo>
                  <a:pt x="3306" y="15919"/>
                </a:lnTo>
                <a:lnTo>
                  <a:pt x="3079" y="15325"/>
                </a:lnTo>
                <a:lnTo>
                  <a:pt x="2908" y="14623"/>
                </a:lnTo>
                <a:lnTo>
                  <a:pt x="2849" y="14353"/>
                </a:lnTo>
                <a:lnTo>
                  <a:pt x="5300" y="15272"/>
                </a:lnTo>
                <a:lnTo>
                  <a:pt x="7922" y="16134"/>
                </a:lnTo>
                <a:lnTo>
                  <a:pt x="10772" y="16836"/>
                </a:lnTo>
                <a:lnTo>
                  <a:pt x="10828" y="17106"/>
                </a:lnTo>
                <a:lnTo>
                  <a:pt x="10887" y="17592"/>
                </a:lnTo>
                <a:lnTo>
                  <a:pt x="11286" y="19320"/>
                </a:lnTo>
                <a:lnTo>
                  <a:pt x="11741" y="20937"/>
                </a:lnTo>
                <a:lnTo>
                  <a:pt x="11684" y="19320"/>
                </a:lnTo>
                <a:lnTo>
                  <a:pt x="11342" y="17484"/>
                </a:lnTo>
                <a:lnTo>
                  <a:pt x="11229" y="16945"/>
                </a:lnTo>
                <a:lnTo>
                  <a:pt x="14079" y="17645"/>
                </a:lnTo>
                <a:lnTo>
                  <a:pt x="17041" y="18239"/>
                </a:lnTo>
                <a:lnTo>
                  <a:pt x="20177" y="18670"/>
                </a:lnTo>
                <a:lnTo>
                  <a:pt x="20461" y="20722"/>
                </a:lnTo>
                <a:lnTo>
                  <a:pt x="20632" y="18293"/>
                </a:lnTo>
                <a:lnTo>
                  <a:pt x="20348" y="16242"/>
                </a:lnTo>
                <a:lnTo>
                  <a:pt x="20177" y="13922"/>
                </a:lnTo>
                <a:lnTo>
                  <a:pt x="20119" y="18239"/>
                </a:lnTo>
                <a:lnTo>
                  <a:pt x="16985" y="17808"/>
                </a:lnTo>
                <a:lnTo>
                  <a:pt x="13964" y="17214"/>
                </a:lnTo>
                <a:lnTo>
                  <a:pt x="11171" y="16512"/>
                </a:lnTo>
                <a:lnTo>
                  <a:pt x="10772" y="14408"/>
                </a:lnTo>
                <a:lnTo>
                  <a:pt x="10488" y="12087"/>
                </a:lnTo>
                <a:lnTo>
                  <a:pt x="10317" y="9659"/>
                </a:lnTo>
                <a:lnTo>
                  <a:pt x="10259" y="14245"/>
                </a:lnTo>
                <a:lnTo>
                  <a:pt x="10659" y="16404"/>
                </a:lnTo>
                <a:lnTo>
                  <a:pt x="7866" y="15650"/>
                </a:lnTo>
                <a:lnTo>
                  <a:pt x="5187" y="14839"/>
                </a:lnTo>
                <a:lnTo>
                  <a:pt x="2736" y="13922"/>
                </a:lnTo>
                <a:close/>
              </a:path>
            </a:pathLst>
          </a:custGeom>
          <a:solidFill>
            <a:srgbClr val="036CA8"/>
          </a:solidFill>
        </p:spPr>
        <p:txBody>
          <a:bodyPr wrap="square" lIns="0" tIns="0" rIns="0" bIns="0" rtlCol="0">
            <a:noAutofit/>
          </a:bodyPr>
          <a:lstStyle/>
          <a:p>
            <a:endParaRPr/>
          </a:p>
        </p:txBody>
      </p:sp>
      <p:sp>
        <p:nvSpPr>
          <p:cNvPr id="445" name="object 445"/>
          <p:cNvSpPr/>
          <p:nvPr/>
        </p:nvSpPr>
        <p:spPr>
          <a:xfrm>
            <a:off x="424217" y="744475"/>
            <a:ext cx="3248" cy="16461"/>
          </a:xfrm>
          <a:custGeom>
            <a:avLst/>
            <a:gdLst/>
            <a:ahLst/>
            <a:cxnLst/>
            <a:rect l="l" t="t" r="r" b="b"/>
            <a:pathLst>
              <a:path w="3248" h="16461">
                <a:moveTo>
                  <a:pt x="342" y="8149"/>
                </a:moveTo>
                <a:lnTo>
                  <a:pt x="3248" y="8580"/>
                </a:lnTo>
                <a:lnTo>
                  <a:pt x="398" y="7447"/>
                </a:lnTo>
                <a:lnTo>
                  <a:pt x="569" y="5019"/>
                </a:lnTo>
                <a:lnTo>
                  <a:pt x="855" y="2536"/>
                </a:lnTo>
                <a:lnTo>
                  <a:pt x="1139" y="0"/>
                </a:lnTo>
                <a:lnTo>
                  <a:pt x="855" y="55"/>
                </a:lnTo>
                <a:lnTo>
                  <a:pt x="398" y="216"/>
                </a:lnTo>
                <a:lnTo>
                  <a:pt x="114" y="2644"/>
                </a:lnTo>
                <a:lnTo>
                  <a:pt x="0" y="16461"/>
                </a:lnTo>
                <a:lnTo>
                  <a:pt x="56" y="13816"/>
                </a:lnTo>
                <a:lnTo>
                  <a:pt x="171" y="11008"/>
                </a:lnTo>
                <a:lnTo>
                  <a:pt x="342" y="8149"/>
                </a:lnTo>
                <a:close/>
              </a:path>
            </a:pathLst>
          </a:custGeom>
          <a:solidFill>
            <a:srgbClr val="036CA8"/>
          </a:solidFill>
        </p:spPr>
        <p:txBody>
          <a:bodyPr wrap="square" lIns="0" tIns="0" rIns="0" bIns="0" rtlCol="0">
            <a:noAutofit/>
          </a:bodyPr>
          <a:lstStyle/>
          <a:p>
            <a:endParaRPr/>
          </a:p>
        </p:txBody>
      </p:sp>
      <p:sp>
        <p:nvSpPr>
          <p:cNvPr id="446" name="object 446"/>
          <p:cNvSpPr/>
          <p:nvPr/>
        </p:nvSpPr>
        <p:spPr>
          <a:xfrm>
            <a:off x="444222" y="744098"/>
            <a:ext cx="19094" cy="32973"/>
          </a:xfrm>
          <a:custGeom>
            <a:avLst/>
            <a:gdLst/>
            <a:ahLst/>
            <a:cxnLst/>
            <a:rect l="l" t="t" r="r" b="b"/>
            <a:pathLst>
              <a:path w="19094" h="32973">
                <a:moveTo>
                  <a:pt x="19037" y="15219"/>
                </a:moveTo>
                <a:lnTo>
                  <a:pt x="16129" y="15920"/>
                </a:lnTo>
                <a:lnTo>
                  <a:pt x="13167" y="16461"/>
                </a:lnTo>
                <a:lnTo>
                  <a:pt x="10031" y="16891"/>
                </a:lnTo>
                <a:lnTo>
                  <a:pt x="10031" y="14247"/>
                </a:lnTo>
                <a:lnTo>
                  <a:pt x="9918" y="11441"/>
                </a:lnTo>
                <a:lnTo>
                  <a:pt x="9747" y="8580"/>
                </a:lnTo>
                <a:lnTo>
                  <a:pt x="12768" y="8149"/>
                </a:lnTo>
                <a:lnTo>
                  <a:pt x="15674" y="7608"/>
                </a:lnTo>
                <a:lnTo>
                  <a:pt x="18467" y="6853"/>
                </a:lnTo>
                <a:lnTo>
                  <a:pt x="18751" y="9769"/>
                </a:lnTo>
                <a:lnTo>
                  <a:pt x="18922" y="12519"/>
                </a:lnTo>
                <a:lnTo>
                  <a:pt x="18866" y="4749"/>
                </a:lnTo>
                <a:lnTo>
                  <a:pt x="18751" y="4102"/>
                </a:lnTo>
                <a:lnTo>
                  <a:pt x="18524" y="3994"/>
                </a:lnTo>
                <a:lnTo>
                  <a:pt x="18069" y="3724"/>
                </a:lnTo>
                <a:lnTo>
                  <a:pt x="18181" y="4533"/>
                </a:lnTo>
                <a:lnTo>
                  <a:pt x="18296" y="5344"/>
                </a:lnTo>
                <a:lnTo>
                  <a:pt x="18353" y="6152"/>
                </a:lnTo>
                <a:lnTo>
                  <a:pt x="15618" y="6853"/>
                </a:lnTo>
                <a:lnTo>
                  <a:pt x="12709" y="7447"/>
                </a:lnTo>
                <a:lnTo>
                  <a:pt x="9689" y="7880"/>
                </a:lnTo>
                <a:lnTo>
                  <a:pt x="9519" y="5344"/>
                </a:lnTo>
                <a:lnTo>
                  <a:pt x="9290" y="2805"/>
                </a:lnTo>
                <a:lnTo>
                  <a:pt x="9062" y="163"/>
                </a:lnTo>
                <a:lnTo>
                  <a:pt x="8778" y="108"/>
                </a:lnTo>
                <a:lnTo>
                  <a:pt x="8321" y="0"/>
                </a:lnTo>
                <a:lnTo>
                  <a:pt x="8607" y="2699"/>
                </a:lnTo>
                <a:lnTo>
                  <a:pt x="8835" y="5343"/>
                </a:lnTo>
                <a:lnTo>
                  <a:pt x="9006" y="7986"/>
                </a:lnTo>
                <a:lnTo>
                  <a:pt x="6100" y="8364"/>
                </a:lnTo>
                <a:lnTo>
                  <a:pt x="3079" y="8635"/>
                </a:lnTo>
                <a:lnTo>
                  <a:pt x="0" y="8797"/>
                </a:lnTo>
                <a:lnTo>
                  <a:pt x="58" y="9552"/>
                </a:lnTo>
                <a:lnTo>
                  <a:pt x="3079" y="9391"/>
                </a:lnTo>
                <a:lnTo>
                  <a:pt x="6100" y="9119"/>
                </a:lnTo>
                <a:lnTo>
                  <a:pt x="9062" y="8688"/>
                </a:lnTo>
                <a:lnTo>
                  <a:pt x="9233" y="11549"/>
                </a:lnTo>
                <a:lnTo>
                  <a:pt x="9348" y="14355"/>
                </a:lnTo>
                <a:lnTo>
                  <a:pt x="9405" y="17000"/>
                </a:lnTo>
                <a:lnTo>
                  <a:pt x="6384" y="17377"/>
                </a:lnTo>
                <a:lnTo>
                  <a:pt x="3306" y="17647"/>
                </a:lnTo>
                <a:lnTo>
                  <a:pt x="171" y="17808"/>
                </a:lnTo>
                <a:lnTo>
                  <a:pt x="171" y="15164"/>
                </a:lnTo>
                <a:lnTo>
                  <a:pt x="114" y="12413"/>
                </a:lnTo>
                <a:lnTo>
                  <a:pt x="114" y="26497"/>
                </a:lnTo>
                <a:lnTo>
                  <a:pt x="171" y="23961"/>
                </a:lnTo>
                <a:lnTo>
                  <a:pt x="171" y="18403"/>
                </a:lnTo>
                <a:lnTo>
                  <a:pt x="3306" y="18241"/>
                </a:lnTo>
                <a:lnTo>
                  <a:pt x="6384" y="17972"/>
                </a:lnTo>
                <a:lnTo>
                  <a:pt x="9405" y="17594"/>
                </a:lnTo>
                <a:lnTo>
                  <a:pt x="9461" y="20453"/>
                </a:lnTo>
                <a:lnTo>
                  <a:pt x="9405" y="23152"/>
                </a:lnTo>
                <a:lnTo>
                  <a:pt x="9461" y="32973"/>
                </a:lnTo>
                <a:lnTo>
                  <a:pt x="9461" y="32650"/>
                </a:lnTo>
                <a:lnTo>
                  <a:pt x="9689" y="30653"/>
                </a:lnTo>
                <a:lnTo>
                  <a:pt x="9803" y="28495"/>
                </a:lnTo>
                <a:lnTo>
                  <a:pt x="9918" y="26173"/>
                </a:lnTo>
                <a:lnTo>
                  <a:pt x="12995" y="25742"/>
                </a:lnTo>
                <a:lnTo>
                  <a:pt x="13052" y="25203"/>
                </a:lnTo>
                <a:lnTo>
                  <a:pt x="9975" y="25634"/>
                </a:lnTo>
                <a:lnTo>
                  <a:pt x="10031" y="23097"/>
                </a:lnTo>
                <a:lnTo>
                  <a:pt x="10089" y="20345"/>
                </a:lnTo>
                <a:lnTo>
                  <a:pt x="10031" y="17486"/>
                </a:lnTo>
                <a:lnTo>
                  <a:pt x="13167" y="17053"/>
                </a:lnTo>
                <a:lnTo>
                  <a:pt x="16188" y="16514"/>
                </a:lnTo>
                <a:lnTo>
                  <a:pt x="19037" y="15811"/>
                </a:lnTo>
                <a:lnTo>
                  <a:pt x="19094" y="18672"/>
                </a:lnTo>
                <a:lnTo>
                  <a:pt x="19037" y="6746"/>
                </a:lnTo>
                <a:lnTo>
                  <a:pt x="19037" y="15219"/>
                </a:lnTo>
                <a:close/>
              </a:path>
            </a:pathLst>
          </a:custGeom>
          <a:solidFill>
            <a:srgbClr val="036CA8"/>
          </a:solidFill>
        </p:spPr>
        <p:txBody>
          <a:bodyPr wrap="square" lIns="0" tIns="0" rIns="0" bIns="0" rtlCol="0">
            <a:noAutofit/>
          </a:bodyPr>
          <a:lstStyle/>
          <a:p>
            <a:endParaRPr/>
          </a:p>
        </p:txBody>
      </p:sp>
      <p:sp>
        <p:nvSpPr>
          <p:cNvPr id="447" name="object 447"/>
          <p:cNvSpPr/>
          <p:nvPr/>
        </p:nvSpPr>
        <p:spPr>
          <a:xfrm>
            <a:off x="463088" y="748847"/>
            <a:ext cx="2849" cy="10469"/>
          </a:xfrm>
          <a:custGeom>
            <a:avLst/>
            <a:gdLst/>
            <a:ahLst/>
            <a:cxnLst/>
            <a:rect l="l" t="t" r="r" b="b"/>
            <a:pathLst>
              <a:path w="2849" h="10469">
                <a:moveTo>
                  <a:pt x="1993" y="1511"/>
                </a:moveTo>
                <a:lnTo>
                  <a:pt x="2849" y="1241"/>
                </a:lnTo>
                <a:lnTo>
                  <a:pt x="2622" y="1078"/>
                </a:lnTo>
                <a:lnTo>
                  <a:pt x="2108" y="700"/>
                </a:lnTo>
                <a:lnTo>
                  <a:pt x="1423" y="916"/>
                </a:lnTo>
                <a:lnTo>
                  <a:pt x="797" y="1078"/>
                </a:lnTo>
                <a:lnTo>
                  <a:pt x="112" y="1241"/>
                </a:lnTo>
                <a:lnTo>
                  <a:pt x="56" y="594"/>
                </a:lnTo>
                <a:lnTo>
                  <a:pt x="0" y="0"/>
                </a:lnTo>
                <a:lnTo>
                  <a:pt x="56" y="7770"/>
                </a:lnTo>
                <a:lnTo>
                  <a:pt x="171" y="10469"/>
                </a:lnTo>
                <a:lnTo>
                  <a:pt x="171" y="1997"/>
                </a:lnTo>
                <a:lnTo>
                  <a:pt x="1081" y="1725"/>
                </a:lnTo>
                <a:lnTo>
                  <a:pt x="1993" y="1511"/>
                </a:lnTo>
                <a:close/>
              </a:path>
            </a:pathLst>
          </a:custGeom>
          <a:solidFill>
            <a:srgbClr val="036CA8"/>
          </a:solidFill>
        </p:spPr>
        <p:txBody>
          <a:bodyPr wrap="square" lIns="0" tIns="0" rIns="0" bIns="0" rtlCol="0">
            <a:noAutofit/>
          </a:bodyPr>
          <a:lstStyle/>
          <a:p>
            <a:endParaRPr/>
          </a:p>
        </p:txBody>
      </p:sp>
      <p:sp>
        <p:nvSpPr>
          <p:cNvPr id="448" name="object 448"/>
          <p:cNvSpPr/>
          <p:nvPr/>
        </p:nvSpPr>
        <p:spPr>
          <a:xfrm>
            <a:off x="444109" y="746903"/>
            <a:ext cx="30885" cy="32920"/>
          </a:xfrm>
          <a:custGeom>
            <a:avLst/>
            <a:gdLst/>
            <a:ahLst/>
            <a:cxnLst/>
            <a:rect l="l" t="t" r="r" b="b"/>
            <a:pathLst>
              <a:path w="30885" h="32920">
                <a:moveTo>
                  <a:pt x="27985" y="9336"/>
                </a:moveTo>
                <a:lnTo>
                  <a:pt x="27985" y="9769"/>
                </a:lnTo>
                <a:lnTo>
                  <a:pt x="25419" y="10686"/>
                </a:lnTo>
                <a:lnTo>
                  <a:pt x="22626" y="11549"/>
                </a:lnTo>
                <a:lnTo>
                  <a:pt x="19720" y="12250"/>
                </a:lnTo>
                <a:lnTo>
                  <a:pt x="19662" y="9552"/>
                </a:lnTo>
                <a:lnTo>
                  <a:pt x="19492" y="6800"/>
                </a:lnTo>
                <a:lnTo>
                  <a:pt x="19150" y="3941"/>
                </a:lnTo>
                <a:lnTo>
                  <a:pt x="19206" y="15866"/>
                </a:lnTo>
                <a:lnTo>
                  <a:pt x="19150" y="18619"/>
                </a:lnTo>
                <a:lnTo>
                  <a:pt x="18979" y="21208"/>
                </a:lnTo>
                <a:lnTo>
                  <a:pt x="16129" y="21858"/>
                </a:lnTo>
                <a:lnTo>
                  <a:pt x="13165" y="22397"/>
                </a:lnTo>
                <a:lnTo>
                  <a:pt x="13108" y="22936"/>
                </a:lnTo>
                <a:lnTo>
                  <a:pt x="16129" y="22397"/>
                </a:lnTo>
                <a:lnTo>
                  <a:pt x="18979" y="21694"/>
                </a:lnTo>
                <a:lnTo>
                  <a:pt x="18808" y="24178"/>
                </a:lnTo>
                <a:lnTo>
                  <a:pt x="18580" y="26497"/>
                </a:lnTo>
                <a:lnTo>
                  <a:pt x="18238" y="28603"/>
                </a:lnTo>
                <a:lnTo>
                  <a:pt x="15501" y="29197"/>
                </a:lnTo>
                <a:lnTo>
                  <a:pt x="12595" y="29736"/>
                </a:lnTo>
                <a:lnTo>
                  <a:pt x="9574" y="30167"/>
                </a:lnTo>
                <a:lnTo>
                  <a:pt x="9517" y="20347"/>
                </a:lnTo>
                <a:lnTo>
                  <a:pt x="9461" y="22883"/>
                </a:lnTo>
                <a:lnTo>
                  <a:pt x="6496" y="23261"/>
                </a:lnTo>
                <a:lnTo>
                  <a:pt x="3419" y="23530"/>
                </a:lnTo>
                <a:lnTo>
                  <a:pt x="227" y="23692"/>
                </a:lnTo>
                <a:lnTo>
                  <a:pt x="227" y="9607"/>
                </a:lnTo>
                <a:lnTo>
                  <a:pt x="171" y="6746"/>
                </a:lnTo>
                <a:lnTo>
                  <a:pt x="112" y="5991"/>
                </a:lnTo>
                <a:lnTo>
                  <a:pt x="171" y="28333"/>
                </a:lnTo>
                <a:lnTo>
                  <a:pt x="227" y="26336"/>
                </a:lnTo>
                <a:lnTo>
                  <a:pt x="227" y="24231"/>
                </a:lnTo>
                <a:lnTo>
                  <a:pt x="3363" y="24069"/>
                </a:lnTo>
                <a:lnTo>
                  <a:pt x="6440" y="23800"/>
                </a:lnTo>
                <a:lnTo>
                  <a:pt x="9461" y="23422"/>
                </a:lnTo>
                <a:lnTo>
                  <a:pt x="9346" y="25689"/>
                </a:lnTo>
                <a:lnTo>
                  <a:pt x="9231" y="27847"/>
                </a:lnTo>
                <a:lnTo>
                  <a:pt x="9062" y="29789"/>
                </a:lnTo>
                <a:lnTo>
                  <a:pt x="9062" y="30222"/>
                </a:lnTo>
                <a:lnTo>
                  <a:pt x="6154" y="30600"/>
                </a:lnTo>
                <a:lnTo>
                  <a:pt x="3133" y="30869"/>
                </a:lnTo>
                <a:lnTo>
                  <a:pt x="56" y="30978"/>
                </a:lnTo>
                <a:lnTo>
                  <a:pt x="56" y="3022"/>
                </a:lnTo>
                <a:lnTo>
                  <a:pt x="0" y="0"/>
                </a:lnTo>
                <a:lnTo>
                  <a:pt x="56" y="31409"/>
                </a:lnTo>
                <a:lnTo>
                  <a:pt x="3077" y="31300"/>
                </a:lnTo>
                <a:lnTo>
                  <a:pt x="6098" y="31031"/>
                </a:lnTo>
                <a:lnTo>
                  <a:pt x="9004" y="30653"/>
                </a:lnTo>
                <a:lnTo>
                  <a:pt x="9290" y="32650"/>
                </a:lnTo>
                <a:lnTo>
                  <a:pt x="9517" y="30600"/>
                </a:lnTo>
                <a:lnTo>
                  <a:pt x="12538" y="30222"/>
                </a:lnTo>
                <a:lnTo>
                  <a:pt x="15388" y="29681"/>
                </a:lnTo>
                <a:lnTo>
                  <a:pt x="18181" y="29034"/>
                </a:lnTo>
                <a:lnTo>
                  <a:pt x="17839" y="31086"/>
                </a:lnTo>
                <a:lnTo>
                  <a:pt x="17382" y="32920"/>
                </a:lnTo>
                <a:lnTo>
                  <a:pt x="17839" y="32867"/>
                </a:lnTo>
                <a:lnTo>
                  <a:pt x="18294" y="30978"/>
                </a:lnTo>
                <a:lnTo>
                  <a:pt x="18637" y="28981"/>
                </a:lnTo>
                <a:lnTo>
                  <a:pt x="18751" y="28495"/>
                </a:lnTo>
                <a:lnTo>
                  <a:pt x="19035" y="26336"/>
                </a:lnTo>
                <a:lnTo>
                  <a:pt x="19321" y="24069"/>
                </a:lnTo>
                <a:lnTo>
                  <a:pt x="19492" y="21586"/>
                </a:lnTo>
                <a:lnTo>
                  <a:pt x="19549" y="21047"/>
                </a:lnTo>
                <a:lnTo>
                  <a:pt x="19720" y="18458"/>
                </a:lnTo>
                <a:lnTo>
                  <a:pt x="19776" y="15705"/>
                </a:lnTo>
                <a:lnTo>
                  <a:pt x="19720" y="12844"/>
                </a:lnTo>
                <a:lnTo>
                  <a:pt x="22626" y="12089"/>
                </a:lnTo>
                <a:lnTo>
                  <a:pt x="25419" y="11280"/>
                </a:lnTo>
                <a:lnTo>
                  <a:pt x="28046" y="10308"/>
                </a:lnTo>
                <a:lnTo>
                  <a:pt x="28207" y="13169"/>
                </a:lnTo>
                <a:lnTo>
                  <a:pt x="28267" y="15920"/>
                </a:lnTo>
                <a:lnTo>
                  <a:pt x="28448" y="21372"/>
                </a:lnTo>
                <a:lnTo>
                  <a:pt x="28610" y="18835"/>
                </a:lnTo>
                <a:lnTo>
                  <a:pt x="29355" y="18564"/>
                </a:lnTo>
                <a:lnTo>
                  <a:pt x="30140" y="18241"/>
                </a:lnTo>
                <a:lnTo>
                  <a:pt x="30885" y="17917"/>
                </a:lnTo>
                <a:lnTo>
                  <a:pt x="30825" y="17486"/>
                </a:lnTo>
                <a:lnTo>
                  <a:pt x="30140" y="17755"/>
                </a:lnTo>
                <a:lnTo>
                  <a:pt x="29415" y="18025"/>
                </a:lnTo>
                <a:lnTo>
                  <a:pt x="28670" y="18350"/>
                </a:lnTo>
                <a:lnTo>
                  <a:pt x="28791" y="15813"/>
                </a:lnTo>
                <a:lnTo>
                  <a:pt x="28791" y="13169"/>
                </a:lnTo>
                <a:lnTo>
                  <a:pt x="28610" y="10361"/>
                </a:lnTo>
                <a:lnTo>
                  <a:pt x="28448" y="9983"/>
                </a:lnTo>
                <a:lnTo>
                  <a:pt x="27985" y="9336"/>
                </a:lnTo>
                <a:close/>
              </a:path>
            </a:pathLst>
          </a:custGeom>
          <a:solidFill>
            <a:srgbClr val="036CA8"/>
          </a:solidFill>
        </p:spPr>
        <p:txBody>
          <a:bodyPr wrap="square" lIns="0" tIns="0" rIns="0" bIns="0" rtlCol="0">
            <a:noAutofit/>
          </a:bodyPr>
          <a:lstStyle/>
          <a:p>
            <a:endParaRPr/>
          </a:p>
        </p:txBody>
      </p:sp>
      <p:sp>
        <p:nvSpPr>
          <p:cNvPr id="449" name="object 449"/>
          <p:cNvSpPr/>
          <p:nvPr/>
        </p:nvSpPr>
        <p:spPr>
          <a:xfrm>
            <a:off x="405923" y="750520"/>
            <a:ext cx="11455" cy="22395"/>
          </a:xfrm>
          <a:custGeom>
            <a:avLst/>
            <a:gdLst/>
            <a:ahLst/>
            <a:cxnLst/>
            <a:rect l="l" t="t" r="r" b="b"/>
            <a:pathLst>
              <a:path w="11455" h="22395">
                <a:moveTo>
                  <a:pt x="8605" y="0"/>
                </a:moveTo>
                <a:lnTo>
                  <a:pt x="8263" y="2860"/>
                </a:lnTo>
                <a:lnTo>
                  <a:pt x="8092" y="5666"/>
                </a:lnTo>
                <a:lnTo>
                  <a:pt x="7979" y="8311"/>
                </a:lnTo>
                <a:lnTo>
                  <a:pt x="5755" y="7716"/>
                </a:lnTo>
                <a:lnTo>
                  <a:pt x="3590" y="7069"/>
                </a:lnTo>
                <a:lnTo>
                  <a:pt x="1595" y="6367"/>
                </a:lnTo>
                <a:lnTo>
                  <a:pt x="1311" y="6800"/>
                </a:lnTo>
                <a:lnTo>
                  <a:pt x="3419" y="7608"/>
                </a:lnTo>
                <a:lnTo>
                  <a:pt x="5643" y="8311"/>
                </a:lnTo>
                <a:lnTo>
                  <a:pt x="7979" y="8905"/>
                </a:lnTo>
                <a:lnTo>
                  <a:pt x="7922" y="11764"/>
                </a:lnTo>
                <a:lnTo>
                  <a:pt x="7979" y="14570"/>
                </a:lnTo>
                <a:lnTo>
                  <a:pt x="8150" y="17161"/>
                </a:lnTo>
                <a:lnTo>
                  <a:pt x="5242" y="16405"/>
                </a:lnTo>
                <a:lnTo>
                  <a:pt x="2507" y="15542"/>
                </a:lnTo>
                <a:lnTo>
                  <a:pt x="0" y="15111"/>
                </a:lnTo>
                <a:lnTo>
                  <a:pt x="2563" y="16028"/>
                </a:lnTo>
                <a:lnTo>
                  <a:pt x="5300" y="16891"/>
                </a:lnTo>
                <a:lnTo>
                  <a:pt x="8206" y="17647"/>
                </a:lnTo>
                <a:lnTo>
                  <a:pt x="8377" y="20128"/>
                </a:lnTo>
                <a:lnTo>
                  <a:pt x="8661" y="22395"/>
                </a:lnTo>
                <a:lnTo>
                  <a:pt x="8549" y="14678"/>
                </a:lnTo>
                <a:lnTo>
                  <a:pt x="8492" y="11927"/>
                </a:lnTo>
                <a:lnTo>
                  <a:pt x="8549" y="9066"/>
                </a:lnTo>
                <a:lnTo>
                  <a:pt x="11455" y="9822"/>
                </a:lnTo>
                <a:lnTo>
                  <a:pt x="8605" y="8472"/>
                </a:lnTo>
                <a:lnTo>
                  <a:pt x="8661" y="5774"/>
                </a:lnTo>
                <a:lnTo>
                  <a:pt x="8605" y="0"/>
                </a:lnTo>
                <a:close/>
              </a:path>
            </a:pathLst>
          </a:custGeom>
          <a:solidFill>
            <a:srgbClr val="076CA8"/>
          </a:solidFill>
        </p:spPr>
        <p:txBody>
          <a:bodyPr wrap="square" lIns="0" tIns="0" rIns="0" bIns="0" rtlCol="0">
            <a:noAutofit/>
          </a:bodyPr>
          <a:lstStyle/>
          <a:p>
            <a:endParaRPr/>
          </a:p>
        </p:txBody>
      </p:sp>
      <p:sp>
        <p:nvSpPr>
          <p:cNvPr id="450" name="object 450"/>
          <p:cNvSpPr/>
          <p:nvPr/>
        </p:nvSpPr>
        <p:spPr>
          <a:xfrm>
            <a:off x="424274" y="745015"/>
            <a:ext cx="9177" cy="10469"/>
          </a:xfrm>
          <a:custGeom>
            <a:avLst/>
            <a:gdLst/>
            <a:ahLst/>
            <a:cxnLst/>
            <a:rect l="l" t="t" r="r" b="b"/>
            <a:pathLst>
              <a:path w="9177" h="10469">
                <a:moveTo>
                  <a:pt x="741" y="108"/>
                </a:moveTo>
                <a:lnTo>
                  <a:pt x="285" y="216"/>
                </a:lnTo>
                <a:lnTo>
                  <a:pt x="0" y="2483"/>
                </a:lnTo>
                <a:lnTo>
                  <a:pt x="114" y="10469"/>
                </a:lnTo>
                <a:lnTo>
                  <a:pt x="285" y="7610"/>
                </a:lnTo>
                <a:lnTo>
                  <a:pt x="3192" y="8041"/>
                </a:lnTo>
                <a:lnTo>
                  <a:pt x="6156" y="8366"/>
                </a:lnTo>
                <a:lnTo>
                  <a:pt x="9177" y="8527"/>
                </a:lnTo>
                <a:lnTo>
                  <a:pt x="9177" y="7825"/>
                </a:lnTo>
                <a:lnTo>
                  <a:pt x="6156" y="7610"/>
                </a:lnTo>
                <a:lnTo>
                  <a:pt x="3192" y="7341"/>
                </a:lnTo>
                <a:lnTo>
                  <a:pt x="342" y="6908"/>
                </a:lnTo>
                <a:lnTo>
                  <a:pt x="513" y="4641"/>
                </a:lnTo>
                <a:lnTo>
                  <a:pt x="741" y="2374"/>
                </a:lnTo>
                <a:lnTo>
                  <a:pt x="1027" y="0"/>
                </a:lnTo>
                <a:lnTo>
                  <a:pt x="741" y="108"/>
                </a:lnTo>
                <a:close/>
              </a:path>
            </a:pathLst>
          </a:custGeom>
          <a:solidFill>
            <a:srgbClr val="076CA8"/>
          </a:solidFill>
        </p:spPr>
        <p:txBody>
          <a:bodyPr wrap="square" lIns="0" tIns="0" rIns="0" bIns="0" rtlCol="0">
            <a:noAutofit/>
          </a:bodyPr>
          <a:lstStyle/>
          <a:p>
            <a:endParaRPr/>
          </a:p>
        </p:txBody>
      </p:sp>
      <p:sp>
        <p:nvSpPr>
          <p:cNvPr id="451" name="object 451"/>
          <p:cNvSpPr/>
          <p:nvPr/>
        </p:nvSpPr>
        <p:spPr>
          <a:xfrm>
            <a:off x="454140" y="750845"/>
            <a:ext cx="9175" cy="19426"/>
          </a:xfrm>
          <a:custGeom>
            <a:avLst/>
            <a:gdLst/>
            <a:ahLst/>
            <a:cxnLst/>
            <a:rect l="l" t="t" r="r" b="b"/>
            <a:pathLst>
              <a:path w="9175" h="19426">
                <a:moveTo>
                  <a:pt x="9119" y="8472"/>
                </a:moveTo>
                <a:lnTo>
                  <a:pt x="6210" y="9173"/>
                </a:lnTo>
                <a:lnTo>
                  <a:pt x="3248" y="9714"/>
                </a:lnTo>
                <a:lnTo>
                  <a:pt x="112" y="10145"/>
                </a:lnTo>
                <a:lnTo>
                  <a:pt x="112" y="7500"/>
                </a:lnTo>
                <a:lnTo>
                  <a:pt x="0" y="4694"/>
                </a:lnTo>
                <a:lnTo>
                  <a:pt x="0" y="19426"/>
                </a:lnTo>
                <a:lnTo>
                  <a:pt x="3077" y="18995"/>
                </a:lnTo>
                <a:lnTo>
                  <a:pt x="3133" y="18456"/>
                </a:lnTo>
                <a:lnTo>
                  <a:pt x="56" y="18887"/>
                </a:lnTo>
                <a:lnTo>
                  <a:pt x="112" y="16350"/>
                </a:lnTo>
                <a:lnTo>
                  <a:pt x="171" y="13598"/>
                </a:lnTo>
                <a:lnTo>
                  <a:pt x="112" y="10739"/>
                </a:lnTo>
                <a:lnTo>
                  <a:pt x="3248" y="10306"/>
                </a:lnTo>
                <a:lnTo>
                  <a:pt x="6269" y="9767"/>
                </a:lnTo>
                <a:lnTo>
                  <a:pt x="9119" y="9064"/>
                </a:lnTo>
                <a:lnTo>
                  <a:pt x="9175" y="11925"/>
                </a:lnTo>
                <a:lnTo>
                  <a:pt x="9119" y="0"/>
                </a:lnTo>
                <a:lnTo>
                  <a:pt x="9119" y="8472"/>
                </a:lnTo>
                <a:close/>
              </a:path>
            </a:pathLst>
          </a:custGeom>
          <a:solidFill>
            <a:srgbClr val="076CA8"/>
          </a:solidFill>
        </p:spPr>
        <p:txBody>
          <a:bodyPr wrap="square" lIns="0" tIns="0" rIns="0" bIns="0" rtlCol="0">
            <a:noAutofit/>
          </a:bodyPr>
          <a:lstStyle/>
          <a:p>
            <a:endParaRPr/>
          </a:p>
        </p:txBody>
      </p:sp>
      <p:sp>
        <p:nvSpPr>
          <p:cNvPr id="452" name="object 452"/>
          <p:cNvSpPr/>
          <p:nvPr/>
        </p:nvSpPr>
        <p:spPr>
          <a:xfrm>
            <a:off x="444280" y="744639"/>
            <a:ext cx="20973" cy="32432"/>
          </a:xfrm>
          <a:custGeom>
            <a:avLst/>
            <a:gdLst/>
            <a:ahLst/>
            <a:cxnLst/>
            <a:rect l="l" t="t" r="r" b="b"/>
            <a:pathLst>
              <a:path w="20973" h="32432">
                <a:moveTo>
                  <a:pt x="18580" y="4100"/>
                </a:moveTo>
                <a:lnTo>
                  <a:pt x="18123" y="3830"/>
                </a:lnTo>
                <a:lnTo>
                  <a:pt x="18179" y="4425"/>
                </a:lnTo>
                <a:lnTo>
                  <a:pt x="18238" y="5017"/>
                </a:lnTo>
                <a:lnTo>
                  <a:pt x="18294" y="5611"/>
                </a:lnTo>
                <a:lnTo>
                  <a:pt x="15559" y="6312"/>
                </a:lnTo>
                <a:lnTo>
                  <a:pt x="12651" y="6906"/>
                </a:lnTo>
                <a:lnTo>
                  <a:pt x="9630" y="7339"/>
                </a:lnTo>
                <a:lnTo>
                  <a:pt x="9461" y="5017"/>
                </a:lnTo>
                <a:lnTo>
                  <a:pt x="9290" y="2589"/>
                </a:lnTo>
                <a:lnTo>
                  <a:pt x="9060" y="161"/>
                </a:lnTo>
                <a:lnTo>
                  <a:pt x="8776" y="106"/>
                </a:lnTo>
                <a:lnTo>
                  <a:pt x="8321" y="0"/>
                </a:lnTo>
                <a:lnTo>
                  <a:pt x="8549" y="2536"/>
                </a:lnTo>
                <a:lnTo>
                  <a:pt x="8776" y="5017"/>
                </a:lnTo>
                <a:lnTo>
                  <a:pt x="8947" y="7445"/>
                </a:lnTo>
                <a:lnTo>
                  <a:pt x="6041" y="7823"/>
                </a:lnTo>
                <a:lnTo>
                  <a:pt x="3020" y="8094"/>
                </a:lnTo>
                <a:lnTo>
                  <a:pt x="0" y="9011"/>
                </a:lnTo>
                <a:lnTo>
                  <a:pt x="3020" y="8850"/>
                </a:lnTo>
                <a:lnTo>
                  <a:pt x="6041" y="8578"/>
                </a:lnTo>
                <a:lnTo>
                  <a:pt x="9004" y="8147"/>
                </a:lnTo>
                <a:lnTo>
                  <a:pt x="9175" y="11008"/>
                </a:lnTo>
                <a:lnTo>
                  <a:pt x="9290" y="13814"/>
                </a:lnTo>
                <a:lnTo>
                  <a:pt x="9346" y="16459"/>
                </a:lnTo>
                <a:lnTo>
                  <a:pt x="6325" y="16836"/>
                </a:lnTo>
                <a:lnTo>
                  <a:pt x="3248" y="17106"/>
                </a:lnTo>
                <a:lnTo>
                  <a:pt x="112" y="17267"/>
                </a:lnTo>
                <a:lnTo>
                  <a:pt x="112" y="14623"/>
                </a:lnTo>
                <a:lnTo>
                  <a:pt x="56" y="11872"/>
                </a:lnTo>
                <a:lnTo>
                  <a:pt x="56" y="25956"/>
                </a:lnTo>
                <a:lnTo>
                  <a:pt x="112" y="23420"/>
                </a:lnTo>
                <a:lnTo>
                  <a:pt x="112" y="17862"/>
                </a:lnTo>
                <a:lnTo>
                  <a:pt x="3248" y="17700"/>
                </a:lnTo>
                <a:lnTo>
                  <a:pt x="6325" y="17431"/>
                </a:lnTo>
                <a:lnTo>
                  <a:pt x="9346" y="17053"/>
                </a:lnTo>
                <a:lnTo>
                  <a:pt x="9403" y="19912"/>
                </a:lnTo>
                <a:lnTo>
                  <a:pt x="9346" y="22611"/>
                </a:lnTo>
                <a:lnTo>
                  <a:pt x="9403" y="32432"/>
                </a:lnTo>
                <a:lnTo>
                  <a:pt x="9403" y="32109"/>
                </a:lnTo>
                <a:lnTo>
                  <a:pt x="9630" y="30112"/>
                </a:lnTo>
                <a:lnTo>
                  <a:pt x="9745" y="27953"/>
                </a:lnTo>
                <a:lnTo>
                  <a:pt x="9860" y="25632"/>
                </a:lnTo>
                <a:lnTo>
                  <a:pt x="9860" y="10900"/>
                </a:lnTo>
                <a:lnTo>
                  <a:pt x="9689" y="8039"/>
                </a:lnTo>
                <a:lnTo>
                  <a:pt x="12709" y="7608"/>
                </a:lnTo>
                <a:lnTo>
                  <a:pt x="15616" y="7067"/>
                </a:lnTo>
                <a:lnTo>
                  <a:pt x="18409" y="6312"/>
                </a:lnTo>
                <a:lnTo>
                  <a:pt x="18693" y="9228"/>
                </a:lnTo>
                <a:lnTo>
                  <a:pt x="18864" y="11978"/>
                </a:lnTo>
                <a:lnTo>
                  <a:pt x="18979" y="14678"/>
                </a:lnTo>
                <a:lnTo>
                  <a:pt x="18979" y="6205"/>
                </a:lnTo>
                <a:lnTo>
                  <a:pt x="19662" y="5989"/>
                </a:lnTo>
                <a:lnTo>
                  <a:pt x="20346" y="5828"/>
                </a:lnTo>
                <a:lnTo>
                  <a:pt x="20973" y="5611"/>
                </a:lnTo>
                <a:lnTo>
                  <a:pt x="20745" y="5450"/>
                </a:lnTo>
                <a:lnTo>
                  <a:pt x="20232" y="5125"/>
                </a:lnTo>
                <a:lnTo>
                  <a:pt x="19776" y="5233"/>
                </a:lnTo>
                <a:lnTo>
                  <a:pt x="19378" y="5342"/>
                </a:lnTo>
                <a:lnTo>
                  <a:pt x="18920" y="5450"/>
                </a:lnTo>
                <a:lnTo>
                  <a:pt x="18864" y="5072"/>
                </a:lnTo>
                <a:lnTo>
                  <a:pt x="18808" y="4639"/>
                </a:lnTo>
                <a:lnTo>
                  <a:pt x="18808" y="4208"/>
                </a:lnTo>
                <a:lnTo>
                  <a:pt x="18580" y="4100"/>
                </a:lnTo>
                <a:close/>
              </a:path>
            </a:pathLst>
          </a:custGeom>
          <a:solidFill>
            <a:srgbClr val="076CA8"/>
          </a:solidFill>
        </p:spPr>
        <p:txBody>
          <a:bodyPr wrap="square" lIns="0" tIns="0" rIns="0" bIns="0" rtlCol="0">
            <a:noAutofit/>
          </a:bodyPr>
          <a:lstStyle/>
          <a:p>
            <a:endParaRPr/>
          </a:p>
        </p:txBody>
      </p:sp>
      <p:sp>
        <p:nvSpPr>
          <p:cNvPr id="453" name="object 453"/>
          <p:cNvSpPr/>
          <p:nvPr/>
        </p:nvSpPr>
        <p:spPr>
          <a:xfrm>
            <a:off x="457218" y="750845"/>
            <a:ext cx="17273" cy="25417"/>
          </a:xfrm>
          <a:custGeom>
            <a:avLst/>
            <a:gdLst/>
            <a:ahLst/>
            <a:cxnLst/>
            <a:rect l="l" t="t" r="r" b="b"/>
            <a:pathLst>
              <a:path w="17273" h="25417">
                <a:moveTo>
                  <a:pt x="14876" y="21748"/>
                </a:moveTo>
                <a:lnTo>
                  <a:pt x="14474" y="21909"/>
                </a:lnTo>
                <a:lnTo>
                  <a:pt x="14997" y="19750"/>
                </a:lnTo>
                <a:lnTo>
                  <a:pt x="15340" y="17431"/>
                </a:lnTo>
                <a:lnTo>
                  <a:pt x="15501" y="14894"/>
                </a:lnTo>
                <a:lnTo>
                  <a:pt x="16065" y="14678"/>
                </a:lnTo>
                <a:lnTo>
                  <a:pt x="16689" y="14462"/>
                </a:lnTo>
                <a:lnTo>
                  <a:pt x="17273" y="14192"/>
                </a:lnTo>
                <a:lnTo>
                  <a:pt x="17213" y="13706"/>
                </a:lnTo>
                <a:lnTo>
                  <a:pt x="16689" y="13976"/>
                </a:lnTo>
                <a:lnTo>
                  <a:pt x="16125" y="14192"/>
                </a:lnTo>
                <a:lnTo>
                  <a:pt x="15561" y="14408"/>
                </a:lnTo>
                <a:lnTo>
                  <a:pt x="15682" y="12250"/>
                </a:lnTo>
                <a:lnTo>
                  <a:pt x="15682" y="10036"/>
                </a:lnTo>
                <a:lnTo>
                  <a:pt x="15561" y="7717"/>
                </a:lnTo>
                <a:lnTo>
                  <a:pt x="15380" y="7339"/>
                </a:lnTo>
                <a:lnTo>
                  <a:pt x="14937" y="6583"/>
                </a:lnTo>
                <a:lnTo>
                  <a:pt x="15098" y="9389"/>
                </a:lnTo>
                <a:lnTo>
                  <a:pt x="15158" y="12087"/>
                </a:lnTo>
                <a:lnTo>
                  <a:pt x="14997" y="14570"/>
                </a:lnTo>
                <a:lnTo>
                  <a:pt x="12311" y="15542"/>
                </a:lnTo>
                <a:lnTo>
                  <a:pt x="9461" y="16405"/>
                </a:lnTo>
                <a:lnTo>
                  <a:pt x="6440" y="17106"/>
                </a:lnTo>
                <a:lnTo>
                  <a:pt x="6611" y="14517"/>
                </a:lnTo>
                <a:lnTo>
                  <a:pt x="6668" y="11764"/>
                </a:lnTo>
                <a:lnTo>
                  <a:pt x="6611" y="8903"/>
                </a:lnTo>
                <a:lnTo>
                  <a:pt x="9517" y="8202"/>
                </a:lnTo>
                <a:lnTo>
                  <a:pt x="12252" y="7339"/>
                </a:lnTo>
                <a:lnTo>
                  <a:pt x="14816" y="6367"/>
                </a:lnTo>
                <a:lnTo>
                  <a:pt x="14534" y="5936"/>
                </a:lnTo>
                <a:lnTo>
                  <a:pt x="12025" y="6853"/>
                </a:lnTo>
                <a:lnTo>
                  <a:pt x="9403" y="7608"/>
                </a:lnTo>
                <a:lnTo>
                  <a:pt x="6611" y="8309"/>
                </a:lnTo>
                <a:lnTo>
                  <a:pt x="6553" y="5611"/>
                </a:lnTo>
                <a:lnTo>
                  <a:pt x="6384" y="2858"/>
                </a:lnTo>
                <a:lnTo>
                  <a:pt x="6041" y="0"/>
                </a:lnTo>
                <a:lnTo>
                  <a:pt x="6098" y="11925"/>
                </a:lnTo>
                <a:lnTo>
                  <a:pt x="6041" y="14678"/>
                </a:lnTo>
                <a:lnTo>
                  <a:pt x="5870" y="17267"/>
                </a:lnTo>
                <a:lnTo>
                  <a:pt x="3020" y="17917"/>
                </a:lnTo>
                <a:lnTo>
                  <a:pt x="56" y="18456"/>
                </a:lnTo>
                <a:lnTo>
                  <a:pt x="0" y="18995"/>
                </a:lnTo>
                <a:lnTo>
                  <a:pt x="3020" y="18456"/>
                </a:lnTo>
                <a:lnTo>
                  <a:pt x="5870" y="17753"/>
                </a:lnTo>
                <a:lnTo>
                  <a:pt x="5699" y="20236"/>
                </a:lnTo>
                <a:lnTo>
                  <a:pt x="5643" y="24553"/>
                </a:lnTo>
                <a:lnTo>
                  <a:pt x="5927" y="22395"/>
                </a:lnTo>
                <a:lnTo>
                  <a:pt x="6213" y="20128"/>
                </a:lnTo>
                <a:lnTo>
                  <a:pt x="6384" y="17645"/>
                </a:lnTo>
                <a:lnTo>
                  <a:pt x="9403" y="16890"/>
                </a:lnTo>
                <a:lnTo>
                  <a:pt x="12252" y="16081"/>
                </a:lnTo>
                <a:lnTo>
                  <a:pt x="14937" y="15109"/>
                </a:lnTo>
                <a:lnTo>
                  <a:pt x="14756" y="17592"/>
                </a:lnTo>
                <a:lnTo>
                  <a:pt x="14474" y="19967"/>
                </a:lnTo>
                <a:lnTo>
                  <a:pt x="13970" y="22070"/>
                </a:lnTo>
                <a:lnTo>
                  <a:pt x="13849" y="22503"/>
                </a:lnTo>
                <a:lnTo>
                  <a:pt x="13628" y="23528"/>
                </a:lnTo>
                <a:lnTo>
                  <a:pt x="13346" y="24500"/>
                </a:lnTo>
                <a:lnTo>
                  <a:pt x="13004" y="25417"/>
                </a:lnTo>
                <a:lnTo>
                  <a:pt x="13285" y="25093"/>
                </a:lnTo>
                <a:lnTo>
                  <a:pt x="13729" y="24500"/>
                </a:lnTo>
                <a:lnTo>
                  <a:pt x="13970" y="23798"/>
                </a:lnTo>
                <a:lnTo>
                  <a:pt x="14192" y="23097"/>
                </a:lnTo>
                <a:lnTo>
                  <a:pt x="14353" y="22342"/>
                </a:lnTo>
                <a:lnTo>
                  <a:pt x="15038" y="22070"/>
                </a:lnTo>
                <a:lnTo>
                  <a:pt x="15279" y="21586"/>
                </a:lnTo>
                <a:lnTo>
                  <a:pt x="14876" y="21748"/>
                </a:lnTo>
                <a:close/>
              </a:path>
            </a:pathLst>
          </a:custGeom>
          <a:solidFill>
            <a:srgbClr val="076CA8"/>
          </a:solidFill>
        </p:spPr>
        <p:txBody>
          <a:bodyPr wrap="square" lIns="0" tIns="0" rIns="0" bIns="0" rtlCol="0">
            <a:noAutofit/>
          </a:bodyPr>
          <a:lstStyle/>
          <a:p>
            <a:endParaRPr/>
          </a:p>
        </p:txBody>
      </p:sp>
      <p:sp>
        <p:nvSpPr>
          <p:cNvPr id="454" name="object 454"/>
          <p:cNvSpPr/>
          <p:nvPr/>
        </p:nvSpPr>
        <p:spPr>
          <a:xfrm>
            <a:off x="432025" y="743128"/>
            <a:ext cx="15217" cy="18778"/>
          </a:xfrm>
          <a:custGeom>
            <a:avLst/>
            <a:gdLst/>
            <a:ahLst/>
            <a:cxnLst/>
            <a:rect l="l" t="t" r="r" b="b"/>
            <a:pathLst>
              <a:path w="15217" h="18778">
                <a:moveTo>
                  <a:pt x="1824" y="592"/>
                </a:moveTo>
                <a:lnTo>
                  <a:pt x="2052" y="13328"/>
                </a:lnTo>
                <a:lnTo>
                  <a:pt x="2167" y="10467"/>
                </a:lnTo>
                <a:lnTo>
                  <a:pt x="4217" y="10575"/>
                </a:lnTo>
                <a:lnTo>
                  <a:pt x="6269" y="10631"/>
                </a:lnTo>
                <a:lnTo>
                  <a:pt x="8377" y="10575"/>
                </a:lnTo>
                <a:lnTo>
                  <a:pt x="10430" y="10575"/>
                </a:lnTo>
                <a:lnTo>
                  <a:pt x="11457" y="10522"/>
                </a:lnTo>
                <a:lnTo>
                  <a:pt x="11513" y="13383"/>
                </a:lnTo>
                <a:lnTo>
                  <a:pt x="11570" y="16134"/>
                </a:lnTo>
                <a:lnTo>
                  <a:pt x="11626" y="18778"/>
                </a:lnTo>
                <a:lnTo>
                  <a:pt x="11968" y="647"/>
                </a:lnTo>
                <a:lnTo>
                  <a:pt x="13052" y="592"/>
                </a:lnTo>
                <a:lnTo>
                  <a:pt x="14135" y="539"/>
                </a:lnTo>
                <a:lnTo>
                  <a:pt x="15217" y="430"/>
                </a:lnTo>
                <a:lnTo>
                  <a:pt x="13906" y="269"/>
                </a:lnTo>
                <a:lnTo>
                  <a:pt x="12538" y="106"/>
                </a:lnTo>
                <a:lnTo>
                  <a:pt x="11114" y="0"/>
                </a:lnTo>
                <a:lnTo>
                  <a:pt x="9747" y="106"/>
                </a:lnTo>
                <a:lnTo>
                  <a:pt x="9747" y="755"/>
                </a:lnTo>
                <a:lnTo>
                  <a:pt x="11171" y="700"/>
                </a:lnTo>
                <a:lnTo>
                  <a:pt x="11286" y="3775"/>
                </a:lnTo>
                <a:lnTo>
                  <a:pt x="11342" y="6853"/>
                </a:lnTo>
                <a:lnTo>
                  <a:pt x="11457" y="9767"/>
                </a:lnTo>
                <a:lnTo>
                  <a:pt x="10430" y="9820"/>
                </a:lnTo>
                <a:lnTo>
                  <a:pt x="9405" y="9820"/>
                </a:lnTo>
                <a:lnTo>
                  <a:pt x="8377" y="9875"/>
                </a:lnTo>
                <a:lnTo>
                  <a:pt x="6269" y="9875"/>
                </a:lnTo>
                <a:lnTo>
                  <a:pt x="4217" y="9820"/>
                </a:lnTo>
                <a:lnTo>
                  <a:pt x="2223" y="9712"/>
                </a:lnTo>
                <a:lnTo>
                  <a:pt x="2338" y="6798"/>
                </a:lnTo>
                <a:lnTo>
                  <a:pt x="2338" y="161"/>
                </a:lnTo>
                <a:lnTo>
                  <a:pt x="1139" y="269"/>
                </a:lnTo>
                <a:lnTo>
                  <a:pt x="0" y="430"/>
                </a:lnTo>
                <a:lnTo>
                  <a:pt x="628" y="484"/>
                </a:lnTo>
                <a:lnTo>
                  <a:pt x="1198" y="539"/>
                </a:lnTo>
                <a:lnTo>
                  <a:pt x="1824" y="592"/>
                </a:lnTo>
                <a:close/>
              </a:path>
            </a:pathLst>
          </a:custGeom>
          <a:solidFill>
            <a:srgbClr val="076CA8"/>
          </a:solidFill>
        </p:spPr>
        <p:txBody>
          <a:bodyPr wrap="square" lIns="0" tIns="0" rIns="0" bIns="0" rtlCol="0">
            <a:noAutofit/>
          </a:bodyPr>
          <a:lstStyle/>
          <a:p>
            <a:endParaRPr/>
          </a:p>
        </p:txBody>
      </p:sp>
      <p:sp>
        <p:nvSpPr>
          <p:cNvPr id="455" name="object 455"/>
          <p:cNvSpPr/>
          <p:nvPr/>
        </p:nvSpPr>
        <p:spPr>
          <a:xfrm>
            <a:off x="434364" y="743181"/>
            <a:ext cx="7409" cy="6745"/>
          </a:xfrm>
          <a:custGeom>
            <a:avLst/>
            <a:gdLst/>
            <a:ahLst/>
            <a:cxnLst/>
            <a:rect l="l" t="t" r="r" b="b"/>
            <a:pathLst>
              <a:path w="7409" h="6745">
                <a:moveTo>
                  <a:pt x="0" y="6745"/>
                </a:moveTo>
                <a:lnTo>
                  <a:pt x="112" y="3669"/>
                </a:lnTo>
                <a:lnTo>
                  <a:pt x="283" y="539"/>
                </a:lnTo>
                <a:lnTo>
                  <a:pt x="1709" y="647"/>
                </a:lnTo>
                <a:lnTo>
                  <a:pt x="3190" y="702"/>
                </a:lnTo>
                <a:lnTo>
                  <a:pt x="7409" y="702"/>
                </a:lnTo>
                <a:lnTo>
                  <a:pt x="7409" y="53"/>
                </a:lnTo>
                <a:lnTo>
                  <a:pt x="6039" y="108"/>
                </a:lnTo>
                <a:lnTo>
                  <a:pt x="4615" y="108"/>
                </a:lnTo>
                <a:lnTo>
                  <a:pt x="3476" y="53"/>
                </a:lnTo>
                <a:lnTo>
                  <a:pt x="2336" y="53"/>
                </a:lnTo>
                <a:lnTo>
                  <a:pt x="1252" y="0"/>
                </a:lnTo>
                <a:lnTo>
                  <a:pt x="0" y="108"/>
                </a:lnTo>
                <a:lnTo>
                  <a:pt x="0" y="6745"/>
                </a:lnTo>
                <a:close/>
              </a:path>
            </a:pathLst>
          </a:custGeom>
          <a:solidFill>
            <a:srgbClr val="076CA8"/>
          </a:solidFill>
        </p:spPr>
        <p:txBody>
          <a:bodyPr wrap="square" lIns="0" tIns="0" rIns="0" bIns="0" rtlCol="0">
            <a:noAutofit/>
          </a:bodyPr>
          <a:lstStyle/>
          <a:p>
            <a:endParaRPr/>
          </a:p>
        </p:txBody>
      </p:sp>
      <p:sp>
        <p:nvSpPr>
          <p:cNvPr id="456" name="object 456"/>
          <p:cNvSpPr/>
          <p:nvPr/>
        </p:nvSpPr>
        <p:spPr>
          <a:xfrm>
            <a:off x="444165" y="749926"/>
            <a:ext cx="114" cy="27955"/>
          </a:xfrm>
          <a:custGeom>
            <a:avLst/>
            <a:gdLst/>
            <a:ahLst/>
            <a:cxnLst/>
            <a:rect l="l" t="t" r="r" b="b"/>
            <a:pathLst>
              <a:path w="114" h="27955">
                <a:moveTo>
                  <a:pt x="0" y="0"/>
                </a:moveTo>
                <a:lnTo>
                  <a:pt x="0" y="27955"/>
                </a:lnTo>
                <a:lnTo>
                  <a:pt x="0" y="27145"/>
                </a:lnTo>
                <a:lnTo>
                  <a:pt x="114" y="25311"/>
                </a:lnTo>
                <a:lnTo>
                  <a:pt x="56" y="2969"/>
                </a:lnTo>
                <a:lnTo>
                  <a:pt x="0" y="0"/>
                </a:lnTo>
                <a:close/>
              </a:path>
            </a:pathLst>
          </a:custGeom>
          <a:solidFill>
            <a:srgbClr val="076CA8"/>
          </a:solidFill>
        </p:spPr>
        <p:txBody>
          <a:bodyPr wrap="square" lIns="0" tIns="0" rIns="0" bIns="0" rtlCol="0">
            <a:noAutofit/>
          </a:bodyPr>
          <a:lstStyle/>
          <a:p>
            <a:endParaRPr/>
          </a:p>
        </p:txBody>
      </p:sp>
      <p:sp>
        <p:nvSpPr>
          <p:cNvPr id="457" name="object 457"/>
          <p:cNvSpPr/>
          <p:nvPr/>
        </p:nvSpPr>
        <p:spPr>
          <a:xfrm>
            <a:off x="433963" y="765362"/>
            <a:ext cx="32259" cy="22503"/>
          </a:xfrm>
          <a:custGeom>
            <a:avLst/>
            <a:gdLst/>
            <a:ahLst/>
            <a:cxnLst/>
            <a:rect l="l" t="t" r="r" b="b"/>
            <a:pathLst>
              <a:path w="32259" h="22503">
                <a:moveTo>
                  <a:pt x="9233" y="22503"/>
                </a:moveTo>
                <a:lnTo>
                  <a:pt x="9405" y="21423"/>
                </a:lnTo>
                <a:lnTo>
                  <a:pt x="9576" y="20181"/>
                </a:lnTo>
                <a:lnTo>
                  <a:pt x="9747" y="18778"/>
                </a:lnTo>
                <a:lnTo>
                  <a:pt x="12709" y="18670"/>
                </a:lnTo>
                <a:lnTo>
                  <a:pt x="15559" y="18401"/>
                </a:lnTo>
                <a:lnTo>
                  <a:pt x="18296" y="18023"/>
                </a:lnTo>
                <a:lnTo>
                  <a:pt x="18010" y="19264"/>
                </a:lnTo>
                <a:lnTo>
                  <a:pt x="17726" y="20345"/>
                </a:lnTo>
                <a:lnTo>
                  <a:pt x="17440" y="21315"/>
                </a:lnTo>
                <a:lnTo>
                  <a:pt x="17783" y="21208"/>
                </a:lnTo>
                <a:lnTo>
                  <a:pt x="18125" y="20290"/>
                </a:lnTo>
                <a:lnTo>
                  <a:pt x="18409" y="19211"/>
                </a:lnTo>
                <a:lnTo>
                  <a:pt x="18695" y="17970"/>
                </a:lnTo>
                <a:lnTo>
                  <a:pt x="21545" y="17592"/>
                </a:lnTo>
                <a:lnTo>
                  <a:pt x="24280" y="17106"/>
                </a:lnTo>
                <a:lnTo>
                  <a:pt x="26902" y="16459"/>
                </a:lnTo>
                <a:lnTo>
                  <a:pt x="26674" y="17106"/>
                </a:lnTo>
                <a:lnTo>
                  <a:pt x="26447" y="17700"/>
                </a:lnTo>
                <a:lnTo>
                  <a:pt x="26217" y="18293"/>
                </a:lnTo>
                <a:lnTo>
                  <a:pt x="26674" y="18078"/>
                </a:lnTo>
                <a:lnTo>
                  <a:pt x="26902" y="17537"/>
                </a:lnTo>
                <a:lnTo>
                  <a:pt x="27129" y="16998"/>
                </a:lnTo>
                <a:lnTo>
                  <a:pt x="27300" y="16404"/>
                </a:lnTo>
                <a:lnTo>
                  <a:pt x="28726" y="16026"/>
                </a:lnTo>
                <a:lnTo>
                  <a:pt x="30094" y="15650"/>
                </a:lnTo>
                <a:lnTo>
                  <a:pt x="31461" y="15272"/>
                </a:lnTo>
                <a:lnTo>
                  <a:pt x="31689" y="15056"/>
                </a:lnTo>
                <a:lnTo>
                  <a:pt x="32259" y="14678"/>
                </a:lnTo>
                <a:lnTo>
                  <a:pt x="30720" y="15164"/>
                </a:lnTo>
                <a:lnTo>
                  <a:pt x="29125" y="15595"/>
                </a:lnTo>
                <a:lnTo>
                  <a:pt x="27415" y="15973"/>
                </a:lnTo>
                <a:lnTo>
                  <a:pt x="27985" y="14408"/>
                </a:lnTo>
                <a:lnTo>
                  <a:pt x="27528" y="14462"/>
                </a:lnTo>
                <a:lnTo>
                  <a:pt x="27017" y="16081"/>
                </a:lnTo>
                <a:lnTo>
                  <a:pt x="24394" y="16675"/>
                </a:lnTo>
                <a:lnTo>
                  <a:pt x="21657" y="17214"/>
                </a:lnTo>
                <a:lnTo>
                  <a:pt x="18751" y="17592"/>
                </a:lnTo>
                <a:lnTo>
                  <a:pt x="19094" y="15973"/>
                </a:lnTo>
                <a:lnTo>
                  <a:pt x="19436" y="14192"/>
                </a:lnTo>
                <a:lnTo>
                  <a:pt x="19150" y="12195"/>
                </a:lnTo>
                <a:lnTo>
                  <a:pt x="18922" y="14245"/>
                </a:lnTo>
                <a:lnTo>
                  <a:pt x="18695" y="16081"/>
                </a:lnTo>
                <a:lnTo>
                  <a:pt x="18353" y="17645"/>
                </a:lnTo>
                <a:lnTo>
                  <a:pt x="15618" y="18023"/>
                </a:lnTo>
                <a:lnTo>
                  <a:pt x="12768" y="18239"/>
                </a:lnTo>
                <a:lnTo>
                  <a:pt x="9803" y="18401"/>
                </a:lnTo>
                <a:lnTo>
                  <a:pt x="9747" y="0"/>
                </a:lnTo>
                <a:lnTo>
                  <a:pt x="9747" y="5233"/>
                </a:lnTo>
                <a:lnTo>
                  <a:pt x="8891" y="5287"/>
                </a:lnTo>
                <a:lnTo>
                  <a:pt x="7125" y="5287"/>
                </a:lnTo>
                <a:lnTo>
                  <a:pt x="4730" y="5342"/>
                </a:lnTo>
                <a:lnTo>
                  <a:pt x="2338" y="5287"/>
                </a:lnTo>
                <a:lnTo>
                  <a:pt x="0" y="5719"/>
                </a:lnTo>
                <a:lnTo>
                  <a:pt x="2338" y="5828"/>
                </a:lnTo>
                <a:lnTo>
                  <a:pt x="4730" y="5881"/>
                </a:lnTo>
                <a:lnTo>
                  <a:pt x="7125" y="5828"/>
                </a:lnTo>
                <a:lnTo>
                  <a:pt x="8891" y="5828"/>
                </a:lnTo>
                <a:lnTo>
                  <a:pt x="9747" y="5773"/>
                </a:lnTo>
                <a:lnTo>
                  <a:pt x="9747" y="7878"/>
                </a:lnTo>
                <a:lnTo>
                  <a:pt x="9689" y="9875"/>
                </a:lnTo>
                <a:lnTo>
                  <a:pt x="9632" y="11709"/>
                </a:lnTo>
                <a:lnTo>
                  <a:pt x="9632" y="12519"/>
                </a:lnTo>
                <a:lnTo>
                  <a:pt x="8436" y="12573"/>
                </a:lnTo>
                <a:lnTo>
                  <a:pt x="7181" y="12628"/>
                </a:lnTo>
                <a:lnTo>
                  <a:pt x="3989" y="12628"/>
                </a:lnTo>
                <a:lnTo>
                  <a:pt x="2052" y="12573"/>
                </a:lnTo>
                <a:lnTo>
                  <a:pt x="171" y="12464"/>
                </a:lnTo>
                <a:lnTo>
                  <a:pt x="2052" y="13005"/>
                </a:lnTo>
                <a:lnTo>
                  <a:pt x="3989" y="13059"/>
                </a:lnTo>
                <a:lnTo>
                  <a:pt x="8436" y="13059"/>
                </a:lnTo>
                <a:lnTo>
                  <a:pt x="9632" y="13005"/>
                </a:lnTo>
                <a:lnTo>
                  <a:pt x="9576" y="15001"/>
                </a:lnTo>
                <a:lnTo>
                  <a:pt x="9461" y="16781"/>
                </a:lnTo>
                <a:lnTo>
                  <a:pt x="9348" y="18401"/>
                </a:lnTo>
                <a:lnTo>
                  <a:pt x="8150" y="18456"/>
                </a:lnTo>
                <a:lnTo>
                  <a:pt x="3989" y="18456"/>
                </a:lnTo>
                <a:lnTo>
                  <a:pt x="2279" y="18401"/>
                </a:lnTo>
                <a:lnTo>
                  <a:pt x="569" y="18348"/>
                </a:lnTo>
                <a:lnTo>
                  <a:pt x="400" y="16728"/>
                </a:lnTo>
                <a:lnTo>
                  <a:pt x="285" y="14947"/>
                </a:lnTo>
                <a:lnTo>
                  <a:pt x="400" y="20128"/>
                </a:lnTo>
                <a:lnTo>
                  <a:pt x="628" y="21370"/>
                </a:lnTo>
                <a:lnTo>
                  <a:pt x="855" y="22395"/>
                </a:lnTo>
                <a:lnTo>
                  <a:pt x="1139" y="22395"/>
                </a:lnTo>
                <a:lnTo>
                  <a:pt x="970" y="21370"/>
                </a:lnTo>
                <a:lnTo>
                  <a:pt x="799" y="20128"/>
                </a:lnTo>
                <a:lnTo>
                  <a:pt x="628" y="18725"/>
                </a:lnTo>
                <a:lnTo>
                  <a:pt x="2279" y="18778"/>
                </a:lnTo>
                <a:lnTo>
                  <a:pt x="3989" y="18834"/>
                </a:lnTo>
                <a:lnTo>
                  <a:pt x="8150" y="18834"/>
                </a:lnTo>
                <a:lnTo>
                  <a:pt x="9348" y="18778"/>
                </a:lnTo>
                <a:lnTo>
                  <a:pt x="9233" y="20236"/>
                </a:lnTo>
                <a:lnTo>
                  <a:pt x="9062" y="21478"/>
                </a:lnTo>
                <a:lnTo>
                  <a:pt x="8949" y="22503"/>
                </a:lnTo>
                <a:lnTo>
                  <a:pt x="9233" y="22503"/>
                </a:lnTo>
                <a:close/>
              </a:path>
            </a:pathLst>
          </a:custGeom>
          <a:solidFill>
            <a:srgbClr val="076CA8"/>
          </a:solidFill>
        </p:spPr>
        <p:txBody>
          <a:bodyPr wrap="square" lIns="0" tIns="0" rIns="0" bIns="0" rtlCol="0">
            <a:noAutofit/>
          </a:bodyPr>
          <a:lstStyle/>
          <a:p>
            <a:endParaRPr/>
          </a:p>
        </p:txBody>
      </p:sp>
      <p:sp>
        <p:nvSpPr>
          <p:cNvPr id="458" name="object 458"/>
          <p:cNvSpPr/>
          <p:nvPr/>
        </p:nvSpPr>
        <p:spPr>
          <a:xfrm>
            <a:off x="413217" y="775615"/>
            <a:ext cx="17440" cy="10900"/>
          </a:xfrm>
          <a:custGeom>
            <a:avLst/>
            <a:gdLst/>
            <a:ahLst/>
            <a:cxnLst/>
            <a:rect l="l" t="t" r="r" b="b"/>
            <a:pathLst>
              <a:path w="17440" h="10900">
                <a:moveTo>
                  <a:pt x="227" y="4694"/>
                </a:moveTo>
                <a:lnTo>
                  <a:pt x="797" y="5072"/>
                </a:lnTo>
                <a:lnTo>
                  <a:pt x="1653" y="5342"/>
                </a:lnTo>
                <a:lnTo>
                  <a:pt x="2622" y="5611"/>
                </a:lnTo>
                <a:lnTo>
                  <a:pt x="3534" y="5828"/>
                </a:lnTo>
                <a:lnTo>
                  <a:pt x="3705" y="6259"/>
                </a:lnTo>
                <a:lnTo>
                  <a:pt x="3876" y="6691"/>
                </a:lnTo>
                <a:lnTo>
                  <a:pt x="4104" y="7122"/>
                </a:lnTo>
                <a:lnTo>
                  <a:pt x="4559" y="7339"/>
                </a:lnTo>
                <a:lnTo>
                  <a:pt x="4388" y="6906"/>
                </a:lnTo>
                <a:lnTo>
                  <a:pt x="4160" y="6422"/>
                </a:lnTo>
                <a:lnTo>
                  <a:pt x="3989" y="5936"/>
                </a:lnTo>
                <a:lnTo>
                  <a:pt x="6668" y="6583"/>
                </a:lnTo>
                <a:lnTo>
                  <a:pt x="9517" y="7177"/>
                </a:lnTo>
                <a:lnTo>
                  <a:pt x="12538" y="7608"/>
                </a:lnTo>
                <a:lnTo>
                  <a:pt x="12881" y="8795"/>
                </a:lnTo>
                <a:lnTo>
                  <a:pt x="13223" y="9875"/>
                </a:lnTo>
                <a:lnTo>
                  <a:pt x="13678" y="10792"/>
                </a:lnTo>
                <a:lnTo>
                  <a:pt x="14021" y="10900"/>
                </a:lnTo>
                <a:lnTo>
                  <a:pt x="13678" y="9983"/>
                </a:lnTo>
                <a:lnTo>
                  <a:pt x="13279" y="8903"/>
                </a:lnTo>
                <a:lnTo>
                  <a:pt x="12937" y="7661"/>
                </a:lnTo>
                <a:lnTo>
                  <a:pt x="15446" y="7661"/>
                </a:lnTo>
                <a:lnTo>
                  <a:pt x="12881" y="7284"/>
                </a:lnTo>
                <a:lnTo>
                  <a:pt x="12426" y="5666"/>
                </a:lnTo>
                <a:lnTo>
                  <a:pt x="12083" y="3830"/>
                </a:lnTo>
                <a:lnTo>
                  <a:pt x="11797" y="1833"/>
                </a:lnTo>
                <a:lnTo>
                  <a:pt x="14591" y="2211"/>
                </a:lnTo>
                <a:lnTo>
                  <a:pt x="17440" y="2481"/>
                </a:lnTo>
                <a:lnTo>
                  <a:pt x="17384" y="2050"/>
                </a:lnTo>
                <a:lnTo>
                  <a:pt x="14534" y="1780"/>
                </a:lnTo>
                <a:lnTo>
                  <a:pt x="11741" y="1347"/>
                </a:lnTo>
                <a:lnTo>
                  <a:pt x="11570" y="3777"/>
                </a:lnTo>
                <a:lnTo>
                  <a:pt x="11968" y="5611"/>
                </a:lnTo>
                <a:lnTo>
                  <a:pt x="12426" y="7231"/>
                </a:lnTo>
                <a:lnTo>
                  <a:pt x="9405" y="6800"/>
                </a:lnTo>
                <a:lnTo>
                  <a:pt x="6555" y="6205"/>
                </a:lnTo>
                <a:lnTo>
                  <a:pt x="3818" y="5558"/>
                </a:lnTo>
                <a:lnTo>
                  <a:pt x="3306" y="4047"/>
                </a:lnTo>
                <a:lnTo>
                  <a:pt x="2793" y="2374"/>
                </a:lnTo>
                <a:lnTo>
                  <a:pt x="2450" y="539"/>
                </a:lnTo>
                <a:lnTo>
                  <a:pt x="2338" y="0"/>
                </a:lnTo>
                <a:lnTo>
                  <a:pt x="2394" y="2374"/>
                </a:lnTo>
                <a:lnTo>
                  <a:pt x="2849" y="3992"/>
                </a:lnTo>
                <a:lnTo>
                  <a:pt x="3419" y="5450"/>
                </a:lnTo>
                <a:lnTo>
                  <a:pt x="2223" y="5125"/>
                </a:lnTo>
                <a:lnTo>
                  <a:pt x="1083" y="4802"/>
                </a:lnTo>
                <a:lnTo>
                  <a:pt x="0" y="4478"/>
                </a:lnTo>
                <a:lnTo>
                  <a:pt x="227" y="4694"/>
                </a:lnTo>
                <a:close/>
              </a:path>
            </a:pathLst>
          </a:custGeom>
          <a:solidFill>
            <a:srgbClr val="076CA8"/>
          </a:solidFill>
        </p:spPr>
        <p:txBody>
          <a:bodyPr wrap="square" lIns="0" tIns="0" rIns="0" bIns="0" rtlCol="0">
            <a:noAutofit/>
          </a:bodyPr>
          <a:lstStyle/>
          <a:p>
            <a:endParaRPr/>
          </a:p>
        </p:txBody>
      </p:sp>
      <p:sp>
        <p:nvSpPr>
          <p:cNvPr id="459" name="object 459"/>
          <p:cNvSpPr/>
          <p:nvPr/>
        </p:nvSpPr>
        <p:spPr>
          <a:xfrm>
            <a:off x="413958" y="743720"/>
            <a:ext cx="57230" cy="41770"/>
          </a:xfrm>
          <a:custGeom>
            <a:avLst/>
            <a:gdLst/>
            <a:ahLst/>
            <a:cxnLst/>
            <a:rect l="l" t="t" r="r" b="b"/>
            <a:pathLst>
              <a:path w="57230" h="41770">
                <a:moveTo>
                  <a:pt x="569" y="6800"/>
                </a:moveTo>
                <a:lnTo>
                  <a:pt x="626" y="12574"/>
                </a:lnTo>
                <a:lnTo>
                  <a:pt x="855" y="9822"/>
                </a:lnTo>
                <a:lnTo>
                  <a:pt x="1196" y="6961"/>
                </a:lnTo>
                <a:lnTo>
                  <a:pt x="3989" y="7716"/>
                </a:lnTo>
                <a:lnTo>
                  <a:pt x="6895" y="8311"/>
                </a:lnTo>
                <a:lnTo>
                  <a:pt x="9916" y="8797"/>
                </a:lnTo>
                <a:lnTo>
                  <a:pt x="9745" y="11658"/>
                </a:lnTo>
                <a:lnTo>
                  <a:pt x="9632" y="14463"/>
                </a:lnTo>
                <a:lnTo>
                  <a:pt x="9576" y="17108"/>
                </a:lnTo>
                <a:lnTo>
                  <a:pt x="6440" y="16622"/>
                </a:lnTo>
                <a:lnTo>
                  <a:pt x="3419" y="16028"/>
                </a:lnTo>
                <a:lnTo>
                  <a:pt x="569" y="15272"/>
                </a:lnTo>
                <a:lnTo>
                  <a:pt x="3419" y="16622"/>
                </a:lnTo>
                <a:lnTo>
                  <a:pt x="6440" y="17216"/>
                </a:lnTo>
                <a:lnTo>
                  <a:pt x="9576" y="17700"/>
                </a:lnTo>
                <a:lnTo>
                  <a:pt x="9517" y="20561"/>
                </a:lnTo>
                <a:lnTo>
                  <a:pt x="9632" y="23314"/>
                </a:lnTo>
                <a:lnTo>
                  <a:pt x="9745" y="25850"/>
                </a:lnTo>
                <a:lnTo>
                  <a:pt x="6611" y="25364"/>
                </a:lnTo>
                <a:lnTo>
                  <a:pt x="3534" y="24770"/>
                </a:lnTo>
                <a:lnTo>
                  <a:pt x="684" y="24069"/>
                </a:lnTo>
                <a:lnTo>
                  <a:pt x="513" y="21478"/>
                </a:lnTo>
                <a:lnTo>
                  <a:pt x="626" y="29195"/>
                </a:lnTo>
                <a:lnTo>
                  <a:pt x="684" y="24608"/>
                </a:lnTo>
                <a:lnTo>
                  <a:pt x="3590" y="25311"/>
                </a:lnTo>
                <a:lnTo>
                  <a:pt x="6611" y="25903"/>
                </a:lnTo>
                <a:lnTo>
                  <a:pt x="9803" y="26389"/>
                </a:lnTo>
                <a:lnTo>
                  <a:pt x="9916" y="28817"/>
                </a:lnTo>
                <a:lnTo>
                  <a:pt x="10146" y="31084"/>
                </a:lnTo>
                <a:lnTo>
                  <a:pt x="10486" y="33189"/>
                </a:lnTo>
                <a:lnTo>
                  <a:pt x="10259" y="23367"/>
                </a:lnTo>
                <a:lnTo>
                  <a:pt x="10202" y="20669"/>
                </a:lnTo>
                <a:lnTo>
                  <a:pt x="10259" y="17808"/>
                </a:lnTo>
                <a:lnTo>
                  <a:pt x="13165" y="18241"/>
                </a:lnTo>
                <a:lnTo>
                  <a:pt x="16186" y="18511"/>
                </a:lnTo>
                <a:lnTo>
                  <a:pt x="19265" y="18727"/>
                </a:lnTo>
                <a:lnTo>
                  <a:pt x="19265" y="24286"/>
                </a:lnTo>
                <a:lnTo>
                  <a:pt x="19321" y="26822"/>
                </a:lnTo>
                <a:lnTo>
                  <a:pt x="19378" y="29466"/>
                </a:lnTo>
                <a:lnTo>
                  <a:pt x="19434" y="31517"/>
                </a:lnTo>
                <a:lnTo>
                  <a:pt x="19549" y="33351"/>
                </a:lnTo>
                <a:lnTo>
                  <a:pt x="19605" y="33837"/>
                </a:lnTo>
                <a:lnTo>
                  <a:pt x="19605" y="34106"/>
                </a:lnTo>
                <a:lnTo>
                  <a:pt x="16643" y="33945"/>
                </a:lnTo>
                <a:lnTo>
                  <a:pt x="16699" y="34376"/>
                </a:lnTo>
                <a:lnTo>
                  <a:pt x="19605" y="34539"/>
                </a:lnTo>
                <a:lnTo>
                  <a:pt x="19720" y="36536"/>
                </a:lnTo>
                <a:lnTo>
                  <a:pt x="19948" y="38370"/>
                </a:lnTo>
                <a:lnTo>
                  <a:pt x="20119" y="39934"/>
                </a:lnTo>
                <a:lnTo>
                  <a:pt x="17384" y="39828"/>
                </a:lnTo>
                <a:lnTo>
                  <a:pt x="14705" y="39556"/>
                </a:lnTo>
                <a:lnTo>
                  <a:pt x="12196" y="39556"/>
                </a:lnTo>
                <a:lnTo>
                  <a:pt x="14762" y="39934"/>
                </a:lnTo>
                <a:lnTo>
                  <a:pt x="17440" y="40206"/>
                </a:lnTo>
                <a:lnTo>
                  <a:pt x="20175" y="40312"/>
                </a:lnTo>
                <a:lnTo>
                  <a:pt x="20405" y="41770"/>
                </a:lnTo>
                <a:lnTo>
                  <a:pt x="20290" y="36589"/>
                </a:lnTo>
                <a:lnTo>
                  <a:pt x="20175" y="34592"/>
                </a:lnTo>
                <a:lnTo>
                  <a:pt x="22056" y="34647"/>
                </a:lnTo>
                <a:lnTo>
                  <a:pt x="20175" y="34106"/>
                </a:lnTo>
                <a:lnTo>
                  <a:pt x="20119" y="33620"/>
                </a:lnTo>
                <a:lnTo>
                  <a:pt x="20119" y="33351"/>
                </a:lnTo>
                <a:lnTo>
                  <a:pt x="20062" y="31517"/>
                </a:lnTo>
                <a:lnTo>
                  <a:pt x="20004" y="29520"/>
                </a:lnTo>
                <a:lnTo>
                  <a:pt x="20004" y="27361"/>
                </a:lnTo>
                <a:lnTo>
                  <a:pt x="22342" y="26928"/>
                </a:lnTo>
                <a:lnTo>
                  <a:pt x="19948" y="26822"/>
                </a:lnTo>
                <a:lnTo>
                  <a:pt x="19948" y="21586"/>
                </a:lnTo>
                <a:lnTo>
                  <a:pt x="20004" y="18727"/>
                </a:lnTo>
                <a:lnTo>
                  <a:pt x="21943" y="18834"/>
                </a:lnTo>
                <a:lnTo>
                  <a:pt x="23881" y="18889"/>
                </a:lnTo>
                <a:lnTo>
                  <a:pt x="27186" y="18889"/>
                </a:lnTo>
                <a:lnTo>
                  <a:pt x="28440" y="18834"/>
                </a:lnTo>
                <a:lnTo>
                  <a:pt x="29693" y="18834"/>
                </a:lnTo>
                <a:lnTo>
                  <a:pt x="29751" y="21641"/>
                </a:lnTo>
                <a:lnTo>
                  <a:pt x="29808" y="40042"/>
                </a:lnTo>
                <a:lnTo>
                  <a:pt x="29979" y="38423"/>
                </a:lnTo>
                <a:lnTo>
                  <a:pt x="30094" y="36642"/>
                </a:lnTo>
                <a:lnTo>
                  <a:pt x="30207" y="34592"/>
                </a:lnTo>
                <a:lnTo>
                  <a:pt x="33228" y="34484"/>
                </a:lnTo>
                <a:lnTo>
                  <a:pt x="36248" y="34214"/>
                </a:lnTo>
                <a:lnTo>
                  <a:pt x="39155" y="33837"/>
                </a:lnTo>
                <a:lnTo>
                  <a:pt x="39441" y="35834"/>
                </a:lnTo>
                <a:lnTo>
                  <a:pt x="39668" y="33783"/>
                </a:lnTo>
                <a:lnTo>
                  <a:pt x="42689" y="33406"/>
                </a:lnTo>
                <a:lnTo>
                  <a:pt x="45539" y="32865"/>
                </a:lnTo>
                <a:lnTo>
                  <a:pt x="48332" y="32217"/>
                </a:lnTo>
                <a:lnTo>
                  <a:pt x="47990" y="34269"/>
                </a:lnTo>
                <a:lnTo>
                  <a:pt x="47533" y="36103"/>
                </a:lnTo>
                <a:lnTo>
                  <a:pt x="47990" y="36050"/>
                </a:lnTo>
                <a:lnTo>
                  <a:pt x="48445" y="34161"/>
                </a:lnTo>
                <a:lnTo>
                  <a:pt x="48787" y="32164"/>
                </a:lnTo>
                <a:lnTo>
                  <a:pt x="51752" y="31409"/>
                </a:lnTo>
                <a:lnTo>
                  <a:pt x="54543" y="30600"/>
                </a:lnTo>
                <a:lnTo>
                  <a:pt x="57109" y="29628"/>
                </a:lnTo>
                <a:lnTo>
                  <a:pt x="57230" y="29195"/>
                </a:lnTo>
                <a:lnTo>
                  <a:pt x="54658" y="30114"/>
                </a:lnTo>
                <a:lnTo>
                  <a:pt x="51808" y="30976"/>
                </a:lnTo>
                <a:lnTo>
                  <a:pt x="48902" y="31678"/>
                </a:lnTo>
                <a:lnTo>
                  <a:pt x="48958" y="27361"/>
                </a:lnTo>
                <a:lnTo>
                  <a:pt x="48731" y="29681"/>
                </a:lnTo>
                <a:lnTo>
                  <a:pt x="48388" y="31786"/>
                </a:lnTo>
                <a:lnTo>
                  <a:pt x="45652" y="32381"/>
                </a:lnTo>
                <a:lnTo>
                  <a:pt x="42745" y="32920"/>
                </a:lnTo>
                <a:lnTo>
                  <a:pt x="39724" y="33351"/>
                </a:lnTo>
                <a:lnTo>
                  <a:pt x="39668" y="23530"/>
                </a:lnTo>
                <a:lnTo>
                  <a:pt x="39612" y="26066"/>
                </a:lnTo>
                <a:lnTo>
                  <a:pt x="36647" y="26444"/>
                </a:lnTo>
                <a:lnTo>
                  <a:pt x="33570" y="26714"/>
                </a:lnTo>
                <a:lnTo>
                  <a:pt x="30378" y="26875"/>
                </a:lnTo>
                <a:lnTo>
                  <a:pt x="30378" y="12791"/>
                </a:lnTo>
                <a:lnTo>
                  <a:pt x="30321" y="9930"/>
                </a:lnTo>
                <a:lnTo>
                  <a:pt x="33342" y="9013"/>
                </a:lnTo>
                <a:lnTo>
                  <a:pt x="30263" y="9174"/>
                </a:lnTo>
                <a:lnTo>
                  <a:pt x="30321" y="31517"/>
                </a:lnTo>
                <a:lnTo>
                  <a:pt x="30378" y="29520"/>
                </a:lnTo>
                <a:lnTo>
                  <a:pt x="30378" y="27414"/>
                </a:lnTo>
                <a:lnTo>
                  <a:pt x="33514" y="27253"/>
                </a:lnTo>
                <a:lnTo>
                  <a:pt x="36591" y="26983"/>
                </a:lnTo>
                <a:lnTo>
                  <a:pt x="39612" y="26606"/>
                </a:lnTo>
                <a:lnTo>
                  <a:pt x="39497" y="28872"/>
                </a:lnTo>
                <a:lnTo>
                  <a:pt x="39382" y="31031"/>
                </a:lnTo>
                <a:lnTo>
                  <a:pt x="39213" y="32973"/>
                </a:lnTo>
                <a:lnTo>
                  <a:pt x="39213" y="33406"/>
                </a:lnTo>
                <a:lnTo>
                  <a:pt x="36305" y="33783"/>
                </a:lnTo>
                <a:lnTo>
                  <a:pt x="33284" y="34053"/>
                </a:lnTo>
                <a:lnTo>
                  <a:pt x="30207" y="34161"/>
                </a:lnTo>
                <a:lnTo>
                  <a:pt x="30207" y="6205"/>
                </a:lnTo>
                <a:lnTo>
                  <a:pt x="30150" y="3183"/>
                </a:lnTo>
                <a:lnTo>
                  <a:pt x="30035" y="55"/>
                </a:lnTo>
                <a:lnTo>
                  <a:pt x="29693" y="18186"/>
                </a:lnTo>
                <a:lnTo>
                  <a:pt x="28440" y="18241"/>
                </a:lnTo>
                <a:lnTo>
                  <a:pt x="27186" y="18294"/>
                </a:lnTo>
                <a:lnTo>
                  <a:pt x="23881" y="18294"/>
                </a:lnTo>
                <a:lnTo>
                  <a:pt x="21943" y="18241"/>
                </a:lnTo>
                <a:lnTo>
                  <a:pt x="20004" y="18133"/>
                </a:lnTo>
                <a:lnTo>
                  <a:pt x="20062" y="15489"/>
                </a:lnTo>
                <a:lnTo>
                  <a:pt x="20119" y="12736"/>
                </a:lnTo>
                <a:lnTo>
                  <a:pt x="19891" y="0"/>
                </a:lnTo>
                <a:lnTo>
                  <a:pt x="19720" y="3130"/>
                </a:lnTo>
                <a:lnTo>
                  <a:pt x="19605" y="6152"/>
                </a:lnTo>
                <a:lnTo>
                  <a:pt x="19492" y="9119"/>
                </a:lnTo>
                <a:lnTo>
                  <a:pt x="19492" y="9822"/>
                </a:lnTo>
                <a:lnTo>
                  <a:pt x="19378" y="12683"/>
                </a:lnTo>
                <a:lnTo>
                  <a:pt x="19321" y="15489"/>
                </a:lnTo>
                <a:lnTo>
                  <a:pt x="19265" y="18133"/>
                </a:lnTo>
                <a:lnTo>
                  <a:pt x="16186" y="17917"/>
                </a:lnTo>
                <a:lnTo>
                  <a:pt x="13165" y="17647"/>
                </a:lnTo>
                <a:lnTo>
                  <a:pt x="10259" y="17216"/>
                </a:lnTo>
                <a:lnTo>
                  <a:pt x="10315" y="14572"/>
                </a:lnTo>
                <a:lnTo>
                  <a:pt x="10430" y="11764"/>
                </a:lnTo>
                <a:lnTo>
                  <a:pt x="10315" y="3777"/>
                </a:lnTo>
                <a:lnTo>
                  <a:pt x="10146" y="5936"/>
                </a:lnTo>
                <a:lnTo>
                  <a:pt x="9975" y="8094"/>
                </a:lnTo>
                <a:lnTo>
                  <a:pt x="6954" y="7608"/>
                </a:lnTo>
                <a:lnTo>
                  <a:pt x="4046" y="6961"/>
                </a:lnTo>
                <a:lnTo>
                  <a:pt x="1311" y="6260"/>
                </a:lnTo>
                <a:lnTo>
                  <a:pt x="1367" y="5721"/>
                </a:lnTo>
                <a:lnTo>
                  <a:pt x="912" y="5991"/>
                </a:lnTo>
                <a:lnTo>
                  <a:pt x="457" y="6314"/>
                </a:lnTo>
                <a:lnTo>
                  <a:pt x="0" y="6638"/>
                </a:lnTo>
                <a:lnTo>
                  <a:pt x="569" y="6800"/>
                </a:lnTo>
                <a:close/>
              </a:path>
            </a:pathLst>
          </a:custGeom>
          <a:solidFill>
            <a:srgbClr val="076CA8"/>
          </a:solidFill>
        </p:spPr>
        <p:txBody>
          <a:bodyPr wrap="square" lIns="0" tIns="0" rIns="0" bIns="0" rtlCol="0">
            <a:noAutofit/>
          </a:bodyPr>
          <a:lstStyle/>
          <a:p>
            <a:endParaRPr/>
          </a:p>
        </p:txBody>
      </p:sp>
      <p:sp>
        <p:nvSpPr>
          <p:cNvPr id="460" name="object 460"/>
          <p:cNvSpPr/>
          <p:nvPr/>
        </p:nvSpPr>
        <p:spPr>
          <a:xfrm>
            <a:off x="404839" y="760287"/>
            <a:ext cx="28497" cy="19105"/>
          </a:xfrm>
          <a:custGeom>
            <a:avLst/>
            <a:gdLst/>
            <a:ahLst/>
            <a:cxnLst/>
            <a:rect l="l" t="t" r="r" b="b"/>
            <a:pathLst>
              <a:path w="28497" h="19105">
                <a:moveTo>
                  <a:pt x="968" y="3291"/>
                </a:moveTo>
                <a:lnTo>
                  <a:pt x="912" y="1674"/>
                </a:lnTo>
                <a:lnTo>
                  <a:pt x="968" y="0"/>
                </a:lnTo>
                <a:lnTo>
                  <a:pt x="741" y="594"/>
                </a:lnTo>
                <a:lnTo>
                  <a:pt x="513" y="1241"/>
                </a:lnTo>
                <a:lnTo>
                  <a:pt x="398" y="1888"/>
                </a:lnTo>
                <a:lnTo>
                  <a:pt x="398" y="2807"/>
                </a:lnTo>
                <a:lnTo>
                  <a:pt x="457" y="3724"/>
                </a:lnTo>
                <a:lnTo>
                  <a:pt x="513" y="4641"/>
                </a:lnTo>
                <a:lnTo>
                  <a:pt x="0" y="4425"/>
                </a:lnTo>
                <a:lnTo>
                  <a:pt x="0" y="4911"/>
                </a:lnTo>
                <a:lnTo>
                  <a:pt x="513" y="5127"/>
                </a:lnTo>
                <a:lnTo>
                  <a:pt x="741" y="7610"/>
                </a:lnTo>
                <a:lnTo>
                  <a:pt x="1083" y="9983"/>
                </a:lnTo>
                <a:lnTo>
                  <a:pt x="1653" y="12089"/>
                </a:lnTo>
                <a:lnTo>
                  <a:pt x="1937" y="12628"/>
                </a:lnTo>
                <a:lnTo>
                  <a:pt x="2279" y="13222"/>
                </a:lnTo>
                <a:lnTo>
                  <a:pt x="2622" y="13761"/>
                </a:lnTo>
                <a:lnTo>
                  <a:pt x="2450" y="13277"/>
                </a:lnTo>
                <a:lnTo>
                  <a:pt x="2336" y="12736"/>
                </a:lnTo>
                <a:lnTo>
                  <a:pt x="4787" y="13655"/>
                </a:lnTo>
                <a:lnTo>
                  <a:pt x="7409" y="14517"/>
                </a:lnTo>
                <a:lnTo>
                  <a:pt x="10259" y="15219"/>
                </a:lnTo>
                <a:lnTo>
                  <a:pt x="10315" y="15489"/>
                </a:lnTo>
                <a:lnTo>
                  <a:pt x="10373" y="15975"/>
                </a:lnTo>
                <a:lnTo>
                  <a:pt x="10772" y="17702"/>
                </a:lnTo>
                <a:lnTo>
                  <a:pt x="10716" y="15327"/>
                </a:lnTo>
                <a:lnTo>
                  <a:pt x="13565" y="16028"/>
                </a:lnTo>
                <a:lnTo>
                  <a:pt x="16528" y="16622"/>
                </a:lnTo>
                <a:lnTo>
                  <a:pt x="19664" y="17053"/>
                </a:lnTo>
                <a:lnTo>
                  <a:pt x="19948" y="19105"/>
                </a:lnTo>
                <a:lnTo>
                  <a:pt x="20119" y="16675"/>
                </a:lnTo>
                <a:lnTo>
                  <a:pt x="19835" y="14625"/>
                </a:lnTo>
                <a:lnTo>
                  <a:pt x="19664" y="12305"/>
                </a:lnTo>
                <a:lnTo>
                  <a:pt x="19492" y="9877"/>
                </a:lnTo>
                <a:lnTo>
                  <a:pt x="22399" y="10308"/>
                </a:lnTo>
                <a:lnTo>
                  <a:pt x="25363" y="10577"/>
                </a:lnTo>
                <a:lnTo>
                  <a:pt x="28440" y="10739"/>
                </a:lnTo>
                <a:lnTo>
                  <a:pt x="28497" y="12899"/>
                </a:lnTo>
                <a:lnTo>
                  <a:pt x="28440" y="10255"/>
                </a:lnTo>
                <a:lnTo>
                  <a:pt x="25363" y="10091"/>
                </a:lnTo>
                <a:lnTo>
                  <a:pt x="22399" y="9769"/>
                </a:lnTo>
                <a:lnTo>
                  <a:pt x="19492" y="9391"/>
                </a:lnTo>
                <a:lnTo>
                  <a:pt x="19378" y="6800"/>
                </a:lnTo>
                <a:lnTo>
                  <a:pt x="19605" y="16622"/>
                </a:lnTo>
                <a:lnTo>
                  <a:pt x="16472" y="16191"/>
                </a:lnTo>
                <a:lnTo>
                  <a:pt x="13451" y="15597"/>
                </a:lnTo>
                <a:lnTo>
                  <a:pt x="10657" y="14894"/>
                </a:lnTo>
                <a:lnTo>
                  <a:pt x="10259" y="12791"/>
                </a:lnTo>
                <a:lnTo>
                  <a:pt x="9975" y="10469"/>
                </a:lnTo>
                <a:lnTo>
                  <a:pt x="9803" y="8041"/>
                </a:lnTo>
                <a:lnTo>
                  <a:pt x="9745" y="12628"/>
                </a:lnTo>
                <a:lnTo>
                  <a:pt x="10146" y="14786"/>
                </a:lnTo>
                <a:lnTo>
                  <a:pt x="7352" y="14032"/>
                </a:lnTo>
                <a:lnTo>
                  <a:pt x="4674" y="13222"/>
                </a:lnTo>
                <a:lnTo>
                  <a:pt x="2223" y="12305"/>
                </a:lnTo>
                <a:lnTo>
                  <a:pt x="1653" y="10146"/>
                </a:lnTo>
                <a:lnTo>
                  <a:pt x="1254" y="7825"/>
                </a:lnTo>
                <a:lnTo>
                  <a:pt x="1083" y="5343"/>
                </a:lnTo>
                <a:lnTo>
                  <a:pt x="3590" y="5774"/>
                </a:lnTo>
                <a:lnTo>
                  <a:pt x="1027" y="4858"/>
                </a:lnTo>
                <a:lnTo>
                  <a:pt x="968" y="3291"/>
                </a:lnTo>
                <a:close/>
              </a:path>
            </a:pathLst>
          </a:custGeom>
          <a:solidFill>
            <a:srgbClr val="076CA8"/>
          </a:solidFill>
        </p:spPr>
        <p:txBody>
          <a:bodyPr wrap="square" lIns="0" tIns="0" rIns="0" bIns="0" rtlCol="0">
            <a:noAutofit/>
          </a:bodyPr>
          <a:lstStyle/>
          <a:p>
            <a:endParaRPr/>
          </a:p>
        </p:txBody>
      </p:sp>
      <p:sp>
        <p:nvSpPr>
          <p:cNvPr id="461" name="object 461"/>
          <p:cNvSpPr/>
          <p:nvPr/>
        </p:nvSpPr>
        <p:spPr>
          <a:xfrm>
            <a:off x="424217" y="745609"/>
            <a:ext cx="3248" cy="15327"/>
          </a:xfrm>
          <a:custGeom>
            <a:avLst/>
            <a:gdLst/>
            <a:ahLst/>
            <a:cxnLst/>
            <a:rect l="l" t="t" r="r" b="b"/>
            <a:pathLst>
              <a:path w="3248" h="15327">
                <a:moveTo>
                  <a:pt x="741" y="55"/>
                </a:moveTo>
                <a:lnTo>
                  <a:pt x="227" y="216"/>
                </a:lnTo>
                <a:lnTo>
                  <a:pt x="56" y="2266"/>
                </a:lnTo>
                <a:lnTo>
                  <a:pt x="0" y="15327"/>
                </a:lnTo>
                <a:lnTo>
                  <a:pt x="56" y="12683"/>
                </a:lnTo>
                <a:lnTo>
                  <a:pt x="171" y="9875"/>
                </a:lnTo>
                <a:lnTo>
                  <a:pt x="342" y="7016"/>
                </a:lnTo>
                <a:lnTo>
                  <a:pt x="3248" y="7447"/>
                </a:lnTo>
                <a:lnTo>
                  <a:pt x="398" y="6314"/>
                </a:lnTo>
                <a:lnTo>
                  <a:pt x="569" y="4210"/>
                </a:lnTo>
                <a:lnTo>
                  <a:pt x="741" y="2105"/>
                </a:lnTo>
                <a:lnTo>
                  <a:pt x="968" y="0"/>
                </a:lnTo>
                <a:lnTo>
                  <a:pt x="741" y="55"/>
                </a:lnTo>
                <a:close/>
              </a:path>
            </a:pathLst>
          </a:custGeom>
          <a:solidFill>
            <a:srgbClr val="0970AC"/>
          </a:solidFill>
        </p:spPr>
        <p:txBody>
          <a:bodyPr wrap="square" lIns="0" tIns="0" rIns="0" bIns="0" rtlCol="0">
            <a:noAutofit/>
          </a:bodyPr>
          <a:lstStyle/>
          <a:p>
            <a:endParaRPr/>
          </a:p>
        </p:txBody>
      </p:sp>
      <p:sp>
        <p:nvSpPr>
          <p:cNvPr id="462" name="object 462"/>
          <p:cNvSpPr/>
          <p:nvPr/>
        </p:nvSpPr>
        <p:spPr>
          <a:xfrm>
            <a:off x="454140" y="749548"/>
            <a:ext cx="10200" cy="20722"/>
          </a:xfrm>
          <a:custGeom>
            <a:avLst/>
            <a:gdLst/>
            <a:ahLst/>
            <a:cxnLst/>
            <a:rect l="l" t="t" r="r" b="b"/>
            <a:pathLst>
              <a:path w="10200" h="20722">
                <a:moveTo>
                  <a:pt x="9630" y="377"/>
                </a:moveTo>
                <a:lnTo>
                  <a:pt x="9060" y="541"/>
                </a:lnTo>
                <a:lnTo>
                  <a:pt x="9004" y="0"/>
                </a:lnTo>
                <a:lnTo>
                  <a:pt x="9004" y="7069"/>
                </a:lnTo>
                <a:lnTo>
                  <a:pt x="9119" y="9769"/>
                </a:lnTo>
                <a:lnTo>
                  <a:pt x="6210" y="10469"/>
                </a:lnTo>
                <a:lnTo>
                  <a:pt x="3248" y="11010"/>
                </a:lnTo>
                <a:lnTo>
                  <a:pt x="112" y="11441"/>
                </a:lnTo>
                <a:lnTo>
                  <a:pt x="112" y="8797"/>
                </a:lnTo>
                <a:lnTo>
                  <a:pt x="0" y="5991"/>
                </a:lnTo>
                <a:lnTo>
                  <a:pt x="0" y="20722"/>
                </a:lnTo>
                <a:lnTo>
                  <a:pt x="3077" y="20291"/>
                </a:lnTo>
                <a:lnTo>
                  <a:pt x="3133" y="19752"/>
                </a:lnTo>
                <a:lnTo>
                  <a:pt x="56" y="20183"/>
                </a:lnTo>
                <a:lnTo>
                  <a:pt x="112" y="17647"/>
                </a:lnTo>
                <a:lnTo>
                  <a:pt x="171" y="14894"/>
                </a:lnTo>
                <a:lnTo>
                  <a:pt x="112" y="12035"/>
                </a:lnTo>
                <a:lnTo>
                  <a:pt x="3248" y="11603"/>
                </a:lnTo>
                <a:lnTo>
                  <a:pt x="6269" y="11063"/>
                </a:lnTo>
                <a:lnTo>
                  <a:pt x="9119" y="10361"/>
                </a:lnTo>
                <a:lnTo>
                  <a:pt x="9175" y="13222"/>
                </a:lnTo>
                <a:lnTo>
                  <a:pt x="9119" y="1296"/>
                </a:lnTo>
                <a:lnTo>
                  <a:pt x="9574" y="1133"/>
                </a:lnTo>
                <a:lnTo>
                  <a:pt x="10029" y="1025"/>
                </a:lnTo>
                <a:lnTo>
                  <a:pt x="10200" y="755"/>
                </a:lnTo>
                <a:lnTo>
                  <a:pt x="9630" y="377"/>
                </a:lnTo>
                <a:close/>
              </a:path>
            </a:pathLst>
          </a:custGeom>
          <a:solidFill>
            <a:srgbClr val="0970AC"/>
          </a:solidFill>
        </p:spPr>
        <p:txBody>
          <a:bodyPr wrap="square" lIns="0" tIns="0" rIns="0" bIns="0" rtlCol="0">
            <a:noAutofit/>
          </a:bodyPr>
          <a:lstStyle/>
          <a:p>
            <a:endParaRPr/>
          </a:p>
        </p:txBody>
      </p:sp>
      <p:sp>
        <p:nvSpPr>
          <p:cNvPr id="463" name="object 463"/>
          <p:cNvSpPr/>
          <p:nvPr/>
        </p:nvSpPr>
        <p:spPr>
          <a:xfrm>
            <a:off x="471974" y="758723"/>
            <a:ext cx="1993" cy="11872"/>
          </a:xfrm>
          <a:custGeom>
            <a:avLst/>
            <a:gdLst/>
            <a:ahLst/>
            <a:cxnLst/>
            <a:rect l="l" t="t" r="r" b="b"/>
            <a:pathLst>
              <a:path w="1993" h="11872">
                <a:moveTo>
                  <a:pt x="241" y="0"/>
                </a:moveTo>
                <a:lnTo>
                  <a:pt x="342" y="2319"/>
                </a:lnTo>
                <a:lnTo>
                  <a:pt x="342" y="4586"/>
                </a:lnTo>
                <a:lnTo>
                  <a:pt x="241" y="6691"/>
                </a:lnTo>
                <a:lnTo>
                  <a:pt x="181" y="7231"/>
                </a:lnTo>
                <a:lnTo>
                  <a:pt x="0" y="9714"/>
                </a:lnTo>
                <a:lnTo>
                  <a:pt x="241" y="11872"/>
                </a:lnTo>
                <a:lnTo>
                  <a:pt x="584" y="9552"/>
                </a:lnTo>
                <a:lnTo>
                  <a:pt x="745" y="7016"/>
                </a:lnTo>
                <a:lnTo>
                  <a:pt x="1147" y="6853"/>
                </a:lnTo>
                <a:lnTo>
                  <a:pt x="1611" y="6691"/>
                </a:lnTo>
                <a:lnTo>
                  <a:pt x="1993" y="6205"/>
                </a:lnTo>
                <a:lnTo>
                  <a:pt x="1550" y="6205"/>
                </a:lnTo>
                <a:lnTo>
                  <a:pt x="1147" y="6367"/>
                </a:lnTo>
                <a:lnTo>
                  <a:pt x="805" y="6530"/>
                </a:lnTo>
                <a:lnTo>
                  <a:pt x="865" y="4856"/>
                </a:lnTo>
                <a:lnTo>
                  <a:pt x="926" y="3130"/>
                </a:lnTo>
                <a:lnTo>
                  <a:pt x="865" y="1349"/>
                </a:lnTo>
                <a:lnTo>
                  <a:pt x="684" y="863"/>
                </a:lnTo>
                <a:lnTo>
                  <a:pt x="463" y="430"/>
                </a:lnTo>
                <a:lnTo>
                  <a:pt x="241" y="0"/>
                </a:lnTo>
                <a:close/>
              </a:path>
            </a:pathLst>
          </a:custGeom>
          <a:solidFill>
            <a:srgbClr val="0970AC"/>
          </a:solidFill>
        </p:spPr>
        <p:txBody>
          <a:bodyPr wrap="square" lIns="0" tIns="0" rIns="0" bIns="0" rtlCol="0">
            <a:noAutofit/>
          </a:bodyPr>
          <a:lstStyle/>
          <a:p>
            <a:endParaRPr/>
          </a:p>
        </p:txBody>
      </p:sp>
      <p:sp>
        <p:nvSpPr>
          <p:cNvPr id="464" name="object 464"/>
          <p:cNvSpPr/>
          <p:nvPr/>
        </p:nvSpPr>
        <p:spPr>
          <a:xfrm>
            <a:off x="452715" y="781443"/>
            <a:ext cx="8265" cy="1511"/>
          </a:xfrm>
          <a:custGeom>
            <a:avLst/>
            <a:gdLst/>
            <a:ahLst/>
            <a:cxnLst/>
            <a:rect l="l" t="t" r="r" b="b"/>
            <a:pathLst>
              <a:path w="8265" h="1511">
                <a:moveTo>
                  <a:pt x="0" y="1511"/>
                </a:moveTo>
                <a:lnTo>
                  <a:pt x="2793" y="1511"/>
                </a:lnTo>
                <a:lnTo>
                  <a:pt x="5528" y="1025"/>
                </a:lnTo>
                <a:lnTo>
                  <a:pt x="8150" y="377"/>
                </a:lnTo>
                <a:lnTo>
                  <a:pt x="8265" y="0"/>
                </a:lnTo>
                <a:lnTo>
                  <a:pt x="5643" y="594"/>
                </a:lnTo>
                <a:lnTo>
                  <a:pt x="2906" y="1133"/>
                </a:lnTo>
                <a:lnTo>
                  <a:pt x="0" y="1511"/>
                </a:lnTo>
                <a:close/>
              </a:path>
            </a:pathLst>
          </a:custGeom>
          <a:solidFill>
            <a:srgbClr val="0970AC"/>
          </a:solidFill>
        </p:spPr>
        <p:txBody>
          <a:bodyPr wrap="square" lIns="0" tIns="0" rIns="0" bIns="0" rtlCol="0">
            <a:noAutofit/>
          </a:bodyPr>
          <a:lstStyle/>
          <a:p>
            <a:endParaRPr/>
          </a:p>
        </p:txBody>
      </p:sp>
      <p:sp>
        <p:nvSpPr>
          <p:cNvPr id="465" name="object 465"/>
          <p:cNvSpPr/>
          <p:nvPr/>
        </p:nvSpPr>
        <p:spPr>
          <a:xfrm>
            <a:off x="424105" y="764390"/>
            <a:ext cx="340" cy="12519"/>
          </a:xfrm>
          <a:custGeom>
            <a:avLst/>
            <a:gdLst/>
            <a:ahLst/>
            <a:cxnLst/>
            <a:rect l="l" t="t" r="r" b="b"/>
            <a:pathLst>
              <a:path w="340" h="12519">
                <a:moveTo>
                  <a:pt x="112" y="2697"/>
                </a:moveTo>
                <a:lnTo>
                  <a:pt x="56" y="0"/>
                </a:lnTo>
                <a:lnTo>
                  <a:pt x="0" y="10414"/>
                </a:lnTo>
                <a:lnTo>
                  <a:pt x="340" y="12519"/>
                </a:lnTo>
                <a:lnTo>
                  <a:pt x="112" y="2697"/>
                </a:lnTo>
                <a:close/>
              </a:path>
            </a:pathLst>
          </a:custGeom>
          <a:solidFill>
            <a:srgbClr val="0970AC"/>
          </a:solidFill>
        </p:spPr>
        <p:txBody>
          <a:bodyPr wrap="square" lIns="0" tIns="0" rIns="0" bIns="0" rtlCol="0">
            <a:noAutofit/>
          </a:bodyPr>
          <a:lstStyle/>
          <a:p>
            <a:endParaRPr/>
          </a:p>
        </p:txBody>
      </p:sp>
      <p:sp>
        <p:nvSpPr>
          <p:cNvPr id="466" name="object 466"/>
          <p:cNvSpPr/>
          <p:nvPr/>
        </p:nvSpPr>
        <p:spPr>
          <a:xfrm>
            <a:off x="407063" y="743775"/>
            <a:ext cx="65153" cy="43982"/>
          </a:xfrm>
          <a:custGeom>
            <a:avLst/>
            <a:gdLst/>
            <a:ahLst/>
            <a:cxnLst/>
            <a:rect l="l" t="t" r="r" b="b"/>
            <a:pathLst>
              <a:path w="65153" h="43982">
                <a:moveTo>
                  <a:pt x="27357" y="0"/>
                </a:moveTo>
                <a:lnTo>
                  <a:pt x="26787" y="108"/>
                </a:lnTo>
                <a:lnTo>
                  <a:pt x="26616" y="3128"/>
                </a:lnTo>
                <a:lnTo>
                  <a:pt x="26501" y="6150"/>
                </a:lnTo>
                <a:lnTo>
                  <a:pt x="26388" y="9064"/>
                </a:lnTo>
                <a:lnTo>
                  <a:pt x="23367" y="8850"/>
                </a:lnTo>
                <a:lnTo>
                  <a:pt x="20403" y="8580"/>
                </a:lnTo>
                <a:lnTo>
                  <a:pt x="17553" y="8147"/>
                </a:lnTo>
                <a:lnTo>
                  <a:pt x="20403" y="9281"/>
                </a:lnTo>
                <a:lnTo>
                  <a:pt x="23367" y="9605"/>
                </a:lnTo>
                <a:lnTo>
                  <a:pt x="26388" y="9767"/>
                </a:lnTo>
                <a:lnTo>
                  <a:pt x="26273" y="12628"/>
                </a:lnTo>
                <a:lnTo>
                  <a:pt x="26217" y="15433"/>
                </a:lnTo>
                <a:lnTo>
                  <a:pt x="26161" y="18078"/>
                </a:lnTo>
                <a:lnTo>
                  <a:pt x="23081" y="17862"/>
                </a:lnTo>
                <a:lnTo>
                  <a:pt x="20060" y="17592"/>
                </a:lnTo>
                <a:lnTo>
                  <a:pt x="17154" y="17161"/>
                </a:lnTo>
                <a:lnTo>
                  <a:pt x="17211" y="4100"/>
                </a:lnTo>
                <a:lnTo>
                  <a:pt x="17041" y="6044"/>
                </a:lnTo>
                <a:lnTo>
                  <a:pt x="16870" y="8039"/>
                </a:lnTo>
                <a:lnTo>
                  <a:pt x="13906" y="7553"/>
                </a:lnTo>
                <a:lnTo>
                  <a:pt x="11056" y="6961"/>
                </a:lnTo>
                <a:lnTo>
                  <a:pt x="8377" y="6258"/>
                </a:lnTo>
                <a:lnTo>
                  <a:pt x="8035" y="6422"/>
                </a:lnTo>
                <a:lnTo>
                  <a:pt x="7465" y="6853"/>
                </a:lnTo>
                <a:lnTo>
                  <a:pt x="7465" y="15217"/>
                </a:lnTo>
                <a:lnTo>
                  <a:pt x="7522" y="12519"/>
                </a:lnTo>
                <a:lnTo>
                  <a:pt x="7751" y="9767"/>
                </a:lnTo>
                <a:lnTo>
                  <a:pt x="8092" y="6906"/>
                </a:lnTo>
                <a:lnTo>
                  <a:pt x="10885" y="7661"/>
                </a:lnTo>
                <a:lnTo>
                  <a:pt x="13791" y="8256"/>
                </a:lnTo>
                <a:lnTo>
                  <a:pt x="16812" y="8742"/>
                </a:lnTo>
                <a:lnTo>
                  <a:pt x="17041" y="31029"/>
                </a:lnTo>
                <a:lnTo>
                  <a:pt x="17098" y="20614"/>
                </a:lnTo>
                <a:lnTo>
                  <a:pt x="17154" y="17753"/>
                </a:lnTo>
                <a:lnTo>
                  <a:pt x="20060" y="18186"/>
                </a:lnTo>
                <a:lnTo>
                  <a:pt x="23081" y="18456"/>
                </a:lnTo>
                <a:lnTo>
                  <a:pt x="26161" y="18672"/>
                </a:lnTo>
                <a:lnTo>
                  <a:pt x="26161" y="24231"/>
                </a:lnTo>
                <a:lnTo>
                  <a:pt x="26217" y="26767"/>
                </a:lnTo>
                <a:lnTo>
                  <a:pt x="23140" y="26604"/>
                </a:lnTo>
                <a:lnTo>
                  <a:pt x="20175" y="26281"/>
                </a:lnTo>
                <a:lnTo>
                  <a:pt x="17269" y="25903"/>
                </a:lnTo>
                <a:lnTo>
                  <a:pt x="17154" y="23312"/>
                </a:lnTo>
                <a:lnTo>
                  <a:pt x="17382" y="33134"/>
                </a:lnTo>
                <a:lnTo>
                  <a:pt x="14248" y="32703"/>
                </a:lnTo>
                <a:lnTo>
                  <a:pt x="11227" y="32109"/>
                </a:lnTo>
                <a:lnTo>
                  <a:pt x="8434" y="31407"/>
                </a:lnTo>
                <a:lnTo>
                  <a:pt x="8035" y="29303"/>
                </a:lnTo>
                <a:lnTo>
                  <a:pt x="7751" y="26981"/>
                </a:lnTo>
                <a:lnTo>
                  <a:pt x="7580" y="24553"/>
                </a:lnTo>
                <a:lnTo>
                  <a:pt x="10486" y="25256"/>
                </a:lnTo>
                <a:lnTo>
                  <a:pt x="10430" y="24715"/>
                </a:lnTo>
                <a:lnTo>
                  <a:pt x="7580" y="24014"/>
                </a:lnTo>
                <a:lnTo>
                  <a:pt x="7409" y="21423"/>
                </a:lnTo>
                <a:lnTo>
                  <a:pt x="7522" y="29140"/>
                </a:lnTo>
                <a:lnTo>
                  <a:pt x="7922" y="31298"/>
                </a:lnTo>
                <a:lnTo>
                  <a:pt x="5129" y="30545"/>
                </a:lnTo>
                <a:lnTo>
                  <a:pt x="2450" y="29734"/>
                </a:lnTo>
                <a:lnTo>
                  <a:pt x="0" y="28817"/>
                </a:lnTo>
                <a:lnTo>
                  <a:pt x="283" y="29303"/>
                </a:lnTo>
                <a:lnTo>
                  <a:pt x="2678" y="30220"/>
                </a:lnTo>
                <a:lnTo>
                  <a:pt x="5242" y="31029"/>
                </a:lnTo>
                <a:lnTo>
                  <a:pt x="8035" y="31731"/>
                </a:lnTo>
                <a:lnTo>
                  <a:pt x="8092" y="32001"/>
                </a:lnTo>
                <a:lnTo>
                  <a:pt x="8150" y="32487"/>
                </a:lnTo>
                <a:lnTo>
                  <a:pt x="8549" y="34214"/>
                </a:lnTo>
                <a:lnTo>
                  <a:pt x="8492" y="31839"/>
                </a:lnTo>
                <a:lnTo>
                  <a:pt x="11342" y="32540"/>
                </a:lnTo>
                <a:lnTo>
                  <a:pt x="14305" y="33134"/>
                </a:lnTo>
                <a:lnTo>
                  <a:pt x="17440" y="33565"/>
                </a:lnTo>
                <a:lnTo>
                  <a:pt x="17724" y="35617"/>
                </a:lnTo>
                <a:lnTo>
                  <a:pt x="18123" y="37451"/>
                </a:lnTo>
                <a:lnTo>
                  <a:pt x="17895" y="33187"/>
                </a:lnTo>
                <a:lnTo>
                  <a:pt x="17611" y="31137"/>
                </a:lnTo>
                <a:lnTo>
                  <a:pt x="17440" y="28817"/>
                </a:lnTo>
                <a:lnTo>
                  <a:pt x="17269" y="26389"/>
                </a:lnTo>
                <a:lnTo>
                  <a:pt x="20175" y="26820"/>
                </a:lnTo>
                <a:lnTo>
                  <a:pt x="23140" y="27090"/>
                </a:lnTo>
                <a:lnTo>
                  <a:pt x="26217" y="27251"/>
                </a:lnTo>
                <a:lnTo>
                  <a:pt x="26273" y="29411"/>
                </a:lnTo>
                <a:lnTo>
                  <a:pt x="26330" y="31462"/>
                </a:lnTo>
                <a:lnTo>
                  <a:pt x="26445" y="33296"/>
                </a:lnTo>
                <a:lnTo>
                  <a:pt x="26501" y="33782"/>
                </a:lnTo>
                <a:lnTo>
                  <a:pt x="26501" y="34051"/>
                </a:lnTo>
                <a:lnTo>
                  <a:pt x="23538" y="33890"/>
                </a:lnTo>
                <a:lnTo>
                  <a:pt x="20689" y="33620"/>
                </a:lnTo>
                <a:lnTo>
                  <a:pt x="17952" y="33673"/>
                </a:lnTo>
                <a:lnTo>
                  <a:pt x="20745" y="34051"/>
                </a:lnTo>
                <a:lnTo>
                  <a:pt x="23595" y="34321"/>
                </a:lnTo>
                <a:lnTo>
                  <a:pt x="26501" y="34484"/>
                </a:lnTo>
                <a:lnTo>
                  <a:pt x="26616" y="36481"/>
                </a:lnTo>
                <a:lnTo>
                  <a:pt x="26843" y="38315"/>
                </a:lnTo>
                <a:lnTo>
                  <a:pt x="27015" y="39879"/>
                </a:lnTo>
                <a:lnTo>
                  <a:pt x="27015" y="33296"/>
                </a:lnTo>
                <a:lnTo>
                  <a:pt x="26958" y="31462"/>
                </a:lnTo>
                <a:lnTo>
                  <a:pt x="26900" y="29465"/>
                </a:lnTo>
                <a:lnTo>
                  <a:pt x="26900" y="27306"/>
                </a:lnTo>
                <a:lnTo>
                  <a:pt x="29238" y="27414"/>
                </a:lnTo>
                <a:lnTo>
                  <a:pt x="31630" y="27467"/>
                </a:lnTo>
                <a:lnTo>
                  <a:pt x="34025" y="27414"/>
                </a:lnTo>
                <a:lnTo>
                  <a:pt x="35791" y="27414"/>
                </a:lnTo>
                <a:lnTo>
                  <a:pt x="36647" y="27359"/>
                </a:lnTo>
                <a:lnTo>
                  <a:pt x="36647" y="29465"/>
                </a:lnTo>
                <a:lnTo>
                  <a:pt x="36589" y="31462"/>
                </a:lnTo>
                <a:lnTo>
                  <a:pt x="36532" y="33296"/>
                </a:lnTo>
                <a:lnTo>
                  <a:pt x="36532" y="34106"/>
                </a:lnTo>
                <a:lnTo>
                  <a:pt x="35336" y="34159"/>
                </a:lnTo>
                <a:lnTo>
                  <a:pt x="34081" y="34214"/>
                </a:lnTo>
                <a:lnTo>
                  <a:pt x="30889" y="34214"/>
                </a:lnTo>
                <a:lnTo>
                  <a:pt x="28952" y="34159"/>
                </a:lnTo>
                <a:lnTo>
                  <a:pt x="27071" y="34051"/>
                </a:lnTo>
                <a:lnTo>
                  <a:pt x="28952" y="34592"/>
                </a:lnTo>
                <a:lnTo>
                  <a:pt x="30889" y="34645"/>
                </a:lnTo>
                <a:lnTo>
                  <a:pt x="35336" y="34645"/>
                </a:lnTo>
                <a:lnTo>
                  <a:pt x="36532" y="34592"/>
                </a:lnTo>
                <a:lnTo>
                  <a:pt x="36476" y="36587"/>
                </a:lnTo>
                <a:lnTo>
                  <a:pt x="36361" y="38368"/>
                </a:lnTo>
                <a:lnTo>
                  <a:pt x="36248" y="39987"/>
                </a:lnTo>
                <a:lnTo>
                  <a:pt x="35050" y="40042"/>
                </a:lnTo>
                <a:lnTo>
                  <a:pt x="30889" y="40042"/>
                </a:lnTo>
                <a:lnTo>
                  <a:pt x="29179" y="39987"/>
                </a:lnTo>
                <a:lnTo>
                  <a:pt x="27470" y="39934"/>
                </a:lnTo>
                <a:lnTo>
                  <a:pt x="27300" y="38315"/>
                </a:lnTo>
                <a:lnTo>
                  <a:pt x="27186" y="36534"/>
                </a:lnTo>
                <a:lnTo>
                  <a:pt x="27300" y="41662"/>
                </a:lnTo>
                <a:lnTo>
                  <a:pt x="27528" y="42848"/>
                </a:lnTo>
                <a:lnTo>
                  <a:pt x="27699" y="43820"/>
                </a:lnTo>
                <a:lnTo>
                  <a:pt x="28040" y="43873"/>
                </a:lnTo>
                <a:lnTo>
                  <a:pt x="27870" y="42848"/>
                </a:lnTo>
                <a:lnTo>
                  <a:pt x="27699" y="41662"/>
                </a:lnTo>
                <a:lnTo>
                  <a:pt x="27528" y="40312"/>
                </a:lnTo>
                <a:lnTo>
                  <a:pt x="29179" y="40365"/>
                </a:lnTo>
                <a:lnTo>
                  <a:pt x="30889" y="40420"/>
                </a:lnTo>
                <a:lnTo>
                  <a:pt x="35050" y="40420"/>
                </a:lnTo>
                <a:lnTo>
                  <a:pt x="36248" y="40365"/>
                </a:lnTo>
                <a:lnTo>
                  <a:pt x="36134" y="41768"/>
                </a:lnTo>
                <a:lnTo>
                  <a:pt x="35962" y="42957"/>
                </a:lnTo>
                <a:lnTo>
                  <a:pt x="35850" y="43982"/>
                </a:lnTo>
                <a:lnTo>
                  <a:pt x="36134" y="43927"/>
                </a:lnTo>
                <a:lnTo>
                  <a:pt x="36305" y="42957"/>
                </a:lnTo>
                <a:lnTo>
                  <a:pt x="36476" y="41715"/>
                </a:lnTo>
                <a:lnTo>
                  <a:pt x="36647" y="40365"/>
                </a:lnTo>
                <a:lnTo>
                  <a:pt x="39610" y="40257"/>
                </a:lnTo>
                <a:lnTo>
                  <a:pt x="42459" y="39987"/>
                </a:lnTo>
                <a:lnTo>
                  <a:pt x="45196" y="39610"/>
                </a:lnTo>
                <a:lnTo>
                  <a:pt x="44910" y="40798"/>
                </a:lnTo>
                <a:lnTo>
                  <a:pt x="44683" y="41823"/>
                </a:lnTo>
                <a:lnTo>
                  <a:pt x="44399" y="42740"/>
                </a:lnTo>
                <a:lnTo>
                  <a:pt x="44739" y="42632"/>
                </a:lnTo>
                <a:lnTo>
                  <a:pt x="45025" y="41768"/>
                </a:lnTo>
                <a:lnTo>
                  <a:pt x="45309" y="40690"/>
                </a:lnTo>
                <a:lnTo>
                  <a:pt x="45595" y="39557"/>
                </a:lnTo>
                <a:lnTo>
                  <a:pt x="48445" y="39179"/>
                </a:lnTo>
                <a:lnTo>
                  <a:pt x="45652" y="39179"/>
                </a:lnTo>
                <a:lnTo>
                  <a:pt x="45994" y="37559"/>
                </a:lnTo>
                <a:lnTo>
                  <a:pt x="46336" y="35779"/>
                </a:lnTo>
                <a:lnTo>
                  <a:pt x="46564" y="33728"/>
                </a:lnTo>
                <a:lnTo>
                  <a:pt x="49585" y="33351"/>
                </a:lnTo>
                <a:lnTo>
                  <a:pt x="52434" y="32810"/>
                </a:lnTo>
                <a:lnTo>
                  <a:pt x="55228" y="32162"/>
                </a:lnTo>
                <a:lnTo>
                  <a:pt x="54885" y="34214"/>
                </a:lnTo>
                <a:lnTo>
                  <a:pt x="54428" y="36048"/>
                </a:lnTo>
                <a:lnTo>
                  <a:pt x="53917" y="37668"/>
                </a:lnTo>
                <a:lnTo>
                  <a:pt x="53802" y="38045"/>
                </a:lnTo>
                <a:lnTo>
                  <a:pt x="53631" y="38585"/>
                </a:lnTo>
                <a:lnTo>
                  <a:pt x="53403" y="39124"/>
                </a:lnTo>
                <a:lnTo>
                  <a:pt x="53232" y="39610"/>
                </a:lnTo>
                <a:lnTo>
                  <a:pt x="53687" y="39395"/>
                </a:lnTo>
                <a:lnTo>
                  <a:pt x="53858" y="38962"/>
                </a:lnTo>
                <a:lnTo>
                  <a:pt x="54030" y="38476"/>
                </a:lnTo>
                <a:lnTo>
                  <a:pt x="54201" y="37990"/>
                </a:lnTo>
                <a:lnTo>
                  <a:pt x="55397" y="37668"/>
                </a:lnTo>
                <a:lnTo>
                  <a:pt x="56539" y="37398"/>
                </a:lnTo>
                <a:lnTo>
                  <a:pt x="57620" y="37073"/>
                </a:lnTo>
                <a:lnTo>
                  <a:pt x="57906" y="36859"/>
                </a:lnTo>
                <a:lnTo>
                  <a:pt x="58418" y="36481"/>
                </a:lnTo>
                <a:lnTo>
                  <a:pt x="57107" y="36859"/>
                </a:lnTo>
                <a:lnTo>
                  <a:pt x="55739" y="37237"/>
                </a:lnTo>
                <a:lnTo>
                  <a:pt x="54316" y="37559"/>
                </a:lnTo>
                <a:lnTo>
                  <a:pt x="54885" y="35995"/>
                </a:lnTo>
                <a:lnTo>
                  <a:pt x="55341" y="34106"/>
                </a:lnTo>
                <a:lnTo>
                  <a:pt x="55683" y="32109"/>
                </a:lnTo>
                <a:lnTo>
                  <a:pt x="58647" y="31354"/>
                </a:lnTo>
                <a:lnTo>
                  <a:pt x="61439" y="30545"/>
                </a:lnTo>
                <a:lnTo>
                  <a:pt x="64005" y="29573"/>
                </a:lnTo>
                <a:lnTo>
                  <a:pt x="63823" y="30273"/>
                </a:lnTo>
                <a:lnTo>
                  <a:pt x="63662" y="30976"/>
                </a:lnTo>
                <a:lnTo>
                  <a:pt x="63501" y="31570"/>
                </a:lnTo>
                <a:lnTo>
                  <a:pt x="64005" y="30868"/>
                </a:lnTo>
                <a:lnTo>
                  <a:pt x="64347" y="30167"/>
                </a:lnTo>
                <a:lnTo>
                  <a:pt x="64508" y="29412"/>
                </a:lnTo>
                <a:lnTo>
                  <a:pt x="64971" y="29248"/>
                </a:lnTo>
                <a:lnTo>
                  <a:pt x="65032" y="28817"/>
                </a:lnTo>
                <a:lnTo>
                  <a:pt x="64629" y="28979"/>
                </a:lnTo>
                <a:lnTo>
                  <a:pt x="65153" y="26820"/>
                </a:lnTo>
                <a:lnTo>
                  <a:pt x="64911" y="24662"/>
                </a:lnTo>
                <a:lnTo>
                  <a:pt x="64629" y="27037"/>
                </a:lnTo>
                <a:lnTo>
                  <a:pt x="64125" y="29140"/>
                </a:lnTo>
                <a:lnTo>
                  <a:pt x="61554" y="30059"/>
                </a:lnTo>
                <a:lnTo>
                  <a:pt x="58704" y="30921"/>
                </a:lnTo>
                <a:lnTo>
                  <a:pt x="55798" y="31623"/>
                </a:lnTo>
                <a:lnTo>
                  <a:pt x="56082" y="29465"/>
                </a:lnTo>
                <a:lnTo>
                  <a:pt x="56368" y="27198"/>
                </a:lnTo>
                <a:lnTo>
                  <a:pt x="56539" y="24715"/>
                </a:lnTo>
                <a:lnTo>
                  <a:pt x="59558" y="23959"/>
                </a:lnTo>
                <a:lnTo>
                  <a:pt x="62408" y="23151"/>
                </a:lnTo>
                <a:lnTo>
                  <a:pt x="65092" y="22179"/>
                </a:lnTo>
                <a:lnTo>
                  <a:pt x="65153" y="21639"/>
                </a:lnTo>
                <a:lnTo>
                  <a:pt x="62466" y="22611"/>
                </a:lnTo>
                <a:lnTo>
                  <a:pt x="59616" y="23475"/>
                </a:lnTo>
                <a:lnTo>
                  <a:pt x="56595" y="24176"/>
                </a:lnTo>
                <a:lnTo>
                  <a:pt x="56766" y="21586"/>
                </a:lnTo>
                <a:lnTo>
                  <a:pt x="56823" y="18834"/>
                </a:lnTo>
                <a:lnTo>
                  <a:pt x="56766" y="15973"/>
                </a:lnTo>
                <a:lnTo>
                  <a:pt x="59445" y="15325"/>
                </a:lnTo>
                <a:lnTo>
                  <a:pt x="62009" y="14517"/>
                </a:lnTo>
                <a:lnTo>
                  <a:pt x="64468" y="13653"/>
                </a:lnTo>
                <a:lnTo>
                  <a:pt x="64125" y="13220"/>
                </a:lnTo>
                <a:lnTo>
                  <a:pt x="61781" y="14031"/>
                </a:lnTo>
                <a:lnTo>
                  <a:pt x="59330" y="14731"/>
                </a:lnTo>
                <a:lnTo>
                  <a:pt x="56766" y="15379"/>
                </a:lnTo>
                <a:lnTo>
                  <a:pt x="56708" y="12681"/>
                </a:lnTo>
                <a:lnTo>
                  <a:pt x="56539" y="9928"/>
                </a:lnTo>
                <a:lnTo>
                  <a:pt x="56197" y="7069"/>
                </a:lnTo>
                <a:lnTo>
                  <a:pt x="56253" y="18995"/>
                </a:lnTo>
                <a:lnTo>
                  <a:pt x="56197" y="21748"/>
                </a:lnTo>
                <a:lnTo>
                  <a:pt x="56025" y="24337"/>
                </a:lnTo>
                <a:lnTo>
                  <a:pt x="53176" y="24986"/>
                </a:lnTo>
                <a:lnTo>
                  <a:pt x="50211" y="25525"/>
                </a:lnTo>
                <a:lnTo>
                  <a:pt x="50155" y="26065"/>
                </a:lnTo>
                <a:lnTo>
                  <a:pt x="53176" y="25525"/>
                </a:lnTo>
                <a:lnTo>
                  <a:pt x="56025" y="24823"/>
                </a:lnTo>
                <a:lnTo>
                  <a:pt x="55854" y="27306"/>
                </a:lnTo>
                <a:lnTo>
                  <a:pt x="55627" y="29626"/>
                </a:lnTo>
                <a:lnTo>
                  <a:pt x="55284" y="31731"/>
                </a:lnTo>
                <a:lnTo>
                  <a:pt x="52547" y="32326"/>
                </a:lnTo>
                <a:lnTo>
                  <a:pt x="49641" y="32865"/>
                </a:lnTo>
                <a:lnTo>
                  <a:pt x="46620" y="33296"/>
                </a:lnTo>
                <a:lnTo>
                  <a:pt x="46564" y="23475"/>
                </a:lnTo>
                <a:lnTo>
                  <a:pt x="46507" y="26011"/>
                </a:lnTo>
                <a:lnTo>
                  <a:pt x="43543" y="26389"/>
                </a:lnTo>
                <a:lnTo>
                  <a:pt x="40466" y="26659"/>
                </a:lnTo>
                <a:lnTo>
                  <a:pt x="37274" y="26820"/>
                </a:lnTo>
                <a:lnTo>
                  <a:pt x="37274" y="12736"/>
                </a:lnTo>
                <a:lnTo>
                  <a:pt x="37217" y="9875"/>
                </a:lnTo>
                <a:lnTo>
                  <a:pt x="40238" y="8958"/>
                </a:lnTo>
                <a:lnTo>
                  <a:pt x="37159" y="9119"/>
                </a:lnTo>
                <a:lnTo>
                  <a:pt x="37217" y="31462"/>
                </a:lnTo>
                <a:lnTo>
                  <a:pt x="37274" y="29465"/>
                </a:lnTo>
                <a:lnTo>
                  <a:pt x="37274" y="27359"/>
                </a:lnTo>
                <a:lnTo>
                  <a:pt x="40409" y="27198"/>
                </a:lnTo>
                <a:lnTo>
                  <a:pt x="43487" y="26928"/>
                </a:lnTo>
                <a:lnTo>
                  <a:pt x="46507" y="26551"/>
                </a:lnTo>
                <a:lnTo>
                  <a:pt x="46393" y="28817"/>
                </a:lnTo>
                <a:lnTo>
                  <a:pt x="46278" y="30976"/>
                </a:lnTo>
                <a:lnTo>
                  <a:pt x="46109" y="32918"/>
                </a:lnTo>
                <a:lnTo>
                  <a:pt x="46109" y="33351"/>
                </a:lnTo>
                <a:lnTo>
                  <a:pt x="43201" y="33728"/>
                </a:lnTo>
                <a:lnTo>
                  <a:pt x="40180" y="33998"/>
                </a:lnTo>
                <a:lnTo>
                  <a:pt x="37102" y="34106"/>
                </a:lnTo>
                <a:lnTo>
                  <a:pt x="37102" y="6150"/>
                </a:lnTo>
                <a:lnTo>
                  <a:pt x="37046" y="3128"/>
                </a:lnTo>
                <a:lnTo>
                  <a:pt x="37102" y="34537"/>
                </a:lnTo>
                <a:lnTo>
                  <a:pt x="40123" y="34429"/>
                </a:lnTo>
                <a:lnTo>
                  <a:pt x="43144" y="34159"/>
                </a:lnTo>
                <a:lnTo>
                  <a:pt x="46050" y="33782"/>
                </a:lnTo>
                <a:lnTo>
                  <a:pt x="45823" y="35832"/>
                </a:lnTo>
                <a:lnTo>
                  <a:pt x="45595" y="37668"/>
                </a:lnTo>
                <a:lnTo>
                  <a:pt x="45253" y="39232"/>
                </a:lnTo>
                <a:lnTo>
                  <a:pt x="42518" y="39610"/>
                </a:lnTo>
                <a:lnTo>
                  <a:pt x="39668" y="39826"/>
                </a:lnTo>
                <a:lnTo>
                  <a:pt x="36704" y="39987"/>
                </a:lnTo>
                <a:lnTo>
                  <a:pt x="36647" y="21586"/>
                </a:lnTo>
                <a:lnTo>
                  <a:pt x="36647" y="26820"/>
                </a:lnTo>
                <a:lnTo>
                  <a:pt x="35791" y="26873"/>
                </a:lnTo>
                <a:lnTo>
                  <a:pt x="34025" y="26873"/>
                </a:lnTo>
                <a:lnTo>
                  <a:pt x="31630" y="26928"/>
                </a:lnTo>
                <a:lnTo>
                  <a:pt x="29238" y="26873"/>
                </a:lnTo>
                <a:lnTo>
                  <a:pt x="26843" y="26767"/>
                </a:lnTo>
                <a:lnTo>
                  <a:pt x="26843" y="21531"/>
                </a:lnTo>
                <a:lnTo>
                  <a:pt x="26900" y="18672"/>
                </a:lnTo>
                <a:lnTo>
                  <a:pt x="28839" y="18778"/>
                </a:lnTo>
                <a:lnTo>
                  <a:pt x="26900" y="18078"/>
                </a:lnTo>
                <a:lnTo>
                  <a:pt x="26958" y="15433"/>
                </a:lnTo>
                <a:lnTo>
                  <a:pt x="27015" y="12681"/>
                </a:lnTo>
                <a:lnTo>
                  <a:pt x="27129" y="9820"/>
                </a:lnTo>
                <a:lnTo>
                  <a:pt x="29179" y="9928"/>
                </a:lnTo>
                <a:lnTo>
                  <a:pt x="27186" y="9064"/>
                </a:lnTo>
                <a:lnTo>
                  <a:pt x="27300" y="6150"/>
                </a:lnTo>
                <a:lnTo>
                  <a:pt x="27413" y="3128"/>
                </a:lnTo>
                <a:lnTo>
                  <a:pt x="27584" y="0"/>
                </a:lnTo>
                <a:lnTo>
                  <a:pt x="27357" y="0"/>
                </a:lnTo>
                <a:close/>
              </a:path>
            </a:pathLst>
          </a:custGeom>
          <a:solidFill>
            <a:srgbClr val="0970AC"/>
          </a:solidFill>
        </p:spPr>
        <p:txBody>
          <a:bodyPr wrap="square" lIns="0" tIns="0" rIns="0" bIns="0" rtlCol="0">
            <a:noAutofit/>
          </a:bodyPr>
          <a:lstStyle/>
          <a:p>
            <a:endParaRPr/>
          </a:p>
        </p:txBody>
      </p:sp>
      <p:sp>
        <p:nvSpPr>
          <p:cNvPr id="467" name="object 467"/>
          <p:cNvSpPr/>
          <p:nvPr/>
        </p:nvSpPr>
        <p:spPr>
          <a:xfrm>
            <a:off x="433963" y="743558"/>
            <a:ext cx="10488" cy="40204"/>
          </a:xfrm>
          <a:custGeom>
            <a:avLst/>
            <a:gdLst/>
            <a:ahLst/>
            <a:cxnLst/>
            <a:rect l="l" t="t" r="r" b="b"/>
            <a:pathLst>
              <a:path w="10488" h="40204">
                <a:moveTo>
                  <a:pt x="10031" y="216"/>
                </a:moveTo>
                <a:lnTo>
                  <a:pt x="10488" y="216"/>
                </a:lnTo>
                <a:lnTo>
                  <a:pt x="8891" y="53"/>
                </a:lnTo>
                <a:lnTo>
                  <a:pt x="7296" y="0"/>
                </a:lnTo>
                <a:lnTo>
                  <a:pt x="4048" y="0"/>
                </a:lnTo>
                <a:lnTo>
                  <a:pt x="2450" y="53"/>
                </a:lnTo>
                <a:lnTo>
                  <a:pt x="912" y="216"/>
                </a:lnTo>
                <a:lnTo>
                  <a:pt x="2279" y="269"/>
                </a:lnTo>
                <a:lnTo>
                  <a:pt x="3649" y="324"/>
                </a:lnTo>
                <a:lnTo>
                  <a:pt x="7810" y="324"/>
                </a:lnTo>
                <a:lnTo>
                  <a:pt x="9233" y="269"/>
                </a:lnTo>
                <a:lnTo>
                  <a:pt x="9348" y="3344"/>
                </a:lnTo>
                <a:lnTo>
                  <a:pt x="9405" y="6422"/>
                </a:lnTo>
                <a:lnTo>
                  <a:pt x="9519" y="9336"/>
                </a:lnTo>
                <a:lnTo>
                  <a:pt x="8492" y="9389"/>
                </a:lnTo>
                <a:lnTo>
                  <a:pt x="7467" y="9389"/>
                </a:lnTo>
                <a:lnTo>
                  <a:pt x="6440" y="9444"/>
                </a:lnTo>
                <a:lnTo>
                  <a:pt x="4331" y="9444"/>
                </a:lnTo>
                <a:lnTo>
                  <a:pt x="2279" y="9389"/>
                </a:lnTo>
                <a:lnTo>
                  <a:pt x="285" y="9281"/>
                </a:lnTo>
                <a:lnTo>
                  <a:pt x="2279" y="10145"/>
                </a:lnTo>
                <a:lnTo>
                  <a:pt x="4331" y="10200"/>
                </a:lnTo>
                <a:lnTo>
                  <a:pt x="6440" y="10145"/>
                </a:lnTo>
                <a:lnTo>
                  <a:pt x="8492" y="10145"/>
                </a:lnTo>
                <a:lnTo>
                  <a:pt x="9519" y="10091"/>
                </a:lnTo>
                <a:lnTo>
                  <a:pt x="9576" y="12952"/>
                </a:lnTo>
                <a:lnTo>
                  <a:pt x="9632" y="15703"/>
                </a:lnTo>
                <a:lnTo>
                  <a:pt x="9689" y="18348"/>
                </a:lnTo>
                <a:lnTo>
                  <a:pt x="8436" y="18403"/>
                </a:lnTo>
                <a:lnTo>
                  <a:pt x="7181" y="18456"/>
                </a:lnTo>
                <a:lnTo>
                  <a:pt x="3876" y="18456"/>
                </a:lnTo>
                <a:lnTo>
                  <a:pt x="1939" y="18403"/>
                </a:lnTo>
                <a:lnTo>
                  <a:pt x="0" y="18294"/>
                </a:lnTo>
                <a:lnTo>
                  <a:pt x="1939" y="18995"/>
                </a:lnTo>
                <a:lnTo>
                  <a:pt x="3876" y="19050"/>
                </a:lnTo>
                <a:lnTo>
                  <a:pt x="7181" y="19050"/>
                </a:lnTo>
                <a:lnTo>
                  <a:pt x="8436" y="18995"/>
                </a:lnTo>
                <a:lnTo>
                  <a:pt x="9689" y="18995"/>
                </a:lnTo>
                <a:lnTo>
                  <a:pt x="9747" y="21803"/>
                </a:lnTo>
                <a:lnTo>
                  <a:pt x="9803" y="40204"/>
                </a:lnTo>
                <a:lnTo>
                  <a:pt x="9975" y="38585"/>
                </a:lnTo>
                <a:lnTo>
                  <a:pt x="10089" y="36804"/>
                </a:lnTo>
                <a:lnTo>
                  <a:pt x="10202" y="34754"/>
                </a:lnTo>
                <a:lnTo>
                  <a:pt x="10146" y="3344"/>
                </a:lnTo>
                <a:lnTo>
                  <a:pt x="10031" y="216"/>
                </a:lnTo>
                <a:close/>
              </a:path>
            </a:pathLst>
          </a:custGeom>
          <a:solidFill>
            <a:srgbClr val="0970AC"/>
          </a:solidFill>
        </p:spPr>
        <p:txBody>
          <a:bodyPr wrap="square" lIns="0" tIns="0" rIns="0" bIns="0" rtlCol="0">
            <a:noAutofit/>
          </a:bodyPr>
          <a:lstStyle/>
          <a:p>
            <a:endParaRPr/>
          </a:p>
        </p:txBody>
      </p:sp>
      <p:sp>
        <p:nvSpPr>
          <p:cNvPr id="468" name="object 468"/>
          <p:cNvSpPr/>
          <p:nvPr/>
        </p:nvSpPr>
        <p:spPr>
          <a:xfrm>
            <a:off x="444165" y="749926"/>
            <a:ext cx="114" cy="27955"/>
          </a:xfrm>
          <a:custGeom>
            <a:avLst/>
            <a:gdLst/>
            <a:ahLst/>
            <a:cxnLst/>
            <a:rect l="l" t="t" r="r" b="b"/>
            <a:pathLst>
              <a:path w="114" h="27955">
                <a:moveTo>
                  <a:pt x="0" y="0"/>
                </a:moveTo>
                <a:lnTo>
                  <a:pt x="0" y="27955"/>
                </a:lnTo>
                <a:lnTo>
                  <a:pt x="0" y="27145"/>
                </a:lnTo>
                <a:lnTo>
                  <a:pt x="114" y="25311"/>
                </a:lnTo>
                <a:lnTo>
                  <a:pt x="56" y="2969"/>
                </a:lnTo>
                <a:lnTo>
                  <a:pt x="0" y="0"/>
                </a:lnTo>
                <a:close/>
              </a:path>
            </a:pathLst>
          </a:custGeom>
          <a:solidFill>
            <a:srgbClr val="0970AC"/>
          </a:solidFill>
        </p:spPr>
        <p:txBody>
          <a:bodyPr wrap="square" lIns="0" tIns="0" rIns="0" bIns="0" rtlCol="0">
            <a:noAutofit/>
          </a:bodyPr>
          <a:lstStyle/>
          <a:p>
            <a:endParaRPr/>
          </a:p>
        </p:txBody>
      </p:sp>
      <p:sp>
        <p:nvSpPr>
          <p:cNvPr id="469" name="object 469"/>
          <p:cNvSpPr/>
          <p:nvPr/>
        </p:nvSpPr>
        <p:spPr>
          <a:xfrm>
            <a:off x="413902" y="775615"/>
            <a:ext cx="22113" cy="10684"/>
          </a:xfrm>
          <a:custGeom>
            <a:avLst/>
            <a:gdLst/>
            <a:ahLst/>
            <a:cxnLst/>
            <a:rect l="l" t="t" r="r" b="b"/>
            <a:pathLst>
              <a:path w="22113" h="10684">
                <a:moveTo>
                  <a:pt x="283" y="4911"/>
                </a:moveTo>
                <a:lnTo>
                  <a:pt x="853" y="5288"/>
                </a:lnTo>
                <a:lnTo>
                  <a:pt x="1482" y="5450"/>
                </a:lnTo>
                <a:lnTo>
                  <a:pt x="2164" y="5666"/>
                </a:lnTo>
                <a:lnTo>
                  <a:pt x="2849" y="5828"/>
                </a:lnTo>
                <a:lnTo>
                  <a:pt x="3133" y="6475"/>
                </a:lnTo>
                <a:lnTo>
                  <a:pt x="3590" y="6691"/>
                </a:lnTo>
                <a:lnTo>
                  <a:pt x="3304" y="5936"/>
                </a:lnTo>
                <a:lnTo>
                  <a:pt x="5983" y="6583"/>
                </a:lnTo>
                <a:lnTo>
                  <a:pt x="8833" y="7177"/>
                </a:lnTo>
                <a:lnTo>
                  <a:pt x="11854" y="7608"/>
                </a:lnTo>
                <a:lnTo>
                  <a:pt x="12140" y="8742"/>
                </a:lnTo>
                <a:lnTo>
                  <a:pt x="12538" y="9714"/>
                </a:lnTo>
                <a:lnTo>
                  <a:pt x="12881" y="10631"/>
                </a:lnTo>
                <a:lnTo>
                  <a:pt x="13279" y="10684"/>
                </a:lnTo>
                <a:lnTo>
                  <a:pt x="12937" y="9822"/>
                </a:lnTo>
                <a:lnTo>
                  <a:pt x="12595" y="8795"/>
                </a:lnTo>
                <a:lnTo>
                  <a:pt x="12252" y="7661"/>
                </a:lnTo>
                <a:lnTo>
                  <a:pt x="14818" y="8039"/>
                </a:lnTo>
                <a:lnTo>
                  <a:pt x="17497" y="8311"/>
                </a:lnTo>
                <a:lnTo>
                  <a:pt x="20232" y="8417"/>
                </a:lnTo>
                <a:lnTo>
                  <a:pt x="20461" y="9822"/>
                </a:lnTo>
                <a:lnTo>
                  <a:pt x="20346" y="4694"/>
                </a:lnTo>
                <a:lnTo>
                  <a:pt x="20232" y="2697"/>
                </a:lnTo>
                <a:lnTo>
                  <a:pt x="22113" y="2752"/>
                </a:lnTo>
                <a:lnTo>
                  <a:pt x="20232" y="2211"/>
                </a:lnTo>
                <a:lnTo>
                  <a:pt x="20175" y="1725"/>
                </a:lnTo>
                <a:lnTo>
                  <a:pt x="20175" y="8039"/>
                </a:lnTo>
                <a:lnTo>
                  <a:pt x="17440" y="7933"/>
                </a:lnTo>
                <a:lnTo>
                  <a:pt x="14762" y="7661"/>
                </a:lnTo>
                <a:lnTo>
                  <a:pt x="12196" y="7284"/>
                </a:lnTo>
                <a:lnTo>
                  <a:pt x="11741" y="5666"/>
                </a:lnTo>
                <a:lnTo>
                  <a:pt x="11398" y="3830"/>
                </a:lnTo>
                <a:lnTo>
                  <a:pt x="11112" y="1833"/>
                </a:lnTo>
                <a:lnTo>
                  <a:pt x="13849" y="1780"/>
                </a:lnTo>
                <a:lnTo>
                  <a:pt x="11056" y="1347"/>
                </a:lnTo>
                <a:lnTo>
                  <a:pt x="11284" y="5611"/>
                </a:lnTo>
                <a:lnTo>
                  <a:pt x="11741" y="7231"/>
                </a:lnTo>
                <a:lnTo>
                  <a:pt x="8720" y="6800"/>
                </a:lnTo>
                <a:lnTo>
                  <a:pt x="5870" y="6205"/>
                </a:lnTo>
                <a:lnTo>
                  <a:pt x="3133" y="5558"/>
                </a:lnTo>
                <a:lnTo>
                  <a:pt x="2622" y="4047"/>
                </a:lnTo>
                <a:lnTo>
                  <a:pt x="2108" y="2374"/>
                </a:lnTo>
                <a:lnTo>
                  <a:pt x="1766" y="539"/>
                </a:lnTo>
                <a:lnTo>
                  <a:pt x="1653" y="0"/>
                </a:lnTo>
                <a:lnTo>
                  <a:pt x="1709" y="2374"/>
                </a:lnTo>
                <a:lnTo>
                  <a:pt x="2164" y="3992"/>
                </a:lnTo>
                <a:lnTo>
                  <a:pt x="2734" y="5450"/>
                </a:lnTo>
                <a:lnTo>
                  <a:pt x="1766" y="5180"/>
                </a:lnTo>
                <a:lnTo>
                  <a:pt x="912" y="4964"/>
                </a:lnTo>
                <a:lnTo>
                  <a:pt x="0" y="4694"/>
                </a:lnTo>
                <a:lnTo>
                  <a:pt x="283" y="4911"/>
                </a:lnTo>
                <a:close/>
              </a:path>
            </a:pathLst>
          </a:custGeom>
          <a:solidFill>
            <a:srgbClr val="0970AC"/>
          </a:solidFill>
        </p:spPr>
        <p:txBody>
          <a:bodyPr wrap="square" lIns="0" tIns="0" rIns="0" bIns="0" rtlCol="0">
            <a:noAutofit/>
          </a:bodyPr>
          <a:lstStyle/>
          <a:p>
            <a:endParaRPr/>
          </a:p>
        </p:txBody>
      </p:sp>
      <p:sp>
        <p:nvSpPr>
          <p:cNvPr id="470" name="object 470"/>
          <p:cNvSpPr/>
          <p:nvPr/>
        </p:nvSpPr>
        <p:spPr>
          <a:xfrm>
            <a:off x="444280" y="745178"/>
            <a:ext cx="18864" cy="31893"/>
          </a:xfrm>
          <a:custGeom>
            <a:avLst/>
            <a:gdLst/>
            <a:ahLst/>
            <a:cxnLst/>
            <a:rect l="l" t="t" r="r" b="b"/>
            <a:pathLst>
              <a:path w="18864" h="31893">
                <a:moveTo>
                  <a:pt x="18294" y="5072"/>
                </a:moveTo>
                <a:lnTo>
                  <a:pt x="15559" y="5773"/>
                </a:lnTo>
                <a:lnTo>
                  <a:pt x="12651" y="6367"/>
                </a:lnTo>
                <a:lnTo>
                  <a:pt x="9630" y="6800"/>
                </a:lnTo>
                <a:lnTo>
                  <a:pt x="9517" y="4641"/>
                </a:lnTo>
                <a:lnTo>
                  <a:pt x="9290" y="2428"/>
                </a:lnTo>
                <a:lnTo>
                  <a:pt x="9119" y="214"/>
                </a:lnTo>
                <a:lnTo>
                  <a:pt x="8833" y="108"/>
                </a:lnTo>
                <a:lnTo>
                  <a:pt x="8377" y="0"/>
                </a:lnTo>
                <a:lnTo>
                  <a:pt x="8605" y="2319"/>
                </a:lnTo>
                <a:lnTo>
                  <a:pt x="8776" y="4641"/>
                </a:lnTo>
                <a:lnTo>
                  <a:pt x="8947" y="6906"/>
                </a:lnTo>
                <a:lnTo>
                  <a:pt x="6041" y="7284"/>
                </a:lnTo>
                <a:lnTo>
                  <a:pt x="3020" y="7555"/>
                </a:lnTo>
                <a:lnTo>
                  <a:pt x="0" y="8472"/>
                </a:lnTo>
                <a:lnTo>
                  <a:pt x="3020" y="8311"/>
                </a:lnTo>
                <a:lnTo>
                  <a:pt x="6041" y="8039"/>
                </a:lnTo>
                <a:lnTo>
                  <a:pt x="9004" y="7608"/>
                </a:lnTo>
                <a:lnTo>
                  <a:pt x="9175" y="10469"/>
                </a:lnTo>
                <a:lnTo>
                  <a:pt x="9290" y="13275"/>
                </a:lnTo>
                <a:lnTo>
                  <a:pt x="9346" y="15919"/>
                </a:lnTo>
                <a:lnTo>
                  <a:pt x="6325" y="16297"/>
                </a:lnTo>
                <a:lnTo>
                  <a:pt x="3248" y="16567"/>
                </a:lnTo>
                <a:lnTo>
                  <a:pt x="112" y="16728"/>
                </a:lnTo>
                <a:lnTo>
                  <a:pt x="112" y="14084"/>
                </a:lnTo>
                <a:lnTo>
                  <a:pt x="56" y="11333"/>
                </a:lnTo>
                <a:lnTo>
                  <a:pt x="56" y="25417"/>
                </a:lnTo>
                <a:lnTo>
                  <a:pt x="112" y="22881"/>
                </a:lnTo>
                <a:lnTo>
                  <a:pt x="112" y="17322"/>
                </a:lnTo>
                <a:lnTo>
                  <a:pt x="3248" y="17161"/>
                </a:lnTo>
                <a:lnTo>
                  <a:pt x="6325" y="16891"/>
                </a:lnTo>
                <a:lnTo>
                  <a:pt x="9346" y="16514"/>
                </a:lnTo>
                <a:lnTo>
                  <a:pt x="9403" y="19373"/>
                </a:lnTo>
                <a:lnTo>
                  <a:pt x="9346" y="22072"/>
                </a:lnTo>
                <a:lnTo>
                  <a:pt x="9403" y="31893"/>
                </a:lnTo>
                <a:lnTo>
                  <a:pt x="9403" y="31570"/>
                </a:lnTo>
                <a:lnTo>
                  <a:pt x="9630" y="29573"/>
                </a:lnTo>
                <a:lnTo>
                  <a:pt x="9745" y="27414"/>
                </a:lnTo>
                <a:lnTo>
                  <a:pt x="9860" y="25093"/>
                </a:lnTo>
                <a:lnTo>
                  <a:pt x="9860" y="10361"/>
                </a:lnTo>
                <a:lnTo>
                  <a:pt x="9689" y="7500"/>
                </a:lnTo>
                <a:lnTo>
                  <a:pt x="12709" y="7069"/>
                </a:lnTo>
                <a:lnTo>
                  <a:pt x="15616" y="6528"/>
                </a:lnTo>
                <a:lnTo>
                  <a:pt x="18409" y="5773"/>
                </a:lnTo>
                <a:lnTo>
                  <a:pt x="18693" y="8689"/>
                </a:lnTo>
                <a:lnTo>
                  <a:pt x="18864" y="11439"/>
                </a:lnTo>
                <a:lnTo>
                  <a:pt x="18864" y="4370"/>
                </a:lnTo>
                <a:lnTo>
                  <a:pt x="18238" y="4316"/>
                </a:lnTo>
                <a:lnTo>
                  <a:pt x="18294" y="5072"/>
                </a:lnTo>
                <a:close/>
              </a:path>
            </a:pathLst>
          </a:custGeom>
          <a:solidFill>
            <a:srgbClr val="0970AC"/>
          </a:solidFill>
        </p:spPr>
        <p:txBody>
          <a:bodyPr wrap="square" lIns="0" tIns="0" rIns="0" bIns="0" rtlCol="0">
            <a:noAutofit/>
          </a:bodyPr>
          <a:lstStyle/>
          <a:p>
            <a:endParaRPr/>
          </a:p>
        </p:txBody>
      </p:sp>
      <p:sp>
        <p:nvSpPr>
          <p:cNvPr id="471" name="object 471"/>
          <p:cNvSpPr/>
          <p:nvPr/>
        </p:nvSpPr>
        <p:spPr>
          <a:xfrm>
            <a:off x="405353" y="750628"/>
            <a:ext cx="18751" cy="24176"/>
          </a:xfrm>
          <a:custGeom>
            <a:avLst/>
            <a:gdLst/>
            <a:ahLst/>
            <a:cxnLst/>
            <a:rect l="l" t="t" r="r" b="b"/>
            <a:pathLst>
              <a:path w="18751" h="24176">
                <a:moveTo>
                  <a:pt x="1139" y="19750"/>
                </a:moveTo>
                <a:lnTo>
                  <a:pt x="741" y="17431"/>
                </a:lnTo>
                <a:lnTo>
                  <a:pt x="569" y="15003"/>
                </a:lnTo>
                <a:lnTo>
                  <a:pt x="3133" y="15919"/>
                </a:lnTo>
                <a:lnTo>
                  <a:pt x="5870" y="16783"/>
                </a:lnTo>
                <a:lnTo>
                  <a:pt x="8776" y="17539"/>
                </a:lnTo>
                <a:lnTo>
                  <a:pt x="8947" y="20020"/>
                </a:lnTo>
                <a:lnTo>
                  <a:pt x="9231" y="22287"/>
                </a:lnTo>
                <a:lnTo>
                  <a:pt x="9119" y="14570"/>
                </a:lnTo>
                <a:lnTo>
                  <a:pt x="9062" y="11819"/>
                </a:lnTo>
                <a:lnTo>
                  <a:pt x="9119" y="8958"/>
                </a:lnTo>
                <a:lnTo>
                  <a:pt x="12025" y="9714"/>
                </a:lnTo>
                <a:lnTo>
                  <a:pt x="15046" y="10308"/>
                </a:lnTo>
                <a:lnTo>
                  <a:pt x="18181" y="10792"/>
                </a:lnTo>
                <a:lnTo>
                  <a:pt x="18123" y="13653"/>
                </a:lnTo>
                <a:lnTo>
                  <a:pt x="18238" y="16405"/>
                </a:lnTo>
                <a:lnTo>
                  <a:pt x="18351" y="18942"/>
                </a:lnTo>
                <a:lnTo>
                  <a:pt x="15217" y="18456"/>
                </a:lnTo>
                <a:lnTo>
                  <a:pt x="12140" y="17862"/>
                </a:lnTo>
                <a:lnTo>
                  <a:pt x="12196" y="18403"/>
                </a:lnTo>
                <a:lnTo>
                  <a:pt x="15217" y="18995"/>
                </a:lnTo>
                <a:lnTo>
                  <a:pt x="18409" y="19481"/>
                </a:lnTo>
                <a:lnTo>
                  <a:pt x="18522" y="21909"/>
                </a:lnTo>
                <a:lnTo>
                  <a:pt x="18751" y="24176"/>
                </a:lnTo>
                <a:lnTo>
                  <a:pt x="18522" y="1888"/>
                </a:lnTo>
                <a:lnTo>
                  <a:pt x="18351" y="4749"/>
                </a:lnTo>
                <a:lnTo>
                  <a:pt x="18238" y="7555"/>
                </a:lnTo>
                <a:lnTo>
                  <a:pt x="18181" y="10200"/>
                </a:lnTo>
                <a:lnTo>
                  <a:pt x="15046" y="9714"/>
                </a:lnTo>
                <a:lnTo>
                  <a:pt x="12025" y="9119"/>
                </a:lnTo>
                <a:lnTo>
                  <a:pt x="9175" y="8364"/>
                </a:lnTo>
                <a:lnTo>
                  <a:pt x="9175" y="0"/>
                </a:lnTo>
                <a:lnTo>
                  <a:pt x="8833" y="2805"/>
                </a:lnTo>
                <a:lnTo>
                  <a:pt x="8661" y="5558"/>
                </a:lnTo>
                <a:lnTo>
                  <a:pt x="8549" y="8202"/>
                </a:lnTo>
                <a:lnTo>
                  <a:pt x="6553" y="7663"/>
                </a:lnTo>
                <a:lnTo>
                  <a:pt x="4559" y="7069"/>
                </a:lnTo>
                <a:lnTo>
                  <a:pt x="2734" y="6422"/>
                </a:lnTo>
                <a:lnTo>
                  <a:pt x="2392" y="6908"/>
                </a:lnTo>
                <a:lnTo>
                  <a:pt x="4388" y="7608"/>
                </a:lnTo>
                <a:lnTo>
                  <a:pt x="6440" y="8256"/>
                </a:lnTo>
                <a:lnTo>
                  <a:pt x="8549" y="8797"/>
                </a:lnTo>
                <a:lnTo>
                  <a:pt x="8492" y="11656"/>
                </a:lnTo>
                <a:lnTo>
                  <a:pt x="8549" y="14462"/>
                </a:lnTo>
                <a:lnTo>
                  <a:pt x="8720" y="17053"/>
                </a:lnTo>
                <a:lnTo>
                  <a:pt x="5812" y="16297"/>
                </a:lnTo>
                <a:lnTo>
                  <a:pt x="3077" y="15433"/>
                </a:lnTo>
                <a:lnTo>
                  <a:pt x="513" y="14517"/>
                </a:lnTo>
                <a:lnTo>
                  <a:pt x="455" y="13545"/>
                </a:lnTo>
                <a:lnTo>
                  <a:pt x="455" y="12628"/>
                </a:lnTo>
                <a:lnTo>
                  <a:pt x="398" y="11603"/>
                </a:lnTo>
                <a:lnTo>
                  <a:pt x="171" y="12681"/>
                </a:lnTo>
                <a:lnTo>
                  <a:pt x="56" y="13706"/>
                </a:lnTo>
                <a:lnTo>
                  <a:pt x="0" y="14786"/>
                </a:lnTo>
                <a:lnTo>
                  <a:pt x="112" y="16244"/>
                </a:lnTo>
                <a:lnTo>
                  <a:pt x="342" y="17647"/>
                </a:lnTo>
                <a:lnTo>
                  <a:pt x="569" y="18995"/>
                </a:lnTo>
                <a:lnTo>
                  <a:pt x="797" y="19967"/>
                </a:lnTo>
                <a:lnTo>
                  <a:pt x="1196" y="20939"/>
                </a:lnTo>
                <a:lnTo>
                  <a:pt x="1653" y="21856"/>
                </a:lnTo>
                <a:lnTo>
                  <a:pt x="1139" y="19750"/>
                </a:lnTo>
                <a:close/>
              </a:path>
            </a:pathLst>
          </a:custGeom>
          <a:solidFill>
            <a:srgbClr val="0970AC"/>
          </a:solidFill>
        </p:spPr>
        <p:txBody>
          <a:bodyPr wrap="square" lIns="0" tIns="0" rIns="0" bIns="0" rtlCol="0">
            <a:noAutofit/>
          </a:bodyPr>
          <a:lstStyle/>
          <a:p>
            <a:endParaRPr/>
          </a:p>
        </p:txBody>
      </p:sp>
      <p:sp>
        <p:nvSpPr>
          <p:cNvPr id="472" name="object 472"/>
          <p:cNvSpPr/>
          <p:nvPr/>
        </p:nvSpPr>
        <p:spPr>
          <a:xfrm>
            <a:off x="405866" y="751384"/>
            <a:ext cx="11682" cy="21531"/>
          </a:xfrm>
          <a:custGeom>
            <a:avLst/>
            <a:gdLst/>
            <a:ahLst/>
            <a:cxnLst/>
            <a:rect l="l" t="t" r="r" b="b"/>
            <a:pathLst>
              <a:path w="11682" h="21531">
                <a:moveTo>
                  <a:pt x="8776" y="16405"/>
                </a:moveTo>
                <a:lnTo>
                  <a:pt x="8605" y="13814"/>
                </a:lnTo>
                <a:lnTo>
                  <a:pt x="8549" y="11063"/>
                </a:lnTo>
                <a:lnTo>
                  <a:pt x="8605" y="0"/>
                </a:lnTo>
                <a:lnTo>
                  <a:pt x="8319" y="2536"/>
                </a:lnTo>
                <a:lnTo>
                  <a:pt x="8148" y="5072"/>
                </a:lnTo>
                <a:lnTo>
                  <a:pt x="8035" y="7447"/>
                </a:lnTo>
                <a:lnTo>
                  <a:pt x="6210" y="6961"/>
                </a:lnTo>
                <a:lnTo>
                  <a:pt x="4444" y="6475"/>
                </a:lnTo>
                <a:lnTo>
                  <a:pt x="2734" y="5881"/>
                </a:lnTo>
                <a:lnTo>
                  <a:pt x="2448" y="6367"/>
                </a:lnTo>
                <a:lnTo>
                  <a:pt x="4273" y="6961"/>
                </a:lnTo>
                <a:lnTo>
                  <a:pt x="6098" y="7555"/>
                </a:lnTo>
                <a:lnTo>
                  <a:pt x="8035" y="8041"/>
                </a:lnTo>
                <a:lnTo>
                  <a:pt x="7979" y="10900"/>
                </a:lnTo>
                <a:lnTo>
                  <a:pt x="8035" y="13706"/>
                </a:lnTo>
                <a:lnTo>
                  <a:pt x="8206" y="16297"/>
                </a:lnTo>
                <a:lnTo>
                  <a:pt x="5298" y="15542"/>
                </a:lnTo>
                <a:lnTo>
                  <a:pt x="2563" y="14678"/>
                </a:lnTo>
                <a:lnTo>
                  <a:pt x="56" y="13761"/>
                </a:lnTo>
                <a:lnTo>
                  <a:pt x="56" y="13977"/>
                </a:lnTo>
                <a:lnTo>
                  <a:pt x="0" y="14517"/>
                </a:lnTo>
                <a:lnTo>
                  <a:pt x="0" y="15811"/>
                </a:lnTo>
                <a:lnTo>
                  <a:pt x="227" y="17106"/>
                </a:lnTo>
                <a:lnTo>
                  <a:pt x="569" y="18403"/>
                </a:lnTo>
                <a:lnTo>
                  <a:pt x="340" y="17053"/>
                </a:lnTo>
                <a:lnTo>
                  <a:pt x="169" y="15703"/>
                </a:lnTo>
                <a:lnTo>
                  <a:pt x="56" y="14247"/>
                </a:lnTo>
                <a:lnTo>
                  <a:pt x="2620" y="15164"/>
                </a:lnTo>
                <a:lnTo>
                  <a:pt x="5357" y="16028"/>
                </a:lnTo>
                <a:lnTo>
                  <a:pt x="8263" y="16783"/>
                </a:lnTo>
                <a:lnTo>
                  <a:pt x="8434" y="19264"/>
                </a:lnTo>
                <a:lnTo>
                  <a:pt x="8718" y="21531"/>
                </a:lnTo>
                <a:lnTo>
                  <a:pt x="8776" y="16945"/>
                </a:lnTo>
                <a:lnTo>
                  <a:pt x="11682" y="17647"/>
                </a:lnTo>
                <a:lnTo>
                  <a:pt x="11626" y="17106"/>
                </a:lnTo>
                <a:lnTo>
                  <a:pt x="8776" y="16405"/>
                </a:lnTo>
                <a:close/>
              </a:path>
            </a:pathLst>
          </a:custGeom>
          <a:solidFill>
            <a:srgbClr val="0973AC"/>
          </a:solidFill>
        </p:spPr>
        <p:txBody>
          <a:bodyPr wrap="square" lIns="0" tIns="0" rIns="0" bIns="0" rtlCol="0">
            <a:noAutofit/>
          </a:bodyPr>
          <a:lstStyle/>
          <a:p>
            <a:endParaRPr/>
          </a:p>
        </p:txBody>
      </p:sp>
      <p:sp>
        <p:nvSpPr>
          <p:cNvPr id="473" name="object 473"/>
          <p:cNvSpPr/>
          <p:nvPr/>
        </p:nvSpPr>
        <p:spPr>
          <a:xfrm>
            <a:off x="414643" y="747175"/>
            <a:ext cx="57572" cy="40312"/>
          </a:xfrm>
          <a:custGeom>
            <a:avLst/>
            <a:gdLst/>
            <a:ahLst/>
            <a:cxnLst/>
            <a:rect l="l" t="t" r="r" b="b"/>
            <a:pathLst>
              <a:path w="57572" h="40312">
                <a:moveTo>
                  <a:pt x="56364" y="26496"/>
                </a:moveTo>
                <a:lnTo>
                  <a:pt x="56203" y="27145"/>
                </a:lnTo>
                <a:lnTo>
                  <a:pt x="56545" y="26604"/>
                </a:lnTo>
                <a:lnTo>
                  <a:pt x="56827" y="26065"/>
                </a:lnTo>
                <a:lnTo>
                  <a:pt x="57109" y="25525"/>
                </a:lnTo>
                <a:lnTo>
                  <a:pt x="57572" y="23420"/>
                </a:lnTo>
                <a:lnTo>
                  <a:pt x="57330" y="21262"/>
                </a:lnTo>
                <a:lnTo>
                  <a:pt x="57048" y="23637"/>
                </a:lnTo>
                <a:lnTo>
                  <a:pt x="56545" y="25740"/>
                </a:lnTo>
                <a:lnTo>
                  <a:pt x="53973" y="26659"/>
                </a:lnTo>
                <a:lnTo>
                  <a:pt x="51123" y="27521"/>
                </a:lnTo>
                <a:lnTo>
                  <a:pt x="48217" y="28223"/>
                </a:lnTo>
                <a:lnTo>
                  <a:pt x="48274" y="23906"/>
                </a:lnTo>
                <a:lnTo>
                  <a:pt x="48046" y="26226"/>
                </a:lnTo>
                <a:lnTo>
                  <a:pt x="47704" y="28331"/>
                </a:lnTo>
                <a:lnTo>
                  <a:pt x="44967" y="28925"/>
                </a:lnTo>
                <a:lnTo>
                  <a:pt x="42061" y="29465"/>
                </a:lnTo>
                <a:lnTo>
                  <a:pt x="39040" y="29896"/>
                </a:lnTo>
                <a:lnTo>
                  <a:pt x="39040" y="17376"/>
                </a:lnTo>
                <a:lnTo>
                  <a:pt x="38983" y="20075"/>
                </a:lnTo>
                <a:lnTo>
                  <a:pt x="38927" y="22611"/>
                </a:lnTo>
                <a:lnTo>
                  <a:pt x="35962" y="22989"/>
                </a:lnTo>
                <a:lnTo>
                  <a:pt x="32885" y="23259"/>
                </a:lnTo>
                <a:lnTo>
                  <a:pt x="29693" y="23420"/>
                </a:lnTo>
                <a:lnTo>
                  <a:pt x="29693" y="9336"/>
                </a:lnTo>
                <a:lnTo>
                  <a:pt x="29637" y="6475"/>
                </a:lnTo>
                <a:lnTo>
                  <a:pt x="29578" y="5719"/>
                </a:lnTo>
                <a:lnTo>
                  <a:pt x="29637" y="28062"/>
                </a:lnTo>
                <a:lnTo>
                  <a:pt x="29693" y="26065"/>
                </a:lnTo>
                <a:lnTo>
                  <a:pt x="29693" y="23959"/>
                </a:lnTo>
                <a:lnTo>
                  <a:pt x="32829" y="23798"/>
                </a:lnTo>
                <a:lnTo>
                  <a:pt x="35906" y="23528"/>
                </a:lnTo>
                <a:lnTo>
                  <a:pt x="38927" y="23151"/>
                </a:lnTo>
                <a:lnTo>
                  <a:pt x="38812" y="25417"/>
                </a:lnTo>
                <a:lnTo>
                  <a:pt x="38697" y="27576"/>
                </a:lnTo>
                <a:lnTo>
                  <a:pt x="38528" y="29518"/>
                </a:lnTo>
                <a:lnTo>
                  <a:pt x="38528" y="29951"/>
                </a:lnTo>
                <a:lnTo>
                  <a:pt x="35620" y="30328"/>
                </a:lnTo>
                <a:lnTo>
                  <a:pt x="32599" y="30598"/>
                </a:lnTo>
                <a:lnTo>
                  <a:pt x="29522" y="30706"/>
                </a:lnTo>
                <a:lnTo>
                  <a:pt x="29522" y="2914"/>
                </a:lnTo>
                <a:lnTo>
                  <a:pt x="29465" y="0"/>
                </a:lnTo>
                <a:lnTo>
                  <a:pt x="29522" y="31137"/>
                </a:lnTo>
                <a:lnTo>
                  <a:pt x="32543" y="31029"/>
                </a:lnTo>
                <a:lnTo>
                  <a:pt x="35564" y="30759"/>
                </a:lnTo>
                <a:lnTo>
                  <a:pt x="38470" y="30382"/>
                </a:lnTo>
                <a:lnTo>
                  <a:pt x="38242" y="32432"/>
                </a:lnTo>
                <a:lnTo>
                  <a:pt x="38015" y="34268"/>
                </a:lnTo>
                <a:lnTo>
                  <a:pt x="37672" y="35832"/>
                </a:lnTo>
                <a:lnTo>
                  <a:pt x="34937" y="36210"/>
                </a:lnTo>
                <a:lnTo>
                  <a:pt x="32088" y="36426"/>
                </a:lnTo>
                <a:lnTo>
                  <a:pt x="29123" y="36587"/>
                </a:lnTo>
                <a:lnTo>
                  <a:pt x="29067" y="26065"/>
                </a:lnTo>
                <a:lnTo>
                  <a:pt x="29008" y="28062"/>
                </a:lnTo>
                <a:lnTo>
                  <a:pt x="28952" y="29896"/>
                </a:lnTo>
                <a:lnTo>
                  <a:pt x="28952" y="30706"/>
                </a:lnTo>
                <a:lnTo>
                  <a:pt x="27756" y="30759"/>
                </a:lnTo>
                <a:lnTo>
                  <a:pt x="26501" y="30814"/>
                </a:lnTo>
                <a:lnTo>
                  <a:pt x="23309" y="30814"/>
                </a:lnTo>
                <a:lnTo>
                  <a:pt x="21371" y="30759"/>
                </a:lnTo>
                <a:lnTo>
                  <a:pt x="19490" y="30651"/>
                </a:lnTo>
                <a:lnTo>
                  <a:pt x="19434" y="30165"/>
                </a:lnTo>
                <a:lnTo>
                  <a:pt x="19434" y="36479"/>
                </a:lnTo>
                <a:lnTo>
                  <a:pt x="16699" y="36373"/>
                </a:lnTo>
                <a:lnTo>
                  <a:pt x="14021" y="36101"/>
                </a:lnTo>
                <a:lnTo>
                  <a:pt x="11455" y="35724"/>
                </a:lnTo>
                <a:lnTo>
                  <a:pt x="11000" y="34106"/>
                </a:lnTo>
                <a:lnTo>
                  <a:pt x="10657" y="32270"/>
                </a:lnTo>
                <a:lnTo>
                  <a:pt x="10371" y="30273"/>
                </a:lnTo>
                <a:lnTo>
                  <a:pt x="13108" y="30220"/>
                </a:lnTo>
                <a:lnTo>
                  <a:pt x="10315" y="29787"/>
                </a:lnTo>
                <a:lnTo>
                  <a:pt x="10542" y="34051"/>
                </a:lnTo>
                <a:lnTo>
                  <a:pt x="11000" y="35670"/>
                </a:lnTo>
                <a:lnTo>
                  <a:pt x="7979" y="35239"/>
                </a:lnTo>
                <a:lnTo>
                  <a:pt x="5129" y="34645"/>
                </a:lnTo>
                <a:lnTo>
                  <a:pt x="2392" y="33998"/>
                </a:lnTo>
                <a:lnTo>
                  <a:pt x="1881" y="32487"/>
                </a:lnTo>
                <a:lnTo>
                  <a:pt x="1367" y="30814"/>
                </a:lnTo>
                <a:lnTo>
                  <a:pt x="1025" y="28979"/>
                </a:lnTo>
                <a:lnTo>
                  <a:pt x="912" y="28439"/>
                </a:lnTo>
                <a:lnTo>
                  <a:pt x="968" y="30814"/>
                </a:lnTo>
                <a:lnTo>
                  <a:pt x="1423" y="32432"/>
                </a:lnTo>
                <a:lnTo>
                  <a:pt x="1993" y="33890"/>
                </a:lnTo>
                <a:lnTo>
                  <a:pt x="1311" y="33728"/>
                </a:lnTo>
                <a:lnTo>
                  <a:pt x="626" y="33512"/>
                </a:lnTo>
                <a:lnTo>
                  <a:pt x="0" y="33351"/>
                </a:lnTo>
                <a:lnTo>
                  <a:pt x="227" y="33565"/>
                </a:lnTo>
                <a:lnTo>
                  <a:pt x="797" y="33943"/>
                </a:lnTo>
                <a:lnTo>
                  <a:pt x="1252" y="34051"/>
                </a:lnTo>
                <a:lnTo>
                  <a:pt x="1651" y="34159"/>
                </a:lnTo>
                <a:lnTo>
                  <a:pt x="2108" y="34267"/>
                </a:lnTo>
                <a:lnTo>
                  <a:pt x="2279" y="34698"/>
                </a:lnTo>
                <a:lnTo>
                  <a:pt x="2791" y="34915"/>
                </a:lnTo>
                <a:lnTo>
                  <a:pt x="2563" y="34376"/>
                </a:lnTo>
                <a:lnTo>
                  <a:pt x="5242" y="35023"/>
                </a:lnTo>
                <a:lnTo>
                  <a:pt x="8092" y="35617"/>
                </a:lnTo>
                <a:lnTo>
                  <a:pt x="11112" y="36048"/>
                </a:lnTo>
                <a:lnTo>
                  <a:pt x="11398" y="37073"/>
                </a:lnTo>
                <a:lnTo>
                  <a:pt x="11741" y="38045"/>
                </a:lnTo>
                <a:lnTo>
                  <a:pt x="12081" y="38854"/>
                </a:lnTo>
                <a:lnTo>
                  <a:pt x="12480" y="38962"/>
                </a:lnTo>
                <a:lnTo>
                  <a:pt x="12140" y="38154"/>
                </a:lnTo>
                <a:lnTo>
                  <a:pt x="11797" y="37182"/>
                </a:lnTo>
                <a:lnTo>
                  <a:pt x="11511" y="36101"/>
                </a:lnTo>
                <a:lnTo>
                  <a:pt x="14077" y="36479"/>
                </a:lnTo>
                <a:lnTo>
                  <a:pt x="16755" y="36751"/>
                </a:lnTo>
                <a:lnTo>
                  <a:pt x="19490" y="36857"/>
                </a:lnTo>
                <a:lnTo>
                  <a:pt x="19720" y="38207"/>
                </a:lnTo>
                <a:lnTo>
                  <a:pt x="19889" y="39340"/>
                </a:lnTo>
                <a:lnTo>
                  <a:pt x="20119" y="40312"/>
                </a:lnTo>
                <a:lnTo>
                  <a:pt x="20459" y="40312"/>
                </a:lnTo>
                <a:lnTo>
                  <a:pt x="20290" y="39340"/>
                </a:lnTo>
                <a:lnTo>
                  <a:pt x="20119" y="38207"/>
                </a:lnTo>
                <a:lnTo>
                  <a:pt x="19948" y="36912"/>
                </a:lnTo>
                <a:lnTo>
                  <a:pt x="21599" y="36587"/>
                </a:lnTo>
                <a:lnTo>
                  <a:pt x="19889" y="36534"/>
                </a:lnTo>
                <a:lnTo>
                  <a:pt x="19720" y="34915"/>
                </a:lnTo>
                <a:lnTo>
                  <a:pt x="19605" y="33134"/>
                </a:lnTo>
                <a:lnTo>
                  <a:pt x="19490" y="31137"/>
                </a:lnTo>
                <a:lnTo>
                  <a:pt x="21371" y="31192"/>
                </a:lnTo>
                <a:lnTo>
                  <a:pt x="23309" y="31245"/>
                </a:lnTo>
                <a:lnTo>
                  <a:pt x="27756" y="31245"/>
                </a:lnTo>
                <a:lnTo>
                  <a:pt x="28952" y="31192"/>
                </a:lnTo>
                <a:lnTo>
                  <a:pt x="29067" y="36965"/>
                </a:lnTo>
                <a:lnTo>
                  <a:pt x="32029" y="36857"/>
                </a:lnTo>
                <a:lnTo>
                  <a:pt x="34879" y="36587"/>
                </a:lnTo>
                <a:lnTo>
                  <a:pt x="37616" y="36210"/>
                </a:lnTo>
                <a:lnTo>
                  <a:pt x="37388" y="37343"/>
                </a:lnTo>
                <a:lnTo>
                  <a:pt x="37102" y="38315"/>
                </a:lnTo>
                <a:lnTo>
                  <a:pt x="36875" y="39179"/>
                </a:lnTo>
                <a:lnTo>
                  <a:pt x="37217" y="39071"/>
                </a:lnTo>
                <a:lnTo>
                  <a:pt x="37501" y="38207"/>
                </a:lnTo>
                <a:lnTo>
                  <a:pt x="37787" y="37235"/>
                </a:lnTo>
                <a:lnTo>
                  <a:pt x="38015" y="36156"/>
                </a:lnTo>
                <a:lnTo>
                  <a:pt x="40864" y="35779"/>
                </a:lnTo>
                <a:lnTo>
                  <a:pt x="43599" y="35293"/>
                </a:lnTo>
                <a:lnTo>
                  <a:pt x="46221" y="34645"/>
                </a:lnTo>
                <a:lnTo>
                  <a:pt x="43714" y="34862"/>
                </a:lnTo>
                <a:lnTo>
                  <a:pt x="40977" y="35401"/>
                </a:lnTo>
                <a:lnTo>
                  <a:pt x="38071" y="35779"/>
                </a:lnTo>
                <a:lnTo>
                  <a:pt x="38413" y="34159"/>
                </a:lnTo>
                <a:lnTo>
                  <a:pt x="38756" y="32379"/>
                </a:lnTo>
                <a:lnTo>
                  <a:pt x="38983" y="30328"/>
                </a:lnTo>
                <a:lnTo>
                  <a:pt x="42004" y="29951"/>
                </a:lnTo>
                <a:lnTo>
                  <a:pt x="44854" y="29410"/>
                </a:lnTo>
                <a:lnTo>
                  <a:pt x="47647" y="28762"/>
                </a:lnTo>
                <a:lnTo>
                  <a:pt x="47305" y="30814"/>
                </a:lnTo>
                <a:lnTo>
                  <a:pt x="46848" y="32648"/>
                </a:lnTo>
                <a:lnTo>
                  <a:pt x="46620" y="34590"/>
                </a:lnTo>
                <a:lnTo>
                  <a:pt x="47533" y="34321"/>
                </a:lnTo>
                <a:lnTo>
                  <a:pt x="48445" y="34106"/>
                </a:lnTo>
                <a:lnTo>
                  <a:pt x="49357" y="33837"/>
                </a:lnTo>
                <a:lnTo>
                  <a:pt x="49641" y="33673"/>
                </a:lnTo>
                <a:lnTo>
                  <a:pt x="50155" y="33296"/>
                </a:lnTo>
                <a:lnTo>
                  <a:pt x="49071" y="33620"/>
                </a:lnTo>
                <a:lnTo>
                  <a:pt x="47931" y="33890"/>
                </a:lnTo>
                <a:lnTo>
                  <a:pt x="46735" y="34159"/>
                </a:lnTo>
                <a:lnTo>
                  <a:pt x="47305" y="32595"/>
                </a:lnTo>
                <a:lnTo>
                  <a:pt x="47760" y="30706"/>
                </a:lnTo>
                <a:lnTo>
                  <a:pt x="48102" y="28709"/>
                </a:lnTo>
                <a:lnTo>
                  <a:pt x="51067" y="27953"/>
                </a:lnTo>
                <a:lnTo>
                  <a:pt x="53858" y="27145"/>
                </a:lnTo>
                <a:lnTo>
                  <a:pt x="56424" y="26173"/>
                </a:lnTo>
                <a:lnTo>
                  <a:pt x="56364" y="26496"/>
                </a:lnTo>
                <a:close/>
              </a:path>
            </a:pathLst>
          </a:custGeom>
          <a:solidFill>
            <a:srgbClr val="0973AC"/>
          </a:solidFill>
        </p:spPr>
        <p:txBody>
          <a:bodyPr wrap="square" lIns="0" tIns="0" rIns="0" bIns="0" rtlCol="0">
            <a:noAutofit/>
          </a:bodyPr>
          <a:lstStyle/>
          <a:p>
            <a:endParaRPr/>
          </a:p>
        </p:txBody>
      </p:sp>
      <p:sp>
        <p:nvSpPr>
          <p:cNvPr id="474" name="object 474"/>
          <p:cNvSpPr/>
          <p:nvPr/>
        </p:nvSpPr>
        <p:spPr>
          <a:xfrm>
            <a:off x="458358" y="779824"/>
            <a:ext cx="3133" cy="3130"/>
          </a:xfrm>
          <a:custGeom>
            <a:avLst/>
            <a:gdLst/>
            <a:ahLst/>
            <a:cxnLst/>
            <a:rect l="l" t="t" r="r" b="b"/>
            <a:pathLst>
              <a:path w="3133" h="3130">
                <a:moveTo>
                  <a:pt x="2622" y="1619"/>
                </a:moveTo>
                <a:lnTo>
                  <a:pt x="0" y="2213"/>
                </a:lnTo>
                <a:lnTo>
                  <a:pt x="2507" y="1997"/>
                </a:lnTo>
                <a:lnTo>
                  <a:pt x="2336" y="2483"/>
                </a:lnTo>
                <a:lnTo>
                  <a:pt x="2223" y="2914"/>
                </a:lnTo>
                <a:lnTo>
                  <a:pt x="2336" y="3130"/>
                </a:lnTo>
                <a:lnTo>
                  <a:pt x="2622" y="2697"/>
                </a:lnTo>
                <a:lnTo>
                  <a:pt x="2906" y="1942"/>
                </a:lnTo>
                <a:lnTo>
                  <a:pt x="3133" y="0"/>
                </a:lnTo>
                <a:lnTo>
                  <a:pt x="2622" y="1619"/>
                </a:lnTo>
                <a:close/>
              </a:path>
            </a:pathLst>
          </a:custGeom>
          <a:solidFill>
            <a:srgbClr val="0973AC"/>
          </a:solidFill>
        </p:spPr>
        <p:txBody>
          <a:bodyPr wrap="square" lIns="0" tIns="0" rIns="0" bIns="0" rtlCol="0">
            <a:noAutofit/>
          </a:bodyPr>
          <a:lstStyle/>
          <a:p>
            <a:endParaRPr/>
          </a:p>
        </p:txBody>
      </p:sp>
      <p:sp>
        <p:nvSpPr>
          <p:cNvPr id="475" name="object 475"/>
          <p:cNvSpPr/>
          <p:nvPr/>
        </p:nvSpPr>
        <p:spPr>
          <a:xfrm>
            <a:off x="424217" y="744314"/>
            <a:ext cx="19549" cy="39448"/>
          </a:xfrm>
          <a:custGeom>
            <a:avLst/>
            <a:gdLst/>
            <a:ahLst/>
            <a:cxnLst/>
            <a:rect l="l" t="t" r="r" b="b"/>
            <a:pathLst>
              <a:path w="19549" h="39448">
                <a:moveTo>
                  <a:pt x="10146" y="0"/>
                </a:moveTo>
                <a:lnTo>
                  <a:pt x="9632" y="53"/>
                </a:lnTo>
                <a:lnTo>
                  <a:pt x="9461" y="2967"/>
                </a:lnTo>
                <a:lnTo>
                  <a:pt x="9346" y="5774"/>
                </a:lnTo>
                <a:lnTo>
                  <a:pt x="9233" y="8525"/>
                </a:lnTo>
                <a:lnTo>
                  <a:pt x="6213" y="8311"/>
                </a:lnTo>
                <a:lnTo>
                  <a:pt x="3248" y="8041"/>
                </a:lnTo>
                <a:lnTo>
                  <a:pt x="398" y="7608"/>
                </a:lnTo>
                <a:lnTo>
                  <a:pt x="3248" y="8742"/>
                </a:lnTo>
                <a:lnTo>
                  <a:pt x="6213" y="9066"/>
                </a:lnTo>
                <a:lnTo>
                  <a:pt x="9233" y="9228"/>
                </a:lnTo>
                <a:lnTo>
                  <a:pt x="9119" y="12089"/>
                </a:lnTo>
                <a:lnTo>
                  <a:pt x="9062" y="14894"/>
                </a:lnTo>
                <a:lnTo>
                  <a:pt x="9006" y="17539"/>
                </a:lnTo>
                <a:lnTo>
                  <a:pt x="5927" y="17322"/>
                </a:lnTo>
                <a:lnTo>
                  <a:pt x="2906" y="17053"/>
                </a:lnTo>
                <a:lnTo>
                  <a:pt x="0" y="16622"/>
                </a:lnTo>
                <a:lnTo>
                  <a:pt x="0" y="17214"/>
                </a:lnTo>
                <a:lnTo>
                  <a:pt x="2906" y="17647"/>
                </a:lnTo>
                <a:lnTo>
                  <a:pt x="5927" y="17917"/>
                </a:lnTo>
                <a:lnTo>
                  <a:pt x="9006" y="18133"/>
                </a:lnTo>
                <a:lnTo>
                  <a:pt x="9006" y="23692"/>
                </a:lnTo>
                <a:lnTo>
                  <a:pt x="9062" y="26228"/>
                </a:lnTo>
                <a:lnTo>
                  <a:pt x="9119" y="28872"/>
                </a:lnTo>
                <a:lnTo>
                  <a:pt x="9175" y="30923"/>
                </a:lnTo>
                <a:lnTo>
                  <a:pt x="9290" y="32756"/>
                </a:lnTo>
                <a:lnTo>
                  <a:pt x="9346" y="33242"/>
                </a:lnTo>
                <a:lnTo>
                  <a:pt x="9346" y="33512"/>
                </a:lnTo>
                <a:lnTo>
                  <a:pt x="6384" y="33351"/>
                </a:lnTo>
                <a:lnTo>
                  <a:pt x="3534" y="33081"/>
                </a:lnTo>
                <a:lnTo>
                  <a:pt x="797" y="33134"/>
                </a:lnTo>
                <a:lnTo>
                  <a:pt x="3590" y="33512"/>
                </a:lnTo>
                <a:lnTo>
                  <a:pt x="6440" y="33782"/>
                </a:lnTo>
                <a:lnTo>
                  <a:pt x="9346" y="33945"/>
                </a:lnTo>
                <a:lnTo>
                  <a:pt x="9461" y="35942"/>
                </a:lnTo>
                <a:lnTo>
                  <a:pt x="9689" y="37776"/>
                </a:lnTo>
                <a:lnTo>
                  <a:pt x="9860" y="39340"/>
                </a:lnTo>
                <a:lnTo>
                  <a:pt x="9860" y="32756"/>
                </a:lnTo>
                <a:lnTo>
                  <a:pt x="9803" y="30923"/>
                </a:lnTo>
                <a:lnTo>
                  <a:pt x="9745" y="28925"/>
                </a:lnTo>
                <a:lnTo>
                  <a:pt x="9745" y="26767"/>
                </a:lnTo>
                <a:lnTo>
                  <a:pt x="12083" y="26875"/>
                </a:lnTo>
                <a:lnTo>
                  <a:pt x="14476" y="26928"/>
                </a:lnTo>
                <a:lnTo>
                  <a:pt x="16870" y="26875"/>
                </a:lnTo>
                <a:lnTo>
                  <a:pt x="18637" y="26875"/>
                </a:lnTo>
                <a:lnTo>
                  <a:pt x="19492" y="26820"/>
                </a:lnTo>
                <a:lnTo>
                  <a:pt x="19492" y="28925"/>
                </a:lnTo>
                <a:lnTo>
                  <a:pt x="19549" y="39448"/>
                </a:lnTo>
                <a:lnTo>
                  <a:pt x="19492" y="21047"/>
                </a:lnTo>
                <a:lnTo>
                  <a:pt x="19492" y="26281"/>
                </a:lnTo>
                <a:lnTo>
                  <a:pt x="18637" y="26334"/>
                </a:lnTo>
                <a:lnTo>
                  <a:pt x="16870" y="26334"/>
                </a:lnTo>
                <a:lnTo>
                  <a:pt x="14476" y="26389"/>
                </a:lnTo>
                <a:lnTo>
                  <a:pt x="12083" y="26334"/>
                </a:lnTo>
                <a:lnTo>
                  <a:pt x="9689" y="26228"/>
                </a:lnTo>
                <a:lnTo>
                  <a:pt x="9689" y="20992"/>
                </a:lnTo>
                <a:lnTo>
                  <a:pt x="9745" y="18133"/>
                </a:lnTo>
                <a:lnTo>
                  <a:pt x="11684" y="18239"/>
                </a:lnTo>
                <a:lnTo>
                  <a:pt x="9745" y="17539"/>
                </a:lnTo>
                <a:lnTo>
                  <a:pt x="9803" y="14894"/>
                </a:lnTo>
                <a:lnTo>
                  <a:pt x="9860" y="12142"/>
                </a:lnTo>
                <a:lnTo>
                  <a:pt x="9975" y="9281"/>
                </a:lnTo>
                <a:lnTo>
                  <a:pt x="12025" y="9389"/>
                </a:lnTo>
                <a:lnTo>
                  <a:pt x="10031" y="8525"/>
                </a:lnTo>
                <a:lnTo>
                  <a:pt x="10146" y="5774"/>
                </a:lnTo>
                <a:lnTo>
                  <a:pt x="10259" y="2914"/>
                </a:lnTo>
                <a:lnTo>
                  <a:pt x="10430" y="0"/>
                </a:lnTo>
                <a:lnTo>
                  <a:pt x="10146" y="0"/>
                </a:lnTo>
                <a:close/>
              </a:path>
            </a:pathLst>
          </a:custGeom>
          <a:solidFill>
            <a:srgbClr val="0973AC"/>
          </a:solidFill>
        </p:spPr>
        <p:txBody>
          <a:bodyPr wrap="square" lIns="0" tIns="0" rIns="0" bIns="0" rtlCol="0">
            <a:noAutofit/>
          </a:bodyPr>
          <a:lstStyle/>
          <a:p>
            <a:endParaRPr/>
          </a:p>
        </p:txBody>
      </p:sp>
      <p:sp>
        <p:nvSpPr>
          <p:cNvPr id="476" name="object 476"/>
          <p:cNvSpPr/>
          <p:nvPr/>
        </p:nvSpPr>
        <p:spPr>
          <a:xfrm>
            <a:off x="434591" y="778368"/>
            <a:ext cx="9119" cy="9228"/>
          </a:xfrm>
          <a:custGeom>
            <a:avLst/>
            <a:gdLst/>
            <a:ahLst/>
            <a:cxnLst/>
            <a:rect l="l" t="t" r="r" b="b"/>
            <a:pathLst>
              <a:path w="9119" h="9228">
                <a:moveTo>
                  <a:pt x="9004" y="0"/>
                </a:moveTo>
                <a:lnTo>
                  <a:pt x="8947" y="1995"/>
                </a:lnTo>
                <a:lnTo>
                  <a:pt x="8833" y="3775"/>
                </a:lnTo>
                <a:lnTo>
                  <a:pt x="8720" y="5395"/>
                </a:lnTo>
                <a:lnTo>
                  <a:pt x="7522" y="5450"/>
                </a:lnTo>
                <a:lnTo>
                  <a:pt x="3361" y="5450"/>
                </a:lnTo>
                <a:lnTo>
                  <a:pt x="1651" y="5395"/>
                </a:lnTo>
                <a:lnTo>
                  <a:pt x="0" y="5719"/>
                </a:lnTo>
                <a:lnTo>
                  <a:pt x="1651" y="5773"/>
                </a:lnTo>
                <a:lnTo>
                  <a:pt x="3361" y="5828"/>
                </a:lnTo>
                <a:lnTo>
                  <a:pt x="7522" y="5828"/>
                </a:lnTo>
                <a:lnTo>
                  <a:pt x="8720" y="5773"/>
                </a:lnTo>
                <a:lnTo>
                  <a:pt x="8605" y="7122"/>
                </a:lnTo>
                <a:lnTo>
                  <a:pt x="8490" y="8256"/>
                </a:lnTo>
                <a:lnTo>
                  <a:pt x="8321" y="9228"/>
                </a:lnTo>
                <a:lnTo>
                  <a:pt x="8661" y="9228"/>
                </a:lnTo>
                <a:lnTo>
                  <a:pt x="8833" y="8256"/>
                </a:lnTo>
                <a:lnTo>
                  <a:pt x="9004" y="7069"/>
                </a:lnTo>
                <a:lnTo>
                  <a:pt x="9119" y="5773"/>
                </a:lnTo>
                <a:lnTo>
                  <a:pt x="9004" y="0"/>
                </a:lnTo>
                <a:close/>
              </a:path>
            </a:pathLst>
          </a:custGeom>
          <a:solidFill>
            <a:srgbClr val="0973AC"/>
          </a:solidFill>
        </p:spPr>
        <p:txBody>
          <a:bodyPr wrap="square" lIns="0" tIns="0" rIns="0" bIns="0" rtlCol="0">
            <a:noAutofit/>
          </a:bodyPr>
          <a:lstStyle/>
          <a:p>
            <a:endParaRPr/>
          </a:p>
        </p:txBody>
      </p:sp>
      <p:sp>
        <p:nvSpPr>
          <p:cNvPr id="477" name="object 477"/>
          <p:cNvSpPr/>
          <p:nvPr/>
        </p:nvSpPr>
        <p:spPr>
          <a:xfrm>
            <a:off x="433963" y="744153"/>
            <a:ext cx="10202" cy="39610"/>
          </a:xfrm>
          <a:custGeom>
            <a:avLst/>
            <a:gdLst/>
            <a:ahLst/>
            <a:cxnLst/>
            <a:rect l="l" t="t" r="r" b="b"/>
            <a:pathLst>
              <a:path w="10202" h="39610">
                <a:moveTo>
                  <a:pt x="9747" y="53"/>
                </a:moveTo>
                <a:lnTo>
                  <a:pt x="9233" y="0"/>
                </a:lnTo>
                <a:lnTo>
                  <a:pt x="9348" y="3022"/>
                </a:lnTo>
                <a:lnTo>
                  <a:pt x="9405" y="5936"/>
                </a:lnTo>
                <a:lnTo>
                  <a:pt x="9519" y="8742"/>
                </a:lnTo>
                <a:lnTo>
                  <a:pt x="8492" y="8795"/>
                </a:lnTo>
                <a:lnTo>
                  <a:pt x="7467" y="8795"/>
                </a:lnTo>
                <a:lnTo>
                  <a:pt x="6440" y="8850"/>
                </a:lnTo>
                <a:lnTo>
                  <a:pt x="4331" y="8850"/>
                </a:lnTo>
                <a:lnTo>
                  <a:pt x="2279" y="8795"/>
                </a:lnTo>
                <a:lnTo>
                  <a:pt x="285" y="8687"/>
                </a:lnTo>
                <a:lnTo>
                  <a:pt x="2279" y="9550"/>
                </a:lnTo>
                <a:lnTo>
                  <a:pt x="4331" y="9605"/>
                </a:lnTo>
                <a:lnTo>
                  <a:pt x="6440" y="9550"/>
                </a:lnTo>
                <a:lnTo>
                  <a:pt x="8492" y="9550"/>
                </a:lnTo>
                <a:lnTo>
                  <a:pt x="9519" y="9497"/>
                </a:lnTo>
                <a:lnTo>
                  <a:pt x="9576" y="12358"/>
                </a:lnTo>
                <a:lnTo>
                  <a:pt x="9632" y="15109"/>
                </a:lnTo>
                <a:lnTo>
                  <a:pt x="9689" y="17753"/>
                </a:lnTo>
                <a:lnTo>
                  <a:pt x="8436" y="17808"/>
                </a:lnTo>
                <a:lnTo>
                  <a:pt x="7181" y="17862"/>
                </a:lnTo>
                <a:lnTo>
                  <a:pt x="3876" y="17862"/>
                </a:lnTo>
                <a:lnTo>
                  <a:pt x="1939" y="17808"/>
                </a:lnTo>
                <a:lnTo>
                  <a:pt x="0" y="17700"/>
                </a:lnTo>
                <a:lnTo>
                  <a:pt x="1939" y="18401"/>
                </a:lnTo>
                <a:lnTo>
                  <a:pt x="3876" y="18456"/>
                </a:lnTo>
                <a:lnTo>
                  <a:pt x="7181" y="18456"/>
                </a:lnTo>
                <a:lnTo>
                  <a:pt x="8436" y="18401"/>
                </a:lnTo>
                <a:lnTo>
                  <a:pt x="9689" y="18401"/>
                </a:lnTo>
                <a:lnTo>
                  <a:pt x="9747" y="21208"/>
                </a:lnTo>
                <a:lnTo>
                  <a:pt x="9803" y="39610"/>
                </a:lnTo>
                <a:lnTo>
                  <a:pt x="9975" y="37990"/>
                </a:lnTo>
                <a:lnTo>
                  <a:pt x="10089" y="36210"/>
                </a:lnTo>
                <a:lnTo>
                  <a:pt x="10202" y="34159"/>
                </a:lnTo>
                <a:lnTo>
                  <a:pt x="10146" y="3022"/>
                </a:lnTo>
                <a:lnTo>
                  <a:pt x="10031" y="53"/>
                </a:lnTo>
                <a:lnTo>
                  <a:pt x="9747" y="53"/>
                </a:lnTo>
                <a:close/>
              </a:path>
            </a:pathLst>
          </a:custGeom>
          <a:solidFill>
            <a:srgbClr val="0973AC"/>
          </a:solidFill>
        </p:spPr>
        <p:txBody>
          <a:bodyPr wrap="square" lIns="0" tIns="0" rIns="0" bIns="0" rtlCol="0">
            <a:noAutofit/>
          </a:bodyPr>
          <a:lstStyle/>
          <a:p>
            <a:endParaRPr/>
          </a:p>
        </p:txBody>
      </p:sp>
      <p:sp>
        <p:nvSpPr>
          <p:cNvPr id="478" name="object 478"/>
          <p:cNvSpPr/>
          <p:nvPr/>
        </p:nvSpPr>
        <p:spPr>
          <a:xfrm>
            <a:off x="444222" y="745717"/>
            <a:ext cx="19094" cy="31353"/>
          </a:xfrm>
          <a:custGeom>
            <a:avLst/>
            <a:gdLst/>
            <a:ahLst/>
            <a:cxnLst/>
            <a:rect l="l" t="t" r="r" b="b"/>
            <a:pathLst>
              <a:path w="19094" h="31353">
                <a:moveTo>
                  <a:pt x="58" y="7933"/>
                </a:moveTo>
                <a:lnTo>
                  <a:pt x="3079" y="7772"/>
                </a:lnTo>
                <a:lnTo>
                  <a:pt x="6100" y="7500"/>
                </a:lnTo>
                <a:lnTo>
                  <a:pt x="9062" y="7069"/>
                </a:lnTo>
                <a:lnTo>
                  <a:pt x="9233" y="9930"/>
                </a:lnTo>
                <a:lnTo>
                  <a:pt x="9348" y="12736"/>
                </a:lnTo>
                <a:lnTo>
                  <a:pt x="9405" y="15380"/>
                </a:lnTo>
                <a:lnTo>
                  <a:pt x="6384" y="15758"/>
                </a:lnTo>
                <a:lnTo>
                  <a:pt x="3306" y="16028"/>
                </a:lnTo>
                <a:lnTo>
                  <a:pt x="171" y="16189"/>
                </a:lnTo>
                <a:lnTo>
                  <a:pt x="171" y="13545"/>
                </a:lnTo>
                <a:lnTo>
                  <a:pt x="114" y="10794"/>
                </a:lnTo>
                <a:lnTo>
                  <a:pt x="114" y="24878"/>
                </a:lnTo>
                <a:lnTo>
                  <a:pt x="171" y="22342"/>
                </a:lnTo>
                <a:lnTo>
                  <a:pt x="171" y="16783"/>
                </a:lnTo>
                <a:lnTo>
                  <a:pt x="3306" y="16622"/>
                </a:lnTo>
                <a:lnTo>
                  <a:pt x="6384" y="16352"/>
                </a:lnTo>
                <a:lnTo>
                  <a:pt x="9405" y="15975"/>
                </a:lnTo>
                <a:lnTo>
                  <a:pt x="9461" y="18834"/>
                </a:lnTo>
                <a:lnTo>
                  <a:pt x="9461" y="31353"/>
                </a:lnTo>
                <a:lnTo>
                  <a:pt x="9461" y="31031"/>
                </a:lnTo>
                <a:lnTo>
                  <a:pt x="9689" y="29034"/>
                </a:lnTo>
                <a:lnTo>
                  <a:pt x="9803" y="26875"/>
                </a:lnTo>
                <a:lnTo>
                  <a:pt x="9918" y="24553"/>
                </a:lnTo>
                <a:lnTo>
                  <a:pt x="12995" y="24122"/>
                </a:lnTo>
                <a:lnTo>
                  <a:pt x="13052" y="23583"/>
                </a:lnTo>
                <a:lnTo>
                  <a:pt x="9975" y="24014"/>
                </a:lnTo>
                <a:lnTo>
                  <a:pt x="10031" y="21478"/>
                </a:lnTo>
                <a:lnTo>
                  <a:pt x="10089" y="18725"/>
                </a:lnTo>
                <a:lnTo>
                  <a:pt x="10031" y="15866"/>
                </a:lnTo>
                <a:lnTo>
                  <a:pt x="13167" y="15434"/>
                </a:lnTo>
                <a:lnTo>
                  <a:pt x="16188" y="14894"/>
                </a:lnTo>
                <a:lnTo>
                  <a:pt x="19037" y="14192"/>
                </a:lnTo>
                <a:lnTo>
                  <a:pt x="19094" y="17053"/>
                </a:lnTo>
                <a:lnTo>
                  <a:pt x="19037" y="13600"/>
                </a:lnTo>
                <a:lnTo>
                  <a:pt x="16129" y="14300"/>
                </a:lnTo>
                <a:lnTo>
                  <a:pt x="13167" y="14841"/>
                </a:lnTo>
                <a:lnTo>
                  <a:pt x="10031" y="15272"/>
                </a:lnTo>
                <a:lnTo>
                  <a:pt x="10031" y="12628"/>
                </a:lnTo>
                <a:lnTo>
                  <a:pt x="9918" y="9822"/>
                </a:lnTo>
                <a:lnTo>
                  <a:pt x="9747" y="6961"/>
                </a:lnTo>
                <a:lnTo>
                  <a:pt x="12768" y="6530"/>
                </a:lnTo>
                <a:lnTo>
                  <a:pt x="15674" y="5989"/>
                </a:lnTo>
                <a:lnTo>
                  <a:pt x="18467" y="5233"/>
                </a:lnTo>
                <a:lnTo>
                  <a:pt x="18751" y="8149"/>
                </a:lnTo>
                <a:lnTo>
                  <a:pt x="18922" y="10900"/>
                </a:lnTo>
                <a:lnTo>
                  <a:pt x="18808" y="4372"/>
                </a:lnTo>
                <a:lnTo>
                  <a:pt x="18353" y="4102"/>
                </a:lnTo>
                <a:lnTo>
                  <a:pt x="18353" y="4533"/>
                </a:lnTo>
                <a:lnTo>
                  <a:pt x="15618" y="5233"/>
                </a:lnTo>
                <a:lnTo>
                  <a:pt x="12709" y="5828"/>
                </a:lnTo>
                <a:lnTo>
                  <a:pt x="9689" y="6260"/>
                </a:lnTo>
                <a:lnTo>
                  <a:pt x="9576" y="4263"/>
                </a:lnTo>
                <a:lnTo>
                  <a:pt x="9405" y="2266"/>
                </a:lnTo>
                <a:lnTo>
                  <a:pt x="9233" y="216"/>
                </a:lnTo>
                <a:lnTo>
                  <a:pt x="8949" y="161"/>
                </a:lnTo>
                <a:lnTo>
                  <a:pt x="8492" y="0"/>
                </a:lnTo>
                <a:lnTo>
                  <a:pt x="8663" y="2158"/>
                </a:lnTo>
                <a:lnTo>
                  <a:pt x="8835" y="4263"/>
                </a:lnTo>
                <a:lnTo>
                  <a:pt x="9006" y="6367"/>
                </a:lnTo>
                <a:lnTo>
                  <a:pt x="6100" y="6745"/>
                </a:lnTo>
                <a:lnTo>
                  <a:pt x="3079" y="7016"/>
                </a:lnTo>
                <a:lnTo>
                  <a:pt x="0" y="7177"/>
                </a:lnTo>
                <a:lnTo>
                  <a:pt x="58" y="7933"/>
                </a:lnTo>
                <a:close/>
              </a:path>
            </a:pathLst>
          </a:custGeom>
          <a:solidFill>
            <a:srgbClr val="0973AC"/>
          </a:solidFill>
        </p:spPr>
        <p:txBody>
          <a:bodyPr wrap="square" lIns="0" tIns="0" rIns="0" bIns="0" rtlCol="0">
            <a:noAutofit/>
          </a:bodyPr>
          <a:lstStyle/>
          <a:p>
            <a:endParaRPr/>
          </a:p>
        </p:txBody>
      </p:sp>
      <p:sp>
        <p:nvSpPr>
          <p:cNvPr id="479" name="object 479"/>
          <p:cNvSpPr/>
          <p:nvPr/>
        </p:nvSpPr>
        <p:spPr>
          <a:xfrm>
            <a:off x="444165" y="750089"/>
            <a:ext cx="114" cy="27792"/>
          </a:xfrm>
          <a:custGeom>
            <a:avLst/>
            <a:gdLst/>
            <a:ahLst/>
            <a:cxnLst/>
            <a:rect l="l" t="t" r="r" b="b"/>
            <a:pathLst>
              <a:path w="114" h="27792">
                <a:moveTo>
                  <a:pt x="0" y="0"/>
                </a:moveTo>
                <a:lnTo>
                  <a:pt x="0" y="27792"/>
                </a:lnTo>
                <a:lnTo>
                  <a:pt x="0" y="26981"/>
                </a:lnTo>
                <a:lnTo>
                  <a:pt x="114" y="25148"/>
                </a:lnTo>
                <a:lnTo>
                  <a:pt x="56" y="2805"/>
                </a:lnTo>
                <a:lnTo>
                  <a:pt x="0" y="0"/>
                </a:lnTo>
                <a:close/>
              </a:path>
            </a:pathLst>
          </a:custGeom>
          <a:solidFill>
            <a:srgbClr val="0973AC"/>
          </a:solidFill>
        </p:spPr>
        <p:txBody>
          <a:bodyPr wrap="square" lIns="0" tIns="0" rIns="0" bIns="0" rtlCol="0">
            <a:noAutofit/>
          </a:bodyPr>
          <a:lstStyle/>
          <a:p>
            <a:endParaRPr/>
          </a:p>
        </p:txBody>
      </p:sp>
      <p:sp>
        <p:nvSpPr>
          <p:cNvPr id="480" name="object 480"/>
          <p:cNvSpPr/>
          <p:nvPr/>
        </p:nvSpPr>
        <p:spPr>
          <a:xfrm>
            <a:off x="407633" y="746148"/>
            <a:ext cx="25703" cy="35078"/>
          </a:xfrm>
          <a:custGeom>
            <a:avLst/>
            <a:gdLst/>
            <a:ahLst/>
            <a:cxnLst/>
            <a:rect l="l" t="t" r="r" b="b"/>
            <a:pathLst>
              <a:path w="25703" h="35078">
                <a:moveTo>
                  <a:pt x="10430" y="5288"/>
                </a:moveTo>
                <a:lnTo>
                  <a:pt x="13279" y="5883"/>
                </a:lnTo>
                <a:lnTo>
                  <a:pt x="16242" y="6369"/>
                </a:lnTo>
                <a:lnTo>
                  <a:pt x="16071" y="9230"/>
                </a:lnTo>
                <a:lnTo>
                  <a:pt x="15958" y="12035"/>
                </a:lnTo>
                <a:lnTo>
                  <a:pt x="15902" y="14680"/>
                </a:lnTo>
                <a:lnTo>
                  <a:pt x="12766" y="14194"/>
                </a:lnTo>
                <a:lnTo>
                  <a:pt x="9745" y="13600"/>
                </a:lnTo>
                <a:lnTo>
                  <a:pt x="6895" y="12844"/>
                </a:lnTo>
                <a:lnTo>
                  <a:pt x="6952" y="10255"/>
                </a:lnTo>
                <a:lnTo>
                  <a:pt x="7181" y="7502"/>
                </a:lnTo>
                <a:lnTo>
                  <a:pt x="7522" y="4749"/>
                </a:lnTo>
                <a:lnTo>
                  <a:pt x="7294" y="4911"/>
                </a:lnTo>
                <a:lnTo>
                  <a:pt x="6839" y="5235"/>
                </a:lnTo>
                <a:lnTo>
                  <a:pt x="6782" y="16299"/>
                </a:lnTo>
                <a:lnTo>
                  <a:pt x="6839" y="13438"/>
                </a:lnTo>
                <a:lnTo>
                  <a:pt x="9745" y="14194"/>
                </a:lnTo>
                <a:lnTo>
                  <a:pt x="12766" y="14788"/>
                </a:lnTo>
                <a:lnTo>
                  <a:pt x="15902" y="15272"/>
                </a:lnTo>
                <a:lnTo>
                  <a:pt x="15843" y="18133"/>
                </a:lnTo>
                <a:lnTo>
                  <a:pt x="15958" y="20886"/>
                </a:lnTo>
                <a:lnTo>
                  <a:pt x="16071" y="23422"/>
                </a:lnTo>
                <a:lnTo>
                  <a:pt x="12937" y="22936"/>
                </a:lnTo>
                <a:lnTo>
                  <a:pt x="9860" y="22342"/>
                </a:lnTo>
                <a:lnTo>
                  <a:pt x="9916" y="22883"/>
                </a:lnTo>
                <a:lnTo>
                  <a:pt x="12937" y="23475"/>
                </a:lnTo>
                <a:lnTo>
                  <a:pt x="16129" y="23961"/>
                </a:lnTo>
                <a:lnTo>
                  <a:pt x="16242" y="26389"/>
                </a:lnTo>
                <a:lnTo>
                  <a:pt x="16472" y="28656"/>
                </a:lnTo>
                <a:lnTo>
                  <a:pt x="16812" y="30761"/>
                </a:lnTo>
                <a:lnTo>
                  <a:pt x="13678" y="30330"/>
                </a:lnTo>
                <a:lnTo>
                  <a:pt x="10657" y="29736"/>
                </a:lnTo>
                <a:lnTo>
                  <a:pt x="7864" y="29034"/>
                </a:lnTo>
                <a:lnTo>
                  <a:pt x="7465" y="26930"/>
                </a:lnTo>
                <a:lnTo>
                  <a:pt x="7181" y="24608"/>
                </a:lnTo>
                <a:lnTo>
                  <a:pt x="7010" y="22180"/>
                </a:lnTo>
                <a:lnTo>
                  <a:pt x="6952" y="26767"/>
                </a:lnTo>
                <a:lnTo>
                  <a:pt x="7352" y="28925"/>
                </a:lnTo>
                <a:lnTo>
                  <a:pt x="4730" y="28225"/>
                </a:lnTo>
                <a:lnTo>
                  <a:pt x="2279" y="27469"/>
                </a:lnTo>
                <a:lnTo>
                  <a:pt x="0" y="26661"/>
                </a:lnTo>
                <a:lnTo>
                  <a:pt x="283" y="27145"/>
                </a:lnTo>
                <a:lnTo>
                  <a:pt x="2507" y="27955"/>
                </a:lnTo>
                <a:lnTo>
                  <a:pt x="4901" y="28711"/>
                </a:lnTo>
                <a:lnTo>
                  <a:pt x="7465" y="29358"/>
                </a:lnTo>
                <a:lnTo>
                  <a:pt x="7522" y="29628"/>
                </a:lnTo>
                <a:lnTo>
                  <a:pt x="7580" y="30114"/>
                </a:lnTo>
                <a:lnTo>
                  <a:pt x="7979" y="31841"/>
                </a:lnTo>
                <a:lnTo>
                  <a:pt x="7922" y="29466"/>
                </a:lnTo>
                <a:lnTo>
                  <a:pt x="10772" y="30167"/>
                </a:lnTo>
                <a:lnTo>
                  <a:pt x="13735" y="30761"/>
                </a:lnTo>
                <a:lnTo>
                  <a:pt x="16870" y="31192"/>
                </a:lnTo>
                <a:lnTo>
                  <a:pt x="17154" y="33244"/>
                </a:lnTo>
                <a:lnTo>
                  <a:pt x="17553" y="35078"/>
                </a:lnTo>
                <a:lnTo>
                  <a:pt x="17325" y="30814"/>
                </a:lnTo>
                <a:lnTo>
                  <a:pt x="17041" y="28764"/>
                </a:lnTo>
                <a:lnTo>
                  <a:pt x="16870" y="26444"/>
                </a:lnTo>
                <a:lnTo>
                  <a:pt x="16699" y="24016"/>
                </a:lnTo>
                <a:lnTo>
                  <a:pt x="19605" y="24447"/>
                </a:lnTo>
                <a:lnTo>
                  <a:pt x="22570" y="24717"/>
                </a:lnTo>
                <a:lnTo>
                  <a:pt x="25647" y="24878"/>
                </a:lnTo>
                <a:lnTo>
                  <a:pt x="25703" y="27038"/>
                </a:lnTo>
                <a:lnTo>
                  <a:pt x="25647" y="24394"/>
                </a:lnTo>
                <a:lnTo>
                  <a:pt x="22570" y="24231"/>
                </a:lnTo>
                <a:lnTo>
                  <a:pt x="19605" y="23908"/>
                </a:lnTo>
                <a:lnTo>
                  <a:pt x="16699" y="23530"/>
                </a:lnTo>
                <a:lnTo>
                  <a:pt x="16584" y="20939"/>
                </a:lnTo>
                <a:lnTo>
                  <a:pt x="16528" y="18241"/>
                </a:lnTo>
                <a:lnTo>
                  <a:pt x="16584" y="15380"/>
                </a:lnTo>
                <a:lnTo>
                  <a:pt x="16584" y="14788"/>
                </a:lnTo>
                <a:lnTo>
                  <a:pt x="16641" y="12144"/>
                </a:lnTo>
                <a:lnTo>
                  <a:pt x="16755" y="9336"/>
                </a:lnTo>
                <a:lnTo>
                  <a:pt x="16927" y="6477"/>
                </a:lnTo>
                <a:lnTo>
                  <a:pt x="19833" y="6908"/>
                </a:lnTo>
                <a:lnTo>
                  <a:pt x="16983" y="5774"/>
                </a:lnTo>
                <a:lnTo>
                  <a:pt x="17154" y="3886"/>
                </a:lnTo>
                <a:lnTo>
                  <a:pt x="17325" y="1943"/>
                </a:lnTo>
                <a:lnTo>
                  <a:pt x="17497" y="0"/>
                </a:lnTo>
                <a:lnTo>
                  <a:pt x="17269" y="108"/>
                </a:lnTo>
                <a:lnTo>
                  <a:pt x="16755" y="271"/>
                </a:lnTo>
                <a:lnTo>
                  <a:pt x="16584" y="2052"/>
                </a:lnTo>
                <a:lnTo>
                  <a:pt x="16413" y="3886"/>
                </a:lnTo>
                <a:lnTo>
                  <a:pt x="16300" y="5666"/>
                </a:lnTo>
                <a:lnTo>
                  <a:pt x="13622" y="5235"/>
                </a:lnTo>
                <a:lnTo>
                  <a:pt x="11000" y="4696"/>
                </a:lnTo>
                <a:lnTo>
                  <a:pt x="8549" y="4049"/>
                </a:lnTo>
                <a:lnTo>
                  <a:pt x="8263" y="4210"/>
                </a:lnTo>
                <a:lnTo>
                  <a:pt x="7693" y="4588"/>
                </a:lnTo>
                <a:lnTo>
                  <a:pt x="10430" y="5288"/>
                </a:lnTo>
                <a:close/>
              </a:path>
            </a:pathLst>
          </a:custGeom>
          <a:solidFill>
            <a:srgbClr val="0973AC"/>
          </a:solidFill>
        </p:spPr>
        <p:txBody>
          <a:bodyPr wrap="square" lIns="0" tIns="0" rIns="0" bIns="0" rtlCol="0">
            <a:noAutofit/>
          </a:bodyPr>
          <a:lstStyle/>
          <a:p>
            <a:endParaRPr/>
          </a:p>
        </p:txBody>
      </p:sp>
      <p:sp>
        <p:nvSpPr>
          <p:cNvPr id="481" name="object 481"/>
          <p:cNvSpPr/>
          <p:nvPr/>
        </p:nvSpPr>
        <p:spPr>
          <a:xfrm>
            <a:off x="457218" y="750089"/>
            <a:ext cx="16246" cy="25309"/>
          </a:xfrm>
          <a:custGeom>
            <a:avLst/>
            <a:gdLst/>
            <a:ahLst/>
            <a:cxnLst/>
            <a:rect l="l" t="t" r="r" b="b"/>
            <a:pathLst>
              <a:path w="16246" h="25309">
                <a:moveTo>
                  <a:pt x="6668" y="12519"/>
                </a:moveTo>
                <a:lnTo>
                  <a:pt x="6611" y="9659"/>
                </a:lnTo>
                <a:lnTo>
                  <a:pt x="9119" y="9011"/>
                </a:lnTo>
                <a:lnTo>
                  <a:pt x="11455" y="8309"/>
                </a:lnTo>
                <a:lnTo>
                  <a:pt x="13729" y="7553"/>
                </a:lnTo>
                <a:lnTo>
                  <a:pt x="13447" y="7069"/>
                </a:lnTo>
                <a:lnTo>
                  <a:pt x="11284" y="7825"/>
                </a:lnTo>
                <a:lnTo>
                  <a:pt x="9004" y="8472"/>
                </a:lnTo>
                <a:lnTo>
                  <a:pt x="6611" y="9064"/>
                </a:lnTo>
                <a:lnTo>
                  <a:pt x="6553" y="6367"/>
                </a:lnTo>
                <a:lnTo>
                  <a:pt x="6384" y="3614"/>
                </a:lnTo>
                <a:lnTo>
                  <a:pt x="6041" y="755"/>
                </a:lnTo>
                <a:lnTo>
                  <a:pt x="6668" y="592"/>
                </a:lnTo>
                <a:lnTo>
                  <a:pt x="6213" y="269"/>
                </a:lnTo>
                <a:lnTo>
                  <a:pt x="5812" y="0"/>
                </a:lnTo>
                <a:lnTo>
                  <a:pt x="5927" y="6528"/>
                </a:lnTo>
                <a:lnTo>
                  <a:pt x="6041" y="9228"/>
                </a:lnTo>
                <a:lnTo>
                  <a:pt x="6098" y="12681"/>
                </a:lnTo>
                <a:lnTo>
                  <a:pt x="6041" y="15434"/>
                </a:lnTo>
                <a:lnTo>
                  <a:pt x="5870" y="18023"/>
                </a:lnTo>
                <a:lnTo>
                  <a:pt x="3020" y="18672"/>
                </a:lnTo>
                <a:lnTo>
                  <a:pt x="56" y="19211"/>
                </a:lnTo>
                <a:lnTo>
                  <a:pt x="0" y="19750"/>
                </a:lnTo>
                <a:lnTo>
                  <a:pt x="3020" y="19211"/>
                </a:lnTo>
                <a:lnTo>
                  <a:pt x="5870" y="18509"/>
                </a:lnTo>
                <a:lnTo>
                  <a:pt x="5699" y="20992"/>
                </a:lnTo>
                <a:lnTo>
                  <a:pt x="5643" y="25309"/>
                </a:lnTo>
                <a:lnTo>
                  <a:pt x="5927" y="23151"/>
                </a:lnTo>
                <a:lnTo>
                  <a:pt x="6213" y="20884"/>
                </a:lnTo>
                <a:lnTo>
                  <a:pt x="6384" y="18401"/>
                </a:lnTo>
                <a:lnTo>
                  <a:pt x="9403" y="17645"/>
                </a:lnTo>
                <a:lnTo>
                  <a:pt x="12252" y="16836"/>
                </a:lnTo>
                <a:lnTo>
                  <a:pt x="14937" y="15864"/>
                </a:lnTo>
                <a:lnTo>
                  <a:pt x="14756" y="18348"/>
                </a:lnTo>
                <a:lnTo>
                  <a:pt x="14997" y="20506"/>
                </a:lnTo>
                <a:lnTo>
                  <a:pt x="15340" y="18186"/>
                </a:lnTo>
                <a:lnTo>
                  <a:pt x="15501" y="15650"/>
                </a:lnTo>
                <a:lnTo>
                  <a:pt x="15722" y="15542"/>
                </a:lnTo>
                <a:lnTo>
                  <a:pt x="16246" y="15378"/>
                </a:lnTo>
                <a:lnTo>
                  <a:pt x="15964" y="14948"/>
                </a:lnTo>
                <a:lnTo>
                  <a:pt x="15561" y="15164"/>
                </a:lnTo>
                <a:lnTo>
                  <a:pt x="15622" y="14031"/>
                </a:lnTo>
                <a:lnTo>
                  <a:pt x="15622" y="11709"/>
                </a:lnTo>
                <a:lnTo>
                  <a:pt x="15501" y="11170"/>
                </a:lnTo>
                <a:lnTo>
                  <a:pt x="15279" y="10631"/>
                </a:lnTo>
                <a:lnTo>
                  <a:pt x="15038" y="10091"/>
                </a:lnTo>
                <a:lnTo>
                  <a:pt x="15098" y="11872"/>
                </a:lnTo>
                <a:lnTo>
                  <a:pt x="15098" y="13653"/>
                </a:lnTo>
                <a:lnTo>
                  <a:pt x="14997" y="15325"/>
                </a:lnTo>
                <a:lnTo>
                  <a:pt x="12311" y="16297"/>
                </a:lnTo>
                <a:lnTo>
                  <a:pt x="9461" y="17161"/>
                </a:lnTo>
                <a:lnTo>
                  <a:pt x="6440" y="17862"/>
                </a:lnTo>
                <a:lnTo>
                  <a:pt x="6611" y="15272"/>
                </a:lnTo>
                <a:lnTo>
                  <a:pt x="6668" y="12519"/>
                </a:lnTo>
                <a:close/>
              </a:path>
            </a:pathLst>
          </a:custGeom>
          <a:solidFill>
            <a:srgbClr val="0973AC"/>
          </a:solidFill>
        </p:spPr>
        <p:txBody>
          <a:bodyPr wrap="square" lIns="0" tIns="0" rIns="0" bIns="0" rtlCol="0">
            <a:noAutofit/>
          </a:bodyPr>
          <a:lstStyle/>
          <a:p>
            <a:endParaRPr/>
          </a:p>
        </p:txBody>
      </p:sp>
      <p:sp>
        <p:nvSpPr>
          <p:cNvPr id="482" name="object 482"/>
          <p:cNvSpPr/>
          <p:nvPr/>
        </p:nvSpPr>
        <p:spPr>
          <a:xfrm>
            <a:off x="433906" y="744692"/>
            <a:ext cx="29409" cy="39070"/>
          </a:xfrm>
          <a:custGeom>
            <a:avLst/>
            <a:gdLst/>
            <a:ahLst/>
            <a:cxnLst/>
            <a:rect l="l" t="t" r="r" b="b"/>
            <a:pathLst>
              <a:path w="29409" h="39070">
                <a:moveTo>
                  <a:pt x="29353" y="14625"/>
                </a:moveTo>
                <a:lnTo>
                  <a:pt x="26445" y="15325"/>
                </a:lnTo>
                <a:lnTo>
                  <a:pt x="23482" y="15866"/>
                </a:lnTo>
                <a:lnTo>
                  <a:pt x="20346" y="16297"/>
                </a:lnTo>
                <a:lnTo>
                  <a:pt x="20346" y="13653"/>
                </a:lnTo>
                <a:lnTo>
                  <a:pt x="20234" y="10847"/>
                </a:lnTo>
                <a:lnTo>
                  <a:pt x="20062" y="7986"/>
                </a:lnTo>
                <a:lnTo>
                  <a:pt x="23083" y="7555"/>
                </a:lnTo>
                <a:lnTo>
                  <a:pt x="25989" y="7014"/>
                </a:lnTo>
                <a:lnTo>
                  <a:pt x="28783" y="6259"/>
                </a:lnTo>
                <a:lnTo>
                  <a:pt x="28440" y="5611"/>
                </a:lnTo>
                <a:lnTo>
                  <a:pt x="25703" y="6314"/>
                </a:lnTo>
                <a:lnTo>
                  <a:pt x="22912" y="6853"/>
                </a:lnTo>
                <a:lnTo>
                  <a:pt x="20004" y="7286"/>
                </a:lnTo>
                <a:lnTo>
                  <a:pt x="19891" y="5450"/>
                </a:lnTo>
                <a:lnTo>
                  <a:pt x="19776" y="3669"/>
                </a:lnTo>
                <a:lnTo>
                  <a:pt x="19549" y="1780"/>
                </a:lnTo>
                <a:lnTo>
                  <a:pt x="19321" y="1727"/>
                </a:lnTo>
                <a:lnTo>
                  <a:pt x="18864" y="1564"/>
                </a:lnTo>
                <a:lnTo>
                  <a:pt x="19035" y="3561"/>
                </a:lnTo>
                <a:lnTo>
                  <a:pt x="19206" y="5450"/>
                </a:lnTo>
                <a:lnTo>
                  <a:pt x="19321" y="7392"/>
                </a:lnTo>
                <a:lnTo>
                  <a:pt x="16415" y="7770"/>
                </a:lnTo>
                <a:lnTo>
                  <a:pt x="13394" y="8041"/>
                </a:lnTo>
                <a:lnTo>
                  <a:pt x="10315" y="8202"/>
                </a:lnTo>
                <a:lnTo>
                  <a:pt x="10259" y="5558"/>
                </a:lnTo>
                <a:lnTo>
                  <a:pt x="10202" y="2805"/>
                </a:lnTo>
                <a:lnTo>
                  <a:pt x="10087" y="53"/>
                </a:lnTo>
                <a:lnTo>
                  <a:pt x="9860" y="0"/>
                </a:lnTo>
                <a:lnTo>
                  <a:pt x="9745" y="17214"/>
                </a:lnTo>
                <a:lnTo>
                  <a:pt x="8492" y="17269"/>
                </a:lnTo>
                <a:lnTo>
                  <a:pt x="7238" y="17322"/>
                </a:lnTo>
                <a:lnTo>
                  <a:pt x="3933" y="17322"/>
                </a:lnTo>
                <a:lnTo>
                  <a:pt x="1995" y="17269"/>
                </a:lnTo>
                <a:lnTo>
                  <a:pt x="56" y="17161"/>
                </a:lnTo>
                <a:lnTo>
                  <a:pt x="0" y="20614"/>
                </a:lnTo>
                <a:lnTo>
                  <a:pt x="56" y="17755"/>
                </a:lnTo>
                <a:lnTo>
                  <a:pt x="1995" y="17862"/>
                </a:lnTo>
                <a:lnTo>
                  <a:pt x="3933" y="17917"/>
                </a:lnTo>
                <a:lnTo>
                  <a:pt x="7238" y="17917"/>
                </a:lnTo>
                <a:lnTo>
                  <a:pt x="8492" y="17862"/>
                </a:lnTo>
                <a:lnTo>
                  <a:pt x="9745" y="17862"/>
                </a:lnTo>
                <a:lnTo>
                  <a:pt x="9803" y="20669"/>
                </a:lnTo>
                <a:lnTo>
                  <a:pt x="9860" y="39070"/>
                </a:lnTo>
                <a:lnTo>
                  <a:pt x="10031" y="37451"/>
                </a:lnTo>
                <a:lnTo>
                  <a:pt x="10146" y="35670"/>
                </a:lnTo>
                <a:lnTo>
                  <a:pt x="10259" y="33620"/>
                </a:lnTo>
                <a:lnTo>
                  <a:pt x="10259" y="32379"/>
                </a:lnTo>
                <a:lnTo>
                  <a:pt x="10373" y="30545"/>
                </a:lnTo>
                <a:lnTo>
                  <a:pt x="10430" y="28548"/>
                </a:lnTo>
                <a:lnTo>
                  <a:pt x="10373" y="8958"/>
                </a:lnTo>
                <a:lnTo>
                  <a:pt x="13394" y="8797"/>
                </a:lnTo>
                <a:lnTo>
                  <a:pt x="16415" y="8525"/>
                </a:lnTo>
                <a:lnTo>
                  <a:pt x="19378" y="8094"/>
                </a:lnTo>
                <a:lnTo>
                  <a:pt x="19549" y="10955"/>
                </a:lnTo>
                <a:lnTo>
                  <a:pt x="19664" y="13761"/>
                </a:lnTo>
                <a:lnTo>
                  <a:pt x="19720" y="16406"/>
                </a:lnTo>
                <a:lnTo>
                  <a:pt x="16699" y="16783"/>
                </a:lnTo>
                <a:lnTo>
                  <a:pt x="13622" y="17053"/>
                </a:lnTo>
                <a:lnTo>
                  <a:pt x="10486" y="17214"/>
                </a:lnTo>
                <a:lnTo>
                  <a:pt x="10486" y="14570"/>
                </a:lnTo>
                <a:lnTo>
                  <a:pt x="10430" y="11819"/>
                </a:lnTo>
                <a:lnTo>
                  <a:pt x="10430" y="25903"/>
                </a:lnTo>
                <a:lnTo>
                  <a:pt x="10486" y="23367"/>
                </a:lnTo>
                <a:lnTo>
                  <a:pt x="10486" y="17808"/>
                </a:lnTo>
                <a:lnTo>
                  <a:pt x="13622" y="17647"/>
                </a:lnTo>
                <a:lnTo>
                  <a:pt x="16699" y="17377"/>
                </a:lnTo>
                <a:lnTo>
                  <a:pt x="19720" y="17000"/>
                </a:lnTo>
                <a:lnTo>
                  <a:pt x="19776" y="19859"/>
                </a:lnTo>
                <a:lnTo>
                  <a:pt x="19720" y="22558"/>
                </a:lnTo>
                <a:lnTo>
                  <a:pt x="19776" y="32379"/>
                </a:lnTo>
                <a:lnTo>
                  <a:pt x="19776" y="32056"/>
                </a:lnTo>
                <a:lnTo>
                  <a:pt x="20004" y="30059"/>
                </a:lnTo>
                <a:lnTo>
                  <a:pt x="20119" y="27900"/>
                </a:lnTo>
                <a:lnTo>
                  <a:pt x="20234" y="25579"/>
                </a:lnTo>
                <a:lnTo>
                  <a:pt x="23311" y="25148"/>
                </a:lnTo>
                <a:lnTo>
                  <a:pt x="23367" y="24608"/>
                </a:lnTo>
                <a:lnTo>
                  <a:pt x="20290" y="25039"/>
                </a:lnTo>
                <a:lnTo>
                  <a:pt x="20346" y="22503"/>
                </a:lnTo>
                <a:lnTo>
                  <a:pt x="20405" y="19750"/>
                </a:lnTo>
                <a:lnTo>
                  <a:pt x="20346" y="16891"/>
                </a:lnTo>
                <a:lnTo>
                  <a:pt x="23482" y="16459"/>
                </a:lnTo>
                <a:lnTo>
                  <a:pt x="26503" y="15920"/>
                </a:lnTo>
                <a:lnTo>
                  <a:pt x="29353" y="15217"/>
                </a:lnTo>
                <a:lnTo>
                  <a:pt x="29409" y="18078"/>
                </a:lnTo>
                <a:lnTo>
                  <a:pt x="29353" y="14625"/>
                </a:lnTo>
                <a:close/>
              </a:path>
            </a:pathLst>
          </a:custGeom>
          <a:solidFill>
            <a:srgbClr val="0975AE"/>
          </a:solidFill>
        </p:spPr>
        <p:txBody>
          <a:bodyPr wrap="square" lIns="0" tIns="0" rIns="0" bIns="0" rtlCol="0">
            <a:noAutofit/>
          </a:bodyPr>
          <a:lstStyle/>
          <a:p>
            <a:endParaRPr/>
          </a:p>
        </p:txBody>
      </p:sp>
      <p:sp>
        <p:nvSpPr>
          <p:cNvPr id="483" name="object 483"/>
          <p:cNvSpPr/>
          <p:nvPr/>
        </p:nvSpPr>
        <p:spPr>
          <a:xfrm>
            <a:off x="444165" y="750304"/>
            <a:ext cx="28775" cy="29520"/>
          </a:xfrm>
          <a:custGeom>
            <a:avLst/>
            <a:gdLst/>
            <a:ahLst/>
            <a:cxnLst/>
            <a:rect l="l" t="t" r="r" b="b"/>
            <a:pathLst>
              <a:path w="28775" h="29520">
                <a:moveTo>
                  <a:pt x="28775" y="15003"/>
                </a:moveTo>
                <a:lnTo>
                  <a:pt x="28614" y="14572"/>
                </a:lnTo>
                <a:lnTo>
                  <a:pt x="28674" y="13816"/>
                </a:lnTo>
                <a:lnTo>
                  <a:pt x="28553" y="13061"/>
                </a:lnTo>
                <a:lnTo>
                  <a:pt x="28392" y="12305"/>
                </a:lnTo>
                <a:lnTo>
                  <a:pt x="28150" y="11549"/>
                </a:lnTo>
                <a:lnTo>
                  <a:pt x="28150" y="12791"/>
                </a:lnTo>
                <a:lnTo>
                  <a:pt x="28090" y="13977"/>
                </a:lnTo>
                <a:lnTo>
                  <a:pt x="28050" y="15111"/>
                </a:lnTo>
                <a:lnTo>
                  <a:pt x="25363" y="16083"/>
                </a:lnTo>
                <a:lnTo>
                  <a:pt x="22513" y="16947"/>
                </a:lnTo>
                <a:lnTo>
                  <a:pt x="19492" y="17647"/>
                </a:lnTo>
                <a:lnTo>
                  <a:pt x="19664" y="15058"/>
                </a:lnTo>
                <a:lnTo>
                  <a:pt x="19720" y="12305"/>
                </a:lnTo>
                <a:lnTo>
                  <a:pt x="19664" y="9444"/>
                </a:lnTo>
                <a:lnTo>
                  <a:pt x="21943" y="8850"/>
                </a:lnTo>
                <a:lnTo>
                  <a:pt x="24165" y="8203"/>
                </a:lnTo>
                <a:lnTo>
                  <a:pt x="26217" y="7502"/>
                </a:lnTo>
                <a:lnTo>
                  <a:pt x="25935" y="7069"/>
                </a:lnTo>
                <a:lnTo>
                  <a:pt x="23937" y="7717"/>
                </a:lnTo>
                <a:lnTo>
                  <a:pt x="21829" y="8311"/>
                </a:lnTo>
                <a:lnTo>
                  <a:pt x="19664" y="8850"/>
                </a:lnTo>
                <a:lnTo>
                  <a:pt x="19605" y="6207"/>
                </a:lnTo>
                <a:lnTo>
                  <a:pt x="19436" y="3455"/>
                </a:lnTo>
                <a:lnTo>
                  <a:pt x="19150" y="594"/>
                </a:lnTo>
                <a:lnTo>
                  <a:pt x="18808" y="432"/>
                </a:lnTo>
                <a:lnTo>
                  <a:pt x="18181" y="0"/>
                </a:lnTo>
                <a:lnTo>
                  <a:pt x="18524" y="647"/>
                </a:lnTo>
                <a:lnTo>
                  <a:pt x="18808" y="3563"/>
                </a:lnTo>
                <a:lnTo>
                  <a:pt x="18979" y="6314"/>
                </a:lnTo>
                <a:lnTo>
                  <a:pt x="19094" y="9013"/>
                </a:lnTo>
                <a:lnTo>
                  <a:pt x="19150" y="12466"/>
                </a:lnTo>
                <a:lnTo>
                  <a:pt x="19094" y="15219"/>
                </a:lnTo>
                <a:lnTo>
                  <a:pt x="18922" y="17808"/>
                </a:lnTo>
                <a:lnTo>
                  <a:pt x="16073" y="18458"/>
                </a:lnTo>
                <a:lnTo>
                  <a:pt x="13108" y="18997"/>
                </a:lnTo>
                <a:lnTo>
                  <a:pt x="13052" y="19536"/>
                </a:lnTo>
                <a:lnTo>
                  <a:pt x="16073" y="18997"/>
                </a:lnTo>
                <a:lnTo>
                  <a:pt x="18922" y="18294"/>
                </a:lnTo>
                <a:lnTo>
                  <a:pt x="18751" y="20778"/>
                </a:lnTo>
                <a:lnTo>
                  <a:pt x="18524" y="23097"/>
                </a:lnTo>
                <a:lnTo>
                  <a:pt x="18181" y="25203"/>
                </a:lnTo>
                <a:lnTo>
                  <a:pt x="15444" y="25797"/>
                </a:lnTo>
                <a:lnTo>
                  <a:pt x="12538" y="26336"/>
                </a:lnTo>
                <a:lnTo>
                  <a:pt x="9517" y="26767"/>
                </a:lnTo>
                <a:lnTo>
                  <a:pt x="9461" y="16947"/>
                </a:lnTo>
                <a:lnTo>
                  <a:pt x="9405" y="19483"/>
                </a:lnTo>
                <a:lnTo>
                  <a:pt x="6440" y="19861"/>
                </a:lnTo>
                <a:lnTo>
                  <a:pt x="3363" y="20130"/>
                </a:lnTo>
                <a:lnTo>
                  <a:pt x="171" y="20291"/>
                </a:lnTo>
                <a:lnTo>
                  <a:pt x="171" y="6207"/>
                </a:lnTo>
                <a:lnTo>
                  <a:pt x="114" y="3346"/>
                </a:lnTo>
                <a:lnTo>
                  <a:pt x="171" y="22936"/>
                </a:lnTo>
                <a:lnTo>
                  <a:pt x="171" y="20831"/>
                </a:lnTo>
                <a:lnTo>
                  <a:pt x="3306" y="20669"/>
                </a:lnTo>
                <a:lnTo>
                  <a:pt x="6384" y="20400"/>
                </a:lnTo>
                <a:lnTo>
                  <a:pt x="9405" y="20022"/>
                </a:lnTo>
                <a:lnTo>
                  <a:pt x="9290" y="22289"/>
                </a:lnTo>
                <a:lnTo>
                  <a:pt x="9175" y="24447"/>
                </a:lnTo>
                <a:lnTo>
                  <a:pt x="9006" y="26389"/>
                </a:lnTo>
                <a:lnTo>
                  <a:pt x="9006" y="26822"/>
                </a:lnTo>
                <a:lnTo>
                  <a:pt x="6098" y="27200"/>
                </a:lnTo>
                <a:lnTo>
                  <a:pt x="3077" y="27469"/>
                </a:lnTo>
                <a:lnTo>
                  <a:pt x="0" y="27578"/>
                </a:lnTo>
                <a:lnTo>
                  <a:pt x="0" y="28008"/>
                </a:lnTo>
                <a:lnTo>
                  <a:pt x="3020" y="27900"/>
                </a:lnTo>
                <a:lnTo>
                  <a:pt x="6041" y="27631"/>
                </a:lnTo>
                <a:lnTo>
                  <a:pt x="8947" y="27253"/>
                </a:lnTo>
                <a:lnTo>
                  <a:pt x="9233" y="29250"/>
                </a:lnTo>
                <a:lnTo>
                  <a:pt x="9461" y="27200"/>
                </a:lnTo>
                <a:lnTo>
                  <a:pt x="12482" y="26822"/>
                </a:lnTo>
                <a:lnTo>
                  <a:pt x="15332" y="26281"/>
                </a:lnTo>
                <a:lnTo>
                  <a:pt x="18125" y="25634"/>
                </a:lnTo>
                <a:lnTo>
                  <a:pt x="17783" y="27686"/>
                </a:lnTo>
                <a:lnTo>
                  <a:pt x="17325" y="29520"/>
                </a:lnTo>
                <a:lnTo>
                  <a:pt x="17783" y="29466"/>
                </a:lnTo>
                <a:lnTo>
                  <a:pt x="18238" y="27578"/>
                </a:lnTo>
                <a:lnTo>
                  <a:pt x="18580" y="25580"/>
                </a:lnTo>
                <a:lnTo>
                  <a:pt x="18695" y="25094"/>
                </a:lnTo>
                <a:lnTo>
                  <a:pt x="18979" y="22936"/>
                </a:lnTo>
                <a:lnTo>
                  <a:pt x="19265" y="20669"/>
                </a:lnTo>
                <a:lnTo>
                  <a:pt x="19436" y="18186"/>
                </a:lnTo>
                <a:lnTo>
                  <a:pt x="22455" y="17431"/>
                </a:lnTo>
                <a:lnTo>
                  <a:pt x="25305" y="16622"/>
                </a:lnTo>
                <a:lnTo>
                  <a:pt x="27989" y="15650"/>
                </a:lnTo>
                <a:lnTo>
                  <a:pt x="28211" y="19105"/>
                </a:lnTo>
                <a:lnTo>
                  <a:pt x="28432" y="17324"/>
                </a:lnTo>
                <a:lnTo>
                  <a:pt x="28553" y="15435"/>
                </a:lnTo>
                <a:lnTo>
                  <a:pt x="28775" y="15003"/>
                </a:lnTo>
                <a:close/>
              </a:path>
            </a:pathLst>
          </a:custGeom>
          <a:solidFill>
            <a:srgbClr val="0975AE"/>
          </a:solidFill>
        </p:spPr>
        <p:txBody>
          <a:bodyPr wrap="square" lIns="0" tIns="0" rIns="0" bIns="0" rtlCol="0">
            <a:noAutofit/>
          </a:bodyPr>
          <a:lstStyle/>
          <a:p>
            <a:endParaRPr/>
          </a:p>
        </p:txBody>
      </p:sp>
      <p:sp>
        <p:nvSpPr>
          <p:cNvPr id="484" name="object 484"/>
          <p:cNvSpPr/>
          <p:nvPr/>
        </p:nvSpPr>
        <p:spPr>
          <a:xfrm>
            <a:off x="462746" y="765954"/>
            <a:ext cx="9630" cy="9875"/>
          </a:xfrm>
          <a:custGeom>
            <a:avLst/>
            <a:gdLst/>
            <a:ahLst/>
            <a:cxnLst/>
            <a:rect l="l" t="t" r="r" b="b"/>
            <a:pathLst>
              <a:path w="9630" h="9875">
                <a:moveTo>
                  <a:pt x="9630" y="3455"/>
                </a:moveTo>
                <a:lnTo>
                  <a:pt x="9409" y="0"/>
                </a:lnTo>
                <a:lnTo>
                  <a:pt x="9227" y="2483"/>
                </a:lnTo>
                <a:lnTo>
                  <a:pt x="8945" y="4858"/>
                </a:lnTo>
                <a:lnTo>
                  <a:pt x="8442" y="6961"/>
                </a:lnTo>
                <a:lnTo>
                  <a:pt x="5870" y="7880"/>
                </a:lnTo>
                <a:lnTo>
                  <a:pt x="3020" y="8742"/>
                </a:lnTo>
                <a:lnTo>
                  <a:pt x="114" y="9444"/>
                </a:lnTo>
                <a:lnTo>
                  <a:pt x="0" y="9875"/>
                </a:lnTo>
                <a:lnTo>
                  <a:pt x="2906" y="9174"/>
                </a:lnTo>
                <a:lnTo>
                  <a:pt x="5643" y="8366"/>
                </a:lnTo>
                <a:lnTo>
                  <a:pt x="8200" y="7447"/>
                </a:lnTo>
                <a:lnTo>
                  <a:pt x="8603" y="6691"/>
                </a:lnTo>
                <a:lnTo>
                  <a:pt x="9006" y="5936"/>
                </a:lnTo>
                <a:lnTo>
                  <a:pt x="9288" y="5127"/>
                </a:lnTo>
                <a:lnTo>
                  <a:pt x="9630" y="3455"/>
                </a:lnTo>
                <a:close/>
              </a:path>
            </a:pathLst>
          </a:custGeom>
          <a:solidFill>
            <a:srgbClr val="0975AE"/>
          </a:solidFill>
        </p:spPr>
        <p:txBody>
          <a:bodyPr wrap="square" lIns="0" tIns="0" rIns="0" bIns="0" rtlCol="0">
            <a:noAutofit/>
          </a:bodyPr>
          <a:lstStyle/>
          <a:p>
            <a:endParaRPr/>
          </a:p>
        </p:txBody>
      </p:sp>
      <p:sp>
        <p:nvSpPr>
          <p:cNvPr id="485" name="object 485"/>
          <p:cNvSpPr/>
          <p:nvPr/>
        </p:nvSpPr>
        <p:spPr>
          <a:xfrm>
            <a:off x="415326" y="776963"/>
            <a:ext cx="28384" cy="10416"/>
          </a:xfrm>
          <a:custGeom>
            <a:avLst/>
            <a:gdLst/>
            <a:ahLst/>
            <a:cxnLst/>
            <a:rect l="l" t="t" r="r" b="b"/>
            <a:pathLst>
              <a:path w="28384" h="10416">
                <a:moveTo>
                  <a:pt x="18808" y="1349"/>
                </a:moveTo>
                <a:lnTo>
                  <a:pt x="20689" y="1404"/>
                </a:lnTo>
                <a:lnTo>
                  <a:pt x="22626" y="1457"/>
                </a:lnTo>
                <a:lnTo>
                  <a:pt x="27073" y="1458"/>
                </a:lnTo>
                <a:lnTo>
                  <a:pt x="28269" y="1404"/>
                </a:lnTo>
                <a:lnTo>
                  <a:pt x="28384" y="7177"/>
                </a:lnTo>
                <a:lnTo>
                  <a:pt x="28269" y="108"/>
                </a:lnTo>
                <a:lnTo>
                  <a:pt x="28269" y="918"/>
                </a:lnTo>
                <a:lnTo>
                  <a:pt x="27073" y="972"/>
                </a:lnTo>
                <a:lnTo>
                  <a:pt x="25818" y="1027"/>
                </a:lnTo>
                <a:lnTo>
                  <a:pt x="22626" y="1027"/>
                </a:lnTo>
                <a:lnTo>
                  <a:pt x="20689" y="972"/>
                </a:lnTo>
                <a:lnTo>
                  <a:pt x="18808" y="863"/>
                </a:lnTo>
                <a:lnTo>
                  <a:pt x="18751" y="377"/>
                </a:lnTo>
                <a:lnTo>
                  <a:pt x="18751" y="6691"/>
                </a:lnTo>
                <a:lnTo>
                  <a:pt x="16016" y="6585"/>
                </a:lnTo>
                <a:lnTo>
                  <a:pt x="13338" y="6314"/>
                </a:lnTo>
                <a:lnTo>
                  <a:pt x="10772" y="5936"/>
                </a:lnTo>
                <a:lnTo>
                  <a:pt x="10317" y="4318"/>
                </a:lnTo>
                <a:lnTo>
                  <a:pt x="9975" y="2483"/>
                </a:lnTo>
                <a:lnTo>
                  <a:pt x="9689" y="485"/>
                </a:lnTo>
                <a:lnTo>
                  <a:pt x="12426" y="432"/>
                </a:lnTo>
                <a:lnTo>
                  <a:pt x="9632" y="0"/>
                </a:lnTo>
                <a:lnTo>
                  <a:pt x="9860" y="4263"/>
                </a:lnTo>
                <a:lnTo>
                  <a:pt x="10317" y="5883"/>
                </a:lnTo>
                <a:lnTo>
                  <a:pt x="7296" y="5452"/>
                </a:lnTo>
                <a:lnTo>
                  <a:pt x="4446" y="4857"/>
                </a:lnTo>
                <a:lnTo>
                  <a:pt x="1709" y="4210"/>
                </a:lnTo>
                <a:lnTo>
                  <a:pt x="1198" y="2699"/>
                </a:lnTo>
                <a:lnTo>
                  <a:pt x="741" y="2644"/>
                </a:lnTo>
                <a:lnTo>
                  <a:pt x="1311" y="4102"/>
                </a:lnTo>
                <a:lnTo>
                  <a:pt x="855" y="3994"/>
                </a:lnTo>
                <a:lnTo>
                  <a:pt x="398" y="3886"/>
                </a:lnTo>
                <a:lnTo>
                  <a:pt x="0" y="3777"/>
                </a:lnTo>
                <a:lnTo>
                  <a:pt x="569" y="4155"/>
                </a:lnTo>
                <a:lnTo>
                  <a:pt x="1027" y="4372"/>
                </a:lnTo>
                <a:lnTo>
                  <a:pt x="1538" y="4749"/>
                </a:lnTo>
                <a:lnTo>
                  <a:pt x="2052" y="5074"/>
                </a:lnTo>
                <a:lnTo>
                  <a:pt x="1881" y="4588"/>
                </a:lnTo>
                <a:lnTo>
                  <a:pt x="4559" y="5235"/>
                </a:lnTo>
                <a:lnTo>
                  <a:pt x="7409" y="5829"/>
                </a:lnTo>
                <a:lnTo>
                  <a:pt x="10430" y="6260"/>
                </a:lnTo>
                <a:lnTo>
                  <a:pt x="10716" y="7232"/>
                </a:lnTo>
                <a:lnTo>
                  <a:pt x="11000" y="8096"/>
                </a:lnTo>
                <a:lnTo>
                  <a:pt x="11342" y="8905"/>
                </a:lnTo>
                <a:lnTo>
                  <a:pt x="11741" y="9013"/>
                </a:lnTo>
                <a:lnTo>
                  <a:pt x="11398" y="8202"/>
                </a:lnTo>
                <a:lnTo>
                  <a:pt x="11114" y="7286"/>
                </a:lnTo>
                <a:lnTo>
                  <a:pt x="10828" y="6314"/>
                </a:lnTo>
                <a:lnTo>
                  <a:pt x="13394" y="6691"/>
                </a:lnTo>
                <a:lnTo>
                  <a:pt x="16073" y="6963"/>
                </a:lnTo>
                <a:lnTo>
                  <a:pt x="18808" y="7069"/>
                </a:lnTo>
                <a:lnTo>
                  <a:pt x="18979" y="8311"/>
                </a:lnTo>
                <a:lnTo>
                  <a:pt x="19206" y="9444"/>
                </a:lnTo>
                <a:lnTo>
                  <a:pt x="19378" y="10361"/>
                </a:lnTo>
                <a:lnTo>
                  <a:pt x="19720" y="10416"/>
                </a:lnTo>
                <a:lnTo>
                  <a:pt x="19549" y="9444"/>
                </a:lnTo>
                <a:lnTo>
                  <a:pt x="19378" y="8366"/>
                </a:lnTo>
                <a:lnTo>
                  <a:pt x="19265" y="7124"/>
                </a:lnTo>
                <a:lnTo>
                  <a:pt x="20916" y="6800"/>
                </a:lnTo>
                <a:lnTo>
                  <a:pt x="19206" y="6746"/>
                </a:lnTo>
                <a:lnTo>
                  <a:pt x="19037" y="5127"/>
                </a:lnTo>
                <a:lnTo>
                  <a:pt x="18922" y="3346"/>
                </a:lnTo>
                <a:lnTo>
                  <a:pt x="18808" y="1349"/>
                </a:lnTo>
                <a:close/>
              </a:path>
            </a:pathLst>
          </a:custGeom>
          <a:solidFill>
            <a:srgbClr val="0975AE"/>
          </a:solidFill>
        </p:spPr>
        <p:txBody>
          <a:bodyPr wrap="square" lIns="0" tIns="0" rIns="0" bIns="0" rtlCol="0">
            <a:noAutofit/>
          </a:bodyPr>
          <a:lstStyle/>
          <a:p>
            <a:endParaRPr/>
          </a:p>
        </p:txBody>
      </p:sp>
      <p:sp>
        <p:nvSpPr>
          <p:cNvPr id="486" name="object 486"/>
          <p:cNvSpPr/>
          <p:nvPr/>
        </p:nvSpPr>
        <p:spPr>
          <a:xfrm>
            <a:off x="434591" y="778368"/>
            <a:ext cx="9119" cy="9119"/>
          </a:xfrm>
          <a:custGeom>
            <a:avLst/>
            <a:gdLst/>
            <a:ahLst/>
            <a:cxnLst/>
            <a:rect l="l" t="t" r="r" b="b"/>
            <a:pathLst>
              <a:path w="9119" h="9119">
                <a:moveTo>
                  <a:pt x="9004" y="0"/>
                </a:moveTo>
                <a:lnTo>
                  <a:pt x="8947" y="1995"/>
                </a:lnTo>
                <a:lnTo>
                  <a:pt x="8833" y="3775"/>
                </a:lnTo>
                <a:lnTo>
                  <a:pt x="8720" y="5395"/>
                </a:lnTo>
                <a:lnTo>
                  <a:pt x="7522" y="5450"/>
                </a:lnTo>
                <a:lnTo>
                  <a:pt x="3361" y="5450"/>
                </a:lnTo>
                <a:lnTo>
                  <a:pt x="1651" y="5395"/>
                </a:lnTo>
                <a:lnTo>
                  <a:pt x="0" y="5719"/>
                </a:lnTo>
                <a:lnTo>
                  <a:pt x="1651" y="5773"/>
                </a:lnTo>
                <a:lnTo>
                  <a:pt x="3361" y="5828"/>
                </a:lnTo>
                <a:lnTo>
                  <a:pt x="7522" y="5828"/>
                </a:lnTo>
                <a:lnTo>
                  <a:pt x="8720" y="5773"/>
                </a:lnTo>
                <a:lnTo>
                  <a:pt x="8605" y="7014"/>
                </a:lnTo>
                <a:lnTo>
                  <a:pt x="8490" y="8147"/>
                </a:lnTo>
                <a:lnTo>
                  <a:pt x="8377" y="9119"/>
                </a:lnTo>
                <a:lnTo>
                  <a:pt x="8661" y="9119"/>
                </a:lnTo>
                <a:lnTo>
                  <a:pt x="8833" y="8147"/>
                </a:lnTo>
                <a:lnTo>
                  <a:pt x="9004" y="7014"/>
                </a:lnTo>
                <a:lnTo>
                  <a:pt x="9119" y="5773"/>
                </a:lnTo>
                <a:lnTo>
                  <a:pt x="9004" y="0"/>
                </a:lnTo>
                <a:close/>
              </a:path>
            </a:pathLst>
          </a:custGeom>
          <a:solidFill>
            <a:srgbClr val="0975AE"/>
          </a:solidFill>
        </p:spPr>
        <p:txBody>
          <a:bodyPr wrap="square" lIns="0" tIns="0" rIns="0" bIns="0" rtlCol="0">
            <a:noAutofit/>
          </a:bodyPr>
          <a:lstStyle/>
          <a:p>
            <a:endParaRPr/>
          </a:p>
        </p:txBody>
      </p:sp>
      <p:sp>
        <p:nvSpPr>
          <p:cNvPr id="487" name="object 487"/>
          <p:cNvSpPr/>
          <p:nvPr/>
        </p:nvSpPr>
        <p:spPr>
          <a:xfrm>
            <a:off x="424217" y="744692"/>
            <a:ext cx="39952" cy="41500"/>
          </a:xfrm>
          <a:custGeom>
            <a:avLst/>
            <a:gdLst/>
            <a:ahLst/>
            <a:cxnLst/>
            <a:rect l="l" t="t" r="r" b="b"/>
            <a:pathLst>
              <a:path w="39952" h="41500">
                <a:moveTo>
                  <a:pt x="19492" y="20669"/>
                </a:moveTo>
                <a:lnTo>
                  <a:pt x="19492" y="25903"/>
                </a:lnTo>
                <a:lnTo>
                  <a:pt x="18637" y="25956"/>
                </a:lnTo>
                <a:lnTo>
                  <a:pt x="16870" y="25956"/>
                </a:lnTo>
                <a:lnTo>
                  <a:pt x="14476" y="26011"/>
                </a:lnTo>
                <a:lnTo>
                  <a:pt x="12083" y="25956"/>
                </a:lnTo>
                <a:lnTo>
                  <a:pt x="9689" y="25850"/>
                </a:lnTo>
                <a:lnTo>
                  <a:pt x="9689" y="20614"/>
                </a:lnTo>
                <a:lnTo>
                  <a:pt x="9745" y="17161"/>
                </a:lnTo>
                <a:lnTo>
                  <a:pt x="9803" y="14517"/>
                </a:lnTo>
                <a:lnTo>
                  <a:pt x="9860" y="11764"/>
                </a:lnTo>
                <a:lnTo>
                  <a:pt x="9975" y="8903"/>
                </a:lnTo>
                <a:lnTo>
                  <a:pt x="12025" y="9011"/>
                </a:lnTo>
                <a:lnTo>
                  <a:pt x="14077" y="9066"/>
                </a:lnTo>
                <a:lnTo>
                  <a:pt x="16186" y="9011"/>
                </a:lnTo>
                <a:lnTo>
                  <a:pt x="18238" y="9011"/>
                </a:lnTo>
                <a:lnTo>
                  <a:pt x="19265" y="8958"/>
                </a:lnTo>
                <a:lnTo>
                  <a:pt x="19321" y="11819"/>
                </a:lnTo>
                <a:lnTo>
                  <a:pt x="19378" y="14570"/>
                </a:lnTo>
                <a:lnTo>
                  <a:pt x="19434" y="17214"/>
                </a:lnTo>
                <a:lnTo>
                  <a:pt x="19549" y="0"/>
                </a:lnTo>
                <a:lnTo>
                  <a:pt x="18979" y="0"/>
                </a:lnTo>
                <a:lnTo>
                  <a:pt x="19094" y="2805"/>
                </a:lnTo>
                <a:lnTo>
                  <a:pt x="19150" y="5558"/>
                </a:lnTo>
                <a:lnTo>
                  <a:pt x="19265" y="8202"/>
                </a:lnTo>
                <a:lnTo>
                  <a:pt x="18238" y="8256"/>
                </a:lnTo>
                <a:lnTo>
                  <a:pt x="17213" y="8256"/>
                </a:lnTo>
                <a:lnTo>
                  <a:pt x="16186" y="8311"/>
                </a:lnTo>
                <a:lnTo>
                  <a:pt x="14077" y="8311"/>
                </a:lnTo>
                <a:lnTo>
                  <a:pt x="12025" y="8256"/>
                </a:lnTo>
                <a:lnTo>
                  <a:pt x="10031" y="8147"/>
                </a:lnTo>
                <a:lnTo>
                  <a:pt x="10146" y="5558"/>
                </a:lnTo>
                <a:lnTo>
                  <a:pt x="10259" y="2860"/>
                </a:lnTo>
                <a:lnTo>
                  <a:pt x="10373" y="108"/>
                </a:lnTo>
                <a:lnTo>
                  <a:pt x="10146" y="161"/>
                </a:lnTo>
                <a:lnTo>
                  <a:pt x="9576" y="216"/>
                </a:lnTo>
                <a:lnTo>
                  <a:pt x="9461" y="2914"/>
                </a:lnTo>
                <a:lnTo>
                  <a:pt x="9346" y="5558"/>
                </a:lnTo>
                <a:lnTo>
                  <a:pt x="9233" y="8147"/>
                </a:lnTo>
                <a:lnTo>
                  <a:pt x="6213" y="7933"/>
                </a:lnTo>
                <a:lnTo>
                  <a:pt x="3248" y="7663"/>
                </a:lnTo>
                <a:lnTo>
                  <a:pt x="398" y="7230"/>
                </a:lnTo>
                <a:lnTo>
                  <a:pt x="3248" y="8364"/>
                </a:lnTo>
                <a:lnTo>
                  <a:pt x="6213" y="8688"/>
                </a:lnTo>
                <a:lnTo>
                  <a:pt x="9233" y="8850"/>
                </a:lnTo>
                <a:lnTo>
                  <a:pt x="9119" y="11711"/>
                </a:lnTo>
                <a:lnTo>
                  <a:pt x="9062" y="14517"/>
                </a:lnTo>
                <a:lnTo>
                  <a:pt x="9006" y="17161"/>
                </a:lnTo>
                <a:lnTo>
                  <a:pt x="5927" y="16945"/>
                </a:lnTo>
                <a:lnTo>
                  <a:pt x="2906" y="16675"/>
                </a:lnTo>
                <a:lnTo>
                  <a:pt x="0" y="16244"/>
                </a:lnTo>
                <a:lnTo>
                  <a:pt x="0" y="16836"/>
                </a:lnTo>
                <a:lnTo>
                  <a:pt x="2906" y="17269"/>
                </a:lnTo>
                <a:lnTo>
                  <a:pt x="5927" y="17539"/>
                </a:lnTo>
                <a:lnTo>
                  <a:pt x="9006" y="17755"/>
                </a:lnTo>
                <a:lnTo>
                  <a:pt x="9006" y="23314"/>
                </a:lnTo>
                <a:lnTo>
                  <a:pt x="9062" y="25850"/>
                </a:lnTo>
                <a:lnTo>
                  <a:pt x="5985" y="25687"/>
                </a:lnTo>
                <a:lnTo>
                  <a:pt x="3020" y="25364"/>
                </a:lnTo>
                <a:lnTo>
                  <a:pt x="114" y="24986"/>
                </a:lnTo>
                <a:lnTo>
                  <a:pt x="3020" y="25903"/>
                </a:lnTo>
                <a:lnTo>
                  <a:pt x="5985" y="26173"/>
                </a:lnTo>
                <a:lnTo>
                  <a:pt x="9062" y="26334"/>
                </a:lnTo>
                <a:lnTo>
                  <a:pt x="9119" y="28494"/>
                </a:lnTo>
                <a:lnTo>
                  <a:pt x="9175" y="30545"/>
                </a:lnTo>
                <a:lnTo>
                  <a:pt x="9290" y="32379"/>
                </a:lnTo>
                <a:lnTo>
                  <a:pt x="9346" y="32865"/>
                </a:lnTo>
                <a:lnTo>
                  <a:pt x="9346" y="33134"/>
                </a:lnTo>
                <a:lnTo>
                  <a:pt x="6384" y="32973"/>
                </a:lnTo>
                <a:lnTo>
                  <a:pt x="3534" y="32703"/>
                </a:lnTo>
                <a:lnTo>
                  <a:pt x="797" y="32756"/>
                </a:lnTo>
                <a:lnTo>
                  <a:pt x="3590" y="33134"/>
                </a:lnTo>
                <a:lnTo>
                  <a:pt x="6440" y="33404"/>
                </a:lnTo>
                <a:lnTo>
                  <a:pt x="9346" y="33567"/>
                </a:lnTo>
                <a:lnTo>
                  <a:pt x="9461" y="35564"/>
                </a:lnTo>
                <a:lnTo>
                  <a:pt x="9689" y="37398"/>
                </a:lnTo>
                <a:lnTo>
                  <a:pt x="9860" y="38962"/>
                </a:lnTo>
                <a:lnTo>
                  <a:pt x="9860" y="32379"/>
                </a:lnTo>
                <a:lnTo>
                  <a:pt x="9803" y="30545"/>
                </a:lnTo>
                <a:lnTo>
                  <a:pt x="9745" y="28548"/>
                </a:lnTo>
                <a:lnTo>
                  <a:pt x="9745" y="26389"/>
                </a:lnTo>
                <a:lnTo>
                  <a:pt x="12083" y="26497"/>
                </a:lnTo>
                <a:lnTo>
                  <a:pt x="14476" y="26551"/>
                </a:lnTo>
                <a:lnTo>
                  <a:pt x="16870" y="26497"/>
                </a:lnTo>
                <a:lnTo>
                  <a:pt x="18637" y="26497"/>
                </a:lnTo>
                <a:lnTo>
                  <a:pt x="19492" y="26442"/>
                </a:lnTo>
                <a:lnTo>
                  <a:pt x="19492" y="28548"/>
                </a:lnTo>
                <a:lnTo>
                  <a:pt x="19434" y="30545"/>
                </a:lnTo>
                <a:lnTo>
                  <a:pt x="19378" y="32379"/>
                </a:lnTo>
                <a:lnTo>
                  <a:pt x="19492" y="39448"/>
                </a:lnTo>
                <a:lnTo>
                  <a:pt x="22455" y="39340"/>
                </a:lnTo>
                <a:lnTo>
                  <a:pt x="25305" y="39071"/>
                </a:lnTo>
                <a:lnTo>
                  <a:pt x="28042" y="38693"/>
                </a:lnTo>
                <a:lnTo>
                  <a:pt x="27814" y="39718"/>
                </a:lnTo>
                <a:lnTo>
                  <a:pt x="27584" y="40690"/>
                </a:lnTo>
                <a:lnTo>
                  <a:pt x="27300" y="41500"/>
                </a:lnTo>
                <a:lnTo>
                  <a:pt x="27699" y="41392"/>
                </a:lnTo>
                <a:lnTo>
                  <a:pt x="27927" y="40582"/>
                </a:lnTo>
                <a:lnTo>
                  <a:pt x="28213" y="39665"/>
                </a:lnTo>
                <a:lnTo>
                  <a:pt x="28440" y="38640"/>
                </a:lnTo>
                <a:lnTo>
                  <a:pt x="31290" y="38262"/>
                </a:lnTo>
                <a:lnTo>
                  <a:pt x="34025" y="37776"/>
                </a:lnTo>
                <a:lnTo>
                  <a:pt x="36647" y="37128"/>
                </a:lnTo>
                <a:lnTo>
                  <a:pt x="36532" y="37506"/>
                </a:lnTo>
                <a:lnTo>
                  <a:pt x="36420" y="38100"/>
                </a:lnTo>
                <a:lnTo>
                  <a:pt x="36818" y="37614"/>
                </a:lnTo>
                <a:lnTo>
                  <a:pt x="37046" y="37073"/>
                </a:lnTo>
                <a:lnTo>
                  <a:pt x="37731" y="36859"/>
                </a:lnTo>
                <a:lnTo>
                  <a:pt x="38413" y="36696"/>
                </a:lnTo>
                <a:lnTo>
                  <a:pt x="39098" y="36534"/>
                </a:lnTo>
                <a:lnTo>
                  <a:pt x="39384" y="36320"/>
                </a:lnTo>
                <a:lnTo>
                  <a:pt x="39952" y="35942"/>
                </a:lnTo>
                <a:lnTo>
                  <a:pt x="39042" y="36212"/>
                </a:lnTo>
                <a:lnTo>
                  <a:pt x="38129" y="36426"/>
                </a:lnTo>
                <a:lnTo>
                  <a:pt x="37161" y="36642"/>
                </a:lnTo>
                <a:lnTo>
                  <a:pt x="37731" y="35078"/>
                </a:lnTo>
                <a:lnTo>
                  <a:pt x="37274" y="35131"/>
                </a:lnTo>
                <a:lnTo>
                  <a:pt x="36762" y="36751"/>
                </a:lnTo>
                <a:lnTo>
                  <a:pt x="34140" y="37345"/>
                </a:lnTo>
                <a:lnTo>
                  <a:pt x="31403" y="37884"/>
                </a:lnTo>
                <a:lnTo>
                  <a:pt x="28497" y="38262"/>
                </a:lnTo>
                <a:lnTo>
                  <a:pt x="28839" y="36642"/>
                </a:lnTo>
                <a:lnTo>
                  <a:pt x="29182" y="34862"/>
                </a:lnTo>
                <a:lnTo>
                  <a:pt x="28896" y="32865"/>
                </a:lnTo>
                <a:lnTo>
                  <a:pt x="28668" y="34915"/>
                </a:lnTo>
                <a:lnTo>
                  <a:pt x="28440" y="36751"/>
                </a:lnTo>
                <a:lnTo>
                  <a:pt x="28098" y="38315"/>
                </a:lnTo>
                <a:lnTo>
                  <a:pt x="25363" y="38693"/>
                </a:lnTo>
                <a:lnTo>
                  <a:pt x="22513" y="38909"/>
                </a:lnTo>
                <a:lnTo>
                  <a:pt x="19549" y="39070"/>
                </a:lnTo>
                <a:lnTo>
                  <a:pt x="19492" y="20669"/>
                </a:lnTo>
                <a:close/>
              </a:path>
            </a:pathLst>
          </a:custGeom>
          <a:solidFill>
            <a:srgbClr val="0975AE"/>
          </a:solidFill>
        </p:spPr>
        <p:txBody>
          <a:bodyPr wrap="square" lIns="0" tIns="0" rIns="0" bIns="0" rtlCol="0">
            <a:noAutofit/>
          </a:bodyPr>
          <a:lstStyle/>
          <a:p>
            <a:endParaRPr/>
          </a:p>
        </p:txBody>
      </p:sp>
      <p:sp>
        <p:nvSpPr>
          <p:cNvPr id="488" name="object 488"/>
          <p:cNvSpPr/>
          <p:nvPr/>
        </p:nvSpPr>
        <p:spPr>
          <a:xfrm>
            <a:off x="406436" y="746742"/>
            <a:ext cx="21029" cy="30167"/>
          </a:xfrm>
          <a:custGeom>
            <a:avLst/>
            <a:gdLst/>
            <a:ahLst/>
            <a:cxnLst/>
            <a:rect l="l" t="t" r="r" b="b"/>
            <a:pathLst>
              <a:path w="21029" h="30167">
                <a:moveTo>
                  <a:pt x="17154" y="20292"/>
                </a:moveTo>
                <a:lnTo>
                  <a:pt x="17267" y="22828"/>
                </a:lnTo>
                <a:lnTo>
                  <a:pt x="17325" y="23367"/>
                </a:lnTo>
                <a:lnTo>
                  <a:pt x="17438" y="25795"/>
                </a:lnTo>
                <a:lnTo>
                  <a:pt x="17668" y="28062"/>
                </a:lnTo>
                <a:lnTo>
                  <a:pt x="18008" y="30167"/>
                </a:lnTo>
                <a:lnTo>
                  <a:pt x="18067" y="25850"/>
                </a:lnTo>
                <a:lnTo>
                  <a:pt x="17895" y="23422"/>
                </a:lnTo>
                <a:lnTo>
                  <a:pt x="20802" y="23853"/>
                </a:lnTo>
                <a:lnTo>
                  <a:pt x="17895" y="22936"/>
                </a:lnTo>
                <a:lnTo>
                  <a:pt x="17781" y="20345"/>
                </a:lnTo>
                <a:lnTo>
                  <a:pt x="17724" y="17647"/>
                </a:lnTo>
                <a:lnTo>
                  <a:pt x="17781" y="14786"/>
                </a:lnTo>
                <a:lnTo>
                  <a:pt x="17781" y="14194"/>
                </a:lnTo>
                <a:lnTo>
                  <a:pt x="17837" y="11549"/>
                </a:lnTo>
                <a:lnTo>
                  <a:pt x="17952" y="8742"/>
                </a:lnTo>
                <a:lnTo>
                  <a:pt x="18123" y="5883"/>
                </a:lnTo>
                <a:lnTo>
                  <a:pt x="21029" y="6314"/>
                </a:lnTo>
                <a:lnTo>
                  <a:pt x="18179" y="5180"/>
                </a:lnTo>
                <a:lnTo>
                  <a:pt x="18351" y="3455"/>
                </a:lnTo>
                <a:lnTo>
                  <a:pt x="18465" y="1727"/>
                </a:lnTo>
                <a:lnTo>
                  <a:pt x="18637" y="0"/>
                </a:lnTo>
                <a:lnTo>
                  <a:pt x="18407" y="55"/>
                </a:lnTo>
                <a:lnTo>
                  <a:pt x="17895" y="216"/>
                </a:lnTo>
                <a:lnTo>
                  <a:pt x="17724" y="1835"/>
                </a:lnTo>
                <a:lnTo>
                  <a:pt x="17609" y="3455"/>
                </a:lnTo>
                <a:lnTo>
                  <a:pt x="17497" y="5072"/>
                </a:lnTo>
                <a:lnTo>
                  <a:pt x="15102" y="4641"/>
                </a:lnTo>
                <a:lnTo>
                  <a:pt x="12766" y="4208"/>
                </a:lnTo>
                <a:lnTo>
                  <a:pt x="10486" y="3669"/>
                </a:lnTo>
                <a:lnTo>
                  <a:pt x="10200" y="3830"/>
                </a:lnTo>
                <a:lnTo>
                  <a:pt x="9630" y="4155"/>
                </a:lnTo>
                <a:lnTo>
                  <a:pt x="12138" y="4802"/>
                </a:lnTo>
                <a:lnTo>
                  <a:pt x="14760" y="5342"/>
                </a:lnTo>
                <a:lnTo>
                  <a:pt x="17438" y="5774"/>
                </a:lnTo>
                <a:lnTo>
                  <a:pt x="17267" y="8635"/>
                </a:lnTo>
                <a:lnTo>
                  <a:pt x="17154" y="11441"/>
                </a:lnTo>
                <a:lnTo>
                  <a:pt x="17098" y="14086"/>
                </a:lnTo>
                <a:lnTo>
                  <a:pt x="13962" y="13600"/>
                </a:lnTo>
                <a:lnTo>
                  <a:pt x="10941" y="13005"/>
                </a:lnTo>
                <a:lnTo>
                  <a:pt x="8092" y="12250"/>
                </a:lnTo>
                <a:lnTo>
                  <a:pt x="8148" y="9875"/>
                </a:lnTo>
                <a:lnTo>
                  <a:pt x="8319" y="7394"/>
                </a:lnTo>
                <a:lnTo>
                  <a:pt x="8605" y="4857"/>
                </a:lnTo>
                <a:lnTo>
                  <a:pt x="8377" y="5019"/>
                </a:lnTo>
                <a:lnTo>
                  <a:pt x="7920" y="5397"/>
                </a:lnTo>
                <a:lnTo>
                  <a:pt x="7693" y="7663"/>
                </a:lnTo>
                <a:lnTo>
                  <a:pt x="7578" y="9930"/>
                </a:lnTo>
                <a:lnTo>
                  <a:pt x="7465" y="12088"/>
                </a:lnTo>
                <a:lnTo>
                  <a:pt x="5868" y="11656"/>
                </a:lnTo>
                <a:lnTo>
                  <a:pt x="4273" y="11225"/>
                </a:lnTo>
                <a:lnTo>
                  <a:pt x="2791" y="10686"/>
                </a:lnTo>
                <a:lnTo>
                  <a:pt x="2448" y="11172"/>
                </a:lnTo>
                <a:lnTo>
                  <a:pt x="4046" y="11711"/>
                </a:lnTo>
                <a:lnTo>
                  <a:pt x="5755" y="12250"/>
                </a:lnTo>
                <a:lnTo>
                  <a:pt x="7465" y="12683"/>
                </a:lnTo>
                <a:lnTo>
                  <a:pt x="7409" y="15542"/>
                </a:lnTo>
                <a:lnTo>
                  <a:pt x="7465" y="18348"/>
                </a:lnTo>
                <a:lnTo>
                  <a:pt x="7636" y="20939"/>
                </a:lnTo>
                <a:lnTo>
                  <a:pt x="4958" y="20236"/>
                </a:lnTo>
                <a:lnTo>
                  <a:pt x="2392" y="19428"/>
                </a:lnTo>
                <a:lnTo>
                  <a:pt x="0" y="18564"/>
                </a:lnTo>
                <a:lnTo>
                  <a:pt x="0" y="19050"/>
                </a:lnTo>
                <a:lnTo>
                  <a:pt x="2392" y="19914"/>
                </a:lnTo>
                <a:lnTo>
                  <a:pt x="4958" y="20722"/>
                </a:lnTo>
                <a:lnTo>
                  <a:pt x="7693" y="21425"/>
                </a:lnTo>
                <a:lnTo>
                  <a:pt x="7864" y="23906"/>
                </a:lnTo>
                <a:lnTo>
                  <a:pt x="8148" y="26173"/>
                </a:lnTo>
                <a:lnTo>
                  <a:pt x="8035" y="18456"/>
                </a:lnTo>
                <a:lnTo>
                  <a:pt x="7979" y="15705"/>
                </a:lnTo>
                <a:lnTo>
                  <a:pt x="8035" y="12844"/>
                </a:lnTo>
                <a:lnTo>
                  <a:pt x="10941" y="13600"/>
                </a:lnTo>
                <a:lnTo>
                  <a:pt x="13962" y="14194"/>
                </a:lnTo>
                <a:lnTo>
                  <a:pt x="17098" y="14678"/>
                </a:lnTo>
                <a:lnTo>
                  <a:pt x="17039" y="17539"/>
                </a:lnTo>
                <a:lnTo>
                  <a:pt x="17154" y="20292"/>
                </a:lnTo>
                <a:close/>
              </a:path>
            </a:pathLst>
          </a:custGeom>
          <a:solidFill>
            <a:srgbClr val="0975AE"/>
          </a:solidFill>
        </p:spPr>
        <p:txBody>
          <a:bodyPr wrap="square" lIns="0" tIns="0" rIns="0" bIns="0" rtlCol="0">
            <a:noAutofit/>
          </a:bodyPr>
          <a:lstStyle/>
          <a:p>
            <a:endParaRPr/>
          </a:p>
        </p:txBody>
      </p:sp>
      <p:sp>
        <p:nvSpPr>
          <p:cNvPr id="489" name="object 489"/>
          <p:cNvSpPr/>
          <p:nvPr/>
        </p:nvSpPr>
        <p:spPr>
          <a:xfrm>
            <a:off x="408202" y="765198"/>
            <a:ext cx="16983" cy="16028"/>
          </a:xfrm>
          <a:custGeom>
            <a:avLst/>
            <a:gdLst/>
            <a:ahLst/>
            <a:cxnLst/>
            <a:rect l="l" t="t" r="r" b="b"/>
            <a:pathLst>
              <a:path w="16983" h="16028">
                <a:moveTo>
                  <a:pt x="12367" y="3886"/>
                </a:moveTo>
                <a:lnTo>
                  <a:pt x="9290" y="3291"/>
                </a:lnTo>
                <a:lnTo>
                  <a:pt x="6440" y="2591"/>
                </a:lnTo>
                <a:lnTo>
                  <a:pt x="6269" y="0"/>
                </a:lnTo>
                <a:lnTo>
                  <a:pt x="6382" y="7717"/>
                </a:lnTo>
                <a:lnTo>
                  <a:pt x="6782" y="9875"/>
                </a:lnTo>
                <a:lnTo>
                  <a:pt x="4388" y="9228"/>
                </a:lnTo>
                <a:lnTo>
                  <a:pt x="2108" y="8580"/>
                </a:lnTo>
                <a:lnTo>
                  <a:pt x="0" y="7825"/>
                </a:lnTo>
                <a:lnTo>
                  <a:pt x="283" y="8311"/>
                </a:lnTo>
                <a:lnTo>
                  <a:pt x="2336" y="9066"/>
                </a:lnTo>
                <a:lnTo>
                  <a:pt x="4559" y="9714"/>
                </a:lnTo>
                <a:lnTo>
                  <a:pt x="6895" y="10308"/>
                </a:lnTo>
                <a:lnTo>
                  <a:pt x="6952" y="10577"/>
                </a:lnTo>
                <a:lnTo>
                  <a:pt x="7010" y="11063"/>
                </a:lnTo>
                <a:lnTo>
                  <a:pt x="7409" y="12791"/>
                </a:lnTo>
                <a:lnTo>
                  <a:pt x="7864" y="14408"/>
                </a:lnTo>
                <a:lnTo>
                  <a:pt x="8321" y="14463"/>
                </a:lnTo>
                <a:lnTo>
                  <a:pt x="7808" y="12791"/>
                </a:lnTo>
                <a:lnTo>
                  <a:pt x="7465" y="10955"/>
                </a:lnTo>
                <a:lnTo>
                  <a:pt x="7352" y="10416"/>
                </a:lnTo>
                <a:lnTo>
                  <a:pt x="10202" y="11117"/>
                </a:lnTo>
                <a:lnTo>
                  <a:pt x="13165" y="11711"/>
                </a:lnTo>
                <a:lnTo>
                  <a:pt x="16300" y="12142"/>
                </a:lnTo>
                <a:lnTo>
                  <a:pt x="16584" y="14194"/>
                </a:lnTo>
                <a:lnTo>
                  <a:pt x="16983" y="16028"/>
                </a:lnTo>
                <a:lnTo>
                  <a:pt x="16755" y="11764"/>
                </a:lnTo>
                <a:lnTo>
                  <a:pt x="16472" y="9714"/>
                </a:lnTo>
                <a:lnTo>
                  <a:pt x="16300" y="7394"/>
                </a:lnTo>
                <a:lnTo>
                  <a:pt x="16242" y="11711"/>
                </a:lnTo>
                <a:lnTo>
                  <a:pt x="13108" y="11280"/>
                </a:lnTo>
                <a:lnTo>
                  <a:pt x="10087" y="10686"/>
                </a:lnTo>
                <a:lnTo>
                  <a:pt x="7294" y="9983"/>
                </a:lnTo>
                <a:lnTo>
                  <a:pt x="6895" y="7880"/>
                </a:lnTo>
                <a:lnTo>
                  <a:pt x="6611" y="5558"/>
                </a:lnTo>
                <a:lnTo>
                  <a:pt x="6440" y="3130"/>
                </a:lnTo>
                <a:lnTo>
                  <a:pt x="9346" y="3832"/>
                </a:lnTo>
                <a:lnTo>
                  <a:pt x="12367" y="4425"/>
                </a:lnTo>
                <a:lnTo>
                  <a:pt x="15559" y="4911"/>
                </a:lnTo>
                <a:lnTo>
                  <a:pt x="15501" y="4372"/>
                </a:lnTo>
                <a:lnTo>
                  <a:pt x="12367" y="3886"/>
                </a:lnTo>
                <a:close/>
              </a:path>
            </a:pathLst>
          </a:custGeom>
          <a:solidFill>
            <a:srgbClr val="0975AE"/>
          </a:solidFill>
        </p:spPr>
        <p:txBody>
          <a:bodyPr wrap="square" lIns="0" tIns="0" rIns="0" bIns="0" rtlCol="0">
            <a:noAutofit/>
          </a:bodyPr>
          <a:lstStyle/>
          <a:p>
            <a:endParaRPr/>
          </a:p>
        </p:txBody>
      </p:sp>
      <p:sp>
        <p:nvSpPr>
          <p:cNvPr id="490" name="object 490"/>
          <p:cNvSpPr/>
          <p:nvPr/>
        </p:nvSpPr>
        <p:spPr>
          <a:xfrm>
            <a:off x="424161" y="747281"/>
            <a:ext cx="3304" cy="17108"/>
          </a:xfrm>
          <a:custGeom>
            <a:avLst/>
            <a:gdLst/>
            <a:ahLst/>
            <a:cxnLst/>
            <a:rect l="l" t="t" r="r" b="b"/>
            <a:pathLst>
              <a:path w="3304" h="17108">
                <a:moveTo>
                  <a:pt x="626" y="108"/>
                </a:moveTo>
                <a:lnTo>
                  <a:pt x="112" y="271"/>
                </a:lnTo>
                <a:lnTo>
                  <a:pt x="0" y="1674"/>
                </a:lnTo>
                <a:lnTo>
                  <a:pt x="0" y="17108"/>
                </a:lnTo>
                <a:lnTo>
                  <a:pt x="56" y="14247"/>
                </a:lnTo>
                <a:lnTo>
                  <a:pt x="56" y="13655"/>
                </a:lnTo>
                <a:lnTo>
                  <a:pt x="112" y="11010"/>
                </a:lnTo>
                <a:lnTo>
                  <a:pt x="227" y="8202"/>
                </a:lnTo>
                <a:lnTo>
                  <a:pt x="398" y="5343"/>
                </a:lnTo>
                <a:lnTo>
                  <a:pt x="3304" y="5774"/>
                </a:lnTo>
                <a:lnTo>
                  <a:pt x="455" y="4641"/>
                </a:lnTo>
                <a:lnTo>
                  <a:pt x="569" y="3130"/>
                </a:lnTo>
                <a:lnTo>
                  <a:pt x="741" y="1566"/>
                </a:lnTo>
                <a:lnTo>
                  <a:pt x="853" y="0"/>
                </a:lnTo>
                <a:lnTo>
                  <a:pt x="626" y="108"/>
                </a:lnTo>
                <a:close/>
              </a:path>
            </a:pathLst>
          </a:custGeom>
          <a:solidFill>
            <a:srgbClr val="0778AF"/>
          </a:solidFill>
        </p:spPr>
        <p:txBody>
          <a:bodyPr wrap="square" lIns="0" tIns="0" rIns="0" bIns="0" rtlCol="0">
            <a:noAutofit/>
          </a:bodyPr>
          <a:lstStyle/>
          <a:p>
            <a:endParaRPr/>
          </a:p>
        </p:txBody>
      </p:sp>
      <p:sp>
        <p:nvSpPr>
          <p:cNvPr id="491" name="object 491"/>
          <p:cNvSpPr/>
          <p:nvPr/>
        </p:nvSpPr>
        <p:spPr>
          <a:xfrm>
            <a:off x="433963" y="745231"/>
            <a:ext cx="38474" cy="38531"/>
          </a:xfrm>
          <a:custGeom>
            <a:avLst/>
            <a:gdLst/>
            <a:ahLst/>
            <a:cxnLst/>
            <a:rect l="l" t="t" r="r" b="b"/>
            <a:pathLst>
              <a:path w="38474" h="38531">
                <a:moveTo>
                  <a:pt x="29010" y="8742"/>
                </a:moveTo>
                <a:lnTo>
                  <a:pt x="29182" y="11441"/>
                </a:lnTo>
                <a:lnTo>
                  <a:pt x="29296" y="14086"/>
                </a:lnTo>
                <a:lnTo>
                  <a:pt x="29353" y="17539"/>
                </a:lnTo>
                <a:lnTo>
                  <a:pt x="29296" y="20292"/>
                </a:lnTo>
                <a:lnTo>
                  <a:pt x="29125" y="22881"/>
                </a:lnTo>
                <a:lnTo>
                  <a:pt x="26275" y="23530"/>
                </a:lnTo>
                <a:lnTo>
                  <a:pt x="23311" y="24069"/>
                </a:lnTo>
                <a:lnTo>
                  <a:pt x="23254" y="24608"/>
                </a:lnTo>
                <a:lnTo>
                  <a:pt x="26275" y="24069"/>
                </a:lnTo>
                <a:lnTo>
                  <a:pt x="29125" y="23367"/>
                </a:lnTo>
                <a:lnTo>
                  <a:pt x="28954" y="25850"/>
                </a:lnTo>
                <a:lnTo>
                  <a:pt x="28726" y="28170"/>
                </a:lnTo>
                <a:lnTo>
                  <a:pt x="28384" y="30275"/>
                </a:lnTo>
                <a:lnTo>
                  <a:pt x="25647" y="30869"/>
                </a:lnTo>
                <a:lnTo>
                  <a:pt x="22741" y="31409"/>
                </a:lnTo>
                <a:lnTo>
                  <a:pt x="19720" y="31840"/>
                </a:lnTo>
                <a:lnTo>
                  <a:pt x="19664" y="22019"/>
                </a:lnTo>
                <a:lnTo>
                  <a:pt x="19607" y="24555"/>
                </a:lnTo>
                <a:lnTo>
                  <a:pt x="16643" y="24933"/>
                </a:lnTo>
                <a:lnTo>
                  <a:pt x="13565" y="25203"/>
                </a:lnTo>
                <a:lnTo>
                  <a:pt x="10373" y="25364"/>
                </a:lnTo>
                <a:lnTo>
                  <a:pt x="10373" y="11280"/>
                </a:lnTo>
                <a:lnTo>
                  <a:pt x="10317" y="8419"/>
                </a:lnTo>
                <a:lnTo>
                  <a:pt x="10259" y="7663"/>
                </a:lnTo>
                <a:lnTo>
                  <a:pt x="10317" y="30006"/>
                </a:lnTo>
                <a:lnTo>
                  <a:pt x="10373" y="28009"/>
                </a:lnTo>
                <a:lnTo>
                  <a:pt x="10373" y="25903"/>
                </a:lnTo>
                <a:lnTo>
                  <a:pt x="13509" y="25742"/>
                </a:lnTo>
                <a:lnTo>
                  <a:pt x="16586" y="25472"/>
                </a:lnTo>
                <a:lnTo>
                  <a:pt x="19607" y="25094"/>
                </a:lnTo>
                <a:lnTo>
                  <a:pt x="19492" y="27361"/>
                </a:lnTo>
                <a:lnTo>
                  <a:pt x="19378" y="29520"/>
                </a:lnTo>
                <a:lnTo>
                  <a:pt x="19208" y="31462"/>
                </a:lnTo>
                <a:lnTo>
                  <a:pt x="19208" y="31895"/>
                </a:lnTo>
                <a:lnTo>
                  <a:pt x="16300" y="32272"/>
                </a:lnTo>
                <a:lnTo>
                  <a:pt x="13279" y="32542"/>
                </a:lnTo>
                <a:lnTo>
                  <a:pt x="10202" y="32650"/>
                </a:lnTo>
                <a:lnTo>
                  <a:pt x="10202" y="5180"/>
                </a:lnTo>
                <a:lnTo>
                  <a:pt x="10146" y="2644"/>
                </a:lnTo>
                <a:lnTo>
                  <a:pt x="10089" y="0"/>
                </a:lnTo>
                <a:lnTo>
                  <a:pt x="9803" y="0"/>
                </a:lnTo>
                <a:lnTo>
                  <a:pt x="9632" y="14031"/>
                </a:lnTo>
                <a:lnTo>
                  <a:pt x="9689" y="16675"/>
                </a:lnTo>
                <a:lnTo>
                  <a:pt x="8436" y="16730"/>
                </a:lnTo>
                <a:lnTo>
                  <a:pt x="7181" y="16783"/>
                </a:lnTo>
                <a:lnTo>
                  <a:pt x="3876" y="16783"/>
                </a:lnTo>
                <a:lnTo>
                  <a:pt x="1939" y="16730"/>
                </a:lnTo>
                <a:lnTo>
                  <a:pt x="0" y="16622"/>
                </a:lnTo>
                <a:lnTo>
                  <a:pt x="1939" y="17322"/>
                </a:lnTo>
                <a:lnTo>
                  <a:pt x="3876" y="17377"/>
                </a:lnTo>
                <a:lnTo>
                  <a:pt x="7181" y="17377"/>
                </a:lnTo>
                <a:lnTo>
                  <a:pt x="8436" y="17322"/>
                </a:lnTo>
                <a:lnTo>
                  <a:pt x="9689" y="17322"/>
                </a:lnTo>
                <a:lnTo>
                  <a:pt x="9747" y="20130"/>
                </a:lnTo>
                <a:lnTo>
                  <a:pt x="9803" y="38531"/>
                </a:lnTo>
                <a:lnTo>
                  <a:pt x="9975" y="36912"/>
                </a:lnTo>
                <a:lnTo>
                  <a:pt x="10089" y="35131"/>
                </a:lnTo>
                <a:lnTo>
                  <a:pt x="10202" y="33081"/>
                </a:lnTo>
                <a:lnTo>
                  <a:pt x="13223" y="32973"/>
                </a:lnTo>
                <a:lnTo>
                  <a:pt x="16244" y="32703"/>
                </a:lnTo>
                <a:lnTo>
                  <a:pt x="19150" y="32325"/>
                </a:lnTo>
                <a:lnTo>
                  <a:pt x="19436" y="34323"/>
                </a:lnTo>
                <a:lnTo>
                  <a:pt x="19664" y="32272"/>
                </a:lnTo>
                <a:lnTo>
                  <a:pt x="22685" y="31895"/>
                </a:lnTo>
                <a:lnTo>
                  <a:pt x="25534" y="31354"/>
                </a:lnTo>
                <a:lnTo>
                  <a:pt x="28328" y="30706"/>
                </a:lnTo>
                <a:lnTo>
                  <a:pt x="27985" y="32758"/>
                </a:lnTo>
                <a:lnTo>
                  <a:pt x="27528" y="34592"/>
                </a:lnTo>
                <a:lnTo>
                  <a:pt x="27985" y="34539"/>
                </a:lnTo>
                <a:lnTo>
                  <a:pt x="28440" y="32650"/>
                </a:lnTo>
                <a:lnTo>
                  <a:pt x="28783" y="30653"/>
                </a:lnTo>
                <a:lnTo>
                  <a:pt x="31518" y="29951"/>
                </a:lnTo>
                <a:lnTo>
                  <a:pt x="34027" y="29195"/>
                </a:lnTo>
                <a:lnTo>
                  <a:pt x="36420" y="28386"/>
                </a:lnTo>
                <a:lnTo>
                  <a:pt x="36702" y="27847"/>
                </a:lnTo>
                <a:lnTo>
                  <a:pt x="34255" y="28711"/>
                </a:lnTo>
                <a:lnTo>
                  <a:pt x="31632" y="29465"/>
                </a:lnTo>
                <a:lnTo>
                  <a:pt x="28898" y="30167"/>
                </a:lnTo>
                <a:lnTo>
                  <a:pt x="29182" y="28009"/>
                </a:lnTo>
                <a:lnTo>
                  <a:pt x="29467" y="25742"/>
                </a:lnTo>
                <a:lnTo>
                  <a:pt x="29639" y="23259"/>
                </a:lnTo>
                <a:lnTo>
                  <a:pt x="32658" y="22503"/>
                </a:lnTo>
                <a:lnTo>
                  <a:pt x="35507" y="21694"/>
                </a:lnTo>
                <a:lnTo>
                  <a:pt x="38192" y="20723"/>
                </a:lnTo>
                <a:lnTo>
                  <a:pt x="38071" y="22558"/>
                </a:lnTo>
                <a:lnTo>
                  <a:pt x="37910" y="24284"/>
                </a:lnTo>
                <a:lnTo>
                  <a:pt x="37568" y="25958"/>
                </a:lnTo>
                <a:lnTo>
                  <a:pt x="38131" y="24392"/>
                </a:lnTo>
                <a:lnTo>
                  <a:pt x="38474" y="22720"/>
                </a:lnTo>
                <a:lnTo>
                  <a:pt x="38474" y="20292"/>
                </a:lnTo>
                <a:lnTo>
                  <a:pt x="38413" y="19589"/>
                </a:lnTo>
                <a:lnTo>
                  <a:pt x="38293" y="18942"/>
                </a:lnTo>
                <a:lnTo>
                  <a:pt x="38293" y="19375"/>
                </a:lnTo>
                <a:lnTo>
                  <a:pt x="38252" y="19752"/>
                </a:lnTo>
                <a:lnTo>
                  <a:pt x="38252" y="20183"/>
                </a:lnTo>
                <a:lnTo>
                  <a:pt x="35566" y="21155"/>
                </a:lnTo>
                <a:lnTo>
                  <a:pt x="32716" y="22019"/>
                </a:lnTo>
                <a:lnTo>
                  <a:pt x="29695" y="22720"/>
                </a:lnTo>
                <a:lnTo>
                  <a:pt x="29866" y="20130"/>
                </a:lnTo>
                <a:lnTo>
                  <a:pt x="29923" y="17378"/>
                </a:lnTo>
                <a:lnTo>
                  <a:pt x="29866" y="14517"/>
                </a:lnTo>
                <a:lnTo>
                  <a:pt x="31975" y="13977"/>
                </a:lnTo>
                <a:lnTo>
                  <a:pt x="33969" y="13438"/>
                </a:lnTo>
                <a:lnTo>
                  <a:pt x="35916" y="12789"/>
                </a:lnTo>
                <a:lnTo>
                  <a:pt x="35566" y="12305"/>
                </a:lnTo>
                <a:lnTo>
                  <a:pt x="33741" y="12897"/>
                </a:lnTo>
                <a:lnTo>
                  <a:pt x="31804" y="13438"/>
                </a:lnTo>
                <a:lnTo>
                  <a:pt x="29866" y="13922"/>
                </a:lnTo>
                <a:lnTo>
                  <a:pt x="29808" y="11494"/>
                </a:lnTo>
                <a:lnTo>
                  <a:pt x="29639" y="8958"/>
                </a:lnTo>
                <a:lnTo>
                  <a:pt x="29409" y="6369"/>
                </a:lnTo>
                <a:lnTo>
                  <a:pt x="29182" y="6260"/>
                </a:lnTo>
                <a:lnTo>
                  <a:pt x="28726" y="5936"/>
                </a:lnTo>
                <a:lnTo>
                  <a:pt x="29010" y="8742"/>
                </a:lnTo>
                <a:close/>
              </a:path>
            </a:pathLst>
          </a:custGeom>
          <a:solidFill>
            <a:srgbClr val="0778AF"/>
          </a:solidFill>
        </p:spPr>
        <p:txBody>
          <a:bodyPr wrap="square" lIns="0" tIns="0" rIns="0" bIns="0" rtlCol="0">
            <a:noAutofit/>
          </a:bodyPr>
          <a:lstStyle/>
          <a:p>
            <a:endParaRPr/>
          </a:p>
        </p:txBody>
      </p:sp>
      <p:sp>
        <p:nvSpPr>
          <p:cNvPr id="492" name="object 492"/>
          <p:cNvSpPr/>
          <p:nvPr/>
        </p:nvSpPr>
        <p:spPr>
          <a:xfrm>
            <a:off x="434591" y="778368"/>
            <a:ext cx="9119" cy="9011"/>
          </a:xfrm>
          <a:custGeom>
            <a:avLst/>
            <a:gdLst/>
            <a:ahLst/>
            <a:cxnLst/>
            <a:rect l="l" t="t" r="r" b="b"/>
            <a:pathLst>
              <a:path w="9119" h="9011">
                <a:moveTo>
                  <a:pt x="9004" y="0"/>
                </a:moveTo>
                <a:lnTo>
                  <a:pt x="8947" y="1995"/>
                </a:lnTo>
                <a:lnTo>
                  <a:pt x="8833" y="3775"/>
                </a:lnTo>
                <a:lnTo>
                  <a:pt x="8720" y="5395"/>
                </a:lnTo>
                <a:lnTo>
                  <a:pt x="7522" y="5450"/>
                </a:lnTo>
                <a:lnTo>
                  <a:pt x="3361" y="5450"/>
                </a:lnTo>
                <a:lnTo>
                  <a:pt x="1651" y="5395"/>
                </a:lnTo>
                <a:lnTo>
                  <a:pt x="0" y="5719"/>
                </a:lnTo>
                <a:lnTo>
                  <a:pt x="1651" y="5773"/>
                </a:lnTo>
                <a:lnTo>
                  <a:pt x="3361" y="5828"/>
                </a:lnTo>
                <a:lnTo>
                  <a:pt x="7522" y="5828"/>
                </a:lnTo>
                <a:lnTo>
                  <a:pt x="8720" y="5773"/>
                </a:lnTo>
                <a:lnTo>
                  <a:pt x="8605" y="6961"/>
                </a:lnTo>
                <a:lnTo>
                  <a:pt x="8490" y="8039"/>
                </a:lnTo>
                <a:lnTo>
                  <a:pt x="8377" y="9011"/>
                </a:lnTo>
                <a:lnTo>
                  <a:pt x="8720" y="8956"/>
                </a:lnTo>
                <a:lnTo>
                  <a:pt x="8833" y="8039"/>
                </a:lnTo>
                <a:lnTo>
                  <a:pt x="9004" y="6961"/>
                </a:lnTo>
                <a:lnTo>
                  <a:pt x="9119" y="5773"/>
                </a:lnTo>
                <a:lnTo>
                  <a:pt x="9004" y="0"/>
                </a:lnTo>
                <a:close/>
              </a:path>
            </a:pathLst>
          </a:custGeom>
          <a:solidFill>
            <a:srgbClr val="0778AF"/>
          </a:solidFill>
        </p:spPr>
        <p:txBody>
          <a:bodyPr wrap="square" lIns="0" tIns="0" rIns="0" bIns="0" rtlCol="0">
            <a:noAutofit/>
          </a:bodyPr>
          <a:lstStyle/>
          <a:p>
            <a:endParaRPr/>
          </a:p>
        </p:txBody>
      </p:sp>
      <p:sp>
        <p:nvSpPr>
          <p:cNvPr id="493" name="object 493"/>
          <p:cNvSpPr/>
          <p:nvPr/>
        </p:nvSpPr>
        <p:spPr>
          <a:xfrm>
            <a:off x="444222" y="746850"/>
            <a:ext cx="19094" cy="30220"/>
          </a:xfrm>
          <a:custGeom>
            <a:avLst/>
            <a:gdLst/>
            <a:ahLst/>
            <a:cxnLst/>
            <a:rect l="l" t="t" r="r" b="b"/>
            <a:pathLst>
              <a:path w="19094" h="30220">
                <a:moveTo>
                  <a:pt x="58" y="6800"/>
                </a:moveTo>
                <a:lnTo>
                  <a:pt x="3079" y="6638"/>
                </a:lnTo>
                <a:lnTo>
                  <a:pt x="6100" y="6367"/>
                </a:lnTo>
                <a:lnTo>
                  <a:pt x="9062" y="5936"/>
                </a:lnTo>
                <a:lnTo>
                  <a:pt x="9233" y="8797"/>
                </a:lnTo>
                <a:lnTo>
                  <a:pt x="9348" y="11603"/>
                </a:lnTo>
                <a:lnTo>
                  <a:pt x="9405" y="14247"/>
                </a:lnTo>
                <a:lnTo>
                  <a:pt x="6384" y="14625"/>
                </a:lnTo>
                <a:lnTo>
                  <a:pt x="3306" y="14894"/>
                </a:lnTo>
                <a:lnTo>
                  <a:pt x="171" y="15056"/>
                </a:lnTo>
                <a:lnTo>
                  <a:pt x="171" y="12411"/>
                </a:lnTo>
                <a:lnTo>
                  <a:pt x="114" y="9660"/>
                </a:lnTo>
                <a:lnTo>
                  <a:pt x="114" y="23745"/>
                </a:lnTo>
                <a:lnTo>
                  <a:pt x="171" y="21208"/>
                </a:lnTo>
                <a:lnTo>
                  <a:pt x="171" y="15650"/>
                </a:lnTo>
                <a:lnTo>
                  <a:pt x="3306" y="15489"/>
                </a:lnTo>
                <a:lnTo>
                  <a:pt x="6384" y="15219"/>
                </a:lnTo>
                <a:lnTo>
                  <a:pt x="9405" y="14841"/>
                </a:lnTo>
                <a:lnTo>
                  <a:pt x="9461" y="17700"/>
                </a:lnTo>
                <a:lnTo>
                  <a:pt x="9405" y="20400"/>
                </a:lnTo>
                <a:lnTo>
                  <a:pt x="9461" y="30220"/>
                </a:lnTo>
                <a:lnTo>
                  <a:pt x="9461" y="29897"/>
                </a:lnTo>
                <a:lnTo>
                  <a:pt x="9689" y="27900"/>
                </a:lnTo>
                <a:lnTo>
                  <a:pt x="9803" y="25742"/>
                </a:lnTo>
                <a:lnTo>
                  <a:pt x="9918" y="23420"/>
                </a:lnTo>
                <a:lnTo>
                  <a:pt x="12995" y="22989"/>
                </a:lnTo>
                <a:lnTo>
                  <a:pt x="13052" y="22450"/>
                </a:lnTo>
                <a:lnTo>
                  <a:pt x="9975" y="22881"/>
                </a:lnTo>
                <a:lnTo>
                  <a:pt x="10031" y="20345"/>
                </a:lnTo>
                <a:lnTo>
                  <a:pt x="10089" y="17592"/>
                </a:lnTo>
                <a:lnTo>
                  <a:pt x="10031" y="14733"/>
                </a:lnTo>
                <a:lnTo>
                  <a:pt x="13167" y="14300"/>
                </a:lnTo>
                <a:lnTo>
                  <a:pt x="16188" y="13761"/>
                </a:lnTo>
                <a:lnTo>
                  <a:pt x="19037" y="13059"/>
                </a:lnTo>
                <a:lnTo>
                  <a:pt x="19094" y="15920"/>
                </a:lnTo>
                <a:lnTo>
                  <a:pt x="19037" y="12466"/>
                </a:lnTo>
                <a:lnTo>
                  <a:pt x="16129" y="13167"/>
                </a:lnTo>
                <a:lnTo>
                  <a:pt x="13167" y="13708"/>
                </a:lnTo>
                <a:lnTo>
                  <a:pt x="10031" y="14139"/>
                </a:lnTo>
                <a:lnTo>
                  <a:pt x="10031" y="11494"/>
                </a:lnTo>
                <a:lnTo>
                  <a:pt x="9918" y="8688"/>
                </a:lnTo>
                <a:lnTo>
                  <a:pt x="9747" y="5828"/>
                </a:lnTo>
                <a:lnTo>
                  <a:pt x="12653" y="5397"/>
                </a:lnTo>
                <a:lnTo>
                  <a:pt x="15503" y="4856"/>
                </a:lnTo>
                <a:lnTo>
                  <a:pt x="18238" y="4155"/>
                </a:lnTo>
                <a:lnTo>
                  <a:pt x="17954" y="3994"/>
                </a:lnTo>
                <a:lnTo>
                  <a:pt x="17384" y="3669"/>
                </a:lnTo>
                <a:lnTo>
                  <a:pt x="14876" y="4208"/>
                </a:lnTo>
                <a:lnTo>
                  <a:pt x="12311" y="4749"/>
                </a:lnTo>
                <a:lnTo>
                  <a:pt x="9689" y="5127"/>
                </a:lnTo>
                <a:lnTo>
                  <a:pt x="9576" y="3508"/>
                </a:lnTo>
                <a:lnTo>
                  <a:pt x="9461" y="1835"/>
                </a:lnTo>
                <a:lnTo>
                  <a:pt x="9290" y="216"/>
                </a:lnTo>
                <a:lnTo>
                  <a:pt x="9062" y="108"/>
                </a:lnTo>
                <a:lnTo>
                  <a:pt x="8549" y="0"/>
                </a:lnTo>
                <a:lnTo>
                  <a:pt x="8720" y="1727"/>
                </a:lnTo>
                <a:lnTo>
                  <a:pt x="8891" y="3508"/>
                </a:lnTo>
                <a:lnTo>
                  <a:pt x="9006" y="5233"/>
                </a:lnTo>
                <a:lnTo>
                  <a:pt x="6100" y="5611"/>
                </a:lnTo>
                <a:lnTo>
                  <a:pt x="3079" y="5883"/>
                </a:lnTo>
                <a:lnTo>
                  <a:pt x="0" y="6044"/>
                </a:lnTo>
                <a:lnTo>
                  <a:pt x="58" y="6800"/>
                </a:lnTo>
                <a:close/>
              </a:path>
            </a:pathLst>
          </a:custGeom>
          <a:solidFill>
            <a:srgbClr val="0778AF"/>
          </a:solidFill>
        </p:spPr>
        <p:txBody>
          <a:bodyPr wrap="square" lIns="0" tIns="0" rIns="0" bIns="0" rtlCol="0">
            <a:noAutofit/>
          </a:bodyPr>
          <a:lstStyle/>
          <a:p>
            <a:endParaRPr/>
          </a:p>
        </p:txBody>
      </p:sp>
      <p:sp>
        <p:nvSpPr>
          <p:cNvPr id="494" name="object 494"/>
          <p:cNvSpPr/>
          <p:nvPr/>
        </p:nvSpPr>
        <p:spPr>
          <a:xfrm>
            <a:off x="444165" y="750412"/>
            <a:ext cx="114" cy="27469"/>
          </a:xfrm>
          <a:custGeom>
            <a:avLst/>
            <a:gdLst/>
            <a:ahLst/>
            <a:cxnLst/>
            <a:rect l="l" t="t" r="r" b="b"/>
            <a:pathLst>
              <a:path w="114" h="27469">
                <a:moveTo>
                  <a:pt x="0" y="0"/>
                </a:moveTo>
                <a:lnTo>
                  <a:pt x="0" y="27469"/>
                </a:lnTo>
                <a:lnTo>
                  <a:pt x="0" y="26659"/>
                </a:lnTo>
                <a:lnTo>
                  <a:pt x="114" y="24825"/>
                </a:lnTo>
                <a:lnTo>
                  <a:pt x="56" y="2483"/>
                </a:lnTo>
                <a:lnTo>
                  <a:pt x="0" y="0"/>
                </a:lnTo>
                <a:close/>
              </a:path>
            </a:pathLst>
          </a:custGeom>
          <a:solidFill>
            <a:srgbClr val="0778AF"/>
          </a:solidFill>
        </p:spPr>
        <p:txBody>
          <a:bodyPr wrap="square" lIns="0" tIns="0" rIns="0" bIns="0" rtlCol="0">
            <a:noAutofit/>
          </a:bodyPr>
          <a:lstStyle/>
          <a:p>
            <a:endParaRPr/>
          </a:p>
        </p:txBody>
      </p:sp>
      <p:sp>
        <p:nvSpPr>
          <p:cNvPr id="495" name="object 495"/>
          <p:cNvSpPr/>
          <p:nvPr/>
        </p:nvSpPr>
        <p:spPr>
          <a:xfrm>
            <a:off x="414301" y="745178"/>
            <a:ext cx="49186" cy="40851"/>
          </a:xfrm>
          <a:custGeom>
            <a:avLst/>
            <a:gdLst/>
            <a:ahLst/>
            <a:cxnLst/>
            <a:rect l="l" t="t" r="r" b="b"/>
            <a:pathLst>
              <a:path w="49186" h="40851">
                <a:moveTo>
                  <a:pt x="29465" y="53"/>
                </a:moveTo>
                <a:lnTo>
                  <a:pt x="28896" y="0"/>
                </a:lnTo>
                <a:lnTo>
                  <a:pt x="29010" y="2644"/>
                </a:lnTo>
                <a:lnTo>
                  <a:pt x="29123" y="5233"/>
                </a:lnTo>
                <a:lnTo>
                  <a:pt x="29182" y="7717"/>
                </a:lnTo>
                <a:lnTo>
                  <a:pt x="28154" y="7770"/>
                </a:lnTo>
                <a:lnTo>
                  <a:pt x="27129" y="7770"/>
                </a:lnTo>
                <a:lnTo>
                  <a:pt x="26102" y="7825"/>
                </a:lnTo>
                <a:lnTo>
                  <a:pt x="23994" y="7825"/>
                </a:lnTo>
                <a:lnTo>
                  <a:pt x="21941" y="7770"/>
                </a:lnTo>
                <a:lnTo>
                  <a:pt x="19948" y="7661"/>
                </a:lnTo>
                <a:lnTo>
                  <a:pt x="20062" y="5233"/>
                </a:lnTo>
                <a:lnTo>
                  <a:pt x="20175" y="2697"/>
                </a:lnTo>
                <a:lnTo>
                  <a:pt x="20290" y="161"/>
                </a:lnTo>
                <a:lnTo>
                  <a:pt x="20004" y="161"/>
                </a:lnTo>
                <a:lnTo>
                  <a:pt x="19492" y="214"/>
                </a:lnTo>
                <a:lnTo>
                  <a:pt x="19378" y="2752"/>
                </a:lnTo>
                <a:lnTo>
                  <a:pt x="19263" y="5233"/>
                </a:lnTo>
                <a:lnTo>
                  <a:pt x="19150" y="7661"/>
                </a:lnTo>
                <a:lnTo>
                  <a:pt x="16129" y="7447"/>
                </a:lnTo>
                <a:lnTo>
                  <a:pt x="13165" y="7177"/>
                </a:lnTo>
                <a:lnTo>
                  <a:pt x="10315" y="6744"/>
                </a:lnTo>
                <a:lnTo>
                  <a:pt x="13165" y="7878"/>
                </a:lnTo>
                <a:lnTo>
                  <a:pt x="16129" y="8202"/>
                </a:lnTo>
                <a:lnTo>
                  <a:pt x="19150" y="8364"/>
                </a:lnTo>
                <a:lnTo>
                  <a:pt x="19035" y="11225"/>
                </a:lnTo>
                <a:lnTo>
                  <a:pt x="18979" y="14031"/>
                </a:lnTo>
                <a:lnTo>
                  <a:pt x="18922" y="16675"/>
                </a:lnTo>
                <a:lnTo>
                  <a:pt x="15843" y="16459"/>
                </a:lnTo>
                <a:lnTo>
                  <a:pt x="12822" y="16189"/>
                </a:lnTo>
                <a:lnTo>
                  <a:pt x="9916" y="15758"/>
                </a:lnTo>
                <a:lnTo>
                  <a:pt x="9916" y="16350"/>
                </a:lnTo>
                <a:lnTo>
                  <a:pt x="12822" y="16783"/>
                </a:lnTo>
                <a:lnTo>
                  <a:pt x="15843" y="17053"/>
                </a:lnTo>
                <a:lnTo>
                  <a:pt x="18922" y="17269"/>
                </a:lnTo>
                <a:lnTo>
                  <a:pt x="18922" y="22828"/>
                </a:lnTo>
                <a:lnTo>
                  <a:pt x="18979" y="25364"/>
                </a:lnTo>
                <a:lnTo>
                  <a:pt x="15902" y="25201"/>
                </a:lnTo>
                <a:lnTo>
                  <a:pt x="12937" y="24878"/>
                </a:lnTo>
                <a:lnTo>
                  <a:pt x="10031" y="24500"/>
                </a:lnTo>
                <a:lnTo>
                  <a:pt x="9916" y="21909"/>
                </a:lnTo>
                <a:lnTo>
                  <a:pt x="9860" y="19211"/>
                </a:lnTo>
                <a:lnTo>
                  <a:pt x="9860" y="3777"/>
                </a:lnTo>
                <a:lnTo>
                  <a:pt x="9745" y="5233"/>
                </a:lnTo>
                <a:lnTo>
                  <a:pt x="9632" y="6636"/>
                </a:lnTo>
                <a:lnTo>
                  <a:pt x="7465" y="6258"/>
                </a:lnTo>
                <a:lnTo>
                  <a:pt x="5413" y="5881"/>
                </a:lnTo>
                <a:lnTo>
                  <a:pt x="3363" y="5395"/>
                </a:lnTo>
                <a:lnTo>
                  <a:pt x="3077" y="5558"/>
                </a:lnTo>
                <a:lnTo>
                  <a:pt x="2507" y="5936"/>
                </a:lnTo>
                <a:lnTo>
                  <a:pt x="4787" y="6475"/>
                </a:lnTo>
                <a:lnTo>
                  <a:pt x="7123" y="6961"/>
                </a:lnTo>
                <a:lnTo>
                  <a:pt x="9574" y="7339"/>
                </a:lnTo>
                <a:lnTo>
                  <a:pt x="9403" y="10200"/>
                </a:lnTo>
                <a:lnTo>
                  <a:pt x="9290" y="13005"/>
                </a:lnTo>
                <a:lnTo>
                  <a:pt x="9233" y="15650"/>
                </a:lnTo>
                <a:lnTo>
                  <a:pt x="6098" y="15164"/>
                </a:lnTo>
                <a:lnTo>
                  <a:pt x="3077" y="14570"/>
                </a:lnTo>
                <a:lnTo>
                  <a:pt x="227" y="13814"/>
                </a:lnTo>
                <a:lnTo>
                  <a:pt x="283" y="11656"/>
                </a:lnTo>
                <a:lnTo>
                  <a:pt x="455" y="9444"/>
                </a:lnTo>
                <a:lnTo>
                  <a:pt x="684" y="7177"/>
                </a:lnTo>
                <a:lnTo>
                  <a:pt x="455" y="7339"/>
                </a:lnTo>
                <a:lnTo>
                  <a:pt x="0" y="7716"/>
                </a:lnTo>
                <a:lnTo>
                  <a:pt x="114" y="17269"/>
                </a:lnTo>
                <a:lnTo>
                  <a:pt x="171" y="14408"/>
                </a:lnTo>
                <a:lnTo>
                  <a:pt x="3077" y="15164"/>
                </a:lnTo>
                <a:lnTo>
                  <a:pt x="6098" y="15758"/>
                </a:lnTo>
                <a:lnTo>
                  <a:pt x="9233" y="16242"/>
                </a:lnTo>
                <a:lnTo>
                  <a:pt x="9175" y="19103"/>
                </a:lnTo>
                <a:lnTo>
                  <a:pt x="9290" y="21856"/>
                </a:lnTo>
                <a:lnTo>
                  <a:pt x="9403" y="24392"/>
                </a:lnTo>
                <a:lnTo>
                  <a:pt x="6269" y="23906"/>
                </a:lnTo>
                <a:lnTo>
                  <a:pt x="3192" y="23312"/>
                </a:lnTo>
                <a:lnTo>
                  <a:pt x="3248" y="23853"/>
                </a:lnTo>
                <a:lnTo>
                  <a:pt x="6269" y="24445"/>
                </a:lnTo>
                <a:lnTo>
                  <a:pt x="9461" y="24931"/>
                </a:lnTo>
                <a:lnTo>
                  <a:pt x="9574" y="27359"/>
                </a:lnTo>
                <a:lnTo>
                  <a:pt x="9803" y="29626"/>
                </a:lnTo>
                <a:lnTo>
                  <a:pt x="10144" y="31731"/>
                </a:lnTo>
                <a:lnTo>
                  <a:pt x="10202" y="27414"/>
                </a:lnTo>
                <a:lnTo>
                  <a:pt x="10031" y="24986"/>
                </a:lnTo>
                <a:lnTo>
                  <a:pt x="12937" y="25417"/>
                </a:lnTo>
                <a:lnTo>
                  <a:pt x="15902" y="25687"/>
                </a:lnTo>
                <a:lnTo>
                  <a:pt x="18979" y="25848"/>
                </a:lnTo>
                <a:lnTo>
                  <a:pt x="19035" y="28008"/>
                </a:lnTo>
                <a:lnTo>
                  <a:pt x="19092" y="30059"/>
                </a:lnTo>
                <a:lnTo>
                  <a:pt x="19206" y="31893"/>
                </a:lnTo>
                <a:lnTo>
                  <a:pt x="19263" y="32379"/>
                </a:lnTo>
                <a:lnTo>
                  <a:pt x="19263" y="32648"/>
                </a:lnTo>
                <a:lnTo>
                  <a:pt x="16300" y="32487"/>
                </a:lnTo>
                <a:lnTo>
                  <a:pt x="13451" y="32217"/>
                </a:lnTo>
                <a:lnTo>
                  <a:pt x="10714" y="32270"/>
                </a:lnTo>
                <a:lnTo>
                  <a:pt x="13507" y="32648"/>
                </a:lnTo>
                <a:lnTo>
                  <a:pt x="16357" y="32918"/>
                </a:lnTo>
                <a:lnTo>
                  <a:pt x="19263" y="33081"/>
                </a:lnTo>
                <a:lnTo>
                  <a:pt x="19378" y="35078"/>
                </a:lnTo>
                <a:lnTo>
                  <a:pt x="19605" y="36912"/>
                </a:lnTo>
                <a:lnTo>
                  <a:pt x="19776" y="38476"/>
                </a:lnTo>
                <a:lnTo>
                  <a:pt x="19776" y="31893"/>
                </a:lnTo>
                <a:lnTo>
                  <a:pt x="19720" y="30059"/>
                </a:lnTo>
                <a:lnTo>
                  <a:pt x="19662" y="28062"/>
                </a:lnTo>
                <a:lnTo>
                  <a:pt x="19662" y="25903"/>
                </a:lnTo>
                <a:lnTo>
                  <a:pt x="22000" y="26011"/>
                </a:lnTo>
                <a:lnTo>
                  <a:pt x="24392" y="26065"/>
                </a:lnTo>
                <a:lnTo>
                  <a:pt x="26787" y="26011"/>
                </a:lnTo>
                <a:lnTo>
                  <a:pt x="28553" y="26011"/>
                </a:lnTo>
                <a:lnTo>
                  <a:pt x="29409" y="25956"/>
                </a:lnTo>
                <a:lnTo>
                  <a:pt x="29409" y="28062"/>
                </a:lnTo>
                <a:lnTo>
                  <a:pt x="29351" y="30059"/>
                </a:lnTo>
                <a:lnTo>
                  <a:pt x="29294" y="31893"/>
                </a:lnTo>
                <a:lnTo>
                  <a:pt x="29409" y="38962"/>
                </a:lnTo>
                <a:lnTo>
                  <a:pt x="32372" y="38854"/>
                </a:lnTo>
                <a:lnTo>
                  <a:pt x="35221" y="38585"/>
                </a:lnTo>
                <a:lnTo>
                  <a:pt x="37958" y="38207"/>
                </a:lnTo>
                <a:lnTo>
                  <a:pt x="37731" y="39179"/>
                </a:lnTo>
                <a:lnTo>
                  <a:pt x="37501" y="40042"/>
                </a:lnTo>
                <a:lnTo>
                  <a:pt x="37274" y="40851"/>
                </a:lnTo>
                <a:lnTo>
                  <a:pt x="37672" y="40743"/>
                </a:lnTo>
                <a:lnTo>
                  <a:pt x="37900" y="39987"/>
                </a:lnTo>
                <a:lnTo>
                  <a:pt x="38129" y="39126"/>
                </a:lnTo>
                <a:lnTo>
                  <a:pt x="38357" y="38154"/>
                </a:lnTo>
                <a:lnTo>
                  <a:pt x="41207" y="37776"/>
                </a:lnTo>
                <a:lnTo>
                  <a:pt x="43942" y="37290"/>
                </a:lnTo>
                <a:lnTo>
                  <a:pt x="46564" y="36642"/>
                </a:lnTo>
                <a:lnTo>
                  <a:pt x="46449" y="36912"/>
                </a:lnTo>
                <a:lnTo>
                  <a:pt x="46280" y="37398"/>
                </a:lnTo>
                <a:lnTo>
                  <a:pt x="46791" y="37128"/>
                </a:lnTo>
                <a:lnTo>
                  <a:pt x="46963" y="36587"/>
                </a:lnTo>
                <a:lnTo>
                  <a:pt x="47420" y="36481"/>
                </a:lnTo>
                <a:lnTo>
                  <a:pt x="47875" y="36318"/>
                </a:lnTo>
                <a:lnTo>
                  <a:pt x="48616" y="36048"/>
                </a:lnTo>
                <a:lnTo>
                  <a:pt x="49186" y="35670"/>
                </a:lnTo>
                <a:lnTo>
                  <a:pt x="48501" y="35834"/>
                </a:lnTo>
                <a:lnTo>
                  <a:pt x="47819" y="35995"/>
                </a:lnTo>
                <a:lnTo>
                  <a:pt x="47077" y="36156"/>
                </a:lnTo>
                <a:lnTo>
                  <a:pt x="47647" y="34592"/>
                </a:lnTo>
                <a:lnTo>
                  <a:pt x="47190" y="34645"/>
                </a:lnTo>
                <a:lnTo>
                  <a:pt x="46679" y="36265"/>
                </a:lnTo>
                <a:lnTo>
                  <a:pt x="44056" y="36859"/>
                </a:lnTo>
                <a:lnTo>
                  <a:pt x="41320" y="37398"/>
                </a:lnTo>
                <a:lnTo>
                  <a:pt x="38413" y="37776"/>
                </a:lnTo>
                <a:lnTo>
                  <a:pt x="38756" y="36156"/>
                </a:lnTo>
                <a:lnTo>
                  <a:pt x="39098" y="34376"/>
                </a:lnTo>
                <a:lnTo>
                  <a:pt x="38812" y="32379"/>
                </a:lnTo>
                <a:lnTo>
                  <a:pt x="38585" y="34429"/>
                </a:lnTo>
                <a:lnTo>
                  <a:pt x="38357" y="36265"/>
                </a:lnTo>
                <a:lnTo>
                  <a:pt x="38015" y="37829"/>
                </a:lnTo>
                <a:lnTo>
                  <a:pt x="35280" y="38207"/>
                </a:lnTo>
                <a:lnTo>
                  <a:pt x="32430" y="38423"/>
                </a:lnTo>
                <a:lnTo>
                  <a:pt x="29465" y="38585"/>
                </a:lnTo>
                <a:lnTo>
                  <a:pt x="29409" y="20183"/>
                </a:lnTo>
                <a:lnTo>
                  <a:pt x="29409" y="25417"/>
                </a:lnTo>
                <a:lnTo>
                  <a:pt x="28553" y="25470"/>
                </a:lnTo>
                <a:lnTo>
                  <a:pt x="26787" y="25470"/>
                </a:lnTo>
                <a:lnTo>
                  <a:pt x="24392" y="25525"/>
                </a:lnTo>
                <a:lnTo>
                  <a:pt x="22000" y="25470"/>
                </a:lnTo>
                <a:lnTo>
                  <a:pt x="19605" y="25364"/>
                </a:lnTo>
                <a:lnTo>
                  <a:pt x="19605" y="20128"/>
                </a:lnTo>
                <a:lnTo>
                  <a:pt x="19662" y="17269"/>
                </a:lnTo>
                <a:lnTo>
                  <a:pt x="21601" y="17376"/>
                </a:lnTo>
                <a:lnTo>
                  <a:pt x="19662" y="16675"/>
                </a:lnTo>
                <a:lnTo>
                  <a:pt x="19720" y="14031"/>
                </a:lnTo>
                <a:lnTo>
                  <a:pt x="19776" y="11278"/>
                </a:lnTo>
                <a:lnTo>
                  <a:pt x="19891" y="8417"/>
                </a:lnTo>
                <a:lnTo>
                  <a:pt x="21941" y="8525"/>
                </a:lnTo>
                <a:lnTo>
                  <a:pt x="23994" y="8580"/>
                </a:lnTo>
                <a:lnTo>
                  <a:pt x="26102" y="8525"/>
                </a:lnTo>
                <a:lnTo>
                  <a:pt x="28154" y="8525"/>
                </a:lnTo>
                <a:lnTo>
                  <a:pt x="29182" y="8472"/>
                </a:lnTo>
                <a:lnTo>
                  <a:pt x="29238" y="11333"/>
                </a:lnTo>
                <a:lnTo>
                  <a:pt x="29294" y="14084"/>
                </a:lnTo>
                <a:lnTo>
                  <a:pt x="29465" y="53"/>
                </a:lnTo>
                <a:close/>
              </a:path>
            </a:pathLst>
          </a:custGeom>
          <a:solidFill>
            <a:srgbClr val="0778AF"/>
          </a:solidFill>
        </p:spPr>
        <p:txBody>
          <a:bodyPr wrap="square" lIns="0" tIns="0" rIns="0" bIns="0" rtlCol="0">
            <a:noAutofit/>
          </a:bodyPr>
          <a:lstStyle/>
          <a:p>
            <a:endParaRPr/>
          </a:p>
        </p:txBody>
      </p:sp>
      <p:sp>
        <p:nvSpPr>
          <p:cNvPr id="496" name="object 496"/>
          <p:cNvSpPr/>
          <p:nvPr/>
        </p:nvSpPr>
        <p:spPr>
          <a:xfrm>
            <a:off x="415668" y="776154"/>
            <a:ext cx="28042" cy="11117"/>
          </a:xfrm>
          <a:custGeom>
            <a:avLst/>
            <a:gdLst/>
            <a:ahLst/>
            <a:cxnLst/>
            <a:rect l="l" t="t" r="r" b="b"/>
            <a:pathLst>
              <a:path w="28042" h="11117">
                <a:moveTo>
                  <a:pt x="1139" y="5288"/>
                </a:moveTo>
                <a:lnTo>
                  <a:pt x="1597" y="5558"/>
                </a:lnTo>
                <a:lnTo>
                  <a:pt x="1538" y="5397"/>
                </a:lnTo>
                <a:lnTo>
                  <a:pt x="4217" y="6044"/>
                </a:lnTo>
                <a:lnTo>
                  <a:pt x="7066" y="6638"/>
                </a:lnTo>
                <a:lnTo>
                  <a:pt x="10087" y="7069"/>
                </a:lnTo>
                <a:lnTo>
                  <a:pt x="10315" y="7986"/>
                </a:lnTo>
                <a:lnTo>
                  <a:pt x="10601" y="8797"/>
                </a:lnTo>
                <a:lnTo>
                  <a:pt x="10885" y="9552"/>
                </a:lnTo>
                <a:lnTo>
                  <a:pt x="11342" y="9660"/>
                </a:lnTo>
                <a:lnTo>
                  <a:pt x="11056" y="8905"/>
                </a:lnTo>
                <a:lnTo>
                  <a:pt x="10772" y="8041"/>
                </a:lnTo>
                <a:lnTo>
                  <a:pt x="10486" y="7122"/>
                </a:lnTo>
                <a:lnTo>
                  <a:pt x="13052" y="7500"/>
                </a:lnTo>
                <a:lnTo>
                  <a:pt x="15730" y="7772"/>
                </a:lnTo>
                <a:lnTo>
                  <a:pt x="18465" y="7878"/>
                </a:lnTo>
                <a:lnTo>
                  <a:pt x="18637" y="9066"/>
                </a:lnTo>
                <a:lnTo>
                  <a:pt x="18864" y="10145"/>
                </a:lnTo>
                <a:lnTo>
                  <a:pt x="19035" y="11063"/>
                </a:lnTo>
                <a:lnTo>
                  <a:pt x="19378" y="11117"/>
                </a:lnTo>
                <a:lnTo>
                  <a:pt x="19206" y="10200"/>
                </a:lnTo>
                <a:lnTo>
                  <a:pt x="19035" y="9119"/>
                </a:lnTo>
                <a:lnTo>
                  <a:pt x="18922" y="7933"/>
                </a:lnTo>
                <a:lnTo>
                  <a:pt x="20574" y="7608"/>
                </a:lnTo>
                <a:lnTo>
                  <a:pt x="18864" y="7555"/>
                </a:lnTo>
                <a:lnTo>
                  <a:pt x="18695" y="5936"/>
                </a:lnTo>
                <a:lnTo>
                  <a:pt x="18580" y="4155"/>
                </a:lnTo>
                <a:lnTo>
                  <a:pt x="18465" y="2158"/>
                </a:lnTo>
                <a:lnTo>
                  <a:pt x="20346" y="2213"/>
                </a:lnTo>
                <a:lnTo>
                  <a:pt x="22284" y="2266"/>
                </a:lnTo>
                <a:lnTo>
                  <a:pt x="26731" y="2266"/>
                </a:lnTo>
                <a:lnTo>
                  <a:pt x="27927" y="2213"/>
                </a:lnTo>
                <a:lnTo>
                  <a:pt x="28042" y="7986"/>
                </a:lnTo>
                <a:lnTo>
                  <a:pt x="27927" y="916"/>
                </a:lnTo>
                <a:lnTo>
                  <a:pt x="27927" y="1727"/>
                </a:lnTo>
                <a:lnTo>
                  <a:pt x="26731" y="1780"/>
                </a:lnTo>
                <a:lnTo>
                  <a:pt x="25476" y="1835"/>
                </a:lnTo>
                <a:lnTo>
                  <a:pt x="22284" y="1835"/>
                </a:lnTo>
                <a:lnTo>
                  <a:pt x="20346" y="1780"/>
                </a:lnTo>
                <a:lnTo>
                  <a:pt x="18465" y="1672"/>
                </a:lnTo>
                <a:lnTo>
                  <a:pt x="18409" y="1186"/>
                </a:lnTo>
                <a:lnTo>
                  <a:pt x="18409" y="7500"/>
                </a:lnTo>
                <a:lnTo>
                  <a:pt x="15674" y="7394"/>
                </a:lnTo>
                <a:lnTo>
                  <a:pt x="12995" y="7122"/>
                </a:lnTo>
                <a:lnTo>
                  <a:pt x="10430" y="6745"/>
                </a:lnTo>
                <a:lnTo>
                  <a:pt x="9975" y="5127"/>
                </a:lnTo>
                <a:lnTo>
                  <a:pt x="9632" y="3291"/>
                </a:lnTo>
                <a:lnTo>
                  <a:pt x="9346" y="1294"/>
                </a:lnTo>
                <a:lnTo>
                  <a:pt x="12083" y="1241"/>
                </a:lnTo>
                <a:lnTo>
                  <a:pt x="9290" y="808"/>
                </a:lnTo>
                <a:lnTo>
                  <a:pt x="9517" y="5072"/>
                </a:lnTo>
                <a:lnTo>
                  <a:pt x="9975" y="6691"/>
                </a:lnTo>
                <a:lnTo>
                  <a:pt x="6954" y="6260"/>
                </a:lnTo>
                <a:lnTo>
                  <a:pt x="4104" y="5666"/>
                </a:lnTo>
                <a:lnTo>
                  <a:pt x="1367" y="5019"/>
                </a:lnTo>
                <a:lnTo>
                  <a:pt x="855" y="3508"/>
                </a:lnTo>
                <a:lnTo>
                  <a:pt x="342" y="1835"/>
                </a:lnTo>
                <a:lnTo>
                  <a:pt x="0" y="0"/>
                </a:lnTo>
                <a:lnTo>
                  <a:pt x="398" y="3453"/>
                </a:lnTo>
                <a:lnTo>
                  <a:pt x="968" y="4911"/>
                </a:lnTo>
                <a:lnTo>
                  <a:pt x="342" y="4749"/>
                </a:lnTo>
                <a:lnTo>
                  <a:pt x="1139" y="5288"/>
                </a:lnTo>
                <a:close/>
              </a:path>
            </a:pathLst>
          </a:custGeom>
          <a:solidFill>
            <a:srgbClr val="0778AF"/>
          </a:solidFill>
        </p:spPr>
        <p:txBody>
          <a:bodyPr wrap="square" lIns="0" tIns="0" rIns="0" bIns="0" rtlCol="0">
            <a:noAutofit/>
          </a:bodyPr>
          <a:lstStyle/>
          <a:p>
            <a:endParaRPr/>
          </a:p>
        </p:txBody>
      </p:sp>
      <p:sp>
        <p:nvSpPr>
          <p:cNvPr id="497" name="object 497"/>
          <p:cNvSpPr/>
          <p:nvPr/>
        </p:nvSpPr>
        <p:spPr>
          <a:xfrm>
            <a:off x="406948" y="752895"/>
            <a:ext cx="18238" cy="28331"/>
          </a:xfrm>
          <a:custGeom>
            <a:avLst/>
            <a:gdLst/>
            <a:ahLst/>
            <a:cxnLst/>
            <a:rect l="l" t="t" r="r" b="b"/>
            <a:pathLst>
              <a:path w="18238" h="28331">
                <a:moveTo>
                  <a:pt x="2279" y="13922"/>
                </a:moveTo>
                <a:lnTo>
                  <a:pt x="4674" y="14625"/>
                </a:lnTo>
                <a:lnTo>
                  <a:pt x="7181" y="15272"/>
                </a:lnTo>
                <a:lnTo>
                  <a:pt x="7352" y="17753"/>
                </a:lnTo>
                <a:lnTo>
                  <a:pt x="7636" y="20020"/>
                </a:lnTo>
                <a:lnTo>
                  <a:pt x="8037" y="22179"/>
                </a:lnTo>
                <a:lnTo>
                  <a:pt x="5870" y="21586"/>
                </a:lnTo>
                <a:lnTo>
                  <a:pt x="3762" y="20992"/>
                </a:lnTo>
                <a:lnTo>
                  <a:pt x="1824" y="20291"/>
                </a:lnTo>
                <a:lnTo>
                  <a:pt x="2052" y="20831"/>
                </a:lnTo>
                <a:lnTo>
                  <a:pt x="3989" y="21478"/>
                </a:lnTo>
                <a:lnTo>
                  <a:pt x="6041" y="22072"/>
                </a:lnTo>
                <a:lnTo>
                  <a:pt x="8150" y="22611"/>
                </a:lnTo>
                <a:lnTo>
                  <a:pt x="8206" y="22881"/>
                </a:lnTo>
                <a:lnTo>
                  <a:pt x="8265" y="23367"/>
                </a:lnTo>
                <a:lnTo>
                  <a:pt x="8663" y="25094"/>
                </a:lnTo>
                <a:lnTo>
                  <a:pt x="9119" y="26712"/>
                </a:lnTo>
                <a:lnTo>
                  <a:pt x="8720" y="23259"/>
                </a:lnTo>
                <a:lnTo>
                  <a:pt x="8607" y="22720"/>
                </a:lnTo>
                <a:lnTo>
                  <a:pt x="11457" y="23420"/>
                </a:lnTo>
                <a:lnTo>
                  <a:pt x="14419" y="24014"/>
                </a:lnTo>
                <a:lnTo>
                  <a:pt x="17555" y="24445"/>
                </a:lnTo>
                <a:lnTo>
                  <a:pt x="17839" y="26497"/>
                </a:lnTo>
                <a:lnTo>
                  <a:pt x="18238" y="28331"/>
                </a:lnTo>
                <a:lnTo>
                  <a:pt x="18010" y="24067"/>
                </a:lnTo>
                <a:lnTo>
                  <a:pt x="17726" y="22017"/>
                </a:lnTo>
                <a:lnTo>
                  <a:pt x="17555" y="19697"/>
                </a:lnTo>
                <a:lnTo>
                  <a:pt x="17497" y="24014"/>
                </a:lnTo>
                <a:lnTo>
                  <a:pt x="14363" y="23583"/>
                </a:lnTo>
                <a:lnTo>
                  <a:pt x="11342" y="22989"/>
                </a:lnTo>
                <a:lnTo>
                  <a:pt x="8549" y="22287"/>
                </a:lnTo>
                <a:lnTo>
                  <a:pt x="8150" y="20183"/>
                </a:lnTo>
                <a:lnTo>
                  <a:pt x="7866" y="17862"/>
                </a:lnTo>
                <a:lnTo>
                  <a:pt x="7695" y="15434"/>
                </a:lnTo>
                <a:lnTo>
                  <a:pt x="10601" y="16136"/>
                </a:lnTo>
                <a:lnTo>
                  <a:pt x="10544" y="15595"/>
                </a:lnTo>
                <a:lnTo>
                  <a:pt x="7695" y="14894"/>
                </a:lnTo>
                <a:lnTo>
                  <a:pt x="7524" y="12303"/>
                </a:lnTo>
                <a:lnTo>
                  <a:pt x="7467" y="9552"/>
                </a:lnTo>
                <a:lnTo>
                  <a:pt x="7352" y="0"/>
                </a:lnTo>
                <a:lnTo>
                  <a:pt x="7181" y="1997"/>
                </a:lnTo>
                <a:lnTo>
                  <a:pt x="7066" y="3992"/>
                </a:lnTo>
                <a:lnTo>
                  <a:pt x="6954" y="5936"/>
                </a:lnTo>
                <a:lnTo>
                  <a:pt x="5586" y="5558"/>
                </a:lnTo>
                <a:lnTo>
                  <a:pt x="4160" y="5180"/>
                </a:lnTo>
                <a:lnTo>
                  <a:pt x="2849" y="4747"/>
                </a:lnTo>
                <a:lnTo>
                  <a:pt x="2507" y="5233"/>
                </a:lnTo>
                <a:lnTo>
                  <a:pt x="3933" y="5666"/>
                </a:lnTo>
                <a:lnTo>
                  <a:pt x="5415" y="6152"/>
                </a:lnTo>
                <a:lnTo>
                  <a:pt x="6954" y="6530"/>
                </a:lnTo>
                <a:lnTo>
                  <a:pt x="6897" y="9389"/>
                </a:lnTo>
                <a:lnTo>
                  <a:pt x="6954" y="12195"/>
                </a:lnTo>
                <a:lnTo>
                  <a:pt x="7125" y="14786"/>
                </a:lnTo>
                <a:lnTo>
                  <a:pt x="4617" y="14139"/>
                </a:lnTo>
                <a:lnTo>
                  <a:pt x="2279" y="13436"/>
                </a:lnTo>
                <a:lnTo>
                  <a:pt x="0" y="12628"/>
                </a:lnTo>
                <a:lnTo>
                  <a:pt x="0" y="13114"/>
                </a:lnTo>
                <a:lnTo>
                  <a:pt x="2279" y="13922"/>
                </a:lnTo>
                <a:close/>
              </a:path>
            </a:pathLst>
          </a:custGeom>
          <a:solidFill>
            <a:srgbClr val="0778AF"/>
          </a:solidFill>
        </p:spPr>
        <p:txBody>
          <a:bodyPr wrap="square" lIns="0" tIns="0" rIns="0" bIns="0" rtlCol="0">
            <a:noAutofit/>
          </a:bodyPr>
          <a:lstStyle/>
          <a:p>
            <a:endParaRPr/>
          </a:p>
        </p:txBody>
      </p:sp>
      <p:sp>
        <p:nvSpPr>
          <p:cNvPr id="498" name="object 498"/>
          <p:cNvSpPr/>
          <p:nvPr/>
        </p:nvSpPr>
        <p:spPr>
          <a:xfrm>
            <a:off x="434134" y="778312"/>
            <a:ext cx="9461" cy="8905"/>
          </a:xfrm>
          <a:custGeom>
            <a:avLst/>
            <a:gdLst/>
            <a:ahLst/>
            <a:cxnLst/>
            <a:rect l="l" t="t" r="r" b="b"/>
            <a:pathLst>
              <a:path w="9461" h="8905">
                <a:moveTo>
                  <a:pt x="9177" y="8905"/>
                </a:moveTo>
                <a:lnTo>
                  <a:pt x="9290" y="7986"/>
                </a:lnTo>
                <a:lnTo>
                  <a:pt x="9461" y="6961"/>
                </a:lnTo>
                <a:lnTo>
                  <a:pt x="9461" y="55"/>
                </a:lnTo>
                <a:lnTo>
                  <a:pt x="9405" y="2050"/>
                </a:lnTo>
                <a:lnTo>
                  <a:pt x="9290" y="3830"/>
                </a:lnTo>
                <a:lnTo>
                  <a:pt x="9177" y="5450"/>
                </a:lnTo>
                <a:lnTo>
                  <a:pt x="7979" y="5505"/>
                </a:lnTo>
                <a:lnTo>
                  <a:pt x="3818" y="5505"/>
                </a:lnTo>
                <a:lnTo>
                  <a:pt x="2108" y="5450"/>
                </a:lnTo>
                <a:lnTo>
                  <a:pt x="398" y="5397"/>
                </a:lnTo>
                <a:lnTo>
                  <a:pt x="229" y="3777"/>
                </a:lnTo>
                <a:lnTo>
                  <a:pt x="114" y="1997"/>
                </a:lnTo>
                <a:lnTo>
                  <a:pt x="0" y="0"/>
                </a:lnTo>
                <a:lnTo>
                  <a:pt x="171" y="6853"/>
                </a:lnTo>
                <a:lnTo>
                  <a:pt x="342" y="7880"/>
                </a:lnTo>
                <a:lnTo>
                  <a:pt x="513" y="8797"/>
                </a:lnTo>
                <a:lnTo>
                  <a:pt x="855" y="8797"/>
                </a:lnTo>
                <a:lnTo>
                  <a:pt x="741" y="7933"/>
                </a:lnTo>
                <a:lnTo>
                  <a:pt x="569" y="6908"/>
                </a:lnTo>
                <a:lnTo>
                  <a:pt x="457" y="5774"/>
                </a:lnTo>
                <a:lnTo>
                  <a:pt x="2108" y="5828"/>
                </a:lnTo>
                <a:lnTo>
                  <a:pt x="3818" y="5883"/>
                </a:lnTo>
                <a:lnTo>
                  <a:pt x="7979" y="5883"/>
                </a:lnTo>
                <a:lnTo>
                  <a:pt x="9177" y="5828"/>
                </a:lnTo>
                <a:lnTo>
                  <a:pt x="9062" y="6961"/>
                </a:lnTo>
                <a:lnTo>
                  <a:pt x="8947" y="8041"/>
                </a:lnTo>
                <a:lnTo>
                  <a:pt x="8835" y="8905"/>
                </a:lnTo>
                <a:lnTo>
                  <a:pt x="9177" y="8905"/>
                </a:lnTo>
                <a:close/>
              </a:path>
            </a:pathLst>
          </a:custGeom>
          <a:solidFill>
            <a:srgbClr val="0879B1"/>
          </a:solidFill>
        </p:spPr>
        <p:txBody>
          <a:bodyPr wrap="square" lIns="0" tIns="0" rIns="0" bIns="0" rtlCol="0">
            <a:noAutofit/>
          </a:bodyPr>
          <a:lstStyle/>
          <a:p>
            <a:endParaRPr/>
          </a:p>
        </p:txBody>
      </p:sp>
      <p:sp>
        <p:nvSpPr>
          <p:cNvPr id="499" name="object 499"/>
          <p:cNvSpPr/>
          <p:nvPr/>
        </p:nvSpPr>
        <p:spPr>
          <a:xfrm>
            <a:off x="444109" y="748200"/>
            <a:ext cx="9517" cy="31354"/>
          </a:xfrm>
          <a:custGeom>
            <a:avLst/>
            <a:gdLst/>
            <a:ahLst/>
            <a:cxnLst/>
            <a:rect l="l" t="t" r="r" b="b"/>
            <a:pathLst>
              <a:path w="9517" h="31354">
                <a:moveTo>
                  <a:pt x="56" y="2373"/>
                </a:moveTo>
                <a:lnTo>
                  <a:pt x="0" y="0"/>
                </a:lnTo>
                <a:lnTo>
                  <a:pt x="56" y="30112"/>
                </a:lnTo>
                <a:lnTo>
                  <a:pt x="3077" y="30004"/>
                </a:lnTo>
                <a:lnTo>
                  <a:pt x="6098" y="29734"/>
                </a:lnTo>
                <a:lnTo>
                  <a:pt x="9004" y="29356"/>
                </a:lnTo>
                <a:lnTo>
                  <a:pt x="9290" y="31354"/>
                </a:lnTo>
                <a:lnTo>
                  <a:pt x="9517" y="29303"/>
                </a:lnTo>
                <a:lnTo>
                  <a:pt x="9461" y="22125"/>
                </a:lnTo>
                <a:lnTo>
                  <a:pt x="9346" y="24392"/>
                </a:lnTo>
                <a:lnTo>
                  <a:pt x="9231" y="26551"/>
                </a:lnTo>
                <a:lnTo>
                  <a:pt x="9062" y="28493"/>
                </a:lnTo>
                <a:lnTo>
                  <a:pt x="9062" y="28925"/>
                </a:lnTo>
                <a:lnTo>
                  <a:pt x="6154" y="29303"/>
                </a:lnTo>
                <a:lnTo>
                  <a:pt x="3133" y="29573"/>
                </a:lnTo>
                <a:lnTo>
                  <a:pt x="56" y="29681"/>
                </a:lnTo>
                <a:lnTo>
                  <a:pt x="56" y="28870"/>
                </a:lnTo>
                <a:lnTo>
                  <a:pt x="171" y="27037"/>
                </a:lnTo>
                <a:lnTo>
                  <a:pt x="112" y="4694"/>
                </a:lnTo>
                <a:lnTo>
                  <a:pt x="56" y="2373"/>
                </a:lnTo>
                <a:close/>
              </a:path>
            </a:pathLst>
          </a:custGeom>
          <a:solidFill>
            <a:srgbClr val="0879B1"/>
          </a:solidFill>
        </p:spPr>
        <p:txBody>
          <a:bodyPr wrap="square" lIns="0" tIns="0" rIns="0" bIns="0" rtlCol="0">
            <a:noAutofit/>
          </a:bodyPr>
          <a:lstStyle/>
          <a:p>
            <a:endParaRPr/>
          </a:p>
        </p:txBody>
      </p:sp>
      <p:sp>
        <p:nvSpPr>
          <p:cNvPr id="500" name="object 500"/>
          <p:cNvSpPr/>
          <p:nvPr/>
        </p:nvSpPr>
        <p:spPr>
          <a:xfrm>
            <a:off x="415555" y="745717"/>
            <a:ext cx="28211" cy="39934"/>
          </a:xfrm>
          <a:custGeom>
            <a:avLst/>
            <a:gdLst/>
            <a:ahLst/>
            <a:cxnLst/>
            <a:rect l="l" t="t" r="r" b="b"/>
            <a:pathLst>
              <a:path w="28211" h="39934">
                <a:moveTo>
                  <a:pt x="18351" y="19589"/>
                </a:moveTo>
                <a:lnTo>
                  <a:pt x="18407" y="16136"/>
                </a:lnTo>
                <a:lnTo>
                  <a:pt x="18465" y="13491"/>
                </a:lnTo>
                <a:lnTo>
                  <a:pt x="18522" y="10739"/>
                </a:lnTo>
                <a:lnTo>
                  <a:pt x="18637" y="7878"/>
                </a:lnTo>
                <a:lnTo>
                  <a:pt x="20687" y="7986"/>
                </a:lnTo>
                <a:lnTo>
                  <a:pt x="22739" y="8041"/>
                </a:lnTo>
                <a:lnTo>
                  <a:pt x="24848" y="7986"/>
                </a:lnTo>
                <a:lnTo>
                  <a:pt x="26900" y="7986"/>
                </a:lnTo>
                <a:lnTo>
                  <a:pt x="27927" y="7933"/>
                </a:lnTo>
                <a:lnTo>
                  <a:pt x="27983" y="10794"/>
                </a:lnTo>
                <a:lnTo>
                  <a:pt x="28040" y="13545"/>
                </a:lnTo>
                <a:lnTo>
                  <a:pt x="28211" y="0"/>
                </a:lnTo>
                <a:lnTo>
                  <a:pt x="27697" y="0"/>
                </a:lnTo>
                <a:lnTo>
                  <a:pt x="27756" y="2428"/>
                </a:lnTo>
                <a:lnTo>
                  <a:pt x="27868" y="4856"/>
                </a:lnTo>
                <a:lnTo>
                  <a:pt x="27927" y="7177"/>
                </a:lnTo>
                <a:lnTo>
                  <a:pt x="26900" y="7231"/>
                </a:lnTo>
                <a:lnTo>
                  <a:pt x="25875" y="7231"/>
                </a:lnTo>
                <a:lnTo>
                  <a:pt x="24848" y="7286"/>
                </a:lnTo>
                <a:lnTo>
                  <a:pt x="22739" y="7286"/>
                </a:lnTo>
                <a:lnTo>
                  <a:pt x="20687" y="7230"/>
                </a:lnTo>
                <a:lnTo>
                  <a:pt x="18693" y="7122"/>
                </a:lnTo>
                <a:lnTo>
                  <a:pt x="18749" y="4856"/>
                </a:lnTo>
                <a:lnTo>
                  <a:pt x="18864" y="2483"/>
                </a:lnTo>
                <a:lnTo>
                  <a:pt x="18977" y="108"/>
                </a:lnTo>
                <a:lnTo>
                  <a:pt x="18749" y="161"/>
                </a:lnTo>
                <a:lnTo>
                  <a:pt x="18179" y="216"/>
                </a:lnTo>
                <a:lnTo>
                  <a:pt x="18067" y="2536"/>
                </a:lnTo>
                <a:lnTo>
                  <a:pt x="18008" y="4856"/>
                </a:lnTo>
                <a:lnTo>
                  <a:pt x="17895" y="7122"/>
                </a:lnTo>
                <a:lnTo>
                  <a:pt x="14874" y="6908"/>
                </a:lnTo>
                <a:lnTo>
                  <a:pt x="11910" y="6638"/>
                </a:lnTo>
                <a:lnTo>
                  <a:pt x="9060" y="6205"/>
                </a:lnTo>
                <a:lnTo>
                  <a:pt x="11910" y="7339"/>
                </a:lnTo>
                <a:lnTo>
                  <a:pt x="14874" y="7663"/>
                </a:lnTo>
                <a:lnTo>
                  <a:pt x="17895" y="7825"/>
                </a:lnTo>
                <a:lnTo>
                  <a:pt x="17781" y="10686"/>
                </a:lnTo>
                <a:lnTo>
                  <a:pt x="17724" y="13491"/>
                </a:lnTo>
                <a:lnTo>
                  <a:pt x="17668" y="16136"/>
                </a:lnTo>
                <a:lnTo>
                  <a:pt x="14588" y="15919"/>
                </a:lnTo>
                <a:lnTo>
                  <a:pt x="11568" y="15650"/>
                </a:lnTo>
                <a:lnTo>
                  <a:pt x="8661" y="15219"/>
                </a:lnTo>
                <a:lnTo>
                  <a:pt x="8661" y="15811"/>
                </a:lnTo>
                <a:lnTo>
                  <a:pt x="11568" y="16244"/>
                </a:lnTo>
                <a:lnTo>
                  <a:pt x="14588" y="16514"/>
                </a:lnTo>
                <a:lnTo>
                  <a:pt x="17668" y="16730"/>
                </a:lnTo>
                <a:lnTo>
                  <a:pt x="17668" y="22289"/>
                </a:lnTo>
                <a:lnTo>
                  <a:pt x="17724" y="24825"/>
                </a:lnTo>
                <a:lnTo>
                  <a:pt x="17781" y="27469"/>
                </a:lnTo>
                <a:lnTo>
                  <a:pt x="17837" y="29520"/>
                </a:lnTo>
                <a:lnTo>
                  <a:pt x="17952" y="31353"/>
                </a:lnTo>
                <a:lnTo>
                  <a:pt x="18008" y="31839"/>
                </a:lnTo>
                <a:lnTo>
                  <a:pt x="18008" y="32109"/>
                </a:lnTo>
                <a:lnTo>
                  <a:pt x="15046" y="31948"/>
                </a:lnTo>
                <a:lnTo>
                  <a:pt x="12196" y="31678"/>
                </a:lnTo>
                <a:lnTo>
                  <a:pt x="9403" y="31245"/>
                </a:lnTo>
                <a:lnTo>
                  <a:pt x="9231" y="33675"/>
                </a:lnTo>
                <a:lnTo>
                  <a:pt x="9630" y="35509"/>
                </a:lnTo>
                <a:lnTo>
                  <a:pt x="10087" y="37128"/>
                </a:lnTo>
                <a:lnTo>
                  <a:pt x="7066" y="36697"/>
                </a:lnTo>
                <a:lnTo>
                  <a:pt x="4217" y="36103"/>
                </a:lnTo>
                <a:lnTo>
                  <a:pt x="1480" y="35456"/>
                </a:lnTo>
                <a:lnTo>
                  <a:pt x="968" y="33945"/>
                </a:lnTo>
                <a:lnTo>
                  <a:pt x="455" y="32272"/>
                </a:lnTo>
                <a:lnTo>
                  <a:pt x="112" y="30437"/>
                </a:lnTo>
                <a:lnTo>
                  <a:pt x="0" y="29897"/>
                </a:lnTo>
                <a:lnTo>
                  <a:pt x="56" y="32272"/>
                </a:lnTo>
                <a:lnTo>
                  <a:pt x="511" y="33890"/>
                </a:lnTo>
                <a:lnTo>
                  <a:pt x="1025" y="35295"/>
                </a:lnTo>
                <a:lnTo>
                  <a:pt x="1367" y="35509"/>
                </a:lnTo>
                <a:lnTo>
                  <a:pt x="2050" y="35942"/>
                </a:lnTo>
                <a:lnTo>
                  <a:pt x="4615" y="36534"/>
                </a:lnTo>
                <a:lnTo>
                  <a:pt x="7350" y="37075"/>
                </a:lnTo>
                <a:lnTo>
                  <a:pt x="10200" y="37506"/>
                </a:lnTo>
                <a:lnTo>
                  <a:pt x="10428" y="38315"/>
                </a:lnTo>
                <a:lnTo>
                  <a:pt x="10657" y="39070"/>
                </a:lnTo>
                <a:lnTo>
                  <a:pt x="10941" y="39773"/>
                </a:lnTo>
                <a:lnTo>
                  <a:pt x="11340" y="39934"/>
                </a:lnTo>
                <a:lnTo>
                  <a:pt x="11112" y="39179"/>
                </a:lnTo>
                <a:lnTo>
                  <a:pt x="10828" y="38423"/>
                </a:lnTo>
                <a:lnTo>
                  <a:pt x="10599" y="37559"/>
                </a:lnTo>
                <a:lnTo>
                  <a:pt x="13108" y="37559"/>
                </a:lnTo>
                <a:lnTo>
                  <a:pt x="10542" y="37182"/>
                </a:lnTo>
                <a:lnTo>
                  <a:pt x="10087" y="35564"/>
                </a:lnTo>
                <a:lnTo>
                  <a:pt x="9745" y="33728"/>
                </a:lnTo>
                <a:lnTo>
                  <a:pt x="9459" y="31731"/>
                </a:lnTo>
                <a:lnTo>
                  <a:pt x="12252" y="32109"/>
                </a:lnTo>
                <a:lnTo>
                  <a:pt x="15102" y="32379"/>
                </a:lnTo>
                <a:lnTo>
                  <a:pt x="18008" y="32542"/>
                </a:lnTo>
                <a:lnTo>
                  <a:pt x="18123" y="34539"/>
                </a:lnTo>
                <a:lnTo>
                  <a:pt x="18351" y="36373"/>
                </a:lnTo>
                <a:lnTo>
                  <a:pt x="18522" y="37937"/>
                </a:lnTo>
                <a:lnTo>
                  <a:pt x="18522" y="31353"/>
                </a:lnTo>
                <a:lnTo>
                  <a:pt x="18465" y="29520"/>
                </a:lnTo>
                <a:lnTo>
                  <a:pt x="18407" y="27522"/>
                </a:lnTo>
                <a:lnTo>
                  <a:pt x="18351" y="24825"/>
                </a:lnTo>
                <a:lnTo>
                  <a:pt x="18351" y="19589"/>
                </a:lnTo>
                <a:close/>
              </a:path>
            </a:pathLst>
          </a:custGeom>
          <a:solidFill>
            <a:srgbClr val="0879B1"/>
          </a:solidFill>
        </p:spPr>
        <p:txBody>
          <a:bodyPr wrap="square" lIns="0" tIns="0" rIns="0" bIns="0" rtlCol="0">
            <a:noAutofit/>
          </a:bodyPr>
          <a:lstStyle/>
          <a:p>
            <a:endParaRPr/>
          </a:p>
        </p:txBody>
      </p:sp>
      <p:sp>
        <p:nvSpPr>
          <p:cNvPr id="501" name="object 501"/>
          <p:cNvSpPr/>
          <p:nvPr/>
        </p:nvSpPr>
        <p:spPr>
          <a:xfrm>
            <a:off x="407461" y="747875"/>
            <a:ext cx="25875" cy="31517"/>
          </a:xfrm>
          <a:custGeom>
            <a:avLst/>
            <a:gdLst/>
            <a:ahLst/>
            <a:cxnLst/>
            <a:rect l="l" t="t" r="r" b="b"/>
            <a:pathLst>
              <a:path w="25875" h="31517">
                <a:moveTo>
                  <a:pt x="6611" y="7555"/>
                </a:moveTo>
                <a:lnTo>
                  <a:pt x="6496" y="9283"/>
                </a:lnTo>
                <a:lnTo>
                  <a:pt x="6440" y="10955"/>
                </a:lnTo>
                <a:lnTo>
                  <a:pt x="5244" y="10631"/>
                </a:lnTo>
                <a:lnTo>
                  <a:pt x="4046" y="10308"/>
                </a:lnTo>
                <a:lnTo>
                  <a:pt x="2906" y="9930"/>
                </a:lnTo>
                <a:lnTo>
                  <a:pt x="2563" y="10416"/>
                </a:lnTo>
                <a:lnTo>
                  <a:pt x="3818" y="10847"/>
                </a:lnTo>
                <a:lnTo>
                  <a:pt x="5129" y="11225"/>
                </a:lnTo>
                <a:lnTo>
                  <a:pt x="6440" y="11549"/>
                </a:lnTo>
                <a:lnTo>
                  <a:pt x="6384" y="14408"/>
                </a:lnTo>
                <a:lnTo>
                  <a:pt x="6440" y="17214"/>
                </a:lnTo>
                <a:lnTo>
                  <a:pt x="6611" y="19805"/>
                </a:lnTo>
                <a:lnTo>
                  <a:pt x="4331" y="19211"/>
                </a:lnTo>
                <a:lnTo>
                  <a:pt x="2108" y="18564"/>
                </a:lnTo>
                <a:lnTo>
                  <a:pt x="56" y="17808"/>
                </a:lnTo>
                <a:lnTo>
                  <a:pt x="0" y="18294"/>
                </a:lnTo>
                <a:lnTo>
                  <a:pt x="2108" y="19050"/>
                </a:lnTo>
                <a:lnTo>
                  <a:pt x="4331" y="19697"/>
                </a:lnTo>
                <a:lnTo>
                  <a:pt x="6668" y="20291"/>
                </a:lnTo>
                <a:lnTo>
                  <a:pt x="6839" y="22773"/>
                </a:lnTo>
                <a:lnTo>
                  <a:pt x="6954" y="14572"/>
                </a:lnTo>
                <a:lnTo>
                  <a:pt x="7010" y="11711"/>
                </a:lnTo>
                <a:lnTo>
                  <a:pt x="9916" y="12466"/>
                </a:lnTo>
                <a:lnTo>
                  <a:pt x="12937" y="13060"/>
                </a:lnTo>
                <a:lnTo>
                  <a:pt x="16073" y="13545"/>
                </a:lnTo>
                <a:lnTo>
                  <a:pt x="16014" y="16405"/>
                </a:lnTo>
                <a:lnTo>
                  <a:pt x="16129" y="19158"/>
                </a:lnTo>
                <a:lnTo>
                  <a:pt x="16242" y="21694"/>
                </a:lnTo>
                <a:lnTo>
                  <a:pt x="13108" y="21208"/>
                </a:lnTo>
                <a:lnTo>
                  <a:pt x="10031" y="20614"/>
                </a:lnTo>
                <a:lnTo>
                  <a:pt x="10087" y="21155"/>
                </a:lnTo>
                <a:lnTo>
                  <a:pt x="13108" y="21748"/>
                </a:lnTo>
                <a:lnTo>
                  <a:pt x="16300" y="22234"/>
                </a:lnTo>
                <a:lnTo>
                  <a:pt x="16413" y="24662"/>
                </a:lnTo>
                <a:lnTo>
                  <a:pt x="16643" y="26928"/>
                </a:lnTo>
                <a:lnTo>
                  <a:pt x="16983" y="29034"/>
                </a:lnTo>
                <a:lnTo>
                  <a:pt x="13849" y="28603"/>
                </a:lnTo>
                <a:lnTo>
                  <a:pt x="10828" y="28008"/>
                </a:lnTo>
                <a:lnTo>
                  <a:pt x="8035" y="27306"/>
                </a:lnTo>
                <a:lnTo>
                  <a:pt x="7636" y="25203"/>
                </a:lnTo>
                <a:lnTo>
                  <a:pt x="7352" y="22881"/>
                </a:lnTo>
                <a:lnTo>
                  <a:pt x="7181" y="20453"/>
                </a:lnTo>
                <a:lnTo>
                  <a:pt x="7123" y="25039"/>
                </a:lnTo>
                <a:lnTo>
                  <a:pt x="7524" y="27198"/>
                </a:lnTo>
                <a:lnTo>
                  <a:pt x="5528" y="26659"/>
                </a:lnTo>
                <a:lnTo>
                  <a:pt x="3647" y="26120"/>
                </a:lnTo>
                <a:lnTo>
                  <a:pt x="1824" y="25525"/>
                </a:lnTo>
                <a:lnTo>
                  <a:pt x="2108" y="26011"/>
                </a:lnTo>
                <a:lnTo>
                  <a:pt x="3874" y="26606"/>
                </a:lnTo>
                <a:lnTo>
                  <a:pt x="5699" y="27145"/>
                </a:lnTo>
                <a:lnTo>
                  <a:pt x="7636" y="27631"/>
                </a:lnTo>
                <a:lnTo>
                  <a:pt x="7693" y="27900"/>
                </a:lnTo>
                <a:lnTo>
                  <a:pt x="7751" y="28386"/>
                </a:lnTo>
                <a:lnTo>
                  <a:pt x="8150" y="30114"/>
                </a:lnTo>
                <a:lnTo>
                  <a:pt x="8094" y="27739"/>
                </a:lnTo>
                <a:lnTo>
                  <a:pt x="10943" y="28439"/>
                </a:lnTo>
                <a:lnTo>
                  <a:pt x="13906" y="29034"/>
                </a:lnTo>
                <a:lnTo>
                  <a:pt x="17041" y="29465"/>
                </a:lnTo>
                <a:lnTo>
                  <a:pt x="17325" y="31517"/>
                </a:lnTo>
                <a:lnTo>
                  <a:pt x="17497" y="29087"/>
                </a:lnTo>
                <a:lnTo>
                  <a:pt x="17213" y="27037"/>
                </a:lnTo>
                <a:lnTo>
                  <a:pt x="17041" y="24717"/>
                </a:lnTo>
                <a:lnTo>
                  <a:pt x="16870" y="22289"/>
                </a:lnTo>
                <a:lnTo>
                  <a:pt x="19776" y="22720"/>
                </a:lnTo>
                <a:lnTo>
                  <a:pt x="22741" y="22989"/>
                </a:lnTo>
                <a:lnTo>
                  <a:pt x="25818" y="23151"/>
                </a:lnTo>
                <a:lnTo>
                  <a:pt x="25875" y="25311"/>
                </a:lnTo>
                <a:lnTo>
                  <a:pt x="25818" y="22666"/>
                </a:lnTo>
                <a:lnTo>
                  <a:pt x="22741" y="22503"/>
                </a:lnTo>
                <a:lnTo>
                  <a:pt x="19776" y="22180"/>
                </a:lnTo>
                <a:lnTo>
                  <a:pt x="16870" y="21803"/>
                </a:lnTo>
                <a:lnTo>
                  <a:pt x="16755" y="19211"/>
                </a:lnTo>
                <a:lnTo>
                  <a:pt x="16699" y="16514"/>
                </a:lnTo>
                <a:lnTo>
                  <a:pt x="16755" y="13653"/>
                </a:lnTo>
                <a:lnTo>
                  <a:pt x="16755" y="13060"/>
                </a:lnTo>
                <a:lnTo>
                  <a:pt x="16812" y="10416"/>
                </a:lnTo>
                <a:lnTo>
                  <a:pt x="16927" y="7608"/>
                </a:lnTo>
                <a:lnTo>
                  <a:pt x="17098" y="4749"/>
                </a:lnTo>
                <a:lnTo>
                  <a:pt x="20004" y="5180"/>
                </a:lnTo>
                <a:lnTo>
                  <a:pt x="17154" y="4047"/>
                </a:lnTo>
                <a:lnTo>
                  <a:pt x="17269" y="2697"/>
                </a:lnTo>
                <a:lnTo>
                  <a:pt x="17382" y="1349"/>
                </a:lnTo>
                <a:lnTo>
                  <a:pt x="17497" y="0"/>
                </a:lnTo>
                <a:lnTo>
                  <a:pt x="17269" y="55"/>
                </a:lnTo>
                <a:lnTo>
                  <a:pt x="16755" y="269"/>
                </a:lnTo>
                <a:lnTo>
                  <a:pt x="16643" y="1511"/>
                </a:lnTo>
                <a:lnTo>
                  <a:pt x="16584" y="2697"/>
                </a:lnTo>
                <a:lnTo>
                  <a:pt x="16472" y="3939"/>
                </a:lnTo>
                <a:lnTo>
                  <a:pt x="14591" y="3616"/>
                </a:lnTo>
                <a:lnTo>
                  <a:pt x="12766" y="3291"/>
                </a:lnTo>
                <a:lnTo>
                  <a:pt x="11000" y="2860"/>
                </a:lnTo>
                <a:lnTo>
                  <a:pt x="10714" y="3075"/>
                </a:lnTo>
                <a:lnTo>
                  <a:pt x="10087" y="3400"/>
                </a:lnTo>
                <a:lnTo>
                  <a:pt x="12140" y="3886"/>
                </a:lnTo>
                <a:lnTo>
                  <a:pt x="14248" y="4316"/>
                </a:lnTo>
                <a:lnTo>
                  <a:pt x="16413" y="4641"/>
                </a:lnTo>
                <a:lnTo>
                  <a:pt x="16242" y="7502"/>
                </a:lnTo>
                <a:lnTo>
                  <a:pt x="16129" y="10308"/>
                </a:lnTo>
                <a:lnTo>
                  <a:pt x="16073" y="12952"/>
                </a:lnTo>
                <a:lnTo>
                  <a:pt x="12937" y="12466"/>
                </a:lnTo>
                <a:lnTo>
                  <a:pt x="9916" y="11872"/>
                </a:lnTo>
                <a:lnTo>
                  <a:pt x="7066" y="11117"/>
                </a:lnTo>
                <a:lnTo>
                  <a:pt x="7123" y="9228"/>
                </a:lnTo>
                <a:lnTo>
                  <a:pt x="7238" y="7230"/>
                </a:lnTo>
                <a:lnTo>
                  <a:pt x="7409" y="5235"/>
                </a:lnTo>
                <a:lnTo>
                  <a:pt x="6782" y="5774"/>
                </a:lnTo>
                <a:lnTo>
                  <a:pt x="6611" y="7555"/>
                </a:lnTo>
                <a:close/>
              </a:path>
            </a:pathLst>
          </a:custGeom>
          <a:solidFill>
            <a:srgbClr val="0879B1"/>
          </a:solidFill>
        </p:spPr>
        <p:txBody>
          <a:bodyPr wrap="square" lIns="0" tIns="0" rIns="0" bIns="0" rtlCol="0">
            <a:noAutofit/>
          </a:bodyPr>
          <a:lstStyle/>
          <a:p>
            <a:endParaRPr/>
          </a:p>
        </p:txBody>
      </p:sp>
      <p:sp>
        <p:nvSpPr>
          <p:cNvPr id="502" name="object 502"/>
          <p:cNvSpPr/>
          <p:nvPr/>
        </p:nvSpPr>
        <p:spPr>
          <a:xfrm>
            <a:off x="444280" y="747389"/>
            <a:ext cx="19035" cy="29681"/>
          </a:xfrm>
          <a:custGeom>
            <a:avLst/>
            <a:gdLst/>
            <a:ahLst/>
            <a:cxnLst/>
            <a:rect l="l" t="t" r="r" b="b"/>
            <a:pathLst>
              <a:path w="19035" h="29681">
                <a:moveTo>
                  <a:pt x="9860" y="8149"/>
                </a:moveTo>
                <a:lnTo>
                  <a:pt x="9689" y="5288"/>
                </a:lnTo>
                <a:lnTo>
                  <a:pt x="12367" y="4911"/>
                </a:lnTo>
                <a:lnTo>
                  <a:pt x="14931" y="4425"/>
                </a:lnTo>
                <a:lnTo>
                  <a:pt x="17440" y="3832"/>
                </a:lnTo>
                <a:lnTo>
                  <a:pt x="17154" y="3616"/>
                </a:lnTo>
                <a:lnTo>
                  <a:pt x="16528" y="3291"/>
                </a:lnTo>
                <a:lnTo>
                  <a:pt x="14305" y="3777"/>
                </a:lnTo>
                <a:lnTo>
                  <a:pt x="11968" y="4210"/>
                </a:lnTo>
                <a:lnTo>
                  <a:pt x="9630" y="4588"/>
                </a:lnTo>
                <a:lnTo>
                  <a:pt x="9517" y="3130"/>
                </a:lnTo>
                <a:lnTo>
                  <a:pt x="9403" y="1674"/>
                </a:lnTo>
                <a:lnTo>
                  <a:pt x="9290" y="216"/>
                </a:lnTo>
                <a:lnTo>
                  <a:pt x="9060" y="163"/>
                </a:lnTo>
                <a:lnTo>
                  <a:pt x="8549" y="0"/>
                </a:lnTo>
                <a:lnTo>
                  <a:pt x="8720" y="1566"/>
                </a:lnTo>
                <a:lnTo>
                  <a:pt x="8833" y="3130"/>
                </a:lnTo>
                <a:lnTo>
                  <a:pt x="8947" y="4694"/>
                </a:lnTo>
                <a:lnTo>
                  <a:pt x="6041" y="5072"/>
                </a:lnTo>
                <a:lnTo>
                  <a:pt x="3020" y="5343"/>
                </a:lnTo>
                <a:lnTo>
                  <a:pt x="0" y="6260"/>
                </a:lnTo>
                <a:lnTo>
                  <a:pt x="3020" y="6099"/>
                </a:lnTo>
                <a:lnTo>
                  <a:pt x="6041" y="5828"/>
                </a:lnTo>
                <a:lnTo>
                  <a:pt x="9004" y="5397"/>
                </a:lnTo>
                <a:lnTo>
                  <a:pt x="9175" y="8258"/>
                </a:lnTo>
                <a:lnTo>
                  <a:pt x="9290" y="11063"/>
                </a:lnTo>
                <a:lnTo>
                  <a:pt x="9346" y="13708"/>
                </a:lnTo>
                <a:lnTo>
                  <a:pt x="6325" y="14086"/>
                </a:lnTo>
                <a:lnTo>
                  <a:pt x="3248" y="14355"/>
                </a:lnTo>
                <a:lnTo>
                  <a:pt x="112" y="14517"/>
                </a:lnTo>
                <a:lnTo>
                  <a:pt x="112" y="11872"/>
                </a:lnTo>
                <a:lnTo>
                  <a:pt x="56" y="9121"/>
                </a:lnTo>
                <a:lnTo>
                  <a:pt x="56" y="23206"/>
                </a:lnTo>
                <a:lnTo>
                  <a:pt x="112" y="20669"/>
                </a:lnTo>
                <a:lnTo>
                  <a:pt x="112" y="15111"/>
                </a:lnTo>
                <a:lnTo>
                  <a:pt x="3248" y="14949"/>
                </a:lnTo>
                <a:lnTo>
                  <a:pt x="6325" y="14680"/>
                </a:lnTo>
                <a:lnTo>
                  <a:pt x="9346" y="14302"/>
                </a:lnTo>
                <a:lnTo>
                  <a:pt x="9403" y="17161"/>
                </a:lnTo>
                <a:lnTo>
                  <a:pt x="9346" y="19861"/>
                </a:lnTo>
                <a:lnTo>
                  <a:pt x="9403" y="29681"/>
                </a:lnTo>
                <a:lnTo>
                  <a:pt x="9403" y="29358"/>
                </a:lnTo>
                <a:lnTo>
                  <a:pt x="9630" y="27361"/>
                </a:lnTo>
                <a:lnTo>
                  <a:pt x="9745" y="25203"/>
                </a:lnTo>
                <a:lnTo>
                  <a:pt x="9860" y="22881"/>
                </a:lnTo>
                <a:lnTo>
                  <a:pt x="12937" y="22450"/>
                </a:lnTo>
                <a:lnTo>
                  <a:pt x="12993" y="21911"/>
                </a:lnTo>
                <a:lnTo>
                  <a:pt x="9916" y="22342"/>
                </a:lnTo>
                <a:lnTo>
                  <a:pt x="9973" y="19806"/>
                </a:lnTo>
                <a:lnTo>
                  <a:pt x="10031" y="17053"/>
                </a:lnTo>
                <a:lnTo>
                  <a:pt x="9973" y="14194"/>
                </a:lnTo>
                <a:lnTo>
                  <a:pt x="13108" y="13761"/>
                </a:lnTo>
                <a:lnTo>
                  <a:pt x="16129" y="13222"/>
                </a:lnTo>
                <a:lnTo>
                  <a:pt x="18979" y="12519"/>
                </a:lnTo>
                <a:lnTo>
                  <a:pt x="19035" y="15380"/>
                </a:lnTo>
                <a:lnTo>
                  <a:pt x="18979" y="11927"/>
                </a:lnTo>
                <a:lnTo>
                  <a:pt x="16071" y="12628"/>
                </a:lnTo>
                <a:lnTo>
                  <a:pt x="13108" y="13169"/>
                </a:lnTo>
                <a:lnTo>
                  <a:pt x="9973" y="13600"/>
                </a:lnTo>
                <a:lnTo>
                  <a:pt x="9973" y="10955"/>
                </a:lnTo>
                <a:lnTo>
                  <a:pt x="9860" y="8149"/>
                </a:lnTo>
                <a:close/>
              </a:path>
            </a:pathLst>
          </a:custGeom>
          <a:solidFill>
            <a:srgbClr val="0879B1"/>
          </a:solidFill>
        </p:spPr>
        <p:txBody>
          <a:bodyPr wrap="square" lIns="0" tIns="0" rIns="0" bIns="0" rtlCol="0">
            <a:noAutofit/>
          </a:bodyPr>
          <a:lstStyle/>
          <a:p>
            <a:endParaRPr/>
          </a:p>
        </p:txBody>
      </p:sp>
      <p:sp>
        <p:nvSpPr>
          <p:cNvPr id="503" name="object 503"/>
          <p:cNvSpPr/>
          <p:nvPr/>
        </p:nvSpPr>
        <p:spPr>
          <a:xfrm>
            <a:off x="414301" y="762448"/>
            <a:ext cx="3248" cy="10467"/>
          </a:xfrm>
          <a:custGeom>
            <a:avLst/>
            <a:gdLst/>
            <a:ahLst/>
            <a:cxnLst/>
            <a:rect l="l" t="t" r="r" b="b"/>
            <a:pathLst>
              <a:path w="3248" h="10467">
                <a:moveTo>
                  <a:pt x="342" y="5342"/>
                </a:moveTo>
                <a:lnTo>
                  <a:pt x="171" y="2750"/>
                </a:lnTo>
                <a:lnTo>
                  <a:pt x="114" y="0"/>
                </a:lnTo>
                <a:lnTo>
                  <a:pt x="0" y="8201"/>
                </a:lnTo>
                <a:lnTo>
                  <a:pt x="283" y="10467"/>
                </a:lnTo>
                <a:lnTo>
                  <a:pt x="342" y="5881"/>
                </a:lnTo>
                <a:lnTo>
                  <a:pt x="3248" y="6583"/>
                </a:lnTo>
                <a:lnTo>
                  <a:pt x="3192" y="6042"/>
                </a:lnTo>
                <a:lnTo>
                  <a:pt x="342" y="5342"/>
                </a:lnTo>
                <a:close/>
              </a:path>
            </a:pathLst>
          </a:custGeom>
          <a:solidFill>
            <a:srgbClr val="0879B1"/>
          </a:solidFill>
        </p:spPr>
        <p:txBody>
          <a:bodyPr wrap="square" lIns="0" tIns="0" rIns="0" bIns="0" rtlCol="0">
            <a:noAutofit/>
          </a:bodyPr>
          <a:lstStyle/>
          <a:p>
            <a:endParaRPr/>
          </a:p>
        </p:txBody>
      </p:sp>
      <p:sp>
        <p:nvSpPr>
          <p:cNvPr id="504" name="object 504"/>
          <p:cNvSpPr/>
          <p:nvPr/>
        </p:nvSpPr>
        <p:spPr>
          <a:xfrm>
            <a:off x="426155" y="745717"/>
            <a:ext cx="45758" cy="40151"/>
          </a:xfrm>
          <a:custGeom>
            <a:avLst/>
            <a:gdLst/>
            <a:ahLst/>
            <a:cxnLst/>
            <a:rect l="l" t="t" r="r" b="b"/>
            <a:pathLst>
              <a:path w="45758" h="40151">
                <a:moveTo>
                  <a:pt x="7808" y="25364"/>
                </a:moveTo>
                <a:lnTo>
                  <a:pt x="10146" y="25472"/>
                </a:lnTo>
                <a:lnTo>
                  <a:pt x="12538" y="25525"/>
                </a:lnTo>
                <a:lnTo>
                  <a:pt x="14933" y="25472"/>
                </a:lnTo>
                <a:lnTo>
                  <a:pt x="16699" y="25472"/>
                </a:lnTo>
                <a:lnTo>
                  <a:pt x="17555" y="25417"/>
                </a:lnTo>
                <a:lnTo>
                  <a:pt x="17555" y="27523"/>
                </a:lnTo>
                <a:lnTo>
                  <a:pt x="17497" y="29520"/>
                </a:lnTo>
                <a:lnTo>
                  <a:pt x="17440" y="31353"/>
                </a:lnTo>
                <a:lnTo>
                  <a:pt x="17440" y="32164"/>
                </a:lnTo>
                <a:lnTo>
                  <a:pt x="16244" y="32217"/>
                </a:lnTo>
                <a:lnTo>
                  <a:pt x="14989" y="32272"/>
                </a:lnTo>
                <a:lnTo>
                  <a:pt x="11797" y="32272"/>
                </a:lnTo>
                <a:lnTo>
                  <a:pt x="9860" y="32217"/>
                </a:lnTo>
                <a:lnTo>
                  <a:pt x="7979" y="32109"/>
                </a:lnTo>
                <a:lnTo>
                  <a:pt x="7922" y="31623"/>
                </a:lnTo>
                <a:lnTo>
                  <a:pt x="7922" y="37937"/>
                </a:lnTo>
                <a:lnTo>
                  <a:pt x="5187" y="37831"/>
                </a:lnTo>
                <a:lnTo>
                  <a:pt x="2509" y="37559"/>
                </a:lnTo>
                <a:lnTo>
                  <a:pt x="0" y="37559"/>
                </a:lnTo>
                <a:lnTo>
                  <a:pt x="2565" y="37937"/>
                </a:lnTo>
                <a:lnTo>
                  <a:pt x="5244" y="38209"/>
                </a:lnTo>
                <a:lnTo>
                  <a:pt x="7979" y="38315"/>
                </a:lnTo>
                <a:lnTo>
                  <a:pt x="8150" y="39448"/>
                </a:lnTo>
                <a:lnTo>
                  <a:pt x="7979" y="32595"/>
                </a:lnTo>
                <a:lnTo>
                  <a:pt x="9860" y="32650"/>
                </a:lnTo>
                <a:lnTo>
                  <a:pt x="11797" y="32703"/>
                </a:lnTo>
                <a:lnTo>
                  <a:pt x="16244" y="32703"/>
                </a:lnTo>
                <a:lnTo>
                  <a:pt x="17440" y="32650"/>
                </a:lnTo>
                <a:lnTo>
                  <a:pt x="17440" y="39556"/>
                </a:lnTo>
                <a:lnTo>
                  <a:pt x="17555" y="38423"/>
                </a:lnTo>
                <a:lnTo>
                  <a:pt x="20518" y="38315"/>
                </a:lnTo>
                <a:lnTo>
                  <a:pt x="23367" y="38045"/>
                </a:lnTo>
                <a:lnTo>
                  <a:pt x="26104" y="37668"/>
                </a:lnTo>
                <a:lnTo>
                  <a:pt x="25877" y="38586"/>
                </a:lnTo>
                <a:lnTo>
                  <a:pt x="25705" y="39395"/>
                </a:lnTo>
                <a:lnTo>
                  <a:pt x="25476" y="40151"/>
                </a:lnTo>
                <a:lnTo>
                  <a:pt x="25877" y="40042"/>
                </a:lnTo>
                <a:lnTo>
                  <a:pt x="26104" y="39287"/>
                </a:lnTo>
                <a:lnTo>
                  <a:pt x="26275" y="38478"/>
                </a:lnTo>
                <a:lnTo>
                  <a:pt x="26503" y="37614"/>
                </a:lnTo>
                <a:lnTo>
                  <a:pt x="29353" y="37237"/>
                </a:lnTo>
                <a:lnTo>
                  <a:pt x="32088" y="36751"/>
                </a:lnTo>
                <a:lnTo>
                  <a:pt x="34710" y="36103"/>
                </a:lnTo>
                <a:lnTo>
                  <a:pt x="34539" y="36589"/>
                </a:lnTo>
                <a:lnTo>
                  <a:pt x="35052" y="36212"/>
                </a:lnTo>
                <a:lnTo>
                  <a:pt x="35507" y="35942"/>
                </a:lnTo>
                <a:lnTo>
                  <a:pt x="36021" y="35670"/>
                </a:lnTo>
                <a:lnTo>
                  <a:pt x="36647" y="35295"/>
                </a:lnTo>
                <a:lnTo>
                  <a:pt x="36192" y="35401"/>
                </a:lnTo>
                <a:lnTo>
                  <a:pt x="35737" y="35509"/>
                </a:lnTo>
                <a:lnTo>
                  <a:pt x="35223" y="35617"/>
                </a:lnTo>
                <a:lnTo>
                  <a:pt x="35793" y="34053"/>
                </a:lnTo>
                <a:lnTo>
                  <a:pt x="36248" y="32164"/>
                </a:lnTo>
                <a:lnTo>
                  <a:pt x="36591" y="30167"/>
                </a:lnTo>
                <a:lnTo>
                  <a:pt x="39098" y="29520"/>
                </a:lnTo>
                <a:lnTo>
                  <a:pt x="41493" y="28817"/>
                </a:lnTo>
                <a:lnTo>
                  <a:pt x="43724" y="28062"/>
                </a:lnTo>
                <a:lnTo>
                  <a:pt x="44006" y="27576"/>
                </a:lnTo>
                <a:lnTo>
                  <a:pt x="41720" y="28331"/>
                </a:lnTo>
                <a:lnTo>
                  <a:pt x="39269" y="29034"/>
                </a:lnTo>
                <a:lnTo>
                  <a:pt x="36706" y="29681"/>
                </a:lnTo>
                <a:lnTo>
                  <a:pt x="36990" y="27523"/>
                </a:lnTo>
                <a:lnTo>
                  <a:pt x="37276" y="25256"/>
                </a:lnTo>
                <a:lnTo>
                  <a:pt x="37447" y="22773"/>
                </a:lnTo>
                <a:lnTo>
                  <a:pt x="40353" y="22072"/>
                </a:lnTo>
                <a:lnTo>
                  <a:pt x="43144" y="21262"/>
                </a:lnTo>
                <a:lnTo>
                  <a:pt x="45758" y="20292"/>
                </a:lnTo>
                <a:lnTo>
                  <a:pt x="45718" y="19806"/>
                </a:lnTo>
                <a:lnTo>
                  <a:pt x="43144" y="20722"/>
                </a:lnTo>
                <a:lnTo>
                  <a:pt x="40409" y="21533"/>
                </a:lnTo>
                <a:lnTo>
                  <a:pt x="37503" y="22234"/>
                </a:lnTo>
                <a:lnTo>
                  <a:pt x="37674" y="19644"/>
                </a:lnTo>
                <a:lnTo>
                  <a:pt x="37731" y="16892"/>
                </a:lnTo>
                <a:lnTo>
                  <a:pt x="37674" y="14031"/>
                </a:lnTo>
                <a:lnTo>
                  <a:pt x="39555" y="13545"/>
                </a:lnTo>
                <a:lnTo>
                  <a:pt x="41378" y="13059"/>
                </a:lnTo>
                <a:lnTo>
                  <a:pt x="43144" y="12466"/>
                </a:lnTo>
                <a:lnTo>
                  <a:pt x="42804" y="11980"/>
                </a:lnTo>
                <a:lnTo>
                  <a:pt x="41150" y="12520"/>
                </a:lnTo>
                <a:lnTo>
                  <a:pt x="39441" y="13005"/>
                </a:lnTo>
                <a:lnTo>
                  <a:pt x="37674" y="13436"/>
                </a:lnTo>
                <a:lnTo>
                  <a:pt x="37616" y="11225"/>
                </a:lnTo>
                <a:lnTo>
                  <a:pt x="37503" y="8958"/>
                </a:lnTo>
                <a:lnTo>
                  <a:pt x="37276" y="6638"/>
                </a:lnTo>
                <a:lnTo>
                  <a:pt x="37046" y="6475"/>
                </a:lnTo>
                <a:lnTo>
                  <a:pt x="36591" y="6152"/>
                </a:lnTo>
                <a:lnTo>
                  <a:pt x="36875" y="8689"/>
                </a:lnTo>
                <a:lnTo>
                  <a:pt x="36990" y="11170"/>
                </a:lnTo>
                <a:lnTo>
                  <a:pt x="37104" y="13600"/>
                </a:lnTo>
                <a:lnTo>
                  <a:pt x="37161" y="17053"/>
                </a:lnTo>
                <a:lnTo>
                  <a:pt x="37104" y="19806"/>
                </a:lnTo>
                <a:lnTo>
                  <a:pt x="36933" y="22395"/>
                </a:lnTo>
                <a:lnTo>
                  <a:pt x="34083" y="23044"/>
                </a:lnTo>
                <a:lnTo>
                  <a:pt x="31119" y="23583"/>
                </a:lnTo>
                <a:lnTo>
                  <a:pt x="31063" y="24123"/>
                </a:lnTo>
                <a:lnTo>
                  <a:pt x="34083" y="23583"/>
                </a:lnTo>
                <a:lnTo>
                  <a:pt x="36933" y="22881"/>
                </a:lnTo>
                <a:lnTo>
                  <a:pt x="36762" y="25364"/>
                </a:lnTo>
                <a:lnTo>
                  <a:pt x="36534" y="27684"/>
                </a:lnTo>
                <a:lnTo>
                  <a:pt x="36192" y="29789"/>
                </a:lnTo>
                <a:lnTo>
                  <a:pt x="33455" y="30383"/>
                </a:lnTo>
                <a:lnTo>
                  <a:pt x="30549" y="30923"/>
                </a:lnTo>
                <a:lnTo>
                  <a:pt x="27528" y="31354"/>
                </a:lnTo>
                <a:lnTo>
                  <a:pt x="27472" y="21533"/>
                </a:lnTo>
                <a:lnTo>
                  <a:pt x="27415" y="24069"/>
                </a:lnTo>
                <a:lnTo>
                  <a:pt x="24451" y="24447"/>
                </a:lnTo>
                <a:lnTo>
                  <a:pt x="21373" y="24717"/>
                </a:lnTo>
                <a:lnTo>
                  <a:pt x="18181" y="24878"/>
                </a:lnTo>
                <a:lnTo>
                  <a:pt x="18181" y="10794"/>
                </a:lnTo>
                <a:lnTo>
                  <a:pt x="18125" y="7933"/>
                </a:lnTo>
                <a:lnTo>
                  <a:pt x="21146" y="7016"/>
                </a:lnTo>
                <a:lnTo>
                  <a:pt x="18067" y="7177"/>
                </a:lnTo>
                <a:lnTo>
                  <a:pt x="18125" y="29520"/>
                </a:lnTo>
                <a:lnTo>
                  <a:pt x="18181" y="27523"/>
                </a:lnTo>
                <a:lnTo>
                  <a:pt x="18181" y="25417"/>
                </a:lnTo>
                <a:lnTo>
                  <a:pt x="21317" y="25256"/>
                </a:lnTo>
                <a:lnTo>
                  <a:pt x="24394" y="24986"/>
                </a:lnTo>
                <a:lnTo>
                  <a:pt x="27415" y="24608"/>
                </a:lnTo>
                <a:lnTo>
                  <a:pt x="27472" y="31786"/>
                </a:lnTo>
                <a:lnTo>
                  <a:pt x="30493" y="31409"/>
                </a:lnTo>
                <a:lnTo>
                  <a:pt x="33342" y="30868"/>
                </a:lnTo>
                <a:lnTo>
                  <a:pt x="36136" y="30220"/>
                </a:lnTo>
                <a:lnTo>
                  <a:pt x="35793" y="32272"/>
                </a:lnTo>
                <a:lnTo>
                  <a:pt x="35336" y="34106"/>
                </a:lnTo>
                <a:lnTo>
                  <a:pt x="34825" y="35726"/>
                </a:lnTo>
                <a:lnTo>
                  <a:pt x="32202" y="36320"/>
                </a:lnTo>
                <a:lnTo>
                  <a:pt x="29465" y="36859"/>
                </a:lnTo>
                <a:lnTo>
                  <a:pt x="26559" y="37237"/>
                </a:lnTo>
                <a:lnTo>
                  <a:pt x="26902" y="35617"/>
                </a:lnTo>
                <a:lnTo>
                  <a:pt x="27244" y="33837"/>
                </a:lnTo>
                <a:lnTo>
                  <a:pt x="26958" y="31840"/>
                </a:lnTo>
                <a:lnTo>
                  <a:pt x="26731" y="33890"/>
                </a:lnTo>
                <a:lnTo>
                  <a:pt x="26503" y="35726"/>
                </a:lnTo>
                <a:lnTo>
                  <a:pt x="26161" y="37290"/>
                </a:lnTo>
                <a:lnTo>
                  <a:pt x="23426" y="37668"/>
                </a:lnTo>
                <a:lnTo>
                  <a:pt x="20576" y="37884"/>
                </a:lnTo>
                <a:lnTo>
                  <a:pt x="17611" y="38045"/>
                </a:lnTo>
                <a:lnTo>
                  <a:pt x="17783" y="36426"/>
                </a:lnTo>
                <a:lnTo>
                  <a:pt x="17897" y="34645"/>
                </a:lnTo>
                <a:lnTo>
                  <a:pt x="18010" y="32595"/>
                </a:lnTo>
                <a:lnTo>
                  <a:pt x="17954" y="2483"/>
                </a:lnTo>
                <a:lnTo>
                  <a:pt x="17897" y="53"/>
                </a:lnTo>
                <a:lnTo>
                  <a:pt x="17611" y="0"/>
                </a:lnTo>
                <a:lnTo>
                  <a:pt x="17440" y="13545"/>
                </a:lnTo>
                <a:lnTo>
                  <a:pt x="17497" y="16189"/>
                </a:lnTo>
                <a:lnTo>
                  <a:pt x="16244" y="16244"/>
                </a:lnTo>
                <a:lnTo>
                  <a:pt x="14989" y="16297"/>
                </a:lnTo>
                <a:lnTo>
                  <a:pt x="11684" y="16297"/>
                </a:lnTo>
                <a:lnTo>
                  <a:pt x="9747" y="16244"/>
                </a:lnTo>
                <a:lnTo>
                  <a:pt x="7808" y="16136"/>
                </a:lnTo>
                <a:lnTo>
                  <a:pt x="7751" y="19589"/>
                </a:lnTo>
                <a:lnTo>
                  <a:pt x="7808" y="16730"/>
                </a:lnTo>
                <a:lnTo>
                  <a:pt x="9747" y="16836"/>
                </a:lnTo>
                <a:lnTo>
                  <a:pt x="11684" y="16891"/>
                </a:lnTo>
                <a:lnTo>
                  <a:pt x="14989" y="16891"/>
                </a:lnTo>
                <a:lnTo>
                  <a:pt x="16244" y="16836"/>
                </a:lnTo>
                <a:lnTo>
                  <a:pt x="17497" y="16836"/>
                </a:lnTo>
                <a:lnTo>
                  <a:pt x="17555" y="19644"/>
                </a:lnTo>
                <a:lnTo>
                  <a:pt x="17555" y="24878"/>
                </a:lnTo>
                <a:lnTo>
                  <a:pt x="16699" y="24931"/>
                </a:lnTo>
                <a:lnTo>
                  <a:pt x="14933" y="24931"/>
                </a:lnTo>
                <a:lnTo>
                  <a:pt x="12538" y="24986"/>
                </a:lnTo>
                <a:lnTo>
                  <a:pt x="10146" y="24931"/>
                </a:lnTo>
                <a:lnTo>
                  <a:pt x="7751" y="24825"/>
                </a:lnTo>
                <a:lnTo>
                  <a:pt x="7808" y="27522"/>
                </a:lnTo>
                <a:lnTo>
                  <a:pt x="7808" y="25364"/>
                </a:lnTo>
                <a:close/>
              </a:path>
            </a:pathLst>
          </a:custGeom>
          <a:solidFill>
            <a:srgbClr val="0879B1"/>
          </a:solidFill>
        </p:spPr>
        <p:txBody>
          <a:bodyPr wrap="square" lIns="0" tIns="0" rIns="0" bIns="0" rtlCol="0">
            <a:noAutofit/>
          </a:bodyPr>
          <a:lstStyle/>
          <a:p>
            <a:endParaRPr/>
          </a:p>
        </p:txBody>
      </p:sp>
      <p:sp>
        <p:nvSpPr>
          <p:cNvPr id="505" name="object 505"/>
          <p:cNvSpPr/>
          <p:nvPr/>
        </p:nvSpPr>
        <p:spPr>
          <a:xfrm>
            <a:off x="444222" y="747931"/>
            <a:ext cx="19094" cy="28817"/>
          </a:xfrm>
          <a:custGeom>
            <a:avLst/>
            <a:gdLst/>
            <a:ahLst/>
            <a:cxnLst/>
            <a:rect l="l" t="t" r="r" b="b"/>
            <a:pathLst>
              <a:path w="19094" h="28817">
                <a:moveTo>
                  <a:pt x="9918" y="7608"/>
                </a:moveTo>
                <a:lnTo>
                  <a:pt x="9747" y="4747"/>
                </a:lnTo>
                <a:lnTo>
                  <a:pt x="12140" y="4425"/>
                </a:lnTo>
                <a:lnTo>
                  <a:pt x="14478" y="3992"/>
                </a:lnTo>
                <a:lnTo>
                  <a:pt x="16758" y="3453"/>
                </a:lnTo>
                <a:lnTo>
                  <a:pt x="16415" y="3291"/>
                </a:lnTo>
                <a:lnTo>
                  <a:pt x="15789" y="2914"/>
                </a:lnTo>
                <a:lnTo>
                  <a:pt x="13793" y="3344"/>
                </a:lnTo>
                <a:lnTo>
                  <a:pt x="11799" y="3722"/>
                </a:lnTo>
                <a:lnTo>
                  <a:pt x="9689" y="4047"/>
                </a:lnTo>
                <a:lnTo>
                  <a:pt x="9632" y="2805"/>
                </a:lnTo>
                <a:lnTo>
                  <a:pt x="9519" y="1511"/>
                </a:lnTo>
                <a:lnTo>
                  <a:pt x="9405" y="214"/>
                </a:lnTo>
                <a:lnTo>
                  <a:pt x="9177" y="161"/>
                </a:lnTo>
                <a:lnTo>
                  <a:pt x="8663" y="0"/>
                </a:lnTo>
                <a:lnTo>
                  <a:pt x="8778" y="1402"/>
                </a:lnTo>
                <a:lnTo>
                  <a:pt x="8891" y="2750"/>
                </a:lnTo>
                <a:lnTo>
                  <a:pt x="9006" y="4153"/>
                </a:lnTo>
                <a:lnTo>
                  <a:pt x="6100" y="4531"/>
                </a:lnTo>
                <a:lnTo>
                  <a:pt x="3079" y="4802"/>
                </a:lnTo>
                <a:lnTo>
                  <a:pt x="0" y="4964"/>
                </a:lnTo>
                <a:lnTo>
                  <a:pt x="58" y="5719"/>
                </a:lnTo>
                <a:lnTo>
                  <a:pt x="3079" y="5558"/>
                </a:lnTo>
                <a:lnTo>
                  <a:pt x="6100" y="5287"/>
                </a:lnTo>
                <a:lnTo>
                  <a:pt x="9062" y="4856"/>
                </a:lnTo>
                <a:lnTo>
                  <a:pt x="9233" y="7717"/>
                </a:lnTo>
                <a:lnTo>
                  <a:pt x="9348" y="10522"/>
                </a:lnTo>
                <a:lnTo>
                  <a:pt x="9405" y="13167"/>
                </a:lnTo>
                <a:lnTo>
                  <a:pt x="6384" y="13545"/>
                </a:lnTo>
                <a:lnTo>
                  <a:pt x="3306" y="13814"/>
                </a:lnTo>
                <a:lnTo>
                  <a:pt x="171" y="13976"/>
                </a:lnTo>
                <a:lnTo>
                  <a:pt x="171" y="11331"/>
                </a:lnTo>
                <a:lnTo>
                  <a:pt x="114" y="8580"/>
                </a:lnTo>
                <a:lnTo>
                  <a:pt x="114" y="22664"/>
                </a:lnTo>
                <a:lnTo>
                  <a:pt x="171" y="20128"/>
                </a:lnTo>
                <a:lnTo>
                  <a:pt x="171" y="14570"/>
                </a:lnTo>
                <a:lnTo>
                  <a:pt x="3306" y="14408"/>
                </a:lnTo>
                <a:lnTo>
                  <a:pt x="6384" y="14139"/>
                </a:lnTo>
                <a:lnTo>
                  <a:pt x="9405" y="13761"/>
                </a:lnTo>
                <a:lnTo>
                  <a:pt x="9461" y="16620"/>
                </a:lnTo>
                <a:lnTo>
                  <a:pt x="9461" y="28817"/>
                </a:lnTo>
                <a:lnTo>
                  <a:pt x="9689" y="26820"/>
                </a:lnTo>
                <a:lnTo>
                  <a:pt x="9803" y="24662"/>
                </a:lnTo>
                <a:lnTo>
                  <a:pt x="9918" y="22340"/>
                </a:lnTo>
                <a:lnTo>
                  <a:pt x="12995" y="21909"/>
                </a:lnTo>
                <a:lnTo>
                  <a:pt x="13052" y="21370"/>
                </a:lnTo>
                <a:lnTo>
                  <a:pt x="9975" y="21801"/>
                </a:lnTo>
                <a:lnTo>
                  <a:pt x="10031" y="19264"/>
                </a:lnTo>
                <a:lnTo>
                  <a:pt x="10089" y="16512"/>
                </a:lnTo>
                <a:lnTo>
                  <a:pt x="10031" y="13653"/>
                </a:lnTo>
                <a:lnTo>
                  <a:pt x="13167" y="13220"/>
                </a:lnTo>
                <a:lnTo>
                  <a:pt x="16188" y="12681"/>
                </a:lnTo>
                <a:lnTo>
                  <a:pt x="19037" y="11978"/>
                </a:lnTo>
                <a:lnTo>
                  <a:pt x="19094" y="14839"/>
                </a:lnTo>
                <a:lnTo>
                  <a:pt x="19037" y="11386"/>
                </a:lnTo>
                <a:lnTo>
                  <a:pt x="16129" y="12087"/>
                </a:lnTo>
                <a:lnTo>
                  <a:pt x="13167" y="12628"/>
                </a:lnTo>
                <a:lnTo>
                  <a:pt x="10031" y="13059"/>
                </a:lnTo>
                <a:lnTo>
                  <a:pt x="10031" y="10414"/>
                </a:lnTo>
                <a:lnTo>
                  <a:pt x="9918" y="7608"/>
                </a:lnTo>
                <a:close/>
              </a:path>
            </a:pathLst>
          </a:custGeom>
          <a:solidFill>
            <a:srgbClr val="047AB3"/>
          </a:solidFill>
        </p:spPr>
        <p:txBody>
          <a:bodyPr wrap="square" lIns="0" tIns="0" rIns="0" bIns="0" rtlCol="0">
            <a:noAutofit/>
          </a:bodyPr>
          <a:lstStyle/>
          <a:p>
            <a:endParaRPr/>
          </a:p>
        </p:txBody>
      </p:sp>
      <p:sp>
        <p:nvSpPr>
          <p:cNvPr id="506" name="object 506"/>
          <p:cNvSpPr/>
          <p:nvPr/>
        </p:nvSpPr>
        <p:spPr>
          <a:xfrm>
            <a:off x="424217" y="746256"/>
            <a:ext cx="29409" cy="37506"/>
          </a:xfrm>
          <a:custGeom>
            <a:avLst/>
            <a:gdLst/>
            <a:ahLst/>
            <a:cxnLst/>
            <a:rect l="l" t="t" r="r" b="b"/>
            <a:pathLst>
              <a:path w="29409" h="37506">
                <a:moveTo>
                  <a:pt x="9745" y="24825"/>
                </a:moveTo>
                <a:lnTo>
                  <a:pt x="12083" y="24933"/>
                </a:lnTo>
                <a:lnTo>
                  <a:pt x="14476" y="24986"/>
                </a:lnTo>
                <a:lnTo>
                  <a:pt x="16870" y="24933"/>
                </a:lnTo>
                <a:lnTo>
                  <a:pt x="18637" y="24933"/>
                </a:lnTo>
                <a:lnTo>
                  <a:pt x="19492" y="24878"/>
                </a:lnTo>
                <a:lnTo>
                  <a:pt x="19549" y="37506"/>
                </a:lnTo>
                <a:lnTo>
                  <a:pt x="19720" y="35887"/>
                </a:lnTo>
                <a:lnTo>
                  <a:pt x="19835" y="34106"/>
                </a:lnTo>
                <a:lnTo>
                  <a:pt x="19948" y="32056"/>
                </a:lnTo>
                <a:lnTo>
                  <a:pt x="22969" y="31948"/>
                </a:lnTo>
                <a:lnTo>
                  <a:pt x="25989" y="31678"/>
                </a:lnTo>
                <a:lnTo>
                  <a:pt x="28896" y="31300"/>
                </a:lnTo>
                <a:lnTo>
                  <a:pt x="29182" y="33297"/>
                </a:lnTo>
                <a:lnTo>
                  <a:pt x="29409" y="31247"/>
                </a:lnTo>
                <a:lnTo>
                  <a:pt x="29353" y="24069"/>
                </a:lnTo>
                <a:lnTo>
                  <a:pt x="29238" y="26336"/>
                </a:lnTo>
                <a:lnTo>
                  <a:pt x="29123" y="28495"/>
                </a:lnTo>
                <a:lnTo>
                  <a:pt x="28954" y="30437"/>
                </a:lnTo>
                <a:lnTo>
                  <a:pt x="28954" y="30869"/>
                </a:lnTo>
                <a:lnTo>
                  <a:pt x="26046" y="31247"/>
                </a:lnTo>
                <a:lnTo>
                  <a:pt x="23025" y="31517"/>
                </a:lnTo>
                <a:lnTo>
                  <a:pt x="19948" y="31625"/>
                </a:lnTo>
                <a:lnTo>
                  <a:pt x="19948" y="30814"/>
                </a:lnTo>
                <a:lnTo>
                  <a:pt x="20004" y="4480"/>
                </a:lnTo>
                <a:lnTo>
                  <a:pt x="19891" y="2266"/>
                </a:lnTo>
                <a:lnTo>
                  <a:pt x="19835" y="0"/>
                </a:lnTo>
                <a:lnTo>
                  <a:pt x="19549" y="0"/>
                </a:lnTo>
                <a:lnTo>
                  <a:pt x="19434" y="15650"/>
                </a:lnTo>
                <a:lnTo>
                  <a:pt x="18181" y="15705"/>
                </a:lnTo>
                <a:lnTo>
                  <a:pt x="16927" y="15758"/>
                </a:lnTo>
                <a:lnTo>
                  <a:pt x="13622" y="15758"/>
                </a:lnTo>
                <a:lnTo>
                  <a:pt x="11684" y="15705"/>
                </a:lnTo>
                <a:lnTo>
                  <a:pt x="9745" y="15597"/>
                </a:lnTo>
                <a:lnTo>
                  <a:pt x="9517" y="163"/>
                </a:lnTo>
                <a:lnTo>
                  <a:pt x="9405" y="2374"/>
                </a:lnTo>
                <a:lnTo>
                  <a:pt x="9290" y="4480"/>
                </a:lnTo>
                <a:lnTo>
                  <a:pt x="9233" y="6583"/>
                </a:lnTo>
                <a:lnTo>
                  <a:pt x="6213" y="6369"/>
                </a:lnTo>
                <a:lnTo>
                  <a:pt x="3248" y="6099"/>
                </a:lnTo>
                <a:lnTo>
                  <a:pt x="398" y="5666"/>
                </a:lnTo>
                <a:lnTo>
                  <a:pt x="3248" y="6800"/>
                </a:lnTo>
                <a:lnTo>
                  <a:pt x="6213" y="7124"/>
                </a:lnTo>
                <a:lnTo>
                  <a:pt x="9233" y="7286"/>
                </a:lnTo>
                <a:lnTo>
                  <a:pt x="9119" y="10146"/>
                </a:lnTo>
                <a:lnTo>
                  <a:pt x="9062" y="12952"/>
                </a:lnTo>
                <a:lnTo>
                  <a:pt x="9006" y="15597"/>
                </a:lnTo>
                <a:lnTo>
                  <a:pt x="5927" y="15380"/>
                </a:lnTo>
                <a:lnTo>
                  <a:pt x="2906" y="15111"/>
                </a:lnTo>
                <a:lnTo>
                  <a:pt x="0" y="14680"/>
                </a:lnTo>
                <a:lnTo>
                  <a:pt x="0" y="15272"/>
                </a:lnTo>
                <a:lnTo>
                  <a:pt x="2906" y="15705"/>
                </a:lnTo>
                <a:lnTo>
                  <a:pt x="5927" y="15975"/>
                </a:lnTo>
                <a:lnTo>
                  <a:pt x="9006" y="16191"/>
                </a:lnTo>
                <a:lnTo>
                  <a:pt x="9006" y="21749"/>
                </a:lnTo>
                <a:lnTo>
                  <a:pt x="9062" y="24286"/>
                </a:lnTo>
                <a:lnTo>
                  <a:pt x="5985" y="24122"/>
                </a:lnTo>
                <a:lnTo>
                  <a:pt x="3020" y="23800"/>
                </a:lnTo>
                <a:lnTo>
                  <a:pt x="114" y="23422"/>
                </a:lnTo>
                <a:lnTo>
                  <a:pt x="0" y="20831"/>
                </a:lnTo>
                <a:lnTo>
                  <a:pt x="114" y="23908"/>
                </a:lnTo>
                <a:lnTo>
                  <a:pt x="3020" y="24339"/>
                </a:lnTo>
                <a:lnTo>
                  <a:pt x="5985" y="24608"/>
                </a:lnTo>
                <a:lnTo>
                  <a:pt x="9062" y="24770"/>
                </a:lnTo>
                <a:lnTo>
                  <a:pt x="9119" y="26930"/>
                </a:lnTo>
                <a:lnTo>
                  <a:pt x="9175" y="28980"/>
                </a:lnTo>
                <a:lnTo>
                  <a:pt x="9290" y="30814"/>
                </a:lnTo>
                <a:lnTo>
                  <a:pt x="9346" y="31300"/>
                </a:lnTo>
                <a:lnTo>
                  <a:pt x="9346" y="31570"/>
                </a:lnTo>
                <a:lnTo>
                  <a:pt x="6384" y="31409"/>
                </a:lnTo>
                <a:lnTo>
                  <a:pt x="6440" y="31839"/>
                </a:lnTo>
                <a:lnTo>
                  <a:pt x="9346" y="32003"/>
                </a:lnTo>
                <a:lnTo>
                  <a:pt x="9461" y="34000"/>
                </a:lnTo>
                <a:lnTo>
                  <a:pt x="9689" y="35834"/>
                </a:lnTo>
                <a:lnTo>
                  <a:pt x="9860" y="37398"/>
                </a:lnTo>
                <a:lnTo>
                  <a:pt x="9689" y="24286"/>
                </a:lnTo>
                <a:lnTo>
                  <a:pt x="9689" y="19050"/>
                </a:lnTo>
                <a:lnTo>
                  <a:pt x="9745" y="16191"/>
                </a:lnTo>
                <a:lnTo>
                  <a:pt x="11684" y="16297"/>
                </a:lnTo>
                <a:lnTo>
                  <a:pt x="13622" y="16352"/>
                </a:lnTo>
                <a:lnTo>
                  <a:pt x="16927" y="16352"/>
                </a:lnTo>
                <a:lnTo>
                  <a:pt x="18181" y="16297"/>
                </a:lnTo>
                <a:lnTo>
                  <a:pt x="19434" y="16297"/>
                </a:lnTo>
                <a:lnTo>
                  <a:pt x="19492" y="19105"/>
                </a:lnTo>
                <a:lnTo>
                  <a:pt x="19492" y="24339"/>
                </a:lnTo>
                <a:lnTo>
                  <a:pt x="18637" y="24392"/>
                </a:lnTo>
                <a:lnTo>
                  <a:pt x="16870" y="24392"/>
                </a:lnTo>
                <a:lnTo>
                  <a:pt x="14476" y="24447"/>
                </a:lnTo>
                <a:lnTo>
                  <a:pt x="12083" y="24392"/>
                </a:lnTo>
                <a:lnTo>
                  <a:pt x="9745" y="24825"/>
                </a:lnTo>
                <a:close/>
              </a:path>
            </a:pathLst>
          </a:custGeom>
          <a:solidFill>
            <a:srgbClr val="047AB3"/>
          </a:solidFill>
        </p:spPr>
        <p:txBody>
          <a:bodyPr wrap="square" lIns="0" tIns="0" rIns="0" bIns="0" rtlCol="0">
            <a:noAutofit/>
          </a:bodyPr>
          <a:lstStyle/>
          <a:p>
            <a:endParaRPr/>
          </a:p>
        </p:txBody>
      </p:sp>
      <p:sp>
        <p:nvSpPr>
          <p:cNvPr id="507" name="object 507"/>
          <p:cNvSpPr/>
          <p:nvPr/>
        </p:nvSpPr>
        <p:spPr>
          <a:xfrm>
            <a:off x="433735" y="746203"/>
            <a:ext cx="10031" cy="15703"/>
          </a:xfrm>
          <a:custGeom>
            <a:avLst/>
            <a:gdLst/>
            <a:ahLst/>
            <a:cxnLst/>
            <a:rect l="l" t="t" r="r" b="b"/>
            <a:pathLst>
              <a:path w="10031" h="15703">
                <a:moveTo>
                  <a:pt x="10031" y="53"/>
                </a:moveTo>
                <a:lnTo>
                  <a:pt x="9517" y="0"/>
                </a:lnTo>
                <a:lnTo>
                  <a:pt x="9576" y="2266"/>
                </a:lnTo>
                <a:lnTo>
                  <a:pt x="9689" y="4533"/>
                </a:lnTo>
                <a:lnTo>
                  <a:pt x="9747" y="6691"/>
                </a:lnTo>
                <a:lnTo>
                  <a:pt x="8720" y="6745"/>
                </a:lnTo>
                <a:lnTo>
                  <a:pt x="7695" y="6745"/>
                </a:lnTo>
                <a:lnTo>
                  <a:pt x="6668" y="6800"/>
                </a:lnTo>
                <a:lnTo>
                  <a:pt x="4559" y="6800"/>
                </a:lnTo>
                <a:lnTo>
                  <a:pt x="2507" y="6745"/>
                </a:lnTo>
                <a:lnTo>
                  <a:pt x="513" y="6636"/>
                </a:lnTo>
                <a:lnTo>
                  <a:pt x="569" y="4533"/>
                </a:lnTo>
                <a:lnTo>
                  <a:pt x="684" y="2374"/>
                </a:lnTo>
                <a:lnTo>
                  <a:pt x="797" y="161"/>
                </a:lnTo>
                <a:lnTo>
                  <a:pt x="513" y="161"/>
                </a:lnTo>
                <a:lnTo>
                  <a:pt x="0" y="216"/>
                </a:lnTo>
                <a:lnTo>
                  <a:pt x="227" y="15650"/>
                </a:lnTo>
                <a:lnTo>
                  <a:pt x="285" y="13005"/>
                </a:lnTo>
                <a:lnTo>
                  <a:pt x="342" y="10253"/>
                </a:lnTo>
                <a:lnTo>
                  <a:pt x="457" y="7392"/>
                </a:lnTo>
                <a:lnTo>
                  <a:pt x="2507" y="7500"/>
                </a:lnTo>
                <a:lnTo>
                  <a:pt x="4559" y="7555"/>
                </a:lnTo>
                <a:lnTo>
                  <a:pt x="6668" y="7500"/>
                </a:lnTo>
                <a:lnTo>
                  <a:pt x="8720" y="7500"/>
                </a:lnTo>
                <a:lnTo>
                  <a:pt x="9747" y="7447"/>
                </a:lnTo>
                <a:lnTo>
                  <a:pt x="9803" y="10308"/>
                </a:lnTo>
                <a:lnTo>
                  <a:pt x="9860" y="13059"/>
                </a:lnTo>
                <a:lnTo>
                  <a:pt x="9916" y="15703"/>
                </a:lnTo>
                <a:lnTo>
                  <a:pt x="10031" y="53"/>
                </a:lnTo>
                <a:close/>
              </a:path>
            </a:pathLst>
          </a:custGeom>
          <a:solidFill>
            <a:srgbClr val="047AB3"/>
          </a:solidFill>
        </p:spPr>
        <p:txBody>
          <a:bodyPr wrap="square" lIns="0" tIns="0" rIns="0" bIns="0" rtlCol="0">
            <a:noAutofit/>
          </a:bodyPr>
          <a:lstStyle/>
          <a:p>
            <a:endParaRPr/>
          </a:p>
        </p:txBody>
      </p:sp>
      <p:sp>
        <p:nvSpPr>
          <p:cNvPr id="508" name="object 508"/>
          <p:cNvSpPr/>
          <p:nvPr/>
        </p:nvSpPr>
        <p:spPr>
          <a:xfrm>
            <a:off x="443483" y="778368"/>
            <a:ext cx="227" cy="7825"/>
          </a:xfrm>
          <a:custGeom>
            <a:avLst/>
            <a:gdLst/>
            <a:ahLst/>
            <a:cxnLst/>
            <a:rect l="l" t="t" r="r" b="b"/>
            <a:pathLst>
              <a:path w="227" h="7825">
                <a:moveTo>
                  <a:pt x="112" y="6853"/>
                </a:moveTo>
                <a:lnTo>
                  <a:pt x="227" y="5773"/>
                </a:lnTo>
                <a:lnTo>
                  <a:pt x="112" y="0"/>
                </a:lnTo>
                <a:lnTo>
                  <a:pt x="56" y="1995"/>
                </a:lnTo>
                <a:lnTo>
                  <a:pt x="0" y="7825"/>
                </a:lnTo>
                <a:lnTo>
                  <a:pt x="112" y="6853"/>
                </a:lnTo>
                <a:close/>
              </a:path>
            </a:pathLst>
          </a:custGeom>
          <a:solidFill>
            <a:srgbClr val="047AB3"/>
          </a:solidFill>
        </p:spPr>
        <p:txBody>
          <a:bodyPr wrap="square" lIns="0" tIns="0" rIns="0" bIns="0" rtlCol="0">
            <a:noAutofit/>
          </a:bodyPr>
          <a:lstStyle/>
          <a:p>
            <a:endParaRPr/>
          </a:p>
        </p:txBody>
      </p:sp>
      <p:sp>
        <p:nvSpPr>
          <p:cNvPr id="509" name="object 509"/>
          <p:cNvSpPr/>
          <p:nvPr/>
        </p:nvSpPr>
        <p:spPr>
          <a:xfrm>
            <a:off x="408031" y="749764"/>
            <a:ext cx="16073" cy="25039"/>
          </a:xfrm>
          <a:custGeom>
            <a:avLst/>
            <a:gdLst/>
            <a:ahLst/>
            <a:cxnLst/>
            <a:rect l="l" t="t" r="r" b="b"/>
            <a:pathLst>
              <a:path w="16073" h="25039">
                <a:moveTo>
                  <a:pt x="6041" y="6205"/>
                </a:moveTo>
                <a:lnTo>
                  <a:pt x="5927" y="7663"/>
                </a:lnTo>
                <a:lnTo>
                  <a:pt x="5870" y="9066"/>
                </a:lnTo>
                <a:lnTo>
                  <a:pt x="4901" y="8797"/>
                </a:lnTo>
                <a:lnTo>
                  <a:pt x="3874" y="8527"/>
                </a:lnTo>
                <a:lnTo>
                  <a:pt x="2906" y="8256"/>
                </a:lnTo>
                <a:lnTo>
                  <a:pt x="2563" y="8688"/>
                </a:lnTo>
                <a:lnTo>
                  <a:pt x="3647" y="9066"/>
                </a:lnTo>
                <a:lnTo>
                  <a:pt x="4730" y="9336"/>
                </a:lnTo>
                <a:lnTo>
                  <a:pt x="5870" y="9660"/>
                </a:lnTo>
                <a:lnTo>
                  <a:pt x="5814" y="12519"/>
                </a:lnTo>
                <a:lnTo>
                  <a:pt x="5870" y="15325"/>
                </a:lnTo>
                <a:lnTo>
                  <a:pt x="6041" y="17917"/>
                </a:lnTo>
                <a:lnTo>
                  <a:pt x="3933" y="17377"/>
                </a:lnTo>
                <a:lnTo>
                  <a:pt x="1937" y="16783"/>
                </a:lnTo>
                <a:lnTo>
                  <a:pt x="0" y="16136"/>
                </a:lnTo>
                <a:lnTo>
                  <a:pt x="0" y="16622"/>
                </a:lnTo>
                <a:lnTo>
                  <a:pt x="1937" y="17269"/>
                </a:lnTo>
                <a:lnTo>
                  <a:pt x="3933" y="17863"/>
                </a:lnTo>
                <a:lnTo>
                  <a:pt x="6098" y="18403"/>
                </a:lnTo>
                <a:lnTo>
                  <a:pt x="6269" y="20884"/>
                </a:lnTo>
                <a:lnTo>
                  <a:pt x="6553" y="23150"/>
                </a:lnTo>
                <a:lnTo>
                  <a:pt x="6440" y="15433"/>
                </a:lnTo>
                <a:lnTo>
                  <a:pt x="6384" y="12683"/>
                </a:lnTo>
                <a:lnTo>
                  <a:pt x="6440" y="9822"/>
                </a:lnTo>
                <a:lnTo>
                  <a:pt x="9346" y="10577"/>
                </a:lnTo>
                <a:lnTo>
                  <a:pt x="12367" y="11172"/>
                </a:lnTo>
                <a:lnTo>
                  <a:pt x="15503" y="11656"/>
                </a:lnTo>
                <a:lnTo>
                  <a:pt x="15444" y="14517"/>
                </a:lnTo>
                <a:lnTo>
                  <a:pt x="15559" y="17269"/>
                </a:lnTo>
                <a:lnTo>
                  <a:pt x="15672" y="19806"/>
                </a:lnTo>
                <a:lnTo>
                  <a:pt x="12538" y="19320"/>
                </a:lnTo>
                <a:lnTo>
                  <a:pt x="9461" y="18725"/>
                </a:lnTo>
                <a:lnTo>
                  <a:pt x="9517" y="19266"/>
                </a:lnTo>
                <a:lnTo>
                  <a:pt x="12538" y="19859"/>
                </a:lnTo>
                <a:lnTo>
                  <a:pt x="15730" y="20345"/>
                </a:lnTo>
                <a:lnTo>
                  <a:pt x="15843" y="22773"/>
                </a:lnTo>
                <a:lnTo>
                  <a:pt x="16073" y="25039"/>
                </a:lnTo>
                <a:lnTo>
                  <a:pt x="16073" y="0"/>
                </a:lnTo>
                <a:lnTo>
                  <a:pt x="15958" y="1025"/>
                </a:lnTo>
                <a:lnTo>
                  <a:pt x="15902" y="2050"/>
                </a:lnTo>
                <a:lnTo>
                  <a:pt x="14305" y="1780"/>
                </a:lnTo>
                <a:lnTo>
                  <a:pt x="12766" y="1511"/>
                </a:lnTo>
                <a:lnTo>
                  <a:pt x="11227" y="1186"/>
                </a:lnTo>
                <a:lnTo>
                  <a:pt x="10943" y="1349"/>
                </a:lnTo>
                <a:lnTo>
                  <a:pt x="10315" y="1672"/>
                </a:lnTo>
                <a:lnTo>
                  <a:pt x="12083" y="2105"/>
                </a:lnTo>
                <a:lnTo>
                  <a:pt x="13962" y="2483"/>
                </a:lnTo>
                <a:lnTo>
                  <a:pt x="15843" y="2752"/>
                </a:lnTo>
                <a:lnTo>
                  <a:pt x="15672" y="5613"/>
                </a:lnTo>
                <a:lnTo>
                  <a:pt x="15559" y="8419"/>
                </a:lnTo>
                <a:lnTo>
                  <a:pt x="15503" y="11063"/>
                </a:lnTo>
                <a:lnTo>
                  <a:pt x="12367" y="10577"/>
                </a:lnTo>
                <a:lnTo>
                  <a:pt x="9346" y="9983"/>
                </a:lnTo>
                <a:lnTo>
                  <a:pt x="6496" y="9228"/>
                </a:lnTo>
                <a:lnTo>
                  <a:pt x="6553" y="7555"/>
                </a:lnTo>
                <a:lnTo>
                  <a:pt x="6668" y="5883"/>
                </a:lnTo>
                <a:lnTo>
                  <a:pt x="6782" y="4155"/>
                </a:lnTo>
                <a:lnTo>
                  <a:pt x="6154" y="4694"/>
                </a:lnTo>
                <a:lnTo>
                  <a:pt x="6041" y="6205"/>
                </a:lnTo>
                <a:close/>
              </a:path>
            </a:pathLst>
          </a:custGeom>
          <a:solidFill>
            <a:srgbClr val="047AB3"/>
          </a:solidFill>
        </p:spPr>
        <p:txBody>
          <a:bodyPr wrap="square" lIns="0" tIns="0" rIns="0" bIns="0" rtlCol="0">
            <a:noAutofit/>
          </a:bodyPr>
          <a:lstStyle/>
          <a:p>
            <a:endParaRPr/>
          </a:p>
        </p:txBody>
      </p:sp>
      <p:sp>
        <p:nvSpPr>
          <p:cNvPr id="510" name="object 510"/>
          <p:cNvSpPr/>
          <p:nvPr/>
        </p:nvSpPr>
        <p:spPr>
          <a:xfrm>
            <a:off x="409856" y="748470"/>
            <a:ext cx="61554" cy="38640"/>
          </a:xfrm>
          <a:custGeom>
            <a:avLst/>
            <a:gdLst/>
            <a:ahLst/>
            <a:cxnLst/>
            <a:rect l="l" t="t" r="r" b="b"/>
            <a:pathLst>
              <a:path w="61554" h="38640">
                <a:moveTo>
                  <a:pt x="14818" y="53"/>
                </a:moveTo>
                <a:lnTo>
                  <a:pt x="14305" y="216"/>
                </a:lnTo>
                <a:lnTo>
                  <a:pt x="14248" y="1294"/>
                </a:lnTo>
                <a:lnTo>
                  <a:pt x="14248" y="26334"/>
                </a:lnTo>
                <a:lnTo>
                  <a:pt x="14588" y="28439"/>
                </a:lnTo>
                <a:lnTo>
                  <a:pt x="11455" y="28009"/>
                </a:lnTo>
                <a:lnTo>
                  <a:pt x="8434" y="27414"/>
                </a:lnTo>
                <a:lnTo>
                  <a:pt x="5641" y="26712"/>
                </a:lnTo>
                <a:lnTo>
                  <a:pt x="5242" y="24608"/>
                </a:lnTo>
                <a:lnTo>
                  <a:pt x="4958" y="22287"/>
                </a:lnTo>
                <a:lnTo>
                  <a:pt x="4787" y="19859"/>
                </a:lnTo>
                <a:lnTo>
                  <a:pt x="7693" y="20561"/>
                </a:lnTo>
                <a:lnTo>
                  <a:pt x="7636" y="20020"/>
                </a:lnTo>
                <a:lnTo>
                  <a:pt x="4787" y="19320"/>
                </a:lnTo>
                <a:lnTo>
                  <a:pt x="4615" y="16728"/>
                </a:lnTo>
                <a:lnTo>
                  <a:pt x="4728" y="24445"/>
                </a:lnTo>
                <a:lnTo>
                  <a:pt x="5129" y="26604"/>
                </a:lnTo>
                <a:lnTo>
                  <a:pt x="3361" y="26120"/>
                </a:lnTo>
                <a:lnTo>
                  <a:pt x="1651" y="25634"/>
                </a:lnTo>
                <a:lnTo>
                  <a:pt x="0" y="25094"/>
                </a:lnTo>
                <a:lnTo>
                  <a:pt x="283" y="25579"/>
                </a:lnTo>
                <a:lnTo>
                  <a:pt x="1879" y="26120"/>
                </a:lnTo>
                <a:lnTo>
                  <a:pt x="3532" y="26604"/>
                </a:lnTo>
                <a:lnTo>
                  <a:pt x="5242" y="27037"/>
                </a:lnTo>
                <a:lnTo>
                  <a:pt x="5298" y="27306"/>
                </a:lnTo>
                <a:lnTo>
                  <a:pt x="5357" y="27792"/>
                </a:lnTo>
                <a:lnTo>
                  <a:pt x="5699" y="29356"/>
                </a:lnTo>
                <a:lnTo>
                  <a:pt x="6098" y="30814"/>
                </a:lnTo>
                <a:lnTo>
                  <a:pt x="6609" y="32164"/>
                </a:lnTo>
                <a:lnTo>
                  <a:pt x="7123" y="32542"/>
                </a:lnTo>
                <a:lnTo>
                  <a:pt x="6609" y="31084"/>
                </a:lnTo>
                <a:lnTo>
                  <a:pt x="6154" y="29465"/>
                </a:lnTo>
                <a:lnTo>
                  <a:pt x="5812" y="27684"/>
                </a:lnTo>
                <a:lnTo>
                  <a:pt x="5699" y="27145"/>
                </a:lnTo>
                <a:lnTo>
                  <a:pt x="8549" y="27845"/>
                </a:lnTo>
                <a:lnTo>
                  <a:pt x="11511" y="28439"/>
                </a:lnTo>
                <a:lnTo>
                  <a:pt x="14647" y="28870"/>
                </a:lnTo>
                <a:lnTo>
                  <a:pt x="14931" y="30923"/>
                </a:lnTo>
                <a:lnTo>
                  <a:pt x="15330" y="32756"/>
                </a:lnTo>
                <a:lnTo>
                  <a:pt x="15787" y="34376"/>
                </a:lnTo>
                <a:lnTo>
                  <a:pt x="12879" y="33945"/>
                </a:lnTo>
                <a:lnTo>
                  <a:pt x="10144" y="33404"/>
                </a:lnTo>
                <a:lnTo>
                  <a:pt x="7522" y="32756"/>
                </a:lnTo>
                <a:lnTo>
                  <a:pt x="7864" y="32973"/>
                </a:lnTo>
                <a:lnTo>
                  <a:pt x="8490" y="33351"/>
                </a:lnTo>
                <a:lnTo>
                  <a:pt x="10828" y="33890"/>
                </a:lnTo>
                <a:lnTo>
                  <a:pt x="13277" y="34376"/>
                </a:lnTo>
                <a:lnTo>
                  <a:pt x="15900" y="34754"/>
                </a:lnTo>
                <a:lnTo>
                  <a:pt x="16127" y="35509"/>
                </a:lnTo>
                <a:lnTo>
                  <a:pt x="16357" y="36212"/>
                </a:lnTo>
                <a:lnTo>
                  <a:pt x="16584" y="36859"/>
                </a:lnTo>
                <a:lnTo>
                  <a:pt x="16983" y="36967"/>
                </a:lnTo>
                <a:lnTo>
                  <a:pt x="16755" y="36318"/>
                </a:lnTo>
                <a:lnTo>
                  <a:pt x="16528" y="35562"/>
                </a:lnTo>
                <a:lnTo>
                  <a:pt x="16298" y="34807"/>
                </a:lnTo>
                <a:lnTo>
                  <a:pt x="18864" y="35184"/>
                </a:lnTo>
                <a:lnTo>
                  <a:pt x="21543" y="35456"/>
                </a:lnTo>
                <a:lnTo>
                  <a:pt x="24278" y="35562"/>
                </a:lnTo>
                <a:lnTo>
                  <a:pt x="24449" y="36642"/>
                </a:lnTo>
                <a:lnTo>
                  <a:pt x="24620" y="37614"/>
                </a:lnTo>
                <a:lnTo>
                  <a:pt x="24791" y="38476"/>
                </a:lnTo>
                <a:lnTo>
                  <a:pt x="25133" y="38531"/>
                </a:lnTo>
                <a:lnTo>
                  <a:pt x="25019" y="37668"/>
                </a:lnTo>
                <a:lnTo>
                  <a:pt x="24848" y="36696"/>
                </a:lnTo>
                <a:lnTo>
                  <a:pt x="24735" y="35617"/>
                </a:lnTo>
                <a:lnTo>
                  <a:pt x="26386" y="35670"/>
                </a:lnTo>
                <a:lnTo>
                  <a:pt x="28096" y="35726"/>
                </a:lnTo>
                <a:lnTo>
                  <a:pt x="32257" y="35726"/>
                </a:lnTo>
                <a:lnTo>
                  <a:pt x="33455" y="35670"/>
                </a:lnTo>
                <a:lnTo>
                  <a:pt x="33340" y="36751"/>
                </a:lnTo>
                <a:lnTo>
                  <a:pt x="33226" y="37776"/>
                </a:lnTo>
                <a:lnTo>
                  <a:pt x="33113" y="38640"/>
                </a:lnTo>
                <a:lnTo>
                  <a:pt x="33455" y="38585"/>
                </a:lnTo>
                <a:lnTo>
                  <a:pt x="33626" y="37723"/>
                </a:lnTo>
                <a:lnTo>
                  <a:pt x="33683" y="31893"/>
                </a:lnTo>
                <a:lnTo>
                  <a:pt x="33568" y="33673"/>
                </a:lnTo>
                <a:lnTo>
                  <a:pt x="33455" y="35293"/>
                </a:lnTo>
                <a:lnTo>
                  <a:pt x="32257" y="35348"/>
                </a:lnTo>
                <a:lnTo>
                  <a:pt x="28096" y="35348"/>
                </a:lnTo>
                <a:lnTo>
                  <a:pt x="26386" y="35293"/>
                </a:lnTo>
                <a:lnTo>
                  <a:pt x="24676" y="35240"/>
                </a:lnTo>
                <a:lnTo>
                  <a:pt x="24507" y="33620"/>
                </a:lnTo>
                <a:lnTo>
                  <a:pt x="24392" y="31840"/>
                </a:lnTo>
                <a:lnTo>
                  <a:pt x="24278" y="29842"/>
                </a:lnTo>
                <a:lnTo>
                  <a:pt x="26159" y="29897"/>
                </a:lnTo>
                <a:lnTo>
                  <a:pt x="28096" y="29951"/>
                </a:lnTo>
                <a:lnTo>
                  <a:pt x="32543" y="29951"/>
                </a:lnTo>
                <a:lnTo>
                  <a:pt x="33739" y="29897"/>
                </a:lnTo>
                <a:lnTo>
                  <a:pt x="33854" y="35670"/>
                </a:lnTo>
                <a:lnTo>
                  <a:pt x="36816" y="35562"/>
                </a:lnTo>
                <a:lnTo>
                  <a:pt x="39666" y="35293"/>
                </a:lnTo>
                <a:lnTo>
                  <a:pt x="42403" y="34915"/>
                </a:lnTo>
                <a:lnTo>
                  <a:pt x="42232" y="35779"/>
                </a:lnTo>
                <a:lnTo>
                  <a:pt x="42004" y="36534"/>
                </a:lnTo>
                <a:lnTo>
                  <a:pt x="41833" y="37237"/>
                </a:lnTo>
                <a:lnTo>
                  <a:pt x="42232" y="37128"/>
                </a:lnTo>
                <a:lnTo>
                  <a:pt x="42403" y="36426"/>
                </a:lnTo>
                <a:lnTo>
                  <a:pt x="42631" y="35671"/>
                </a:lnTo>
                <a:lnTo>
                  <a:pt x="42802" y="34862"/>
                </a:lnTo>
                <a:lnTo>
                  <a:pt x="45652" y="34484"/>
                </a:lnTo>
                <a:lnTo>
                  <a:pt x="48386" y="33998"/>
                </a:lnTo>
                <a:lnTo>
                  <a:pt x="51009" y="33351"/>
                </a:lnTo>
                <a:lnTo>
                  <a:pt x="50952" y="33512"/>
                </a:lnTo>
                <a:lnTo>
                  <a:pt x="51407" y="33242"/>
                </a:lnTo>
                <a:lnTo>
                  <a:pt x="51865" y="32973"/>
                </a:lnTo>
                <a:lnTo>
                  <a:pt x="52036" y="32756"/>
                </a:lnTo>
                <a:lnTo>
                  <a:pt x="51522" y="32865"/>
                </a:lnTo>
                <a:lnTo>
                  <a:pt x="52092" y="31300"/>
                </a:lnTo>
                <a:lnTo>
                  <a:pt x="52547" y="29412"/>
                </a:lnTo>
                <a:lnTo>
                  <a:pt x="52890" y="27414"/>
                </a:lnTo>
                <a:lnTo>
                  <a:pt x="55226" y="26820"/>
                </a:lnTo>
                <a:lnTo>
                  <a:pt x="57393" y="26173"/>
                </a:lnTo>
                <a:lnTo>
                  <a:pt x="59443" y="25472"/>
                </a:lnTo>
                <a:lnTo>
                  <a:pt x="59781" y="24986"/>
                </a:lnTo>
                <a:lnTo>
                  <a:pt x="57620" y="25687"/>
                </a:lnTo>
                <a:lnTo>
                  <a:pt x="55341" y="26334"/>
                </a:lnTo>
                <a:lnTo>
                  <a:pt x="53004" y="26928"/>
                </a:lnTo>
                <a:lnTo>
                  <a:pt x="53288" y="24770"/>
                </a:lnTo>
                <a:lnTo>
                  <a:pt x="53574" y="22503"/>
                </a:lnTo>
                <a:lnTo>
                  <a:pt x="53746" y="20020"/>
                </a:lnTo>
                <a:lnTo>
                  <a:pt x="56480" y="19373"/>
                </a:lnTo>
                <a:lnTo>
                  <a:pt x="59103" y="18617"/>
                </a:lnTo>
                <a:lnTo>
                  <a:pt x="61554" y="17753"/>
                </a:lnTo>
                <a:lnTo>
                  <a:pt x="61493" y="17269"/>
                </a:lnTo>
                <a:lnTo>
                  <a:pt x="59103" y="18078"/>
                </a:lnTo>
                <a:lnTo>
                  <a:pt x="56480" y="18834"/>
                </a:lnTo>
                <a:lnTo>
                  <a:pt x="53802" y="19481"/>
                </a:lnTo>
                <a:lnTo>
                  <a:pt x="53973" y="16892"/>
                </a:lnTo>
                <a:lnTo>
                  <a:pt x="54030" y="14139"/>
                </a:lnTo>
                <a:lnTo>
                  <a:pt x="53973" y="11278"/>
                </a:lnTo>
                <a:lnTo>
                  <a:pt x="55683" y="10847"/>
                </a:lnTo>
                <a:lnTo>
                  <a:pt x="57278" y="10414"/>
                </a:lnTo>
                <a:lnTo>
                  <a:pt x="58875" y="9875"/>
                </a:lnTo>
                <a:lnTo>
                  <a:pt x="58533" y="9444"/>
                </a:lnTo>
                <a:lnTo>
                  <a:pt x="57050" y="9875"/>
                </a:lnTo>
                <a:lnTo>
                  <a:pt x="55512" y="10306"/>
                </a:lnTo>
                <a:lnTo>
                  <a:pt x="53973" y="10684"/>
                </a:lnTo>
                <a:lnTo>
                  <a:pt x="53915" y="8689"/>
                </a:lnTo>
                <a:lnTo>
                  <a:pt x="53802" y="6691"/>
                </a:lnTo>
                <a:lnTo>
                  <a:pt x="53631" y="4586"/>
                </a:lnTo>
                <a:lnTo>
                  <a:pt x="53004" y="4100"/>
                </a:lnTo>
                <a:lnTo>
                  <a:pt x="53174" y="6422"/>
                </a:lnTo>
                <a:lnTo>
                  <a:pt x="53288" y="8689"/>
                </a:lnTo>
                <a:lnTo>
                  <a:pt x="53403" y="10847"/>
                </a:lnTo>
                <a:lnTo>
                  <a:pt x="53460" y="14300"/>
                </a:lnTo>
                <a:lnTo>
                  <a:pt x="53403" y="17053"/>
                </a:lnTo>
                <a:lnTo>
                  <a:pt x="53232" y="19642"/>
                </a:lnTo>
                <a:lnTo>
                  <a:pt x="50382" y="20292"/>
                </a:lnTo>
                <a:lnTo>
                  <a:pt x="47418" y="20831"/>
                </a:lnTo>
                <a:lnTo>
                  <a:pt x="47361" y="21370"/>
                </a:lnTo>
                <a:lnTo>
                  <a:pt x="50382" y="20831"/>
                </a:lnTo>
                <a:lnTo>
                  <a:pt x="53232" y="20128"/>
                </a:lnTo>
                <a:lnTo>
                  <a:pt x="53061" y="22611"/>
                </a:lnTo>
                <a:lnTo>
                  <a:pt x="52833" y="24931"/>
                </a:lnTo>
                <a:lnTo>
                  <a:pt x="52491" y="27037"/>
                </a:lnTo>
                <a:lnTo>
                  <a:pt x="49754" y="27631"/>
                </a:lnTo>
                <a:lnTo>
                  <a:pt x="46848" y="28170"/>
                </a:lnTo>
                <a:lnTo>
                  <a:pt x="43827" y="28601"/>
                </a:lnTo>
                <a:lnTo>
                  <a:pt x="43827" y="16081"/>
                </a:lnTo>
                <a:lnTo>
                  <a:pt x="43771" y="18780"/>
                </a:lnTo>
                <a:lnTo>
                  <a:pt x="43714" y="21317"/>
                </a:lnTo>
                <a:lnTo>
                  <a:pt x="40750" y="21694"/>
                </a:lnTo>
                <a:lnTo>
                  <a:pt x="37672" y="21964"/>
                </a:lnTo>
                <a:lnTo>
                  <a:pt x="34480" y="22125"/>
                </a:lnTo>
                <a:lnTo>
                  <a:pt x="34480" y="8041"/>
                </a:lnTo>
                <a:lnTo>
                  <a:pt x="34424" y="5180"/>
                </a:lnTo>
                <a:lnTo>
                  <a:pt x="34365" y="4425"/>
                </a:lnTo>
                <a:lnTo>
                  <a:pt x="34365" y="2266"/>
                </a:lnTo>
                <a:lnTo>
                  <a:pt x="34309" y="28601"/>
                </a:lnTo>
                <a:lnTo>
                  <a:pt x="34424" y="26767"/>
                </a:lnTo>
                <a:lnTo>
                  <a:pt x="34480" y="24770"/>
                </a:lnTo>
                <a:lnTo>
                  <a:pt x="34480" y="22665"/>
                </a:lnTo>
                <a:lnTo>
                  <a:pt x="37616" y="22503"/>
                </a:lnTo>
                <a:lnTo>
                  <a:pt x="40693" y="22234"/>
                </a:lnTo>
                <a:lnTo>
                  <a:pt x="43714" y="21856"/>
                </a:lnTo>
                <a:lnTo>
                  <a:pt x="43771" y="29034"/>
                </a:lnTo>
                <a:lnTo>
                  <a:pt x="46791" y="28656"/>
                </a:lnTo>
                <a:lnTo>
                  <a:pt x="49641" y="28115"/>
                </a:lnTo>
                <a:lnTo>
                  <a:pt x="52434" y="27468"/>
                </a:lnTo>
                <a:lnTo>
                  <a:pt x="52092" y="29520"/>
                </a:lnTo>
                <a:lnTo>
                  <a:pt x="51635" y="31354"/>
                </a:lnTo>
                <a:lnTo>
                  <a:pt x="51123" y="32973"/>
                </a:lnTo>
                <a:lnTo>
                  <a:pt x="48501" y="33567"/>
                </a:lnTo>
                <a:lnTo>
                  <a:pt x="45764" y="34106"/>
                </a:lnTo>
                <a:lnTo>
                  <a:pt x="42858" y="34484"/>
                </a:lnTo>
                <a:lnTo>
                  <a:pt x="43201" y="32865"/>
                </a:lnTo>
                <a:lnTo>
                  <a:pt x="43543" y="31084"/>
                </a:lnTo>
                <a:lnTo>
                  <a:pt x="43257" y="29087"/>
                </a:lnTo>
                <a:lnTo>
                  <a:pt x="43029" y="31137"/>
                </a:lnTo>
                <a:lnTo>
                  <a:pt x="42802" y="32973"/>
                </a:lnTo>
                <a:lnTo>
                  <a:pt x="42459" y="34537"/>
                </a:lnTo>
                <a:lnTo>
                  <a:pt x="39724" y="34915"/>
                </a:lnTo>
                <a:lnTo>
                  <a:pt x="36875" y="35131"/>
                </a:lnTo>
                <a:lnTo>
                  <a:pt x="33910" y="35293"/>
                </a:lnTo>
                <a:lnTo>
                  <a:pt x="33854" y="22665"/>
                </a:lnTo>
                <a:lnTo>
                  <a:pt x="33854" y="24770"/>
                </a:lnTo>
                <a:lnTo>
                  <a:pt x="33795" y="26767"/>
                </a:lnTo>
                <a:lnTo>
                  <a:pt x="33739" y="28601"/>
                </a:lnTo>
                <a:lnTo>
                  <a:pt x="33739" y="29411"/>
                </a:lnTo>
                <a:lnTo>
                  <a:pt x="32543" y="29465"/>
                </a:lnTo>
                <a:lnTo>
                  <a:pt x="31288" y="29520"/>
                </a:lnTo>
                <a:lnTo>
                  <a:pt x="28096" y="29520"/>
                </a:lnTo>
                <a:lnTo>
                  <a:pt x="26159" y="29465"/>
                </a:lnTo>
                <a:lnTo>
                  <a:pt x="24278" y="29356"/>
                </a:lnTo>
                <a:lnTo>
                  <a:pt x="24221" y="28870"/>
                </a:lnTo>
                <a:lnTo>
                  <a:pt x="24221" y="28601"/>
                </a:lnTo>
                <a:lnTo>
                  <a:pt x="24165" y="26767"/>
                </a:lnTo>
                <a:lnTo>
                  <a:pt x="24106" y="24770"/>
                </a:lnTo>
                <a:lnTo>
                  <a:pt x="24106" y="22611"/>
                </a:lnTo>
                <a:lnTo>
                  <a:pt x="26445" y="22179"/>
                </a:lnTo>
                <a:lnTo>
                  <a:pt x="24050" y="22072"/>
                </a:lnTo>
                <a:lnTo>
                  <a:pt x="24221" y="35184"/>
                </a:lnTo>
                <a:lnTo>
                  <a:pt x="21486" y="35078"/>
                </a:lnTo>
                <a:lnTo>
                  <a:pt x="18808" y="34807"/>
                </a:lnTo>
                <a:lnTo>
                  <a:pt x="16242" y="34429"/>
                </a:lnTo>
                <a:lnTo>
                  <a:pt x="15787" y="32811"/>
                </a:lnTo>
                <a:lnTo>
                  <a:pt x="15444" y="30976"/>
                </a:lnTo>
                <a:lnTo>
                  <a:pt x="15158" y="28979"/>
                </a:lnTo>
                <a:lnTo>
                  <a:pt x="17952" y="29356"/>
                </a:lnTo>
                <a:lnTo>
                  <a:pt x="20802" y="29626"/>
                </a:lnTo>
                <a:lnTo>
                  <a:pt x="20745" y="29195"/>
                </a:lnTo>
                <a:lnTo>
                  <a:pt x="17895" y="28925"/>
                </a:lnTo>
                <a:lnTo>
                  <a:pt x="15102" y="28493"/>
                </a:lnTo>
                <a:lnTo>
                  <a:pt x="14818" y="26442"/>
                </a:lnTo>
                <a:lnTo>
                  <a:pt x="14647" y="24122"/>
                </a:lnTo>
                <a:lnTo>
                  <a:pt x="14476" y="21694"/>
                </a:lnTo>
                <a:lnTo>
                  <a:pt x="14361" y="18617"/>
                </a:lnTo>
                <a:lnTo>
                  <a:pt x="14305" y="15919"/>
                </a:lnTo>
                <a:lnTo>
                  <a:pt x="14361" y="13059"/>
                </a:lnTo>
                <a:lnTo>
                  <a:pt x="14361" y="12466"/>
                </a:lnTo>
                <a:lnTo>
                  <a:pt x="14417" y="9822"/>
                </a:lnTo>
                <a:lnTo>
                  <a:pt x="14532" y="7014"/>
                </a:lnTo>
                <a:lnTo>
                  <a:pt x="14703" y="4155"/>
                </a:lnTo>
                <a:lnTo>
                  <a:pt x="17609" y="4586"/>
                </a:lnTo>
                <a:lnTo>
                  <a:pt x="14760" y="3453"/>
                </a:lnTo>
                <a:lnTo>
                  <a:pt x="14874" y="2319"/>
                </a:lnTo>
                <a:lnTo>
                  <a:pt x="14931" y="1133"/>
                </a:lnTo>
                <a:lnTo>
                  <a:pt x="15046" y="0"/>
                </a:lnTo>
                <a:lnTo>
                  <a:pt x="14818" y="53"/>
                </a:lnTo>
                <a:close/>
              </a:path>
            </a:pathLst>
          </a:custGeom>
          <a:solidFill>
            <a:srgbClr val="047AB3"/>
          </a:solidFill>
        </p:spPr>
        <p:txBody>
          <a:bodyPr wrap="square" lIns="0" tIns="0" rIns="0" bIns="0" rtlCol="0">
            <a:noAutofit/>
          </a:bodyPr>
          <a:lstStyle/>
          <a:p>
            <a:endParaRPr/>
          </a:p>
        </p:txBody>
      </p:sp>
      <p:sp>
        <p:nvSpPr>
          <p:cNvPr id="511" name="object 511"/>
          <p:cNvSpPr/>
          <p:nvPr/>
        </p:nvSpPr>
        <p:spPr>
          <a:xfrm>
            <a:off x="424217" y="746742"/>
            <a:ext cx="36762" cy="40204"/>
          </a:xfrm>
          <a:custGeom>
            <a:avLst/>
            <a:gdLst/>
            <a:ahLst/>
            <a:cxnLst/>
            <a:rect l="l" t="t" r="r" b="b"/>
            <a:pathLst>
              <a:path w="36762" h="40204">
                <a:moveTo>
                  <a:pt x="19948" y="2105"/>
                </a:moveTo>
                <a:lnTo>
                  <a:pt x="19835" y="55"/>
                </a:lnTo>
                <a:lnTo>
                  <a:pt x="19948" y="31570"/>
                </a:lnTo>
                <a:lnTo>
                  <a:pt x="22969" y="31462"/>
                </a:lnTo>
                <a:lnTo>
                  <a:pt x="25989" y="31192"/>
                </a:lnTo>
                <a:lnTo>
                  <a:pt x="28896" y="30814"/>
                </a:lnTo>
                <a:lnTo>
                  <a:pt x="28668" y="32865"/>
                </a:lnTo>
                <a:lnTo>
                  <a:pt x="28440" y="34700"/>
                </a:lnTo>
                <a:lnTo>
                  <a:pt x="28098" y="36265"/>
                </a:lnTo>
                <a:lnTo>
                  <a:pt x="25363" y="36642"/>
                </a:lnTo>
                <a:lnTo>
                  <a:pt x="22513" y="36859"/>
                </a:lnTo>
                <a:lnTo>
                  <a:pt x="19549" y="37020"/>
                </a:lnTo>
                <a:lnTo>
                  <a:pt x="19720" y="35401"/>
                </a:lnTo>
                <a:lnTo>
                  <a:pt x="19605" y="0"/>
                </a:lnTo>
                <a:lnTo>
                  <a:pt x="19434" y="15164"/>
                </a:lnTo>
                <a:lnTo>
                  <a:pt x="18181" y="15219"/>
                </a:lnTo>
                <a:lnTo>
                  <a:pt x="16927" y="15272"/>
                </a:lnTo>
                <a:lnTo>
                  <a:pt x="13622" y="15272"/>
                </a:lnTo>
                <a:lnTo>
                  <a:pt x="11684" y="15219"/>
                </a:lnTo>
                <a:lnTo>
                  <a:pt x="9745" y="15111"/>
                </a:lnTo>
                <a:lnTo>
                  <a:pt x="9461" y="216"/>
                </a:lnTo>
                <a:lnTo>
                  <a:pt x="9405" y="2213"/>
                </a:lnTo>
                <a:lnTo>
                  <a:pt x="9290" y="4155"/>
                </a:lnTo>
                <a:lnTo>
                  <a:pt x="9233" y="6097"/>
                </a:lnTo>
                <a:lnTo>
                  <a:pt x="9233" y="6800"/>
                </a:lnTo>
                <a:lnTo>
                  <a:pt x="9119" y="9660"/>
                </a:lnTo>
                <a:lnTo>
                  <a:pt x="9062" y="12466"/>
                </a:lnTo>
                <a:lnTo>
                  <a:pt x="9006" y="15111"/>
                </a:lnTo>
                <a:lnTo>
                  <a:pt x="5927" y="14894"/>
                </a:lnTo>
                <a:lnTo>
                  <a:pt x="2906" y="14625"/>
                </a:lnTo>
                <a:lnTo>
                  <a:pt x="0" y="14194"/>
                </a:lnTo>
                <a:lnTo>
                  <a:pt x="0" y="14786"/>
                </a:lnTo>
                <a:lnTo>
                  <a:pt x="2906" y="15219"/>
                </a:lnTo>
                <a:lnTo>
                  <a:pt x="5927" y="15489"/>
                </a:lnTo>
                <a:lnTo>
                  <a:pt x="9006" y="15705"/>
                </a:lnTo>
                <a:lnTo>
                  <a:pt x="9006" y="21263"/>
                </a:lnTo>
                <a:lnTo>
                  <a:pt x="9062" y="23800"/>
                </a:lnTo>
                <a:lnTo>
                  <a:pt x="9119" y="26444"/>
                </a:lnTo>
                <a:lnTo>
                  <a:pt x="9175" y="28494"/>
                </a:lnTo>
                <a:lnTo>
                  <a:pt x="9290" y="30328"/>
                </a:lnTo>
                <a:lnTo>
                  <a:pt x="9346" y="30814"/>
                </a:lnTo>
                <a:lnTo>
                  <a:pt x="9346" y="31084"/>
                </a:lnTo>
                <a:lnTo>
                  <a:pt x="6384" y="30923"/>
                </a:lnTo>
                <a:lnTo>
                  <a:pt x="6440" y="31353"/>
                </a:lnTo>
                <a:lnTo>
                  <a:pt x="9346" y="31517"/>
                </a:lnTo>
                <a:lnTo>
                  <a:pt x="9461" y="33514"/>
                </a:lnTo>
                <a:lnTo>
                  <a:pt x="9689" y="35348"/>
                </a:lnTo>
                <a:lnTo>
                  <a:pt x="9860" y="36912"/>
                </a:lnTo>
                <a:lnTo>
                  <a:pt x="9689" y="23800"/>
                </a:lnTo>
                <a:lnTo>
                  <a:pt x="9689" y="18564"/>
                </a:lnTo>
                <a:lnTo>
                  <a:pt x="9745" y="15705"/>
                </a:lnTo>
                <a:lnTo>
                  <a:pt x="11684" y="15811"/>
                </a:lnTo>
                <a:lnTo>
                  <a:pt x="13622" y="15866"/>
                </a:lnTo>
                <a:lnTo>
                  <a:pt x="16927" y="15866"/>
                </a:lnTo>
                <a:lnTo>
                  <a:pt x="18181" y="15811"/>
                </a:lnTo>
                <a:lnTo>
                  <a:pt x="19434" y="15811"/>
                </a:lnTo>
                <a:lnTo>
                  <a:pt x="19492" y="18619"/>
                </a:lnTo>
                <a:lnTo>
                  <a:pt x="19492" y="23853"/>
                </a:lnTo>
                <a:lnTo>
                  <a:pt x="18637" y="23906"/>
                </a:lnTo>
                <a:lnTo>
                  <a:pt x="16870" y="23906"/>
                </a:lnTo>
                <a:lnTo>
                  <a:pt x="14476" y="23961"/>
                </a:lnTo>
                <a:lnTo>
                  <a:pt x="12083" y="23906"/>
                </a:lnTo>
                <a:lnTo>
                  <a:pt x="9745" y="24339"/>
                </a:lnTo>
                <a:lnTo>
                  <a:pt x="12083" y="24447"/>
                </a:lnTo>
                <a:lnTo>
                  <a:pt x="14476" y="24500"/>
                </a:lnTo>
                <a:lnTo>
                  <a:pt x="16870" y="24447"/>
                </a:lnTo>
                <a:lnTo>
                  <a:pt x="18637" y="24447"/>
                </a:lnTo>
                <a:lnTo>
                  <a:pt x="19492" y="24392"/>
                </a:lnTo>
                <a:lnTo>
                  <a:pt x="19492" y="26497"/>
                </a:lnTo>
                <a:lnTo>
                  <a:pt x="19434" y="28494"/>
                </a:lnTo>
                <a:lnTo>
                  <a:pt x="19378" y="30328"/>
                </a:lnTo>
                <a:lnTo>
                  <a:pt x="19378" y="31625"/>
                </a:lnTo>
                <a:lnTo>
                  <a:pt x="19321" y="33620"/>
                </a:lnTo>
                <a:lnTo>
                  <a:pt x="19206" y="35401"/>
                </a:lnTo>
                <a:lnTo>
                  <a:pt x="19094" y="37020"/>
                </a:lnTo>
                <a:lnTo>
                  <a:pt x="17895" y="37075"/>
                </a:lnTo>
                <a:lnTo>
                  <a:pt x="13735" y="37075"/>
                </a:lnTo>
                <a:lnTo>
                  <a:pt x="12025" y="37020"/>
                </a:lnTo>
                <a:lnTo>
                  <a:pt x="10315" y="36967"/>
                </a:lnTo>
                <a:lnTo>
                  <a:pt x="10146" y="35348"/>
                </a:lnTo>
                <a:lnTo>
                  <a:pt x="10031" y="33567"/>
                </a:lnTo>
                <a:lnTo>
                  <a:pt x="9916" y="31570"/>
                </a:lnTo>
                <a:lnTo>
                  <a:pt x="9916" y="37290"/>
                </a:lnTo>
                <a:lnTo>
                  <a:pt x="10087" y="38317"/>
                </a:lnTo>
                <a:lnTo>
                  <a:pt x="10259" y="39234"/>
                </a:lnTo>
                <a:lnTo>
                  <a:pt x="10373" y="40098"/>
                </a:lnTo>
                <a:lnTo>
                  <a:pt x="10772" y="40098"/>
                </a:lnTo>
                <a:lnTo>
                  <a:pt x="10601" y="39287"/>
                </a:lnTo>
                <a:lnTo>
                  <a:pt x="10486" y="38370"/>
                </a:lnTo>
                <a:lnTo>
                  <a:pt x="10373" y="37345"/>
                </a:lnTo>
                <a:lnTo>
                  <a:pt x="12025" y="37398"/>
                </a:lnTo>
                <a:lnTo>
                  <a:pt x="13735" y="37453"/>
                </a:lnTo>
                <a:lnTo>
                  <a:pt x="17895" y="37453"/>
                </a:lnTo>
                <a:lnTo>
                  <a:pt x="19094" y="37398"/>
                </a:lnTo>
                <a:lnTo>
                  <a:pt x="18979" y="38423"/>
                </a:lnTo>
                <a:lnTo>
                  <a:pt x="18864" y="39395"/>
                </a:lnTo>
                <a:lnTo>
                  <a:pt x="18808" y="40204"/>
                </a:lnTo>
                <a:lnTo>
                  <a:pt x="19150" y="40204"/>
                </a:lnTo>
                <a:lnTo>
                  <a:pt x="19265" y="39342"/>
                </a:lnTo>
                <a:lnTo>
                  <a:pt x="19378" y="38423"/>
                </a:lnTo>
                <a:lnTo>
                  <a:pt x="19492" y="37398"/>
                </a:lnTo>
                <a:lnTo>
                  <a:pt x="22455" y="37290"/>
                </a:lnTo>
                <a:lnTo>
                  <a:pt x="25305" y="37020"/>
                </a:lnTo>
                <a:lnTo>
                  <a:pt x="28042" y="36642"/>
                </a:lnTo>
                <a:lnTo>
                  <a:pt x="27870" y="37398"/>
                </a:lnTo>
                <a:lnTo>
                  <a:pt x="27699" y="38154"/>
                </a:lnTo>
                <a:lnTo>
                  <a:pt x="27528" y="38801"/>
                </a:lnTo>
                <a:lnTo>
                  <a:pt x="27870" y="38695"/>
                </a:lnTo>
                <a:lnTo>
                  <a:pt x="28098" y="38045"/>
                </a:lnTo>
                <a:lnTo>
                  <a:pt x="28269" y="37345"/>
                </a:lnTo>
                <a:lnTo>
                  <a:pt x="28440" y="36589"/>
                </a:lnTo>
                <a:lnTo>
                  <a:pt x="31175" y="36212"/>
                </a:lnTo>
                <a:lnTo>
                  <a:pt x="33797" y="35726"/>
                </a:lnTo>
                <a:lnTo>
                  <a:pt x="36305" y="35186"/>
                </a:lnTo>
                <a:lnTo>
                  <a:pt x="36762" y="34700"/>
                </a:lnTo>
                <a:lnTo>
                  <a:pt x="34140" y="35295"/>
                </a:lnTo>
                <a:lnTo>
                  <a:pt x="31403" y="35834"/>
                </a:lnTo>
                <a:lnTo>
                  <a:pt x="28497" y="36212"/>
                </a:lnTo>
                <a:lnTo>
                  <a:pt x="28839" y="34592"/>
                </a:lnTo>
                <a:lnTo>
                  <a:pt x="29182" y="32811"/>
                </a:lnTo>
                <a:lnTo>
                  <a:pt x="29409" y="30761"/>
                </a:lnTo>
                <a:lnTo>
                  <a:pt x="29353" y="23583"/>
                </a:lnTo>
                <a:lnTo>
                  <a:pt x="29238" y="25850"/>
                </a:lnTo>
                <a:lnTo>
                  <a:pt x="29123" y="28009"/>
                </a:lnTo>
                <a:lnTo>
                  <a:pt x="28954" y="29951"/>
                </a:lnTo>
                <a:lnTo>
                  <a:pt x="28954" y="30383"/>
                </a:lnTo>
                <a:lnTo>
                  <a:pt x="26046" y="30761"/>
                </a:lnTo>
                <a:lnTo>
                  <a:pt x="23025" y="31031"/>
                </a:lnTo>
                <a:lnTo>
                  <a:pt x="19948" y="31139"/>
                </a:lnTo>
                <a:lnTo>
                  <a:pt x="19948" y="30328"/>
                </a:lnTo>
                <a:lnTo>
                  <a:pt x="20062" y="28495"/>
                </a:lnTo>
                <a:lnTo>
                  <a:pt x="19948" y="2105"/>
                </a:lnTo>
                <a:close/>
              </a:path>
            </a:pathLst>
          </a:custGeom>
          <a:solidFill>
            <a:srgbClr val="077EB6"/>
          </a:solidFill>
        </p:spPr>
        <p:txBody>
          <a:bodyPr wrap="square" lIns="0" tIns="0" rIns="0" bIns="0" rtlCol="0">
            <a:noAutofit/>
          </a:bodyPr>
          <a:lstStyle/>
          <a:p>
            <a:endParaRPr/>
          </a:p>
        </p:txBody>
      </p:sp>
      <p:sp>
        <p:nvSpPr>
          <p:cNvPr id="512" name="object 512"/>
          <p:cNvSpPr/>
          <p:nvPr/>
        </p:nvSpPr>
        <p:spPr>
          <a:xfrm>
            <a:off x="443823" y="746742"/>
            <a:ext cx="342" cy="35401"/>
          </a:xfrm>
          <a:custGeom>
            <a:avLst/>
            <a:gdLst/>
            <a:ahLst/>
            <a:cxnLst/>
            <a:rect l="l" t="t" r="r" b="b"/>
            <a:pathLst>
              <a:path w="342" h="35401">
                <a:moveTo>
                  <a:pt x="229" y="55"/>
                </a:moveTo>
                <a:lnTo>
                  <a:pt x="0" y="0"/>
                </a:lnTo>
                <a:lnTo>
                  <a:pt x="114" y="35401"/>
                </a:lnTo>
                <a:lnTo>
                  <a:pt x="229" y="33620"/>
                </a:lnTo>
                <a:lnTo>
                  <a:pt x="342" y="31570"/>
                </a:lnTo>
                <a:lnTo>
                  <a:pt x="229" y="55"/>
                </a:lnTo>
                <a:close/>
              </a:path>
            </a:pathLst>
          </a:custGeom>
          <a:solidFill>
            <a:srgbClr val="077EB6"/>
          </a:solidFill>
        </p:spPr>
        <p:txBody>
          <a:bodyPr wrap="square" lIns="0" tIns="0" rIns="0" bIns="0" rtlCol="0">
            <a:noAutofit/>
          </a:bodyPr>
          <a:lstStyle/>
          <a:p>
            <a:endParaRPr/>
          </a:p>
        </p:txBody>
      </p:sp>
      <p:sp>
        <p:nvSpPr>
          <p:cNvPr id="513" name="object 513"/>
          <p:cNvSpPr/>
          <p:nvPr/>
        </p:nvSpPr>
        <p:spPr>
          <a:xfrm>
            <a:off x="433679" y="746742"/>
            <a:ext cx="10144" cy="15164"/>
          </a:xfrm>
          <a:custGeom>
            <a:avLst/>
            <a:gdLst/>
            <a:ahLst/>
            <a:cxnLst/>
            <a:rect l="l" t="t" r="r" b="b"/>
            <a:pathLst>
              <a:path w="10144" h="15164">
                <a:moveTo>
                  <a:pt x="10144" y="0"/>
                </a:moveTo>
                <a:lnTo>
                  <a:pt x="9574" y="0"/>
                </a:lnTo>
                <a:lnTo>
                  <a:pt x="9689" y="2105"/>
                </a:lnTo>
                <a:lnTo>
                  <a:pt x="9745" y="4155"/>
                </a:lnTo>
                <a:lnTo>
                  <a:pt x="9803" y="6152"/>
                </a:lnTo>
                <a:lnTo>
                  <a:pt x="8776" y="6205"/>
                </a:lnTo>
                <a:lnTo>
                  <a:pt x="7751" y="6205"/>
                </a:lnTo>
                <a:lnTo>
                  <a:pt x="6724" y="6260"/>
                </a:lnTo>
                <a:lnTo>
                  <a:pt x="4615" y="6260"/>
                </a:lnTo>
                <a:lnTo>
                  <a:pt x="2563" y="6205"/>
                </a:lnTo>
                <a:lnTo>
                  <a:pt x="569" y="6097"/>
                </a:lnTo>
                <a:lnTo>
                  <a:pt x="626" y="4155"/>
                </a:lnTo>
                <a:lnTo>
                  <a:pt x="741" y="2158"/>
                </a:lnTo>
                <a:lnTo>
                  <a:pt x="853" y="108"/>
                </a:lnTo>
                <a:lnTo>
                  <a:pt x="569" y="161"/>
                </a:lnTo>
                <a:lnTo>
                  <a:pt x="0" y="216"/>
                </a:lnTo>
                <a:lnTo>
                  <a:pt x="283" y="15111"/>
                </a:lnTo>
                <a:lnTo>
                  <a:pt x="342" y="12466"/>
                </a:lnTo>
                <a:lnTo>
                  <a:pt x="398" y="9714"/>
                </a:lnTo>
                <a:lnTo>
                  <a:pt x="513" y="6853"/>
                </a:lnTo>
                <a:lnTo>
                  <a:pt x="2563" y="6961"/>
                </a:lnTo>
                <a:lnTo>
                  <a:pt x="4615" y="7016"/>
                </a:lnTo>
                <a:lnTo>
                  <a:pt x="6724" y="6961"/>
                </a:lnTo>
                <a:lnTo>
                  <a:pt x="8776" y="6961"/>
                </a:lnTo>
                <a:lnTo>
                  <a:pt x="9803" y="6908"/>
                </a:lnTo>
                <a:lnTo>
                  <a:pt x="9860" y="9769"/>
                </a:lnTo>
                <a:lnTo>
                  <a:pt x="9916" y="12519"/>
                </a:lnTo>
                <a:lnTo>
                  <a:pt x="9973" y="15164"/>
                </a:lnTo>
                <a:lnTo>
                  <a:pt x="10144" y="0"/>
                </a:lnTo>
                <a:close/>
              </a:path>
            </a:pathLst>
          </a:custGeom>
          <a:solidFill>
            <a:srgbClr val="077EB6"/>
          </a:solidFill>
        </p:spPr>
        <p:txBody>
          <a:bodyPr wrap="square" lIns="0" tIns="0" rIns="0" bIns="0" rtlCol="0">
            <a:noAutofit/>
          </a:bodyPr>
          <a:lstStyle/>
          <a:p>
            <a:endParaRPr/>
          </a:p>
        </p:txBody>
      </p:sp>
      <p:sp>
        <p:nvSpPr>
          <p:cNvPr id="514" name="object 514"/>
          <p:cNvSpPr/>
          <p:nvPr/>
        </p:nvSpPr>
        <p:spPr>
          <a:xfrm>
            <a:off x="410426" y="765198"/>
            <a:ext cx="7979" cy="15380"/>
          </a:xfrm>
          <a:custGeom>
            <a:avLst/>
            <a:gdLst/>
            <a:ahLst/>
            <a:cxnLst/>
            <a:rect l="l" t="t" r="r" b="b"/>
            <a:pathLst>
              <a:path w="7979" h="15380">
                <a:moveTo>
                  <a:pt x="4217" y="2591"/>
                </a:moveTo>
                <a:lnTo>
                  <a:pt x="4046" y="0"/>
                </a:lnTo>
                <a:lnTo>
                  <a:pt x="4158" y="7717"/>
                </a:lnTo>
                <a:lnTo>
                  <a:pt x="4559" y="9875"/>
                </a:lnTo>
                <a:lnTo>
                  <a:pt x="2962" y="9444"/>
                </a:lnTo>
                <a:lnTo>
                  <a:pt x="1423" y="9013"/>
                </a:lnTo>
                <a:lnTo>
                  <a:pt x="0" y="8527"/>
                </a:lnTo>
                <a:lnTo>
                  <a:pt x="283" y="9066"/>
                </a:lnTo>
                <a:lnTo>
                  <a:pt x="1651" y="9497"/>
                </a:lnTo>
                <a:lnTo>
                  <a:pt x="3133" y="9930"/>
                </a:lnTo>
                <a:lnTo>
                  <a:pt x="4672" y="10308"/>
                </a:lnTo>
                <a:lnTo>
                  <a:pt x="4728" y="10577"/>
                </a:lnTo>
                <a:lnTo>
                  <a:pt x="4787" y="11063"/>
                </a:lnTo>
                <a:lnTo>
                  <a:pt x="5129" y="12466"/>
                </a:lnTo>
                <a:lnTo>
                  <a:pt x="5469" y="13816"/>
                </a:lnTo>
                <a:lnTo>
                  <a:pt x="5868" y="15003"/>
                </a:lnTo>
                <a:lnTo>
                  <a:pt x="6438" y="15380"/>
                </a:lnTo>
                <a:lnTo>
                  <a:pt x="5983" y="14086"/>
                </a:lnTo>
                <a:lnTo>
                  <a:pt x="5584" y="12575"/>
                </a:lnTo>
                <a:lnTo>
                  <a:pt x="5242" y="10955"/>
                </a:lnTo>
                <a:lnTo>
                  <a:pt x="5129" y="10416"/>
                </a:lnTo>
                <a:lnTo>
                  <a:pt x="7979" y="11117"/>
                </a:lnTo>
                <a:lnTo>
                  <a:pt x="7864" y="10686"/>
                </a:lnTo>
                <a:lnTo>
                  <a:pt x="5071" y="9983"/>
                </a:lnTo>
                <a:lnTo>
                  <a:pt x="4672" y="7880"/>
                </a:lnTo>
                <a:lnTo>
                  <a:pt x="4388" y="5558"/>
                </a:lnTo>
                <a:lnTo>
                  <a:pt x="4217" y="3130"/>
                </a:lnTo>
                <a:lnTo>
                  <a:pt x="7123" y="3832"/>
                </a:lnTo>
                <a:lnTo>
                  <a:pt x="7066" y="3291"/>
                </a:lnTo>
                <a:lnTo>
                  <a:pt x="4217" y="2591"/>
                </a:lnTo>
                <a:close/>
              </a:path>
            </a:pathLst>
          </a:custGeom>
          <a:solidFill>
            <a:srgbClr val="077EB6"/>
          </a:solidFill>
        </p:spPr>
        <p:txBody>
          <a:bodyPr wrap="square" lIns="0" tIns="0" rIns="0" bIns="0" rtlCol="0">
            <a:noAutofit/>
          </a:bodyPr>
          <a:lstStyle/>
          <a:p>
            <a:endParaRPr/>
          </a:p>
        </p:txBody>
      </p:sp>
      <p:sp>
        <p:nvSpPr>
          <p:cNvPr id="515" name="object 515"/>
          <p:cNvSpPr/>
          <p:nvPr/>
        </p:nvSpPr>
        <p:spPr>
          <a:xfrm>
            <a:off x="444222" y="748523"/>
            <a:ext cx="19094" cy="28548"/>
          </a:xfrm>
          <a:custGeom>
            <a:avLst/>
            <a:gdLst/>
            <a:ahLst/>
            <a:cxnLst/>
            <a:rect l="l" t="t" r="r" b="b"/>
            <a:pathLst>
              <a:path w="19094" h="28548">
                <a:moveTo>
                  <a:pt x="58" y="5127"/>
                </a:moveTo>
                <a:lnTo>
                  <a:pt x="3079" y="4966"/>
                </a:lnTo>
                <a:lnTo>
                  <a:pt x="6100" y="4694"/>
                </a:lnTo>
                <a:lnTo>
                  <a:pt x="9062" y="4263"/>
                </a:lnTo>
                <a:lnTo>
                  <a:pt x="9233" y="7124"/>
                </a:lnTo>
                <a:lnTo>
                  <a:pt x="9348" y="9930"/>
                </a:lnTo>
                <a:lnTo>
                  <a:pt x="9405" y="12575"/>
                </a:lnTo>
                <a:lnTo>
                  <a:pt x="6384" y="12952"/>
                </a:lnTo>
                <a:lnTo>
                  <a:pt x="3306" y="13222"/>
                </a:lnTo>
                <a:lnTo>
                  <a:pt x="171" y="13383"/>
                </a:lnTo>
                <a:lnTo>
                  <a:pt x="171" y="10739"/>
                </a:lnTo>
                <a:lnTo>
                  <a:pt x="114" y="7988"/>
                </a:lnTo>
                <a:lnTo>
                  <a:pt x="114" y="22072"/>
                </a:lnTo>
                <a:lnTo>
                  <a:pt x="171" y="19536"/>
                </a:lnTo>
                <a:lnTo>
                  <a:pt x="171" y="13977"/>
                </a:lnTo>
                <a:lnTo>
                  <a:pt x="3306" y="13816"/>
                </a:lnTo>
                <a:lnTo>
                  <a:pt x="6384" y="13546"/>
                </a:lnTo>
                <a:lnTo>
                  <a:pt x="9405" y="13169"/>
                </a:lnTo>
                <a:lnTo>
                  <a:pt x="9461" y="16028"/>
                </a:lnTo>
                <a:lnTo>
                  <a:pt x="9405" y="18727"/>
                </a:lnTo>
                <a:lnTo>
                  <a:pt x="9461" y="28548"/>
                </a:lnTo>
                <a:lnTo>
                  <a:pt x="9461" y="28225"/>
                </a:lnTo>
                <a:lnTo>
                  <a:pt x="9689" y="26228"/>
                </a:lnTo>
                <a:lnTo>
                  <a:pt x="9803" y="24069"/>
                </a:lnTo>
                <a:lnTo>
                  <a:pt x="9918" y="21748"/>
                </a:lnTo>
                <a:lnTo>
                  <a:pt x="12995" y="21317"/>
                </a:lnTo>
                <a:lnTo>
                  <a:pt x="13052" y="20778"/>
                </a:lnTo>
                <a:lnTo>
                  <a:pt x="9975" y="21208"/>
                </a:lnTo>
                <a:lnTo>
                  <a:pt x="10031" y="18672"/>
                </a:lnTo>
                <a:lnTo>
                  <a:pt x="10089" y="15919"/>
                </a:lnTo>
                <a:lnTo>
                  <a:pt x="10031" y="13061"/>
                </a:lnTo>
                <a:lnTo>
                  <a:pt x="13167" y="12628"/>
                </a:lnTo>
                <a:lnTo>
                  <a:pt x="16188" y="12089"/>
                </a:lnTo>
                <a:lnTo>
                  <a:pt x="19037" y="11386"/>
                </a:lnTo>
                <a:lnTo>
                  <a:pt x="19094" y="14247"/>
                </a:lnTo>
                <a:lnTo>
                  <a:pt x="19037" y="10794"/>
                </a:lnTo>
                <a:lnTo>
                  <a:pt x="16129" y="11494"/>
                </a:lnTo>
                <a:lnTo>
                  <a:pt x="13167" y="12035"/>
                </a:lnTo>
                <a:lnTo>
                  <a:pt x="10031" y="12466"/>
                </a:lnTo>
                <a:lnTo>
                  <a:pt x="10031" y="9822"/>
                </a:lnTo>
                <a:lnTo>
                  <a:pt x="9918" y="7016"/>
                </a:lnTo>
                <a:lnTo>
                  <a:pt x="9747" y="4155"/>
                </a:lnTo>
                <a:lnTo>
                  <a:pt x="11856" y="3886"/>
                </a:lnTo>
                <a:lnTo>
                  <a:pt x="13964" y="3508"/>
                </a:lnTo>
                <a:lnTo>
                  <a:pt x="15958" y="3022"/>
                </a:lnTo>
                <a:lnTo>
                  <a:pt x="15618" y="2860"/>
                </a:lnTo>
                <a:lnTo>
                  <a:pt x="14989" y="2483"/>
                </a:lnTo>
                <a:lnTo>
                  <a:pt x="13223" y="2860"/>
                </a:lnTo>
                <a:lnTo>
                  <a:pt x="11513" y="3183"/>
                </a:lnTo>
                <a:lnTo>
                  <a:pt x="9689" y="3455"/>
                </a:lnTo>
                <a:lnTo>
                  <a:pt x="9632" y="2374"/>
                </a:lnTo>
                <a:lnTo>
                  <a:pt x="9519" y="1296"/>
                </a:lnTo>
                <a:lnTo>
                  <a:pt x="9461" y="216"/>
                </a:lnTo>
                <a:lnTo>
                  <a:pt x="9233" y="108"/>
                </a:lnTo>
                <a:lnTo>
                  <a:pt x="8720" y="0"/>
                </a:lnTo>
                <a:lnTo>
                  <a:pt x="8835" y="1188"/>
                </a:lnTo>
                <a:lnTo>
                  <a:pt x="8891" y="2374"/>
                </a:lnTo>
                <a:lnTo>
                  <a:pt x="9006" y="3561"/>
                </a:lnTo>
                <a:lnTo>
                  <a:pt x="6100" y="3939"/>
                </a:lnTo>
                <a:lnTo>
                  <a:pt x="3079" y="4210"/>
                </a:lnTo>
                <a:lnTo>
                  <a:pt x="0" y="4372"/>
                </a:lnTo>
                <a:lnTo>
                  <a:pt x="58" y="5127"/>
                </a:lnTo>
                <a:close/>
              </a:path>
            </a:pathLst>
          </a:custGeom>
          <a:solidFill>
            <a:srgbClr val="077EB6"/>
          </a:solidFill>
        </p:spPr>
        <p:txBody>
          <a:bodyPr wrap="square" lIns="0" tIns="0" rIns="0" bIns="0" rtlCol="0">
            <a:noAutofit/>
          </a:bodyPr>
          <a:lstStyle/>
          <a:p>
            <a:endParaRPr/>
          </a:p>
        </p:txBody>
      </p:sp>
      <p:sp>
        <p:nvSpPr>
          <p:cNvPr id="516" name="object 516"/>
          <p:cNvSpPr/>
          <p:nvPr/>
        </p:nvSpPr>
        <p:spPr>
          <a:xfrm>
            <a:off x="444165" y="748847"/>
            <a:ext cx="26720" cy="33081"/>
          </a:xfrm>
          <a:custGeom>
            <a:avLst/>
            <a:gdLst/>
            <a:ahLst/>
            <a:cxnLst/>
            <a:rect l="l" t="t" r="r" b="b"/>
            <a:pathLst>
              <a:path w="26720" h="33081">
                <a:moveTo>
                  <a:pt x="18695" y="26551"/>
                </a:moveTo>
                <a:lnTo>
                  <a:pt x="18979" y="24392"/>
                </a:lnTo>
                <a:lnTo>
                  <a:pt x="19265" y="22125"/>
                </a:lnTo>
                <a:lnTo>
                  <a:pt x="19436" y="19642"/>
                </a:lnTo>
                <a:lnTo>
                  <a:pt x="22000" y="18995"/>
                </a:lnTo>
                <a:lnTo>
                  <a:pt x="24394" y="18348"/>
                </a:lnTo>
                <a:lnTo>
                  <a:pt x="26720" y="17539"/>
                </a:lnTo>
                <a:lnTo>
                  <a:pt x="26680" y="17053"/>
                </a:lnTo>
                <a:lnTo>
                  <a:pt x="24394" y="17808"/>
                </a:lnTo>
                <a:lnTo>
                  <a:pt x="22000" y="18509"/>
                </a:lnTo>
                <a:lnTo>
                  <a:pt x="19492" y="19103"/>
                </a:lnTo>
                <a:lnTo>
                  <a:pt x="19664" y="16514"/>
                </a:lnTo>
                <a:lnTo>
                  <a:pt x="19720" y="13761"/>
                </a:lnTo>
                <a:lnTo>
                  <a:pt x="19664" y="10900"/>
                </a:lnTo>
                <a:lnTo>
                  <a:pt x="21144" y="10522"/>
                </a:lnTo>
                <a:lnTo>
                  <a:pt x="22570" y="10145"/>
                </a:lnTo>
                <a:lnTo>
                  <a:pt x="23994" y="9714"/>
                </a:lnTo>
                <a:lnTo>
                  <a:pt x="23653" y="9228"/>
                </a:lnTo>
                <a:lnTo>
                  <a:pt x="22342" y="9605"/>
                </a:lnTo>
                <a:lnTo>
                  <a:pt x="21031" y="9983"/>
                </a:lnTo>
                <a:lnTo>
                  <a:pt x="19664" y="10306"/>
                </a:lnTo>
                <a:lnTo>
                  <a:pt x="19605" y="8580"/>
                </a:lnTo>
                <a:lnTo>
                  <a:pt x="19549" y="6800"/>
                </a:lnTo>
                <a:lnTo>
                  <a:pt x="19378" y="4964"/>
                </a:lnTo>
                <a:lnTo>
                  <a:pt x="18751" y="4425"/>
                </a:lnTo>
                <a:lnTo>
                  <a:pt x="18922" y="6530"/>
                </a:lnTo>
                <a:lnTo>
                  <a:pt x="19035" y="8525"/>
                </a:lnTo>
                <a:lnTo>
                  <a:pt x="19094" y="10469"/>
                </a:lnTo>
                <a:lnTo>
                  <a:pt x="19150" y="13922"/>
                </a:lnTo>
                <a:lnTo>
                  <a:pt x="19094" y="16675"/>
                </a:lnTo>
                <a:lnTo>
                  <a:pt x="18922" y="19265"/>
                </a:lnTo>
                <a:lnTo>
                  <a:pt x="16073" y="19914"/>
                </a:lnTo>
                <a:lnTo>
                  <a:pt x="13108" y="20453"/>
                </a:lnTo>
                <a:lnTo>
                  <a:pt x="13052" y="20992"/>
                </a:lnTo>
                <a:lnTo>
                  <a:pt x="16073" y="20453"/>
                </a:lnTo>
                <a:lnTo>
                  <a:pt x="18922" y="19751"/>
                </a:lnTo>
                <a:lnTo>
                  <a:pt x="18751" y="22234"/>
                </a:lnTo>
                <a:lnTo>
                  <a:pt x="18524" y="24553"/>
                </a:lnTo>
                <a:lnTo>
                  <a:pt x="18181" y="26659"/>
                </a:lnTo>
                <a:lnTo>
                  <a:pt x="15444" y="27253"/>
                </a:lnTo>
                <a:lnTo>
                  <a:pt x="12538" y="27792"/>
                </a:lnTo>
                <a:lnTo>
                  <a:pt x="9517" y="28223"/>
                </a:lnTo>
                <a:lnTo>
                  <a:pt x="9461" y="18403"/>
                </a:lnTo>
                <a:lnTo>
                  <a:pt x="9405" y="20939"/>
                </a:lnTo>
                <a:lnTo>
                  <a:pt x="6440" y="21317"/>
                </a:lnTo>
                <a:lnTo>
                  <a:pt x="3363" y="21586"/>
                </a:lnTo>
                <a:lnTo>
                  <a:pt x="171" y="21748"/>
                </a:lnTo>
                <a:lnTo>
                  <a:pt x="171" y="7663"/>
                </a:lnTo>
                <a:lnTo>
                  <a:pt x="114" y="4802"/>
                </a:lnTo>
                <a:lnTo>
                  <a:pt x="56" y="4047"/>
                </a:lnTo>
                <a:lnTo>
                  <a:pt x="56" y="2050"/>
                </a:lnTo>
                <a:lnTo>
                  <a:pt x="0" y="0"/>
                </a:lnTo>
                <a:lnTo>
                  <a:pt x="114" y="26389"/>
                </a:lnTo>
                <a:lnTo>
                  <a:pt x="171" y="24392"/>
                </a:lnTo>
                <a:lnTo>
                  <a:pt x="171" y="22287"/>
                </a:lnTo>
                <a:lnTo>
                  <a:pt x="3306" y="22125"/>
                </a:lnTo>
                <a:lnTo>
                  <a:pt x="6384" y="21856"/>
                </a:lnTo>
                <a:lnTo>
                  <a:pt x="9405" y="21478"/>
                </a:lnTo>
                <a:lnTo>
                  <a:pt x="9461" y="28656"/>
                </a:lnTo>
                <a:lnTo>
                  <a:pt x="12482" y="28278"/>
                </a:lnTo>
                <a:lnTo>
                  <a:pt x="15332" y="27737"/>
                </a:lnTo>
                <a:lnTo>
                  <a:pt x="18125" y="27090"/>
                </a:lnTo>
                <a:lnTo>
                  <a:pt x="17783" y="29142"/>
                </a:lnTo>
                <a:lnTo>
                  <a:pt x="17325" y="30976"/>
                </a:lnTo>
                <a:lnTo>
                  <a:pt x="16814" y="32595"/>
                </a:lnTo>
                <a:lnTo>
                  <a:pt x="16357" y="33081"/>
                </a:lnTo>
                <a:lnTo>
                  <a:pt x="16643" y="32865"/>
                </a:lnTo>
                <a:lnTo>
                  <a:pt x="17213" y="32487"/>
                </a:lnTo>
                <a:lnTo>
                  <a:pt x="17783" y="30923"/>
                </a:lnTo>
                <a:lnTo>
                  <a:pt x="18238" y="29034"/>
                </a:lnTo>
                <a:lnTo>
                  <a:pt x="18580" y="27037"/>
                </a:lnTo>
                <a:lnTo>
                  <a:pt x="20689" y="26497"/>
                </a:lnTo>
                <a:lnTo>
                  <a:pt x="22685" y="25903"/>
                </a:lnTo>
                <a:lnTo>
                  <a:pt x="24622" y="25309"/>
                </a:lnTo>
                <a:lnTo>
                  <a:pt x="24906" y="24770"/>
                </a:lnTo>
                <a:lnTo>
                  <a:pt x="22912" y="25417"/>
                </a:lnTo>
                <a:lnTo>
                  <a:pt x="20860" y="26011"/>
                </a:lnTo>
                <a:lnTo>
                  <a:pt x="18695" y="26551"/>
                </a:lnTo>
                <a:close/>
              </a:path>
            </a:pathLst>
          </a:custGeom>
          <a:solidFill>
            <a:srgbClr val="077EB6"/>
          </a:solidFill>
        </p:spPr>
        <p:txBody>
          <a:bodyPr wrap="square" lIns="0" tIns="0" rIns="0" bIns="0" rtlCol="0">
            <a:noAutofit/>
          </a:bodyPr>
          <a:lstStyle/>
          <a:p>
            <a:endParaRPr/>
          </a:p>
        </p:txBody>
      </p:sp>
      <p:sp>
        <p:nvSpPr>
          <p:cNvPr id="517" name="object 517"/>
          <p:cNvSpPr/>
          <p:nvPr/>
        </p:nvSpPr>
        <p:spPr>
          <a:xfrm>
            <a:off x="408545" y="749009"/>
            <a:ext cx="35050" cy="36265"/>
          </a:xfrm>
          <a:custGeom>
            <a:avLst/>
            <a:gdLst/>
            <a:ahLst/>
            <a:cxnLst/>
            <a:rect l="l" t="t" r="r" b="b"/>
            <a:pathLst>
              <a:path w="35050" h="36265">
                <a:moveTo>
                  <a:pt x="25532" y="28062"/>
                </a:moveTo>
                <a:lnTo>
                  <a:pt x="25476" y="26228"/>
                </a:lnTo>
                <a:lnTo>
                  <a:pt x="25417" y="24231"/>
                </a:lnTo>
                <a:lnTo>
                  <a:pt x="25417" y="22072"/>
                </a:lnTo>
                <a:lnTo>
                  <a:pt x="27756" y="21639"/>
                </a:lnTo>
                <a:lnTo>
                  <a:pt x="25361" y="21533"/>
                </a:lnTo>
                <a:lnTo>
                  <a:pt x="25532" y="34645"/>
                </a:lnTo>
                <a:lnTo>
                  <a:pt x="22797" y="34539"/>
                </a:lnTo>
                <a:lnTo>
                  <a:pt x="20119" y="34268"/>
                </a:lnTo>
                <a:lnTo>
                  <a:pt x="17553" y="33890"/>
                </a:lnTo>
                <a:lnTo>
                  <a:pt x="17098" y="32272"/>
                </a:lnTo>
                <a:lnTo>
                  <a:pt x="16755" y="30437"/>
                </a:lnTo>
                <a:lnTo>
                  <a:pt x="16470" y="28439"/>
                </a:lnTo>
                <a:lnTo>
                  <a:pt x="19263" y="28817"/>
                </a:lnTo>
                <a:lnTo>
                  <a:pt x="22113" y="29087"/>
                </a:lnTo>
                <a:lnTo>
                  <a:pt x="22056" y="28656"/>
                </a:lnTo>
                <a:lnTo>
                  <a:pt x="19206" y="28386"/>
                </a:lnTo>
                <a:lnTo>
                  <a:pt x="16413" y="27953"/>
                </a:lnTo>
                <a:lnTo>
                  <a:pt x="16129" y="25903"/>
                </a:lnTo>
                <a:lnTo>
                  <a:pt x="15958" y="23583"/>
                </a:lnTo>
                <a:lnTo>
                  <a:pt x="15787" y="21155"/>
                </a:lnTo>
                <a:lnTo>
                  <a:pt x="18693" y="21586"/>
                </a:lnTo>
                <a:lnTo>
                  <a:pt x="21657" y="21856"/>
                </a:lnTo>
                <a:lnTo>
                  <a:pt x="24735" y="22017"/>
                </a:lnTo>
                <a:lnTo>
                  <a:pt x="24791" y="24178"/>
                </a:lnTo>
                <a:lnTo>
                  <a:pt x="24735" y="21533"/>
                </a:lnTo>
                <a:lnTo>
                  <a:pt x="21657" y="21370"/>
                </a:lnTo>
                <a:lnTo>
                  <a:pt x="18693" y="21047"/>
                </a:lnTo>
                <a:lnTo>
                  <a:pt x="15787" y="20669"/>
                </a:lnTo>
                <a:lnTo>
                  <a:pt x="15672" y="18078"/>
                </a:lnTo>
                <a:lnTo>
                  <a:pt x="15616" y="15380"/>
                </a:lnTo>
                <a:lnTo>
                  <a:pt x="15672" y="12519"/>
                </a:lnTo>
                <a:lnTo>
                  <a:pt x="15672" y="11927"/>
                </a:lnTo>
                <a:lnTo>
                  <a:pt x="15728" y="9283"/>
                </a:lnTo>
                <a:lnTo>
                  <a:pt x="15843" y="6475"/>
                </a:lnTo>
                <a:lnTo>
                  <a:pt x="16014" y="3616"/>
                </a:lnTo>
                <a:lnTo>
                  <a:pt x="18920" y="4047"/>
                </a:lnTo>
                <a:lnTo>
                  <a:pt x="21885" y="4372"/>
                </a:lnTo>
                <a:lnTo>
                  <a:pt x="24906" y="4533"/>
                </a:lnTo>
                <a:lnTo>
                  <a:pt x="24906" y="3830"/>
                </a:lnTo>
                <a:lnTo>
                  <a:pt x="21885" y="3616"/>
                </a:lnTo>
                <a:lnTo>
                  <a:pt x="18920" y="3346"/>
                </a:lnTo>
                <a:lnTo>
                  <a:pt x="16071" y="2914"/>
                </a:lnTo>
                <a:lnTo>
                  <a:pt x="16186" y="1942"/>
                </a:lnTo>
                <a:lnTo>
                  <a:pt x="16242" y="971"/>
                </a:lnTo>
                <a:lnTo>
                  <a:pt x="16298" y="0"/>
                </a:lnTo>
                <a:lnTo>
                  <a:pt x="16071" y="108"/>
                </a:lnTo>
                <a:lnTo>
                  <a:pt x="15616" y="269"/>
                </a:lnTo>
                <a:lnTo>
                  <a:pt x="15501" y="1133"/>
                </a:lnTo>
                <a:lnTo>
                  <a:pt x="15444" y="1942"/>
                </a:lnTo>
                <a:lnTo>
                  <a:pt x="15388" y="2805"/>
                </a:lnTo>
                <a:lnTo>
                  <a:pt x="14077" y="2591"/>
                </a:lnTo>
                <a:lnTo>
                  <a:pt x="12822" y="2319"/>
                </a:lnTo>
                <a:lnTo>
                  <a:pt x="11570" y="2105"/>
                </a:lnTo>
                <a:lnTo>
                  <a:pt x="11227" y="2266"/>
                </a:lnTo>
                <a:lnTo>
                  <a:pt x="10599" y="2644"/>
                </a:lnTo>
                <a:lnTo>
                  <a:pt x="12140" y="2969"/>
                </a:lnTo>
                <a:lnTo>
                  <a:pt x="13735" y="3238"/>
                </a:lnTo>
                <a:lnTo>
                  <a:pt x="15330" y="3508"/>
                </a:lnTo>
                <a:lnTo>
                  <a:pt x="15158" y="6369"/>
                </a:lnTo>
                <a:lnTo>
                  <a:pt x="15046" y="9174"/>
                </a:lnTo>
                <a:lnTo>
                  <a:pt x="14989" y="11819"/>
                </a:lnTo>
                <a:lnTo>
                  <a:pt x="11854" y="11333"/>
                </a:lnTo>
                <a:lnTo>
                  <a:pt x="8833" y="10739"/>
                </a:lnTo>
                <a:lnTo>
                  <a:pt x="5983" y="9983"/>
                </a:lnTo>
                <a:lnTo>
                  <a:pt x="6039" y="8580"/>
                </a:lnTo>
                <a:lnTo>
                  <a:pt x="6098" y="7124"/>
                </a:lnTo>
                <a:lnTo>
                  <a:pt x="6210" y="5666"/>
                </a:lnTo>
                <a:lnTo>
                  <a:pt x="5584" y="6260"/>
                </a:lnTo>
                <a:lnTo>
                  <a:pt x="5469" y="7502"/>
                </a:lnTo>
                <a:lnTo>
                  <a:pt x="5413" y="8688"/>
                </a:lnTo>
                <a:lnTo>
                  <a:pt x="5357" y="9822"/>
                </a:lnTo>
                <a:lnTo>
                  <a:pt x="4559" y="9605"/>
                </a:lnTo>
                <a:lnTo>
                  <a:pt x="3760" y="9389"/>
                </a:lnTo>
                <a:lnTo>
                  <a:pt x="2962" y="9174"/>
                </a:lnTo>
                <a:lnTo>
                  <a:pt x="2620" y="9660"/>
                </a:lnTo>
                <a:lnTo>
                  <a:pt x="3532" y="9930"/>
                </a:lnTo>
                <a:lnTo>
                  <a:pt x="4444" y="10145"/>
                </a:lnTo>
                <a:lnTo>
                  <a:pt x="5357" y="10416"/>
                </a:lnTo>
                <a:lnTo>
                  <a:pt x="5300" y="13275"/>
                </a:lnTo>
                <a:lnTo>
                  <a:pt x="5357" y="16081"/>
                </a:lnTo>
                <a:lnTo>
                  <a:pt x="5528" y="18672"/>
                </a:lnTo>
                <a:lnTo>
                  <a:pt x="3647" y="18186"/>
                </a:lnTo>
                <a:lnTo>
                  <a:pt x="1766" y="17647"/>
                </a:lnTo>
                <a:lnTo>
                  <a:pt x="0" y="17053"/>
                </a:lnTo>
                <a:lnTo>
                  <a:pt x="0" y="17539"/>
                </a:lnTo>
                <a:lnTo>
                  <a:pt x="1766" y="18133"/>
                </a:lnTo>
                <a:lnTo>
                  <a:pt x="3647" y="18672"/>
                </a:lnTo>
                <a:lnTo>
                  <a:pt x="5584" y="19158"/>
                </a:lnTo>
                <a:lnTo>
                  <a:pt x="5755" y="21639"/>
                </a:lnTo>
                <a:lnTo>
                  <a:pt x="6039" y="23906"/>
                </a:lnTo>
                <a:lnTo>
                  <a:pt x="5927" y="16189"/>
                </a:lnTo>
                <a:lnTo>
                  <a:pt x="5870" y="13438"/>
                </a:lnTo>
                <a:lnTo>
                  <a:pt x="5927" y="10577"/>
                </a:lnTo>
                <a:lnTo>
                  <a:pt x="8833" y="11333"/>
                </a:lnTo>
                <a:lnTo>
                  <a:pt x="11854" y="11927"/>
                </a:lnTo>
                <a:lnTo>
                  <a:pt x="14989" y="12411"/>
                </a:lnTo>
                <a:lnTo>
                  <a:pt x="14931" y="15272"/>
                </a:lnTo>
                <a:lnTo>
                  <a:pt x="15046" y="18025"/>
                </a:lnTo>
                <a:lnTo>
                  <a:pt x="15158" y="20561"/>
                </a:lnTo>
                <a:lnTo>
                  <a:pt x="12025" y="20075"/>
                </a:lnTo>
                <a:lnTo>
                  <a:pt x="8947" y="19481"/>
                </a:lnTo>
                <a:lnTo>
                  <a:pt x="9004" y="20022"/>
                </a:lnTo>
                <a:lnTo>
                  <a:pt x="12025" y="20614"/>
                </a:lnTo>
                <a:lnTo>
                  <a:pt x="15217" y="21100"/>
                </a:lnTo>
                <a:lnTo>
                  <a:pt x="15330" y="23528"/>
                </a:lnTo>
                <a:lnTo>
                  <a:pt x="15559" y="25795"/>
                </a:lnTo>
                <a:lnTo>
                  <a:pt x="15900" y="27900"/>
                </a:lnTo>
                <a:lnTo>
                  <a:pt x="12766" y="27469"/>
                </a:lnTo>
                <a:lnTo>
                  <a:pt x="9745" y="26875"/>
                </a:lnTo>
                <a:lnTo>
                  <a:pt x="9860" y="27306"/>
                </a:lnTo>
                <a:lnTo>
                  <a:pt x="12822" y="27900"/>
                </a:lnTo>
                <a:lnTo>
                  <a:pt x="15958" y="28331"/>
                </a:lnTo>
                <a:lnTo>
                  <a:pt x="16242" y="30383"/>
                </a:lnTo>
                <a:lnTo>
                  <a:pt x="16641" y="32217"/>
                </a:lnTo>
                <a:lnTo>
                  <a:pt x="17098" y="33837"/>
                </a:lnTo>
                <a:lnTo>
                  <a:pt x="14476" y="33459"/>
                </a:lnTo>
                <a:lnTo>
                  <a:pt x="11910" y="32973"/>
                </a:lnTo>
                <a:lnTo>
                  <a:pt x="9517" y="32434"/>
                </a:lnTo>
                <a:lnTo>
                  <a:pt x="9860" y="32595"/>
                </a:lnTo>
                <a:lnTo>
                  <a:pt x="10486" y="32973"/>
                </a:lnTo>
                <a:lnTo>
                  <a:pt x="12651" y="33459"/>
                </a:lnTo>
                <a:lnTo>
                  <a:pt x="14874" y="33890"/>
                </a:lnTo>
                <a:lnTo>
                  <a:pt x="17211" y="34214"/>
                </a:lnTo>
                <a:lnTo>
                  <a:pt x="17382" y="34917"/>
                </a:lnTo>
                <a:lnTo>
                  <a:pt x="17609" y="35509"/>
                </a:lnTo>
                <a:lnTo>
                  <a:pt x="17839" y="36156"/>
                </a:lnTo>
                <a:lnTo>
                  <a:pt x="18238" y="36265"/>
                </a:lnTo>
                <a:lnTo>
                  <a:pt x="18008" y="35672"/>
                </a:lnTo>
                <a:lnTo>
                  <a:pt x="17839" y="34970"/>
                </a:lnTo>
                <a:lnTo>
                  <a:pt x="17609" y="34268"/>
                </a:lnTo>
                <a:lnTo>
                  <a:pt x="20175" y="34645"/>
                </a:lnTo>
                <a:lnTo>
                  <a:pt x="22854" y="34917"/>
                </a:lnTo>
                <a:lnTo>
                  <a:pt x="25589" y="35023"/>
                </a:lnTo>
                <a:lnTo>
                  <a:pt x="25589" y="29303"/>
                </a:lnTo>
                <a:lnTo>
                  <a:pt x="27470" y="29358"/>
                </a:lnTo>
                <a:lnTo>
                  <a:pt x="29407" y="29411"/>
                </a:lnTo>
                <a:lnTo>
                  <a:pt x="33854" y="29411"/>
                </a:lnTo>
                <a:lnTo>
                  <a:pt x="35050" y="29358"/>
                </a:lnTo>
                <a:lnTo>
                  <a:pt x="35050" y="28872"/>
                </a:lnTo>
                <a:lnTo>
                  <a:pt x="33854" y="28925"/>
                </a:lnTo>
                <a:lnTo>
                  <a:pt x="32599" y="28981"/>
                </a:lnTo>
                <a:lnTo>
                  <a:pt x="29407" y="28981"/>
                </a:lnTo>
                <a:lnTo>
                  <a:pt x="27470" y="28925"/>
                </a:lnTo>
                <a:lnTo>
                  <a:pt x="25589" y="28817"/>
                </a:lnTo>
                <a:lnTo>
                  <a:pt x="25532" y="28331"/>
                </a:lnTo>
                <a:lnTo>
                  <a:pt x="25532" y="28062"/>
                </a:lnTo>
                <a:close/>
              </a:path>
            </a:pathLst>
          </a:custGeom>
          <a:solidFill>
            <a:srgbClr val="077EB6"/>
          </a:solidFill>
        </p:spPr>
        <p:txBody>
          <a:bodyPr wrap="square" lIns="0" tIns="0" rIns="0" bIns="0" rtlCol="0">
            <a:noAutofit/>
          </a:bodyPr>
          <a:lstStyle/>
          <a:p>
            <a:endParaRPr/>
          </a:p>
        </p:txBody>
      </p:sp>
      <p:sp>
        <p:nvSpPr>
          <p:cNvPr id="518" name="object 518"/>
          <p:cNvSpPr/>
          <p:nvPr/>
        </p:nvSpPr>
        <p:spPr>
          <a:xfrm>
            <a:off x="433906" y="747228"/>
            <a:ext cx="9916" cy="18133"/>
          </a:xfrm>
          <a:custGeom>
            <a:avLst/>
            <a:gdLst/>
            <a:ahLst/>
            <a:cxnLst/>
            <a:rect l="l" t="t" r="r" b="b"/>
            <a:pathLst>
              <a:path w="9916" h="18133">
                <a:moveTo>
                  <a:pt x="398" y="3830"/>
                </a:moveTo>
                <a:lnTo>
                  <a:pt x="513" y="1997"/>
                </a:lnTo>
                <a:lnTo>
                  <a:pt x="569" y="161"/>
                </a:lnTo>
                <a:lnTo>
                  <a:pt x="285" y="161"/>
                </a:lnTo>
                <a:lnTo>
                  <a:pt x="114" y="11980"/>
                </a:lnTo>
                <a:lnTo>
                  <a:pt x="171" y="9228"/>
                </a:lnTo>
                <a:lnTo>
                  <a:pt x="285" y="6367"/>
                </a:lnTo>
                <a:lnTo>
                  <a:pt x="2336" y="6475"/>
                </a:lnTo>
                <a:lnTo>
                  <a:pt x="4388" y="6530"/>
                </a:lnTo>
                <a:lnTo>
                  <a:pt x="6496" y="6475"/>
                </a:lnTo>
                <a:lnTo>
                  <a:pt x="8549" y="6475"/>
                </a:lnTo>
                <a:lnTo>
                  <a:pt x="9576" y="6422"/>
                </a:lnTo>
                <a:lnTo>
                  <a:pt x="9632" y="9283"/>
                </a:lnTo>
                <a:lnTo>
                  <a:pt x="9689" y="12033"/>
                </a:lnTo>
                <a:lnTo>
                  <a:pt x="9745" y="14678"/>
                </a:lnTo>
                <a:lnTo>
                  <a:pt x="8492" y="14733"/>
                </a:lnTo>
                <a:lnTo>
                  <a:pt x="7238" y="14786"/>
                </a:lnTo>
                <a:lnTo>
                  <a:pt x="3933" y="14786"/>
                </a:lnTo>
                <a:lnTo>
                  <a:pt x="1995" y="14733"/>
                </a:lnTo>
                <a:lnTo>
                  <a:pt x="56" y="14625"/>
                </a:lnTo>
                <a:lnTo>
                  <a:pt x="0" y="18078"/>
                </a:lnTo>
                <a:lnTo>
                  <a:pt x="56" y="15219"/>
                </a:lnTo>
                <a:lnTo>
                  <a:pt x="1995" y="15325"/>
                </a:lnTo>
                <a:lnTo>
                  <a:pt x="3933" y="15380"/>
                </a:lnTo>
                <a:lnTo>
                  <a:pt x="7238" y="15380"/>
                </a:lnTo>
                <a:lnTo>
                  <a:pt x="8492" y="15325"/>
                </a:lnTo>
                <a:lnTo>
                  <a:pt x="9745" y="15325"/>
                </a:lnTo>
                <a:lnTo>
                  <a:pt x="9803" y="18133"/>
                </a:lnTo>
                <a:lnTo>
                  <a:pt x="9916" y="53"/>
                </a:lnTo>
                <a:lnTo>
                  <a:pt x="9405" y="0"/>
                </a:lnTo>
                <a:lnTo>
                  <a:pt x="9461" y="1942"/>
                </a:lnTo>
                <a:lnTo>
                  <a:pt x="9517" y="3830"/>
                </a:lnTo>
                <a:lnTo>
                  <a:pt x="9576" y="5666"/>
                </a:lnTo>
                <a:lnTo>
                  <a:pt x="8549" y="5719"/>
                </a:lnTo>
                <a:lnTo>
                  <a:pt x="7524" y="5719"/>
                </a:lnTo>
                <a:lnTo>
                  <a:pt x="6496" y="5774"/>
                </a:lnTo>
                <a:lnTo>
                  <a:pt x="4388" y="5774"/>
                </a:lnTo>
                <a:lnTo>
                  <a:pt x="2336" y="5719"/>
                </a:lnTo>
                <a:lnTo>
                  <a:pt x="342" y="5611"/>
                </a:lnTo>
                <a:lnTo>
                  <a:pt x="398" y="3830"/>
                </a:lnTo>
                <a:close/>
              </a:path>
            </a:pathLst>
          </a:custGeom>
          <a:solidFill>
            <a:srgbClr val="0C82B8"/>
          </a:solidFill>
        </p:spPr>
        <p:txBody>
          <a:bodyPr wrap="square" lIns="0" tIns="0" rIns="0" bIns="0" rtlCol="0">
            <a:noAutofit/>
          </a:bodyPr>
          <a:lstStyle/>
          <a:p>
            <a:endParaRPr/>
          </a:p>
        </p:txBody>
      </p:sp>
      <p:sp>
        <p:nvSpPr>
          <p:cNvPr id="519" name="object 519"/>
          <p:cNvSpPr/>
          <p:nvPr/>
        </p:nvSpPr>
        <p:spPr>
          <a:xfrm>
            <a:off x="444165" y="749170"/>
            <a:ext cx="26217" cy="32217"/>
          </a:xfrm>
          <a:custGeom>
            <a:avLst/>
            <a:gdLst/>
            <a:ahLst/>
            <a:cxnLst/>
            <a:rect l="l" t="t" r="r" b="b"/>
            <a:pathLst>
              <a:path w="26217" h="32217">
                <a:moveTo>
                  <a:pt x="19720" y="13438"/>
                </a:moveTo>
                <a:lnTo>
                  <a:pt x="19664" y="10577"/>
                </a:lnTo>
                <a:lnTo>
                  <a:pt x="20916" y="10255"/>
                </a:lnTo>
                <a:lnTo>
                  <a:pt x="22227" y="9930"/>
                </a:lnTo>
                <a:lnTo>
                  <a:pt x="23424" y="9552"/>
                </a:lnTo>
                <a:lnTo>
                  <a:pt x="23083" y="9066"/>
                </a:lnTo>
                <a:lnTo>
                  <a:pt x="21943" y="9391"/>
                </a:lnTo>
                <a:lnTo>
                  <a:pt x="20804" y="9714"/>
                </a:lnTo>
                <a:lnTo>
                  <a:pt x="19664" y="9983"/>
                </a:lnTo>
                <a:lnTo>
                  <a:pt x="19605" y="8472"/>
                </a:lnTo>
                <a:lnTo>
                  <a:pt x="19549" y="6963"/>
                </a:lnTo>
                <a:lnTo>
                  <a:pt x="19436" y="5344"/>
                </a:lnTo>
                <a:lnTo>
                  <a:pt x="18808" y="4858"/>
                </a:lnTo>
                <a:lnTo>
                  <a:pt x="18922" y="6638"/>
                </a:lnTo>
                <a:lnTo>
                  <a:pt x="19035" y="8419"/>
                </a:lnTo>
                <a:lnTo>
                  <a:pt x="19094" y="10146"/>
                </a:lnTo>
                <a:lnTo>
                  <a:pt x="19150" y="13600"/>
                </a:lnTo>
                <a:lnTo>
                  <a:pt x="19094" y="16352"/>
                </a:lnTo>
                <a:lnTo>
                  <a:pt x="18922" y="18942"/>
                </a:lnTo>
                <a:lnTo>
                  <a:pt x="16073" y="19591"/>
                </a:lnTo>
                <a:lnTo>
                  <a:pt x="13108" y="20130"/>
                </a:lnTo>
                <a:lnTo>
                  <a:pt x="13052" y="20669"/>
                </a:lnTo>
                <a:lnTo>
                  <a:pt x="16073" y="20130"/>
                </a:lnTo>
                <a:lnTo>
                  <a:pt x="18922" y="19428"/>
                </a:lnTo>
                <a:lnTo>
                  <a:pt x="18751" y="21911"/>
                </a:lnTo>
                <a:lnTo>
                  <a:pt x="18524" y="24231"/>
                </a:lnTo>
                <a:lnTo>
                  <a:pt x="18181" y="26336"/>
                </a:lnTo>
                <a:lnTo>
                  <a:pt x="15444" y="26930"/>
                </a:lnTo>
                <a:lnTo>
                  <a:pt x="12538" y="27469"/>
                </a:lnTo>
                <a:lnTo>
                  <a:pt x="9517" y="27900"/>
                </a:lnTo>
                <a:lnTo>
                  <a:pt x="9461" y="18080"/>
                </a:lnTo>
                <a:lnTo>
                  <a:pt x="9405" y="20616"/>
                </a:lnTo>
                <a:lnTo>
                  <a:pt x="6440" y="20994"/>
                </a:lnTo>
                <a:lnTo>
                  <a:pt x="3363" y="21263"/>
                </a:lnTo>
                <a:lnTo>
                  <a:pt x="171" y="21425"/>
                </a:lnTo>
                <a:lnTo>
                  <a:pt x="171" y="7341"/>
                </a:lnTo>
                <a:lnTo>
                  <a:pt x="114" y="4480"/>
                </a:lnTo>
                <a:lnTo>
                  <a:pt x="56" y="3724"/>
                </a:lnTo>
                <a:lnTo>
                  <a:pt x="56" y="1888"/>
                </a:lnTo>
                <a:lnTo>
                  <a:pt x="0" y="0"/>
                </a:lnTo>
                <a:lnTo>
                  <a:pt x="114" y="26066"/>
                </a:lnTo>
                <a:lnTo>
                  <a:pt x="171" y="24069"/>
                </a:lnTo>
                <a:lnTo>
                  <a:pt x="171" y="21964"/>
                </a:lnTo>
                <a:lnTo>
                  <a:pt x="3306" y="21803"/>
                </a:lnTo>
                <a:lnTo>
                  <a:pt x="6384" y="21533"/>
                </a:lnTo>
                <a:lnTo>
                  <a:pt x="9405" y="21155"/>
                </a:lnTo>
                <a:lnTo>
                  <a:pt x="9461" y="28333"/>
                </a:lnTo>
                <a:lnTo>
                  <a:pt x="12482" y="27955"/>
                </a:lnTo>
                <a:lnTo>
                  <a:pt x="15332" y="27414"/>
                </a:lnTo>
                <a:lnTo>
                  <a:pt x="18125" y="26767"/>
                </a:lnTo>
                <a:lnTo>
                  <a:pt x="17783" y="28764"/>
                </a:lnTo>
                <a:lnTo>
                  <a:pt x="17325" y="30600"/>
                </a:lnTo>
                <a:lnTo>
                  <a:pt x="16870" y="32217"/>
                </a:lnTo>
                <a:lnTo>
                  <a:pt x="17325" y="31895"/>
                </a:lnTo>
                <a:lnTo>
                  <a:pt x="17839" y="30330"/>
                </a:lnTo>
                <a:lnTo>
                  <a:pt x="18238" y="28603"/>
                </a:lnTo>
                <a:lnTo>
                  <a:pt x="18580" y="26714"/>
                </a:lnTo>
                <a:lnTo>
                  <a:pt x="20518" y="26175"/>
                </a:lnTo>
                <a:lnTo>
                  <a:pt x="22342" y="25689"/>
                </a:lnTo>
                <a:lnTo>
                  <a:pt x="24108" y="25150"/>
                </a:lnTo>
                <a:lnTo>
                  <a:pt x="24394" y="24609"/>
                </a:lnTo>
                <a:lnTo>
                  <a:pt x="22570" y="25203"/>
                </a:lnTo>
                <a:lnTo>
                  <a:pt x="20632" y="25742"/>
                </a:lnTo>
                <a:lnTo>
                  <a:pt x="18695" y="26228"/>
                </a:lnTo>
                <a:lnTo>
                  <a:pt x="18979" y="24069"/>
                </a:lnTo>
                <a:lnTo>
                  <a:pt x="19265" y="21803"/>
                </a:lnTo>
                <a:lnTo>
                  <a:pt x="19436" y="19320"/>
                </a:lnTo>
                <a:lnTo>
                  <a:pt x="21772" y="18727"/>
                </a:lnTo>
                <a:lnTo>
                  <a:pt x="24052" y="18080"/>
                </a:lnTo>
                <a:lnTo>
                  <a:pt x="26217" y="17378"/>
                </a:lnTo>
                <a:lnTo>
                  <a:pt x="26157" y="16892"/>
                </a:lnTo>
                <a:lnTo>
                  <a:pt x="24052" y="17594"/>
                </a:lnTo>
                <a:lnTo>
                  <a:pt x="21829" y="18241"/>
                </a:lnTo>
                <a:lnTo>
                  <a:pt x="19492" y="18780"/>
                </a:lnTo>
                <a:lnTo>
                  <a:pt x="19664" y="16191"/>
                </a:lnTo>
                <a:lnTo>
                  <a:pt x="19720" y="13438"/>
                </a:lnTo>
                <a:close/>
              </a:path>
            </a:pathLst>
          </a:custGeom>
          <a:solidFill>
            <a:srgbClr val="0C82B8"/>
          </a:solidFill>
        </p:spPr>
        <p:txBody>
          <a:bodyPr wrap="square" lIns="0" tIns="0" rIns="0" bIns="0" rtlCol="0">
            <a:noAutofit/>
          </a:bodyPr>
          <a:lstStyle/>
          <a:p>
            <a:endParaRPr/>
          </a:p>
        </p:txBody>
      </p:sp>
      <p:sp>
        <p:nvSpPr>
          <p:cNvPr id="520" name="object 520"/>
          <p:cNvSpPr/>
          <p:nvPr/>
        </p:nvSpPr>
        <p:spPr>
          <a:xfrm>
            <a:off x="410937" y="747281"/>
            <a:ext cx="49871" cy="39558"/>
          </a:xfrm>
          <a:custGeom>
            <a:avLst/>
            <a:gdLst/>
            <a:ahLst/>
            <a:cxnLst/>
            <a:rect l="l" t="t" r="r" b="b"/>
            <a:pathLst>
              <a:path w="49871" h="39558">
                <a:moveTo>
                  <a:pt x="10259" y="4802"/>
                </a:moveTo>
                <a:lnTo>
                  <a:pt x="11626" y="5019"/>
                </a:lnTo>
                <a:lnTo>
                  <a:pt x="12937" y="5235"/>
                </a:lnTo>
                <a:lnTo>
                  <a:pt x="12766" y="8096"/>
                </a:lnTo>
                <a:lnTo>
                  <a:pt x="12653" y="10902"/>
                </a:lnTo>
                <a:lnTo>
                  <a:pt x="12597" y="13546"/>
                </a:lnTo>
                <a:lnTo>
                  <a:pt x="9461" y="13060"/>
                </a:lnTo>
                <a:lnTo>
                  <a:pt x="6440" y="12466"/>
                </a:lnTo>
                <a:lnTo>
                  <a:pt x="3590" y="11711"/>
                </a:lnTo>
                <a:lnTo>
                  <a:pt x="3647" y="10577"/>
                </a:lnTo>
                <a:lnTo>
                  <a:pt x="3705" y="9391"/>
                </a:lnTo>
                <a:lnTo>
                  <a:pt x="3762" y="8202"/>
                </a:lnTo>
                <a:lnTo>
                  <a:pt x="3534" y="8419"/>
                </a:lnTo>
                <a:lnTo>
                  <a:pt x="3478" y="15166"/>
                </a:lnTo>
                <a:lnTo>
                  <a:pt x="3534" y="12305"/>
                </a:lnTo>
                <a:lnTo>
                  <a:pt x="6440" y="13060"/>
                </a:lnTo>
                <a:lnTo>
                  <a:pt x="9461" y="13655"/>
                </a:lnTo>
                <a:lnTo>
                  <a:pt x="12597" y="14139"/>
                </a:lnTo>
                <a:lnTo>
                  <a:pt x="12538" y="17000"/>
                </a:lnTo>
                <a:lnTo>
                  <a:pt x="12653" y="19752"/>
                </a:lnTo>
                <a:lnTo>
                  <a:pt x="12766" y="22289"/>
                </a:lnTo>
                <a:lnTo>
                  <a:pt x="9632" y="21803"/>
                </a:lnTo>
                <a:lnTo>
                  <a:pt x="6555" y="21208"/>
                </a:lnTo>
                <a:lnTo>
                  <a:pt x="3705" y="20508"/>
                </a:lnTo>
                <a:lnTo>
                  <a:pt x="3647" y="25634"/>
                </a:lnTo>
                <a:lnTo>
                  <a:pt x="4048" y="27792"/>
                </a:lnTo>
                <a:lnTo>
                  <a:pt x="2678" y="27414"/>
                </a:lnTo>
                <a:lnTo>
                  <a:pt x="1311" y="27038"/>
                </a:lnTo>
                <a:lnTo>
                  <a:pt x="0" y="26606"/>
                </a:lnTo>
                <a:lnTo>
                  <a:pt x="285" y="27145"/>
                </a:lnTo>
                <a:lnTo>
                  <a:pt x="1538" y="27522"/>
                </a:lnTo>
                <a:lnTo>
                  <a:pt x="2849" y="27900"/>
                </a:lnTo>
                <a:lnTo>
                  <a:pt x="4160" y="28225"/>
                </a:lnTo>
                <a:lnTo>
                  <a:pt x="4217" y="28494"/>
                </a:lnTo>
                <a:lnTo>
                  <a:pt x="4275" y="28980"/>
                </a:lnTo>
                <a:lnTo>
                  <a:pt x="4559" y="30222"/>
                </a:lnTo>
                <a:lnTo>
                  <a:pt x="4901" y="31408"/>
                </a:lnTo>
                <a:lnTo>
                  <a:pt x="5244" y="32489"/>
                </a:lnTo>
                <a:lnTo>
                  <a:pt x="5814" y="32920"/>
                </a:lnTo>
                <a:lnTo>
                  <a:pt x="5357" y="31678"/>
                </a:lnTo>
                <a:lnTo>
                  <a:pt x="5016" y="30330"/>
                </a:lnTo>
                <a:lnTo>
                  <a:pt x="4730" y="28872"/>
                </a:lnTo>
                <a:lnTo>
                  <a:pt x="4617" y="28333"/>
                </a:lnTo>
                <a:lnTo>
                  <a:pt x="7467" y="29034"/>
                </a:lnTo>
                <a:lnTo>
                  <a:pt x="10430" y="29628"/>
                </a:lnTo>
                <a:lnTo>
                  <a:pt x="13565" y="30059"/>
                </a:lnTo>
                <a:lnTo>
                  <a:pt x="13849" y="32111"/>
                </a:lnTo>
                <a:lnTo>
                  <a:pt x="14248" y="33945"/>
                </a:lnTo>
                <a:lnTo>
                  <a:pt x="14705" y="35564"/>
                </a:lnTo>
                <a:lnTo>
                  <a:pt x="12311" y="35186"/>
                </a:lnTo>
                <a:lnTo>
                  <a:pt x="10031" y="34809"/>
                </a:lnTo>
                <a:lnTo>
                  <a:pt x="7808" y="34269"/>
                </a:lnTo>
                <a:lnTo>
                  <a:pt x="8150" y="34484"/>
                </a:lnTo>
                <a:lnTo>
                  <a:pt x="8776" y="34862"/>
                </a:lnTo>
                <a:lnTo>
                  <a:pt x="10716" y="35295"/>
                </a:lnTo>
                <a:lnTo>
                  <a:pt x="12709" y="35617"/>
                </a:lnTo>
                <a:lnTo>
                  <a:pt x="14818" y="35942"/>
                </a:lnTo>
                <a:lnTo>
                  <a:pt x="14989" y="36536"/>
                </a:lnTo>
                <a:lnTo>
                  <a:pt x="15160" y="37128"/>
                </a:lnTo>
                <a:lnTo>
                  <a:pt x="15388" y="37669"/>
                </a:lnTo>
                <a:lnTo>
                  <a:pt x="15787" y="37778"/>
                </a:lnTo>
                <a:lnTo>
                  <a:pt x="15616" y="37237"/>
                </a:lnTo>
                <a:lnTo>
                  <a:pt x="15388" y="36644"/>
                </a:lnTo>
                <a:lnTo>
                  <a:pt x="15217" y="35995"/>
                </a:lnTo>
                <a:lnTo>
                  <a:pt x="17783" y="36373"/>
                </a:lnTo>
                <a:lnTo>
                  <a:pt x="20461" y="36644"/>
                </a:lnTo>
                <a:lnTo>
                  <a:pt x="23196" y="36751"/>
                </a:lnTo>
                <a:lnTo>
                  <a:pt x="23196" y="31031"/>
                </a:lnTo>
                <a:lnTo>
                  <a:pt x="25077" y="31086"/>
                </a:lnTo>
                <a:lnTo>
                  <a:pt x="27015" y="31139"/>
                </a:lnTo>
                <a:lnTo>
                  <a:pt x="31461" y="31139"/>
                </a:lnTo>
                <a:lnTo>
                  <a:pt x="32658" y="31086"/>
                </a:lnTo>
                <a:lnTo>
                  <a:pt x="32601" y="33081"/>
                </a:lnTo>
                <a:lnTo>
                  <a:pt x="32486" y="34862"/>
                </a:lnTo>
                <a:lnTo>
                  <a:pt x="32374" y="36481"/>
                </a:lnTo>
                <a:lnTo>
                  <a:pt x="31175" y="36536"/>
                </a:lnTo>
                <a:lnTo>
                  <a:pt x="27015" y="36536"/>
                </a:lnTo>
                <a:lnTo>
                  <a:pt x="25305" y="36481"/>
                </a:lnTo>
                <a:lnTo>
                  <a:pt x="23595" y="36428"/>
                </a:lnTo>
                <a:lnTo>
                  <a:pt x="23426" y="34809"/>
                </a:lnTo>
                <a:lnTo>
                  <a:pt x="23482" y="38640"/>
                </a:lnTo>
                <a:lnTo>
                  <a:pt x="23653" y="39395"/>
                </a:lnTo>
                <a:lnTo>
                  <a:pt x="23996" y="39450"/>
                </a:lnTo>
                <a:lnTo>
                  <a:pt x="23881" y="38640"/>
                </a:lnTo>
                <a:lnTo>
                  <a:pt x="23766" y="37778"/>
                </a:lnTo>
                <a:lnTo>
                  <a:pt x="23653" y="36806"/>
                </a:lnTo>
                <a:lnTo>
                  <a:pt x="25305" y="36859"/>
                </a:lnTo>
                <a:lnTo>
                  <a:pt x="27015" y="36914"/>
                </a:lnTo>
                <a:lnTo>
                  <a:pt x="31175" y="36914"/>
                </a:lnTo>
                <a:lnTo>
                  <a:pt x="32374" y="36859"/>
                </a:lnTo>
                <a:lnTo>
                  <a:pt x="32259" y="37831"/>
                </a:lnTo>
                <a:lnTo>
                  <a:pt x="32202" y="38748"/>
                </a:lnTo>
                <a:lnTo>
                  <a:pt x="32088" y="39558"/>
                </a:lnTo>
                <a:lnTo>
                  <a:pt x="32430" y="39558"/>
                </a:lnTo>
                <a:lnTo>
                  <a:pt x="32545" y="38748"/>
                </a:lnTo>
                <a:lnTo>
                  <a:pt x="32658" y="37831"/>
                </a:lnTo>
                <a:lnTo>
                  <a:pt x="32772" y="36859"/>
                </a:lnTo>
                <a:lnTo>
                  <a:pt x="35735" y="36751"/>
                </a:lnTo>
                <a:lnTo>
                  <a:pt x="38585" y="36481"/>
                </a:lnTo>
                <a:lnTo>
                  <a:pt x="41322" y="36103"/>
                </a:lnTo>
                <a:lnTo>
                  <a:pt x="41150" y="36806"/>
                </a:lnTo>
                <a:lnTo>
                  <a:pt x="40979" y="37453"/>
                </a:lnTo>
                <a:lnTo>
                  <a:pt x="40864" y="38100"/>
                </a:lnTo>
                <a:lnTo>
                  <a:pt x="41207" y="37992"/>
                </a:lnTo>
                <a:lnTo>
                  <a:pt x="41378" y="37400"/>
                </a:lnTo>
                <a:lnTo>
                  <a:pt x="41549" y="36751"/>
                </a:lnTo>
                <a:lnTo>
                  <a:pt x="41720" y="36050"/>
                </a:lnTo>
                <a:lnTo>
                  <a:pt x="44228" y="35726"/>
                </a:lnTo>
                <a:lnTo>
                  <a:pt x="46622" y="35295"/>
                </a:lnTo>
                <a:lnTo>
                  <a:pt x="48902" y="34809"/>
                </a:lnTo>
                <a:lnTo>
                  <a:pt x="49242" y="34592"/>
                </a:lnTo>
                <a:lnTo>
                  <a:pt x="49871" y="34214"/>
                </a:lnTo>
                <a:lnTo>
                  <a:pt x="47305" y="34809"/>
                </a:lnTo>
                <a:lnTo>
                  <a:pt x="44626" y="35295"/>
                </a:lnTo>
                <a:lnTo>
                  <a:pt x="41777" y="35672"/>
                </a:lnTo>
                <a:lnTo>
                  <a:pt x="42119" y="34053"/>
                </a:lnTo>
                <a:lnTo>
                  <a:pt x="42461" y="32272"/>
                </a:lnTo>
                <a:lnTo>
                  <a:pt x="42689" y="30222"/>
                </a:lnTo>
                <a:lnTo>
                  <a:pt x="42633" y="23044"/>
                </a:lnTo>
                <a:lnTo>
                  <a:pt x="42518" y="25311"/>
                </a:lnTo>
                <a:lnTo>
                  <a:pt x="42403" y="27469"/>
                </a:lnTo>
                <a:lnTo>
                  <a:pt x="42234" y="29411"/>
                </a:lnTo>
                <a:lnTo>
                  <a:pt x="42234" y="29844"/>
                </a:lnTo>
                <a:lnTo>
                  <a:pt x="39326" y="30222"/>
                </a:lnTo>
                <a:lnTo>
                  <a:pt x="36305" y="30492"/>
                </a:lnTo>
                <a:lnTo>
                  <a:pt x="33228" y="30600"/>
                </a:lnTo>
                <a:lnTo>
                  <a:pt x="33228" y="29789"/>
                </a:lnTo>
                <a:lnTo>
                  <a:pt x="33342" y="27955"/>
                </a:lnTo>
                <a:lnTo>
                  <a:pt x="33228" y="1888"/>
                </a:lnTo>
                <a:lnTo>
                  <a:pt x="33171" y="0"/>
                </a:lnTo>
                <a:lnTo>
                  <a:pt x="33228" y="31031"/>
                </a:lnTo>
                <a:lnTo>
                  <a:pt x="36248" y="30923"/>
                </a:lnTo>
                <a:lnTo>
                  <a:pt x="39269" y="30653"/>
                </a:lnTo>
                <a:lnTo>
                  <a:pt x="42175" y="30275"/>
                </a:lnTo>
                <a:lnTo>
                  <a:pt x="41948" y="32325"/>
                </a:lnTo>
                <a:lnTo>
                  <a:pt x="41720" y="34161"/>
                </a:lnTo>
                <a:lnTo>
                  <a:pt x="41378" y="35726"/>
                </a:lnTo>
                <a:lnTo>
                  <a:pt x="38643" y="36103"/>
                </a:lnTo>
                <a:lnTo>
                  <a:pt x="35793" y="36320"/>
                </a:lnTo>
                <a:lnTo>
                  <a:pt x="32829" y="36481"/>
                </a:lnTo>
                <a:lnTo>
                  <a:pt x="32772" y="25958"/>
                </a:lnTo>
                <a:lnTo>
                  <a:pt x="32714" y="27955"/>
                </a:lnTo>
                <a:lnTo>
                  <a:pt x="32658" y="29789"/>
                </a:lnTo>
                <a:lnTo>
                  <a:pt x="32658" y="30600"/>
                </a:lnTo>
                <a:lnTo>
                  <a:pt x="31461" y="30653"/>
                </a:lnTo>
                <a:lnTo>
                  <a:pt x="30207" y="30708"/>
                </a:lnTo>
                <a:lnTo>
                  <a:pt x="27015" y="30708"/>
                </a:lnTo>
                <a:lnTo>
                  <a:pt x="25077" y="30653"/>
                </a:lnTo>
                <a:lnTo>
                  <a:pt x="23196" y="30545"/>
                </a:lnTo>
                <a:lnTo>
                  <a:pt x="23140" y="30059"/>
                </a:lnTo>
                <a:lnTo>
                  <a:pt x="23140" y="36373"/>
                </a:lnTo>
                <a:lnTo>
                  <a:pt x="20405" y="36267"/>
                </a:lnTo>
                <a:lnTo>
                  <a:pt x="17726" y="35995"/>
                </a:lnTo>
                <a:lnTo>
                  <a:pt x="15160" y="35617"/>
                </a:lnTo>
                <a:lnTo>
                  <a:pt x="14705" y="34000"/>
                </a:lnTo>
                <a:lnTo>
                  <a:pt x="14363" y="32164"/>
                </a:lnTo>
                <a:lnTo>
                  <a:pt x="14077" y="30167"/>
                </a:lnTo>
                <a:lnTo>
                  <a:pt x="16870" y="30545"/>
                </a:lnTo>
                <a:lnTo>
                  <a:pt x="19720" y="30814"/>
                </a:lnTo>
                <a:lnTo>
                  <a:pt x="19664" y="30383"/>
                </a:lnTo>
                <a:lnTo>
                  <a:pt x="16814" y="30114"/>
                </a:lnTo>
                <a:lnTo>
                  <a:pt x="14021" y="29681"/>
                </a:lnTo>
                <a:lnTo>
                  <a:pt x="13737" y="27631"/>
                </a:lnTo>
                <a:lnTo>
                  <a:pt x="13565" y="25311"/>
                </a:lnTo>
                <a:lnTo>
                  <a:pt x="13507" y="29628"/>
                </a:lnTo>
                <a:lnTo>
                  <a:pt x="10373" y="29197"/>
                </a:lnTo>
                <a:lnTo>
                  <a:pt x="7352" y="28603"/>
                </a:lnTo>
                <a:lnTo>
                  <a:pt x="4559" y="27900"/>
                </a:lnTo>
                <a:lnTo>
                  <a:pt x="4160" y="25797"/>
                </a:lnTo>
                <a:lnTo>
                  <a:pt x="3876" y="23475"/>
                </a:lnTo>
                <a:lnTo>
                  <a:pt x="3705" y="21047"/>
                </a:lnTo>
                <a:lnTo>
                  <a:pt x="6611" y="21749"/>
                </a:lnTo>
                <a:lnTo>
                  <a:pt x="9632" y="22342"/>
                </a:lnTo>
                <a:lnTo>
                  <a:pt x="12824" y="22828"/>
                </a:lnTo>
                <a:lnTo>
                  <a:pt x="12937" y="25256"/>
                </a:lnTo>
                <a:lnTo>
                  <a:pt x="13167" y="27522"/>
                </a:lnTo>
                <a:lnTo>
                  <a:pt x="13167" y="2591"/>
                </a:lnTo>
                <a:lnTo>
                  <a:pt x="13108" y="3238"/>
                </a:lnTo>
                <a:lnTo>
                  <a:pt x="13052" y="3885"/>
                </a:lnTo>
                <a:lnTo>
                  <a:pt x="12995" y="4533"/>
                </a:lnTo>
                <a:lnTo>
                  <a:pt x="11968" y="4371"/>
                </a:lnTo>
                <a:lnTo>
                  <a:pt x="11000" y="4155"/>
                </a:lnTo>
                <a:lnTo>
                  <a:pt x="10031" y="3994"/>
                </a:lnTo>
                <a:lnTo>
                  <a:pt x="9689" y="4155"/>
                </a:lnTo>
                <a:lnTo>
                  <a:pt x="9006" y="4533"/>
                </a:lnTo>
                <a:lnTo>
                  <a:pt x="10259" y="4802"/>
                </a:lnTo>
                <a:close/>
              </a:path>
            </a:pathLst>
          </a:custGeom>
          <a:solidFill>
            <a:srgbClr val="0C82B8"/>
          </a:solidFill>
        </p:spPr>
        <p:txBody>
          <a:bodyPr wrap="square" lIns="0" tIns="0" rIns="0" bIns="0" rtlCol="0">
            <a:noAutofit/>
          </a:bodyPr>
          <a:lstStyle/>
          <a:p>
            <a:endParaRPr/>
          </a:p>
        </p:txBody>
      </p:sp>
      <p:sp>
        <p:nvSpPr>
          <p:cNvPr id="521" name="object 521"/>
          <p:cNvSpPr/>
          <p:nvPr/>
        </p:nvSpPr>
        <p:spPr>
          <a:xfrm>
            <a:off x="409056" y="755701"/>
            <a:ext cx="5586" cy="17214"/>
          </a:xfrm>
          <a:custGeom>
            <a:avLst/>
            <a:gdLst/>
            <a:ahLst/>
            <a:cxnLst/>
            <a:rect l="l" t="t" r="r" b="b"/>
            <a:pathLst>
              <a:path w="5586" h="17214">
                <a:moveTo>
                  <a:pt x="58" y="10522"/>
                </a:moveTo>
                <a:lnTo>
                  <a:pt x="0" y="11008"/>
                </a:lnTo>
                <a:lnTo>
                  <a:pt x="1653" y="11549"/>
                </a:lnTo>
                <a:lnTo>
                  <a:pt x="3306" y="12033"/>
                </a:lnTo>
                <a:lnTo>
                  <a:pt x="5073" y="12466"/>
                </a:lnTo>
                <a:lnTo>
                  <a:pt x="5244" y="14948"/>
                </a:lnTo>
                <a:lnTo>
                  <a:pt x="5528" y="17214"/>
                </a:lnTo>
                <a:lnTo>
                  <a:pt x="5586" y="12089"/>
                </a:lnTo>
                <a:lnTo>
                  <a:pt x="5415" y="9497"/>
                </a:lnTo>
                <a:lnTo>
                  <a:pt x="5359" y="6746"/>
                </a:lnTo>
                <a:lnTo>
                  <a:pt x="5415" y="0"/>
                </a:lnTo>
                <a:lnTo>
                  <a:pt x="5016" y="432"/>
                </a:lnTo>
                <a:lnTo>
                  <a:pt x="4958" y="1349"/>
                </a:lnTo>
                <a:lnTo>
                  <a:pt x="4901" y="2266"/>
                </a:lnTo>
                <a:lnTo>
                  <a:pt x="4845" y="3130"/>
                </a:lnTo>
                <a:lnTo>
                  <a:pt x="4275" y="2969"/>
                </a:lnTo>
                <a:lnTo>
                  <a:pt x="3649" y="2805"/>
                </a:lnTo>
                <a:lnTo>
                  <a:pt x="3079" y="2644"/>
                </a:lnTo>
                <a:lnTo>
                  <a:pt x="2736" y="3130"/>
                </a:lnTo>
                <a:lnTo>
                  <a:pt x="3419" y="3346"/>
                </a:lnTo>
                <a:lnTo>
                  <a:pt x="4104" y="3508"/>
                </a:lnTo>
                <a:lnTo>
                  <a:pt x="4845" y="3724"/>
                </a:lnTo>
                <a:lnTo>
                  <a:pt x="4789" y="6583"/>
                </a:lnTo>
                <a:lnTo>
                  <a:pt x="4845" y="9389"/>
                </a:lnTo>
                <a:lnTo>
                  <a:pt x="5016" y="11980"/>
                </a:lnTo>
                <a:lnTo>
                  <a:pt x="3306" y="11549"/>
                </a:lnTo>
                <a:lnTo>
                  <a:pt x="1653" y="11063"/>
                </a:lnTo>
                <a:lnTo>
                  <a:pt x="58" y="10522"/>
                </a:lnTo>
                <a:close/>
              </a:path>
            </a:pathLst>
          </a:custGeom>
          <a:solidFill>
            <a:srgbClr val="0C82B8"/>
          </a:solidFill>
        </p:spPr>
        <p:txBody>
          <a:bodyPr wrap="square" lIns="0" tIns="0" rIns="0" bIns="0" rtlCol="0">
            <a:noAutofit/>
          </a:bodyPr>
          <a:lstStyle/>
          <a:p>
            <a:endParaRPr/>
          </a:p>
        </p:txBody>
      </p:sp>
      <p:sp>
        <p:nvSpPr>
          <p:cNvPr id="522" name="object 522"/>
          <p:cNvSpPr/>
          <p:nvPr/>
        </p:nvSpPr>
        <p:spPr>
          <a:xfrm>
            <a:off x="424105" y="749603"/>
            <a:ext cx="3361" cy="27306"/>
          </a:xfrm>
          <a:custGeom>
            <a:avLst/>
            <a:gdLst/>
            <a:ahLst/>
            <a:cxnLst/>
            <a:rect l="l" t="t" r="r" b="b"/>
            <a:pathLst>
              <a:path w="3361" h="27306">
                <a:moveTo>
                  <a:pt x="455" y="108"/>
                </a:moveTo>
                <a:lnTo>
                  <a:pt x="0" y="269"/>
                </a:lnTo>
                <a:lnTo>
                  <a:pt x="0" y="25201"/>
                </a:lnTo>
                <a:lnTo>
                  <a:pt x="340" y="27306"/>
                </a:lnTo>
                <a:lnTo>
                  <a:pt x="398" y="22989"/>
                </a:lnTo>
                <a:lnTo>
                  <a:pt x="227" y="20561"/>
                </a:lnTo>
                <a:lnTo>
                  <a:pt x="112" y="17484"/>
                </a:lnTo>
                <a:lnTo>
                  <a:pt x="56" y="14786"/>
                </a:lnTo>
                <a:lnTo>
                  <a:pt x="112" y="11333"/>
                </a:lnTo>
                <a:lnTo>
                  <a:pt x="169" y="8688"/>
                </a:lnTo>
                <a:lnTo>
                  <a:pt x="283" y="5881"/>
                </a:lnTo>
                <a:lnTo>
                  <a:pt x="455" y="3022"/>
                </a:lnTo>
                <a:lnTo>
                  <a:pt x="3361" y="3453"/>
                </a:lnTo>
                <a:lnTo>
                  <a:pt x="511" y="2319"/>
                </a:lnTo>
                <a:lnTo>
                  <a:pt x="569" y="1511"/>
                </a:lnTo>
                <a:lnTo>
                  <a:pt x="626" y="755"/>
                </a:lnTo>
                <a:lnTo>
                  <a:pt x="739" y="0"/>
                </a:lnTo>
                <a:lnTo>
                  <a:pt x="455" y="108"/>
                </a:lnTo>
                <a:close/>
              </a:path>
            </a:pathLst>
          </a:custGeom>
          <a:solidFill>
            <a:srgbClr val="0C82B8"/>
          </a:solidFill>
        </p:spPr>
        <p:txBody>
          <a:bodyPr wrap="square" lIns="0" tIns="0" rIns="0" bIns="0" rtlCol="0">
            <a:noAutofit/>
          </a:bodyPr>
          <a:lstStyle/>
          <a:p>
            <a:endParaRPr/>
          </a:p>
        </p:txBody>
      </p:sp>
      <p:sp>
        <p:nvSpPr>
          <p:cNvPr id="523" name="object 523"/>
          <p:cNvSpPr/>
          <p:nvPr/>
        </p:nvSpPr>
        <p:spPr>
          <a:xfrm>
            <a:off x="444222" y="749064"/>
            <a:ext cx="19094" cy="28007"/>
          </a:xfrm>
          <a:custGeom>
            <a:avLst/>
            <a:gdLst/>
            <a:ahLst/>
            <a:cxnLst/>
            <a:rect l="l" t="t" r="r" b="b"/>
            <a:pathLst>
              <a:path w="19094" h="28007">
                <a:moveTo>
                  <a:pt x="9689" y="25687"/>
                </a:moveTo>
                <a:lnTo>
                  <a:pt x="9803" y="23528"/>
                </a:lnTo>
                <a:lnTo>
                  <a:pt x="9918" y="21207"/>
                </a:lnTo>
                <a:lnTo>
                  <a:pt x="12995" y="20776"/>
                </a:lnTo>
                <a:lnTo>
                  <a:pt x="13052" y="20236"/>
                </a:lnTo>
                <a:lnTo>
                  <a:pt x="9975" y="20667"/>
                </a:lnTo>
                <a:lnTo>
                  <a:pt x="10031" y="18131"/>
                </a:lnTo>
                <a:lnTo>
                  <a:pt x="10089" y="15378"/>
                </a:lnTo>
                <a:lnTo>
                  <a:pt x="10031" y="12519"/>
                </a:lnTo>
                <a:lnTo>
                  <a:pt x="13167" y="12087"/>
                </a:lnTo>
                <a:lnTo>
                  <a:pt x="16188" y="11547"/>
                </a:lnTo>
                <a:lnTo>
                  <a:pt x="19037" y="10845"/>
                </a:lnTo>
                <a:lnTo>
                  <a:pt x="19094" y="13706"/>
                </a:lnTo>
                <a:lnTo>
                  <a:pt x="19037" y="10253"/>
                </a:lnTo>
                <a:lnTo>
                  <a:pt x="16129" y="10953"/>
                </a:lnTo>
                <a:lnTo>
                  <a:pt x="13167" y="11494"/>
                </a:lnTo>
                <a:lnTo>
                  <a:pt x="10031" y="11925"/>
                </a:lnTo>
                <a:lnTo>
                  <a:pt x="10031" y="9281"/>
                </a:lnTo>
                <a:lnTo>
                  <a:pt x="9918" y="6475"/>
                </a:lnTo>
                <a:lnTo>
                  <a:pt x="9747" y="3614"/>
                </a:lnTo>
                <a:lnTo>
                  <a:pt x="11570" y="3344"/>
                </a:lnTo>
                <a:lnTo>
                  <a:pt x="13394" y="3020"/>
                </a:lnTo>
                <a:lnTo>
                  <a:pt x="15160" y="2697"/>
                </a:lnTo>
                <a:lnTo>
                  <a:pt x="14820" y="2481"/>
                </a:lnTo>
                <a:lnTo>
                  <a:pt x="14135" y="2158"/>
                </a:lnTo>
                <a:lnTo>
                  <a:pt x="12653" y="2428"/>
                </a:lnTo>
                <a:lnTo>
                  <a:pt x="11171" y="2697"/>
                </a:lnTo>
                <a:lnTo>
                  <a:pt x="9689" y="2914"/>
                </a:lnTo>
                <a:lnTo>
                  <a:pt x="9632" y="1995"/>
                </a:lnTo>
                <a:lnTo>
                  <a:pt x="9576" y="1133"/>
                </a:lnTo>
                <a:lnTo>
                  <a:pt x="9519" y="214"/>
                </a:lnTo>
                <a:lnTo>
                  <a:pt x="9233" y="161"/>
                </a:lnTo>
                <a:lnTo>
                  <a:pt x="8778" y="0"/>
                </a:lnTo>
                <a:lnTo>
                  <a:pt x="8835" y="1025"/>
                </a:lnTo>
                <a:lnTo>
                  <a:pt x="8949" y="1995"/>
                </a:lnTo>
                <a:lnTo>
                  <a:pt x="9006" y="3020"/>
                </a:lnTo>
                <a:lnTo>
                  <a:pt x="6100" y="3398"/>
                </a:lnTo>
                <a:lnTo>
                  <a:pt x="3079" y="3669"/>
                </a:lnTo>
                <a:lnTo>
                  <a:pt x="0" y="3830"/>
                </a:lnTo>
                <a:lnTo>
                  <a:pt x="58" y="4586"/>
                </a:lnTo>
                <a:lnTo>
                  <a:pt x="3079" y="4425"/>
                </a:lnTo>
                <a:lnTo>
                  <a:pt x="6100" y="4153"/>
                </a:lnTo>
                <a:lnTo>
                  <a:pt x="9062" y="3722"/>
                </a:lnTo>
                <a:lnTo>
                  <a:pt x="9233" y="6583"/>
                </a:lnTo>
                <a:lnTo>
                  <a:pt x="9348" y="9389"/>
                </a:lnTo>
                <a:lnTo>
                  <a:pt x="9405" y="12033"/>
                </a:lnTo>
                <a:lnTo>
                  <a:pt x="6384" y="12411"/>
                </a:lnTo>
                <a:lnTo>
                  <a:pt x="3306" y="12681"/>
                </a:lnTo>
                <a:lnTo>
                  <a:pt x="171" y="12842"/>
                </a:lnTo>
                <a:lnTo>
                  <a:pt x="171" y="10198"/>
                </a:lnTo>
                <a:lnTo>
                  <a:pt x="114" y="7447"/>
                </a:lnTo>
                <a:lnTo>
                  <a:pt x="114" y="21531"/>
                </a:lnTo>
                <a:lnTo>
                  <a:pt x="171" y="18995"/>
                </a:lnTo>
                <a:lnTo>
                  <a:pt x="171" y="13436"/>
                </a:lnTo>
                <a:lnTo>
                  <a:pt x="3306" y="13275"/>
                </a:lnTo>
                <a:lnTo>
                  <a:pt x="6384" y="13005"/>
                </a:lnTo>
                <a:lnTo>
                  <a:pt x="9405" y="12628"/>
                </a:lnTo>
                <a:lnTo>
                  <a:pt x="9461" y="15487"/>
                </a:lnTo>
                <a:lnTo>
                  <a:pt x="9405" y="18186"/>
                </a:lnTo>
                <a:lnTo>
                  <a:pt x="9461" y="28007"/>
                </a:lnTo>
                <a:lnTo>
                  <a:pt x="9461" y="27684"/>
                </a:lnTo>
                <a:lnTo>
                  <a:pt x="9689" y="25687"/>
                </a:lnTo>
                <a:close/>
              </a:path>
            </a:pathLst>
          </a:custGeom>
          <a:solidFill>
            <a:srgbClr val="0C82B8"/>
          </a:solidFill>
        </p:spPr>
        <p:txBody>
          <a:bodyPr wrap="square" lIns="0" tIns="0" rIns="0" bIns="0" rtlCol="0">
            <a:noAutofit/>
          </a:bodyPr>
          <a:lstStyle/>
          <a:p>
            <a:endParaRPr/>
          </a:p>
        </p:txBody>
      </p:sp>
      <p:sp>
        <p:nvSpPr>
          <p:cNvPr id="524" name="object 524"/>
          <p:cNvSpPr/>
          <p:nvPr/>
        </p:nvSpPr>
        <p:spPr>
          <a:xfrm>
            <a:off x="434134" y="778312"/>
            <a:ext cx="285" cy="7608"/>
          </a:xfrm>
          <a:custGeom>
            <a:avLst/>
            <a:gdLst/>
            <a:ahLst/>
            <a:cxnLst/>
            <a:rect l="l" t="t" r="r" b="b"/>
            <a:pathLst>
              <a:path w="285" h="7608">
                <a:moveTo>
                  <a:pt x="171" y="6691"/>
                </a:moveTo>
                <a:lnTo>
                  <a:pt x="285" y="7608"/>
                </a:lnTo>
                <a:lnTo>
                  <a:pt x="229" y="3777"/>
                </a:lnTo>
                <a:lnTo>
                  <a:pt x="114" y="1997"/>
                </a:lnTo>
                <a:lnTo>
                  <a:pt x="0" y="0"/>
                </a:lnTo>
                <a:lnTo>
                  <a:pt x="0" y="5719"/>
                </a:lnTo>
                <a:lnTo>
                  <a:pt x="171" y="6691"/>
                </a:lnTo>
                <a:close/>
              </a:path>
            </a:pathLst>
          </a:custGeom>
          <a:solidFill>
            <a:srgbClr val="0C82B8"/>
          </a:solidFill>
        </p:spPr>
        <p:txBody>
          <a:bodyPr wrap="square" lIns="0" tIns="0" rIns="0" bIns="0" rtlCol="0">
            <a:noAutofit/>
          </a:bodyPr>
          <a:lstStyle/>
          <a:p>
            <a:endParaRPr/>
          </a:p>
        </p:txBody>
      </p:sp>
      <p:sp>
        <p:nvSpPr>
          <p:cNvPr id="525" name="object 525"/>
          <p:cNvSpPr/>
          <p:nvPr/>
        </p:nvSpPr>
        <p:spPr>
          <a:xfrm>
            <a:off x="424161" y="747281"/>
            <a:ext cx="20004" cy="36481"/>
          </a:xfrm>
          <a:custGeom>
            <a:avLst/>
            <a:gdLst/>
            <a:ahLst/>
            <a:cxnLst/>
            <a:rect l="l" t="t" r="r" b="b"/>
            <a:pathLst>
              <a:path w="20004" h="36481">
                <a:moveTo>
                  <a:pt x="9916" y="29789"/>
                </a:moveTo>
                <a:lnTo>
                  <a:pt x="9860" y="27955"/>
                </a:lnTo>
                <a:lnTo>
                  <a:pt x="9801" y="25958"/>
                </a:lnTo>
                <a:lnTo>
                  <a:pt x="9801" y="23800"/>
                </a:lnTo>
                <a:lnTo>
                  <a:pt x="12140" y="23908"/>
                </a:lnTo>
                <a:lnTo>
                  <a:pt x="14532" y="23961"/>
                </a:lnTo>
                <a:lnTo>
                  <a:pt x="16927" y="23908"/>
                </a:lnTo>
                <a:lnTo>
                  <a:pt x="18693" y="23908"/>
                </a:lnTo>
                <a:lnTo>
                  <a:pt x="19549" y="23853"/>
                </a:lnTo>
                <a:lnTo>
                  <a:pt x="19549" y="25958"/>
                </a:lnTo>
                <a:lnTo>
                  <a:pt x="19605" y="36481"/>
                </a:lnTo>
                <a:lnTo>
                  <a:pt x="19776" y="34862"/>
                </a:lnTo>
                <a:lnTo>
                  <a:pt x="19891" y="33081"/>
                </a:lnTo>
                <a:lnTo>
                  <a:pt x="20004" y="31031"/>
                </a:lnTo>
                <a:lnTo>
                  <a:pt x="19948" y="0"/>
                </a:lnTo>
                <a:lnTo>
                  <a:pt x="19662" y="0"/>
                </a:lnTo>
                <a:lnTo>
                  <a:pt x="19549" y="18080"/>
                </a:lnTo>
                <a:lnTo>
                  <a:pt x="19549" y="23314"/>
                </a:lnTo>
                <a:lnTo>
                  <a:pt x="18693" y="23367"/>
                </a:lnTo>
                <a:lnTo>
                  <a:pt x="16927" y="23367"/>
                </a:lnTo>
                <a:lnTo>
                  <a:pt x="14532" y="23422"/>
                </a:lnTo>
                <a:lnTo>
                  <a:pt x="12140" y="23367"/>
                </a:lnTo>
                <a:lnTo>
                  <a:pt x="9745" y="23261"/>
                </a:lnTo>
                <a:lnTo>
                  <a:pt x="9745" y="18025"/>
                </a:lnTo>
                <a:lnTo>
                  <a:pt x="9801" y="14572"/>
                </a:lnTo>
                <a:lnTo>
                  <a:pt x="9860" y="11927"/>
                </a:lnTo>
                <a:lnTo>
                  <a:pt x="10031" y="108"/>
                </a:lnTo>
                <a:lnTo>
                  <a:pt x="9517" y="216"/>
                </a:lnTo>
                <a:lnTo>
                  <a:pt x="9461" y="1997"/>
                </a:lnTo>
                <a:lnTo>
                  <a:pt x="9346" y="3777"/>
                </a:lnTo>
                <a:lnTo>
                  <a:pt x="9290" y="5558"/>
                </a:lnTo>
                <a:lnTo>
                  <a:pt x="6269" y="5343"/>
                </a:lnTo>
                <a:lnTo>
                  <a:pt x="3304" y="5074"/>
                </a:lnTo>
                <a:lnTo>
                  <a:pt x="455" y="4641"/>
                </a:lnTo>
                <a:lnTo>
                  <a:pt x="3304" y="5774"/>
                </a:lnTo>
                <a:lnTo>
                  <a:pt x="6269" y="6099"/>
                </a:lnTo>
                <a:lnTo>
                  <a:pt x="9290" y="6260"/>
                </a:lnTo>
                <a:lnTo>
                  <a:pt x="9175" y="9121"/>
                </a:lnTo>
                <a:lnTo>
                  <a:pt x="9119" y="11927"/>
                </a:lnTo>
                <a:lnTo>
                  <a:pt x="9062" y="14572"/>
                </a:lnTo>
                <a:lnTo>
                  <a:pt x="5983" y="14355"/>
                </a:lnTo>
                <a:lnTo>
                  <a:pt x="2962" y="14086"/>
                </a:lnTo>
                <a:lnTo>
                  <a:pt x="56" y="13655"/>
                </a:lnTo>
                <a:lnTo>
                  <a:pt x="0" y="17108"/>
                </a:lnTo>
                <a:lnTo>
                  <a:pt x="56" y="14247"/>
                </a:lnTo>
                <a:lnTo>
                  <a:pt x="2962" y="14680"/>
                </a:lnTo>
                <a:lnTo>
                  <a:pt x="5983" y="14949"/>
                </a:lnTo>
                <a:lnTo>
                  <a:pt x="9062" y="15166"/>
                </a:lnTo>
                <a:lnTo>
                  <a:pt x="9062" y="20724"/>
                </a:lnTo>
                <a:lnTo>
                  <a:pt x="9119" y="23261"/>
                </a:lnTo>
                <a:lnTo>
                  <a:pt x="6041" y="23097"/>
                </a:lnTo>
                <a:lnTo>
                  <a:pt x="3077" y="22775"/>
                </a:lnTo>
                <a:lnTo>
                  <a:pt x="171" y="22397"/>
                </a:lnTo>
                <a:lnTo>
                  <a:pt x="56" y="19805"/>
                </a:lnTo>
                <a:lnTo>
                  <a:pt x="171" y="22883"/>
                </a:lnTo>
                <a:lnTo>
                  <a:pt x="3077" y="23314"/>
                </a:lnTo>
                <a:lnTo>
                  <a:pt x="6041" y="23583"/>
                </a:lnTo>
                <a:lnTo>
                  <a:pt x="9119" y="23745"/>
                </a:lnTo>
                <a:lnTo>
                  <a:pt x="9175" y="25905"/>
                </a:lnTo>
                <a:lnTo>
                  <a:pt x="9231" y="27955"/>
                </a:lnTo>
                <a:lnTo>
                  <a:pt x="9346" y="29789"/>
                </a:lnTo>
                <a:lnTo>
                  <a:pt x="9403" y="30275"/>
                </a:lnTo>
                <a:lnTo>
                  <a:pt x="9403" y="30545"/>
                </a:lnTo>
                <a:lnTo>
                  <a:pt x="6440" y="30383"/>
                </a:lnTo>
                <a:lnTo>
                  <a:pt x="6496" y="30814"/>
                </a:lnTo>
                <a:lnTo>
                  <a:pt x="9403" y="30978"/>
                </a:lnTo>
                <a:lnTo>
                  <a:pt x="9517" y="32975"/>
                </a:lnTo>
                <a:lnTo>
                  <a:pt x="9745" y="34809"/>
                </a:lnTo>
                <a:lnTo>
                  <a:pt x="9916" y="36373"/>
                </a:lnTo>
                <a:lnTo>
                  <a:pt x="9916" y="29789"/>
                </a:lnTo>
                <a:close/>
              </a:path>
            </a:pathLst>
          </a:custGeom>
          <a:solidFill>
            <a:srgbClr val="0C82B8"/>
          </a:solidFill>
        </p:spPr>
        <p:txBody>
          <a:bodyPr wrap="square" lIns="0" tIns="0" rIns="0" bIns="0" rtlCol="0">
            <a:noAutofit/>
          </a:bodyPr>
          <a:lstStyle/>
          <a:p>
            <a:endParaRPr/>
          </a:p>
        </p:txBody>
      </p:sp>
      <p:sp>
        <p:nvSpPr>
          <p:cNvPr id="526" name="object 526"/>
          <p:cNvSpPr/>
          <p:nvPr/>
        </p:nvSpPr>
        <p:spPr>
          <a:xfrm>
            <a:off x="433906" y="747714"/>
            <a:ext cx="9916" cy="17647"/>
          </a:xfrm>
          <a:custGeom>
            <a:avLst/>
            <a:gdLst/>
            <a:ahLst/>
            <a:cxnLst/>
            <a:rect l="l" t="t" r="r" b="b"/>
            <a:pathLst>
              <a:path w="9916" h="17647">
                <a:moveTo>
                  <a:pt x="285" y="216"/>
                </a:moveTo>
                <a:lnTo>
                  <a:pt x="114" y="11494"/>
                </a:lnTo>
                <a:lnTo>
                  <a:pt x="171" y="8742"/>
                </a:lnTo>
                <a:lnTo>
                  <a:pt x="285" y="5881"/>
                </a:lnTo>
                <a:lnTo>
                  <a:pt x="2336" y="5989"/>
                </a:lnTo>
                <a:lnTo>
                  <a:pt x="4388" y="6044"/>
                </a:lnTo>
                <a:lnTo>
                  <a:pt x="6496" y="5989"/>
                </a:lnTo>
                <a:lnTo>
                  <a:pt x="8549" y="5989"/>
                </a:lnTo>
                <a:lnTo>
                  <a:pt x="9576" y="5936"/>
                </a:lnTo>
                <a:lnTo>
                  <a:pt x="9632" y="8797"/>
                </a:lnTo>
                <a:lnTo>
                  <a:pt x="9689" y="11547"/>
                </a:lnTo>
                <a:lnTo>
                  <a:pt x="9745" y="14192"/>
                </a:lnTo>
                <a:lnTo>
                  <a:pt x="8492" y="14247"/>
                </a:lnTo>
                <a:lnTo>
                  <a:pt x="7238" y="14300"/>
                </a:lnTo>
                <a:lnTo>
                  <a:pt x="3933" y="14300"/>
                </a:lnTo>
                <a:lnTo>
                  <a:pt x="1995" y="14247"/>
                </a:lnTo>
                <a:lnTo>
                  <a:pt x="56" y="14139"/>
                </a:lnTo>
                <a:lnTo>
                  <a:pt x="0" y="17592"/>
                </a:lnTo>
                <a:lnTo>
                  <a:pt x="56" y="14733"/>
                </a:lnTo>
                <a:lnTo>
                  <a:pt x="1995" y="14839"/>
                </a:lnTo>
                <a:lnTo>
                  <a:pt x="3933" y="14894"/>
                </a:lnTo>
                <a:lnTo>
                  <a:pt x="7238" y="14894"/>
                </a:lnTo>
                <a:lnTo>
                  <a:pt x="8492" y="14839"/>
                </a:lnTo>
                <a:lnTo>
                  <a:pt x="9745" y="14839"/>
                </a:lnTo>
                <a:lnTo>
                  <a:pt x="9803" y="17647"/>
                </a:lnTo>
                <a:lnTo>
                  <a:pt x="9916" y="53"/>
                </a:lnTo>
                <a:lnTo>
                  <a:pt x="9405" y="0"/>
                </a:lnTo>
                <a:lnTo>
                  <a:pt x="9461" y="1780"/>
                </a:lnTo>
                <a:lnTo>
                  <a:pt x="9517" y="3508"/>
                </a:lnTo>
                <a:lnTo>
                  <a:pt x="9576" y="5180"/>
                </a:lnTo>
                <a:lnTo>
                  <a:pt x="8549" y="5233"/>
                </a:lnTo>
                <a:lnTo>
                  <a:pt x="7524" y="5233"/>
                </a:lnTo>
                <a:lnTo>
                  <a:pt x="6496" y="5288"/>
                </a:lnTo>
                <a:lnTo>
                  <a:pt x="4388" y="5288"/>
                </a:lnTo>
                <a:lnTo>
                  <a:pt x="2336" y="5233"/>
                </a:lnTo>
                <a:lnTo>
                  <a:pt x="342" y="5125"/>
                </a:lnTo>
                <a:lnTo>
                  <a:pt x="398" y="3508"/>
                </a:lnTo>
                <a:lnTo>
                  <a:pt x="457" y="1888"/>
                </a:lnTo>
                <a:lnTo>
                  <a:pt x="569" y="161"/>
                </a:lnTo>
                <a:lnTo>
                  <a:pt x="285" y="216"/>
                </a:lnTo>
                <a:close/>
              </a:path>
            </a:pathLst>
          </a:custGeom>
          <a:solidFill>
            <a:srgbClr val="0A83B8"/>
          </a:solidFill>
        </p:spPr>
        <p:txBody>
          <a:bodyPr wrap="square" lIns="0" tIns="0" rIns="0" bIns="0" rtlCol="0">
            <a:noAutofit/>
          </a:bodyPr>
          <a:lstStyle/>
          <a:p>
            <a:endParaRPr/>
          </a:p>
        </p:txBody>
      </p:sp>
      <p:sp>
        <p:nvSpPr>
          <p:cNvPr id="527" name="object 527"/>
          <p:cNvSpPr/>
          <p:nvPr/>
        </p:nvSpPr>
        <p:spPr>
          <a:xfrm>
            <a:off x="409570" y="750898"/>
            <a:ext cx="14534" cy="23906"/>
          </a:xfrm>
          <a:custGeom>
            <a:avLst/>
            <a:gdLst/>
            <a:ahLst/>
            <a:cxnLst/>
            <a:rect l="l" t="t" r="r" b="b"/>
            <a:pathLst>
              <a:path w="14534" h="23906">
                <a:moveTo>
                  <a:pt x="4388" y="6691"/>
                </a:moveTo>
                <a:lnTo>
                  <a:pt x="4388" y="7339"/>
                </a:lnTo>
                <a:lnTo>
                  <a:pt x="4331" y="7933"/>
                </a:lnTo>
                <a:lnTo>
                  <a:pt x="3933" y="7825"/>
                </a:lnTo>
                <a:lnTo>
                  <a:pt x="3135" y="7608"/>
                </a:lnTo>
                <a:lnTo>
                  <a:pt x="2793" y="8094"/>
                </a:lnTo>
                <a:lnTo>
                  <a:pt x="3304" y="8256"/>
                </a:lnTo>
                <a:lnTo>
                  <a:pt x="3818" y="8364"/>
                </a:lnTo>
                <a:lnTo>
                  <a:pt x="4331" y="8527"/>
                </a:lnTo>
                <a:lnTo>
                  <a:pt x="4275" y="11386"/>
                </a:lnTo>
                <a:lnTo>
                  <a:pt x="4331" y="14192"/>
                </a:lnTo>
                <a:lnTo>
                  <a:pt x="4503" y="16783"/>
                </a:lnTo>
                <a:lnTo>
                  <a:pt x="2964" y="16352"/>
                </a:lnTo>
                <a:lnTo>
                  <a:pt x="1482" y="15975"/>
                </a:lnTo>
                <a:lnTo>
                  <a:pt x="56" y="15489"/>
                </a:lnTo>
                <a:lnTo>
                  <a:pt x="0" y="15975"/>
                </a:lnTo>
                <a:lnTo>
                  <a:pt x="1482" y="16459"/>
                </a:lnTo>
                <a:lnTo>
                  <a:pt x="3020" y="16891"/>
                </a:lnTo>
                <a:lnTo>
                  <a:pt x="4559" y="17269"/>
                </a:lnTo>
                <a:lnTo>
                  <a:pt x="4730" y="19750"/>
                </a:lnTo>
                <a:lnTo>
                  <a:pt x="5014" y="22017"/>
                </a:lnTo>
                <a:lnTo>
                  <a:pt x="4901" y="14300"/>
                </a:lnTo>
                <a:lnTo>
                  <a:pt x="4845" y="11549"/>
                </a:lnTo>
                <a:lnTo>
                  <a:pt x="4901" y="8688"/>
                </a:lnTo>
                <a:lnTo>
                  <a:pt x="7808" y="9444"/>
                </a:lnTo>
                <a:lnTo>
                  <a:pt x="10828" y="10038"/>
                </a:lnTo>
                <a:lnTo>
                  <a:pt x="13964" y="10522"/>
                </a:lnTo>
                <a:lnTo>
                  <a:pt x="13906" y="13383"/>
                </a:lnTo>
                <a:lnTo>
                  <a:pt x="14021" y="16136"/>
                </a:lnTo>
                <a:lnTo>
                  <a:pt x="14133" y="18672"/>
                </a:lnTo>
                <a:lnTo>
                  <a:pt x="11000" y="18186"/>
                </a:lnTo>
                <a:lnTo>
                  <a:pt x="7922" y="17592"/>
                </a:lnTo>
                <a:lnTo>
                  <a:pt x="7979" y="18133"/>
                </a:lnTo>
                <a:lnTo>
                  <a:pt x="11000" y="18725"/>
                </a:lnTo>
                <a:lnTo>
                  <a:pt x="14192" y="19211"/>
                </a:lnTo>
                <a:lnTo>
                  <a:pt x="14305" y="21639"/>
                </a:lnTo>
                <a:lnTo>
                  <a:pt x="14534" y="23906"/>
                </a:lnTo>
                <a:lnTo>
                  <a:pt x="14419" y="0"/>
                </a:lnTo>
                <a:lnTo>
                  <a:pt x="14419" y="430"/>
                </a:lnTo>
                <a:lnTo>
                  <a:pt x="14363" y="916"/>
                </a:lnTo>
                <a:lnTo>
                  <a:pt x="13678" y="755"/>
                </a:lnTo>
                <a:lnTo>
                  <a:pt x="12937" y="647"/>
                </a:lnTo>
                <a:lnTo>
                  <a:pt x="12254" y="539"/>
                </a:lnTo>
                <a:lnTo>
                  <a:pt x="11912" y="702"/>
                </a:lnTo>
                <a:lnTo>
                  <a:pt x="11171" y="1080"/>
                </a:lnTo>
                <a:lnTo>
                  <a:pt x="12196" y="1294"/>
                </a:lnTo>
                <a:lnTo>
                  <a:pt x="13279" y="1457"/>
                </a:lnTo>
                <a:lnTo>
                  <a:pt x="14305" y="1619"/>
                </a:lnTo>
                <a:lnTo>
                  <a:pt x="14133" y="4480"/>
                </a:lnTo>
                <a:lnTo>
                  <a:pt x="14021" y="7286"/>
                </a:lnTo>
                <a:lnTo>
                  <a:pt x="13964" y="9930"/>
                </a:lnTo>
                <a:lnTo>
                  <a:pt x="10828" y="9444"/>
                </a:lnTo>
                <a:lnTo>
                  <a:pt x="7808" y="8850"/>
                </a:lnTo>
                <a:lnTo>
                  <a:pt x="4958" y="8094"/>
                </a:lnTo>
                <a:lnTo>
                  <a:pt x="4958" y="7230"/>
                </a:lnTo>
                <a:lnTo>
                  <a:pt x="5014" y="6314"/>
                </a:lnTo>
                <a:lnTo>
                  <a:pt x="5073" y="5450"/>
                </a:lnTo>
                <a:lnTo>
                  <a:pt x="4845" y="5666"/>
                </a:lnTo>
                <a:lnTo>
                  <a:pt x="4444" y="6097"/>
                </a:lnTo>
                <a:lnTo>
                  <a:pt x="4388" y="6691"/>
                </a:lnTo>
                <a:close/>
              </a:path>
            </a:pathLst>
          </a:custGeom>
          <a:solidFill>
            <a:srgbClr val="0A83B8"/>
          </a:solidFill>
        </p:spPr>
        <p:txBody>
          <a:bodyPr wrap="square" lIns="0" tIns="0" rIns="0" bIns="0" rtlCol="0">
            <a:noAutofit/>
          </a:bodyPr>
          <a:lstStyle/>
          <a:p>
            <a:endParaRPr/>
          </a:p>
        </p:txBody>
      </p:sp>
      <p:sp>
        <p:nvSpPr>
          <p:cNvPr id="528" name="object 528"/>
          <p:cNvSpPr/>
          <p:nvPr/>
        </p:nvSpPr>
        <p:spPr>
          <a:xfrm>
            <a:off x="444222" y="749603"/>
            <a:ext cx="19094" cy="27467"/>
          </a:xfrm>
          <a:custGeom>
            <a:avLst/>
            <a:gdLst/>
            <a:ahLst/>
            <a:cxnLst/>
            <a:rect l="l" t="t" r="r" b="b"/>
            <a:pathLst>
              <a:path w="19094" h="27467">
                <a:moveTo>
                  <a:pt x="9689" y="25148"/>
                </a:moveTo>
                <a:lnTo>
                  <a:pt x="9803" y="22989"/>
                </a:lnTo>
                <a:lnTo>
                  <a:pt x="9918" y="20667"/>
                </a:lnTo>
                <a:lnTo>
                  <a:pt x="12995" y="20236"/>
                </a:lnTo>
                <a:lnTo>
                  <a:pt x="13052" y="19697"/>
                </a:lnTo>
                <a:lnTo>
                  <a:pt x="9975" y="20128"/>
                </a:lnTo>
                <a:lnTo>
                  <a:pt x="10031" y="17592"/>
                </a:lnTo>
                <a:lnTo>
                  <a:pt x="10089" y="14839"/>
                </a:lnTo>
                <a:lnTo>
                  <a:pt x="10031" y="11980"/>
                </a:lnTo>
                <a:lnTo>
                  <a:pt x="13167" y="11547"/>
                </a:lnTo>
                <a:lnTo>
                  <a:pt x="16188" y="11008"/>
                </a:lnTo>
                <a:lnTo>
                  <a:pt x="19037" y="10306"/>
                </a:lnTo>
                <a:lnTo>
                  <a:pt x="19094" y="13167"/>
                </a:lnTo>
                <a:lnTo>
                  <a:pt x="19037" y="9714"/>
                </a:lnTo>
                <a:lnTo>
                  <a:pt x="16129" y="10414"/>
                </a:lnTo>
                <a:lnTo>
                  <a:pt x="13167" y="10955"/>
                </a:lnTo>
                <a:lnTo>
                  <a:pt x="10031" y="11386"/>
                </a:lnTo>
                <a:lnTo>
                  <a:pt x="10031" y="8742"/>
                </a:lnTo>
                <a:lnTo>
                  <a:pt x="9918" y="5936"/>
                </a:lnTo>
                <a:lnTo>
                  <a:pt x="9747" y="3075"/>
                </a:lnTo>
                <a:lnTo>
                  <a:pt x="11286" y="2858"/>
                </a:lnTo>
                <a:lnTo>
                  <a:pt x="12824" y="2589"/>
                </a:lnTo>
                <a:lnTo>
                  <a:pt x="14363" y="2319"/>
                </a:lnTo>
                <a:lnTo>
                  <a:pt x="13964" y="2103"/>
                </a:lnTo>
                <a:lnTo>
                  <a:pt x="13279" y="1780"/>
                </a:lnTo>
                <a:lnTo>
                  <a:pt x="12083" y="1997"/>
                </a:lnTo>
                <a:lnTo>
                  <a:pt x="10887" y="2158"/>
                </a:lnTo>
                <a:lnTo>
                  <a:pt x="9689" y="2374"/>
                </a:lnTo>
                <a:lnTo>
                  <a:pt x="9632" y="1672"/>
                </a:lnTo>
                <a:lnTo>
                  <a:pt x="9576" y="970"/>
                </a:lnTo>
                <a:lnTo>
                  <a:pt x="9519" y="269"/>
                </a:lnTo>
                <a:lnTo>
                  <a:pt x="9290" y="161"/>
                </a:lnTo>
                <a:lnTo>
                  <a:pt x="8835" y="0"/>
                </a:lnTo>
                <a:lnTo>
                  <a:pt x="8891" y="808"/>
                </a:lnTo>
                <a:lnTo>
                  <a:pt x="8949" y="1672"/>
                </a:lnTo>
                <a:lnTo>
                  <a:pt x="9006" y="2481"/>
                </a:lnTo>
                <a:lnTo>
                  <a:pt x="6100" y="2858"/>
                </a:lnTo>
                <a:lnTo>
                  <a:pt x="3079" y="3130"/>
                </a:lnTo>
                <a:lnTo>
                  <a:pt x="0" y="3291"/>
                </a:lnTo>
                <a:lnTo>
                  <a:pt x="58" y="4047"/>
                </a:lnTo>
                <a:lnTo>
                  <a:pt x="3079" y="3886"/>
                </a:lnTo>
                <a:lnTo>
                  <a:pt x="6100" y="3614"/>
                </a:lnTo>
                <a:lnTo>
                  <a:pt x="9062" y="3183"/>
                </a:lnTo>
                <a:lnTo>
                  <a:pt x="9233" y="6044"/>
                </a:lnTo>
                <a:lnTo>
                  <a:pt x="9348" y="8850"/>
                </a:lnTo>
                <a:lnTo>
                  <a:pt x="9405" y="11494"/>
                </a:lnTo>
                <a:lnTo>
                  <a:pt x="6384" y="11872"/>
                </a:lnTo>
                <a:lnTo>
                  <a:pt x="3306" y="12142"/>
                </a:lnTo>
                <a:lnTo>
                  <a:pt x="171" y="12303"/>
                </a:lnTo>
                <a:lnTo>
                  <a:pt x="171" y="9659"/>
                </a:lnTo>
                <a:lnTo>
                  <a:pt x="114" y="6908"/>
                </a:lnTo>
                <a:lnTo>
                  <a:pt x="114" y="20992"/>
                </a:lnTo>
                <a:lnTo>
                  <a:pt x="171" y="18456"/>
                </a:lnTo>
                <a:lnTo>
                  <a:pt x="171" y="12897"/>
                </a:lnTo>
                <a:lnTo>
                  <a:pt x="3306" y="12736"/>
                </a:lnTo>
                <a:lnTo>
                  <a:pt x="6384" y="12466"/>
                </a:lnTo>
                <a:lnTo>
                  <a:pt x="9405" y="12089"/>
                </a:lnTo>
                <a:lnTo>
                  <a:pt x="9461" y="14948"/>
                </a:lnTo>
                <a:lnTo>
                  <a:pt x="9405" y="17647"/>
                </a:lnTo>
                <a:lnTo>
                  <a:pt x="9461" y="27467"/>
                </a:lnTo>
                <a:lnTo>
                  <a:pt x="9461" y="27145"/>
                </a:lnTo>
                <a:lnTo>
                  <a:pt x="9689" y="25148"/>
                </a:lnTo>
                <a:close/>
              </a:path>
            </a:pathLst>
          </a:custGeom>
          <a:solidFill>
            <a:srgbClr val="0A83B8"/>
          </a:solidFill>
        </p:spPr>
        <p:txBody>
          <a:bodyPr wrap="square" lIns="0" tIns="0" rIns="0" bIns="0" rtlCol="0">
            <a:noAutofit/>
          </a:bodyPr>
          <a:lstStyle/>
          <a:p>
            <a:endParaRPr/>
          </a:p>
        </p:txBody>
      </p:sp>
      <p:sp>
        <p:nvSpPr>
          <p:cNvPr id="529" name="object 529"/>
          <p:cNvSpPr/>
          <p:nvPr/>
        </p:nvSpPr>
        <p:spPr>
          <a:xfrm>
            <a:off x="444165" y="749548"/>
            <a:ext cx="25714" cy="31464"/>
          </a:xfrm>
          <a:custGeom>
            <a:avLst/>
            <a:gdLst/>
            <a:ahLst/>
            <a:cxnLst/>
            <a:rect l="l" t="t" r="r" b="b"/>
            <a:pathLst>
              <a:path w="25714" h="31464">
                <a:moveTo>
                  <a:pt x="18695" y="25850"/>
                </a:moveTo>
                <a:lnTo>
                  <a:pt x="18979" y="23692"/>
                </a:lnTo>
                <a:lnTo>
                  <a:pt x="19265" y="21425"/>
                </a:lnTo>
                <a:lnTo>
                  <a:pt x="19436" y="18942"/>
                </a:lnTo>
                <a:lnTo>
                  <a:pt x="21601" y="18403"/>
                </a:lnTo>
                <a:lnTo>
                  <a:pt x="23710" y="17808"/>
                </a:lnTo>
                <a:lnTo>
                  <a:pt x="25714" y="17161"/>
                </a:lnTo>
                <a:lnTo>
                  <a:pt x="25653" y="16675"/>
                </a:lnTo>
                <a:lnTo>
                  <a:pt x="23653" y="17324"/>
                </a:lnTo>
                <a:lnTo>
                  <a:pt x="21601" y="17917"/>
                </a:lnTo>
                <a:lnTo>
                  <a:pt x="19492" y="18403"/>
                </a:lnTo>
                <a:lnTo>
                  <a:pt x="19664" y="15813"/>
                </a:lnTo>
                <a:lnTo>
                  <a:pt x="19720" y="13061"/>
                </a:lnTo>
                <a:lnTo>
                  <a:pt x="19664" y="10200"/>
                </a:lnTo>
                <a:lnTo>
                  <a:pt x="20745" y="9930"/>
                </a:lnTo>
                <a:lnTo>
                  <a:pt x="21829" y="9661"/>
                </a:lnTo>
                <a:lnTo>
                  <a:pt x="22854" y="9336"/>
                </a:lnTo>
                <a:lnTo>
                  <a:pt x="22513" y="8850"/>
                </a:lnTo>
                <a:lnTo>
                  <a:pt x="21545" y="9121"/>
                </a:lnTo>
                <a:lnTo>
                  <a:pt x="20632" y="9391"/>
                </a:lnTo>
                <a:lnTo>
                  <a:pt x="19664" y="9605"/>
                </a:lnTo>
                <a:lnTo>
                  <a:pt x="19605" y="8366"/>
                </a:lnTo>
                <a:lnTo>
                  <a:pt x="19549" y="7069"/>
                </a:lnTo>
                <a:lnTo>
                  <a:pt x="19492" y="5721"/>
                </a:lnTo>
                <a:lnTo>
                  <a:pt x="18864" y="5235"/>
                </a:lnTo>
                <a:lnTo>
                  <a:pt x="18922" y="6746"/>
                </a:lnTo>
                <a:lnTo>
                  <a:pt x="19035" y="8258"/>
                </a:lnTo>
                <a:lnTo>
                  <a:pt x="19094" y="9769"/>
                </a:lnTo>
                <a:lnTo>
                  <a:pt x="19150" y="13222"/>
                </a:lnTo>
                <a:lnTo>
                  <a:pt x="19094" y="15975"/>
                </a:lnTo>
                <a:lnTo>
                  <a:pt x="18922" y="18564"/>
                </a:lnTo>
                <a:lnTo>
                  <a:pt x="16073" y="19213"/>
                </a:lnTo>
                <a:lnTo>
                  <a:pt x="13108" y="19752"/>
                </a:lnTo>
                <a:lnTo>
                  <a:pt x="13052" y="20292"/>
                </a:lnTo>
                <a:lnTo>
                  <a:pt x="16073" y="19752"/>
                </a:lnTo>
                <a:lnTo>
                  <a:pt x="18922" y="19050"/>
                </a:lnTo>
                <a:lnTo>
                  <a:pt x="18751" y="21533"/>
                </a:lnTo>
                <a:lnTo>
                  <a:pt x="18524" y="23853"/>
                </a:lnTo>
                <a:lnTo>
                  <a:pt x="18181" y="25958"/>
                </a:lnTo>
                <a:lnTo>
                  <a:pt x="15444" y="26552"/>
                </a:lnTo>
                <a:lnTo>
                  <a:pt x="12538" y="27092"/>
                </a:lnTo>
                <a:lnTo>
                  <a:pt x="9517" y="27523"/>
                </a:lnTo>
                <a:lnTo>
                  <a:pt x="9461" y="17702"/>
                </a:lnTo>
                <a:lnTo>
                  <a:pt x="9405" y="20238"/>
                </a:lnTo>
                <a:lnTo>
                  <a:pt x="6440" y="20616"/>
                </a:lnTo>
                <a:lnTo>
                  <a:pt x="3363" y="20886"/>
                </a:lnTo>
                <a:lnTo>
                  <a:pt x="171" y="21047"/>
                </a:lnTo>
                <a:lnTo>
                  <a:pt x="171" y="6963"/>
                </a:lnTo>
                <a:lnTo>
                  <a:pt x="114" y="4102"/>
                </a:lnTo>
                <a:lnTo>
                  <a:pt x="56" y="3346"/>
                </a:lnTo>
                <a:lnTo>
                  <a:pt x="56" y="1674"/>
                </a:lnTo>
                <a:lnTo>
                  <a:pt x="0" y="0"/>
                </a:lnTo>
                <a:lnTo>
                  <a:pt x="114" y="25689"/>
                </a:lnTo>
                <a:lnTo>
                  <a:pt x="171" y="23692"/>
                </a:lnTo>
                <a:lnTo>
                  <a:pt x="171" y="21586"/>
                </a:lnTo>
                <a:lnTo>
                  <a:pt x="3306" y="21425"/>
                </a:lnTo>
                <a:lnTo>
                  <a:pt x="6384" y="21155"/>
                </a:lnTo>
                <a:lnTo>
                  <a:pt x="9405" y="20778"/>
                </a:lnTo>
                <a:lnTo>
                  <a:pt x="9461" y="27955"/>
                </a:lnTo>
                <a:lnTo>
                  <a:pt x="12482" y="27578"/>
                </a:lnTo>
                <a:lnTo>
                  <a:pt x="15332" y="27037"/>
                </a:lnTo>
                <a:lnTo>
                  <a:pt x="18125" y="26389"/>
                </a:lnTo>
                <a:lnTo>
                  <a:pt x="17783" y="28278"/>
                </a:lnTo>
                <a:lnTo>
                  <a:pt x="17384" y="29953"/>
                </a:lnTo>
                <a:lnTo>
                  <a:pt x="16927" y="31464"/>
                </a:lnTo>
                <a:lnTo>
                  <a:pt x="17440" y="31139"/>
                </a:lnTo>
                <a:lnTo>
                  <a:pt x="17895" y="29681"/>
                </a:lnTo>
                <a:lnTo>
                  <a:pt x="18294" y="28117"/>
                </a:lnTo>
                <a:lnTo>
                  <a:pt x="18580" y="26336"/>
                </a:lnTo>
                <a:lnTo>
                  <a:pt x="20290" y="25850"/>
                </a:lnTo>
                <a:lnTo>
                  <a:pt x="21943" y="25419"/>
                </a:lnTo>
                <a:lnTo>
                  <a:pt x="23538" y="24933"/>
                </a:lnTo>
                <a:lnTo>
                  <a:pt x="23881" y="24394"/>
                </a:lnTo>
                <a:lnTo>
                  <a:pt x="22171" y="24933"/>
                </a:lnTo>
                <a:lnTo>
                  <a:pt x="20461" y="25419"/>
                </a:lnTo>
                <a:lnTo>
                  <a:pt x="18695" y="25850"/>
                </a:lnTo>
                <a:close/>
              </a:path>
            </a:pathLst>
          </a:custGeom>
          <a:solidFill>
            <a:srgbClr val="0A83B8"/>
          </a:solidFill>
        </p:spPr>
        <p:txBody>
          <a:bodyPr wrap="square" lIns="0" tIns="0" rIns="0" bIns="0" rtlCol="0">
            <a:noAutofit/>
          </a:bodyPr>
          <a:lstStyle/>
          <a:p>
            <a:endParaRPr/>
          </a:p>
        </p:txBody>
      </p:sp>
      <p:sp>
        <p:nvSpPr>
          <p:cNvPr id="530" name="object 530"/>
          <p:cNvSpPr/>
          <p:nvPr/>
        </p:nvSpPr>
        <p:spPr>
          <a:xfrm>
            <a:off x="434134" y="778312"/>
            <a:ext cx="285" cy="7502"/>
          </a:xfrm>
          <a:custGeom>
            <a:avLst/>
            <a:gdLst/>
            <a:ahLst/>
            <a:cxnLst/>
            <a:rect l="l" t="t" r="r" b="b"/>
            <a:pathLst>
              <a:path w="285" h="7502">
                <a:moveTo>
                  <a:pt x="171" y="6638"/>
                </a:moveTo>
                <a:lnTo>
                  <a:pt x="285" y="7502"/>
                </a:lnTo>
                <a:lnTo>
                  <a:pt x="229" y="3777"/>
                </a:lnTo>
                <a:lnTo>
                  <a:pt x="114" y="1997"/>
                </a:lnTo>
                <a:lnTo>
                  <a:pt x="0" y="0"/>
                </a:lnTo>
                <a:lnTo>
                  <a:pt x="0" y="5719"/>
                </a:lnTo>
                <a:lnTo>
                  <a:pt x="171" y="6638"/>
                </a:lnTo>
                <a:close/>
              </a:path>
            </a:pathLst>
          </a:custGeom>
          <a:solidFill>
            <a:srgbClr val="0A83B8"/>
          </a:solidFill>
        </p:spPr>
        <p:txBody>
          <a:bodyPr wrap="square" lIns="0" tIns="0" rIns="0" bIns="0" rtlCol="0">
            <a:noAutofit/>
          </a:bodyPr>
          <a:lstStyle/>
          <a:p>
            <a:endParaRPr/>
          </a:p>
        </p:txBody>
      </p:sp>
      <p:sp>
        <p:nvSpPr>
          <p:cNvPr id="531" name="object 531"/>
          <p:cNvSpPr/>
          <p:nvPr/>
        </p:nvSpPr>
        <p:spPr>
          <a:xfrm>
            <a:off x="424161" y="747767"/>
            <a:ext cx="20004" cy="35995"/>
          </a:xfrm>
          <a:custGeom>
            <a:avLst/>
            <a:gdLst/>
            <a:ahLst/>
            <a:cxnLst/>
            <a:rect l="l" t="t" r="r" b="b"/>
            <a:pathLst>
              <a:path w="20004" h="35995">
                <a:moveTo>
                  <a:pt x="9916" y="29303"/>
                </a:moveTo>
                <a:lnTo>
                  <a:pt x="9860" y="27469"/>
                </a:lnTo>
                <a:lnTo>
                  <a:pt x="9801" y="25472"/>
                </a:lnTo>
                <a:lnTo>
                  <a:pt x="9801" y="23314"/>
                </a:lnTo>
                <a:lnTo>
                  <a:pt x="12140" y="23422"/>
                </a:lnTo>
                <a:lnTo>
                  <a:pt x="14532" y="23475"/>
                </a:lnTo>
                <a:lnTo>
                  <a:pt x="16927" y="23422"/>
                </a:lnTo>
                <a:lnTo>
                  <a:pt x="18693" y="23422"/>
                </a:lnTo>
                <a:lnTo>
                  <a:pt x="19549" y="23367"/>
                </a:lnTo>
                <a:lnTo>
                  <a:pt x="19549" y="25472"/>
                </a:lnTo>
                <a:lnTo>
                  <a:pt x="19605" y="35995"/>
                </a:lnTo>
                <a:lnTo>
                  <a:pt x="19776" y="34376"/>
                </a:lnTo>
                <a:lnTo>
                  <a:pt x="19891" y="32595"/>
                </a:lnTo>
                <a:lnTo>
                  <a:pt x="20004" y="30545"/>
                </a:lnTo>
                <a:lnTo>
                  <a:pt x="19948" y="55"/>
                </a:lnTo>
                <a:lnTo>
                  <a:pt x="19662" y="0"/>
                </a:lnTo>
                <a:lnTo>
                  <a:pt x="19549" y="17594"/>
                </a:lnTo>
                <a:lnTo>
                  <a:pt x="19549" y="22828"/>
                </a:lnTo>
                <a:lnTo>
                  <a:pt x="18693" y="22881"/>
                </a:lnTo>
                <a:lnTo>
                  <a:pt x="16927" y="22881"/>
                </a:lnTo>
                <a:lnTo>
                  <a:pt x="14532" y="22936"/>
                </a:lnTo>
                <a:lnTo>
                  <a:pt x="12140" y="22881"/>
                </a:lnTo>
                <a:lnTo>
                  <a:pt x="9745" y="22775"/>
                </a:lnTo>
                <a:lnTo>
                  <a:pt x="9745" y="17539"/>
                </a:lnTo>
                <a:lnTo>
                  <a:pt x="9801" y="14086"/>
                </a:lnTo>
                <a:lnTo>
                  <a:pt x="9860" y="11441"/>
                </a:lnTo>
                <a:lnTo>
                  <a:pt x="10031" y="163"/>
                </a:lnTo>
                <a:lnTo>
                  <a:pt x="9517" y="216"/>
                </a:lnTo>
                <a:lnTo>
                  <a:pt x="9403" y="1835"/>
                </a:lnTo>
                <a:lnTo>
                  <a:pt x="9346" y="3455"/>
                </a:lnTo>
                <a:lnTo>
                  <a:pt x="9290" y="5072"/>
                </a:lnTo>
                <a:lnTo>
                  <a:pt x="6269" y="4857"/>
                </a:lnTo>
                <a:lnTo>
                  <a:pt x="3304" y="4588"/>
                </a:lnTo>
                <a:lnTo>
                  <a:pt x="6269" y="5613"/>
                </a:lnTo>
                <a:lnTo>
                  <a:pt x="9290" y="5774"/>
                </a:lnTo>
                <a:lnTo>
                  <a:pt x="9175" y="8635"/>
                </a:lnTo>
                <a:lnTo>
                  <a:pt x="9119" y="11441"/>
                </a:lnTo>
                <a:lnTo>
                  <a:pt x="9062" y="14086"/>
                </a:lnTo>
                <a:lnTo>
                  <a:pt x="5983" y="13869"/>
                </a:lnTo>
                <a:lnTo>
                  <a:pt x="2962" y="13600"/>
                </a:lnTo>
                <a:lnTo>
                  <a:pt x="56" y="13169"/>
                </a:lnTo>
                <a:lnTo>
                  <a:pt x="0" y="16622"/>
                </a:lnTo>
                <a:lnTo>
                  <a:pt x="56" y="13761"/>
                </a:lnTo>
                <a:lnTo>
                  <a:pt x="2962" y="14194"/>
                </a:lnTo>
                <a:lnTo>
                  <a:pt x="5983" y="14463"/>
                </a:lnTo>
                <a:lnTo>
                  <a:pt x="9062" y="14680"/>
                </a:lnTo>
                <a:lnTo>
                  <a:pt x="9062" y="20238"/>
                </a:lnTo>
                <a:lnTo>
                  <a:pt x="9119" y="22775"/>
                </a:lnTo>
                <a:lnTo>
                  <a:pt x="6041" y="22611"/>
                </a:lnTo>
                <a:lnTo>
                  <a:pt x="3077" y="22289"/>
                </a:lnTo>
                <a:lnTo>
                  <a:pt x="171" y="21911"/>
                </a:lnTo>
                <a:lnTo>
                  <a:pt x="56" y="19319"/>
                </a:lnTo>
                <a:lnTo>
                  <a:pt x="171" y="22397"/>
                </a:lnTo>
                <a:lnTo>
                  <a:pt x="3077" y="22828"/>
                </a:lnTo>
                <a:lnTo>
                  <a:pt x="6041" y="23097"/>
                </a:lnTo>
                <a:lnTo>
                  <a:pt x="9119" y="23259"/>
                </a:lnTo>
                <a:lnTo>
                  <a:pt x="9175" y="25419"/>
                </a:lnTo>
                <a:lnTo>
                  <a:pt x="9231" y="27469"/>
                </a:lnTo>
                <a:lnTo>
                  <a:pt x="9346" y="29303"/>
                </a:lnTo>
                <a:lnTo>
                  <a:pt x="9403" y="29789"/>
                </a:lnTo>
                <a:lnTo>
                  <a:pt x="9403" y="30059"/>
                </a:lnTo>
                <a:lnTo>
                  <a:pt x="6440" y="29897"/>
                </a:lnTo>
                <a:lnTo>
                  <a:pt x="6496" y="30328"/>
                </a:lnTo>
                <a:lnTo>
                  <a:pt x="9403" y="30492"/>
                </a:lnTo>
                <a:lnTo>
                  <a:pt x="9517" y="32489"/>
                </a:lnTo>
                <a:lnTo>
                  <a:pt x="9745" y="34323"/>
                </a:lnTo>
                <a:lnTo>
                  <a:pt x="9916" y="35887"/>
                </a:lnTo>
                <a:lnTo>
                  <a:pt x="9916" y="29303"/>
                </a:lnTo>
                <a:close/>
              </a:path>
            </a:pathLst>
          </a:custGeom>
          <a:solidFill>
            <a:srgbClr val="0A83B8"/>
          </a:solidFill>
        </p:spPr>
        <p:txBody>
          <a:bodyPr wrap="square" lIns="0" tIns="0" rIns="0" bIns="0" rtlCol="0">
            <a:noAutofit/>
          </a:bodyPr>
          <a:lstStyle/>
          <a:p>
            <a:endParaRPr/>
          </a:p>
        </p:txBody>
      </p:sp>
      <p:sp>
        <p:nvSpPr>
          <p:cNvPr id="532" name="object 532"/>
          <p:cNvSpPr/>
          <p:nvPr/>
        </p:nvSpPr>
        <p:spPr>
          <a:xfrm>
            <a:off x="411507" y="747822"/>
            <a:ext cx="48616" cy="38909"/>
          </a:xfrm>
          <a:custGeom>
            <a:avLst/>
            <a:gdLst/>
            <a:ahLst/>
            <a:cxnLst/>
            <a:rect l="l" t="t" r="r" b="b"/>
            <a:pathLst>
              <a:path w="48616" h="38909">
                <a:moveTo>
                  <a:pt x="32658" y="1725"/>
                </a:moveTo>
                <a:lnTo>
                  <a:pt x="32601" y="0"/>
                </a:lnTo>
                <a:lnTo>
                  <a:pt x="32658" y="30490"/>
                </a:lnTo>
                <a:lnTo>
                  <a:pt x="35678" y="30382"/>
                </a:lnTo>
                <a:lnTo>
                  <a:pt x="38699" y="30112"/>
                </a:lnTo>
                <a:lnTo>
                  <a:pt x="41606" y="29734"/>
                </a:lnTo>
                <a:lnTo>
                  <a:pt x="41378" y="31784"/>
                </a:lnTo>
                <a:lnTo>
                  <a:pt x="41150" y="33620"/>
                </a:lnTo>
                <a:lnTo>
                  <a:pt x="40808" y="35184"/>
                </a:lnTo>
                <a:lnTo>
                  <a:pt x="38073" y="35562"/>
                </a:lnTo>
                <a:lnTo>
                  <a:pt x="35223" y="35779"/>
                </a:lnTo>
                <a:lnTo>
                  <a:pt x="32259" y="35940"/>
                </a:lnTo>
                <a:lnTo>
                  <a:pt x="32202" y="25417"/>
                </a:lnTo>
                <a:lnTo>
                  <a:pt x="32144" y="27414"/>
                </a:lnTo>
                <a:lnTo>
                  <a:pt x="32088" y="29248"/>
                </a:lnTo>
                <a:lnTo>
                  <a:pt x="32088" y="30059"/>
                </a:lnTo>
                <a:lnTo>
                  <a:pt x="30891" y="30112"/>
                </a:lnTo>
                <a:lnTo>
                  <a:pt x="29637" y="30167"/>
                </a:lnTo>
                <a:lnTo>
                  <a:pt x="26445" y="30167"/>
                </a:lnTo>
                <a:lnTo>
                  <a:pt x="24507" y="30112"/>
                </a:lnTo>
                <a:lnTo>
                  <a:pt x="22626" y="30004"/>
                </a:lnTo>
                <a:lnTo>
                  <a:pt x="22570" y="29248"/>
                </a:lnTo>
                <a:lnTo>
                  <a:pt x="22570" y="35832"/>
                </a:lnTo>
                <a:lnTo>
                  <a:pt x="19835" y="35725"/>
                </a:lnTo>
                <a:lnTo>
                  <a:pt x="17156" y="35454"/>
                </a:lnTo>
                <a:lnTo>
                  <a:pt x="14591" y="35076"/>
                </a:lnTo>
                <a:lnTo>
                  <a:pt x="14135" y="33459"/>
                </a:lnTo>
                <a:lnTo>
                  <a:pt x="13793" y="31623"/>
                </a:lnTo>
                <a:lnTo>
                  <a:pt x="13507" y="29626"/>
                </a:lnTo>
                <a:lnTo>
                  <a:pt x="16300" y="30004"/>
                </a:lnTo>
                <a:lnTo>
                  <a:pt x="19150" y="30273"/>
                </a:lnTo>
                <a:lnTo>
                  <a:pt x="19094" y="29842"/>
                </a:lnTo>
                <a:lnTo>
                  <a:pt x="16244" y="29573"/>
                </a:lnTo>
                <a:lnTo>
                  <a:pt x="13451" y="29140"/>
                </a:lnTo>
                <a:lnTo>
                  <a:pt x="13167" y="27090"/>
                </a:lnTo>
                <a:lnTo>
                  <a:pt x="12995" y="24770"/>
                </a:lnTo>
                <a:lnTo>
                  <a:pt x="12824" y="22342"/>
                </a:lnTo>
                <a:lnTo>
                  <a:pt x="12709" y="19264"/>
                </a:lnTo>
                <a:lnTo>
                  <a:pt x="12653" y="16567"/>
                </a:lnTo>
                <a:lnTo>
                  <a:pt x="12709" y="13114"/>
                </a:lnTo>
                <a:lnTo>
                  <a:pt x="12766" y="10469"/>
                </a:lnTo>
                <a:lnTo>
                  <a:pt x="12881" y="7661"/>
                </a:lnTo>
                <a:lnTo>
                  <a:pt x="13052" y="4802"/>
                </a:lnTo>
                <a:lnTo>
                  <a:pt x="15958" y="5233"/>
                </a:lnTo>
                <a:lnTo>
                  <a:pt x="18922" y="5558"/>
                </a:lnTo>
                <a:lnTo>
                  <a:pt x="15958" y="4533"/>
                </a:lnTo>
                <a:lnTo>
                  <a:pt x="13108" y="4100"/>
                </a:lnTo>
                <a:lnTo>
                  <a:pt x="13167" y="3506"/>
                </a:lnTo>
                <a:lnTo>
                  <a:pt x="13223" y="2914"/>
                </a:lnTo>
                <a:lnTo>
                  <a:pt x="13279" y="2374"/>
                </a:lnTo>
                <a:lnTo>
                  <a:pt x="12995" y="2428"/>
                </a:lnTo>
                <a:lnTo>
                  <a:pt x="12538" y="2644"/>
                </a:lnTo>
                <a:lnTo>
                  <a:pt x="12482" y="3075"/>
                </a:lnTo>
                <a:lnTo>
                  <a:pt x="12597" y="26981"/>
                </a:lnTo>
                <a:lnTo>
                  <a:pt x="12937" y="29087"/>
                </a:lnTo>
                <a:lnTo>
                  <a:pt x="9803" y="28656"/>
                </a:lnTo>
                <a:lnTo>
                  <a:pt x="6782" y="28062"/>
                </a:lnTo>
                <a:lnTo>
                  <a:pt x="3989" y="27359"/>
                </a:lnTo>
                <a:lnTo>
                  <a:pt x="3590" y="25256"/>
                </a:lnTo>
                <a:lnTo>
                  <a:pt x="3306" y="22934"/>
                </a:lnTo>
                <a:lnTo>
                  <a:pt x="3135" y="20506"/>
                </a:lnTo>
                <a:lnTo>
                  <a:pt x="6041" y="21208"/>
                </a:lnTo>
                <a:lnTo>
                  <a:pt x="5985" y="20667"/>
                </a:lnTo>
                <a:lnTo>
                  <a:pt x="3135" y="19967"/>
                </a:lnTo>
                <a:lnTo>
                  <a:pt x="2964" y="17376"/>
                </a:lnTo>
                <a:lnTo>
                  <a:pt x="3077" y="25093"/>
                </a:lnTo>
                <a:lnTo>
                  <a:pt x="3478" y="27251"/>
                </a:lnTo>
                <a:lnTo>
                  <a:pt x="2279" y="26928"/>
                </a:lnTo>
                <a:lnTo>
                  <a:pt x="1139" y="26604"/>
                </a:lnTo>
                <a:lnTo>
                  <a:pt x="0" y="26281"/>
                </a:lnTo>
                <a:lnTo>
                  <a:pt x="285" y="26767"/>
                </a:lnTo>
                <a:lnTo>
                  <a:pt x="1367" y="27090"/>
                </a:lnTo>
                <a:lnTo>
                  <a:pt x="2450" y="27414"/>
                </a:lnTo>
                <a:lnTo>
                  <a:pt x="3590" y="27684"/>
                </a:lnTo>
                <a:lnTo>
                  <a:pt x="3647" y="27953"/>
                </a:lnTo>
                <a:lnTo>
                  <a:pt x="3705" y="28439"/>
                </a:lnTo>
                <a:lnTo>
                  <a:pt x="3933" y="29518"/>
                </a:lnTo>
                <a:lnTo>
                  <a:pt x="4217" y="30545"/>
                </a:lnTo>
                <a:lnTo>
                  <a:pt x="4503" y="31515"/>
                </a:lnTo>
                <a:lnTo>
                  <a:pt x="5073" y="31948"/>
                </a:lnTo>
                <a:lnTo>
                  <a:pt x="4730" y="30867"/>
                </a:lnTo>
                <a:lnTo>
                  <a:pt x="4446" y="29626"/>
                </a:lnTo>
                <a:lnTo>
                  <a:pt x="4160" y="28331"/>
                </a:lnTo>
                <a:lnTo>
                  <a:pt x="4048" y="27792"/>
                </a:lnTo>
                <a:lnTo>
                  <a:pt x="6897" y="28493"/>
                </a:lnTo>
                <a:lnTo>
                  <a:pt x="9860" y="29087"/>
                </a:lnTo>
                <a:lnTo>
                  <a:pt x="12995" y="29518"/>
                </a:lnTo>
                <a:lnTo>
                  <a:pt x="13279" y="31570"/>
                </a:lnTo>
                <a:lnTo>
                  <a:pt x="13678" y="33404"/>
                </a:lnTo>
                <a:lnTo>
                  <a:pt x="14135" y="35023"/>
                </a:lnTo>
                <a:lnTo>
                  <a:pt x="11968" y="34698"/>
                </a:lnTo>
                <a:lnTo>
                  <a:pt x="9916" y="34321"/>
                </a:lnTo>
                <a:lnTo>
                  <a:pt x="7922" y="33890"/>
                </a:lnTo>
                <a:lnTo>
                  <a:pt x="8265" y="34106"/>
                </a:lnTo>
                <a:lnTo>
                  <a:pt x="8947" y="34484"/>
                </a:lnTo>
                <a:lnTo>
                  <a:pt x="10657" y="34807"/>
                </a:lnTo>
                <a:lnTo>
                  <a:pt x="12426" y="35131"/>
                </a:lnTo>
                <a:lnTo>
                  <a:pt x="14248" y="35401"/>
                </a:lnTo>
                <a:lnTo>
                  <a:pt x="14363" y="35940"/>
                </a:lnTo>
                <a:lnTo>
                  <a:pt x="14534" y="36426"/>
                </a:lnTo>
                <a:lnTo>
                  <a:pt x="14705" y="36912"/>
                </a:lnTo>
                <a:lnTo>
                  <a:pt x="15160" y="37073"/>
                </a:lnTo>
                <a:lnTo>
                  <a:pt x="14989" y="36587"/>
                </a:lnTo>
                <a:lnTo>
                  <a:pt x="14818" y="36048"/>
                </a:lnTo>
                <a:lnTo>
                  <a:pt x="14647" y="35454"/>
                </a:lnTo>
                <a:lnTo>
                  <a:pt x="17213" y="35832"/>
                </a:lnTo>
                <a:lnTo>
                  <a:pt x="19891" y="36103"/>
                </a:lnTo>
                <a:lnTo>
                  <a:pt x="22626" y="36210"/>
                </a:lnTo>
                <a:lnTo>
                  <a:pt x="22626" y="30490"/>
                </a:lnTo>
                <a:lnTo>
                  <a:pt x="24507" y="30545"/>
                </a:lnTo>
                <a:lnTo>
                  <a:pt x="26445" y="30598"/>
                </a:lnTo>
                <a:lnTo>
                  <a:pt x="30891" y="30598"/>
                </a:lnTo>
                <a:lnTo>
                  <a:pt x="32088" y="30545"/>
                </a:lnTo>
                <a:lnTo>
                  <a:pt x="32031" y="32540"/>
                </a:lnTo>
                <a:lnTo>
                  <a:pt x="31916" y="34321"/>
                </a:lnTo>
                <a:lnTo>
                  <a:pt x="31804" y="35940"/>
                </a:lnTo>
                <a:lnTo>
                  <a:pt x="30605" y="35995"/>
                </a:lnTo>
                <a:lnTo>
                  <a:pt x="26445" y="35995"/>
                </a:lnTo>
                <a:lnTo>
                  <a:pt x="24735" y="35940"/>
                </a:lnTo>
                <a:lnTo>
                  <a:pt x="23025" y="35887"/>
                </a:lnTo>
                <a:lnTo>
                  <a:pt x="22856" y="34268"/>
                </a:lnTo>
                <a:lnTo>
                  <a:pt x="22912" y="37992"/>
                </a:lnTo>
                <a:lnTo>
                  <a:pt x="23083" y="38748"/>
                </a:lnTo>
                <a:lnTo>
                  <a:pt x="23426" y="38748"/>
                </a:lnTo>
                <a:lnTo>
                  <a:pt x="23311" y="37992"/>
                </a:lnTo>
                <a:lnTo>
                  <a:pt x="23196" y="37182"/>
                </a:lnTo>
                <a:lnTo>
                  <a:pt x="23083" y="36265"/>
                </a:lnTo>
                <a:lnTo>
                  <a:pt x="24735" y="36318"/>
                </a:lnTo>
                <a:lnTo>
                  <a:pt x="26445" y="36373"/>
                </a:lnTo>
                <a:lnTo>
                  <a:pt x="30605" y="36373"/>
                </a:lnTo>
                <a:lnTo>
                  <a:pt x="31804" y="36318"/>
                </a:lnTo>
                <a:lnTo>
                  <a:pt x="31689" y="37237"/>
                </a:lnTo>
                <a:lnTo>
                  <a:pt x="31632" y="38099"/>
                </a:lnTo>
                <a:lnTo>
                  <a:pt x="31518" y="38909"/>
                </a:lnTo>
                <a:lnTo>
                  <a:pt x="31860" y="38854"/>
                </a:lnTo>
                <a:lnTo>
                  <a:pt x="31975" y="38099"/>
                </a:lnTo>
                <a:lnTo>
                  <a:pt x="32088" y="37237"/>
                </a:lnTo>
                <a:lnTo>
                  <a:pt x="32202" y="36318"/>
                </a:lnTo>
                <a:lnTo>
                  <a:pt x="35165" y="36210"/>
                </a:lnTo>
                <a:lnTo>
                  <a:pt x="38015" y="35940"/>
                </a:lnTo>
                <a:lnTo>
                  <a:pt x="40752" y="35562"/>
                </a:lnTo>
                <a:lnTo>
                  <a:pt x="40580" y="36210"/>
                </a:lnTo>
                <a:lnTo>
                  <a:pt x="40466" y="36804"/>
                </a:lnTo>
                <a:lnTo>
                  <a:pt x="40294" y="37343"/>
                </a:lnTo>
                <a:lnTo>
                  <a:pt x="40693" y="37237"/>
                </a:lnTo>
                <a:lnTo>
                  <a:pt x="40864" y="36696"/>
                </a:lnTo>
                <a:lnTo>
                  <a:pt x="40979" y="36156"/>
                </a:lnTo>
                <a:lnTo>
                  <a:pt x="41150" y="35509"/>
                </a:lnTo>
                <a:lnTo>
                  <a:pt x="43374" y="35240"/>
                </a:lnTo>
                <a:lnTo>
                  <a:pt x="45539" y="34862"/>
                </a:lnTo>
                <a:lnTo>
                  <a:pt x="47647" y="34376"/>
                </a:lnTo>
                <a:lnTo>
                  <a:pt x="47990" y="34214"/>
                </a:lnTo>
                <a:lnTo>
                  <a:pt x="48616" y="33837"/>
                </a:lnTo>
                <a:lnTo>
                  <a:pt x="46280" y="34321"/>
                </a:lnTo>
                <a:lnTo>
                  <a:pt x="43773" y="34807"/>
                </a:lnTo>
                <a:lnTo>
                  <a:pt x="41207" y="35131"/>
                </a:lnTo>
                <a:lnTo>
                  <a:pt x="41549" y="33512"/>
                </a:lnTo>
                <a:lnTo>
                  <a:pt x="41891" y="31731"/>
                </a:lnTo>
                <a:lnTo>
                  <a:pt x="42119" y="29681"/>
                </a:lnTo>
                <a:lnTo>
                  <a:pt x="42063" y="22503"/>
                </a:lnTo>
                <a:lnTo>
                  <a:pt x="41948" y="24770"/>
                </a:lnTo>
                <a:lnTo>
                  <a:pt x="41833" y="26928"/>
                </a:lnTo>
                <a:lnTo>
                  <a:pt x="41664" y="28870"/>
                </a:lnTo>
                <a:lnTo>
                  <a:pt x="41664" y="29303"/>
                </a:lnTo>
                <a:lnTo>
                  <a:pt x="38756" y="29681"/>
                </a:lnTo>
                <a:lnTo>
                  <a:pt x="35735" y="29951"/>
                </a:lnTo>
                <a:lnTo>
                  <a:pt x="32658" y="30059"/>
                </a:lnTo>
                <a:lnTo>
                  <a:pt x="32658" y="29248"/>
                </a:lnTo>
                <a:lnTo>
                  <a:pt x="32772" y="27414"/>
                </a:lnTo>
                <a:lnTo>
                  <a:pt x="32658" y="1725"/>
                </a:lnTo>
                <a:close/>
              </a:path>
            </a:pathLst>
          </a:custGeom>
          <a:solidFill>
            <a:srgbClr val="0A83B8"/>
          </a:solidFill>
        </p:spPr>
        <p:txBody>
          <a:bodyPr wrap="square" lIns="0" tIns="0" rIns="0" bIns="0" rtlCol="0">
            <a:noAutofit/>
          </a:bodyPr>
          <a:lstStyle/>
          <a:p>
            <a:endParaRPr/>
          </a:p>
        </p:txBody>
      </p:sp>
      <p:sp>
        <p:nvSpPr>
          <p:cNvPr id="533" name="object 533"/>
          <p:cNvSpPr/>
          <p:nvPr/>
        </p:nvSpPr>
        <p:spPr>
          <a:xfrm>
            <a:off x="434021" y="748253"/>
            <a:ext cx="9860" cy="13653"/>
          </a:xfrm>
          <a:custGeom>
            <a:avLst/>
            <a:gdLst/>
            <a:ahLst/>
            <a:cxnLst/>
            <a:rect l="l" t="t" r="r" b="b"/>
            <a:pathLst>
              <a:path w="9860" h="13653">
                <a:moveTo>
                  <a:pt x="0" y="10955"/>
                </a:moveTo>
                <a:lnTo>
                  <a:pt x="56" y="8202"/>
                </a:lnTo>
                <a:lnTo>
                  <a:pt x="171" y="5342"/>
                </a:lnTo>
                <a:lnTo>
                  <a:pt x="2221" y="5450"/>
                </a:lnTo>
                <a:lnTo>
                  <a:pt x="4273" y="5505"/>
                </a:lnTo>
                <a:lnTo>
                  <a:pt x="6382" y="5450"/>
                </a:lnTo>
                <a:lnTo>
                  <a:pt x="8434" y="5450"/>
                </a:lnTo>
                <a:lnTo>
                  <a:pt x="9461" y="5397"/>
                </a:lnTo>
                <a:lnTo>
                  <a:pt x="9517" y="8258"/>
                </a:lnTo>
                <a:lnTo>
                  <a:pt x="9574" y="11008"/>
                </a:lnTo>
                <a:lnTo>
                  <a:pt x="9630" y="13653"/>
                </a:lnTo>
                <a:lnTo>
                  <a:pt x="9860" y="55"/>
                </a:lnTo>
                <a:lnTo>
                  <a:pt x="9290" y="0"/>
                </a:lnTo>
                <a:lnTo>
                  <a:pt x="9346" y="1566"/>
                </a:lnTo>
                <a:lnTo>
                  <a:pt x="9403" y="3130"/>
                </a:lnTo>
                <a:lnTo>
                  <a:pt x="9461" y="4641"/>
                </a:lnTo>
                <a:lnTo>
                  <a:pt x="8434" y="4694"/>
                </a:lnTo>
                <a:lnTo>
                  <a:pt x="7409" y="4694"/>
                </a:lnTo>
                <a:lnTo>
                  <a:pt x="6382" y="4749"/>
                </a:lnTo>
                <a:lnTo>
                  <a:pt x="4273" y="4749"/>
                </a:lnTo>
                <a:lnTo>
                  <a:pt x="2221" y="4694"/>
                </a:lnTo>
                <a:lnTo>
                  <a:pt x="227" y="4586"/>
                </a:lnTo>
                <a:lnTo>
                  <a:pt x="283" y="3130"/>
                </a:lnTo>
                <a:lnTo>
                  <a:pt x="342" y="1672"/>
                </a:lnTo>
                <a:lnTo>
                  <a:pt x="398" y="161"/>
                </a:lnTo>
                <a:lnTo>
                  <a:pt x="171" y="216"/>
                </a:lnTo>
                <a:lnTo>
                  <a:pt x="0" y="10955"/>
                </a:lnTo>
                <a:close/>
              </a:path>
            </a:pathLst>
          </a:custGeom>
          <a:solidFill>
            <a:srgbClr val="1285BB"/>
          </a:solidFill>
        </p:spPr>
        <p:txBody>
          <a:bodyPr wrap="square" lIns="0" tIns="0" rIns="0" bIns="0" rtlCol="0">
            <a:noAutofit/>
          </a:bodyPr>
          <a:lstStyle/>
          <a:p>
            <a:endParaRPr/>
          </a:p>
        </p:txBody>
      </p:sp>
      <p:sp>
        <p:nvSpPr>
          <p:cNvPr id="534" name="object 534"/>
          <p:cNvSpPr/>
          <p:nvPr/>
        </p:nvSpPr>
        <p:spPr>
          <a:xfrm>
            <a:off x="430602" y="777557"/>
            <a:ext cx="3077" cy="2699"/>
          </a:xfrm>
          <a:custGeom>
            <a:avLst/>
            <a:gdLst/>
            <a:ahLst/>
            <a:cxnLst/>
            <a:rect l="l" t="t" r="r" b="b"/>
            <a:pathLst>
              <a:path w="3077" h="2699">
                <a:moveTo>
                  <a:pt x="2962" y="269"/>
                </a:moveTo>
                <a:lnTo>
                  <a:pt x="0" y="108"/>
                </a:lnTo>
                <a:lnTo>
                  <a:pt x="56" y="539"/>
                </a:lnTo>
                <a:lnTo>
                  <a:pt x="2962" y="702"/>
                </a:lnTo>
                <a:lnTo>
                  <a:pt x="3077" y="2699"/>
                </a:lnTo>
                <a:lnTo>
                  <a:pt x="2962" y="0"/>
                </a:lnTo>
                <a:lnTo>
                  <a:pt x="2962" y="269"/>
                </a:lnTo>
                <a:close/>
              </a:path>
            </a:pathLst>
          </a:custGeom>
          <a:solidFill>
            <a:srgbClr val="1285BB"/>
          </a:solidFill>
        </p:spPr>
        <p:txBody>
          <a:bodyPr wrap="square" lIns="0" tIns="0" rIns="0" bIns="0" rtlCol="0">
            <a:noAutofit/>
          </a:bodyPr>
          <a:lstStyle/>
          <a:p>
            <a:endParaRPr/>
          </a:p>
        </p:txBody>
      </p:sp>
      <p:sp>
        <p:nvSpPr>
          <p:cNvPr id="535" name="object 535"/>
          <p:cNvSpPr/>
          <p:nvPr/>
        </p:nvSpPr>
        <p:spPr>
          <a:xfrm>
            <a:off x="423990" y="750845"/>
            <a:ext cx="3476" cy="10091"/>
          </a:xfrm>
          <a:custGeom>
            <a:avLst/>
            <a:gdLst/>
            <a:ahLst/>
            <a:cxnLst/>
            <a:rect l="l" t="t" r="r" b="b"/>
            <a:pathLst>
              <a:path w="3476" h="10091">
                <a:moveTo>
                  <a:pt x="513" y="0"/>
                </a:moveTo>
                <a:lnTo>
                  <a:pt x="0" y="430"/>
                </a:lnTo>
                <a:lnTo>
                  <a:pt x="227" y="10091"/>
                </a:lnTo>
                <a:lnTo>
                  <a:pt x="283" y="7447"/>
                </a:lnTo>
                <a:lnTo>
                  <a:pt x="398" y="4639"/>
                </a:lnTo>
                <a:lnTo>
                  <a:pt x="569" y="1780"/>
                </a:lnTo>
                <a:lnTo>
                  <a:pt x="3476" y="2211"/>
                </a:lnTo>
                <a:lnTo>
                  <a:pt x="626" y="1078"/>
                </a:lnTo>
                <a:lnTo>
                  <a:pt x="684" y="700"/>
                </a:lnTo>
                <a:lnTo>
                  <a:pt x="513" y="0"/>
                </a:lnTo>
                <a:close/>
              </a:path>
            </a:pathLst>
          </a:custGeom>
          <a:solidFill>
            <a:srgbClr val="1285BB"/>
          </a:solidFill>
        </p:spPr>
        <p:txBody>
          <a:bodyPr wrap="square" lIns="0" tIns="0" rIns="0" bIns="0" rtlCol="0">
            <a:noAutofit/>
          </a:bodyPr>
          <a:lstStyle/>
          <a:p>
            <a:endParaRPr/>
          </a:p>
        </p:txBody>
      </p:sp>
      <p:sp>
        <p:nvSpPr>
          <p:cNvPr id="536" name="object 536"/>
          <p:cNvSpPr/>
          <p:nvPr/>
        </p:nvSpPr>
        <p:spPr>
          <a:xfrm>
            <a:off x="417493" y="768490"/>
            <a:ext cx="6269" cy="1619"/>
          </a:xfrm>
          <a:custGeom>
            <a:avLst/>
            <a:gdLst/>
            <a:ahLst/>
            <a:cxnLst/>
            <a:rect l="l" t="t" r="r" b="b"/>
            <a:pathLst>
              <a:path w="6269" h="1619">
                <a:moveTo>
                  <a:pt x="3077" y="594"/>
                </a:moveTo>
                <a:lnTo>
                  <a:pt x="0" y="0"/>
                </a:lnTo>
                <a:lnTo>
                  <a:pt x="56" y="541"/>
                </a:lnTo>
                <a:lnTo>
                  <a:pt x="3077" y="1133"/>
                </a:lnTo>
                <a:lnTo>
                  <a:pt x="6269" y="1619"/>
                </a:lnTo>
                <a:lnTo>
                  <a:pt x="6210" y="1080"/>
                </a:lnTo>
                <a:lnTo>
                  <a:pt x="3077" y="594"/>
                </a:lnTo>
                <a:close/>
              </a:path>
            </a:pathLst>
          </a:custGeom>
          <a:solidFill>
            <a:srgbClr val="1285BB"/>
          </a:solidFill>
        </p:spPr>
        <p:txBody>
          <a:bodyPr wrap="square" lIns="0" tIns="0" rIns="0" bIns="0" rtlCol="0">
            <a:noAutofit/>
          </a:bodyPr>
          <a:lstStyle/>
          <a:p>
            <a:endParaRPr/>
          </a:p>
        </p:txBody>
      </p:sp>
      <p:sp>
        <p:nvSpPr>
          <p:cNvPr id="537" name="object 537"/>
          <p:cNvSpPr/>
          <p:nvPr/>
        </p:nvSpPr>
        <p:spPr>
          <a:xfrm>
            <a:off x="444165" y="749873"/>
            <a:ext cx="25192" cy="30814"/>
          </a:xfrm>
          <a:custGeom>
            <a:avLst/>
            <a:gdLst/>
            <a:ahLst/>
            <a:cxnLst/>
            <a:rect l="l" t="t" r="r" b="b"/>
            <a:pathLst>
              <a:path w="25192" h="30814">
                <a:moveTo>
                  <a:pt x="18695" y="25525"/>
                </a:moveTo>
                <a:lnTo>
                  <a:pt x="18979" y="23367"/>
                </a:lnTo>
                <a:lnTo>
                  <a:pt x="19265" y="21100"/>
                </a:lnTo>
                <a:lnTo>
                  <a:pt x="19436" y="18617"/>
                </a:lnTo>
                <a:lnTo>
                  <a:pt x="21430" y="18133"/>
                </a:lnTo>
                <a:lnTo>
                  <a:pt x="23311" y="17592"/>
                </a:lnTo>
                <a:lnTo>
                  <a:pt x="25192" y="17000"/>
                </a:lnTo>
                <a:lnTo>
                  <a:pt x="25133" y="16514"/>
                </a:lnTo>
                <a:lnTo>
                  <a:pt x="23311" y="17106"/>
                </a:lnTo>
                <a:lnTo>
                  <a:pt x="21430" y="17647"/>
                </a:lnTo>
                <a:lnTo>
                  <a:pt x="19492" y="18078"/>
                </a:lnTo>
                <a:lnTo>
                  <a:pt x="19664" y="15489"/>
                </a:lnTo>
                <a:lnTo>
                  <a:pt x="19720" y="12736"/>
                </a:lnTo>
                <a:lnTo>
                  <a:pt x="19664" y="9875"/>
                </a:lnTo>
                <a:lnTo>
                  <a:pt x="20574" y="9659"/>
                </a:lnTo>
                <a:lnTo>
                  <a:pt x="21430" y="9444"/>
                </a:lnTo>
                <a:lnTo>
                  <a:pt x="22286" y="9175"/>
                </a:lnTo>
                <a:lnTo>
                  <a:pt x="21885" y="8689"/>
                </a:lnTo>
                <a:lnTo>
                  <a:pt x="21144" y="8903"/>
                </a:lnTo>
                <a:lnTo>
                  <a:pt x="20405" y="9119"/>
                </a:lnTo>
                <a:lnTo>
                  <a:pt x="19664" y="9281"/>
                </a:lnTo>
                <a:lnTo>
                  <a:pt x="19605" y="8256"/>
                </a:lnTo>
                <a:lnTo>
                  <a:pt x="19605" y="7231"/>
                </a:lnTo>
                <a:lnTo>
                  <a:pt x="19549" y="6205"/>
                </a:lnTo>
                <a:lnTo>
                  <a:pt x="18922" y="5666"/>
                </a:lnTo>
                <a:lnTo>
                  <a:pt x="18979" y="6908"/>
                </a:lnTo>
                <a:lnTo>
                  <a:pt x="19035" y="8203"/>
                </a:lnTo>
                <a:lnTo>
                  <a:pt x="19094" y="9444"/>
                </a:lnTo>
                <a:lnTo>
                  <a:pt x="19150" y="12897"/>
                </a:lnTo>
                <a:lnTo>
                  <a:pt x="19094" y="15650"/>
                </a:lnTo>
                <a:lnTo>
                  <a:pt x="18922" y="18239"/>
                </a:lnTo>
                <a:lnTo>
                  <a:pt x="16073" y="18889"/>
                </a:lnTo>
                <a:lnTo>
                  <a:pt x="13108" y="19428"/>
                </a:lnTo>
                <a:lnTo>
                  <a:pt x="13052" y="19967"/>
                </a:lnTo>
                <a:lnTo>
                  <a:pt x="16073" y="19428"/>
                </a:lnTo>
                <a:lnTo>
                  <a:pt x="18922" y="18725"/>
                </a:lnTo>
                <a:lnTo>
                  <a:pt x="18751" y="21208"/>
                </a:lnTo>
                <a:lnTo>
                  <a:pt x="18524" y="23528"/>
                </a:lnTo>
                <a:lnTo>
                  <a:pt x="18181" y="25634"/>
                </a:lnTo>
                <a:lnTo>
                  <a:pt x="15444" y="26228"/>
                </a:lnTo>
                <a:lnTo>
                  <a:pt x="12538" y="26767"/>
                </a:lnTo>
                <a:lnTo>
                  <a:pt x="9517" y="27198"/>
                </a:lnTo>
                <a:lnTo>
                  <a:pt x="9461" y="17377"/>
                </a:lnTo>
                <a:lnTo>
                  <a:pt x="9405" y="19914"/>
                </a:lnTo>
                <a:lnTo>
                  <a:pt x="6440" y="20292"/>
                </a:lnTo>
                <a:lnTo>
                  <a:pt x="3363" y="20561"/>
                </a:lnTo>
                <a:lnTo>
                  <a:pt x="171" y="20722"/>
                </a:lnTo>
                <a:lnTo>
                  <a:pt x="171" y="6638"/>
                </a:lnTo>
                <a:lnTo>
                  <a:pt x="114" y="3777"/>
                </a:lnTo>
                <a:lnTo>
                  <a:pt x="56" y="3022"/>
                </a:lnTo>
                <a:lnTo>
                  <a:pt x="56" y="1511"/>
                </a:lnTo>
                <a:lnTo>
                  <a:pt x="0" y="0"/>
                </a:lnTo>
                <a:lnTo>
                  <a:pt x="114" y="25364"/>
                </a:lnTo>
                <a:lnTo>
                  <a:pt x="171" y="23367"/>
                </a:lnTo>
                <a:lnTo>
                  <a:pt x="171" y="21262"/>
                </a:lnTo>
                <a:lnTo>
                  <a:pt x="3306" y="21100"/>
                </a:lnTo>
                <a:lnTo>
                  <a:pt x="6384" y="20831"/>
                </a:lnTo>
                <a:lnTo>
                  <a:pt x="9405" y="20453"/>
                </a:lnTo>
                <a:lnTo>
                  <a:pt x="9461" y="27631"/>
                </a:lnTo>
                <a:lnTo>
                  <a:pt x="12482" y="27253"/>
                </a:lnTo>
                <a:lnTo>
                  <a:pt x="15332" y="26712"/>
                </a:lnTo>
                <a:lnTo>
                  <a:pt x="18125" y="26065"/>
                </a:lnTo>
                <a:lnTo>
                  <a:pt x="17839" y="27792"/>
                </a:lnTo>
                <a:lnTo>
                  <a:pt x="17440" y="29411"/>
                </a:lnTo>
                <a:lnTo>
                  <a:pt x="17041" y="30814"/>
                </a:lnTo>
                <a:lnTo>
                  <a:pt x="17555" y="30437"/>
                </a:lnTo>
                <a:lnTo>
                  <a:pt x="17954" y="29087"/>
                </a:lnTo>
                <a:lnTo>
                  <a:pt x="18294" y="27631"/>
                </a:lnTo>
                <a:lnTo>
                  <a:pt x="18580" y="26011"/>
                </a:lnTo>
                <a:lnTo>
                  <a:pt x="20119" y="25579"/>
                </a:lnTo>
                <a:lnTo>
                  <a:pt x="21601" y="25201"/>
                </a:lnTo>
                <a:lnTo>
                  <a:pt x="23025" y="24770"/>
                </a:lnTo>
                <a:lnTo>
                  <a:pt x="23311" y="24231"/>
                </a:lnTo>
                <a:lnTo>
                  <a:pt x="21829" y="24717"/>
                </a:lnTo>
                <a:lnTo>
                  <a:pt x="20290" y="25095"/>
                </a:lnTo>
                <a:lnTo>
                  <a:pt x="18695" y="25525"/>
                </a:lnTo>
                <a:close/>
              </a:path>
            </a:pathLst>
          </a:custGeom>
          <a:solidFill>
            <a:srgbClr val="1285BB"/>
          </a:solidFill>
        </p:spPr>
        <p:txBody>
          <a:bodyPr wrap="square" lIns="0" tIns="0" rIns="0" bIns="0" rtlCol="0">
            <a:noAutofit/>
          </a:bodyPr>
          <a:lstStyle/>
          <a:p>
            <a:endParaRPr/>
          </a:p>
        </p:txBody>
      </p:sp>
      <p:sp>
        <p:nvSpPr>
          <p:cNvPr id="538" name="object 538"/>
          <p:cNvSpPr/>
          <p:nvPr/>
        </p:nvSpPr>
        <p:spPr>
          <a:xfrm>
            <a:off x="424105" y="764390"/>
            <a:ext cx="340" cy="12519"/>
          </a:xfrm>
          <a:custGeom>
            <a:avLst/>
            <a:gdLst/>
            <a:ahLst/>
            <a:cxnLst/>
            <a:rect l="l" t="t" r="r" b="b"/>
            <a:pathLst>
              <a:path w="340" h="12519">
                <a:moveTo>
                  <a:pt x="112" y="2697"/>
                </a:moveTo>
                <a:lnTo>
                  <a:pt x="56" y="0"/>
                </a:lnTo>
                <a:lnTo>
                  <a:pt x="0" y="10414"/>
                </a:lnTo>
                <a:lnTo>
                  <a:pt x="340" y="12519"/>
                </a:lnTo>
                <a:lnTo>
                  <a:pt x="112" y="2697"/>
                </a:lnTo>
                <a:close/>
              </a:path>
            </a:pathLst>
          </a:custGeom>
          <a:solidFill>
            <a:srgbClr val="1285BB"/>
          </a:solidFill>
        </p:spPr>
        <p:txBody>
          <a:bodyPr wrap="square" lIns="0" tIns="0" rIns="0" bIns="0" rtlCol="0">
            <a:noAutofit/>
          </a:bodyPr>
          <a:lstStyle/>
          <a:p>
            <a:endParaRPr/>
          </a:p>
        </p:txBody>
      </p:sp>
      <p:sp>
        <p:nvSpPr>
          <p:cNvPr id="539" name="object 539"/>
          <p:cNvSpPr/>
          <p:nvPr/>
        </p:nvSpPr>
        <p:spPr>
          <a:xfrm>
            <a:off x="424332" y="769679"/>
            <a:ext cx="9004" cy="3508"/>
          </a:xfrm>
          <a:custGeom>
            <a:avLst/>
            <a:gdLst/>
            <a:ahLst/>
            <a:cxnLst/>
            <a:rect l="l" t="t" r="r" b="b"/>
            <a:pathLst>
              <a:path w="9004" h="3508">
                <a:moveTo>
                  <a:pt x="0" y="0"/>
                </a:moveTo>
                <a:lnTo>
                  <a:pt x="2906" y="916"/>
                </a:lnTo>
                <a:lnTo>
                  <a:pt x="5870" y="1186"/>
                </a:lnTo>
                <a:lnTo>
                  <a:pt x="8947" y="1347"/>
                </a:lnTo>
                <a:lnTo>
                  <a:pt x="9004" y="3508"/>
                </a:lnTo>
                <a:lnTo>
                  <a:pt x="8947" y="863"/>
                </a:lnTo>
                <a:lnTo>
                  <a:pt x="5870" y="700"/>
                </a:lnTo>
                <a:lnTo>
                  <a:pt x="2906" y="377"/>
                </a:lnTo>
                <a:lnTo>
                  <a:pt x="0" y="0"/>
                </a:lnTo>
                <a:close/>
              </a:path>
            </a:pathLst>
          </a:custGeom>
          <a:solidFill>
            <a:srgbClr val="1285BB"/>
          </a:solidFill>
        </p:spPr>
        <p:txBody>
          <a:bodyPr wrap="square" lIns="0" tIns="0" rIns="0" bIns="0" rtlCol="0">
            <a:noAutofit/>
          </a:bodyPr>
          <a:lstStyle/>
          <a:p>
            <a:endParaRPr/>
          </a:p>
        </p:txBody>
      </p:sp>
      <p:sp>
        <p:nvSpPr>
          <p:cNvPr id="540" name="object 540"/>
          <p:cNvSpPr/>
          <p:nvPr/>
        </p:nvSpPr>
        <p:spPr>
          <a:xfrm>
            <a:off x="433906" y="748308"/>
            <a:ext cx="10259" cy="35454"/>
          </a:xfrm>
          <a:custGeom>
            <a:avLst/>
            <a:gdLst/>
            <a:ahLst/>
            <a:cxnLst/>
            <a:rect l="l" t="t" r="r" b="b"/>
            <a:pathLst>
              <a:path w="10259" h="35454">
                <a:moveTo>
                  <a:pt x="0" y="22234"/>
                </a:moveTo>
                <a:lnTo>
                  <a:pt x="0" y="16998"/>
                </a:lnTo>
                <a:lnTo>
                  <a:pt x="0" y="33782"/>
                </a:lnTo>
                <a:lnTo>
                  <a:pt x="171" y="35346"/>
                </a:lnTo>
                <a:lnTo>
                  <a:pt x="171" y="28762"/>
                </a:lnTo>
                <a:lnTo>
                  <a:pt x="114" y="26928"/>
                </a:lnTo>
                <a:lnTo>
                  <a:pt x="56" y="24931"/>
                </a:lnTo>
                <a:lnTo>
                  <a:pt x="56" y="22773"/>
                </a:lnTo>
                <a:lnTo>
                  <a:pt x="2394" y="22881"/>
                </a:lnTo>
                <a:lnTo>
                  <a:pt x="4787" y="22934"/>
                </a:lnTo>
                <a:lnTo>
                  <a:pt x="7181" y="22881"/>
                </a:lnTo>
                <a:lnTo>
                  <a:pt x="8947" y="22881"/>
                </a:lnTo>
                <a:lnTo>
                  <a:pt x="9803" y="22826"/>
                </a:lnTo>
                <a:lnTo>
                  <a:pt x="9803" y="24931"/>
                </a:lnTo>
                <a:lnTo>
                  <a:pt x="9860" y="35454"/>
                </a:lnTo>
                <a:lnTo>
                  <a:pt x="10031" y="33835"/>
                </a:lnTo>
                <a:lnTo>
                  <a:pt x="10146" y="32054"/>
                </a:lnTo>
                <a:lnTo>
                  <a:pt x="10259" y="30004"/>
                </a:lnTo>
                <a:lnTo>
                  <a:pt x="10202" y="0"/>
                </a:lnTo>
                <a:lnTo>
                  <a:pt x="9975" y="0"/>
                </a:lnTo>
                <a:lnTo>
                  <a:pt x="9803" y="17053"/>
                </a:lnTo>
                <a:lnTo>
                  <a:pt x="9803" y="22287"/>
                </a:lnTo>
                <a:lnTo>
                  <a:pt x="8947" y="22340"/>
                </a:lnTo>
                <a:lnTo>
                  <a:pt x="7181" y="22340"/>
                </a:lnTo>
                <a:lnTo>
                  <a:pt x="4787" y="22395"/>
                </a:lnTo>
                <a:lnTo>
                  <a:pt x="2394" y="22340"/>
                </a:lnTo>
                <a:lnTo>
                  <a:pt x="0" y="22234"/>
                </a:lnTo>
                <a:close/>
              </a:path>
            </a:pathLst>
          </a:custGeom>
          <a:solidFill>
            <a:srgbClr val="1285BB"/>
          </a:solidFill>
        </p:spPr>
        <p:txBody>
          <a:bodyPr wrap="square" lIns="0" tIns="0" rIns="0" bIns="0" rtlCol="0">
            <a:noAutofit/>
          </a:bodyPr>
          <a:lstStyle/>
          <a:p>
            <a:endParaRPr/>
          </a:p>
        </p:txBody>
      </p:sp>
      <p:sp>
        <p:nvSpPr>
          <p:cNvPr id="541" name="object 541"/>
          <p:cNvSpPr/>
          <p:nvPr/>
        </p:nvSpPr>
        <p:spPr>
          <a:xfrm>
            <a:off x="434134" y="778312"/>
            <a:ext cx="9576" cy="8258"/>
          </a:xfrm>
          <a:custGeom>
            <a:avLst/>
            <a:gdLst/>
            <a:ahLst/>
            <a:cxnLst/>
            <a:rect l="l" t="t" r="r" b="b"/>
            <a:pathLst>
              <a:path w="9576" h="8258">
                <a:moveTo>
                  <a:pt x="9290" y="8258"/>
                </a:moveTo>
                <a:lnTo>
                  <a:pt x="9405" y="7502"/>
                </a:lnTo>
                <a:lnTo>
                  <a:pt x="9461" y="6691"/>
                </a:lnTo>
                <a:lnTo>
                  <a:pt x="9576" y="5828"/>
                </a:lnTo>
                <a:lnTo>
                  <a:pt x="9461" y="55"/>
                </a:lnTo>
                <a:lnTo>
                  <a:pt x="9405" y="2050"/>
                </a:lnTo>
                <a:lnTo>
                  <a:pt x="9290" y="3830"/>
                </a:lnTo>
                <a:lnTo>
                  <a:pt x="9177" y="5450"/>
                </a:lnTo>
                <a:lnTo>
                  <a:pt x="7979" y="5505"/>
                </a:lnTo>
                <a:lnTo>
                  <a:pt x="3818" y="5505"/>
                </a:lnTo>
                <a:lnTo>
                  <a:pt x="2108" y="5450"/>
                </a:lnTo>
                <a:lnTo>
                  <a:pt x="398" y="5397"/>
                </a:lnTo>
                <a:lnTo>
                  <a:pt x="229" y="3777"/>
                </a:lnTo>
                <a:lnTo>
                  <a:pt x="114" y="1997"/>
                </a:lnTo>
                <a:lnTo>
                  <a:pt x="0" y="0"/>
                </a:lnTo>
                <a:lnTo>
                  <a:pt x="171" y="6583"/>
                </a:lnTo>
                <a:lnTo>
                  <a:pt x="285" y="7394"/>
                </a:lnTo>
                <a:lnTo>
                  <a:pt x="398" y="8094"/>
                </a:lnTo>
                <a:lnTo>
                  <a:pt x="799" y="8149"/>
                </a:lnTo>
                <a:lnTo>
                  <a:pt x="684" y="7447"/>
                </a:lnTo>
                <a:lnTo>
                  <a:pt x="569" y="6638"/>
                </a:lnTo>
                <a:lnTo>
                  <a:pt x="457" y="5774"/>
                </a:lnTo>
                <a:lnTo>
                  <a:pt x="2108" y="5828"/>
                </a:lnTo>
                <a:lnTo>
                  <a:pt x="3818" y="5883"/>
                </a:lnTo>
                <a:lnTo>
                  <a:pt x="7979" y="5883"/>
                </a:lnTo>
                <a:lnTo>
                  <a:pt x="9177" y="5828"/>
                </a:lnTo>
                <a:lnTo>
                  <a:pt x="9062" y="6691"/>
                </a:lnTo>
                <a:lnTo>
                  <a:pt x="9006" y="7555"/>
                </a:lnTo>
                <a:lnTo>
                  <a:pt x="8891" y="8258"/>
                </a:lnTo>
                <a:lnTo>
                  <a:pt x="9290" y="8258"/>
                </a:lnTo>
                <a:close/>
              </a:path>
            </a:pathLst>
          </a:custGeom>
          <a:solidFill>
            <a:srgbClr val="1285BB"/>
          </a:solidFill>
        </p:spPr>
        <p:txBody>
          <a:bodyPr wrap="square" lIns="0" tIns="0" rIns="0" bIns="0" rtlCol="0">
            <a:noAutofit/>
          </a:bodyPr>
          <a:lstStyle/>
          <a:p>
            <a:endParaRPr/>
          </a:p>
        </p:txBody>
      </p:sp>
      <p:sp>
        <p:nvSpPr>
          <p:cNvPr id="542" name="object 542"/>
          <p:cNvSpPr/>
          <p:nvPr/>
        </p:nvSpPr>
        <p:spPr>
          <a:xfrm>
            <a:off x="444222" y="750197"/>
            <a:ext cx="19094" cy="26873"/>
          </a:xfrm>
          <a:custGeom>
            <a:avLst/>
            <a:gdLst/>
            <a:ahLst/>
            <a:cxnLst/>
            <a:rect l="l" t="t" r="r" b="b"/>
            <a:pathLst>
              <a:path w="19094" h="26873">
                <a:moveTo>
                  <a:pt x="58" y="3453"/>
                </a:moveTo>
                <a:lnTo>
                  <a:pt x="3079" y="3291"/>
                </a:lnTo>
                <a:lnTo>
                  <a:pt x="6100" y="3020"/>
                </a:lnTo>
                <a:lnTo>
                  <a:pt x="9062" y="2589"/>
                </a:lnTo>
                <a:lnTo>
                  <a:pt x="9233" y="5450"/>
                </a:lnTo>
                <a:lnTo>
                  <a:pt x="9348" y="8256"/>
                </a:lnTo>
                <a:lnTo>
                  <a:pt x="9405" y="10900"/>
                </a:lnTo>
                <a:lnTo>
                  <a:pt x="6384" y="11278"/>
                </a:lnTo>
                <a:lnTo>
                  <a:pt x="3306" y="11547"/>
                </a:lnTo>
                <a:lnTo>
                  <a:pt x="171" y="11709"/>
                </a:lnTo>
                <a:lnTo>
                  <a:pt x="171" y="9064"/>
                </a:lnTo>
                <a:lnTo>
                  <a:pt x="114" y="6314"/>
                </a:lnTo>
                <a:lnTo>
                  <a:pt x="114" y="20398"/>
                </a:lnTo>
                <a:lnTo>
                  <a:pt x="171" y="17862"/>
                </a:lnTo>
                <a:lnTo>
                  <a:pt x="171" y="12303"/>
                </a:lnTo>
                <a:lnTo>
                  <a:pt x="3306" y="12142"/>
                </a:lnTo>
                <a:lnTo>
                  <a:pt x="6384" y="11872"/>
                </a:lnTo>
                <a:lnTo>
                  <a:pt x="9405" y="11494"/>
                </a:lnTo>
                <a:lnTo>
                  <a:pt x="9461" y="14353"/>
                </a:lnTo>
                <a:lnTo>
                  <a:pt x="9405" y="17053"/>
                </a:lnTo>
                <a:lnTo>
                  <a:pt x="9461" y="26873"/>
                </a:lnTo>
                <a:lnTo>
                  <a:pt x="9461" y="26551"/>
                </a:lnTo>
                <a:lnTo>
                  <a:pt x="9689" y="24553"/>
                </a:lnTo>
                <a:lnTo>
                  <a:pt x="9803" y="22395"/>
                </a:lnTo>
                <a:lnTo>
                  <a:pt x="9918" y="20073"/>
                </a:lnTo>
                <a:lnTo>
                  <a:pt x="12995" y="19642"/>
                </a:lnTo>
                <a:lnTo>
                  <a:pt x="13052" y="19103"/>
                </a:lnTo>
                <a:lnTo>
                  <a:pt x="9975" y="19534"/>
                </a:lnTo>
                <a:lnTo>
                  <a:pt x="10031" y="16998"/>
                </a:lnTo>
                <a:lnTo>
                  <a:pt x="10089" y="14245"/>
                </a:lnTo>
                <a:lnTo>
                  <a:pt x="10031" y="11386"/>
                </a:lnTo>
                <a:lnTo>
                  <a:pt x="13167" y="10953"/>
                </a:lnTo>
                <a:lnTo>
                  <a:pt x="16188" y="10414"/>
                </a:lnTo>
                <a:lnTo>
                  <a:pt x="19037" y="9712"/>
                </a:lnTo>
                <a:lnTo>
                  <a:pt x="19094" y="12573"/>
                </a:lnTo>
                <a:lnTo>
                  <a:pt x="19037" y="9119"/>
                </a:lnTo>
                <a:lnTo>
                  <a:pt x="16129" y="9820"/>
                </a:lnTo>
                <a:lnTo>
                  <a:pt x="13167" y="10361"/>
                </a:lnTo>
                <a:lnTo>
                  <a:pt x="10031" y="10792"/>
                </a:lnTo>
                <a:lnTo>
                  <a:pt x="10031" y="8147"/>
                </a:lnTo>
                <a:lnTo>
                  <a:pt x="9918" y="5342"/>
                </a:lnTo>
                <a:lnTo>
                  <a:pt x="9747" y="2481"/>
                </a:lnTo>
                <a:lnTo>
                  <a:pt x="11000" y="2319"/>
                </a:lnTo>
                <a:lnTo>
                  <a:pt x="12254" y="2103"/>
                </a:lnTo>
                <a:lnTo>
                  <a:pt x="13509" y="1887"/>
                </a:lnTo>
                <a:lnTo>
                  <a:pt x="13108" y="1672"/>
                </a:lnTo>
                <a:lnTo>
                  <a:pt x="12369" y="1347"/>
                </a:lnTo>
                <a:lnTo>
                  <a:pt x="11457" y="1509"/>
                </a:lnTo>
                <a:lnTo>
                  <a:pt x="10601" y="1617"/>
                </a:lnTo>
                <a:lnTo>
                  <a:pt x="9689" y="1780"/>
                </a:lnTo>
                <a:lnTo>
                  <a:pt x="9632" y="1239"/>
                </a:lnTo>
                <a:lnTo>
                  <a:pt x="9632" y="753"/>
                </a:lnTo>
                <a:lnTo>
                  <a:pt x="9576" y="214"/>
                </a:lnTo>
                <a:lnTo>
                  <a:pt x="9348" y="161"/>
                </a:lnTo>
                <a:lnTo>
                  <a:pt x="8835" y="0"/>
                </a:lnTo>
                <a:lnTo>
                  <a:pt x="8891" y="592"/>
                </a:lnTo>
                <a:lnTo>
                  <a:pt x="8949" y="1239"/>
                </a:lnTo>
                <a:lnTo>
                  <a:pt x="9006" y="1887"/>
                </a:lnTo>
                <a:lnTo>
                  <a:pt x="6100" y="2264"/>
                </a:lnTo>
                <a:lnTo>
                  <a:pt x="3079" y="2536"/>
                </a:lnTo>
                <a:lnTo>
                  <a:pt x="0" y="2697"/>
                </a:lnTo>
                <a:lnTo>
                  <a:pt x="58" y="3453"/>
                </a:lnTo>
                <a:close/>
              </a:path>
            </a:pathLst>
          </a:custGeom>
          <a:solidFill>
            <a:srgbClr val="1285BB"/>
          </a:solidFill>
        </p:spPr>
        <p:txBody>
          <a:bodyPr wrap="square" lIns="0" tIns="0" rIns="0" bIns="0" rtlCol="0">
            <a:noAutofit/>
          </a:bodyPr>
          <a:lstStyle/>
          <a:p>
            <a:endParaRPr/>
          </a:p>
        </p:txBody>
      </p:sp>
      <p:sp>
        <p:nvSpPr>
          <p:cNvPr id="543" name="object 543"/>
          <p:cNvSpPr/>
          <p:nvPr/>
        </p:nvSpPr>
        <p:spPr>
          <a:xfrm>
            <a:off x="410140" y="748308"/>
            <a:ext cx="49357" cy="36696"/>
          </a:xfrm>
          <a:custGeom>
            <a:avLst/>
            <a:gdLst/>
            <a:ahLst/>
            <a:cxnLst/>
            <a:rect l="l" t="t" r="r" b="b"/>
            <a:pathLst>
              <a:path w="49357" h="36696">
                <a:moveTo>
                  <a:pt x="34025" y="1564"/>
                </a:moveTo>
                <a:lnTo>
                  <a:pt x="33969" y="0"/>
                </a:lnTo>
                <a:lnTo>
                  <a:pt x="34025" y="30004"/>
                </a:lnTo>
                <a:lnTo>
                  <a:pt x="37046" y="29896"/>
                </a:lnTo>
                <a:lnTo>
                  <a:pt x="40067" y="29626"/>
                </a:lnTo>
                <a:lnTo>
                  <a:pt x="42973" y="29248"/>
                </a:lnTo>
                <a:lnTo>
                  <a:pt x="42745" y="31298"/>
                </a:lnTo>
                <a:lnTo>
                  <a:pt x="42518" y="33134"/>
                </a:lnTo>
                <a:lnTo>
                  <a:pt x="42175" y="34698"/>
                </a:lnTo>
                <a:lnTo>
                  <a:pt x="39441" y="35076"/>
                </a:lnTo>
                <a:lnTo>
                  <a:pt x="36591" y="35293"/>
                </a:lnTo>
                <a:lnTo>
                  <a:pt x="33626" y="35454"/>
                </a:lnTo>
                <a:lnTo>
                  <a:pt x="33570" y="24931"/>
                </a:lnTo>
                <a:lnTo>
                  <a:pt x="33511" y="26928"/>
                </a:lnTo>
                <a:lnTo>
                  <a:pt x="33455" y="28762"/>
                </a:lnTo>
                <a:lnTo>
                  <a:pt x="33455" y="29573"/>
                </a:lnTo>
                <a:lnTo>
                  <a:pt x="32259" y="29626"/>
                </a:lnTo>
                <a:lnTo>
                  <a:pt x="31004" y="29681"/>
                </a:lnTo>
                <a:lnTo>
                  <a:pt x="27812" y="29681"/>
                </a:lnTo>
                <a:lnTo>
                  <a:pt x="25875" y="29626"/>
                </a:lnTo>
                <a:lnTo>
                  <a:pt x="23994" y="29518"/>
                </a:lnTo>
                <a:lnTo>
                  <a:pt x="23937" y="29032"/>
                </a:lnTo>
                <a:lnTo>
                  <a:pt x="23937" y="35346"/>
                </a:lnTo>
                <a:lnTo>
                  <a:pt x="21202" y="35239"/>
                </a:lnTo>
                <a:lnTo>
                  <a:pt x="18524" y="34968"/>
                </a:lnTo>
                <a:lnTo>
                  <a:pt x="15958" y="34590"/>
                </a:lnTo>
                <a:lnTo>
                  <a:pt x="15503" y="32973"/>
                </a:lnTo>
                <a:lnTo>
                  <a:pt x="15160" y="31137"/>
                </a:lnTo>
                <a:lnTo>
                  <a:pt x="14874" y="29140"/>
                </a:lnTo>
                <a:lnTo>
                  <a:pt x="17668" y="29518"/>
                </a:lnTo>
                <a:lnTo>
                  <a:pt x="20518" y="29787"/>
                </a:lnTo>
                <a:lnTo>
                  <a:pt x="20461" y="29356"/>
                </a:lnTo>
                <a:lnTo>
                  <a:pt x="17611" y="29087"/>
                </a:lnTo>
                <a:lnTo>
                  <a:pt x="14818" y="28654"/>
                </a:lnTo>
                <a:lnTo>
                  <a:pt x="14534" y="26604"/>
                </a:lnTo>
                <a:lnTo>
                  <a:pt x="14363" y="24284"/>
                </a:lnTo>
                <a:lnTo>
                  <a:pt x="14192" y="21856"/>
                </a:lnTo>
                <a:lnTo>
                  <a:pt x="17098" y="22287"/>
                </a:lnTo>
                <a:lnTo>
                  <a:pt x="14192" y="21370"/>
                </a:lnTo>
                <a:lnTo>
                  <a:pt x="14077" y="18778"/>
                </a:lnTo>
                <a:lnTo>
                  <a:pt x="14305" y="28601"/>
                </a:lnTo>
                <a:lnTo>
                  <a:pt x="11171" y="28170"/>
                </a:lnTo>
                <a:lnTo>
                  <a:pt x="8150" y="27576"/>
                </a:lnTo>
                <a:lnTo>
                  <a:pt x="5357" y="26873"/>
                </a:lnTo>
                <a:lnTo>
                  <a:pt x="4958" y="24770"/>
                </a:lnTo>
                <a:lnTo>
                  <a:pt x="4674" y="22448"/>
                </a:lnTo>
                <a:lnTo>
                  <a:pt x="4503" y="20020"/>
                </a:lnTo>
                <a:lnTo>
                  <a:pt x="7409" y="20722"/>
                </a:lnTo>
                <a:lnTo>
                  <a:pt x="7352" y="20181"/>
                </a:lnTo>
                <a:lnTo>
                  <a:pt x="4503" y="19481"/>
                </a:lnTo>
                <a:lnTo>
                  <a:pt x="4331" y="16890"/>
                </a:lnTo>
                <a:lnTo>
                  <a:pt x="4275" y="14139"/>
                </a:lnTo>
                <a:lnTo>
                  <a:pt x="4331" y="11278"/>
                </a:lnTo>
                <a:lnTo>
                  <a:pt x="7238" y="12033"/>
                </a:lnTo>
                <a:lnTo>
                  <a:pt x="10259" y="12628"/>
                </a:lnTo>
                <a:lnTo>
                  <a:pt x="13394" y="13112"/>
                </a:lnTo>
                <a:lnTo>
                  <a:pt x="13336" y="15973"/>
                </a:lnTo>
                <a:lnTo>
                  <a:pt x="13451" y="18725"/>
                </a:lnTo>
                <a:lnTo>
                  <a:pt x="13563" y="21262"/>
                </a:lnTo>
                <a:lnTo>
                  <a:pt x="13622" y="21801"/>
                </a:lnTo>
                <a:lnTo>
                  <a:pt x="13735" y="24229"/>
                </a:lnTo>
                <a:lnTo>
                  <a:pt x="13964" y="26495"/>
                </a:lnTo>
                <a:lnTo>
                  <a:pt x="14021" y="16081"/>
                </a:lnTo>
                <a:lnTo>
                  <a:pt x="14077" y="13220"/>
                </a:lnTo>
                <a:lnTo>
                  <a:pt x="16983" y="13653"/>
                </a:lnTo>
                <a:lnTo>
                  <a:pt x="20004" y="13922"/>
                </a:lnTo>
                <a:lnTo>
                  <a:pt x="23083" y="14139"/>
                </a:lnTo>
                <a:lnTo>
                  <a:pt x="23083" y="19697"/>
                </a:lnTo>
                <a:lnTo>
                  <a:pt x="23140" y="22234"/>
                </a:lnTo>
                <a:lnTo>
                  <a:pt x="23196" y="24878"/>
                </a:lnTo>
                <a:lnTo>
                  <a:pt x="23252" y="26928"/>
                </a:lnTo>
                <a:lnTo>
                  <a:pt x="23367" y="28762"/>
                </a:lnTo>
                <a:lnTo>
                  <a:pt x="23424" y="29248"/>
                </a:lnTo>
                <a:lnTo>
                  <a:pt x="23538" y="31948"/>
                </a:lnTo>
                <a:lnTo>
                  <a:pt x="23766" y="33782"/>
                </a:lnTo>
                <a:lnTo>
                  <a:pt x="23766" y="16998"/>
                </a:lnTo>
                <a:lnTo>
                  <a:pt x="23822" y="14139"/>
                </a:lnTo>
                <a:lnTo>
                  <a:pt x="25762" y="14245"/>
                </a:lnTo>
                <a:lnTo>
                  <a:pt x="27699" y="14300"/>
                </a:lnTo>
                <a:lnTo>
                  <a:pt x="31004" y="14300"/>
                </a:lnTo>
                <a:lnTo>
                  <a:pt x="32259" y="14245"/>
                </a:lnTo>
                <a:lnTo>
                  <a:pt x="33511" y="14245"/>
                </a:lnTo>
                <a:lnTo>
                  <a:pt x="33570" y="17053"/>
                </a:lnTo>
                <a:lnTo>
                  <a:pt x="33741" y="0"/>
                </a:lnTo>
                <a:lnTo>
                  <a:pt x="33511" y="13598"/>
                </a:lnTo>
                <a:lnTo>
                  <a:pt x="32259" y="13653"/>
                </a:lnTo>
                <a:lnTo>
                  <a:pt x="31004" y="13706"/>
                </a:lnTo>
                <a:lnTo>
                  <a:pt x="27699" y="13706"/>
                </a:lnTo>
                <a:lnTo>
                  <a:pt x="25762" y="13653"/>
                </a:lnTo>
                <a:lnTo>
                  <a:pt x="23822" y="13545"/>
                </a:lnTo>
                <a:lnTo>
                  <a:pt x="23881" y="10900"/>
                </a:lnTo>
                <a:lnTo>
                  <a:pt x="24052" y="161"/>
                </a:lnTo>
                <a:lnTo>
                  <a:pt x="23482" y="214"/>
                </a:lnTo>
                <a:lnTo>
                  <a:pt x="23424" y="1672"/>
                </a:lnTo>
                <a:lnTo>
                  <a:pt x="23367" y="3075"/>
                </a:lnTo>
                <a:lnTo>
                  <a:pt x="23311" y="4531"/>
                </a:lnTo>
                <a:lnTo>
                  <a:pt x="20290" y="4316"/>
                </a:lnTo>
                <a:lnTo>
                  <a:pt x="17325" y="4047"/>
                </a:lnTo>
                <a:lnTo>
                  <a:pt x="14476" y="3614"/>
                </a:lnTo>
                <a:lnTo>
                  <a:pt x="17325" y="4747"/>
                </a:lnTo>
                <a:lnTo>
                  <a:pt x="20290" y="5072"/>
                </a:lnTo>
                <a:lnTo>
                  <a:pt x="23311" y="5233"/>
                </a:lnTo>
                <a:lnTo>
                  <a:pt x="23196" y="8094"/>
                </a:lnTo>
                <a:lnTo>
                  <a:pt x="23140" y="10900"/>
                </a:lnTo>
                <a:lnTo>
                  <a:pt x="23083" y="13545"/>
                </a:lnTo>
                <a:lnTo>
                  <a:pt x="20004" y="13328"/>
                </a:lnTo>
                <a:lnTo>
                  <a:pt x="16983" y="13059"/>
                </a:lnTo>
                <a:lnTo>
                  <a:pt x="14077" y="12628"/>
                </a:lnTo>
                <a:lnTo>
                  <a:pt x="13849" y="2967"/>
                </a:lnTo>
                <a:lnTo>
                  <a:pt x="13793" y="3506"/>
                </a:lnTo>
                <a:lnTo>
                  <a:pt x="12993" y="3344"/>
                </a:lnTo>
                <a:lnTo>
                  <a:pt x="12254" y="3453"/>
                </a:lnTo>
                <a:lnTo>
                  <a:pt x="11455" y="3830"/>
                </a:lnTo>
                <a:lnTo>
                  <a:pt x="12254" y="3992"/>
                </a:lnTo>
                <a:lnTo>
                  <a:pt x="12993" y="4100"/>
                </a:lnTo>
                <a:lnTo>
                  <a:pt x="13735" y="4208"/>
                </a:lnTo>
                <a:lnTo>
                  <a:pt x="13563" y="7069"/>
                </a:lnTo>
                <a:lnTo>
                  <a:pt x="13451" y="9875"/>
                </a:lnTo>
                <a:lnTo>
                  <a:pt x="13394" y="12519"/>
                </a:lnTo>
                <a:lnTo>
                  <a:pt x="10259" y="12033"/>
                </a:lnTo>
                <a:lnTo>
                  <a:pt x="7238" y="11439"/>
                </a:lnTo>
                <a:lnTo>
                  <a:pt x="4388" y="10684"/>
                </a:lnTo>
                <a:lnTo>
                  <a:pt x="4388" y="10089"/>
                </a:lnTo>
                <a:lnTo>
                  <a:pt x="4444" y="9497"/>
                </a:lnTo>
                <a:lnTo>
                  <a:pt x="4444" y="8903"/>
                </a:lnTo>
                <a:lnTo>
                  <a:pt x="4046" y="9334"/>
                </a:lnTo>
                <a:lnTo>
                  <a:pt x="3818" y="9928"/>
                </a:lnTo>
                <a:lnTo>
                  <a:pt x="3590" y="10467"/>
                </a:lnTo>
                <a:lnTo>
                  <a:pt x="3077" y="10522"/>
                </a:lnTo>
                <a:lnTo>
                  <a:pt x="3135" y="10953"/>
                </a:lnTo>
                <a:lnTo>
                  <a:pt x="3762" y="11116"/>
                </a:lnTo>
                <a:lnTo>
                  <a:pt x="3705" y="13975"/>
                </a:lnTo>
                <a:lnTo>
                  <a:pt x="3762" y="16781"/>
                </a:lnTo>
                <a:lnTo>
                  <a:pt x="3933" y="19373"/>
                </a:lnTo>
                <a:lnTo>
                  <a:pt x="2622" y="18995"/>
                </a:lnTo>
                <a:lnTo>
                  <a:pt x="1254" y="18670"/>
                </a:lnTo>
                <a:lnTo>
                  <a:pt x="0" y="18239"/>
                </a:lnTo>
                <a:lnTo>
                  <a:pt x="0" y="18725"/>
                </a:lnTo>
                <a:lnTo>
                  <a:pt x="1254" y="19156"/>
                </a:lnTo>
                <a:lnTo>
                  <a:pt x="2622" y="19534"/>
                </a:lnTo>
                <a:lnTo>
                  <a:pt x="3989" y="19859"/>
                </a:lnTo>
                <a:lnTo>
                  <a:pt x="4160" y="22340"/>
                </a:lnTo>
                <a:lnTo>
                  <a:pt x="4444" y="24607"/>
                </a:lnTo>
                <a:lnTo>
                  <a:pt x="4845" y="26765"/>
                </a:lnTo>
                <a:lnTo>
                  <a:pt x="3818" y="26495"/>
                </a:lnTo>
                <a:lnTo>
                  <a:pt x="2849" y="26226"/>
                </a:lnTo>
                <a:lnTo>
                  <a:pt x="1881" y="25956"/>
                </a:lnTo>
                <a:lnTo>
                  <a:pt x="2223" y="26442"/>
                </a:lnTo>
                <a:lnTo>
                  <a:pt x="3077" y="26712"/>
                </a:lnTo>
                <a:lnTo>
                  <a:pt x="3989" y="26928"/>
                </a:lnTo>
                <a:lnTo>
                  <a:pt x="4958" y="27198"/>
                </a:lnTo>
                <a:lnTo>
                  <a:pt x="5014" y="27467"/>
                </a:lnTo>
                <a:lnTo>
                  <a:pt x="5073" y="27953"/>
                </a:lnTo>
                <a:lnTo>
                  <a:pt x="5300" y="28870"/>
                </a:lnTo>
                <a:lnTo>
                  <a:pt x="5471" y="29734"/>
                </a:lnTo>
                <a:lnTo>
                  <a:pt x="5755" y="30543"/>
                </a:lnTo>
                <a:lnTo>
                  <a:pt x="6325" y="31029"/>
                </a:lnTo>
                <a:lnTo>
                  <a:pt x="6041" y="30059"/>
                </a:lnTo>
                <a:lnTo>
                  <a:pt x="5755" y="28979"/>
                </a:lnTo>
                <a:lnTo>
                  <a:pt x="5528" y="27845"/>
                </a:lnTo>
                <a:lnTo>
                  <a:pt x="5415" y="27306"/>
                </a:lnTo>
                <a:lnTo>
                  <a:pt x="8265" y="28007"/>
                </a:lnTo>
                <a:lnTo>
                  <a:pt x="11227" y="28601"/>
                </a:lnTo>
                <a:lnTo>
                  <a:pt x="14363" y="29032"/>
                </a:lnTo>
                <a:lnTo>
                  <a:pt x="14647" y="31084"/>
                </a:lnTo>
                <a:lnTo>
                  <a:pt x="15046" y="32918"/>
                </a:lnTo>
                <a:lnTo>
                  <a:pt x="15503" y="34537"/>
                </a:lnTo>
                <a:lnTo>
                  <a:pt x="13622" y="34267"/>
                </a:lnTo>
                <a:lnTo>
                  <a:pt x="11741" y="33943"/>
                </a:lnTo>
                <a:lnTo>
                  <a:pt x="9975" y="33565"/>
                </a:lnTo>
                <a:lnTo>
                  <a:pt x="10315" y="33728"/>
                </a:lnTo>
                <a:lnTo>
                  <a:pt x="11000" y="34106"/>
                </a:lnTo>
                <a:lnTo>
                  <a:pt x="12482" y="34429"/>
                </a:lnTo>
                <a:lnTo>
                  <a:pt x="14021" y="34698"/>
                </a:lnTo>
                <a:lnTo>
                  <a:pt x="15616" y="34915"/>
                </a:lnTo>
                <a:lnTo>
                  <a:pt x="15730" y="35401"/>
                </a:lnTo>
                <a:lnTo>
                  <a:pt x="15902" y="35832"/>
                </a:lnTo>
                <a:lnTo>
                  <a:pt x="16014" y="36265"/>
                </a:lnTo>
                <a:lnTo>
                  <a:pt x="16472" y="36426"/>
                </a:lnTo>
                <a:lnTo>
                  <a:pt x="16300" y="35940"/>
                </a:lnTo>
                <a:lnTo>
                  <a:pt x="16186" y="35454"/>
                </a:lnTo>
                <a:lnTo>
                  <a:pt x="16014" y="34968"/>
                </a:lnTo>
                <a:lnTo>
                  <a:pt x="18580" y="35346"/>
                </a:lnTo>
                <a:lnTo>
                  <a:pt x="21259" y="35617"/>
                </a:lnTo>
                <a:lnTo>
                  <a:pt x="23994" y="35724"/>
                </a:lnTo>
                <a:lnTo>
                  <a:pt x="24165" y="36587"/>
                </a:lnTo>
                <a:lnTo>
                  <a:pt x="23994" y="30004"/>
                </a:lnTo>
                <a:lnTo>
                  <a:pt x="25875" y="30059"/>
                </a:lnTo>
                <a:lnTo>
                  <a:pt x="27812" y="30112"/>
                </a:lnTo>
                <a:lnTo>
                  <a:pt x="32259" y="30112"/>
                </a:lnTo>
                <a:lnTo>
                  <a:pt x="33455" y="30059"/>
                </a:lnTo>
                <a:lnTo>
                  <a:pt x="33570" y="35832"/>
                </a:lnTo>
                <a:lnTo>
                  <a:pt x="36532" y="35724"/>
                </a:lnTo>
                <a:lnTo>
                  <a:pt x="39382" y="35454"/>
                </a:lnTo>
                <a:lnTo>
                  <a:pt x="42119" y="35076"/>
                </a:lnTo>
                <a:lnTo>
                  <a:pt x="42004" y="35670"/>
                </a:lnTo>
                <a:lnTo>
                  <a:pt x="41833" y="36210"/>
                </a:lnTo>
                <a:lnTo>
                  <a:pt x="41720" y="36696"/>
                </a:lnTo>
                <a:lnTo>
                  <a:pt x="42119" y="36587"/>
                </a:lnTo>
                <a:lnTo>
                  <a:pt x="42232" y="36101"/>
                </a:lnTo>
                <a:lnTo>
                  <a:pt x="42403" y="35562"/>
                </a:lnTo>
                <a:lnTo>
                  <a:pt x="42518" y="35023"/>
                </a:lnTo>
                <a:lnTo>
                  <a:pt x="44512" y="34754"/>
                </a:lnTo>
                <a:lnTo>
                  <a:pt x="46451" y="34429"/>
                </a:lnTo>
                <a:lnTo>
                  <a:pt x="48330" y="34051"/>
                </a:lnTo>
                <a:lnTo>
                  <a:pt x="48672" y="33890"/>
                </a:lnTo>
                <a:lnTo>
                  <a:pt x="49357" y="33457"/>
                </a:lnTo>
                <a:lnTo>
                  <a:pt x="47190" y="33943"/>
                </a:lnTo>
                <a:lnTo>
                  <a:pt x="44910" y="34321"/>
                </a:lnTo>
                <a:lnTo>
                  <a:pt x="42574" y="34645"/>
                </a:lnTo>
                <a:lnTo>
                  <a:pt x="42917" y="33026"/>
                </a:lnTo>
                <a:lnTo>
                  <a:pt x="43259" y="31245"/>
                </a:lnTo>
                <a:lnTo>
                  <a:pt x="43487" y="29195"/>
                </a:lnTo>
                <a:lnTo>
                  <a:pt x="43430" y="22017"/>
                </a:lnTo>
                <a:lnTo>
                  <a:pt x="43315" y="24284"/>
                </a:lnTo>
                <a:lnTo>
                  <a:pt x="43201" y="26442"/>
                </a:lnTo>
                <a:lnTo>
                  <a:pt x="43031" y="28384"/>
                </a:lnTo>
                <a:lnTo>
                  <a:pt x="43031" y="28817"/>
                </a:lnTo>
                <a:lnTo>
                  <a:pt x="40123" y="29195"/>
                </a:lnTo>
                <a:lnTo>
                  <a:pt x="37102" y="29465"/>
                </a:lnTo>
                <a:lnTo>
                  <a:pt x="34025" y="29573"/>
                </a:lnTo>
                <a:lnTo>
                  <a:pt x="34025" y="28762"/>
                </a:lnTo>
                <a:lnTo>
                  <a:pt x="34140" y="26928"/>
                </a:lnTo>
                <a:lnTo>
                  <a:pt x="34025" y="1564"/>
                </a:lnTo>
                <a:close/>
              </a:path>
            </a:pathLst>
          </a:custGeom>
          <a:solidFill>
            <a:srgbClr val="1285BB"/>
          </a:solidFill>
        </p:spPr>
        <p:txBody>
          <a:bodyPr wrap="square" lIns="0" tIns="0" rIns="0" bIns="0" rtlCol="0">
            <a:noAutofit/>
          </a:bodyPr>
          <a:lstStyle/>
          <a:p>
            <a:endParaRPr/>
          </a:p>
        </p:txBody>
      </p:sp>
      <p:sp>
        <p:nvSpPr>
          <p:cNvPr id="544" name="object 544"/>
          <p:cNvSpPr/>
          <p:nvPr/>
        </p:nvSpPr>
        <p:spPr>
          <a:xfrm>
            <a:off x="410653" y="751329"/>
            <a:ext cx="16812" cy="25580"/>
          </a:xfrm>
          <a:custGeom>
            <a:avLst/>
            <a:gdLst/>
            <a:ahLst/>
            <a:cxnLst/>
            <a:rect l="l" t="t" r="r" b="b"/>
            <a:pathLst>
              <a:path w="16812" h="25580">
                <a:moveTo>
                  <a:pt x="3248" y="8096"/>
                </a:moveTo>
                <a:lnTo>
                  <a:pt x="3192" y="10955"/>
                </a:lnTo>
                <a:lnTo>
                  <a:pt x="3248" y="13761"/>
                </a:lnTo>
                <a:lnTo>
                  <a:pt x="3419" y="16352"/>
                </a:lnTo>
                <a:lnTo>
                  <a:pt x="2279" y="16028"/>
                </a:lnTo>
                <a:lnTo>
                  <a:pt x="1139" y="15705"/>
                </a:lnTo>
                <a:lnTo>
                  <a:pt x="0" y="15380"/>
                </a:lnTo>
                <a:lnTo>
                  <a:pt x="0" y="15866"/>
                </a:lnTo>
                <a:lnTo>
                  <a:pt x="1139" y="16191"/>
                </a:lnTo>
                <a:lnTo>
                  <a:pt x="2279" y="16514"/>
                </a:lnTo>
                <a:lnTo>
                  <a:pt x="3476" y="16838"/>
                </a:lnTo>
                <a:lnTo>
                  <a:pt x="3647" y="19320"/>
                </a:lnTo>
                <a:lnTo>
                  <a:pt x="3931" y="21586"/>
                </a:lnTo>
                <a:lnTo>
                  <a:pt x="3818" y="13869"/>
                </a:lnTo>
                <a:lnTo>
                  <a:pt x="3762" y="11118"/>
                </a:lnTo>
                <a:lnTo>
                  <a:pt x="3818" y="8258"/>
                </a:lnTo>
                <a:lnTo>
                  <a:pt x="6724" y="9013"/>
                </a:lnTo>
                <a:lnTo>
                  <a:pt x="9745" y="9607"/>
                </a:lnTo>
                <a:lnTo>
                  <a:pt x="12881" y="10091"/>
                </a:lnTo>
                <a:lnTo>
                  <a:pt x="12822" y="12952"/>
                </a:lnTo>
                <a:lnTo>
                  <a:pt x="12937" y="15705"/>
                </a:lnTo>
                <a:lnTo>
                  <a:pt x="13050" y="18241"/>
                </a:lnTo>
                <a:lnTo>
                  <a:pt x="9916" y="17755"/>
                </a:lnTo>
                <a:lnTo>
                  <a:pt x="6839" y="17161"/>
                </a:lnTo>
                <a:lnTo>
                  <a:pt x="6895" y="17702"/>
                </a:lnTo>
                <a:lnTo>
                  <a:pt x="9916" y="18294"/>
                </a:lnTo>
                <a:lnTo>
                  <a:pt x="13108" y="18780"/>
                </a:lnTo>
                <a:lnTo>
                  <a:pt x="13221" y="21208"/>
                </a:lnTo>
                <a:lnTo>
                  <a:pt x="13451" y="23475"/>
                </a:lnTo>
                <a:lnTo>
                  <a:pt x="13791" y="25580"/>
                </a:lnTo>
                <a:lnTo>
                  <a:pt x="13563" y="15758"/>
                </a:lnTo>
                <a:lnTo>
                  <a:pt x="13507" y="13060"/>
                </a:lnTo>
                <a:lnTo>
                  <a:pt x="13563" y="9607"/>
                </a:lnTo>
                <a:lnTo>
                  <a:pt x="13620" y="6963"/>
                </a:lnTo>
                <a:lnTo>
                  <a:pt x="13735" y="4155"/>
                </a:lnTo>
                <a:lnTo>
                  <a:pt x="13906" y="1296"/>
                </a:lnTo>
                <a:lnTo>
                  <a:pt x="16812" y="1727"/>
                </a:lnTo>
                <a:lnTo>
                  <a:pt x="13962" y="594"/>
                </a:lnTo>
                <a:lnTo>
                  <a:pt x="14021" y="0"/>
                </a:lnTo>
                <a:lnTo>
                  <a:pt x="13791" y="108"/>
                </a:lnTo>
                <a:lnTo>
                  <a:pt x="13279" y="485"/>
                </a:lnTo>
                <a:lnTo>
                  <a:pt x="12651" y="594"/>
                </a:lnTo>
                <a:lnTo>
                  <a:pt x="11854" y="971"/>
                </a:lnTo>
                <a:lnTo>
                  <a:pt x="12311" y="1027"/>
                </a:lnTo>
                <a:lnTo>
                  <a:pt x="12766" y="1133"/>
                </a:lnTo>
                <a:lnTo>
                  <a:pt x="13221" y="1188"/>
                </a:lnTo>
                <a:lnTo>
                  <a:pt x="13050" y="4049"/>
                </a:lnTo>
                <a:lnTo>
                  <a:pt x="12937" y="6855"/>
                </a:lnTo>
                <a:lnTo>
                  <a:pt x="12881" y="9499"/>
                </a:lnTo>
                <a:lnTo>
                  <a:pt x="9745" y="9013"/>
                </a:lnTo>
                <a:lnTo>
                  <a:pt x="6724" y="8419"/>
                </a:lnTo>
                <a:lnTo>
                  <a:pt x="3874" y="7663"/>
                </a:lnTo>
                <a:lnTo>
                  <a:pt x="3874" y="6746"/>
                </a:lnTo>
                <a:lnTo>
                  <a:pt x="3476" y="7232"/>
                </a:lnTo>
                <a:lnTo>
                  <a:pt x="3133" y="7663"/>
                </a:lnTo>
                <a:lnTo>
                  <a:pt x="3248" y="8096"/>
                </a:lnTo>
                <a:close/>
              </a:path>
            </a:pathLst>
          </a:custGeom>
          <a:solidFill>
            <a:srgbClr val="1287BB"/>
          </a:solidFill>
        </p:spPr>
        <p:txBody>
          <a:bodyPr wrap="square" lIns="0" tIns="0" rIns="0" bIns="0" rtlCol="0">
            <a:noAutofit/>
          </a:bodyPr>
          <a:lstStyle/>
          <a:p>
            <a:endParaRPr/>
          </a:p>
        </p:txBody>
      </p:sp>
      <p:sp>
        <p:nvSpPr>
          <p:cNvPr id="545" name="object 545"/>
          <p:cNvSpPr/>
          <p:nvPr/>
        </p:nvSpPr>
        <p:spPr>
          <a:xfrm>
            <a:off x="444222" y="750736"/>
            <a:ext cx="19094" cy="26334"/>
          </a:xfrm>
          <a:custGeom>
            <a:avLst/>
            <a:gdLst/>
            <a:ahLst/>
            <a:cxnLst/>
            <a:rect l="l" t="t" r="r" b="b"/>
            <a:pathLst>
              <a:path w="19094" h="26334">
                <a:moveTo>
                  <a:pt x="9918" y="4802"/>
                </a:moveTo>
                <a:lnTo>
                  <a:pt x="9747" y="1942"/>
                </a:lnTo>
                <a:lnTo>
                  <a:pt x="10716" y="1833"/>
                </a:lnTo>
                <a:lnTo>
                  <a:pt x="11684" y="1672"/>
                </a:lnTo>
                <a:lnTo>
                  <a:pt x="12597" y="1511"/>
                </a:lnTo>
                <a:lnTo>
                  <a:pt x="12198" y="1294"/>
                </a:lnTo>
                <a:lnTo>
                  <a:pt x="11398" y="970"/>
                </a:lnTo>
                <a:lnTo>
                  <a:pt x="10828" y="1025"/>
                </a:lnTo>
                <a:lnTo>
                  <a:pt x="10259" y="1133"/>
                </a:lnTo>
                <a:lnTo>
                  <a:pt x="9689" y="1241"/>
                </a:lnTo>
                <a:lnTo>
                  <a:pt x="9632" y="592"/>
                </a:lnTo>
                <a:lnTo>
                  <a:pt x="9405" y="161"/>
                </a:lnTo>
                <a:lnTo>
                  <a:pt x="8891" y="0"/>
                </a:lnTo>
                <a:lnTo>
                  <a:pt x="8949" y="430"/>
                </a:lnTo>
                <a:lnTo>
                  <a:pt x="8949" y="863"/>
                </a:lnTo>
                <a:lnTo>
                  <a:pt x="9006" y="1347"/>
                </a:lnTo>
                <a:lnTo>
                  <a:pt x="6100" y="1725"/>
                </a:lnTo>
                <a:lnTo>
                  <a:pt x="3079" y="1997"/>
                </a:lnTo>
                <a:lnTo>
                  <a:pt x="0" y="2158"/>
                </a:lnTo>
                <a:lnTo>
                  <a:pt x="58" y="2914"/>
                </a:lnTo>
                <a:lnTo>
                  <a:pt x="3079" y="2752"/>
                </a:lnTo>
                <a:lnTo>
                  <a:pt x="6100" y="2481"/>
                </a:lnTo>
                <a:lnTo>
                  <a:pt x="9062" y="2050"/>
                </a:lnTo>
                <a:lnTo>
                  <a:pt x="9233" y="4911"/>
                </a:lnTo>
                <a:lnTo>
                  <a:pt x="9348" y="7717"/>
                </a:lnTo>
                <a:lnTo>
                  <a:pt x="9405" y="10361"/>
                </a:lnTo>
                <a:lnTo>
                  <a:pt x="6384" y="10739"/>
                </a:lnTo>
                <a:lnTo>
                  <a:pt x="3306" y="11008"/>
                </a:lnTo>
                <a:lnTo>
                  <a:pt x="171" y="11170"/>
                </a:lnTo>
                <a:lnTo>
                  <a:pt x="171" y="8525"/>
                </a:lnTo>
                <a:lnTo>
                  <a:pt x="114" y="5774"/>
                </a:lnTo>
                <a:lnTo>
                  <a:pt x="114" y="19859"/>
                </a:lnTo>
                <a:lnTo>
                  <a:pt x="171" y="17322"/>
                </a:lnTo>
                <a:lnTo>
                  <a:pt x="171" y="11764"/>
                </a:lnTo>
                <a:lnTo>
                  <a:pt x="3306" y="11603"/>
                </a:lnTo>
                <a:lnTo>
                  <a:pt x="6384" y="11333"/>
                </a:lnTo>
                <a:lnTo>
                  <a:pt x="9405" y="10955"/>
                </a:lnTo>
                <a:lnTo>
                  <a:pt x="9461" y="13814"/>
                </a:lnTo>
                <a:lnTo>
                  <a:pt x="9461" y="26334"/>
                </a:lnTo>
                <a:lnTo>
                  <a:pt x="9461" y="26011"/>
                </a:lnTo>
                <a:lnTo>
                  <a:pt x="9689" y="24014"/>
                </a:lnTo>
                <a:lnTo>
                  <a:pt x="9803" y="21856"/>
                </a:lnTo>
                <a:lnTo>
                  <a:pt x="9918" y="19534"/>
                </a:lnTo>
                <a:lnTo>
                  <a:pt x="12995" y="19103"/>
                </a:lnTo>
                <a:lnTo>
                  <a:pt x="13052" y="18564"/>
                </a:lnTo>
                <a:lnTo>
                  <a:pt x="9975" y="18995"/>
                </a:lnTo>
                <a:lnTo>
                  <a:pt x="10031" y="16459"/>
                </a:lnTo>
                <a:lnTo>
                  <a:pt x="10089" y="13706"/>
                </a:lnTo>
                <a:lnTo>
                  <a:pt x="10031" y="10847"/>
                </a:lnTo>
                <a:lnTo>
                  <a:pt x="13167" y="10414"/>
                </a:lnTo>
                <a:lnTo>
                  <a:pt x="16188" y="9875"/>
                </a:lnTo>
                <a:lnTo>
                  <a:pt x="19037" y="9173"/>
                </a:lnTo>
                <a:lnTo>
                  <a:pt x="19094" y="12033"/>
                </a:lnTo>
                <a:lnTo>
                  <a:pt x="19037" y="8580"/>
                </a:lnTo>
                <a:lnTo>
                  <a:pt x="16129" y="9281"/>
                </a:lnTo>
                <a:lnTo>
                  <a:pt x="13167" y="9822"/>
                </a:lnTo>
                <a:lnTo>
                  <a:pt x="10031" y="10253"/>
                </a:lnTo>
                <a:lnTo>
                  <a:pt x="10031" y="7608"/>
                </a:lnTo>
                <a:lnTo>
                  <a:pt x="9918" y="4802"/>
                </a:lnTo>
                <a:close/>
              </a:path>
            </a:pathLst>
          </a:custGeom>
          <a:solidFill>
            <a:srgbClr val="1287BB"/>
          </a:solidFill>
        </p:spPr>
        <p:txBody>
          <a:bodyPr wrap="square" lIns="0" tIns="0" rIns="0" bIns="0" rtlCol="0">
            <a:noAutofit/>
          </a:bodyPr>
          <a:lstStyle/>
          <a:p>
            <a:endParaRPr/>
          </a:p>
        </p:txBody>
      </p:sp>
      <p:sp>
        <p:nvSpPr>
          <p:cNvPr id="546" name="object 546"/>
          <p:cNvSpPr/>
          <p:nvPr/>
        </p:nvSpPr>
        <p:spPr>
          <a:xfrm>
            <a:off x="443938" y="748847"/>
            <a:ext cx="24906" cy="35995"/>
          </a:xfrm>
          <a:custGeom>
            <a:avLst/>
            <a:gdLst/>
            <a:ahLst/>
            <a:cxnLst/>
            <a:rect l="l" t="t" r="r" b="b"/>
            <a:pathLst>
              <a:path w="24906" h="35995">
                <a:moveTo>
                  <a:pt x="18922" y="26551"/>
                </a:moveTo>
                <a:lnTo>
                  <a:pt x="19206" y="24392"/>
                </a:lnTo>
                <a:lnTo>
                  <a:pt x="19492" y="22125"/>
                </a:lnTo>
                <a:lnTo>
                  <a:pt x="19664" y="19642"/>
                </a:lnTo>
                <a:lnTo>
                  <a:pt x="21486" y="19211"/>
                </a:lnTo>
                <a:lnTo>
                  <a:pt x="23196" y="18725"/>
                </a:lnTo>
                <a:lnTo>
                  <a:pt x="24906" y="18186"/>
                </a:lnTo>
                <a:lnTo>
                  <a:pt x="24850" y="17700"/>
                </a:lnTo>
                <a:lnTo>
                  <a:pt x="23196" y="18239"/>
                </a:lnTo>
                <a:lnTo>
                  <a:pt x="21486" y="18672"/>
                </a:lnTo>
                <a:lnTo>
                  <a:pt x="19720" y="19103"/>
                </a:lnTo>
                <a:lnTo>
                  <a:pt x="19891" y="16514"/>
                </a:lnTo>
                <a:lnTo>
                  <a:pt x="19948" y="13761"/>
                </a:lnTo>
                <a:lnTo>
                  <a:pt x="19891" y="10900"/>
                </a:lnTo>
                <a:lnTo>
                  <a:pt x="20574" y="10739"/>
                </a:lnTo>
                <a:lnTo>
                  <a:pt x="21259" y="10577"/>
                </a:lnTo>
                <a:lnTo>
                  <a:pt x="21885" y="10361"/>
                </a:lnTo>
                <a:lnTo>
                  <a:pt x="21543" y="9875"/>
                </a:lnTo>
                <a:lnTo>
                  <a:pt x="20973" y="10036"/>
                </a:lnTo>
                <a:lnTo>
                  <a:pt x="20461" y="10200"/>
                </a:lnTo>
                <a:lnTo>
                  <a:pt x="19891" y="10306"/>
                </a:lnTo>
                <a:lnTo>
                  <a:pt x="19833" y="9550"/>
                </a:lnTo>
                <a:lnTo>
                  <a:pt x="19833" y="8795"/>
                </a:lnTo>
                <a:lnTo>
                  <a:pt x="19776" y="8039"/>
                </a:lnTo>
                <a:lnTo>
                  <a:pt x="19605" y="7825"/>
                </a:lnTo>
                <a:lnTo>
                  <a:pt x="19150" y="7447"/>
                </a:lnTo>
                <a:lnTo>
                  <a:pt x="19206" y="8472"/>
                </a:lnTo>
                <a:lnTo>
                  <a:pt x="19263" y="9444"/>
                </a:lnTo>
                <a:lnTo>
                  <a:pt x="19321" y="10469"/>
                </a:lnTo>
                <a:lnTo>
                  <a:pt x="19378" y="13922"/>
                </a:lnTo>
                <a:lnTo>
                  <a:pt x="19321" y="16675"/>
                </a:lnTo>
                <a:lnTo>
                  <a:pt x="19150" y="19265"/>
                </a:lnTo>
                <a:lnTo>
                  <a:pt x="16300" y="19914"/>
                </a:lnTo>
                <a:lnTo>
                  <a:pt x="13336" y="20453"/>
                </a:lnTo>
                <a:lnTo>
                  <a:pt x="13279" y="20992"/>
                </a:lnTo>
                <a:lnTo>
                  <a:pt x="16300" y="20453"/>
                </a:lnTo>
                <a:lnTo>
                  <a:pt x="19150" y="19751"/>
                </a:lnTo>
                <a:lnTo>
                  <a:pt x="18979" y="22234"/>
                </a:lnTo>
                <a:lnTo>
                  <a:pt x="18751" y="24553"/>
                </a:lnTo>
                <a:lnTo>
                  <a:pt x="18409" y="26659"/>
                </a:lnTo>
                <a:lnTo>
                  <a:pt x="15672" y="27253"/>
                </a:lnTo>
                <a:lnTo>
                  <a:pt x="12766" y="27792"/>
                </a:lnTo>
                <a:lnTo>
                  <a:pt x="9745" y="28223"/>
                </a:lnTo>
                <a:lnTo>
                  <a:pt x="9745" y="15703"/>
                </a:lnTo>
                <a:lnTo>
                  <a:pt x="9689" y="18403"/>
                </a:lnTo>
                <a:lnTo>
                  <a:pt x="9632" y="20939"/>
                </a:lnTo>
                <a:lnTo>
                  <a:pt x="6668" y="21317"/>
                </a:lnTo>
                <a:lnTo>
                  <a:pt x="3590" y="21586"/>
                </a:lnTo>
                <a:lnTo>
                  <a:pt x="398" y="21748"/>
                </a:lnTo>
                <a:lnTo>
                  <a:pt x="398" y="7663"/>
                </a:lnTo>
                <a:lnTo>
                  <a:pt x="342" y="4802"/>
                </a:lnTo>
                <a:lnTo>
                  <a:pt x="283" y="4047"/>
                </a:lnTo>
                <a:lnTo>
                  <a:pt x="283" y="2697"/>
                </a:lnTo>
                <a:lnTo>
                  <a:pt x="227" y="1349"/>
                </a:lnTo>
                <a:lnTo>
                  <a:pt x="342" y="26389"/>
                </a:lnTo>
                <a:lnTo>
                  <a:pt x="398" y="24392"/>
                </a:lnTo>
                <a:lnTo>
                  <a:pt x="398" y="22287"/>
                </a:lnTo>
                <a:lnTo>
                  <a:pt x="3534" y="22125"/>
                </a:lnTo>
                <a:lnTo>
                  <a:pt x="6611" y="21856"/>
                </a:lnTo>
                <a:lnTo>
                  <a:pt x="9632" y="21478"/>
                </a:lnTo>
                <a:lnTo>
                  <a:pt x="9517" y="23745"/>
                </a:lnTo>
                <a:lnTo>
                  <a:pt x="9403" y="25903"/>
                </a:lnTo>
                <a:lnTo>
                  <a:pt x="9233" y="27845"/>
                </a:lnTo>
                <a:lnTo>
                  <a:pt x="9233" y="28278"/>
                </a:lnTo>
                <a:lnTo>
                  <a:pt x="6325" y="28656"/>
                </a:lnTo>
                <a:lnTo>
                  <a:pt x="3304" y="28925"/>
                </a:lnTo>
                <a:lnTo>
                  <a:pt x="227" y="29034"/>
                </a:lnTo>
                <a:lnTo>
                  <a:pt x="227" y="0"/>
                </a:lnTo>
                <a:lnTo>
                  <a:pt x="0" y="33296"/>
                </a:lnTo>
                <a:lnTo>
                  <a:pt x="114" y="31515"/>
                </a:lnTo>
                <a:lnTo>
                  <a:pt x="227" y="29465"/>
                </a:lnTo>
                <a:lnTo>
                  <a:pt x="3248" y="29356"/>
                </a:lnTo>
                <a:lnTo>
                  <a:pt x="6269" y="29087"/>
                </a:lnTo>
                <a:lnTo>
                  <a:pt x="9175" y="28709"/>
                </a:lnTo>
                <a:lnTo>
                  <a:pt x="8947" y="30759"/>
                </a:lnTo>
                <a:lnTo>
                  <a:pt x="8720" y="32595"/>
                </a:lnTo>
                <a:lnTo>
                  <a:pt x="8377" y="34159"/>
                </a:lnTo>
                <a:lnTo>
                  <a:pt x="8321" y="34537"/>
                </a:lnTo>
                <a:lnTo>
                  <a:pt x="8206" y="35078"/>
                </a:lnTo>
                <a:lnTo>
                  <a:pt x="8094" y="35562"/>
                </a:lnTo>
                <a:lnTo>
                  <a:pt x="7979" y="35995"/>
                </a:lnTo>
                <a:lnTo>
                  <a:pt x="8377" y="35887"/>
                </a:lnTo>
                <a:lnTo>
                  <a:pt x="8492" y="35456"/>
                </a:lnTo>
                <a:lnTo>
                  <a:pt x="8605" y="34970"/>
                </a:lnTo>
                <a:lnTo>
                  <a:pt x="8720" y="34484"/>
                </a:lnTo>
                <a:lnTo>
                  <a:pt x="10486" y="34268"/>
                </a:lnTo>
                <a:lnTo>
                  <a:pt x="12196" y="33998"/>
                </a:lnTo>
                <a:lnTo>
                  <a:pt x="13849" y="33673"/>
                </a:lnTo>
                <a:lnTo>
                  <a:pt x="14192" y="33459"/>
                </a:lnTo>
                <a:lnTo>
                  <a:pt x="14874" y="33081"/>
                </a:lnTo>
                <a:lnTo>
                  <a:pt x="12937" y="33459"/>
                </a:lnTo>
                <a:lnTo>
                  <a:pt x="10885" y="33837"/>
                </a:lnTo>
                <a:lnTo>
                  <a:pt x="8776" y="34106"/>
                </a:lnTo>
                <a:lnTo>
                  <a:pt x="9119" y="32487"/>
                </a:lnTo>
                <a:lnTo>
                  <a:pt x="9461" y="30706"/>
                </a:lnTo>
                <a:lnTo>
                  <a:pt x="9689" y="28656"/>
                </a:lnTo>
                <a:lnTo>
                  <a:pt x="12709" y="28278"/>
                </a:lnTo>
                <a:lnTo>
                  <a:pt x="15559" y="27737"/>
                </a:lnTo>
                <a:lnTo>
                  <a:pt x="18353" y="27090"/>
                </a:lnTo>
                <a:lnTo>
                  <a:pt x="18067" y="28656"/>
                </a:lnTo>
                <a:lnTo>
                  <a:pt x="17724" y="30167"/>
                </a:lnTo>
                <a:lnTo>
                  <a:pt x="17382" y="31462"/>
                </a:lnTo>
                <a:lnTo>
                  <a:pt x="17895" y="31084"/>
                </a:lnTo>
                <a:lnTo>
                  <a:pt x="18238" y="29842"/>
                </a:lnTo>
                <a:lnTo>
                  <a:pt x="18580" y="28493"/>
                </a:lnTo>
                <a:lnTo>
                  <a:pt x="18808" y="27037"/>
                </a:lnTo>
                <a:lnTo>
                  <a:pt x="20175" y="26659"/>
                </a:lnTo>
                <a:lnTo>
                  <a:pt x="21486" y="26334"/>
                </a:lnTo>
                <a:lnTo>
                  <a:pt x="22741" y="25956"/>
                </a:lnTo>
                <a:lnTo>
                  <a:pt x="23025" y="25417"/>
                </a:lnTo>
                <a:lnTo>
                  <a:pt x="21714" y="25848"/>
                </a:lnTo>
                <a:lnTo>
                  <a:pt x="20290" y="26173"/>
                </a:lnTo>
                <a:lnTo>
                  <a:pt x="18922" y="26551"/>
                </a:lnTo>
                <a:close/>
              </a:path>
            </a:pathLst>
          </a:custGeom>
          <a:solidFill>
            <a:srgbClr val="1287BB"/>
          </a:solidFill>
        </p:spPr>
        <p:txBody>
          <a:bodyPr wrap="square" lIns="0" tIns="0" rIns="0" bIns="0" rtlCol="0">
            <a:noAutofit/>
          </a:bodyPr>
          <a:lstStyle/>
          <a:p>
            <a:endParaRPr/>
          </a:p>
        </p:txBody>
      </p:sp>
      <p:sp>
        <p:nvSpPr>
          <p:cNvPr id="547" name="object 547"/>
          <p:cNvSpPr/>
          <p:nvPr/>
        </p:nvSpPr>
        <p:spPr>
          <a:xfrm>
            <a:off x="412591" y="748739"/>
            <a:ext cx="31290" cy="34915"/>
          </a:xfrm>
          <a:custGeom>
            <a:avLst/>
            <a:gdLst/>
            <a:ahLst/>
            <a:cxnLst/>
            <a:rect l="l" t="t" r="r" b="b"/>
            <a:pathLst>
              <a:path w="31290" h="34915">
                <a:moveTo>
                  <a:pt x="21315" y="21803"/>
                </a:moveTo>
                <a:lnTo>
                  <a:pt x="21315" y="16567"/>
                </a:lnTo>
                <a:lnTo>
                  <a:pt x="21371" y="13114"/>
                </a:lnTo>
                <a:lnTo>
                  <a:pt x="21430" y="10469"/>
                </a:lnTo>
                <a:lnTo>
                  <a:pt x="21486" y="7716"/>
                </a:lnTo>
                <a:lnTo>
                  <a:pt x="21601" y="4856"/>
                </a:lnTo>
                <a:lnTo>
                  <a:pt x="23651" y="4964"/>
                </a:lnTo>
                <a:lnTo>
                  <a:pt x="25703" y="5019"/>
                </a:lnTo>
                <a:lnTo>
                  <a:pt x="27812" y="4964"/>
                </a:lnTo>
                <a:lnTo>
                  <a:pt x="29864" y="4964"/>
                </a:lnTo>
                <a:lnTo>
                  <a:pt x="30891" y="4911"/>
                </a:lnTo>
                <a:lnTo>
                  <a:pt x="30948" y="7772"/>
                </a:lnTo>
                <a:lnTo>
                  <a:pt x="31004" y="10522"/>
                </a:lnTo>
                <a:lnTo>
                  <a:pt x="31061" y="13167"/>
                </a:lnTo>
                <a:lnTo>
                  <a:pt x="31290" y="53"/>
                </a:lnTo>
                <a:lnTo>
                  <a:pt x="30777" y="0"/>
                </a:lnTo>
                <a:lnTo>
                  <a:pt x="30777" y="1402"/>
                </a:lnTo>
                <a:lnTo>
                  <a:pt x="30833" y="2805"/>
                </a:lnTo>
                <a:lnTo>
                  <a:pt x="30891" y="4155"/>
                </a:lnTo>
                <a:lnTo>
                  <a:pt x="29864" y="4208"/>
                </a:lnTo>
                <a:lnTo>
                  <a:pt x="28839" y="4208"/>
                </a:lnTo>
                <a:lnTo>
                  <a:pt x="27812" y="4263"/>
                </a:lnTo>
                <a:lnTo>
                  <a:pt x="25703" y="4263"/>
                </a:lnTo>
                <a:lnTo>
                  <a:pt x="23651" y="4208"/>
                </a:lnTo>
                <a:lnTo>
                  <a:pt x="21657" y="4100"/>
                </a:lnTo>
                <a:lnTo>
                  <a:pt x="21714" y="2805"/>
                </a:lnTo>
                <a:lnTo>
                  <a:pt x="21772" y="1511"/>
                </a:lnTo>
                <a:lnTo>
                  <a:pt x="21829" y="216"/>
                </a:lnTo>
                <a:lnTo>
                  <a:pt x="21543" y="216"/>
                </a:lnTo>
                <a:lnTo>
                  <a:pt x="21031" y="269"/>
                </a:lnTo>
                <a:lnTo>
                  <a:pt x="20973" y="1564"/>
                </a:lnTo>
                <a:lnTo>
                  <a:pt x="20916" y="2805"/>
                </a:lnTo>
                <a:lnTo>
                  <a:pt x="20860" y="4100"/>
                </a:lnTo>
                <a:lnTo>
                  <a:pt x="17839" y="3886"/>
                </a:lnTo>
                <a:lnTo>
                  <a:pt x="14874" y="3616"/>
                </a:lnTo>
                <a:lnTo>
                  <a:pt x="12025" y="3183"/>
                </a:lnTo>
                <a:lnTo>
                  <a:pt x="14874" y="4316"/>
                </a:lnTo>
                <a:lnTo>
                  <a:pt x="17839" y="4641"/>
                </a:lnTo>
                <a:lnTo>
                  <a:pt x="20860" y="4802"/>
                </a:lnTo>
                <a:lnTo>
                  <a:pt x="20745" y="7663"/>
                </a:lnTo>
                <a:lnTo>
                  <a:pt x="20689" y="10469"/>
                </a:lnTo>
                <a:lnTo>
                  <a:pt x="20632" y="13114"/>
                </a:lnTo>
                <a:lnTo>
                  <a:pt x="17553" y="12897"/>
                </a:lnTo>
                <a:lnTo>
                  <a:pt x="14532" y="12628"/>
                </a:lnTo>
                <a:lnTo>
                  <a:pt x="11626" y="12197"/>
                </a:lnTo>
                <a:lnTo>
                  <a:pt x="11570" y="15650"/>
                </a:lnTo>
                <a:lnTo>
                  <a:pt x="11626" y="12789"/>
                </a:lnTo>
                <a:lnTo>
                  <a:pt x="14532" y="13222"/>
                </a:lnTo>
                <a:lnTo>
                  <a:pt x="17553" y="13491"/>
                </a:lnTo>
                <a:lnTo>
                  <a:pt x="20632" y="13708"/>
                </a:lnTo>
                <a:lnTo>
                  <a:pt x="20632" y="19266"/>
                </a:lnTo>
                <a:lnTo>
                  <a:pt x="20689" y="21803"/>
                </a:lnTo>
                <a:lnTo>
                  <a:pt x="17611" y="21639"/>
                </a:lnTo>
                <a:lnTo>
                  <a:pt x="14647" y="21317"/>
                </a:lnTo>
                <a:lnTo>
                  <a:pt x="11741" y="20939"/>
                </a:lnTo>
                <a:lnTo>
                  <a:pt x="11626" y="18348"/>
                </a:lnTo>
                <a:lnTo>
                  <a:pt x="11854" y="28170"/>
                </a:lnTo>
                <a:lnTo>
                  <a:pt x="8720" y="27739"/>
                </a:lnTo>
                <a:lnTo>
                  <a:pt x="5699" y="27145"/>
                </a:lnTo>
                <a:lnTo>
                  <a:pt x="2906" y="26442"/>
                </a:lnTo>
                <a:lnTo>
                  <a:pt x="2507" y="24339"/>
                </a:lnTo>
                <a:lnTo>
                  <a:pt x="2223" y="22017"/>
                </a:lnTo>
                <a:lnTo>
                  <a:pt x="2052" y="19589"/>
                </a:lnTo>
                <a:lnTo>
                  <a:pt x="4958" y="20291"/>
                </a:lnTo>
                <a:lnTo>
                  <a:pt x="4901" y="19750"/>
                </a:lnTo>
                <a:lnTo>
                  <a:pt x="2052" y="19050"/>
                </a:lnTo>
                <a:lnTo>
                  <a:pt x="1881" y="16459"/>
                </a:lnTo>
                <a:lnTo>
                  <a:pt x="1993" y="24176"/>
                </a:lnTo>
                <a:lnTo>
                  <a:pt x="2394" y="26334"/>
                </a:lnTo>
                <a:lnTo>
                  <a:pt x="1595" y="26120"/>
                </a:lnTo>
                <a:lnTo>
                  <a:pt x="797" y="25903"/>
                </a:lnTo>
                <a:lnTo>
                  <a:pt x="0" y="25634"/>
                </a:lnTo>
                <a:lnTo>
                  <a:pt x="283" y="26173"/>
                </a:lnTo>
                <a:lnTo>
                  <a:pt x="1025" y="26389"/>
                </a:lnTo>
                <a:lnTo>
                  <a:pt x="1766" y="26550"/>
                </a:lnTo>
                <a:lnTo>
                  <a:pt x="2507" y="26767"/>
                </a:lnTo>
                <a:lnTo>
                  <a:pt x="2563" y="27036"/>
                </a:lnTo>
                <a:lnTo>
                  <a:pt x="2622" y="27522"/>
                </a:lnTo>
                <a:lnTo>
                  <a:pt x="2793" y="28223"/>
                </a:lnTo>
                <a:lnTo>
                  <a:pt x="2964" y="28925"/>
                </a:lnTo>
                <a:lnTo>
                  <a:pt x="3133" y="29573"/>
                </a:lnTo>
                <a:lnTo>
                  <a:pt x="3703" y="30112"/>
                </a:lnTo>
                <a:lnTo>
                  <a:pt x="3476" y="29250"/>
                </a:lnTo>
                <a:lnTo>
                  <a:pt x="3248" y="28386"/>
                </a:lnTo>
                <a:lnTo>
                  <a:pt x="3077" y="27414"/>
                </a:lnTo>
                <a:lnTo>
                  <a:pt x="2964" y="26875"/>
                </a:lnTo>
                <a:lnTo>
                  <a:pt x="5814" y="27576"/>
                </a:lnTo>
                <a:lnTo>
                  <a:pt x="8776" y="28170"/>
                </a:lnTo>
                <a:lnTo>
                  <a:pt x="11912" y="28601"/>
                </a:lnTo>
                <a:lnTo>
                  <a:pt x="12196" y="30653"/>
                </a:lnTo>
                <a:lnTo>
                  <a:pt x="12367" y="28223"/>
                </a:lnTo>
                <a:lnTo>
                  <a:pt x="12083" y="26173"/>
                </a:lnTo>
                <a:lnTo>
                  <a:pt x="11912" y="23853"/>
                </a:lnTo>
                <a:lnTo>
                  <a:pt x="11741" y="21425"/>
                </a:lnTo>
                <a:lnTo>
                  <a:pt x="14647" y="21856"/>
                </a:lnTo>
                <a:lnTo>
                  <a:pt x="17611" y="22125"/>
                </a:lnTo>
                <a:lnTo>
                  <a:pt x="20689" y="22287"/>
                </a:lnTo>
                <a:lnTo>
                  <a:pt x="20745" y="24447"/>
                </a:lnTo>
                <a:lnTo>
                  <a:pt x="20802" y="26497"/>
                </a:lnTo>
                <a:lnTo>
                  <a:pt x="20916" y="28331"/>
                </a:lnTo>
                <a:lnTo>
                  <a:pt x="20973" y="28817"/>
                </a:lnTo>
                <a:lnTo>
                  <a:pt x="21087" y="31517"/>
                </a:lnTo>
                <a:lnTo>
                  <a:pt x="21315" y="33351"/>
                </a:lnTo>
                <a:lnTo>
                  <a:pt x="21486" y="34915"/>
                </a:lnTo>
                <a:lnTo>
                  <a:pt x="21486" y="28331"/>
                </a:lnTo>
                <a:lnTo>
                  <a:pt x="21430" y="26497"/>
                </a:lnTo>
                <a:lnTo>
                  <a:pt x="21371" y="24500"/>
                </a:lnTo>
                <a:lnTo>
                  <a:pt x="21371" y="22342"/>
                </a:lnTo>
                <a:lnTo>
                  <a:pt x="23710" y="22450"/>
                </a:lnTo>
                <a:lnTo>
                  <a:pt x="26102" y="22503"/>
                </a:lnTo>
                <a:lnTo>
                  <a:pt x="28497" y="22450"/>
                </a:lnTo>
                <a:lnTo>
                  <a:pt x="29409" y="22450"/>
                </a:lnTo>
                <a:lnTo>
                  <a:pt x="29351" y="21909"/>
                </a:lnTo>
                <a:lnTo>
                  <a:pt x="28497" y="21909"/>
                </a:lnTo>
                <a:lnTo>
                  <a:pt x="26102" y="21964"/>
                </a:lnTo>
                <a:lnTo>
                  <a:pt x="23710" y="21909"/>
                </a:lnTo>
                <a:lnTo>
                  <a:pt x="21315" y="21803"/>
                </a:lnTo>
                <a:close/>
              </a:path>
            </a:pathLst>
          </a:custGeom>
          <a:solidFill>
            <a:srgbClr val="1287BB"/>
          </a:solidFill>
        </p:spPr>
        <p:txBody>
          <a:bodyPr wrap="square" lIns="0" tIns="0" rIns="0" bIns="0" rtlCol="0">
            <a:noAutofit/>
          </a:bodyPr>
          <a:lstStyle/>
          <a:p>
            <a:endParaRPr/>
          </a:p>
        </p:txBody>
      </p:sp>
      <p:sp>
        <p:nvSpPr>
          <p:cNvPr id="548" name="object 548"/>
          <p:cNvSpPr/>
          <p:nvPr/>
        </p:nvSpPr>
        <p:spPr>
          <a:xfrm>
            <a:off x="444165" y="748847"/>
            <a:ext cx="114" cy="29034"/>
          </a:xfrm>
          <a:custGeom>
            <a:avLst/>
            <a:gdLst/>
            <a:ahLst/>
            <a:cxnLst/>
            <a:rect l="l" t="t" r="r" b="b"/>
            <a:pathLst>
              <a:path w="114" h="29034">
                <a:moveTo>
                  <a:pt x="114" y="26389"/>
                </a:moveTo>
                <a:lnTo>
                  <a:pt x="0" y="1349"/>
                </a:lnTo>
                <a:lnTo>
                  <a:pt x="0" y="0"/>
                </a:lnTo>
                <a:lnTo>
                  <a:pt x="0" y="29034"/>
                </a:lnTo>
                <a:lnTo>
                  <a:pt x="0" y="28223"/>
                </a:lnTo>
                <a:lnTo>
                  <a:pt x="114" y="26389"/>
                </a:lnTo>
                <a:close/>
              </a:path>
            </a:pathLst>
          </a:custGeom>
          <a:solidFill>
            <a:srgbClr val="1287BB"/>
          </a:solidFill>
        </p:spPr>
        <p:txBody>
          <a:bodyPr wrap="square" lIns="0" tIns="0" rIns="0" bIns="0" rtlCol="0">
            <a:noAutofit/>
          </a:bodyPr>
          <a:lstStyle/>
          <a:p>
            <a:endParaRPr/>
          </a:p>
        </p:txBody>
      </p:sp>
      <p:sp>
        <p:nvSpPr>
          <p:cNvPr id="549" name="object 549"/>
          <p:cNvSpPr/>
          <p:nvPr/>
        </p:nvSpPr>
        <p:spPr>
          <a:xfrm>
            <a:off x="433906" y="748792"/>
            <a:ext cx="18409" cy="37669"/>
          </a:xfrm>
          <a:custGeom>
            <a:avLst/>
            <a:gdLst/>
            <a:ahLst/>
            <a:cxnLst/>
            <a:rect l="l" t="t" r="r" b="b"/>
            <a:pathLst>
              <a:path w="18409" h="37669">
                <a:moveTo>
                  <a:pt x="9860" y="34970"/>
                </a:moveTo>
                <a:lnTo>
                  <a:pt x="10031" y="33351"/>
                </a:lnTo>
                <a:lnTo>
                  <a:pt x="10259" y="55"/>
                </a:lnTo>
                <a:lnTo>
                  <a:pt x="9975" y="0"/>
                </a:lnTo>
                <a:lnTo>
                  <a:pt x="9745" y="13114"/>
                </a:lnTo>
                <a:lnTo>
                  <a:pt x="8492" y="13169"/>
                </a:lnTo>
                <a:lnTo>
                  <a:pt x="7238" y="13222"/>
                </a:lnTo>
                <a:lnTo>
                  <a:pt x="3933" y="13222"/>
                </a:lnTo>
                <a:lnTo>
                  <a:pt x="1995" y="13169"/>
                </a:lnTo>
                <a:lnTo>
                  <a:pt x="56" y="13060"/>
                </a:lnTo>
                <a:lnTo>
                  <a:pt x="0" y="16514"/>
                </a:lnTo>
                <a:lnTo>
                  <a:pt x="56" y="13655"/>
                </a:lnTo>
                <a:lnTo>
                  <a:pt x="1995" y="13761"/>
                </a:lnTo>
                <a:lnTo>
                  <a:pt x="3933" y="13816"/>
                </a:lnTo>
                <a:lnTo>
                  <a:pt x="7238" y="13816"/>
                </a:lnTo>
                <a:lnTo>
                  <a:pt x="8492" y="13761"/>
                </a:lnTo>
                <a:lnTo>
                  <a:pt x="9745" y="13761"/>
                </a:lnTo>
                <a:lnTo>
                  <a:pt x="9803" y="16569"/>
                </a:lnTo>
                <a:lnTo>
                  <a:pt x="9803" y="21803"/>
                </a:lnTo>
                <a:lnTo>
                  <a:pt x="8947" y="21856"/>
                </a:lnTo>
                <a:lnTo>
                  <a:pt x="8035" y="21856"/>
                </a:lnTo>
                <a:lnTo>
                  <a:pt x="8094" y="22397"/>
                </a:lnTo>
                <a:lnTo>
                  <a:pt x="8947" y="22397"/>
                </a:lnTo>
                <a:lnTo>
                  <a:pt x="9803" y="22342"/>
                </a:lnTo>
                <a:lnTo>
                  <a:pt x="9803" y="24447"/>
                </a:lnTo>
                <a:lnTo>
                  <a:pt x="9745" y="26444"/>
                </a:lnTo>
                <a:lnTo>
                  <a:pt x="9689" y="28278"/>
                </a:lnTo>
                <a:lnTo>
                  <a:pt x="9689" y="29089"/>
                </a:lnTo>
                <a:lnTo>
                  <a:pt x="8492" y="29142"/>
                </a:lnTo>
                <a:lnTo>
                  <a:pt x="9689" y="29575"/>
                </a:lnTo>
                <a:lnTo>
                  <a:pt x="9632" y="31570"/>
                </a:lnTo>
                <a:lnTo>
                  <a:pt x="9517" y="33351"/>
                </a:lnTo>
                <a:lnTo>
                  <a:pt x="9405" y="34970"/>
                </a:lnTo>
                <a:lnTo>
                  <a:pt x="8206" y="35025"/>
                </a:lnTo>
                <a:lnTo>
                  <a:pt x="4046" y="35025"/>
                </a:lnTo>
                <a:lnTo>
                  <a:pt x="2336" y="34970"/>
                </a:lnTo>
                <a:lnTo>
                  <a:pt x="4046" y="35403"/>
                </a:lnTo>
                <a:lnTo>
                  <a:pt x="8206" y="35403"/>
                </a:lnTo>
                <a:lnTo>
                  <a:pt x="9405" y="35348"/>
                </a:lnTo>
                <a:lnTo>
                  <a:pt x="9290" y="36211"/>
                </a:lnTo>
                <a:lnTo>
                  <a:pt x="9233" y="36967"/>
                </a:lnTo>
                <a:lnTo>
                  <a:pt x="9175" y="37669"/>
                </a:lnTo>
                <a:lnTo>
                  <a:pt x="9517" y="37614"/>
                </a:lnTo>
                <a:lnTo>
                  <a:pt x="9632" y="36914"/>
                </a:lnTo>
                <a:lnTo>
                  <a:pt x="9745" y="36158"/>
                </a:lnTo>
                <a:lnTo>
                  <a:pt x="9803" y="35348"/>
                </a:lnTo>
                <a:lnTo>
                  <a:pt x="12766" y="35240"/>
                </a:lnTo>
                <a:lnTo>
                  <a:pt x="15616" y="34970"/>
                </a:lnTo>
                <a:lnTo>
                  <a:pt x="18353" y="34592"/>
                </a:lnTo>
                <a:lnTo>
                  <a:pt x="18409" y="34214"/>
                </a:lnTo>
                <a:lnTo>
                  <a:pt x="15674" y="34592"/>
                </a:lnTo>
                <a:lnTo>
                  <a:pt x="12824" y="34809"/>
                </a:lnTo>
                <a:lnTo>
                  <a:pt x="9860" y="34970"/>
                </a:lnTo>
                <a:close/>
              </a:path>
            </a:pathLst>
          </a:custGeom>
          <a:solidFill>
            <a:srgbClr val="1287BB"/>
          </a:solidFill>
        </p:spPr>
        <p:txBody>
          <a:bodyPr wrap="square" lIns="0" tIns="0" rIns="0" bIns="0" rtlCol="0">
            <a:noAutofit/>
          </a:bodyPr>
          <a:lstStyle/>
          <a:p>
            <a:endParaRPr/>
          </a:p>
        </p:txBody>
      </p:sp>
      <p:sp>
        <p:nvSpPr>
          <p:cNvPr id="550" name="object 550"/>
          <p:cNvSpPr/>
          <p:nvPr/>
        </p:nvSpPr>
        <p:spPr>
          <a:xfrm>
            <a:off x="420798" y="776963"/>
            <a:ext cx="22797" cy="9336"/>
          </a:xfrm>
          <a:custGeom>
            <a:avLst/>
            <a:gdLst/>
            <a:ahLst/>
            <a:cxnLst/>
            <a:rect l="l" t="t" r="r" b="b"/>
            <a:pathLst>
              <a:path w="22797" h="9336">
                <a:moveTo>
                  <a:pt x="342" y="5235"/>
                </a:moveTo>
                <a:lnTo>
                  <a:pt x="1083" y="5613"/>
                </a:lnTo>
                <a:lnTo>
                  <a:pt x="2336" y="5829"/>
                </a:lnTo>
                <a:lnTo>
                  <a:pt x="3647" y="6044"/>
                </a:lnTo>
                <a:lnTo>
                  <a:pt x="4958" y="6260"/>
                </a:lnTo>
                <a:lnTo>
                  <a:pt x="5185" y="7016"/>
                </a:lnTo>
                <a:lnTo>
                  <a:pt x="5643" y="7177"/>
                </a:lnTo>
                <a:lnTo>
                  <a:pt x="5471" y="6746"/>
                </a:lnTo>
                <a:lnTo>
                  <a:pt x="5357" y="6314"/>
                </a:lnTo>
                <a:lnTo>
                  <a:pt x="7922" y="6691"/>
                </a:lnTo>
                <a:lnTo>
                  <a:pt x="10601" y="6963"/>
                </a:lnTo>
                <a:lnTo>
                  <a:pt x="13336" y="7069"/>
                </a:lnTo>
                <a:lnTo>
                  <a:pt x="13451" y="7880"/>
                </a:lnTo>
                <a:lnTo>
                  <a:pt x="13622" y="8635"/>
                </a:lnTo>
                <a:lnTo>
                  <a:pt x="13735" y="9336"/>
                </a:lnTo>
                <a:lnTo>
                  <a:pt x="14077" y="9336"/>
                </a:lnTo>
                <a:lnTo>
                  <a:pt x="13964" y="8689"/>
                </a:lnTo>
                <a:lnTo>
                  <a:pt x="13906" y="7933"/>
                </a:lnTo>
                <a:lnTo>
                  <a:pt x="13793" y="7124"/>
                </a:lnTo>
                <a:lnTo>
                  <a:pt x="15444" y="7177"/>
                </a:lnTo>
                <a:lnTo>
                  <a:pt x="17154" y="7232"/>
                </a:lnTo>
                <a:lnTo>
                  <a:pt x="15444" y="6800"/>
                </a:lnTo>
                <a:lnTo>
                  <a:pt x="13735" y="6746"/>
                </a:lnTo>
                <a:lnTo>
                  <a:pt x="13565" y="5127"/>
                </a:lnTo>
                <a:lnTo>
                  <a:pt x="13451" y="3346"/>
                </a:lnTo>
                <a:lnTo>
                  <a:pt x="13336" y="1349"/>
                </a:lnTo>
                <a:lnTo>
                  <a:pt x="15217" y="1404"/>
                </a:lnTo>
                <a:lnTo>
                  <a:pt x="17154" y="1457"/>
                </a:lnTo>
                <a:lnTo>
                  <a:pt x="21601" y="1458"/>
                </a:lnTo>
                <a:lnTo>
                  <a:pt x="22797" y="1404"/>
                </a:lnTo>
                <a:lnTo>
                  <a:pt x="21601" y="972"/>
                </a:lnTo>
                <a:lnTo>
                  <a:pt x="20346" y="1027"/>
                </a:lnTo>
                <a:lnTo>
                  <a:pt x="17154" y="1027"/>
                </a:lnTo>
                <a:lnTo>
                  <a:pt x="15217" y="972"/>
                </a:lnTo>
                <a:lnTo>
                  <a:pt x="13336" y="863"/>
                </a:lnTo>
                <a:lnTo>
                  <a:pt x="13279" y="377"/>
                </a:lnTo>
                <a:lnTo>
                  <a:pt x="13279" y="6691"/>
                </a:lnTo>
                <a:lnTo>
                  <a:pt x="10544" y="6585"/>
                </a:lnTo>
                <a:lnTo>
                  <a:pt x="7866" y="6314"/>
                </a:lnTo>
                <a:lnTo>
                  <a:pt x="5300" y="5936"/>
                </a:lnTo>
                <a:lnTo>
                  <a:pt x="4845" y="4318"/>
                </a:lnTo>
                <a:lnTo>
                  <a:pt x="4503" y="2483"/>
                </a:lnTo>
                <a:lnTo>
                  <a:pt x="4217" y="485"/>
                </a:lnTo>
                <a:lnTo>
                  <a:pt x="7010" y="863"/>
                </a:lnTo>
                <a:lnTo>
                  <a:pt x="9860" y="1133"/>
                </a:lnTo>
                <a:lnTo>
                  <a:pt x="12766" y="1296"/>
                </a:lnTo>
                <a:lnTo>
                  <a:pt x="12881" y="3293"/>
                </a:lnTo>
                <a:lnTo>
                  <a:pt x="12766" y="594"/>
                </a:lnTo>
                <a:lnTo>
                  <a:pt x="12766" y="863"/>
                </a:lnTo>
                <a:lnTo>
                  <a:pt x="9803" y="702"/>
                </a:lnTo>
                <a:lnTo>
                  <a:pt x="6954" y="432"/>
                </a:lnTo>
                <a:lnTo>
                  <a:pt x="4160" y="0"/>
                </a:lnTo>
                <a:lnTo>
                  <a:pt x="3989" y="2429"/>
                </a:lnTo>
                <a:lnTo>
                  <a:pt x="4388" y="4263"/>
                </a:lnTo>
                <a:lnTo>
                  <a:pt x="4845" y="5883"/>
                </a:lnTo>
                <a:lnTo>
                  <a:pt x="3192" y="5613"/>
                </a:lnTo>
                <a:lnTo>
                  <a:pt x="1538" y="5343"/>
                </a:lnTo>
                <a:lnTo>
                  <a:pt x="0" y="5019"/>
                </a:lnTo>
                <a:lnTo>
                  <a:pt x="342" y="5235"/>
                </a:lnTo>
                <a:close/>
              </a:path>
            </a:pathLst>
          </a:custGeom>
          <a:solidFill>
            <a:srgbClr val="1287BB"/>
          </a:solidFill>
        </p:spPr>
        <p:txBody>
          <a:bodyPr wrap="square" lIns="0" tIns="0" rIns="0" bIns="0" rtlCol="0">
            <a:noAutofit/>
          </a:bodyPr>
          <a:lstStyle/>
          <a:p>
            <a:endParaRPr/>
          </a:p>
        </p:txBody>
      </p:sp>
      <p:sp>
        <p:nvSpPr>
          <p:cNvPr id="551" name="object 551"/>
          <p:cNvSpPr/>
          <p:nvPr/>
        </p:nvSpPr>
        <p:spPr>
          <a:xfrm>
            <a:off x="444337" y="756511"/>
            <a:ext cx="56" cy="14084"/>
          </a:xfrm>
          <a:custGeom>
            <a:avLst/>
            <a:gdLst/>
            <a:ahLst/>
            <a:cxnLst/>
            <a:rect l="l" t="t" r="r" b="b"/>
            <a:pathLst>
              <a:path w="56" h="14084">
                <a:moveTo>
                  <a:pt x="0" y="0"/>
                </a:moveTo>
                <a:lnTo>
                  <a:pt x="0" y="14084"/>
                </a:lnTo>
                <a:lnTo>
                  <a:pt x="56" y="11547"/>
                </a:lnTo>
                <a:lnTo>
                  <a:pt x="56" y="2750"/>
                </a:lnTo>
                <a:lnTo>
                  <a:pt x="0" y="0"/>
                </a:lnTo>
                <a:close/>
              </a:path>
            </a:pathLst>
          </a:custGeom>
          <a:solidFill>
            <a:srgbClr val="1789BE"/>
          </a:solidFill>
        </p:spPr>
        <p:txBody>
          <a:bodyPr wrap="square" lIns="0" tIns="0" rIns="0" bIns="0" rtlCol="0">
            <a:noAutofit/>
          </a:bodyPr>
          <a:lstStyle/>
          <a:p>
            <a:endParaRPr/>
          </a:p>
        </p:txBody>
      </p:sp>
      <p:sp>
        <p:nvSpPr>
          <p:cNvPr id="552" name="object 552"/>
          <p:cNvSpPr/>
          <p:nvPr/>
        </p:nvSpPr>
        <p:spPr>
          <a:xfrm>
            <a:off x="444222" y="752084"/>
            <a:ext cx="9062" cy="1566"/>
          </a:xfrm>
          <a:custGeom>
            <a:avLst/>
            <a:gdLst/>
            <a:ahLst/>
            <a:cxnLst/>
            <a:rect l="l" t="t" r="r" b="b"/>
            <a:pathLst>
              <a:path w="9062" h="1566">
                <a:moveTo>
                  <a:pt x="58" y="1566"/>
                </a:moveTo>
                <a:lnTo>
                  <a:pt x="3079" y="1404"/>
                </a:lnTo>
                <a:lnTo>
                  <a:pt x="6100" y="1133"/>
                </a:lnTo>
                <a:lnTo>
                  <a:pt x="9062" y="702"/>
                </a:lnTo>
                <a:lnTo>
                  <a:pt x="9006" y="0"/>
                </a:lnTo>
                <a:lnTo>
                  <a:pt x="6100" y="377"/>
                </a:lnTo>
                <a:lnTo>
                  <a:pt x="3079" y="649"/>
                </a:lnTo>
                <a:lnTo>
                  <a:pt x="0" y="810"/>
                </a:lnTo>
                <a:lnTo>
                  <a:pt x="58" y="1566"/>
                </a:lnTo>
                <a:close/>
              </a:path>
            </a:pathLst>
          </a:custGeom>
          <a:solidFill>
            <a:srgbClr val="1789BE"/>
          </a:solidFill>
        </p:spPr>
        <p:txBody>
          <a:bodyPr wrap="square" lIns="0" tIns="0" rIns="0" bIns="0" rtlCol="0">
            <a:noAutofit/>
          </a:bodyPr>
          <a:lstStyle/>
          <a:p>
            <a:endParaRPr/>
          </a:p>
        </p:txBody>
      </p:sp>
      <p:sp>
        <p:nvSpPr>
          <p:cNvPr id="553" name="object 553"/>
          <p:cNvSpPr/>
          <p:nvPr/>
        </p:nvSpPr>
        <p:spPr>
          <a:xfrm>
            <a:off x="435902" y="761907"/>
            <a:ext cx="7808" cy="3455"/>
          </a:xfrm>
          <a:custGeom>
            <a:avLst/>
            <a:gdLst/>
            <a:ahLst/>
            <a:cxnLst/>
            <a:rect l="l" t="t" r="r" b="b"/>
            <a:pathLst>
              <a:path w="7808" h="3455">
                <a:moveTo>
                  <a:pt x="7808" y="3455"/>
                </a:moveTo>
                <a:lnTo>
                  <a:pt x="7749" y="0"/>
                </a:lnTo>
                <a:lnTo>
                  <a:pt x="6496" y="55"/>
                </a:lnTo>
                <a:lnTo>
                  <a:pt x="5242" y="108"/>
                </a:lnTo>
                <a:lnTo>
                  <a:pt x="1937" y="108"/>
                </a:lnTo>
                <a:lnTo>
                  <a:pt x="0" y="55"/>
                </a:lnTo>
                <a:lnTo>
                  <a:pt x="0" y="647"/>
                </a:lnTo>
                <a:lnTo>
                  <a:pt x="1937" y="702"/>
                </a:lnTo>
                <a:lnTo>
                  <a:pt x="5242" y="702"/>
                </a:lnTo>
                <a:lnTo>
                  <a:pt x="6496" y="647"/>
                </a:lnTo>
                <a:lnTo>
                  <a:pt x="7749" y="647"/>
                </a:lnTo>
                <a:lnTo>
                  <a:pt x="7808" y="3455"/>
                </a:lnTo>
                <a:close/>
              </a:path>
            </a:pathLst>
          </a:custGeom>
          <a:solidFill>
            <a:srgbClr val="1789BE"/>
          </a:solidFill>
        </p:spPr>
        <p:txBody>
          <a:bodyPr wrap="square" lIns="0" tIns="0" rIns="0" bIns="0" rtlCol="0">
            <a:noAutofit/>
          </a:bodyPr>
          <a:lstStyle/>
          <a:p>
            <a:endParaRPr/>
          </a:p>
        </p:txBody>
      </p:sp>
      <p:sp>
        <p:nvSpPr>
          <p:cNvPr id="554" name="object 554"/>
          <p:cNvSpPr/>
          <p:nvPr/>
        </p:nvSpPr>
        <p:spPr>
          <a:xfrm>
            <a:off x="421482" y="749495"/>
            <a:ext cx="22113" cy="36697"/>
          </a:xfrm>
          <a:custGeom>
            <a:avLst/>
            <a:gdLst/>
            <a:ahLst/>
            <a:cxnLst/>
            <a:rect l="l" t="t" r="r" b="b"/>
            <a:pathLst>
              <a:path w="22113" h="36697">
                <a:moveTo>
                  <a:pt x="342" y="32811"/>
                </a:moveTo>
                <a:lnTo>
                  <a:pt x="1081" y="33189"/>
                </a:lnTo>
                <a:lnTo>
                  <a:pt x="2108" y="33404"/>
                </a:lnTo>
                <a:lnTo>
                  <a:pt x="3192" y="33567"/>
                </a:lnTo>
                <a:lnTo>
                  <a:pt x="4273" y="33728"/>
                </a:lnTo>
                <a:lnTo>
                  <a:pt x="4444" y="34376"/>
                </a:lnTo>
                <a:lnTo>
                  <a:pt x="4901" y="34484"/>
                </a:lnTo>
                <a:lnTo>
                  <a:pt x="4672" y="33782"/>
                </a:lnTo>
                <a:lnTo>
                  <a:pt x="7238" y="34159"/>
                </a:lnTo>
                <a:lnTo>
                  <a:pt x="9916" y="34431"/>
                </a:lnTo>
                <a:lnTo>
                  <a:pt x="12651" y="34537"/>
                </a:lnTo>
                <a:lnTo>
                  <a:pt x="12766" y="35293"/>
                </a:lnTo>
                <a:lnTo>
                  <a:pt x="12881" y="35995"/>
                </a:lnTo>
                <a:lnTo>
                  <a:pt x="12993" y="36642"/>
                </a:lnTo>
                <a:lnTo>
                  <a:pt x="13392" y="36697"/>
                </a:lnTo>
                <a:lnTo>
                  <a:pt x="13279" y="36048"/>
                </a:lnTo>
                <a:lnTo>
                  <a:pt x="13165" y="35348"/>
                </a:lnTo>
                <a:lnTo>
                  <a:pt x="13108" y="34592"/>
                </a:lnTo>
                <a:lnTo>
                  <a:pt x="14760" y="34268"/>
                </a:lnTo>
                <a:lnTo>
                  <a:pt x="13050" y="34214"/>
                </a:lnTo>
                <a:lnTo>
                  <a:pt x="12881" y="32595"/>
                </a:lnTo>
                <a:lnTo>
                  <a:pt x="12766" y="30814"/>
                </a:lnTo>
                <a:lnTo>
                  <a:pt x="12651" y="28817"/>
                </a:lnTo>
                <a:lnTo>
                  <a:pt x="14532" y="28872"/>
                </a:lnTo>
                <a:lnTo>
                  <a:pt x="16470" y="28925"/>
                </a:lnTo>
                <a:lnTo>
                  <a:pt x="20916" y="28925"/>
                </a:lnTo>
                <a:lnTo>
                  <a:pt x="22113" y="28872"/>
                </a:lnTo>
                <a:lnTo>
                  <a:pt x="20916" y="28439"/>
                </a:lnTo>
                <a:lnTo>
                  <a:pt x="19662" y="28495"/>
                </a:lnTo>
                <a:lnTo>
                  <a:pt x="16470" y="28495"/>
                </a:lnTo>
                <a:lnTo>
                  <a:pt x="14532" y="28439"/>
                </a:lnTo>
                <a:lnTo>
                  <a:pt x="12651" y="28331"/>
                </a:lnTo>
                <a:lnTo>
                  <a:pt x="12595" y="27845"/>
                </a:lnTo>
                <a:lnTo>
                  <a:pt x="12595" y="34159"/>
                </a:lnTo>
                <a:lnTo>
                  <a:pt x="9860" y="34053"/>
                </a:lnTo>
                <a:lnTo>
                  <a:pt x="7181" y="33782"/>
                </a:lnTo>
                <a:lnTo>
                  <a:pt x="4615" y="33404"/>
                </a:lnTo>
                <a:lnTo>
                  <a:pt x="4160" y="31786"/>
                </a:lnTo>
                <a:lnTo>
                  <a:pt x="3818" y="29951"/>
                </a:lnTo>
                <a:lnTo>
                  <a:pt x="3532" y="27953"/>
                </a:lnTo>
                <a:lnTo>
                  <a:pt x="6325" y="28331"/>
                </a:lnTo>
                <a:lnTo>
                  <a:pt x="9175" y="28601"/>
                </a:lnTo>
                <a:lnTo>
                  <a:pt x="12081" y="28764"/>
                </a:lnTo>
                <a:lnTo>
                  <a:pt x="12196" y="30761"/>
                </a:lnTo>
                <a:lnTo>
                  <a:pt x="12651" y="0"/>
                </a:lnTo>
                <a:lnTo>
                  <a:pt x="12081" y="53"/>
                </a:lnTo>
                <a:lnTo>
                  <a:pt x="12081" y="1186"/>
                </a:lnTo>
                <a:lnTo>
                  <a:pt x="12025" y="2266"/>
                </a:lnTo>
                <a:lnTo>
                  <a:pt x="11968" y="3344"/>
                </a:lnTo>
                <a:lnTo>
                  <a:pt x="9004" y="3130"/>
                </a:lnTo>
                <a:lnTo>
                  <a:pt x="6041" y="2860"/>
                </a:lnTo>
                <a:lnTo>
                  <a:pt x="3248" y="2428"/>
                </a:lnTo>
                <a:lnTo>
                  <a:pt x="2791" y="2589"/>
                </a:lnTo>
                <a:lnTo>
                  <a:pt x="2791" y="8797"/>
                </a:lnTo>
                <a:lnTo>
                  <a:pt x="2906" y="5989"/>
                </a:lnTo>
                <a:lnTo>
                  <a:pt x="3077" y="3130"/>
                </a:lnTo>
                <a:lnTo>
                  <a:pt x="5983" y="3561"/>
                </a:lnTo>
                <a:lnTo>
                  <a:pt x="8947" y="3886"/>
                </a:lnTo>
                <a:lnTo>
                  <a:pt x="11968" y="4047"/>
                </a:lnTo>
                <a:lnTo>
                  <a:pt x="11854" y="6908"/>
                </a:lnTo>
                <a:lnTo>
                  <a:pt x="11797" y="9714"/>
                </a:lnTo>
                <a:lnTo>
                  <a:pt x="11741" y="12358"/>
                </a:lnTo>
                <a:lnTo>
                  <a:pt x="8661" y="12142"/>
                </a:lnTo>
                <a:lnTo>
                  <a:pt x="5641" y="11872"/>
                </a:lnTo>
                <a:lnTo>
                  <a:pt x="2734" y="11441"/>
                </a:lnTo>
                <a:lnTo>
                  <a:pt x="2678" y="14894"/>
                </a:lnTo>
                <a:lnTo>
                  <a:pt x="2734" y="12033"/>
                </a:lnTo>
                <a:lnTo>
                  <a:pt x="5641" y="12466"/>
                </a:lnTo>
                <a:lnTo>
                  <a:pt x="8661" y="12736"/>
                </a:lnTo>
                <a:lnTo>
                  <a:pt x="11741" y="12952"/>
                </a:lnTo>
                <a:lnTo>
                  <a:pt x="11741" y="18511"/>
                </a:lnTo>
                <a:lnTo>
                  <a:pt x="11797" y="21047"/>
                </a:lnTo>
                <a:lnTo>
                  <a:pt x="11854" y="23692"/>
                </a:lnTo>
                <a:lnTo>
                  <a:pt x="11910" y="25742"/>
                </a:lnTo>
                <a:lnTo>
                  <a:pt x="12025" y="27576"/>
                </a:lnTo>
                <a:lnTo>
                  <a:pt x="12081" y="28062"/>
                </a:lnTo>
                <a:lnTo>
                  <a:pt x="12081" y="28331"/>
                </a:lnTo>
                <a:lnTo>
                  <a:pt x="9119" y="28170"/>
                </a:lnTo>
                <a:lnTo>
                  <a:pt x="6269" y="27900"/>
                </a:lnTo>
                <a:lnTo>
                  <a:pt x="3476" y="27467"/>
                </a:lnTo>
                <a:lnTo>
                  <a:pt x="3304" y="29897"/>
                </a:lnTo>
                <a:lnTo>
                  <a:pt x="3703" y="31731"/>
                </a:lnTo>
                <a:lnTo>
                  <a:pt x="4160" y="33351"/>
                </a:lnTo>
                <a:lnTo>
                  <a:pt x="2734" y="33134"/>
                </a:lnTo>
                <a:lnTo>
                  <a:pt x="1367" y="32920"/>
                </a:lnTo>
                <a:lnTo>
                  <a:pt x="0" y="32648"/>
                </a:lnTo>
                <a:lnTo>
                  <a:pt x="342" y="32811"/>
                </a:lnTo>
                <a:close/>
              </a:path>
            </a:pathLst>
          </a:custGeom>
          <a:solidFill>
            <a:srgbClr val="1789BE"/>
          </a:solidFill>
        </p:spPr>
        <p:txBody>
          <a:bodyPr wrap="square" lIns="0" tIns="0" rIns="0" bIns="0" rtlCol="0">
            <a:noAutofit/>
          </a:bodyPr>
          <a:lstStyle/>
          <a:p>
            <a:endParaRPr/>
          </a:p>
        </p:txBody>
      </p:sp>
      <p:sp>
        <p:nvSpPr>
          <p:cNvPr id="555" name="object 555"/>
          <p:cNvSpPr/>
          <p:nvPr/>
        </p:nvSpPr>
        <p:spPr>
          <a:xfrm>
            <a:off x="434591" y="749333"/>
            <a:ext cx="28724" cy="37020"/>
          </a:xfrm>
          <a:custGeom>
            <a:avLst/>
            <a:gdLst/>
            <a:ahLst/>
            <a:cxnLst/>
            <a:rect l="l" t="t" r="r" b="b"/>
            <a:pathLst>
              <a:path w="28724" h="37020">
                <a:moveTo>
                  <a:pt x="28668" y="9983"/>
                </a:moveTo>
                <a:lnTo>
                  <a:pt x="25760" y="10684"/>
                </a:lnTo>
                <a:lnTo>
                  <a:pt x="22797" y="11225"/>
                </a:lnTo>
                <a:lnTo>
                  <a:pt x="19662" y="11656"/>
                </a:lnTo>
                <a:lnTo>
                  <a:pt x="19662" y="9011"/>
                </a:lnTo>
                <a:lnTo>
                  <a:pt x="19549" y="6205"/>
                </a:lnTo>
                <a:lnTo>
                  <a:pt x="19378" y="3345"/>
                </a:lnTo>
                <a:lnTo>
                  <a:pt x="20004" y="3291"/>
                </a:lnTo>
                <a:lnTo>
                  <a:pt x="20689" y="3183"/>
                </a:lnTo>
                <a:lnTo>
                  <a:pt x="21315" y="3075"/>
                </a:lnTo>
                <a:lnTo>
                  <a:pt x="20916" y="2859"/>
                </a:lnTo>
                <a:lnTo>
                  <a:pt x="20459" y="2697"/>
                </a:lnTo>
                <a:lnTo>
                  <a:pt x="19776" y="2536"/>
                </a:lnTo>
                <a:lnTo>
                  <a:pt x="19319" y="2644"/>
                </a:lnTo>
                <a:lnTo>
                  <a:pt x="19319" y="2211"/>
                </a:lnTo>
                <a:lnTo>
                  <a:pt x="19035" y="2158"/>
                </a:lnTo>
                <a:lnTo>
                  <a:pt x="18580" y="2211"/>
                </a:lnTo>
                <a:lnTo>
                  <a:pt x="18637" y="2750"/>
                </a:lnTo>
                <a:lnTo>
                  <a:pt x="18693" y="3453"/>
                </a:lnTo>
                <a:lnTo>
                  <a:pt x="18864" y="6314"/>
                </a:lnTo>
                <a:lnTo>
                  <a:pt x="18979" y="9119"/>
                </a:lnTo>
                <a:lnTo>
                  <a:pt x="19035" y="11764"/>
                </a:lnTo>
                <a:lnTo>
                  <a:pt x="16014" y="12142"/>
                </a:lnTo>
                <a:lnTo>
                  <a:pt x="12937" y="12411"/>
                </a:lnTo>
                <a:lnTo>
                  <a:pt x="9801" y="12573"/>
                </a:lnTo>
                <a:lnTo>
                  <a:pt x="9801" y="9928"/>
                </a:lnTo>
                <a:lnTo>
                  <a:pt x="9801" y="18725"/>
                </a:lnTo>
                <a:lnTo>
                  <a:pt x="9801" y="13167"/>
                </a:lnTo>
                <a:lnTo>
                  <a:pt x="12937" y="13005"/>
                </a:lnTo>
                <a:lnTo>
                  <a:pt x="16014" y="12736"/>
                </a:lnTo>
                <a:lnTo>
                  <a:pt x="19035" y="12358"/>
                </a:lnTo>
                <a:lnTo>
                  <a:pt x="19092" y="15217"/>
                </a:lnTo>
                <a:lnTo>
                  <a:pt x="19035" y="17917"/>
                </a:lnTo>
                <a:lnTo>
                  <a:pt x="18979" y="20453"/>
                </a:lnTo>
                <a:lnTo>
                  <a:pt x="16014" y="20831"/>
                </a:lnTo>
                <a:lnTo>
                  <a:pt x="12937" y="21100"/>
                </a:lnTo>
                <a:lnTo>
                  <a:pt x="9745" y="21262"/>
                </a:lnTo>
                <a:lnTo>
                  <a:pt x="9745" y="7177"/>
                </a:lnTo>
                <a:lnTo>
                  <a:pt x="9689" y="4316"/>
                </a:lnTo>
                <a:lnTo>
                  <a:pt x="9630" y="3561"/>
                </a:lnTo>
                <a:lnTo>
                  <a:pt x="9630" y="2373"/>
                </a:lnTo>
                <a:lnTo>
                  <a:pt x="9574" y="1186"/>
                </a:lnTo>
                <a:lnTo>
                  <a:pt x="9689" y="25903"/>
                </a:lnTo>
                <a:lnTo>
                  <a:pt x="9745" y="23906"/>
                </a:lnTo>
                <a:lnTo>
                  <a:pt x="9745" y="21801"/>
                </a:lnTo>
                <a:lnTo>
                  <a:pt x="12881" y="21639"/>
                </a:lnTo>
                <a:lnTo>
                  <a:pt x="15958" y="21370"/>
                </a:lnTo>
                <a:lnTo>
                  <a:pt x="18979" y="20992"/>
                </a:lnTo>
                <a:lnTo>
                  <a:pt x="18864" y="23259"/>
                </a:lnTo>
                <a:lnTo>
                  <a:pt x="18749" y="25417"/>
                </a:lnTo>
                <a:lnTo>
                  <a:pt x="18580" y="27359"/>
                </a:lnTo>
                <a:lnTo>
                  <a:pt x="18580" y="27792"/>
                </a:lnTo>
                <a:lnTo>
                  <a:pt x="15672" y="28170"/>
                </a:lnTo>
                <a:lnTo>
                  <a:pt x="12651" y="28439"/>
                </a:lnTo>
                <a:lnTo>
                  <a:pt x="9574" y="28548"/>
                </a:lnTo>
                <a:lnTo>
                  <a:pt x="9574" y="0"/>
                </a:lnTo>
                <a:lnTo>
                  <a:pt x="9346" y="32810"/>
                </a:lnTo>
                <a:lnTo>
                  <a:pt x="9461" y="31029"/>
                </a:lnTo>
                <a:lnTo>
                  <a:pt x="9574" y="28979"/>
                </a:lnTo>
                <a:lnTo>
                  <a:pt x="12595" y="28870"/>
                </a:lnTo>
                <a:lnTo>
                  <a:pt x="15616" y="28601"/>
                </a:lnTo>
                <a:lnTo>
                  <a:pt x="18522" y="28223"/>
                </a:lnTo>
                <a:lnTo>
                  <a:pt x="18294" y="30273"/>
                </a:lnTo>
                <a:lnTo>
                  <a:pt x="18067" y="32109"/>
                </a:lnTo>
                <a:lnTo>
                  <a:pt x="17724" y="33673"/>
                </a:lnTo>
                <a:lnTo>
                  <a:pt x="14989" y="34051"/>
                </a:lnTo>
                <a:lnTo>
                  <a:pt x="12140" y="34268"/>
                </a:lnTo>
                <a:lnTo>
                  <a:pt x="9175" y="34429"/>
                </a:lnTo>
                <a:lnTo>
                  <a:pt x="9119" y="16028"/>
                </a:lnTo>
                <a:lnTo>
                  <a:pt x="9119" y="21262"/>
                </a:lnTo>
                <a:lnTo>
                  <a:pt x="8263" y="21315"/>
                </a:lnTo>
                <a:lnTo>
                  <a:pt x="7350" y="21315"/>
                </a:lnTo>
                <a:lnTo>
                  <a:pt x="7409" y="21856"/>
                </a:lnTo>
                <a:lnTo>
                  <a:pt x="8263" y="21856"/>
                </a:lnTo>
                <a:lnTo>
                  <a:pt x="9119" y="21801"/>
                </a:lnTo>
                <a:lnTo>
                  <a:pt x="9119" y="23906"/>
                </a:lnTo>
                <a:lnTo>
                  <a:pt x="9060" y="25903"/>
                </a:lnTo>
                <a:lnTo>
                  <a:pt x="9004" y="27737"/>
                </a:lnTo>
                <a:lnTo>
                  <a:pt x="9004" y="28548"/>
                </a:lnTo>
                <a:lnTo>
                  <a:pt x="7808" y="28601"/>
                </a:lnTo>
                <a:lnTo>
                  <a:pt x="9004" y="29034"/>
                </a:lnTo>
                <a:lnTo>
                  <a:pt x="8947" y="31029"/>
                </a:lnTo>
                <a:lnTo>
                  <a:pt x="8833" y="32810"/>
                </a:lnTo>
                <a:lnTo>
                  <a:pt x="8720" y="34429"/>
                </a:lnTo>
                <a:lnTo>
                  <a:pt x="7522" y="34484"/>
                </a:lnTo>
                <a:lnTo>
                  <a:pt x="3361" y="34484"/>
                </a:lnTo>
                <a:lnTo>
                  <a:pt x="1651" y="34429"/>
                </a:lnTo>
                <a:lnTo>
                  <a:pt x="0" y="34754"/>
                </a:lnTo>
                <a:lnTo>
                  <a:pt x="1651" y="34807"/>
                </a:lnTo>
                <a:lnTo>
                  <a:pt x="3361" y="34862"/>
                </a:lnTo>
                <a:lnTo>
                  <a:pt x="7522" y="34862"/>
                </a:lnTo>
                <a:lnTo>
                  <a:pt x="8720" y="34807"/>
                </a:lnTo>
                <a:lnTo>
                  <a:pt x="8661" y="35617"/>
                </a:lnTo>
                <a:lnTo>
                  <a:pt x="8549" y="36318"/>
                </a:lnTo>
                <a:lnTo>
                  <a:pt x="8490" y="37020"/>
                </a:lnTo>
                <a:lnTo>
                  <a:pt x="8833" y="36965"/>
                </a:lnTo>
                <a:lnTo>
                  <a:pt x="8947" y="36318"/>
                </a:lnTo>
                <a:lnTo>
                  <a:pt x="9060" y="35562"/>
                </a:lnTo>
                <a:lnTo>
                  <a:pt x="9119" y="34807"/>
                </a:lnTo>
                <a:lnTo>
                  <a:pt x="12081" y="34698"/>
                </a:lnTo>
                <a:lnTo>
                  <a:pt x="14931" y="34429"/>
                </a:lnTo>
                <a:lnTo>
                  <a:pt x="17668" y="34051"/>
                </a:lnTo>
                <a:lnTo>
                  <a:pt x="17553" y="34484"/>
                </a:lnTo>
                <a:lnTo>
                  <a:pt x="17440" y="34915"/>
                </a:lnTo>
                <a:lnTo>
                  <a:pt x="17382" y="35348"/>
                </a:lnTo>
                <a:lnTo>
                  <a:pt x="17781" y="35184"/>
                </a:lnTo>
                <a:lnTo>
                  <a:pt x="17952" y="34429"/>
                </a:lnTo>
                <a:lnTo>
                  <a:pt x="18067" y="33998"/>
                </a:lnTo>
                <a:lnTo>
                  <a:pt x="19549" y="33782"/>
                </a:lnTo>
                <a:lnTo>
                  <a:pt x="21029" y="33565"/>
                </a:lnTo>
                <a:lnTo>
                  <a:pt x="22511" y="33296"/>
                </a:lnTo>
                <a:lnTo>
                  <a:pt x="22854" y="33134"/>
                </a:lnTo>
                <a:lnTo>
                  <a:pt x="23595" y="32703"/>
                </a:lnTo>
                <a:lnTo>
                  <a:pt x="21829" y="33081"/>
                </a:lnTo>
                <a:lnTo>
                  <a:pt x="20004" y="33351"/>
                </a:lnTo>
                <a:lnTo>
                  <a:pt x="18123" y="33620"/>
                </a:lnTo>
                <a:lnTo>
                  <a:pt x="18465" y="32001"/>
                </a:lnTo>
                <a:lnTo>
                  <a:pt x="18808" y="30220"/>
                </a:lnTo>
                <a:lnTo>
                  <a:pt x="19035" y="28170"/>
                </a:lnTo>
                <a:lnTo>
                  <a:pt x="19092" y="27737"/>
                </a:lnTo>
                <a:lnTo>
                  <a:pt x="19092" y="27414"/>
                </a:lnTo>
                <a:lnTo>
                  <a:pt x="19319" y="25417"/>
                </a:lnTo>
                <a:lnTo>
                  <a:pt x="19434" y="23259"/>
                </a:lnTo>
                <a:lnTo>
                  <a:pt x="19549" y="20937"/>
                </a:lnTo>
                <a:lnTo>
                  <a:pt x="22626" y="20506"/>
                </a:lnTo>
                <a:lnTo>
                  <a:pt x="22683" y="19967"/>
                </a:lnTo>
                <a:lnTo>
                  <a:pt x="19605" y="20398"/>
                </a:lnTo>
                <a:lnTo>
                  <a:pt x="19662" y="17862"/>
                </a:lnTo>
                <a:lnTo>
                  <a:pt x="19720" y="15109"/>
                </a:lnTo>
                <a:lnTo>
                  <a:pt x="19662" y="12250"/>
                </a:lnTo>
                <a:lnTo>
                  <a:pt x="22797" y="11817"/>
                </a:lnTo>
                <a:lnTo>
                  <a:pt x="25818" y="11278"/>
                </a:lnTo>
                <a:lnTo>
                  <a:pt x="28668" y="10576"/>
                </a:lnTo>
                <a:lnTo>
                  <a:pt x="28724" y="13436"/>
                </a:lnTo>
                <a:lnTo>
                  <a:pt x="28668" y="9983"/>
                </a:lnTo>
                <a:close/>
              </a:path>
            </a:pathLst>
          </a:custGeom>
          <a:solidFill>
            <a:srgbClr val="1789BE"/>
          </a:solidFill>
        </p:spPr>
        <p:txBody>
          <a:bodyPr wrap="square" lIns="0" tIns="0" rIns="0" bIns="0" rtlCol="0">
            <a:noAutofit/>
          </a:bodyPr>
          <a:lstStyle/>
          <a:p>
            <a:endParaRPr/>
          </a:p>
        </p:txBody>
      </p:sp>
      <p:sp>
        <p:nvSpPr>
          <p:cNvPr id="556" name="object 556"/>
          <p:cNvSpPr/>
          <p:nvPr/>
        </p:nvSpPr>
        <p:spPr>
          <a:xfrm>
            <a:off x="453627" y="757104"/>
            <a:ext cx="14647" cy="22828"/>
          </a:xfrm>
          <a:custGeom>
            <a:avLst/>
            <a:gdLst/>
            <a:ahLst/>
            <a:cxnLst/>
            <a:rect l="l" t="t" r="r" b="b"/>
            <a:pathLst>
              <a:path w="14647" h="22828">
                <a:moveTo>
                  <a:pt x="9233" y="18294"/>
                </a:moveTo>
                <a:lnTo>
                  <a:pt x="9517" y="16136"/>
                </a:lnTo>
                <a:lnTo>
                  <a:pt x="9803" y="13869"/>
                </a:lnTo>
                <a:lnTo>
                  <a:pt x="9975" y="11386"/>
                </a:lnTo>
                <a:lnTo>
                  <a:pt x="11570" y="11008"/>
                </a:lnTo>
                <a:lnTo>
                  <a:pt x="13165" y="10577"/>
                </a:lnTo>
                <a:lnTo>
                  <a:pt x="14647" y="10091"/>
                </a:lnTo>
                <a:lnTo>
                  <a:pt x="14647" y="9605"/>
                </a:lnTo>
                <a:lnTo>
                  <a:pt x="13165" y="10038"/>
                </a:lnTo>
                <a:lnTo>
                  <a:pt x="11626" y="10469"/>
                </a:lnTo>
                <a:lnTo>
                  <a:pt x="10031" y="10847"/>
                </a:lnTo>
                <a:lnTo>
                  <a:pt x="10202" y="8258"/>
                </a:lnTo>
                <a:lnTo>
                  <a:pt x="10259" y="5505"/>
                </a:lnTo>
                <a:lnTo>
                  <a:pt x="10202" y="2644"/>
                </a:lnTo>
                <a:lnTo>
                  <a:pt x="10657" y="2536"/>
                </a:lnTo>
                <a:lnTo>
                  <a:pt x="11171" y="2374"/>
                </a:lnTo>
                <a:lnTo>
                  <a:pt x="11626" y="2266"/>
                </a:lnTo>
                <a:lnTo>
                  <a:pt x="11398" y="1943"/>
                </a:lnTo>
                <a:lnTo>
                  <a:pt x="10885" y="1888"/>
                </a:lnTo>
                <a:lnTo>
                  <a:pt x="10202" y="2050"/>
                </a:lnTo>
                <a:lnTo>
                  <a:pt x="10202" y="1566"/>
                </a:lnTo>
                <a:lnTo>
                  <a:pt x="10144" y="1080"/>
                </a:lnTo>
                <a:lnTo>
                  <a:pt x="10144" y="594"/>
                </a:lnTo>
                <a:lnTo>
                  <a:pt x="9517" y="0"/>
                </a:lnTo>
                <a:lnTo>
                  <a:pt x="9574" y="702"/>
                </a:lnTo>
                <a:lnTo>
                  <a:pt x="9574" y="1457"/>
                </a:lnTo>
                <a:lnTo>
                  <a:pt x="9632" y="2213"/>
                </a:lnTo>
                <a:lnTo>
                  <a:pt x="9689" y="5666"/>
                </a:lnTo>
                <a:lnTo>
                  <a:pt x="9632" y="8419"/>
                </a:lnTo>
                <a:lnTo>
                  <a:pt x="9461" y="11008"/>
                </a:lnTo>
                <a:lnTo>
                  <a:pt x="6611" y="11658"/>
                </a:lnTo>
                <a:lnTo>
                  <a:pt x="3647" y="12197"/>
                </a:lnTo>
                <a:lnTo>
                  <a:pt x="3590" y="12736"/>
                </a:lnTo>
                <a:lnTo>
                  <a:pt x="6611" y="12197"/>
                </a:lnTo>
                <a:lnTo>
                  <a:pt x="9461" y="11494"/>
                </a:lnTo>
                <a:lnTo>
                  <a:pt x="9290" y="13977"/>
                </a:lnTo>
                <a:lnTo>
                  <a:pt x="9062" y="16297"/>
                </a:lnTo>
                <a:lnTo>
                  <a:pt x="8720" y="18403"/>
                </a:lnTo>
                <a:lnTo>
                  <a:pt x="5983" y="18997"/>
                </a:lnTo>
                <a:lnTo>
                  <a:pt x="3077" y="19536"/>
                </a:lnTo>
                <a:lnTo>
                  <a:pt x="56" y="19967"/>
                </a:lnTo>
                <a:lnTo>
                  <a:pt x="0" y="20400"/>
                </a:lnTo>
                <a:lnTo>
                  <a:pt x="3020" y="20022"/>
                </a:lnTo>
                <a:lnTo>
                  <a:pt x="5870" y="19481"/>
                </a:lnTo>
                <a:lnTo>
                  <a:pt x="8663" y="18834"/>
                </a:lnTo>
                <a:lnTo>
                  <a:pt x="8434" y="20292"/>
                </a:lnTo>
                <a:lnTo>
                  <a:pt x="8150" y="21586"/>
                </a:lnTo>
                <a:lnTo>
                  <a:pt x="7808" y="22828"/>
                </a:lnTo>
                <a:lnTo>
                  <a:pt x="8321" y="22450"/>
                </a:lnTo>
                <a:lnTo>
                  <a:pt x="8605" y="21317"/>
                </a:lnTo>
                <a:lnTo>
                  <a:pt x="8891" y="20075"/>
                </a:lnTo>
                <a:lnTo>
                  <a:pt x="9119" y="18780"/>
                </a:lnTo>
                <a:lnTo>
                  <a:pt x="10315" y="18456"/>
                </a:lnTo>
                <a:lnTo>
                  <a:pt x="11398" y="18133"/>
                </a:lnTo>
                <a:lnTo>
                  <a:pt x="12538" y="17863"/>
                </a:lnTo>
                <a:lnTo>
                  <a:pt x="12824" y="17322"/>
                </a:lnTo>
                <a:lnTo>
                  <a:pt x="11626" y="17647"/>
                </a:lnTo>
                <a:lnTo>
                  <a:pt x="10430" y="17970"/>
                </a:lnTo>
                <a:lnTo>
                  <a:pt x="9233" y="18294"/>
                </a:lnTo>
                <a:close/>
              </a:path>
            </a:pathLst>
          </a:custGeom>
          <a:solidFill>
            <a:srgbClr val="1789BE"/>
          </a:solidFill>
        </p:spPr>
        <p:txBody>
          <a:bodyPr wrap="square" lIns="0" tIns="0" rIns="0" bIns="0" rtlCol="0">
            <a:noAutofit/>
          </a:bodyPr>
          <a:lstStyle/>
          <a:p>
            <a:endParaRPr/>
          </a:p>
        </p:txBody>
      </p:sp>
      <p:sp>
        <p:nvSpPr>
          <p:cNvPr id="557" name="object 557"/>
          <p:cNvSpPr/>
          <p:nvPr/>
        </p:nvSpPr>
        <p:spPr>
          <a:xfrm>
            <a:off x="424105" y="764390"/>
            <a:ext cx="9231" cy="12519"/>
          </a:xfrm>
          <a:custGeom>
            <a:avLst/>
            <a:gdLst/>
            <a:ahLst/>
            <a:cxnLst/>
            <a:rect l="l" t="t" r="r" b="b"/>
            <a:pathLst>
              <a:path w="9231" h="12519">
                <a:moveTo>
                  <a:pt x="227" y="5774"/>
                </a:moveTo>
                <a:lnTo>
                  <a:pt x="3133" y="6205"/>
                </a:lnTo>
                <a:lnTo>
                  <a:pt x="6098" y="6475"/>
                </a:lnTo>
                <a:lnTo>
                  <a:pt x="9175" y="6636"/>
                </a:lnTo>
                <a:lnTo>
                  <a:pt x="9231" y="8797"/>
                </a:lnTo>
                <a:lnTo>
                  <a:pt x="9175" y="6152"/>
                </a:lnTo>
                <a:lnTo>
                  <a:pt x="6098" y="5989"/>
                </a:lnTo>
                <a:lnTo>
                  <a:pt x="3133" y="5666"/>
                </a:lnTo>
                <a:lnTo>
                  <a:pt x="227" y="5288"/>
                </a:lnTo>
                <a:lnTo>
                  <a:pt x="112" y="2697"/>
                </a:lnTo>
                <a:lnTo>
                  <a:pt x="56" y="0"/>
                </a:lnTo>
                <a:lnTo>
                  <a:pt x="0" y="10414"/>
                </a:lnTo>
                <a:lnTo>
                  <a:pt x="340" y="12519"/>
                </a:lnTo>
                <a:lnTo>
                  <a:pt x="398" y="8202"/>
                </a:lnTo>
                <a:lnTo>
                  <a:pt x="227" y="5774"/>
                </a:lnTo>
                <a:close/>
              </a:path>
            </a:pathLst>
          </a:custGeom>
          <a:solidFill>
            <a:srgbClr val="1789BE"/>
          </a:solidFill>
        </p:spPr>
        <p:txBody>
          <a:bodyPr wrap="square" lIns="0" tIns="0" rIns="0" bIns="0" rtlCol="0">
            <a:noAutofit/>
          </a:bodyPr>
          <a:lstStyle/>
          <a:p>
            <a:endParaRPr/>
          </a:p>
        </p:txBody>
      </p:sp>
      <p:sp>
        <p:nvSpPr>
          <p:cNvPr id="558" name="object 558"/>
          <p:cNvSpPr/>
          <p:nvPr/>
        </p:nvSpPr>
        <p:spPr>
          <a:xfrm>
            <a:off x="411165" y="752084"/>
            <a:ext cx="13793" cy="27308"/>
          </a:xfrm>
          <a:custGeom>
            <a:avLst/>
            <a:gdLst/>
            <a:ahLst/>
            <a:cxnLst/>
            <a:rect l="l" t="t" r="r" b="b"/>
            <a:pathLst>
              <a:path w="13793" h="27308">
                <a:moveTo>
                  <a:pt x="13108" y="0"/>
                </a:moveTo>
                <a:lnTo>
                  <a:pt x="12709" y="163"/>
                </a:lnTo>
                <a:lnTo>
                  <a:pt x="12254" y="377"/>
                </a:lnTo>
                <a:lnTo>
                  <a:pt x="12709" y="432"/>
                </a:lnTo>
                <a:lnTo>
                  <a:pt x="12538" y="3293"/>
                </a:lnTo>
                <a:lnTo>
                  <a:pt x="12426" y="6099"/>
                </a:lnTo>
                <a:lnTo>
                  <a:pt x="12369" y="8744"/>
                </a:lnTo>
                <a:lnTo>
                  <a:pt x="9233" y="8258"/>
                </a:lnTo>
                <a:lnTo>
                  <a:pt x="6213" y="7663"/>
                </a:lnTo>
                <a:lnTo>
                  <a:pt x="3363" y="6908"/>
                </a:lnTo>
                <a:lnTo>
                  <a:pt x="3135" y="7177"/>
                </a:lnTo>
                <a:lnTo>
                  <a:pt x="2736" y="7718"/>
                </a:lnTo>
                <a:lnTo>
                  <a:pt x="2680" y="10469"/>
                </a:lnTo>
                <a:lnTo>
                  <a:pt x="2736" y="13114"/>
                </a:lnTo>
                <a:lnTo>
                  <a:pt x="2908" y="15597"/>
                </a:lnTo>
                <a:lnTo>
                  <a:pt x="1939" y="15327"/>
                </a:lnTo>
                <a:lnTo>
                  <a:pt x="970" y="15058"/>
                </a:lnTo>
                <a:lnTo>
                  <a:pt x="58" y="14788"/>
                </a:lnTo>
                <a:lnTo>
                  <a:pt x="0" y="15272"/>
                </a:lnTo>
                <a:lnTo>
                  <a:pt x="970" y="15544"/>
                </a:lnTo>
                <a:lnTo>
                  <a:pt x="1939" y="15813"/>
                </a:lnTo>
                <a:lnTo>
                  <a:pt x="2964" y="16083"/>
                </a:lnTo>
                <a:lnTo>
                  <a:pt x="3135" y="18564"/>
                </a:lnTo>
                <a:lnTo>
                  <a:pt x="3419" y="20831"/>
                </a:lnTo>
                <a:lnTo>
                  <a:pt x="3820" y="22989"/>
                </a:lnTo>
                <a:lnTo>
                  <a:pt x="3192" y="22828"/>
                </a:lnTo>
                <a:lnTo>
                  <a:pt x="2565" y="22611"/>
                </a:lnTo>
                <a:lnTo>
                  <a:pt x="1939" y="22450"/>
                </a:lnTo>
                <a:lnTo>
                  <a:pt x="2279" y="22989"/>
                </a:lnTo>
                <a:lnTo>
                  <a:pt x="2793" y="23152"/>
                </a:lnTo>
                <a:lnTo>
                  <a:pt x="3363" y="23261"/>
                </a:lnTo>
                <a:lnTo>
                  <a:pt x="3933" y="23422"/>
                </a:lnTo>
                <a:lnTo>
                  <a:pt x="3989" y="23692"/>
                </a:lnTo>
                <a:lnTo>
                  <a:pt x="4048" y="24178"/>
                </a:lnTo>
                <a:lnTo>
                  <a:pt x="4160" y="24664"/>
                </a:lnTo>
                <a:lnTo>
                  <a:pt x="4275" y="25203"/>
                </a:lnTo>
                <a:lnTo>
                  <a:pt x="4390" y="25689"/>
                </a:lnTo>
                <a:lnTo>
                  <a:pt x="5016" y="26228"/>
                </a:lnTo>
                <a:lnTo>
                  <a:pt x="4845" y="25580"/>
                </a:lnTo>
                <a:lnTo>
                  <a:pt x="4674" y="24825"/>
                </a:lnTo>
                <a:lnTo>
                  <a:pt x="4503" y="24069"/>
                </a:lnTo>
                <a:lnTo>
                  <a:pt x="4390" y="23530"/>
                </a:lnTo>
                <a:lnTo>
                  <a:pt x="7240" y="24231"/>
                </a:lnTo>
                <a:lnTo>
                  <a:pt x="10202" y="24825"/>
                </a:lnTo>
                <a:lnTo>
                  <a:pt x="13338" y="25256"/>
                </a:lnTo>
                <a:lnTo>
                  <a:pt x="13622" y="27308"/>
                </a:lnTo>
                <a:lnTo>
                  <a:pt x="13793" y="24878"/>
                </a:lnTo>
                <a:lnTo>
                  <a:pt x="13509" y="22828"/>
                </a:lnTo>
                <a:lnTo>
                  <a:pt x="13338" y="20508"/>
                </a:lnTo>
                <a:lnTo>
                  <a:pt x="13279" y="24825"/>
                </a:lnTo>
                <a:lnTo>
                  <a:pt x="10146" y="24394"/>
                </a:lnTo>
                <a:lnTo>
                  <a:pt x="7125" y="23800"/>
                </a:lnTo>
                <a:lnTo>
                  <a:pt x="4331" y="23097"/>
                </a:lnTo>
                <a:lnTo>
                  <a:pt x="3933" y="20994"/>
                </a:lnTo>
                <a:lnTo>
                  <a:pt x="3649" y="18672"/>
                </a:lnTo>
                <a:lnTo>
                  <a:pt x="3478" y="16244"/>
                </a:lnTo>
                <a:lnTo>
                  <a:pt x="3478" y="15705"/>
                </a:lnTo>
                <a:lnTo>
                  <a:pt x="3306" y="13114"/>
                </a:lnTo>
                <a:lnTo>
                  <a:pt x="3250" y="10363"/>
                </a:lnTo>
                <a:lnTo>
                  <a:pt x="3306" y="7502"/>
                </a:lnTo>
                <a:lnTo>
                  <a:pt x="6213" y="8258"/>
                </a:lnTo>
                <a:lnTo>
                  <a:pt x="9233" y="8852"/>
                </a:lnTo>
                <a:lnTo>
                  <a:pt x="12369" y="9336"/>
                </a:lnTo>
                <a:lnTo>
                  <a:pt x="12311" y="12197"/>
                </a:lnTo>
                <a:lnTo>
                  <a:pt x="12426" y="14949"/>
                </a:lnTo>
                <a:lnTo>
                  <a:pt x="12538" y="17486"/>
                </a:lnTo>
                <a:lnTo>
                  <a:pt x="9405" y="17000"/>
                </a:lnTo>
                <a:lnTo>
                  <a:pt x="6327" y="16405"/>
                </a:lnTo>
                <a:lnTo>
                  <a:pt x="6384" y="16947"/>
                </a:lnTo>
                <a:lnTo>
                  <a:pt x="9405" y="17539"/>
                </a:lnTo>
                <a:lnTo>
                  <a:pt x="12597" y="18025"/>
                </a:lnTo>
                <a:lnTo>
                  <a:pt x="12709" y="20453"/>
                </a:lnTo>
                <a:lnTo>
                  <a:pt x="12939" y="22720"/>
                </a:lnTo>
                <a:lnTo>
                  <a:pt x="12995" y="12305"/>
                </a:lnTo>
                <a:lnTo>
                  <a:pt x="13052" y="8852"/>
                </a:lnTo>
                <a:lnTo>
                  <a:pt x="13108" y="6207"/>
                </a:lnTo>
                <a:lnTo>
                  <a:pt x="13108" y="0"/>
                </a:lnTo>
                <a:close/>
              </a:path>
            </a:pathLst>
          </a:custGeom>
          <a:solidFill>
            <a:srgbClr val="1789BE"/>
          </a:solidFill>
        </p:spPr>
        <p:txBody>
          <a:bodyPr wrap="square" lIns="0" tIns="0" rIns="0" bIns="0" rtlCol="0">
            <a:noAutofit/>
          </a:bodyPr>
          <a:lstStyle/>
          <a:p>
            <a:endParaRPr/>
          </a:p>
        </p:txBody>
      </p:sp>
      <p:sp>
        <p:nvSpPr>
          <p:cNvPr id="559" name="object 559"/>
          <p:cNvSpPr/>
          <p:nvPr/>
        </p:nvSpPr>
        <p:spPr>
          <a:xfrm>
            <a:off x="414643" y="767790"/>
            <a:ext cx="2906" cy="1241"/>
          </a:xfrm>
          <a:custGeom>
            <a:avLst/>
            <a:gdLst/>
            <a:ahLst/>
            <a:cxnLst/>
            <a:rect l="l" t="t" r="r" b="b"/>
            <a:pathLst>
              <a:path w="2906" h="1241">
                <a:moveTo>
                  <a:pt x="0" y="0"/>
                </a:moveTo>
                <a:lnTo>
                  <a:pt x="0" y="539"/>
                </a:lnTo>
                <a:lnTo>
                  <a:pt x="2906" y="1241"/>
                </a:lnTo>
                <a:lnTo>
                  <a:pt x="2849" y="700"/>
                </a:lnTo>
                <a:lnTo>
                  <a:pt x="0" y="0"/>
                </a:lnTo>
                <a:close/>
              </a:path>
            </a:pathLst>
          </a:custGeom>
          <a:solidFill>
            <a:srgbClr val="1789BE"/>
          </a:solidFill>
        </p:spPr>
        <p:txBody>
          <a:bodyPr wrap="square" lIns="0" tIns="0" rIns="0" bIns="0" rtlCol="0">
            <a:noAutofit/>
          </a:bodyPr>
          <a:lstStyle/>
          <a:p>
            <a:endParaRPr/>
          </a:p>
        </p:txBody>
      </p:sp>
      <p:sp>
        <p:nvSpPr>
          <p:cNvPr id="560" name="object 560"/>
          <p:cNvSpPr/>
          <p:nvPr/>
        </p:nvSpPr>
        <p:spPr>
          <a:xfrm>
            <a:off x="433679" y="749278"/>
            <a:ext cx="10486" cy="34484"/>
          </a:xfrm>
          <a:custGeom>
            <a:avLst/>
            <a:gdLst/>
            <a:ahLst/>
            <a:cxnLst/>
            <a:rect l="l" t="t" r="r" b="b"/>
            <a:pathLst>
              <a:path w="10486" h="34484">
                <a:moveTo>
                  <a:pt x="227" y="21263"/>
                </a:moveTo>
                <a:lnTo>
                  <a:pt x="227" y="16028"/>
                </a:lnTo>
                <a:lnTo>
                  <a:pt x="283" y="13169"/>
                </a:lnTo>
                <a:lnTo>
                  <a:pt x="2223" y="13275"/>
                </a:lnTo>
                <a:lnTo>
                  <a:pt x="2223" y="12683"/>
                </a:lnTo>
                <a:lnTo>
                  <a:pt x="283" y="12574"/>
                </a:lnTo>
                <a:lnTo>
                  <a:pt x="342" y="9930"/>
                </a:lnTo>
                <a:lnTo>
                  <a:pt x="398" y="7177"/>
                </a:lnTo>
                <a:lnTo>
                  <a:pt x="513" y="4316"/>
                </a:lnTo>
                <a:lnTo>
                  <a:pt x="2563" y="4425"/>
                </a:lnTo>
                <a:lnTo>
                  <a:pt x="4615" y="4480"/>
                </a:lnTo>
                <a:lnTo>
                  <a:pt x="6724" y="4425"/>
                </a:lnTo>
                <a:lnTo>
                  <a:pt x="8776" y="4425"/>
                </a:lnTo>
                <a:lnTo>
                  <a:pt x="9803" y="4372"/>
                </a:lnTo>
                <a:lnTo>
                  <a:pt x="9860" y="7232"/>
                </a:lnTo>
                <a:lnTo>
                  <a:pt x="9916" y="9983"/>
                </a:lnTo>
                <a:lnTo>
                  <a:pt x="9973" y="12628"/>
                </a:lnTo>
                <a:lnTo>
                  <a:pt x="10031" y="16083"/>
                </a:lnTo>
                <a:lnTo>
                  <a:pt x="10087" y="34484"/>
                </a:lnTo>
                <a:lnTo>
                  <a:pt x="10259" y="32865"/>
                </a:lnTo>
                <a:lnTo>
                  <a:pt x="10486" y="55"/>
                </a:lnTo>
                <a:lnTo>
                  <a:pt x="10202" y="55"/>
                </a:lnTo>
                <a:lnTo>
                  <a:pt x="9689" y="0"/>
                </a:lnTo>
                <a:lnTo>
                  <a:pt x="9745" y="1241"/>
                </a:lnTo>
                <a:lnTo>
                  <a:pt x="9745" y="2428"/>
                </a:lnTo>
                <a:lnTo>
                  <a:pt x="9803" y="3616"/>
                </a:lnTo>
                <a:lnTo>
                  <a:pt x="8776" y="3669"/>
                </a:lnTo>
                <a:lnTo>
                  <a:pt x="7751" y="3669"/>
                </a:lnTo>
                <a:lnTo>
                  <a:pt x="6724" y="3724"/>
                </a:lnTo>
                <a:lnTo>
                  <a:pt x="4615" y="3724"/>
                </a:lnTo>
                <a:lnTo>
                  <a:pt x="2563" y="3669"/>
                </a:lnTo>
                <a:lnTo>
                  <a:pt x="569" y="3561"/>
                </a:lnTo>
                <a:lnTo>
                  <a:pt x="626" y="2428"/>
                </a:lnTo>
                <a:lnTo>
                  <a:pt x="626" y="1294"/>
                </a:lnTo>
                <a:lnTo>
                  <a:pt x="684" y="163"/>
                </a:lnTo>
                <a:lnTo>
                  <a:pt x="455" y="216"/>
                </a:lnTo>
                <a:lnTo>
                  <a:pt x="0" y="30978"/>
                </a:lnTo>
                <a:lnTo>
                  <a:pt x="227" y="32811"/>
                </a:lnTo>
                <a:lnTo>
                  <a:pt x="398" y="34376"/>
                </a:lnTo>
                <a:lnTo>
                  <a:pt x="398" y="27792"/>
                </a:lnTo>
                <a:lnTo>
                  <a:pt x="342" y="25958"/>
                </a:lnTo>
                <a:lnTo>
                  <a:pt x="283" y="23961"/>
                </a:lnTo>
                <a:lnTo>
                  <a:pt x="283" y="21803"/>
                </a:lnTo>
                <a:lnTo>
                  <a:pt x="2622" y="21911"/>
                </a:lnTo>
                <a:lnTo>
                  <a:pt x="5014" y="21964"/>
                </a:lnTo>
                <a:lnTo>
                  <a:pt x="7409" y="21911"/>
                </a:lnTo>
                <a:lnTo>
                  <a:pt x="8321" y="21911"/>
                </a:lnTo>
                <a:lnTo>
                  <a:pt x="8263" y="21370"/>
                </a:lnTo>
                <a:lnTo>
                  <a:pt x="7409" y="21370"/>
                </a:lnTo>
                <a:lnTo>
                  <a:pt x="5014" y="21425"/>
                </a:lnTo>
                <a:lnTo>
                  <a:pt x="2622" y="21370"/>
                </a:lnTo>
                <a:lnTo>
                  <a:pt x="227" y="21263"/>
                </a:lnTo>
                <a:close/>
              </a:path>
            </a:pathLst>
          </a:custGeom>
          <a:solidFill>
            <a:srgbClr val="1789BE"/>
          </a:solidFill>
        </p:spPr>
        <p:txBody>
          <a:bodyPr wrap="square" lIns="0" tIns="0" rIns="0" bIns="0" rtlCol="0">
            <a:noAutofit/>
          </a:bodyPr>
          <a:lstStyle/>
          <a:p>
            <a:endParaRPr/>
          </a:p>
        </p:txBody>
      </p:sp>
      <p:sp>
        <p:nvSpPr>
          <p:cNvPr id="561" name="object 561"/>
          <p:cNvSpPr/>
          <p:nvPr/>
        </p:nvSpPr>
        <p:spPr>
          <a:xfrm>
            <a:off x="444165" y="749333"/>
            <a:ext cx="114" cy="28548"/>
          </a:xfrm>
          <a:custGeom>
            <a:avLst/>
            <a:gdLst/>
            <a:ahLst/>
            <a:cxnLst/>
            <a:rect l="l" t="t" r="r" b="b"/>
            <a:pathLst>
              <a:path w="114" h="28548">
                <a:moveTo>
                  <a:pt x="114" y="25903"/>
                </a:moveTo>
                <a:lnTo>
                  <a:pt x="0" y="1186"/>
                </a:lnTo>
                <a:lnTo>
                  <a:pt x="0" y="0"/>
                </a:lnTo>
                <a:lnTo>
                  <a:pt x="0" y="28548"/>
                </a:lnTo>
                <a:lnTo>
                  <a:pt x="0" y="27737"/>
                </a:lnTo>
                <a:lnTo>
                  <a:pt x="114" y="25903"/>
                </a:lnTo>
                <a:close/>
              </a:path>
            </a:pathLst>
          </a:custGeom>
          <a:solidFill>
            <a:srgbClr val="1789BE"/>
          </a:solidFill>
        </p:spPr>
        <p:txBody>
          <a:bodyPr wrap="square" lIns="0" tIns="0" rIns="0" bIns="0" rtlCol="0">
            <a:noAutofit/>
          </a:bodyPr>
          <a:lstStyle/>
          <a:p>
            <a:endParaRPr/>
          </a:p>
        </p:txBody>
      </p:sp>
      <p:sp>
        <p:nvSpPr>
          <p:cNvPr id="562" name="object 562"/>
          <p:cNvSpPr/>
          <p:nvPr/>
        </p:nvSpPr>
        <p:spPr>
          <a:xfrm>
            <a:off x="444337" y="756511"/>
            <a:ext cx="56" cy="14084"/>
          </a:xfrm>
          <a:custGeom>
            <a:avLst/>
            <a:gdLst/>
            <a:ahLst/>
            <a:cxnLst/>
            <a:rect l="l" t="t" r="r" b="b"/>
            <a:pathLst>
              <a:path w="56" h="14084">
                <a:moveTo>
                  <a:pt x="0" y="0"/>
                </a:moveTo>
                <a:lnTo>
                  <a:pt x="0" y="14084"/>
                </a:lnTo>
                <a:lnTo>
                  <a:pt x="56" y="11547"/>
                </a:lnTo>
                <a:lnTo>
                  <a:pt x="56" y="2750"/>
                </a:lnTo>
                <a:lnTo>
                  <a:pt x="0" y="0"/>
                </a:lnTo>
                <a:close/>
              </a:path>
            </a:pathLst>
          </a:custGeom>
          <a:solidFill>
            <a:srgbClr val="1E8DC0"/>
          </a:solidFill>
        </p:spPr>
        <p:txBody>
          <a:bodyPr wrap="square" lIns="0" tIns="0" rIns="0" bIns="0" rtlCol="0">
            <a:noAutofit/>
          </a:bodyPr>
          <a:lstStyle/>
          <a:p>
            <a:endParaRPr/>
          </a:p>
        </p:txBody>
      </p:sp>
      <p:sp>
        <p:nvSpPr>
          <p:cNvPr id="563" name="object 563"/>
          <p:cNvSpPr/>
          <p:nvPr/>
        </p:nvSpPr>
        <p:spPr>
          <a:xfrm>
            <a:off x="433679" y="765307"/>
            <a:ext cx="18979" cy="19536"/>
          </a:xfrm>
          <a:custGeom>
            <a:avLst/>
            <a:gdLst/>
            <a:ahLst/>
            <a:cxnLst/>
            <a:rect l="l" t="t" r="r" b="b"/>
            <a:pathLst>
              <a:path w="18979" h="19536">
                <a:moveTo>
                  <a:pt x="10087" y="18456"/>
                </a:moveTo>
                <a:lnTo>
                  <a:pt x="10031" y="55"/>
                </a:lnTo>
                <a:lnTo>
                  <a:pt x="10031" y="5288"/>
                </a:lnTo>
                <a:lnTo>
                  <a:pt x="9175" y="5342"/>
                </a:lnTo>
                <a:lnTo>
                  <a:pt x="7409" y="5342"/>
                </a:lnTo>
                <a:lnTo>
                  <a:pt x="5014" y="5397"/>
                </a:lnTo>
                <a:lnTo>
                  <a:pt x="2622" y="5342"/>
                </a:lnTo>
                <a:lnTo>
                  <a:pt x="227" y="5235"/>
                </a:lnTo>
                <a:lnTo>
                  <a:pt x="227" y="0"/>
                </a:lnTo>
                <a:lnTo>
                  <a:pt x="0" y="14949"/>
                </a:lnTo>
                <a:lnTo>
                  <a:pt x="227" y="16783"/>
                </a:lnTo>
                <a:lnTo>
                  <a:pt x="398" y="18348"/>
                </a:lnTo>
                <a:lnTo>
                  <a:pt x="398" y="11764"/>
                </a:lnTo>
                <a:lnTo>
                  <a:pt x="342" y="9930"/>
                </a:lnTo>
                <a:lnTo>
                  <a:pt x="283" y="7933"/>
                </a:lnTo>
                <a:lnTo>
                  <a:pt x="283" y="5774"/>
                </a:lnTo>
                <a:lnTo>
                  <a:pt x="2622" y="5883"/>
                </a:lnTo>
                <a:lnTo>
                  <a:pt x="5014" y="5936"/>
                </a:lnTo>
                <a:lnTo>
                  <a:pt x="7409" y="5883"/>
                </a:lnTo>
                <a:lnTo>
                  <a:pt x="9175" y="5883"/>
                </a:lnTo>
                <a:lnTo>
                  <a:pt x="10031" y="5828"/>
                </a:lnTo>
                <a:lnTo>
                  <a:pt x="10031" y="7933"/>
                </a:lnTo>
                <a:lnTo>
                  <a:pt x="9973" y="9930"/>
                </a:lnTo>
                <a:lnTo>
                  <a:pt x="9916" y="11764"/>
                </a:lnTo>
                <a:lnTo>
                  <a:pt x="9916" y="12575"/>
                </a:lnTo>
                <a:lnTo>
                  <a:pt x="8720" y="12628"/>
                </a:lnTo>
                <a:lnTo>
                  <a:pt x="7465" y="12683"/>
                </a:lnTo>
                <a:lnTo>
                  <a:pt x="4273" y="12683"/>
                </a:lnTo>
                <a:lnTo>
                  <a:pt x="2336" y="12628"/>
                </a:lnTo>
                <a:lnTo>
                  <a:pt x="455" y="12519"/>
                </a:lnTo>
                <a:lnTo>
                  <a:pt x="455" y="13005"/>
                </a:lnTo>
                <a:lnTo>
                  <a:pt x="2336" y="13061"/>
                </a:lnTo>
                <a:lnTo>
                  <a:pt x="4273" y="13114"/>
                </a:lnTo>
                <a:lnTo>
                  <a:pt x="8720" y="13114"/>
                </a:lnTo>
                <a:lnTo>
                  <a:pt x="9916" y="13061"/>
                </a:lnTo>
                <a:lnTo>
                  <a:pt x="9973" y="19536"/>
                </a:lnTo>
                <a:lnTo>
                  <a:pt x="10031" y="18834"/>
                </a:lnTo>
                <a:lnTo>
                  <a:pt x="12993" y="18725"/>
                </a:lnTo>
                <a:lnTo>
                  <a:pt x="15843" y="18456"/>
                </a:lnTo>
                <a:lnTo>
                  <a:pt x="18580" y="18078"/>
                </a:lnTo>
                <a:lnTo>
                  <a:pt x="18465" y="18456"/>
                </a:lnTo>
                <a:lnTo>
                  <a:pt x="18465" y="19158"/>
                </a:lnTo>
                <a:lnTo>
                  <a:pt x="18808" y="18725"/>
                </a:lnTo>
                <a:lnTo>
                  <a:pt x="18979" y="16136"/>
                </a:lnTo>
                <a:lnTo>
                  <a:pt x="18637" y="17700"/>
                </a:lnTo>
                <a:lnTo>
                  <a:pt x="15902" y="18078"/>
                </a:lnTo>
                <a:lnTo>
                  <a:pt x="13052" y="18294"/>
                </a:lnTo>
                <a:lnTo>
                  <a:pt x="10087" y="18456"/>
                </a:lnTo>
                <a:close/>
              </a:path>
            </a:pathLst>
          </a:custGeom>
          <a:solidFill>
            <a:srgbClr val="1E8DC0"/>
          </a:solidFill>
        </p:spPr>
        <p:txBody>
          <a:bodyPr wrap="square" lIns="0" tIns="0" rIns="0" bIns="0" rtlCol="0">
            <a:noAutofit/>
          </a:bodyPr>
          <a:lstStyle/>
          <a:p>
            <a:endParaRPr/>
          </a:p>
        </p:txBody>
      </p:sp>
      <p:sp>
        <p:nvSpPr>
          <p:cNvPr id="564" name="object 564"/>
          <p:cNvSpPr/>
          <p:nvPr/>
        </p:nvSpPr>
        <p:spPr>
          <a:xfrm>
            <a:off x="411735" y="760018"/>
            <a:ext cx="13223" cy="19375"/>
          </a:xfrm>
          <a:custGeom>
            <a:avLst/>
            <a:gdLst/>
            <a:ahLst/>
            <a:cxnLst/>
            <a:rect l="l" t="t" r="r" b="b"/>
            <a:pathLst>
              <a:path w="13223" h="19375">
                <a:moveTo>
                  <a:pt x="6555" y="15866"/>
                </a:moveTo>
                <a:lnTo>
                  <a:pt x="3762" y="15164"/>
                </a:lnTo>
                <a:lnTo>
                  <a:pt x="3363" y="13061"/>
                </a:lnTo>
                <a:lnTo>
                  <a:pt x="3079" y="10739"/>
                </a:lnTo>
                <a:lnTo>
                  <a:pt x="2908" y="8311"/>
                </a:lnTo>
                <a:lnTo>
                  <a:pt x="5814" y="9013"/>
                </a:lnTo>
                <a:lnTo>
                  <a:pt x="5757" y="8472"/>
                </a:lnTo>
                <a:lnTo>
                  <a:pt x="2908" y="7772"/>
                </a:lnTo>
                <a:lnTo>
                  <a:pt x="2736" y="5343"/>
                </a:lnTo>
                <a:lnTo>
                  <a:pt x="2680" y="2699"/>
                </a:lnTo>
                <a:lnTo>
                  <a:pt x="2736" y="0"/>
                </a:lnTo>
                <a:lnTo>
                  <a:pt x="2565" y="269"/>
                </a:lnTo>
                <a:lnTo>
                  <a:pt x="2167" y="863"/>
                </a:lnTo>
                <a:lnTo>
                  <a:pt x="2110" y="3238"/>
                </a:lnTo>
                <a:lnTo>
                  <a:pt x="2223" y="5505"/>
                </a:lnTo>
                <a:lnTo>
                  <a:pt x="2338" y="7663"/>
                </a:lnTo>
                <a:lnTo>
                  <a:pt x="1540" y="7447"/>
                </a:lnTo>
                <a:lnTo>
                  <a:pt x="799" y="7232"/>
                </a:lnTo>
                <a:lnTo>
                  <a:pt x="0" y="7016"/>
                </a:lnTo>
                <a:lnTo>
                  <a:pt x="0" y="7502"/>
                </a:lnTo>
                <a:lnTo>
                  <a:pt x="741" y="7716"/>
                </a:lnTo>
                <a:lnTo>
                  <a:pt x="1540" y="7933"/>
                </a:lnTo>
                <a:lnTo>
                  <a:pt x="2394" y="8149"/>
                </a:lnTo>
                <a:lnTo>
                  <a:pt x="2565" y="10631"/>
                </a:lnTo>
                <a:lnTo>
                  <a:pt x="2849" y="12897"/>
                </a:lnTo>
                <a:lnTo>
                  <a:pt x="3250" y="15056"/>
                </a:lnTo>
                <a:lnTo>
                  <a:pt x="2793" y="14894"/>
                </a:lnTo>
                <a:lnTo>
                  <a:pt x="2338" y="14786"/>
                </a:lnTo>
                <a:lnTo>
                  <a:pt x="1881" y="14678"/>
                </a:lnTo>
                <a:lnTo>
                  <a:pt x="2223" y="15164"/>
                </a:lnTo>
                <a:lnTo>
                  <a:pt x="2964" y="15380"/>
                </a:lnTo>
                <a:lnTo>
                  <a:pt x="3419" y="15758"/>
                </a:lnTo>
                <a:lnTo>
                  <a:pt x="3478" y="16244"/>
                </a:lnTo>
                <a:lnTo>
                  <a:pt x="3649" y="16838"/>
                </a:lnTo>
                <a:lnTo>
                  <a:pt x="3876" y="17322"/>
                </a:lnTo>
                <a:lnTo>
                  <a:pt x="4275" y="17755"/>
                </a:lnTo>
                <a:lnTo>
                  <a:pt x="4160" y="17216"/>
                </a:lnTo>
                <a:lnTo>
                  <a:pt x="4048" y="16675"/>
                </a:lnTo>
                <a:lnTo>
                  <a:pt x="3933" y="16136"/>
                </a:lnTo>
                <a:lnTo>
                  <a:pt x="3820" y="15597"/>
                </a:lnTo>
                <a:lnTo>
                  <a:pt x="6670" y="16297"/>
                </a:lnTo>
                <a:lnTo>
                  <a:pt x="9632" y="16891"/>
                </a:lnTo>
                <a:lnTo>
                  <a:pt x="12768" y="17322"/>
                </a:lnTo>
                <a:lnTo>
                  <a:pt x="13052" y="19375"/>
                </a:lnTo>
                <a:lnTo>
                  <a:pt x="13223" y="16945"/>
                </a:lnTo>
                <a:lnTo>
                  <a:pt x="12939" y="14894"/>
                </a:lnTo>
                <a:lnTo>
                  <a:pt x="12768" y="12575"/>
                </a:lnTo>
                <a:lnTo>
                  <a:pt x="12709" y="16891"/>
                </a:lnTo>
                <a:lnTo>
                  <a:pt x="9576" y="16461"/>
                </a:lnTo>
                <a:lnTo>
                  <a:pt x="6555" y="15866"/>
                </a:lnTo>
                <a:close/>
              </a:path>
            </a:pathLst>
          </a:custGeom>
          <a:solidFill>
            <a:srgbClr val="1E8DC0"/>
          </a:solidFill>
        </p:spPr>
        <p:txBody>
          <a:bodyPr wrap="square" lIns="0" tIns="0" rIns="0" bIns="0" rtlCol="0">
            <a:noAutofit/>
          </a:bodyPr>
          <a:lstStyle/>
          <a:p>
            <a:endParaRPr/>
          </a:p>
        </p:txBody>
      </p:sp>
      <p:sp>
        <p:nvSpPr>
          <p:cNvPr id="565" name="object 565"/>
          <p:cNvSpPr/>
          <p:nvPr/>
        </p:nvSpPr>
        <p:spPr>
          <a:xfrm>
            <a:off x="454197" y="758345"/>
            <a:ext cx="9062" cy="11386"/>
          </a:xfrm>
          <a:custGeom>
            <a:avLst/>
            <a:gdLst/>
            <a:ahLst/>
            <a:cxnLst/>
            <a:rect l="l" t="t" r="r" b="b"/>
            <a:pathLst>
              <a:path w="9062" h="11386">
                <a:moveTo>
                  <a:pt x="9062" y="971"/>
                </a:moveTo>
                <a:lnTo>
                  <a:pt x="6154" y="1672"/>
                </a:lnTo>
                <a:lnTo>
                  <a:pt x="3192" y="2213"/>
                </a:lnTo>
                <a:lnTo>
                  <a:pt x="56" y="2644"/>
                </a:lnTo>
                <a:lnTo>
                  <a:pt x="56" y="0"/>
                </a:lnTo>
                <a:lnTo>
                  <a:pt x="0" y="11386"/>
                </a:lnTo>
                <a:lnTo>
                  <a:pt x="56" y="8850"/>
                </a:lnTo>
                <a:lnTo>
                  <a:pt x="114" y="6097"/>
                </a:lnTo>
                <a:lnTo>
                  <a:pt x="56" y="3238"/>
                </a:lnTo>
                <a:lnTo>
                  <a:pt x="3192" y="2805"/>
                </a:lnTo>
                <a:lnTo>
                  <a:pt x="6213" y="2266"/>
                </a:lnTo>
                <a:lnTo>
                  <a:pt x="9062" y="971"/>
                </a:lnTo>
                <a:close/>
              </a:path>
            </a:pathLst>
          </a:custGeom>
          <a:solidFill>
            <a:srgbClr val="1E8DC0"/>
          </a:solidFill>
        </p:spPr>
        <p:txBody>
          <a:bodyPr wrap="square" lIns="0" tIns="0" rIns="0" bIns="0" rtlCol="0">
            <a:noAutofit/>
          </a:bodyPr>
          <a:lstStyle/>
          <a:p>
            <a:endParaRPr/>
          </a:p>
        </p:txBody>
      </p:sp>
      <p:sp>
        <p:nvSpPr>
          <p:cNvPr id="566" name="object 566"/>
          <p:cNvSpPr/>
          <p:nvPr/>
        </p:nvSpPr>
        <p:spPr>
          <a:xfrm>
            <a:off x="453627" y="773401"/>
            <a:ext cx="9119" cy="6152"/>
          </a:xfrm>
          <a:custGeom>
            <a:avLst/>
            <a:gdLst/>
            <a:ahLst/>
            <a:cxnLst/>
            <a:rect l="l" t="t" r="r" b="b"/>
            <a:pathLst>
              <a:path w="9119" h="6152">
                <a:moveTo>
                  <a:pt x="56" y="3669"/>
                </a:moveTo>
                <a:lnTo>
                  <a:pt x="0" y="4102"/>
                </a:lnTo>
                <a:lnTo>
                  <a:pt x="3020" y="3724"/>
                </a:lnTo>
                <a:lnTo>
                  <a:pt x="5870" y="3183"/>
                </a:lnTo>
                <a:lnTo>
                  <a:pt x="8663" y="2536"/>
                </a:lnTo>
                <a:lnTo>
                  <a:pt x="8434" y="3832"/>
                </a:lnTo>
                <a:lnTo>
                  <a:pt x="8206" y="5019"/>
                </a:lnTo>
                <a:lnTo>
                  <a:pt x="7922" y="6152"/>
                </a:lnTo>
                <a:lnTo>
                  <a:pt x="8434" y="5721"/>
                </a:lnTo>
                <a:lnTo>
                  <a:pt x="8663" y="4694"/>
                </a:lnTo>
                <a:lnTo>
                  <a:pt x="8947" y="3616"/>
                </a:lnTo>
                <a:lnTo>
                  <a:pt x="9119" y="2483"/>
                </a:lnTo>
                <a:lnTo>
                  <a:pt x="9062" y="0"/>
                </a:lnTo>
                <a:lnTo>
                  <a:pt x="8720" y="2105"/>
                </a:lnTo>
                <a:lnTo>
                  <a:pt x="5983" y="2699"/>
                </a:lnTo>
                <a:lnTo>
                  <a:pt x="3077" y="3238"/>
                </a:lnTo>
                <a:lnTo>
                  <a:pt x="56" y="3669"/>
                </a:lnTo>
                <a:close/>
              </a:path>
            </a:pathLst>
          </a:custGeom>
          <a:solidFill>
            <a:srgbClr val="1E8DC0"/>
          </a:solidFill>
        </p:spPr>
        <p:txBody>
          <a:bodyPr wrap="square" lIns="0" tIns="0" rIns="0" bIns="0" rtlCol="0">
            <a:noAutofit/>
          </a:bodyPr>
          <a:lstStyle/>
          <a:p>
            <a:endParaRPr/>
          </a:p>
        </p:txBody>
      </p:sp>
      <p:sp>
        <p:nvSpPr>
          <p:cNvPr id="567" name="object 567"/>
          <p:cNvSpPr/>
          <p:nvPr/>
        </p:nvSpPr>
        <p:spPr>
          <a:xfrm>
            <a:off x="433906" y="749819"/>
            <a:ext cx="23595" cy="34213"/>
          </a:xfrm>
          <a:custGeom>
            <a:avLst/>
            <a:gdLst/>
            <a:ahLst/>
            <a:cxnLst/>
            <a:rect l="l" t="t" r="r" b="b"/>
            <a:pathLst>
              <a:path w="23595" h="34213">
                <a:moveTo>
                  <a:pt x="18580" y="34213"/>
                </a:moveTo>
                <a:lnTo>
                  <a:pt x="18751" y="33512"/>
                </a:lnTo>
                <a:lnTo>
                  <a:pt x="20004" y="33351"/>
                </a:lnTo>
                <a:lnTo>
                  <a:pt x="21259" y="33134"/>
                </a:lnTo>
                <a:lnTo>
                  <a:pt x="22513" y="32918"/>
                </a:lnTo>
                <a:lnTo>
                  <a:pt x="22854" y="32756"/>
                </a:lnTo>
                <a:lnTo>
                  <a:pt x="23595" y="32379"/>
                </a:lnTo>
                <a:lnTo>
                  <a:pt x="22056" y="32648"/>
                </a:lnTo>
                <a:lnTo>
                  <a:pt x="20461" y="32918"/>
                </a:lnTo>
                <a:lnTo>
                  <a:pt x="18808" y="33134"/>
                </a:lnTo>
                <a:lnTo>
                  <a:pt x="19150" y="31515"/>
                </a:lnTo>
                <a:lnTo>
                  <a:pt x="19492" y="29734"/>
                </a:lnTo>
                <a:lnTo>
                  <a:pt x="19720" y="27684"/>
                </a:lnTo>
                <a:lnTo>
                  <a:pt x="19664" y="20506"/>
                </a:lnTo>
                <a:lnTo>
                  <a:pt x="19549" y="22773"/>
                </a:lnTo>
                <a:lnTo>
                  <a:pt x="19434" y="24931"/>
                </a:lnTo>
                <a:lnTo>
                  <a:pt x="19265" y="26873"/>
                </a:lnTo>
                <a:lnTo>
                  <a:pt x="19265" y="27306"/>
                </a:lnTo>
                <a:lnTo>
                  <a:pt x="16357" y="27684"/>
                </a:lnTo>
                <a:lnTo>
                  <a:pt x="13336" y="27953"/>
                </a:lnTo>
                <a:lnTo>
                  <a:pt x="10259" y="28062"/>
                </a:lnTo>
                <a:lnTo>
                  <a:pt x="10259" y="27251"/>
                </a:lnTo>
                <a:lnTo>
                  <a:pt x="10373" y="25417"/>
                </a:lnTo>
                <a:lnTo>
                  <a:pt x="10373" y="3830"/>
                </a:lnTo>
                <a:lnTo>
                  <a:pt x="13394" y="3669"/>
                </a:lnTo>
                <a:lnTo>
                  <a:pt x="16415" y="3398"/>
                </a:lnTo>
                <a:lnTo>
                  <a:pt x="19378" y="2967"/>
                </a:lnTo>
                <a:lnTo>
                  <a:pt x="19321" y="2050"/>
                </a:lnTo>
                <a:lnTo>
                  <a:pt x="19321" y="2264"/>
                </a:lnTo>
                <a:lnTo>
                  <a:pt x="16415" y="2642"/>
                </a:lnTo>
                <a:lnTo>
                  <a:pt x="13394" y="2914"/>
                </a:lnTo>
                <a:lnTo>
                  <a:pt x="10315" y="3075"/>
                </a:lnTo>
                <a:lnTo>
                  <a:pt x="10315" y="1078"/>
                </a:lnTo>
                <a:lnTo>
                  <a:pt x="10259" y="53"/>
                </a:lnTo>
                <a:lnTo>
                  <a:pt x="9975" y="0"/>
                </a:lnTo>
                <a:lnTo>
                  <a:pt x="9745" y="12087"/>
                </a:lnTo>
                <a:lnTo>
                  <a:pt x="8492" y="12142"/>
                </a:lnTo>
                <a:lnTo>
                  <a:pt x="7238" y="12195"/>
                </a:lnTo>
                <a:lnTo>
                  <a:pt x="3933" y="12195"/>
                </a:lnTo>
                <a:lnTo>
                  <a:pt x="1995" y="12142"/>
                </a:lnTo>
                <a:lnTo>
                  <a:pt x="56" y="12033"/>
                </a:lnTo>
                <a:lnTo>
                  <a:pt x="0" y="15487"/>
                </a:lnTo>
                <a:lnTo>
                  <a:pt x="56" y="12628"/>
                </a:lnTo>
                <a:lnTo>
                  <a:pt x="1995" y="12734"/>
                </a:lnTo>
                <a:lnTo>
                  <a:pt x="3933" y="12789"/>
                </a:lnTo>
                <a:lnTo>
                  <a:pt x="7238" y="12789"/>
                </a:lnTo>
                <a:lnTo>
                  <a:pt x="8492" y="12734"/>
                </a:lnTo>
                <a:lnTo>
                  <a:pt x="9745" y="12734"/>
                </a:lnTo>
                <a:lnTo>
                  <a:pt x="9803" y="15542"/>
                </a:lnTo>
                <a:lnTo>
                  <a:pt x="9860" y="33943"/>
                </a:lnTo>
                <a:lnTo>
                  <a:pt x="10031" y="32324"/>
                </a:lnTo>
                <a:lnTo>
                  <a:pt x="10146" y="30543"/>
                </a:lnTo>
                <a:lnTo>
                  <a:pt x="10259" y="28493"/>
                </a:lnTo>
                <a:lnTo>
                  <a:pt x="13279" y="28384"/>
                </a:lnTo>
                <a:lnTo>
                  <a:pt x="16300" y="28115"/>
                </a:lnTo>
                <a:lnTo>
                  <a:pt x="19206" y="27737"/>
                </a:lnTo>
                <a:lnTo>
                  <a:pt x="18979" y="29787"/>
                </a:lnTo>
                <a:lnTo>
                  <a:pt x="18751" y="31623"/>
                </a:lnTo>
                <a:lnTo>
                  <a:pt x="18580" y="34213"/>
                </a:lnTo>
                <a:close/>
              </a:path>
            </a:pathLst>
          </a:custGeom>
          <a:solidFill>
            <a:srgbClr val="1E8DC0"/>
          </a:solidFill>
        </p:spPr>
        <p:txBody>
          <a:bodyPr wrap="square" lIns="0" tIns="0" rIns="0" bIns="0" rtlCol="0">
            <a:noAutofit/>
          </a:bodyPr>
          <a:lstStyle/>
          <a:p>
            <a:endParaRPr/>
          </a:p>
        </p:txBody>
      </p:sp>
      <p:sp>
        <p:nvSpPr>
          <p:cNvPr id="568" name="object 568"/>
          <p:cNvSpPr/>
          <p:nvPr/>
        </p:nvSpPr>
        <p:spPr>
          <a:xfrm>
            <a:off x="444280" y="751870"/>
            <a:ext cx="23480" cy="25634"/>
          </a:xfrm>
          <a:custGeom>
            <a:avLst/>
            <a:gdLst/>
            <a:ahLst/>
            <a:cxnLst/>
            <a:rect l="l" t="t" r="r" b="b"/>
            <a:pathLst>
              <a:path w="23480" h="25634">
                <a:moveTo>
                  <a:pt x="18580" y="23528"/>
                </a:moveTo>
                <a:lnTo>
                  <a:pt x="18864" y="21370"/>
                </a:lnTo>
                <a:lnTo>
                  <a:pt x="19150" y="19103"/>
                </a:lnTo>
                <a:lnTo>
                  <a:pt x="19321" y="16620"/>
                </a:lnTo>
                <a:lnTo>
                  <a:pt x="20745" y="16242"/>
                </a:lnTo>
                <a:lnTo>
                  <a:pt x="22171" y="15920"/>
                </a:lnTo>
                <a:lnTo>
                  <a:pt x="23480" y="15487"/>
                </a:lnTo>
                <a:lnTo>
                  <a:pt x="23480" y="15003"/>
                </a:lnTo>
                <a:lnTo>
                  <a:pt x="22113" y="15380"/>
                </a:lnTo>
                <a:lnTo>
                  <a:pt x="20745" y="15758"/>
                </a:lnTo>
                <a:lnTo>
                  <a:pt x="19378" y="16081"/>
                </a:lnTo>
                <a:lnTo>
                  <a:pt x="19549" y="13491"/>
                </a:lnTo>
                <a:lnTo>
                  <a:pt x="19605" y="10739"/>
                </a:lnTo>
                <a:lnTo>
                  <a:pt x="19549" y="7878"/>
                </a:lnTo>
                <a:lnTo>
                  <a:pt x="19833" y="7825"/>
                </a:lnTo>
                <a:lnTo>
                  <a:pt x="20403" y="7661"/>
                </a:lnTo>
                <a:lnTo>
                  <a:pt x="20004" y="7177"/>
                </a:lnTo>
                <a:lnTo>
                  <a:pt x="19549" y="7069"/>
                </a:lnTo>
                <a:lnTo>
                  <a:pt x="19490" y="6636"/>
                </a:lnTo>
                <a:lnTo>
                  <a:pt x="18920" y="6044"/>
                </a:lnTo>
                <a:lnTo>
                  <a:pt x="18920" y="6961"/>
                </a:lnTo>
                <a:lnTo>
                  <a:pt x="18979" y="7447"/>
                </a:lnTo>
                <a:lnTo>
                  <a:pt x="16129" y="8742"/>
                </a:lnTo>
                <a:lnTo>
                  <a:pt x="18979" y="8039"/>
                </a:lnTo>
                <a:lnTo>
                  <a:pt x="19035" y="10900"/>
                </a:lnTo>
                <a:lnTo>
                  <a:pt x="18979" y="13653"/>
                </a:lnTo>
                <a:lnTo>
                  <a:pt x="18808" y="16242"/>
                </a:lnTo>
                <a:lnTo>
                  <a:pt x="15958" y="16891"/>
                </a:lnTo>
                <a:lnTo>
                  <a:pt x="12993" y="17431"/>
                </a:lnTo>
                <a:lnTo>
                  <a:pt x="9916" y="17862"/>
                </a:lnTo>
                <a:lnTo>
                  <a:pt x="9973" y="6475"/>
                </a:lnTo>
                <a:lnTo>
                  <a:pt x="9860" y="3669"/>
                </a:lnTo>
                <a:lnTo>
                  <a:pt x="9689" y="808"/>
                </a:lnTo>
                <a:lnTo>
                  <a:pt x="10031" y="808"/>
                </a:lnTo>
                <a:lnTo>
                  <a:pt x="10657" y="700"/>
                </a:lnTo>
                <a:lnTo>
                  <a:pt x="10087" y="430"/>
                </a:lnTo>
                <a:lnTo>
                  <a:pt x="9517" y="214"/>
                </a:lnTo>
                <a:lnTo>
                  <a:pt x="8947" y="0"/>
                </a:lnTo>
                <a:lnTo>
                  <a:pt x="9004" y="916"/>
                </a:lnTo>
                <a:lnTo>
                  <a:pt x="9175" y="3777"/>
                </a:lnTo>
                <a:lnTo>
                  <a:pt x="9290" y="6583"/>
                </a:lnTo>
                <a:lnTo>
                  <a:pt x="9346" y="9228"/>
                </a:lnTo>
                <a:lnTo>
                  <a:pt x="6325" y="9605"/>
                </a:lnTo>
                <a:lnTo>
                  <a:pt x="3248" y="9875"/>
                </a:lnTo>
                <a:lnTo>
                  <a:pt x="112" y="10036"/>
                </a:lnTo>
                <a:lnTo>
                  <a:pt x="112" y="7392"/>
                </a:lnTo>
                <a:lnTo>
                  <a:pt x="112" y="16189"/>
                </a:lnTo>
                <a:lnTo>
                  <a:pt x="112" y="10631"/>
                </a:lnTo>
                <a:lnTo>
                  <a:pt x="3248" y="10469"/>
                </a:lnTo>
                <a:lnTo>
                  <a:pt x="6325" y="10200"/>
                </a:lnTo>
                <a:lnTo>
                  <a:pt x="9346" y="9822"/>
                </a:lnTo>
                <a:lnTo>
                  <a:pt x="9403" y="12681"/>
                </a:lnTo>
                <a:lnTo>
                  <a:pt x="9346" y="15380"/>
                </a:lnTo>
                <a:lnTo>
                  <a:pt x="9290" y="17917"/>
                </a:lnTo>
                <a:lnTo>
                  <a:pt x="6325" y="18294"/>
                </a:lnTo>
                <a:lnTo>
                  <a:pt x="3248" y="18564"/>
                </a:lnTo>
                <a:lnTo>
                  <a:pt x="56" y="18725"/>
                </a:lnTo>
                <a:lnTo>
                  <a:pt x="56" y="4641"/>
                </a:lnTo>
                <a:lnTo>
                  <a:pt x="0" y="1780"/>
                </a:lnTo>
                <a:lnTo>
                  <a:pt x="0" y="23367"/>
                </a:lnTo>
                <a:lnTo>
                  <a:pt x="56" y="21370"/>
                </a:lnTo>
                <a:lnTo>
                  <a:pt x="56" y="19264"/>
                </a:lnTo>
                <a:lnTo>
                  <a:pt x="3192" y="19103"/>
                </a:lnTo>
                <a:lnTo>
                  <a:pt x="6269" y="18834"/>
                </a:lnTo>
                <a:lnTo>
                  <a:pt x="9290" y="18456"/>
                </a:lnTo>
                <a:lnTo>
                  <a:pt x="9346" y="25634"/>
                </a:lnTo>
                <a:lnTo>
                  <a:pt x="9403" y="25201"/>
                </a:lnTo>
                <a:lnTo>
                  <a:pt x="9403" y="24878"/>
                </a:lnTo>
                <a:lnTo>
                  <a:pt x="9630" y="22881"/>
                </a:lnTo>
                <a:lnTo>
                  <a:pt x="9745" y="20722"/>
                </a:lnTo>
                <a:lnTo>
                  <a:pt x="9860" y="18401"/>
                </a:lnTo>
                <a:lnTo>
                  <a:pt x="12937" y="17970"/>
                </a:lnTo>
                <a:lnTo>
                  <a:pt x="15958" y="17431"/>
                </a:lnTo>
                <a:lnTo>
                  <a:pt x="18808" y="16728"/>
                </a:lnTo>
                <a:lnTo>
                  <a:pt x="18637" y="19211"/>
                </a:lnTo>
                <a:lnTo>
                  <a:pt x="18409" y="21531"/>
                </a:lnTo>
                <a:lnTo>
                  <a:pt x="18465" y="23959"/>
                </a:lnTo>
                <a:lnTo>
                  <a:pt x="19434" y="23745"/>
                </a:lnTo>
                <a:lnTo>
                  <a:pt x="20403" y="23475"/>
                </a:lnTo>
                <a:lnTo>
                  <a:pt x="21315" y="23204"/>
                </a:lnTo>
                <a:lnTo>
                  <a:pt x="21657" y="22720"/>
                </a:lnTo>
                <a:lnTo>
                  <a:pt x="20630" y="22989"/>
                </a:lnTo>
                <a:lnTo>
                  <a:pt x="19605" y="23259"/>
                </a:lnTo>
                <a:lnTo>
                  <a:pt x="18580" y="23528"/>
                </a:lnTo>
                <a:close/>
              </a:path>
            </a:pathLst>
          </a:custGeom>
          <a:solidFill>
            <a:srgbClr val="1E8DC0"/>
          </a:solidFill>
        </p:spPr>
        <p:txBody>
          <a:bodyPr wrap="square" lIns="0" tIns="0" rIns="0" bIns="0" rtlCol="0">
            <a:noAutofit/>
          </a:bodyPr>
          <a:lstStyle/>
          <a:p>
            <a:endParaRPr/>
          </a:p>
        </p:txBody>
      </p:sp>
      <p:sp>
        <p:nvSpPr>
          <p:cNvPr id="569" name="object 569"/>
          <p:cNvSpPr/>
          <p:nvPr/>
        </p:nvSpPr>
        <p:spPr>
          <a:xfrm>
            <a:off x="423875" y="752084"/>
            <a:ext cx="3590" cy="6207"/>
          </a:xfrm>
          <a:custGeom>
            <a:avLst/>
            <a:gdLst/>
            <a:ahLst/>
            <a:cxnLst/>
            <a:rect l="l" t="t" r="r" b="b"/>
            <a:pathLst>
              <a:path w="3590" h="6207">
                <a:moveTo>
                  <a:pt x="398" y="6207"/>
                </a:moveTo>
                <a:lnTo>
                  <a:pt x="513" y="3400"/>
                </a:lnTo>
                <a:lnTo>
                  <a:pt x="684" y="541"/>
                </a:lnTo>
                <a:lnTo>
                  <a:pt x="3590" y="971"/>
                </a:lnTo>
                <a:lnTo>
                  <a:pt x="1881" y="0"/>
                </a:lnTo>
                <a:lnTo>
                  <a:pt x="1254" y="216"/>
                </a:lnTo>
                <a:lnTo>
                  <a:pt x="628" y="485"/>
                </a:lnTo>
                <a:lnTo>
                  <a:pt x="0" y="755"/>
                </a:lnTo>
                <a:lnTo>
                  <a:pt x="398" y="6207"/>
                </a:lnTo>
                <a:close/>
              </a:path>
            </a:pathLst>
          </a:custGeom>
          <a:solidFill>
            <a:srgbClr val="1E8DC0"/>
          </a:solidFill>
        </p:spPr>
        <p:txBody>
          <a:bodyPr wrap="square" lIns="0" tIns="0" rIns="0" bIns="0" rtlCol="0">
            <a:noAutofit/>
          </a:bodyPr>
          <a:lstStyle/>
          <a:p>
            <a:endParaRPr/>
          </a:p>
        </p:txBody>
      </p:sp>
      <p:sp>
        <p:nvSpPr>
          <p:cNvPr id="570" name="object 570"/>
          <p:cNvSpPr/>
          <p:nvPr/>
        </p:nvSpPr>
        <p:spPr>
          <a:xfrm>
            <a:off x="424217" y="767087"/>
            <a:ext cx="9119" cy="6099"/>
          </a:xfrm>
          <a:custGeom>
            <a:avLst/>
            <a:gdLst/>
            <a:ahLst/>
            <a:cxnLst/>
            <a:rect l="l" t="t" r="r" b="b"/>
            <a:pathLst>
              <a:path w="9119" h="6099">
                <a:moveTo>
                  <a:pt x="0" y="0"/>
                </a:moveTo>
                <a:lnTo>
                  <a:pt x="114" y="3077"/>
                </a:lnTo>
                <a:lnTo>
                  <a:pt x="3020" y="3508"/>
                </a:lnTo>
                <a:lnTo>
                  <a:pt x="5985" y="3777"/>
                </a:lnTo>
                <a:lnTo>
                  <a:pt x="9062" y="3939"/>
                </a:lnTo>
                <a:lnTo>
                  <a:pt x="9119" y="6099"/>
                </a:lnTo>
                <a:lnTo>
                  <a:pt x="9062" y="3455"/>
                </a:lnTo>
                <a:lnTo>
                  <a:pt x="5985" y="3291"/>
                </a:lnTo>
                <a:lnTo>
                  <a:pt x="3020" y="2969"/>
                </a:lnTo>
                <a:lnTo>
                  <a:pt x="114" y="2591"/>
                </a:lnTo>
                <a:lnTo>
                  <a:pt x="0" y="0"/>
                </a:lnTo>
                <a:close/>
              </a:path>
            </a:pathLst>
          </a:custGeom>
          <a:solidFill>
            <a:srgbClr val="1E8DC0"/>
          </a:solidFill>
        </p:spPr>
        <p:txBody>
          <a:bodyPr wrap="square" lIns="0" tIns="0" rIns="0" bIns="0" rtlCol="0">
            <a:noAutofit/>
          </a:bodyPr>
          <a:lstStyle/>
          <a:p>
            <a:endParaRPr/>
          </a:p>
        </p:txBody>
      </p:sp>
      <p:sp>
        <p:nvSpPr>
          <p:cNvPr id="571" name="object 571"/>
          <p:cNvSpPr/>
          <p:nvPr/>
        </p:nvSpPr>
        <p:spPr>
          <a:xfrm>
            <a:off x="414756" y="749764"/>
            <a:ext cx="29125" cy="36428"/>
          </a:xfrm>
          <a:custGeom>
            <a:avLst/>
            <a:gdLst/>
            <a:ahLst/>
            <a:cxnLst/>
            <a:rect l="l" t="t" r="r" b="b"/>
            <a:pathLst>
              <a:path w="29125" h="36428">
                <a:moveTo>
                  <a:pt x="28783" y="30598"/>
                </a:moveTo>
                <a:lnTo>
                  <a:pt x="28668" y="32379"/>
                </a:lnTo>
                <a:lnTo>
                  <a:pt x="28555" y="33998"/>
                </a:lnTo>
                <a:lnTo>
                  <a:pt x="27357" y="34053"/>
                </a:lnTo>
                <a:lnTo>
                  <a:pt x="23196" y="34053"/>
                </a:lnTo>
                <a:lnTo>
                  <a:pt x="21486" y="33998"/>
                </a:lnTo>
                <a:lnTo>
                  <a:pt x="19776" y="33945"/>
                </a:lnTo>
                <a:lnTo>
                  <a:pt x="19607" y="32325"/>
                </a:lnTo>
                <a:lnTo>
                  <a:pt x="19492" y="30545"/>
                </a:lnTo>
                <a:lnTo>
                  <a:pt x="19378" y="28548"/>
                </a:lnTo>
                <a:lnTo>
                  <a:pt x="19378" y="28062"/>
                </a:lnTo>
                <a:lnTo>
                  <a:pt x="19321" y="27576"/>
                </a:lnTo>
                <a:lnTo>
                  <a:pt x="19321" y="33890"/>
                </a:lnTo>
                <a:lnTo>
                  <a:pt x="16586" y="33783"/>
                </a:lnTo>
                <a:lnTo>
                  <a:pt x="13908" y="33512"/>
                </a:lnTo>
                <a:lnTo>
                  <a:pt x="11342" y="33134"/>
                </a:lnTo>
                <a:lnTo>
                  <a:pt x="10887" y="31517"/>
                </a:lnTo>
                <a:lnTo>
                  <a:pt x="10544" y="29681"/>
                </a:lnTo>
                <a:lnTo>
                  <a:pt x="10259" y="27684"/>
                </a:lnTo>
                <a:lnTo>
                  <a:pt x="13052" y="28062"/>
                </a:lnTo>
                <a:lnTo>
                  <a:pt x="15902" y="28331"/>
                </a:lnTo>
                <a:lnTo>
                  <a:pt x="18808" y="28494"/>
                </a:lnTo>
                <a:lnTo>
                  <a:pt x="18922" y="30492"/>
                </a:lnTo>
                <a:lnTo>
                  <a:pt x="19150" y="15542"/>
                </a:lnTo>
                <a:lnTo>
                  <a:pt x="19206" y="12088"/>
                </a:lnTo>
                <a:lnTo>
                  <a:pt x="19265" y="9444"/>
                </a:lnTo>
                <a:lnTo>
                  <a:pt x="19321" y="6691"/>
                </a:lnTo>
                <a:lnTo>
                  <a:pt x="19436" y="3830"/>
                </a:lnTo>
                <a:lnTo>
                  <a:pt x="21486" y="3939"/>
                </a:lnTo>
                <a:lnTo>
                  <a:pt x="23538" y="3994"/>
                </a:lnTo>
                <a:lnTo>
                  <a:pt x="25647" y="3939"/>
                </a:lnTo>
                <a:lnTo>
                  <a:pt x="27699" y="3939"/>
                </a:lnTo>
                <a:lnTo>
                  <a:pt x="28726" y="3886"/>
                </a:lnTo>
                <a:lnTo>
                  <a:pt x="28783" y="6746"/>
                </a:lnTo>
                <a:lnTo>
                  <a:pt x="28839" y="9497"/>
                </a:lnTo>
                <a:lnTo>
                  <a:pt x="28896" y="12142"/>
                </a:lnTo>
                <a:lnTo>
                  <a:pt x="29125" y="55"/>
                </a:lnTo>
                <a:lnTo>
                  <a:pt x="28612" y="0"/>
                </a:lnTo>
                <a:lnTo>
                  <a:pt x="28668" y="1080"/>
                </a:lnTo>
                <a:lnTo>
                  <a:pt x="28668" y="2105"/>
                </a:lnTo>
                <a:lnTo>
                  <a:pt x="28726" y="3130"/>
                </a:lnTo>
                <a:lnTo>
                  <a:pt x="27699" y="3183"/>
                </a:lnTo>
                <a:lnTo>
                  <a:pt x="26674" y="3183"/>
                </a:lnTo>
                <a:lnTo>
                  <a:pt x="25647" y="3238"/>
                </a:lnTo>
                <a:lnTo>
                  <a:pt x="23538" y="3238"/>
                </a:lnTo>
                <a:lnTo>
                  <a:pt x="21486" y="3183"/>
                </a:lnTo>
                <a:lnTo>
                  <a:pt x="19492" y="3075"/>
                </a:lnTo>
                <a:lnTo>
                  <a:pt x="19549" y="2158"/>
                </a:lnTo>
                <a:lnTo>
                  <a:pt x="19549" y="1186"/>
                </a:lnTo>
                <a:lnTo>
                  <a:pt x="19607" y="216"/>
                </a:lnTo>
                <a:lnTo>
                  <a:pt x="19321" y="216"/>
                </a:lnTo>
                <a:lnTo>
                  <a:pt x="18808" y="324"/>
                </a:lnTo>
                <a:lnTo>
                  <a:pt x="18751" y="1241"/>
                </a:lnTo>
                <a:lnTo>
                  <a:pt x="18751" y="2158"/>
                </a:lnTo>
                <a:lnTo>
                  <a:pt x="18695" y="3075"/>
                </a:lnTo>
                <a:lnTo>
                  <a:pt x="16073" y="2914"/>
                </a:lnTo>
                <a:lnTo>
                  <a:pt x="13507" y="2644"/>
                </a:lnTo>
                <a:lnTo>
                  <a:pt x="11000" y="2319"/>
                </a:lnTo>
                <a:lnTo>
                  <a:pt x="12709" y="3291"/>
                </a:lnTo>
                <a:lnTo>
                  <a:pt x="15674" y="3616"/>
                </a:lnTo>
                <a:lnTo>
                  <a:pt x="18695" y="3777"/>
                </a:lnTo>
                <a:lnTo>
                  <a:pt x="18580" y="6638"/>
                </a:lnTo>
                <a:lnTo>
                  <a:pt x="18524" y="9444"/>
                </a:lnTo>
                <a:lnTo>
                  <a:pt x="18467" y="12088"/>
                </a:lnTo>
                <a:lnTo>
                  <a:pt x="15388" y="11872"/>
                </a:lnTo>
                <a:lnTo>
                  <a:pt x="12367" y="11602"/>
                </a:lnTo>
                <a:lnTo>
                  <a:pt x="9461" y="11172"/>
                </a:lnTo>
                <a:lnTo>
                  <a:pt x="9517" y="8527"/>
                </a:lnTo>
                <a:lnTo>
                  <a:pt x="9119" y="3075"/>
                </a:lnTo>
                <a:lnTo>
                  <a:pt x="8947" y="5828"/>
                </a:lnTo>
                <a:lnTo>
                  <a:pt x="8835" y="8527"/>
                </a:lnTo>
                <a:lnTo>
                  <a:pt x="8778" y="11063"/>
                </a:lnTo>
                <a:lnTo>
                  <a:pt x="5870" y="10631"/>
                </a:lnTo>
                <a:lnTo>
                  <a:pt x="3079" y="10038"/>
                </a:lnTo>
                <a:lnTo>
                  <a:pt x="398" y="9389"/>
                </a:lnTo>
                <a:lnTo>
                  <a:pt x="0" y="9875"/>
                </a:lnTo>
                <a:lnTo>
                  <a:pt x="2793" y="10577"/>
                </a:lnTo>
                <a:lnTo>
                  <a:pt x="5757" y="11172"/>
                </a:lnTo>
                <a:lnTo>
                  <a:pt x="8778" y="11656"/>
                </a:lnTo>
                <a:lnTo>
                  <a:pt x="8720" y="14517"/>
                </a:lnTo>
                <a:lnTo>
                  <a:pt x="8835" y="17269"/>
                </a:lnTo>
                <a:lnTo>
                  <a:pt x="8947" y="19805"/>
                </a:lnTo>
                <a:lnTo>
                  <a:pt x="5814" y="19319"/>
                </a:lnTo>
                <a:lnTo>
                  <a:pt x="2736" y="18725"/>
                </a:lnTo>
                <a:lnTo>
                  <a:pt x="2793" y="19266"/>
                </a:lnTo>
                <a:lnTo>
                  <a:pt x="5814" y="19859"/>
                </a:lnTo>
                <a:lnTo>
                  <a:pt x="9006" y="20345"/>
                </a:lnTo>
                <a:lnTo>
                  <a:pt x="9119" y="22773"/>
                </a:lnTo>
                <a:lnTo>
                  <a:pt x="9348" y="25039"/>
                </a:lnTo>
                <a:lnTo>
                  <a:pt x="9689" y="27145"/>
                </a:lnTo>
                <a:lnTo>
                  <a:pt x="9747" y="22828"/>
                </a:lnTo>
                <a:lnTo>
                  <a:pt x="9576" y="20400"/>
                </a:lnTo>
                <a:lnTo>
                  <a:pt x="9461" y="17322"/>
                </a:lnTo>
                <a:lnTo>
                  <a:pt x="9405" y="14625"/>
                </a:lnTo>
                <a:lnTo>
                  <a:pt x="9461" y="11764"/>
                </a:lnTo>
                <a:lnTo>
                  <a:pt x="12367" y="12197"/>
                </a:lnTo>
                <a:lnTo>
                  <a:pt x="15388" y="12466"/>
                </a:lnTo>
                <a:lnTo>
                  <a:pt x="18467" y="12683"/>
                </a:lnTo>
                <a:lnTo>
                  <a:pt x="18467" y="18241"/>
                </a:lnTo>
                <a:lnTo>
                  <a:pt x="18524" y="20777"/>
                </a:lnTo>
                <a:lnTo>
                  <a:pt x="18580" y="23422"/>
                </a:lnTo>
                <a:lnTo>
                  <a:pt x="18637" y="25472"/>
                </a:lnTo>
                <a:lnTo>
                  <a:pt x="18751" y="27306"/>
                </a:lnTo>
                <a:lnTo>
                  <a:pt x="18808" y="27792"/>
                </a:lnTo>
                <a:lnTo>
                  <a:pt x="18808" y="28062"/>
                </a:lnTo>
                <a:lnTo>
                  <a:pt x="15845" y="27900"/>
                </a:lnTo>
                <a:lnTo>
                  <a:pt x="12995" y="27631"/>
                </a:lnTo>
                <a:lnTo>
                  <a:pt x="10202" y="27198"/>
                </a:lnTo>
                <a:lnTo>
                  <a:pt x="10031" y="29628"/>
                </a:lnTo>
                <a:lnTo>
                  <a:pt x="10430" y="31462"/>
                </a:lnTo>
                <a:lnTo>
                  <a:pt x="10887" y="33081"/>
                </a:lnTo>
                <a:lnTo>
                  <a:pt x="9689" y="32920"/>
                </a:lnTo>
                <a:lnTo>
                  <a:pt x="8549" y="32703"/>
                </a:lnTo>
                <a:lnTo>
                  <a:pt x="7409" y="32487"/>
                </a:lnTo>
                <a:lnTo>
                  <a:pt x="7751" y="32703"/>
                </a:lnTo>
                <a:lnTo>
                  <a:pt x="8492" y="33081"/>
                </a:lnTo>
                <a:lnTo>
                  <a:pt x="9348" y="33189"/>
                </a:lnTo>
                <a:lnTo>
                  <a:pt x="10146" y="33351"/>
                </a:lnTo>
                <a:lnTo>
                  <a:pt x="11000" y="33459"/>
                </a:lnTo>
                <a:lnTo>
                  <a:pt x="11114" y="33945"/>
                </a:lnTo>
                <a:lnTo>
                  <a:pt x="11570" y="34106"/>
                </a:lnTo>
                <a:lnTo>
                  <a:pt x="11398" y="33512"/>
                </a:lnTo>
                <a:lnTo>
                  <a:pt x="13964" y="33890"/>
                </a:lnTo>
                <a:lnTo>
                  <a:pt x="16643" y="34161"/>
                </a:lnTo>
                <a:lnTo>
                  <a:pt x="19378" y="34268"/>
                </a:lnTo>
                <a:lnTo>
                  <a:pt x="19492" y="34970"/>
                </a:lnTo>
                <a:lnTo>
                  <a:pt x="19607" y="35617"/>
                </a:lnTo>
                <a:lnTo>
                  <a:pt x="19720" y="36265"/>
                </a:lnTo>
                <a:lnTo>
                  <a:pt x="20062" y="36265"/>
                </a:lnTo>
                <a:lnTo>
                  <a:pt x="20006" y="35672"/>
                </a:lnTo>
                <a:lnTo>
                  <a:pt x="19891" y="35023"/>
                </a:lnTo>
                <a:lnTo>
                  <a:pt x="19835" y="34323"/>
                </a:lnTo>
                <a:lnTo>
                  <a:pt x="21486" y="34376"/>
                </a:lnTo>
                <a:lnTo>
                  <a:pt x="23196" y="34431"/>
                </a:lnTo>
                <a:lnTo>
                  <a:pt x="27357" y="34431"/>
                </a:lnTo>
                <a:lnTo>
                  <a:pt x="28555" y="34376"/>
                </a:lnTo>
                <a:lnTo>
                  <a:pt x="28497" y="35131"/>
                </a:lnTo>
                <a:lnTo>
                  <a:pt x="28384" y="35779"/>
                </a:lnTo>
                <a:lnTo>
                  <a:pt x="28326" y="36428"/>
                </a:lnTo>
                <a:lnTo>
                  <a:pt x="28726" y="36428"/>
                </a:lnTo>
                <a:lnTo>
                  <a:pt x="28783" y="35779"/>
                </a:lnTo>
                <a:lnTo>
                  <a:pt x="28896" y="35078"/>
                </a:lnTo>
                <a:lnTo>
                  <a:pt x="28839" y="28603"/>
                </a:lnTo>
                <a:lnTo>
                  <a:pt x="28783" y="30598"/>
                </a:lnTo>
                <a:close/>
              </a:path>
            </a:pathLst>
          </a:custGeom>
          <a:solidFill>
            <a:srgbClr val="1E8DC0"/>
          </a:solidFill>
        </p:spPr>
        <p:txBody>
          <a:bodyPr wrap="square" lIns="0" tIns="0" rIns="0" bIns="0" rtlCol="0">
            <a:noAutofit/>
          </a:bodyPr>
          <a:lstStyle/>
          <a:p>
            <a:endParaRPr/>
          </a:p>
        </p:txBody>
      </p:sp>
      <p:sp>
        <p:nvSpPr>
          <p:cNvPr id="572" name="object 572"/>
          <p:cNvSpPr/>
          <p:nvPr/>
        </p:nvSpPr>
        <p:spPr>
          <a:xfrm>
            <a:off x="412249" y="761043"/>
            <a:ext cx="31403" cy="25041"/>
          </a:xfrm>
          <a:custGeom>
            <a:avLst/>
            <a:gdLst/>
            <a:ahLst/>
            <a:cxnLst/>
            <a:rect l="l" t="t" r="r" b="b"/>
            <a:pathLst>
              <a:path w="31403" h="25041">
                <a:moveTo>
                  <a:pt x="31290" y="19320"/>
                </a:moveTo>
                <a:lnTo>
                  <a:pt x="31175" y="21100"/>
                </a:lnTo>
                <a:lnTo>
                  <a:pt x="31063" y="22720"/>
                </a:lnTo>
                <a:lnTo>
                  <a:pt x="29864" y="22775"/>
                </a:lnTo>
                <a:lnTo>
                  <a:pt x="25703" y="22775"/>
                </a:lnTo>
                <a:lnTo>
                  <a:pt x="23994" y="22720"/>
                </a:lnTo>
                <a:lnTo>
                  <a:pt x="22284" y="22666"/>
                </a:lnTo>
                <a:lnTo>
                  <a:pt x="22115" y="21047"/>
                </a:lnTo>
                <a:lnTo>
                  <a:pt x="22000" y="19266"/>
                </a:lnTo>
                <a:lnTo>
                  <a:pt x="21885" y="17269"/>
                </a:lnTo>
                <a:lnTo>
                  <a:pt x="21885" y="16783"/>
                </a:lnTo>
                <a:lnTo>
                  <a:pt x="21829" y="16297"/>
                </a:lnTo>
                <a:lnTo>
                  <a:pt x="21829" y="22611"/>
                </a:lnTo>
                <a:lnTo>
                  <a:pt x="19094" y="22505"/>
                </a:lnTo>
                <a:lnTo>
                  <a:pt x="16415" y="22234"/>
                </a:lnTo>
                <a:lnTo>
                  <a:pt x="13849" y="21856"/>
                </a:lnTo>
                <a:lnTo>
                  <a:pt x="13394" y="20238"/>
                </a:lnTo>
                <a:lnTo>
                  <a:pt x="13052" y="18403"/>
                </a:lnTo>
                <a:lnTo>
                  <a:pt x="12766" y="16406"/>
                </a:lnTo>
                <a:lnTo>
                  <a:pt x="15559" y="16783"/>
                </a:lnTo>
                <a:lnTo>
                  <a:pt x="15503" y="16352"/>
                </a:lnTo>
                <a:lnTo>
                  <a:pt x="12709" y="15920"/>
                </a:lnTo>
                <a:lnTo>
                  <a:pt x="12426" y="13869"/>
                </a:lnTo>
                <a:lnTo>
                  <a:pt x="12254" y="11549"/>
                </a:lnTo>
                <a:lnTo>
                  <a:pt x="12196" y="15866"/>
                </a:lnTo>
                <a:lnTo>
                  <a:pt x="9062" y="15435"/>
                </a:lnTo>
                <a:lnTo>
                  <a:pt x="6041" y="14841"/>
                </a:lnTo>
                <a:lnTo>
                  <a:pt x="3248" y="14139"/>
                </a:lnTo>
                <a:lnTo>
                  <a:pt x="2849" y="12035"/>
                </a:lnTo>
                <a:lnTo>
                  <a:pt x="2565" y="9714"/>
                </a:lnTo>
                <a:lnTo>
                  <a:pt x="2394" y="7286"/>
                </a:lnTo>
                <a:lnTo>
                  <a:pt x="2394" y="6746"/>
                </a:lnTo>
                <a:lnTo>
                  <a:pt x="2223" y="4588"/>
                </a:lnTo>
                <a:lnTo>
                  <a:pt x="2167" y="2374"/>
                </a:lnTo>
                <a:lnTo>
                  <a:pt x="2223" y="0"/>
                </a:lnTo>
                <a:lnTo>
                  <a:pt x="1995" y="324"/>
                </a:lnTo>
                <a:lnTo>
                  <a:pt x="1653" y="971"/>
                </a:lnTo>
                <a:lnTo>
                  <a:pt x="1653" y="2914"/>
                </a:lnTo>
                <a:lnTo>
                  <a:pt x="1709" y="4802"/>
                </a:lnTo>
                <a:lnTo>
                  <a:pt x="1824" y="6638"/>
                </a:lnTo>
                <a:lnTo>
                  <a:pt x="1196" y="6477"/>
                </a:lnTo>
                <a:lnTo>
                  <a:pt x="626" y="6314"/>
                </a:lnTo>
                <a:lnTo>
                  <a:pt x="0" y="6152"/>
                </a:lnTo>
                <a:lnTo>
                  <a:pt x="0" y="6638"/>
                </a:lnTo>
                <a:lnTo>
                  <a:pt x="626" y="6800"/>
                </a:lnTo>
                <a:lnTo>
                  <a:pt x="1254" y="6963"/>
                </a:lnTo>
                <a:lnTo>
                  <a:pt x="1881" y="7124"/>
                </a:lnTo>
                <a:lnTo>
                  <a:pt x="2052" y="9605"/>
                </a:lnTo>
                <a:lnTo>
                  <a:pt x="2336" y="11872"/>
                </a:lnTo>
                <a:lnTo>
                  <a:pt x="2736" y="14031"/>
                </a:lnTo>
                <a:lnTo>
                  <a:pt x="2450" y="13924"/>
                </a:lnTo>
                <a:lnTo>
                  <a:pt x="1937" y="13816"/>
                </a:lnTo>
                <a:lnTo>
                  <a:pt x="2279" y="14302"/>
                </a:lnTo>
                <a:lnTo>
                  <a:pt x="2849" y="14463"/>
                </a:lnTo>
                <a:lnTo>
                  <a:pt x="2906" y="14949"/>
                </a:lnTo>
                <a:lnTo>
                  <a:pt x="3020" y="15380"/>
                </a:lnTo>
                <a:lnTo>
                  <a:pt x="3534" y="15758"/>
                </a:lnTo>
                <a:lnTo>
                  <a:pt x="3419" y="15111"/>
                </a:lnTo>
                <a:lnTo>
                  <a:pt x="3306" y="14572"/>
                </a:lnTo>
                <a:lnTo>
                  <a:pt x="6156" y="15272"/>
                </a:lnTo>
                <a:lnTo>
                  <a:pt x="9119" y="15866"/>
                </a:lnTo>
                <a:lnTo>
                  <a:pt x="12254" y="16297"/>
                </a:lnTo>
                <a:lnTo>
                  <a:pt x="12538" y="18349"/>
                </a:lnTo>
                <a:lnTo>
                  <a:pt x="12937" y="20183"/>
                </a:lnTo>
                <a:lnTo>
                  <a:pt x="13394" y="21803"/>
                </a:lnTo>
                <a:lnTo>
                  <a:pt x="12426" y="21641"/>
                </a:lnTo>
                <a:lnTo>
                  <a:pt x="11513" y="21478"/>
                </a:lnTo>
                <a:lnTo>
                  <a:pt x="10544" y="21317"/>
                </a:lnTo>
                <a:lnTo>
                  <a:pt x="10943" y="21533"/>
                </a:lnTo>
                <a:lnTo>
                  <a:pt x="11741" y="21911"/>
                </a:lnTo>
                <a:lnTo>
                  <a:pt x="12311" y="22019"/>
                </a:lnTo>
                <a:lnTo>
                  <a:pt x="12881" y="22072"/>
                </a:lnTo>
                <a:lnTo>
                  <a:pt x="13507" y="22180"/>
                </a:lnTo>
                <a:lnTo>
                  <a:pt x="13565" y="22342"/>
                </a:lnTo>
                <a:lnTo>
                  <a:pt x="14021" y="22666"/>
                </a:lnTo>
                <a:lnTo>
                  <a:pt x="13906" y="22234"/>
                </a:lnTo>
                <a:lnTo>
                  <a:pt x="16472" y="22611"/>
                </a:lnTo>
                <a:lnTo>
                  <a:pt x="19150" y="22883"/>
                </a:lnTo>
                <a:lnTo>
                  <a:pt x="21885" y="22989"/>
                </a:lnTo>
                <a:lnTo>
                  <a:pt x="22000" y="23638"/>
                </a:lnTo>
                <a:lnTo>
                  <a:pt x="22115" y="24286"/>
                </a:lnTo>
                <a:lnTo>
                  <a:pt x="22171" y="24825"/>
                </a:lnTo>
                <a:lnTo>
                  <a:pt x="22570" y="24878"/>
                </a:lnTo>
                <a:lnTo>
                  <a:pt x="22513" y="24286"/>
                </a:lnTo>
                <a:lnTo>
                  <a:pt x="22399" y="23692"/>
                </a:lnTo>
                <a:lnTo>
                  <a:pt x="22342" y="23044"/>
                </a:lnTo>
                <a:lnTo>
                  <a:pt x="23994" y="23097"/>
                </a:lnTo>
                <a:lnTo>
                  <a:pt x="25703" y="23152"/>
                </a:lnTo>
                <a:lnTo>
                  <a:pt x="29864" y="23152"/>
                </a:lnTo>
                <a:lnTo>
                  <a:pt x="31063" y="23097"/>
                </a:lnTo>
                <a:lnTo>
                  <a:pt x="31004" y="23800"/>
                </a:lnTo>
                <a:lnTo>
                  <a:pt x="30948" y="24447"/>
                </a:lnTo>
                <a:lnTo>
                  <a:pt x="30833" y="25041"/>
                </a:lnTo>
                <a:lnTo>
                  <a:pt x="31234" y="24986"/>
                </a:lnTo>
                <a:lnTo>
                  <a:pt x="31290" y="24394"/>
                </a:lnTo>
                <a:lnTo>
                  <a:pt x="31403" y="23745"/>
                </a:lnTo>
                <a:lnTo>
                  <a:pt x="31347" y="17324"/>
                </a:lnTo>
                <a:lnTo>
                  <a:pt x="31290" y="19320"/>
                </a:lnTo>
                <a:close/>
              </a:path>
            </a:pathLst>
          </a:custGeom>
          <a:solidFill>
            <a:srgbClr val="1E8FC2"/>
          </a:solidFill>
        </p:spPr>
        <p:txBody>
          <a:bodyPr wrap="square" lIns="0" tIns="0" rIns="0" bIns="0" rtlCol="0">
            <a:noAutofit/>
          </a:bodyPr>
          <a:lstStyle/>
          <a:p>
            <a:endParaRPr/>
          </a:p>
        </p:txBody>
      </p:sp>
      <p:sp>
        <p:nvSpPr>
          <p:cNvPr id="573" name="object 573"/>
          <p:cNvSpPr/>
          <p:nvPr/>
        </p:nvSpPr>
        <p:spPr>
          <a:xfrm>
            <a:off x="444337" y="756511"/>
            <a:ext cx="56" cy="14084"/>
          </a:xfrm>
          <a:custGeom>
            <a:avLst/>
            <a:gdLst/>
            <a:ahLst/>
            <a:cxnLst/>
            <a:rect l="l" t="t" r="r" b="b"/>
            <a:pathLst>
              <a:path w="56" h="14084">
                <a:moveTo>
                  <a:pt x="0" y="0"/>
                </a:moveTo>
                <a:lnTo>
                  <a:pt x="0" y="14084"/>
                </a:lnTo>
                <a:lnTo>
                  <a:pt x="56" y="11547"/>
                </a:lnTo>
                <a:lnTo>
                  <a:pt x="56" y="2750"/>
                </a:lnTo>
                <a:lnTo>
                  <a:pt x="0" y="0"/>
                </a:lnTo>
                <a:close/>
              </a:path>
            </a:pathLst>
          </a:custGeom>
          <a:solidFill>
            <a:srgbClr val="1E8FC2"/>
          </a:solidFill>
        </p:spPr>
        <p:txBody>
          <a:bodyPr wrap="square" lIns="0" tIns="0" rIns="0" bIns="0" rtlCol="0">
            <a:noAutofit/>
          </a:bodyPr>
          <a:lstStyle/>
          <a:p>
            <a:endParaRPr/>
          </a:p>
        </p:txBody>
      </p:sp>
      <p:sp>
        <p:nvSpPr>
          <p:cNvPr id="574" name="object 574"/>
          <p:cNvSpPr/>
          <p:nvPr/>
        </p:nvSpPr>
        <p:spPr>
          <a:xfrm>
            <a:off x="414643" y="750520"/>
            <a:ext cx="38015" cy="34268"/>
          </a:xfrm>
          <a:custGeom>
            <a:avLst/>
            <a:gdLst/>
            <a:ahLst/>
            <a:cxnLst/>
            <a:rect l="l" t="t" r="r" b="b"/>
            <a:pathLst>
              <a:path w="38015" h="34268">
                <a:moveTo>
                  <a:pt x="29123" y="33242"/>
                </a:moveTo>
                <a:lnTo>
                  <a:pt x="29067" y="20075"/>
                </a:lnTo>
                <a:lnTo>
                  <a:pt x="28211" y="20128"/>
                </a:lnTo>
                <a:lnTo>
                  <a:pt x="26445" y="20128"/>
                </a:lnTo>
                <a:lnTo>
                  <a:pt x="24050" y="20183"/>
                </a:lnTo>
                <a:lnTo>
                  <a:pt x="21657" y="20128"/>
                </a:lnTo>
                <a:lnTo>
                  <a:pt x="19263" y="20022"/>
                </a:lnTo>
                <a:lnTo>
                  <a:pt x="19263" y="14786"/>
                </a:lnTo>
                <a:lnTo>
                  <a:pt x="19319" y="11333"/>
                </a:lnTo>
                <a:lnTo>
                  <a:pt x="19378" y="8688"/>
                </a:lnTo>
                <a:lnTo>
                  <a:pt x="19434" y="5936"/>
                </a:lnTo>
                <a:lnTo>
                  <a:pt x="19549" y="3075"/>
                </a:lnTo>
                <a:lnTo>
                  <a:pt x="19434" y="0"/>
                </a:lnTo>
                <a:lnTo>
                  <a:pt x="18920" y="53"/>
                </a:lnTo>
                <a:lnTo>
                  <a:pt x="18864" y="808"/>
                </a:lnTo>
                <a:lnTo>
                  <a:pt x="18864" y="1564"/>
                </a:lnTo>
                <a:lnTo>
                  <a:pt x="18808" y="2319"/>
                </a:lnTo>
                <a:lnTo>
                  <a:pt x="16584" y="2158"/>
                </a:lnTo>
                <a:lnTo>
                  <a:pt x="14419" y="1942"/>
                </a:lnTo>
                <a:lnTo>
                  <a:pt x="12252" y="1672"/>
                </a:lnTo>
                <a:lnTo>
                  <a:pt x="11797" y="1888"/>
                </a:lnTo>
                <a:lnTo>
                  <a:pt x="11284" y="2050"/>
                </a:lnTo>
                <a:lnTo>
                  <a:pt x="10770" y="2266"/>
                </a:lnTo>
                <a:lnTo>
                  <a:pt x="13392" y="2644"/>
                </a:lnTo>
                <a:lnTo>
                  <a:pt x="16071" y="2860"/>
                </a:lnTo>
                <a:lnTo>
                  <a:pt x="18808" y="3022"/>
                </a:lnTo>
                <a:lnTo>
                  <a:pt x="18693" y="5883"/>
                </a:lnTo>
                <a:lnTo>
                  <a:pt x="18637" y="8688"/>
                </a:lnTo>
                <a:lnTo>
                  <a:pt x="18580" y="11333"/>
                </a:lnTo>
                <a:lnTo>
                  <a:pt x="15501" y="11117"/>
                </a:lnTo>
                <a:lnTo>
                  <a:pt x="12480" y="10847"/>
                </a:lnTo>
                <a:lnTo>
                  <a:pt x="9574" y="10416"/>
                </a:lnTo>
                <a:lnTo>
                  <a:pt x="9630" y="7878"/>
                </a:lnTo>
                <a:lnTo>
                  <a:pt x="9689" y="5288"/>
                </a:lnTo>
                <a:lnTo>
                  <a:pt x="9916" y="2644"/>
                </a:lnTo>
                <a:lnTo>
                  <a:pt x="9630" y="2752"/>
                </a:lnTo>
                <a:lnTo>
                  <a:pt x="9175" y="2969"/>
                </a:lnTo>
                <a:lnTo>
                  <a:pt x="9004" y="5450"/>
                </a:lnTo>
                <a:lnTo>
                  <a:pt x="8947" y="7933"/>
                </a:lnTo>
                <a:lnTo>
                  <a:pt x="8891" y="10308"/>
                </a:lnTo>
                <a:lnTo>
                  <a:pt x="6210" y="9875"/>
                </a:lnTo>
                <a:lnTo>
                  <a:pt x="3647" y="9389"/>
                </a:lnTo>
                <a:lnTo>
                  <a:pt x="1139" y="8797"/>
                </a:lnTo>
                <a:lnTo>
                  <a:pt x="741" y="9283"/>
                </a:lnTo>
                <a:lnTo>
                  <a:pt x="3361" y="9930"/>
                </a:lnTo>
                <a:lnTo>
                  <a:pt x="6098" y="10469"/>
                </a:lnTo>
                <a:lnTo>
                  <a:pt x="8891" y="10900"/>
                </a:lnTo>
                <a:lnTo>
                  <a:pt x="8833" y="13761"/>
                </a:lnTo>
                <a:lnTo>
                  <a:pt x="8947" y="16514"/>
                </a:lnTo>
                <a:lnTo>
                  <a:pt x="9060" y="19050"/>
                </a:lnTo>
                <a:lnTo>
                  <a:pt x="5927" y="18564"/>
                </a:lnTo>
                <a:lnTo>
                  <a:pt x="2849" y="17970"/>
                </a:lnTo>
                <a:lnTo>
                  <a:pt x="0" y="17269"/>
                </a:lnTo>
                <a:lnTo>
                  <a:pt x="0" y="17808"/>
                </a:lnTo>
                <a:lnTo>
                  <a:pt x="2906" y="18511"/>
                </a:lnTo>
                <a:lnTo>
                  <a:pt x="5927" y="19103"/>
                </a:lnTo>
                <a:lnTo>
                  <a:pt x="9119" y="19589"/>
                </a:lnTo>
                <a:lnTo>
                  <a:pt x="9231" y="22017"/>
                </a:lnTo>
                <a:lnTo>
                  <a:pt x="9461" y="24284"/>
                </a:lnTo>
                <a:lnTo>
                  <a:pt x="9801" y="26389"/>
                </a:lnTo>
                <a:lnTo>
                  <a:pt x="9860" y="22072"/>
                </a:lnTo>
                <a:lnTo>
                  <a:pt x="9689" y="19644"/>
                </a:lnTo>
                <a:lnTo>
                  <a:pt x="9574" y="16567"/>
                </a:lnTo>
                <a:lnTo>
                  <a:pt x="9517" y="13869"/>
                </a:lnTo>
                <a:lnTo>
                  <a:pt x="9574" y="11008"/>
                </a:lnTo>
                <a:lnTo>
                  <a:pt x="12480" y="11441"/>
                </a:lnTo>
                <a:lnTo>
                  <a:pt x="15501" y="11711"/>
                </a:lnTo>
                <a:lnTo>
                  <a:pt x="18580" y="11927"/>
                </a:lnTo>
                <a:lnTo>
                  <a:pt x="18580" y="17486"/>
                </a:lnTo>
                <a:lnTo>
                  <a:pt x="18637" y="20022"/>
                </a:lnTo>
                <a:lnTo>
                  <a:pt x="18693" y="22666"/>
                </a:lnTo>
                <a:lnTo>
                  <a:pt x="18749" y="24717"/>
                </a:lnTo>
                <a:lnTo>
                  <a:pt x="18864" y="26551"/>
                </a:lnTo>
                <a:lnTo>
                  <a:pt x="18920" y="27037"/>
                </a:lnTo>
                <a:lnTo>
                  <a:pt x="18920" y="27306"/>
                </a:lnTo>
                <a:lnTo>
                  <a:pt x="15958" y="27145"/>
                </a:lnTo>
                <a:lnTo>
                  <a:pt x="13108" y="26875"/>
                </a:lnTo>
                <a:lnTo>
                  <a:pt x="13165" y="27306"/>
                </a:lnTo>
                <a:lnTo>
                  <a:pt x="16014" y="27576"/>
                </a:lnTo>
                <a:lnTo>
                  <a:pt x="18920" y="27739"/>
                </a:lnTo>
                <a:lnTo>
                  <a:pt x="19035" y="29736"/>
                </a:lnTo>
                <a:lnTo>
                  <a:pt x="19263" y="31570"/>
                </a:lnTo>
                <a:lnTo>
                  <a:pt x="19434" y="33134"/>
                </a:lnTo>
                <a:lnTo>
                  <a:pt x="19434" y="26551"/>
                </a:lnTo>
                <a:lnTo>
                  <a:pt x="19378" y="24717"/>
                </a:lnTo>
                <a:lnTo>
                  <a:pt x="19319" y="22720"/>
                </a:lnTo>
                <a:lnTo>
                  <a:pt x="19319" y="20561"/>
                </a:lnTo>
                <a:lnTo>
                  <a:pt x="21657" y="20669"/>
                </a:lnTo>
                <a:lnTo>
                  <a:pt x="24050" y="20722"/>
                </a:lnTo>
                <a:lnTo>
                  <a:pt x="26445" y="20669"/>
                </a:lnTo>
                <a:lnTo>
                  <a:pt x="28211" y="20669"/>
                </a:lnTo>
                <a:lnTo>
                  <a:pt x="29067" y="20614"/>
                </a:lnTo>
                <a:lnTo>
                  <a:pt x="29067" y="22720"/>
                </a:lnTo>
                <a:lnTo>
                  <a:pt x="29008" y="24717"/>
                </a:lnTo>
                <a:lnTo>
                  <a:pt x="28952" y="26551"/>
                </a:lnTo>
                <a:lnTo>
                  <a:pt x="28952" y="27361"/>
                </a:lnTo>
                <a:lnTo>
                  <a:pt x="27756" y="27414"/>
                </a:lnTo>
                <a:lnTo>
                  <a:pt x="26501" y="27469"/>
                </a:lnTo>
                <a:lnTo>
                  <a:pt x="23309" y="27469"/>
                </a:lnTo>
                <a:lnTo>
                  <a:pt x="21371" y="27414"/>
                </a:lnTo>
                <a:lnTo>
                  <a:pt x="19490" y="27306"/>
                </a:lnTo>
                <a:lnTo>
                  <a:pt x="19490" y="27792"/>
                </a:lnTo>
                <a:lnTo>
                  <a:pt x="21371" y="27847"/>
                </a:lnTo>
                <a:lnTo>
                  <a:pt x="23309" y="27900"/>
                </a:lnTo>
                <a:lnTo>
                  <a:pt x="27756" y="27900"/>
                </a:lnTo>
                <a:lnTo>
                  <a:pt x="28952" y="27847"/>
                </a:lnTo>
                <a:lnTo>
                  <a:pt x="29008" y="34268"/>
                </a:lnTo>
                <a:lnTo>
                  <a:pt x="29067" y="33620"/>
                </a:lnTo>
                <a:lnTo>
                  <a:pt x="32029" y="33512"/>
                </a:lnTo>
                <a:lnTo>
                  <a:pt x="34879" y="33242"/>
                </a:lnTo>
                <a:lnTo>
                  <a:pt x="37616" y="32865"/>
                </a:lnTo>
                <a:lnTo>
                  <a:pt x="37557" y="33189"/>
                </a:lnTo>
                <a:lnTo>
                  <a:pt x="37388" y="33783"/>
                </a:lnTo>
                <a:lnTo>
                  <a:pt x="37900" y="33406"/>
                </a:lnTo>
                <a:lnTo>
                  <a:pt x="38015" y="30923"/>
                </a:lnTo>
                <a:lnTo>
                  <a:pt x="37672" y="32487"/>
                </a:lnTo>
                <a:lnTo>
                  <a:pt x="34937" y="32865"/>
                </a:lnTo>
                <a:lnTo>
                  <a:pt x="32088" y="33081"/>
                </a:lnTo>
                <a:lnTo>
                  <a:pt x="29123" y="33242"/>
                </a:lnTo>
                <a:close/>
              </a:path>
            </a:pathLst>
          </a:custGeom>
          <a:solidFill>
            <a:srgbClr val="1E8FC2"/>
          </a:solidFill>
        </p:spPr>
        <p:txBody>
          <a:bodyPr wrap="square" lIns="0" tIns="0" rIns="0" bIns="0" rtlCol="0">
            <a:noAutofit/>
          </a:bodyPr>
          <a:lstStyle/>
          <a:p>
            <a:endParaRPr/>
          </a:p>
        </p:txBody>
      </p:sp>
      <p:sp>
        <p:nvSpPr>
          <p:cNvPr id="575" name="object 575"/>
          <p:cNvSpPr/>
          <p:nvPr/>
        </p:nvSpPr>
        <p:spPr>
          <a:xfrm>
            <a:off x="433906" y="750303"/>
            <a:ext cx="22969" cy="33622"/>
          </a:xfrm>
          <a:custGeom>
            <a:avLst/>
            <a:gdLst/>
            <a:ahLst/>
            <a:cxnLst/>
            <a:rect l="l" t="t" r="r" b="b"/>
            <a:pathLst>
              <a:path w="22969" h="33622">
                <a:moveTo>
                  <a:pt x="171" y="216"/>
                </a:moveTo>
                <a:lnTo>
                  <a:pt x="285" y="3291"/>
                </a:lnTo>
                <a:lnTo>
                  <a:pt x="2336" y="3400"/>
                </a:lnTo>
                <a:lnTo>
                  <a:pt x="4388" y="3455"/>
                </a:lnTo>
                <a:lnTo>
                  <a:pt x="6496" y="3400"/>
                </a:lnTo>
                <a:lnTo>
                  <a:pt x="8549" y="3400"/>
                </a:lnTo>
                <a:lnTo>
                  <a:pt x="9576" y="3346"/>
                </a:lnTo>
                <a:lnTo>
                  <a:pt x="9632" y="6207"/>
                </a:lnTo>
                <a:lnTo>
                  <a:pt x="9689" y="8958"/>
                </a:lnTo>
                <a:lnTo>
                  <a:pt x="9745" y="11603"/>
                </a:lnTo>
                <a:lnTo>
                  <a:pt x="8492" y="11658"/>
                </a:lnTo>
                <a:lnTo>
                  <a:pt x="7238" y="11711"/>
                </a:lnTo>
                <a:lnTo>
                  <a:pt x="3933" y="11711"/>
                </a:lnTo>
                <a:lnTo>
                  <a:pt x="1995" y="11658"/>
                </a:lnTo>
                <a:lnTo>
                  <a:pt x="56" y="11549"/>
                </a:lnTo>
                <a:lnTo>
                  <a:pt x="0" y="15003"/>
                </a:lnTo>
                <a:lnTo>
                  <a:pt x="56" y="12144"/>
                </a:lnTo>
                <a:lnTo>
                  <a:pt x="1995" y="12250"/>
                </a:lnTo>
                <a:lnTo>
                  <a:pt x="3933" y="12305"/>
                </a:lnTo>
                <a:lnTo>
                  <a:pt x="7238" y="12305"/>
                </a:lnTo>
                <a:lnTo>
                  <a:pt x="8492" y="12250"/>
                </a:lnTo>
                <a:lnTo>
                  <a:pt x="9745" y="12250"/>
                </a:lnTo>
                <a:lnTo>
                  <a:pt x="9803" y="15058"/>
                </a:lnTo>
                <a:lnTo>
                  <a:pt x="9803" y="20292"/>
                </a:lnTo>
                <a:lnTo>
                  <a:pt x="9860" y="33459"/>
                </a:lnTo>
                <a:lnTo>
                  <a:pt x="10031" y="31839"/>
                </a:lnTo>
                <a:lnTo>
                  <a:pt x="10146" y="30059"/>
                </a:lnTo>
                <a:lnTo>
                  <a:pt x="10259" y="28009"/>
                </a:lnTo>
                <a:lnTo>
                  <a:pt x="13279" y="27900"/>
                </a:lnTo>
                <a:lnTo>
                  <a:pt x="16300" y="27631"/>
                </a:lnTo>
                <a:lnTo>
                  <a:pt x="19206" y="27253"/>
                </a:lnTo>
                <a:lnTo>
                  <a:pt x="18979" y="29303"/>
                </a:lnTo>
                <a:lnTo>
                  <a:pt x="18751" y="31139"/>
                </a:lnTo>
                <a:lnTo>
                  <a:pt x="18637" y="33622"/>
                </a:lnTo>
                <a:lnTo>
                  <a:pt x="18751" y="33028"/>
                </a:lnTo>
                <a:lnTo>
                  <a:pt x="19776" y="32920"/>
                </a:lnTo>
                <a:lnTo>
                  <a:pt x="20804" y="32758"/>
                </a:lnTo>
                <a:lnTo>
                  <a:pt x="21772" y="32595"/>
                </a:lnTo>
                <a:lnTo>
                  <a:pt x="22171" y="32381"/>
                </a:lnTo>
                <a:lnTo>
                  <a:pt x="22969" y="32003"/>
                </a:lnTo>
                <a:lnTo>
                  <a:pt x="21601" y="32272"/>
                </a:lnTo>
                <a:lnTo>
                  <a:pt x="20234" y="32489"/>
                </a:lnTo>
                <a:lnTo>
                  <a:pt x="18808" y="32650"/>
                </a:lnTo>
                <a:lnTo>
                  <a:pt x="19150" y="31031"/>
                </a:lnTo>
                <a:lnTo>
                  <a:pt x="19492" y="29250"/>
                </a:lnTo>
                <a:lnTo>
                  <a:pt x="19720" y="27200"/>
                </a:lnTo>
                <a:lnTo>
                  <a:pt x="19664" y="20022"/>
                </a:lnTo>
                <a:lnTo>
                  <a:pt x="19549" y="22289"/>
                </a:lnTo>
                <a:lnTo>
                  <a:pt x="19434" y="24447"/>
                </a:lnTo>
                <a:lnTo>
                  <a:pt x="19265" y="26389"/>
                </a:lnTo>
                <a:lnTo>
                  <a:pt x="19265" y="26822"/>
                </a:lnTo>
                <a:lnTo>
                  <a:pt x="16357" y="27200"/>
                </a:lnTo>
                <a:lnTo>
                  <a:pt x="13336" y="27469"/>
                </a:lnTo>
                <a:lnTo>
                  <a:pt x="10259" y="27578"/>
                </a:lnTo>
                <a:lnTo>
                  <a:pt x="10259" y="26767"/>
                </a:lnTo>
                <a:lnTo>
                  <a:pt x="10373" y="24933"/>
                </a:lnTo>
                <a:lnTo>
                  <a:pt x="10259" y="55"/>
                </a:lnTo>
                <a:lnTo>
                  <a:pt x="10031" y="55"/>
                </a:lnTo>
                <a:lnTo>
                  <a:pt x="9461" y="0"/>
                </a:lnTo>
                <a:lnTo>
                  <a:pt x="9517" y="863"/>
                </a:lnTo>
                <a:lnTo>
                  <a:pt x="9517" y="1727"/>
                </a:lnTo>
                <a:lnTo>
                  <a:pt x="9576" y="2591"/>
                </a:lnTo>
                <a:lnTo>
                  <a:pt x="8549" y="2644"/>
                </a:lnTo>
                <a:lnTo>
                  <a:pt x="7524" y="2644"/>
                </a:lnTo>
                <a:lnTo>
                  <a:pt x="6496" y="2699"/>
                </a:lnTo>
                <a:lnTo>
                  <a:pt x="4388" y="2699"/>
                </a:lnTo>
                <a:lnTo>
                  <a:pt x="2336" y="2644"/>
                </a:lnTo>
                <a:lnTo>
                  <a:pt x="342" y="2536"/>
                </a:lnTo>
                <a:lnTo>
                  <a:pt x="342" y="1780"/>
                </a:lnTo>
                <a:lnTo>
                  <a:pt x="398" y="971"/>
                </a:lnTo>
                <a:lnTo>
                  <a:pt x="457" y="163"/>
                </a:lnTo>
                <a:lnTo>
                  <a:pt x="171" y="216"/>
                </a:lnTo>
                <a:close/>
              </a:path>
            </a:pathLst>
          </a:custGeom>
          <a:solidFill>
            <a:srgbClr val="1E8FC2"/>
          </a:solidFill>
        </p:spPr>
        <p:txBody>
          <a:bodyPr wrap="square" lIns="0" tIns="0" rIns="0" bIns="0" rtlCol="0">
            <a:noAutofit/>
          </a:bodyPr>
          <a:lstStyle/>
          <a:p>
            <a:endParaRPr/>
          </a:p>
        </p:txBody>
      </p:sp>
      <p:sp>
        <p:nvSpPr>
          <p:cNvPr id="576" name="object 576"/>
          <p:cNvSpPr/>
          <p:nvPr/>
        </p:nvSpPr>
        <p:spPr>
          <a:xfrm>
            <a:off x="454197" y="758345"/>
            <a:ext cx="9062" cy="11386"/>
          </a:xfrm>
          <a:custGeom>
            <a:avLst/>
            <a:gdLst/>
            <a:ahLst/>
            <a:cxnLst/>
            <a:rect l="l" t="t" r="r" b="b"/>
            <a:pathLst>
              <a:path w="9062" h="11386">
                <a:moveTo>
                  <a:pt x="9062" y="971"/>
                </a:moveTo>
                <a:lnTo>
                  <a:pt x="6154" y="1672"/>
                </a:lnTo>
                <a:lnTo>
                  <a:pt x="3192" y="2213"/>
                </a:lnTo>
                <a:lnTo>
                  <a:pt x="56" y="2644"/>
                </a:lnTo>
                <a:lnTo>
                  <a:pt x="56" y="0"/>
                </a:lnTo>
                <a:lnTo>
                  <a:pt x="0" y="11386"/>
                </a:lnTo>
                <a:lnTo>
                  <a:pt x="56" y="8850"/>
                </a:lnTo>
                <a:lnTo>
                  <a:pt x="114" y="6097"/>
                </a:lnTo>
                <a:lnTo>
                  <a:pt x="56" y="3238"/>
                </a:lnTo>
                <a:lnTo>
                  <a:pt x="3192" y="2805"/>
                </a:lnTo>
                <a:lnTo>
                  <a:pt x="6213" y="2266"/>
                </a:lnTo>
                <a:lnTo>
                  <a:pt x="9062" y="971"/>
                </a:lnTo>
                <a:close/>
              </a:path>
            </a:pathLst>
          </a:custGeom>
          <a:solidFill>
            <a:srgbClr val="1E8FC2"/>
          </a:solidFill>
        </p:spPr>
        <p:txBody>
          <a:bodyPr wrap="square" lIns="0" tIns="0" rIns="0" bIns="0" rtlCol="0">
            <a:noAutofit/>
          </a:bodyPr>
          <a:lstStyle/>
          <a:p>
            <a:endParaRPr/>
          </a:p>
        </p:txBody>
      </p:sp>
      <p:sp>
        <p:nvSpPr>
          <p:cNvPr id="577" name="object 577"/>
          <p:cNvSpPr/>
          <p:nvPr/>
        </p:nvSpPr>
        <p:spPr>
          <a:xfrm>
            <a:off x="453627" y="773401"/>
            <a:ext cx="9119" cy="5721"/>
          </a:xfrm>
          <a:custGeom>
            <a:avLst/>
            <a:gdLst/>
            <a:ahLst/>
            <a:cxnLst/>
            <a:rect l="l" t="t" r="r" b="b"/>
            <a:pathLst>
              <a:path w="9119" h="5721">
                <a:moveTo>
                  <a:pt x="56" y="3669"/>
                </a:moveTo>
                <a:lnTo>
                  <a:pt x="0" y="4102"/>
                </a:lnTo>
                <a:lnTo>
                  <a:pt x="3020" y="3724"/>
                </a:lnTo>
                <a:lnTo>
                  <a:pt x="5870" y="3183"/>
                </a:lnTo>
                <a:lnTo>
                  <a:pt x="8663" y="2536"/>
                </a:lnTo>
                <a:lnTo>
                  <a:pt x="8492" y="3669"/>
                </a:lnTo>
                <a:lnTo>
                  <a:pt x="8265" y="4694"/>
                </a:lnTo>
                <a:lnTo>
                  <a:pt x="7979" y="5721"/>
                </a:lnTo>
                <a:lnTo>
                  <a:pt x="8549" y="5235"/>
                </a:lnTo>
                <a:lnTo>
                  <a:pt x="8776" y="4372"/>
                </a:lnTo>
                <a:lnTo>
                  <a:pt x="8947" y="3455"/>
                </a:lnTo>
                <a:lnTo>
                  <a:pt x="9119" y="2483"/>
                </a:lnTo>
                <a:lnTo>
                  <a:pt x="9062" y="0"/>
                </a:lnTo>
                <a:lnTo>
                  <a:pt x="8720" y="2105"/>
                </a:lnTo>
                <a:lnTo>
                  <a:pt x="5983" y="2699"/>
                </a:lnTo>
                <a:lnTo>
                  <a:pt x="3077" y="3238"/>
                </a:lnTo>
                <a:lnTo>
                  <a:pt x="56" y="3669"/>
                </a:lnTo>
                <a:close/>
              </a:path>
            </a:pathLst>
          </a:custGeom>
          <a:solidFill>
            <a:srgbClr val="1E8FC2"/>
          </a:solidFill>
        </p:spPr>
        <p:txBody>
          <a:bodyPr wrap="square" lIns="0" tIns="0" rIns="0" bIns="0" rtlCol="0">
            <a:noAutofit/>
          </a:bodyPr>
          <a:lstStyle/>
          <a:p>
            <a:endParaRPr/>
          </a:p>
        </p:txBody>
      </p:sp>
      <p:sp>
        <p:nvSpPr>
          <p:cNvPr id="578" name="object 578"/>
          <p:cNvSpPr/>
          <p:nvPr/>
        </p:nvSpPr>
        <p:spPr>
          <a:xfrm>
            <a:off x="444222" y="752139"/>
            <a:ext cx="9233" cy="1511"/>
          </a:xfrm>
          <a:custGeom>
            <a:avLst/>
            <a:gdLst/>
            <a:ahLst/>
            <a:cxnLst/>
            <a:rect l="l" t="t" r="r" b="b"/>
            <a:pathLst>
              <a:path w="9233" h="1511">
                <a:moveTo>
                  <a:pt x="0" y="755"/>
                </a:moveTo>
                <a:lnTo>
                  <a:pt x="58" y="1511"/>
                </a:lnTo>
                <a:lnTo>
                  <a:pt x="3079" y="1349"/>
                </a:lnTo>
                <a:lnTo>
                  <a:pt x="6100" y="1078"/>
                </a:lnTo>
                <a:lnTo>
                  <a:pt x="9062" y="647"/>
                </a:lnTo>
                <a:lnTo>
                  <a:pt x="9233" y="377"/>
                </a:lnTo>
                <a:lnTo>
                  <a:pt x="8720" y="216"/>
                </a:lnTo>
                <a:lnTo>
                  <a:pt x="8208" y="0"/>
                </a:lnTo>
                <a:lnTo>
                  <a:pt x="5530" y="377"/>
                </a:lnTo>
                <a:lnTo>
                  <a:pt x="2793" y="594"/>
                </a:lnTo>
                <a:lnTo>
                  <a:pt x="0" y="755"/>
                </a:lnTo>
                <a:close/>
              </a:path>
            </a:pathLst>
          </a:custGeom>
          <a:solidFill>
            <a:srgbClr val="1E8FC2"/>
          </a:solidFill>
        </p:spPr>
        <p:txBody>
          <a:bodyPr wrap="square" lIns="0" tIns="0" rIns="0" bIns="0" rtlCol="0">
            <a:noAutofit/>
          </a:bodyPr>
          <a:lstStyle/>
          <a:p>
            <a:endParaRPr/>
          </a:p>
        </p:txBody>
      </p:sp>
      <p:sp>
        <p:nvSpPr>
          <p:cNvPr id="579" name="object 579"/>
          <p:cNvSpPr/>
          <p:nvPr/>
        </p:nvSpPr>
        <p:spPr>
          <a:xfrm>
            <a:off x="444165" y="750359"/>
            <a:ext cx="23083" cy="27145"/>
          </a:xfrm>
          <a:custGeom>
            <a:avLst/>
            <a:gdLst/>
            <a:ahLst/>
            <a:cxnLst/>
            <a:rect l="l" t="t" r="r" b="b"/>
            <a:pathLst>
              <a:path w="23083" h="27145">
                <a:moveTo>
                  <a:pt x="18695" y="25039"/>
                </a:moveTo>
                <a:lnTo>
                  <a:pt x="18979" y="22881"/>
                </a:lnTo>
                <a:lnTo>
                  <a:pt x="19265" y="20614"/>
                </a:lnTo>
                <a:lnTo>
                  <a:pt x="19436" y="18131"/>
                </a:lnTo>
                <a:lnTo>
                  <a:pt x="20689" y="17808"/>
                </a:lnTo>
                <a:lnTo>
                  <a:pt x="21885" y="17484"/>
                </a:lnTo>
                <a:lnTo>
                  <a:pt x="23083" y="17161"/>
                </a:lnTo>
                <a:lnTo>
                  <a:pt x="23083" y="16675"/>
                </a:lnTo>
                <a:lnTo>
                  <a:pt x="21885" y="16998"/>
                </a:lnTo>
                <a:lnTo>
                  <a:pt x="20689" y="17322"/>
                </a:lnTo>
                <a:lnTo>
                  <a:pt x="19492" y="17592"/>
                </a:lnTo>
                <a:lnTo>
                  <a:pt x="19664" y="15003"/>
                </a:lnTo>
                <a:lnTo>
                  <a:pt x="19720" y="12250"/>
                </a:lnTo>
                <a:lnTo>
                  <a:pt x="19664" y="9389"/>
                </a:lnTo>
                <a:lnTo>
                  <a:pt x="19605" y="9011"/>
                </a:lnTo>
                <a:lnTo>
                  <a:pt x="19035" y="8364"/>
                </a:lnTo>
                <a:lnTo>
                  <a:pt x="19094" y="8958"/>
                </a:lnTo>
                <a:lnTo>
                  <a:pt x="16244" y="10253"/>
                </a:lnTo>
                <a:lnTo>
                  <a:pt x="19094" y="9550"/>
                </a:lnTo>
                <a:lnTo>
                  <a:pt x="19150" y="12411"/>
                </a:lnTo>
                <a:lnTo>
                  <a:pt x="19094" y="15164"/>
                </a:lnTo>
                <a:lnTo>
                  <a:pt x="18922" y="17753"/>
                </a:lnTo>
                <a:lnTo>
                  <a:pt x="16073" y="18403"/>
                </a:lnTo>
                <a:lnTo>
                  <a:pt x="13108" y="18942"/>
                </a:lnTo>
                <a:lnTo>
                  <a:pt x="10031" y="19373"/>
                </a:lnTo>
                <a:lnTo>
                  <a:pt x="10087" y="7986"/>
                </a:lnTo>
                <a:lnTo>
                  <a:pt x="9975" y="5233"/>
                </a:lnTo>
                <a:lnTo>
                  <a:pt x="9803" y="2374"/>
                </a:lnTo>
                <a:lnTo>
                  <a:pt x="9290" y="2158"/>
                </a:lnTo>
                <a:lnTo>
                  <a:pt x="9119" y="2428"/>
                </a:lnTo>
                <a:lnTo>
                  <a:pt x="9290" y="5288"/>
                </a:lnTo>
                <a:lnTo>
                  <a:pt x="9405" y="8094"/>
                </a:lnTo>
                <a:lnTo>
                  <a:pt x="9461" y="10739"/>
                </a:lnTo>
                <a:lnTo>
                  <a:pt x="6440" y="11117"/>
                </a:lnTo>
                <a:lnTo>
                  <a:pt x="3363" y="11386"/>
                </a:lnTo>
                <a:lnTo>
                  <a:pt x="227" y="11547"/>
                </a:lnTo>
                <a:lnTo>
                  <a:pt x="227" y="8903"/>
                </a:lnTo>
                <a:lnTo>
                  <a:pt x="227" y="17700"/>
                </a:lnTo>
                <a:lnTo>
                  <a:pt x="227" y="12142"/>
                </a:lnTo>
                <a:lnTo>
                  <a:pt x="3363" y="11980"/>
                </a:lnTo>
                <a:lnTo>
                  <a:pt x="6440" y="11711"/>
                </a:lnTo>
                <a:lnTo>
                  <a:pt x="9461" y="11333"/>
                </a:lnTo>
                <a:lnTo>
                  <a:pt x="9517" y="14192"/>
                </a:lnTo>
                <a:lnTo>
                  <a:pt x="9461" y="16891"/>
                </a:lnTo>
                <a:lnTo>
                  <a:pt x="9405" y="19428"/>
                </a:lnTo>
                <a:lnTo>
                  <a:pt x="6440" y="19806"/>
                </a:lnTo>
                <a:lnTo>
                  <a:pt x="3363" y="20075"/>
                </a:lnTo>
                <a:lnTo>
                  <a:pt x="171" y="20236"/>
                </a:lnTo>
                <a:lnTo>
                  <a:pt x="171" y="6152"/>
                </a:lnTo>
                <a:lnTo>
                  <a:pt x="114" y="3291"/>
                </a:lnTo>
                <a:lnTo>
                  <a:pt x="56" y="2536"/>
                </a:lnTo>
                <a:lnTo>
                  <a:pt x="56" y="863"/>
                </a:lnTo>
                <a:lnTo>
                  <a:pt x="0" y="0"/>
                </a:lnTo>
                <a:lnTo>
                  <a:pt x="114" y="24878"/>
                </a:lnTo>
                <a:lnTo>
                  <a:pt x="171" y="22881"/>
                </a:lnTo>
                <a:lnTo>
                  <a:pt x="171" y="20776"/>
                </a:lnTo>
                <a:lnTo>
                  <a:pt x="3306" y="20614"/>
                </a:lnTo>
                <a:lnTo>
                  <a:pt x="6384" y="20345"/>
                </a:lnTo>
                <a:lnTo>
                  <a:pt x="9405" y="19967"/>
                </a:lnTo>
                <a:lnTo>
                  <a:pt x="9461" y="27145"/>
                </a:lnTo>
                <a:lnTo>
                  <a:pt x="9517" y="26712"/>
                </a:lnTo>
                <a:lnTo>
                  <a:pt x="9517" y="26389"/>
                </a:lnTo>
                <a:lnTo>
                  <a:pt x="9745" y="24392"/>
                </a:lnTo>
                <a:lnTo>
                  <a:pt x="9860" y="22234"/>
                </a:lnTo>
                <a:lnTo>
                  <a:pt x="9975" y="19912"/>
                </a:lnTo>
                <a:lnTo>
                  <a:pt x="13052" y="19481"/>
                </a:lnTo>
                <a:lnTo>
                  <a:pt x="16073" y="18942"/>
                </a:lnTo>
                <a:lnTo>
                  <a:pt x="18922" y="18239"/>
                </a:lnTo>
                <a:lnTo>
                  <a:pt x="18751" y="20722"/>
                </a:lnTo>
                <a:lnTo>
                  <a:pt x="18524" y="23042"/>
                </a:lnTo>
                <a:lnTo>
                  <a:pt x="18580" y="25470"/>
                </a:lnTo>
                <a:lnTo>
                  <a:pt x="19378" y="25256"/>
                </a:lnTo>
                <a:lnTo>
                  <a:pt x="20175" y="25093"/>
                </a:lnTo>
                <a:lnTo>
                  <a:pt x="20916" y="24878"/>
                </a:lnTo>
                <a:lnTo>
                  <a:pt x="21259" y="24337"/>
                </a:lnTo>
                <a:lnTo>
                  <a:pt x="20405" y="24609"/>
                </a:lnTo>
                <a:lnTo>
                  <a:pt x="19549" y="24823"/>
                </a:lnTo>
                <a:lnTo>
                  <a:pt x="18695" y="25039"/>
                </a:lnTo>
                <a:close/>
              </a:path>
            </a:pathLst>
          </a:custGeom>
          <a:solidFill>
            <a:srgbClr val="1E8FC2"/>
          </a:solidFill>
        </p:spPr>
        <p:txBody>
          <a:bodyPr wrap="square" lIns="0" tIns="0" rIns="0" bIns="0" rtlCol="0">
            <a:noAutofit/>
          </a:bodyPr>
          <a:lstStyle/>
          <a:p>
            <a:endParaRPr/>
          </a:p>
        </p:txBody>
      </p:sp>
      <p:sp>
        <p:nvSpPr>
          <p:cNvPr id="580" name="object 580"/>
          <p:cNvSpPr/>
          <p:nvPr/>
        </p:nvSpPr>
        <p:spPr>
          <a:xfrm>
            <a:off x="424217" y="767087"/>
            <a:ext cx="9119" cy="6099"/>
          </a:xfrm>
          <a:custGeom>
            <a:avLst/>
            <a:gdLst/>
            <a:ahLst/>
            <a:cxnLst/>
            <a:rect l="l" t="t" r="r" b="b"/>
            <a:pathLst>
              <a:path w="9119" h="6099">
                <a:moveTo>
                  <a:pt x="0" y="0"/>
                </a:moveTo>
                <a:lnTo>
                  <a:pt x="114" y="3077"/>
                </a:lnTo>
                <a:lnTo>
                  <a:pt x="3020" y="3508"/>
                </a:lnTo>
                <a:lnTo>
                  <a:pt x="5985" y="3777"/>
                </a:lnTo>
                <a:lnTo>
                  <a:pt x="9062" y="3939"/>
                </a:lnTo>
                <a:lnTo>
                  <a:pt x="9119" y="6099"/>
                </a:lnTo>
                <a:lnTo>
                  <a:pt x="9062" y="3455"/>
                </a:lnTo>
                <a:lnTo>
                  <a:pt x="5985" y="3291"/>
                </a:lnTo>
                <a:lnTo>
                  <a:pt x="3020" y="2969"/>
                </a:lnTo>
                <a:lnTo>
                  <a:pt x="114" y="2591"/>
                </a:lnTo>
                <a:lnTo>
                  <a:pt x="0" y="0"/>
                </a:lnTo>
                <a:close/>
              </a:path>
            </a:pathLst>
          </a:custGeom>
          <a:solidFill>
            <a:srgbClr val="1E8FC2"/>
          </a:solidFill>
        </p:spPr>
        <p:txBody>
          <a:bodyPr wrap="square" lIns="0" tIns="0" rIns="0" bIns="0" rtlCol="0">
            <a:noAutofit/>
          </a:bodyPr>
          <a:lstStyle/>
          <a:p>
            <a:endParaRPr/>
          </a:p>
        </p:txBody>
      </p:sp>
      <p:sp>
        <p:nvSpPr>
          <p:cNvPr id="581" name="object 581"/>
          <p:cNvSpPr/>
          <p:nvPr/>
        </p:nvSpPr>
        <p:spPr>
          <a:xfrm>
            <a:off x="433679" y="765307"/>
            <a:ext cx="10031" cy="18348"/>
          </a:xfrm>
          <a:custGeom>
            <a:avLst/>
            <a:gdLst/>
            <a:ahLst/>
            <a:cxnLst/>
            <a:rect l="l" t="t" r="r" b="b"/>
            <a:pathLst>
              <a:path w="10031" h="18348">
                <a:moveTo>
                  <a:pt x="9175" y="5342"/>
                </a:moveTo>
                <a:lnTo>
                  <a:pt x="7409" y="5342"/>
                </a:lnTo>
                <a:lnTo>
                  <a:pt x="5014" y="5397"/>
                </a:lnTo>
                <a:lnTo>
                  <a:pt x="2622" y="5342"/>
                </a:lnTo>
                <a:lnTo>
                  <a:pt x="227" y="5235"/>
                </a:lnTo>
                <a:lnTo>
                  <a:pt x="227" y="0"/>
                </a:lnTo>
                <a:lnTo>
                  <a:pt x="0" y="14949"/>
                </a:lnTo>
                <a:lnTo>
                  <a:pt x="227" y="16783"/>
                </a:lnTo>
                <a:lnTo>
                  <a:pt x="398" y="18348"/>
                </a:lnTo>
                <a:lnTo>
                  <a:pt x="283" y="7933"/>
                </a:lnTo>
                <a:lnTo>
                  <a:pt x="283" y="5774"/>
                </a:lnTo>
                <a:lnTo>
                  <a:pt x="2622" y="5883"/>
                </a:lnTo>
                <a:lnTo>
                  <a:pt x="5014" y="5936"/>
                </a:lnTo>
                <a:lnTo>
                  <a:pt x="7409" y="5883"/>
                </a:lnTo>
                <a:lnTo>
                  <a:pt x="9175" y="5883"/>
                </a:lnTo>
                <a:lnTo>
                  <a:pt x="10031" y="5828"/>
                </a:lnTo>
                <a:lnTo>
                  <a:pt x="9175" y="5342"/>
                </a:lnTo>
                <a:close/>
              </a:path>
            </a:pathLst>
          </a:custGeom>
          <a:solidFill>
            <a:srgbClr val="2292C5"/>
          </a:solidFill>
        </p:spPr>
        <p:txBody>
          <a:bodyPr wrap="square" lIns="0" tIns="0" rIns="0" bIns="0" rtlCol="0">
            <a:noAutofit/>
          </a:bodyPr>
          <a:lstStyle/>
          <a:p>
            <a:endParaRPr/>
          </a:p>
        </p:txBody>
      </p:sp>
      <p:sp>
        <p:nvSpPr>
          <p:cNvPr id="582" name="object 582"/>
          <p:cNvSpPr/>
          <p:nvPr/>
        </p:nvSpPr>
        <p:spPr>
          <a:xfrm>
            <a:off x="433906" y="750789"/>
            <a:ext cx="28839" cy="32973"/>
          </a:xfrm>
          <a:custGeom>
            <a:avLst/>
            <a:gdLst/>
            <a:ahLst/>
            <a:cxnLst/>
            <a:rect l="l" t="t" r="r" b="b"/>
            <a:pathLst>
              <a:path w="28839" h="32973">
                <a:moveTo>
                  <a:pt x="10315" y="2105"/>
                </a:moveTo>
                <a:lnTo>
                  <a:pt x="10315" y="108"/>
                </a:lnTo>
                <a:lnTo>
                  <a:pt x="10031" y="55"/>
                </a:lnTo>
                <a:lnTo>
                  <a:pt x="9517" y="0"/>
                </a:lnTo>
                <a:lnTo>
                  <a:pt x="9517" y="1402"/>
                </a:lnTo>
                <a:lnTo>
                  <a:pt x="9576" y="2105"/>
                </a:lnTo>
                <a:lnTo>
                  <a:pt x="8549" y="2158"/>
                </a:lnTo>
                <a:lnTo>
                  <a:pt x="7524" y="2158"/>
                </a:lnTo>
                <a:lnTo>
                  <a:pt x="6496" y="2213"/>
                </a:lnTo>
                <a:lnTo>
                  <a:pt x="4388" y="2213"/>
                </a:lnTo>
                <a:lnTo>
                  <a:pt x="2336" y="2158"/>
                </a:lnTo>
                <a:lnTo>
                  <a:pt x="342" y="2050"/>
                </a:lnTo>
                <a:lnTo>
                  <a:pt x="2336" y="2914"/>
                </a:lnTo>
                <a:lnTo>
                  <a:pt x="4388" y="2969"/>
                </a:lnTo>
                <a:lnTo>
                  <a:pt x="6496" y="2914"/>
                </a:lnTo>
                <a:lnTo>
                  <a:pt x="8549" y="2914"/>
                </a:lnTo>
                <a:lnTo>
                  <a:pt x="9576" y="2860"/>
                </a:lnTo>
                <a:lnTo>
                  <a:pt x="9632" y="5721"/>
                </a:lnTo>
                <a:lnTo>
                  <a:pt x="9689" y="8472"/>
                </a:lnTo>
                <a:lnTo>
                  <a:pt x="9745" y="11117"/>
                </a:lnTo>
                <a:lnTo>
                  <a:pt x="8492" y="11172"/>
                </a:lnTo>
                <a:lnTo>
                  <a:pt x="7238" y="11225"/>
                </a:lnTo>
                <a:lnTo>
                  <a:pt x="3933" y="11225"/>
                </a:lnTo>
                <a:lnTo>
                  <a:pt x="1995" y="11172"/>
                </a:lnTo>
                <a:lnTo>
                  <a:pt x="56" y="11063"/>
                </a:lnTo>
                <a:lnTo>
                  <a:pt x="0" y="14517"/>
                </a:lnTo>
                <a:lnTo>
                  <a:pt x="56" y="11658"/>
                </a:lnTo>
                <a:lnTo>
                  <a:pt x="1995" y="11764"/>
                </a:lnTo>
                <a:lnTo>
                  <a:pt x="3933" y="11819"/>
                </a:lnTo>
                <a:lnTo>
                  <a:pt x="7238" y="11819"/>
                </a:lnTo>
                <a:lnTo>
                  <a:pt x="8492" y="11764"/>
                </a:lnTo>
                <a:lnTo>
                  <a:pt x="9745" y="11764"/>
                </a:lnTo>
                <a:lnTo>
                  <a:pt x="9803" y="14572"/>
                </a:lnTo>
                <a:lnTo>
                  <a:pt x="9803" y="19806"/>
                </a:lnTo>
                <a:lnTo>
                  <a:pt x="9860" y="32973"/>
                </a:lnTo>
                <a:lnTo>
                  <a:pt x="10031" y="31353"/>
                </a:lnTo>
                <a:lnTo>
                  <a:pt x="10146" y="29573"/>
                </a:lnTo>
                <a:lnTo>
                  <a:pt x="10259" y="26281"/>
                </a:lnTo>
                <a:lnTo>
                  <a:pt x="10373" y="24447"/>
                </a:lnTo>
                <a:lnTo>
                  <a:pt x="10430" y="22450"/>
                </a:lnTo>
                <a:lnTo>
                  <a:pt x="10430" y="20345"/>
                </a:lnTo>
                <a:lnTo>
                  <a:pt x="13565" y="20183"/>
                </a:lnTo>
                <a:lnTo>
                  <a:pt x="16643" y="19914"/>
                </a:lnTo>
                <a:lnTo>
                  <a:pt x="19664" y="19536"/>
                </a:lnTo>
                <a:lnTo>
                  <a:pt x="19720" y="26714"/>
                </a:lnTo>
                <a:lnTo>
                  <a:pt x="22741" y="26336"/>
                </a:lnTo>
                <a:lnTo>
                  <a:pt x="25591" y="25795"/>
                </a:lnTo>
                <a:lnTo>
                  <a:pt x="28384" y="25148"/>
                </a:lnTo>
                <a:lnTo>
                  <a:pt x="28213" y="26120"/>
                </a:lnTo>
                <a:lnTo>
                  <a:pt x="28042" y="26983"/>
                </a:lnTo>
                <a:lnTo>
                  <a:pt x="27814" y="27900"/>
                </a:lnTo>
                <a:lnTo>
                  <a:pt x="28384" y="27361"/>
                </a:lnTo>
                <a:lnTo>
                  <a:pt x="28553" y="26606"/>
                </a:lnTo>
                <a:lnTo>
                  <a:pt x="28724" y="25850"/>
                </a:lnTo>
                <a:lnTo>
                  <a:pt x="28839" y="25095"/>
                </a:lnTo>
                <a:lnTo>
                  <a:pt x="28783" y="22611"/>
                </a:lnTo>
                <a:lnTo>
                  <a:pt x="28440" y="24717"/>
                </a:lnTo>
                <a:lnTo>
                  <a:pt x="25703" y="25311"/>
                </a:lnTo>
                <a:lnTo>
                  <a:pt x="22797" y="25850"/>
                </a:lnTo>
                <a:lnTo>
                  <a:pt x="19776" y="26281"/>
                </a:lnTo>
                <a:lnTo>
                  <a:pt x="19720" y="16461"/>
                </a:lnTo>
                <a:lnTo>
                  <a:pt x="19664" y="18997"/>
                </a:lnTo>
                <a:lnTo>
                  <a:pt x="16699" y="19375"/>
                </a:lnTo>
                <a:lnTo>
                  <a:pt x="13622" y="19644"/>
                </a:lnTo>
                <a:lnTo>
                  <a:pt x="10430" y="19806"/>
                </a:lnTo>
                <a:lnTo>
                  <a:pt x="10430" y="5721"/>
                </a:lnTo>
                <a:lnTo>
                  <a:pt x="10373" y="2860"/>
                </a:lnTo>
                <a:lnTo>
                  <a:pt x="13279" y="2699"/>
                </a:lnTo>
                <a:lnTo>
                  <a:pt x="16129" y="2428"/>
                </a:lnTo>
                <a:lnTo>
                  <a:pt x="18922" y="2050"/>
                </a:lnTo>
                <a:lnTo>
                  <a:pt x="18409" y="1888"/>
                </a:lnTo>
                <a:lnTo>
                  <a:pt x="17839" y="1672"/>
                </a:lnTo>
                <a:lnTo>
                  <a:pt x="17325" y="1511"/>
                </a:lnTo>
                <a:lnTo>
                  <a:pt x="15046" y="1780"/>
                </a:lnTo>
                <a:lnTo>
                  <a:pt x="12709" y="1997"/>
                </a:lnTo>
                <a:lnTo>
                  <a:pt x="10315" y="2105"/>
                </a:lnTo>
                <a:close/>
              </a:path>
            </a:pathLst>
          </a:custGeom>
          <a:solidFill>
            <a:srgbClr val="2292C5"/>
          </a:solidFill>
        </p:spPr>
        <p:txBody>
          <a:bodyPr wrap="square" lIns="0" tIns="0" rIns="0" bIns="0" rtlCol="0">
            <a:noAutofit/>
          </a:bodyPr>
          <a:lstStyle/>
          <a:p>
            <a:endParaRPr/>
          </a:p>
        </p:txBody>
      </p:sp>
      <p:sp>
        <p:nvSpPr>
          <p:cNvPr id="583" name="object 583"/>
          <p:cNvSpPr/>
          <p:nvPr/>
        </p:nvSpPr>
        <p:spPr>
          <a:xfrm>
            <a:off x="443483" y="778368"/>
            <a:ext cx="169" cy="7553"/>
          </a:xfrm>
          <a:custGeom>
            <a:avLst/>
            <a:gdLst/>
            <a:ahLst/>
            <a:cxnLst/>
            <a:rect l="l" t="t" r="r" b="b"/>
            <a:pathLst>
              <a:path w="169" h="7553">
                <a:moveTo>
                  <a:pt x="112" y="6961"/>
                </a:moveTo>
                <a:lnTo>
                  <a:pt x="169" y="6367"/>
                </a:lnTo>
                <a:lnTo>
                  <a:pt x="112" y="0"/>
                </a:lnTo>
                <a:lnTo>
                  <a:pt x="56" y="1995"/>
                </a:lnTo>
                <a:lnTo>
                  <a:pt x="0" y="7553"/>
                </a:lnTo>
                <a:lnTo>
                  <a:pt x="112" y="6961"/>
                </a:lnTo>
                <a:close/>
              </a:path>
            </a:pathLst>
          </a:custGeom>
          <a:solidFill>
            <a:srgbClr val="2292C5"/>
          </a:solidFill>
        </p:spPr>
        <p:txBody>
          <a:bodyPr wrap="square" lIns="0" tIns="0" rIns="0" bIns="0" rtlCol="0">
            <a:noAutofit/>
          </a:bodyPr>
          <a:lstStyle/>
          <a:p>
            <a:endParaRPr/>
          </a:p>
        </p:txBody>
      </p:sp>
      <p:sp>
        <p:nvSpPr>
          <p:cNvPr id="584" name="object 584"/>
          <p:cNvSpPr/>
          <p:nvPr/>
        </p:nvSpPr>
        <p:spPr>
          <a:xfrm>
            <a:off x="412762" y="753867"/>
            <a:ext cx="11511" cy="21207"/>
          </a:xfrm>
          <a:custGeom>
            <a:avLst/>
            <a:gdLst/>
            <a:ahLst/>
            <a:cxnLst/>
            <a:rect l="l" t="t" r="r" b="b"/>
            <a:pathLst>
              <a:path w="11511" h="21207">
                <a:moveTo>
                  <a:pt x="1196" y="12356"/>
                </a:moveTo>
                <a:lnTo>
                  <a:pt x="1311" y="13814"/>
                </a:lnTo>
                <a:lnTo>
                  <a:pt x="912" y="13706"/>
                </a:lnTo>
                <a:lnTo>
                  <a:pt x="455" y="13598"/>
                </a:lnTo>
                <a:lnTo>
                  <a:pt x="56" y="13490"/>
                </a:lnTo>
                <a:lnTo>
                  <a:pt x="0" y="13922"/>
                </a:lnTo>
                <a:lnTo>
                  <a:pt x="455" y="14084"/>
                </a:lnTo>
                <a:lnTo>
                  <a:pt x="912" y="14192"/>
                </a:lnTo>
                <a:lnTo>
                  <a:pt x="1367" y="14300"/>
                </a:lnTo>
                <a:lnTo>
                  <a:pt x="1538" y="16781"/>
                </a:lnTo>
                <a:lnTo>
                  <a:pt x="1822" y="19048"/>
                </a:lnTo>
                <a:lnTo>
                  <a:pt x="2223" y="21207"/>
                </a:lnTo>
                <a:lnTo>
                  <a:pt x="1881" y="14461"/>
                </a:lnTo>
                <a:lnTo>
                  <a:pt x="4787" y="15164"/>
                </a:lnTo>
                <a:lnTo>
                  <a:pt x="7808" y="15756"/>
                </a:lnTo>
                <a:lnTo>
                  <a:pt x="11000" y="16242"/>
                </a:lnTo>
                <a:lnTo>
                  <a:pt x="11112" y="18670"/>
                </a:lnTo>
                <a:lnTo>
                  <a:pt x="11511" y="0"/>
                </a:lnTo>
                <a:lnTo>
                  <a:pt x="11000" y="214"/>
                </a:lnTo>
                <a:lnTo>
                  <a:pt x="10885" y="2536"/>
                </a:lnTo>
                <a:lnTo>
                  <a:pt x="10828" y="4802"/>
                </a:lnTo>
                <a:lnTo>
                  <a:pt x="10772" y="6961"/>
                </a:lnTo>
                <a:lnTo>
                  <a:pt x="8321" y="6583"/>
                </a:lnTo>
                <a:lnTo>
                  <a:pt x="5927" y="6150"/>
                </a:lnTo>
                <a:lnTo>
                  <a:pt x="3647" y="5611"/>
                </a:lnTo>
                <a:lnTo>
                  <a:pt x="3248" y="6097"/>
                </a:lnTo>
                <a:lnTo>
                  <a:pt x="5643" y="6636"/>
                </a:lnTo>
                <a:lnTo>
                  <a:pt x="8150" y="7175"/>
                </a:lnTo>
                <a:lnTo>
                  <a:pt x="10772" y="7553"/>
                </a:lnTo>
                <a:lnTo>
                  <a:pt x="10714" y="10414"/>
                </a:lnTo>
                <a:lnTo>
                  <a:pt x="10828" y="13167"/>
                </a:lnTo>
                <a:lnTo>
                  <a:pt x="10941" y="15703"/>
                </a:lnTo>
                <a:lnTo>
                  <a:pt x="7808" y="15217"/>
                </a:lnTo>
                <a:lnTo>
                  <a:pt x="4730" y="14623"/>
                </a:lnTo>
                <a:lnTo>
                  <a:pt x="1881" y="13922"/>
                </a:lnTo>
                <a:lnTo>
                  <a:pt x="1766" y="12142"/>
                </a:lnTo>
                <a:lnTo>
                  <a:pt x="1709" y="10253"/>
                </a:lnTo>
                <a:lnTo>
                  <a:pt x="1709" y="8309"/>
                </a:lnTo>
                <a:lnTo>
                  <a:pt x="1482" y="8687"/>
                </a:lnTo>
                <a:lnTo>
                  <a:pt x="1139" y="9389"/>
                </a:lnTo>
                <a:lnTo>
                  <a:pt x="1139" y="10900"/>
                </a:lnTo>
                <a:lnTo>
                  <a:pt x="1196" y="12356"/>
                </a:lnTo>
                <a:close/>
              </a:path>
            </a:pathLst>
          </a:custGeom>
          <a:solidFill>
            <a:srgbClr val="2292C5"/>
          </a:solidFill>
        </p:spPr>
        <p:txBody>
          <a:bodyPr wrap="square" lIns="0" tIns="0" rIns="0" bIns="0" rtlCol="0">
            <a:noAutofit/>
          </a:bodyPr>
          <a:lstStyle/>
          <a:p>
            <a:endParaRPr/>
          </a:p>
        </p:txBody>
      </p:sp>
      <p:sp>
        <p:nvSpPr>
          <p:cNvPr id="585" name="object 585"/>
          <p:cNvSpPr/>
          <p:nvPr/>
        </p:nvSpPr>
        <p:spPr>
          <a:xfrm>
            <a:off x="454140" y="755970"/>
            <a:ext cx="171" cy="13761"/>
          </a:xfrm>
          <a:custGeom>
            <a:avLst/>
            <a:gdLst/>
            <a:ahLst/>
            <a:cxnLst/>
            <a:rect l="l" t="t" r="r" b="b"/>
            <a:pathLst>
              <a:path w="171" h="13761">
                <a:moveTo>
                  <a:pt x="112" y="2536"/>
                </a:moveTo>
                <a:lnTo>
                  <a:pt x="0" y="0"/>
                </a:lnTo>
                <a:lnTo>
                  <a:pt x="56" y="13761"/>
                </a:lnTo>
                <a:lnTo>
                  <a:pt x="112" y="11225"/>
                </a:lnTo>
                <a:lnTo>
                  <a:pt x="171" y="8472"/>
                </a:lnTo>
                <a:lnTo>
                  <a:pt x="112" y="5613"/>
                </a:lnTo>
                <a:lnTo>
                  <a:pt x="112" y="2536"/>
                </a:lnTo>
                <a:close/>
              </a:path>
            </a:pathLst>
          </a:custGeom>
          <a:solidFill>
            <a:srgbClr val="2292C5"/>
          </a:solidFill>
        </p:spPr>
        <p:txBody>
          <a:bodyPr wrap="square" lIns="0" tIns="0" rIns="0" bIns="0" rtlCol="0">
            <a:noAutofit/>
          </a:bodyPr>
          <a:lstStyle/>
          <a:p>
            <a:endParaRPr/>
          </a:p>
        </p:txBody>
      </p:sp>
      <p:sp>
        <p:nvSpPr>
          <p:cNvPr id="586" name="object 586"/>
          <p:cNvSpPr/>
          <p:nvPr/>
        </p:nvSpPr>
        <p:spPr>
          <a:xfrm>
            <a:off x="444337" y="753003"/>
            <a:ext cx="22399" cy="24067"/>
          </a:xfrm>
          <a:custGeom>
            <a:avLst/>
            <a:gdLst/>
            <a:ahLst/>
            <a:cxnLst/>
            <a:rect l="l" t="t" r="r" b="b"/>
            <a:pathLst>
              <a:path w="22399" h="24067">
                <a:moveTo>
                  <a:pt x="19265" y="7014"/>
                </a:moveTo>
                <a:lnTo>
                  <a:pt x="18693" y="6367"/>
                </a:lnTo>
                <a:lnTo>
                  <a:pt x="15902" y="7014"/>
                </a:lnTo>
                <a:lnTo>
                  <a:pt x="12937" y="7555"/>
                </a:lnTo>
                <a:lnTo>
                  <a:pt x="9916" y="7986"/>
                </a:lnTo>
                <a:lnTo>
                  <a:pt x="9916" y="8580"/>
                </a:lnTo>
                <a:lnTo>
                  <a:pt x="13052" y="8147"/>
                </a:lnTo>
                <a:lnTo>
                  <a:pt x="16073" y="7608"/>
                </a:lnTo>
                <a:lnTo>
                  <a:pt x="18922" y="6906"/>
                </a:lnTo>
                <a:lnTo>
                  <a:pt x="18979" y="9767"/>
                </a:lnTo>
                <a:lnTo>
                  <a:pt x="18922" y="12519"/>
                </a:lnTo>
                <a:lnTo>
                  <a:pt x="18751" y="15109"/>
                </a:lnTo>
                <a:lnTo>
                  <a:pt x="15902" y="15758"/>
                </a:lnTo>
                <a:lnTo>
                  <a:pt x="12937" y="16297"/>
                </a:lnTo>
                <a:lnTo>
                  <a:pt x="9860" y="16728"/>
                </a:lnTo>
                <a:lnTo>
                  <a:pt x="9803" y="2967"/>
                </a:lnTo>
                <a:lnTo>
                  <a:pt x="9632" y="322"/>
                </a:lnTo>
                <a:lnTo>
                  <a:pt x="9405" y="214"/>
                </a:lnTo>
                <a:lnTo>
                  <a:pt x="8947" y="0"/>
                </a:lnTo>
                <a:lnTo>
                  <a:pt x="9119" y="2805"/>
                </a:lnTo>
                <a:lnTo>
                  <a:pt x="9233" y="5503"/>
                </a:lnTo>
                <a:lnTo>
                  <a:pt x="9290" y="8094"/>
                </a:lnTo>
                <a:lnTo>
                  <a:pt x="6269" y="8472"/>
                </a:lnTo>
                <a:lnTo>
                  <a:pt x="3192" y="8742"/>
                </a:lnTo>
                <a:lnTo>
                  <a:pt x="56" y="8903"/>
                </a:lnTo>
                <a:lnTo>
                  <a:pt x="56" y="6259"/>
                </a:lnTo>
                <a:lnTo>
                  <a:pt x="0" y="3508"/>
                </a:lnTo>
                <a:lnTo>
                  <a:pt x="0" y="17592"/>
                </a:lnTo>
                <a:lnTo>
                  <a:pt x="56" y="15056"/>
                </a:lnTo>
                <a:lnTo>
                  <a:pt x="56" y="9497"/>
                </a:lnTo>
                <a:lnTo>
                  <a:pt x="3192" y="9336"/>
                </a:lnTo>
                <a:lnTo>
                  <a:pt x="6269" y="9066"/>
                </a:lnTo>
                <a:lnTo>
                  <a:pt x="9290" y="8688"/>
                </a:lnTo>
                <a:lnTo>
                  <a:pt x="9346" y="11547"/>
                </a:lnTo>
                <a:lnTo>
                  <a:pt x="9290" y="14247"/>
                </a:lnTo>
                <a:lnTo>
                  <a:pt x="9346" y="24067"/>
                </a:lnTo>
                <a:lnTo>
                  <a:pt x="9346" y="23745"/>
                </a:lnTo>
                <a:lnTo>
                  <a:pt x="9574" y="21748"/>
                </a:lnTo>
                <a:lnTo>
                  <a:pt x="9689" y="19589"/>
                </a:lnTo>
                <a:lnTo>
                  <a:pt x="9803" y="17267"/>
                </a:lnTo>
                <a:lnTo>
                  <a:pt x="12881" y="16836"/>
                </a:lnTo>
                <a:lnTo>
                  <a:pt x="15902" y="16297"/>
                </a:lnTo>
                <a:lnTo>
                  <a:pt x="18751" y="15595"/>
                </a:lnTo>
                <a:lnTo>
                  <a:pt x="18580" y="18078"/>
                </a:lnTo>
                <a:lnTo>
                  <a:pt x="18353" y="20398"/>
                </a:lnTo>
                <a:lnTo>
                  <a:pt x="18409" y="22826"/>
                </a:lnTo>
                <a:lnTo>
                  <a:pt x="19035" y="22665"/>
                </a:lnTo>
                <a:lnTo>
                  <a:pt x="19664" y="22503"/>
                </a:lnTo>
                <a:lnTo>
                  <a:pt x="20234" y="22342"/>
                </a:lnTo>
                <a:lnTo>
                  <a:pt x="20574" y="21856"/>
                </a:lnTo>
                <a:lnTo>
                  <a:pt x="19891" y="22017"/>
                </a:lnTo>
                <a:lnTo>
                  <a:pt x="19206" y="22179"/>
                </a:lnTo>
                <a:lnTo>
                  <a:pt x="18524" y="22395"/>
                </a:lnTo>
                <a:lnTo>
                  <a:pt x="18808" y="20236"/>
                </a:lnTo>
                <a:lnTo>
                  <a:pt x="19094" y="17970"/>
                </a:lnTo>
                <a:lnTo>
                  <a:pt x="19265" y="15487"/>
                </a:lnTo>
                <a:lnTo>
                  <a:pt x="20346" y="15217"/>
                </a:lnTo>
                <a:lnTo>
                  <a:pt x="21373" y="14948"/>
                </a:lnTo>
                <a:lnTo>
                  <a:pt x="22399" y="14678"/>
                </a:lnTo>
                <a:lnTo>
                  <a:pt x="22399" y="14139"/>
                </a:lnTo>
                <a:lnTo>
                  <a:pt x="21373" y="14462"/>
                </a:lnTo>
                <a:lnTo>
                  <a:pt x="20346" y="14731"/>
                </a:lnTo>
                <a:lnTo>
                  <a:pt x="19321" y="14948"/>
                </a:lnTo>
                <a:lnTo>
                  <a:pt x="19492" y="12519"/>
                </a:lnTo>
                <a:lnTo>
                  <a:pt x="19549" y="9983"/>
                </a:lnTo>
                <a:lnTo>
                  <a:pt x="19492" y="7339"/>
                </a:lnTo>
                <a:lnTo>
                  <a:pt x="19265" y="7014"/>
                </a:lnTo>
                <a:close/>
              </a:path>
            </a:pathLst>
          </a:custGeom>
          <a:solidFill>
            <a:srgbClr val="2292C5"/>
          </a:solidFill>
        </p:spPr>
        <p:txBody>
          <a:bodyPr wrap="square" lIns="0" tIns="0" rIns="0" bIns="0" rtlCol="0">
            <a:noAutofit/>
          </a:bodyPr>
          <a:lstStyle/>
          <a:p>
            <a:endParaRPr/>
          </a:p>
        </p:txBody>
      </p:sp>
      <p:sp>
        <p:nvSpPr>
          <p:cNvPr id="587" name="object 587"/>
          <p:cNvSpPr/>
          <p:nvPr/>
        </p:nvSpPr>
        <p:spPr>
          <a:xfrm>
            <a:off x="427752" y="777396"/>
            <a:ext cx="5927" cy="2860"/>
          </a:xfrm>
          <a:custGeom>
            <a:avLst/>
            <a:gdLst/>
            <a:ahLst/>
            <a:cxnLst/>
            <a:rect l="l" t="t" r="r" b="b"/>
            <a:pathLst>
              <a:path w="5927" h="2860">
                <a:moveTo>
                  <a:pt x="0" y="0"/>
                </a:moveTo>
                <a:lnTo>
                  <a:pt x="56" y="430"/>
                </a:lnTo>
                <a:lnTo>
                  <a:pt x="2906" y="700"/>
                </a:lnTo>
                <a:lnTo>
                  <a:pt x="5812" y="863"/>
                </a:lnTo>
                <a:lnTo>
                  <a:pt x="5927" y="2860"/>
                </a:lnTo>
                <a:lnTo>
                  <a:pt x="5812" y="430"/>
                </a:lnTo>
                <a:lnTo>
                  <a:pt x="2849" y="269"/>
                </a:lnTo>
                <a:lnTo>
                  <a:pt x="0" y="0"/>
                </a:lnTo>
                <a:close/>
              </a:path>
            </a:pathLst>
          </a:custGeom>
          <a:solidFill>
            <a:srgbClr val="2292C5"/>
          </a:solidFill>
        </p:spPr>
        <p:txBody>
          <a:bodyPr wrap="square" lIns="0" tIns="0" rIns="0" bIns="0" rtlCol="0">
            <a:noAutofit/>
          </a:bodyPr>
          <a:lstStyle/>
          <a:p>
            <a:endParaRPr/>
          </a:p>
        </p:txBody>
      </p:sp>
      <p:sp>
        <p:nvSpPr>
          <p:cNvPr id="588" name="object 588"/>
          <p:cNvSpPr/>
          <p:nvPr/>
        </p:nvSpPr>
        <p:spPr>
          <a:xfrm>
            <a:off x="414643" y="751006"/>
            <a:ext cx="41547" cy="34915"/>
          </a:xfrm>
          <a:custGeom>
            <a:avLst/>
            <a:gdLst/>
            <a:ahLst/>
            <a:cxnLst/>
            <a:rect l="l" t="t" r="r" b="b"/>
            <a:pathLst>
              <a:path w="41547" h="34915">
                <a:moveTo>
                  <a:pt x="19605" y="1241"/>
                </a:moveTo>
                <a:lnTo>
                  <a:pt x="19662" y="594"/>
                </a:lnTo>
                <a:lnTo>
                  <a:pt x="19662" y="0"/>
                </a:lnTo>
                <a:lnTo>
                  <a:pt x="19434" y="53"/>
                </a:lnTo>
                <a:lnTo>
                  <a:pt x="18864" y="108"/>
                </a:lnTo>
                <a:lnTo>
                  <a:pt x="18864" y="1241"/>
                </a:lnTo>
                <a:lnTo>
                  <a:pt x="18808" y="1833"/>
                </a:lnTo>
                <a:lnTo>
                  <a:pt x="17039" y="1727"/>
                </a:lnTo>
                <a:lnTo>
                  <a:pt x="15273" y="1564"/>
                </a:lnTo>
                <a:lnTo>
                  <a:pt x="13507" y="1349"/>
                </a:lnTo>
                <a:lnTo>
                  <a:pt x="12937" y="1511"/>
                </a:lnTo>
                <a:lnTo>
                  <a:pt x="12424" y="1727"/>
                </a:lnTo>
                <a:lnTo>
                  <a:pt x="11910" y="1888"/>
                </a:lnTo>
                <a:lnTo>
                  <a:pt x="14133" y="2211"/>
                </a:lnTo>
                <a:lnTo>
                  <a:pt x="16470" y="2428"/>
                </a:lnTo>
                <a:lnTo>
                  <a:pt x="18808" y="2536"/>
                </a:lnTo>
                <a:lnTo>
                  <a:pt x="18693" y="5397"/>
                </a:lnTo>
                <a:lnTo>
                  <a:pt x="18637" y="8202"/>
                </a:lnTo>
                <a:lnTo>
                  <a:pt x="18580" y="10847"/>
                </a:lnTo>
                <a:lnTo>
                  <a:pt x="15501" y="10631"/>
                </a:lnTo>
                <a:lnTo>
                  <a:pt x="12480" y="10361"/>
                </a:lnTo>
                <a:lnTo>
                  <a:pt x="9574" y="9930"/>
                </a:lnTo>
                <a:lnTo>
                  <a:pt x="9574" y="7608"/>
                </a:lnTo>
                <a:lnTo>
                  <a:pt x="9689" y="5180"/>
                </a:lnTo>
                <a:lnTo>
                  <a:pt x="9860" y="2752"/>
                </a:lnTo>
                <a:lnTo>
                  <a:pt x="9630" y="2860"/>
                </a:lnTo>
                <a:lnTo>
                  <a:pt x="9231" y="21531"/>
                </a:lnTo>
                <a:lnTo>
                  <a:pt x="9461" y="23798"/>
                </a:lnTo>
                <a:lnTo>
                  <a:pt x="9801" y="25903"/>
                </a:lnTo>
                <a:lnTo>
                  <a:pt x="6668" y="25472"/>
                </a:lnTo>
                <a:lnTo>
                  <a:pt x="3647" y="24878"/>
                </a:lnTo>
                <a:lnTo>
                  <a:pt x="853" y="24176"/>
                </a:lnTo>
                <a:lnTo>
                  <a:pt x="455" y="22072"/>
                </a:lnTo>
                <a:lnTo>
                  <a:pt x="171" y="19750"/>
                </a:lnTo>
                <a:lnTo>
                  <a:pt x="0" y="17322"/>
                </a:lnTo>
                <a:lnTo>
                  <a:pt x="342" y="24067"/>
                </a:lnTo>
                <a:lnTo>
                  <a:pt x="171" y="24122"/>
                </a:lnTo>
                <a:lnTo>
                  <a:pt x="455" y="24553"/>
                </a:lnTo>
                <a:lnTo>
                  <a:pt x="1025" y="25148"/>
                </a:lnTo>
                <a:lnTo>
                  <a:pt x="912" y="24608"/>
                </a:lnTo>
                <a:lnTo>
                  <a:pt x="3762" y="25309"/>
                </a:lnTo>
                <a:lnTo>
                  <a:pt x="6724" y="25903"/>
                </a:lnTo>
                <a:lnTo>
                  <a:pt x="9860" y="26334"/>
                </a:lnTo>
                <a:lnTo>
                  <a:pt x="10144" y="28386"/>
                </a:lnTo>
                <a:lnTo>
                  <a:pt x="10542" y="30220"/>
                </a:lnTo>
                <a:lnTo>
                  <a:pt x="11000" y="31839"/>
                </a:lnTo>
                <a:lnTo>
                  <a:pt x="10259" y="31731"/>
                </a:lnTo>
                <a:lnTo>
                  <a:pt x="9574" y="31623"/>
                </a:lnTo>
                <a:lnTo>
                  <a:pt x="8833" y="31515"/>
                </a:lnTo>
                <a:lnTo>
                  <a:pt x="9231" y="31678"/>
                </a:lnTo>
                <a:lnTo>
                  <a:pt x="10031" y="32056"/>
                </a:lnTo>
                <a:lnTo>
                  <a:pt x="10714" y="32164"/>
                </a:lnTo>
                <a:lnTo>
                  <a:pt x="11171" y="32542"/>
                </a:lnTo>
                <a:lnTo>
                  <a:pt x="11626" y="32703"/>
                </a:lnTo>
                <a:lnTo>
                  <a:pt x="11511" y="32270"/>
                </a:lnTo>
                <a:lnTo>
                  <a:pt x="14077" y="32648"/>
                </a:lnTo>
                <a:lnTo>
                  <a:pt x="16755" y="32920"/>
                </a:lnTo>
                <a:lnTo>
                  <a:pt x="19490" y="33026"/>
                </a:lnTo>
                <a:lnTo>
                  <a:pt x="19605" y="33620"/>
                </a:lnTo>
                <a:lnTo>
                  <a:pt x="19662" y="34214"/>
                </a:lnTo>
                <a:lnTo>
                  <a:pt x="19776" y="34754"/>
                </a:lnTo>
                <a:lnTo>
                  <a:pt x="20175" y="34754"/>
                </a:lnTo>
                <a:lnTo>
                  <a:pt x="20060" y="34268"/>
                </a:lnTo>
                <a:lnTo>
                  <a:pt x="20004" y="33675"/>
                </a:lnTo>
                <a:lnTo>
                  <a:pt x="19948" y="33081"/>
                </a:lnTo>
                <a:lnTo>
                  <a:pt x="21599" y="33134"/>
                </a:lnTo>
                <a:lnTo>
                  <a:pt x="23309" y="33189"/>
                </a:lnTo>
                <a:lnTo>
                  <a:pt x="27470" y="33189"/>
                </a:lnTo>
                <a:lnTo>
                  <a:pt x="28668" y="33134"/>
                </a:lnTo>
                <a:lnTo>
                  <a:pt x="28610" y="33782"/>
                </a:lnTo>
                <a:lnTo>
                  <a:pt x="28553" y="34376"/>
                </a:lnTo>
                <a:lnTo>
                  <a:pt x="28497" y="34915"/>
                </a:lnTo>
                <a:lnTo>
                  <a:pt x="28839" y="34915"/>
                </a:lnTo>
                <a:lnTo>
                  <a:pt x="28896" y="29356"/>
                </a:lnTo>
                <a:lnTo>
                  <a:pt x="28781" y="31137"/>
                </a:lnTo>
                <a:lnTo>
                  <a:pt x="28668" y="32756"/>
                </a:lnTo>
                <a:lnTo>
                  <a:pt x="27470" y="32811"/>
                </a:lnTo>
                <a:lnTo>
                  <a:pt x="23309" y="32811"/>
                </a:lnTo>
                <a:lnTo>
                  <a:pt x="21599" y="32756"/>
                </a:lnTo>
                <a:lnTo>
                  <a:pt x="19889" y="32703"/>
                </a:lnTo>
                <a:lnTo>
                  <a:pt x="19720" y="31084"/>
                </a:lnTo>
                <a:lnTo>
                  <a:pt x="19605" y="29303"/>
                </a:lnTo>
                <a:lnTo>
                  <a:pt x="19490" y="27306"/>
                </a:lnTo>
                <a:lnTo>
                  <a:pt x="21371" y="27361"/>
                </a:lnTo>
                <a:lnTo>
                  <a:pt x="23309" y="27414"/>
                </a:lnTo>
                <a:lnTo>
                  <a:pt x="27756" y="27414"/>
                </a:lnTo>
                <a:lnTo>
                  <a:pt x="28952" y="27361"/>
                </a:lnTo>
                <a:lnTo>
                  <a:pt x="29008" y="33728"/>
                </a:lnTo>
                <a:lnTo>
                  <a:pt x="29067" y="33134"/>
                </a:lnTo>
                <a:lnTo>
                  <a:pt x="32029" y="33026"/>
                </a:lnTo>
                <a:lnTo>
                  <a:pt x="34879" y="32756"/>
                </a:lnTo>
                <a:lnTo>
                  <a:pt x="37616" y="32379"/>
                </a:lnTo>
                <a:lnTo>
                  <a:pt x="37557" y="32648"/>
                </a:lnTo>
                <a:lnTo>
                  <a:pt x="37445" y="33134"/>
                </a:lnTo>
                <a:lnTo>
                  <a:pt x="37900" y="32756"/>
                </a:lnTo>
                <a:lnTo>
                  <a:pt x="38015" y="32326"/>
                </a:lnTo>
                <a:lnTo>
                  <a:pt x="38812" y="32217"/>
                </a:lnTo>
                <a:lnTo>
                  <a:pt x="39610" y="32109"/>
                </a:lnTo>
                <a:lnTo>
                  <a:pt x="40351" y="32001"/>
                </a:lnTo>
                <a:lnTo>
                  <a:pt x="40750" y="31786"/>
                </a:lnTo>
                <a:lnTo>
                  <a:pt x="41547" y="31409"/>
                </a:lnTo>
                <a:lnTo>
                  <a:pt x="40407" y="31623"/>
                </a:lnTo>
                <a:lnTo>
                  <a:pt x="39267" y="31786"/>
                </a:lnTo>
                <a:lnTo>
                  <a:pt x="38071" y="31948"/>
                </a:lnTo>
                <a:lnTo>
                  <a:pt x="38413" y="30328"/>
                </a:lnTo>
                <a:lnTo>
                  <a:pt x="38756" y="28548"/>
                </a:lnTo>
                <a:lnTo>
                  <a:pt x="38983" y="26497"/>
                </a:lnTo>
                <a:lnTo>
                  <a:pt x="38927" y="19320"/>
                </a:lnTo>
                <a:lnTo>
                  <a:pt x="38812" y="21586"/>
                </a:lnTo>
                <a:lnTo>
                  <a:pt x="38697" y="23745"/>
                </a:lnTo>
                <a:lnTo>
                  <a:pt x="38528" y="25687"/>
                </a:lnTo>
                <a:lnTo>
                  <a:pt x="38528" y="26120"/>
                </a:lnTo>
                <a:lnTo>
                  <a:pt x="35620" y="26497"/>
                </a:lnTo>
                <a:lnTo>
                  <a:pt x="32599" y="26767"/>
                </a:lnTo>
                <a:lnTo>
                  <a:pt x="29522" y="26875"/>
                </a:lnTo>
                <a:lnTo>
                  <a:pt x="29522" y="26065"/>
                </a:lnTo>
                <a:lnTo>
                  <a:pt x="29409" y="29356"/>
                </a:lnTo>
                <a:lnTo>
                  <a:pt x="29522" y="27306"/>
                </a:lnTo>
                <a:lnTo>
                  <a:pt x="32543" y="27198"/>
                </a:lnTo>
                <a:lnTo>
                  <a:pt x="35564" y="26928"/>
                </a:lnTo>
                <a:lnTo>
                  <a:pt x="38470" y="26551"/>
                </a:lnTo>
                <a:lnTo>
                  <a:pt x="38242" y="28601"/>
                </a:lnTo>
                <a:lnTo>
                  <a:pt x="38015" y="30437"/>
                </a:lnTo>
                <a:lnTo>
                  <a:pt x="37672" y="32001"/>
                </a:lnTo>
                <a:lnTo>
                  <a:pt x="34937" y="32379"/>
                </a:lnTo>
                <a:lnTo>
                  <a:pt x="32088" y="32595"/>
                </a:lnTo>
                <a:lnTo>
                  <a:pt x="29123" y="32756"/>
                </a:lnTo>
                <a:lnTo>
                  <a:pt x="29067" y="19589"/>
                </a:lnTo>
                <a:lnTo>
                  <a:pt x="28211" y="19642"/>
                </a:lnTo>
                <a:lnTo>
                  <a:pt x="29067" y="20128"/>
                </a:lnTo>
                <a:lnTo>
                  <a:pt x="29067" y="22234"/>
                </a:lnTo>
                <a:lnTo>
                  <a:pt x="29008" y="24231"/>
                </a:lnTo>
                <a:lnTo>
                  <a:pt x="28952" y="26065"/>
                </a:lnTo>
                <a:lnTo>
                  <a:pt x="28952" y="26875"/>
                </a:lnTo>
                <a:lnTo>
                  <a:pt x="27756" y="26928"/>
                </a:lnTo>
                <a:lnTo>
                  <a:pt x="26501" y="26983"/>
                </a:lnTo>
                <a:lnTo>
                  <a:pt x="23309" y="26983"/>
                </a:lnTo>
                <a:lnTo>
                  <a:pt x="21371" y="26928"/>
                </a:lnTo>
                <a:lnTo>
                  <a:pt x="19490" y="26820"/>
                </a:lnTo>
                <a:lnTo>
                  <a:pt x="19434" y="26334"/>
                </a:lnTo>
                <a:lnTo>
                  <a:pt x="19434" y="26065"/>
                </a:lnTo>
                <a:lnTo>
                  <a:pt x="19378" y="24231"/>
                </a:lnTo>
                <a:lnTo>
                  <a:pt x="19319" y="22234"/>
                </a:lnTo>
                <a:lnTo>
                  <a:pt x="19434" y="32648"/>
                </a:lnTo>
                <a:lnTo>
                  <a:pt x="16699" y="32542"/>
                </a:lnTo>
                <a:lnTo>
                  <a:pt x="14021" y="32270"/>
                </a:lnTo>
                <a:lnTo>
                  <a:pt x="11455" y="31893"/>
                </a:lnTo>
                <a:lnTo>
                  <a:pt x="11000" y="30275"/>
                </a:lnTo>
                <a:lnTo>
                  <a:pt x="10657" y="28439"/>
                </a:lnTo>
                <a:lnTo>
                  <a:pt x="10371" y="26442"/>
                </a:lnTo>
                <a:lnTo>
                  <a:pt x="13165" y="26820"/>
                </a:lnTo>
                <a:lnTo>
                  <a:pt x="13108" y="26389"/>
                </a:lnTo>
                <a:lnTo>
                  <a:pt x="10315" y="25956"/>
                </a:lnTo>
                <a:lnTo>
                  <a:pt x="10031" y="23906"/>
                </a:lnTo>
                <a:lnTo>
                  <a:pt x="9860" y="21586"/>
                </a:lnTo>
                <a:lnTo>
                  <a:pt x="9689" y="19158"/>
                </a:lnTo>
                <a:lnTo>
                  <a:pt x="9574" y="16081"/>
                </a:lnTo>
                <a:lnTo>
                  <a:pt x="9517" y="13383"/>
                </a:lnTo>
                <a:lnTo>
                  <a:pt x="9574" y="10522"/>
                </a:lnTo>
                <a:lnTo>
                  <a:pt x="12480" y="10955"/>
                </a:lnTo>
                <a:lnTo>
                  <a:pt x="15501" y="11225"/>
                </a:lnTo>
                <a:lnTo>
                  <a:pt x="18580" y="11441"/>
                </a:lnTo>
                <a:lnTo>
                  <a:pt x="18580" y="17000"/>
                </a:lnTo>
                <a:lnTo>
                  <a:pt x="18637" y="19536"/>
                </a:lnTo>
                <a:lnTo>
                  <a:pt x="18693" y="22180"/>
                </a:lnTo>
                <a:lnTo>
                  <a:pt x="18749" y="24231"/>
                </a:lnTo>
                <a:lnTo>
                  <a:pt x="18864" y="26065"/>
                </a:lnTo>
                <a:lnTo>
                  <a:pt x="18920" y="26551"/>
                </a:lnTo>
                <a:lnTo>
                  <a:pt x="18920" y="26820"/>
                </a:lnTo>
                <a:lnTo>
                  <a:pt x="19035" y="29250"/>
                </a:lnTo>
                <a:lnTo>
                  <a:pt x="19263" y="14300"/>
                </a:lnTo>
                <a:lnTo>
                  <a:pt x="19319" y="10847"/>
                </a:lnTo>
                <a:lnTo>
                  <a:pt x="19378" y="8202"/>
                </a:lnTo>
                <a:lnTo>
                  <a:pt x="19434" y="5450"/>
                </a:lnTo>
                <a:lnTo>
                  <a:pt x="19549" y="2589"/>
                </a:lnTo>
                <a:lnTo>
                  <a:pt x="21599" y="2697"/>
                </a:lnTo>
                <a:lnTo>
                  <a:pt x="19605" y="1833"/>
                </a:lnTo>
                <a:lnTo>
                  <a:pt x="19605" y="1241"/>
                </a:lnTo>
                <a:close/>
              </a:path>
            </a:pathLst>
          </a:custGeom>
          <a:solidFill>
            <a:srgbClr val="2292C5"/>
          </a:solidFill>
        </p:spPr>
        <p:txBody>
          <a:bodyPr wrap="square" lIns="0" tIns="0" rIns="0" bIns="0" rtlCol="0">
            <a:noAutofit/>
          </a:bodyPr>
          <a:lstStyle/>
          <a:p>
            <a:endParaRPr/>
          </a:p>
        </p:txBody>
      </p:sp>
      <p:sp>
        <p:nvSpPr>
          <p:cNvPr id="589" name="object 589"/>
          <p:cNvSpPr/>
          <p:nvPr/>
        </p:nvSpPr>
        <p:spPr>
          <a:xfrm>
            <a:off x="424217" y="767087"/>
            <a:ext cx="9119" cy="6099"/>
          </a:xfrm>
          <a:custGeom>
            <a:avLst/>
            <a:gdLst/>
            <a:ahLst/>
            <a:cxnLst/>
            <a:rect l="l" t="t" r="r" b="b"/>
            <a:pathLst>
              <a:path w="9119" h="6099">
                <a:moveTo>
                  <a:pt x="0" y="0"/>
                </a:moveTo>
                <a:lnTo>
                  <a:pt x="114" y="3077"/>
                </a:lnTo>
                <a:lnTo>
                  <a:pt x="3020" y="3508"/>
                </a:lnTo>
                <a:lnTo>
                  <a:pt x="5985" y="3777"/>
                </a:lnTo>
                <a:lnTo>
                  <a:pt x="9062" y="3939"/>
                </a:lnTo>
                <a:lnTo>
                  <a:pt x="9119" y="6099"/>
                </a:lnTo>
                <a:lnTo>
                  <a:pt x="9062" y="3455"/>
                </a:lnTo>
                <a:lnTo>
                  <a:pt x="5985" y="3291"/>
                </a:lnTo>
                <a:lnTo>
                  <a:pt x="3020" y="2969"/>
                </a:lnTo>
                <a:lnTo>
                  <a:pt x="114" y="2591"/>
                </a:lnTo>
                <a:lnTo>
                  <a:pt x="0" y="0"/>
                </a:lnTo>
                <a:close/>
              </a:path>
            </a:pathLst>
          </a:custGeom>
          <a:solidFill>
            <a:srgbClr val="2292C5"/>
          </a:solidFill>
        </p:spPr>
        <p:txBody>
          <a:bodyPr wrap="square" lIns="0" tIns="0" rIns="0" bIns="0" rtlCol="0">
            <a:noAutofit/>
          </a:bodyPr>
          <a:lstStyle/>
          <a:p>
            <a:endParaRPr/>
          </a:p>
        </p:txBody>
      </p:sp>
      <p:sp>
        <p:nvSpPr>
          <p:cNvPr id="590" name="object 590"/>
          <p:cNvSpPr/>
          <p:nvPr/>
        </p:nvSpPr>
        <p:spPr>
          <a:xfrm>
            <a:off x="443539" y="778368"/>
            <a:ext cx="112" cy="7392"/>
          </a:xfrm>
          <a:custGeom>
            <a:avLst/>
            <a:gdLst/>
            <a:ahLst/>
            <a:cxnLst/>
            <a:rect l="l" t="t" r="r" b="b"/>
            <a:pathLst>
              <a:path w="112" h="7392">
                <a:moveTo>
                  <a:pt x="56" y="6906"/>
                </a:moveTo>
                <a:lnTo>
                  <a:pt x="112" y="6367"/>
                </a:lnTo>
                <a:lnTo>
                  <a:pt x="56" y="0"/>
                </a:lnTo>
                <a:lnTo>
                  <a:pt x="0" y="1995"/>
                </a:lnTo>
                <a:lnTo>
                  <a:pt x="0" y="7392"/>
                </a:lnTo>
                <a:lnTo>
                  <a:pt x="56" y="6906"/>
                </a:lnTo>
                <a:close/>
              </a:path>
            </a:pathLst>
          </a:custGeom>
          <a:solidFill>
            <a:srgbClr val="2894C6"/>
          </a:solidFill>
        </p:spPr>
        <p:txBody>
          <a:bodyPr wrap="square" lIns="0" tIns="0" rIns="0" bIns="0" rtlCol="0">
            <a:noAutofit/>
          </a:bodyPr>
          <a:lstStyle/>
          <a:p>
            <a:endParaRPr/>
          </a:p>
        </p:txBody>
      </p:sp>
      <p:sp>
        <p:nvSpPr>
          <p:cNvPr id="591" name="object 591"/>
          <p:cNvSpPr/>
          <p:nvPr/>
        </p:nvSpPr>
        <p:spPr>
          <a:xfrm>
            <a:off x="444337" y="753595"/>
            <a:ext cx="21885" cy="23475"/>
          </a:xfrm>
          <a:custGeom>
            <a:avLst/>
            <a:gdLst/>
            <a:ahLst/>
            <a:cxnLst/>
            <a:rect l="l" t="t" r="r" b="b"/>
            <a:pathLst>
              <a:path w="21885" h="23475">
                <a:moveTo>
                  <a:pt x="18524" y="21803"/>
                </a:moveTo>
                <a:lnTo>
                  <a:pt x="18808" y="19644"/>
                </a:lnTo>
                <a:lnTo>
                  <a:pt x="19094" y="17377"/>
                </a:lnTo>
                <a:lnTo>
                  <a:pt x="19265" y="14894"/>
                </a:lnTo>
                <a:lnTo>
                  <a:pt x="20175" y="14680"/>
                </a:lnTo>
                <a:lnTo>
                  <a:pt x="21031" y="14463"/>
                </a:lnTo>
                <a:lnTo>
                  <a:pt x="21885" y="14194"/>
                </a:lnTo>
                <a:lnTo>
                  <a:pt x="21829" y="13708"/>
                </a:lnTo>
                <a:lnTo>
                  <a:pt x="21031" y="13924"/>
                </a:lnTo>
                <a:lnTo>
                  <a:pt x="20175" y="14139"/>
                </a:lnTo>
                <a:lnTo>
                  <a:pt x="19321" y="14355"/>
                </a:lnTo>
                <a:lnTo>
                  <a:pt x="19434" y="12250"/>
                </a:lnTo>
                <a:lnTo>
                  <a:pt x="19492" y="10038"/>
                </a:lnTo>
                <a:lnTo>
                  <a:pt x="19492" y="7718"/>
                </a:lnTo>
                <a:lnTo>
                  <a:pt x="19321" y="7447"/>
                </a:lnTo>
                <a:lnTo>
                  <a:pt x="18922" y="6908"/>
                </a:lnTo>
                <a:lnTo>
                  <a:pt x="18979" y="9552"/>
                </a:lnTo>
                <a:lnTo>
                  <a:pt x="18922" y="12089"/>
                </a:lnTo>
                <a:lnTo>
                  <a:pt x="18751" y="14517"/>
                </a:lnTo>
                <a:lnTo>
                  <a:pt x="15902" y="15166"/>
                </a:lnTo>
                <a:lnTo>
                  <a:pt x="12937" y="15705"/>
                </a:lnTo>
                <a:lnTo>
                  <a:pt x="9860" y="16136"/>
                </a:lnTo>
                <a:lnTo>
                  <a:pt x="9916" y="13600"/>
                </a:lnTo>
                <a:lnTo>
                  <a:pt x="9975" y="10847"/>
                </a:lnTo>
                <a:lnTo>
                  <a:pt x="9916" y="7988"/>
                </a:lnTo>
                <a:lnTo>
                  <a:pt x="12881" y="7555"/>
                </a:lnTo>
                <a:lnTo>
                  <a:pt x="15730" y="7069"/>
                </a:lnTo>
                <a:lnTo>
                  <a:pt x="18524" y="6369"/>
                </a:lnTo>
                <a:lnTo>
                  <a:pt x="18067" y="5883"/>
                </a:lnTo>
                <a:lnTo>
                  <a:pt x="15444" y="6530"/>
                </a:lnTo>
                <a:lnTo>
                  <a:pt x="12709" y="7016"/>
                </a:lnTo>
                <a:lnTo>
                  <a:pt x="9916" y="7394"/>
                </a:lnTo>
                <a:lnTo>
                  <a:pt x="9916" y="5127"/>
                </a:lnTo>
                <a:lnTo>
                  <a:pt x="9803" y="2752"/>
                </a:lnTo>
                <a:lnTo>
                  <a:pt x="9689" y="271"/>
                </a:lnTo>
                <a:lnTo>
                  <a:pt x="9461" y="216"/>
                </a:lnTo>
                <a:lnTo>
                  <a:pt x="8947" y="0"/>
                </a:lnTo>
                <a:lnTo>
                  <a:pt x="9119" y="2591"/>
                </a:lnTo>
                <a:lnTo>
                  <a:pt x="9233" y="5074"/>
                </a:lnTo>
                <a:lnTo>
                  <a:pt x="9290" y="7502"/>
                </a:lnTo>
                <a:lnTo>
                  <a:pt x="6269" y="7880"/>
                </a:lnTo>
                <a:lnTo>
                  <a:pt x="3192" y="8149"/>
                </a:lnTo>
                <a:lnTo>
                  <a:pt x="56" y="8311"/>
                </a:lnTo>
                <a:lnTo>
                  <a:pt x="56" y="5666"/>
                </a:lnTo>
                <a:lnTo>
                  <a:pt x="0" y="2915"/>
                </a:lnTo>
                <a:lnTo>
                  <a:pt x="0" y="17000"/>
                </a:lnTo>
                <a:lnTo>
                  <a:pt x="56" y="14463"/>
                </a:lnTo>
                <a:lnTo>
                  <a:pt x="56" y="8905"/>
                </a:lnTo>
                <a:lnTo>
                  <a:pt x="3192" y="8744"/>
                </a:lnTo>
                <a:lnTo>
                  <a:pt x="6269" y="8474"/>
                </a:lnTo>
                <a:lnTo>
                  <a:pt x="9290" y="8096"/>
                </a:lnTo>
                <a:lnTo>
                  <a:pt x="9346" y="10955"/>
                </a:lnTo>
                <a:lnTo>
                  <a:pt x="9290" y="13655"/>
                </a:lnTo>
                <a:lnTo>
                  <a:pt x="9346" y="23475"/>
                </a:lnTo>
                <a:lnTo>
                  <a:pt x="9346" y="23152"/>
                </a:lnTo>
                <a:lnTo>
                  <a:pt x="9574" y="21155"/>
                </a:lnTo>
                <a:lnTo>
                  <a:pt x="9689" y="18997"/>
                </a:lnTo>
                <a:lnTo>
                  <a:pt x="9803" y="16675"/>
                </a:lnTo>
                <a:lnTo>
                  <a:pt x="12881" y="16244"/>
                </a:lnTo>
                <a:lnTo>
                  <a:pt x="15902" y="15705"/>
                </a:lnTo>
                <a:lnTo>
                  <a:pt x="18751" y="15003"/>
                </a:lnTo>
                <a:lnTo>
                  <a:pt x="18580" y="17486"/>
                </a:lnTo>
                <a:lnTo>
                  <a:pt x="18353" y="19806"/>
                </a:lnTo>
                <a:lnTo>
                  <a:pt x="18409" y="22234"/>
                </a:lnTo>
                <a:lnTo>
                  <a:pt x="18864" y="22127"/>
                </a:lnTo>
                <a:lnTo>
                  <a:pt x="19321" y="22019"/>
                </a:lnTo>
                <a:lnTo>
                  <a:pt x="19720" y="21911"/>
                </a:lnTo>
                <a:lnTo>
                  <a:pt x="20062" y="21372"/>
                </a:lnTo>
                <a:lnTo>
                  <a:pt x="19549" y="21533"/>
                </a:lnTo>
                <a:lnTo>
                  <a:pt x="19035" y="21641"/>
                </a:lnTo>
                <a:lnTo>
                  <a:pt x="18524" y="21803"/>
                </a:lnTo>
                <a:close/>
              </a:path>
            </a:pathLst>
          </a:custGeom>
          <a:solidFill>
            <a:srgbClr val="2894C6"/>
          </a:solidFill>
        </p:spPr>
        <p:txBody>
          <a:bodyPr wrap="square" lIns="0" tIns="0" rIns="0" bIns="0" rtlCol="0">
            <a:noAutofit/>
          </a:bodyPr>
          <a:lstStyle/>
          <a:p>
            <a:endParaRPr/>
          </a:p>
        </p:txBody>
      </p:sp>
      <p:sp>
        <p:nvSpPr>
          <p:cNvPr id="592" name="object 592"/>
          <p:cNvSpPr/>
          <p:nvPr/>
        </p:nvSpPr>
        <p:spPr>
          <a:xfrm>
            <a:off x="413332" y="752409"/>
            <a:ext cx="20175" cy="24662"/>
          </a:xfrm>
          <a:custGeom>
            <a:avLst/>
            <a:gdLst/>
            <a:ahLst/>
            <a:cxnLst/>
            <a:rect l="l" t="t" r="r" b="b"/>
            <a:pathLst>
              <a:path w="20175" h="24662">
                <a:moveTo>
                  <a:pt x="16186" y="108"/>
                </a:moveTo>
                <a:lnTo>
                  <a:pt x="15559" y="269"/>
                </a:lnTo>
                <a:lnTo>
                  <a:pt x="14931" y="430"/>
                </a:lnTo>
                <a:lnTo>
                  <a:pt x="14361" y="647"/>
                </a:lnTo>
                <a:lnTo>
                  <a:pt x="16242" y="863"/>
                </a:lnTo>
                <a:lnTo>
                  <a:pt x="18181" y="1025"/>
                </a:lnTo>
                <a:lnTo>
                  <a:pt x="20119" y="1133"/>
                </a:lnTo>
                <a:lnTo>
                  <a:pt x="20004" y="3994"/>
                </a:lnTo>
                <a:lnTo>
                  <a:pt x="19948" y="6800"/>
                </a:lnTo>
                <a:lnTo>
                  <a:pt x="19891" y="9444"/>
                </a:lnTo>
                <a:lnTo>
                  <a:pt x="16812" y="9228"/>
                </a:lnTo>
                <a:lnTo>
                  <a:pt x="13791" y="8958"/>
                </a:lnTo>
                <a:lnTo>
                  <a:pt x="10885" y="8527"/>
                </a:lnTo>
                <a:lnTo>
                  <a:pt x="10885" y="6367"/>
                </a:lnTo>
                <a:lnTo>
                  <a:pt x="11000" y="4208"/>
                </a:lnTo>
                <a:lnTo>
                  <a:pt x="11112" y="1942"/>
                </a:lnTo>
                <a:lnTo>
                  <a:pt x="10885" y="2050"/>
                </a:lnTo>
                <a:lnTo>
                  <a:pt x="10430" y="2266"/>
                </a:lnTo>
                <a:lnTo>
                  <a:pt x="10315" y="4371"/>
                </a:lnTo>
                <a:lnTo>
                  <a:pt x="10259" y="6422"/>
                </a:lnTo>
                <a:lnTo>
                  <a:pt x="10202" y="8419"/>
                </a:lnTo>
                <a:lnTo>
                  <a:pt x="7979" y="8094"/>
                </a:lnTo>
                <a:lnTo>
                  <a:pt x="5812" y="7663"/>
                </a:lnTo>
                <a:lnTo>
                  <a:pt x="3703" y="7177"/>
                </a:lnTo>
                <a:lnTo>
                  <a:pt x="3304" y="7663"/>
                </a:lnTo>
                <a:lnTo>
                  <a:pt x="5528" y="8202"/>
                </a:lnTo>
                <a:lnTo>
                  <a:pt x="7808" y="8633"/>
                </a:lnTo>
                <a:lnTo>
                  <a:pt x="10202" y="9011"/>
                </a:lnTo>
                <a:lnTo>
                  <a:pt x="10144" y="11872"/>
                </a:lnTo>
                <a:lnTo>
                  <a:pt x="10259" y="14625"/>
                </a:lnTo>
                <a:lnTo>
                  <a:pt x="10371" y="17161"/>
                </a:lnTo>
                <a:lnTo>
                  <a:pt x="7238" y="16675"/>
                </a:lnTo>
                <a:lnTo>
                  <a:pt x="4160" y="16081"/>
                </a:lnTo>
                <a:lnTo>
                  <a:pt x="1311" y="15380"/>
                </a:lnTo>
                <a:lnTo>
                  <a:pt x="1196" y="13977"/>
                </a:lnTo>
                <a:lnTo>
                  <a:pt x="1139" y="12519"/>
                </a:lnTo>
                <a:lnTo>
                  <a:pt x="1139" y="11008"/>
                </a:lnTo>
                <a:lnTo>
                  <a:pt x="912" y="11441"/>
                </a:lnTo>
                <a:lnTo>
                  <a:pt x="741" y="11872"/>
                </a:lnTo>
                <a:lnTo>
                  <a:pt x="626" y="12303"/>
                </a:lnTo>
                <a:lnTo>
                  <a:pt x="626" y="13330"/>
                </a:lnTo>
                <a:lnTo>
                  <a:pt x="682" y="14300"/>
                </a:lnTo>
                <a:lnTo>
                  <a:pt x="741" y="15272"/>
                </a:lnTo>
                <a:lnTo>
                  <a:pt x="513" y="15164"/>
                </a:lnTo>
                <a:lnTo>
                  <a:pt x="0" y="15056"/>
                </a:lnTo>
                <a:lnTo>
                  <a:pt x="227" y="15597"/>
                </a:lnTo>
                <a:lnTo>
                  <a:pt x="797" y="15758"/>
                </a:lnTo>
                <a:lnTo>
                  <a:pt x="968" y="18025"/>
                </a:lnTo>
                <a:lnTo>
                  <a:pt x="1252" y="20183"/>
                </a:lnTo>
                <a:lnTo>
                  <a:pt x="1595" y="22125"/>
                </a:lnTo>
                <a:lnTo>
                  <a:pt x="1766" y="20669"/>
                </a:lnTo>
                <a:lnTo>
                  <a:pt x="1482" y="18348"/>
                </a:lnTo>
                <a:lnTo>
                  <a:pt x="1311" y="15919"/>
                </a:lnTo>
                <a:lnTo>
                  <a:pt x="4217" y="16622"/>
                </a:lnTo>
                <a:lnTo>
                  <a:pt x="7238" y="17214"/>
                </a:lnTo>
                <a:lnTo>
                  <a:pt x="10430" y="17700"/>
                </a:lnTo>
                <a:lnTo>
                  <a:pt x="10542" y="20128"/>
                </a:lnTo>
                <a:lnTo>
                  <a:pt x="10772" y="22395"/>
                </a:lnTo>
                <a:lnTo>
                  <a:pt x="11112" y="24500"/>
                </a:lnTo>
                <a:lnTo>
                  <a:pt x="11171" y="20183"/>
                </a:lnTo>
                <a:lnTo>
                  <a:pt x="11000" y="17755"/>
                </a:lnTo>
                <a:lnTo>
                  <a:pt x="10885" y="14678"/>
                </a:lnTo>
                <a:lnTo>
                  <a:pt x="10828" y="11980"/>
                </a:lnTo>
                <a:lnTo>
                  <a:pt x="10885" y="9119"/>
                </a:lnTo>
                <a:lnTo>
                  <a:pt x="13791" y="9552"/>
                </a:lnTo>
                <a:lnTo>
                  <a:pt x="16812" y="9822"/>
                </a:lnTo>
                <a:lnTo>
                  <a:pt x="19891" y="10038"/>
                </a:lnTo>
                <a:lnTo>
                  <a:pt x="19891" y="15597"/>
                </a:lnTo>
                <a:lnTo>
                  <a:pt x="19948" y="18133"/>
                </a:lnTo>
                <a:lnTo>
                  <a:pt x="20004" y="20777"/>
                </a:lnTo>
                <a:lnTo>
                  <a:pt x="20060" y="22828"/>
                </a:lnTo>
                <a:lnTo>
                  <a:pt x="20175" y="24662"/>
                </a:lnTo>
                <a:lnTo>
                  <a:pt x="20119" y="0"/>
                </a:lnTo>
                <a:lnTo>
                  <a:pt x="20119" y="430"/>
                </a:lnTo>
                <a:lnTo>
                  <a:pt x="18808" y="324"/>
                </a:lnTo>
                <a:lnTo>
                  <a:pt x="17497" y="216"/>
                </a:lnTo>
                <a:lnTo>
                  <a:pt x="16186" y="108"/>
                </a:lnTo>
                <a:close/>
              </a:path>
            </a:pathLst>
          </a:custGeom>
          <a:solidFill>
            <a:srgbClr val="2894C6"/>
          </a:solidFill>
        </p:spPr>
        <p:txBody>
          <a:bodyPr wrap="square" lIns="0" tIns="0" rIns="0" bIns="0" rtlCol="0">
            <a:noAutofit/>
          </a:bodyPr>
          <a:lstStyle/>
          <a:p>
            <a:endParaRPr/>
          </a:p>
        </p:txBody>
      </p:sp>
      <p:sp>
        <p:nvSpPr>
          <p:cNvPr id="593" name="object 593"/>
          <p:cNvSpPr/>
          <p:nvPr/>
        </p:nvSpPr>
        <p:spPr>
          <a:xfrm>
            <a:off x="414927" y="751545"/>
            <a:ext cx="21373" cy="32381"/>
          </a:xfrm>
          <a:custGeom>
            <a:avLst/>
            <a:gdLst/>
            <a:ahLst/>
            <a:cxnLst/>
            <a:rect l="l" t="t" r="r" b="b"/>
            <a:pathLst>
              <a:path w="21373" h="32381">
                <a:moveTo>
                  <a:pt x="19321" y="432"/>
                </a:moveTo>
                <a:lnTo>
                  <a:pt x="19378" y="0"/>
                </a:lnTo>
                <a:lnTo>
                  <a:pt x="19094" y="0"/>
                </a:lnTo>
                <a:lnTo>
                  <a:pt x="18580" y="108"/>
                </a:lnTo>
                <a:lnTo>
                  <a:pt x="18524" y="863"/>
                </a:lnTo>
                <a:lnTo>
                  <a:pt x="18580" y="25525"/>
                </a:lnTo>
                <a:lnTo>
                  <a:pt x="18637" y="26011"/>
                </a:lnTo>
                <a:lnTo>
                  <a:pt x="18637" y="26281"/>
                </a:lnTo>
                <a:lnTo>
                  <a:pt x="15674" y="26120"/>
                </a:lnTo>
                <a:lnTo>
                  <a:pt x="12824" y="25850"/>
                </a:lnTo>
                <a:lnTo>
                  <a:pt x="10031" y="25417"/>
                </a:lnTo>
                <a:lnTo>
                  <a:pt x="9747" y="23367"/>
                </a:lnTo>
                <a:lnTo>
                  <a:pt x="9576" y="21047"/>
                </a:lnTo>
                <a:lnTo>
                  <a:pt x="9517" y="25364"/>
                </a:lnTo>
                <a:lnTo>
                  <a:pt x="6384" y="24933"/>
                </a:lnTo>
                <a:lnTo>
                  <a:pt x="3363" y="24339"/>
                </a:lnTo>
                <a:lnTo>
                  <a:pt x="569" y="23636"/>
                </a:lnTo>
                <a:lnTo>
                  <a:pt x="171" y="21533"/>
                </a:lnTo>
                <a:lnTo>
                  <a:pt x="0" y="22989"/>
                </a:lnTo>
                <a:lnTo>
                  <a:pt x="171" y="23367"/>
                </a:lnTo>
                <a:lnTo>
                  <a:pt x="628" y="24069"/>
                </a:lnTo>
                <a:lnTo>
                  <a:pt x="3478" y="24770"/>
                </a:lnTo>
                <a:lnTo>
                  <a:pt x="6440" y="25364"/>
                </a:lnTo>
                <a:lnTo>
                  <a:pt x="9576" y="25795"/>
                </a:lnTo>
                <a:lnTo>
                  <a:pt x="9860" y="27847"/>
                </a:lnTo>
                <a:lnTo>
                  <a:pt x="10259" y="29681"/>
                </a:lnTo>
                <a:lnTo>
                  <a:pt x="10716" y="31300"/>
                </a:lnTo>
                <a:lnTo>
                  <a:pt x="10202" y="31192"/>
                </a:lnTo>
                <a:lnTo>
                  <a:pt x="9747" y="31139"/>
                </a:lnTo>
                <a:lnTo>
                  <a:pt x="9233" y="31084"/>
                </a:lnTo>
                <a:lnTo>
                  <a:pt x="10031" y="31462"/>
                </a:lnTo>
                <a:lnTo>
                  <a:pt x="10486" y="31625"/>
                </a:lnTo>
                <a:lnTo>
                  <a:pt x="11227" y="31731"/>
                </a:lnTo>
                <a:lnTo>
                  <a:pt x="13793" y="32109"/>
                </a:lnTo>
                <a:lnTo>
                  <a:pt x="16472" y="32381"/>
                </a:lnTo>
                <a:lnTo>
                  <a:pt x="16415" y="32003"/>
                </a:lnTo>
                <a:lnTo>
                  <a:pt x="13737" y="31731"/>
                </a:lnTo>
                <a:lnTo>
                  <a:pt x="11171" y="31353"/>
                </a:lnTo>
                <a:lnTo>
                  <a:pt x="10716" y="29736"/>
                </a:lnTo>
                <a:lnTo>
                  <a:pt x="10373" y="27900"/>
                </a:lnTo>
                <a:lnTo>
                  <a:pt x="10087" y="25903"/>
                </a:lnTo>
                <a:lnTo>
                  <a:pt x="12881" y="26281"/>
                </a:lnTo>
                <a:lnTo>
                  <a:pt x="15730" y="26551"/>
                </a:lnTo>
                <a:lnTo>
                  <a:pt x="18637" y="26714"/>
                </a:lnTo>
                <a:lnTo>
                  <a:pt x="18751" y="28711"/>
                </a:lnTo>
                <a:lnTo>
                  <a:pt x="18979" y="30545"/>
                </a:lnTo>
                <a:lnTo>
                  <a:pt x="19150" y="32109"/>
                </a:lnTo>
                <a:lnTo>
                  <a:pt x="19035" y="21694"/>
                </a:lnTo>
                <a:lnTo>
                  <a:pt x="19035" y="19536"/>
                </a:lnTo>
                <a:lnTo>
                  <a:pt x="21373" y="19103"/>
                </a:lnTo>
                <a:lnTo>
                  <a:pt x="18979" y="18997"/>
                </a:lnTo>
                <a:lnTo>
                  <a:pt x="18979" y="13761"/>
                </a:lnTo>
                <a:lnTo>
                  <a:pt x="19035" y="10308"/>
                </a:lnTo>
                <a:lnTo>
                  <a:pt x="19094" y="7663"/>
                </a:lnTo>
                <a:lnTo>
                  <a:pt x="19150" y="4911"/>
                </a:lnTo>
                <a:lnTo>
                  <a:pt x="19265" y="2050"/>
                </a:lnTo>
                <a:lnTo>
                  <a:pt x="21315" y="2158"/>
                </a:lnTo>
                <a:lnTo>
                  <a:pt x="19321" y="1294"/>
                </a:lnTo>
                <a:lnTo>
                  <a:pt x="19321" y="432"/>
                </a:lnTo>
                <a:close/>
              </a:path>
            </a:pathLst>
          </a:custGeom>
          <a:solidFill>
            <a:srgbClr val="2894C6"/>
          </a:solidFill>
        </p:spPr>
        <p:txBody>
          <a:bodyPr wrap="square" lIns="0" tIns="0" rIns="0" bIns="0" rtlCol="0">
            <a:noAutofit/>
          </a:bodyPr>
          <a:lstStyle/>
          <a:p>
            <a:endParaRPr/>
          </a:p>
        </p:txBody>
      </p:sp>
      <p:sp>
        <p:nvSpPr>
          <p:cNvPr id="594" name="object 594"/>
          <p:cNvSpPr/>
          <p:nvPr/>
        </p:nvSpPr>
        <p:spPr>
          <a:xfrm>
            <a:off x="424217" y="767087"/>
            <a:ext cx="9119" cy="6099"/>
          </a:xfrm>
          <a:custGeom>
            <a:avLst/>
            <a:gdLst/>
            <a:ahLst/>
            <a:cxnLst/>
            <a:rect l="l" t="t" r="r" b="b"/>
            <a:pathLst>
              <a:path w="9119" h="6099">
                <a:moveTo>
                  <a:pt x="0" y="0"/>
                </a:moveTo>
                <a:lnTo>
                  <a:pt x="114" y="3077"/>
                </a:lnTo>
                <a:lnTo>
                  <a:pt x="3020" y="3508"/>
                </a:lnTo>
                <a:lnTo>
                  <a:pt x="5985" y="3777"/>
                </a:lnTo>
                <a:lnTo>
                  <a:pt x="9062" y="3939"/>
                </a:lnTo>
                <a:lnTo>
                  <a:pt x="9119" y="6099"/>
                </a:lnTo>
                <a:lnTo>
                  <a:pt x="9062" y="3455"/>
                </a:lnTo>
                <a:lnTo>
                  <a:pt x="5985" y="3291"/>
                </a:lnTo>
                <a:lnTo>
                  <a:pt x="3020" y="2969"/>
                </a:lnTo>
                <a:lnTo>
                  <a:pt x="114" y="2591"/>
                </a:lnTo>
                <a:lnTo>
                  <a:pt x="0" y="0"/>
                </a:lnTo>
                <a:close/>
              </a:path>
            </a:pathLst>
          </a:custGeom>
          <a:solidFill>
            <a:srgbClr val="2894C6"/>
          </a:solidFill>
        </p:spPr>
        <p:txBody>
          <a:bodyPr wrap="square" lIns="0" tIns="0" rIns="0" bIns="0" rtlCol="0">
            <a:noAutofit/>
          </a:bodyPr>
          <a:lstStyle/>
          <a:p>
            <a:endParaRPr/>
          </a:p>
        </p:txBody>
      </p:sp>
      <p:sp>
        <p:nvSpPr>
          <p:cNvPr id="595" name="object 595"/>
          <p:cNvSpPr/>
          <p:nvPr/>
        </p:nvSpPr>
        <p:spPr>
          <a:xfrm>
            <a:off x="433906" y="751329"/>
            <a:ext cx="28839" cy="32434"/>
          </a:xfrm>
          <a:custGeom>
            <a:avLst/>
            <a:gdLst/>
            <a:ahLst/>
            <a:cxnLst/>
            <a:rect l="l" t="t" r="r" b="b"/>
            <a:pathLst>
              <a:path w="28839" h="32434">
                <a:moveTo>
                  <a:pt x="10315" y="1566"/>
                </a:moveTo>
                <a:lnTo>
                  <a:pt x="10315" y="55"/>
                </a:lnTo>
                <a:lnTo>
                  <a:pt x="10031" y="55"/>
                </a:lnTo>
                <a:lnTo>
                  <a:pt x="9517" y="0"/>
                </a:lnTo>
                <a:lnTo>
                  <a:pt x="9517" y="1027"/>
                </a:lnTo>
                <a:lnTo>
                  <a:pt x="9576" y="1566"/>
                </a:lnTo>
                <a:lnTo>
                  <a:pt x="8549" y="1619"/>
                </a:lnTo>
                <a:lnTo>
                  <a:pt x="7524" y="1619"/>
                </a:lnTo>
                <a:lnTo>
                  <a:pt x="6496" y="1674"/>
                </a:lnTo>
                <a:lnTo>
                  <a:pt x="4388" y="1674"/>
                </a:lnTo>
                <a:lnTo>
                  <a:pt x="2336" y="1619"/>
                </a:lnTo>
                <a:lnTo>
                  <a:pt x="342" y="1511"/>
                </a:lnTo>
                <a:lnTo>
                  <a:pt x="2336" y="2374"/>
                </a:lnTo>
                <a:lnTo>
                  <a:pt x="4388" y="2429"/>
                </a:lnTo>
                <a:lnTo>
                  <a:pt x="6496" y="2374"/>
                </a:lnTo>
                <a:lnTo>
                  <a:pt x="8549" y="2374"/>
                </a:lnTo>
                <a:lnTo>
                  <a:pt x="9576" y="2321"/>
                </a:lnTo>
                <a:lnTo>
                  <a:pt x="9632" y="5182"/>
                </a:lnTo>
                <a:lnTo>
                  <a:pt x="9689" y="7933"/>
                </a:lnTo>
                <a:lnTo>
                  <a:pt x="9745" y="10577"/>
                </a:lnTo>
                <a:lnTo>
                  <a:pt x="8492" y="10632"/>
                </a:lnTo>
                <a:lnTo>
                  <a:pt x="7238" y="10686"/>
                </a:lnTo>
                <a:lnTo>
                  <a:pt x="3933" y="10686"/>
                </a:lnTo>
                <a:lnTo>
                  <a:pt x="1995" y="10632"/>
                </a:lnTo>
                <a:lnTo>
                  <a:pt x="56" y="10524"/>
                </a:lnTo>
                <a:lnTo>
                  <a:pt x="0" y="13977"/>
                </a:lnTo>
                <a:lnTo>
                  <a:pt x="56" y="11118"/>
                </a:lnTo>
                <a:lnTo>
                  <a:pt x="1995" y="11225"/>
                </a:lnTo>
                <a:lnTo>
                  <a:pt x="3933" y="11280"/>
                </a:lnTo>
                <a:lnTo>
                  <a:pt x="7238" y="11280"/>
                </a:lnTo>
                <a:lnTo>
                  <a:pt x="8492" y="11225"/>
                </a:lnTo>
                <a:lnTo>
                  <a:pt x="9745" y="11225"/>
                </a:lnTo>
                <a:lnTo>
                  <a:pt x="9803" y="14032"/>
                </a:lnTo>
                <a:lnTo>
                  <a:pt x="9803" y="19266"/>
                </a:lnTo>
                <a:lnTo>
                  <a:pt x="9860" y="32434"/>
                </a:lnTo>
                <a:lnTo>
                  <a:pt x="10031" y="30814"/>
                </a:lnTo>
                <a:lnTo>
                  <a:pt x="10146" y="29034"/>
                </a:lnTo>
                <a:lnTo>
                  <a:pt x="10259" y="25742"/>
                </a:lnTo>
                <a:lnTo>
                  <a:pt x="10373" y="23908"/>
                </a:lnTo>
                <a:lnTo>
                  <a:pt x="10430" y="21911"/>
                </a:lnTo>
                <a:lnTo>
                  <a:pt x="10430" y="19806"/>
                </a:lnTo>
                <a:lnTo>
                  <a:pt x="13565" y="19644"/>
                </a:lnTo>
                <a:lnTo>
                  <a:pt x="16643" y="19375"/>
                </a:lnTo>
                <a:lnTo>
                  <a:pt x="19664" y="18997"/>
                </a:lnTo>
                <a:lnTo>
                  <a:pt x="19720" y="26175"/>
                </a:lnTo>
                <a:lnTo>
                  <a:pt x="22741" y="25797"/>
                </a:lnTo>
                <a:lnTo>
                  <a:pt x="25591" y="25256"/>
                </a:lnTo>
                <a:lnTo>
                  <a:pt x="28384" y="24609"/>
                </a:lnTo>
                <a:lnTo>
                  <a:pt x="28269" y="25364"/>
                </a:lnTo>
                <a:lnTo>
                  <a:pt x="28098" y="26120"/>
                </a:lnTo>
                <a:lnTo>
                  <a:pt x="27927" y="26822"/>
                </a:lnTo>
                <a:lnTo>
                  <a:pt x="28497" y="26283"/>
                </a:lnTo>
                <a:lnTo>
                  <a:pt x="28612" y="25689"/>
                </a:lnTo>
                <a:lnTo>
                  <a:pt x="28724" y="25150"/>
                </a:lnTo>
                <a:lnTo>
                  <a:pt x="28839" y="24555"/>
                </a:lnTo>
                <a:lnTo>
                  <a:pt x="28783" y="22072"/>
                </a:lnTo>
                <a:lnTo>
                  <a:pt x="28440" y="24178"/>
                </a:lnTo>
                <a:lnTo>
                  <a:pt x="25703" y="24772"/>
                </a:lnTo>
                <a:lnTo>
                  <a:pt x="22797" y="25311"/>
                </a:lnTo>
                <a:lnTo>
                  <a:pt x="19776" y="25742"/>
                </a:lnTo>
                <a:lnTo>
                  <a:pt x="19720" y="15921"/>
                </a:lnTo>
                <a:lnTo>
                  <a:pt x="19664" y="18458"/>
                </a:lnTo>
                <a:lnTo>
                  <a:pt x="16699" y="18835"/>
                </a:lnTo>
                <a:lnTo>
                  <a:pt x="13622" y="19105"/>
                </a:lnTo>
                <a:lnTo>
                  <a:pt x="10430" y="19266"/>
                </a:lnTo>
                <a:lnTo>
                  <a:pt x="10430" y="5182"/>
                </a:lnTo>
                <a:lnTo>
                  <a:pt x="10373" y="2321"/>
                </a:lnTo>
                <a:lnTo>
                  <a:pt x="12881" y="2213"/>
                </a:lnTo>
                <a:lnTo>
                  <a:pt x="15332" y="1997"/>
                </a:lnTo>
                <a:lnTo>
                  <a:pt x="17783" y="1674"/>
                </a:lnTo>
                <a:lnTo>
                  <a:pt x="17213" y="1457"/>
                </a:lnTo>
                <a:lnTo>
                  <a:pt x="16584" y="1296"/>
                </a:lnTo>
                <a:lnTo>
                  <a:pt x="15958" y="1133"/>
                </a:lnTo>
                <a:lnTo>
                  <a:pt x="14135" y="1349"/>
                </a:lnTo>
                <a:lnTo>
                  <a:pt x="12254" y="1457"/>
                </a:lnTo>
                <a:lnTo>
                  <a:pt x="10315" y="1566"/>
                </a:lnTo>
                <a:close/>
              </a:path>
            </a:pathLst>
          </a:custGeom>
          <a:solidFill>
            <a:srgbClr val="2894C6"/>
          </a:solidFill>
        </p:spPr>
        <p:txBody>
          <a:bodyPr wrap="square" lIns="0" tIns="0" rIns="0" bIns="0" rtlCol="0">
            <a:noAutofit/>
          </a:bodyPr>
          <a:lstStyle/>
          <a:p>
            <a:endParaRPr/>
          </a:p>
        </p:txBody>
      </p:sp>
      <p:sp>
        <p:nvSpPr>
          <p:cNvPr id="596" name="object 596"/>
          <p:cNvSpPr/>
          <p:nvPr/>
        </p:nvSpPr>
        <p:spPr>
          <a:xfrm>
            <a:off x="431343" y="770326"/>
            <a:ext cx="24221" cy="15489"/>
          </a:xfrm>
          <a:custGeom>
            <a:avLst/>
            <a:gdLst/>
            <a:ahLst/>
            <a:cxnLst/>
            <a:rect l="l" t="t" r="r" b="b"/>
            <a:pathLst>
              <a:path w="24221" h="15489">
                <a:moveTo>
                  <a:pt x="22399" y="12844"/>
                </a:moveTo>
                <a:lnTo>
                  <a:pt x="22969" y="12789"/>
                </a:lnTo>
                <a:lnTo>
                  <a:pt x="23367" y="12573"/>
                </a:lnTo>
                <a:lnTo>
                  <a:pt x="23822" y="12411"/>
                </a:lnTo>
                <a:lnTo>
                  <a:pt x="24221" y="12195"/>
                </a:lnTo>
                <a:lnTo>
                  <a:pt x="23252" y="12358"/>
                </a:lnTo>
                <a:lnTo>
                  <a:pt x="22340" y="12519"/>
                </a:lnTo>
                <a:lnTo>
                  <a:pt x="21371" y="12628"/>
                </a:lnTo>
                <a:lnTo>
                  <a:pt x="21714" y="11008"/>
                </a:lnTo>
                <a:lnTo>
                  <a:pt x="22056" y="9228"/>
                </a:lnTo>
                <a:lnTo>
                  <a:pt x="22284" y="7177"/>
                </a:lnTo>
                <a:lnTo>
                  <a:pt x="22227" y="0"/>
                </a:lnTo>
                <a:lnTo>
                  <a:pt x="22113" y="2266"/>
                </a:lnTo>
                <a:lnTo>
                  <a:pt x="21998" y="4425"/>
                </a:lnTo>
                <a:lnTo>
                  <a:pt x="21829" y="6367"/>
                </a:lnTo>
                <a:lnTo>
                  <a:pt x="21829" y="6800"/>
                </a:lnTo>
                <a:lnTo>
                  <a:pt x="18920" y="7177"/>
                </a:lnTo>
                <a:lnTo>
                  <a:pt x="15900" y="7447"/>
                </a:lnTo>
                <a:lnTo>
                  <a:pt x="12822" y="7555"/>
                </a:lnTo>
                <a:lnTo>
                  <a:pt x="12822" y="6745"/>
                </a:lnTo>
                <a:lnTo>
                  <a:pt x="12709" y="10036"/>
                </a:lnTo>
                <a:lnTo>
                  <a:pt x="12822" y="7986"/>
                </a:lnTo>
                <a:lnTo>
                  <a:pt x="15843" y="7878"/>
                </a:lnTo>
                <a:lnTo>
                  <a:pt x="18864" y="7608"/>
                </a:lnTo>
                <a:lnTo>
                  <a:pt x="21770" y="7231"/>
                </a:lnTo>
                <a:lnTo>
                  <a:pt x="21543" y="9281"/>
                </a:lnTo>
                <a:lnTo>
                  <a:pt x="21315" y="11117"/>
                </a:lnTo>
                <a:lnTo>
                  <a:pt x="20973" y="12681"/>
                </a:lnTo>
                <a:lnTo>
                  <a:pt x="18238" y="13059"/>
                </a:lnTo>
                <a:lnTo>
                  <a:pt x="15388" y="13275"/>
                </a:lnTo>
                <a:lnTo>
                  <a:pt x="12424" y="13436"/>
                </a:lnTo>
                <a:lnTo>
                  <a:pt x="12367" y="269"/>
                </a:lnTo>
                <a:lnTo>
                  <a:pt x="11511" y="322"/>
                </a:lnTo>
                <a:lnTo>
                  <a:pt x="9745" y="322"/>
                </a:lnTo>
                <a:lnTo>
                  <a:pt x="7350" y="377"/>
                </a:lnTo>
                <a:lnTo>
                  <a:pt x="4958" y="322"/>
                </a:lnTo>
                <a:lnTo>
                  <a:pt x="2620" y="755"/>
                </a:lnTo>
                <a:lnTo>
                  <a:pt x="4958" y="863"/>
                </a:lnTo>
                <a:lnTo>
                  <a:pt x="7350" y="916"/>
                </a:lnTo>
                <a:lnTo>
                  <a:pt x="9745" y="863"/>
                </a:lnTo>
                <a:lnTo>
                  <a:pt x="11511" y="863"/>
                </a:lnTo>
                <a:lnTo>
                  <a:pt x="12367" y="808"/>
                </a:lnTo>
                <a:lnTo>
                  <a:pt x="12367" y="2914"/>
                </a:lnTo>
                <a:lnTo>
                  <a:pt x="12309" y="4911"/>
                </a:lnTo>
                <a:lnTo>
                  <a:pt x="12252" y="6744"/>
                </a:lnTo>
                <a:lnTo>
                  <a:pt x="12252" y="7555"/>
                </a:lnTo>
                <a:lnTo>
                  <a:pt x="11056" y="7608"/>
                </a:lnTo>
                <a:lnTo>
                  <a:pt x="9801" y="7663"/>
                </a:lnTo>
                <a:lnTo>
                  <a:pt x="6609" y="7663"/>
                </a:lnTo>
                <a:lnTo>
                  <a:pt x="4672" y="7608"/>
                </a:lnTo>
                <a:lnTo>
                  <a:pt x="2791" y="7500"/>
                </a:lnTo>
                <a:lnTo>
                  <a:pt x="2734" y="7014"/>
                </a:lnTo>
                <a:lnTo>
                  <a:pt x="2734" y="6744"/>
                </a:lnTo>
                <a:lnTo>
                  <a:pt x="2678" y="4911"/>
                </a:lnTo>
                <a:lnTo>
                  <a:pt x="2620" y="2914"/>
                </a:lnTo>
                <a:lnTo>
                  <a:pt x="2734" y="13328"/>
                </a:lnTo>
                <a:lnTo>
                  <a:pt x="0" y="13222"/>
                </a:lnTo>
                <a:lnTo>
                  <a:pt x="56" y="13600"/>
                </a:lnTo>
                <a:lnTo>
                  <a:pt x="2791" y="13706"/>
                </a:lnTo>
                <a:lnTo>
                  <a:pt x="2906" y="14247"/>
                </a:lnTo>
                <a:lnTo>
                  <a:pt x="2962" y="14786"/>
                </a:lnTo>
                <a:lnTo>
                  <a:pt x="3077" y="15272"/>
                </a:lnTo>
                <a:lnTo>
                  <a:pt x="3419" y="15325"/>
                </a:lnTo>
                <a:lnTo>
                  <a:pt x="3361" y="14839"/>
                </a:lnTo>
                <a:lnTo>
                  <a:pt x="3304" y="14300"/>
                </a:lnTo>
                <a:lnTo>
                  <a:pt x="3248" y="13761"/>
                </a:lnTo>
                <a:lnTo>
                  <a:pt x="4899" y="13814"/>
                </a:lnTo>
                <a:lnTo>
                  <a:pt x="6609" y="13869"/>
                </a:lnTo>
                <a:lnTo>
                  <a:pt x="10770" y="13869"/>
                </a:lnTo>
                <a:lnTo>
                  <a:pt x="11968" y="13814"/>
                </a:lnTo>
                <a:lnTo>
                  <a:pt x="11910" y="14408"/>
                </a:lnTo>
                <a:lnTo>
                  <a:pt x="11854" y="14947"/>
                </a:lnTo>
                <a:lnTo>
                  <a:pt x="11797" y="15489"/>
                </a:lnTo>
                <a:lnTo>
                  <a:pt x="12196" y="15433"/>
                </a:lnTo>
                <a:lnTo>
                  <a:pt x="12196" y="10036"/>
                </a:lnTo>
                <a:lnTo>
                  <a:pt x="12081" y="11817"/>
                </a:lnTo>
                <a:lnTo>
                  <a:pt x="11968" y="13436"/>
                </a:lnTo>
                <a:lnTo>
                  <a:pt x="10770" y="13491"/>
                </a:lnTo>
                <a:lnTo>
                  <a:pt x="6609" y="13491"/>
                </a:lnTo>
                <a:lnTo>
                  <a:pt x="4899" y="13436"/>
                </a:lnTo>
                <a:lnTo>
                  <a:pt x="3190" y="13383"/>
                </a:lnTo>
                <a:lnTo>
                  <a:pt x="3020" y="11764"/>
                </a:lnTo>
                <a:lnTo>
                  <a:pt x="2906" y="9983"/>
                </a:lnTo>
                <a:lnTo>
                  <a:pt x="2791" y="7986"/>
                </a:lnTo>
                <a:lnTo>
                  <a:pt x="4672" y="8041"/>
                </a:lnTo>
                <a:lnTo>
                  <a:pt x="6609" y="8094"/>
                </a:lnTo>
                <a:lnTo>
                  <a:pt x="11056" y="8094"/>
                </a:lnTo>
                <a:lnTo>
                  <a:pt x="12252" y="8041"/>
                </a:lnTo>
                <a:lnTo>
                  <a:pt x="12309" y="14408"/>
                </a:lnTo>
                <a:lnTo>
                  <a:pt x="12367" y="13814"/>
                </a:lnTo>
                <a:lnTo>
                  <a:pt x="15330" y="13706"/>
                </a:lnTo>
                <a:lnTo>
                  <a:pt x="18179" y="13436"/>
                </a:lnTo>
                <a:lnTo>
                  <a:pt x="20916" y="13059"/>
                </a:lnTo>
                <a:lnTo>
                  <a:pt x="21200" y="13491"/>
                </a:lnTo>
                <a:lnTo>
                  <a:pt x="21315" y="13005"/>
                </a:lnTo>
                <a:lnTo>
                  <a:pt x="21885" y="12950"/>
                </a:lnTo>
                <a:lnTo>
                  <a:pt x="22399" y="12844"/>
                </a:lnTo>
                <a:close/>
              </a:path>
            </a:pathLst>
          </a:custGeom>
          <a:solidFill>
            <a:srgbClr val="2894C6"/>
          </a:solidFill>
        </p:spPr>
        <p:txBody>
          <a:bodyPr wrap="square" lIns="0" tIns="0" rIns="0" bIns="0" rtlCol="0">
            <a:noAutofit/>
          </a:bodyPr>
          <a:lstStyle/>
          <a:p>
            <a:endParaRPr/>
          </a:p>
        </p:txBody>
      </p:sp>
      <p:sp>
        <p:nvSpPr>
          <p:cNvPr id="597" name="object 597"/>
          <p:cNvSpPr/>
          <p:nvPr/>
        </p:nvSpPr>
        <p:spPr>
          <a:xfrm>
            <a:off x="433508" y="751815"/>
            <a:ext cx="10430" cy="31839"/>
          </a:xfrm>
          <a:custGeom>
            <a:avLst/>
            <a:gdLst/>
            <a:ahLst/>
            <a:cxnLst/>
            <a:rect l="l" t="t" r="r" b="b"/>
            <a:pathLst>
              <a:path w="10430" h="31839">
                <a:moveTo>
                  <a:pt x="455" y="10038"/>
                </a:moveTo>
                <a:lnTo>
                  <a:pt x="513" y="7394"/>
                </a:lnTo>
                <a:lnTo>
                  <a:pt x="569" y="4641"/>
                </a:lnTo>
                <a:lnTo>
                  <a:pt x="684" y="1780"/>
                </a:lnTo>
                <a:lnTo>
                  <a:pt x="2734" y="1888"/>
                </a:lnTo>
                <a:lnTo>
                  <a:pt x="4787" y="1943"/>
                </a:lnTo>
                <a:lnTo>
                  <a:pt x="6895" y="1888"/>
                </a:lnTo>
                <a:lnTo>
                  <a:pt x="8947" y="1888"/>
                </a:lnTo>
                <a:lnTo>
                  <a:pt x="9975" y="1835"/>
                </a:lnTo>
                <a:lnTo>
                  <a:pt x="10031" y="4696"/>
                </a:lnTo>
                <a:lnTo>
                  <a:pt x="10087" y="7447"/>
                </a:lnTo>
                <a:lnTo>
                  <a:pt x="10144" y="10091"/>
                </a:lnTo>
                <a:lnTo>
                  <a:pt x="10430" y="55"/>
                </a:lnTo>
                <a:lnTo>
                  <a:pt x="9916" y="0"/>
                </a:lnTo>
                <a:lnTo>
                  <a:pt x="9975" y="1080"/>
                </a:lnTo>
                <a:lnTo>
                  <a:pt x="8947" y="1133"/>
                </a:lnTo>
                <a:lnTo>
                  <a:pt x="7922" y="1133"/>
                </a:lnTo>
                <a:lnTo>
                  <a:pt x="6895" y="1188"/>
                </a:lnTo>
                <a:lnTo>
                  <a:pt x="4787" y="1188"/>
                </a:lnTo>
                <a:lnTo>
                  <a:pt x="2734" y="1133"/>
                </a:lnTo>
                <a:lnTo>
                  <a:pt x="741" y="1025"/>
                </a:lnTo>
                <a:lnTo>
                  <a:pt x="741" y="216"/>
                </a:lnTo>
                <a:lnTo>
                  <a:pt x="513" y="269"/>
                </a:lnTo>
                <a:lnTo>
                  <a:pt x="0" y="377"/>
                </a:lnTo>
                <a:lnTo>
                  <a:pt x="0" y="25256"/>
                </a:lnTo>
                <a:lnTo>
                  <a:pt x="56" y="25742"/>
                </a:lnTo>
                <a:lnTo>
                  <a:pt x="56" y="26444"/>
                </a:lnTo>
                <a:lnTo>
                  <a:pt x="171" y="28441"/>
                </a:lnTo>
                <a:lnTo>
                  <a:pt x="398" y="30275"/>
                </a:lnTo>
                <a:lnTo>
                  <a:pt x="569" y="31839"/>
                </a:lnTo>
                <a:lnTo>
                  <a:pt x="455" y="21425"/>
                </a:lnTo>
                <a:lnTo>
                  <a:pt x="455" y="19266"/>
                </a:lnTo>
                <a:lnTo>
                  <a:pt x="2793" y="18834"/>
                </a:lnTo>
                <a:lnTo>
                  <a:pt x="398" y="18727"/>
                </a:lnTo>
                <a:lnTo>
                  <a:pt x="398" y="13491"/>
                </a:lnTo>
                <a:lnTo>
                  <a:pt x="455" y="10038"/>
                </a:lnTo>
                <a:close/>
              </a:path>
            </a:pathLst>
          </a:custGeom>
          <a:solidFill>
            <a:srgbClr val="2C97C9"/>
          </a:solidFill>
        </p:spPr>
        <p:txBody>
          <a:bodyPr wrap="square" lIns="0" tIns="0" rIns="0" bIns="0" rtlCol="0">
            <a:noAutofit/>
          </a:bodyPr>
          <a:lstStyle/>
          <a:p>
            <a:endParaRPr/>
          </a:p>
        </p:txBody>
      </p:sp>
      <p:sp>
        <p:nvSpPr>
          <p:cNvPr id="598" name="object 598"/>
          <p:cNvSpPr/>
          <p:nvPr/>
        </p:nvSpPr>
        <p:spPr>
          <a:xfrm>
            <a:off x="424217" y="767087"/>
            <a:ext cx="9119" cy="6099"/>
          </a:xfrm>
          <a:custGeom>
            <a:avLst/>
            <a:gdLst/>
            <a:ahLst/>
            <a:cxnLst/>
            <a:rect l="l" t="t" r="r" b="b"/>
            <a:pathLst>
              <a:path w="9119" h="6099">
                <a:moveTo>
                  <a:pt x="0" y="0"/>
                </a:moveTo>
                <a:lnTo>
                  <a:pt x="114" y="3077"/>
                </a:lnTo>
                <a:lnTo>
                  <a:pt x="3020" y="3508"/>
                </a:lnTo>
                <a:lnTo>
                  <a:pt x="5985" y="3777"/>
                </a:lnTo>
                <a:lnTo>
                  <a:pt x="9062" y="3939"/>
                </a:lnTo>
                <a:lnTo>
                  <a:pt x="9119" y="6099"/>
                </a:lnTo>
                <a:lnTo>
                  <a:pt x="9062" y="3455"/>
                </a:lnTo>
                <a:lnTo>
                  <a:pt x="5985" y="3291"/>
                </a:lnTo>
                <a:lnTo>
                  <a:pt x="3020" y="2969"/>
                </a:lnTo>
                <a:lnTo>
                  <a:pt x="114" y="2591"/>
                </a:lnTo>
                <a:lnTo>
                  <a:pt x="0" y="0"/>
                </a:lnTo>
                <a:close/>
              </a:path>
            </a:pathLst>
          </a:custGeom>
          <a:solidFill>
            <a:srgbClr val="2C97C9"/>
          </a:solidFill>
        </p:spPr>
        <p:txBody>
          <a:bodyPr wrap="square" lIns="0" tIns="0" rIns="0" bIns="0" rtlCol="0">
            <a:noAutofit/>
          </a:bodyPr>
          <a:lstStyle/>
          <a:p>
            <a:endParaRPr/>
          </a:p>
        </p:txBody>
      </p:sp>
      <p:sp>
        <p:nvSpPr>
          <p:cNvPr id="599" name="object 599"/>
          <p:cNvSpPr/>
          <p:nvPr/>
        </p:nvSpPr>
        <p:spPr>
          <a:xfrm>
            <a:off x="433906" y="751870"/>
            <a:ext cx="31804" cy="31893"/>
          </a:xfrm>
          <a:custGeom>
            <a:avLst/>
            <a:gdLst/>
            <a:ahLst/>
            <a:cxnLst/>
            <a:rect l="l" t="t" r="r" b="b"/>
            <a:pathLst>
              <a:path w="31804" h="31893">
                <a:moveTo>
                  <a:pt x="15160" y="916"/>
                </a:moveTo>
                <a:lnTo>
                  <a:pt x="14419" y="755"/>
                </a:lnTo>
                <a:lnTo>
                  <a:pt x="13052" y="863"/>
                </a:lnTo>
                <a:lnTo>
                  <a:pt x="11684" y="970"/>
                </a:lnTo>
                <a:lnTo>
                  <a:pt x="10315" y="1025"/>
                </a:lnTo>
                <a:lnTo>
                  <a:pt x="10315" y="53"/>
                </a:lnTo>
                <a:lnTo>
                  <a:pt x="10031" y="0"/>
                </a:lnTo>
                <a:lnTo>
                  <a:pt x="9745" y="10036"/>
                </a:lnTo>
                <a:lnTo>
                  <a:pt x="8492" y="10091"/>
                </a:lnTo>
                <a:lnTo>
                  <a:pt x="7238" y="10145"/>
                </a:lnTo>
                <a:lnTo>
                  <a:pt x="3933" y="10145"/>
                </a:lnTo>
                <a:lnTo>
                  <a:pt x="1995" y="10091"/>
                </a:lnTo>
                <a:lnTo>
                  <a:pt x="56" y="9983"/>
                </a:lnTo>
                <a:lnTo>
                  <a:pt x="0" y="13436"/>
                </a:lnTo>
                <a:lnTo>
                  <a:pt x="56" y="10577"/>
                </a:lnTo>
                <a:lnTo>
                  <a:pt x="1995" y="10684"/>
                </a:lnTo>
                <a:lnTo>
                  <a:pt x="3933" y="10739"/>
                </a:lnTo>
                <a:lnTo>
                  <a:pt x="7238" y="10739"/>
                </a:lnTo>
                <a:lnTo>
                  <a:pt x="8492" y="10684"/>
                </a:lnTo>
                <a:lnTo>
                  <a:pt x="9745" y="10684"/>
                </a:lnTo>
                <a:lnTo>
                  <a:pt x="9803" y="13491"/>
                </a:lnTo>
                <a:lnTo>
                  <a:pt x="9803" y="18725"/>
                </a:lnTo>
                <a:lnTo>
                  <a:pt x="8947" y="18778"/>
                </a:lnTo>
                <a:lnTo>
                  <a:pt x="7181" y="18778"/>
                </a:lnTo>
                <a:lnTo>
                  <a:pt x="4787" y="18834"/>
                </a:lnTo>
                <a:lnTo>
                  <a:pt x="2394" y="18778"/>
                </a:lnTo>
                <a:lnTo>
                  <a:pt x="56" y="19211"/>
                </a:lnTo>
                <a:lnTo>
                  <a:pt x="2394" y="19320"/>
                </a:lnTo>
                <a:lnTo>
                  <a:pt x="4787" y="19373"/>
                </a:lnTo>
                <a:lnTo>
                  <a:pt x="7181" y="19320"/>
                </a:lnTo>
                <a:lnTo>
                  <a:pt x="8947" y="19320"/>
                </a:lnTo>
                <a:lnTo>
                  <a:pt x="9803" y="19264"/>
                </a:lnTo>
                <a:lnTo>
                  <a:pt x="9860" y="31893"/>
                </a:lnTo>
                <a:lnTo>
                  <a:pt x="10031" y="30273"/>
                </a:lnTo>
                <a:lnTo>
                  <a:pt x="10146" y="28493"/>
                </a:lnTo>
                <a:lnTo>
                  <a:pt x="10259" y="25201"/>
                </a:lnTo>
                <a:lnTo>
                  <a:pt x="10373" y="23367"/>
                </a:lnTo>
                <a:lnTo>
                  <a:pt x="10430" y="21370"/>
                </a:lnTo>
                <a:lnTo>
                  <a:pt x="10430" y="19264"/>
                </a:lnTo>
                <a:lnTo>
                  <a:pt x="13565" y="19103"/>
                </a:lnTo>
                <a:lnTo>
                  <a:pt x="16643" y="18834"/>
                </a:lnTo>
                <a:lnTo>
                  <a:pt x="19664" y="18456"/>
                </a:lnTo>
                <a:lnTo>
                  <a:pt x="19720" y="25634"/>
                </a:lnTo>
                <a:lnTo>
                  <a:pt x="19776" y="25201"/>
                </a:lnTo>
                <a:lnTo>
                  <a:pt x="19776" y="24878"/>
                </a:lnTo>
                <a:lnTo>
                  <a:pt x="20004" y="22881"/>
                </a:lnTo>
                <a:lnTo>
                  <a:pt x="20119" y="20722"/>
                </a:lnTo>
                <a:lnTo>
                  <a:pt x="20234" y="18401"/>
                </a:lnTo>
                <a:lnTo>
                  <a:pt x="23311" y="17970"/>
                </a:lnTo>
                <a:lnTo>
                  <a:pt x="26332" y="17431"/>
                </a:lnTo>
                <a:lnTo>
                  <a:pt x="29182" y="16728"/>
                </a:lnTo>
                <a:lnTo>
                  <a:pt x="29238" y="21370"/>
                </a:lnTo>
                <a:lnTo>
                  <a:pt x="29524" y="19103"/>
                </a:lnTo>
                <a:lnTo>
                  <a:pt x="29695" y="16620"/>
                </a:lnTo>
                <a:lnTo>
                  <a:pt x="30434" y="16459"/>
                </a:lnTo>
                <a:lnTo>
                  <a:pt x="31119" y="16242"/>
                </a:lnTo>
                <a:lnTo>
                  <a:pt x="31804" y="16081"/>
                </a:lnTo>
                <a:lnTo>
                  <a:pt x="31745" y="15595"/>
                </a:lnTo>
                <a:lnTo>
                  <a:pt x="31119" y="15758"/>
                </a:lnTo>
                <a:lnTo>
                  <a:pt x="30434" y="15920"/>
                </a:lnTo>
                <a:lnTo>
                  <a:pt x="29751" y="16081"/>
                </a:lnTo>
                <a:lnTo>
                  <a:pt x="29864" y="14300"/>
                </a:lnTo>
                <a:lnTo>
                  <a:pt x="29923" y="12411"/>
                </a:lnTo>
                <a:lnTo>
                  <a:pt x="29923" y="10469"/>
                </a:lnTo>
                <a:lnTo>
                  <a:pt x="29751" y="10145"/>
                </a:lnTo>
                <a:lnTo>
                  <a:pt x="29353" y="9605"/>
                </a:lnTo>
                <a:lnTo>
                  <a:pt x="29353" y="11872"/>
                </a:lnTo>
                <a:lnTo>
                  <a:pt x="29294" y="14139"/>
                </a:lnTo>
                <a:lnTo>
                  <a:pt x="29182" y="16242"/>
                </a:lnTo>
                <a:lnTo>
                  <a:pt x="26332" y="16892"/>
                </a:lnTo>
                <a:lnTo>
                  <a:pt x="23367" y="17431"/>
                </a:lnTo>
                <a:lnTo>
                  <a:pt x="20290" y="17862"/>
                </a:lnTo>
                <a:lnTo>
                  <a:pt x="20346" y="15325"/>
                </a:lnTo>
                <a:lnTo>
                  <a:pt x="20405" y="12573"/>
                </a:lnTo>
                <a:lnTo>
                  <a:pt x="20346" y="9714"/>
                </a:lnTo>
                <a:lnTo>
                  <a:pt x="23083" y="9336"/>
                </a:lnTo>
                <a:lnTo>
                  <a:pt x="25762" y="8850"/>
                </a:lnTo>
                <a:lnTo>
                  <a:pt x="28326" y="8256"/>
                </a:lnTo>
                <a:lnTo>
                  <a:pt x="27870" y="7770"/>
                </a:lnTo>
                <a:lnTo>
                  <a:pt x="25419" y="8311"/>
                </a:lnTo>
                <a:lnTo>
                  <a:pt x="22912" y="8742"/>
                </a:lnTo>
                <a:lnTo>
                  <a:pt x="20346" y="9119"/>
                </a:lnTo>
                <a:lnTo>
                  <a:pt x="20346" y="7014"/>
                </a:lnTo>
                <a:lnTo>
                  <a:pt x="20290" y="4856"/>
                </a:lnTo>
                <a:lnTo>
                  <a:pt x="20175" y="2589"/>
                </a:lnTo>
                <a:lnTo>
                  <a:pt x="19891" y="2481"/>
                </a:lnTo>
                <a:lnTo>
                  <a:pt x="19434" y="2319"/>
                </a:lnTo>
                <a:lnTo>
                  <a:pt x="19549" y="4694"/>
                </a:lnTo>
                <a:lnTo>
                  <a:pt x="19664" y="7014"/>
                </a:lnTo>
                <a:lnTo>
                  <a:pt x="19720" y="9228"/>
                </a:lnTo>
                <a:lnTo>
                  <a:pt x="16699" y="9605"/>
                </a:lnTo>
                <a:lnTo>
                  <a:pt x="13622" y="9875"/>
                </a:lnTo>
                <a:lnTo>
                  <a:pt x="10486" y="10036"/>
                </a:lnTo>
                <a:lnTo>
                  <a:pt x="10486" y="7392"/>
                </a:lnTo>
                <a:lnTo>
                  <a:pt x="10486" y="16189"/>
                </a:lnTo>
                <a:lnTo>
                  <a:pt x="10486" y="10631"/>
                </a:lnTo>
                <a:lnTo>
                  <a:pt x="13622" y="10469"/>
                </a:lnTo>
                <a:lnTo>
                  <a:pt x="16699" y="10200"/>
                </a:lnTo>
                <a:lnTo>
                  <a:pt x="19720" y="9822"/>
                </a:lnTo>
                <a:lnTo>
                  <a:pt x="19776" y="12681"/>
                </a:lnTo>
                <a:lnTo>
                  <a:pt x="19720" y="15380"/>
                </a:lnTo>
                <a:lnTo>
                  <a:pt x="19664" y="17917"/>
                </a:lnTo>
                <a:lnTo>
                  <a:pt x="16699" y="18294"/>
                </a:lnTo>
                <a:lnTo>
                  <a:pt x="13622" y="18564"/>
                </a:lnTo>
                <a:lnTo>
                  <a:pt x="10430" y="18725"/>
                </a:lnTo>
                <a:lnTo>
                  <a:pt x="10430" y="4641"/>
                </a:lnTo>
                <a:lnTo>
                  <a:pt x="10373" y="1780"/>
                </a:lnTo>
                <a:lnTo>
                  <a:pt x="12426" y="1672"/>
                </a:lnTo>
                <a:lnTo>
                  <a:pt x="14476" y="1511"/>
                </a:lnTo>
                <a:lnTo>
                  <a:pt x="16528" y="1294"/>
                </a:lnTo>
                <a:lnTo>
                  <a:pt x="15845" y="1078"/>
                </a:lnTo>
                <a:lnTo>
                  <a:pt x="15160" y="916"/>
                </a:lnTo>
                <a:close/>
              </a:path>
            </a:pathLst>
          </a:custGeom>
          <a:solidFill>
            <a:srgbClr val="2C97C9"/>
          </a:solidFill>
        </p:spPr>
        <p:txBody>
          <a:bodyPr wrap="square" lIns="0" tIns="0" rIns="0" bIns="0" rtlCol="0">
            <a:noAutofit/>
          </a:bodyPr>
          <a:lstStyle/>
          <a:p>
            <a:endParaRPr/>
          </a:p>
        </p:txBody>
      </p:sp>
      <p:sp>
        <p:nvSpPr>
          <p:cNvPr id="600" name="object 600"/>
          <p:cNvSpPr/>
          <p:nvPr/>
        </p:nvSpPr>
        <p:spPr>
          <a:xfrm>
            <a:off x="444337" y="756511"/>
            <a:ext cx="56" cy="14084"/>
          </a:xfrm>
          <a:custGeom>
            <a:avLst/>
            <a:gdLst/>
            <a:ahLst/>
            <a:cxnLst/>
            <a:rect l="l" t="t" r="r" b="b"/>
            <a:pathLst>
              <a:path w="56" h="14084">
                <a:moveTo>
                  <a:pt x="0" y="0"/>
                </a:moveTo>
                <a:lnTo>
                  <a:pt x="0" y="14084"/>
                </a:lnTo>
                <a:lnTo>
                  <a:pt x="56" y="11547"/>
                </a:lnTo>
                <a:lnTo>
                  <a:pt x="56" y="2750"/>
                </a:lnTo>
                <a:lnTo>
                  <a:pt x="0" y="0"/>
                </a:lnTo>
                <a:close/>
              </a:path>
            </a:pathLst>
          </a:custGeom>
          <a:solidFill>
            <a:srgbClr val="2C97C9"/>
          </a:solidFill>
        </p:spPr>
        <p:txBody>
          <a:bodyPr wrap="square" lIns="0" tIns="0" rIns="0" bIns="0" rtlCol="0">
            <a:noAutofit/>
          </a:bodyPr>
          <a:lstStyle/>
          <a:p>
            <a:endParaRPr/>
          </a:p>
        </p:txBody>
      </p:sp>
      <p:sp>
        <p:nvSpPr>
          <p:cNvPr id="601" name="object 601"/>
          <p:cNvSpPr/>
          <p:nvPr/>
        </p:nvSpPr>
        <p:spPr>
          <a:xfrm>
            <a:off x="443539" y="778368"/>
            <a:ext cx="112" cy="7284"/>
          </a:xfrm>
          <a:custGeom>
            <a:avLst/>
            <a:gdLst/>
            <a:ahLst/>
            <a:cxnLst/>
            <a:rect l="l" t="t" r="r" b="b"/>
            <a:pathLst>
              <a:path w="112" h="7284">
                <a:moveTo>
                  <a:pt x="56" y="6798"/>
                </a:moveTo>
                <a:lnTo>
                  <a:pt x="112" y="6314"/>
                </a:lnTo>
                <a:lnTo>
                  <a:pt x="56" y="0"/>
                </a:lnTo>
                <a:lnTo>
                  <a:pt x="0" y="1995"/>
                </a:lnTo>
                <a:lnTo>
                  <a:pt x="0" y="7284"/>
                </a:lnTo>
                <a:lnTo>
                  <a:pt x="56" y="6798"/>
                </a:lnTo>
                <a:close/>
              </a:path>
            </a:pathLst>
          </a:custGeom>
          <a:solidFill>
            <a:srgbClr val="2C97C9"/>
          </a:solidFill>
        </p:spPr>
        <p:txBody>
          <a:bodyPr wrap="square" lIns="0" tIns="0" rIns="0" bIns="0" rtlCol="0">
            <a:noAutofit/>
          </a:bodyPr>
          <a:lstStyle/>
          <a:p>
            <a:endParaRPr/>
          </a:p>
        </p:txBody>
      </p:sp>
      <p:sp>
        <p:nvSpPr>
          <p:cNvPr id="602" name="object 602"/>
          <p:cNvSpPr/>
          <p:nvPr/>
        </p:nvSpPr>
        <p:spPr>
          <a:xfrm>
            <a:off x="413902" y="752192"/>
            <a:ext cx="40979" cy="33514"/>
          </a:xfrm>
          <a:custGeom>
            <a:avLst/>
            <a:gdLst/>
            <a:ahLst/>
            <a:cxnLst/>
            <a:rect l="l" t="t" r="r" b="b"/>
            <a:pathLst>
              <a:path w="40979" h="33514">
                <a:moveTo>
                  <a:pt x="30263" y="24878"/>
                </a:moveTo>
                <a:lnTo>
                  <a:pt x="30150" y="28170"/>
                </a:lnTo>
                <a:lnTo>
                  <a:pt x="30263" y="26120"/>
                </a:lnTo>
                <a:lnTo>
                  <a:pt x="33284" y="26011"/>
                </a:lnTo>
                <a:lnTo>
                  <a:pt x="36305" y="25742"/>
                </a:lnTo>
                <a:lnTo>
                  <a:pt x="39211" y="25364"/>
                </a:lnTo>
                <a:lnTo>
                  <a:pt x="38983" y="27414"/>
                </a:lnTo>
                <a:lnTo>
                  <a:pt x="38756" y="29250"/>
                </a:lnTo>
                <a:lnTo>
                  <a:pt x="38413" y="30814"/>
                </a:lnTo>
                <a:lnTo>
                  <a:pt x="35678" y="31192"/>
                </a:lnTo>
                <a:lnTo>
                  <a:pt x="32829" y="31409"/>
                </a:lnTo>
                <a:lnTo>
                  <a:pt x="29864" y="31570"/>
                </a:lnTo>
                <a:lnTo>
                  <a:pt x="29808" y="18942"/>
                </a:lnTo>
                <a:lnTo>
                  <a:pt x="29808" y="21047"/>
                </a:lnTo>
                <a:lnTo>
                  <a:pt x="29749" y="23044"/>
                </a:lnTo>
                <a:lnTo>
                  <a:pt x="29693" y="24878"/>
                </a:lnTo>
                <a:lnTo>
                  <a:pt x="29693" y="25689"/>
                </a:lnTo>
                <a:lnTo>
                  <a:pt x="28497" y="25742"/>
                </a:lnTo>
                <a:lnTo>
                  <a:pt x="27242" y="25797"/>
                </a:lnTo>
                <a:lnTo>
                  <a:pt x="24050" y="25797"/>
                </a:lnTo>
                <a:lnTo>
                  <a:pt x="22113" y="25742"/>
                </a:lnTo>
                <a:lnTo>
                  <a:pt x="20232" y="25634"/>
                </a:lnTo>
                <a:lnTo>
                  <a:pt x="20175" y="25148"/>
                </a:lnTo>
                <a:lnTo>
                  <a:pt x="20175" y="24878"/>
                </a:lnTo>
                <a:lnTo>
                  <a:pt x="20119" y="23044"/>
                </a:lnTo>
                <a:lnTo>
                  <a:pt x="20060" y="21047"/>
                </a:lnTo>
                <a:lnTo>
                  <a:pt x="20175" y="31462"/>
                </a:lnTo>
                <a:lnTo>
                  <a:pt x="17440" y="31355"/>
                </a:lnTo>
                <a:lnTo>
                  <a:pt x="14762" y="31084"/>
                </a:lnTo>
                <a:lnTo>
                  <a:pt x="12196" y="30706"/>
                </a:lnTo>
                <a:lnTo>
                  <a:pt x="11741" y="29089"/>
                </a:lnTo>
                <a:lnTo>
                  <a:pt x="11398" y="27253"/>
                </a:lnTo>
                <a:lnTo>
                  <a:pt x="11112" y="25256"/>
                </a:lnTo>
                <a:lnTo>
                  <a:pt x="13906" y="25634"/>
                </a:lnTo>
                <a:lnTo>
                  <a:pt x="16755" y="25903"/>
                </a:lnTo>
                <a:lnTo>
                  <a:pt x="19662" y="26066"/>
                </a:lnTo>
                <a:lnTo>
                  <a:pt x="19662" y="25634"/>
                </a:lnTo>
                <a:lnTo>
                  <a:pt x="16699" y="25472"/>
                </a:lnTo>
                <a:lnTo>
                  <a:pt x="13849" y="25203"/>
                </a:lnTo>
                <a:lnTo>
                  <a:pt x="11056" y="24770"/>
                </a:lnTo>
                <a:lnTo>
                  <a:pt x="10772" y="22720"/>
                </a:lnTo>
                <a:lnTo>
                  <a:pt x="10601" y="20400"/>
                </a:lnTo>
                <a:lnTo>
                  <a:pt x="10430" y="17972"/>
                </a:lnTo>
                <a:lnTo>
                  <a:pt x="10315" y="14894"/>
                </a:lnTo>
                <a:lnTo>
                  <a:pt x="10259" y="12197"/>
                </a:lnTo>
                <a:lnTo>
                  <a:pt x="10315" y="9336"/>
                </a:lnTo>
                <a:lnTo>
                  <a:pt x="13221" y="9769"/>
                </a:lnTo>
                <a:lnTo>
                  <a:pt x="16242" y="10038"/>
                </a:lnTo>
                <a:lnTo>
                  <a:pt x="19321" y="10255"/>
                </a:lnTo>
                <a:lnTo>
                  <a:pt x="19321" y="15813"/>
                </a:lnTo>
                <a:lnTo>
                  <a:pt x="19378" y="18349"/>
                </a:lnTo>
                <a:lnTo>
                  <a:pt x="19434" y="20994"/>
                </a:lnTo>
                <a:lnTo>
                  <a:pt x="19490" y="23044"/>
                </a:lnTo>
                <a:lnTo>
                  <a:pt x="19605" y="24878"/>
                </a:lnTo>
                <a:lnTo>
                  <a:pt x="19605" y="0"/>
                </a:lnTo>
                <a:lnTo>
                  <a:pt x="19549" y="647"/>
                </a:lnTo>
                <a:lnTo>
                  <a:pt x="18751" y="594"/>
                </a:lnTo>
                <a:lnTo>
                  <a:pt x="17952" y="541"/>
                </a:lnTo>
                <a:lnTo>
                  <a:pt x="17154" y="432"/>
                </a:lnTo>
                <a:lnTo>
                  <a:pt x="16472" y="647"/>
                </a:lnTo>
                <a:lnTo>
                  <a:pt x="15730" y="810"/>
                </a:lnTo>
                <a:lnTo>
                  <a:pt x="15102" y="1025"/>
                </a:lnTo>
                <a:lnTo>
                  <a:pt x="16528" y="1188"/>
                </a:lnTo>
                <a:lnTo>
                  <a:pt x="18010" y="1296"/>
                </a:lnTo>
                <a:lnTo>
                  <a:pt x="19549" y="1349"/>
                </a:lnTo>
                <a:lnTo>
                  <a:pt x="19434" y="4210"/>
                </a:lnTo>
                <a:lnTo>
                  <a:pt x="19378" y="7016"/>
                </a:lnTo>
                <a:lnTo>
                  <a:pt x="19321" y="9660"/>
                </a:lnTo>
                <a:lnTo>
                  <a:pt x="16242" y="9444"/>
                </a:lnTo>
                <a:lnTo>
                  <a:pt x="13221" y="9174"/>
                </a:lnTo>
                <a:lnTo>
                  <a:pt x="10315" y="8744"/>
                </a:lnTo>
                <a:lnTo>
                  <a:pt x="10315" y="6800"/>
                </a:lnTo>
                <a:lnTo>
                  <a:pt x="10430" y="4802"/>
                </a:lnTo>
                <a:lnTo>
                  <a:pt x="10542" y="2752"/>
                </a:lnTo>
                <a:lnTo>
                  <a:pt x="10259" y="2914"/>
                </a:lnTo>
                <a:lnTo>
                  <a:pt x="9801" y="3130"/>
                </a:lnTo>
                <a:lnTo>
                  <a:pt x="9745" y="5019"/>
                </a:lnTo>
                <a:lnTo>
                  <a:pt x="9632" y="6855"/>
                </a:lnTo>
                <a:lnTo>
                  <a:pt x="9632" y="8635"/>
                </a:lnTo>
                <a:lnTo>
                  <a:pt x="7636" y="8311"/>
                </a:lnTo>
                <a:lnTo>
                  <a:pt x="5699" y="7988"/>
                </a:lnTo>
                <a:lnTo>
                  <a:pt x="3818" y="7555"/>
                </a:lnTo>
                <a:lnTo>
                  <a:pt x="3363" y="8041"/>
                </a:lnTo>
                <a:lnTo>
                  <a:pt x="5413" y="8527"/>
                </a:lnTo>
                <a:lnTo>
                  <a:pt x="7465" y="8905"/>
                </a:lnTo>
                <a:lnTo>
                  <a:pt x="9632" y="9228"/>
                </a:lnTo>
                <a:lnTo>
                  <a:pt x="9574" y="12088"/>
                </a:lnTo>
                <a:lnTo>
                  <a:pt x="9689" y="14841"/>
                </a:lnTo>
                <a:lnTo>
                  <a:pt x="9801" y="17377"/>
                </a:lnTo>
                <a:lnTo>
                  <a:pt x="6668" y="16891"/>
                </a:lnTo>
                <a:lnTo>
                  <a:pt x="3590" y="16297"/>
                </a:lnTo>
                <a:lnTo>
                  <a:pt x="741" y="15597"/>
                </a:lnTo>
                <a:lnTo>
                  <a:pt x="682" y="14625"/>
                </a:lnTo>
                <a:lnTo>
                  <a:pt x="626" y="13653"/>
                </a:lnTo>
                <a:lnTo>
                  <a:pt x="569" y="12683"/>
                </a:lnTo>
                <a:lnTo>
                  <a:pt x="398" y="13222"/>
                </a:lnTo>
                <a:lnTo>
                  <a:pt x="227" y="13816"/>
                </a:lnTo>
                <a:lnTo>
                  <a:pt x="112" y="14408"/>
                </a:lnTo>
                <a:lnTo>
                  <a:pt x="112" y="14786"/>
                </a:lnTo>
                <a:lnTo>
                  <a:pt x="0" y="15435"/>
                </a:lnTo>
                <a:lnTo>
                  <a:pt x="227" y="15975"/>
                </a:lnTo>
                <a:lnTo>
                  <a:pt x="342" y="17700"/>
                </a:lnTo>
                <a:lnTo>
                  <a:pt x="513" y="19375"/>
                </a:lnTo>
                <a:lnTo>
                  <a:pt x="797" y="20886"/>
                </a:lnTo>
                <a:lnTo>
                  <a:pt x="968" y="21425"/>
                </a:lnTo>
                <a:lnTo>
                  <a:pt x="1196" y="21911"/>
                </a:lnTo>
                <a:lnTo>
                  <a:pt x="1482" y="22450"/>
                </a:lnTo>
                <a:lnTo>
                  <a:pt x="1196" y="20453"/>
                </a:lnTo>
                <a:lnTo>
                  <a:pt x="912" y="18349"/>
                </a:lnTo>
                <a:lnTo>
                  <a:pt x="741" y="16136"/>
                </a:lnTo>
                <a:lnTo>
                  <a:pt x="3647" y="16838"/>
                </a:lnTo>
                <a:lnTo>
                  <a:pt x="6668" y="17431"/>
                </a:lnTo>
                <a:lnTo>
                  <a:pt x="9860" y="17917"/>
                </a:lnTo>
                <a:lnTo>
                  <a:pt x="9973" y="20345"/>
                </a:lnTo>
                <a:lnTo>
                  <a:pt x="10202" y="22611"/>
                </a:lnTo>
                <a:lnTo>
                  <a:pt x="10542" y="24717"/>
                </a:lnTo>
                <a:lnTo>
                  <a:pt x="7522" y="24286"/>
                </a:lnTo>
                <a:lnTo>
                  <a:pt x="4615" y="23692"/>
                </a:lnTo>
                <a:lnTo>
                  <a:pt x="1881" y="23044"/>
                </a:lnTo>
                <a:lnTo>
                  <a:pt x="2164" y="23583"/>
                </a:lnTo>
                <a:lnTo>
                  <a:pt x="4843" y="24178"/>
                </a:lnTo>
                <a:lnTo>
                  <a:pt x="7693" y="24717"/>
                </a:lnTo>
                <a:lnTo>
                  <a:pt x="10601" y="25148"/>
                </a:lnTo>
                <a:lnTo>
                  <a:pt x="10885" y="27200"/>
                </a:lnTo>
                <a:lnTo>
                  <a:pt x="11284" y="29034"/>
                </a:lnTo>
                <a:lnTo>
                  <a:pt x="11741" y="30653"/>
                </a:lnTo>
                <a:lnTo>
                  <a:pt x="11342" y="30706"/>
                </a:lnTo>
                <a:lnTo>
                  <a:pt x="11797" y="30923"/>
                </a:lnTo>
                <a:lnTo>
                  <a:pt x="12252" y="31084"/>
                </a:lnTo>
                <a:lnTo>
                  <a:pt x="14818" y="31462"/>
                </a:lnTo>
                <a:lnTo>
                  <a:pt x="17497" y="31733"/>
                </a:lnTo>
                <a:lnTo>
                  <a:pt x="20232" y="31839"/>
                </a:lnTo>
                <a:lnTo>
                  <a:pt x="20346" y="32325"/>
                </a:lnTo>
                <a:lnTo>
                  <a:pt x="20403" y="32811"/>
                </a:lnTo>
                <a:lnTo>
                  <a:pt x="20461" y="33244"/>
                </a:lnTo>
                <a:lnTo>
                  <a:pt x="20860" y="33297"/>
                </a:lnTo>
                <a:lnTo>
                  <a:pt x="20802" y="32867"/>
                </a:lnTo>
                <a:lnTo>
                  <a:pt x="20745" y="32381"/>
                </a:lnTo>
                <a:lnTo>
                  <a:pt x="20689" y="31895"/>
                </a:lnTo>
                <a:lnTo>
                  <a:pt x="22340" y="31948"/>
                </a:lnTo>
                <a:lnTo>
                  <a:pt x="24050" y="32003"/>
                </a:lnTo>
                <a:lnTo>
                  <a:pt x="28211" y="32003"/>
                </a:lnTo>
                <a:lnTo>
                  <a:pt x="29409" y="31948"/>
                </a:lnTo>
                <a:lnTo>
                  <a:pt x="29351" y="32489"/>
                </a:lnTo>
                <a:lnTo>
                  <a:pt x="29294" y="33028"/>
                </a:lnTo>
                <a:lnTo>
                  <a:pt x="29238" y="33514"/>
                </a:lnTo>
                <a:lnTo>
                  <a:pt x="29637" y="33459"/>
                </a:lnTo>
                <a:lnTo>
                  <a:pt x="29637" y="28170"/>
                </a:lnTo>
                <a:lnTo>
                  <a:pt x="29522" y="29951"/>
                </a:lnTo>
                <a:lnTo>
                  <a:pt x="29409" y="31570"/>
                </a:lnTo>
                <a:lnTo>
                  <a:pt x="28211" y="31625"/>
                </a:lnTo>
                <a:lnTo>
                  <a:pt x="24050" y="31625"/>
                </a:lnTo>
                <a:lnTo>
                  <a:pt x="22340" y="31570"/>
                </a:lnTo>
                <a:lnTo>
                  <a:pt x="20630" y="31517"/>
                </a:lnTo>
                <a:lnTo>
                  <a:pt x="20461" y="29897"/>
                </a:lnTo>
                <a:lnTo>
                  <a:pt x="20346" y="28117"/>
                </a:lnTo>
                <a:lnTo>
                  <a:pt x="20232" y="26120"/>
                </a:lnTo>
                <a:lnTo>
                  <a:pt x="22113" y="26175"/>
                </a:lnTo>
                <a:lnTo>
                  <a:pt x="24050" y="26228"/>
                </a:lnTo>
                <a:lnTo>
                  <a:pt x="28497" y="26228"/>
                </a:lnTo>
                <a:lnTo>
                  <a:pt x="29693" y="26175"/>
                </a:lnTo>
                <a:lnTo>
                  <a:pt x="29749" y="32489"/>
                </a:lnTo>
                <a:lnTo>
                  <a:pt x="29808" y="31948"/>
                </a:lnTo>
                <a:lnTo>
                  <a:pt x="32770" y="31840"/>
                </a:lnTo>
                <a:lnTo>
                  <a:pt x="35620" y="31570"/>
                </a:lnTo>
                <a:lnTo>
                  <a:pt x="38357" y="31192"/>
                </a:lnTo>
                <a:lnTo>
                  <a:pt x="38242" y="31570"/>
                </a:lnTo>
                <a:lnTo>
                  <a:pt x="38756" y="31139"/>
                </a:lnTo>
                <a:lnTo>
                  <a:pt x="39382" y="31084"/>
                </a:lnTo>
                <a:lnTo>
                  <a:pt x="40123" y="30814"/>
                </a:lnTo>
                <a:lnTo>
                  <a:pt x="40578" y="30653"/>
                </a:lnTo>
                <a:lnTo>
                  <a:pt x="40979" y="30437"/>
                </a:lnTo>
                <a:lnTo>
                  <a:pt x="40294" y="30545"/>
                </a:lnTo>
                <a:lnTo>
                  <a:pt x="39553" y="30653"/>
                </a:lnTo>
                <a:lnTo>
                  <a:pt x="38812" y="30761"/>
                </a:lnTo>
                <a:lnTo>
                  <a:pt x="39155" y="29142"/>
                </a:lnTo>
                <a:lnTo>
                  <a:pt x="39497" y="27361"/>
                </a:lnTo>
                <a:lnTo>
                  <a:pt x="39724" y="25311"/>
                </a:lnTo>
                <a:lnTo>
                  <a:pt x="39668" y="18133"/>
                </a:lnTo>
                <a:lnTo>
                  <a:pt x="39553" y="20400"/>
                </a:lnTo>
                <a:lnTo>
                  <a:pt x="39439" y="22558"/>
                </a:lnTo>
                <a:lnTo>
                  <a:pt x="39269" y="24500"/>
                </a:lnTo>
                <a:lnTo>
                  <a:pt x="39269" y="24933"/>
                </a:lnTo>
                <a:lnTo>
                  <a:pt x="36361" y="25311"/>
                </a:lnTo>
                <a:lnTo>
                  <a:pt x="33340" y="25580"/>
                </a:lnTo>
                <a:lnTo>
                  <a:pt x="30263" y="25689"/>
                </a:lnTo>
                <a:lnTo>
                  <a:pt x="30263" y="24878"/>
                </a:lnTo>
                <a:close/>
              </a:path>
            </a:pathLst>
          </a:custGeom>
          <a:solidFill>
            <a:srgbClr val="2C97C9"/>
          </a:solidFill>
        </p:spPr>
        <p:txBody>
          <a:bodyPr wrap="square" lIns="0" tIns="0" rIns="0" bIns="0" rtlCol="0">
            <a:noAutofit/>
          </a:bodyPr>
          <a:lstStyle/>
          <a:p>
            <a:endParaRPr/>
          </a:p>
        </p:txBody>
      </p:sp>
      <p:sp>
        <p:nvSpPr>
          <p:cNvPr id="603" name="object 603"/>
          <p:cNvSpPr/>
          <p:nvPr/>
        </p:nvSpPr>
        <p:spPr>
          <a:xfrm>
            <a:off x="453627" y="768598"/>
            <a:ext cx="9916" cy="9013"/>
          </a:xfrm>
          <a:custGeom>
            <a:avLst/>
            <a:gdLst/>
            <a:ahLst/>
            <a:cxnLst/>
            <a:rect l="l" t="t" r="r" b="b"/>
            <a:pathLst>
              <a:path w="9916" h="9013">
                <a:moveTo>
                  <a:pt x="8549" y="8797"/>
                </a:moveTo>
                <a:lnTo>
                  <a:pt x="8947" y="8364"/>
                </a:lnTo>
                <a:lnTo>
                  <a:pt x="9062" y="7663"/>
                </a:lnTo>
                <a:lnTo>
                  <a:pt x="9403" y="7177"/>
                </a:lnTo>
                <a:lnTo>
                  <a:pt x="9916" y="7016"/>
                </a:lnTo>
                <a:lnTo>
                  <a:pt x="9916" y="6583"/>
                </a:lnTo>
                <a:lnTo>
                  <a:pt x="9233" y="6800"/>
                </a:lnTo>
                <a:lnTo>
                  <a:pt x="9517" y="4641"/>
                </a:lnTo>
                <a:lnTo>
                  <a:pt x="9461" y="0"/>
                </a:lnTo>
                <a:lnTo>
                  <a:pt x="9290" y="2483"/>
                </a:lnTo>
                <a:lnTo>
                  <a:pt x="9062" y="4802"/>
                </a:lnTo>
                <a:lnTo>
                  <a:pt x="8720" y="6908"/>
                </a:lnTo>
                <a:lnTo>
                  <a:pt x="5983" y="7502"/>
                </a:lnTo>
                <a:lnTo>
                  <a:pt x="3077" y="8041"/>
                </a:lnTo>
                <a:lnTo>
                  <a:pt x="56" y="8472"/>
                </a:lnTo>
                <a:lnTo>
                  <a:pt x="0" y="8905"/>
                </a:lnTo>
                <a:lnTo>
                  <a:pt x="3020" y="8527"/>
                </a:lnTo>
                <a:lnTo>
                  <a:pt x="5870" y="7986"/>
                </a:lnTo>
                <a:lnTo>
                  <a:pt x="8663" y="7339"/>
                </a:lnTo>
                <a:lnTo>
                  <a:pt x="8549" y="7933"/>
                </a:lnTo>
                <a:lnTo>
                  <a:pt x="8434" y="8472"/>
                </a:lnTo>
                <a:lnTo>
                  <a:pt x="8321" y="9013"/>
                </a:lnTo>
                <a:lnTo>
                  <a:pt x="8549" y="8797"/>
                </a:lnTo>
                <a:close/>
              </a:path>
            </a:pathLst>
          </a:custGeom>
          <a:solidFill>
            <a:srgbClr val="2C97C9"/>
          </a:solidFill>
        </p:spPr>
        <p:txBody>
          <a:bodyPr wrap="square" lIns="0" tIns="0" rIns="0" bIns="0" rtlCol="0">
            <a:noAutofit/>
          </a:bodyPr>
          <a:lstStyle/>
          <a:p>
            <a:endParaRPr/>
          </a:p>
        </p:txBody>
      </p:sp>
      <p:sp>
        <p:nvSpPr>
          <p:cNvPr id="604" name="object 604"/>
          <p:cNvSpPr/>
          <p:nvPr/>
        </p:nvSpPr>
        <p:spPr>
          <a:xfrm>
            <a:off x="453627" y="762501"/>
            <a:ext cx="11570" cy="15003"/>
          </a:xfrm>
          <a:custGeom>
            <a:avLst/>
            <a:gdLst/>
            <a:ahLst/>
            <a:cxnLst/>
            <a:rect l="l" t="t" r="r" b="b"/>
            <a:pathLst>
              <a:path w="11570" h="15003">
                <a:moveTo>
                  <a:pt x="56" y="14570"/>
                </a:moveTo>
                <a:lnTo>
                  <a:pt x="0" y="15003"/>
                </a:lnTo>
                <a:lnTo>
                  <a:pt x="3020" y="14625"/>
                </a:lnTo>
                <a:lnTo>
                  <a:pt x="5870" y="14084"/>
                </a:lnTo>
                <a:lnTo>
                  <a:pt x="8663" y="13436"/>
                </a:lnTo>
                <a:lnTo>
                  <a:pt x="8605" y="13814"/>
                </a:lnTo>
                <a:lnTo>
                  <a:pt x="8663" y="14247"/>
                </a:lnTo>
                <a:lnTo>
                  <a:pt x="9062" y="13761"/>
                </a:lnTo>
                <a:lnTo>
                  <a:pt x="9403" y="13275"/>
                </a:lnTo>
                <a:lnTo>
                  <a:pt x="9745" y="12736"/>
                </a:lnTo>
                <a:lnTo>
                  <a:pt x="9233" y="12897"/>
                </a:lnTo>
                <a:lnTo>
                  <a:pt x="9517" y="10739"/>
                </a:lnTo>
                <a:lnTo>
                  <a:pt x="9803" y="8472"/>
                </a:lnTo>
                <a:lnTo>
                  <a:pt x="9975" y="5989"/>
                </a:lnTo>
                <a:lnTo>
                  <a:pt x="10542" y="5828"/>
                </a:lnTo>
                <a:lnTo>
                  <a:pt x="11056" y="5719"/>
                </a:lnTo>
                <a:lnTo>
                  <a:pt x="11570" y="5558"/>
                </a:lnTo>
                <a:lnTo>
                  <a:pt x="11513" y="5072"/>
                </a:lnTo>
                <a:lnTo>
                  <a:pt x="11000" y="5233"/>
                </a:lnTo>
                <a:lnTo>
                  <a:pt x="10542" y="5342"/>
                </a:lnTo>
                <a:lnTo>
                  <a:pt x="10031" y="5450"/>
                </a:lnTo>
                <a:lnTo>
                  <a:pt x="10087" y="3994"/>
                </a:lnTo>
                <a:lnTo>
                  <a:pt x="10202" y="2483"/>
                </a:lnTo>
                <a:lnTo>
                  <a:pt x="10202" y="916"/>
                </a:lnTo>
                <a:lnTo>
                  <a:pt x="10031" y="594"/>
                </a:lnTo>
                <a:lnTo>
                  <a:pt x="9632" y="0"/>
                </a:lnTo>
                <a:lnTo>
                  <a:pt x="9632" y="1942"/>
                </a:lnTo>
                <a:lnTo>
                  <a:pt x="9574" y="3777"/>
                </a:lnTo>
                <a:lnTo>
                  <a:pt x="9461" y="5611"/>
                </a:lnTo>
                <a:lnTo>
                  <a:pt x="6611" y="6260"/>
                </a:lnTo>
                <a:lnTo>
                  <a:pt x="9461" y="6097"/>
                </a:lnTo>
                <a:lnTo>
                  <a:pt x="9290" y="8580"/>
                </a:lnTo>
                <a:lnTo>
                  <a:pt x="9062" y="10900"/>
                </a:lnTo>
                <a:lnTo>
                  <a:pt x="8720" y="13005"/>
                </a:lnTo>
                <a:lnTo>
                  <a:pt x="5983" y="13600"/>
                </a:lnTo>
                <a:lnTo>
                  <a:pt x="3077" y="14139"/>
                </a:lnTo>
                <a:lnTo>
                  <a:pt x="56" y="14570"/>
                </a:lnTo>
                <a:close/>
              </a:path>
            </a:pathLst>
          </a:custGeom>
          <a:solidFill>
            <a:srgbClr val="2C99C9"/>
          </a:solidFill>
        </p:spPr>
        <p:txBody>
          <a:bodyPr wrap="square" lIns="0" tIns="0" rIns="0" bIns="0" rtlCol="0">
            <a:noAutofit/>
          </a:bodyPr>
          <a:lstStyle/>
          <a:p>
            <a:endParaRPr/>
          </a:p>
        </p:txBody>
      </p:sp>
      <p:sp>
        <p:nvSpPr>
          <p:cNvPr id="605" name="object 605"/>
          <p:cNvSpPr/>
          <p:nvPr/>
        </p:nvSpPr>
        <p:spPr>
          <a:xfrm>
            <a:off x="433963" y="752356"/>
            <a:ext cx="10031" cy="9550"/>
          </a:xfrm>
          <a:custGeom>
            <a:avLst/>
            <a:gdLst/>
            <a:ahLst/>
            <a:cxnLst/>
            <a:rect l="l" t="t" r="r" b="b"/>
            <a:pathLst>
              <a:path w="10031" h="9550">
                <a:moveTo>
                  <a:pt x="58" y="6853"/>
                </a:moveTo>
                <a:lnTo>
                  <a:pt x="114" y="4100"/>
                </a:lnTo>
                <a:lnTo>
                  <a:pt x="229" y="1239"/>
                </a:lnTo>
                <a:lnTo>
                  <a:pt x="2279" y="1347"/>
                </a:lnTo>
                <a:lnTo>
                  <a:pt x="4331" y="1402"/>
                </a:lnTo>
                <a:lnTo>
                  <a:pt x="6440" y="1347"/>
                </a:lnTo>
                <a:lnTo>
                  <a:pt x="8492" y="1347"/>
                </a:lnTo>
                <a:lnTo>
                  <a:pt x="9519" y="1294"/>
                </a:lnTo>
                <a:lnTo>
                  <a:pt x="9576" y="4155"/>
                </a:lnTo>
                <a:lnTo>
                  <a:pt x="9632" y="6906"/>
                </a:lnTo>
                <a:lnTo>
                  <a:pt x="9689" y="9550"/>
                </a:lnTo>
                <a:lnTo>
                  <a:pt x="10031" y="53"/>
                </a:lnTo>
                <a:lnTo>
                  <a:pt x="9461" y="0"/>
                </a:lnTo>
                <a:lnTo>
                  <a:pt x="9519" y="539"/>
                </a:lnTo>
                <a:lnTo>
                  <a:pt x="8492" y="592"/>
                </a:lnTo>
                <a:lnTo>
                  <a:pt x="7467" y="592"/>
                </a:lnTo>
                <a:lnTo>
                  <a:pt x="6440" y="647"/>
                </a:lnTo>
                <a:lnTo>
                  <a:pt x="4331" y="647"/>
                </a:lnTo>
                <a:lnTo>
                  <a:pt x="2279" y="592"/>
                </a:lnTo>
                <a:lnTo>
                  <a:pt x="285" y="484"/>
                </a:lnTo>
                <a:lnTo>
                  <a:pt x="0" y="269"/>
                </a:lnTo>
                <a:lnTo>
                  <a:pt x="0" y="9497"/>
                </a:lnTo>
                <a:lnTo>
                  <a:pt x="58" y="6853"/>
                </a:lnTo>
                <a:close/>
              </a:path>
            </a:pathLst>
          </a:custGeom>
          <a:solidFill>
            <a:srgbClr val="2C99C9"/>
          </a:solidFill>
        </p:spPr>
        <p:txBody>
          <a:bodyPr wrap="square" lIns="0" tIns="0" rIns="0" bIns="0" rtlCol="0">
            <a:noAutofit/>
          </a:bodyPr>
          <a:lstStyle/>
          <a:p>
            <a:endParaRPr/>
          </a:p>
        </p:txBody>
      </p:sp>
      <p:sp>
        <p:nvSpPr>
          <p:cNvPr id="606" name="object 606"/>
          <p:cNvSpPr/>
          <p:nvPr/>
        </p:nvSpPr>
        <p:spPr>
          <a:xfrm>
            <a:off x="444337" y="756511"/>
            <a:ext cx="56" cy="14084"/>
          </a:xfrm>
          <a:custGeom>
            <a:avLst/>
            <a:gdLst/>
            <a:ahLst/>
            <a:cxnLst/>
            <a:rect l="l" t="t" r="r" b="b"/>
            <a:pathLst>
              <a:path w="56" h="14084">
                <a:moveTo>
                  <a:pt x="0" y="0"/>
                </a:moveTo>
                <a:lnTo>
                  <a:pt x="0" y="14084"/>
                </a:lnTo>
                <a:lnTo>
                  <a:pt x="56" y="11547"/>
                </a:lnTo>
                <a:lnTo>
                  <a:pt x="56" y="2750"/>
                </a:lnTo>
                <a:lnTo>
                  <a:pt x="0" y="0"/>
                </a:lnTo>
                <a:close/>
              </a:path>
            </a:pathLst>
          </a:custGeom>
          <a:solidFill>
            <a:srgbClr val="2C99C9"/>
          </a:solidFill>
        </p:spPr>
        <p:txBody>
          <a:bodyPr wrap="square" lIns="0" tIns="0" rIns="0" bIns="0" rtlCol="0">
            <a:noAutofit/>
          </a:bodyPr>
          <a:lstStyle/>
          <a:p>
            <a:endParaRPr/>
          </a:p>
        </p:txBody>
      </p:sp>
      <p:sp>
        <p:nvSpPr>
          <p:cNvPr id="607" name="object 607"/>
          <p:cNvSpPr/>
          <p:nvPr/>
        </p:nvSpPr>
        <p:spPr>
          <a:xfrm>
            <a:off x="443539" y="778368"/>
            <a:ext cx="112" cy="7175"/>
          </a:xfrm>
          <a:custGeom>
            <a:avLst/>
            <a:gdLst/>
            <a:ahLst/>
            <a:cxnLst/>
            <a:rect l="l" t="t" r="r" b="b"/>
            <a:pathLst>
              <a:path w="112" h="7175">
                <a:moveTo>
                  <a:pt x="56" y="6691"/>
                </a:moveTo>
                <a:lnTo>
                  <a:pt x="112" y="6259"/>
                </a:lnTo>
                <a:lnTo>
                  <a:pt x="56" y="0"/>
                </a:lnTo>
                <a:lnTo>
                  <a:pt x="0" y="1995"/>
                </a:lnTo>
                <a:lnTo>
                  <a:pt x="0" y="7175"/>
                </a:lnTo>
                <a:lnTo>
                  <a:pt x="56" y="6691"/>
                </a:lnTo>
                <a:close/>
              </a:path>
            </a:pathLst>
          </a:custGeom>
          <a:solidFill>
            <a:srgbClr val="2C99C9"/>
          </a:solidFill>
        </p:spPr>
        <p:txBody>
          <a:bodyPr wrap="square" lIns="0" tIns="0" rIns="0" bIns="0" rtlCol="0">
            <a:noAutofit/>
          </a:bodyPr>
          <a:lstStyle/>
          <a:p>
            <a:endParaRPr/>
          </a:p>
        </p:txBody>
      </p:sp>
      <p:sp>
        <p:nvSpPr>
          <p:cNvPr id="608" name="object 608"/>
          <p:cNvSpPr/>
          <p:nvPr/>
        </p:nvSpPr>
        <p:spPr>
          <a:xfrm>
            <a:off x="424217" y="767087"/>
            <a:ext cx="9119" cy="6099"/>
          </a:xfrm>
          <a:custGeom>
            <a:avLst/>
            <a:gdLst/>
            <a:ahLst/>
            <a:cxnLst/>
            <a:rect l="l" t="t" r="r" b="b"/>
            <a:pathLst>
              <a:path w="9119" h="6099">
                <a:moveTo>
                  <a:pt x="0" y="0"/>
                </a:moveTo>
                <a:lnTo>
                  <a:pt x="114" y="3077"/>
                </a:lnTo>
                <a:lnTo>
                  <a:pt x="3020" y="3508"/>
                </a:lnTo>
                <a:lnTo>
                  <a:pt x="5985" y="3777"/>
                </a:lnTo>
                <a:lnTo>
                  <a:pt x="9062" y="3939"/>
                </a:lnTo>
                <a:lnTo>
                  <a:pt x="9119" y="6099"/>
                </a:lnTo>
                <a:lnTo>
                  <a:pt x="9062" y="3455"/>
                </a:lnTo>
                <a:lnTo>
                  <a:pt x="5985" y="3291"/>
                </a:lnTo>
                <a:lnTo>
                  <a:pt x="3020" y="2969"/>
                </a:lnTo>
                <a:lnTo>
                  <a:pt x="114" y="2591"/>
                </a:lnTo>
                <a:lnTo>
                  <a:pt x="0" y="0"/>
                </a:lnTo>
                <a:close/>
              </a:path>
            </a:pathLst>
          </a:custGeom>
          <a:solidFill>
            <a:srgbClr val="2C99C9"/>
          </a:solidFill>
        </p:spPr>
        <p:txBody>
          <a:bodyPr wrap="square" lIns="0" tIns="0" rIns="0" bIns="0" rtlCol="0">
            <a:noAutofit/>
          </a:bodyPr>
          <a:lstStyle/>
          <a:p>
            <a:endParaRPr/>
          </a:p>
        </p:txBody>
      </p:sp>
      <p:sp>
        <p:nvSpPr>
          <p:cNvPr id="609" name="object 609"/>
          <p:cNvSpPr/>
          <p:nvPr/>
        </p:nvSpPr>
        <p:spPr>
          <a:xfrm>
            <a:off x="414357" y="752625"/>
            <a:ext cx="39839" cy="32918"/>
          </a:xfrm>
          <a:custGeom>
            <a:avLst/>
            <a:gdLst/>
            <a:ahLst/>
            <a:cxnLst/>
            <a:rect l="l" t="t" r="r" b="b"/>
            <a:pathLst>
              <a:path w="39839" h="32918">
                <a:moveTo>
                  <a:pt x="29808" y="24445"/>
                </a:moveTo>
                <a:lnTo>
                  <a:pt x="29695" y="27737"/>
                </a:lnTo>
                <a:lnTo>
                  <a:pt x="29808" y="25687"/>
                </a:lnTo>
                <a:lnTo>
                  <a:pt x="32829" y="25579"/>
                </a:lnTo>
                <a:lnTo>
                  <a:pt x="35850" y="25309"/>
                </a:lnTo>
                <a:lnTo>
                  <a:pt x="38756" y="24931"/>
                </a:lnTo>
                <a:lnTo>
                  <a:pt x="38528" y="26982"/>
                </a:lnTo>
                <a:lnTo>
                  <a:pt x="38301" y="28817"/>
                </a:lnTo>
                <a:lnTo>
                  <a:pt x="37958" y="30382"/>
                </a:lnTo>
                <a:lnTo>
                  <a:pt x="35223" y="30759"/>
                </a:lnTo>
                <a:lnTo>
                  <a:pt x="32374" y="30976"/>
                </a:lnTo>
                <a:lnTo>
                  <a:pt x="29409" y="31137"/>
                </a:lnTo>
                <a:lnTo>
                  <a:pt x="29353" y="12736"/>
                </a:lnTo>
                <a:lnTo>
                  <a:pt x="29353" y="17970"/>
                </a:lnTo>
                <a:lnTo>
                  <a:pt x="28497" y="18023"/>
                </a:lnTo>
                <a:lnTo>
                  <a:pt x="26731" y="18023"/>
                </a:lnTo>
                <a:lnTo>
                  <a:pt x="24336" y="18078"/>
                </a:lnTo>
                <a:lnTo>
                  <a:pt x="21943" y="18023"/>
                </a:lnTo>
                <a:lnTo>
                  <a:pt x="19605" y="18456"/>
                </a:lnTo>
                <a:lnTo>
                  <a:pt x="21943" y="18564"/>
                </a:lnTo>
                <a:lnTo>
                  <a:pt x="24336" y="18617"/>
                </a:lnTo>
                <a:lnTo>
                  <a:pt x="26731" y="18564"/>
                </a:lnTo>
                <a:lnTo>
                  <a:pt x="28497" y="18564"/>
                </a:lnTo>
                <a:lnTo>
                  <a:pt x="29353" y="18509"/>
                </a:lnTo>
                <a:lnTo>
                  <a:pt x="29353" y="20614"/>
                </a:lnTo>
                <a:lnTo>
                  <a:pt x="29294" y="22611"/>
                </a:lnTo>
                <a:lnTo>
                  <a:pt x="29238" y="24445"/>
                </a:lnTo>
                <a:lnTo>
                  <a:pt x="29238" y="25256"/>
                </a:lnTo>
                <a:lnTo>
                  <a:pt x="28042" y="25309"/>
                </a:lnTo>
                <a:lnTo>
                  <a:pt x="26787" y="25364"/>
                </a:lnTo>
                <a:lnTo>
                  <a:pt x="23595" y="25364"/>
                </a:lnTo>
                <a:lnTo>
                  <a:pt x="21657" y="25309"/>
                </a:lnTo>
                <a:lnTo>
                  <a:pt x="19776" y="25201"/>
                </a:lnTo>
                <a:lnTo>
                  <a:pt x="19720" y="24715"/>
                </a:lnTo>
                <a:lnTo>
                  <a:pt x="19720" y="24445"/>
                </a:lnTo>
                <a:lnTo>
                  <a:pt x="19664" y="22611"/>
                </a:lnTo>
                <a:lnTo>
                  <a:pt x="19605" y="20614"/>
                </a:lnTo>
                <a:lnTo>
                  <a:pt x="19720" y="31029"/>
                </a:lnTo>
                <a:lnTo>
                  <a:pt x="16985" y="30923"/>
                </a:lnTo>
                <a:lnTo>
                  <a:pt x="14307" y="30651"/>
                </a:lnTo>
                <a:lnTo>
                  <a:pt x="11741" y="30273"/>
                </a:lnTo>
                <a:lnTo>
                  <a:pt x="11286" y="28656"/>
                </a:lnTo>
                <a:lnTo>
                  <a:pt x="10943" y="26820"/>
                </a:lnTo>
                <a:lnTo>
                  <a:pt x="10657" y="24823"/>
                </a:lnTo>
                <a:lnTo>
                  <a:pt x="13451" y="25201"/>
                </a:lnTo>
                <a:lnTo>
                  <a:pt x="16300" y="25470"/>
                </a:lnTo>
                <a:lnTo>
                  <a:pt x="19206" y="25634"/>
                </a:lnTo>
                <a:lnTo>
                  <a:pt x="19206" y="25201"/>
                </a:lnTo>
                <a:lnTo>
                  <a:pt x="16244" y="25039"/>
                </a:lnTo>
                <a:lnTo>
                  <a:pt x="13394" y="24770"/>
                </a:lnTo>
                <a:lnTo>
                  <a:pt x="10601" y="24337"/>
                </a:lnTo>
                <a:lnTo>
                  <a:pt x="10317" y="22287"/>
                </a:lnTo>
                <a:lnTo>
                  <a:pt x="10146" y="19967"/>
                </a:lnTo>
                <a:lnTo>
                  <a:pt x="9975" y="17539"/>
                </a:lnTo>
                <a:lnTo>
                  <a:pt x="9860" y="14461"/>
                </a:lnTo>
                <a:lnTo>
                  <a:pt x="9803" y="11764"/>
                </a:lnTo>
                <a:lnTo>
                  <a:pt x="9860" y="8903"/>
                </a:lnTo>
                <a:lnTo>
                  <a:pt x="12766" y="9336"/>
                </a:lnTo>
                <a:lnTo>
                  <a:pt x="15787" y="9605"/>
                </a:lnTo>
                <a:lnTo>
                  <a:pt x="18866" y="9822"/>
                </a:lnTo>
                <a:lnTo>
                  <a:pt x="18866" y="15380"/>
                </a:lnTo>
                <a:lnTo>
                  <a:pt x="18922" y="17917"/>
                </a:lnTo>
                <a:lnTo>
                  <a:pt x="18979" y="20561"/>
                </a:lnTo>
                <a:lnTo>
                  <a:pt x="19035" y="22611"/>
                </a:lnTo>
                <a:lnTo>
                  <a:pt x="19150" y="24445"/>
                </a:lnTo>
                <a:lnTo>
                  <a:pt x="19206" y="24931"/>
                </a:lnTo>
                <a:lnTo>
                  <a:pt x="19605" y="0"/>
                </a:lnTo>
                <a:lnTo>
                  <a:pt x="19094" y="214"/>
                </a:lnTo>
                <a:lnTo>
                  <a:pt x="18580" y="161"/>
                </a:lnTo>
                <a:lnTo>
                  <a:pt x="17726" y="322"/>
                </a:lnTo>
                <a:lnTo>
                  <a:pt x="16870" y="485"/>
                </a:lnTo>
                <a:lnTo>
                  <a:pt x="16073" y="700"/>
                </a:lnTo>
                <a:lnTo>
                  <a:pt x="17041" y="808"/>
                </a:lnTo>
                <a:lnTo>
                  <a:pt x="18067" y="863"/>
                </a:lnTo>
                <a:lnTo>
                  <a:pt x="19094" y="916"/>
                </a:lnTo>
                <a:lnTo>
                  <a:pt x="18979" y="3777"/>
                </a:lnTo>
                <a:lnTo>
                  <a:pt x="18922" y="6583"/>
                </a:lnTo>
                <a:lnTo>
                  <a:pt x="18866" y="9228"/>
                </a:lnTo>
                <a:lnTo>
                  <a:pt x="15787" y="9011"/>
                </a:lnTo>
                <a:lnTo>
                  <a:pt x="12766" y="8742"/>
                </a:lnTo>
                <a:lnTo>
                  <a:pt x="9860" y="8311"/>
                </a:lnTo>
                <a:lnTo>
                  <a:pt x="9860" y="6583"/>
                </a:lnTo>
                <a:lnTo>
                  <a:pt x="9916" y="4802"/>
                </a:lnTo>
                <a:lnTo>
                  <a:pt x="10031" y="2967"/>
                </a:lnTo>
                <a:lnTo>
                  <a:pt x="9803" y="3075"/>
                </a:lnTo>
                <a:lnTo>
                  <a:pt x="9346" y="3344"/>
                </a:lnTo>
                <a:lnTo>
                  <a:pt x="9233" y="4964"/>
                </a:lnTo>
                <a:lnTo>
                  <a:pt x="9177" y="6583"/>
                </a:lnTo>
                <a:lnTo>
                  <a:pt x="9177" y="8202"/>
                </a:lnTo>
                <a:lnTo>
                  <a:pt x="7409" y="7933"/>
                </a:lnTo>
                <a:lnTo>
                  <a:pt x="5699" y="7608"/>
                </a:lnTo>
                <a:lnTo>
                  <a:pt x="3989" y="7284"/>
                </a:lnTo>
                <a:lnTo>
                  <a:pt x="3534" y="7770"/>
                </a:lnTo>
                <a:lnTo>
                  <a:pt x="5357" y="8147"/>
                </a:lnTo>
                <a:lnTo>
                  <a:pt x="7238" y="8472"/>
                </a:lnTo>
                <a:lnTo>
                  <a:pt x="9177" y="8795"/>
                </a:lnTo>
                <a:lnTo>
                  <a:pt x="9119" y="11656"/>
                </a:lnTo>
                <a:lnTo>
                  <a:pt x="9233" y="14408"/>
                </a:lnTo>
                <a:lnTo>
                  <a:pt x="9346" y="16945"/>
                </a:lnTo>
                <a:lnTo>
                  <a:pt x="6213" y="16459"/>
                </a:lnTo>
                <a:lnTo>
                  <a:pt x="3135" y="15864"/>
                </a:lnTo>
                <a:lnTo>
                  <a:pt x="285" y="15164"/>
                </a:lnTo>
                <a:lnTo>
                  <a:pt x="227" y="14839"/>
                </a:lnTo>
                <a:lnTo>
                  <a:pt x="227" y="14084"/>
                </a:lnTo>
                <a:lnTo>
                  <a:pt x="58" y="14839"/>
                </a:lnTo>
                <a:lnTo>
                  <a:pt x="0" y="15542"/>
                </a:lnTo>
                <a:lnTo>
                  <a:pt x="0" y="17808"/>
                </a:lnTo>
                <a:lnTo>
                  <a:pt x="285" y="19211"/>
                </a:lnTo>
                <a:lnTo>
                  <a:pt x="797" y="20561"/>
                </a:lnTo>
                <a:lnTo>
                  <a:pt x="628" y="19050"/>
                </a:lnTo>
                <a:lnTo>
                  <a:pt x="457" y="17376"/>
                </a:lnTo>
                <a:lnTo>
                  <a:pt x="285" y="15703"/>
                </a:lnTo>
                <a:lnTo>
                  <a:pt x="3192" y="16405"/>
                </a:lnTo>
                <a:lnTo>
                  <a:pt x="6213" y="16998"/>
                </a:lnTo>
                <a:lnTo>
                  <a:pt x="9405" y="17484"/>
                </a:lnTo>
                <a:lnTo>
                  <a:pt x="9517" y="19912"/>
                </a:lnTo>
                <a:lnTo>
                  <a:pt x="9747" y="22178"/>
                </a:lnTo>
                <a:lnTo>
                  <a:pt x="10087" y="24284"/>
                </a:lnTo>
                <a:lnTo>
                  <a:pt x="7238" y="23853"/>
                </a:lnTo>
                <a:lnTo>
                  <a:pt x="4503" y="23367"/>
                </a:lnTo>
                <a:lnTo>
                  <a:pt x="1937" y="22720"/>
                </a:lnTo>
                <a:lnTo>
                  <a:pt x="2279" y="23259"/>
                </a:lnTo>
                <a:lnTo>
                  <a:pt x="4787" y="23853"/>
                </a:lnTo>
                <a:lnTo>
                  <a:pt x="7409" y="24337"/>
                </a:lnTo>
                <a:lnTo>
                  <a:pt x="10146" y="24715"/>
                </a:lnTo>
                <a:lnTo>
                  <a:pt x="10430" y="26767"/>
                </a:lnTo>
                <a:lnTo>
                  <a:pt x="10828" y="28601"/>
                </a:lnTo>
                <a:lnTo>
                  <a:pt x="11286" y="30220"/>
                </a:lnTo>
                <a:lnTo>
                  <a:pt x="11570" y="30381"/>
                </a:lnTo>
                <a:lnTo>
                  <a:pt x="12027" y="30545"/>
                </a:lnTo>
                <a:lnTo>
                  <a:pt x="12482" y="30759"/>
                </a:lnTo>
                <a:lnTo>
                  <a:pt x="14818" y="31084"/>
                </a:lnTo>
                <a:lnTo>
                  <a:pt x="17269" y="31300"/>
                </a:lnTo>
                <a:lnTo>
                  <a:pt x="19776" y="31407"/>
                </a:lnTo>
                <a:lnTo>
                  <a:pt x="19835" y="31893"/>
                </a:lnTo>
                <a:lnTo>
                  <a:pt x="19948" y="32270"/>
                </a:lnTo>
                <a:lnTo>
                  <a:pt x="20006" y="32703"/>
                </a:lnTo>
                <a:lnTo>
                  <a:pt x="20405" y="32756"/>
                </a:lnTo>
                <a:lnTo>
                  <a:pt x="20346" y="32325"/>
                </a:lnTo>
                <a:lnTo>
                  <a:pt x="20290" y="31893"/>
                </a:lnTo>
                <a:lnTo>
                  <a:pt x="20234" y="31462"/>
                </a:lnTo>
                <a:lnTo>
                  <a:pt x="21885" y="31515"/>
                </a:lnTo>
                <a:lnTo>
                  <a:pt x="23595" y="31570"/>
                </a:lnTo>
                <a:lnTo>
                  <a:pt x="27756" y="31570"/>
                </a:lnTo>
                <a:lnTo>
                  <a:pt x="28954" y="31515"/>
                </a:lnTo>
                <a:lnTo>
                  <a:pt x="28896" y="32001"/>
                </a:lnTo>
                <a:lnTo>
                  <a:pt x="28839" y="32487"/>
                </a:lnTo>
                <a:lnTo>
                  <a:pt x="28783" y="32918"/>
                </a:lnTo>
                <a:lnTo>
                  <a:pt x="29182" y="32918"/>
                </a:lnTo>
                <a:lnTo>
                  <a:pt x="29182" y="27737"/>
                </a:lnTo>
                <a:lnTo>
                  <a:pt x="29067" y="29518"/>
                </a:lnTo>
                <a:lnTo>
                  <a:pt x="28954" y="31137"/>
                </a:lnTo>
                <a:lnTo>
                  <a:pt x="27756" y="31192"/>
                </a:lnTo>
                <a:lnTo>
                  <a:pt x="23595" y="31192"/>
                </a:lnTo>
                <a:lnTo>
                  <a:pt x="21885" y="31137"/>
                </a:lnTo>
                <a:lnTo>
                  <a:pt x="20175" y="31084"/>
                </a:lnTo>
                <a:lnTo>
                  <a:pt x="20006" y="29465"/>
                </a:lnTo>
                <a:lnTo>
                  <a:pt x="19891" y="27684"/>
                </a:lnTo>
                <a:lnTo>
                  <a:pt x="19776" y="25687"/>
                </a:lnTo>
                <a:lnTo>
                  <a:pt x="21657" y="25742"/>
                </a:lnTo>
                <a:lnTo>
                  <a:pt x="23595" y="25795"/>
                </a:lnTo>
                <a:lnTo>
                  <a:pt x="28042" y="25795"/>
                </a:lnTo>
                <a:lnTo>
                  <a:pt x="29238" y="25742"/>
                </a:lnTo>
                <a:lnTo>
                  <a:pt x="29294" y="32001"/>
                </a:lnTo>
                <a:lnTo>
                  <a:pt x="29353" y="31515"/>
                </a:lnTo>
                <a:lnTo>
                  <a:pt x="32315" y="31407"/>
                </a:lnTo>
                <a:lnTo>
                  <a:pt x="35165" y="31137"/>
                </a:lnTo>
                <a:lnTo>
                  <a:pt x="37902" y="30759"/>
                </a:lnTo>
                <a:lnTo>
                  <a:pt x="38015" y="30923"/>
                </a:lnTo>
                <a:lnTo>
                  <a:pt x="38528" y="30706"/>
                </a:lnTo>
                <a:lnTo>
                  <a:pt x="38983" y="30490"/>
                </a:lnTo>
                <a:lnTo>
                  <a:pt x="39441" y="30328"/>
                </a:lnTo>
                <a:lnTo>
                  <a:pt x="39839" y="30112"/>
                </a:lnTo>
                <a:lnTo>
                  <a:pt x="39384" y="30220"/>
                </a:lnTo>
                <a:lnTo>
                  <a:pt x="38871" y="30273"/>
                </a:lnTo>
                <a:lnTo>
                  <a:pt x="38357" y="30328"/>
                </a:lnTo>
                <a:lnTo>
                  <a:pt x="38699" y="28709"/>
                </a:lnTo>
                <a:lnTo>
                  <a:pt x="39042" y="26928"/>
                </a:lnTo>
                <a:lnTo>
                  <a:pt x="39269" y="24878"/>
                </a:lnTo>
                <a:lnTo>
                  <a:pt x="39213" y="17700"/>
                </a:lnTo>
                <a:lnTo>
                  <a:pt x="39098" y="19967"/>
                </a:lnTo>
                <a:lnTo>
                  <a:pt x="38983" y="22125"/>
                </a:lnTo>
                <a:lnTo>
                  <a:pt x="38814" y="24067"/>
                </a:lnTo>
                <a:lnTo>
                  <a:pt x="38814" y="24500"/>
                </a:lnTo>
                <a:lnTo>
                  <a:pt x="35906" y="24878"/>
                </a:lnTo>
                <a:lnTo>
                  <a:pt x="32885" y="25148"/>
                </a:lnTo>
                <a:lnTo>
                  <a:pt x="29808" y="25256"/>
                </a:lnTo>
                <a:lnTo>
                  <a:pt x="29808" y="24445"/>
                </a:lnTo>
                <a:close/>
              </a:path>
            </a:pathLst>
          </a:custGeom>
          <a:solidFill>
            <a:srgbClr val="2C99C9"/>
          </a:solidFill>
        </p:spPr>
        <p:txBody>
          <a:bodyPr wrap="square" lIns="0" tIns="0" rIns="0" bIns="0" rtlCol="0">
            <a:noAutofit/>
          </a:bodyPr>
          <a:lstStyle/>
          <a:p>
            <a:endParaRPr/>
          </a:p>
        </p:txBody>
      </p:sp>
      <p:sp>
        <p:nvSpPr>
          <p:cNvPr id="610" name="object 610"/>
          <p:cNvSpPr/>
          <p:nvPr/>
        </p:nvSpPr>
        <p:spPr>
          <a:xfrm>
            <a:off x="433564" y="752409"/>
            <a:ext cx="29524" cy="31353"/>
          </a:xfrm>
          <a:custGeom>
            <a:avLst/>
            <a:gdLst/>
            <a:ahLst/>
            <a:cxnLst/>
            <a:rect l="l" t="t" r="r" b="b"/>
            <a:pathLst>
              <a:path w="29524" h="31353">
                <a:moveTo>
                  <a:pt x="25363" y="7878"/>
                </a:moveTo>
                <a:lnTo>
                  <a:pt x="23027" y="8256"/>
                </a:lnTo>
                <a:lnTo>
                  <a:pt x="20689" y="8580"/>
                </a:lnTo>
                <a:lnTo>
                  <a:pt x="20689" y="6691"/>
                </a:lnTo>
                <a:lnTo>
                  <a:pt x="20632" y="4694"/>
                </a:lnTo>
                <a:lnTo>
                  <a:pt x="20518" y="2644"/>
                </a:lnTo>
                <a:lnTo>
                  <a:pt x="20290" y="2536"/>
                </a:lnTo>
                <a:lnTo>
                  <a:pt x="19835" y="2374"/>
                </a:lnTo>
                <a:lnTo>
                  <a:pt x="19948" y="4533"/>
                </a:lnTo>
                <a:lnTo>
                  <a:pt x="20006" y="6638"/>
                </a:lnTo>
                <a:lnTo>
                  <a:pt x="20062" y="8689"/>
                </a:lnTo>
                <a:lnTo>
                  <a:pt x="17041" y="9066"/>
                </a:lnTo>
                <a:lnTo>
                  <a:pt x="13964" y="9336"/>
                </a:lnTo>
                <a:lnTo>
                  <a:pt x="10828" y="9497"/>
                </a:lnTo>
                <a:lnTo>
                  <a:pt x="10828" y="6853"/>
                </a:lnTo>
                <a:lnTo>
                  <a:pt x="10828" y="15650"/>
                </a:lnTo>
                <a:lnTo>
                  <a:pt x="10828" y="10091"/>
                </a:lnTo>
                <a:lnTo>
                  <a:pt x="13964" y="9930"/>
                </a:lnTo>
                <a:lnTo>
                  <a:pt x="17041" y="9660"/>
                </a:lnTo>
                <a:lnTo>
                  <a:pt x="20062" y="9283"/>
                </a:lnTo>
                <a:lnTo>
                  <a:pt x="20119" y="12142"/>
                </a:lnTo>
                <a:lnTo>
                  <a:pt x="20062" y="14841"/>
                </a:lnTo>
                <a:lnTo>
                  <a:pt x="20006" y="17377"/>
                </a:lnTo>
                <a:lnTo>
                  <a:pt x="17041" y="17755"/>
                </a:lnTo>
                <a:lnTo>
                  <a:pt x="13964" y="18025"/>
                </a:lnTo>
                <a:lnTo>
                  <a:pt x="10772" y="18186"/>
                </a:lnTo>
                <a:lnTo>
                  <a:pt x="10772" y="4102"/>
                </a:lnTo>
                <a:lnTo>
                  <a:pt x="10716" y="1241"/>
                </a:lnTo>
                <a:lnTo>
                  <a:pt x="12311" y="1133"/>
                </a:lnTo>
                <a:lnTo>
                  <a:pt x="13849" y="1025"/>
                </a:lnTo>
                <a:lnTo>
                  <a:pt x="15446" y="863"/>
                </a:lnTo>
                <a:lnTo>
                  <a:pt x="14591" y="702"/>
                </a:lnTo>
                <a:lnTo>
                  <a:pt x="13737" y="485"/>
                </a:lnTo>
                <a:lnTo>
                  <a:pt x="12881" y="324"/>
                </a:lnTo>
                <a:lnTo>
                  <a:pt x="12140" y="377"/>
                </a:lnTo>
                <a:lnTo>
                  <a:pt x="11398" y="430"/>
                </a:lnTo>
                <a:lnTo>
                  <a:pt x="10657" y="485"/>
                </a:lnTo>
                <a:lnTo>
                  <a:pt x="10657" y="0"/>
                </a:lnTo>
                <a:lnTo>
                  <a:pt x="10430" y="0"/>
                </a:lnTo>
                <a:lnTo>
                  <a:pt x="10087" y="9497"/>
                </a:lnTo>
                <a:lnTo>
                  <a:pt x="8835" y="9552"/>
                </a:lnTo>
                <a:lnTo>
                  <a:pt x="7580" y="9605"/>
                </a:lnTo>
                <a:lnTo>
                  <a:pt x="4275" y="9605"/>
                </a:lnTo>
                <a:lnTo>
                  <a:pt x="2338" y="9552"/>
                </a:lnTo>
                <a:lnTo>
                  <a:pt x="398" y="9444"/>
                </a:lnTo>
                <a:lnTo>
                  <a:pt x="398" y="216"/>
                </a:lnTo>
                <a:lnTo>
                  <a:pt x="0" y="25148"/>
                </a:lnTo>
                <a:lnTo>
                  <a:pt x="0" y="25850"/>
                </a:lnTo>
                <a:lnTo>
                  <a:pt x="114" y="27847"/>
                </a:lnTo>
                <a:lnTo>
                  <a:pt x="342" y="29681"/>
                </a:lnTo>
                <a:lnTo>
                  <a:pt x="513" y="31245"/>
                </a:lnTo>
                <a:lnTo>
                  <a:pt x="398" y="20831"/>
                </a:lnTo>
                <a:lnTo>
                  <a:pt x="398" y="18672"/>
                </a:lnTo>
                <a:lnTo>
                  <a:pt x="2736" y="18239"/>
                </a:lnTo>
                <a:lnTo>
                  <a:pt x="342" y="18133"/>
                </a:lnTo>
                <a:lnTo>
                  <a:pt x="342" y="12897"/>
                </a:lnTo>
                <a:lnTo>
                  <a:pt x="398" y="10038"/>
                </a:lnTo>
                <a:lnTo>
                  <a:pt x="2338" y="10145"/>
                </a:lnTo>
                <a:lnTo>
                  <a:pt x="4275" y="10200"/>
                </a:lnTo>
                <a:lnTo>
                  <a:pt x="7580" y="10200"/>
                </a:lnTo>
                <a:lnTo>
                  <a:pt x="8835" y="10145"/>
                </a:lnTo>
                <a:lnTo>
                  <a:pt x="10087" y="10145"/>
                </a:lnTo>
                <a:lnTo>
                  <a:pt x="10146" y="12952"/>
                </a:lnTo>
                <a:lnTo>
                  <a:pt x="10202" y="31353"/>
                </a:lnTo>
                <a:lnTo>
                  <a:pt x="10373" y="29734"/>
                </a:lnTo>
                <a:lnTo>
                  <a:pt x="10488" y="27953"/>
                </a:lnTo>
                <a:lnTo>
                  <a:pt x="10601" y="24662"/>
                </a:lnTo>
                <a:lnTo>
                  <a:pt x="10716" y="22828"/>
                </a:lnTo>
                <a:lnTo>
                  <a:pt x="10772" y="20831"/>
                </a:lnTo>
                <a:lnTo>
                  <a:pt x="10772" y="18725"/>
                </a:lnTo>
                <a:lnTo>
                  <a:pt x="13908" y="18564"/>
                </a:lnTo>
                <a:lnTo>
                  <a:pt x="16985" y="18294"/>
                </a:lnTo>
                <a:lnTo>
                  <a:pt x="20006" y="17917"/>
                </a:lnTo>
                <a:lnTo>
                  <a:pt x="20062" y="25094"/>
                </a:lnTo>
                <a:lnTo>
                  <a:pt x="20119" y="24662"/>
                </a:lnTo>
                <a:lnTo>
                  <a:pt x="20119" y="24339"/>
                </a:lnTo>
                <a:lnTo>
                  <a:pt x="20346" y="22342"/>
                </a:lnTo>
                <a:lnTo>
                  <a:pt x="20461" y="20183"/>
                </a:lnTo>
                <a:lnTo>
                  <a:pt x="20576" y="17862"/>
                </a:lnTo>
                <a:lnTo>
                  <a:pt x="23653" y="17431"/>
                </a:lnTo>
                <a:lnTo>
                  <a:pt x="26674" y="16892"/>
                </a:lnTo>
                <a:lnTo>
                  <a:pt x="29524" y="16189"/>
                </a:lnTo>
                <a:lnTo>
                  <a:pt x="26674" y="16352"/>
                </a:lnTo>
                <a:lnTo>
                  <a:pt x="23710" y="16891"/>
                </a:lnTo>
                <a:lnTo>
                  <a:pt x="20632" y="17322"/>
                </a:lnTo>
                <a:lnTo>
                  <a:pt x="20689" y="14786"/>
                </a:lnTo>
                <a:lnTo>
                  <a:pt x="20747" y="12033"/>
                </a:lnTo>
                <a:lnTo>
                  <a:pt x="20689" y="9174"/>
                </a:lnTo>
                <a:lnTo>
                  <a:pt x="23196" y="8850"/>
                </a:lnTo>
                <a:lnTo>
                  <a:pt x="25647" y="8364"/>
                </a:lnTo>
                <a:lnTo>
                  <a:pt x="28042" y="7878"/>
                </a:lnTo>
                <a:lnTo>
                  <a:pt x="27528" y="7394"/>
                </a:lnTo>
                <a:lnTo>
                  <a:pt x="25363" y="7878"/>
                </a:lnTo>
                <a:close/>
              </a:path>
            </a:pathLst>
          </a:custGeom>
          <a:solidFill>
            <a:srgbClr val="2C99C9"/>
          </a:solidFill>
        </p:spPr>
        <p:txBody>
          <a:bodyPr wrap="square" lIns="0" tIns="0" rIns="0" bIns="0" rtlCol="0">
            <a:noAutofit/>
          </a:bodyPr>
          <a:lstStyle/>
          <a:p>
            <a:endParaRPr/>
          </a:p>
        </p:txBody>
      </p:sp>
      <p:sp>
        <p:nvSpPr>
          <p:cNvPr id="611" name="object 611"/>
          <p:cNvSpPr/>
          <p:nvPr/>
        </p:nvSpPr>
        <p:spPr>
          <a:xfrm>
            <a:off x="414927" y="753542"/>
            <a:ext cx="38699" cy="30220"/>
          </a:xfrm>
          <a:custGeom>
            <a:avLst/>
            <a:gdLst/>
            <a:ahLst/>
            <a:cxnLst/>
            <a:rect l="l" t="t" r="r" b="b"/>
            <a:pathLst>
              <a:path w="38699" h="30220">
                <a:moveTo>
                  <a:pt x="18979" y="11764"/>
                </a:moveTo>
                <a:lnTo>
                  <a:pt x="19035" y="8905"/>
                </a:lnTo>
                <a:lnTo>
                  <a:pt x="20975" y="9011"/>
                </a:lnTo>
                <a:lnTo>
                  <a:pt x="22912" y="9066"/>
                </a:lnTo>
                <a:lnTo>
                  <a:pt x="26217" y="9066"/>
                </a:lnTo>
                <a:lnTo>
                  <a:pt x="27472" y="9011"/>
                </a:lnTo>
                <a:lnTo>
                  <a:pt x="28724" y="9011"/>
                </a:lnTo>
                <a:lnTo>
                  <a:pt x="28783" y="11819"/>
                </a:lnTo>
                <a:lnTo>
                  <a:pt x="28839" y="30220"/>
                </a:lnTo>
                <a:lnTo>
                  <a:pt x="29010" y="28601"/>
                </a:lnTo>
                <a:lnTo>
                  <a:pt x="29125" y="26820"/>
                </a:lnTo>
                <a:lnTo>
                  <a:pt x="29238" y="24770"/>
                </a:lnTo>
                <a:lnTo>
                  <a:pt x="32259" y="24662"/>
                </a:lnTo>
                <a:lnTo>
                  <a:pt x="35280" y="24392"/>
                </a:lnTo>
                <a:lnTo>
                  <a:pt x="38186" y="24014"/>
                </a:lnTo>
                <a:lnTo>
                  <a:pt x="38472" y="26011"/>
                </a:lnTo>
                <a:lnTo>
                  <a:pt x="38699" y="23961"/>
                </a:lnTo>
                <a:lnTo>
                  <a:pt x="38643" y="16783"/>
                </a:lnTo>
                <a:lnTo>
                  <a:pt x="38528" y="19050"/>
                </a:lnTo>
                <a:lnTo>
                  <a:pt x="38413" y="21208"/>
                </a:lnTo>
                <a:lnTo>
                  <a:pt x="38244" y="23151"/>
                </a:lnTo>
                <a:lnTo>
                  <a:pt x="38244" y="23583"/>
                </a:lnTo>
                <a:lnTo>
                  <a:pt x="35336" y="23961"/>
                </a:lnTo>
                <a:lnTo>
                  <a:pt x="32315" y="24231"/>
                </a:lnTo>
                <a:lnTo>
                  <a:pt x="29238" y="24339"/>
                </a:lnTo>
                <a:lnTo>
                  <a:pt x="29238" y="23528"/>
                </a:lnTo>
                <a:lnTo>
                  <a:pt x="29353" y="108"/>
                </a:lnTo>
                <a:lnTo>
                  <a:pt x="28724" y="8364"/>
                </a:lnTo>
                <a:lnTo>
                  <a:pt x="27472" y="8419"/>
                </a:lnTo>
                <a:lnTo>
                  <a:pt x="26217" y="8472"/>
                </a:lnTo>
                <a:lnTo>
                  <a:pt x="22912" y="8472"/>
                </a:lnTo>
                <a:lnTo>
                  <a:pt x="20975" y="8419"/>
                </a:lnTo>
                <a:lnTo>
                  <a:pt x="19035" y="8311"/>
                </a:lnTo>
                <a:lnTo>
                  <a:pt x="19094" y="5666"/>
                </a:lnTo>
                <a:lnTo>
                  <a:pt x="19150" y="2914"/>
                </a:lnTo>
                <a:lnTo>
                  <a:pt x="19265" y="53"/>
                </a:lnTo>
                <a:lnTo>
                  <a:pt x="18524" y="0"/>
                </a:lnTo>
                <a:lnTo>
                  <a:pt x="18409" y="2860"/>
                </a:lnTo>
                <a:lnTo>
                  <a:pt x="18353" y="5666"/>
                </a:lnTo>
                <a:lnTo>
                  <a:pt x="18296" y="8311"/>
                </a:lnTo>
                <a:lnTo>
                  <a:pt x="15217" y="8094"/>
                </a:lnTo>
                <a:lnTo>
                  <a:pt x="12196" y="7825"/>
                </a:lnTo>
                <a:lnTo>
                  <a:pt x="9290" y="7394"/>
                </a:lnTo>
                <a:lnTo>
                  <a:pt x="9290" y="5828"/>
                </a:lnTo>
                <a:lnTo>
                  <a:pt x="9346" y="4263"/>
                </a:lnTo>
                <a:lnTo>
                  <a:pt x="9461" y="2644"/>
                </a:lnTo>
                <a:lnTo>
                  <a:pt x="9177" y="2805"/>
                </a:lnTo>
                <a:lnTo>
                  <a:pt x="8720" y="3075"/>
                </a:lnTo>
                <a:lnTo>
                  <a:pt x="8663" y="4478"/>
                </a:lnTo>
                <a:lnTo>
                  <a:pt x="8607" y="5883"/>
                </a:lnTo>
                <a:lnTo>
                  <a:pt x="8607" y="7286"/>
                </a:lnTo>
                <a:lnTo>
                  <a:pt x="7066" y="7069"/>
                </a:lnTo>
                <a:lnTo>
                  <a:pt x="5586" y="6800"/>
                </a:lnTo>
                <a:lnTo>
                  <a:pt x="4104" y="6475"/>
                </a:lnTo>
                <a:lnTo>
                  <a:pt x="3647" y="6961"/>
                </a:lnTo>
                <a:lnTo>
                  <a:pt x="5244" y="7339"/>
                </a:lnTo>
                <a:lnTo>
                  <a:pt x="6897" y="7608"/>
                </a:lnTo>
                <a:lnTo>
                  <a:pt x="8607" y="7878"/>
                </a:lnTo>
                <a:lnTo>
                  <a:pt x="8549" y="10739"/>
                </a:lnTo>
                <a:lnTo>
                  <a:pt x="8663" y="13491"/>
                </a:lnTo>
                <a:lnTo>
                  <a:pt x="8776" y="16028"/>
                </a:lnTo>
                <a:lnTo>
                  <a:pt x="5757" y="15595"/>
                </a:lnTo>
                <a:lnTo>
                  <a:pt x="2793" y="15003"/>
                </a:lnTo>
                <a:lnTo>
                  <a:pt x="0" y="14355"/>
                </a:lnTo>
                <a:lnTo>
                  <a:pt x="0" y="14841"/>
                </a:lnTo>
                <a:lnTo>
                  <a:pt x="2793" y="15542"/>
                </a:lnTo>
                <a:lnTo>
                  <a:pt x="5757" y="16081"/>
                </a:lnTo>
                <a:lnTo>
                  <a:pt x="8835" y="16567"/>
                </a:lnTo>
                <a:lnTo>
                  <a:pt x="8947" y="18995"/>
                </a:lnTo>
                <a:lnTo>
                  <a:pt x="9177" y="21262"/>
                </a:lnTo>
                <a:lnTo>
                  <a:pt x="9290" y="13545"/>
                </a:lnTo>
                <a:lnTo>
                  <a:pt x="9233" y="10847"/>
                </a:lnTo>
                <a:lnTo>
                  <a:pt x="9290" y="7986"/>
                </a:lnTo>
                <a:lnTo>
                  <a:pt x="12196" y="8419"/>
                </a:lnTo>
                <a:lnTo>
                  <a:pt x="15217" y="8688"/>
                </a:lnTo>
                <a:lnTo>
                  <a:pt x="18296" y="8905"/>
                </a:lnTo>
                <a:lnTo>
                  <a:pt x="18296" y="14463"/>
                </a:lnTo>
                <a:lnTo>
                  <a:pt x="18353" y="17000"/>
                </a:lnTo>
                <a:lnTo>
                  <a:pt x="18409" y="19644"/>
                </a:lnTo>
                <a:lnTo>
                  <a:pt x="18465" y="21694"/>
                </a:lnTo>
                <a:lnTo>
                  <a:pt x="18580" y="23528"/>
                </a:lnTo>
                <a:lnTo>
                  <a:pt x="18637" y="24014"/>
                </a:lnTo>
                <a:lnTo>
                  <a:pt x="18637" y="24284"/>
                </a:lnTo>
                <a:lnTo>
                  <a:pt x="15674" y="24122"/>
                </a:lnTo>
                <a:lnTo>
                  <a:pt x="12824" y="23853"/>
                </a:lnTo>
                <a:lnTo>
                  <a:pt x="10031" y="23420"/>
                </a:lnTo>
                <a:lnTo>
                  <a:pt x="9747" y="21370"/>
                </a:lnTo>
                <a:lnTo>
                  <a:pt x="9576" y="19050"/>
                </a:lnTo>
                <a:lnTo>
                  <a:pt x="9517" y="23367"/>
                </a:lnTo>
                <a:lnTo>
                  <a:pt x="6839" y="22989"/>
                </a:lnTo>
                <a:lnTo>
                  <a:pt x="4331" y="22503"/>
                </a:lnTo>
                <a:lnTo>
                  <a:pt x="1881" y="21964"/>
                </a:lnTo>
                <a:lnTo>
                  <a:pt x="2223" y="22450"/>
                </a:lnTo>
                <a:lnTo>
                  <a:pt x="4559" y="22989"/>
                </a:lnTo>
                <a:lnTo>
                  <a:pt x="7010" y="23475"/>
                </a:lnTo>
                <a:lnTo>
                  <a:pt x="9576" y="23798"/>
                </a:lnTo>
                <a:lnTo>
                  <a:pt x="9860" y="25742"/>
                </a:lnTo>
                <a:lnTo>
                  <a:pt x="10202" y="27523"/>
                </a:lnTo>
                <a:lnTo>
                  <a:pt x="10657" y="29087"/>
                </a:lnTo>
                <a:lnTo>
                  <a:pt x="11114" y="29303"/>
                </a:lnTo>
                <a:lnTo>
                  <a:pt x="10716" y="27739"/>
                </a:lnTo>
                <a:lnTo>
                  <a:pt x="10373" y="25903"/>
                </a:lnTo>
                <a:lnTo>
                  <a:pt x="10087" y="23906"/>
                </a:lnTo>
                <a:lnTo>
                  <a:pt x="12881" y="24284"/>
                </a:lnTo>
                <a:lnTo>
                  <a:pt x="15730" y="24553"/>
                </a:lnTo>
                <a:lnTo>
                  <a:pt x="18637" y="24717"/>
                </a:lnTo>
                <a:lnTo>
                  <a:pt x="18751" y="26714"/>
                </a:lnTo>
                <a:lnTo>
                  <a:pt x="18979" y="28548"/>
                </a:lnTo>
                <a:lnTo>
                  <a:pt x="19150" y="30112"/>
                </a:lnTo>
                <a:lnTo>
                  <a:pt x="19094" y="21694"/>
                </a:lnTo>
                <a:lnTo>
                  <a:pt x="19035" y="19697"/>
                </a:lnTo>
                <a:lnTo>
                  <a:pt x="18979" y="17000"/>
                </a:lnTo>
                <a:lnTo>
                  <a:pt x="18979" y="11764"/>
                </a:lnTo>
                <a:close/>
              </a:path>
            </a:pathLst>
          </a:custGeom>
          <a:solidFill>
            <a:srgbClr val="2E9DCD"/>
          </a:solidFill>
        </p:spPr>
        <p:txBody>
          <a:bodyPr wrap="square" lIns="0" tIns="0" rIns="0" bIns="0" rtlCol="0">
            <a:noAutofit/>
          </a:bodyPr>
          <a:lstStyle/>
          <a:p>
            <a:endParaRPr/>
          </a:p>
        </p:txBody>
      </p:sp>
      <p:sp>
        <p:nvSpPr>
          <p:cNvPr id="612" name="object 612"/>
          <p:cNvSpPr/>
          <p:nvPr/>
        </p:nvSpPr>
        <p:spPr>
          <a:xfrm>
            <a:off x="424105" y="767087"/>
            <a:ext cx="9231" cy="9822"/>
          </a:xfrm>
          <a:custGeom>
            <a:avLst/>
            <a:gdLst/>
            <a:ahLst/>
            <a:cxnLst/>
            <a:rect l="l" t="t" r="r" b="b"/>
            <a:pathLst>
              <a:path w="9231" h="9822">
                <a:moveTo>
                  <a:pt x="0" y="7717"/>
                </a:moveTo>
                <a:lnTo>
                  <a:pt x="340" y="9822"/>
                </a:lnTo>
                <a:lnTo>
                  <a:pt x="398" y="5505"/>
                </a:lnTo>
                <a:lnTo>
                  <a:pt x="227" y="3077"/>
                </a:lnTo>
                <a:lnTo>
                  <a:pt x="3133" y="3508"/>
                </a:lnTo>
                <a:lnTo>
                  <a:pt x="6098" y="3777"/>
                </a:lnTo>
                <a:lnTo>
                  <a:pt x="9175" y="3939"/>
                </a:lnTo>
                <a:lnTo>
                  <a:pt x="9231" y="6099"/>
                </a:lnTo>
                <a:lnTo>
                  <a:pt x="9175" y="3455"/>
                </a:lnTo>
                <a:lnTo>
                  <a:pt x="6098" y="3291"/>
                </a:lnTo>
                <a:lnTo>
                  <a:pt x="3133" y="2969"/>
                </a:lnTo>
                <a:lnTo>
                  <a:pt x="227" y="2591"/>
                </a:lnTo>
                <a:lnTo>
                  <a:pt x="112" y="0"/>
                </a:lnTo>
                <a:lnTo>
                  <a:pt x="0" y="7717"/>
                </a:lnTo>
                <a:close/>
              </a:path>
            </a:pathLst>
          </a:custGeom>
          <a:solidFill>
            <a:srgbClr val="2E9DCD"/>
          </a:solidFill>
        </p:spPr>
        <p:txBody>
          <a:bodyPr wrap="square" lIns="0" tIns="0" rIns="0" bIns="0" rtlCol="0">
            <a:noAutofit/>
          </a:bodyPr>
          <a:lstStyle/>
          <a:p>
            <a:endParaRPr/>
          </a:p>
        </p:txBody>
      </p:sp>
      <p:sp>
        <p:nvSpPr>
          <p:cNvPr id="613" name="object 613"/>
          <p:cNvSpPr/>
          <p:nvPr/>
        </p:nvSpPr>
        <p:spPr>
          <a:xfrm>
            <a:off x="444165" y="753650"/>
            <a:ext cx="20518" cy="23853"/>
          </a:xfrm>
          <a:custGeom>
            <a:avLst/>
            <a:gdLst/>
            <a:ahLst/>
            <a:cxnLst/>
            <a:rect l="l" t="t" r="r" b="b"/>
            <a:pathLst>
              <a:path w="20518" h="23853">
                <a:moveTo>
                  <a:pt x="19492" y="10684"/>
                </a:moveTo>
                <a:lnTo>
                  <a:pt x="19094" y="9928"/>
                </a:lnTo>
                <a:lnTo>
                  <a:pt x="19094" y="11494"/>
                </a:lnTo>
                <a:lnTo>
                  <a:pt x="19035" y="13005"/>
                </a:lnTo>
                <a:lnTo>
                  <a:pt x="18922" y="14462"/>
                </a:lnTo>
                <a:lnTo>
                  <a:pt x="16073" y="15111"/>
                </a:lnTo>
                <a:lnTo>
                  <a:pt x="18922" y="14948"/>
                </a:lnTo>
                <a:lnTo>
                  <a:pt x="18751" y="17431"/>
                </a:lnTo>
                <a:lnTo>
                  <a:pt x="18524" y="19751"/>
                </a:lnTo>
                <a:lnTo>
                  <a:pt x="18181" y="21856"/>
                </a:lnTo>
                <a:lnTo>
                  <a:pt x="15444" y="22450"/>
                </a:lnTo>
                <a:lnTo>
                  <a:pt x="12538" y="22989"/>
                </a:lnTo>
                <a:lnTo>
                  <a:pt x="9517" y="23420"/>
                </a:lnTo>
                <a:lnTo>
                  <a:pt x="9461" y="13600"/>
                </a:lnTo>
                <a:lnTo>
                  <a:pt x="9405" y="16136"/>
                </a:lnTo>
                <a:lnTo>
                  <a:pt x="6440" y="16514"/>
                </a:lnTo>
                <a:lnTo>
                  <a:pt x="3363" y="16783"/>
                </a:lnTo>
                <a:lnTo>
                  <a:pt x="171" y="16945"/>
                </a:lnTo>
                <a:lnTo>
                  <a:pt x="171" y="2860"/>
                </a:lnTo>
                <a:lnTo>
                  <a:pt x="114" y="0"/>
                </a:lnTo>
                <a:lnTo>
                  <a:pt x="0" y="23420"/>
                </a:lnTo>
                <a:lnTo>
                  <a:pt x="114" y="21586"/>
                </a:lnTo>
                <a:lnTo>
                  <a:pt x="171" y="19589"/>
                </a:lnTo>
                <a:lnTo>
                  <a:pt x="171" y="17484"/>
                </a:lnTo>
                <a:lnTo>
                  <a:pt x="3306" y="17322"/>
                </a:lnTo>
                <a:lnTo>
                  <a:pt x="6384" y="17053"/>
                </a:lnTo>
                <a:lnTo>
                  <a:pt x="9405" y="16675"/>
                </a:lnTo>
                <a:lnTo>
                  <a:pt x="9461" y="23853"/>
                </a:lnTo>
                <a:lnTo>
                  <a:pt x="12482" y="23475"/>
                </a:lnTo>
                <a:lnTo>
                  <a:pt x="15332" y="22934"/>
                </a:lnTo>
                <a:lnTo>
                  <a:pt x="18125" y="22287"/>
                </a:lnTo>
                <a:lnTo>
                  <a:pt x="18294" y="22342"/>
                </a:lnTo>
                <a:lnTo>
                  <a:pt x="18695" y="21748"/>
                </a:lnTo>
                <a:lnTo>
                  <a:pt x="18979" y="19589"/>
                </a:lnTo>
                <a:lnTo>
                  <a:pt x="19265" y="17322"/>
                </a:lnTo>
                <a:lnTo>
                  <a:pt x="19436" y="14839"/>
                </a:lnTo>
                <a:lnTo>
                  <a:pt x="19776" y="14733"/>
                </a:lnTo>
                <a:lnTo>
                  <a:pt x="20518" y="14570"/>
                </a:lnTo>
                <a:lnTo>
                  <a:pt x="20119" y="14139"/>
                </a:lnTo>
                <a:lnTo>
                  <a:pt x="19492" y="14300"/>
                </a:lnTo>
                <a:lnTo>
                  <a:pt x="19549" y="13275"/>
                </a:lnTo>
                <a:lnTo>
                  <a:pt x="19605" y="12142"/>
                </a:lnTo>
                <a:lnTo>
                  <a:pt x="19664" y="11062"/>
                </a:lnTo>
                <a:lnTo>
                  <a:pt x="19492" y="10684"/>
                </a:lnTo>
                <a:close/>
              </a:path>
            </a:pathLst>
          </a:custGeom>
          <a:solidFill>
            <a:srgbClr val="2E9DCD"/>
          </a:solidFill>
        </p:spPr>
        <p:txBody>
          <a:bodyPr wrap="square" lIns="0" tIns="0" rIns="0" bIns="0" rtlCol="0">
            <a:noAutofit/>
          </a:bodyPr>
          <a:lstStyle/>
          <a:p>
            <a:endParaRPr/>
          </a:p>
        </p:txBody>
      </p:sp>
      <p:sp>
        <p:nvSpPr>
          <p:cNvPr id="614" name="object 614"/>
          <p:cNvSpPr/>
          <p:nvPr/>
        </p:nvSpPr>
        <p:spPr>
          <a:xfrm>
            <a:off x="444337" y="755323"/>
            <a:ext cx="18751" cy="21748"/>
          </a:xfrm>
          <a:custGeom>
            <a:avLst/>
            <a:gdLst/>
            <a:ahLst/>
            <a:cxnLst/>
            <a:rect l="l" t="t" r="r" b="b"/>
            <a:pathLst>
              <a:path w="18751" h="21748">
                <a:moveTo>
                  <a:pt x="14133" y="5019"/>
                </a:moveTo>
                <a:lnTo>
                  <a:pt x="12025" y="5397"/>
                </a:lnTo>
                <a:lnTo>
                  <a:pt x="9916" y="5666"/>
                </a:lnTo>
                <a:lnTo>
                  <a:pt x="9916" y="3939"/>
                </a:lnTo>
                <a:lnTo>
                  <a:pt x="9860" y="2158"/>
                </a:lnTo>
                <a:lnTo>
                  <a:pt x="9803" y="324"/>
                </a:lnTo>
                <a:lnTo>
                  <a:pt x="9517" y="216"/>
                </a:lnTo>
                <a:lnTo>
                  <a:pt x="9062" y="0"/>
                </a:lnTo>
                <a:lnTo>
                  <a:pt x="9175" y="1997"/>
                </a:lnTo>
                <a:lnTo>
                  <a:pt x="9233" y="3886"/>
                </a:lnTo>
                <a:lnTo>
                  <a:pt x="9290" y="5774"/>
                </a:lnTo>
                <a:lnTo>
                  <a:pt x="6269" y="6152"/>
                </a:lnTo>
                <a:lnTo>
                  <a:pt x="3192" y="6422"/>
                </a:lnTo>
                <a:lnTo>
                  <a:pt x="56" y="6583"/>
                </a:lnTo>
                <a:lnTo>
                  <a:pt x="56" y="3939"/>
                </a:lnTo>
                <a:lnTo>
                  <a:pt x="0" y="1188"/>
                </a:lnTo>
                <a:lnTo>
                  <a:pt x="0" y="15272"/>
                </a:lnTo>
                <a:lnTo>
                  <a:pt x="56" y="12736"/>
                </a:lnTo>
                <a:lnTo>
                  <a:pt x="56" y="7177"/>
                </a:lnTo>
                <a:lnTo>
                  <a:pt x="3192" y="7016"/>
                </a:lnTo>
                <a:lnTo>
                  <a:pt x="6269" y="6746"/>
                </a:lnTo>
                <a:lnTo>
                  <a:pt x="9290" y="6369"/>
                </a:lnTo>
                <a:lnTo>
                  <a:pt x="9346" y="9228"/>
                </a:lnTo>
                <a:lnTo>
                  <a:pt x="9290" y="11927"/>
                </a:lnTo>
                <a:lnTo>
                  <a:pt x="9346" y="21748"/>
                </a:lnTo>
                <a:lnTo>
                  <a:pt x="9346" y="21425"/>
                </a:lnTo>
                <a:lnTo>
                  <a:pt x="9574" y="19428"/>
                </a:lnTo>
                <a:lnTo>
                  <a:pt x="9689" y="17269"/>
                </a:lnTo>
                <a:lnTo>
                  <a:pt x="9803" y="14948"/>
                </a:lnTo>
                <a:lnTo>
                  <a:pt x="12881" y="14517"/>
                </a:lnTo>
                <a:lnTo>
                  <a:pt x="15902" y="13977"/>
                </a:lnTo>
                <a:lnTo>
                  <a:pt x="18751" y="13275"/>
                </a:lnTo>
                <a:lnTo>
                  <a:pt x="15902" y="13438"/>
                </a:lnTo>
                <a:lnTo>
                  <a:pt x="12937" y="13977"/>
                </a:lnTo>
                <a:lnTo>
                  <a:pt x="9860" y="14408"/>
                </a:lnTo>
                <a:lnTo>
                  <a:pt x="9916" y="11872"/>
                </a:lnTo>
                <a:lnTo>
                  <a:pt x="9975" y="9119"/>
                </a:lnTo>
                <a:lnTo>
                  <a:pt x="9916" y="6260"/>
                </a:lnTo>
                <a:lnTo>
                  <a:pt x="12196" y="5936"/>
                </a:lnTo>
                <a:lnTo>
                  <a:pt x="14419" y="5558"/>
                </a:lnTo>
                <a:lnTo>
                  <a:pt x="16584" y="5072"/>
                </a:lnTo>
                <a:lnTo>
                  <a:pt x="16129" y="4586"/>
                </a:lnTo>
                <a:lnTo>
                  <a:pt x="14133" y="5019"/>
                </a:lnTo>
                <a:close/>
              </a:path>
            </a:pathLst>
          </a:custGeom>
          <a:solidFill>
            <a:srgbClr val="2E9DCD"/>
          </a:solidFill>
        </p:spPr>
        <p:txBody>
          <a:bodyPr wrap="square" lIns="0" tIns="0" rIns="0" bIns="0" rtlCol="0">
            <a:noAutofit/>
          </a:bodyPr>
          <a:lstStyle/>
          <a:p>
            <a:endParaRPr/>
          </a:p>
        </p:txBody>
      </p:sp>
      <p:sp>
        <p:nvSpPr>
          <p:cNvPr id="615" name="object 615"/>
          <p:cNvSpPr/>
          <p:nvPr/>
        </p:nvSpPr>
        <p:spPr>
          <a:xfrm>
            <a:off x="432084" y="752840"/>
            <a:ext cx="15273" cy="9066"/>
          </a:xfrm>
          <a:custGeom>
            <a:avLst/>
            <a:gdLst/>
            <a:ahLst/>
            <a:cxnLst/>
            <a:rect l="l" t="t" r="r" b="b"/>
            <a:pathLst>
              <a:path w="15273" h="9066">
                <a:moveTo>
                  <a:pt x="1139" y="377"/>
                </a:moveTo>
                <a:lnTo>
                  <a:pt x="0" y="649"/>
                </a:lnTo>
                <a:lnTo>
                  <a:pt x="455" y="649"/>
                </a:lnTo>
                <a:lnTo>
                  <a:pt x="910" y="702"/>
                </a:lnTo>
                <a:lnTo>
                  <a:pt x="1367" y="702"/>
                </a:lnTo>
                <a:lnTo>
                  <a:pt x="2108" y="755"/>
                </a:lnTo>
                <a:lnTo>
                  <a:pt x="4158" y="863"/>
                </a:lnTo>
                <a:lnTo>
                  <a:pt x="6210" y="918"/>
                </a:lnTo>
                <a:lnTo>
                  <a:pt x="8319" y="863"/>
                </a:lnTo>
                <a:lnTo>
                  <a:pt x="10371" y="863"/>
                </a:lnTo>
                <a:lnTo>
                  <a:pt x="11398" y="810"/>
                </a:lnTo>
                <a:lnTo>
                  <a:pt x="11455" y="3671"/>
                </a:lnTo>
                <a:lnTo>
                  <a:pt x="11511" y="6422"/>
                </a:lnTo>
                <a:lnTo>
                  <a:pt x="11568" y="9066"/>
                </a:lnTo>
                <a:lnTo>
                  <a:pt x="12196" y="810"/>
                </a:lnTo>
                <a:lnTo>
                  <a:pt x="13221" y="755"/>
                </a:lnTo>
                <a:lnTo>
                  <a:pt x="14248" y="702"/>
                </a:lnTo>
                <a:lnTo>
                  <a:pt x="15273" y="594"/>
                </a:lnTo>
                <a:lnTo>
                  <a:pt x="14019" y="324"/>
                </a:lnTo>
                <a:lnTo>
                  <a:pt x="12707" y="163"/>
                </a:lnTo>
                <a:lnTo>
                  <a:pt x="11398" y="0"/>
                </a:lnTo>
                <a:lnTo>
                  <a:pt x="10371" y="108"/>
                </a:lnTo>
                <a:lnTo>
                  <a:pt x="9346" y="108"/>
                </a:lnTo>
                <a:lnTo>
                  <a:pt x="8319" y="163"/>
                </a:lnTo>
                <a:lnTo>
                  <a:pt x="6668" y="163"/>
                </a:lnTo>
                <a:lnTo>
                  <a:pt x="5071" y="108"/>
                </a:lnTo>
                <a:lnTo>
                  <a:pt x="3476" y="55"/>
                </a:lnTo>
                <a:lnTo>
                  <a:pt x="2279" y="216"/>
                </a:lnTo>
                <a:lnTo>
                  <a:pt x="1139" y="377"/>
                </a:lnTo>
                <a:close/>
              </a:path>
            </a:pathLst>
          </a:custGeom>
          <a:solidFill>
            <a:srgbClr val="2E9DCD"/>
          </a:solidFill>
        </p:spPr>
        <p:txBody>
          <a:bodyPr wrap="square" lIns="0" tIns="0" rIns="0" bIns="0" rtlCol="0">
            <a:noAutofit/>
          </a:bodyPr>
          <a:lstStyle/>
          <a:p>
            <a:endParaRPr/>
          </a:p>
        </p:txBody>
      </p:sp>
      <p:sp>
        <p:nvSpPr>
          <p:cNvPr id="616" name="object 616"/>
          <p:cNvSpPr/>
          <p:nvPr/>
        </p:nvSpPr>
        <p:spPr>
          <a:xfrm>
            <a:off x="443539" y="778368"/>
            <a:ext cx="112" cy="6636"/>
          </a:xfrm>
          <a:custGeom>
            <a:avLst/>
            <a:gdLst/>
            <a:ahLst/>
            <a:cxnLst/>
            <a:rect l="l" t="t" r="r" b="b"/>
            <a:pathLst>
              <a:path w="112" h="6636">
                <a:moveTo>
                  <a:pt x="56" y="0"/>
                </a:moveTo>
                <a:lnTo>
                  <a:pt x="0" y="1995"/>
                </a:lnTo>
                <a:lnTo>
                  <a:pt x="56" y="6636"/>
                </a:lnTo>
                <a:lnTo>
                  <a:pt x="112" y="6205"/>
                </a:lnTo>
                <a:lnTo>
                  <a:pt x="56" y="0"/>
                </a:lnTo>
                <a:close/>
              </a:path>
            </a:pathLst>
          </a:custGeom>
          <a:solidFill>
            <a:srgbClr val="2E9DCD"/>
          </a:solidFill>
        </p:spPr>
        <p:txBody>
          <a:bodyPr wrap="square" lIns="0" tIns="0" rIns="0" bIns="0" rtlCol="0">
            <a:noAutofit/>
          </a:bodyPr>
          <a:lstStyle/>
          <a:p>
            <a:endParaRPr/>
          </a:p>
        </p:txBody>
      </p:sp>
      <p:sp>
        <p:nvSpPr>
          <p:cNvPr id="617" name="object 617"/>
          <p:cNvSpPr/>
          <p:nvPr/>
        </p:nvSpPr>
        <p:spPr>
          <a:xfrm>
            <a:off x="426213" y="765362"/>
            <a:ext cx="27357" cy="20075"/>
          </a:xfrm>
          <a:custGeom>
            <a:avLst/>
            <a:gdLst/>
            <a:ahLst/>
            <a:cxnLst/>
            <a:rect l="l" t="t" r="r" b="b"/>
            <a:pathLst>
              <a:path w="27357" h="20075">
                <a:moveTo>
                  <a:pt x="17098" y="20075"/>
                </a:moveTo>
                <a:lnTo>
                  <a:pt x="17382" y="19642"/>
                </a:lnTo>
                <a:lnTo>
                  <a:pt x="17325" y="15001"/>
                </a:lnTo>
                <a:lnTo>
                  <a:pt x="17211" y="16781"/>
                </a:lnTo>
                <a:lnTo>
                  <a:pt x="17098" y="18401"/>
                </a:lnTo>
                <a:lnTo>
                  <a:pt x="15900" y="18456"/>
                </a:lnTo>
                <a:lnTo>
                  <a:pt x="11739" y="18456"/>
                </a:lnTo>
                <a:lnTo>
                  <a:pt x="10029" y="18401"/>
                </a:lnTo>
                <a:lnTo>
                  <a:pt x="8319" y="18348"/>
                </a:lnTo>
                <a:lnTo>
                  <a:pt x="8150" y="16728"/>
                </a:lnTo>
                <a:lnTo>
                  <a:pt x="8035" y="14947"/>
                </a:lnTo>
                <a:lnTo>
                  <a:pt x="7920" y="12950"/>
                </a:lnTo>
                <a:lnTo>
                  <a:pt x="9801" y="13005"/>
                </a:lnTo>
                <a:lnTo>
                  <a:pt x="11739" y="13059"/>
                </a:lnTo>
                <a:lnTo>
                  <a:pt x="16186" y="13059"/>
                </a:lnTo>
                <a:lnTo>
                  <a:pt x="17382" y="13005"/>
                </a:lnTo>
                <a:lnTo>
                  <a:pt x="17438" y="19211"/>
                </a:lnTo>
                <a:lnTo>
                  <a:pt x="17497" y="18778"/>
                </a:lnTo>
                <a:lnTo>
                  <a:pt x="20403" y="18670"/>
                </a:lnTo>
                <a:lnTo>
                  <a:pt x="23252" y="18401"/>
                </a:lnTo>
                <a:lnTo>
                  <a:pt x="25987" y="18023"/>
                </a:lnTo>
                <a:lnTo>
                  <a:pt x="26445" y="17862"/>
                </a:lnTo>
                <a:lnTo>
                  <a:pt x="26900" y="17700"/>
                </a:lnTo>
                <a:lnTo>
                  <a:pt x="27357" y="17484"/>
                </a:lnTo>
                <a:lnTo>
                  <a:pt x="27071" y="17537"/>
                </a:lnTo>
                <a:lnTo>
                  <a:pt x="26501" y="17592"/>
                </a:lnTo>
                <a:lnTo>
                  <a:pt x="26843" y="15973"/>
                </a:lnTo>
                <a:lnTo>
                  <a:pt x="27186" y="14192"/>
                </a:lnTo>
                <a:lnTo>
                  <a:pt x="26900" y="12195"/>
                </a:lnTo>
                <a:lnTo>
                  <a:pt x="26672" y="14245"/>
                </a:lnTo>
                <a:lnTo>
                  <a:pt x="26445" y="16081"/>
                </a:lnTo>
                <a:lnTo>
                  <a:pt x="26102" y="17645"/>
                </a:lnTo>
                <a:lnTo>
                  <a:pt x="23367" y="18023"/>
                </a:lnTo>
                <a:lnTo>
                  <a:pt x="20518" y="18239"/>
                </a:lnTo>
                <a:lnTo>
                  <a:pt x="17553" y="18401"/>
                </a:lnTo>
                <a:lnTo>
                  <a:pt x="17497" y="0"/>
                </a:lnTo>
                <a:lnTo>
                  <a:pt x="17497" y="5233"/>
                </a:lnTo>
                <a:lnTo>
                  <a:pt x="16641" y="5287"/>
                </a:lnTo>
                <a:lnTo>
                  <a:pt x="14874" y="5287"/>
                </a:lnTo>
                <a:lnTo>
                  <a:pt x="12480" y="5342"/>
                </a:lnTo>
                <a:lnTo>
                  <a:pt x="10087" y="5287"/>
                </a:lnTo>
                <a:lnTo>
                  <a:pt x="7693" y="5180"/>
                </a:lnTo>
                <a:lnTo>
                  <a:pt x="7749" y="7878"/>
                </a:lnTo>
                <a:lnTo>
                  <a:pt x="7749" y="5719"/>
                </a:lnTo>
                <a:lnTo>
                  <a:pt x="10087" y="5828"/>
                </a:lnTo>
                <a:lnTo>
                  <a:pt x="12480" y="5881"/>
                </a:lnTo>
                <a:lnTo>
                  <a:pt x="14874" y="5828"/>
                </a:lnTo>
                <a:lnTo>
                  <a:pt x="16641" y="5828"/>
                </a:lnTo>
                <a:lnTo>
                  <a:pt x="17497" y="5773"/>
                </a:lnTo>
                <a:lnTo>
                  <a:pt x="17497" y="7878"/>
                </a:lnTo>
                <a:lnTo>
                  <a:pt x="17438" y="9875"/>
                </a:lnTo>
                <a:lnTo>
                  <a:pt x="17382" y="11709"/>
                </a:lnTo>
                <a:lnTo>
                  <a:pt x="17382" y="12519"/>
                </a:lnTo>
                <a:lnTo>
                  <a:pt x="16186" y="12573"/>
                </a:lnTo>
                <a:lnTo>
                  <a:pt x="14931" y="12628"/>
                </a:lnTo>
                <a:lnTo>
                  <a:pt x="11739" y="12628"/>
                </a:lnTo>
                <a:lnTo>
                  <a:pt x="9801" y="12573"/>
                </a:lnTo>
                <a:lnTo>
                  <a:pt x="7920" y="12464"/>
                </a:lnTo>
                <a:lnTo>
                  <a:pt x="7864" y="11978"/>
                </a:lnTo>
                <a:lnTo>
                  <a:pt x="7864" y="11709"/>
                </a:lnTo>
                <a:lnTo>
                  <a:pt x="7808" y="9875"/>
                </a:lnTo>
                <a:lnTo>
                  <a:pt x="7864" y="18292"/>
                </a:lnTo>
                <a:lnTo>
                  <a:pt x="5185" y="18186"/>
                </a:lnTo>
                <a:lnTo>
                  <a:pt x="2507" y="17915"/>
                </a:lnTo>
                <a:lnTo>
                  <a:pt x="0" y="17537"/>
                </a:lnTo>
                <a:lnTo>
                  <a:pt x="398" y="17753"/>
                </a:lnTo>
                <a:lnTo>
                  <a:pt x="910" y="17915"/>
                </a:lnTo>
                <a:lnTo>
                  <a:pt x="1367" y="18078"/>
                </a:lnTo>
                <a:lnTo>
                  <a:pt x="3476" y="18348"/>
                </a:lnTo>
                <a:lnTo>
                  <a:pt x="5699" y="18564"/>
                </a:lnTo>
                <a:lnTo>
                  <a:pt x="7920" y="18670"/>
                </a:lnTo>
                <a:lnTo>
                  <a:pt x="7979" y="19103"/>
                </a:lnTo>
                <a:lnTo>
                  <a:pt x="8092" y="19804"/>
                </a:lnTo>
                <a:lnTo>
                  <a:pt x="8549" y="19859"/>
                </a:lnTo>
                <a:lnTo>
                  <a:pt x="8490" y="19481"/>
                </a:lnTo>
                <a:lnTo>
                  <a:pt x="8377" y="18725"/>
                </a:lnTo>
                <a:lnTo>
                  <a:pt x="10029" y="18778"/>
                </a:lnTo>
                <a:lnTo>
                  <a:pt x="11739" y="18834"/>
                </a:lnTo>
                <a:lnTo>
                  <a:pt x="15900" y="18834"/>
                </a:lnTo>
                <a:lnTo>
                  <a:pt x="17098" y="18778"/>
                </a:lnTo>
                <a:lnTo>
                  <a:pt x="17039" y="19211"/>
                </a:lnTo>
                <a:lnTo>
                  <a:pt x="16983" y="19642"/>
                </a:lnTo>
                <a:lnTo>
                  <a:pt x="16983" y="20075"/>
                </a:lnTo>
                <a:close/>
              </a:path>
            </a:pathLst>
          </a:custGeom>
          <a:solidFill>
            <a:srgbClr val="2E9DCD"/>
          </a:solidFill>
        </p:spPr>
        <p:txBody>
          <a:bodyPr wrap="square" lIns="0" tIns="0" rIns="0" bIns="0" rtlCol="0">
            <a:noAutofit/>
          </a:bodyPr>
          <a:lstStyle/>
          <a:p>
            <a:endParaRPr/>
          </a:p>
        </p:txBody>
      </p:sp>
      <p:sp>
        <p:nvSpPr>
          <p:cNvPr id="618" name="object 618"/>
          <p:cNvSpPr/>
          <p:nvPr/>
        </p:nvSpPr>
        <p:spPr>
          <a:xfrm>
            <a:off x="462690" y="768598"/>
            <a:ext cx="569" cy="6314"/>
          </a:xfrm>
          <a:custGeom>
            <a:avLst/>
            <a:gdLst/>
            <a:ahLst/>
            <a:cxnLst/>
            <a:rect l="l" t="t" r="r" b="b"/>
            <a:pathLst>
              <a:path w="569" h="6314">
                <a:moveTo>
                  <a:pt x="283" y="5774"/>
                </a:moveTo>
                <a:lnTo>
                  <a:pt x="569" y="3939"/>
                </a:lnTo>
                <a:lnTo>
                  <a:pt x="398" y="0"/>
                </a:lnTo>
                <a:lnTo>
                  <a:pt x="227" y="2483"/>
                </a:lnTo>
                <a:lnTo>
                  <a:pt x="0" y="4802"/>
                </a:lnTo>
                <a:lnTo>
                  <a:pt x="0" y="6314"/>
                </a:lnTo>
                <a:lnTo>
                  <a:pt x="283" y="5774"/>
                </a:lnTo>
                <a:close/>
              </a:path>
            </a:pathLst>
          </a:custGeom>
          <a:solidFill>
            <a:srgbClr val="349FCE"/>
          </a:solidFill>
        </p:spPr>
        <p:txBody>
          <a:bodyPr wrap="square" lIns="0" tIns="0" rIns="0" bIns="0" rtlCol="0">
            <a:noAutofit/>
          </a:bodyPr>
          <a:lstStyle/>
          <a:p>
            <a:endParaRPr/>
          </a:p>
        </p:txBody>
      </p:sp>
      <p:sp>
        <p:nvSpPr>
          <p:cNvPr id="619" name="object 619"/>
          <p:cNvSpPr/>
          <p:nvPr/>
        </p:nvSpPr>
        <p:spPr>
          <a:xfrm>
            <a:off x="424217" y="753164"/>
            <a:ext cx="39952" cy="30598"/>
          </a:xfrm>
          <a:custGeom>
            <a:avLst/>
            <a:gdLst/>
            <a:ahLst/>
            <a:cxnLst/>
            <a:rect l="l" t="t" r="r" b="b"/>
            <a:pathLst>
              <a:path w="39952" h="30598">
                <a:moveTo>
                  <a:pt x="30094" y="11278"/>
                </a:moveTo>
                <a:lnTo>
                  <a:pt x="30035" y="8419"/>
                </a:lnTo>
                <a:lnTo>
                  <a:pt x="32088" y="8149"/>
                </a:lnTo>
                <a:lnTo>
                  <a:pt x="34140" y="7772"/>
                </a:lnTo>
                <a:lnTo>
                  <a:pt x="36077" y="7394"/>
                </a:lnTo>
                <a:lnTo>
                  <a:pt x="35564" y="6908"/>
                </a:lnTo>
                <a:lnTo>
                  <a:pt x="33797" y="7231"/>
                </a:lnTo>
                <a:lnTo>
                  <a:pt x="31916" y="7555"/>
                </a:lnTo>
                <a:lnTo>
                  <a:pt x="30035" y="7825"/>
                </a:lnTo>
                <a:lnTo>
                  <a:pt x="30035" y="6314"/>
                </a:lnTo>
                <a:lnTo>
                  <a:pt x="29979" y="4694"/>
                </a:lnTo>
                <a:lnTo>
                  <a:pt x="29923" y="3075"/>
                </a:lnTo>
                <a:lnTo>
                  <a:pt x="29693" y="2969"/>
                </a:lnTo>
                <a:lnTo>
                  <a:pt x="29238" y="2752"/>
                </a:lnTo>
                <a:lnTo>
                  <a:pt x="29294" y="4533"/>
                </a:lnTo>
                <a:lnTo>
                  <a:pt x="29353" y="6260"/>
                </a:lnTo>
                <a:lnTo>
                  <a:pt x="29409" y="7933"/>
                </a:lnTo>
                <a:lnTo>
                  <a:pt x="26388" y="8311"/>
                </a:lnTo>
                <a:lnTo>
                  <a:pt x="23311" y="8580"/>
                </a:lnTo>
                <a:lnTo>
                  <a:pt x="20175" y="8742"/>
                </a:lnTo>
                <a:lnTo>
                  <a:pt x="20175" y="6097"/>
                </a:lnTo>
                <a:lnTo>
                  <a:pt x="20175" y="14894"/>
                </a:lnTo>
                <a:lnTo>
                  <a:pt x="20175" y="9336"/>
                </a:lnTo>
                <a:lnTo>
                  <a:pt x="23311" y="9174"/>
                </a:lnTo>
                <a:lnTo>
                  <a:pt x="26388" y="8905"/>
                </a:lnTo>
                <a:lnTo>
                  <a:pt x="29409" y="8527"/>
                </a:lnTo>
                <a:lnTo>
                  <a:pt x="29465" y="11386"/>
                </a:lnTo>
                <a:lnTo>
                  <a:pt x="29409" y="14086"/>
                </a:lnTo>
                <a:lnTo>
                  <a:pt x="29353" y="16622"/>
                </a:lnTo>
                <a:lnTo>
                  <a:pt x="26388" y="17000"/>
                </a:lnTo>
                <a:lnTo>
                  <a:pt x="23311" y="17269"/>
                </a:lnTo>
                <a:lnTo>
                  <a:pt x="20119" y="17431"/>
                </a:lnTo>
                <a:lnTo>
                  <a:pt x="20119" y="3346"/>
                </a:lnTo>
                <a:lnTo>
                  <a:pt x="20062" y="486"/>
                </a:lnTo>
                <a:lnTo>
                  <a:pt x="20346" y="430"/>
                </a:lnTo>
                <a:lnTo>
                  <a:pt x="21031" y="430"/>
                </a:lnTo>
                <a:lnTo>
                  <a:pt x="19265" y="161"/>
                </a:lnTo>
                <a:lnTo>
                  <a:pt x="17440" y="0"/>
                </a:lnTo>
                <a:lnTo>
                  <a:pt x="13394" y="0"/>
                </a:lnTo>
                <a:lnTo>
                  <a:pt x="11227" y="216"/>
                </a:lnTo>
                <a:lnTo>
                  <a:pt x="10069" y="435"/>
                </a:lnTo>
                <a:lnTo>
                  <a:pt x="12025" y="539"/>
                </a:lnTo>
                <a:lnTo>
                  <a:pt x="14077" y="594"/>
                </a:lnTo>
                <a:lnTo>
                  <a:pt x="16186" y="539"/>
                </a:lnTo>
                <a:lnTo>
                  <a:pt x="18238" y="539"/>
                </a:lnTo>
                <a:lnTo>
                  <a:pt x="19265" y="486"/>
                </a:lnTo>
                <a:lnTo>
                  <a:pt x="19321" y="3346"/>
                </a:lnTo>
                <a:lnTo>
                  <a:pt x="19378" y="6097"/>
                </a:lnTo>
                <a:lnTo>
                  <a:pt x="19434" y="8742"/>
                </a:lnTo>
                <a:lnTo>
                  <a:pt x="18181" y="8797"/>
                </a:lnTo>
                <a:lnTo>
                  <a:pt x="16927" y="8850"/>
                </a:lnTo>
                <a:lnTo>
                  <a:pt x="13622" y="8850"/>
                </a:lnTo>
                <a:lnTo>
                  <a:pt x="11684" y="8797"/>
                </a:lnTo>
                <a:lnTo>
                  <a:pt x="9745" y="8688"/>
                </a:lnTo>
                <a:lnTo>
                  <a:pt x="9803" y="6044"/>
                </a:lnTo>
                <a:lnTo>
                  <a:pt x="9860" y="3291"/>
                </a:lnTo>
                <a:lnTo>
                  <a:pt x="9974" y="453"/>
                </a:lnTo>
                <a:lnTo>
                  <a:pt x="9233" y="594"/>
                </a:lnTo>
                <a:lnTo>
                  <a:pt x="9119" y="3346"/>
                </a:lnTo>
                <a:lnTo>
                  <a:pt x="9062" y="6097"/>
                </a:lnTo>
                <a:lnTo>
                  <a:pt x="9006" y="8688"/>
                </a:lnTo>
                <a:lnTo>
                  <a:pt x="5927" y="8472"/>
                </a:lnTo>
                <a:lnTo>
                  <a:pt x="2906" y="8202"/>
                </a:lnTo>
                <a:lnTo>
                  <a:pt x="0" y="7772"/>
                </a:lnTo>
                <a:lnTo>
                  <a:pt x="0" y="6422"/>
                </a:lnTo>
                <a:lnTo>
                  <a:pt x="0" y="8364"/>
                </a:lnTo>
                <a:lnTo>
                  <a:pt x="2906" y="8797"/>
                </a:lnTo>
                <a:lnTo>
                  <a:pt x="5927" y="9066"/>
                </a:lnTo>
                <a:lnTo>
                  <a:pt x="9006" y="9283"/>
                </a:lnTo>
                <a:lnTo>
                  <a:pt x="9006" y="14841"/>
                </a:lnTo>
                <a:lnTo>
                  <a:pt x="9062" y="17377"/>
                </a:lnTo>
                <a:lnTo>
                  <a:pt x="9119" y="20022"/>
                </a:lnTo>
                <a:lnTo>
                  <a:pt x="9175" y="22072"/>
                </a:lnTo>
                <a:lnTo>
                  <a:pt x="9290" y="23906"/>
                </a:lnTo>
                <a:lnTo>
                  <a:pt x="9346" y="24392"/>
                </a:lnTo>
                <a:lnTo>
                  <a:pt x="9346" y="24662"/>
                </a:lnTo>
                <a:lnTo>
                  <a:pt x="6384" y="24500"/>
                </a:lnTo>
                <a:lnTo>
                  <a:pt x="3534" y="24231"/>
                </a:lnTo>
                <a:lnTo>
                  <a:pt x="741" y="23798"/>
                </a:lnTo>
                <a:lnTo>
                  <a:pt x="569" y="26065"/>
                </a:lnTo>
                <a:lnTo>
                  <a:pt x="912" y="27739"/>
                </a:lnTo>
                <a:lnTo>
                  <a:pt x="1311" y="29250"/>
                </a:lnTo>
                <a:lnTo>
                  <a:pt x="1766" y="29465"/>
                </a:lnTo>
                <a:lnTo>
                  <a:pt x="1367" y="27900"/>
                </a:lnTo>
                <a:lnTo>
                  <a:pt x="1083" y="26173"/>
                </a:lnTo>
                <a:lnTo>
                  <a:pt x="797" y="24284"/>
                </a:lnTo>
                <a:lnTo>
                  <a:pt x="3590" y="24662"/>
                </a:lnTo>
                <a:lnTo>
                  <a:pt x="6440" y="24931"/>
                </a:lnTo>
                <a:lnTo>
                  <a:pt x="9346" y="25094"/>
                </a:lnTo>
                <a:lnTo>
                  <a:pt x="9461" y="27092"/>
                </a:lnTo>
                <a:lnTo>
                  <a:pt x="9689" y="28925"/>
                </a:lnTo>
                <a:lnTo>
                  <a:pt x="9860" y="30490"/>
                </a:lnTo>
                <a:lnTo>
                  <a:pt x="9860" y="23906"/>
                </a:lnTo>
                <a:lnTo>
                  <a:pt x="9803" y="22072"/>
                </a:lnTo>
                <a:lnTo>
                  <a:pt x="9745" y="20075"/>
                </a:lnTo>
                <a:lnTo>
                  <a:pt x="9689" y="17377"/>
                </a:lnTo>
                <a:lnTo>
                  <a:pt x="9689" y="12142"/>
                </a:lnTo>
                <a:lnTo>
                  <a:pt x="9745" y="9283"/>
                </a:lnTo>
                <a:lnTo>
                  <a:pt x="11684" y="9389"/>
                </a:lnTo>
                <a:lnTo>
                  <a:pt x="13622" y="9444"/>
                </a:lnTo>
                <a:lnTo>
                  <a:pt x="16927" y="9444"/>
                </a:lnTo>
                <a:lnTo>
                  <a:pt x="18181" y="9389"/>
                </a:lnTo>
                <a:lnTo>
                  <a:pt x="19434" y="9389"/>
                </a:lnTo>
                <a:lnTo>
                  <a:pt x="19492" y="12197"/>
                </a:lnTo>
                <a:lnTo>
                  <a:pt x="19492" y="17431"/>
                </a:lnTo>
                <a:lnTo>
                  <a:pt x="19549" y="30598"/>
                </a:lnTo>
                <a:lnTo>
                  <a:pt x="19720" y="28979"/>
                </a:lnTo>
                <a:lnTo>
                  <a:pt x="19835" y="27198"/>
                </a:lnTo>
                <a:lnTo>
                  <a:pt x="19948" y="25148"/>
                </a:lnTo>
                <a:lnTo>
                  <a:pt x="19948" y="23906"/>
                </a:lnTo>
                <a:lnTo>
                  <a:pt x="20062" y="22072"/>
                </a:lnTo>
                <a:lnTo>
                  <a:pt x="20119" y="20075"/>
                </a:lnTo>
                <a:lnTo>
                  <a:pt x="20119" y="17970"/>
                </a:lnTo>
                <a:lnTo>
                  <a:pt x="23254" y="17808"/>
                </a:lnTo>
                <a:lnTo>
                  <a:pt x="26332" y="17539"/>
                </a:lnTo>
                <a:lnTo>
                  <a:pt x="29353" y="17161"/>
                </a:lnTo>
                <a:lnTo>
                  <a:pt x="29238" y="19428"/>
                </a:lnTo>
                <a:lnTo>
                  <a:pt x="29123" y="21586"/>
                </a:lnTo>
                <a:lnTo>
                  <a:pt x="29182" y="26389"/>
                </a:lnTo>
                <a:lnTo>
                  <a:pt x="29409" y="24339"/>
                </a:lnTo>
                <a:lnTo>
                  <a:pt x="32315" y="23961"/>
                </a:lnTo>
                <a:lnTo>
                  <a:pt x="35109" y="23420"/>
                </a:lnTo>
                <a:lnTo>
                  <a:pt x="37787" y="22828"/>
                </a:lnTo>
                <a:lnTo>
                  <a:pt x="38186" y="22287"/>
                </a:lnTo>
                <a:lnTo>
                  <a:pt x="38472" y="21748"/>
                </a:lnTo>
                <a:lnTo>
                  <a:pt x="38472" y="20237"/>
                </a:lnTo>
                <a:lnTo>
                  <a:pt x="38129" y="22342"/>
                </a:lnTo>
                <a:lnTo>
                  <a:pt x="35393" y="22936"/>
                </a:lnTo>
                <a:lnTo>
                  <a:pt x="32486" y="23475"/>
                </a:lnTo>
                <a:lnTo>
                  <a:pt x="29465" y="23906"/>
                </a:lnTo>
                <a:lnTo>
                  <a:pt x="29465" y="23583"/>
                </a:lnTo>
                <a:lnTo>
                  <a:pt x="29693" y="21586"/>
                </a:lnTo>
                <a:lnTo>
                  <a:pt x="29808" y="19428"/>
                </a:lnTo>
                <a:lnTo>
                  <a:pt x="29923" y="17106"/>
                </a:lnTo>
                <a:lnTo>
                  <a:pt x="33000" y="16675"/>
                </a:lnTo>
                <a:lnTo>
                  <a:pt x="36021" y="16136"/>
                </a:lnTo>
                <a:lnTo>
                  <a:pt x="38871" y="15434"/>
                </a:lnTo>
                <a:lnTo>
                  <a:pt x="39042" y="19373"/>
                </a:lnTo>
                <a:lnTo>
                  <a:pt x="39269" y="17378"/>
                </a:lnTo>
                <a:lnTo>
                  <a:pt x="39384" y="15325"/>
                </a:lnTo>
                <a:lnTo>
                  <a:pt x="39952" y="15164"/>
                </a:lnTo>
                <a:lnTo>
                  <a:pt x="39896" y="14678"/>
                </a:lnTo>
                <a:lnTo>
                  <a:pt x="39441" y="14786"/>
                </a:lnTo>
                <a:lnTo>
                  <a:pt x="39441" y="14192"/>
                </a:lnTo>
                <a:lnTo>
                  <a:pt x="39497" y="13600"/>
                </a:lnTo>
                <a:lnTo>
                  <a:pt x="39553" y="13005"/>
                </a:lnTo>
                <a:lnTo>
                  <a:pt x="39384" y="12575"/>
                </a:lnTo>
                <a:lnTo>
                  <a:pt x="39213" y="12089"/>
                </a:lnTo>
                <a:lnTo>
                  <a:pt x="39042" y="11656"/>
                </a:lnTo>
                <a:lnTo>
                  <a:pt x="38983" y="12789"/>
                </a:lnTo>
                <a:lnTo>
                  <a:pt x="38927" y="13869"/>
                </a:lnTo>
                <a:lnTo>
                  <a:pt x="38871" y="14948"/>
                </a:lnTo>
                <a:lnTo>
                  <a:pt x="36021" y="15597"/>
                </a:lnTo>
                <a:lnTo>
                  <a:pt x="33056" y="16136"/>
                </a:lnTo>
                <a:lnTo>
                  <a:pt x="29979" y="16567"/>
                </a:lnTo>
                <a:lnTo>
                  <a:pt x="30035" y="14031"/>
                </a:lnTo>
                <a:lnTo>
                  <a:pt x="30094" y="11278"/>
                </a:lnTo>
                <a:close/>
              </a:path>
            </a:pathLst>
          </a:custGeom>
          <a:solidFill>
            <a:srgbClr val="349FCE"/>
          </a:solidFill>
        </p:spPr>
        <p:txBody>
          <a:bodyPr wrap="square" lIns="0" tIns="0" rIns="0" bIns="0" rtlCol="0">
            <a:noAutofit/>
          </a:bodyPr>
          <a:lstStyle/>
          <a:p>
            <a:endParaRPr/>
          </a:p>
        </p:txBody>
      </p:sp>
      <p:sp>
        <p:nvSpPr>
          <p:cNvPr id="620" name="object 620"/>
          <p:cNvSpPr/>
          <p:nvPr/>
        </p:nvSpPr>
        <p:spPr>
          <a:xfrm>
            <a:off x="434191" y="753595"/>
            <a:ext cx="95" cy="23"/>
          </a:xfrm>
          <a:custGeom>
            <a:avLst/>
            <a:gdLst/>
            <a:ahLst/>
            <a:cxnLst/>
            <a:rect l="l" t="t" r="r" b="b"/>
            <a:pathLst>
              <a:path w="95" h="23">
                <a:moveTo>
                  <a:pt x="95" y="4"/>
                </a:moveTo>
                <a:close/>
              </a:path>
            </a:pathLst>
          </a:custGeom>
          <a:solidFill>
            <a:srgbClr val="349FCE"/>
          </a:solidFill>
        </p:spPr>
        <p:txBody>
          <a:bodyPr wrap="square" lIns="0" tIns="0" rIns="0" bIns="0" rtlCol="0">
            <a:noAutofit/>
          </a:bodyPr>
          <a:lstStyle/>
          <a:p>
            <a:endParaRPr/>
          </a:p>
        </p:txBody>
      </p:sp>
      <p:sp>
        <p:nvSpPr>
          <p:cNvPr id="621" name="object 621"/>
          <p:cNvSpPr/>
          <p:nvPr/>
        </p:nvSpPr>
        <p:spPr>
          <a:xfrm>
            <a:off x="415441" y="756834"/>
            <a:ext cx="17895" cy="22395"/>
          </a:xfrm>
          <a:custGeom>
            <a:avLst/>
            <a:gdLst/>
            <a:ahLst/>
            <a:cxnLst/>
            <a:rect l="l" t="t" r="r" b="b"/>
            <a:pathLst>
              <a:path w="17895" h="22395">
                <a:moveTo>
                  <a:pt x="9062" y="15758"/>
                </a:moveTo>
                <a:lnTo>
                  <a:pt x="8891" y="13330"/>
                </a:lnTo>
                <a:lnTo>
                  <a:pt x="11797" y="13761"/>
                </a:lnTo>
                <a:lnTo>
                  <a:pt x="14762" y="14031"/>
                </a:lnTo>
                <a:lnTo>
                  <a:pt x="17839" y="14192"/>
                </a:lnTo>
                <a:lnTo>
                  <a:pt x="17895" y="16352"/>
                </a:lnTo>
                <a:lnTo>
                  <a:pt x="17839" y="13708"/>
                </a:lnTo>
                <a:lnTo>
                  <a:pt x="14762" y="13545"/>
                </a:lnTo>
                <a:lnTo>
                  <a:pt x="11797" y="13222"/>
                </a:lnTo>
                <a:lnTo>
                  <a:pt x="8891" y="12844"/>
                </a:lnTo>
                <a:lnTo>
                  <a:pt x="8776" y="10253"/>
                </a:lnTo>
                <a:lnTo>
                  <a:pt x="8720" y="7555"/>
                </a:lnTo>
                <a:lnTo>
                  <a:pt x="8776" y="4694"/>
                </a:lnTo>
                <a:lnTo>
                  <a:pt x="8776" y="2752"/>
                </a:lnTo>
                <a:lnTo>
                  <a:pt x="8833" y="1402"/>
                </a:lnTo>
                <a:lnTo>
                  <a:pt x="8891" y="0"/>
                </a:lnTo>
                <a:lnTo>
                  <a:pt x="8663" y="161"/>
                </a:lnTo>
                <a:lnTo>
                  <a:pt x="8206" y="377"/>
                </a:lnTo>
                <a:lnTo>
                  <a:pt x="8150" y="1619"/>
                </a:lnTo>
                <a:lnTo>
                  <a:pt x="8094" y="2805"/>
                </a:lnTo>
                <a:lnTo>
                  <a:pt x="8094" y="3994"/>
                </a:lnTo>
                <a:lnTo>
                  <a:pt x="6782" y="3777"/>
                </a:lnTo>
                <a:lnTo>
                  <a:pt x="5528" y="3561"/>
                </a:lnTo>
                <a:lnTo>
                  <a:pt x="4273" y="3346"/>
                </a:lnTo>
                <a:lnTo>
                  <a:pt x="3762" y="3830"/>
                </a:lnTo>
                <a:lnTo>
                  <a:pt x="5185" y="4102"/>
                </a:lnTo>
                <a:lnTo>
                  <a:pt x="6611" y="4372"/>
                </a:lnTo>
                <a:lnTo>
                  <a:pt x="8094" y="4586"/>
                </a:lnTo>
                <a:lnTo>
                  <a:pt x="8035" y="7447"/>
                </a:lnTo>
                <a:lnTo>
                  <a:pt x="8150" y="10200"/>
                </a:lnTo>
                <a:lnTo>
                  <a:pt x="8263" y="12736"/>
                </a:lnTo>
                <a:lnTo>
                  <a:pt x="5413" y="12303"/>
                </a:lnTo>
                <a:lnTo>
                  <a:pt x="2678" y="11819"/>
                </a:lnTo>
                <a:lnTo>
                  <a:pt x="56" y="11172"/>
                </a:lnTo>
                <a:lnTo>
                  <a:pt x="0" y="11656"/>
                </a:lnTo>
                <a:lnTo>
                  <a:pt x="2622" y="12303"/>
                </a:lnTo>
                <a:lnTo>
                  <a:pt x="5413" y="12844"/>
                </a:lnTo>
                <a:lnTo>
                  <a:pt x="8321" y="13275"/>
                </a:lnTo>
                <a:lnTo>
                  <a:pt x="8434" y="15703"/>
                </a:lnTo>
                <a:lnTo>
                  <a:pt x="8663" y="17970"/>
                </a:lnTo>
                <a:lnTo>
                  <a:pt x="9004" y="20075"/>
                </a:lnTo>
                <a:lnTo>
                  <a:pt x="6553" y="19697"/>
                </a:lnTo>
                <a:lnTo>
                  <a:pt x="4160" y="19266"/>
                </a:lnTo>
                <a:lnTo>
                  <a:pt x="1881" y="18780"/>
                </a:lnTo>
                <a:lnTo>
                  <a:pt x="2223" y="19266"/>
                </a:lnTo>
                <a:lnTo>
                  <a:pt x="4444" y="19750"/>
                </a:lnTo>
                <a:lnTo>
                  <a:pt x="6724" y="20183"/>
                </a:lnTo>
                <a:lnTo>
                  <a:pt x="9062" y="20506"/>
                </a:lnTo>
                <a:lnTo>
                  <a:pt x="9346" y="22395"/>
                </a:lnTo>
                <a:lnTo>
                  <a:pt x="9517" y="20128"/>
                </a:lnTo>
                <a:lnTo>
                  <a:pt x="9233" y="18078"/>
                </a:lnTo>
                <a:lnTo>
                  <a:pt x="9062" y="15758"/>
                </a:lnTo>
                <a:close/>
              </a:path>
            </a:pathLst>
          </a:custGeom>
          <a:solidFill>
            <a:srgbClr val="349FCE"/>
          </a:solidFill>
        </p:spPr>
        <p:txBody>
          <a:bodyPr wrap="square" lIns="0" tIns="0" rIns="0" bIns="0" rtlCol="0">
            <a:noAutofit/>
          </a:bodyPr>
          <a:lstStyle/>
          <a:p>
            <a:endParaRPr/>
          </a:p>
        </p:txBody>
      </p:sp>
      <p:sp>
        <p:nvSpPr>
          <p:cNvPr id="622" name="object 622"/>
          <p:cNvSpPr/>
          <p:nvPr/>
        </p:nvSpPr>
        <p:spPr>
          <a:xfrm>
            <a:off x="444337" y="756511"/>
            <a:ext cx="56" cy="14084"/>
          </a:xfrm>
          <a:custGeom>
            <a:avLst/>
            <a:gdLst/>
            <a:ahLst/>
            <a:cxnLst/>
            <a:rect l="l" t="t" r="r" b="b"/>
            <a:pathLst>
              <a:path w="56" h="14084">
                <a:moveTo>
                  <a:pt x="0" y="0"/>
                </a:moveTo>
                <a:lnTo>
                  <a:pt x="0" y="14084"/>
                </a:lnTo>
                <a:lnTo>
                  <a:pt x="56" y="11547"/>
                </a:lnTo>
                <a:lnTo>
                  <a:pt x="56" y="2750"/>
                </a:lnTo>
                <a:lnTo>
                  <a:pt x="0" y="0"/>
                </a:lnTo>
                <a:close/>
              </a:path>
            </a:pathLst>
          </a:custGeom>
          <a:solidFill>
            <a:srgbClr val="349FCE"/>
          </a:solidFill>
        </p:spPr>
        <p:txBody>
          <a:bodyPr wrap="square" lIns="0" tIns="0" rIns="0" bIns="0" rtlCol="0">
            <a:noAutofit/>
          </a:bodyPr>
          <a:lstStyle/>
          <a:p>
            <a:endParaRPr/>
          </a:p>
        </p:txBody>
      </p:sp>
      <p:sp>
        <p:nvSpPr>
          <p:cNvPr id="623" name="object 623"/>
          <p:cNvSpPr/>
          <p:nvPr/>
        </p:nvSpPr>
        <p:spPr>
          <a:xfrm>
            <a:off x="434134" y="778312"/>
            <a:ext cx="9517" cy="6961"/>
          </a:xfrm>
          <a:custGeom>
            <a:avLst/>
            <a:gdLst/>
            <a:ahLst/>
            <a:cxnLst/>
            <a:rect l="l" t="t" r="r" b="b"/>
            <a:pathLst>
              <a:path w="9517" h="6961">
                <a:moveTo>
                  <a:pt x="9517" y="6583"/>
                </a:moveTo>
                <a:lnTo>
                  <a:pt x="9405" y="2050"/>
                </a:lnTo>
                <a:lnTo>
                  <a:pt x="9290" y="3830"/>
                </a:lnTo>
                <a:lnTo>
                  <a:pt x="9177" y="5450"/>
                </a:lnTo>
                <a:lnTo>
                  <a:pt x="7979" y="5505"/>
                </a:lnTo>
                <a:lnTo>
                  <a:pt x="3818" y="5505"/>
                </a:lnTo>
                <a:lnTo>
                  <a:pt x="2108" y="5450"/>
                </a:lnTo>
                <a:lnTo>
                  <a:pt x="398" y="5397"/>
                </a:lnTo>
                <a:lnTo>
                  <a:pt x="229" y="3777"/>
                </a:lnTo>
                <a:lnTo>
                  <a:pt x="114" y="1997"/>
                </a:lnTo>
                <a:lnTo>
                  <a:pt x="0" y="0"/>
                </a:lnTo>
                <a:lnTo>
                  <a:pt x="0" y="5719"/>
                </a:lnTo>
                <a:lnTo>
                  <a:pt x="114" y="6422"/>
                </a:lnTo>
                <a:lnTo>
                  <a:pt x="569" y="6800"/>
                </a:lnTo>
                <a:lnTo>
                  <a:pt x="513" y="6475"/>
                </a:lnTo>
                <a:lnTo>
                  <a:pt x="457" y="5774"/>
                </a:lnTo>
                <a:lnTo>
                  <a:pt x="2108" y="5828"/>
                </a:lnTo>
                <a:lnTo>
                  <a:pt x="3818" y="5883"/>
                </a:lnTo>
                <a:lnTo>
                  <a:pt x="7979" y="5883"/>
                </a:lnTo>
                <a:lnTo>
                  <a:pt x="9177" y="5828"/>
                </a:lnTo>
                <a:lnTo>
                  <a:pt x="9119" y="6205"/>
                </a:lnTo>
                <a:lnTo>
                  <a:pt x="9062" y="6638"/>
                </a:lnTo>
                <a:lnTo>
                  <a:pt x="9062" y="6961"/>
                </a:lnTo>
                <a:lnTo>
                  <a:pt x="9517" y="6583"/>
                </a:lnTo>
                <a:close/>
              </a:path>
            </a:pathLst>
          </a:custGeom>
          <a:solidFill>
            <a:srgbClr val="349FCE"/>
          </a:solidFill>
        </p:spPr>
        <p:txBody>
          <a:bodyPr wrap="square" lIns="0" tIns="0" rIns="0" bIns="0" rtlCol="0">
            <a:noAutofit/>
          </a:bodyPr>
          <a:lstStyle/>
          <a:p>
            <a:endParaRPr/>
          </a:p>
        </p:txBody>
      </p:sp>
      <p:sp>
        <p:nvSpPr>
          <p:cNvPr id="624" name="object 624"/>
          <p:cNvSpPr/>
          <p:nvPr/>
        </p:nvSpPr>
        <p:spPr>
          <a:xfrm>
            <a:off x="426896" y="770542"/>
            <a:ext cx="26503" cy="14353"/>
          </a:xfrm>
          <a:custGeom>
            <a:avLst/>
            <a:gdLst/>
            <a:ahLst/>
            <a:cxnLst/>
            <a:rect l="l" t="t" r="r" b="b"/>
            <a:pathLst>
              <a:path w="26503" h="14353">
                <a:moveTo>
                  <a:pt x="26445" y="4208"/>
                </a:moveTo>
                <a:lnTo>
                  <a:pt x="26275" y="6150"/>
                </a:lnTo>
                <a:lnTo>
                  <a:pt x="26275" y="6583"/>
                </a:lnTo>
                <a:lnTo>
                  <a:pt x="23367" y="6961"/>
                </a:lnTo>
                <a:lnTo>
                  <a:pt x="20346" y="7231"/>
                </a:lnTo>
                <a:lnTo>
                  <a:pt x="17269" y="7339"/>
                </a:lnTo>
                <a:lnTo>
                  <a:pt x="17269" y="7770"/>
                </a:lnTo>
                <a:lnTo>
                  <a:pt x="20290" y="7661"/>
                </a:lnTo>
                <a:lnTo>
                  <a:pt x="23311" y="7392"/>
                </a:lnTo>
                <a:lnTo>
                  <a:pt x="26217" y="7014"/>
                </a:lnTo>
                <a:lnTo>
                  <a:pt x="25989" y="9064"/>
                </a:lnTo>
                <a:lnTo>
                  <a:pt x="25762" y="10900"/>
                </a:lnTo>
                <a:lnTo>
                  <a:pt x="25419" y="12464"/>
                </a:lnTo>
                <a:lnTo>
                  <a:pt x="22685" y="12842"/>
                </a:lnTo>
                <a:lnTo>
                  <a:pt x="19835" y="13059"/>
                </a:lnTo>
                <a:lnTo>
                  <a:pt x="16870" y="13220"/>
                </a:lnTo>
                <a:lnTo>
                  <a:pt x="16814" y="53"/>
                </a:lnTo>
                <a:lnTo>
                  <a:pt x="15958" y="106"/>
                </a:lnTo>
                <a:lnTo>
                  <a:pt x="14192" y="106"/>
                </a:lnTo>
                <a:lnTo>
                  <a:pt x="11797" y="161"/>
                </a:lnTo>
                <a:lnTo>
                  <a:pt x="9405" y="106"/>
                </a:lnTo>
                <a:lnTo>
                  <a:pt x="7010" y="0"/>
                </a:lnTo>
                <a:lnTo>
                  <a:pt x="7066" y="2697"/>
                </a:lnTo>
                <a:lnTo>
                  <a:pt x="7066" y="539"/>
                </a:lnTo>
                <a:lnTo>
                  <a:pt x="9405" y="647"/>
                </a:lnTo>
                <a:lnTo>
                  <a:pt x="11797" y="700"/>
                </a:lnTo>
                <a:lnTo>
                  <a:pt x="14192" y="647"/>
                </a:lnTo>
                <a:lnTo>
                  <a:pt x="15958" y="647"/>
                </a:lnTo>
                <a:lnTo>
                  <a:pt x="16814" y="592"/>
                </a:lnTo>
                <a:lnTo>
                  <a:pt x="16814" y="2697"/>
                </a:lnTo>
                <a:lnTo>
                  <a:pt x="16755" y="4694"/>
                </a:lnTo>
                <a:lnTo>
                  <a:pt x="16699" y="6528"/>
                </a:lnTo>
                <a:lnTo>
                  <a:pt x="16699" y="7339"/>
                </a:lnTo>
                <a:lnTo>
                  <a:pt x="15503" y="7392"/>
                </a:lnTo>
                <a:lnTo>
                  <a:pt x="14248" y="7447"/>
                </a:lnTo>
                <a:lnTo>
                  <a:pt x="11056" y="7447"/>
                </a:lnTo>
                <a:lnTo>
                  <a:pt x="9119" y="7392"/>
                </a:lnTo>
                <a:lnTo>
                  <a:pt x="7238" y="7284"/>
                </a:lnTo>
                <a:lnTo>
                  <a:pt x="7181" y="6798"/>
                </a:lnTo>
                <a:lnTo>
                  <a:pt x="7181" y="13112"/>
                </a:lnTo>
                <a:lnTo>
                  <a:pt x="4730" y="13005"/>
                </a:lnTo>
                <a:lnTo>
                  <a:pt x="2338" y="12789"/>
                </a:lnTo>
                <a:lnTo>
                  <a:pt x="0" y="12464"/>
                </a:lnTo>
                <a:lnTo>
                  <a:pt x="457" y="12681"/>
                </a:lnTo>
                <a:lnTo>
                  <a:pt x="912" y="12842"/>
                </a:lnTo>
                <a:lnTo>
                  <a:pt x="1425" y="13005"/>
                </a:lnTo>
                <a:lnTo>
                  <a:pt x="3306" y="13220"/>
                </a:lnTo>
                <a:lnTo>
                  <a:pt x="5244" y="13383"/>
                </a:lnTo>
                <a:lnTo>
                  <a:pt x="7238" y="13490"/>
                </a:lnTo>
                <a:lnTo>
                  <a:pt x="7238" y="7770"/>
                </a:lnTo>
                <a:lnTo>
                  <a:pt x="9119" y="7825"/>
                </a:lnTo>
                <a:lnTo>
                  <a:pt x="11056" y="7878"/>
                </a:lnTo>
                <a:lnTo>
                  <a:pt x="15503" y="7878"/>
                </a:lnTo>
                <a:lnTo>
                  <a:pt x="16699" y="7825"/>
                </a:lnTo>
                <a:lnTo>
                  <a:pt x="16643" y="9820"/>
                </a:lnTo>
                <a:lnTo>
                  <a:pt x="16755" y="14353"/>
                </a:lnTo>
                <a:lnTo>
                  <a:pt x="16814" y="13598"/>
                </a:lnTo>
                <a:lnTo>
                  <a:pt x="19492" y="13490"/>
                </a:lnTo>
                <a:lnTo>
                  <a:pt x="22056" y="13275"/>
                </a:lnTo>
                <a:lnTo>
                  <a:pt x="24566" y="12950"/>
                </a:lnTo>
                <a:lnTo>
                  <a:pt x="25077" y="12789"/>
                </a:lnTo>
                <a:lnTo>
                  <a:pt x="25534" y="12573"/>
                </a:lnTo>
                <a:lnTo>
                  <a:pt x="25989" y="12411"/>
                </a:lnTo>
                <a:lnTo>
                  <a:pt x="25818" y="12411"/>
                </a:lnTo>
                <a:lnTo>
                  <a:pt x="26161" y="10792"/>
                </a:lnTo>
                <a:lnTo>
                  <a:pt x="26503" y="9011"/>
                </a:lnTo>
                <a:lnTo>
                  <a:pt x="26445" y="4208"/>
                </a:lnTo>
                <a:close/>
              </a:path>
            </a:pathLst>
          </a:custGeom>
          <a:solidFill>
            <a:srgbClr val="349FCE"/>
          </a:solidFill>
        </p:spPr>
        <p:txBody>
          <a:bodyPr wrap="square" lIns="0" tIns="0" rIns="0" bIns="0" rtlCol="0">
            <a:noAutofit/>
          </a:bodyPr>
          <a:lstStyle/>
          <a:p>
            <a:endParaRPr/>
          </a:p>
        </p:txBody>
      </p:sp>
      <p:sp>
        <p:nvSpPr>
          <p:cNvPr id="625" name="object 625"/>
          <p:cNvSpPr/>
          <p:nvPr/>
        </p:nvSpPr>
        <p:spPr>
          <a:xfrm>
            <a:off x="444053" y="756511"/>
            <a:ext cx="19605" cy="26495"/>
          </a:xfrm>
          <a:custGeom>
            <a:avLst/>
            <a:gdLst/>
            <a:ahLst/>
            <a:cxnLst/>
            <a:rect l="l" t="t" r="r" b="b"/>
            <a:pathLst>
              <a:path w="19605" h="26495">
                <a:moveTo>
                  <a:pt x="9630" y="20559"/>
                </a:moveTo>
                <a:lnTo>
                  <a:pt x="9630" y="20236"/>
                </a:lnTo>
                <a:lnTo>
                  <a:pt x="9858" y="18239"/>
                </a:lnTo>
                <a:lnTo>
                  <a:pt x="9973" y="16081"/>
                </a:lnTo>
                <a:lnTo>
                  <a:pt x="10087" y="13759"/>
                </a:lnTo>
                <a:lnTo>
                  <a:pt x="13165" y="13328"/>
                </a:lnTo>
                <a:lnTo>
                  <a:pt x="16186" y="12789"/>
                </a:lnTo>
                <a:lnTo>
                  <a:pt x="19035" y="12087"/>
                </a:lnTo>
                <a:lnTo>
                  <a:pt x="18864" y="14192"/>
                </a:lnTo>
                <a:lnTo>
                  <a:pt x="18693" y="16134"/>
                </a:lnTo>
                <a:lnTo>
                  <a:pt x="18465" y="17915"/>
                </a:lnTo>
                <a:lnTo>
                  <a:pt x="18749" y="17376"/>
                </a:lnTo>
                <a:lnTo>
                  <a:pt x="18977" y="16781"/>
                </a:lnTo>
                <a:lnTo>
                  <a:pt x="19148" y="16189"/>
                </a:lnTo>
                <a:lnTo>
                  <a:pt x="19319" y="14839"/>
                </a:lnTo>
                <a:lnTo>
                  <a:pt x="19434" y="13436"/>
                </a:lnTo>
                <a:lnTo>
                  <a:pt x="19549" y="11978"/>
                </a:lnTo>
                <a:lnTo>
                  <a:pt x="19490" y="11223"/>
                </a:lnTo>
                <a:lnTo>
                  <a:pt x="19378" y="10467"/>
                </a:lnTo>
                <a:lnTo>
                  <a:pt x="19148" y="9767"/>
                </a:lnTo>
                <a:lnTo>
                  <a:pt x="19092" y="10414"/>
                </a:lnTo>
                <a:lnTo>
                  <a:pt x="19092" y="11008"/>
                </a:lnTo>
                <a:lnTo>
                  <a:pt x="19035" y="11601"/>
                </a:lnTo>
                <a:lnTo>
                  <a:pt x="16186" y="12250"/>
                </a:lnTo>
                <a:lnTo>
                  <a:pt x="13221" y="12789"/>
                </a:lnTo>
                <a:lnTo>
                  <a:pt x="10144" y="13220"/>
                </a:lnTo>
                <a:lnTo>
                  <a:pt x="10200" y="10684"/>
                </a:lnTo>
                <a:lnTo>
                  <a:pt x="10259" y="7931"/>
                </a:lnTo>
                <a:lnTo>
                  <a:pt x="10200" y="5072"/>
                </a:lnTo>
                <a:lnTo>
                  <a:pt x="12025" y="4802"/>
                </a:lnTo>
                <a:lnTo>
                  <a:pt x="13847" y="4531"/>
                </a:lnTo>
                <a:lnTo>
                  <a:pt x="15557" y="4153"/>
                </a:lnTo>
                <a:lnTo>
                  <a:pt x="15046" y="3669"/>
                </a:lnTo>
                <a:lnTo>
                  <a:pt x="13449" y="3992"/>
                </a:lnTo>
                <a:lnTo>
                  <a:pt x="11854" y="4261"/>
                </a:lnTo>
                <a:lnTo>
                  <a:pt x="10200" y="4478"/>
                </a:lnTo>
                <a:lnTo>
                  <a:pt x="10200" y="3128"/>
                </a:lnTo>
                <a:lnTo>
                  <a:pt x="10144" y="1780"/>
                </a:lnTo>
                <a:lnTo>
                  <a:pt x="10087" y="375"/>
                </a:lnTo>
                <a:lnTo>
                  <a:pt x="9858" y="214"/>
                </a:lnTo>
                <a:lnTo>
                  <a:pt x="9403" y="0"/>
                </a:lnTo>
                <a:lnTo>
                  <a:pt x="9459" y="1564"/>
                </a:lnTo>
                <a:lnTo>
                  <a:pt x="9517" y="3075"/>
                </a:lnTo>
                <a:lnTo>
                  <a:pt x="9574" y="4586"/>
                </a:lnTo>
                <a:lnTo>
                  <a:pt x="6553" y="4964"/>
                </a:lnTo>
                <a:lnTo>
                  <a:pt x="3476" y="5233"/>
                </a:lnTo>
                <a:lnTo>
                  <a:pt x="340" y="5395"/>
                </a:lnTo>
                <a:lnTo>
                  <a:pt x="340" y="2858"/>
                </a:lnTo>
                <a:lnTo>
                  <a:pt x="340" y="11547"/>
                </a:lnTo>
                <a:lnTo>
                  <a:pt x="340" y="5989"/>
                </a:lnTo>
                <a:lnTo>
                  <a:pt x="3476" y="5828"/>
                </a:lnTo>
                <a:lnTo>
                  <a:pt x="6553" y="5558"/>
                </a:lnTo>
                <a:lnTo>
                  <a:pt x="9574" y="5180"/>
                </a:lnTo>
                <a:lnTo>
                  <a:pt x="9630" y="8039"/>
                </a:lnTo>
                <a:lnTo>
                  <a:pt x="9574" y="10739"/>
                </a:lnTo>
                <a:lnTo>
                  <a:pt x="9517" y="13275"/>
                </a:lnTo>
                <a:lnTo>
                  <a:pt x="6553" y="13653"/>
                </a:lnTo>
                <a:lnTo>
                  <a:pt x="3476" y="13922"/>
                </a:lnTo>
                <a:lnTo>
                  <a:pt x="283" y="14084"/>
                </a:lnTo>
                <a:lnTo>
                  <a:pt x="3419" y="14462"/>
                </a:lnTo>
                <a:lnTo>
                  <a:pt x="6496" y="14192"/>
                </a:lnTo>
                <a:lnTo>
                  <a:pt x="9517" y="13814"/>
                </a:lnTo>
                <a:lnTo>
                  <a:pt x="9403" y="16081"/>
                </a:lnTo>
                <a:lnTo>
                  <a:pt x="9288" y="18239"/>
                </a:lnTo>
                <a:lnTo>
                  <a:pt x="9119" y="20181"/>
                </a:lnTo>
                <a:lnTo>
                  <a:pt x="9119" y="20614"/>
                </a:lnTo>
                <a:lnTo>
                  <a:pt x="6210" y="20992"/>
                </a:lnTo>
                <a:lnTo>
                  <a:pt x="3190" y="21262"/>
                </a:lnTo>
                <a:lnTo>
                  <a:pt x="112" y="21370"/>
                </a:lnTo>
                <a:lnTo>
                  <a:pt x="112" y="20559"/>
                </a:lnTo>
                <a:lnTo>
                  <a:pt x="0" y="23851"/>
                </a:lnTo>
                <a:lnTo>
                  <a:pt x="112" y="21801"/>
                </a:lnTo>
                <a:lnTo>
                  <a:pt x="3133" y="21693"/>
                </a:lnTo>
                <a:lnTo>
                  <a:pt x="6154" y="21423"/>
                </a:lnTo>
                <a:lnTo>
                  <a:pt x="9060" y="21045"/>
                </a:lnTo>
                <a:lnTo>
                  <a:pt x="8833" y="23042"/>
                </a:lnTo>
                <a:lnTo>
                  <a:pt x="8605" y="24876"/>
                </a:lnTo>
                <a:lnTo>
                  <a:pt x="8263" y="26495"/>
                </a:lnTo>
                <a:lnTo>
                  <a:pt x="8718" y="26281"/>
                </a:lnTo>
                <a:lnTo>
                  <a:pt x="9060" y="24715"/>
                </a:lnTo>
                <a:lnTo>
                  <a:pt x="9346" y="22934"/>
                </a:lnTo>
                <a:lnTo>
                  <a:pt x="9574" y="20992"/>
                </a:lnTo>
                <a:lnTo>
                  <a:pt x="12309" y="20614"/>
                </a:lnTo>
                <a:lnTo>
                  <a:pt x="14931" y="20128"/>
                </a:lnTo>
                <a:lnTo>
                  <a:pt x="17438" y="19589"/>
                </a:lnTo>
                <a:lnTo>
                  <a:pt x="17781" y="19103"/>
                </a:lnTo>
                <a:lnTo>
                  <a:pt x="15158" y="19642"/>
                </a:lnTo>
                <a:lnTo>
                  <a:pt x="12424" y="20181"/>
                </a:lnTo>
                <a:lnTo>
                  <a:pt x="9630" y="20559"/>
                </a:lnTo>
                <a:close/>
              </a:path>
            </a:pathLst>
          </a:custGeom>
          <a:solidFill>
            <a:srgbClr val="39A1D0"/>
          </a:solidFill>
        </p:spPr>
        <p:txBody>
          <a:bodyPr wrap="square" lIns="0" tIns="0" rIns="0" bIns="0" rtlCol="0">
            <a:noAutofit/>
          </a:bodyPr>
          <a:lstStyle/>
          <a:p>
            <a:endParaRPr/>
          </a:p>
        </p:txBody>
      </p:sp>
      <p:sp>
        <p:nvSpPr>
          <p:cNvPr id="626" name="object 626"/>
          <p:cNvSpPr/>
          <p:nvPr/>
        </p:nvSpPr>
        <p:spPr>
          <a:xfrm>
            <a:off x="434134" y="778312"/>
            <a:ext cx="9517" cy="6853"/>
          </a:xfrm>
          <a:custGeom>
            <a:avLst/>
            <a:gdLst/>
            <a:ahLst/>
            <a:cxnLst/>
            <a:rect l="l" t="t" r="r" b="b"/>
            <a:pathLst>
              <a:path w="9517" h="6853">
                <a:moveTo>
                  <a:pt x="9119" y="6205"/>
                </a:moveTo>
                <a:lnTo>
                  <a:pt x="9062" y="6853"/>
                </a:lnTo>
                <a:lnTo>
                  <a:pt x="9517" y="6475"/>
                </a:lnTo>
                <a:lnTo>
                  <a:pt x="9405" y="2050"/>
                </a:lnTo>
                <a:lnTo>
                  <a:pt x="9290" y="3830"/>
                </a:lnTo>
                <a:lnTo>
                  <a:pt x="9177" y="5450"/>
                </a:lnTo>
                <a:lnTo>
                  <a:pt x="7979" y="5505"/>
                </a:lnTo>
                <a:lnTo>
                  <a:pt x="3818" y="5505"/>
                </a:lnTo>
                <a:lnTo>
                  <a:pt x="2108" y="5450"/>
                </a:lnTo>
                <a:lnTo>
                  <a:pt x="398" y="5397"/>
                </a:lnTo>
                <a:lnTo>
                  <a:pt x="229" y="3777"/>
                </a:lnTo>
                <a:lnTo>
                  <a:pt x="114" y="1997"/>
                </a:lnTo>
                <a:lnTo>
                  <a:pt x="0" y="0"/>
                </a:lnTo>
                <a:lnTo>
                  <a:pt x="0" y="5719"/>
                </a:lnTo>
                <a:lnTo>
                  <a:pt x="114" y="6314"/>
                </a:lnTo>
                <a:lnTo>
                  <a:pt x="569" y="6638"/>
                </a:lnTo>
                <a:lnTo>
                  <a:pt x="513" y="6369"/>
                </a:lnTo>
                <a:lnTo>
                  <a:pt x="457" y="5774"/>
                </a:lnTo>
                <a:lnTo>
                  <a:pt x="2108" y="5828"/>
                </a:lnTo>
                <a:lnTo>
                  <a:pt x="3818" y="5883"/>
                </a:lnTo>
                <a:lnTo>
                  <a:pt x="7979" y="5883"/>
                </a:lnTo>
                <a:lnTo>
                  <a:pt x="9177" y="5828"/>
                </a:lnTo>
                <a:lnTo>
                  <a:pt x="9119" y="6205"/>
                </a:lnTo>
                <a:close/>
              </a:path>
            </a:pathLst>
          </a:custGeom>
          <a:solidFill>
            <a:srgbClr val="39A1D0"/>
          </a:solidFill>
        </p:spPr>
        <p:txBody>
          <a:bodyPr wrap="square" lIns="0" tIns="0" rIns="0" bIns="0" rtlCol="0">
            <a:noAutofit/>
          </a:bodyPr>
          <a:lstStyle/>
          <a:p>
            <a:endParaRPr/>
          </a:p>
        </p:txBody>
      </p:sp>
      <p:sp>
        <p:nvSpPr>
          <p:cNvPr id="627" name="object 627"/>
          <p:cNvSpPr/>
          <p:nvPr/>
        </p:nvSpPr>
        <p:spPr>
          <a:xfrm>
            <a:off x="427581" y="770596"/>
            <a:ext cx="24620" cy="14192"/>
          </a:xfrm>
          <a:custGeom>
            <a:avLst/>
            <a:gdLst/>
            <a:ahLst/>
            <a:cxnLst/>
            <a:rect l="l" t="t" r="r" b="b"/>
            <a:pathLst>
              <a:path w="24620" h="14192">
                <a:moveTo>
                  <a:pt x="16186" y="13167"/>
                </a:moveTo>
                <a:lnTo>
                  <a:pt x="16129" y="0"/>
                </a:lnTo>
                <a:lnTo>
                  <a:pt x="15273" y="53"/>
                </a:lnTo>
                <a:lnTo>
                  <a:pt x="13507" y="53"/>
                </a:lnTo>
                <a:lnTo>
                  <a:pt x="11112" y="108"/>
                </a:lnTo>
                <a:lnTo>
                  <a:pt x="8720" y="53"/>
                </a:lnTo>
                <a:lnTo>
                  <a:pt x="6382" y="485"/>
                </a:lnTo>
                <a:lnTo>
                  <a:pt x="8720" y="594"/>
                </a:lnTo>
                <a:lnTo>
                  <a:pt x="11112" y="647"/>
                </a:lnTo>
                <a:lnTo>
                  <a:pt x="13507" y="594"/>
                </a:lnTo>
                <a:lnTo>
                  <a:pt x="15273" y="594"/>
                </a:lnTo>
                <a:lnTo>
                  <a:pt x="16129" y="539"/>
                </a:lnTo>
                <a:lnTo>
                  <a:pt x="16129" y="2644"/>
                </a:lnTo>
                <a:lnTo>
                  <a:pt x="16071" y="4641"/>
                </a:lnTo>
                <a:lnTo>
                  <a:pt x="16014" y="6475"/>
                </a:lnTo>
                <a:lnTo>
                  <a:pt x="16014" y="7286"/>
                </a:lnTo>
                <a:lnTo>
                  <a:pt x="14818" y="7339"/>
                </a:lnTo>
                <a:lnTo>
                  <a:pt x="13563" y="7394"/>
                </a:lnTo>
                <a:lnTo>
                  <a:pt x="10371" y="7394"/>
                </a:lnTo>
                <a:lnTo>
                  <a:pt x="8434" y="7339"/>
                </a:lnTo>
                <a:lnTo>
                  <a:pt x="6553" y="7230"/>
                </a:lnTo>
                <a:lnTo>
                  <a:pt x="6496" y="6744"/>
                </a:lnTo>
                <a:lnTo>
                  <a:pt x="6496" y="13059"/>
                </a:lnTo>
                <a:lnTo>
                  <a:pt x="4273" y="12952"/>
                </a:lnTo>
                <a:lnTo>
                  <a:pt x="2108" y="12736"/>
                </a:lnTo>
                <a:lnTo>
                  <a:pt x="0" y="12519"/>
                </a:lnTo>
                <a:lnTo>
                  <a:pt x="455" y="12681"/>
                </a:lnTo>
                <a:lnTo>
                  <a:pt x="968" y="12897"/>
                </a:lnTo>
                <a:lnTo>
                  <a:pt x="1482" y="13059"/>
                </a:lnTo>
                <a:lnTo>
                  <a:pt x="3133" y="13222"/>
                </a:lnTo>
                <a:lnTo>
                  <a:pt x="4843" y="13383"/>
                </a:lnTo>
                <a:lnTo>
                  <a:pt x="6553" y="13436"/>
                </a:lnTo>
                <a:lnTo>
                  <a:pt x="6553" y="7716"/>
                </a:lnTo>
                <a:lnTo>
                  <a:pt x="8434" y="7772"/>
                </a:lnTo>
                <a:lnTo>
                  <a:pt x="10371" y="7825"/>
                </a:lnTo>
                <a:lnTo>
                  <a:pt x="14818" y="7825"/>
                </a:lnTo>
                <a:lnTo>
                  <a:pt x="16014" y="7772"/>
                </a:lnTo>
                <a:lnTo>
                  <a:pt x="15958" y="9767"/>
                </a:lnTo>
                <a:lnTo>
                  <a:pt x="16071" y="14192"/>
                </a:lnTo>
                <a:lnTo>
                  <a:pt x="16129" y="13545"/>
                </a:lnTo>
                <a:lnTo>
                  <a:pt x="18522" y="13436"/>
                </a:lnTo>
                <a:lnTo>
                  <a:pt x="20860" y="13275"/>
                </a:lnTo>
                <a:lnTo>
                  <a:pt x="23140" y="13005"/>
                </a:lnTo>
                <a:lnTo>
                  <a:pt x="23651" y="12789"/>
                </a:lnTo>
                <a:lnTo>
                  <a:pt x="24165" y="12628"/>
                </a:lnTo>
                <a:lnTo>
                  <a:pt x="24620" y="12411"/>
                </a:lnTo>
                <a:lnTo>
                  <a:pt x="21885" y="12789"/>
                </a:lnTo>
                <a:lnTo>
                  <a:pt x="19092" y="13005"/>
                </a:lnTo>
                <a:lnTo>
                  <a:pt x="16186" y="13167"/>
                </a:lnTo>
                <a:close/>
              </a:path>
            </a:pathLst>
          </a:custGeom>
          <a:solidFill>
            <a:srgbClr val="39A1D0"/>
          </a:solidFill>
        </p:spPr>
        <p:txBody>
          <a:bodyPr wrap="square" lIns="0" tIns="0" rIns="0" bIns="0" rtlCol="0">
            <a:noAutofit/>
          </a:bodyPr>
          <a:lstStyle/>
          <a:p>
            <a:endParaRPr/>
          </a:p>
        </p:txBody>
      </p:sp>
      <p:sp>
        <p:nvSpPr>
          <p:cNvPr id="628" name="object 628"/>
          <p:cNvSpPr/>
          <p:nvPr/>
        </p:nvSpPr>
        <p:spPr>
          <a:xfrm>
            <a:off x="415954" y="757481"/>
            <a:ext cx="17382" cy="21641"/>
          </a:xfrm>
          <a:custGeom>
            <a:avLst/>
            <a:gdLst/>
            <a:ahLst/>
            <a:cxnLst/>
            <a:rect l="l" t="t" r="r" b="b"/>
            <a:pathLst>
              <a:path w="17382" h="21641">
                <a:moveTo>
                  <a:pt x="7636" y="1402"/>
                </a:moveTo>
                <a:lnTo>
                  <a:pt x="7580" y="2374"/>
                </a:lnTo>
                <a:lnTo>
                  <a:pt x="7580" y="3346"/>
                </a:lnTo>
                <a:lnTo>
                  <a:pt x="6553" y="3183"/>
                </a:lnTo>
                <a:lnTo>
                  <a:pt x="5469" y="3022"/>
                </a:lnTo>
                <a:lnTo>
                  <a:pt x="4444" y="2805"/>
                </a:lnTo>
                <a:lnTo>
                  <a:pt x="3931" y="3291"/>
                </a:lnTo>
                <a:lnTo>
                  <a:pt x="5129" y="3561"/>
                </a:lnTo>
                <a:lnTo>
                  <a:pt x="6325" y="3724"/>
                </a:lnTo>
                <a:lnTo>
                  <a:pt x="7580" y="3939"/>
                </a:lnTo>
                <a:lnTo>
                  <a:pt x="7522" y="6800"/>
                </a:lnTo>
                <a:lnTo>
                  <a:pt x="7636" y="9552"/>
                </a:lnTo>
                <a:lnTo>
                  <a:pt x="7749" y="12089"/>
                </a:lnTo>
                <a:lnTo>
                  <a:pt x="5129" y="11711"/>
                </a:lnTo>
                <a:lnTo>
                  <a:pt x="2507" y="11225"/>
                </a:lnTo>
                <a:lnTo>
                  <a:pt x="56" y="10631"/>
                </a:lnTo>
                <a:lnTo>
                  <a:pt x="0" y="11117"/>
                </a:lnTo>
                <a:lnTo>
                  <a:pt x="2507" y="11711"/>
                </a:lnTo>
                <a:lnTo>
                  <a:pt x="5129" y="12197"/>
                </a:lnTo>
                <a:lnTo>
                  <a:pt x="7808" y="12628"/>
                </a:lnTo>
                <a:lnTo>
                  <a:pt x="7920" y="15056"/>
                </a:lnTo>
                <a:lnTo>
                  <a:pt x="8150" y="17322"/>
                </a:lnTo>
                <a:lnTo>
                  <a:pt x="8490" y="19428"/>
                </a:lnTo>
                <a:lnTo>
                  <a:pt x="6210" y="19103"/>
                </a:lnTo>
                <a:lnTo>
                  <a:pt x="3989" y="18672"/>
                </a:lnTo>
                <a:lnTo>
                  <a:pt x="1881" y="18241"/>
                </a:lnTo>
                <a:lnTo>
                  <a:pt x="2221" y="18725"/>
                </a:lnTo>
                <a:lnTo>
                  <a:pt x="4273" y="19158"/>
                </a:lnTo>
                <a:lnTo>
                  <a:pt x="6382" y="19589"/>
                </a:lnTo>
                <a:lnTo>
                  <a:pt x="8549" y="19859"/>
                </a:lnTo>
                <a:lnTo>
                  <a:pt x="8776" y="21641"/>
                </a:lnTo>
                <a:lnTo>
                  <a:pt x="9004" y="19481"/>
                </a:lnTo>
                <a:lnTo>
                  <a:pt x="8720" y="17431"/>
                </a:lnTo>
                <a:lnTo>
                  <a:pt x="8549" y="15111"/>
                </a:lnTo>
                <a:lnTo>
                  <a:pt x="8377" y="12683"/>
                </a:lnTo>
                <a:lnTo>
                  <a:pt x="11284" y="13114"/>
                </a:lnTo>
                <a:lnTo>
                  <a:pt x="14248" y="13383"/>
                </a:lnTo>
                <a:lnTo>
                  <a:pt x="17325" y="13545"/>
                </a:lnTo>
                <a:lnTo>
                  <a:pt x="17382" y="15705"/>
                </a:lnTo>
                <a:lnTo>
                  <a:pt x="17325" y="13061"/>
                </a:lnTo>
                <a:lnTo>
                  <a:pt x="14248" y="12897"/>
                </a:lnTo>
                <a:lnTo>
                  <a:pt x="11284" y="12575"/>
                </a:lnTo>
                <a:lnTo>
                  <a:pt x="8377" y="12197"/>
                </a:lnTo>
                <a:lnTo>
                  <a:pt x="8263" y="9605"/>
                </a:lnTo>
                <a:lnTo>
                  <a:pt x="8206" y="6908"/>
                </a:lnTo>
                <a:lnTo>
                  <a:pt x="8263" y="2321"/>
                </a:lnTo>
                <a:lnTo>
                  <a:pt x="8319" y="1188"/>
                </a:lnTo>
                <a:lnTo>
                  <a:pt x="8377" y="0"/>
                </a:lnTo>
                <a:lnTo>
                  <a:pt x="8092" y="108"/>
                </a:lnTo>
                <a:lnTo>
                  <a:pt x="7636" y="432"/>
                </a:lnTo>
                <a:lnTo>
                  <a:pt x="7636" y="1402"/>
                </a:lnTo>
                <a:close/>
              </a:path>
            </a:pathLst>
          </a:custGeom>
          <a:solidFill>
            <a:srgbClr val="39A1D0"/>
          </a:solidFill>
        </p:spPr>
        <p:txBody>
          <a:bodyPr wrap="square" lIns="0" tIns="0" rIns="0" bIns="0" rtlCol="0">
            <a:noAutofit/>
          </a:bodyPr>
          <a:lstStyle/>
          <a:p>
            <a:endParaRPr/>
          </a:p>
        </p:txBody>
      </p:sp>
      <p:sp>
        <p:nvSpPr>
          <p:cNvPr id="629" name="object 629"/>
          <p:cNvSpPr/>
          <p:nvPr/>
        </p:nvSpPr>
        <p:spPr>
          <a:xfrm>
            <a:off x="438067" y="753704"/>
            <a:ext cx="2336" cy="55"/>
          </a:xfrm>
          <a:custGeom>
            <a:avLst/>
            <a:gdLst/>
            <a:ahLst/>
            <a:cxnLst/>
            <a:rect l="l" t="t" r="r" b="b"/>
            <a:pathLst>
              <a:path w="2336" h="55">
                <a:moveTo>
                  <a:pt x="569" y="0"/>
                </a:moveTo>
                <a:lnTo>
                  <a:pt x="0" y="0"/>
                </a:lnTo>
                <a:lnTo>
                  <a:pt x="797" y="55"/>
                </a:lnTo>
                <a:lnTo>
                  <a:pt x="1538" y="55"/>
                </a:lnTo>
                <a:lnTo>
                  <a:pt x="2336" y="0"/>
                </a:lnTo>
                <a:lnTo>
                  <a:pt x="569" y="0"/>
                </a:lnTo>
                <a:close/>
              </a:path>
            </a:pathLst>
          </a:custGeom>
          <a:solidFill>
            <a:srgbClr val="39A1D0"/>
          </a:solidFill>
        </p:spPr>
        <p:txBody>
          <a:bodyPr wrap="square" lIns="0" tIns="0" rIns="0" bIns="0" rtlCol="0">
            <a:noAutofit/>
          </a:bodyPr>
          <a:lstStyle/>
          <a:p>
            <a:endParaRPr/>
          </a:p>
        </p:txBody>
      </p:sp>
      <p:sp>
        <p:nvSpPr>
          <p:cNvPr id="630" name="object 630"/>
          <p:cNvSpPr/>
          <p:nvPr/>
        </p:nvSpPr>
        <p:spPr>
          <a:xfrm>
            <a:off x="424161" y="753867"/>
            <a:ext cx="23311" cy="29896"/>
          </a:xfrm>
          <a:custGeom>
            <a:avLst/>
            <a:gdLst/>
            <a:ahLst/>
            <a:cxnLst/>
            <a:rect l="l" t="t" r="r" b="b"/>
            <a:pathLst>
              <a:path w="23311" h="29896">
                <a:moveTo>
                  <a:pt x="9916" y="23204"/>
                </a:moveTo>
                <a:lnTo>
                  <a:pt x="9860" y="21370"/>
                </a:lnTo>
                <a:lnTo>
                  <a:pt x="9801" y="19373"/>
                </a:lnTo>
                <a:lnTo>
                  <a:pt x="9801" y="17214"/>
                </a:lnTo>
                <a:lnTo>
                  <a:pt x="12140" y="16781"/>
                </a:lnTo>
                <a:lnTo>
                  <a:pt x="9745" y="16675"/>
                </a:lnTo>
                <a:lnTo>
                  <a:pt x="9745" y="11439"/>
                </a:lnTo>
                <a:lnTo>
                  <a:pt x="9801" y="8580"/>
                </a:lnTo>
                <a:lnTo>
                  <a:pt x="11741" y="8687"/>
                </a:lnTo>
                <a:lnTo>
                  <a:pt x="13678" y="8742"/>
                </a:lnTo>
                <a:lnTo>
                  <a:pt x="16983" y="8742"/>
                </a:lnTo>
                <a:lnTo>
                  <a:pt x="18238" y="8687"/>
                </a:lnTo>
                <a:lnTo>
                  <a:pt x="19490" y="8687"/>
                </a:lnTo>
                <a:lnTo>
                  <a:pt x="19549" y="11494"/>
                </a:lnTo>
                <a:lnTo>
                  <a:pt x="19549" y="16728"/>
                </a:lnTo>
                <a:lnTo>
                  <a:pt x="19605" y="29896"/>
                </a:lnTo>
                <a:lnTo>
                  <a:pt x="19776" y="28276"/>
                </a:lnTo>
                <a:lnTo>
                  <a:pt x="19891" y="26495"/>
                </a:lnTo>
                <a:lnTo>
                  <a:pt x="20004" y="23204"/>
                </a:lnTo>
                <a:lnTo>
                  <a:pt x="20119" y="21370"/>
                </a:lnTo>
                <a:lnTo>
                  <a:pt x="20175" y="19373"/>
                </a:lnTo>
                <a:lnTo>
                  <a:pt x="20175" y="17267"/>
                </a:lnTo>
                <a:lnTo>
                  <a:pt x="23311" y="17106"/>
                </a:lnTo>
                <a:lnTo>
                  <a:pt x="20175" y="16728"/>
                </a:lnTo>
                <a:lnTo>
                  <a:pt x="20232" y="14192"/>
                </a:lnTo>
                <a:lnTo>
                  <a:pt x="20232" y="5503"/>
                </a:lnTo>
                <a:lnTo>
                  <a:pt x="20175" y="2858"/>
                </a:lnTo>
                <a:lnTo>
                  <a:pt x="20119" y="106"/>
                </a:lnTo>
                <a:lnTo>
                  <a:pt x="19833" y="53"/>
                </a:lnTo>
                <a:lnTo>
                  <a:pt x="19321" y="0"/>
                </a:lnTo>
                <a:lnTo>
                  <a:pt x="19378" y="2805"/>
                </a:lnTo>
                <a:lnTo>
                  <a:pt x="19434" y="5503"/>
                </a:lnTo>
                <a:lnTo>
                  <a:pt x="19490" y="8039"/>
                </a:lnTo>
                <a:lnTo>
                  <a:pt x="18238" y="8094"/>
                </a:lnTo>
                <a:lnTo>
                  <a:pt x="16983" y="8147"/>
                </a:lnTo>
                <a:lnTo>
                  <a:pt x="13678" y="8147"/>
                </a:lnTo>
                <a:lnTo>
                  <a:pt x="11741" y="8094"/>
                </a:lnTo>
                <a:lnTo>
                  <a:pt x="9801" y="7986"/>
                </a:lnTo>
                <a:lnTo>
                  <a:pt x="9860" y="5503"/>
                </a:lnTo>
                <a:lnTo>
                  <a:pt x="9916" y="2914"/>
                </a:lnTo>
                <a:lnTo>
                  <a:pt x="10031" y="269"/>
                </a:lnTo>
                <a:lnTo>
                  <a:pt x="9745" y="322"/>
                </a:lnTo>
                <a:lnTo>
                  <a:pt x="9231" y="377"/>
                </a:lnTo>
                <a:lnTo>
                  <a:pt x="9175" y="3020"/>
                </a:lnTo>
                <a:lnTo>
                  <a:pt x="9119" y="5558"/>
                </a:lnTo>
                <a:lnTo>
                  <a:pt x="9062" y="7986"/>
                </a:lnTo>
                <a:lnTo>
                  <a:pt x="5983" y="7770"/>
                </a:lnTo>
                <a:lnTo>
                  <a:pt x="2962" y="7500"/>
                </a:lnTo>
                <a:lnTo>
                  <a:pt x="56" y="7069"/>
                </a:lnTo>
                <a:lnTo>
                  <a:pt x="56" y="5936"/>
                </a:lnTo>
                <a:lnTo>
                  <a:pt x="0" y="10522"/>
                </a:lnTo>
                <a:lnTo>
                  <a:pt x="56" y="7661"/>
                </a:lnTo>
                <a:lnTo>
                  <a:pt x="2962" y="8094"/>
                </a:lnTo>
                <a:lnTo>
                  <a:pt x="5983" y="8364"/>
                </a:lnTo>
                <a:lnTo>
                  <a:pt x="9062" y="8580"/>
                </a:lnTo>
                <a:lnTo>
                  <a:pt x="9062" y="14139"/>
                </a:lnTo>
                <a:lnTo>
                  <a:pt x="9119" y="16675"/>
                </a:lnTo>
                <a:lnTo>
                  <a:pt x="9175" y="19320"/>
                </a:lnTo>
                <a:lnTo>
                  <a:pt x="9231" y="21370"/>
                </a:lnTo>
                <a:lnTo>
                  <a:pt x="9346" y="23204"/>
                </a:lnTo>
                <a:lnTo>
                  <a:pt x="9403" y="23690"/>
                </a:lnTo>
                <a:lnTo>
                  <a:pt x="9403" y="23959"/>
                </a:lnTo>
                <a:lnTo>
                  <a:pt x="6440" y="23798"/>
                </a:lnTo>
                <a:lnTo>
                  <a:pt x="3590" y="23528"/>
                </a:lnTo>
                <a:lnTo>
                  <a:pt x="797" y="23095"/>
                </a:lnTo>
                <a:lnTo>
                  <a:pt x="569" y="25256"/>
                </a:lnTo>
                <a:lnTo>
                  <a:pt x="912" y="26820"/>
                </a:lnTo>
                <a:lnTo>
                  <a:pt x="1311" y="28276"/>
                </a:lnTo>
                <a:lnTo>
                  <a:pt x="1766" y="28548"/>
                </a:lnTo>
                <a:lnTo>
                  <a:pt x="1423" y="27036"/>
                </a:lnTo>
                <a:lnTo>
                  <a:pt x="1083" y="25362"/>
                </a:lnTo>
                <a:lnTo>
                  <a:pt x="853" y="23581"/>
                </a:lnTo>
                <a:lnTo>
                  <a:pt x="3647" y="23959"/>
                </a:lnTo>
                <a:lnTo>
                  <a:pt x="6496" y="24229"/>
                </a:lnTo>
                <a:lnTo>
                  <a:pt x="9403" y="24392"/>
                </a:lnTo>
                <a:lnTo>
                  <a:pt x="9517" y="26389"/>
                </a:lnTo>
                <a:lnTo>
                  <a:pt x="9745" y="28223"/>
                </a:lnTo>
                <a:lnTo>
                  <a:pt x="9916" y="29787"/>
                </a:lnTo>
                <a:lnTo>
                  <a:pt x="9916" y="23204"/>
                </a:lnTo>
                <a:close/>
              </a:path>
            </a:pathLst>
          </a:custGeom>
          <a:solidFill>
            <a:srgbClr val="39A1D0"/>
          </a:solidFill>
        </p:spPr>
        <p:txBody>
          <a:bodyPr wrap="square" lIns="0" tIns="0" rIns="0" bIns="0" rtlCol="0">
            <a:noAutofit/>
          </a:bodyPr>
          <a:lstStyle/>
          <a:p>
            <a:endParaRPr/>
          </a:p>
        </p:txBody>
      </p:sp>
      <p:sp>
        <p:nvSpPr>
          <p:cNvPr id="631" name="object 631"/>
          <p:cNvSpPr/>
          <p:nvPr/>
        </p:nvSpPr>
        <p:spPr>
          <a:xfrm>
            <a:off x="424105" y="764390"/>
            <a:ext cx="9231" cy="12519"/>
          </a:xfrm>
          <a:custGeom>
            <a:avLst/>
            <a:gdLst/>
            <a:ahLst/>
            <a:cxnLst/>
            <a:rect l="l" t="t" r="r" b="b"/>
            <a:pathLst>
              <a:path w="9231" h="12519">
                <a:moveTo>
                  <a:pt x="227" y="5774"/>
                </a:moveTo>
                <a:lnTo>
                  <a:pt x="3133" y="6205"/>
                </a:lnTo>
                <a:lnTo>
                  <a:pt x="6098" y="6475"/>
                </a:lnTo>
                <a:lnTo>
                  <a:pt x="9175" y="6636"/>
                </a:lnTo>
                <a:lnTo>
                  <a:pt x="9231" y="8797"/>
                </a:lnTo>
                <a:lnTo>
                  <a:pt x="9175" y="6152"/>
                </a:lnTo>
                <a:lnTo>
                  <a:pt x="6098" y="5989"/>
                </a:lnTo>
                <a:lnTo>
                  <a:pt x="3133" y="5666"/>
                </a:lnTo>
                <a:lnTo>
                  <a:pt x="227" y="5288"/>
                </a:lnTo>
                <a:lnTo>
                  <a:pt x="112" y="2697"/>
                </a:lnTo>
                <a:lnTo>
                  <a:pt x="56" y="0"/>
                </a:lnTo>
                <a:lnTo>
                  <a:pt x="0" y="10414"/>
                </a:lnTo>
                <a:lnTo>
                  <a:pt x="340" y="12519"/>
                </a:lnTo>
                <a:lnTo>
                  <a:pt x="398" y="8202"/>
                </a:lnTo>
                <a:lnTo>
                  <a:pt x="227" y="5774"/>
                </a:lnTo>
                <a:close/>
              </a:path>
            </a:pathLst>
          </a:custGeom>
          <a:solidFill>
            <a:srgbClr val="38A3D2"/>
          </a:solidFill>
        </p:spPr>
        <p:txBody>
          <a:bodyPr wrap="square" lIns="0" tIns="0" rIns="0" bIns="0" rtlCol="0">
            <a:noAutofit/>
          </a:bodyPr>
          <a:lstStyle/>
          <a:p>
            <a:endParaRPr/>
          </a:p>
        </p:txBody>
      </p:sp>
      <p:sp>
        <p:nvSpPr>
          <p:cNvPr id="632" name="object 632"/>
          <p:cNvSpPr/>
          <p:nvPr/>
        </p:nvSpPr>
        <p:spPr>
          <a:xfrm>
            <a:off x="433963" y="770596"/>
            <a:ext cx="17555" cy="14139"/>
          </a:xfrm>
          <a:custGeom>
            <a:avLst/>
            <a:gdLst/>
            <a:ahLst/>
            <a:cxnLst/>
            <a:rect l="l" t="t" r="r" b="b"/>
            <a:pathLst>
              <a:path w="17555" h="14139">
                <a:moveTo>
                  <a:pt x="8891" y="53"/>
                </a:moveTo>
                <a:lnTo>
                  <a:pt x="7125" y="53"/>
                </a:lnTo>
                <a:lnTo>
                  <a:pt x="4730" y="108"/>
                </a:lnTo>
                <a:lnTo>
                  <a:pt x="2338" y="53"/>
                </a:lnTo>
                <a:lnTo>
                  <a:pt x="0" y="485"/>
                </a:lnTo>
                <a:lnTo>
                  <a:pt x="2338" y="594"/>
                </a:lnTo>
                <a:lnTo>
                  <a:pt x="4730" y="647"/>
                </a:lnTo>
                <a:lnTo>
                  <a:pt x="7125" y="594"/>
                </a:lnTo>
                <a:lnTo>
                  <a:pt x="8891" y="594"/>
                </a:lnTo>
                <a:lnTo>
                  <a:pt x="9747" y="539"/>
                </a:lnTo>
                <a:lnTo>
                  <a:pt x="9747" y="2644"/>
                </a:lnTo>
                <a:lnTo>
                  <a:pt x="9689" y="4641"/>
                </a:lnTo>
                <a:lnTo>
                  <a:pt x="9632" y="6475"/>
                </a:lnTo>
                <a:lnTo>
                  <a:pt x="9632" y="7286"/>
                </a:lnTo>
                <a:lnTo>
                  <a:pt x="8436" y="7339"/>
                </a:lnTo>
                <a:lnTo>
                  <a:pt x="7181" y="7394"/>
                </a:lnTo>
                <a:lnTo>
                  <a:pt x="3989" y="7394"/>
                </a:lnTo>
                <a:lnTo>
                  <a:pt x="2052" y="7339"/>
                </a:lnTo>
                <a:lnTo>
                  <a:pt x="171" y="7230"/>
                </a:lnTo>
                <a:lnTo>
                  <a:pt x="171" y="7716"/>
                </a:lnTo>
                <a:lnTo>
                  <a:pt x="2052" y="7772"/>
                </a:lnTo>
                <a:lnTo>
                  <a:pt x="3989" y="7825"/>
                </a:lnTo>
                <a:lnTo>
                  <a:pt x="8436" y="7825"/>
                </a:lnTo>
                <a:lnTo>
                  <a:pt x="9632" y="7772"/>
                </a:lnTo>
                <a:lnTo>
                  <a:pt x="9576" y="9767"/>
                </a:lnTo>
                <a:lnTo>
                  <a:pt x="9689" y="14139"/>
                </a:lnTo>
                <a:lnTo>
                  <a:pt x="9747" y="13545"/>
                </a:lnTo>
                <a:lnTo>
                  <a:pt x="11912" y="13436"/>
                </a:lnTo>
                <a:lnTo>
                  <a:pt x="13964" y="13275"/>
                </a:lnTo>
                <a:lnTo>
                  <a:pt x="16016" y="13059"/>
                </a:lnTo>
                <a:lnTo>
                  <a:pt x="16528" y="12897"/>
                </a:lnTo>
                <a:lnTo>
                  <a:pt x="17041" y="12736"/>
                </a:lnTo>
                <a:lnTo>
                  <a:pt x="17555" y="12519"/>
                </a:lnTo>
                <a:lnTo>
                  <a:pt x="15048" y="12844"/>
                </a:lnTo>
                <a:lnTo>
                  <a:pt x="12482" y="13059"/>
                </a:lnTo>
                <a:lnTo>
                  <a:pt x="9803" y="13167"/>
                </a:lnTo>
                <a:lnTo>
                  <a:pt x="9747" y="0"/>
                </a:lnTo>
                <a:lnTo>
                  <a:pt x="8891" y="53"/>
                </a:lnTo>
                <a:close/>
              </a:path>
            </a:pathLst>
          </a:custGeom>
          <a:solidFill>
            <a:srgbClr val="38A3D2"/>
          </a:solidFill>
        </p:spPr>
        <p:txBody>
          <a:bodyPr wrap="square" lIns="0" tIns="0" rIns="0" bIns="0" rtlCol="0">
            <a:noAutofit/>
          </a:bodyPr>
          <a:lstStyle/>
          <a:p>
            <a:endParaRPr/>
          </a:p>
        </p:txBody>
      </p:sp>
      <p:sp>
        <p:nvSpPr>
          <p:cNvPr id="633" name="object 633"/>
          <p:cNvSpPr/>
          <p:nvPr/>
        </p:nvSpPr>
        <p:spPr>
          <a:xfrm>
            <a:off x="444053" y="757159"/>
            <a:ext cx="19092" cy="25634"/>
          </a:xfrm>
          <a:custGeom>
            <a:avLst/>
            <a:gdLst/>
            <a:ahLst/>
            <a:cxnLst/>
            <a:rect l="l" t="t" r="r" b="b"/>
            <a:pathLst>
              <a:path w="19092" h="25634">
                <a:moveTo>
                  <a:pt x="18920" y="12897"/>
                </a:moveTo>
                <a:lnTo>
                  <a:pt x="18808" y="14300"/>
                </a:lnTo>
                <a:lnTo>
                  <a:pt x="18637" y="15650"/>
                </a:lnTo>
                <a:lnTo>
                  <a:pt x="18977" y="14623"/>
                </a:lnTo>
                <a:lnTo>
                  <a:pt x="19092" y="13598"/>
                </a:lnTo>
                <a:lnTo>
                  <a:pt x="19092" y="11494"/>
                </a:lnTo>
                <a:lnTo>
                  <a:pt x="18977" y="10953"/>
                </a:lnTo>
                <a:lnTo>
                  <a:pt x="16186" y="11603"/>
                </a:lnTo>
                <a:lnTo>
                  <a:pt x="13165" y="12142"/>
                </a:lnTo>
                <a:lnTo>
                  <a:pt x="10144" y="12573"/>
                </a:lnTo>
                <a:lnTo>
                  <a:pt x="10200" y="10036"/>
                </a:lnTo>
                <a:lnTo>
                  <a:pt x="10259" y="7284"/>
                </a:lnTo>
                <a:lnTo>
                  <a:pt x="10200" y="4425"/>
                </a:lnTo>
                <a:lnTo>
                  <a:pt x="11797" y="4208"/>
                </a:lnTo>
                <a:lnTo>
                  <a:pt x="13392" y="3939"/>
                </a:lnTo>
                <a:lnTo>
                  <a:pt x="14931" y="3669"/>
                </a:lnTo>
                <a:lnTo>
                  <a:pt x="14361" y="3183"/>
                </a:lnTo>
                <a:lnTo>
                  <a:pt x="12993" y="3400"/>
                </a:lnTo>
                <a:lnTo>
                  <a:pt x="11626" y="3614"/>
                </a:lnTo>
                <a:lnTo>
                  <a:pt x="10200" y="3830"/>
                </a:lnTo>
                <a:lnTo>
                  <a:pt x="10200" y="1511"/>
                </a:lnTo>
                <a:lnTo>
                  <a:pt x="10144" y="322"/>
                </a:lnTo>
                <a:lnTo>
                  <a:pt x="9916" y="214"/>
                </a:lnTo>
                <a:lnTo>
                  <a:pt x="9459" y="0"/>
                </a:lnTo>
                <a:lnTo>
                  <a:pt x="9517" y="1294"/>
                </a:lnTo>
                <a:lnTo>
                  <a:pt x="9517" y="2644"/>
                </a:lnTo>
                <a:lnTo>
                  <a:pt x="9574" y="3939"/>
                </a:lnTo>
                <a:lnTo>
                  <a:pt x="6553" y="4316"/>
                </a:lnTo>
                <a:lnTo>
                  <a:pt x="3476" y="4586"/>
                </a:lnTo>
                <a:lnTo>
                  <a:pt x="340" y="4747"/>
                </a:lnTo>
                <a:lnTo>
                  <a:pt x="340" y="2372"/>
                </a:lnTo>
                <a:lnTo>
                  <a:pt x="340" y="10900"/>
                </a:lnTo>
                <a:lnTo>
                  <a:pt x="340" y="5342"/>
                </a:lnTo>
                <a:lnTo>
                  <a:pt x="3476" y="5180"/>
                </a:lnTo>
                <a:lnTo>
                  <a:pt x="6553" y="4911"/>
                </a:lnTo>
                <a:lnTo>
                  <a:pt x="9574" y="4533"/>
                </a:lnTo>
                <a:lnTo>
                  <a:pt x="9630" y="7392"/>
                </a:lnTo>
                <a:lnTo>
                  <a:pt x="9574" y="10091"/>
                </a:lnTo>
                <a:lnTo>
                  <a:pt x="9517" y="12628"/>
                </a:lnTo>
                <a:lnTo>
                  <a:pt x="6553" y="13005"/>
                </a:lnTo>
                <a:lnTo>
                  <a:pt x="3476" y="13275"/>
                </a:lnTo>
                <a:lnTo>
                  <a:pt x="283" y="13436"/>
                </a:lnTo>
                <a:lnTo>
                  <a:pt x="3419" y="13814"/>
                </a:lnTo>
                <a:lnTo>
                  <a:pt x="6496" y="13545"/>
                </a:lnTo>
                <a:lnTo>
                  <a:pt x="9517" y="13167"/>
                </a:lnTo>
                <a:lnTo>
                  <a:pt x="9403" y="15434"/>
                </a:lnTo>
                <a:lnTo>
                  <a:pt x="9288" y="17592"/>
                </a:lnTo>
                <a:lnTo>
                  <a:pt x="9119" y="19534"/>
                </a:lnTo>
                <a:lnTo>
                  <a:pt x="9119" y="19967"/>
                </a:lnTo>
                <a:lnTo>
                  <a:pt x="6210" y="20345"/>
                </a:lnTo>
                <a:lnTo>
                  <a:pt x="3190" y="20614"/>
                </a:lnTo>
                <a:lnTo>
                  <a:pt x="112" y="20722"/>
                </a:lnTo>
                <a:lnTo>
                  <a:pt x="112" y="19912"/>
                </a:lnTo>
                <a:lnTo>
                  <a:pt x="0" y="23204"/>
                </a:lnTo>
                <a:lnTo>
                  <a:pt x="112" y="21153"/>
                </a:lnTo>
                <a:lnTo>
                  <a:pt x="3133" y="21045"/>
                </a:lnTo>
                <a:lnTo>
                  <a:pt x="6154" y="20776"/>
                </a:lnTo>
                <a:lnTo>
                  <a:pt x="9060" y="20398"/>
                </a:lnTo>
                <a:lnTo>
                  <a:pt x="8833" y="22342"/>
                </a:lnTo>
                <a:lnTo>
                  <a:pt x="8605" y="24067"/>
                </a:lnTo>
                <a:lnTo>
                  <a:pt x="8319" y="25634"/>
                </a:lnTo>
                <a:lnTo>
                  <a:pt x="8776" y="25417"/>
                </a:lnTo>
                <a:lnTo>
                  <a:pt x="9060" y="23906"/>
                </a:lnTo>
                <a:lnTo>
                  <a:pt x="9346" y="22234"/>
                </a:lnTo>
                <a:lnTo>
                  <a:pt x="9574" y="20345"/>
                </a:lnTo>
                <a:lnTo>
                  <a:pt x="12138" y="20020"/>
                </a:lnTo>
                <a:lnTo>
                  <a:pt x="14588" y="19589"/>
                </a:lnTo>
                <a:lnTo>
                  <a:pt x="16983" y="19048"/>
                </a:lnTo>
                <a:lnTo>
                  <a:pt x="17325" y="18564"/>
                </a:lnTo>
                <a:lnTo>
                  <a:pt x="14818" y="19103"/>
                </a:lnTo>
                <a:lnTo>
                  <a:pt x="12252" y="19534"/>
                </a:lnTo>
                <a:lnTo>
                  <a:pt x="9630" y="19912"/>
                </a:lnTo>
                <a:lnTo>
                  <a:pt x="9630" y="19589"/>
                </a:lnTo>
                <a:lnTo>
                  <a:pt x="9858" y="17592"/>
                </a:lnTo>
                <a:lnTo>
                  <a:pt x="9973" y="15434"/>
                </a:lnTo>
                <a:lnTo>
                  <a:pt x="10087" y="13112"/>
                </a:lnTo>
                <a:lnTo>
                  <a:pt x="13165" y="12681"/>
                </a:lnTo>
                <a:lnTo>
                  <a:pt x="16186" y="12142"/>
                </a:lnTo>
                <a:lnTo>
                  <a:pt x="19035" y="11439"/>
                </a:lnTo>
                <a:lnTo>
                  <a:pt x="18920" y="12897"/>
                </a:lnTo>
                <a:close/>
              </a:path>
            </a:pathLst>
          </a:custGeom>
          <a:solidFill>
            <a:srgbClr val="38A3D2"/>
          </a:solidFill>
        </p:spPr>
        <p:txBody>
          <a:bodyPr wrap="square" lIns="0" tIns="0" rIns="0" bIns="0" rtlCol="0">
            <a:noAutofit/>
          </a:bodyPr>
          <a:lstStyle/>
          <a:p>
            <a:endParaRPr/>
          </a:p>
        </p:txBody>
      </p:sp>
      <p:sp>
        <p:nvSpPr>
          <p:cNvPr id="634" name="object 634"/>
          <p:cNvSpPr/>
          <p:nvPr/>
        </p:nvSpPr>
        <p:spPr>
          <a:xfrm>
            <a:off x="416524" y="754406"/>
            <a:ext cx="30948" cy="30653"/>
          </a:xfrm>
          <a:custGeom>
            <a:avLst/>
            <a:gdLst/>
            <a:ahLst/>
            <a:cxnLst/>
            <a:rect l="l" t="t" r="r" b="b"/>
            <a:pathLst>
              <a:path w="30948" h="30653">
                <a:moveTo>
                  <a:pt x="26729" y="30059"/>
                </a:moveTo>
                <a:lnTo>
                  <a:pt x="26672" y="30653"/>
                </a:lnTo>
                <a:lnTo>
                  <a:pt x="27127" y="30328"/>
                </a:lnTo>
                <a:lnTo>
                  <a:pt x="27015" y="25956"/>
                </a:lnTo>
                <a:lnTo>
                  <a:pt x="26900" y="27737"/>
                </a:lnTo>
                <a:lnTo>
                  <a:pt x="26787" y="29356"/>
                </a:lnTo>
                <a:lnTo>
                  <a:pt x="25589" y="29411"/>
                </a:lnTo>
                <a:lnTo>
                  <a:pt x="21428" y="29411"/>
                </a:lnTo>
                <a:lnTo>
                  <a:pt x="19718" y="29356"/>
                </a:lnTo>
                <a:lnTo>
                  <a:pt x="18008" y="29303"/>
                </a:lnTo>
                <a:lnTo>
                  <a:pt x="17839" y="27684"/>
                </a:lnTo>
                <a:lnTo>
                  <a:pt x="17724" y="25903"/>
                </a:lnTo>
                <a:lnTo>
                  <a:pt x="17609" y="23906"/>
                </a:lnTo>
                <a:lnTo>
                  <a:pt x="17609" y="23420"/>
                </a:lnTo>
                <a:lnTo>
                  <a:pt x="17553" y="22934"/>
                </a:lnTo>
                <a:lnTo>
                  <a:pt x="17553" y="22664"/>
                </a:lnTo>
                <a:lnTo>
                  <a:pt x="17497" y="20831"/>
                </a:lnTo>
                <a:lnTo>
                  <a:pt x="17438" y="18834"/>
                </a:lnTo>
                <a:lnTo>
                  <a:pt x="17438" y="16675"/>
                </a:lnTo>
                <a:lnTo>
                  <a:pt x="19776" y="16242"/>
                </a:lnTo>
                <a:lnTo>
                  <a:pt x="17382" y="16136"/>
                </a:lnTo>
                <a:lnTo>
                  <a:pt x="17382" y="10900"/>
                </a:lnTo>
                <a:lnTo>
                  <a:pt x="17438" y="8041"/>
                </a:lnTo>
                <a:lnTo>
                  <a:pt x="19378" y="8147"/>
                </a:lnTo>
                <a:lnTo>
                  <a:pt x="21315" y="8202"/>
                </a:lnTo>
                <a:lnTo>
                  <a:pt x="24620" y="8202"/>
                </a:lnTo>
                <a:lnTo>
                  <a:pt x="25875" y="8147"/>
                </a:lnTo>
                <a:lnTo>
                  <a:pt x="27127" y="8147"/>
                </a:lnTo>
                <a:lnTo>
                  <a:pt x="27186" y="10955"/>
                </a:lnTo>
                <a:lnTo>
                  <a:pt x="27186" y="16189"/>
                </a:lnTo>
                <a:lnTo>
                  <a:pt x="27242" y="29356"/>
                </a:lnTo>
                <a:lnTo>
                  <a:pt x="27413" y="27737"/>
                </a:lnTo>
                <a:lnTo>
                  <a:pt x="27528" y="25956"/>
                </a:lnTo>
                <a:lnTo>
                  <a:pt x="27641" y="22665"/>
                </a:lnTo>
                <a:lnTo>
                  <a:pt x="27756" y="20831"/>
                </a:lnTo>
                <a:lnTo>
                  <a:pt x="27812" y="18834"/>
                </a:lnTo>
                <a:lnTo>
                  <a:pt x="27812" y="16728"/>
                </a:lnTo>
                <a:lnTo>
                  <a:pt x="30948" y="16567"/>
                </a:lnTo>
                <a:lnTo>
                  <a:pt x="27812" y="16189"/>
                </a:lnTo>
                <a:lnTo>
                  <a:pt x="27868" y="13653"/>
                </a:lnTo>
                <a:lnTo>
                  <a:pt x="27868" y="5125"/>
                </a:lnTo>
                <a:lnTo>
                  <a:pt x="27812" y="2644"/>
                </a:lnTo>
                <a:lnTo>
                  <a:pt x="27756" y="53"/>
                </a:lnTo>
                <a:lnTo>
                  <a:pt x="27470" y="53"/>
                </a:lnTo>
                <a:lnTo>
                  <a:pt x="26958" y="0"/>
                </a:lnTo>
                <a:lnTo>
                  <a:pt x="27071" y="2589"/>
                </a:lnTo>
                <a:lnTo>
                  <a:pt x="27071" y="5125"/>
                </a:lnTo>
                <a:lnTo>
                  <a:pt x="27127" y="7500"/>
                </a:lnTo>
                <a:lnTo>
                  <a:pt x="25875" y="7555"/>
                </a:lnTo>
                <a:lnTo>
                  <a:pt x="24620" y="7608"/>
                </a:lnTo>
                <a:lnTo>
                  <a:pt x="21315" y="7608"/>
                </a:lnTo>
                <a:lnTo>
                  <a:pt x="19378" y="7555"/>
                </a:lnTo>
                <a:lnTo>
                  <a:pt x="17438" y="7447"/>
                </a:lnTo>
                <a:lnTo>
                  <a:pt x="17497" y="5125"/>
                </a:lnTo>
                <a:lnTo>
                  <a:pt x="17553" y="2752"/>
                </a:lnTo>
                <a:lnTo>
                  <a:pt x="17668" y="269"/>
                </a:lnTo>
                <a:lnTo>
                  <a:pt x="17382" y="269"/>
                </a:lnTo>
                <a:lnTo>
                  <a:pt x="16868" y="377"/>
                </a:lnTo>
                <a:lnTo>
                  <a:pt x="16812" y="2805"/>
                </a:lnTo>
                <a:lnTo>
                  <a:pt x="16755" y="5180"/>
                </a:lnTo>
                <a:lnTo>
                  <a:pt x="16699" y="7447"/>
                </a:lnTo>
                <a:lnTo>
                  <a:pt x="13620" y="7230"/>
                </a:lnTo>
                <a:lnTo>
                  <a:pt x="10599" y="6961"/>
                </a:lnTo>
                <a:lnTo>
                  <a:pt x="7693" y="6530"/>
                </a:lnTo>
                <a:lnTo>
                  <a:pt x="7693" y="4641"/>
                </a:lnTo>
                <a:lnTo>
                  <a:pt x="7749" y="3722"/>
                </a:lnTo>
                <a:lnTo>
                  <a:pt x="7522" y="3885"/>
                </a:lnTo>
                <a:lnTo>
                  <a:pt x="7066" y="4155"/>
                </a:lnTo>
                <a:lnTo>
                  <a:pt x="7066" y="4911"/>
                </a:lnTo>
                <a:lnTo>
                  <a:pt x="7010" y="5666"/>
                </a:lnTo>
                <a:lnTo>
                  <a:pt x="7010" y="6422"/>
                </a:lnTo>
                <a:lnTo>
                  <a:pt x="6210" y="6314"/>
                </a:lnTo>
                <a:lnTo>
                  <a:pt x="5357" y="6152"/>
                </a:lnTo>
                <a:lnTo>
                  <a:pt x="4559" y="5989"/>
                </a:lnTo>
                <a:lnTo>
                  <a:pt x="4046" y="6530"/>
                </a:lnTo>
                <a:lnTo>
                  <a:pt x="5014" y="6691"/>
                </a:lnTo>
                <a:lnTo>
                  <a:pt x="5983" y="6853"/>
                </a:lnTo>
                <a:lnTo>
                  <a:pt x="7010" y="7014"/>
                </a:lnTo>
                <a:lnTo>
                  <a:pt x="6952" y="9875"/>
                </a:lnTo>
                <a:lnTo>
                  <a:pt x="7066" y="12628"/>
                </a:lnTo>
                <a:lnTo>
                  <a:pt x="7179" y="15164"/>
                </a:lnTo>
                <a:lnTo>
                  <a:pt x="4730" y="14786"/>
                </a:lnTo>
                <a:lnTo>
                  <a:pt x="2336" y="14355"/>
                </a:lnTo>
                <a:lnTo>
                  <a:pt x="56" y="13869"/>
                </a:lnTo>
                <a:lnTo>
                  <a:pt x="0" y="14355"/>
                </a:lnTo>
                <a:lnTo>
                  <a:pt x="2336" y="14894"/>
                </a:lnTo>
                <a:lnTo>
                  <a:pt x="4730" y="15325"/>
                </a:lnTo>
                <a:lnTo>
                  <a:pt x="7238" y="15703"/>
                </a:lnTo>
                <a:lnTo>
                  <a:pt x="7350" y="18131"/>
                </a:lnTo>
                <a:lnTo>
                  <a:pt x="7580" y="20398"/>
                </a:lnTo>
                <a:lnTo>
                  <a:pt x="7636" y="9983"/>
                </a:lnTo>
                <a:lnTo>
                  <a:pt x="7693" y="7122"/>
                </a:lnTo>
                <a:lnTo>
                  <a:pt x="10599" y="7555"/>
                </a:lnTo>
                <a:lnTo>
                  <a:pt x="13620" y="7825"/>
                </a:lnTo>
                <a:lnTo>
                  <a:pt x="16699" y="8041"/>
                </a:lnTo>
                <a:lnTo>
                  <a:pt x="16699" y="13600"/>
                </a:lnTo>
                <a:lnTo>
                  <a:pt x="16755" y="16136"/>
                </a:lnTo>
                <a:lnTo>
                  <a:pt x="16812" y="18780"/>
                </a:lnTo>
                <a:lnTo>
                  <a:pt x="16868" y="20831"/>
                </a:lnTo>
                <a:lnTo>
                  <a:pt x="16983" y="22664"/>
                </a:lnTo>
                <a:lnTo>
                  <a:pt x="17039" y="23150"/>
                </a:lnTo>
                <a:lnTo>
                  <a:pt x="17039" y="23420"/>
                </a:lnTo>
                <a:lnTo>
                  <a:pt x="14077" y="23259"/>
                </a:lnTo>
                <a:lnTo>
                  <a:pt x="11227" y="22989"/>
                </a:lnTo>
                <a:lnTo>
                  <a:pt x="8434" y="22556"/>
                </a:lnTo>
                <a:lnTo>
                  <a:pt x="8150" y="20506"/>
                </a:lnTo>
                <a:lnTo>
                  <a:pt x="7979" y="18186"/>
                </a:lnTo>
                <a:lnTo>
                  <a:pt x="7920" y="22503"/>
                </a:lnTo>
                <a:lnTo>
                  <a:pt x="5812" y="22178"/>
                </a:lnTo>
                <a:lnTo>
                  <a:pt x="3818" y="21856"/>
                </a:lnTo>
                <a:lnTo>
                  <a:pt x="1822" y="21423"/>
                </a:lnTo>
                <a:lnTo>
                  <a:pt x="2164" y="21909"/>
                </a:lnTo>
                <a:lnTo>
                  <a:pt x="4046" y="22342"/>
                </a:lnTo>
                <a:lnTo>
                  <a:pt x="5983" y="22664"/>
                </a:lnTo>
                <a:lnTo>
                  <a:pt x="7979" y="22934"/>
                </a:lnTo>
                <a:lnTo>
                  <a:pt x="8206" y="24608"/>
                </a:lnTo>
                <a:lnTo>
                  <a:pt x="8490" y="26120"/>
                </a:lnTo>
                <a:lnTo>
                  <a:pt x="8833" y="27467"/>
                </a:lnTo>
                <a:lnTo>
                  <a:pt x="9346" y="27737"/>
                </a:lnTo>
                <a:lnTo>
                  <a:pt x="9004" y="26334"/>
                </a:lnTo>
                <a:lnTo>
                  <a:pt x="8720" y="24770"/>
                </a:lnTo>
                <a:lnTo>
                  <a:pt x="8490" y="23042"/>
                </a:lnTo>
                <a:lnTo>
                  <a:pt x="11284" y="23420"/>
                </a:lnTo>
                <a:lnTo>
                  <a:pt x="14133" y="23690"/>
                </a:lnTo>
                <a:lnTo>
                  <a:pt x="17039" y="23853"/>
                </a:lnTo>
                <a:lnTo>
                  <a:pt x="17154" y="25850"/>
                </a:lnTo>
                <a:lnTo>
                  <a:pt x="17382" y="27684"/>
                </a:lnTo>
                <a:lnTo>
                  <a:pt x="17553" y="29248"/>
                </a:lnTo>
                <a:lnTo>
                  <a:pt x="15616" y="29142"/>
                </a:lnTo>
                <a:lnTo>
                  <a:pt x="13620" y="28979"/>
                </a:lnTo>
                <a:lnTo>
                  <a:pt x="11739" y="28764"/>
                </a:lnTo>
                <a:lnTo>
                  <a:pt x="12252" y="28979"/>
                </a:lnTo>
                <a:lnTo>
                  <a:pt x="12766" y="29142"/>
                </a:lnTo>
                <a:lnTo>
                  <a:pt x="13279" y="29303"/>
                </a:lnTo>
                <a:lnTo>
                  <a:pt x="14703" y="29465"/>
                </a:lnTo>
                <a:lnTo>
                  <a:pt x="16186" y="29573"/>
                </a:lnTo>
                <a:lnTo>
                  <a:pt x="17609" y="29626"/>
                </a:lnTo>
                <a:lnTo>
                  <a:pt x="17668" y="29897"/>
                </a:lnTo>
                <a:lnTo>
                  <a:pt x="17724" y="30381"/>
                </a:lnTo>
                <a:lnTo>
                  <a:pt x="18179" y="30437"/>
                </a:lnTo>
                <a:lnTo>
                  <a:pt x="18123" y="30167"/>
                </a:lnTo>
                <a:lnTo>
                  <a:pt x="18067" y="29681"/>
                </a:lnTo>
                <a:lnTo>
                  <a:pt x="19718" y="29734"/>
                </a:lnTo>
                <a:lnTo>
                  <a:pt x="21428" y="29789"/>
                </a:lnTo>
                <a:lnTo>
                  <a:pt x="25589" y="29789"/>
                </a:lnTo>
                <a:lnTo>
                  <a:pt x="26787" y="29734"/>
                </a:lnTo>
                <a:lnTo>
                  <a:pt x="26729" y="30059"/>
                </a:lnTo>
                <a:close/>
              </a:path>
            </a:pathLst>
          </a:custGeom>
          <a:solidFill>
            <a:srgbClr val="38A3D2"/>
          </a:solidFill>
        </p:spPr>
        <p:txBody>
          <a:bodyPr wrap="square" lIns="0" tIns="0" rIns="0" bIns="0" rtlCol="0">
            <a:noAutofit/>
          </a:bodyPr>
          <a:lstStyle/>
          <a:p>
            <a:endParaRPr/>
          </a:p>
        </p:txBody>
      </p:sp>
      <p:sp>
        <p:nvSpPr>
          <p:cNvPr id="635" name="object 635"/>
          <p:cNvSpPr/>
          <p:nvPr/>
        </p:nvSpPr>
        <p:spPr>
          <a:xfrm>
            <a:off x="424105" y="764390"/>
            <a:ext cx="9231" cy="12519"/>
          </a:xfrm>
          <a:custGeom>
            <a:avLst/>
            <a:gdLst/>
            <a:ahLst/>
            <a:cxnLst/>
            <a:rect l="l" t="t" r="r" b="b"/>
            <a:pathLst>
              <a:path w="9231" h="12519">
                <a:moveTo>
                  <a:pt x="227" y="5774"/>
                </a:moveTo>
                <a:lnTo>
                  <a:pt x="3133" y="6205"/>
                </a:lnTo>
                <a:lnTo>
                  <a:pt x="6098" y="6475"/>
                </a:lnTo>
                <a:lnTo>
                  <a:pt x="9175" y="6636"/>
                </a:lnTo>
                <a:lnTo>
                  <a:pt x="9231" y="8797"/>
                </a:lnTo>
                <a:lnTo>
                  <a:pt x="9175" y="6152"/>
                </a:lnTo>
                <a:lnTo>
                  <a:pt x="6098" y="5989"/>
                </a:lnTo>
                <a:lnTo>
                  <a:pt x="3133" y="5666"/>
                </a:lnTo>
                <a:lnTo>
                  <a:pt x="227" y="5288"/>
                </a:lnTo>
                <a:lnTo>
                  <a:pt x="112" y="2697"/>
                </a:lnTo>
                <a:lnTo>
                  <a:pt x="56" y="0"/>
                </a:lnTo>
                <a:lnTo>
                  <a:pt x="0" y="10414"/>
                </a:lnTo>
                <a:lnTo>
                  <a:pt x="340" y="12519"/>
                </a:lnTo>
                <a:lnTo>
                  <a:pt x="398" y="8202"/>
                </a:lnTo>
                <a:lnTo>
                  <a:pt x="227" y="5774"/>
                </a:lnTo>
                <a:close/>
              </a:path>
            </a:pathLst>
          </a:custGeom>
          <a:solidFill>
            <a:srgbClr val="3DA6D2"/>
          </a:solidFill>
        </p:spPr>
        <p:txBody>
          <a:bodyPr wrap="square" lIns="0" tIns="0" rIns="0" bIns="0" rtlCol="0">
            <a:noAutofit/>
          </a:bodyPr>
          <a:lstStyle/>
          <a:p>
            <a:endParaRPr/>
          </a:p>
        </p:txBody>
      </p:sp>
      <p:sp>
        <p:nvSpPr>
          <p:cNvPr id="636" name="object 636"/>
          <p:cNvSpPr/>
          <p:nvPr/>
        </p:nvSpPr>
        <p:spPr>
          <a:xfrm>
            <a:off x="444337" y="757751"/>
            <a:ext cx="18238" cy="24825"/>
          </a:xfrm>
          <a:custGeom>
            <a:avLst/>
            <a:gdLst/>
            <a:ahLst/>
            <a:cxnLst/>
            <a:rect l="l" t="t" r="r" b="b"/>
            <a:pathLst>
              <a:path w="18238" h="24825">
                <a:moveTo>
                  <a:pt x="15559" y="11603"/>
                </a:moveTo>
                <a:lnTo>
                  <a:pt x="18238" y="10955"/>
                </a:lnTo>
                <a:lnTo>
                  <a:pt x="18181" y="10469"/>
                </a:lnTo>
                <a:lnTo>
                  <a:pt x="15503" y="11063"/>
                </a:lnTo>
                <a:lnTo>
                  <a:pt x="12709" y="11603"/>
                </a:lnTo>
                <a:lnTo>
                  <a:pt x="9860" y="11980"/>
                </a:lnTo>
                <a:lnTo>
                  <a:pt x="9916" y="9444"/>
                </a:lnTo>
                <a:lnTo>
                  <a:pt x="9975" y="6691"/>
                </a:lnTo>
                <a:lnTo>
                  <a:pt x="9916" y="3832"/>
                </a:lnTo>
                <a:lnTo>
                  <a:pt x="11284" y="3669"/>
                </a:lnTo>
                <a:lnTo>
                  <a:pt x="12653" y="3455"/>
                </a:lnTo>
                <a:lnTo>
                  <a:pt x="13964" y="3185"/>
                </a:lnTo>
                <a:lnTo>
                  <a:pt x="13394" y="2699"/>
                </a:lnTo>
                <a:lnTo>
                  <a:pt x="12254" y="2914"/>
                </a:lnTo>
                <a:lnTo>
                  <a:pt x="11114" y="3077"/>
                </a:lnTo>
                <a:lnTo>
                  <a:pt x="9916" y="3238"/>
                </a:lnTo>
                <a:lnTo>
                  <a:pt x="9916" y="1349"/>
                </a:lnTo>
                <a:lnTo>
                  <a:pt x="9860" y="324"/>
                </a:lnTo>
                <a:lnTo>
                  <a:pt x="9632" y="216"/>
                </a:lnTo>
                <a:lnTo>
                  <a:pt x="9175" y="0"/>
                </a:lnTo>
                <a:lnTo>
                  <a:pt x="9233" y="1133"/>
                </a:lnTo>
                <a:lnTo>
                  <a:pt x="9233" y="2213"/>
                </a:lnTo>
                <a:lnTo>
                  <a:pt x="9290" y="3346"/>
                </a:lnTo>
                <a:lnTo>
                  <a:pt x="6269" y="3724"/>
                </a:lnTo>
                <a:lnTo>
                  <a:pt x="3192" y="3994"/>
                </a:lnTo>
                <a:lnTo>
                  <a:pt x="56" y="4155"/>
                </a:lnTo>
                <a:lnTo>
                  <a:pt x="56" y="1943"/>
                </a:lnTo>
                <a:lnTo>
                  <a:pt x="56" y="10308"/>
                </a:lnTo>
                <a:lnTo>
                  <a:pt x="56" y="4749"/>
                </a:lnTo>
                <a:lnTo>
                  <a:pt x="3192" y="4588"/>
                </a:lnTo>
                <a:lnTo>
                  <a:pt x="6269" y="4318"/>
                </a:lnTo>
                <a:lnTo>
                  <a:pt x="9290" y="3941"/>
                </a:lnTo>
                <a:lnTo>
                  <a:pt x="9346" y="6800"/>
                </a:lnTo>
                <a:lnTo>
                  <a:pt x="9290" y="9499"/>
                </a:lnTo>
                <a:lnTo>
                  <a:pt x="9233" y="12035"/>
                </a:lnTo>
                <a:lnTo>
                  <a:pt x="6269" y="12413"/>
                </a:lnTo>
                <a:lnTo>
                  <a:pt x="3192" y="12683"/>
                </a:lnTo>
                <a:lnTo>
                  <a:pt x="0" y="12844"/>
                </a:lnTo>
                <a:lnTo>
                  <a:pt x="3135" y="13222"/>
                </a:lnTo>
                <a:lnTo>
                  <a:pt x="6213" y="12952"/>
                </a:lnTo>
                <a:lnTo>
                  <a:pt x="9233" y="12575"/>
                </a:lnTo>
                <a:lnTo>
                  <a:pt x="9119" y="14841"/>
                </a:lnTo>
                <a:lnTo>
                  <a:pt x="9004" y="17000"/>
                </a:lnTo>
                <a:lnTo>
                  <a:pt x="8835" y="18942"/>
                </a:lnTo>
                <a:lnTo>
                  <a:pt x="8835" y="19375"/>
                </a:lnTo>
                <a:lnTo>
                  <a:pt x="8776" y="19806"/>
                </a:lnTo>
                <a:lnTo>
                  <a:pt x="8605" y="21641"/>
                </a:lnTo>
                <a:lnTo>
                  <a:pt x="8321" y="23314"/>
                </a:lnTo>
                <a:lnTo>
                  <a:pt x="8094" y="24825"/>
                </a:lnTo>
                <a:lnTo>
                  <a:pt x="8549" y="24608"/>
                </a:lnTo>
                <a:lnTo>
                  <a:pt x="8835" y="23152"/>
                </a:lnTo>
                <a:lnTo>
                  <a:pt x="9062" y="21533"/>
                </a:lnTo>
                <a:lnTo>
                  <a:pt x="9290" y="19752"/>
                </a:lnTo>
                <a:lnTo>
                  <a:pt x="11626" y="19428"/>
                </a:lnTo>
                <a:lnTo>
                  <a:pt x="13964" y="19050"/>
                </a:lnTo>
                <a:lnTo>
                  <a:pt x="16186" y="18564"/>
                </a:lnTo>
                <a:lnTo>
                  <a:pt x="16528" y="18078"/>
                </a:lnTo>
                <a:lnTo>
                  <a:pt x="14192" y="18564"/>
                </a:lnTo>
                <a:lnTo>
                  <a:pt x="11797" y="18942"/>
                </a:lnTo>
                <a:lnTo>
                  <a:pt x="9346" y="19320"/>
                </a:lnTo>
                <a:lnTo>
                  <a:pt x="9346" y="18997"/>
                </a:lnTo>
                <a:lnTo>
                  <a:pt x="9574" y="17000"/>
                </a:lnTo>
                <a:lnTo>
                  <a:pt x="9689" y="14841"/>
                </a:lnTo>
                <a:lnTo>
                  <a:pt x="9803" y="12519"/>
                </a:lnTo>
                <a:lnTo>
                  <a:pt x="12709" y="12089"/>
                </a:lnTo>
                <a:lnTo>
                  <a:pt x="15559" y="11603"/>
                </a:lnTo>
                <a:close/>
              </a:path>
            </a:pathLst>
          </a:custGeom>
          <a:solidFill>
            <a:srgbClr val="3DA6D2"/>
          </a:solidFill>
        </p:spPr>
        <p:txBody>
          <a:bodyPr wrap="square" lIns="0" tIns="0" rIns="0" bIns="0" rtlCol="0">
            <a:noAutofit/>
          </a:bodyPr>
          <a:lstStyle/>
          <a:p>
            <a:endParaRPr/>
          </a:p>
        </p:txBody>
      </p:sp>
      <p:sp>
        <p:nvSpPr>
          <p:cNvPr id="637" name="object 637"/>
          <p:cNvSpPr/>
          <p:nvPr/>
        </p:nvSpPr>
        <p:spPr>
          <a:xfrm>
            <a:off x="428948" y="770596"/>
            <a:ext cx="21885" cy="14031"/>
          </a:xfrm>
          <a:custGeom>
            <a:avLst/>
            <a:gdLst/>
            <a:ahLst/>
            <a:cxnLst/>
            <a:rect l="l" t="t" r="r" b="b"/>
            <a:pathLst>
              <a:path w="21885" h="14031">
                <a:moveTo>
                  <a:pt x="20804" y="13005"/>
                </a:moveTo>
                <a:lnTo>
                  <a:pt x="21373" y="12789"/>
                </a:lnTo>
                <a:lnTo>
                  <a:pt x="21885" y="12628"/>
                </a:lnTo>
                <a:lnTo>
                  <a:pt x="19605" y="12844"/>
                </a:lnTo>
                <a:lnTo>
                  <a:pt x="17213" y="13059"/>
                </a:lnTo>
                <a:lnTo>
                  <a:pt x="14818" y="13167"/>
                </a:lnTo>
                <a:lnTo>
                  <a:pt x="14762" y="0"/>
                </a:lnTo>
                <a:lnTo>
                  <a:pt x="13906" y="53"/>
                </a:lnTo>
                <a:lnTo>
                  <a:pt x="12140" y="53"/>
                </a:lnTo>
                <a:lnTo>
                  <a:pt x="9745" y="108"/>
                </a:lnTo>
                <a:lnTo>
                  <a:pt x="7352" y="53"/>
                </a:lnTo>
                <a:lnTo>
                  <a:pt x="5014" y="485"/>
                </a:lnTo>
                <a:lnTo>
                  <a:pt x="7352" y="594"/>
                </a:lnTo>
                <a:lnTo>
                  <a:pt x="9745" y="647"/>
                </a:lnTo>
                <a:lnTo>
                  <a:pt x="12140" y="594"/>
                </a:lnTo>
                <a:lnTo>
                  <a:pt x="13906" y="594"/>
                </a:lnTo>
                <a:lnTo>
                  <a:pt x="14762" y="539"/>
                </a:lnTo>
                <a:lnTo>
                  <a:pt x="14762" y="2644"/>
                </a:lnTo>
                <a:lnTo>
                  <a:pt x="14703" y="4641"/>
                </a:lnTo>
                <a:lnTo>
                  <a:pt x="14647" y="6475"/>
                </a:lnTo>
                <a:lnTo>
                  <a:pt x="14647" y="7286"/>
                </a:lnTo>
                <a:lnTo>
                  <a:pt x="13451" y="7339"/>
                </a:lnTo>
                <a:lnTo>
                  <a:pt x="12196" y="7394"/>
                </a:lnTo>
                <a:lnTo>
                  <a:pt x="9004" y="7394"/>
                </a:lnTo>
                <a:lnTo>
                  <a:pt x="7066" y="7339"/>
                </a:lnTo>
                <a:lnTo>
                  <a:pt x="5185" y="7230"/>
                </a:lnTo>
                <a:lnTo>
                  <a:pt x="5129" y="6744"/>
                </a:lnTo>
                <a:lnTo>
                  <a:pt x="5129" y="13059"/>
                </a:lnTo>
                <a:lnTo>
                  <a:pt x="3419" y="13005"/>
                </a:lnTo>
                <a:lnTo>
                  <a:pt x="1709" y="12844"/>
                </a:lnTo>
                <a:lnTo>
                  <a:pt x="0" y="12681"/>
                </a:lnTo>
                <a:lnTo>
                  <a:pt x="569" y="12844"/>
                </a:lnTo>
                <a:lnTo>
                  <a:pt x="1083" y="13059"/>
                </a:lnTo>
                <a:lnTo>
                  <a:pt x="1653" y="13222"/>
                </a:lnTo>
                <a:lnTo>
                  <a:pt x="2849" y="13330"/>
                </a:lnTo>
                <a:lnTo>
                  <a:pt x="3989" y="13383"/>
                </a:lnTo>
                <a:lnTo>
                  <a:pt x="5185" y="13436"/>
                </a:lnTo>
                <a:lnTo>
                  <a:pt x="5185" y="7716"/>
                </a:lnTo>
                <a:lnTo>
                  <a:pt x="7066" y="7772"/>
                </a:lnTo>
                <a:lnTo>
                  <a:pt x="9004" y="7825"/>
                </a:lnTo>
                <a:lnTo>
                  <a:pt x="13451" y="7825"/>
                </a:lnTo>
                <a:lnTo>
                  <a:pt x="14647" y="7772"/>
                </a:lnTo>
                <a:lnTo>
                  <a:pt x="14591" y="9767"/>
                </a:lnTo>
                <a:lnTo>
                  <a:pt x="14703" y="14031"/>
                </a:lnTo>
                <a:lnTo>
                  <a:pt x="14762" y="13545"/>
                </a:lnTo>
                <a:lnTo>
                  <a:pt x="16643" y="13436"/>
                </a:lnTo>
                <a:lnTo>
                  <a:pt x="18465" y="13330"/>
                </a:lnTo>
                <a:lnTo>
                  <a:pt x="20234" y="13167"/>
                </a:lnTo>
                <a:lnTo>
                  <a:pt x="20804" y="13005"/>
                </a:lnTo>
                <a:close/>
              </a:path>
            </a:pathLst>
          </a:custGeom>
          <a:solidFill>
            <a:srgbClr val="3DA6D2"/>
          </a:solidFill>
        </p:spPr>
        <p:txBody>
          <a:bodyPr wrap="square" lIns="0" tIns="0" rIns="0" bIns="0" rtlCol="0">
            <a:noAutofit/>
          </a:bodyPr>
          <a:lstStyle/>
          <a:p>
            <a:endParaRPr/>
          </a:p>
        </p:txBody>
      </p:sp>
      <p:sp>
        <p:nvSpPr>
          <p:cNvPr id="638" name="object 638"/>
          <p:cNvSpPr/>
          <p:nvPr/>
        </p:nvSpPr>
        <p:spPr>
          <a:xfrm>
            <a:off x="434134" y="778312"/>
            <a:ext cx="9517" cy="6583"/>
          </a:xfrm>
          <a:custGeom>
            <a:avLst/>
            <a:gdLst/>
            <a:ahLst/>
            <a:cxnLst/>
            <a:rect l="l" t="t" r="r" b="b"/>
            <a:pathLst>
              <a:path w="9517" h="6583">
                <a:moveTo>
                  <a:pt x="9119" y="6097"/>
                </a:moveTo>
                <a:lnTo>
                  <a:pt x="9062" y="6583"/>
                </a:lnTo>
                <a:lnTo>
                  <a:pt x="9517" y="6314"/>
                </a:lnTo>
                <a:lnTo>
                  <a:pt x="9405" y="2050"/>
                </a:lnTo>
                <a:lnTo>
                  <a:pt x="9290" y="3830"/>
                </a:lnTo>
                <a:lnTo>
                  <a:pt x="9177" y="5450"/>
                </a:lnTo>
                <a:lnTo>
                  <a:pt x="7979" y="5505"/>
                </a:lnTo>
                <a:lnTo>
                  <a:pt x="3818" y="5505"/>
                </a:lnTo>
                <a:lnTo>
                  <a:pt x="2108" y="5450"/>
                </a:lnTo>
                <a:lnTo>
                  <a:pt x="398" y="5397"/>
                </a:lnTo>
                <a:lnTo>
                  <a:pt x="229" y="3777"/>
                </a:lnTo>
                <a:lnTo>
                  <a:pt x="114" y="1997"/>
                </a:lnTo>
                <a:lnTo>
                  <a:pt x="0" y="0"/>
                </a:lnTo>
                <a:lnTo>
                  <a:pt x="0" y="5719"/>
                </a:lnTo>
                <a:lnTo>
                  <a:pt x="58" y="6097"/>
                </a:lnTo>
                <a:lnTo>
                  <a:pt x="513" y="6369"/>
                </a:lnTo>
                <a:lnTo>
                  <a:pt x="457" y="5774"/>
                </a:lnTo>
                <a:lnTo>
                  <a:pt x="2108" y="5828"/>
                </a:lnTo>
                <a:lnTo>
                  <a:pt x="3818" y="5883"/>
                </a:lnTo>
                <a:lnTo>
                  <a:pt x="7979" y="5883"/>
                </a:lnTo>
                <a:lnTo>
                  <a:pt x="9177" y="5828"/>
                </a:lnTo>
                <a:lnTo>
                  <a:pt x="9119" y="6097"/>
                </a:lnTo>
                <a:close/>
              </a:path>
            </a:pathLst>
          </a:custGeom>
          <a:solidFill>
            <a:srgbClr val="3DA6D2"/>
          </a:solidFill>
        </p:spPr>
        <p:txBody>
          <a:bodyPr wrap="square" lIns="0" tIns="0" rIns="0" bIns="0" rtlCol="0">
            <a:noAutofit/>
          </a:bodyPr>
          <a:lstStyle/>
          <a:p>
            <a:endParaRPr/>
          </a:p>
        </p:txBody>
      </p:sp>
      <p:sp>
        <p:nvSpPr>
          <p:cNvPr id="639" name="object 639"/>
          <p:cNvSpPr/>
          <p:nvPr/>
        </p:nvSpPr>
        <p:spPr>
          <a:xfrm>
            <a:off x="417036" y="754892"/>
            <a:ext cx="36136" cy="28870"/>
          </a:xfrm>
          <a:custGeom>
            <a:avLst/>
            <a:gdLst/>
            <a:ahLst/>
            <a:cxnLst/>
            <a:rect l="l" t="t" r="r" b="b"/>
            <a:pathLst>
              <a:path w="36136" h="28870">
                <a:moveTo>
                  <a:pt x="6498" y="4856"/>
                </a:moveTo>
                <a:lnTo>
                  <a:pt x="6498" y="5936"/>
                </a:lnTo>
                <a:lnTo>
                  <a:pt x="5929" y="5828"/>
                </a:lnTo>
                <a:lnTo>
                  <a:pt x="5359" y="5772"/>
                </a:lnTo>
                <a:lnTo>
                  <a:pt x="4789" y="5666"/>
                </a:lnTo>
                <a:lnTo>
                  <a:pt x="4219" y="6150"/>
                </a:lnTo>
                <a:lnTo>
                  <a:pt x="4958" y="6258"/>
                </a:lnTo>
                <a:lnTo>
                  <a:pt x="5757" y="6422"/>
                </a:lnTo>
                <a:lnTo>
                  <a:pt x="6498" y="6528"/>
                </a:lnTo>
                <a:lnTo>
                  <a:pt x="6440" y="9389"/>
                </a:lnTo>
                <a:lnTo>
                  <a:pt x="6555" y="12142"/>
                </a:lnTo>
                <a:lnTo>
                  <a:pt x="6668" y="14678"/>
                </a:lnTo>
                <a:lnTo>
                  <a:pt x="4388" y="14353"/>
                </a:lnTo>
                <a:lnTo>
                  <a:pt x="2223" y="13922"/>
                </a:lnTo>
                <a:lnTo>
                  <a:pt x="58" y="13491"/>
                </a:lnTo>
                <a:lnTo>
                  <a:pt x="0" y="13975"/>
                </a:lnTo>
                <a:lnTo>
                  <a:pt x="2167" y="14461"/>
                </a:lnTo>
                <a:lnTo>
                  <a:pt x="4388" y="14839"/>
                </a:lnTo>
                <a:lnTo>
                  <a:pt x="6726" y="15217"/>
                </a:lnTo>
                <a:lnTo>
                  <a:pt x="6839" y="17645"/>
                </a:lnTo>
                <a:lnTo>
                  <a:pt x="7068" y="19912"/>
                </a:lnTo>
                <a:lnTo>
                  <a:pt x="7125" y="9497"/>
                </a:lnTo>
                <a:lnTo>
                  <a:pt x="7181" y="6636"/>
                </a:lnTo>
                <a:lnTo>
                  <a:pt x="10087" y="7069"/>
                </a:lnTo>
                <a:lnTo>
                  <a:pt x="13108" y="7339"/>
                </a:lnTo>
                <a:lnTo>
                  <a:pt x="16188" y="7555"/>
                </a:lnTo>
                <a:lnTo>
                  <a:pt x="16188" y="13114"/>
                </a:lnTo>
                <a:lnTo>
                  <a:pt x="16244" y="15650"/>
                </a:lnTo>
                <a:lnTo>
                  <a:pt x="16300" y="18294"/>
                </a:lnTo>
                <a:lnTo>
                  <a:pt x="16357" y="20345"/>
                </a:lnTo>
                <a:lnTo>
                  <a:pt x="16472" y="22178"/>
                </a:lnTo>
                <a:lnTo>
                  <a:pt x="16528" y="22664"/>
                </a:lnTo>
                <a:lnTo>
                  <a:pt x="16528" y="22934"/>
                </a:lnTo>
                <a:lnTo>
                  <a:pt x="13565" y="22773"/>
                </a:lnTo>
                <a:lnTo>
                  <a:pt x="10716" y="22503"/>
                </a:lnTo>
                <a:lnTo>
                  <a:pt x="7922" y="22070"/>
                </a:lnTo>
                <a:lnTo>
                  <a:pt x="7638" y="20020"/>
                </a:lnTo>
                <a:lnTo>
                  <a:pt x="7467" y="17700"/>
                </a:lnTo>
                <a:lnTo>
                  <a:pt x="7409" y="22017"/>
                </a:lnTo>
                <a:lnTo>
                  <a:pt x="5471" y="21748"/>
                </a:lnTo>
                <a:lnTo>
                  <a:pt x="3649" y="21423"/>
                </a:lnTo>
                <a:lnTo>
                  <a:pt x="1824" y="21045"/>
                </a:lnTo>
                <a:lnTo>
                  <a:pt x="2167" y="21531"/>
                </a:lnTo>
                <a:lnTo>
                  <a:pt x="3876" y="21909"/>
                </a:lnTo>
                <a:lnTo>
                  <a:pt x="5643" y="22234"/>
                </a:lnTo>
                <a:lnTo>
                  <a:pt x="7467" y="22448"/>
                </a:lnTo>
                <a:lnTo>
                  <a:pt x="7695" y="24014"/>
                </a:lnTo>
                <a:lnTo>
                  <a:pt x="7979" y="25417"/>
                </a:lnTo>
                <a:lnTo>
                  <a:pt x="8265" y="26712"/>
                </a:lnTo>
                <a:lnTo>
                  <a:pt x="8778" y="26981"/>
                </a:lnTo>
                <a:lnTo>
                  <a:pt x="8492" y="25634"/>
                </a:lnTo>
                <a:lnTo>
                  <a:pt x="8208" y="24176"/>
                </a:lnTo>
                <a:lnTo>
                  <a:pt x="7979" y="22556"/>
                </a:lnTo>
                <a:lnTo>
                  <a:pt x="10772" y="22934"/>
                </a:lnTo>
                <a:lnTo>
                  <a:pt x="13622" y="23204"/>
                </a:lnTo>
                <a:lnTo>
                  <a:pt x="16528" y="23367"/>
                </a:lnTo>
                <a:lnTo>
                  <a:pt x="16643" y="25364"/>
                </a:lnTo>
                <a:lnTo>
                  <a:pt x="16870" y="27198"/>
                </a:lnTo>
                <a:lnTo>
                  <a:pt x="17041" y="28762"/>
                </a:lnTo>
                <a:lnTo>
                  <a:pt x="17041" y="22179"/>
                </a:lnTo>
                <a:lnTo>
                  <a:pt x="16985" y="20345"/>
                </a:lnTo>
                <a:lnTo>
                  <a:pt x="16927" y="18348"/>
                </a:lnTo>
                <a:lnTo>
                  <a:pt x="16927" y="16189"/>
                </a:lnTo>
                <a:lnTo>
                  <a:pt x="19265" y="15756"/>
                </a:lnTo>
                <a:lnTo>
                  <a:pt x="16870" y="15650"/>
                </a:lnTo>
                <a:lnTo>
                  <a:pt x="16870" y="10414"/>
                </a:lnTo>
                <a:lnTo>
                  <a:pt x="16927" y="7555"/>
                </a:lnTo>
                <a:lnTo>
                  <a:pt x="18866" y="7661"/>
                </a:lnTo>
                <a:lnTo>
                  <a:pt x="20804" y="7716"/>
                </a:lnTo>
                <a:lnTo>
                  <a:pt x="24108" y="7716"/>
                </a:lnTo>
                <a:lnTo>
                  <a:pt x="25363" y="7661"/>
                </a:lnTo>
                <a:lnTo>
                  <a:pt x="26616" y="7661"/>
                </a:lnTo>
                <a:lnTo>
                  <a:pt x="26674" y="10469"/>
                </a:lnTo>
                <a:lnTo>
                  <a:pt x="26674" y="15703"/>
                </a:lnTo>
                <a:lnTo>
                  <a:pt x="26731" y="28870"/>
                </a:lnTo>
                <a:lnTo>
                  <a:pt x="26902" y="27251"/>
                </a:lnTo>
                <a:lnTo>
                  <a:pt x="27017" y="25470"/>
                </a:lnTo>
                <a:lnTo>
                  <a:pt x="27129" y="23420"/>
                </a:lnTo>
                <a:lnTo>
                  <a:pt x="30150" y="23312"/>
                </a:lnTo>
                <a:lnTo>
                  <a:pt x="33171" y="23042"/>
                </a:lnTo>
                <a:lnTo>
                  <a:pt x="36077" y="22665"/>
                </a:lnTo>
                <a:lnTo>
                  <a:pt x="36136" y="22234"/>
                </a:lnTo>
                <a:lnTo>
                  <a:pt x="33228" y="22611"/>
                </a:lnTo>
                <a:lnTo>
                  <a:pt x="30207" y="22881"/>
                </a:lnTo>
                <a:lnTo>
                  <a:pt x="27129" y="22989"/>
                </a:lnTo>
                <a:lnTo>
                  <a:pt x="27129" y="22179"/>
                </a:lnTo>
                <a:lnTo>
                  <a:pt x="27244" y="20345"/>
                </a:lnTo>
                <a:lnTo>
                  <a:pt x="27300" y="18348"/>
                </a:lnTo>
                <a:lnTo>
                  <a:pt x="27300" y="16242"/>
                </a:lnTo>
                <a:lnTo>
                  <a:pt x="30436" y="16081"/>
                </a:lnTo>
                <a:lnTo>
                  <a:pt x="27300" y="15703"/>
                </a:lnTo>
                <a:lnTo>
                  <a:pt x="27357" y="13167"/>
                </a:lnTo>
                <a:lnTo>
                  <a:pt x="27357" y="4802"/>
                </a:lnTo>
                <a:lnTo>
                  <a:pt x="27300" y="2481"/>
                </a:lnTo>
                <a:lnTo>
                  <a:pt x="27244" y="108"/>
                </a:lnTo>
                <a:lnTo>
                  <a:pt x="27017" y="53"/>
                </a:lnTo>
                <a:lnTo>
                  <a:pt x="26503" y="0"/>
                </a:lnTo>
                <a:lnTo>
                  <a:pt x="26559" y="2428"/>
                </a:lnTo>
                <a:lnTo>
                  <a:pt x="26559" y="4747"/>
                </a:lnTo>
                <a:lnTo>
                  <a:pt x="26616" y="7014"/>
                </a:lnTo>
                <a:lnTo>
                  <a:pt x="25363" y="7069"/>
                </a:lnTo>
                <a:lnTo>
                  <a:pt x="24108" y="7122"/>
                </a:lnTo>
                <a:lnTo>
                  <a:pt x="20804" y="7122"/>
                </a:lnTo>
                <a:lnTo>
                  <a:pt x="18866" y="7069"/>
                </a:lnTo>
                <a:lnTo>
                  <a:pt x="16927" y="6961"/>
                </a:lnTo>
                <a:lnTo>
                  <a:pt x="16985" y="4802"/>
                </a:lnTo>
                <a:lnTo>
                  <a:pt x="17041" y="2589"/>
                </a:lnTo>
                <a:lnTo>
                  <a:pt x="17098" y="269"/>
                </a:lnTo>
                <a:lnTo>
                  <a:pt x="16870" y="322"/>
                </a:lnTo>
                <a:lnTo>
                  <a:pt x="16357" y="430"/>
                </a:lnTo>
                <a:lnTo>
                  <a:pt x="16300" y="2644"/>
                </a:lnTo>
                <a:lnTo>
                  <a:pt x="16244" y="4856"/>
                </a:lnTo>
                <a:lnTo>
                  <a:pt x="16188" y="6961"/>
                </a:lnTo>
                <a:lnTo>
                  <a:pt x="13108" y="6744"/>
                </a:lnTo>
                <a:lnTo>
                  <a:pt x="10087" y="6475"/>
                </a:lnTo>
                <a:lnTo>
                  <a:pt x="7181" y="6044"/>
                </a:lnTo>
                <a:lnTo>
                  <a:pt x="7181" y="4586"/>
                </a:lnTo>
                <a:lnTo>
                  <a:pt x="7238" y="3884"/>
                </a:lnTo>
                <a:lnTo>
                  <a:pt x="7010" y="4047"/>
                </a:lnTo>
                <a:lnTo>
                  <a:pt x="6555" y="4316"/>
                </a:lnTo>
                <a:lnTo>
                  <a:pt x="6498" y="4856"/>
                </a:lnTo>
                <a:close/>
              </a:path>
            </a:pathLst>
          </a:custGeom>
          <a:solidFill>
            <a:srgbClr val="3DA6D2"/>
          </a:solidFill>
        </p:spPr>
        <p:txBody>
          <a:bodyPr wrap="square" lIns="0" tIns="0" rIns="0" bIns="0" rtlCol="0">
            <a:noAutofit/>
          </a:bodyPr>
          <a:lstStyle/>
          <a:p>
            <a:endParaRPr/>
          </a:p>
        </p:txBody>
      </p:sp>
      <p:sp>
        <p:nvSpPr>
          <p:cNvPr id="640" name="object 640"/>
          <p:cNvSpPr/>
          <p:nvPr/>
        </p:nvSpPr>
        <p:spPr>
          <a:xfrm>
            <a:off x="443312" y="778368"/>
            <a:ext cx="340" cy="6367"/>
          </a:xfrm>
          <a:custGeom>
            <a:avLst/>
            <a:gdLst/>
            <a:ahLst/>
            <a:cxnLst/>
            <a:rect l="l" t="t" r="r" b="b"/>
            <a:pathLst>
              <a:path w="340" h="6367">
                <a:moveTo>
                  <a:pt x="340" y="6367"/>
                </a:moveTo>
                <a:lnTo>
                  <a:pt x="283" y="0"/>
                </a:lnTo>
                <a:lnTo>
                  <a:pt x="227" y="1995"/>
                </a:lnTo>
                <a:lnTo>
                  <a:pt x="112" y="3775"/>
                </a:lnTo>
                <a:lnTo>
                  <a:pt x="0" y="5395"/>
                </a:lnTo>
                <a:lnTo>
                  <a:pt x="0" y="5773"/>
                </a:lnTo>
                <a:lnTo>
                  <a:pt x="340" y="6367"/>
                </a:lnTo>
                <a:close/>
              </a:path>
            </a:pathLst>
          </a:custGeom>
          <a:solidFill>
            <a:srgbClr val="3EA9D4"/>
          </a:solidFill>
        </p:spPr>
        <p:txBody>
          <a:bodyPr wrap="square" lIns="0" tIns="0" rIns="0" bIns="0" rtlCol="0">
            <a:noAutofit/>
          </a:bodyPr>
          <a:lstStyle/>
          <a:p>
            <a:endParaRPr/>
          </a:p>
        </p:txBody>
      </p:sp>
      <p:sp>
        <p:nvSpPr>
          <p:cNvPr id="641" name="object 641"/>
          <p:cNvSpPr/>
          <p:nvPr/>
        </p:nvSpPr>
        <p:spPr>
          <a:xfrm>
            <a:off x="433336" y="755756"/>
            <a:ext cx="513" cy="19481"/>
          </a:xfrm>
          <a:custGeom>
            <a:avLst/>
            <a:gdLst/>
            <a:ahLst/>
            <a:cxnLst/>
            <a:rect l="l" t="t" r="r" b="b"/>
            <a:pathLst>
              <a:path w="513" h="19481">
                <a:moveTo>
                  <a:pt x="0" y="106"/>
                </a:moveTo>
                <a:lnTo>
                  <a:pt x="0" y="17431"/>
                </a:lnTo>
                <a:lnTo>
                  <a:pt x="56" y="19481"/>
                </a:lnTo>
                <a:lnTo>
                  <a:pt x="513" y="0"/>
                </a:lnTo>
                <a:lnTo>
                  <a:pt x="0" y="106"/>
                </a:lnTo>
                <a:close/>
              </a:path>
            </a:pathLst>
          </a:custGeom>
          <a:solidFill>
            <a:srgbClr val="3EA9D4"/>
          </a:solidFill>
        </p:spPr>
        <p:txBody>
          <a:bodyPr wrap="square" lIns="0" tIns="0" rIns="0" bIns="0" rtlCol="0">
            <a:noAutofit/>
          </a:bodyPr>
          <a:lstStyle/>
          <a:p>
            <a:endParaRPr/>
          </a:p>
        </p:txBody>
      </p:sp>
      <p:sp>
        <p:nvSpPr>
          <p:cNvPr id="642" name="object 642"/>
          <p:cNvSpPr/>
          <p:nvPr/>
        </p:nvSpPr>
        <p:spPr>
          <a:xfrm>
            <a:off x="424217" y="767087"/>
            <a:ext cx="9119" cy="6099"/>
          </a:xfrm>
          <a:custGeom>
            <a:avLst/>
            <a:gdLst/>
            <a:ahLst/>
            <a:cxnLst/>
            <a:rect l="l" t="t" r="r" b="b"/>
            <a:pathLst>
              <a:path w="9119" h="6099">
                <a:moveTo>
                  <a:pt x="0" y="0"/>
                </a:moveTo>
                <a:lnTo>
                  <a:pt x="114" y="3077"/>
                </a:lnTo>
                <a:lnTo>
                  <a:pt x="3020" y="3508"/>
                </a:lnTo>
                <a:lnTo>
                  <a:pt x="5985" y="3777"/>
                </a:lnTo>
                <a:lnTo>
                  <a:pt x="9062" y="3939"/>
                </a:lnTo>
                <a:lnTo>
                  <a:pt x="9119" y="6099"/>
                </a:lnTo>
                <a:lnTo>
                  <a:pt x="9062" y="3455"/>
                </a:lnTo>
                <a:lnTo>
                  <a:pt x="5985" y="3291"/>
                </a:lnTo>
                <a:lnTo>
                  <a:pt x="3020" y="2969"/>
                </a:lnTo>
                <a:lnTo>
                  <a:pt x="114" y="2591"/>
                </a:lnTo>
                <a:lnTo>
                  <a:pt x="0" y="0"/>
                </a:lnTo>
                <a:close/>
              </a:path>
            </a:pathLst>
          </a:custGeom>
          <a:solidFill>
            <a:srgbClr val="3EA9D4"/>
          </a:solidFill>
        </p:spPr>
        <p:txBody>
          <a:bodyPr wrap="square" lIns="0" tIns="0" rIns="0" bIns="0" rtlCol="0">
            <a:noAutofit/>
          </a:bodyPr>
          <a:lstStyle/>
          <a:p>
            <a:endParaRPr/>
          </a:p>
        </p:txBody>
      </p:sp>
      <p:sp>
        <p:nvSpPr>
          <p:cNvPr id="643" name="object 643"/>
          <p:cNvSpPr/>
          <p:nvPr/>
        </p:nvSpPr>
        <p:spPr>
          <a:xfrm>
            <a:off x="429689" y="770596"/>
            <a:ext cx="20461" cy="14139"/>
          </a:xfrm>
          <a:custGeom>
            <a:avLst/>
            <a:gdLst/>
            <a:ahLst/>
            <a:cxnLst/>
            <a:rect l="l" t="t" r="r" b="b"/>
            <a:pathLst>
              <a:path w="20461" h="14139">
                <a:moveTo>
                  <a:pt x="13165" y="53"/>
                </a:moveTo>
                <a:lnTo>
                  <a:pt x="11398" y="53"/>
                </a:lnTo>
                <a:lnTo>
                  <a:pt x="9004" y="108"/>
                </a:lnTo>
                <a:lnTo>
                  <a:pt x="6611" y="53"/>
                </a:lnTo>
                <a:lnTo>
                  <a:pt x="4273" y="485"/>
                </a:lnTo>
                <a:lnTo>
                  <a:pt x="6611" y="594"/>
                </a:lnTo>
                <a:lnTo>
                  <a:pt x="9004" y="647"/>
                </a:lnTo>
                <a:lnTo>
                  <a:pt x="11398" y="594"/>
                </a:lnTo>
                <a:lnTo>
                  <a:pt x="13165" y="594"/>
                </a:lnTo>
                <a:lnTo>
                  <a:pt x="14021" y="539"/>
                </a:lnTo>
                <a:lnTo>
                  <a:pt x="14021" y="2644"/>
                </a:lnTo>
                <a:lnTo>
                  <a:pt x="13962" y="4641"/>
                </a:lnTo>
                <a:lnTo>
                  <a:pt x="13906" y="6475"/>
                </a:lnTo>
                <a:lnTo>
                  <a:pt x="13906" y="7286"/>
                </a:lnTo>
                <a:lnTo>
                  <a:pt x="12709" y="7339"/>
                </a:lnTo>
                <a:lnTo>
                  <a:pt x="11455" y="7394"/>
                </a:lnTo>
                <a:lnTo>
                  <a:pt x="8263" y="7394"/>
                </a:lnTo>
                <a:lnTo>
                  <a:pt x="6325" y="7339"/>
                </a:lnTo>
                <a:lnTo>
                  <a:pt x="4444" y="7230"/>
                </a:lnTo>
                <a:lnTo>
                  <a:pt x="4388" y="6744"/>
                </a:lnTo>
                <a:lnTo>
                  <a:pt x="4388" y="13059"/>
                </a:lnTo>
                <a:lnTo>
                  <a:pt x="2906" y="13005"/>
                </a:lnTo>
                <a:lnTo>
                  <a:pt x="1423" y="12897"/>
                </a:lnTo>
                <a:lnTo>
                  <a:pt x="0" y="12736"/>
                </a:lnTo>
                <a:lnTo>
                  <a:pt x="569" y="12952"/>
                </a:lnTo>
                <a:lnTo>
                  <a:pt x="1139" y="13114"/>
                </a:lnTo>
                <a:lnTo>
                  <a:pt x="1766" y="13275"/>
                </a:lnTo>
                <a:lnTo>
                  <a:pt x="2622" y="13330"/>
                </a:lnTo>
                <a:lnTo>
                  <a:pt x="3534" y="13383"/>
                </a:lnTo>
                <a:lnTo>
                  <a:pt x="4444" y="13436"/>
                </a:lnTo>
                <a:lnTo>
                  <a:pt x="4503" y="13869"/>
                </a:lnTo>
                <a:lnTo>
                  <a:pt x="4958" y="13977"/>
                </a:lnTo>
                <a:lnTo>
                  <a:pt x="4901" y="13491"/>
                </a:lnTo>
                <a:lnTo>
                  <a:pt x="6553" y="13545"/>
                </a:lnTo>
                <a:lnTo>
                  <a:pt x="8263" y="13600"/>
                </a:lnTo>
                <a:lnTo>
                  <a:pt x="12424" y="13600"/>
                </a:lnTo>
                <a:lnTo>
                  <a:pt x="13622" y="13545"/>
                </a:lnTo>
                <a:lnTo>
                  <a:pt x="13622" y="13167"/>
                </a:lnTo>
                <a:lnTo>
                  <a:pt x="12424" y="13222"/>
                </a:lnTo>
                <a:lnTo>
                  <a:pt x="8263" y="13222"/>
                </a:lnTo>
                <a:lnTo>
                  <a:pt x="6553" y="13167"/>
                </a:lnTo>
                <a:lnTo>
                  <a:pt x="4843" y="13114"/>
                </a:lnTo>
                <a:lnTo>
                  <a:pt x="4674" y="11494"/>
                </a:lnTo>
                <a:lnTo>
                  <a:pt x="4559" y="9714"/>
                </a:lnTo>
                <a:lnTo>
                  <a:pt x="4444" y="7716"/>
                </a:lnTo>
                <a:lnTo>
                  <a:pt x="6325" y="7772"/>
                </a:lnTo>
                <a:lnTo>
                  <a:pt x="8263" y="7825"/>
                </a:lnTo>
                <a:lnTo>
                  <a:pt x="12709" y="7825"/>
                </a:lnTo>
                <a:lnTo>
                  <a:pt x="13906" y="7772"/>
                </a:lnTo>
                <a:lnTo>
                  <a:pt x="13962" y="14139"/>
                </a:lnTo>
                <a:lnTo>
                  <a:pt x="14021" y="13545"/>
                </a:lnTo>
                <a:lnTo>
                  <a:pt x="15616" y="13436"/>
                </a:lnTo>
                <a:lnTo>
                  <a:pt x="17154" y="13383"/>
                </a:lnTo>
                <a:lnTo>
                  <a:pt x="18693" y="13222"/>
                </a:lnTo>
                <a:lnTo>
                  <a:pt x="19321" y="13059"/>
                </a:lnTo>
                <a:lnTo>
                  <a:pt x="19891" y="12897"/>
                </a:lnTo>
                <a:lnTo>
                  <a:pt x="20461" y="12681"/>
                </a:lnTo>
                <a:lnTo>
                  <a:pt x="18353" y="12897"/>
                </a:lnTo>
                <a:lnTo>
                  <a:pt x="16242" y="13059"/>
                </a:lnTo>
                <a:lnTo>
                  <a:pt x="14077" y="13167"/>
                </a:lnTo>
                <a:lnTo>
                  <a:pt x="14021" y="0"/>
                </a:lnTo>
                <a:lnTo>
                  <a:pt x="13165" y="53"/>
                </a:lnTo>
                <a:close/>
              </a:path>
            </a:pathLst>
          </a:custGeom>
          <a:solidFill>
            <a:srgbClr val="3EA9D4"/>
          </a:solidFill>
        </p:spPr>
        <p:txBody>
          <a:bodyPr wrap="square" lIns="0" tIns="0" rIns="0" bIns="0" rtlCol="0">
            <a:noAutofit/>
          </a:bodyPr>
          <a:lstStyle/>
          <a:p>
            <a:endParaRPr/>
          </a:p>
        </p:txBody>
      </p:sp>
      <p:sp>
        <p:nvSpPr>
          <p:cNvPr id="644" name="object 644"/>
          <p:cNvSpPr/>
          <p:nvPr/>
        </p:nvSpPr>
        <p:spPr>
          <a:xfrm>
            <a:off x="444337" y="758345"/>
            <a:ext cx="17724" cy="24014"/>
          </a:xfrm>
          <a:custGeom>
            <a:avLst/>
            <a:gdLst/>
            <a:ahLst/>
            <a:cxnLst/>
            <a:rect l="l" t="t" r="r" b="b"/>
            <a:pathLst>
              <a:path w="17724" h="24014">
                <a:moveTo>
                  <a:pt x="9346" y="18725"/>
                </a:moveTo>
                <a:lnTo>
                  <a:pt x="9346" y="18403"/>
                </a:lnTo>
                <a:lnTo>
                  <a:pt x="9574" y="16405"/>
                </a:lnTo>
                <a:lnTo>
                  <a:pt x="9689" y="14247"/>
                </a:lnTo>
                <a:lnTo>
                  <a:pt x="9803" y="11925"/>
                </a:lnTo>
                <a:lnTo>
                  <a:pt x="12538" y="11547"/>
                </a:lnTo>
                <a:lnTo>
                  <a:pt x="15160" y="11063"/>
                </a:lnTo>
                <a:lnTo>
                  <a:pt x="17724" y="10469"/>
                </a:lnTo>
                <a:lnTo>
                  <a:pt x="17668" y="9983"/>
                </a:lnTo>
                <a:lnTo>
                  <a:pt x="15160" y="10522"/>
                </a:lnTo>
                <a:lnTo>
                  <a:pt x="12538" y="11008"/>
                </a:lnTo>
                <a:lnTo>
                  <a:pt x="9860" y="11386"/>
                </a:lnTo>
                <a:lnTo>
                  <a:pt x="9916" y="8850"/>
                </a:lnTo>
                <a:lnTo>
                  <a:pt x="9975" y="6097"/>
                </a:lnTo>
                <a:lnTo>
                  <a:pt x="9916" y="3238"/>
                </a:lnTo>
                <a:lnTo>
                  <a:pt x="11056" y="3075"/>
                </a:lnTo>
                <a:lnTo>
                  <a:pt x="12140" y="2914"/>
                </a:lnTo>
                <a:lnTo>
                  <a:pt x="13223" y="2752"/>
                </a:lnTo>
                <a:lnTo>
                  <a:pt x="12653" y="2213"/>
                </a:lnTo>
                <a:lnTo>
                  <a:pt x="11741" y="2374"/>
                </a:lnTo>
                <a:lnTo>
                  <a:pt x="10828" y="2536"/>
                </a:lnTo>
                <a:lnTo>
                  <a:pt x="9916" y="2644"/>
                </a:lnTo>
                <a:lnTo>
                  <a:pt x="9916" y="377"/>
                </a:lnTo>
                <a:lnTo>
                  <a:pt x="9689" y="269"/>
                </a:lnTo>
                <a:lnTo>
                  <a:pt x="9175" y="0"/>
                </a:lnTo>
                <a:lnTo>
                  <a:pt x="9233" y="916"/>
                </a:lnTo>
                <a:lnTo>
                  <a:pt x="9233" y="1835"/>
                </a:lnTo>
                <a:lnTo>
                  <a:pt x="9290" y="2752"/>
                </a:lnTo>
                <a:lnTo>
                  <a:pt x="6269" y="3130"/>
                </a:lnTo>
                <a:lnTo>
                  <a:pt x="3192" y="3400"/>
                </a:lnTo>
                <a:lnTo>
                  <a:pt x="56" y="3561"/>
                </a:lnTo>
                <a:lnTo>
                  <a:pt x="56" y="1511"/>
                </a:lnTo>
                <a:lnTo>
                  <a:pt x="56" y="9714"/>
                </a:lnTo>
                <a:lnTo>
                  <a:pt x="56" y="4155"/>
                </a:lnTo>
                <a:lnTo>
                  <a:pt x="3192" y="3994"/>
                </a:lnTo>
                <a:lnTo>
                  <a:pt x="6269" y="3724"/>
                </a:lnTo>
                <a:lnTo>
                  <a:pt x="9290" y="3346"/>
                </a:lnTo>
                <a:lnTo>
                  <a:pt x="9346" y="6205"/>
                </a:lnTo>
                <a:lnTo>
                  <a:pt x="9290" y="8905"/>
                </a:lnTo>
                <a:lnTo>
                  <a:pt x="9233" y="11441"/>
                </a:lnTo>
                <a:lnTo>
                  <a:pt x="6269" y="11819"/>
                </a:lnTo>
                <a:lnTo>
                  <a:pt x="3192" y="12089"/>
                </a:lnTo>
                <a:lnTo>
                  <a:pt x="0" y="12250"/>
                </a:lnTo>
                <a:lnTo>
                  <a:pt x="3135" y="12628"/>
                </a:lnTo>
                <a:lnTo>
                  <a:pt x="6213" y="12358"/>
                </a:lnTo>
                <a:lnTo>
                  <a:pt x="9233" y="11980"/>
                </a:lnTo>
                <a:lnTo>
                  <a:pt x="9119" y="14247"/>
                </a:lnTo>
                <a:lnTo>
                  <a:pt x="9004" y="16405"/>
                </a:lnTo>
                <a:lnTo>
                  <a:pt x="8835" y="18348"/>
                </a:lnTo>
                <a:lnTo>
                  <a:pt x="8835" y="18780"/>
                </a:lnTo>
                <a:lnTo>
                  <a:pt x="8776" y="19211"/>
                </a:lnTo>
                <a:lnTo>
                  <a:pt x="8605" y="20992"/>
                </a:lnTo>
                <a:lnTo>
                  <a:pt x="8377" y="22558"/>
                </a:lnTo>
                <a:lnTo>
                  <a:pt x="8094" y="24014"/>
                </a:lnTo>
                <a:lnTo>
                  <a:pt x="8549" y="23798"/>
                </a:lnTo>
                <a:lnTo>
                  <a:pt x="8835" y="22395"/>
                </a:lnTo>
                <a:lnTo>
                  <a:pt x="9062" y="20831"/>
                </a:lnTo>
                <a:lnTo>
                  <a:pt x="9290" y="19158"/>
                </a:lnTo>
                <a:lnTo>
                  <a:pt x="11455" y="18889"/>
                </a:lnTo>
                <a:lnTo>
                  <a:pt x="13622" y="18511"/>
                </a:lnTo>
                <a:lnTo>
                  <a:pt x="15674" y="18078"/>
                </a:lnTo>
                <a:lnTo>
                  <a:pt x="16014" y="17592"/>
                </a:lnTo>
                <a:lnTo>
                  <a:pt x="13849" y="18025"/>
                </a:lnTo>
                <a:lnTo>
                  <a:pt x="11626" y="18403"/>
                </a:lnTo>
                <a:lnTo>
                  <a:pt x="9346" y="18725"/>
                </a:lnTo>
                <a:close/>
              </a:path>
            </a:pathLst>
          </a:custGeom>
          <a:solidFill>
            <a:srgbClr val="3EA9D4"/>
          </a:solidFill>
        </p:spPr>
        <p:txBody>
          <a:bodyPr wrap="square" lIns="0" tIns="0" rIns="0" bIns="0" rtlCol="0">
            <a:noAutofit/>
          </a:bodyPr>
          <a:lstStyle/>
          <a:p>
            <a:endParaRPr/>
          </a:p>
        </p:txBody>
      </p:sp>
      <p:sp>
        <p:nvSpPr>
          <p:cNvPr id="645" name="object 645"/>
          <p:cNvSpPr/>
          <p:nvPr/>
        </p:nvSpPr>
        <p:spPr>
          <a:xfrm>
            <a:off x="417549" y="755431"/>
            <a:ext cx="35622" cy="28331"/>
          </a:xfrm>
          <a:custGeom>
            <a:avLst/>
            <a:gdLst/>
            <a:ahLst/>
            <a:cxnLst/>
            <a:rect l="l" t="t" r="r" b="b"/>
            <a:pathLst>
              <a:path w="35622" h="28331">
                <a:moveTo>
                  <a:pt x="32714" y="22072"/>
                </a:moveTo>
                <a:lnTo>
                  <a:pt x="29693" y="22342"/>
                </a:lnTo>
                <a:lnTo>
                  <a:pt x="26616" y="22450"/>
                </a:lnTo>
                <a:lnTo>
                  <a:pt x="26616" y="21639"/>
                </a:lnTo>
                <a:lnTo>
                  <a:pt x="26731" y="19806"/>
                </a:lnTo>
                <a:lnTo>
                  <a:pt x="26787" y="17808"/>
                </a:lnTo>
                <a:lnTo>
                  <a:pt x="26787" y="15703"/>
                </a:lnTo>
                <a:lnTo>
                  <a:pt x="29923" y="15542"/>
                </a:lnTo>
                <a:lnTo>
                  <a:pt x="26787" y="15164"/>
                </a:lnTo>
                <a:lnTo>
                  <a:pt x="26843" y="12628"/>
                </a:lnTo>
                <a:lnTo>
                  <a:pt x="26843" y="4425"/>
                </a:lnTo>
                <a:lnTo>
                  <a:pt x="26787" y="2266"/>
                </a:lnTo>
                <a:lnTo>
                  <a:pt x="26731" y="53"/>
                </a:lnTo>
                <a:lnTo>
                  <a:pt x="26503" y="53"/>
                </a:lnTo>
                <a:lnTo>
                  <a:pt x="25989" y="0"/>
                </a:lnTo>
                <a:lnTo>
                  <a:pt x="26046" y="2211"/>
                </a:lnTo>
                <a:lnTo>
                  <a:pt x="26102" y="4372"/>
                </a:lnTo>
                <a:lnTo>
                  <a:pt x="26102" y="6475"/>
                </a:lnTo>
                <a:lnTo>
                  <a:pt x="24850" y="6530"/>
                </a:lnTo>
                <a:lnTo>
                  <a:pt x="23595" y="6583"/>
                </a:lnTo>
                <a:lnTo>
                  <a:pt x="20290" y="6583"/>
                </a:lnTo>
                <a:lnTo>
                  <a:pt x="18353" y="6530"/>
                </a:lnTo>
                <a:lnTo>
                  <a:pt x="16413" y="6422"/>
                </a:lnTo>
                <a:lnTo>
                  <a:pt x="16472" y="4425"/>
                </a:lnTo>
                <a:lnTo>
                  <a:pt x="16528" y="2374"/>
                </a:lnTo>
                <a:lnTo>
                  <a:pt x="16584" y="269"/>
                </a:lnTo>
                <a:lnTo>
                  <a:pt x="16300" y="324"/>
                </a:lnTo>
                <a:lnTo>
                  <a:pt x="15843" y="19805"/>
                </a:lnTo>
                <a:lnTo>
                  <a:pt x="15958" y="21639"/>
                </a:lnTo>
                <a:lnTo>
                  <a:pt x="16014" y="22125"/>
                </a:lnTo>
                <a:lnTo>
                  <a:pt x="16014" y="22395"/>
                </a:lnTo>
                <a:lnTo>
                  <a:pt x="13052" y="22234"/>
                </a:lnTo>
                <a:lnTo>
                  <a:pt x="10202" y="21964"/>
                </a:lnTo>
                <a:lnTo>
                  <a:pt x="7409" y="21531"/>
                </a:lnTo>
                <a:lnTo>
                  <a:pt x="7125" y="19481"/>
                </a:lnTo>
                <a:lnTo>
                  <a:pt x="6954" y="17161"/>
                </a:lnTo>
                <a:lnTo>
                  <a:pt x="6782" y="14733"/>
                </a:lnTo>
                <a:lnTo>
                  <a:pt x="6668" y="11656"/>
                </a:lnTo>
                <a:lnTo>
                  <a:pt x="6611" y="8958"/>
                </a:lnTo>
                <a:lnTo>
                  <a:pt x="6668" y="6097"/>
                </a:lnTo>
                <a:lnTo>
                  <a:pt x="9574" y="6530"/>
                </a:lnTo>
                <a:lnTo>
                  <a:pt x="12595" y="6800"/>
                </a:lnTo>
                <a:lnTo>
                  <a:pt x="15674" y="7016"/>
                </a:lnTo>
                <a:lnTo>
                  <a:pt x="15674" y="12574"/>
                </a:lnTo>
                <a:lnTo>
                  <a:pt x="15730" y="15111"/>
                </a:lnTo>
                <a:lnTo>
                  <a:pt x="15787" y="17755"/>
                </a:lnTo>
                <a:lnTo>
                  <a:pt x="15787" y="430"/>
                </a:lnTo>
                <a:lnTo>
                  <a:pt x="15730" y="2483"/>
                </a:lnTo>
                <a:lnTo>
                  <a:pt x="15730" y="4478"/>
                </a:lnTo>
                <a:lnTo>
                  <a:pt x="15674" y="6422"/>
                </a:lnTo>
                <a:lnTo>
                  <a:pt x="12595" y="6205"/>
                </a:lnTo>
                <a:lnTo>
                  <a:pt x="9574" y="5936"/>
                </a:lnTo>
                <a:lnTo>
                  <a:pt x="6668" y="5505"/>
                </a:lnTo>
                <a:lnTo>
                  <a:pt x="6668" y="3994"/>
                </a:lnTo>
                <a:lnTo>
                  <a:pt x="6213" y="4316"/>
                </a:lnTo>
                <a:lnTo>
                  <a:pt x="5985" y="4802"/>
                </a:lnTo>
                <a:lnTo>
                  <a:pt x="5643" y="5342"/>
                </a:lnTo>
                <a:lnTo>
                  <a:pt x="5014" y="5233"/>
                </a:lnTo>
                <a:lnTo>
                  <a:pt x="4444" y="5719"/>
                </a:lnTo>
                <a:lnTo>
                  <a:pt x="4958" y="5828"/>
                </a:lnTo>
                <a:lnTo>
                  <a:pt x="5471" y="5883"/>
                </a:lnTo>
                <a:lnTo>
                  <a:pt x="5985" y="5989"/>
                </a:lnTo>
                <a:lnTo>
                  <a:pt x="5927" y="8850"/>
                </a:lnTo>
                <a:lnTo>
                  <a:pt x="6041" y="11602"/>
                </a:lnTo>
                <a:lnTo>
                  <a:pt x="6154" y="14139"/>
                </a:lnTo>
                <a:lnTo>
                  <a:pt x="4104" y="13814"/>
                </a:lnTo>
                <a:lnTo>
                  <a:pt x="2052" y="13491"/>
                </a:lnTo>
                <a:lnTo>
                  <a:pt x="114" y="13059"/>
                </a:lnTo>
                <a:lnTo>
                  <a:pt x="0" y="13545"/>
                </a:lnTo>
                <a:lnTo>
                  <a:pt x="1995" y="13977"/>
                </a:lnTo>
                <a:lnTo>
                  <a:pt x="4104" y="14355"/>
                </a:lnTo>
                <a:lnTo>
                  <a:pt x="6213" y="14678"/>
                </a:lnTo>
                <a:lnTo>
                  <a:pt x="6325" y="17106"/>
                </a:lnTo>
                <a:lnTo>
                  <a:pt x="6555" y="19373"/>
                </a:lnTo>
                <a:lnTo>
                  <a:pt x="6895" y="21478"/>
                </a:lnTo>
                <a:lnTo>
                  <a:pt x="5129" y="21208"/>
                </a:lnTo>
                <a:lnTo>
                  <a:pt x="3476" y="20939"/>
                </a:lnTo>
                <a:lnTo>
                  <a:pt x="1824" y="20614"/>
                </a:lnTo>
                <a:lnTo>
                  <a:pt x="2164" y="21100"/>
                </a:lnTo>
                <a:lnTo>
                  <a:pt x="3705" y="21425"/>
                </a:lnTo>
                <a:lnTo>
                  <a:pt x="5300" y="21694"/>
                </a:lnTo>
                <a:lnTo>
                  <a:pt x="6954" y="21909"/>
                </a:lnTo>
                <a:lnTo>
                  <a:pt x="7181" y="23367"/>
                </a:lnTo>
                <a:lnTo>
                  <a:pt x="7409" y="24662"/>
                </a:lnTo>
                <a:lnTo>
                  <a:pt x="7695" y="25903"/>
                </a:lnTo>
                <a:lnTo>
                  <a:pt x="8206" y="26173"/>
                </a:lnTo>
                <a:lnTo>
                  <a:pt x="7922" y="24931"/>
                </a:lnTo>
                <a:lnTo>
                  <a:pt x="7695" y="23528"/>
                </a:lnTo>
                <a:lnTo>
                  <a:pt x="7465" y="22017"/>
                </a:lnTo>
                <a:lnTo>
                  <a:pt x="10259" y="22395"/>
                </a:lnTo>
                <a:lnTo>
                  <a:pt x="13108" y="22664"/>
                </a:lnTo>
                <a:lnTo>
                  <a:pt x="16014" y="22828"/>
                </a:lnTo>
                <a:lnTo>
                  <a:pt x="16129" y="24825"/>
                </a:lnTo>
                <a:lnTo>
                  <a:pt x="16357" y="26659"/>
                </a:lnTo>
                <a:lnTo>
                  <a:pt x="16528" y="28223"/>
                </a:lnTo>
                <a:lnTo>
                  <a:pt x="16528" y="21639"/>
                </a:lnTo>
                <a:lnTo>
                  <a:pt x="16472" y="19805"/>
                </a:lnTo>
                <a:lnTo>
                  <a:pt x="16413" y="17808"/>
                </a:lnTo>
                <a:lnTo>
                  <a:pt x="16413" y="15650"/>
                </a:lnTo>
                <a:lnTo>
                  <a:pt x="18751" y="15217"/>
                </a:lnTo>
                <a:lnTo>
                  <a:pt x="16357" y="15111"/>
                </a:lnTo>
                <a:lnTo>
                  <a:pt x="16357" y="9875"/>
                </a:lnTo>
                <a:lnTo>
                  <a:pt x="16413" y="7016"/>
                </a:lnTo>
                <a:lnTo>
                  <a:pt x="18353" y="7122"/>
                </a:lnTo>
                <a:lnTo>
                  <a:pt x="20290" y="7177"/>
                </a:lnTo>
                <a:lnTo>
                  <a:pt x="23595" y="7177"/>
                </a:lnTo>
                <a:lnTo>
                  <a:pt x="24850" y="7122"/>
                </a:lnTo>
                <a:lnTo>
                  <a:pt x="26102" y="7122"/>
                </a:lnTo>
                <a:lnTo>
                  <a:pt x="26161" y="9930"/>
                </a:lnTo>
                <a:lnTo>
                  <a:pt x="26161" y="15164"/>
                </a:lnTo>
                <a:lnTo>
                  <a:pt x="26217" y="28331"/>
                </a:lnTo>
                <a:lnTo>
                  <a:pt x="26388" y="26712"/>
                </a:lnTo>
                <a:lnTo>
                  <a:pt x="26503" y="24931"/>
                </a:lnTo>
                <a:lnTo>
                  <a:pt x="26616" y="22881"/>
                </a:lnTo>
                <a:lnTo>
                  <a:pt x="29637" y="22773"/>
                </a:lnTo>
                <a:lnTo>
                  <a:pt x="32658" y="22503"/>
                </a:lnTo>
                <a:lnTo>
                  <a:pt x="35564" y="22125"/>
                </a:lnTo>
                <a:lnTo>
                  <a:pt x="35622" y="21694"/>
                </a:lnTo>
                <a:lnTo>
                  <a:pt x="32714" y="22072"/>
                </a:lnTo>
                <a:close/>
              </a:path>
            </a:pathLst>
          </a:custGeom>
          <a:solidFill>
            <a:srgbClr val="3EA9D4"/>
          </a:solidFill>
        </p:spPr>
        <p:txBody>
          <a:bodyPr wrap="square" lIns="0" tIns="0" rIns="0" bIns="0" rtlCol="0">
            <a:noAutofit/>
          </a:bodyPr>
          <a:lstStyle/>
          <a:p>
            <a:endParaRPr/>
          </a:p>
        </p:txBody>
      </p:sp>
      <p:sp>
        <p:nvSpPr>
          <p:cNvPr id="646" name="object 646"/>
          <p:cNvSpPr/>
          <p:nvPr/>
        </p:nvSpPr>
        <p:spPr>
          <a:xfrm>
            <a:off x="444337" y="759209"/>
            <a:ext cx="17213" cy="19859"/>
          </a:xfrm>
          <a:custGeom>
            <a:avLst/>
            <a:gdLst/>
            <a:ahLst/>
            <a:cxnLst/>
            <a:rect l="l" t="t" r="r" b="b"/>
            <a:pathLst>
              <a:path w="17213" h="19859">
                <a:moveTo>
                  <a:pt x="14818" y="10253"/>
                </a:moveTo>
                <a:lnTo>
                  <a:pt x="17213" y="9767"/>
                </a:lnTo>
                <a:lnTo>
                  <a:pt x="17098" y="9228"/>
                </a:lnTo>
                <a:lnTo>
                  <a:pt x="14762" y="9767"/>
                </a:lnTo>
                <a:lnTo>
                  <a:pt x="12367" y="10200"/>
                </a:lnTo>
                <a:lnTo>
                  <a:pt x="9860" y="10522"/>
                </a:lnTo>
                <a:lnTo>
                  <a:pt x="9916" y="7986"/>
                </a:lnTo>
                <a:lnTo>
                  <a:pt x="9975" y="5233"/>
                </a:lnTo>
                <a:lnTo>
                  <a:pt x="9916" y="2374"/>
                </a:lnTo>
                <a:lnTo>
                  <a:pt x="10828" y="2266"/>
                </a:lnTo>
                <a:lnTo>
                  <a:pt x="11684" y="2105"/>
                </a:lnTo>
                <a:lnTo>
                  <a:pt x="12538" y="1997"/>
                </a:lnTo>
                <a:lnTo>
                  <a:pt x="11912" y="1511"/>
                </a:lnTo>
                <a:lnTo>
                  <a:pt x="11284" y="1619"/>
                </a:lnTo>
                <a:lnTo>
                  <a:pt x="10601" y="1672"/>
                </a:lnTo>
                <a:lnTo>
                  <a:pt x="9916" y="1780"/>
                </a:lnTo>
                <a:lnTo>
                  <a:pt x="9916" y="161"/>
                </a:lnTo>
                <a:lnTo>
                  <a:pt x="9689" y="0"/>
                </a:lnTo>
                <a:lnTo>
                  <a:pt x="9346" y="5342"/>
                </a:lnTo>
                <a:lnTo>
                  <a:pt x="9290" y="8041"/>
                </a:lnTo>
                <a:lnTo>
                  <a:pt x="9233" y="10577"/>
                </a:lnTo>
                <a:lnTo>
                  <a:pt x="6269" y="10955"/>
                </a:lnTo>
                <a:lnTo>
                  <a:pt x="3192" y="11225"/>
                </a:lnTo>
                <a:lnTo>
                  <a:pt x="0" y="11386"/>
                </a:lnTo>
                <a:lnTo>
                  <a:pt x="3135" y="11764"/>
                </a:lnTo>
                <a:lnTo>
                  <a:pt x="6213" y="11494"/>
                </a:lnTo>
                <a:lnTo>
                  <a:pt x="9233" y="11117"/>
                </a:lnTo>
                <a:lnTo>
                  <a:pt x="9119" y="13383"/>
                </a:lnTo>
                <a:lnTo>
                  <a:pt x="9004" y="15542"/>
                </a:lnTo>
                <a:lnTo>
                  <a:pt x="9119" y="19859"/>
                </a:lnTo>
                <a:lnTo>
                  <a:pt x="9290" y="18294"/>
                </a:lnTo>
                <a:lnTo>
                  <a:pt x="11284" y="18025"/>
                </a:lnTo>
                <a:lnTo>
                  <a:pt x="13279" y="17700"/>
                </a:lnTo>
                <a:lnTo>
                  <a:pt x="15160" y="17322"/>
                </a:lnTo>
                <a:lnTo>
                  <a:pt x="15559" y="16783"/>
                </a:lnTo>
                <a:lnTo>
                  <a:pt x="13507" y="17214"/>
                </a:lnTo>
                <a:lnTo>
                  <a:pt x="11455" y="17539"/>
                </a:lnTo>
                <a:lnTo>
                  <a:pt x="9346" y="17862"/>
                </a:lnTo>
                <a:lnTo>
                  <a:pt x="9346" y="17539"/>
                </a:lnTo>
                <a:lnTo>
                  <a:pt x="9574" y="15542"/>
                </a:lnTo>
                <a:lnTo>
                  <a:pt x="9689" y="13383"/>
                </a:lnTo>
                <a:lnTo>
                  <a:pt x="9803" y="11061"/>
                </a:lnTo>
                <a:lnTo>
                  <a:pt x="12367" y="10684"/>
                </a:lnTo>
                <a:lnTo>
                  <a:pt x="14818" y="10253"/>
                </a:lnTo>
                <a:close/>
              </a:path>
            </a:pathLst>
          </a:custGeom>
          <a:solidFill>
            <a:srgbClr val="42ABD5"/>
          </a:solidFill>
        </p:spPr>
        <p:txBody>
          <a:bodyPr wrap="square" lIns="0" tIns="0" rIns="0" bIns="0" rtlCol="0">
            <a:noAutofit/>
          </a:bodyPr>
          <a:lstStyle/>
          <a:p>
            <a:endParaRPr/>
          </a:p>
        </p:txBody>
      </p:sp>
      <p:sp>
        <p:nvSpPr>
          <p:cNvPr id="647" name="object 647"/>
          <p:cNvSpPr/>
          <p:nvPr/>
        </p:nvSpPr>
        <p:spPr>
          <a:xfrm>
            <a:off x="419885" y="755917"/>
            <a:ext cx="29524" cy="28709"/>
          </a:xfrm>
          <a:custGeom>
            <a:avLst/>
            <a:gdLst/>
            <a:ahLst/>
            <a:cxnLst/>
            <a:rect l="l" t="t" r="r" b="b"/>
            <a:pathLst>
              <a:path w="29524" h="28709">
                <a:moveTo>
                  <a:pt x="26388" y="28062"/>
                </a:moveTo>
                <a:lnTo>
                  <a:pt x="27643" y="27953"/>
                </a:lnTo>
                <a:lnTo>
                  <a:pt x="28269" y="27792"/>
                </a:lnTo>
                <a:lnTo>
                  <a:pt x="28896" y="27631"/>
                </a:lnTo>
                <a:lnTo>
                  <a:pt x="29524" y="27414"/>
                </a:lnTo>
                <a:lnTo>
                  <a:pt x="27699" y="27631"/>
                </a:lnTo>
                <a:lnTo>
                  <a:pt x="25818" y="27737"/>
                </a:lnTo>
                <a:lnTo>
                  <a:pt x="23881" y="27845"/>
                </a:lnTo>
                <a:lnTo>
                  <a:pt x="23824" y="14678"/>
                </a:lnTo>
                <a:lnTo>
                  <a:pt x="22969" y="14731"/>
                </a:lnTo>
                <a:lnTo>
                  <a:pt x="22056" y="14731"/>
                </a:lnTo>
                <a:lnTo>
                  <a:pt x="22115" y="15272"/>
                </a:lnTo>
                <a:lnTo>
                  <a:pt x="22969" y="15272"/>
                </a:lnTo>
                <a:lnTo>
                  <a:pt x="23824" y="15217"/>
                </a:lnTo>
                <a:lnTo>
                  <a:pt x="23824" y="17322"/>
                </a:lnTo>
                <a:lnTo>
                  <a:pt x="23766" y="19320"/>
                </a:lnTo>
                <a:lnTo>
                  <a:pt x="23710" y="21153"/>
                </a:lnTo>
                <a:lnTo>
                  <a:pt x="23710" y="21964"/>
                </a:lnTo>
                <a:lnTo>
                  <a:pt x="22513" y="22017"/>
                </a:lnTo>
                <a:lnTo>
                  <a:pt x="21259" y="22072"/>
                </a:lnTo>
                <a:lnTo>
                  <a:pt x="18067" y="22072"/>
                </a:lnTo>
                <a:lnTo>
                  <a:pt x="16129" y="22017"/>
                </a:lnTo>
                <a:lnTo>
                  <a:pt x="14248" y="21909"/>
                </a:lnTo>
                <a:lnTo>
                  <a:pt x="14192" y="21423"/>
                </a:lnTo>
                <a:lnTo>
                  <a:pt x="14192" y="21153"/>
                </a:lnTo>
                <a:lnTo>
                  <a:pt x="14135" y="19320"/>
                </a:lnTo>
                <a:lnTo>
                  <a:pt x="14077" y="17322"/>
                </a:lnTo>
                <a:lnTo>
                  <a:pt x="14077" y="15164"/>
                </a:lnTo>
                <a:lnTo>
                  <a:pt x="16415" y="14731"/>
                </a:lnTo>
                <a:lnTo>
                  <a:pt x="14021" y="14625"/>
                </a:lnTo>
                <a:lnTo>
                  <a:pt x="14021" y="9389"/>
                </a:lnTo>
                <a:lnTo>
                  <a:pt x="14077" y="6530"/>
                </a:lnTo>
                <a:lnTo>
                  <a:pt x="16016" y="6636"/>
                </a:lnTo>
                <a:lnTo>
                  <a:pt x="17954" y="6691"/>
                </a:lnTo>
                <a:lnTo>
                  <a:pt x="21259" y="6691"/>
                </a:lnTo>
                <a:lnTo>
                  <a:pt x="22513" y="6636"/>
                </a:lnTo>
                <a:lnTo>
                  <a:pt x="23766" y="6636"/>
                </a:lnTo>
                <a:lnTo>
                  <a:pt x="23824" y="9444"/>
                </a:lnTo>
                <a:lnTo>
                  <a:pt x="24167" y="53"/>
                </a:lnTo>
                <a:lnTo>
                  <a:pt x="23653" y="0"/>
                </a:lnTo>
                <a:lnTo>
                  <a:pt x="23710" y="2050"/>
                </a:lnTo>
                <a:lnTo>
                  <a:pt x="23766" y="4047"/>
                </a:lnTo>
                <a:lnTo>
                  <a:pt x="23766" y="5989"/>
                </a:lnTo>
                <a:lnTo>
                  <a:pt x="22513" y="6044"/>
                </a:lnTo>
                <a:lnTo>
                  <a:pt x="21259" y="6097"/>
                </a:lnTo>
                <a:lnTo>
                  <a:pt x="17954" y="6097"/>
                </a:lnTo>
                <a:lnTo>
                  <a:pt x="16016" y="6044"/>
                </a:lnTo>
                <a:lnTo>
                  <a:pt x="14077" y="5936"/>
                </a:lnTo>
                <a:lnTo>
                  <a:pt x="14135" y="4100"/>
                </a:lnTo>
                <a:lnTo>
                  <a:pt x="14192" y="2266"/>
                </a:lnTo>
                <a:lnTo>
                  <a:pt x="14248" y="322"/>
                </a:lnTo>
                <a:lnTo>
                  <a:pt x="13964" y="377"/>
                </a:lnTo>
                <a:lnTo>
                  <a:pt x="13451" y="430"/>
                </a:lnTo>
                <a:lnTo>
                  <a:pt x="13451" y="17269"/>
                </a:lnTo>
                <a:lnTo>
                  <a:pt x="13507" y="19320"/>
                </a:lnTo>
                <a:lnTo>
                  <a:pt x="13622" y="21153"/>
                </a:lnTo>
                <a:lnTo>
                  <a:pt x="13678" y="21639"/>
                </a:lnTo>
                <a:lnTo>
                  <a:pt x="13678" y="21909"/>
                </a:lnTo>
                <a:lnTo>
                  <a:pt x="10716" y="21748"/>
                </a:lnTo>
                <a:lnTo>
                  <a:pt x="7866" y="21478"/>
                </a:lnTo>
                <a:lnTo>
                  <a:pt x="5073" y="21045"/>
                </a:lnTo>
                <a:lnTo>
                  <a:pt x="4789" y="18995"/>
                </a:lnTo>
                <a:lnTo>
                  <a:pt x="4617" y="16675"/>
                </a:lnTo>
                <a:lnTo>
                  <a:pt x="4559" y="20992"/>
                </a:lnTo>
                <a:lnTo>
                  <a:pt x="3020" y="20776"/>
                </a:lnTo>
                <a:lnTo>
                  <a:pt x="1482" y="20506"/>
                </a:lnTo>
                <a:lnTo>
                  <a:pt x="0" y="20236"/>
                </a:lnTo>
                <a:lnTo>
                  <a:pt x="342" y="20722"/>
                </a:lnTo>
                <a:lnTo>
                  <a:pt x="1768" y="20992"/>
                </a:lnTo>
                <a:lnTo>
                  <a:pt x="3135" y="21208"/>
                </a:lnTo>
                <a:lnTo>
                  <a:pt x="4617" y="21423"/>
                </a:lnTo>
                <a:lnTo>
                  <a:pt x="4789" y="22773"/>
                </a:lnTo>
                <a:lnTo>
                  <a:pt x="5016" y="23961"/>
                </a:lnTo>
                <a:lnTo>
                  <a:pt x="5300" y="25148"/>
                </a:lnTo>
                <a:lnTo>
                  <a:pt x="5814" y="25417"/>
                </a:lnTo>
                <a:lnTo>
                  <a:pt x="5528" y="24231"/>
                </a:lnTo>
                <a:lnTo>
                  <a:pt x="5300" y="22934"/>
                </a:lnTo>
                <a:lnTo>
                  <a:pt x="5129" y="21531"/>
                </a:lnTo>
                <a:lnTo>
                  <a:pt x="7922" y="21909"/>
                </a:lnTo>
                <a:lnTo>
                  <a:pt x="10772" y="22178"/>
                </a:lnTo>
                <a:lnTo>
                  <a:pt x="13678" y="22342"/>
                </a:lnTo>
                <a:lnTo>
                  <a:pt x="13793" y="24339"/>
                </a:lnTo>
                <a:lnTo>
                  <a:pt x="14021" y="26173"/>
                </a:lnTo>
                <a:lnTo>
                  <a:pt x="14192" y="27737"/>
                </a:lnTo>
                <a:lnTo>
                  <a:pt x="12995" y="27684"/>
                </a:lnTo>
                <a:lnTo>
                  <a:pt x="11741" y="27576"/>
                </a:lnTo>
                <a:lnTo>
                  <a:pt x="10544" y="27467"/>
                </a:lnTo>
                <a:lnTo>
                  <a:pt x="11114" y="27684"/>
                </a:lnTo>
                <a:lnTo>
                  <a:pt x="11741" y="27845"/>
                </a:lnTo>
                <a:lnTo>
                  <a:pt x="12426" y="28008"/>
                </a:lnTo>
                <a:lnTo>
                  <a:pt x="13052" y="28062"/>
                </a:lnTo>
                <a:lnTo>
                  <a:pt x="13622" y="28115"/>
                </a:lnTo>
                <a:lnTo>
                  <a:pt x="14248" y="28115"/>
                </a:lnTo>
                <a:lnTo>
                  <a:pt x="14307" y="28439"/>
                </a:lnTo>
                <a:lnTo>
                  <a:pt x="14762" y="28493"/>
                </a:lnTo>
                <a:lnTo>
                  <a:pt x="14705" y="28170"/>
                </a:lnTo>
                <a:lnTo>
                  <a:pt x="16357" y="27845"/>
                </a:lnTo>
                <a:lnTo>
                  <a:pt x="14647" y="27792"/>
                </a:lnTo>
                <a:lnTo>
                  <a:pt x="14478" y="26173"/>
                </a:lnTo>
                <a:lnTo>
                  <a:pt x="14363" y="24392"/>
                </a:lnTo>
                <a:lnTo>
                  <a:pt x="14248" y="22395"/>
                </a:lnTo>
                <a:lnTo>
                  <a:pt x="16129" y="22450"/>
                </a:lnTo>
                <a:lnTo>
                  <a:pt x="18067" y="22503"/>
                </a:lnTo>
                <a:lnTo>
                  <a:pt x="22513" y="22503"/>
                </a:lnTo>
                <a:lnTo>
                  <a:pt x="23710" y="22450"/>
                </a:lnTo>
                <a:lnTo>
                  <a:pt x="23653" y="24445"/>
                </a:lnTo>
                <a:lnTo>
                  <a:pt x="23538" y="26226"/>
                </a:lnTo>
                <a:lnTo>
                  <a:pt x="23426" y="27845"/>
                </a:lnTo>
                <a:lnTo>
                  <a:pt x="23426" y="28223"/>
                </a:lnTo>
                <a:lnTo>
                  <a:pt x="23766" y="28709"/>
                </a:lnTo>
                <a:lnTo>
                  <a:pt x="23824" y="28223"/>
                </a:lnTo>
                <a:lnTo>
                  <a:pt x="25136" y="28170"/>
                </a:lnTo>
                <a:lnTo>
                  <a:pt x="26388" y="28062"/>
                </a:lnTo>
                <a:close/>
              </a:path>
            </a:pathLst>
          </a:custGeom>
          <a:solidFill>
            <a:srgbClr val="42ABD5"/>
          </a:solidFill>
        </p:spPr>
        <p:txBody>
          <a:bodyPr wrap="square" lIns="0" tIns="0" rIns="0" bIns="0" rtlCol="0">
            <a:noAutofit/>
          </a:bodyPr>
          <a:lstStyle/>
          <a:p>
            <a:endParaRPr/>
          </a:p>
        </p:txBody>
      </p:sp>
      <p:sp>
        <p:nvSpPr>
          <p:cNvPr id="648" name="object 648"/>
          <p:cNvSpPr/>
          <p:nvPr/>
        </p:nvSpPr>
        <p:spPr>
          <a:xfrm>
            <a:off x="434591" y="783763"/>
            <a:ext cx="8720" cy="432"/>
          </a:xfrm>
          <a:custGeom>
            <a:avLst/>
            <a:gdLst/>
            <a:ahLst/>
            <a:cxnLst/>
            <a:rect l="l" t="t" r="r" b="b"/>
            <a:pathLst>
              <a:path w="8720" h="432">
                <a:moveTo>
                  <a:pt x="0" y="324"/>
                </a:moveTo>
                <a:lnTo>
                  <a:pt x="1651" y="377"/>
                </a:lnTo>
                <a:lnTo>
                  <a:pt x="3361" y="432"/>
                </a:lnTo>
                <a:lnTo>
                  <a:pt x="7522" y="432"/>
                </a:lnTo>
                <a:lnTo>
                  <a:pt x="8720" y="377"/>
                </a:lnTo>
                <a:lnTo>
                  <a:pt x="8720" y="0"/>
                </a:lnTo>
                <a:lnTo>
                  <a:pt x="7522" y="55"/>
                </a:lnTo>
                <a:lnTo>
                  <a:pt x="3361" y="55"/>
                </a:lnTo>
                <a:lnTo>
                  <a:pt x="1651" y="0"/>
                </a:lnTo>
                <a:lnTo>
                  <a:pt x="0" y="324"/>
                </a:lnTo>
                <a:close/>
              </a:path>
            </a:pathLst>
          </a:custGeom>
          <a:solidFill>
            <a:srgbClr val="42ABD5"/>
          </a:solidFill>
        </p:spPr>
        <p:txBody>
          <a:bodyPr wrap="square" lIns="0" tIns="0" rIns="0" bIns="0" rtlCol="0">
            <a:noAutofit/>
          </a:bodyPr>
          <a:lstStyle/>
          <a:p>
            <a:endParaRPr/>
          </a:p>
        </p:txBody>
      </p:sp>
      <p:sp>
        <p:nvSpPr>
          <p:cNvPr id="649" name="object 649"/>
          <p:cNvSpPr/>
          <p:nvPr/>
        </p:nvSpPr>
        <p:spPr>
          <a:xfrm>
            <a:off x="443710" y="755970"/>
            <a:ext cx="10315" cy="27792"/>
          </a:xfrm>
          <a:custGeom>
            <a:avLst/>
            <a:gdLst/>
            <a:ahLst/>
            <a:cxnLst/>
            <a:rect l="l" t="t" r="r" b="b"/>
            <a:pathLst>
              <a:path w="10315" h="27792">
                <a:moveTo>
                  <a:pt x="9630" y="18780"/>
                </a:moveTo>
                <a:lnTo>
                  <a:pt x="9461" y="20722"/>
                </a:lnTo>
                <a:lnTo>
                  <a:pt x="9461" y="21155"/>
                </a:lnTo>
                <a:lnTo>
                  <a:pt x="6553" y="21533"/>
                </a:lnTo>
                <a:lnTo>
                  <a:pt x="3532" y="21803"/>
                </a:lnTo>
                <a:lnTo>
                  <a:pt x="455" y="21911"/>
                </a:lnTo>
                <a:lnTo>
                  <a:pt x="455" y="21100"/>
                </a:lnTo>
                <a:lnTo>
                  <a:pt x="569" y="19266"/>
                </a:lnTo>
                <a:lnTo>
                  <a:pt x="626" y="17269"/>
                </a:lnTo>
                <a:lnTo>
                  <a:pt x="626" y="15164"/>
                </a:lnTo>
                <a:lnTo>
                  <a:pt x="3762" y="15003"/>
                </a:lnTo>
                <a:lnTo>
                  <a:pt x="626" y="14625"/>
                </a:lnTo>
                <a:lnTo>
                  <a:pt x="682" y="12089"/>
                </a:lnTo>
                <a:lnTo>
                  <a:pt x="682" y="6530"/>
                </a:lnTo>
                <a:lnTo>
                  <a:pt x="3818" y="6369"/>
                </a:lnTo>
                <a:lnTo>
                  <a:pt x="6895" y="6099"/>
                </a:lnTo>
                <a:lnTo>
                  <a:pt x="9916" y="5721"/>
                </a:lnTo>
                <a:lnTo>
                  <a:pt x="9973" y="8580"/>
                </a:lnTo>
                <a:lnTo>
                  <a:pt x="10315" y="3238"/>
                </a:lnTo>
                <a:lnTo>
                  <a:pt x="9860" y="3022"/>
                </a:lnTo>
                <a:lnTo>
                  <a:pt x="9860" y="3724"/>
                </a:lnTo>
                <a:lnTo>
                  <a:pt x="9916" y="4425"/>
                </a:lnTo>
                <a:lnTo>
                  <a:pt x="9916" y="5127"/>
                </a:lnTo>
                <a:lnTo>
                  <a:pt x="6895" y="5505"/>
                </a:lnTo>
                <a:lnTo>
                  <a:pt x="3818" y="5774"/>
                </a:lnTo>
                <a:lnTo>
                  <a:pt x="682" y="5936"/>
                </a:lnTo>
                <a:lnTo>
                  <a:pt x="682" y="4047"/>
                </a:lnTo>
                <a:lnTo>
                  <a:pt x="626" y="2050"/>
                </a:lnTo>
                <a:lnTo>
                  <a:pt x="626" y="55"/>
                </a:lnTo>
                <a:lnTo>
                  <a:pt x="342" y="0"/>
                </a:lnTo>
                <a:lnTo>
                  <a:pt x="0" y="9391"/>
                </a:lnTo>
                <a:lnTo>
                  <a:pt x="0" y="14625"/>
                </a:lnTo>
                <a:lnTo>
                  <a:pt x="56" y="27792"/>
                </a:lnTo>
                <a:lnTo>
                  <a:pt x="227" y="26173"/>
                </a:lnTo>
                <a:lnTo>
                  <a:pt x="342" y="24392"/>
                </a:lnTo>
                <a:lnTo>
                  <a:pt x="455" y="22342"/>
                </a:lnTo>
                <a:lnTo>
                  <a:pt x="3476" y="22234"/>
                </a:lnTo>
                <a:lnTo>
                  <a:pt x="6496" y="21964"/>
                </a:lnTo>
                <a:lnTo>
                  <a:pt x="9403" y="21586"/>
                </a:lnTo>
                <a:lnTo>
                  <a:pt x="9231" y="23259"/>
                </a:lnTo>
                <a:lnTo>
                  <a:pt x="9004" y="24770"/>
                </a:lnTo>
                <a:lnTo>
                  <a:pt x="8776" y="26173"/>
                </a:lnTo>
                <a:lnTo>
                  <a:pt x="9231" y="25903"/>
                </a:lnTo>
                <a:lnTo>
                  <a:pt x="9517" y="24608"/>
                </a:lnTo>
                <a:lnTo>
                  <a:pt x="9745" y="23097"/>
                </a:lnTo>
                <a:lnTo>
                  <a:pt x="9630" y="18780"/>
                </a:lnTo>
                <a:close/>
              </a:path>
            </a:pathLst>
          </a:custGeom>
          <a:solidFill>
            <a:srgbClr val="42ABD5"/>
          </a:solidFill>
        </p:spPr>
        <p:txBody>
          <a:bodyPr wrap="square" lIns="0" tIns="0" rIns="0" bIns="0" rtlCol="0">
            <a:noAutofit/>
          </a:bodyPr>
          <a:lstStyle/>
          <a:p>
            <a:endParaRPr/>
          </a:p>
        </p:txBody>
      </p:sp>
      <p:sp>
        <p:nvSpPr>
          <p:cNvPr id="650" name="object 650"/>
          <p:cNvSpPr/>
          <p:nvPr/>
        </p:nvSpPr>
        <p:spPr>
          <a:xfrm>
            <a:off x="418119" y="756348"/>
            <a:ext cx="15217" cy="20561"/>
          </a:xfrm>
          <a:custGeom>
            <a:avLst/>
            <a:gdLst/>
            <a:ahLst/>
            <a:cxnLst/>
            <a:rect l="l" t="t" r="r" b="b"/>
            <a:pathLst>
              <a:path w="15217" h="20561">
                <a:moveTo>
                  <a:pt x="5415" y="5072"/>
                </a:moveTo>
                <a:lnTo>
                  <a:pt x="5357" y="7933"/>
                </a:lnTo>
                <a:lnTo>
                  <a:pt x="5471" y="10686"/>
                </a:lnTo>
                <a:lnTo>
                  <a:pt x="5584" y="13222"/>
                </a:lnTo>
                <a:lnTo>
                  <a:pt x="3705" y="12952"/>
                </a:lnTo>
                <a:lnTo>
                  <a:pt x="1881" y="12628"/>
                </a:lnTo>
                <a:lnTo>
                  <a:pt x="56" y="12250"/>
                </a:lnTo>
                <a:lnTo>
                  <a:pt x="0" y="12736"/>
                </a:lnTo>
                <a:lnTo>
                  <a:pt x="1824" y="13114"/>
                </a:lnTo>
                <a:lnTo>
                  <a:pt x="3705" y="13438"/>
                </a:lnTo>
                <a:lnTo>
                  <a:pt x="5643" y="13761"/>
                </a:lnTo>
                <a:lnTo>
                  <a:pt x="5755" y="16189"/>
                </a:lnTo>
                <a:lnTo>
                  <a:pt x="5985" y="18456"/>
                </a:lnTo>
                <a:lnTo>
                  <a:pt x="6325" y="20561"/>
                </a:lnTo>
                <a:lnTo>
                  <a:pt x="6384" y="16244"/>
                </a:lnTo>
                <a:lnTo>
                  <a:pt x="6213" y="13816"/>
                </a:lnTo>
                <a:lnTo>
                  <a:pt x="6098" y="10739"/>
                </a:lnTo>
                <a:lnTo>
                  <a:pt x="6041" y="8041"/>
                </a:lnTo>
                <a:lnTo>
                  <a:pt x="6098" y="5180"/>
                </a:lnTo>
                <a:lnTo>
                  <a:pt x="9004" y="5613"/>
                </a:lnTo>
                <a:lnTo>
                  <a:pt x="12025" y="5883"/>
                </a:lnTo>
                <a:lnTo>
                  <a:pt x="15104" y="6099"/>
                </a:lnTo>
                <a:lnTo>
                  <a:pt x="15104" y="11658"/>
                </a:lnTo>
                <a:lnTo>
                  <a:pt x="15160" y="14194"/>
                </a:lnTo>
                <a:lnTo>
                  <a:pt x="15217" y="16838"/>
                </a:lnTo>
                <a:lnTo>
                  <a:pt x="15217" y="0"/>
                </a:lnTo>
                <a:lnTo>
                  <a:pt x="15160" y="1888"/>
                </a:lnTo>
                <a:lnTo>
                  <a:pt x="15160" y="3724"/>
                </a:lnTo>
                <a:lnTo>
                  <a:pt x="15104" y="5505"/>
                </a:lnTo>
                <a:lnTo>
                  <a:pt x="12025" y="5288"/>
                </a:lnTo>
                <a:lnTo>
                  <a:pt x="9004" y="5019"/>
                </a:lnTo>
                <a:lnTo>
                  <a:pt x="6098" y="4588"/>
                </a:lnTo>
                <a:lnTo>
                  <a:pt x="6098" y="3777"/>
                </a:lnTo>
                <a:lnTo>
                  <a:pt x="5643" y="4102"/>
                </a:lnTo>
                <a:lnTo>
                  <a:pt x="5185" y="4425"/>
                </a:lnTo>
                <a:lnTo>
                  <a:pt x="4845" y="4966"/>
                </a:lnTo>
                <a:lnTo>
                  <a:pt x="5415" y="5072"/>
                </a:lnTo>
                <a:close/>
              </a:path>
            </a:pathLst>
          </a:custGeom>
          <a:solidFill>
            <a:srgbClr val="42ABD5"/>
          </a:solidFill>
        </p:spPr>
        <p:txBody>
          <a:bodyPr wrap="square" lIns="0" tIns="0" rIns="0" bIns="0" rtlCol="0">
            <a:noAutofit/>
          </a:bodyPr>
          <a:lstStyle/>
          <a:p>
            <a:endParaRPr/>
          </a:p>
        </p:txBody>
      </p:sp>
      <p:sp>
        <p:nvSpPr>
          <p:cNvPr id="651" name="object 651"/>
          <p:cNvSpPr/>
          <p:nvPr/>
        </p:nvSpPr>
        <p:spPr>
          <a:xfrm>
            <a:off x="424217" y="767087"/>
            <a:ext cx="9119" cy="6099"/>
          </a:xfrm>
          <a:custGeom>
            <a:avLst/>
            <a:gdLst/>
            <a:ahLst/>
            <a:cxnLst/>
            <a:rect l="l" t="t" r="r" b="b"/>
            <a:pathLst>
              <a:path w="9119" h="6099">
                <a:moveTo>
                  <a:pt x="0" y="0"/>
                </a:moveTo>
                <a:lnTo>
                  <a:pt x="114" y="3077"/>
                </a:lnTo>
                <a:lnTo>
                  <a:pt x="3020" y="3508"/>
                </a:lnTo>
                <a:lnTo>
                  <a:pt x="5985" y="3777"/>
                </a:lnTo>
                <a:lnTo>
                  <a:pt x="9062" y="3939"/>
                </a:lnTo>
                <a:lnTo>
                  <a:pt x="9119" y="6099"/>
                </a:lnTo>
                <a:lnTo>
                  <a:pt x="9062" y="3455"/>
                </a:lnTo>
                <a:lnTo>
                  <a:pt x="5985" y="3291"/>
                </a:lnTo>
                <a:lnTo>
                  <a:pt x="3020" y="2969"/>
                </a:lnTo>
                <a:lnTo>
                  <a:pt x="114" y="2591"/>
                </a:lnTo>
                <a:lnTo>
                  <a:pt x="0" y="0"/>
                </a:lnTo>
                <a:close/>
              </a:path>
            </a:pathLst>
          </a:custGeom>
          <a:solidFill>
            <a:srgbClr val="42ABD5"/>
          </a:solidFill>
        </p:spPr>
        <p:txBody>
          <a:bodyPr wrap="square" lIns="0" tIns="0" rIns="0" bIns="0" rtlCol="0">
            <a:noAutofit/>
          </a:bodyPr>
          <a:lstStyle/>
          <a:p>
            <a:endParaRPr/>
          </a:p>
        </p:txBody>
      </p:sp>
      <p:sp>
        <p:nvSpPr>
          <p:cNvPr id="652" name="object 652"/>
          <p:cNvSpPr/>
          <p:nvPr/>
        </p:nvSpPr>
        <p:spPr>
          <a:xfrm>
            <a:off x="433963" y="770649"/>
            <a:ext cx="8037" cy="594"/>
          </a:xfrm>
          <a:custGeom>
            <a:avLst/>
            <a:gdLst/>
            <a:ahLst/>
            <a:cxnLst/>
            <a:rect l="l" t="t" r="r" b="b"/>
            <a:pathLst>
              <a:path w="8037" h="594">
                <a:moveTo>
                  <a:pt x="0" y="432"/>
                </a:moveTo>
                <a:lnTo>
                  <a:pt x="2338" y="541"/>
                </a:lnTo>
                <a:lnTo>
                  <a:pt x="4730" y="594"/>
                </a:lnTo>
                <a:lnTo>
                  <a:pt x="7125" y="541"/>
                </a:lnTo>
                <a:lnTo>
                  <a:pt x="8037" y="541"/>
                </a:lnTo>
                <a:lnTo>
                  <a:pt x="7979" y="0"/>
                </a:lnTo>
                <a:lnTo>
                  <a:pt x="7125" y="0"/>
                </a:lnTo>
                <a:lnTo>
                  <a:pt x="4730" y="55"/>
                </a:lnTo>
                <a:lnTo>
                  <a:pt x="2338" y="0"/>
                </a:lnTo>
                <a:lnTo>
                  <a:pt x="0" y="432"/>
                </a:lnTo>
                <a:close/>
              </a:path>
            </a:pathLst>
          </a:custGeom>
          <a:solidFill>
            <a:srgbClr val="42ABD5"/>
          </a:solidFill>
        </p:spPr>
        <p:txBody>
          <a:bodyPr wrap="square" lIns="0" tIns="0" rIns="0" bIns="0" rtlCol="0">
            <a:noAutofit/>
          </a:bodyPr>
          <a:lstStyle/>
          <a:p>
            <a:endParaRPr/>
          </a:p>
        </p:txBody>
      </p:sp>
      <p:sp>
        <p:nvSpPr>
          <p:cNvPr id="653" name="object 653"/>
          <p:cNvSpPr/>
          <p:nvPr/>
        </p:nvSpPr>
        <p:spPr>
          <a:xfrm>
            <a:off x="434134" y="778368"/>
            <a:ext cx="9576" cy="6150"/>
          </a:xfrm>
          <a:custGeom>
            <a:avLst/>
            <a:gdLst/>
            <a:ahLst/>
            <a:cxnLst/>
            <a:rect l="l" t="t" r="r" b="b"/>
            <a:pathLst>
              <a:path w="9576" h="6150">
                <a:moveTo>
                  <a:pt x="9405" y="1995"/>
                </a:moveTo>
                <a:lnTo>
                  <a:pt x="9290" y="3775"/>
                </a:lnTo>
                <a:lnTo>
                  <a:pt x="9177" y="5395"/>
                </a:lnTo>
                <a:lnTo>
                  <a:pt x="7979" y="5450"/>
                </a:lnTo>
                <a:lnTo>
                  <a:pt x="3818" y="5450"/>
                </a:lnTo>
                <a:lnTo>
                  <a:pt x="2108" y="5395"/>
                </a:lnTo>
                <a:lnTo>
                  <a:pt x="398" y="5342"/>
                </a:lnTo>
                <a:lnTo>
                  <a:pt x="229" y="3722"/>
                </a:lnTo>
                <a:lnTo>
                  <a:pt x="0" y="5664"/>
                </a:lnTo>
                <a:lnTo>
                  <a:pt x="457" y="5881"/>
                </a:lnTo>
                <a:lnTo>
                  <a:pt x="457" y="5719"/>
                </a:lnTo>
                <a:lnTo>
                  <a:pt x="2108" y="5773"/>
                </a:lnTo>
                <a:lnTo>
                  <a:pt x="3818" y="5828"/>
                </a:lnTo>
                <a:lnTo>
                  <a:pt x="7979" y="5828"/>
                </a:lnTo>
                <a:lnTo>
                  <a:pt x="9177" y="5773"/>
                </a:lnTo>
                <a:lnTo>
                  <a:pt x="9119" y="6150"/>
                </a:lnTo>
                <a:lnTo>
                  <a:pt x="9576" y="5773"/>
                </a:lnTo>
                <a:lnTo>
                  <a:pt x="9461" y="0"/>
                </a:lnTo>
                <a:lnTo>
                  <a:pt x="9405" y="1995"/>
                </a:lnTo>
                <a:close/>
              </a:path>
            </a:pathLst>
          </a:custGeom>
          <a:solidFill>
            <a:srgbClr val="47ADD7"/>
          </a:solidFill>
        </p:spPr>
        <p:txBody>
          <a:bodyPr wrap="square" lIns="0" tIns="0" rIns="0" bIns="0" rtlCol="0">
            <a:noAutofit/>
          </a:bodyPr>
          <a:lstStyle/>
          <a:p>
            <a:endParaRPr/>
          </a:p>
        </p:txBody>
      </p:sp>
      <p:sp>
        <p:nvSpPr>
          <p:cNvPr id="654" name="object 654"/>
          <p:cNvSpPr/>
          <p:nvPr/>
        </p:nvSpPr>
        <p:spPr>
          <a:xfrm>
            <a:off x="433963" y="756511"/>
            <a:ext cx="20062" cy="27629"/>
          </a:xfrm>
          <a:custGeom>
            <a:avLst/>
            <a:gdLst/>
            <a:ahLst/>
            <a:cxnLst/>
            <a:rect l="l" t="t" r="r" b="b"/>
            <a:pathLst>
              <a:path w="20062" h="27629">
                <a:moveTo>
                  <a:pt x="9747" y="8850"/>
                </a:moveTo>
                <a:lnTo>
                  <a:pt x="9747" y="14084"/>
                </a:lnTo>
                <a:lnTo>
                  <a:pt x="8891" y="14137"/>
                </a:lnTo>
                <a:lnTo>
                  <a:pt x="7125" y="14137"/>
                </a:lnTo>
                <a:lnTo>
                  <a:pt x="4730" y="14192"/>
                </a:lnTo>
                <a:lnTo>
                  <a:pt x="2338" y="14137"/>
                </a:lnTo>
                <a:lnTo>
                  <a:pt x="0" y="14570"/>
                </a:lnTo>
                <a:lnTo>
                  <a:pt x="2338" y="14678"/>
                </a:lnTo>
                <a:lnTo>
                  <a:pt x="4730" y="14731"/>
                </a:lnTo>
                <a:lnTo>
                  <a:pt x="7125" y="14678"/>
                </a:lnTo>
                <a:lnTo>
                  <a:pt x="8891" y="14678"/>
                </a:lnTo>
                <a:lnTo>
                  <a:pt x="9747" y="14623"/>
                </a:lnTo>
                <a:lnTo>
                  <a:pt x="9747" y="16728"/>
                </a:lnTo>
                <a:lnTo>
                  <a:pt x="9689" y="18725"/>
                </a:lnTo>
                <a:lnTo>
                  <a:pt x="9747" y="27629"/>
                </a:lnTo>
                <a:lnTo>
                  <a:pt x="10716" y="27576"/>
                </a:lnTo>
                <a:lnTo>
                  <a:pt x="11741" y="27521"/>
                </a:lnTo>
                <a:lnTo>
                  <a:pt x="12653" y="27467"/>
                </a:lnTo>
                <a:lnTo>
                  <a:pt x="13394" y="27306"/>
                </a:lnTo>
                <a:lnTo>
                  <a:pt x="14079" y="27090"/>
                </a:lnTo>
                <a:lnTo>
                  <a:pt x="14705" y="26928"/>
                </a:lnTo>
                <a:lnTo>
                  <a:pt x="13108" y="27037"/>
                </a:lnTo>
                <a:lnTo>
                  <a:pt x="11457" y="27143"/>
                </a:lnTo>
                <a:lnTo>
                  <a:pt x="9803" y="27251"/>
                </a:lnTo>
                <a:lnTo>
                  <a:pt x="9975" y="25632"/>
                </a:lnTo>
                <a:lnTo>
                  <a:pt x="10089" y="23851"/>
                </a:lnTo>
                <a:lnTo>
                  <a:pt x="10202" y="21801"/>
                </a:lnTo>
                <a:lnTo>
                  <a:pt x="13223" y="21693"/>
                </a:lnTo>
                <a:lnTo>
                  <a:pt x="16244" y="21423"/>
                </a:lnTo>
                <a:lnTo>
                  <a:pt x="19150" y="21045"/>
                </a:lnTo>
                <a:lnTo>
                  <a:pt x="18979" y="22611"/>
                </a:lnTo>
                <a:lnTo>
                  <a:pt x="18808" y="24067"/>
                </a:lnTo>
                <a:lnTo>
                  <a:pt x="18580" y="25362"/>
                </a:lnTo>
                <a:lnTo>
                  <a:pt x="19037" y="25148"/>
                </a:lnTo>
                <a:lnTo>
                  <a:pt x="19265" y="23851"/>
                </a:lnTo>
                <a:lnTo>
                  <a:pt x="19492" y="22503"/>
                </a:lnTo>
                <a:lnTo>
                  <a:pt x="19378" y="18239"/>
                </a:lnTo>
                <a:lnTo>
                  <a:pt x="19208" y="20181"/>
                </a:lnTo>
                <a:lnTo>
                  <a:pt x="19208" y="20614"/>
                </a:lnTo>
                <a:lnTo>
                  <a:pt x="16300" y="20992"/>
                </a:lnTo>
                <a:lnTo>
                  <a:pt x="13279" y="21262"/>
                </a:lnTo>
                <a:lnTo>
                  <a:pt x="10202" y="21370"/>
                </a:lnTo>
                <a:lnTo>
                  <a:pt x="10202" y="20559"/>
                </a:lnTo>
                <a:lnTo>
                  <a:pt x="10317" y="18725"/>
                </a:lnTo>
                <a:lnTo>
                  <a:pt x="10373" y="16728"/>
                </a:lnTo>
                <a:lnTo>
                  <a:pt x="10373" y="14623"/>
                </a:lnTo>
                <a:lnTo>
                  <a:pt x="13509" y="14462"/>
                </a:lnTo>
                <a:lnTo>
                  <a:pt x="10373" y="14084"/>
                </a:lnTo>
                <a:lnTo>
                  <a:pt x="10430" y="11547"/>
                </a:lnTo>
                <a:lnTo>
                  <a:pt x="10430" y="5989"/>
                </a:lnTo>
                <a:lnTo>
                  <a:pt x="13565" y="5828"/>
                </a:lnTo>
                <a:lnTo>
                  <a:pt x="16643" y="5558"/>
                </a:lnTo>
                <a:lnTo>
                  <a:pt x="19664" y="5180"/>
                </a:lnTo>
                <a:lnTo>
                  <a:pt x="19720" y="8039"/>
                </a:lnTo>
                <a:lnTo>
                  <a:pt x="20062" y="3345"/>
                </a:lnTo>
                <a:lnTo>
                  <a:pt x="19607" y="3075"/>
                </a:lnTo>
                <a:lnTo>
                  <a:pt x="19607" y="3561"/>
                </a:lnTo>
                <a:lnTo>
                  <a:pt x="19664" y="4100"/>
                </a:lnTo>
                <a:lnTo>
                  <a:pt x="19664" y="4586"/>
                </a:lnTo>
                <a:lnTo>
                  <a:pt x="16643" y="4964"/>
                </a:lnTo>
                <a:lnTo>
                  <a:pt x="13565" y="5233"/>
                </a:lnTo>
                <a:lnTo>
                  <a:pt x="10430" y="5395"/>
                </a:lnTo>
                <a:lnTo>
                  <a:pt x="10430" y="3669"/>
                </a:lnTo>
                <a:lnTo>
                  <a:pt x="10373" y="1887"/>
                </a:lnTo>
                <a:lnTo>
                  <a:pt x="10373" y="53"/>
                </a:lnTo>
                <a:lnTo>
                  <a:pt x="10089" y="0"/>
                </a:lnTo>
                <a:lnTo>
                  <a:pt x="9747" y="8850"/>
                </a:lnTo>
                <a:close/>
              </a:path>
            </a:pathLst>
          </a:custGeom>
          <a:solidFill>
            <a:srgbClr val="47ADD7"/>
          </a:solidFill>
        </p:spPr>
        <p:txBody>
          <a:bodyPr wrap="square" lIns="0" tIns="0" rIns="0" bIns="0" rtlCol="0">
            <a:noAutofit/>
          </a:bodyPr>
          <a:lstStyle/>
          <a:p>
            <a:endParaRPr/>
          </a:p>
        </p:txBody>
      </p:sp>
      <p:sp>
        <p:nvSpPr>
          <p:cNvPr id="655" name="object 655"/>
          <p:cNvSpPr/>
          <p:nvPr/>
        </p:nvSpPr>
        <p:spPr>
          <a:xfrm>
            <a:off x="444337" y="759856"/>
            <a:ext cx="16699" cy="19158"/>
          </a:xfrm>
          <a:custGeom>
            <a:avLst/>
            <a:gdLst/>
            <a:ahLst/>
            <a:cxnLst/>
            <a:rect l="l" t="t" r="r" b="b"/>
            <a:pathLst>
              <a:path w="16699" h="19158">
                <a:moveTo>
                  <a:pt x="9346" y="17214"/>
                </a:moveTo>
                <a:lnTo>
                  <a:pt x="9346" y="16891"/>
                </a:lnTo>
                <a:lnTo>
                  <a:pt x="9574" y="14894"/>
                </a:lnTo>
                <a:lnTo>
                  <a:pt x="9689" y="12736"/>
                </a:lnTo>
                <a:lnTo>
                  <a:pt x="9803" y="10414"/>
                </a:lnTo>
                <a:lnTo>
                  <a:pt x="12140" y="10091"/>
                </a:lnTo>
                <a:lnTo>
                  <a:pt x="14476" y="9659"/>
                </a:lnTo>
                <a:lnTo>
                  <a:pt x="16699" y="9228"/>
                </a:lnTo>
                <a:lnTo>
                  <a:pt x="16584" y="8688"/>
                </a:lnTo>
                <a:lnTo>
                  <a:pt x="14419" y="9174"/>
                </a:lnTo>
                <a:lnTo>
                  <a:pt x="12140" y="9552"/>
                </a:lnTo>
                <a:lnTo>
                  <a:pt x="9860" y="9875"/>
                </a:lnTo>
                <a:lnTo>
                  <a:pt x="9916" y="7339"/>
                </a:lnTo>
                <a:lnTo>
                  <a:pt x="9975" y="4586"/>
                </a:lnTo>
                <a:lnTo>
                  <a:pt x="9916" y="1727"/>
                </a:lnTo>
                <a:lnTo>
                  <a:pt x="10544" y="1619"/>
                </a:lnTo>
                <a:lnTo>
                  <a:pt x="11171" y="1564"/>
                </a:lnTo>
                <a:lnTo>
                  <a:pt x="11797" y="1457"/>
                </a:lnTo>
                <a:lnTo>
                  <a:pt x="11171" y="971"/>
                </a:lnTo>
                <a:lnTo>
                  <a:pt x="10373" y="1080"/>
                </a:lnTo>
                <a:lnTo>
                  <a:pt x="9916" y="1133"/>
                </a:lnTo>
                <a:lnTo>
                  <a:pt x="9916" y="485"/>
                </a:lnTo>
                <a:lnTo>
                  <a:pt x="9689" y="0"/>
                </a:lnTo>
                <a:lnTo>
                  <a:pt x="9346" y="4694"/>
                </a:lnTo>
                <a:lnTo>
                  <a:pt x="9290" y="7394"/>
                </a:lnTo>
                <a:lnTo>
                  <a:pt x="9233" y="9930"/>
                </a:lnTo>
                <a:lnTo>
                  <a:pt x="6269" y="10308"/>
                </a:lnTo>
                <a:lnTo>
                  <a:pt x="3192" y="10577"/>
                </a:lnTo>
                <a:lnTo>
                  <a:pt x="0" y="10739"/>
                </a:lnTo>
                <a:lnTo>
                  <a:pt x="3135" y="11117"/>
                </a:lnTo>
                <a:lnTo>
                  <a:pt x="6213" y="10847"/>
                </a:lnTo>
                <a:lnTo>
                  <a:pt x="9233" y="10469"/>
                </a:lnTo>
                <a:lnTo>
                  <a:pt x="9119" y="12736"/>
                </a:lnTo>
                <a:lnTo>
                  <a:pt x="9004" y="14894"/>
                </a:lnTo>
                <a:lnTo>
                  <a:pt x="9119" y="19158"/>
                </a:lnTo>
                <a:lnTo>
                  <a:pt x="9290" y="17647"/>
                </a:lnTo>
                <a:lnTo>
                  <a:pt x="11114" y="17377"/>
                </a:lnTo>
                <a:lnTo>
                  <a:pt x="12937" y="17106"/>
                </a:lnTo>
                <a:lnTo>
                  <a:pt x="14705" y="16783"/>
                </a:lnTo>
                <a:lnTo>
                  <a:pt x="15046" y="16244"/>
                </a:lnTo>
                <a:lnTo>
                  <a:pt x="13165" y="16622"/>
                </a:lnTo>
                <a:lnTo>
                  <a:pt x="11284" y="16945"/>
                </a:lnTo>
                <a:lnTo>
                  <a:pt x="9346" y="17214"/>
                </a:lnTo>
                <a:close/>
              </a:path>
            </a:pathLst>
          </a:custGeom>
          <a:solidFill>
            <a:srgbClr val="47ADD7"/>
          </a:solidFill>
        </p:spPr>
        <p:txBody>
          <a:bodyPr wrap="square" lIns="0" tIns="0" rIns="0" bIns="0" rtlCol="0">
            <a:noAutofit/>
          </a:bodyPr>
          <a:lstStyle/>
          <a:p>
            <a:endParaRPr/>
          </a:p>
        </p:txBody>
      </p:sp>
      <p:sp>
        <p:nvSpPr>
          <p:cNvPr id="656" name="object 656"/>
          <p:cNvSpPr/>
          <p:nvPr/>
        </p:nvSpPr>
        <p:spPr>
          <a:xfrm>
            <a:off x="424161" y="756781"/>
            <a:ext cx="9689" cy="18456"/>
          </a:xfrm>
          <a:custGeom>
            <a:avLst/>
            <a:gdLst/>
            <a:ahLst/>
            <a:cxnLst/>
            <a:rect l="l" t="t" r="r" b="b"/>
            <a:pathLst>
              <a:path w="9689" h="18456">
                <a:moveTo>
                  <a:pt x="9175" y="106"/>
                </a:moveTo>
                <a:lnTo>
                  <a:pt x="9119" y="1780"/>
                </a:lnTo>
                <a:lnTo>
                  <a:pt x="9119" y="3453"/>
                </a:lnTo>
                <a:lnTo>
                  <a:pt x="9062" y="5072"/>
                </a:lnTo>
                <a:lnTo>
                  <a:pt x="5983" y="4856"/>
                </a:lnTo>
                <a:lnTo>
                  <a:pt x="2962" y="4586"/>
                </a:lnTo>
                <a:lnTo>
                  <a:pt x="56" y="4155"/>
                </a:lnTo>
                <a:lnTo>
                  <a:pt x="0" y="7608"/>
                </a:lnTo>
                <a:lnTo>
                  <a:pt x="56" y="4747"/>
                </a:lnTo>
                <a:lnTo>
                  <a:pt x="2962" y="5180"/>
                </a:lnTo>
                <a:lnTo>
                  <a:pt x="5983" y="5450"/>
                </a:lnTo>
                <a:lnTo>
                  <a:pt x="9062" y="5666"/>
                </a:lnTo>
                <a:lnTo>
                  <a:pt x="9062" y="11225"/>
                </a:lnTo>
                <a:lnTo>
                  <a:pt x="9119" y="13761"/>
                </a:lnTo>
                <a:lnTo>
                  <a:pt x="9175" y="16405"/>
                </a:lnTo>
                <a:lnTo>
                  <a:pt x="9231" y="18456"/>
                </a:lnTo>
                <a:lnTo>
                  <a:pt x="9689" y="0"/>
                </a:lnTo>
                <a:lnTo>
                  <a:pt x="9175" y="106"/>
                </a:lnTo>
                <a:close/>
              </a:path>
            </a:pathLst>
          </a:custGeom>
          <a:solidFill>
            <a:srgbClr val="47ADD7"/>
          </a:solidFill>
        </p:spPr>
        <p:txBody>
          <a:bodyPr wrap="square" lIns="0" tIns="0" rIns="0" bIns="0" rtlCol="0">
            <a:noAutofit/>
          </a:bodyPr>
          <a:lstStyle/>
          <a:p>
            <a:endParaRPr/>
          </a:p>
        </p:txBody>
      </p:sp>
      <p:sp>
        <p:nvSpPr>
          <p:cNvPr id="657" name="object 657"/>
          <p:cNvSpPr/>
          <p:nvPr/>
        </p:nvSpPr>
        <p:spPr>
          <a:xfrm>
            <a:off x="418633" y="756456"/>
            <a:ext cx="25419" cy="27684"/>
          </a:xfrm>
          <a:custGeom>
            <a:avLst/>
            <a:gdLst/>
            <a:ahLst/>
            <a:cxnLst/>
            <a:rect l="l" t="t" r="r" b="b"/>
            <a:pathLst>
              <a:path w="25419" h="27684">
                <a:moveTo>
                  <a:pt x="15388" y="18780"/>
                </a:moveTo>
                <a:lnTo>
                  <a:pt x="15330" y="16783"/>
                </a:lnTo>
                <a:lnTo>
                  <a:pt x="15330" y="14625"/>
                </a:lnTo>
                <a:lnTo>
                  <a:pt x="17668" y="14192"/>
                </a:lnTo>
                <a:lnTo>
                  <a:pt x="15273" y="14086"/>
                </a:lnTo>
                <a:lnTo>
                  <a:pt x="15273" y="8850"/>
                </a:lnTo>
                <a:lnTo>
                  <a:pt x="15330" y="5991"/>
                </a:lnTo>
                <a:lnTo>
                  <a:pt x="17269" y="6097"/>
                </a:lnTo>
                <a:lnTo>
                  <a:pt x="19206" y="6152"/>
                </a:lnTo>
                <a:lnTo>
                  <a:pt x="22511" y="6152"/>
                </a:lnTo>
                <a:lnTo>
                  <a:pt x="23766" y="6097"/>
                </a:lnTo>
                <a:lnTo>
                  <a:pt x="25019" y="6097"/>
                </a:lnTo>
                <a:lnTo>
                  <a:pt x="25077" y="8905"/>
                </a:lnTo>
                <a:lnTo>
                  <a:pt x="25419" y="55"/>
                </a:lnTo>
                <a:lnTo>
                  <a:pt x="24906" y="0"/>
                </a:lnTo>
                <a:lnTo>
                  <a:pt x="24962" y="1888"/>
                </a:lnTo>
                <a:lnTo>
                  <a:pt x="25019" y="3669"/>
                </a:lnTo>
                <a:lnTo>
                  <a:pt x="25019" y="5450"/>
                </a:lnTo>
                <a:lnTo>
                  <a:pt x="23766" y="5505"/>
                </a:lnTo>
                <a:lnTo>
                  <a:pt x="22511" y="5558"/>
                </a:lnTo>
                <a:lnTo>
                  <a:pt x="19206" y="5558"/>
                </a:lnTo>
                <a:lnTo>
                  <a:pt x="17269" y="5505"/>
                </a:lnTo>
                <a:lnTo>
                  <a:pt x="15330" y="5397"/>
                </a:lnTo>
                <a:lnTo>
                  <a:pt x="15388" y="3724"/>
                </a:lnTo>
                <a:lnTo>
                  <a:pt x="15388" y="2050"/>
                </a:lnTo>
                <a:lnTo>
                  <a:pt x="15444" y="269"/>
                </a:lnTo>
                <a:lnTo>
                  <a:pt x="15217" y="324"/>
                </a:lnTo>
                <a:lnTo>
                  <a:pt x="14760" y="18780"/>
                </a:lnTo>
                <a:lnTo>
                  <a:pt x="14874" y="20614"/>
                </a:lnTo>
                <a:lnTo>
                  <a:pt x="14931" y="21100"/>
                </a:lnTo>
                <a:lnTo>
                  <a:pt x="14931" y="21370"/>
                </a:lnTo>
                <a:lnTo>
                  <a:pt x="11968" y="21208"/>
                </a:lnTo>
                <a:lnTo>
                  <a:pt x="9119" y="20939"/>
                </a:lnTo>
                <a:lnTo>
                  <a:pt x="6325" y="20506"/>
                </a:lnTo>
                <a:lnTo>
                  <a:pt x="6041" y="18456"/>
                </a:lnTo>
                <a:lnTo>
                  <a:pt x="5870" y="16136"/>
                </a:lnTo>
                <a:lnTo>
                  <a:pt x="5699" y="13708"/>
                </a:lnTo>
                <a:lnTo>
                  <a:pt x="8605" y="14139"/>
                </a:lnTo>
                <a:lnTo>
                  <a:pt x="11570" y="14408"/>
                </a:lnTo>
                <a:lnTo>
                  <a:pt x="14647" y="14570"/>
                </a:lnTo>
                <a:lnTo>
                  <a:pt x="14703" y="16730"/>
                </a:lnTo>
                <a:lnTo>
                  <a:pt x="14647" y="14086"/>
                </a:lnTo>
                <a:lnTo>
                  <a:pt x="11570" y="13922"/>
                </a:lnTo>
                <a:lnTo>
                  <a:pt x="8605" y="13600"/>
                </a:lnTo>
                <a:lnTo>
                  <a:pt x="5699" y="13222"/>
                </a:lnTo>
                <a:lnTo>
                  <a:pt x="5584" y="10631"/>
                </a:lnTo>
                <a:lnTo>
                  <a:pt x="5528" y="7933"/>
                </a:lnTo>
                <a:lnTo>
                  <a:pt x="5584" y="4480"/>
                </a:lnTo>
                <a:lnTo>
                  <a:pt x="5300" y="4533"/>
                </a:lnTo>
                <a:lnTo>
                  <a:pt x="4901" y="4964"/>
                </a:lnTo>
                <a:lnTo>
                  <a:pt x="4843" y="7825"/>
                </a:lnTo>
                <a:lnTo>
                  <a:pt x="4958" y="10577"/>
                </a:lnTo>
                <a:lnTo>
                  <a:pt x="5071" y="13114"/>
                </a:lnTo>
                <a:lnTo>
                  <a:pt x="3361" y="12844"/>
                </a:lnTo>
                <a:lnTo>
                  <a:pt x="1709" y="12574"/>
                </a:lnTo>
                <a:lnTo>
                  <a:pt x="112" y="12250"/>
                </a:lnTo>
                <a:lnTo>
                  <a:pt x="0" y="12736"/>
                </a:lnTo>
                <a:lnTo>
                  <a:pt x="1651" y="13059"/>
                </a:lnTo>
                <a:lnTo>
                  <a:pt x="3361" y="13383"/>
                </a:lnTo>
                <a:lnTo>
                  <a:pt x="5129" y="13653"/>
                </a:lnTo>
                <a:lnTo>
                  <a:pt x="5242" y="16081"/>
                </a:lnTo>
                <a:lnTo>
                  <a:pt x="5471" y="18348"/>
                </a:lnTo>
                <a:lnTo>
                  <a:pt x="5812" y="20453"/>
                </a:lnTo>
                <a:lnTo>
                  <a:pt x="4444" y="20236"/>
                </a:lnTo>
                <a:lnTo>
                  <a:pt x="3077" y="20022"/>
                </a:lnTo>
                <a:lnTo>
                  <a:pt x="1766" y="19805"/>
                </a:lnTo>
                <a:lnTo>
                  <a:pt x="2108" y="20291"/>
                </a:lnTo>
                <a:lnTo>
                  <a:pt x="3361" y="20506"/>
                </a:lnTo>
                <a:lnTo>
                  <a:pt x="4559" y="20722"/>
                </a:lnTo>
                <a:lnTo>
                  <a:pt x="5870" y="20884"/>
                </a:lnTo>
                <a:lnTo>
                  <a:pt x="6041" y="22072"/>
                </a:lnTo>
                <a:lnTo>
                  <a:pt x="6269" y="23206"/>
                </a:lnTo>
                <a:lnTo>
                  <a:pt x="6496" y="24284"/>
                </a:lnTo>
                <a:lnTo>
                  <a:pt x="7010" y="24608"/>
                </a:lnTo>
                <a:lnTo>
                  <a:pt x="6780" y="23475"/>
                </a:lnTo>
                <a:lnTo>
                  <a:pt x="6553" y="22289"/>
                </a:lnTo>
                <a:lnTo>
                  <a:pt x="6382" y="20992"/>
                </a:lnTo>
                <a:lnTo>
                  <a:pt x="9175" y="21370"/>
                </a:lnTo>
                <a:lnTo>
                  <a:pt x="12025" y="21639"/>
                </a:lnTo>
                <a:lnTo>
                  <a:pt x="14931" y="21803"/>
                </a:lnTo>
                <a:lnTo>
                  <a:pt x="15046" y="23800"/>
                </a:lnTo>
                <a:lnTo>
                  <a:pt x="15273" y="25634"/>
                </a:lnTo>
                <a:lnTo>
                  <a:pt x="15444" y="27198"/>
                </a:lnTo>
                <a:lnTo>
                  <a:pt x="14476" y="27145"/>
                </a:lnTo>
                <a:lnTo>
                  <a:pt x="13507" y="27092"/>
                </a:lnTo>
                <a:lnTo>
                  <a:pt x="12538" y="27037"/>
                </a:lnTo>
                <a:lnTo>
                  <a:pt x="13221" y="27198"/>
                </a:lnTo>
                <a:lnTo>
                  <a:pt x="13906" y="27414"/>
                </a:lnTo>
                <a:lnTo>
                  <a:pt x="14591" y="27522"/>
                </a:lnTo>
                <a:lnTo>
                  <a:pt x="14874" y="27576"/>
                </a:lnTo>
                <a:lnTo>
                  <a:pt x="15501" y="27576"/>
                </a:lnTo>
                <a:lnTo>
                  <a:pt x="15730" y="25634"/>
                </a:lnTo>
                <a:lnTo>
                  <a:pt x="15616" y="23853"/>
                </a:lnTo>
                <a:lnTo>
                  <a:pt x="15501" y="21856"/>
                </a:lnTo>
                <a:lnTo>
                  <a:pt x="17382" y="21911"/>
                </a:lnTo>
                <a:lnTo>
                  <a:pt x="19319" y="21964"/>
                </a:lnTo>
                <a:lnTo>
                  <a:pt x="23766" y="21964"/>
                </a:lnTo>
                <a:lnTo>
                  <a:pt x="24962" y="21911"/>
                </a:lnTo>
                <a:lnTo>
                  <a:pt x="25077" y="27684"/>
                </a:lnTo>
                <a:lnTo>
                  <a:pt x="25019" y="18780"/>
                </a:lnTo>
                <a:lnTo>
                  <a:pt x="24962" y="20614"/>
                </a:lnTo>
                <a:lnTo>
                  <a:pt x="24962" y="21425"/>
                </a:lnTo>
                <a:lnTo>
                  <a:pt x="23766" y="21478"/>
                </a:lnTo>
                <a:lnTo>
                  <a:pt x="22511" y="21533"/>
                </a:lnTo>
                <a:lnTo>
                  <a:pt x="19319" y="21533"/>
                </a:lnTo>
                <a:lnTo>
                  <a:pt x="17382" y="21478"/>
                </a:lnTo>
                <a:lnTo>
                  <a:pt x="15501" y="21370"/>
                </a:lnTo>
                <a:lnTo>
                  <a:pt x="15444" y="20884"/>
                </a:lnTo>
                <a:lnTo>
                  <a:pt x="15444" y="20614"/>
                </a:lnTo>
                <a:lnTo>
                  <a:pt x="15388" y="18780"/>
                </a:lnTo>
                <a:close/>
              </a:path>
            </a:pathLst>
          </a:custGeom>
          <a:solidFill>
            <a:srgbClr val="47ADD7"/>
          </a:solidFill>
        </p:spPr>
        <p:txBody>
          <a:bodyPr wrap="square" lIns="0" tIns="0" rIns="0" bIns="0" rtlCol="0">
            <a:noAutofit/>
          </a:bodyPr>
          <a:lstStyle/>
          <a:p>
            <a:endParaRPr/>
          </a:p>
        </p:txBody>
      </p:sp>
      <p:sp>
        <p:nvSpPr>
          <p:cNvPr id="658" name="object 658"/>
          <p:cNvSpPr/>
          <p:nvPr/>
        </p:nvSpPr>
        <p:spPr>
          <a:xfrm>
            <a:off x="434533" y="778368"/>
            <a:ext cx="9177" cy="6042"/>
          </a:xfrm>
          <a:custGeom>
            <a:avLst/>
            <a:gdLst/>
            <a:ahLst/>
            <a:cxnLst/>
            <a:rect l="l" t="t" r="r" b="b"/>
            <a:pathLst>
              <a:path w="9177" h="6042">
                <a:moveTo>
                  <a:pt x="9006" y="1995"/>
                </a:moveTo>
                <a:lnTo>
                  <a:pt x="8891" y="3775"/>
                </a:lnTo>
                <a:lnTo>
                  <a:pt x="8778" y="5395"/>
                </a:lnTo>
                <a:lnTo>
                  <a:pt x="7580" y="5450"/>
                </a:lnTo>
                <a:lnTo>
                  <a:pt x="3419" y="5450"/>
                </a:lnTo>
                <a:lnTo>
                  <a:pt x="1709" y="5395"/>
                </a:lnTo>
                <a:lnTo>
                  <a:pt x="0" y="5342"/>
                </a:lnTo>
                <a:lnTo>
                  <a:pt x="58" y="5773"/>
                </a:lnTo>
                <a:lnTo>
                  <a:pt x="1709" y="5773"/>
                </a:lnTo>
                <a:lnTo>
                  <a:pt x="3419" y="5828"/>
                </a:lnTo>
                <a:lnTo>
                  <a:pt x="7580" y="5828"/>
                </a:lnTo>
                <a:lnTo>
                  <a:pt x="8778" y="5773"/>
                </a:lnTo>
                <a:lnTo>
                  <a:pt x="8720" y="6042"/>
                </a:lnTo>
                <a:lnTo>
                  <a:pt x="9177" y="5773"/>
                </a:lnTo>
                <a:lnTo>
                  <a:pt x="9062" y="0"/>
                </a:lnTo>
                <a:lnTo>
                  <a:pt x="9006" y="1995"/>
                </a:lnTo>
                <a:close/>
              </a:path>
            </a:pathLst>
          </a:custGeom>
          <a:solidFill>
            <a:srgbClr val="47AED7"/>
          </a:solidFill>
        </p:spPr>
        <p:txBody>
          <a:bodyPr wrap="square" lIns="0" tIns="0" rIns="0" bIns="0" rtlCol="0">
            <a:noAutofit/>
          </a:bodyPr>
          <a:lstStyle/>
          <a:p>
            <a:endParaRPr/>
          </a:p>
        </p:txBody>
      </p:sp>
      <p:sp>
        <p:nvSpPr>
          <p:cNvPr id="659" name="object 659"/>
          <p:cNvSpPr/>
          <p:nvPr/>
        </p:nvSpPr>
        <p:spPr>
          <a:xfrm>
            <a:off x="420912" y="756942"/>
            <a:ext cx="27015" cy="27198"/>
          </a:xfrm>
          <a:custGeom>
            <a:avLst/>
            <a:gdLst/>
            <a:ahLst/>
            <a:cxnLst/>
            <a:rect l="l" t="t" r="r" b="b"/>
            <a:pathLst>
              <a:path w="27015" h="27198">
                <a:moveTo>
                  <a:pt x="11910" y="26820"/>
                </a:moveTo>
                <a:lnTo>
                  <a:pt x="12766" y="27037"/>
                </a:lnTo>
                <a:lnTo>
                  <a:pt x="13678" y="27198"/>
                </a:lnTo>
                <a:lnTo>
                  <a:pt x="13620" y="26767"/>
                </a:lnTo>
                <a:lnTo>
                  <a:pt x="13451" y="25148"/>
                </a:lnTo>
                <a:lnTo>
                  <a:pt x="13336" y="23367"/>
                </a:lnTo>
                <a:lnTo>
                  <a:pt x="13221" y="21370"/>
                </a:lnTo>
                <a:lnTo>
                  <a:pt x="15102" y="21425"/>
                </a:lnTo>
                <a:lnTo>
                  <a:pt x="17039" y="21478"/>
                </a:lnTo>
                <a:lnTo>
                  <a:pt x="21486" y="21478"/>
                </a:lnTo>
                <a:lnTo>
                  <a:pt x="22683" y="21425"/>
                </a:lnTo>
                <a:lnTo>
                  <a:pt x="22797" y="27198"/>
                </a:lnTo>
                <a:lnTo>
                  <a:pt x="23480" y="27145"/>
                </a:lnTo>
                <a:lnTo>
                  <a:pt x="24108" y="27145"/>
                </a:lnTo>
                <a:lnTo>
                  <a:pt x="24735" y="27090"/>
                </a:lnTo>
                <a:lnTo>
                  <a:pt x="25532" y="26928"/>
                </a:lnTo>
                <a:lnTo>
                  <a:pt x="26273" y="26767"/>
                </a:lnTo>
                <a:lnTo>
                  <a:pt x="27015" y="26551"/>
                </a:lnTo>
                <a:lnTo>
                  <a:pt x="25647" y="26659"/>
                </a:lnTo>
                <a:lnTo>
                  <a:pt x="24280" y="26767"/>
                </a:lnTo>
                <a:lnTo>
                  <a:pt x="22854" y="26820"/>
                </a:lnTo>
                <a:lnTo>
                  <a:pt x="22797" y="16297"/>
                </a:lnTo>
                <a:lnTo>
                  <a:pt x="22739" y="18294"/>
                </a:lnTo>
                <a:lnTo>
                  <a:pt x="22683" y="20128"/>
                </a:lnTo>
                <a:lnTo>
                  <a:pt x="22683" y="20939"/>
                </a:lnTo>
                <a:lnTo>
                  <a:pt x="21486" y="20992"/>
                </a:lnTo>
                <a:lnTo>
                  <a:pt x="20232" y="21047"/>
                </a:lnTo>
                <a:lnTo>
                  <a:pt x="17039" y="21047"/>
                </a:lnTo>
                <a:lnTo>
                  <a:pt x="15102" y="20992"/>
                </a:lnTo>
                <a:lnTo>
                  <a:pt x="13221" y="20884"/>
                </a:lnTo>
                <a:lnTo>
                  <a:pt x="13165" y="20398"/>
                </a:lnTo>
                <a:lnTo>
                  <a:pt x="13165" y="20128"/>
                </a:lnTo>
                <a:lnTo>
                  <a:pt x="13108" y="18294"/>
                </a:lnTo>
                <a:lnTo>
                  <a:pt x="13050" y="16297"/>
                </a:lnTo>
                <a:lnTo>
                  <a:pt x="13050" y="14139"/>
                </a:lnTo>
                <a:lnTo>
                  <a:pt x="15388" y="13706"/>
                </a:lnTo>
                <a:lnTo>
                  <a:pt x="12993" y="13600"/>
                </a:lnTo>
                <a:lnTo>
                  <a:pt x="12993" y="8364"/>
                </a:lnTo>
                <a:lnTo>
                  <a:pt x="13050" y="5505"/>
                </a:lnTo>
                <a:lnTo>
                  <a:pt x="14989" y="5611"/>
                </a:lnTo>
                <a:lnTo>
                  <a:pt x="16927" y="5666"/>
                </a:lnTo>
                <a:lnTo>
                  <a:pt x="20232" y="5666"/>
                </a:lnTo>
                <a:lnTo>
                  <a:pt x="21486" y="5611"/>
                </a:lnTo>
                <a:lnTo>
                  <a:pt x="22739" y="5611"/>
                </a:lnTo>
                <a:lnTo>
                  <a:pt x="22797" y="8419"/>
                </a:lnTo>
                <a:lnTo>
                  <a:pt x="23140" y="108"/>
                </a:lnTo>
                <a:lnTo>
                  <a:pt x="22626" y="0"/>
                </a:lnTo>
                <a:lnTo>
                  <a:pt x="22683" y="1727"/>
                </a:lnTo>
                <a:lnTo>
                  <a:pt x="22739" y="3344"/>
                </a:lnTo>
                <a:lnTo>
                  <a:pt x="22739" y="4964"/>
                </a:lnTo>
                <a:lnTo>
                  <a:pt x="21486" y="5019"/>
                </a:lnTo>
                <a:lnTo>
                  <a:pt x="20232" y="5072"/>
                </a:lnTo>
                <a:lnTo>
                  <a:pt x="16927" y="5072"/>
                </a:lnTo>
                <a:lnTo>
                  <a:pt x="14989" y="5019"/>
                </a:lnTo>
                <a:lnTo>
                  <a:pt x="13050" y="4911"/>
                </a:lnTo>
                <a:lnTo>
                  <a:pt x="13108" y="3453"/>
                </a:lnTo>
                <a:lnTo>
                  <a:pt x="13108" y="1888"/>
                </a:lnTo>
                <a:lnTo>
                  <a:pt x="13165" y="322"/>
                </a:lnTo>
                <a:lnTo>
                  <a:pt x="12937" y="377"/>
                </a:lnTo>
                <a:lnTo>
                  <a:pt x="12424" y="485"/>
                </a:lnTo>
                <a:lnTo>
                  <a:pt x="12367" y="1997"/>
                </a:lnTo>
                <a:lnTo>
                  <a:pt x="12367" y="3453"/>
                </a:lnTo>
                <a:lnTo>
                  <a:pt x="12311" y="4911"/>
                </a:lnTo>
                <a:lnTo>
                  <a:pt x="9461" y="4749"/>
                </a:lnTo>
                <a:lnTo>
                  <a:pt x="6668" y="4425"/>
                </a:lnTo>
                <a:lnTo>
                  <a:pt x="3989" y="4100"/>
                </a:lnTo>
                <a:lnTo>
                  <a:pt x="3762" y="4263"/>
                </a:lnTo>
                <a:lnTo>
                  <a:pt x="3304" y="4586"/>
                </a:lnTo>
                <a:lnTo>
                  <a:pt x="6210" y="5019"/>
                </a:lnTo>
                <a:lnTo>
                  <a:pt x="9231" y="5288"/>
                </a:lnTo>
                <a:lnTo>
                  <a:pt x="12311" y="5505"/>
                </a:lnTo>
                <a:lnTo>
                  <a:pt x="12311" y="11063"/>
                </a:lnTo>
                <a:lnTo>
                  <a:pt x="12367" y="13600"/>
                </a:lnTo>
                <a:lnTo>
                  <a:pt x="9290" y="13436"/>
                </a:lnTo>
                <a:lnTo>
                  <a:pt x="6325" y="13114"/>
                </a:lnTo>
                <a:lnTo>
                  <a:pt x="3419" y="12736"/>
                </a:lnTo>
                <a:lnTo>
                  <a:pt x="6325" y="13653"/>
                </a:lnTo>
                <a:lnTo>
                  <a:pt x="9290" y="13922"/>
                </a:lnTo>
                <a:lnTo>
                  <a:pt x="12367" y="14084"/>
                </a:lnTo>
                <a:lnTo>
                  <a:pt x="12424" y="16244"/>
                </a:lnTo>
                <a:lnTo>
                  <a:pt x="12480" y="18294"/>
                </a:lnTo>
                <a:lnTo>
                  <a:pt x="12595" y="20128"/>
                </a:lnTo>
                <a:lnTo>
                  <a:pt x="12651" y="20614"/>
                </a:lnTo>
                <a:lnTo>
                  <a:pt x="12651" y="20884"/>
                </a:lnTo>
                <a:lnTo>
                  <a:pt x="9689" y="20722"/>
                </a:lnTo>
                <a:lnTo>
                  <a:pt x="6839" y="20453"/>
                </a:lnTo>
                <a:lnTo>
                  <a:pt x="4046" y="20020"/>
                </a:lnTo>
                <a:lnTo>
                  <a:pt x="3762" y="17970"/>
                </a:lnTo>
                <a:lnTo>
                  <a:pt x="3590" y="15650"/>
                </a:lnTo>
                <a:lnTo>
                  <a:pt x="3532" y="19967"/>
                </a:lnTo>
                <a:lnTo>
                  <a:pt x="2336" y="19805"/>
                </a:lnTo>
                <a:lnTo>
                  <a:pt x="1139" y="19589"/>
                </a:lnTo>
                <a:lnTo>
                  <a:pt x="0" y="19373"/>
                </a:lnTo>
                <a:lnTo>
                  <a:pt x="342" y="19914"/>
                </a:lnTo>
                <a:lnTo>
                  <a:pt x="1423" y="20075"/>
                </a:lnTo>
                <a:lnTo>
                  <a:pt x="2507" y="20236"/>
                </a:lnTo>
                <a:lnTo>
                  <a:pt x="3590" y="20398"/>
                </a:lnTo>
                <a:lnTo>
                  <a:pt x="3762" y="21478"/>
                </a:lnTo>
                <a:lnTo>
                  <a:pt x="3931" y="22503"/>
                </a:lnTo>
                <a:lnTo>
                  <a:pt x="4102" y="23475"/>
                </a:lnTo>
                <a:lnTo>
                  <a:pt x="4672" y="23798"/>
                </a:lnTo>
                <a:lnTo>
                  <a:pt x="4444" y="22773"/>
                </a:lnTo>
                <a:lnTo>
                  <a:pt x="4273" y="21694"/>
                </a:lnTo>
                <a:lnTo>
                  <a:pt x="4102" y="20506"/>
                </a:lnTo>
                <a:lnTo>
                  <a:pt x="6895" y="20884"/>
                </a:lnTo>
                <a:lnTo>
                  <a:pt x="9745" y="21153"/>
                </a:lnTo>
                <a:lnTo>
                  <a:pt x="12651" y="21317"/>
                </a:lnTo>
                <a:lnTo>
                  <a:pt x="12766" y="23314"/>
                </a:lnTo>
                <a:lnTo>
                  <a:pt x="12993" y="25148"/>
                </a:lnTo>
                <a:lnTo>
                  <a:pt x="13165" y="26712"/>
                </a:lnTo>
                <a:lnTo>
                  <a:pt x="12480" y="26712"/>
                </a:lnTo>
                <a:lnTo>
                  <a:pt x="11741" y="26659"/>
                </a:lnTo>
                <a:lnTo>
                  <a:pt x="11056" y="26606"/>
                </a:lnTo>
                <a:lnTo>
                  <a:pt x="11910" y="26820"/>
                </a:lnTo>
                <a:close/>
              </a:path>
            </a:pathLst>
          </a:custGeom>
          <a:solidFill>
            <a:srgbClr val="47AED7"/>
          </a:solidFill>
        </p:spPr>
        <p:txBody>
          <a:bodyPr wrap="square" lIns="0" tIns="0" rIns="0" bIns="0" rtlCol="0">
            <a:noAutofit/>
          </a:bodyPr>
          <a:lstStyle/>
          <a:p>
            <a:endParaRPr/>
          </a:p>
        </p:txBody>
      </p:sp>
      <p:sp>
        <p:nvSpPr>
          <p:cNvPr id="660" name="object 660"/>
          <p:cNvSpPr/>
          <p:nvPr/>
        </p:nvSpPr>
        <p:spPr>
          <a:xfrm>
            <a:off x="433963" y="757050"/>
            <a:ext cx="20290" cy="26712"/>
          </a:xfrm>
          <a:custGeom>
            <a:avLst/>
            <a:gdLst/>
            <a:ahLst/>
            <a:cxnLst/>
            <a:rect l="l" t="t" r="r" b="b"/>
            <a:pathLst>
              <a:path w="20290" h="26712">
                <a:moveTo>
                  <a:pt x="9747" y="8311"/>
                </a:moveTo>
                <a:lnTo>
                  <a:pt x="9747" y="13545"/>
                </a:lnTo>
                <a:lnTo>
                  <a:pt x="8891" y="13598"/>
                </a:lnTo>
                <a:lnTo>
                  <a:pt x="7125" y="13598"/>
                </a:lnTo>
                <a:lnTo>
                  <a:pt x="4730" y="13653"/>
                </a:lnTo>
                <a:lnTo>
                  <a:pt x="2338" y="13598"/>
                </a:lnTo>
                <a:lnTo>
                  <a:pt x="0" y="14031"/>
                </a:lnTo>
                <a:lnTo>
                  <a:pt x="2338" y="14139"/>
                </a:lnTo>
                <a:lnTo>
                  <a:pt x="4730" y="14192"/>
                </a:lnTo>
                <a:lnTo>
                  <a:pt x="7125" y="14139"/>
                </a:lnTo>
                <a:lnTo>
                  <a:pt x="8891" y="14139"/>
                </a:lnTo>
                <a:lnTo>
                  <a:pt x="9747" y="14084"/>
                </a:lnTo>
                <a:lnTo>
                  <a:pt x="9747" y="16189"/>
                </a:lnTo>
                <a:lnTo>
                  <a:pt x="9803" y="26712"/>
                </a:lnTo>
                <a:lnTo>
                  <a:pt x="9975" y="25093"/>
                </a:lnTo>
                <a:lnTo>
                  <a:pt x="10089" y="23312"/>
                </a:lnTo>
                <a:lnTo>
                  <a:pt x="10202" y="21262"/>
                </a:lnTo>
                <a:lnTo>
                  <a:pt x="13223" y="21153"/>
                </a:lnTo>
                <a:lnTo>
                  <a:pt x="16244" y="20884"/>
                </a:lnTo>
                <a:lnTo>
                  <a:pt x="19150" y="20506"/>
                </a:lnTo>
                <a:lnTo>
                  <a:pt x="18979" y="22017"/>
                </a:lnTo>
                <a:lnTo>
                  <a:pt x="18808" y="23367"/>
                </a:lnTo>
                <a:lnTo>
                  <a:pt x="18580" y="24608"/>
                </a:lnTo>
                <a:lnTo>
                  <a:pt x="19094" y="24337"/>
                </a:lnTo>
                <a:lnTo>
                  <a:pt x="19321" y="23151"/>
                </a:lnTo>
                <a:lnTo>
                  <a:pt x="19492" y="21856"/>
                </a:lnTo>
                <a:lnTo>
                  <a:pt x="19378" y="17700"/>
                </a:lnTo>
                <a:lnTo>
                  <a:pt x="19208" y="19642"/>
                </a:lnTo>
                <a:lnTo>
                  <a:pt x="19208" y="20075"/>
                </a:lnTo>
                <a:lnTo>
                  <a:pt x="16300" y="20453"/>
                </a:lnTo>
                <a:lnTo>
                  <a:pt x="13279" y="20722"/>
                </a:lnTo>
                <a:lnTo>
                  <a:pt x="10202" y="20831"/>
                </a:lnTo>
                <a:lnTo>
                  <a:pt x="10202" y="20020"/>
                </a:lnTo>
                <a:lnTo>
                  <a:pt x="10317" y="18186"/>
                </a:lnTo>
                <a:lnTo>
                  <a:pt x="10373" y="16189"/>
                </a:lnTo>
                <a:lnTo>
                  <a:pt x="10373" y="14084"/>
                </a:lnTo>
                <a:lnTo>
                  <a:pt x="13509" y="13922"/>
                </a:lnTo>
                <a:lnTo>
                  <a:pt x="10373" y="13545"/>
                </a:lnTo>
                <a:lnTo>
                  <a:pt x="10430" y="11008"/>
                </a:lnTo>
                <a:lnTo>
                  <a:pt x="10430" y="5450"/>
                </a:lnTo>
                <a:lnTo>
                  <a:pt x="13565" y="5288"/>
                </a:lnTo>
                <a:lnTo>
                  <a:pt x="16643" y="5019"/>
                </a:lnTo>
                <a:lnTo>
                  <a:pt x="19664" y="4641"/>
                </a:lnTo>
                <a:lnTo>
                  <a:pt x="19720" y="7500"/>
                </a:lnTo>
                <a:lnTo>
                  <a:pt x="20290" y="3614"/>
                </a:lnTo>
                <a:lnTo>
                  <a:pt x="19664" y="3453"/>
                </a:lnTo>
                <a:lnTo>
                  <a:pt x="19664" y="4047"/>
                </a:lnTo>
                <a:lnTo>
                  <a:pt x="16643" y="4425"/>
                </a:lnTo>
                <a:lnTo>
                  <a:pt x="13565" y="4694"/>
                </a:lnTo>
                <a:lnTo>
                  <a:pt x="10430" y="4856"/>
                </a:lnTo>
                <a:lnTo>
                  <a:pt x="10430" y="3291"/>
                </a:lnTo>
                <a:lnTo>
                  <a:pt x="10373" y="1672"/>
                </a:lnTo>
                <a:lnTo>
                  <a:pt x="10373" y="0"/>
                </a:lnTo>
                <a:lnTo>
                  <a:pt x="10089" y="0"/>
                </a:lnTo>
                <a:lnTo>
                  <a:pt x="9747" y="8311"/>
                </a:lnTo>
                <a:close/>
              </a:path>
            </a:pathLst>
          </a:custGeom>
          <a:solidFill>
            <a:srgbClr val="47AED7"/>
          </a:solidFill>
        </p:spPr>
        <p:txBody>
          <a:bodyPr wrap="square" lIns="0" tIns="0" rIns="0" bIns="0" rtlCol="0">
            <a:noAutofit/>
          </a:bodyPr>
          <a:lstStyle/>
          <a:p>
            <a:endParaRPr/>
          </a:p>
        </p:txBody>
      </p:sp>
      <p:sp>
        <p:nvSpPr>
          <p:cNvPr id="661" name="object 661"/>
          <p:cNvSpPr/>
          <p:nvPr/>
        </p:nvSpPr>
        <p:spPr>
          <a:xfrm>
            <a:off x="444337" y="760665"/>
            <a:ext cx="16129" cy="18241"/>
          </a:xfrm>
          <a:custGeom>
            <a:avLst/>
            <a:gdLst/>
            <a:ahLst/>
            <a:cxnLst/>
            <a:rect l="l" t="t" r="r" b="b"/>
            <a:pathLst>
              <a:path w="16129" h="18241">
                <a:moveTo>
                  <a:pt x="14077" y="8905"/>
                </a:moveTo>
                <a:lnTo>
                  <a:pt x="16129" y="8527"/>
                </a:lnTo>
                <a:lnTo>
                  <a:pt x="16073" y="7988"/>
                </a:lnTo>
                <a:lnTo>
                  <a:pt x="14021" y="8419"/>
                </a:lnTo>
                <a:lnTo>
                  <a:pt x="11968" y="8744"/>
                </a:lnTo>
                <a:lnTo>
                  <a:pt x="9860" y="9066"/>
                </a:lnTo>
                <a:lnTo>
                  <a:pt x="9916" y="6530"/>
                </a:lnTo>
                <a:lnTo>
                  <a:pt x="9975" y="3777"/>
                </a:lnTo>
                <a:lnTo>
                  <a:pt x="9916" y="918"/>
                </a:lnTo>
                <a:lnTo>
                  <a:pt x="10315" y="863"/>
                </a:lnTo>
                <a:lnTo>
                  <a:pt x="10828" y="594"/>
                </a:lnTo>
                <a:lnTo>
                  <a:pt x="10373" y="271"/>
                </a:lnTo>
                <a:lnTo>
                  <a:pt x="9916" y="324"/>
                </a:lnTo>
                <a:lnTo>
                  <a:pt x="9916" y="0"/>
                </a:lnTo>
                <a:lnTo>
                  <a:pt x="9346" y="3886"/>
                </a:lnTo>
                <a:lnTo>
                  <a:pt x="9290" y="6585"/>
                </a:lnTo>
                <a:lnTo>
                  <a:pt x="9233" y="9121"/>
                </a:lnTo>
                <a:lnTo>
                  <a:pt x="6269" y="9499"/>
                </a:lnTo>
                <a:lnTo>
                  <a:pt x="3192" y="9769"/>
                </a:lnTo>
                <a:lnTo>
                  <a:pt x="0" y="9930"/>
                </a:lnTo>
                <a:lnTo>
                  <a:pt x="3135" y="10308"/>
                </a:lnTo>
                <a:lnTo>
                  <a:pt x="6213" y="10038"/>
                </a:lnTo>
                <a:lnTo>
                  <a:pt x="9233" y="9660"/>
                </a:lnTo>
                <a:lnTo>
                  <a:pt x="9119" y="11927"/>
                </a:lnTo>
                <a:lnTo>
                  <a:pt x="9004" y="14086"/>
                </a:lnTo>
                <a:lnTo>
                  <a:pt x="9119" y="18241"/>
                </a:lnTo>
                <a:lnTo>
                  <a:pt x="9290" y="16838"/>
                </a:lnTo>
                <a:lnTo>
                  <a:pt x="10943" y="16622"/>
                </a:lnTo>
                <a:lnTo>
                  <a:pt x="12595" y="16352"/>
                </a:lnTo>
                <a:lnTo>
                  <a:pt x="14192" y="16028"/>
                </a:lnTo>
                <a:lnTo>
                  <a:pt x="14534" y="15542"/>
                </a:lnTo>
                <a:lnTo>
                  <a:pt x="12824" y="15866"/>
                </a:lnTo>
                <a:lnTo>
                  <a:pt x="11114" y="16136"/>
                </a:lnTo>
                <a:lnTo>
                  <a:pt x="9346" y="16405"/>
                </a:lnTo>
                <a:lnTo>
                  <a:pt x="9346" y="16083"/>
                </a:lnTo>
                <a:lnTo>
                  <a:pt x="9574" y="14086"/>
                </a:lnTo>
                <a:lnTo>
                  <a:pt x="9689" y="11927"/>
                </a:lnTo>
                <a:lnTo>
                  <a:pt x="9803" y="9605"/>
                </a:lnTo>
                <a:lnTo>
                  <a:pt x="11968" y="9283"/>
                </a:lnTo>
                <a:lnTo>
                  <a:pt x="14077" y="8905"/>
                </a:lnTo>
                <a:close/>
              </a:path>
            </a:pathLst>
          </a:custGeom>
          <a:solidFill>
            <a:srgbClr val="47AED7"/>
          </a:solidFill>
        </p:spPr>
        <p:txBody>
          <a:bodyPr wrap="square" lIns="0" tIns="0" rIns="0" bIns="0" rtlCol="0">
            <a:noAutofit/>
          </a:bodyPr>
          <a:lstStyle/>
          <a:p>
            <a:endParaRPr/>
          </a:p>
        </p:txBody>
      </p:sp>
      <p:sp>
        <p:nvSpPr>
          <p:cNvPr id="662" name="object 662"/>
          <p:cNvSpPr/>
          <p:nvPr/>
        </p:nvSpPr>
        <p:spPr>
          <a:xfrm>
            <a:off x="419203" y="761529"/>
            <a:ext cx="8035" cy="15380"/>
          </a:xfrm>
          <a:custGeom>
            <a:avLst/>
            <a:gdLst/>
            <a:ahLst/>
            <a:cxnLst/>
            <a:rect l="l" t="t" r="r" b="b"/>
            <a:pathLst>
              <a:path w="8035" h="15380">
                <a:moveTo>
                  <a:pt x="1482" y="8094"/>
                </a:moveTo>
                <a:lnTo>
                  <a:pt x="3020" y="8311"/>
                </a:lnTo>
                <a:lnTo>
                  <a:pt x="4559" y="8580"/>
                </a:lnTo>
                <a:lnTo>
                  <a:pt x="4672" y="11008"/>
                </a:lnTo>
                <a:lnTo>
                  <a:pt x="4901" y="13275"/>
                </a:lnTo>
                <a:lnTo>
                  <a:pt x="5242" y="15380"/>
                </a:lnTo>
                <a:lnTo>
                  <a:pt x="5300" y="11063"/>
                </a:lnTo>
                <a:lnTo>
                  <a:pt x="5129" y="8635"/>
                </a:lnTo>
                <a:lnTo>
                  <a:pt x="8035" y="9066"/>
                </a:lnTo>
                <a:lnTo>
                  <a:pt x="5129" y="8149"/>
                </a:lnTo>
                <a:lnTo>
                  <a:pt x="5014" y="5558"/>
                </a:lnTo>
                <a:lnTo>
                  <a:pt x="4958" y="2860"/>
                </a:lnTo>
                <a:lnTo>
                  <a:pt x="5014" y="0"/>
                </a:lnTo>
                <a:lnTo>
                  <a:pt x="4787" y="163"/>
                </a:lnTo>
                <a:lnTo>
                  <a:pt x="4331" y="541"/>
                </a:lnTo>
                <a:lnTo>
                  <a:pt x="4331" y="3183"/>
                </a:lnTo>
                <a:lnTo>
                  <a:pt x="4388" y="5666"/>
                </a:lnTo>
                <a:lnTo>
                  <a:pt x="4501" y="8041"/>
                </a:lnTo>
                <a:lnTo>
                  <a:pt x="3020" y="7825"/>
                </a:lnTo>
                <a:lnTo>
                  <a:pt x="1538" y="7555"/>
                </a:lnTo>
                <a:lnTo>
                  <a:pt x="56" y="7286"/>
                </a:lnTo>
                <a:lnTo>
                  <a:pt x="0" y="7772"/>
                </a:lnTo>
                <a:lnTo>
                  <a:pt x="1482" y="8094"/>
                </a:lnTo>
                <a:close/>
              </a:path>
            </a:pathLst>
          </a:custGeom>
          <a:solidFill>
            <a:srgbClr val="47AED7"/>
          </a:solidFill>
        </p:spPr>
        <p:txBody>
          <a:bodyPr wrap="square" lIns="0" tIns="0" rIns="0" bIns="0" rtlCol="0">
            <a:noAutofit/>
          </a:bodyPr>
          <a:lstStyle/>
          <a:p>
            <a:endParaRPr/>
          </a:p>
        </p:txBody>
      </p:sp>
      <p:sp>
        <p:nvSpPr>
          <p:cNvPr id="663" name="object 663"/>
          <p:cNvSpPr/>
          <p:nvPr/>
        </p:nvSpPr>
        <p:spPr>
          <a:xfrm>
            <a:off x="419714" y="757536"/>
            <a:ext cx="40238" cy="26714"/>
          </a:xfrm>
          <a:custGeom>
            <a:avLst/>
            <a:gdLst/>
            <a:ahLst/>
            <a:cxnLst/>
            <a:rect l="l" t="t" r="r" b="b"/>
            <a:pathLst>
              <a:path w="40238" h="26714">
                <a:moveTo>
                  <a:pt x="14649" y="24553"/>
                </a:moveTo>
                <a:lnTo>
                  <a:pt x="14534" y="22773"/>
                </a:lnTo>
                <a:lnTo>
                  <a:pt x="14762" y="26442"/>
                </a:lnTo>
                <a:lnTo>
                  <a:pt x="15618" y="26551"/>
                </a:lnTo>
                <a:lnTo>
                  <a:pt x="17041" y="26659"/>
                </a:lnTo>
                <a:lnTo>
                  <a:pt x="18524" y="26659"/>
                </a:lnTo>
                <a:lnTo>
                  <a:pt x="19948" y="26281"/>
                </a:lnTo>
                <a:lnTo>
                  <a:pt x="18238" y="26281"/>
                </a:lnTo>
                <a:lnTo>
                  <a:pt x="16528" y="26226"/>
                </a:lnTo>
                <a:lnTo>
                  <a:pt x="14818" y="26173"/>
                </a:lnTo>
                <a:lnTo>
                  <a:pt x="14649" y="24553"/>
                </a:lnTo>
                <a:close/>
              </a:path>
              <a:path w="40238" h="26714">
                <a:moveTo>
                  <a:pt x="23937" y="2914"/>
                </a:moveTo>
                <a:lnTo>
                  <a:pt x="23937" y="4370"/>
                </a:lnTo>
                <a:lnTo>
                  <a:pt x="22685" y="4425"/>
                </a:lnTo>
                <a:lnTo>
                  <a:pt x="21430" y="4478"/>
                </a:lnTo>
                <a:lnTo>
                  <a:pt x="18125" y="4478"/>
                </a:lnTo>
                <a:lnTo>
                  <a:pt x="16188" y="4425"/>
                </a:lnTo>
                <a:lnTo>
                  <a:pt x="14248" y="4316"/>
                </a:lnTo>
                <a:lnTo>
                  <a:pt x="14307" y="3022"/>
                </a:lnTo>
                <a:lnTo>
                  <a:pt x="14307" y="1672"/>
                </a:lnTo>
                <a:lnTo>
                  <a:pt x="14363" y="269"/>
                </a:lnTo>
                <a:lnTo>
                  <a:pt x="14079" y="322"/>
                </a:lnTo>
                <a:lnTo>
                  <a:pt x="13678" y="17700"/>
                </a:lnTo>
                <a:lnTo>
                  <a:pt x="13793" y="19534"/>
                </a:lnTo>
                <a:lnTo>
                  <a:pt x="13849" y="20020"/>
                </a:lnTo>
                <a:lnTo>
                  <a:pt x="13849" y="20290"/>
                </a:lnTo>
                <a:lnTo>
                  <a:pt x="10887" y="20128"/>
                </a:lnTo>
                <a:lnTo>
                  <a:pt x="8037" y="19859"/>
                </a:lnTo>
                <a:lnTo>
                  <a:pt x="5244" y="19426"/>
                </a:lnTo>
                <a:lnTo>
                  <a:pt x="4960" y="17376"/>
                </a:lnTo>
                <a:lnTo>
                  <a:pt x="4789" y="15056"/>
                </a:lnTo>
                <a:lnTo>
                  <a:pt x="4617" y="12628"/>
                </a:lnTo>
                <a:lnTo>
                  <a:pt x="7524" y="13059"/>
                </a:lnTo>
                <a:lnTo>
                  <a:pt x="4617" y="12142"/>
                </a:lnTo>
                <a:lnTo>
                  <a:pt x="4503" y="9767"/>
                </a:lnTo>
                <a:lnTo>
                  <a:pt x="4446" y="7284"/>
                </a:lnTo>
                <a:lnTo>
                  <a:pt x="4446" y="4694"/>
                </a:lnTo>
                <a:lnTo>
                  <a:pt x="3820" y="5287"/>
                </a:lnTo>
                <a:lnTo>
                  <a:pt x="3820" y="7661"/>
                </a:lnTo>
                <a:lnTo>
                  <a:pt x="3876" y="9875"/>
                </a:lnTo>
                <a:lnTo>
                  <a:pt x="3989" y="12033"/>
                </a:lnTo>
                <a:lnTo>
                  <a:pt x="2680" y="11817"/>
                </a:lnTo>
                <a:lnTo>
                  <a:pt x="1369" y="11601"/>
                </a:lnTo>
                <a:lnTo>
                  <a:pt x="114" y="11386"/>
                </a:lnTo>
                <a:lnTo>
                  <a:pt x="0" y="11872"/>
                </a:lnTo>
                <a:lnTo>
                  <a:pt x="1311" y="12142"/>
                </a:lnTo>
                <a:lnTo>
                  <a:pt x="2680" y="12356"/>
                </a:lnTo>
                <a:lnTo>
                  <a:pt x="4048" y="12573"/>
                </a:lnTo>
                <a:lnTo>
                  <a:pt x="4160" y="15001"/>
                </a:lnTo>
                <a:lnTo>
                  <a:pt x="4390" y="17267"/>
                </a:lnTo>
                <a:lnTo>
                  <a:pt x="4730" y="19373"/>
                </a:lnTo>
                <a:lnTo>
                  <a:pt x="3705" y="19211"/>
                </a:lnTo>
                <a:lnTo>
                  <a:pt x="2680" y="19048"/>
                </a:lnTo>
                <a:lnTo>
                  <a:pt x="1709" y="18887"/>
                </a:lnTo>
                <a:lnTo>
                  <a:pt x="2052" y="19373"/>
                </a:lnTo>
                <a:lnTo>
                  <a:pt x="2964" y="19534"/>
                </a:lnTo>
                <a:lnTo>
                  <a:pt x="3876" y="19697"/>
                </a:lnTo>
                <a:lnTo>
                  <a:pt x="4789" y="19804"/>
                </a:lnTo>
                <a:lnTo>
                  <a:pt x="4901" y="20776"/>
                </a:lnTo>
                <a:lnTo>
                  <a:pt x="5073" y="21639"/>
                </a:lnTo>
                <a:lnTo>
                  <a:pt x="5244" y="22503"/>
                </a:lnTo>
                <a:lnTo>
                  <a:pt x="5814" y="22881"/>
                </a:lnTo>
                <a:lnTo>
                  <a:pt x="5586" y="21964"/>
                </a:lnTo>
                <a:lnTo>
                  <a:pt x="5471" y="20937"/>
                </a:lnTo>
                <a:lnTo>
                  <a:pt x="5300" y="19912"/>
                </a:lnTo>
                <a:lnTo>
                  <a:pt x="8094" y="20290"/>
                </a:lnTo>
                <a:lnTo>
                  <a:pt x="10943" y="20559"/>
                </a:lnTo>
                <a:lnTo>
                  <a:pt x="13849" y="20722"/>
                </a:lnTo>
                <a:lnTo>
                  <a:pt x="13964" y="22720"/>
                </a:lnTo>
                <a:lnTo>
                  <a:pt x="14192" y="24553"/>
                </a:lnTo>
                <a:lnTo>
                  <a:pt x="14363" y="26118"/>
                </a:lnTo>
                <a:lnTo>
                  <a:pt x="13964" y="26118"/>
                </a:lnTo>
                <a:lnTo>
                  <a:pt x="13509" y="26065"/>
                </a:lnTo>
                <a:lnTo>
                  <a:pt x="13052" y="26065"/>
                </a:lnTo>
                <a:lnTo>
                  <a:pt x="13908" y="26281"/>
                </a:lnTo>
                <a:lnTo>
                  <a:pt x="14762" y="26442"/>
                </a:lnTo>
                <a:lnTo>
                  <a:pt x="14534" y="22773"/>
                </a:lnTo>
                <a:lnTo>
                  <a:pt x="14419" y="20776"/>
                </a:lnTo>
                <a:lnTo>
                  <a:pt x="16300" y="20831"/>
                </a:lnTo>
                <a:lnTo>
                  <a:pt x="18238" y="20884"/>
                </a:lnTo>
                <a:lnTo>
                  <a:pt x="22685" y="20884"/>
                </a:lnTo>
                <a:lnTo>
                  <a:pt x="23881" y="20831"/>
                </a:lnTo>
                <a:lnTo>
                  <a:pt x="23824" y="22826"/>
                </a:lnTo>
                <a:lnTo>
                  <a:pt x="23710" y="24607"/>
                </a:lnTo>
                <a:lnTo>
                  <a:pt x="23597" y="26226"/>
                </a:lnTo>
                <a:lnTo>
                  <a:pt x="22399" y="26281"/>
                </a:lnTo>
                <a:lnTo>
                  <a:pt x="19948" y="26281"/>
                </a:lnTo>
                <a:lnTo>
                  <a:pt x="18524" y="26659"/>
                </a:lnTo>
                <a:lnTo>
                  <a:pt x="22399" y="26659"/>
                </a:lnTo>
                <a:lnTo>
                  <a:pt x="23597" y="26604"/>
                </a:lnTo>
                <a:lnTo>
                  <a:pt x="23824" y="26712"/>
                </a:lnTo>
                <a:lnTo>
                  <a:pt x="24280" y="26551"/>
                </a:lnTo>
                <a:lnTo>
                  <a:pt x="24850" y="26551"/>
                </a:lnTo>
                <a:lnTo>
                  <a:pt x="25705" y="26389"/>
                </a:lnTo>
                <a:lnTo>
                  <a:pt x="26559" y="26226"/>
                </a:lnTo>
                <a:lnTo>
                  <a:pt x="27415" y="26011"/>
                </a:lnTo>
                <a:lnTo>
                  <a:pt x="26275" y="26118"/>
                </a:lnTo>
                <a:lnTo>
                  <a:pt x="25192" y="26173"/>
                </a:lnTo>
                <a:lnTo>
                  <a:pt x="24052" y="26226"/>
                </a:lnTo>
                <a:lnTo>
                  <a:pt x="23996" y="13598"/>
                </a:lnTo>
                <a:lnTo>
                  <a:pt x="23996" y="15703"/>
                </a:lnTo>
                <a:lnTo>
                  <a:pt x="23937" y="17700"/>
                </a:lnTo>
                <a:lnTo>
                  <a:pt x="23881" y="19534"/>
                </a:lnTo>
                <a:lnTo>
                  <a:pt x="23881" y="20345"/>
                </a:lnTo>
                <a:lnTo>
                  <a:pt x="22685" y="20398"/>
                </a:lnTo>
                <a:lnTo>
                  <a:pt x="21430" y="20453"/>
                </a:lnTo>
                <a:lnTo>
                  <a:pt x="18238" y="20453"/>
                </a:lnTo>
                <a:lnTo>
                  <a:pt x="16300" y="20398"/>
                </a:lnTo>
                <a:lnTo>
                  <a:pt x="14419" y="20290"/>
                </a:lnTo>
                <a:lnTo>
                  <a:pt x="14363" y="19804"/>
                </a:lnTo>
                <a:lnTo>
                  <a:pt x="14363" y="19534"/>
                </a:lnTo>
                <a:lnTo>
                  <a:pt x="14307" y="17700"/>
                </a:lnTo>
                <a:lnTo>
                  <a:pt x="14248" y="15703"/>
                </a:lnTo>
                <a:lnTo>
                  <a:pt x="14248" y="13545"/>
                </a:lnTo>
                <a:lnTo>
                  <a:pt x="16586" y="13112"/>
                </a:lnTo>
                <a:lnTo>
                  <a:pt x="14192" y="13005"/>
                </a:lnTo>
                <a:lnTo>
                  <a:pt x="14192" y="7770"/>
                </a:lnTo>
                <a:lnTo>
                  <a:pt x="14248" y="4911"/>
                </a:lnTo>
                <a:lnTo>
                  <a:pt x="16188" y="5017"/>
                </a:lnTo>
                <a:lnTo>
                  <a:pt x="18125" y="5072"/>
                </a:lnTo>
                <a:lnTo>
                  <a:pt x="21430" y="5072"/>
                </a:lnTo>
                <a:lnTo>
                  <a:pt x="22685" y="5017"/>
                </a:lnTo>
                <a:lnTo>
                  <a:pt x="23937" y="5017"/>
                </a:lnTo>
                <a:lnTo>
                  <a:pt x="23996" y="7825"/>
                </a:lnTo>
                <a:lnTo>
                  <a:pt x="24394" y="0"/>
                </a:lnTo>
                <a:lnTo>
                  <a:pt x="23881" y="-55"/>
                </a:lnTo>
                <a:lnTo>
                  <a:pt x="23881" y="1456"/>
                </a:lnTo>
                <a:lnTo>
                  <a:pt x="23937" y="2914"/>
                </a:lnTo>
                <a:close/>
              </a:path>
              <a:path w="40238" h="26714">
                <a:moveTo>
                  <a:pt x="13622" y="430"/>
                </a:moveTo>
                <a:lnTo>
                  <a:pt x="13565" y="1725"/>
                </a:lnTo>
                <a:lnTo>
                  <a:pt x="13565" y="3022"/>
                </a:lnTo>
                <a:lnTo>
                  <a:pt x="13509" y="4316"/>
                </a:lnTo>
                <a:lnTo>
                  <a:pt x="10943" y="4155"/>
                </a:lnTo>
                <a:lnTo>
                  <a:pt x="8436" y="3884"/>
                </a:lnTo>
                <a:lnTo>
                  <a:pt x="5985" y="3614"/>
                </a:lnTo>
                <a:lnTo>
                  <a:pt x="5757" y="3777"/>
                </a:lnTo>
                <a:lnTo>
                  <a:pt x="5244" y="4100"/>
                </a:lnTo>
                <a:lnTo>
                  <a:pt x="7922" y="4478"/>
                </a:lnTo>
                <a:lnTo>
                  <a:pt x="10716" y="4747"/>
                </a:lnTo>
                <a:lnTo>
                  <a:pt x="13509" y="4911"/>
                </a:lnTo>
                <a:lnTo>
                  <a:pt x="13509" y="10469"/>
                </a:lnTo>
                <a:lnTo>
                  <a:pt x="13565" y="13005"/>
                </a:lnTo>
                <a:lnTo>
                  <a:pt x="10488" y="12842"/>
                </a:lnTo>
                <a:lnTo>
                  <a:pt x="7524" y="12519"/>
                </a:lnTo>
                <a:lnTo>
                  <a:pt x="4617" y="12142"/>
                </a:lnTo>
                <a:lnTo>
                  <a:pt x="7524" y="13059"/>
                </a:lnTo>
                <a:lnTo>
                  <a:pt x="10488" y="13328"/>
                </a:lnTo>
                <a:lnTo>
                  <a:pt x="13565" y="13490"/>
                </a:lnTo>
                <a:lnTo>
                  <a:pt x="13622" y="15650"/>
                </a:lnTo>
                <a:lnTo>
                  <a:pt x="13678" y="17700"/>
                </a:lnTo>
                <a:lnTo>
                  <a:pt x="14079" y="322"/>
                </a:lnTo>
                <a:lnTo>
                  <a:pt x="13622" y="430"/>
                </a:lnTo>
                <a:close/>
              </a:path>
              <a:path w="40238" h="26714">
                <a:moveTo>
                  <a:pt x="23996" y="7825"/>
                </a:moveTo>
                <a:lnTo>
                  <a:pt x="23996" y="13059"/>
                </a:lnTo>
                <a:lnTo>
                  <a:pt x="23140" y="13112"/>
                </a:lnTo>
                <a:lnTo>
                  <a:pt x="21373" y="13112"/>
                </a:lnTo>
                <a:lnTo>
                  <a:pt x="18979" y="13167"/>
                </a:lnTo>
                <a:lnTo>
                  <a:pt x="16586" y="13112"/>
                </a:lnTo>
                <a:lnTo>
                  <a:pt x="14248" y="13545"/>
                </a:lnTo>
                <a:lnTo>
                  <a:pt x="16586" y="13653"/>
                </a:lnTo>
                <a:lnTo>
                  <a:pt x="18979" y="13706"/>
                </a:lnTo>
                <a:lnTo>
                  <a:pt x="21373" y="13653"/>
                </a:lnTo>
                <a:lnTo>
                  <a:pt x="23140" y="13653"/>
                </a:lnTo>
                <a:lnTo>
                  <a:pt x="23996" y="13598"/>
                </a:lnTo>
                <a:lnTo>
                  <a:pt x="24052" y="26226"/>
                </a:lnTo>
                <a:lnTo>
                  <a:pt x="24223" y="24607"/>
                </a:lnTo>
                <a:lnTo>
                  <a:pt x="24338" y="22826"/>
                </a:lnTo>
                <a:lnTo>
                  <a:pt x="24451" y="20776"/>
                </a:lnTo>
                <a:lnTo>
                  <a:pt x="27472" y="20667"/>
                </a:lnTo>
                <a:lnTo>
                  <a:pt x="30493" y="20398"/>
                </a:lnTo>
                <a:lnTo>
                  <a:pt x="33399" y="20020"/>
                </a:lnTo>
                <a:lnTo>
                  <a:pt x="33228" y="21423"/>
                </a:lnTo>
                <a:lnTo>
                  <a:pt x="33115" y="22665"/>
                </a:lnTo>
                <a:lnTo>
                  <a:pt x="32887" y="23851"/>
                </a:lnTo>
                <a:lnTo>
                  <a:pt x="33399" y="23581"/>
                </a:lnTo>
                <a:lnTo>
                  <a:pt x="33570" y="22448"/>
                </a:lnTo>
                <a:lnTo>
                  <a:pt x="33741" y="21262"/>
                </a:lnTo>
                <a:lnTo>
                  <a:pt x="33626" y="17214"/>
                </a:lnTo>
                <a:lnTo>
                  <a:pt x="33457" y="19156"/>
                </a:lnTo>
                <a:lnTo>
                  <a:pt x="33457" y="19589"/>
                </a:lnTo>
                <a:lnTo>
                  <a:pt x="30549" y="19967"/>
                </a:lnTo>
                <a:lnTo>
                  <a:pt x="27528" y="20236"/>
                </a:lnTo>
                <a:lnTo>
                  <a:pt x="24451" y="20345"/>
                </a:lnTo>
                <a:lnTo>
                  <a:pt x="24451" y="19534"/>
                </a:lnTo>
                <a:lnTo>
                  <a:pt x="24566" y="17700"/>
                </a:lnTo>
                <a:lnTo>
                  <a:pt x="24622" y="15703"/>
                </a:lnTo>
                <a:lnTo>
                  <a:pt x="24622" y="13598"/>
                </a:lnTo>
                <a:lnTo>
                  <a:pt x="27758" y="13436"/>
                </a:lnTo>
                <a:lnTo>
                  <a:pt x="24622" y="13059"/>
                </a:lnTo>
                <a:lnTo>
                  <a:pt x="24678" y="10522"/>
                </a:lnTo>
                <a:lnTo>
                  <a:pt x="24678" y="4964"/>
                </a:lnTo>
                <a:lnTo>
                  <a:pt x="27814" y="4802"/>
                </a:lnTo>
                <a:lnTo>
                  <a:pt x="30891" y="4533"/>
                </a:lnTo>
                <a:lnTo>
                  <a:pt x="33912" y="4155"/>
                </a:lnTo>
                <a:lnTo>
                  <a:pt x="33969" y="7014"/>
                </a:lnTo>
                <a:lnTo>
                  <a:pt x="34196" y="17214"/>
                </a:lnTo>
                <a:lnTo>
                  <a:pt x="34311" y="15056"/>
                </a:lnTo>
                <a:lnTo>
                  <a:pt x="34426" y="12734"/>
                </a:lnTo>
                <a:lnTo>
                  <a:pt x="36420" y="12464"/>
                </a:lnTo>
                <a:lnTo>
                  <a:pt x="38357" y="12142"/>
                </a:lnTo>
                <a:lnTo>
                  <a:pt x="40238" y="11764"/>
                </a:lnTo>
                <a:lnTo>
                  <a:pt x="40125" y="11225"/>
                </a:lnTo>
                <a:lnTo>
                  <a:pt x="38301" y="11601"/>
                </a:lnTo>
                <a:lnTo>
                  <a:pt x="36420" y="11925"/>
                </a:lnTo>
                <a:lnTo>
                  <a:pt x="34482" y="12195"/>
                </a:lnTo>
                <a:lnTo>
                  <a:pt x="34539" y="9659"/>
                </a:lnTo>
                <a:lnTo>
                  <a:pt x="34597" y="6906"/>
                </a:lnTo>
                <a:lnTo>
                  <a:pt x="34539" y="4047"/>
                </a:lnTo>
                <a:lnTo>
                  <a:pt x="34597" y="3777"/>
                </a:lnTo>
                <a:lnTo>
                  <a:pt x="33912" y="3561"/>
                </a:lnTo>
                <a:lnTo>
                  <a:pt x="30891" y="3939"/>
                </a:lnTo>
                <a:lnTo>
                  <a:pt x="27814" y="4208"/>
                </a:lnTo>
                <a:lnTo>
                  <a:pt x="24678" y="4370"/>
                </a:lnTo>
                <a:lnTo>
                  <a:pt x="24678" y="2967"/>
                </a:lnTo>
                <a:lnTo>
                  <a:pt x="24622" y="1511"/>
                </a:lnTo>
                <a:lnTo>
                  <a:pt x="24622" y="53"/>
                </a:lnTo>
                <a:lnTo>
                  <a:pt x="24394" y="0"/>
                </a:lnTo>
                <a:lnTo>
                  <a:pt x="23996" y="7825"/>
                </a:lnTo>
                <a:close/>
              </a:path>
              <a:path w="40238" h="26714">
                <a:moveTo>
                  <a:pt x="33969" y="19534"/>
                </a:moveTo>
                <a:lnTo>
                  <a:pt x="33969" y="19211"/>
                </a:lnTo>
                <a:lnTo>
                  <a:pt x="34196" y="17214"/>
                </a:lnTo>
                <a:lnTo>
                  <a:pt x="33969" y="7014"/>
                </a:lnTo>
                <a:lnTo>
                  <a:pt x="33912" y="9714"/>
                </a:lnTo>
                <a:lnTo>
                  <a:pt x="33856" y="12250"/>
                </a:lnTo>
                <a:lnTo>
                  <a:pt x="30891" y="12628"/>
                </a:lnTo>
                <a:lnTo>
                  <a:pt x="27814" y="12897"/>
                </a:lnTo>
                <a:lnTo>
                  <a:pt x="24622" y="13059"/>
                </a:lnTo>
                <a:lnTo>
                  <a:pt x="27758" y="13436"/>
                </a:lnTo>
                <a:lnTo>
                  <a:pt x="30835" y="13167"/>
                </a:lnTo>
                <a:lnTo>
                  <a:pt x="33856" y="12789"/>
                </a:lnTo>
                <a:lnTo>
                  <a:pt x="33741" y="15056"/>
                </a:lnTo>
                <a:lnTo>
                  <a:pt x="33626" y="17214"/>
                </a:lnTo>
                <a:lnTo>
                  <a:pt x="33741" y="21262"/>
                </a:lnTo>
                <a:lnTo>
                  <a:pt x="33912" y="19967"/>
                </a:lnTo>
                <a:lnTo>
                  <a:pt x="35395" y="19750"/>
                </a:lnTo>
                <a:lnTo>
                  <a:pt x="36877" y="19534"/>
                </a:lnTo>
                <a:lnTo>
                  <a:pt x="38357" y="19265"/>
                </a:lnTo>
                <a:lnTo>
                  <a:pt x="38699" y="18779"/>
                </a:lnTo>
                <a:lnTo>
                  <a:pt x="37161" y="19048"/>
                </a:lnTo>
                <a:lnTo>
                  <a:pt x="35566" y="19320"/>
                </a:lnTo>
                <a:lnTo>
                  <a:pt x="33969" y="19534"/>
                </a:lnTo>
                <a:close/>
              </a:path>
            </a:pathLst>
          </a:custGeom>
          <a:solidFill>
            <a:srgbClr val="4DB3DB"/>
          </a:solidFill>
        </p:spPr>
        <p:txBody>
          <a:bodyPr wrap="square" lIns="0" tIns="0" rIns="0" bIns="0" rtlCol="0">
            <a:noAutofit/>
          </a:bodyPr>
          <a:lstStyle/>
          <a:p>
            <a:endParaRPr/>
          </a:p>
        </p:txBody>
      </p:sp>
      <p:sp>
        <p:nvSpPr>
          <p:cNvPr id="664" name="object 664"/>
          <p:cNvSpPr/>
          <p:nvPr/>
        </p:nvSpPr>
        <p:spPr>
          <a:xfrm>
            <a:off x="420284" y="758076"/>
            <a:ext cx="39157" cy="26228"/>
          </a:xfrm>
          <a:custGeom>
            <a:avLst/>
            <a:gdLst/>
            <a:ahLst/>
            <a:cxnLst/>
            <a:rect l="l" t="t" r="r" b="b"/>
            <a:pathLst>
              <a:path w="39157" h="26228">
                <a:moveTo>
                  <a:pt x="17668" y="25742"/>
                </a:moveTo>
                <a:lnTo>
                  <a:pt x="15958" y="25687"/>
                </a:lnTo>
                <a:lnTo>
                  <a:pt x="14248" y="25634"/>
                </a:lnTo>
                <a:lnTo>
                  <a:pt x="14363" y="25795"/>
                </a:lnTo>
                <a:lnTo>
                  <a:pt x="15388" y="25956"/>
                </a:lnTo>
                <a:lnTo>
                  <a:pt x="16472" y="26065"/>
                </a:lnTo>
                <a:lnTo>
                  <a:pt x="17440" y="26120"/>
                </a:lnTo>
                <a:lnTo>
                  <a:pt x="18409" y="26120"/>
                </a:lnTo>
                <a:lnTo>
                  <a:pt x="19378" y="25742"/>
                </a:lnTo>
                <a:lnTo>
                  <a:pt x="17668" y="25742"/>
                </a:lnTo>
                <a:close/>
              </a:path>
              <a:path w="39157" h="26228">
                <a:moveTo>
                  <a:pt x="3306" y="9605"/>
                </a:moveTo>
                <a:lnTo>
                  <a:pt x="3419" y="11494"/>
                </a:lnTo>
                <a:lnTo>
                  <a:pt x="2279" y="11333"/>
                </a:lnTo>
                <a:lnTo>
                  <a:pt x="1198" y="11170"/>
                </a:lnTo>
                <a:lnTo>
                  <a:pt x="114" y="10955"/>
                </a:lnTo>
                <a:lnTo>
                  <a:pt x="0" y="11439"/>
                </a:lnTo>
                <a:lnTo>
                  <a:pt x="1139" y="11656"/>
                </a:lnTo>
                <a:lnTo>
                  <a:pt x="2279" y="11817"/>
                </a:lnTo>
                <a:lnTo>
                  <a:pt x="3478" y="12033"/>
                </a:lnTo>
                <a:lnTo>
                  <a:pt x="3590" y="14461"/>
                </a:lnTo>
                <a:lnTo>
                  <a:pt x="3820" y="16728"/>
                </a:lnTo>
                <a:lnTo>
                  <a:pt x="4160" y="18833"/>
                </a:lnTo>
                <a:lnTo>
                  <a:pt x="4219" y="14517"/>
                </a:lnTo>
                <a:lnTo>
                  <a:pt x="4048" y="12088"/>
                </a:lnTo>
                <a:lnTo>
                  <a:pt x="6954" y="12519"/>
                </a:lnTo>
                <a:lnTo>
                  <a:pt x="9918" y="12789"/>
                </a:lnTo>
                <a:lnTo>
                  <a:pt x="12995" y="12950"/>
                </a:lnTo>
                <a:lnTo>
                  <a:pt x="13052" y="15111"/>
                </a:lnTo>
                <a:lnTo>
                  <a:pt x="13108" y="17161"/>
                </a:lnTo>
                <a:lnTo>
                  <a:pt x="13223" y="18995"/>
                </a:lnTo>
                <a:lnTo>
                  <a:pt x="13279" y="19481"/>
                </a:lnTo>
                <a:lnTo>
                  <a:pt x="13279" y="19750"/>
                </a:lnTo>
                <a:lnTo>
                  <a:pt x="10317" y="19589"/>
                </a:lnTo>
                <a:lnTo>
                  <a:pt x="7467" y="19319"/>
                </a:lnTo>
                <a:lnTo>
                  <a:pt x="7524" y="19750"/>
                </a:lnTo>
                <a:lnTo>
                  <a:pt x="10373" y="20020"/>
                </a:lnTo>
                <a:lnTo>
                  <a:pt x="13279" y="20183"/>
                </a:lnTo>
                <a:lnTo>
                  <a:pt x="13394" y="22180"/>
                </a:lnTo>
                <a:lnTo>
                  <a:pt x="13622" y="24014"/>
                </a:lnTo>
                <a:lnTo>
                  <a:pt x="13793" y="25579"/>
                </a:lnTo>
                <a:lnTo>
                  <a:pt x="13338" y="25579"/>
                </a:lnTo>
                <a:lnTo>
                  <a:pt x="14363" y="25795"/>
                </a:lnTo>
                <a:lnTo>
                  <a:pt x="14248" y="25634"/>
                </a:lnTo>
                <a:lnTo>
                  <a:pt x="14079" y="24014"/>
                </a:lnTo>
                <a:lnTo>
                  <a:pt x="13964" y="22234"/>
                </a:lnTo>
                <a:lnTo>
                  <a:pt x="13849" y="20236"/>
                </a:lnTo>
                <a:lnTo>
                  <a:pt x="15730" y="20291"/>
                </a:lnTo>
                <a:lnTo>
                  <a:pt x="17668" y="20345"/>
                </a:lnTo>
                <a:lnTo>
                  <a:pt x="22115" y="20345"/>
                </a:lnTo>
                <a:lnTo>
                  <a:pt x="23311" y="20292"/>
                </a:lnTo>
                <a:lnTo>
                  <a:pt x="23254" y="22287"/>
                </a:lnTo>
                <a:lnTo>
                  <a:pt x="23140" y="24067"/>
                </a:lnTo>
                <a:lnTo>
                  <a:pt x="23027" y="25687"/>
                </a:lnTo>
                <a:lnTo>
                  <a:pt x="21829" y="25742"/>
                </a:lnTo>
                <a:lnTo>
                  <a:pt x="19378" y="25742"/>
                </a:lnTo>
                <a:lnTo>
                  <a:pt x="18409" y="26120"/>
                </a:lnTo>
                <a:lnTo>
                  <a:pt x="21716" y="26120"/>
                </a:lnTo>
                <a:lnTo>
                  <a:pt x="22856" y="26065"/>
                </a:lnTo>
                <a:lnTo>
                  <a:pt x="23937" y="25956"/>
                </a:lnTo>
                <a:lnTo>
                  <a:pt x="24964" y="25795"/>
                </a:lnTo>
                <a:lnTo>
                  <a:pt x="25989" y="25525"/>
                </a:lnTo>
                <a:lnTo>
                  <a:pt x="25136" y="25579"/>
                </a:lnTo>
                <a:lnTo>
                  <a:pt x="24338" y="25634"/>
                </a:lnTo>
                <a:lnTo>
                  <a:pt x="23482" y="25687"/>
                </a:lnTo>
                <a:lnTo>
                  <a:pt x="23426" y="13059"/>
                </a:lnTo>
                <a:lnTo>
                  <a:pt x="23426" y="15164"/>
                </a:lnTo>
                <a:lnTo>
                  <a:pt x="23367" y="17161"/>
                </a:lnTo>
                <a:lnTo>
                  <a:pt x="23311" y="18995"/>
                </a:lnTo>
                <a:lnTo>
                  <a:pt x="23311" y="19806"/>
                </a:lnTo>
                <a:lnTo>
                  <a:pt x="22115" y="19859"/>
                </a:lnTo>
                <a:lnTo>
                  <a:pt x="20860" y="19914"/>
                </a:lnTo>
                <a:lnTo>
                  <a:pt x="17668" y="19914"/>
                </a:lnTo>
                <a:lnTo>
                  <a:pt x="15730" y="19859"/>
                </a:lnTo>
                <a:lnTo>
                  <a:pt x="13849" y="19750"/>
                </a:lnTo>
                <a:lnTo>
                  <a:pt x="13793" y="19264"/>
                </a:lnTo>
                <a:lnTo>
                  <a:pt x="13793" y="18995"/>
                </a:lnTo>
                <a:lnTo>
                  <a:pt x="13737" y="17161"/>
                </a:lnTo>
                <a:lnTo>
                  <a:pt x="13678" y="15164"/>
                </a:lnTo>
                <a:lnTo>
                  <a:pt x="13678" y="13005"/>
                </a:lnTo>
                <a:lnTo>
                  <a:pt x="16016" y="12573"/>
                </a:lnTo>
                <a:lnTo>
                  <a:pt x="13622" y="12466"/>
                </a:lnTo>
                <a:lnTo>
                  <a:pt x="13622" y="7230"/>
                </a:lnTo>
                <a:lnTo>
                  <a:pt x="13678" y="4371"/>
                </a:lnTo>
                <a:lnTo>
                  <a:pt x="15618" y="4478"/>
                </a:lnTo>
                <a:lnTo>
                  <a:pt x="17555" y="4533"/>
                </a:lnTo>
                <a:lnTo>
                  <a:pt x="20860" y="4533"/>
                </a:lnTo>
                <a:lnTo>
                  <a:pt x="22115" y="4478"/>
                </a:lnTo>
                <a:lnTo>
                  <a:pt x="23367" y="4478"/>
                </a:lnTo>
                <a:lnTo>
                  <a:pt x="23426" y="7286"/>
                </a:lnTo>
                <a:lnTo>
                  <a:pt x="23824" y="0"/>
                </a:lnTo>
                <a:lnTo>
                  <a:pt x="23311" y="-108"/>
                </a:lnTo>
                <a:lnTo>
                  <a:pt x="23311" y="1241"/>
                </a:lnTo>
                <a:lnTo>
                  <a:pt x="23367" y="2589"/>
                </a:lnTo>
                <a:lnTo>
                  <a:pt x="23367" y="3830"/>
                </a:lnTo>
                <a:lnTo>
                  <a:pt x="22115" y="3886"/>
                </a:lnTo>
                <a:lnTo>
                  <a:pt x="20860" y="3939"/>
                </a:lnTo>
                <a:lnTo>
                  <a:pt x="17555" y="3939"/>
                </a:lnTo>
                <a:lnTo>
                  <a:pt x="15618" y="3886"/>
                </a:lnTo>
                <a:lnTo>
                  <a:pt x="13678" y="3777"/>
                </a:lnTo>
                <a:lnTo>
                  <a:pt x="13737" y="2644"/>
                </a:lnTo>
                <a:lnTo>
                  <a:pt x="13737" y="1456"/>
                </a:lnTo>
                <a:lnTo>
                  <a:pt x="13793" y="269"/>
                </a:lnTo>
                <a:lnTo>
                  <a:pt x="13509" y="322"/>
                </a:lnTo>
                <a:lnTo>
                  <a:pt x="12995" y="430"/>
                </a:lnTo>
                <a:lnTo>
                  <a:pt x="12995" y="2644"/>
                </a:lnTo>
                <a:lnTo>
                  <a:pt x="12939" y="3777"/>
                </a:lnTo>
                <a:lnTo>
                  <a:pt x="10716" y="3616"/>
                </a:lnTo>
                <a:lnTo>
                  <a:pt x="8436" y="3400"/>
                </a:lnTo>
                <a:lnTo>
                  <a:pt x="6269" y="3183"/>
                </a:lnTo>
                <a:lnTo>
                  <a:pt x="5985" y="3344"/>
                </a:lnTo>
                <a:lnTo>
                  <a:pt x="5530" y="3669"/>
                </a:lnTo>
                <a:lnTo>
                  <a:pt x="7922" y="3994"/>
                </a:lnTo>
                <a:lnTo>
                  <a:pt x="10430" y="4208"/>
                </a:lnTo>
                <a:lnTo>
                  <a:pt x="12939" y="4371"/>
                </a:lnTo>
                <a:lnTo>
                  <a:pt x="12939" y="9930"/>
                </a:lnTo>
                <a:lnTo>
                  <a:pt x="12995" y="12466"/>
                </a:lnTo>
                <a:lnTo>
                  <a:pt x="9918" y="12303"/>
                </a:lnTo>
                <a:lnTo>
                  <a:pt x="6954" y="11980"/>
                </a:lnTo>
                <a:lnTo>
                  <a:pt x="4048" y="11602"/>
                </a:lnTo>
                <a:lnTo>
                  <a:pt x="3933" y="9444"/>
                </a:lnTo>
                <a:lnTo>
                  <a:pt x="3876" y="7230"/>
                </a:lnTo>
                <a:lnTo>
                  <a:pt x="3876" y="4911"/>
                </a:lnTo>
                <a:lnTo>
                  <a:pt x="3250" y="5503"/>
                </a:lnTo>
                <a:lnTo>
                  <a:pt x="3250" y="7608"/>
                </a:lnTo>
                <a:lnTo>
                  <a:pt x="3306" y="9605"/>
                </a:lnTo>
                <a:close/>
              </a:path>
              <a:path w="39157" h="26228">
                <a:moveTo>
                  <a:pt x="7467" y="19319"/>
                </a:moveTo>
                <a:lnTo>
                  <a:pt x="4674" y="18887"/>
                </a:lnTo>
                <a:lnTo>
                  <a:pt x="4390" y="16836"/>
                </a:lnTo>
                <a:lnTo>
                  <a:pt x="4219" y="14517"/>
                </a:lnTo>
                <a:lnTo>
                  <a:pt x="4160" y="18833"/>
                </a:lnTo>
                <a:lnTo>
                  <a:pt x="3306" y="18725"/>
                </a:lnTo>
                <a:lnTo>
                  <a:pt x="2450" y="18564"/>
                </a:lnTo>
                <a:lnTo>
                  <a:pt x="1597" y="18456"/>
                </a:lnTo>
                <a:lnTo>
                  <a:pt x="1995" y="18942"/>
                </a:lnTo>
                <a:lnTo>
                  <a:pt x="2736" y="19050"/>
                </a:lnTo>
                <a:lnTo>
                  <a:pt x="3478" y="19158"/>
                </a:lnTo>
                <a:lnTo>
                  <a:pt x="4219" y="19264"/>
                </a:lnTo>
                <a:lnTo>
                  <a:pt x="4331" y="20075"/>
                </a:lnTo>
                <a:lnTo>
                  <a:pt x="4446" y="20884"/>
                </a:lnTo>
                <a:lnTo>
                  <a:pt x="4617" y="21586"/>
                </a:lnTo>
                <a:lnTo>
                  <a:pt x="5187" y="22017"/>
                </a:lnTo>
                <a:lnTo>
                  <a:pt x="5016" y="21153"/>
                </a:lnTo>
                <a:lnTo>
                  <a:pt x="4845" y="20291"/>
                </a:lnTo>
                <a:lnTo>
                  <a:pt x="4730" y="19373"/>
                </a:lnTo>
                <a:lnTo>
                  <a:pt x="7524" y="19750"/>
                </a:lnTo>
                <a:lnTo>
                  <a:pt x="7467" y="19319"/>
                </a:lnTo>
                <a:close/>
              </a:path>
              <a:path w="39157" h="26228">
                <a:moveTo>
                  <a:pt x="23426" y="7286"/>
                </a:moveTo>
                <a:lnTo>
                  <a:pt x="23426" y="12519"/>
                </a:lnTo>
                <a:lnTo>
                  <a:pt x="22570" y="12573"/>
                </a:lnTo>
                <a:lnTo>
                  <a:pt x="20804" y="12573"/>
                </a:lnTo>
                <a:lnTo>
                  <a:pt x="18409" y="12628"/>
                </a:lnTo>
                <a:lnTo>
                  <a:pt x="16016" y="12573"/>
                </a:lnTo>
                <a:lnTo>
                  <a:pt x="13678" y="13005"/>
                </a:lnTo>
                <a:lnTo>
                  <a:pt x="16016" y="13114"/>
                </a:lnTo>
                <a:lnTo>
                  <a:pt x="18409" y="13167"/>
                </a:lnTo>
                <a:lnTo>
                  <a:pt x="20804" y="13114"/>
                </a:lnTo>
                <a:lnTo>
                  <a:pt x="22570" y="13114"/>
                </a:lnTo>
                <a:lnTo>
                  <a:pt x="23426" y="13059"/>
                </a:lnTo>
                <a:lnTo>
                  <a:pt x="23482" y="25687"/>
                </a:lnTo>
                <a:lnTo>
                  <a:pt x="23653" y="24067"/>
                </a:lnTo>
                <a:lnTo>
                  <a:pt x="23768" y="22287"/>
                </a:lnTo>
                <a:lnTo>
                  <a:pt x="23881" y="20236"/>
                </a:lnTo>
                <a:lnTo>
                  <a:pt x="26902" y="20128"/>
                </a:lnTo>
                <a:lnTo>
                  <a:pt x="29923" y="19859"/>
                </a:lnTo>
                <a:lnTo>
                  <a:pt x="32829" y="19481"/>
                </a:lnTo>
                <a:lnTo>
                  <a:pt x="32716" y="20776"/>
                </a:lnTo>
                <a:lnTo>
                  <a:pt x="32545" y="21964"/>
                </a:lnTo>
                <a:lnTo>
                  <a:pt x="32374" y="23097"/>
                </a:lnTo>
                <a:lnTo>
                  <a:pt x="32829" y="22773"/>
                </a:lnTo>
                <a:lnTo>
                  <a:pt x="33056" y="21748"/>
                </a:lnTo>
                <a:lnTo>
                  <a:pt x="33056" y="16675"/>
                </a:lnTo>
                <a:lnTo>
                  <a:pt x="32887" y="18617"/>
                </a:lnTo>
                <a:lnTo>
                  <a:pt x="32887" y="19050"/>
                </a:lnTo>
                <a:lnTo>
                  <a:pt x="29979" y="19428"/>
                </a:lnTo>
                <a:lnTo>
                  <a:pt x="26958" y="19697"/>
                </a:lnTo>
                <a:lnTo>
                  <a:pt x="23881" y="19806"/>
                </a:lnTo>
                <a:lnTo>
                  <a:pt x="23881" y="18995"/>
                </a:lnTo>
                <a:lnTo>
                  <a:pt x="23996" y="17161"/>
                </a:lnTo>
                <a:lnTo>
                  <a:pt x="24052" y="15164"/>
                </a:lnTo>
                <a:lnTo>
                  <a:pt x="24052" y="13059"/>
                </a:lnTo>
                <a:lnTo>
                  <a:pt x="27188" y="12897"/>
                </a:lnTo>
                <a:lnTo>
                  <a:pt x="30265" y="12628"/>
                </a:lnTo>
                <a:lnTo>
                  <a:pt x="33286" y="12250"/>
                </a:lnTo>
                <a:lnTo>
                  <a:pt x="33342" y="19428"/>
                </a:lnTo>
                <a:lnTo>
                  <a:pt x="34653" y="19264"/>
                </a:lnTo>
                <a:lnTo>
                  <a:pt x="35964" y="19050"/>
                </a:lnTo>
                <a:lnTo>
                  <a:pt x="37276" y="18834"/>
                </a:lnTo>
                <a:lnTo>
                  <a:pt x="37616" y="18294"/>
                </a:lnTo>
                <a:lnTo>
                  <a:pt x="36248" y="18564"/>
                </a:lnTo>
                <a:lnTo>
                  <a:pt x="34825" y="18780"/>
                </a:lnTo>
                <a:lnTo>
                  <a:pt x="33399" y="18995"/>
                </a:lnTo>
                <a:lnTo>
                  <a:pt x="33399" y="18672"/>
                </a:lnTo>
                <a:lnTo>
                  <a:pt x="33626" y="16675"/>
                </a:lnTo>
                <a:lnTo>
                  <a:pt x="33741" y="14517"/>
                </a:lnTo>
                <a:lnTo>
                  <a:pt x="33856" y="12195"/>
                </a:lnTo>
                <a:lnTo>
                  <a:pt x="35678" y="11925"/>
                </a:lnTo>
                <a:lnTo>
                  <a:pt x="37447" y="11656"/>
                </a:lnTo>
                <a:lnTo>
                  <a:pt x="39157" y="11333"/>
                </a:lnTo>
                <a:lnTo>
                  <a:pt x="39042" y="10792"/>
                </a:lnTo>
                <a:lnTo>
                  <a:pt x="37332" y="11117"/>
                </a:lnTo>
                <a:lnTo>
                  <a:pt x="35622" y="11386"/>
                </a:lnTo>
                <a:lnTo>
                  <a:pt x="33912" y="11656"/>
                </a:lnTo>
                <a:lnTo>
                  <a:pt x="33969" y="9228"/>
                </a:lnTo>
                <a:lnTo>
                  <a:pt x="34027" y="6636"/>
                </a:lnTo>
                <a:lnTo>
                  <a:pt x="34027" y="3886"/>
                </a:lnTo>
                <a:lnTo>
                  <a:pt x="33626" y="3616"/>
                </a:lnTo>
                <a:lnTo>
                  <a:pt x="33171" y="3345"/>
                </a:lnTo>
                <a:lnTo>
                  <a:pt x="33342" y="3616"/>
                </a:lnTo>
                <a:lnTo>
                  <a:pt x="33399" y="6475"/>
                </a:lnTo>
                <a:lnTo>
                  <a:pt x="33342" y="9174"/>
                </a:lnTo>
                <a:lnTo>
                  <a:pt x="33286" y="11711"/>
                </a:lnTo>
                <a:lnTo>
                  <a:pt x="30321" y="12089"/>
                </a:lnTo>
                <a:lnTo>
                  <a:pt x="27244" y="12358"/>
                </a:lnTo>
                <a:lnTo>
                  <a:pt x="24052" y="12519"/>
                </a:lnTo>
                <a:lnTo>
                  <a:pt x="24108" y="9983"/>
                </a:lnTo>
                <a:lnTo>
                  <a:pt x="24108" y="4425"/>
                </a:lnTo>
                <a:lnTo>
                  <a:pt x="27244" y="4263"/>
                </a:lnTo>
                <a:lnTo>
                  <a:pt x="29979" y="3453"/>
                </a:lnTo>
                <a:lnTo>
                  <a:pt x="27073" y="3669"/>
                </a:lnTo>
                <a:lnTo>
                  <a:pt x="24108" y="3830"/>
                </a:lnTo>
                <a:lnTo>
                  <a:pt x="24108" y="2589"/>
                </a:lnTo>
                <a:lnTo>
                  <a:pt x="24052" y="1294"/>
                </a:lnTo>
                <a:lnTo>
                  <a:pt x="24052" y="0"/>
                </a:lnTo>
                <a:lnTo>
                  <a:pt x="23824" y="0"/>
                </a:lnTo>
                <a:lnTo>
                  <a:pt x="23426" y="7286"/>
                </a:lnTo>
                <a:close/>
              </a:path>
              <a:path w="39157" h="26228">
                <a:moveTo>
                  <a:pt x="33171" y="14517"/>
                </a:moveTo>
                <a:lnTo>
                  <a:pt x="33056" y="16675"/>
                </a:lnTo>
                <a:lnTo>
                  <a:pt x="33056" y="21748"/>
                </a:lnTo>
                <a:lnTo>
                  <a:pt x="33171" y="20614"/>
                </a:lnTo>
                <a:lnTo>
                  <a:pt x="33342" y="19428"/>
                </a:lnTo>
                <a:lnTo>
                  <a:pt x="33286" y="12250"/>
                </a:lnTo>
                <a:lnTo>
                  <a:pt x="33171" y="14517"/>
                </a:lnTo>
                <a:close/>
              </a:path>
              <a:path w="39157" h="26228">
                <a:moveTo>
                  <a:pt x="32772" y="3075"/>
                </a:moveTo>
                <a:lnTo>
                  <a:pt x="29979" y="3453"/>
                </a:lnTo>
                <a:lnTo>
                  <a:pt x="27244" y="4263"/>
                </a:lnTo>
                <a:lnTo>
                  <a:pt x="30321" y="3994"/>
                </a:lnTo>
                <a:lnTo>
                  <a:pt x="33342" y="3616"/>
                </a:lnTo>
                <a:lnTo>
                  <a:pt x="33171" y="3345"/>
                </a:lnTo>
                <a:lnTo>
                  <a:pt x="32772" y="3075"/>
                </a:lnTo>
                <a:close/>
              </a:path>
            </a:pathLst>
          </a:custGeom>
          <a:solidFill>
            <a:srgbClr val="52B6DC"/>
          </a:solidFill>
        </p:spPr>
        <p:txBody>
          <a:bodyPr wrap="square" lIns="0" tIns="0" rIns="0" bIns="0" rtlCol="0">
            <a:noAutofit/>
          </a:bodyPr>
          <a:lstStyle/>
          <a:p>
            <a:endParaRPr/>
          </a:p>
        </p:txBody>
      </p:sp>
      <p:sp>
        <p:nvSpPr>
          <p:cNvPr id="665" name="object 665"/>
          <p:cNvSpPr/>
          <p:nvPr/>
        </p:nvSpPr>
        <p:spPr>
          <a:xfrm>
            <a:off x="420854" y="758562"/>
            <a:ext cx="38017" cy="25256"/>
          </a:xfrm>
          <a:custGeom>
            <a:avLst/>
            <a:gdLst/>
            <a:ahLst/>
            <a:cxnLst/>
            <a:rect l="l" t="t" r="r" b="b"/>
            <a:pathLst>
              <a:path w="38017" h="25256">
                <a:moveTo>
                  <a:pt x="29353" y="3561"/>
                </a:moveTo>
                <a:lnTo>
                  <a:pt x="32146" y="3183"/>
                </a:lnTo>
                <a:lnTo>
                  <a:pt x="31860" y="3022"/>
                </a:lnTo>
                <a:lnTo>
                  <a:pt x="31290" y="2697"/>
                </a:lnTo>
                <a:lnTo>
                  <a:pt x="28783" y="3022"/>
                </a:lnTo>
                <a:lnTo>
                  <a:pt x="26161" y="3236"/>
                </a:lnTo>
                <a:lnTo>
                  <a:pt x="23538" y="3344"/>
                </a:lnTo>
                <a:lnTo>
                  <a:pt x="23538" y="1186"/>
                </a:lnTo>
                <a:lnTo>
                  <a:pt x="23482" y="53"/>
                </a:lnTo>
                <a:lnTo>
                  <a:pt x="23254" y="0"/>
                </a:lnTo>
                <a:lnTo>
                  <a:pt x="22856" y="6800"/>
                </a:lnTo>
                <a:lnTo>
                  <a:pt x="22856" y="12033"/>
                </a:lnTo>
                <a:lnTo>
                  <a:pt x="22000" y="12087"/>
                </a:lnTo>
                <a:lnTo>
                  <a:pt x="20234" y="12087"/>
                </a:lnTo>
                <a:lnTo>
                  <a:pt x="17839" y="12142"/>
                </a:lnTo>
                <a:lnTo>
                  <a:pt x="15446" y="12087"/>
                </a:lnTo>
                <a:lnTo>
                  <a:pt x="13108" y="12519"/>
                </a:lnTo>
                <a:lnTo>
                  <a:pt x="15446" y="12628"/>
                </a:lnTo>
                <a:lnTo>
                  <a:pt x="17839" y="12681"/>
                </a:lnTo>
                <a:lnTo>
                  <a:pt x="20234" y="12628"/>
                </a:lnTo>
                <a:lnTo>
                  <a:pt x="22000" y="12628"/>
                </a:lnTo>
                <a:lnTo>
                  <a:pt x="22856" y="12573"/>
                </a:lnTo>
                <a:lnTo>
                  <a:pt x="22912" y="25201"/>
                </a:lnTo>
                <a:lnTo>
                  <a:pt x="23083" y="23581"/>
                </a:lnTo>
                <a:lnTo>
                  <a:pt x="23198" y="21801"/>
                </a:lnTo>
                <a:lnTo>
                  <a:pt x="23311" y="19750"/>
                </a:lnTo>
                <a:lnTo>
                  <a:pt x="26332" y="19642"/>
                </a:lnTo>
                <a:lnTo>
                  <a:pt x="23311" y="19320"/>
                </a:lnTo>
                <a:lnTo>
                  <a:pt x="23311" y="18509"/>
                </a:lnTo>
                <a:lnTo>
                  <a:pt x="23426" y="16675"/>
                </a:lnTo>
                <a:lnTo>
                  <a:pt x="23482" y="14678"/>
                </a:lnTo>
                <a:lnTo>
                  <a:pt x="23482" y="12033"/>
                </a:lnTo>
                <a:lnTo>
                  <a:pt x="23538" y="9497"/>
                </a:lnTo>
                <a:lnTo>
                  <a:pt x="23538" y="3939"/>
                </a:lnTo>
                <a:lnTo>
                  <a:pt x="26447" y="3830"/>
                </a:lnTo>
                <a:lnTo>
                  <a:pt x="29353" y="3561"/>
                </a:lnTo>
                <a:close/>
              </a:path>
              <a:path w="38017" h="25256">
                <a:moveTo>
                  <a:pt x="36476" y="11225"/>
                </a:moveTo>
                <a:lnTo>
                  <a:pt x="38017" y="10900"/>
                </a:lnTo>
                <a:lnTo>
                  <a:pt x="37902" y="10414"/>
                </a:lnTo>
                <a:lnTo>
                  <a:pt x="36420" y="10684"/>
                </a:lnTo>
                <a:lnTo>
                  <a:pt x="34881" y="10953"/>
                </a:lnTo>
                <a:lnTo>
                  <a:pt x="33342" y="11170"/>
                </a:lnTo>
                <a:lnTo>
                  <a:pt x="33399" y="8958"/>
                </a:lnTo>
                <a:lnTo>
                  <a:pt x="33457" y="6583"/>
                </a:lnTo>
                <a:lnTo>
                  <a:pt x="33457" y="4100"/>
                </a:lnTo>
                <a:lnTo>
                  <a:pt x="33228" y="3939"/>
                </a:lnTo>
                <a:lnTo>
                  <a:pt x="32772" y="3614"/>
                </a:lnTo>
                <a:lnTo>
                  <a:pt x="32829" y="6314"/>
                </a:lnTo>
                <a:lnTo>
                  <a:pt x="32772" y="8850"/>
                </a:lnTo>
                <a:lnTo>
                  <a:pt x="32716" y="11225"/>
                </a:lnTo>
                <a:lnTo>
                  <a:pt x="29751" y="11603"/>
                </a:lnTo>
                <a:lnTo>
                  <a:pt x="26674" y="11872"/>
                </a:lnTo>
                <a:lnTo>
                  <a:pt x="23482" y="12033"/>
                </a:lnTo>
                <a:lnTo>
                  <a:pt x="23482" y="12573"/>
                </a:lnTo>
                <a:lnTo>
                  <a:pt x="26618" y="12411"/>
                </a:lnTo>
                <a:lnTo>
                  <a:pt x="29695" y="12142"/>
                </a:lnTo>
                <a:lnTo>
                  <a:pt x="32716" y="11764"/>
                </a:lnTo>
                <a:lnTo>
                  <a:pt x="32601" y="14031"/>
                </a:lnTo>
                <a:lnTo>
                  <a:pt x="32486" y="16189"/>
                </a:lnTo>
                <a:lnTo>
                  <a:pt x="32317" y="18131"/>
                </a:lnTo>
                <a:lnTo>
                  <a:pt x="32317" y="18564"/>
                </a:lnTo>
                <a:lnTo>
                  <a:pt x="29409" y="18942"/>
                </a:lnTo>
                <a:lnTo>
                  <a:pt x="26388" y="19211"/>
                </a:lnTo>
                <a:lnTo>
                  <a:pt x="23311" y="19320"/>
                </a:lnTo>
                <a:lnTo>
                  <a:pt x="26332" y="19642"/>
                </a:lnTo>
                <a:lnTo>
                  <a:pt x="29353" y="19373"/>
                </a:lnTo>
                <a:lnTo>
                  <a:pt x="32259" y="18995"/>
                </a:lnTo>
                <a:lnTo>
                  <a:pt x="32146" y="20183"/>
                </a:lnTo>
                <a:lnTo>
                  <a:pt x="31975" y="21262"/>
                </a:lnTo>
                <a:lnTo>
                  <a:pt x="31860" y="22342"/>
                </a:lnTo>
                <a:lnTo>
                  <a:pt x="32317" y="22017"/>
                </a:lnTo>
                <a:lnTo>
                  <a:pt x="32486" y="21045"/>
                </a:lnTo>
                <a:lnTo>
                  <a:pt x="32658" y="20020"/>
                </a:lnTo>
                <a:lnTo>
                  <a:pt x="32772" y="18942"/>
                </a:lnTo>
                <a:lnTo>
                  <a:pt x="33912" y="18779"/>
                </a:lnTo>
                <a:lnTo>
                  <a:pt x="35109" y="18617"/>
                </a:lnTo>
                <a:lnTo>
                  <a:pt x="36248" y="18401"/>
                </a:lnTo>
                <a:lnTo>
                  <a:pt x="36591" y="17917"/>
                </a:lnTo>
                <a:lnTo>
                  <a:pt x="35336" y="18131"/>
                </a:lnTo>
                <a:lnTo>
                  <a:pt x="34083" y="18294"/>
                </a:lnTo>
                <a:lnTo>
                  <a:pt x="32829" y="18509"/>
                </a:lnTo>
                <a:lnTo>
                  <a:pt x="32829" y="18186"/>
                </a:lnTo>
                <a:lnTo>
                  <a:pt x="33056" y="16189"/>
                </a:lnTo>
                <a:lnTo>
                  <a:pt x="33171" y="14031"/>
                </a:lnTo>
                <a:lnTo>
                  <a:pt x="33286" y="11709"/>
                </a:lnTo>
                <a:lnTo>
                  <a:pt x="34881" y="11494"/>
                </a:lnTo>
                <a:lnTo>
                  <a:pt x="36476" y="11225"/>
                </a:lnTo>
                <a:close/>
              </a:path>
              <a:path w="38017" h="25256">
                <a:moveTo>
                  <a:pt x="22797" y="2266"/>
                </a:moveTo>
                <a:lnTo>
                  <a:pt x="22797" y="3344"/>
                </a:lnTo>
                <a:lnTo>
                  <a:pt x="21545" y="3400"/>
                </a:lnTo>
                <a:lnTo>
                  <a:pt x="20290" y="3453"/>
                </a:lnTo>
                <a:lnTo>
                  <a:pt x="16985" y="3453"/>
                </a:lnTo>
                <a:lnTo>
                  <a:pt x="15048" y="3400"/>
                </a:lnTo>
                <a:lnTo>
                  <a:pt x="13108" y="3291"/>
                </a:lnTo>
                <a:lnTo>
                  <a:pt x="13167" y="2319"/>
                </a:lnTo>
                <a:lnTo>
                  <a:pt x="13167" y="322"/>
                </a:lnTo>
                <a:lnTo>
                  <a:pt x="12939" y="377"/>
                </a:lnTo>
                <a:lnTo>
                  <a:pt x="12538" y="16675"/>
                </a:lnTo>
                <a:lnTo>
                  <a:pt x="12653" y="18509"/>
                </a:lnTo>
                <a:lnTo>
                  <a:pt x="12709" y="18995"/>
                </a:lnTo>
                <a:lnTo>
                  <a:pt x="12709" y="19264"/>
                </a:lnTo>
                <a:lnTo>
                  <a:pt x="9803" y="19534"/>
                </a:lnTo>
                <a:lnTo>
                  <a:pt x="12709" y="19697"/>
                </a:lnTo>
                <a:lnTo>
                  <a:pt x="12824" y="21694"/>
                </a:lnTo>
                <a:lnTo>
                  <a:pt x="13052" y="23475"/>
                </a:lnTo>
                <a:lnTo>
                  <a:pt x="13223" y="25039"/>
                </a:lnTo>
                <a:lnTo>
                  <a:pt x="13678" y="25148"/>
                </a:lnTo>
                <a:lnTo>
                  <a:pt x="13509" y="23528"/>
                </a:lnTo>
                <a:lnTo>
                  <a:pt x="13394" y="21748"/>
                </a:lnTo>
                <a:lnTo>
                  <a:pt x="13279" y="19750"/>
                </a:lnTo>
                <a:lnTo>
                  <a:pt x="15160" y="19806"/>
                </a:lnTo>
                <a:lnTo>
                  <a:pt x="17098" y="19859"/>
                </a:lnTo>
                <a:lnTo>
                  <a:pt x="21545" y="19859"/>
                </a:lnTo>
                <a:lnTo>
                  <a:pt x="22741" y="19806"/>
                </a:lnTo>
                <a:lnTo>
                  <a:pt x="22685" y="21801"/>
                </a:lnTo>
                <a:lnTo>
                  <a:pt x="22570" y="23581"/>
                </a:lnTo>
                <a:lnTo>
                  <a:pt x="22457" y="25201"/>
                </a:lnTo>
                <a:lnTo>
                  <a:pt x="21259" y="25256"/>
                </a:lnTo>
                <a:lnTo>
                  <a:pt x="17098" y="25256"/>
                </a:lnTo>
                <a:lnTo>
                  <a:pt x="15388" y="25201"/>
                </a:lnTo>
                <a:lnTo>
                  <a:pt x="13737" y="25148"/>
                </a:lnTo>
                <a:lnTo>
                  <a:pt x="15388" y="25470"/>
                </a:lnTo>
                <a:lnTo>
                  <a:pt x="17156" y="25634"/>
                </a:lnTo>
                <a:lnTo>
                  <a:pt x="20918" y="25634"/>
                </a:lnTo>
                <a:lnTo>
                  <a:pt x="22741" y="25470"/>
                </a:lnTo>
                <a:lnTo>
                  <a:pt x="24507" y="25093"/>
                </a:lnTo>
                <a:lnTo>
                  <a:pt x="23937" y="25148"/>
                </a:lnTo>
                <a:lnTo>
                  <a:pt x="23426" y="25148"/>
                </a:lnTo>
                <a:lnTo>
                  <a:pt x="22912" y="25201"/>
                </a:lnTo>
                <a:lnTo>
                  <a:pt x="22856" y="12573"/>
                </a:lnTo>
                <a:lnTo>
                  <a:pt x="22856" y="14678"/>
                </a:lnTo>
                <a:lnTo>
                  <a:pt x="22797" y="16675"/>
                </a:lnTo>
                <a:lnTo>
                  <a:pt x="22741" y="18509"/>
                </a:lnTo>
                <a:lnTo>
                  <a:pt x="22741" y="19320"/>
                </a:lnTo>
                <a:lnTo>
                  <a:pt x="21545" y="19373"/>
                </a:lnTo>
                <a:lnTo>
                  <a:pt x="20290" y="19428"/>
                </a:lnTo>
                <a:lnTo>
                  <a:pt x="17098" y="19428"/>
                </a:lnTo>
                <a:lnTo>
                  <a:pt x="15160" y="19373"/>
                </a:lnTo>
                <a:lnTo>
                  <a:pt x="13279" y="19264"/>
                </a:lnTo>
                <a:lnTo>
                  <a:pt x="13223" y="18778"/>
                </a:lnTo>
                <a:lnTo>
                  <a:pt x="13223" y="18509"/>
                </a:lnTo>
                <a:lnTo>
                  <a:pt x="13167" y="16675"/>
                </a:lnTo>
                <a:lnTo>
                  <a:pt x="13108" y="14678"/>
                </a:lnTo>
                <a:lnTo>
                  <a:pt x="13108" y="12519"/>
                </a:lnTo>
                <a:lnTo>
                  <a:pt x="15446" y="12087"/>
                </a:lnTo>
                <a:lnTo>
                  <a:pt x="13052" y="11980"/>
                </a:lnTo>
                <a:lnTo>
                  <a:pt x="13052" y="6744"/>
                </a:lnTo>
                <a:lnTo>
                  <a:pt x="13108" y="3886"/>
                </a:lnTo>
                <a:lnTo>
                  <a:pt x="15048" y="3992"/>
                </a:lnTo>
                <a:lnTo>
                  <a:pt x="16985" y="4047"/>
                </a:lnTo>
                <a:lnTo>
                  <a:pt x="20290" y="4047"/>
                </a:lnTo>
                <a:lnTo>
                  <a:pt x="21545" y="3992"/>
                </a:lnTo>
                <a:lnTo>
                  <a:pt x="22797" y="3992"/>
                </a:lnTo>
                <a:lnTo>
                  <a:pt x="22856" y="6800"/>
                </a:lnTo>
                <a:lnTo>
                  <a:pt x="23254" y="0"/>
                </a:lnTo>
                <a:lnTo>
                  <a:pt x="22741" y="-55"/>
                </a:lnTo>
                <a:lnTo>
                  <a:pt x="22741" y="1078"/>
                </a:lnTo>
                <a:lnTo>
                  <a:pt x="22797" y="2266"/>
                </a:lnTo>
                <a:close/>
              </a:path>
              <a:path w="38017" h="25256">
                <a:moveTo>
                  <a:pt x="2793" y="9336"/>
                </a:moveTo>
                <a:lnTo>
                  <a:pt x="2849" y="11008"/>
                </a:lnTo>
                <a:lnTo>
                  <a:pt x="1939" y="10900"/>
                </a:lnTo>
                <a:lnTo>
                  <a:pt x="970" y="10739"/>
                </a:lnTo>
                <a:lnTo>
                  <a:pt x="58" y="10575"/>
                </a:lnTo>
                <a:lnTo>
                  <a:pt x="0" y="11061"/>
                </a:lnTo>
                <a:lnTo>
                  <a:pt x="912" y="11225"/>
                </a:lnTo>
                <a:lnTo>
                  <a:pt x="1939" y="11386"/>
                </a:lnTo>
                <a:lnTo>
                  <a:pt x="2908" y="11547"/>
                </a:lnTo>
                <a:lnTo>
                  <a:pt x="3020" y="13975"/>
                </a:lnTo>
                <a:lnTo>
                  <a:pt x="3250" y="16242"/>
                </a:lnTo>
                <a:lnTo>
                  <a:pt x="3590" y="18348"/>
                </a:lnTo>
                <a:lnTo>
                  <a:pt x="2908" y="18239"/>
                </a:lnTo>
                <a:lnTo>
                  <a:pt x="2223" y="18131"/>
                </a:lnTo>
                <a:lnTo>
                  <a:pt x="1540" y="18023"/>
                </a:lnTo>
                <a:lnTo>
                  <a:pt x="1881" y="18509"/>
                </a:lnTo>
                <a:lnTo>
                  <a:pt x="2450" y="18617"/>
                </a:lnTo>
                <a:lnTo>
                  <a:pt x="3079" y="18725"/>
                </a:lnTo>
                <a:lnTo>
                  <a:pt x="3649" y="18778"/>
                </a:lnTo>
                <a:lnTo>
                  <a:pt x="3762" y="19428"/>
                </a:lnTo>
                <a:lnTo>
                  <a:pt x="3820" y="20075"/>
                </a:lnTo>
                <a:lnTo>
                  <a:pt x="3933" y="20722"/>
                </a:lnTo>
                <a:lnTo>
                  <a:pt x="4503" y="21153"/>
                </a:lnTo>
                <a:lnTo>
                  <a:pt x="4390" y="20453"/>
                </a:lnTo>
                <a:lnTo>
                  <a:pt x="4275" y="19642"/>
                </a:lnTo>
                <a:lnTo>
                  <a:pt x="4160" y="18887"/>
                </a:lnTo>
                <a:lnTo>
                  <a:pt x="6954" y="19264"/>
                </a:lnTo>
                <a:lnTo>
                  <a:pt x="9803" y="19534"/>
                </a:lnTo>
                <a:lnTo>
                  <a:pt x="12709" y="19264"/>
                </a:lnTo>
                <a:lnTo>
                  <a:pt x="9747" y="19103"/>
                </a:lnTo>
                <a:lnTo>
                  <a:pt x="6897" y="18834"/>
                </a:lnTo>
                <a:lnTo>
                  <a:pt x="4104" y="18401"/>
                </a:lnTo>
                <a:lnTo>
                  <a:pt x="3820" y="16350"/>
                </a:lnTo>
                <a:lnTo>
                  <a:pt x="3649" y="14031"/>
                </a:lnTo>
                <a:lnTo>
                  <a:pt x="3478" y="11602"/>
                </a:lnTo>
                <a:lnTo>
                  <a:pt x="6384" y="12033"/>
                </a:lnTo>
                <a:lnTo>
                  <a:pt x="9348" y="12303"/>
                </a:lnTo>
                <a:lnTo>
                  <a:pt x="12426" y="12464"/>
                </a:lnTo>
                <a:lnTo>
                  <a:pt x="12482" y="14625"/>
                </a:lnTo>
                <a:lnTo>
                  <a:pt x="12538" y="16675"/>
                </a:lnTo>
                <a:lnTo>
                  <a:pt x="12939" y="377"/>
                </a:lnTo>
                <a:lnTo>
                  <a:pt x="12426" y="485"/>
                </a:lnTo>
                <a:lnTo>
                  <a:pt x="12426" y="2374"/>
                </a:lnTo>
                <a:lnTo>
                  <a:pt x="12369" y="3291"/>
                </a:lnTo>
                <a:lnTo>
                  <a:pt x="10430" y="3130"/>
                </a:lnTo>
                <a:lnTo>
                  <a:pt x="8492" y="2967"/>
                </a:lnTo>
                <a:lnTo>
                  <a:pt x="6611" y="2752"/>
                </a:lnTo>
                <a:lnTo>
                  <a:pt x="6327" y="2914"/>
                </a:lnTo>
                <a:lnTo>
                  <a:pt x="5757" y="3291"/>
                </a:lnTo>
                <a:lnTo>
                  <a:pt x="7922" y="3561"/>
                </a:lnTo>
                <a:lnTo>
                  <a:pt x="10146" y="3722"/>
                </a:lnTo>
                <a:lnTo>
                  <a:pt x="12369" y="3886"/>
                </a:lnTo>
                <a:lnTo>
                  <a:pt x="12369" y="9444"/>
                </a:lnTo>
                <a:lnTo>
                  <a:pt x="12426" y="11980"/>
                </a:lnTo>
                <a:lnTo>
                  <a:pt x="9348" y="11817"/>
                </a:lnTo>
                <a:lnTo>
                  <a:pt x="6384" y="11494"/>
                </a:lnTo>
                <a:lnTo>
                  <a:pt x="3478" y="11116"/>
                </a:lnTo>
                <a:lnTo>
                  <a:pt x="3363" y="9228"/>
                </a:lnTo>
                <a:lnTo>
                  <a:pt x="3306" y="7230"/>
                </a:lnTo>
                <a:lnTo>
                  <a:pt x="3306" y="5180"/>
                </a:lnTo>
                <a:lnTo>
                  <a:pt x="3079" y="5395"/>
                </a:lnTo>
                <a:lnTo>
                  <a:pt x="2680" y="5881"/>
                </a:lnTo>
                <a:lnTo>
                  <a:pt x="2680" y="7661"/>
                </a:lnTo>
                <a:lnTo>
                  <a:pt x="2793" y="9336"/>
                </a:lnTo>
                <a:close/>
              </a:path>
            </a:pathLst>
          </a:custGeom>
          <a:solidFill>
            <a:srgbClr val="56B8DE"/>
          </a:solidFill>
        </p:spPr>
        <p:txBody>
          <a:bodyPr wrap="square" lIns="0" tIns="0" rIns="0" bIns="0" rtlCol="0">
            <a:noAutofit/>
          </a:bodyPr>
          <a:lstStyle/>
          <a:p>
            <a:endParaRPr/>
          </a:p>
        </p:txBody>
      </p:sp>
      <p:sp>
        <p:nvSpPr>
          <p:cNvPr id="666" name="object 666"/>
          <p:cNvSpPr/>
          <p:nvPr/>
        </p:nvSpPr>
        <p:spPr>
          <a:xfrm>
            <a:off x="421368" y="758992"/>
            <a:ext cx="36990" cy="25094"/>
          </a:xfrm>
          <a:custGeom>
            <a:avLst/>
            <a:gdLst/>
            <a:ahLst/>
            <a:cxnLst/>
            <a:rect l="l" t="t" r="r" b="b"/>
            <a:pathLst>
              <a:path w="36990" h="25094">
                <a:moveTo>
                  <a:pt x="31860" y="21264"/>
                </a:moveTo>
                <a:lnTo>
                  <a:pt x="31973" y="15758"/>
                </a:lnTo>
                <a:lnTo>
                  <a:pt x="31804" y="17700"/>
                </a:lnTo>
                <a:lnTo>
                  <a:pt x="31804" y="18133"/>
                </a:lnTo>
                <a:lnTo>
                  <a:pt x="28896" y="18511"/>
                </a:lnTo>
                <a:lnTo>
                  <a:pt x="25875" y="18780"/>
                </a:lnTo>
                <a:lnTo>
                  <a:pt x="22797" y="18889"/>
                </a:lnTo>
                <a:lnTo>
                  <a:pt x="22797" y="18078"/>
                </a:lnTo>
                <a:lnTo>
                  <a:pt x="22912" y="16244"/>
                </a:lnTo>
                <a:lnTo>
                  <a:pt x="22969" y="14247"/>
                </a:lnTo>
                <a:lnTo>
                  <a:pt x="22969" y="11603"/>
                </a:lnTo>
                <a:lnTo>
                  <a:pt x="23025" y="9066"/>
                </a:lnTo>
                <a:lnTo>
                  <a:pt x="23025" y="3508"/>
                </a:lnTo>
                <a:lnTo>
                  <a:pt x="25647" y="3400"/>
                </a:lnTo>
                <a:lnTo>
                  <a:pt x="28269" y="3183"/>
                </a:lnTo>
                <a:lnTo>
                  <a:pt x="30777" y="2860"/>
                </a:lnTo>
                <a:lnTo>
                  <a:pt x="30493" y="2699"/>
                </a:lnTo>
                <a:lnTo>
                  <a:pt x="29864" y="2374"/>
                </a:lnTo>
                <a:lnTo>
                  <a:pt x="27643" y="2644"/>
                </a:lnTo>
                <a:lnTo>
                  <a:pt x="25363" y="2805"/>
                </a:lnTo>
                <a:lnTo>
                  <a:pt x="23025" y="2914"/>
                </a:lnTo>
                <a:lnTo>
                  <a:pt x="23025" y="1080"/>
                </a:lnTo>
                <a:lnTo>
                  <a:pt x="22969" y="161"/>
                </a:lnTo>
                <a:lnTo>
                  <a:pt x="22741" y="108"/>
                </a:lnTo>
                <a:lnTo>
                  <a:pt x="22227" y="0"/>
                </a:lnTo>
                <a:lnTo>
                  <a:pt x="22284" y="1025"/>
                </a:lnTo>
                <a:lnTo>
                  <a:pt x="22342" y="6369"/>
                </a:lnTo>
                <a:lnTo>
                  <a:pt x="22342" y="11603"/>
                </a:lnTo>
                <a:lnTo>
                  <a:pt x="21486" y="11656"/>
                </a:lnTo>
                <a:lnTo>
                  <a:pt x="19720" y="11656"/>
                </a:lnTo>
                <a:lnTo>
                  <a:pt x="17325" y="11711"/>
                </a:lnTo>
                <a:lnTo>
                  <a:pt x="14933" y="11656"/>
                </a:lnTo>
                <a:lnTo>
                  <a:pt x="12595" y="12088"/>
                </a:lnTo>
                <a:lnTo>
                  <a:pt x="14933" y="12197"/>
                </a:lnTo>
                <a:lnTo>
                  <a:pt x="17325" y="12250"/>
                </a:lnTo>
                <a:lnTo>
                  <a:pt x="19720" y="12197"/>
                </a:lnTo>
                <a:lnTo>
                  <a:pt x="21486" y="12197"/>
                </a:lnTo>
                <a:lnTo>
                  <a:pt x="22342" y="12142"/>
                </a:lnTo>
                <a:lnTo>
                  <a:pt x="22399" y="24770"/>
                </a:lnTo>
                <a:lnTo>
                  <a:pt x="22570" y="23151"/>
                </a:lnTo>
                <a:lnTo>
                  <a:pt x="22685" y="21370"/>
                </a:lnTo>
                <a:lnTo>
                  <a:pt x="22797" y="19320"/>
                </a:lnTo>
                <a:lnTo>
                  <a:pt x="25818" y="19211"/>
                </a:lnTo>
                <a:lnTo>
                  <a:pt x="28839" y="18942"/>
                </a:lnTo>
                <a:lnTo>
                  <a:pt x="31745" y="18564"/>
                </a:lnTo>
                <a:lnTo>
                  <a:pt x="31632" y="19644"/>
                </a:lnTo>
                <a:lnTo>
                  <a:pt x="31518" y="20669"/>
                </a:lnTo>
                <a:lnTo>
                  <a:pt x="31347" y="21586"/>
                </a:lnTo>
                <a:lnTo>
                  <a:pt x="31860" y="21264"/>
                </a:lnTo>
                <a:close/>
              </a:path>
              <a:path w="36990" h="25094">
                <a:moveTo>
                  <a:pt x="35622" y="10847"/>
                </a:moveTo>
                <a:lnTo>
                  <a:pt x="36990" y="10577"/>
                </a:lnTo>
                <a:lnTo>
                  <a:pt x="36875" y="10091"/>
                </a:lnTo>
                <a:lnTo>
                  <a:pt x="35507" y="10308"/>
                </a:lnTo>
                <a:lnTo>
                  <a:pt x="34196" y="10522"/>
                </a:lnTo>
                <a:lnTo>
                  <a:pt x="32829" y="10739"/>
                </a:lnTo>
                <a:lnTo>
                  <a:pt x="32885" y="8689"/>
                </a:lnTo>
                <a:lnTo>
                  <a:pt x="32944" y="6583"/>
                </a:lnTo>
                <a:lnTo>
                  <a:pt x="32944" y="4372"/>
                </a:lnTo>
                <a:lnTo>
                  <a:pt x="32714" y="4208"/>
                </a:lnTo>
                <a:lnTo>
                  <a:pt x="32259" y="3886"/>
                </a:lnTo>
                <a:lnTo>
                  <a:pt x="32315" y="6314"/>
                </a:lnTo>
                <a:lnTo>
                  <a:pt x="32259" y="8635"/>
                </a:lnTo>
                <a:lnTo>
                  <a:pt x="32202" y="10794"/>
                </a:lnTo>
                <a:lnTo>
                  <a:pt x="29238" y="11172"/>
                </a:lnTo>
                <a:lnTo>
                  <a:pt x="26161" y="11441"/>
                </a:lnTo>
                <a:lnTo>
                  <a:pt x="22969" y="11603"/>
                </a:lnTo>
                <a:lnTo>
                  <a:pt x="22969" y="12142"/>
                </a:lnTo>
                <a:lnTo>
                  <a:pt x="26104" y="11980"/>
                </a:lnTo>
                <a:lnTo>
                  <a:pt x="29182" y="11711"/>
                </a:lnTo>
                <a:lnTo>
                  <a:pt x="32202" y="11333"/>
                </a:lnTo>
                <a:lnTo>
                  <a:pt x="32088" y="13600"/>
                </a:lnTo>
                <a:lnTo>
                  <a:pt x="31973" y="15758"/>
                </a:lnTo>
                <a:lnTo>
                  <a:pt x="31860" y="21264"/>
                </a:lnTo>
                <a:lnTo>
                  <a:pt x="32031" y="20400"/>
                </a:lnTo>
                <a:lnTo>
                  <a:pt x="32144" y="19481"/>
                </a:lnTo>
                <a:lnTo>
                  <a:pt x="32259" y="18511"/>
                </a:lnTo>
                <a:lnTo>
                  <a:pt x="33228" y="18403"/>
                </a:lnTo>
                <a:lnTo>
                  <a:pt x="34253" y="18241"/>
                </a:lnTo>
                <a:lnTo>
                  <a:pt x="35223" y="18078"/>
                </a:lnTo>
                <a:lnTo>
                  <a:pt x="35564" y="17539"/>
                </a:lnTo>
                <a:lnTo>
                  <a:pt x="34482" y="17755"/>
                </a:lnTo>
                <a:lnTo>
                  <a:pt x="33399" y="17917"/>
                </a:lnTo>
                <a:lnTo>
                  <a:pt x="32315" y="18078"/>
                </a:lnTo>
                <a:lnTo>
                  <a:pt x="32315" y="17755"/>
                </a:lnTo>
                <a:lnTo>
                  <a:pt x="32543" y="15758"/>
                </a:lnTo>
                <a:lnTo>
                  <a:pt x="32658" y="13600"/>
                </a:lnTo>
                <a:lnTo>
                  <a:pt x="32772" y="11278"/>
                </a:lnTo>
                <a:lnTo>
                  <a:pt x="34196" y="11063"/>
                </a:lnTo>
                <a:lnTo>
                  <a:pt x="35622" y="10847"/>
                </a:lnTo>
                <a:close/>
              </a:path>
              <a:path w="36990" h="25094">
                <a:moveTo>
                  <a:pt x="16927" y="24825"/>
                </a:moveTo>
                <a:lnTo>
                  <a:pt x="15616" y="24825"/>
                </a:lnTo>
                <a:lnTo>
                  <a:pt x="14248" y="24770"/>
                </a:lnTo>
                <a:lnTo>
                  <a:pt x="15616" y="24986"/>
                </a:lnTo>
                <a:lnTo>
                  <a:pt x="17041" y="25094"/>
                </a:lnTo>
                <a:lnTo>
                  <a:pt x="20004" y="25094"/>
                </a:lnTo>
                <a:lnTo>
                  <a:pt x="21486" y="24986"/>
                </a:lnTo>
                <a:lnTo>
                  <a:pt x="22912" y="24717"/>
                </a:lnTo>
                <a:lnTo>
                  <a:pt x="22399" y="24770"/>
                </a:lnTo>
                <a:lnTo>
                  <a:pt x="22342" y="12142"/>
                </a:lnTo>
                <a:lnTo>
                  <a:pt x="22342" y="14247"/>
                </a:lnTo>
                <a:lnTo>
                  <a:pt x="22284" y="16244"/>
                </a:lnTo>
                <a:lnTo>
                  <a:pt x="22227" y="18078"/>
                </a:lnTo>
                <a:lnTo>
                  <a:pt x="22227" y="18889"/>
                </a:lnTo>
                <a:lnTo>
                  <a:pt x="21031" y="18942"/>
                </a:lnTo>
                <a:lnTo>
                  <a:pt x="19776" y="18997"/>
                </a:lnTo>
                <a:lnTo>
                  <a:pt x="16584" y="18997"/>
                </a:lnTo>
                <a:lnTo>
                  <a:pt x="14647" y="18942"/>
                </a:lnTo>
                <a:lnTo>
                  <a:pt x="12766" y="18834"/>
                </a:lnTo>
                <a:lnTo>
                  <a:pt x="12709" y="18348"/>
                </a:lnTo>
                <a:lnTo>
                  <a:pt x="12709" y="18078"/>
                </a:lnTo>
                <a:lnTo>
                  <a:pt x="12653" y="16244"/>
                </a:lnTo>
                <a:lnTo>
                  <a:pt x="12595" y="14247"/>
                </a:lnTo>
                <a:lnTo>
                  <a:pt x="12595" y="12088"/>
                </a:lnTo>
                <a:lnTo>
                  <a:pt x="14933" y="11656"/>
                </a:lnTo>
                <a:lnTo>
                  <a:pt x="12538" y="11549"/>
                </a:lnTo>
                <a:lnTo>
                  <a:pt x="12538" y="6314"/>
                </a:lnTo>
                <a:lnTo>
                  <a:pt x="12595" y="3455"/>
                </a:lnTo>
                <a:lnTo>
                  <a:pt x="14534" y="3561"/>
                </a:lnTo>
                <a:lnTo>
                  <a:pt x="16472" y="3616"/>
                </a:lnTo>
                <a:lnTo>
                  <a:pt x="19776" y="3616"/>
                </a:lnTo>
                <a:lnTo>
                  <a:pt x="21031" y="3561"/>
                </a:lnTo>
                <a:lnTo>
                  <a:pt x="22284" y="3561"/>
                </a:lnTo>
                <a:lnTo>
                  <a:pt x="22342" y="6369"/>
                </a:lnTo>
                <a:lnTo>
                  <a:pt x="22284" y="1025"/>
                </a:lnTo>
                <a:lnTo>
                  <a:pt x="22284" y="2914"/>
                </a:lnTo>
                <a:lnTo>
                  <a:pt x="21031" y="2969"/>
                </a:lnTo>
                <a:lnTo>
                  <a:pt x="19776" y="3022"/>
                </a:lnTo>
                <a:lnTo>
                  <a:pt x="16472" y="3022"/>
                </a:lnTo>
                <a:lnTo>
                  <a:pt x="14534" y="2969"/>
                </a:lnTo>
                <a:lnTo>
                  <a:pt x="12595" y="2860"/>
                </a:lnTo>
                <a:lnTo>
                  <a:pt x="12595" y="2050"/>
                </a:lnTo>
                <a:lnTo>
                  <a:pt x="12653" y="1241"/>
                </a:lnTo>
                <a:lnTo>
                  <a:pt x="12653" y="377"/>
                </a:lnTo>
                <a:lnTo>
                  <a:pt x="12426" y="485"/>
                </a:lnTo>
                <a:lnTo>
                  <a:pt x="11912" y="594"/>
                </a:lnTo>
                <a:lnTo>
                  <a:pt x="11912" y="1349"/>
                </a:lnTo>
                <a:lnTo>
                  <a:pt x="11856" y="2105"/>
                </a:lnTo>
                <a:lnTo>
                  <a:pt x="11856" y="2860"/>
                </a:lnTo>
                <a:lnTo>
                  <a:pt x="10259" y="2752"/>
                </a:lnTo>
                <a:lnTo>
                  <a:pt x="8605" y="2591"/>
                </a:lnTo>
                <a:lnTo>
                  <a:pt x="7010" y="2428"/>
                </a:lnTo>
                <a:lnTo>
                  <a:pt x="6726" y="2591"/>
                </a:lnTo>
                <a:lnTo>
                  <a:pt x="6156" y="2969"/>
                </a:lnTo>
                <a:lnTo>
                  <a:pt x="8035" y="3183"/>
                </a:lnTo>
                <a:lnTo>
                  <a:pt x="9916" y="3346"/>
                </a:lnTo>
                <a:lnTo>
                  <a:pt x="11856" y="3455"/>
                </a:lnTo>
                <a:lnTo>
                  <a:pt x="11856" y="9013"/>
                </a:lnTo>
                <a:lnTo>
                  <a:pt x="11912" y="11549"/>
                </a:lnTo>
                <a:lnTo>
                  <a:pt x="11912" y="12033"/>
                </a:lnTo>
                <a:lnTo>
                  <a:pt x="11968" y="14194"/>
                </a:lnTo>
                <a:lnTo>
                  <a:pt x="12025" y="16244"/>
                </a:lnTo>
                <a:lnTo>
                  <a:pt x="12140" y="18078"/>
                </a:lnTo>
                <a:lnTo>
                  <a:pt x="12196" y="18564"/>
                </a:lnTo>
                <a:lnTo>
                  <a:pt x="12196" y="18834"/>
                </a:lnTo>
                <a:lnTo>
                  <a:pt x="9233" y="18672"/>
                </a:lnTo>
                <a:lnTo>
                  <a:pt x="6384" y="18403"/>
                </a:lnTo>
                <a:lnTo>
                  <a:pt x="3590" y="17970"/>
                </a:lnTo>
                <a:lnTo>
                  <a:pt x="3306" y="15919"/>
                </a:lnTo>
                <a:lnTo>
                  <a:pt x="3135" y="13600"/>
                </a:lnTo>
                <a:lnTo>
                  <a:pt x="2964" y="11172"/>
                </a:lnTo>
                <a:lnTo>
                  <a:pt x="5870" y="11602"/>
                </a:lnTo>
                <a:lnTo>
                  <a:pt x="2964" y="10686"/>
                </a:lnTo>
                <a:lnTo>
                  <a:pt x="2849" y="9013"/>
                </a:lnTo>
                <a:lnTo>
                  <a:pt x="2849" y="7339"/>
                </a:lnTo>
                <a:lnTo>
                  <a:pt x="2793" y="5558"/>
                </a:lnTo>
                <a:lnTo>
                  <a:pt x="2565" y="5828"/>
                </a:lnTo>
                <a:lnTo>
                  <a:pt x="2167" y="6314"/>
                </a:lnTo>
                <a:lnTo>
                  <a:pt x="2223" y="7772"/>
                </a:lnTo>
                <a:lnTo>
                  <a:pt x="2279" y="9174"/>
                </a:lnTo>
                <a:lnTo>
                  <a:pt x="2336" y="10577"/>
                </a:lnTo>
                <a:lnTo>
                  <a:pt x="1597" y="10469"/>
                </a:lnTo>
                <a:lnTo>
                  <a:pt x="855" y="10361"/>
                </a:lnTo>
                <a:lnTo>
                  <a:pt x="114" y="10253"/>
                </a:lnTo>
                <a:lnTo>
                  <a:pt x="0" y="10739"/>
                </a:lnTo>
                <a:lnTo>
                  <a:pt x="797" y="10847"/>
                </a:lnTo>
                <a:lnTo>
                  <a:pt x="1597" y="10955"/>
                </a:lnTo>
                <a:lnTo>
                  <a:pt x="2394" y="11116"/>
                </a:lnTo>
                <a:lnTo>
                  <a:pt x="2507" y="13545"/>
                </a:lnTo>
                <a:lnTo>
                  <a:pt x="2736" y="15811"/>
                </a:lnTo>
                <a:lnTo>
                  <a:pt x="3077" y="17917"/>
                </a:lnTo>
                <a:lnTo>
                  <a:pt x="2565" y="17863"/>
                </a:lnTo>
                <a:lnTo>
                  <a:pt x="2052" y="17755"/>
                </a:lnTo>
                <a:lnTo>
                  <a:pt x="1538" y="17700"/>
                </a:lnTo>
                <a:lnTo>
                  <a:pt x="1881" y="18186"/>
                </a:lnTo>
                <a:lnTo>
                  <a:pt x="2678" y="18294"/>
                </a:lnTo>
                <a:lnTo>
                  <a:pt x="3135" y="18348"/>
                </a:lnTo>
                <a:lnTo>
                  <a:pt x="3192" y="18833"/>
                </a:lnTo>
                <a:lnTo>
                  <a:pt x="3248" y="19319"/>
                </a:lnTo>
                <a:lnTo>
                  <a:pt x="3363" y="19805"/>
                </a:lnTo>
                <a:lnTo>
                  <a:pt x="3933" y="20345"/>
                </a:lnTo>
                <a:lnTo>
                  <a:pt x="3818" y="19697"/>
                </a:lnTo>
                <a:lnTo>
                  <a:pt x="3762" y="19103"/>
                </a:lnTo>
                <a:lnTo>
                  <a:pt x="3647" y="18456"/>
                </a:lnTo>
                <a:lnTo>
                  <a:pt x="6440" y="18834"/>
                </a:lnTo>
                <a:lnTo>
                  <a:pt x="9290" y="19103"/>
                </a:lnTo>
                <a:lnTo>
                  <a:pt x="12196" y="19266"/>
                </a:lnTo>
                <a:lnTo>
                  <a:pt x="12311" y="21208"/>
                </a:lnTo>
                <a:lnTo>
                  <a:pt x="12482" y="22936"/>
                </a:lnTo>
                <a:lnTo>
                  <a:pt x="12709" y="24447"/>
                </a:lnTo>
                <a:lnTo>
                  <a:pt x="13165" y="24555"/>
                </a:lnTo>
                <a:lnTo>
                  <a:pt x="12995" y="22989"/>
                </a:lnTo>
                <a:lnTo>
                  <a:pt x="12824" y="21263"/>
                </a:lnTo>
                <a:lnTo>
                  <a:pt x="12766" y="19320"/>
                </a:lnTo>
                <a:lnTo>
                  <a:pt x="14647" y="19375"/>
                </a:lnTo>
                <a:lnTo>
                  <a:pt x="16584" y="19428"/>
                </a:lnTo>
                <a:lnTo>
                  <a:pt x="21031" y="19428"/>
                </a:lnTo>
                <a:lnTo>
                  <a:pt x="22227" y="19375"/>
                </a:lnTo>
                <a:lnTo>
                  <a:pt x="22171" y="21370"/>
                </a:lnTo>
                <a:lnTo>
                  <a:pt x="22056" y="23151"/>
                </a:lnTo>
                <a:lnTo>
                  <a:pt x="21943" y="24770"/>
                </a:lnTo>
                <a:lnTo>
                  <a:pt x="20745" y="24825"/>
                </a:lnTo>
                <a:lnTo>
                  <a:pt x="16927" y="24825"/>
                </a:lnTo>
                <a:close/>
              </a:path>
              <a:path w="36990" h="25094">
                <a:moveTo>
                  <a:pt x="2964" y="10686"/>
                </a:moveTo>
                <a:lnTo>
                  <a:pt x="5870" y="11602"/>
                </a:lnTo>
                <a:lnTo>
                  <a:pt x="8835" y="11872"/>
                </a:lnTo>
                <a:lnTo>
                  <a:pt x="11912" y="12033"/>
                </a:lnTo>
                <a:lnTo>
                  <a:pt x="11912" y="11549"/>
                </a:lnTo>
                <a:lnTo>
                  <a:pt x="8835" y="11386"/>
                </a:lnTo>
                <a:lnTo>
                  <a:pt x="5870" y="11063"/>
                </a:lnTo>
                <a:lnTo>
                  <a:pt x="2964" y="10686"/>
                </a:lnTo>
                <a:close/>
              </a:path>
            </a:pathLst>
          </a:custGeom>
          <a:solidFill>
            <a:srgbClr val="5ABBDF"/>
          </a:solidFill>
        </p:spPr>
        <p:txBody>
          <a:bodyPr wrap="square" lIns="0" tIns="0" rIns="0" bIns="0" rtlCol="0">
            <a:noAutofit/>
          </a:bodyPr>
          <a:lstStyle/>
          <a:p>
            <a:endParaRPr/>
          </a:p>
        </p:txBody>
      </p:sp>
      <p:sp>
        <p:nvSpPr>
          <p:cNvPr id="667" name="object 667"/>
          <p:cNvSpPr/>
          <p:nvPr/>
        </p:nvSpPr>
        <p:spPr>
          <a:xfrm>
            <a:off x="421938" y="759532"/>
            <a:ext cx="35850" cy="24447"/>
          </a:xfrm>
          <a:custGeom>
            <a:avLst/>
            <a:gdLst/>
            <a:ahLst/>
            <a:cxnLst/>
            <a:rect l="l" t="t" r="r" b="b"/>
            <a:pathLst>
              <a:path w="35850" h="24447">
                <a:moveTo>
                  <a:pt x="21657" y="17539"/>
                </a:moveTo>
                <a:lnTo>
                  <a:pt x="21657" y="18349"/>
                </a:lnTo>
                <a:lnTo>
                  <a:pt x="20461" y="18403"/>
                </a:lnTo>
                <a:lnTo>
                  <a:pt x="19206" y="18458"/>
                </a:lnTo>
                <a:lnTo>
                  <a:pt x="16014" y="18458"/>
                </a:lnTo>
                <a:lnTo>
                  <a:pt x="14077" y="18403"/>
                </a:lnTo>
                <a:lnTo>
                  <a:pt x="12196" y="18294"/>
                </a:lnTo>
                <a:lnTo>
                  <a:pt x="12140" y="17808"/>
                </a:lnTo>
                <a:lnTo>
                  <a:pt x="12140" y="17539"/>
                </a:lnTo>
                <a:lnTo>
                  <a:pt x="12083" y="15705"/>
                </a:lnTo>
                <a:lnTo>
                  <a:pt x="12025" y="13708"/>
                </a:lnTo>
                <a:lnTo>
                  <a:pt x="12025" y="11549"/>
                </a:lnTo>
                <a:lnTo>
                  <a:pt x="14363" y="11117"/>
                </a:lnTo>
                <a:lnTo>
                  <a:pt x="11968" y="11010"/>
                </a:lnTo>
                <a:lnTo>
                  <a:pt x="11968" y="5774"/>
                </a:lnTo>
                <a:lnTo>
                  <a:pt x="12025" y="2915"/>
                </a:lnTo>
                <a:lnTo>
                  <a:pt x="13964" y="3022"/>
                </a:lnTo>
                <a:lnTo>
                  <a:pt x="15902" y="3077"/>
                </a:lnTo>
                <a:lnTo>
                  <a:pt x="19206" y="3077"/>
                </a:lnTo>
                <a:lnTo>
                  <a:pt x="20461" y="3022"/>
                </a:lnTo>
                <a:lnTo>
                  <a:pt x="21714" y="3022"/>
                </a:lnTo>
                <a:lnTo>
                  <a:pt x="21772" y="5829"/>
                </a:lnTo>
                <a:lnTo>
                  <a:pt x="21714" y="810"/>
                </a:lnTo>
                <a:lnTo>
                  <a:pt x="21714" y="2374"/>
                </a:lnTo>
                <a:lnTo>
                  <a:pt x="20461" y="2429"/>
                </a:lnTo>
                <a:lnTo>
                  <a:pt x="19206" y="2483"/>
                </a:lnTo>
                <a:lnTo>
                  <a:pt x="15902" y="2483"/>
                </a:lnTo>
                <a:lnTo>
                  <a:pt x="13964" y="2429"/>
                </a:lnTo>
                <a:lnTo>
                  <a:pt x="12025" y="2321"/>
                </a:lnTo>
                <a:lnTo>
                  <a:pt x="12025" y="1674"/>
                </a:lnTo>
                <a:lnTo>
                  <a:pt x="12083" y="1027"/>
                </a:lnTo>
                <a:lnTo>
                  <a:pt x="12083" y="377"/>
                </a:lnTo>
                <a:lnTo>
                  <a:pt x="11797" y="432"/>
                </a:lnTo>
                <a:lnTo>
                  <a:pt x="11455" y="15705"/>
                </a:lnTo>
                <a:lnTo>
                  <a:pt x="11570" y="17539"/>
                </a:lnTo>
                <a:lnTo>
                  <a:pt x="11626" y="18025"/>
                </a:lnTo>
                <a:lnTo>
                  <a:pt x="11626" y="18294"/>
                </a:lnTo>
                <a:lnTo>
                  <a:pt x="8663" y="18133"/>
                </a:lnTo>
                <a:lnTo>
                  <a:pt x="5814" y="17863"/>
                </a:lnTo>
                <a:lnTo>
                  <a:pt x="3020" y="17431"/>
                </a:lnTo>
                <a:lnTo>
                  <a:pt x="2736" y="15380"/>
                </a:lnTo>
                <a:lnTo>
                  <a:pt x="2565" y="13060"/>
                </a:lnTo>
                <a:lnTo>
                  <a:pt x="2394" y="10632"/>
                </a:lnTo>
                <a:lnTo>
                  <a:pt x="5300" y="11063"/>
                </a:lnTo>
                <a:lnTo>
                  <a:pt x="8265" y="11333"/>
                </a:lnTo>
                <a:lnTo>
                  <a:pt x="11342" y="11494"/>
                </a:lnTo>
                <a:lnTo>
                  <a:pt x="11342" y="11010"/>
                </a:lnTo>
                <a:lnTo>
                  <a:pt x="8265" y="10847"/>
                </a:lnTo>
                <a:lnTo>
                  <a:pt x="5300" y="10524"/>
                </a:lnTo>
                <a:lnTo>
                  <a:pt x="2394" y="10146"/>
                </a:lnTo>
                <a:lnTo>
                  <a:pt x="2336" y="8743"/>
                </a:lnTo>
                <a:lnTo>
                  <a:pt x="2279" y="7341"/>
                </a:lnTo>
                <a:lnTo>
                  <a:pt x="2223" y="5883"/>
                </a:lnTo>
                <a:lnTo>
                  <a:pt x="2052" y="6152"/>
                </a:lnTo>
                <a:lnTo>
                  <a:pt x="1653" y="6691"/>
                </a:lnTo>
                <a:lnTo>
                  <a:pt x="1653" y="7825"/>
                </a:lnTo>
                <a:lnTo>
                  <a:pt x="1709" y="8958"/>
                </a:lnTo>
                <a:lnTo>
                  <a:pt x="1766" y="10038"/>
                </a:lnTo>
                <a:lnTo>
                  <a:pt x="1196" y="9983"/>
                </a:lnTo>
                <a:lnTo>
                  <a:pt x="684" y="9877"/>
                </a:lnTo>
                <a:lnTo>
                  <a:pt x="114" y="9769"/>
                </a:lnTo>
                <a:lnTo>
                  <a:pt x="0" y="10255"/>
                </a:lnTo>
                <a:lnTo>
                  <a:pt x="569" y="10361"/>
                </a:lnTo>
                <a:lnTo>
                  <a:pt x="1196" y="10469"/>
                </a:lnTo>
                <a:lnTo>
                  <a:pt x="1824" y="10577"/>
                </a:lnTo>
                <a:lnTo>
                  <a:pt x="1937" y="13005"/>
                </a:lnTo>
                <a:lnTo>
                  <a:pt x="2167" y="15272"/>
                </a:lnTo>
                <a:lnTo>
                  <a:pt x="2507" y="17377"/>
                </a:lnTo>
                <a:lnTo>
                  <a:pt x="2167" y="17324"/>
                </a:lnTo>
                <a:lnTo>
                  <a:pt x="1538" y="17377"/>
                </a:lnTo>
                <a:lnTo>
                  <a:pt x="2052" y="17755"/>
                </a:lnTo>
                <a:lnTo>
                  <a:pt x="2565" y="17808"/>
                </a:lnTo>
                <a:lnTo>
                  <a:pt x="2678" y="18458"/>
                </a:lnTo>
                <a:lnTo>
                  <a:pt x="2906" y="18942"/>
                </a:lnTo>
                <a:lnTo>
                  <a:pt x="3306" y="19375"/>
                </a:lnTo>
                <a:lnTo>
                  <a:pt x="3192" y="18889"/>
                </a:lnTo>
                <a:lnTo>
                  <a:pt x="3135" y="18403"/>
                </a:lnTo>
                <a:lnTo>
                  <a:pt x="3077" y="17917"/>
                </a:lnTo>
                <a:lnTo>
                  <a:pt x="5870" y="18294"/>
                </a:lnTo>
                <a:lnTo>
                  <a:pt x="8720" y="18564"/>
                </a:lnTo>
                <a:lnTo>
                  <a:pt x="11626" y="18727"/>
                </a:lnTo>
                <a:lnTo>
                  <a:pt x="11741" y="20561"/>
                </a:lnTo>
                <a:lnTo>
                  <a:pt x="11912" y="22289"/>
                </a:lnTo>
                <a:lnTo>
                  <a:pt x="12140" y="23745"/>
                </a:lnTo>
                <a:lnTo>
                  <a:pt x="12595" y="23853"/>
                </a:lnTo>
                <a:lnTo>
                  <a:pt x="12426" y="22342"/>
                </a:lnTo>
                <a:lnTo>
                  <a:pt x="12254" y="20669"/>
                </a:lnTo>
                <a:lnTo>
                  <a:pt x="12196" y="18780"/>
                </a:lnTo>
                <a:lnTo>
                  <a:pt x="14077" y="18835"/>
                </a:lnTo>
                <a:lnTo>
                  <a:pt x="16014" y="18889"/>
                </a:lnTo>
                <a:lnTo>
                  <a:pt x="20461" y="18889"/>
                </a:lnTo>
                <a:lnTo>
                  <a:pt x="21657" y="18835"/>
                </a:lnTo>
                <a:lnTo>
                  <a:pt x="21601" y="20831"/>
                </a:lnTo>
                <a:lnTo>
                  <a:pt x="21486" y="22611"/>
                </a:lnTo>
                <a:lnTo>
                  <a:pt x="21373" y="24178"/>
                </a:lnTo>
                <a:lnTo>
                  <a:pt x="21829" y="24122"/>
                </a:lnTo>
                <a:lnTo>
                  <a:pt x="21772" y="11603"/>
                </a:lnTo>
                <a:lnTo>
                  <a:pt x="21772" y="13708"/>
                </a:lnTo>
                <a:lnTo>
                  <a:pt x="21714" y="15705"/>
                </a:lnTo>
                <a:lnTo>
                  <a:pt x="21657" y="17539"/>
                </a:lnTo>
                <a:close/>
              </a:path>
              <a:path w="35850" h="24447">
                <a:moveTo>
                  <a:pt x="21772" y="5829"/>
                </a:moveTo>
                <a:lnTo>
                  <a:pt x="21772" y="11063"/>
                </a:lnTo>
                <a:lnTo>
                  <a:pt x="20916" y="11117"/>
                </a:lnTo>
                <a:lnTo>
                  <a:pt x="19150" y="11117"/>
                </a:lnTo>
                <a:lnTo>
                  <a:pt x="16755" y="11172"/>
                </a:lnTo>
                <a:lnTo>
                  <a:pt x="14363" y="11117"/>
                </a:lnTo>
                <a:lnTo>
                  <a:pt x="12025" y="11549"/>
                </a:lnTo>
                <a:lnTo>
                  <a:pt x="14363" y="11658"/>
                </a:lnTo>
                <a:lnTo>
                  <a:pt x="16755" y="11711"/>
                </a:lnTo>
                <a:lnTo>
                  <a:pt x="19150" y="11658"/>
                </a:lnTo>
                <a:lnTo>
                  <a:pt x="20916" y="11658"/>
                </a:lnTo>
                <a:lnTo>
                  <a:pt x="21772" y="11603"/>
                </a:lnTo>
                <a:lnTo>
                  <a:pt x="21829" y="24122"/>
                </a:lnTo>
                <a:lnTo>
                  <a:pt x="22000" y="22558"/>
                </a:lnTo>
                <a:lnTo>
                  <a:pt x="22115" y="20778"/>
                </a:lnTo>
                <a:lnTo>
                  <a:pt x="22227" y="18780"/>
                </a:lnTo>
                <a:lnTo>
                  <a:pt x="22227" y="17539"/>
                </a:lnTo>
                <a:lnTo>
                  <a:pt x="22342" y="15705"/>
                </a:lnTo>
                <a:lnTo>
                  <a:pt x="22399" y="13708"/>
                </a:lnTo>
                <a:lnTo>
                  <a:pt x="22399" y="11603"/>
                </a:lnTo>
                <a:lnTo>
                  <a:pt x="25534" y="11441"/>
                </a:lnTo>
                <a:lnTo>
                  <a:pt x="28612" y="11172"/>
                </a:lnTo>
                <a:lnTo>
                  <a:pt x="31632" y="10794"/>
                </a:lnTo>
                <a:lnTo>
                  <a:pt x="31518" y="13061"/>
                </a:lnTo>
                <a:lnTo>
                  <a:pt x="31403" y="15219"/>
                </a:lnTo>
                <a:lnTo>
                  <a:pt x="31346" y="20400"/>
                </a:lnTo>
                <a:lnTo>
                  <a:pt x="31461" y="19644"/>
                </a:lnTo>
                <a:lnTo>
                  <a:pt x="31574" y="18835"/>
                </a:lnTo>
                <a:lnTo>
                  <a:pt x="31689" y="17972"/>
                </a:lnTo>
                <a:lnTo>
                  <a:pt x="32543" y="17863"/>
                </a:lnTo>
                <a:lnTo>
                  <a:pt x="33342" y="17755"/>
                </a:lnTo>
                <a:lnTo>
                  <a:pt x="34196" y="17594"/>
                </a:lnTo>
                <a:lnTo>
                  <a:pt x="34539" y="17108"/>
                </a:lnTo>
                <a:lnTo>
                  <a:pt x="33626" y="17269"/>
                </a:lnTo>
                <a:lnTo>
                  <a:pt x="32658" y="17377"/>
                </a:lnTo>
                <a:lnTo>
                  <a:pt x="31745" y="17539"/>
                </a:lnTo>
                <a:lnTo>
                  <a:pt x="31745" y="17216"/>
                </a:lnTo>
                <a:lnTo>
                  <a:pt x="31973" y="15219"/>
                </a:lnTo>
                <a:lnTo>
                  <a:pt x="32088" y="13061"/>
                </a:lnTo>
                <a:lnTo>
                  <a:pt x="32202" y="10739"/>
                </a:lnTo>
                <a:lnTo>
                  <a:pt x="33455" y="10524"/>
                </a:lnTo>
                <a:lnTo>
                  <a:pt x="34653" y="10361"/>
                </a:lnTo>
                <a:lnTo>
                  <a:pt x="35850" y="10146"/>
                </a:lnTo>
                <a:lnTo>
                  <a:pt x="35735" y="9660"/>
                </a:lnTo>
                <a:lnTo>
                  <a:pt x="34595" y="9877"/>
                </a:lnTo>
                <a:lnTo>
                  <a:pt x="33399" y="10038"/>
                </a:lnTo>
                <a:lnTo>
                  <a:pt x="32259" y="10200"/>
                </a:lnTo>
                <a:lnTo>
                  <a:pt x="32315" y="8419"/>
                </a:lnTo>
                <a:lnTo>
                  <a:pt x="32374" y="6530"/>
                </a:lnTo>
                <a:lnTo>
                  <a:pt x="32374" y="4588"/>
                </a:lnTo>
                <a:lnTo>
                  <a:pt x="32144" y="4372"/>
                </a:lnTo>
                <a:lnTo>
                  <a:pt x="31689" y="4047"/>
                </a:lnTo>
                <a:lnTo>
                  <a:pt x="31745" y="6207"/>
                </a:lnTo>
                <a:lnTo>
                  <a:pt x="31689" y="8311"/>
                </a:lnTo>
                <a:lnTo>
                  <a:pt x="31632" y="10255"/>
                </a:lnTo>
                <a:lnTo>
                  <a:pt x="28668" y="10632"/>
                </a:lnTo>
                <a:lnTo>
                  <a:pt x="25591" y="10902"/>
                </a:lnTo>
                <a:lnTo>
                  <a:pt x="22399" y="11063"/>
                </a:lnTo>
                <a:lnTo>
                  <a:pt x="22455" y="8527"/>
                </a:lnTo>
                <a:lnTo>
                  <a:pt x="22455" y="2969"/>
                </a:lnTo>
                <a:lnTo>
                  <a:pt x="24793" y="2860"/>
                </a:lnTo>
                <a:lnTo>
                  <a:pt x="27073" y="2699"/>
                </a:lnTo>
                <a:lnTo>
                  <a:pt x="29294" y="2429"/>
                </a:lnTo>
                <a:lnTo>
                  <a:pt x="28954" y="2266"/>
                </a:lnTo>
                <a:lnTo>
                  <a:pt x="28326" y="1943"/>
                </a:lnTo>
                <a:lnTo>
                  <a:pt x="26388" y="2160"/>
                </a:lnTo>
                <a:lnTo>
                  <a:pt x="24451" y="2266"/>
                </a:lnTo>
                <a:lnTo>
                  <a:pt x="22455" y="2374"/>
                </a:lnTo>
                <a:lnTo>
                  <a:pt x="22455" y="108"/>
                </a:lnTo>
                <a:lnTo>
                  <a:pt x="22171" y="55"/>
                </a:lnTo>
                <a:lnTo>
                  <a:pt x="21657" y="0"/>
                </a:lnTo>
                <a:lnTo>
                  <a:pt x="21714" y="810"/>
                </a:lnTo>
                <a:lnTo>
                  <a:pt x="21772" y="5829"/>
                </a:lnTo>
                <a:close/>
              </a:path>
              <a:path w="35850" h="24447">
                <a:moveTo>
                  <a:pt x="31403" y="15219"/>
                </a:moveTo>
                <a:lnTo>
                  <a:pt x="31234" y="17161"/>
                </a:lnTo>
                <a:lnTo>
                  <a:pt x="31234" y="17594"/>
                </a:lnTo>
                <a:lnTo>
                  <a:pt x="28326" y="17972"/>
                </a:lnTo>
                <a:lnTo>
                  <a:pt x="25305" y="18241"/>
                </a:lnTo>
                <a:lnTo>
                  <a:pt x="22227" y="18349"/>
                </a:lnTo>
                <a:lnTo>
                  <a:pt x="22227" y="18780"/>
                </a:lnTo>
                <a:lnTo>
                  <a:pt x="25248" y="18672"/>
                </a:lnTo>
                <a:lnTo>
                  <a:pt x="28269" y="18403"/>
                </a:lnTo>
                <a:lnTo>
                  <a:pt x="31175" y="18025"/>
                </a:lnTo>
                <a:lnTo>
                  <a:pt x="31063" y="18997"/>
                </a:lnTo>
                <a:lnTo>
                  <a:pt x="30948" y="19914"/>
                </a:lnTo>
                <a:lnTo>
                  <a:pt x="30833" y="20778"/>
                </a:lnTo>
                <a:lnTo>
                  <a:pt x="31346" y="20400"/>
                </a:lnTo>
                <a:lnTo>
                  <a:pt x="31403" y="15219"/>
                </a:lnTo>
                <a:close/>
              </a:path>
              <a:path w="35850" h="24447">
                <a:moveTo>
                  <a:pt x="15902" y="24286"/>
                </a:moveTo>
                <a:lnTo>
                  <a:pt x="15046" y="24286"/>
                </a:lnTo>
                <a:lnTo>
                  <a:pt x="15958" y="24339"/>
                </a:lnTo>
                <a:lnTo>
                  <a:pt x="16927" y="24447"/>
                </a:lnTo>
                <a:lnTo>
                  <a:pt x="18979" y="24447"/>
                </a:lnTo>
                <a:lnTo>
                  <a:pt x="20062" y="24339"/>
                </a:lnTo>
                <a:lnTo>
                  <a:pt x="21031" y="24231"/>
                </a:lnTo>
                <a:lnTo>
                  <a:pt x="19948" y="24286"/>
                </a:lnTo>
                <a:lnTo>
                  <a:pt x="15902" y="24286"/>
                </a:lnTo>
                <a:close/>
              </a:path>
              <a:path w="35850" h="24447">
                <a:moveTo>
                  <a:pt x="11342" y="1188"/>
                </a:moveTo>
                <a:lnTo>
                  <a:pt x="11286" y="1727"/>
                </a:lnTo>
                <a:lnTo>
                  <a:pt x="11286" y="2321"/>
                </a:lnTo>
                <a:lnTo>
                  <a:pt x="10031" y="2213"/>
                </a:lnTo>
                <a:lnTo>
                  <a:pt x="8720" y="2105"/>
                </a:lnTo>
                <a:lnTo>
                  <a:pt x="7465" y="1997"/>
                </a:lnTo>
                <a:lnTo>
                  <a:pt x="7125" y="2160"/>
                </a:lnTo>
                <a:lnTo>
                  <a:pt x="6496" y="2538"/>
                </a:lnTo>
                <a:lnTo>
                  <a:pt x="8094" y="2699"/>
                </a:lnTo>
                <a:lnTo>
                  <a:pt x="9689" y="2807"/>
                </a:lnTo>
                <a:lnTo>
                  <a:pt x="11286" y="2915"/>
                </a:lnTo>
                <a:lnTo>
                  <a:pt x="11286" y="8474"/>
                </a:lnTo>
                <a:lnTo>
                  <a:pt x="11342" y="11010"/>
                </a:lnTo>
                <a:lnTo>
                  <a:pt x="11342" y="11494"/>
                </a:lnTo>
                <a:lnTo>
                  <a:pt x="11398" y="13655"/>
                </a:lnTo>
                <a:lnTo>
                  <a:pt x="11455" y="15705"/>
                </a:lnTo>
                <a:lnTo>
                  <a:pt x="11797" y="432"/>
                </a:lnTo>
                <a:lnTo>
                  <a:pt x="11342" y="594"/>
                </a:lnTo>
                <a:lnTo>
                  <a:pt x="11342" y="1188"/>
                </a:lnTo>
                <a:close/>
              </a:path>
            </a:pathLst>
          </a:custGeom>
          <a:solidFill>
            <a:srgbClr val="5FBDE1"/>
          </a:solidFill>
        </p:spPr>
        <p:txBody>
          <a:bodyPr wrap="square" lIns="0" tIns="0" rIns="0" bIns="0" rtlCol="0">
            <a:noAutofit/>
          </a:bodyPr>
          <a:lstStyle/>
          <a:p>
            <a:endParaRPr/>
          </a:p>
        </p:txBody>
      </p:sp>
      <p:sp>
        <p:nvSpPr>
          <p:cNvPr id="668" name="object 668"/>
          <p:cNvSpPr/>
          <p:nvPr/>
        </p:nvSpPr>
        <p:spPr>
          <a:xfrm>
            <a:off x="461834" y="696174"/>
            <a:ext cx="285" cy="1195"/>
          </a:xfrm>
          <a:custGeom>
            <a:avLst/>
            <a:gdLst/>
            <a:ahLst/>
            <a:cxnLst/>
            <a:rect l="l" t="t" r="r" b="b"/>
            <a:pathLst>
              <a:path w="285" h="1195">
                <a:moveTo>
                  <a:pt x="171" y="493"/>
                </a:moveTo>
                <a:lnTo>
                  <a:pt x="0" y="1025"/>
                </a:lnTo>
                <a:lnTo>
                  <a:pt x="114" y="1195"/>
                </a:lnTo>
                <a:lnTo>
                  <a:pt x="285" y="702"/>
                </a:lnTo>
                <a:lnTo>
                  <a:pt x="227" y="0"/>
                </a:lnTo>
                <a:lnTo>
                  <a:pt x="171" y="493"/>
                </a:lnTo>
                <a:close/>
              </a:path>
            </a:pathLst>
          </a:custGeom>
          <a:solidFill>
            <a:srgbClr val="FDFDFD"/>
          </a:solidFill>
        </p:spPr>
        <p:txBody>
          <a:bodyPr wrap="square" lIns="0" tIns="0" rIns="0" bIns="0" rtlCol="0">
            <a:noAutofit/>
          </a:bodyPr>
          <a:lstStyle/>
          <a:p>
            <a:endParaRPr/>
          </a:p>
        </p:txBody>
      </p:sp>
      <p:sp>
        <p:nvSpPr>
          <p:cNvPr id="669" name="object 669"/>
          <p:cNvSpPr/>
          <p:nvPr/>
        </p:nvSpPr>
        <p:spPr>
          <a:xfrm>
            <a:off x="458700" y="701471"/>
            <a:ext cx="17442" cy="20878"/>
          </a:xfrm>
          <a:custGeom>
            <a:avLst/>
            <a:gdLst/>
            <a:ahLst/>
            <a:cxnLst/>
            <a:rect l="l" t="t" r="r" b="b"/>
            <a:pathLst>
              <a:path w="17442" h="20878">
                <a:moveTo>
                  <a:pt x="15267" y="11920"/>
                </a:moveTo>
                <a:lnTo>
                  <a:pt x="14139" y="12783"/>
                </a:lnTo>
                <a:lnTo>
                  <a:pt x="13797" y="13053"/>
                </a:lnTo>
                <a:lnTo>
                  <a:pt x="12589" y="13970"/>
                </a:lnTo>
                <a:lnTo>
                  <a:pt x="11280" y="14780"/>
                </a:lnTo>
                <a:lnTo>
                  <a:pt x="9860" y="15536"/>
                </a:lnTo>
                <a:lnTo>
                  <a:pt x="8035" y="12892"/>
                </a:lnTo>
                <a:lnTo>
                  <a:pt x="6154" y="10460"/>
                </a:lnTo>
                <a:lnTo>
                  <a:pt x="4217" y="8258"/>
                </a:lnTo>
                <a:lnTo>
                  <a:pt x="5300" y="7650"/>
                </a:lnTo>
                <a:lnTo>
                  <a:pt x="6325" y="7062"/>
                </a:lnTo>
                <a:lnTo>
                  <a:pt x="7294" y="6359"/>
                </a:lnTo>
                <a:lnTo>
                  <a:pt x="9459" y="8352"/>
                </a:lnTo>
                <a:lnTo>
                  <a:pt x="11682" y="10631"/>
                </a:lnTo>
                <a:lnTo>
                  <a:pt x="9801" y="8087"/>
                </a:lnTo>
                <a:lnTo>
                  <a:pt x="7580" y="6093"/>
                </a:lnTo>
                <a:lnTo>
                  <a:pt x="8319" y="5505"/>
                </a:lnTo>
                <a:lnTo>
                  <a:pt x="9004" y="4366"/>
                </a:lnTo>
                <a:lnTo>
                  <a:pt x="8206" y="5125"/>
                </a:lnTo>
                <a:lnTo>
                  <a:pt x="7294" y="5828"/>
                </a:lnTo>
                <a:lnTo>
                  <a:pt x="4843" y="3606"/>
                </a:lnTo>
                <a:lnTo>
                  <a:pt x="2336" y="1670"/>
                </a:lnTo>
                <a:lnTo>
                  <a:pt x="0" y="0"/>
                </a:lnTo>
                <a:lnTo>
                  <a:pt x="2050" y="1879"/>
                </a:lnTo>
                <a:lnTo>
                  <a:pt x="4501" y="3834"/>
                </a:lnTo>
                <a:lnTo>
                  <a:pt x="6952" y="6093"/>
                </a:lnTo>
                <a:lnTo>
                  <a:pt x="6039" y="6796"/>
                </a:lnTo>
                <a:lnTo>
                  <a:pt x="5014" y="7384"/>
                </a:lnTo>
                <a:lnTo>
                  <a:pt x="3931" y="7973"/>
                </a:lnTo>
                <a:lnTo>
                  <a:pt x="3532" y="8201"/>
                </a:lnTo>
                <a:lnTo>
                  <a:pt x="2906" y="8466"/>
                </a:lnTo>
                <a:lnTo>
                  <a:pt x="2279" y="8732"/>
                </a:lnTo>
                <a:lnTo>
                  <a:pt x="1651" y="8998"/>
                </a:lnTo>
                <a:lnTo>
                  <a:pt x="1081" y="9226"/>
                </a:lnTo>
                <a:lnTo>
                  <a:pt x="455" y="9492"/>
                </a:lnTo>
                <a:lnTo>
                  <a:pt x="682" y="9814"/>
                </a:lnTo>
                <a:lnTo>
                  <a:pt x="1252" y="9605"/>
                </a:lnTo>
                <a:lnTo>
                  <a:pt x="1822" y="9378"/>
                </a:lnTo>
                <a:lnTo>
                  <a:pt x="2507" y="9112"/>
                </a:lnTo>
                <a:lnTo>
                  <a:pt x="3133" y="8789"/>
                </a:lnTo>
                <a:lnTo>
                  <a:pt x="3760" y="8466"/>
                </a:lnTo>
                <a:lnTo>
                  <a:pt x="5699" y="10688"/>
                </a:lnTo>
                <a:lnTo>
                  <a:pt x="7580" y="13161"/>
                </a:lnTo>
                <a:lnTo>
                  <a:pt x="9403" y="15751"/>
                </a:lnTo>
                <a:lnTo>
                  <a:pt x="9630" y="16128"/>
                </a:lnTo>
                <a:lnTo>
                  <a:pt x="10657" y="17639"/>
                </a:lnTo>
                <a:lnTo>
                  <a:pt x="11682" y="19259"/>
                </a:lnTo>
                <a:lnTo>
                  <a:pt x="12649" y="20878"/>
                </a:lnTo>
                <a:lnTo>
                  <a:pt x="13052" y="20554"/>
                </a:lnTo>
                <a:lnTo>
                  <a:pt x="12146" y="18936"/>
                </a:lnTo>
                <a:lnTo>
                  <a:pt x="11118" y="17370"/>
                </a:lnTo>
                <a:lnTo>
                  <a:pt x="10144" y="15914"/>
                </a:lnTo>
                <a:lnTo>
                  <a:pt x="11562" y="15158"/>
                </a:lnTo>
                <a:lnTo>
                  <a:pt x="12871" y="14294"/>
                </a:lnTo>
                <a:lnTo>
                  <a:pt x="14079" y="13378"/>
                </a:lnTo>
                <a:lnTo>
                  <a:pt x="14985" y="14511"/>
                </a:lnTo>
                <a:lnTo>
                  <a:pt x="15892" y="15697"/>
                </a:lnTo>
                <a:lnTo>
                  <a:pt x="16818" y="16939"/>
                </a:lnTo>
                <a:lnTo>
                  <a:pt x="17160" y="16561"/>
                </a:lnTo>
                <a:lnTo>
                  <a:pt x="16234" y="15373"/>
                </a:lnTo>
                <a:lnTo>
                  <a:pt x="15328" y="14239"/>
                </a:lnTo>
                <a:lnTo>
                  <a:pt x="14421" y="13108"/>
                </a:lnTo>
                <a:lnTo>
                  <a:pt x="15549" y="12244"/>
                </a:lnTo>
                <a:lnTo>
                  <a:pt x="16536" y="11272"/>
                </a:lnTo>
                <a:lnTo>
                  <a:pt x="17442" y="10251"/>
                </a:lnTo>
                <a:lnTo>
                  <a:pt x="17160" y="9985"/>
                </a:lnTo>
                <a:lnTo>
                  <a:pt x="16294" y="11003"/>
                </a:lnTo>
                <a:lnTo>
                  <a:pt x="15267" y="11920"/>
                </a:lnTo>
                <a:close/>
              </a:path>
            </a:pathLst>
          </a:custGeom>
          <a:solidFill>
            <a:srgbClr val="FDFDFD"/>
          </a:solidFill>
        </p:spPr>
        <p:txBody>
          <a:bodyPr wrap="square" lIns="0" tIns="0" rIns="0" bIns="0" rtlCol="0">
            <a:noAutofit/>
          </a:bodyPr>
          <a:lstStyle/>
          <a:p>
            <a:endParaRPr/>
          </a:p>
        </p:txBody>
      </p:sp>
      <p:sp>
        <p:nvSpPr>
          <p:cNvPr id="670" name="object 670"/>
          <p:cNvSpPr/>
          <p:nvPr/>
        </p:nvSpPr>
        <p:spPr>
          <a:xfrm>
            <a:off x="468502" y="709558"/>
            <a:ext cx="4338" cy="4966"/>
          </a:xfrm>
          <a:custGeom>
            <a:avLst/>
            <a:gdLst/>
            <a:ahLst/>
            <a:cxnLst/>
            <a:rect l="l" t="t" r="r" b="b"/>
            <a:pathLst>
              <a:path w="4338" h="4966">
                <a:moveTo>
                  <a:pt x="2223" y="2259"/>
                </a:moveTo>
                <a:lnTo>
                  <a:pt x="0" y="0"/>
                </a:lnTo>
                <a:lnTo>
                  <a:pt x="1881" y="2543"/>
                </a:lnTo>
                <a:lnTo>
                  <a:pt x="3995" y="4966"/>
                </a:lnTo>
                <a:lnTo>
                  <a:pt x="4338" y="4696"/>
                </a:lnTo>
                <a:lnTo>
                  <a:pt x="2223" y="2259"/>
                </a:lnTo>
                <a:close/>
              </a:path>
            </a:pathLst>
          </a:custGeom>
          <a:solidFill>
            <a:srgbClr val="FDFDFD"/>
          </a:solidFill>
        </p:spPr>
        <p:txBody>
          <a:bodyPr wrap="square" lIns="0" tIns="0" rIns="0" bIns="0" rtlCol="0">
            <a:noAutofit/>
          </a:bodyPr>
          <a:lstStyle/>
          <a:p>
            <a:endParaRPr/>
          </a:p>
        </p:txBody>
      </p:sp>
      <p:sp>
        <p:nvSpPr>
          <p:cNvPr id="671" name="object 671"/>
          <p:cNvSpPr/>
          <p:nvPr/>
        </p:nvSpPr>
        <p:spPr>
          <a:xfrm>
            <a:off x="461207" y="692245"/>
            <a:ext cx="2962" cy="740"/>
          </a:xfrm>
          <a:custGeom>
            <a:avLst/>
            <a:gdLst/>
            <a:ahLst/>
            <a:cxnLst/>
            <a:rect l="l" t="t" r="r" b="b"/>
            <a:pathLst>
              <a:path w="2962" h="740">
                <a:moveTo>
                  <a:pt x="569" y="322"/>
                </a:moveTo>
                <a:lnTo>
                  <a:pt x="2962" y="740"/>
                </a:lnTo>
                <a:lnTo>
                  <a:pt x="626" y="94"/>
                </a:lnTo>
                <a:lnTo>
                  <a:pt x="56" y="0"/>
                </a:lnTo>
                <a:lnTo>
                  <a:pt x="0" y="208"/>
                </a:lnTo>
                <a:lnTo>
                  <a:pt x="569" y="322"/>
                </a:lnTo>
                <a:close/>
              </a:path>
            </a:pathLst>
          </a:custGeom>
          <a:solidFill>
            <a:srgbClr val="FDFDFD"/>
          </a:solidFill>
        </p:spPr>
        <p:txBody>
          <a:bodyPr wrap="square" lIns="0" tIns="0" rIns="0" bIns="0" rtlCol="0">
            <a:noAutofit/>
          </a:bodyPr>
          <a:lstStyle/>
          <a:p>
            <a:endParaRPr/>
          </a:p>
        </p:txBody>
      </p:sp>
      <p:sp>
        <p:nvSpPr>
          <p:cNvPr id="672" name="object 672"/>
          <p:cNvSpPr/>
          <p:nvPr/>
        </p:nvSpPr>
        <p:spPr>
          <a:xfrm>
            <a:off x="441259" y="686417"/>
            <a:ext cx="9403" cy="5505"/>
          </a:xfrm>
          <a:custGeom>
            <a:avLst/>
            <a:gdLst/>
            <a:ahLst/>
            <a:cxnLst/>
            <a:rect l="l" t="t" r="r" b="b"/>
            <a:pathLst>
              <a:path w="9403" h="5505">
                <a:moveTo>
                  <a:pt x="9403" y="37"/>
                </a:moveTo>
                <a:lnTo>
                  <a:pt x="9119" y="0"/>
                </a:lnTo>
                <a:lnTo>
                  <a:pt x="8263" y="208"/>
                </a:lnTo>
                <a:lnTo>
                  <a:pt x="6952" y="588"/>
                </a:lnTo>
                <a:lnTo>
                  <a:pt x="5584" y="1233"/>
                </a:lnTo>
                <a:lnTo>
                  <a:pt x="5300" y="1385"/>
                </a:lnTo>
                <a:lnTo>
                  <a:pt x="4787" y="1670"/>
                </a:lnTo>
                <a:lnTo>
                  <a:pt x="4503" y="1822"/>
                </a:lnTo>
                <a:lnTo>
                  <a:pt x="1993" y="3341"/>
                </a:lnTo>
                <a:lnTo>
                  <a:pt x="398" y="5068"/>
                </a:lnTo>
                <a:lnTo>
                  <a:pt x="0" y="5505"/>
                </a:lnTo>
                <a:lnTo>
                  <a:pt x="171" y="5448"/>
                </a:lnTo>
                <a:lnTo>
                  <a:pt x="797" y="4897"/>
                </a:lnTo>
                <a:lnTo>
                  <a:pt x="2392" y="3341"/>
                </a:lnTo>
                <a:lnTo>
                  <a:pt x="4615" y="2050"/>
                </a:lnTo>
                <a:lnTo>
                  <a:pt x="5300" y="1670"/>
                </a:lnTo>
                <a:lnTo>
                  <a:pt x="5643" y="1442"/>
                </a:lnTo>
                <a:lnTo>
                  <a:pt x="6440" y="1670"/>
                </a:lnTo>
                <a:lnTo>
                  <a:pt x="7181" y="1879"/>
                </a:lnTo>
                <a:lnTo>
                  <a:pt x="7922" y="2145"/>
                </a:lnTo>
                <a:lnTo>
                  <a:pt x="8206" y="2088"/>
                </a:lnTo>
                <a:lnTo>
                  <a:pt x="7522" y="1765"/>
                </a:lnTo>
                <a:lnTo>
                  <a:pt x="6724" y="1556"/>
                </a:lnTo>
                <a:lnTo>
                  <a:pt x="5927" y="1347"/>
                </a:lnTo>
                <a:lnTo>
                  <a:pt x="7352" y="645"/>
                </a:lnTo>
                <a:lnTo>
                  <a:pt x="8661" y="265"/>
                </a:lnTo>
                <a:lnTo>
                  <a:pt x="9403" y="37"/>
                </a:lnTo>
                <a:close/>
              </a:path>
            </a:pathLst>
          </a:custGeom>
          <a:solidFill>
            <a:srgbClr val="FDFDFD"/>
          </a:solidFill>
        </p:spPr>
        <p:txBody>
          <a:bodyPr wrap="square" lIns="0" tIns="0" rIns="0" bIns="0" rtlCol="0">
            <a:noAutofit/>
          </a:bodyPr>
          <a:lstStyle/>
          <a:p>
            <a:endParaRPr/>
          </a:p>
        </p:txBody>
      </p:sp>
      <p:sp>
        <p:nvSpPr>
          <p:cNvPr id="673" name="object 673"/>
          <p:cNvSpPr/>
          <p:nvPr/>
        </p:nvSpPr>
        <p:spPr>
          <a:xfrm>
            <a:off x="443652" y="704603"/>
            <a:ext cx="10259" cy="17693"/>
          </a:xfrm>
          <a:custGeom>
            <a:avLst/>
            <a:gdLst/>
            <a:ahLst/>
            <a:cxnLst/>
            <a:rect l="l" t="t" r="r" b="b"/>
            <a:pathLst>
              <a:path w="10259" h="17693">
                <a:moveTo>
                  <a:pt x="4789" y="9326"/>
                </a:moveTo>
                <a:lnTo>
                  <a:pt x="5530" y="11971"/>
                </a:lnTo>
                <a:lnTo>
                  <a:pt x="6213" y="14723"/>
                </a:lnTo>
                <a:lnTo>
                  <a:pt x="6839" y="17693"/>
                </a:lnTo>
                <a:lnTo>
                  <a:pt x="6839" y="14670"/>
                </a:lnTo>
                <a:lnTo>
                  <a:pt x="6156" y="11863"/>
                </a:lnTo>
                <a:lnTo>
                  <a:pt x="5415" y="9273"/>
                </a:lnTo>
                <a:lnTo>
                  <a:pt x="6954" y="9057"/>
                </a:lnTo>
                <a:lnTo>
                  <a:pt x="8436" y="8787"/>
                </a:lnTo>
                <a:lnTo>
                  <a:pt x="9918" y="8464"/>
                </a:lnTo>
                <a:lnTo>
                  <a:pt x="10259" y="7923"/>
                </a:lnTo>
                <a:lnTo>
                  <a:pt x="8949" y="5220"/>
                </a:lnTo>
                <a:lnTo>
                  <a:pt x="7638" y="2752"/>
                </a:lnTo>
                <a:lnTo>
                  <a:pt x="6384" y="531"/>
                </a:lnTo>
                <a:lnTo>
                  <a:pt x="7181" y="0"/>
                </a:lnTo>
                <a:lnTo>
                  <a:pt x="6213" y="208"/>
                </a:lnTo>
                <a:lnTo>
                  <a:pt x="7181" y="2847"/>
                </a:lnTo>
                <a:lnTo>
                  <a:pt x="8436" y="5334"/>
                </a:lnTo>
                <a:lnTo>
                  <a:pt x="9689" y="8032"/>
                </a:lnTo>
                <a:lnTo>
                  <a:pt x="8265" y="8356"/>
                </a:lnTo>
                <a:lnTo>
                  <a:pt x="6782" y="8626"/>
                </a:lnTo>
                <a:lnTo>
                  <a:pt x="5300" y="8842"/>
                </a:lnTo>
                <a:lnTo>
                  <a:pt x="4503" y="6036"/>
                </a:lnTo>
                <a:lnTo>
                  <a:pt x="3705" y="3493"/>
                </a:lnTo>
                <a:lnTo>
                  <a:pt x="2964" y="1177"/>
                </a:lnTo>
                <a:lnTo>
                  <a:pt x="3192" y="3550"/>
                </a:lnTo>
                <a:lnTo>
                  <a:pt x="3933" y="6150"/>
                </a:lnTo>
                <a:lnTo>
                  <a:pt x="4674" y="8895"/>
                </a:lnTo>
                <a:lnTo>
                  <a:pt x="3135" y="9112"/>
                </a:lnTo>
                <a:lnTo>
                  <a:pt x="1597" y="9220"/>
                </a:lnTo>
                <a:lnTo>
                  <a:pt x="0" y="9273"/>
                </a:lnTo>
                <a:lnTo>
                  <a:pt x="0" y="9759"/>
                </a:lnTo>
                <a:lnTo>
                  <a:pt x="1653" y="9651"/>
                </a:lnTo>
                <a:lnTo>
                  <a:pt x="3250" y="9543"/>
                </a:lnTo>
                <a:lnTo>
                  <a:pt x="4789" y="9326"/>
                </a:lnTo>
                <a:close/>
              </a:path>
            </a:pathLst>
          </a:custGeom>
          <a:solidFill>
            <a:srgbClr val="FDFDFD"/>
          </a:solidFill>
        </p:spPr>
        <p:txBody>
          <a:bodyPr wrap="square" lIns="0" tIns="0" rIns="0" bIns="0" rtlCol="0">
            <a:noAutofit/>
          </a:bodyPr>
          <a:lstStyle/>
          <a:p>
            <a:endParaRPr/>
          </a:p>
        </p:txBody>
      </p:sp>
      <p:sp>
        <p:nvSpPr>
          <p:cNvPr id="674" name="object 674"/>
          <p:cNvSpPr/>
          <p:nvPr/>
        </p:nvSpPr>
        <p:spPr>
          <a:xfrm>
            <a:off x="405466" y="702762"/>
            <a:ext cx="23367" cy="22826"/>
          </a:xfrm>
          <a:custGeom>
            <a:avLst/>
            <a:gdLst/>
            <a:ahLst/>
            <a:cxnLst/>
            <a:rect l="l" t="t" r="r" b="b"/>
            <a:pathLst>
              <a:path w="23367" h="22826">
                <a:moveTo>
                  <a:pt x="684" y="8258"/>
                </a:moveTo>
                <a:lnTo>
                  <a:pt x="1139" y="9548"/>
                </a:lnTo>
                <a:lnTo>
                  <a:pt x="1995" y="10467"/>
                </a:lnTo>
                <a:lnTo>
                  <a:pt x="3079" y="11331"/>
                </a:lnTo>
                <a:lnTo>
                  <a:pt x="1995" y="12518"/>
                </a:lnTo>
                <a:lnTo>
                  <a:pt x="970" y="13759"/>
                </a:lnTo>
                <a:lnTo>
                  <a:pt x="0" y="15054"/>
                </a:lnTo>
                <a:lnTo>
                  <a:pt x="285" y="15432"/>
                </a:lnTo>
                <a:lnTo>
                  <a:pt x="1311" y="14082"/>
                </a:lnTo>
                <a:lnTo>
                  <a:pt x="2338" y="12842"/>
                </a:lnTo>
                <a:lnTo>
                  <a:pt x="3419" y="11601"/>
                </a:lnTo>
                <a:lnTo>
                  <a:pt x="4559" y="12571"/>
                </a:lnTo>
                <a:lnTo>
                  <a:pt x="5929" y="13490"/>
                </a:lnTo>
                <a:lnTo>
                  <a:pt x="7352" y="14245"/>
                </a:lnTo>
                <a:lnTo>
                  <a:pt x="6213" y="15809"/>
                </a:lnTo>
                <a:lnTo>
                  <a:pt x="5129" y="17482"/>
                </a:lnTo>
                <a:lnTo>
                  <a:pt x="4104" y="19209"/>
                </a:lnTo>
                <a:lnTo>
                  <a:pt x="4559" y="19534"/>
                </a:lnTo>
                <a:lnTo>
                  <a:pt x="5586" y="17806"/>
                </a:lnTo>
                <a:lnTo>
                  <a:pt x="6670" y="16134"/>
                </a:lnTo>
                <a:lnTo>
                  <a:pt x="7810" y="14515"/>
                </a:lnTo>
                <a:lnTo>
                  <a:pt x="9006" y="15162"/>
                </a:lnTo>
                <a:lnTo>
                  <a:pt x="10202" y="15756"/>
                </a:lnTo>
                <a:lnTo>
                  <a:pt x="11513" y="16295"/>
                </a:lnTo>
                <a:lnTo>
                  <a:pt x="11741" y="16349"/>
                </a:lnTo>
                <a:lnTo>
                  <a:pt x="12254" y="16565"/>
                </a:lnTo>
                <a:lnTo>
                  <a:pt x="11171" y="18454"/>
                </a:lnTo>
                <a:lnTo>
                  <a:pt x="10146" y="20451"/>
                </a:lnTo>
                <a:lnTo>
                  <a:pt x="9233" y="22501"/>
                </a:lnTo>
                <a:lnTo>
                  <a:pt x="9747" y="22826"/>
                </a:lnTo>
                <a:lnTo>
                  <a:pt x="10716" y="20721"/>
                </a:lnTo>
                <a:lnTo>
                  <a:pt x="11741" y="18723"/>
                </a:lnTo>
                <a:lnTo>
                  <a:pt x="12824" y="16781"/>
                </a:lnTo>
                <a:lnTo>
                  <a:pt x="14478" y="17429"/>
                </a:lnTo>
                <a:lnTo>
                  <a:pt x="16188" y="17968"/>
                </a:lnTo>
                <a:lnTo>
                  <a:pt x="17954" y="18454"/>
                </a:lnTo>
                <a:lnTo>
                  <a:pt x="18181" y="17968"/>
                </a:lnTo>
                <a:lnTo>
                  <a:pt x="16415" y="17482"/>
                </a:lnTo>
                <a:lnTo>
                  <a:pt x="14705" y="16943"/>
                </a:lnTo>
                <a:lnTo>
                  <a:pt x="13052" y="16349"/>
                </a:lnTo>
                <a:lnTo>
                  <a:pt x="14591" y="13598"/>
                </a:lnTo>
                <a:lnTo>
                  <a:pt x="16188" y="11061"/>
                </a:lnTo>
                <a:lnTo>
                  <a:pt x="17839" y="8694"/>
                </a:lnTo>
                <a:lnTo>
                  <a:pt x="19150" y="9169"/>
                </a:lnTo>
                <a:lnTo>
                  <a:pt x="18069" y="8314"/>
                </a:lnTo>
                <a:lnTo>
                  <a:pt x="19891" y="5771"/>
                </a:lnTo>
                <a:lnTo>
                  <a:pt x="21657" y="3455"/>
                </a:lnTo>
                <a:lnTo>
                  <a:pt x="23367" y="1404"/>
                </a:lnTo>
                <a:lnTo>
                  <a:pt x="22912" y="1233"/>
                </a:lnTo>
                <a:lnTo>
                  <a:pt x="21202" y="3227"/>
                </a:lnTo>
                <a:lnTo>
                  <a:pt x="19378" y="5562"/>
                </a:lnTo>
                <a:lnTo>
                  <a:pt x="17555" y="8144"/>
                </a:lnTo>
                <a:lnTo>
                  <a:pt x="16359" y="7669"/>
                </a:lnTo>
                <a:lnTo>
                  <a:pt x="15219" y="7175"/>
                </a:lnTo>
                <a:lnTo>
                  <a:pt x="14135" y="6587"/>
                </a:lnTo>
                <a:lnTo>
                  <a:pt x="16359" y="4214"/>
                </a:lnTo>
                <a:lnTo>
                  <a:pt x="18524" y="2050"/>
                </a:lnTo>
                <a:lnTo>
                  <a:pt x="20576" y="208"/>
                </a:lnTo>
                <a:lnTo>
                  <a:pt x="20177" y="0"/>
                </a:lnTo>
                <a:lnTo>
                  <a:pt x="18125" y="1841"/>
                </a:lnTo>
                <a:lnTo>
                  <a:pt x="15902" y="3986"/>
                </a:lnTo>
                <a:lnTo>
                  <a:pt x="13737" y="6359"/>
                </a:lnTo>
                <a:lnTo>
                  <a:pt x="13338" y="6150"/>
                </a:lnTo>
                <a:lnTo>
                  <a:pt x="12426" y="5657"/>
                </a:lnTo>
                <a:lnTo>
                  <a:pt x="11513" y="5011"/>
                </a:lnTo>
                <a:lnTo>
                  <a:pt x="10659" y="4366"/>
                </a:lnTo>
                <a:lnTo>
                  <a:pt x="11229" y="5334"/>
                </a:lnTo>
                <a:lnTo>
                  <a:pt x="12140" y="5979"/>
                </a:lnTo>
                <a:lnTo>
                  <a:pt x="13108" y="6530"/>
                </a:lnTo>
                <a:lnTo>
                  <a:pt x="13451" y="6682"/>
                </a:lnTo>
                <a:lnTo>
                  <a:pt x="13849" y="6910"/>
                </a:lnTo>
                <a:lnTo>
                  <a:pt x="14933" y="7498"/>
                </a:lnTo>
                <a:lnTo>
                  <a:pt x="16129" y="8030"/>
                </a:lnTo>
                <a:lnTo>
                  <a:pt x="17327" y="8466"/>
                </a:lnTo>
                <a:lnTo>
                  <a:pt x="15674" y="10845"/>
                </a:lnTo>
                <a:lnTo>
                  <a:pt x="14021" y="13381"/>
                </a:lnTo>
                <a:lnTo>
                  <a:pt x="12482" y="16134"/>
                </a:lnTo>
                <a:lnTo>
                  <a:pt x="11968" y="15918"/>
                </a:lnTo>
                <a:lnTo>
                  <a:pt x="11684" y="15809"/>
                </a:lnTo>
                <a:lnTo>
                  <a:pt x="10430" y="15323"/>
                </a:lnTo>
                <a:lnTo>
                  <a:pt x="9233" y="14731"/>
                </a:lnTo>
                <a:lnTo>
                  <a:pt x="8094" y="14137"/>
                </a:lnTo>
                <a:lnTo>
                  <a:pt x="9519" y="11276"/>
                </a:lnTo>
                <a:lnTo>
                  <a:pt x="7638" y="13867"/>
                </a:lnTo>
                <a:lnTo>
                  <a:pt x="6213" y="13112"/>
                </a:lnTo>
                <a:lnTo>
                  <a:pt x="4901" y="12193"/>
                </a:lnTo>
                <a:lnTo>
                  <a:pt x="3705" y="11276"/>
                </a:lnTo>
                <a:lnTo>
                  <a:pt x="5870" y="8846"/>
                </a:lnTo>
                <a:lnTo>
                  <a:pt x="5530" y="8580"/>
                </a:lnTo>
                <a:lnTo>
                  <a:pt x="3363" y="11006"/>
                </a:lnTo>
                <a:lnTo>
                  <a:pt x="2338" y="10143"/>
                </a:lnTo>
                <a:lnTo>
                  <a:pt x="1425" y="9226"/>
                </a:lnTo>
                <a:lnTo>
                  <a:pt x="684" y="8258"/>
                </a:lnTo>
                <a:close/>
              </a:path>
            </a:pathLst>
          </a:custGeom>
          <a:solidFill>
            <a:srgbClr val="FDFDFD"/>
          </a:solidFill>
        </p:spPr>
        <p:txBody>
          <a:bodyPr wrap="square" lIns="0" tIns="0" rIns="0" bIns="0" rtlCol="0">
            <a:noAutofit/>
          </a:bodyPr>
          <a:lstStyle/>
          <a:p>
            <a:endParaRPr/>
          </a:p>
        </p:txBody>
      </p:sp>
      <p:sp>
        <p:nvSpPr>
          <p:cNvPr id="675" name="object 675"/>
          <p:cNvSpPr/>
          <p:nvPr/>
        </p:nvSpPr>
        <p:spPr>
          <a:xfrm>
            <a:off x="441602" y="692074"/>
            <a:ext cx="35386" cy="12149"/>
          </a:xfrm>
          <a:custGeom>
            <a:avLst/>
            <a:gdLst/>
            <a:ahLst/>
            <a:cxnLst/>
            <a:rect l="l" t="t" r="r" b="b"/>
            <a:pathLst>
              <a:path w="35386" h="12149">
                <a:moveTo>
                  <a:pt x="0" y="0"/>
                </a:moveTo>
                <a:lnTo>
                  <a:pt x="1311" y="208"/>
                </a:lnTo>
                <a:lnTo>
                  <a:pt x="5870" y="968"/>
                </a:lnTo>
                <a:lnTo>
                  <a:pt x="12196" y="3018"/>
                </a:lnTo>
                <a:lnTo>
                  <a:pt x="13507" y="3455"/>
                </a:lnTo>
                <a:lnTo>
                  <a:pt x="15501" y="4157"/>
                </a:lnTo>
                <a:lnTo>
                  <a:pt x="17609" y="4973"/>
                </a:lnTo>
                <a:lnTo>
                  <a:pt x="19889" y="5942"/>
                </a:lnTo>
                <a:lnTo>
                  <a:pt x="20060" y="6036"/>
                </a:lnTo>
                <a:lnTo>
                  <a:pt x="22739" y="7232"/>
                </a:lnTo>
                <a:lnTo>
                  <a:pt x="25532" y="8637"/>
                </a:lnTo>
                <a:lnTo>
                  <a:pt x="28378" y="10365"/>
                </a:lnTo>
                <a:lnTo>
                  <a:pt x="28720" y="10574"/>
                </a:lnTo>
                <a:lnTo>
                  <a:pt x="31298" y="12149"/>
                </a:lnTo>
                <a:lnTo>
                  <a:pt x="28781" y="10308"/>
                </a:lnTo>
                <a:lnTo>
                  <a:pt x="29063" y="9492"/>
                </a:lnTo>
                <a:lnTo>
                  <a:pt x="29244" y="8694"/>
                </a:lnTo>
                <a:lnTo>
                  <a:pt x="29184" y="6359"/>
                </a:lnTo>
                <a:lnTo>
                  <a:pt x="29063" y="5942"/>
                </a:lnTo>
                <a:lnTo>
                  <a:pt x="28962" y="5505"/>
                </a:lnTo>
                <a:lnTo>
                  <a:pt x="29123" y="5239"/>
                </a:lnTo>
                <a:lnTo>
                  <a:pt x="29747" y="5505"/>
                </a:lnTo>
                <a:lnTo>
                  <a:pt x="31741" y="6416"/>
                </a:lnTo>
                <a:lnTo>
                  <a:pt x="33675" y="7441"/>
                </a:lnTo>
                <a:lnTo>
                  <a:pt x="35386" y="8523"/>
                </a:lnTo>
                <a:lnTo>
                  <a:pt x="35105" y="8087"/>
                </a:lnTo>
                <a:lnTo>
                  <a:pt x="33453" y="7062"/>
                </a:lnTo>
                <a:lnTo>
                  <a:pt x="31741" y="6150"/>
                </a:lnTo>
                <a:lnTo>
                  <a:pt x="29808" y="5334"/>
                </a:lnTo>
                <a:lnTo>
                  <a:pt x="29465" y="5125"/>
                </a:lnTo>
                <a:lnTo>
                  <a:pt x="29063" y="4973"/>
                </a:lnTo>
                <a:lnTo>
                  <a:pt x="28720" y="5942"/>
                </a:lnTo>
                <a:lnTo>
                  <a:pt x="28841" y="6416"/>
                </a:lnTo>
                <a:lnTo>
                  <a:pt x="28962" y="7062"/>
                </a:lnTo>
                <a:lnTo>
                  <a:pt x="28962" y="7346"/>
                </a:lnTo>
                <a:lnTo>
                  <a:pt x="26102" y="5942"/>
                </a:lnTo>
                <a:lnTo>
                  <a:pt x="23309" y="4803"/>
                </a:lnTo>
                <a:lnTo>
                  <a:pt x="20630" y="3891"/>
                </a:lnTo>
                <a:lnTo>
                  <a:pt x="20630" y="2961"/>
                </a:lnTo>
                <a:lnTo>
                  <a:pt x="20459" y="2429"/>
                </a:lnTo>
                <a:lnTo>
                  <a:pt x="20574" y="2961"/>
                </a:lnTo>
                <a:lnTo>
                  <a:pt x="20459" y="3834"/>
                </a:lnTo>
                <a:lnTo>
                  <a:pt x="17724" y="2923"/>
                </a:lnTo>
                <a:lnTo>
                  <a:pt x="15102" y="2164"/>
                </a:lnTo>
                <a:lnTo>
                  <a:pt x="12709" y="1670"/>
                </a:lnTo>
                <a:lnTo>
                  <a:pt x="12709" y="1233"/>
                </a:lnTo>
                <a:lnTo>
                  <a:pt x="12709" y="1898"/>
                </a:lnTo>
                <a:lnTo>
                  <a:pt x="15046" y="2429"/>
                </a:lnTo>
                <a:lnTo>
                  <a:pt x="17668" y="3132"/>
                </a:lnTo>
                <a:lnTo>
                  <a:pt x="20459" y="4100"/>
                </a:lnTo>
                <a:lnTo>
                  <a:pt x="20518" y="4802"/>
                </a:lnTo>
                <a:lnTo>
                  <a:pt x="20574" y="4423"/>
                </a:lnTo>
                <a:lnTo>
                  <a:pt x="23309" y="5068"/>
                </a:lnTo>
                <a:lnTo>
                  <a:pt x="26102" y="6264"/>
                </a:lnTo>
                <a:lnTo>
                  <a:pt x="28962" y="7669"/>
                </a:lnTo>
                <a:lnTo>
                  <a:pt x="28962" y="8523"/>
                </a:lnTo>
                <a:lnTo>
                  <a:pt x="28781" y="9340"/>
                </a:lnTo>
                <a:lnTo>
                  <a:pt x="28499" y="10099"/>
                </a:lnTo>
                <a:lnTo>
                  <a:pt x="25647" y="8371"/>
                </a:lnTo>
                <a:lnTo>
                  <a:pt x="22854" y="6967"/>
                </a:lnTo>
                <a:lnTo>
                  <a:pt x="20175" y="5771"/>
                </a:lnTo>
                <a:lnTo>
                  <a:pt x="20346" y="5296"/>
                </a:lnTo>
                <a:lnTo>
                  <a:pt x="20232" y="5125"/>
                </a:lnTo>
                <a:lnTo>
                  <a:pt x="19948" y="5714"/>
                </a:lnTo>
                <a:lnTo>
                  <a:pt x="17724" y="4746"/>
                </a:lnTo>
                <a:lnTo>
                  <a:pt x="15559" y="3948"/>
                </a:lnTo>
                <a:lnTo>
                  <a:pt x="13563" y="3246"/>
                </a:lnTo>
                <a:lnTo>
                  <a:pt x="12822" y="3018"/>
                </a:lnTo>
                <a:lnTo>
                  <a:pt x="12595" y="2486"/>
                </a:lnTo>
                <a:lnTo>
                  <a:pt x="12595" y="1898"/>
                </a:lnTo>
                <a:lnTo>
                  <a:pt x="12480" y="2486"/>
                </a:lnTo>
                <a:lnTo>
                  <a:pt x="12309" y="2809"/>
                </a:lnTo>
                <a:lnTo>
                  <a:pt x="5870" y="816"/>
                </a:lnTo>
                <a:lnTo>
                  <a:pt x="1311" y="113"/>
                </a:lnTo>
                <a:lnTo>
                  <a:pt x="0" y="0"/>
                </a:lnTo>
                <a:close/>
              </a:path>
            </a:pathLst>
          </a:custGeom>
          <a:solidFill>
            <a:srgbClr val="FDFDFD"/>
          </a:solidFill>
        </p:spPr>
        <p:txBody>
          <a:bodyPr wrap="square" lIns="0" tIns="0" rIns="0" bIns="0" rtlCol="0">
            <a:noAutofit/>
          </a:bodyPr>
          <a:lstStyle/>
          <a:p>
            <a:endParaRPr/>
          </a:p>
        </p:txBody>
      </p:sp>
      <p:sp>
        <p:nvSpPr>
          <p:cNvPr id="676" name="object 676"/>
          <p:cNvSpPr/>
          <p:nvPr/>
        </p:nvSpPr>
        <p:spPr>
          <a:xfrm>
            <a:off x="453798" y="691960"/>
            <a:ext cx="342" cy="607"/>
          </a:xfrm>
          <a:custGeom>
            <a:avLst/>
            <a:gdLst/>
            <a:ahLst/>
            <a:cxnLst/>
            <a:rect l="l" t="t" r="r" b="b"/>
            <a:pathLst>
              <a:path w="342" h="607">
                <a:moveTo>
                  <a:pt x="112" y="0"/>
                </a:moveTo>
                <a:lnTo>
                  <a:pt x="283" y="607"/>
                </a:lnTo>
                <a:lnTo>
                  <a:pt x="112" y="0"/>
                </a:lnTo>
                <a:close/>
              </a:path>
            </a:pathLst>
          </a:custGeom>
          <a:solidFill>
            <a:srgbClr val="FDFDFD"/>
          </a:solidFill>
        </p:spPr>
        <p:txBody>
          <a:bodyPr wrap="square" lIns="0" tIns="0" rIns="0" bIns="0" rtlCol="0">
            <a:noAutofit/>
          </a:bodyPr>
          <a:lstStyle/>
          <a:p>
            <a:endParaRPr/>
          </a:p>
        </p:txBody>
      </p:sp>
      <p:sp>
        <p:nvSpPr>
          <p:cNvPr id="677" name="object 677"/>
          <p:cNvSpPr/>
          <p:nvPr/>
        </p:nvSpPr>
        <p:spPr>
          <a:xfrm>
            <a:off x="451120" y="686568"/>
            <a:ext cx="4046" cy="1290"/>
          </a:xfrm>
          <a:custGeom>
            <a:avLst/>
            <a:gdLst/>
            <a:ahLst/>
            <a:cxnLst/>
            <a:rect l="l" t="t" r="r" b="b"/>
            <a:pathLst>
              <a:path w="4046" h="1290">
                <a:moveTo>
                  <a:pt x="3304" y="1082"/>
                </a:moveTo>
                <a:lnTo>
                  <a:pt x="1937" y="1195"/>
                </a:lnTo>
                <a:lnTo>
                  <a:pt x="2336" y="1290"/>
                </a:lnTo>
                <a:lnTo>
                  <a:pt x="3647" y="1195"/>
                </a:lnTo>
                <a:lnTo>
                  <a:pt x="4046" y="1025"/>
                </a:lnTo>
                <a:lnTo>
                  <a:pt x="3590" y="1025"/>
                </a:lnTo>
                <a:lnTo>
                  <a:pt x="2849" y="759"/>
                </a:lnTo>
                <a:lnTo>
                  <a:pt x="2108" y="493"/>
                </a:lnTo>
                <a:lnTo>
                  <a:pt x="1252" y="208"/>
                </a:lnTo>
                <a:lnTo>
                  <a:pt x="455" y="56"/>
                </a:lnTo>
                <a:lnTo>
                  <a:pt x="0" y="0"/>
                </a:lnTo>
                <a:lnTo>
                  <a:pt x="1196" y="322"/>
                </a:lnTo>
                <a:lnTo>
                  <a:pt x="2279" y="645"/>
                </a:lnTo>
                <a:lnTo>
                  <a:pt x="3304" y="1082"/>
                </a:lnTo>
                <a:close/>
              </a:path>
            </a:pathLst>
          </a:custGeom>
          <a:solidFill>
            <a:srgbClr val="FDFDFD"/>
          </a:solidFill>
        </p:spPr>
        <p:txBody>
          <a:bodyPr wrap="square" lIns="0" tIns="0" rIns="0" bIns="0" rtlCol="0">
            <a:noAutofit/>
          </a:bodyPr>
          <a:lstStyle/>
          <a:p>
            <a:endParaRPr/>
          </a:p>
        </p:txBody>
      </p:sp>
      <p:sp>
        <p:nvSpPr>
          <p:cNvPr id="678" name="object 678"/>
          <p:cNvSpPr/>
          <p:nvPr/>
        </p:nvSpPr>
        <p:spPr>
          <a:xfrm>
            <a:off x="441203" y="687537"/>
            <a:ext cx="28211" cy="6644"/>
          </a:xfrm>
          <a:custGeom>
            <a:avLst/>
            <a:gdLst/>
            <a:ahLst/>
            <a:cxnLst/>
            <a:rect l="l" t="t" r="r" b="b"/>
            <a:pathLst>
              <a:path w="28211" h="6644">
                <a:moveTo>
                  <a:pt x="14417" y="0"/>
                </a:moveTo>
                <a:lnTo>
                  <a:pt x="13962" y="56"/>
                </a:lnTo>
                <a:lnTo>
                  <a:pt x="13563" y="227"/>
                </a:lnTo>
                <a:lnTo>
                  <a:pt x="14417" y="607"/>
                </a:lnTo>
                <a:lnTo>
                  <a:pt x="15273" y="1025"/>
                </a:lnTo>
                <a:lnTo>
                  <a:pt x="16014" y="1404"/>
                </a:lnTo>
                <a:lnTo>
                  <a:pt x="12937" y="1404"/>
                </a:lnTo>
                <a:lnTo>
                  <a:pt x="11227" y="1670"/>
                </a:lnTo>
                <a:lnTo>
                  <a:pt x="13108" y="1632"/>
                </a:lnTo>
                <a:lnTo>
                  <a:pt x="14818" y="1575"/>
                </a:lnTo>
                <a:lnTo>
                  <a:pt x="16357" y="1670"/>
                </a:lnTo>
                <a:lnTo>
                  <a:pt x="17154" y="2107"/>
                </a:lnTo>
                <a:lnTo>
                  <a:pt x="17724" y="2543"/>
                </a:lnTo>
                <a:lnTo>
                  <a:pt x="18238" y="3018"/>
                </a:lnTo>
                <a:lnTo>
                  <a:pt x="17382" y="2923"/>
                </a:lnTo>
                <a:lnTo>
                  <a:pt x="16528" y="2809"/>
                </a:lnTo>
                <a:lnTo>
                  <a:pt x="15616" y="2809"/>
                </a:lnTo>
                <a:lnTo>
                  <a:pt x="14133" y="2695"/>
                </a:lnTo>
                <a:lnTo>
                  <a:pt x="12707" y="2695"/>
                </a:lnTo>
                <a:lnTo>
                  <a:pt x="11340" y="2752"/>
                </a:lnTo>
                <a:lnTo>
                  <a:pt x="10828" y="2316"/>
                </a:lnTo>
                <a:lnTo>
                  <a:pt x="10371" y="2050"/>
                </a:lnTo>
                <a:lnTo>
                  <a:pt x="10941" y="1955"/>
                </a:lnTo>
                <a:lnTo>
                  <a:pt x="10428" y="1784"/>
                </a:lnTo>
                <a:lnTo>
                  <a:pt x="9630" y="1575"/>
                </a:lnTo>
                <a:lnTo>
                  <a:pt x="9119" y="1290"/>
                </a:lnTo>
                <a:lnTo>
                  <a:pt x="8605" y="1082"/>
                </a:lnTo>
                <a:lnTo>
                  <a:pt x="10486" y="607"/>
                </a:lnTo>
                <a:lnTo>
                  <a:pt x="12252" y="322"/>
                </a:lnTo>
                <a:lnTo>
                  <a:pt x="11854" y="227"/>
                </a:lnTo>
                <a:lnTo>
                  <a:pt x="10144" y="436"/>
                </a:lnTo>
                <a:lnTo>
                  <a:pt x="8263" y="968"/>
                </a:lnTo>
                <a:lnTo>
                  <a:pt x="7979" y="1025"/>
                </a:lnTo>
                <a:lnTo>
                  <a:pt x="7578" y="1139"/>
                </a:lnTo>
                <a:lnTo>
                  <a:pt x="3874" y="2221"/>
                </a:lnTo>
                <a:lnTo>
                  <a:pt x="1081" y="3777"/>
                </a:lnTo>
                <a:lnTo>
                  <a:pt x="227" y="4328"/>
                </a:lnTo>
                <a:lnTo>
                  <a:pt x="56" y="4385"/>
                </a:lnTo>
                <a:lnTo>
                  <a:pt x="56" y="4214"/>
                </a:lnTo>
                <a:lnTo>
                  <a:pt x="227" y="3682"/>
                </a:lnTo>
                <a:lnTo>
                  <a:pt x="169" y="2543"/>
                </a:lnTo>
                <a:lnTo>
                  <a:pt x="0" y="3891"/>
                </a:lnTo>
                <a:lnTo>
                  <a:pt x="56" y="4480"/>
                </a:lnTo>
                <a:lnTo>
                  <a:pt x="682" y="4328"/>
                </a:lnTo>
                <a:lnTo>
                  <a:pt x="511" y="4214"/>
                </a:lnTo>
                <a:lnTo>
                  <a:pt x="1595" y="3682"/>
                </a:lnTo>
                <a:lnTo>
                  <a:pt x="4273" y="2372"/>
                </a:lnTo>
                <a:lnTo>
                  <a:pt x="7636" y="1347"/>
                </a:lnTo>
                <a:lnTo>
                  <a:pt x="8092" y="1252"/>
                </a:lnTo>
                <a:lnTo>
                  <a:pt x="8319" y="1195"/>
                </a:lnTo>
                <a:lnTo>
                  <a:pt x="8833" y="1404"/>
                </a:lnTo>
                <a:lnTo>
                  <a:pt x="9346" y="1632"/>
                </a:lnTo>
                <a:lnTo>
                  <a:pt x="9745" y="1841"/>
                </a:lnTo>
                <a:lnTo>
                  <a:pt x="5298" y="2543"/>
                </a:lnTo>
                <a:lnTo>
                  <a:pt x="1822" y="3720"/>
                </a:lnTo>
                <a:lnTo>
                  <a:pt x="626" y="4271"/>
                </a:lnTo>
                <a:lnTo>
                  <a:pt x="2050" y="3777"/>
                </a:lnTo>
                <a:lnTo>
                  <a:pt x="5641" y="2695"/>
                </a:lnTo>
                <a:lnTo>
                  <a:pt x="10087" y="2050"/>
                </a:lnTo>
                <a:lnTo>
                  <a:pt x="10657" y="2372"/>
                </a:lnTo>
                <a:lnTo>
                  <a:pt x="11112" y="2752"/>
                </a:lnTo>
                <a:lnTo>
                  <a:pt x="11398" y="2980"/>
                </a:lnTo>
                <a:lnTo>
                  <a:pt x="11568" y="2980"/>
                </a:lnTo>
                <a:lnTo>
                  <a:pt x="12879" y="2923"/>
                </a:lnTo>
                <a:lnTo>
                  <a:pt x="14190" y="2980"/>
                </a:lnTo>
                <a:lnTo>
                  <a:pt x="15616" y="3018"/>
                </a:lnTo>
                <a:lnTo>
                  <a:pt x="16584" y="3075"/>
                </a:lnTo>
                <a:lnTo>
                  <a:pt x="17609" y="3132"/>
                </a:lnTo>
                <a:lnTo>
                  <a:pt x="18522" y="3246"/>
                </a:lnTo>
                <a:lnTo>
                  <a:pt x="19035" y="3720"/>
                </a:lnTo>
                <a:lnTo>
                  <a:pt x="19434" y="4214"/>
                </a:lnTo>
                <a:lnTo>
                  <a:pt x="19718" y="4651"/>
                </a:lnTo>
                <a:lnTo>
                  <a:pt x="17098" y="4157"/>
                </a:lnTo>
                <a:lnTo>
                  <a:pt x="14588" y="3948"/>
                </a:lnTo>
                <a:lnTo>
                  <a:pt x="12309" y="3834"/>
                </a:lnTo>
                <a:lnTo>
                  <a:pt x="12480" y="4043"/>
                </a:lnTo>
                <a:lnTo>
                  <a:pt x="14760" y="4157"/>
                </a:lnTo>
                <a:lnTo>
                  <a:pt x="17267" y="4423"/>
                </a:lnTo>
                <a:lnTo>
                  <a:pt x="19889" y="4916"/>
                </a:lnTo>
                <a:lnTo>
                  <a:pt x="20060" y="4708"/>
                </a:lnTo>
                <a:lnTo>
                  <a:pt x="19833" y="4651"/>
                </a:lnTo>
                <a:lnTo>
                  <a:pt x="19547" y="4214"/>
                </a:lnTo>
                <a:lnTo>
                  <a:pt x="19148" y="3720"/>
                </a:lnTo>
                <a:lnTo>
                  <a:pt x="18693" y="3303"/>
                </a:lnTo>
                <a:lnTo>
                  <a:pt x="21029" y="3569"/>
                </a:lnTo>
                <a:lnTo>
                  <a:pt x="23138" y="4043"/>
                </a:lnTo>
                <a:lnTo>
                  <a:pt x="24906" y="4594"/>
                </a:lnTo>
                <a:lnTo>
                  <a:pt x="25647" y="5125"/>
                </a:lnTo>
                <a:lnTo>
                  <a:pt x="26330" y="5733"/>
                </a:lnTo>
                <a:lnTo>
                  <a:pt x="26956" y="6473"/>
                </a:lnTo>
                <a:lnTo>
                  <a:pt x="27470" y="6644"/>
                </a:lnTo>
                <a:lnTo>
                  <a:pt x="26900" y="5942"/>
                </a:lnTo>
                <a:lnTo>
                  <a:pt x="26217" y="5296"/>
                </a:lnTo>
                <a:lnTo>
                  <a:pt x="25532" y="4746"/>
                </a:lnTo>
                <a:lnTo>
                  <a:pt x="26557" y="5068"/>
                </a:lnTo>
                <a:lnTo>
                  <a:pt x="27470" y="5410"/>
                </a:lnTo>
                <a:lnTo>
                  <a:pt x="28211" y="5676"/>
                </a:lnTo>
                <a:lnTo>
                  <a:pt x="27641" y="5296"/>
                </a:lnTo>
                <a:lnTo>
                  <a:pt x="26900" y="5030"/>
                </a:lnTo>
                <a:lnTo>
                  <a:pt x="26102" y="4746"/>
                </a:lnTo>
                <a:lnTo>
                  <a:pt x="25190" y="4480"/>
                </a:lnTo>
                <a:lnTo>
                  <a:pt x="24050" y="3625"/>
                </a:lnTo>
                <a:lnTo>
                  <a:pt x="22966" y="2980"/>
                </a:lnTo>
                <a:lnTo>
                  <a:pt x="22113" y="2486"/>
                </a:lnTo>
                <a:lnTo>
                  <a:pt x="21885" y="2373"/>
                </a:lnTo>
                <a:lnTo>
                  <a:pt x="21371" y="2164"/>
                </a:lnTo>
                <a:lnTo>
                  <a:pt x="20858" y="1955"/>
                </a:lnTo>
                <a:lnTo>
                  <a:pt x="20288" y="1727"/>
                </a:lnTo>
                <a:lnTo>
                  <a:pt x="20858" y="1993"/>
                </a:lnTo>
                <a:lnTo>
                  <a:pt x="21257" y="2221"/>
                </a:lnTo>
                <a:lnTo>
                  <a:pt x="21770" y="2486"/>
                </a:lnTo>
                <a:lnTo>
                  <a:pt x="21998" y="2657"/>
                </a:lnTo>
                <a:lnTo>
                  <a:pt x="22739" y="3075"/>
                </a:lnTo>
                <a:lnTo>
                  <a:pt x="23595" y="3625"/>
                </a:lnTo>
                <a:lnTo>
                  <a:pt x="24507" y="4271"/>
                </a:lnTo>
                <a:lnTo>
                  <a:pt x="22739" y="3720"/>
                </a:lnTo>
                <a:lnTo>
                  <a:pt x="20689" y="3303"/>
                </a:lnTo>
                <a:lnTo>
                  <a:pt x="18407" y="3018"/>
                </a:lnTo>
                <a:lnTo>
                  <a:pt x="17895" y="2543"/>
                </a:lnTo>
                <a:lnTo>
                  <a:pt x="17325" y="2107"/>
                </a:lnTo>
                <a:lnTo>
                  <a:pt x="16584" y="1670"/>
                </a:lnTo>
                <a:lnTo>
                  <a:pt x="18123" y="1518"/>
                </a:lnTo>
                <a:lnTo>
                  <a:pt x="16242" y="1461"/>
                </a:lnTo>
                <a:lnTo>
                  <a:pt x="15501" y="968"/>
                </a:lnTo>
                <a:lnTo>
                  <a:pt x="14703" y="607"/>
                </a:lnTo>
                <a:lnTo>
                  <a:pt x="13791" y="227"/>
                </a:lnTo>
                <a:lnTo>
                  <a:pt x="14361" y="170"/>
                </a:lnTo>
                <a:lnTo>
                  <a:pt x="14818" y="113"/>
                </a:lnTo>
                <a:lnTo>
                  <a:pt x="14417" y="0"/>
                </a:lnTo>
                <a:close/>
              </a:path>
            </a:pathLst>
          </a:custGeom>
          <a:solidFill>
            <a:srgbClr val="FDFDFD"/>
          </a:solidFill>
        </p:spPr>
        <p:txBody>
          <a:bodyPr wrap="square" lIns="0" tIns="0" rIns="0" bIns="0" rtlCol="0">
            <a:noAutofit/>
          </a:bodyPr>
          <a:lstStyle/>
          <a:p>
            <a:endParaRPr/>
          </a:p>
        </p:txBody>
      </p:sp>
      <p:sp>
        <p:nvSpPr>
          <p:cNvPr id="679" name="object 679"/>
          <p:cNvSpPr/>
          <p:nvPr/>
        </p:nvSpPr>
        <p:spPr>
          <a:xfrm>
            <a:off x="429004" y="692397"/>
            <a:ext cx="10317" cy="3720"/>
          </a:xfrm>
          <a:custGeom>
            <a:avLst/>
            <a:gdLst/>
            <a:ahLst/>
            <a:cxnLst/>
            <a:rect l="l" t="t" r="r" b="b"/>
            <a:pathLst>
              <a:path w="10317" h="3720">
                <a:moveTo>
                  <a:pt x="5985" y="1025"/>
                </a:moveTo>
                <a:lnTo>
                  <a:pt x="0" y="3568"/>
                </a:lnTo>
                <a:lnTo>
                  <a:pt x="229" y="3720"/>
                </a:lnTo>
                <a:lnTo>
                  <a:pt x="6041" y="1233"/>
                </a:lnTo>
                <a:lnTo>
                  <a:pt x="10317" y="0"/>
                </a:lnTo>
                <a:lnTo>
                  <a:pt x="5985" y="1025"/>
                </a:lnTo>
                <a:close/>
              </a:path>
            </a:pathLst>
          </a:custGeom>
          <a:solidFill>
            <a:srgbClr val="FDFDFD"/>
          </a:solidFill>
        </p:spPr>
        <p:txBody>
          <a:bodyPr wrap="square" lIns="0" tIns="0" rIns="0" bIns="0" rtlCol="0">
            <a:noAutofit/>
          </a:bodyPr>
          <a:lstStyle/>
          <a:p>
            <a:endParaRPr/>
          </a:p>
        </p:txBody>
      </p:sp>
      <p:sp>
        <p:nvSpPr>
          <p:cNvPr id="680" name="object 680"/>
          <p:cNvSpPr/>
          <p:nvPr/>
        </p:nvSpPr>
        <p:spPr>
          <a:xfrm>
            <a:off x="413560" y="709444"/>
            <a:ext cx="5755" cy="7455"/>
          </a:xfrm>
          <a:custGeom>
            <a:avLst/>
            <a:gdLst/>
            <a:ahLst/>
            <a:cxnLst/>
            <a:rect l="l" t="t" r="r" b="b"/>
            <a:pathLst>
              <a:path w="5755" h="7455">
                <a:moveTo>
                  <a:pt x="5755" y="227"/>
                </a:moveTo>
                <a:lnTo>
                  <a:pt x="5357" y="0"/>
                </a:lnTo>
                <a:lnTo>
                  <a:pt x="3363" y="2221"/>
                </a:lnTo>
                <a:lnTo>
                  <a:pt x="1425" y="4594"/>
                </a:lnTo>
                <a:lnTo>
                  <a:pt x="0" y="7455"/>
                </a:lnTo>
                <a:lnTo>
                  <a:pt x="1881" y="4863"/>
                </a:lnTo>
                <a:lnTo>
                  <a:pt x="3818" y="2429"/>
                </a:lnTo>
                <a:lnTo>
                  <a:pt x="5755" y="227"/>
                </a:lnTo>
                <a:close/>
              </a:path>
            </a:pathLst>
          </a:custGeom>
          <a:solidFill>
            <a:srgbClr val="FDFDFD"/>
          </a:solidFill>
        </p:spPr>
        <p:txBody>
          <a:bodyPr wrap="square" lIns="0" tIns="0" rIns="0" bIns="0" rtlCol="0">
            <a:noAutofit/>
          </a:bodyPr>
          <a:lstStyle/>
          <a:p>
            <a:endParaRPr/>
          </a:p>
        </p:txBody>
      </p:sp>
      <p:sp>
        <p:nvSpPr>
          <p:cNvPr id="681" name="object 681"/>
          <p:cNvSpPr/>
          <p:nvPr/>
        </p:nvSpPr>
        <p:spPr>
          <a:xfrm>
            <a:off x="403699" y="690992"/>
            <a:ext cx="14933" cy="12947"/>
          </a:xfrm>
          <a:custGeom>
            <a:avLst/>
            <a:gdLst/>
            <a:ahLst/>
            <a:cxnLst/>
            <a:rect l="l" t="t" r="r" b="b"/>
            <a:pathLst>
              <a:path w="14933" h="12947">
                <a:moveTo>
                  <a:pt x="12824" y="2050"/>
                </a:moveTo>
                <a:lnTo>
                  <a:pt x="10828" y="2638"/>
                </a:lnTo>
                <a:lnTo>
                  <a:pt x="11455" y="1993"/>
                </a:lnTo>
                <a:lnTo>
                  <a:pt x="12140" y="1404"/>
                </a:lnTo>
                <a:lnTo>
                  <a:pt x="12824" y="873"/>
                </a:lnTo>
                <a:lnTo>
                  <a:pt x="13565" y="0"/>
                </a:lnTo>
                <a:lnTo>
                  <a:pt x="12482" y="759"/>
                </a:lnTo>
                <a:lnTo>
                  <a:pt x="10716" y="1290"/>
                </a:lnTo>
                <a:lnTo>
                  <a:pt x="9290" y="1841"/>
                </a:lnTo>
                <a:lnTo>
                  <a:pt x="8206" y="2316"/>
                </a:lnTo>
                <a:lnTo>
                  <a:pt x="7751" y="2600"/>
                </a:lnTo>
                <a:lnTo>
                  <a:pt x="8720" y="2221"/>
                </a:lnTo>
                <a:lnTo>
                  <a:pt x="10259" y="1613"/>
                </a:lnTo>
                <a:lnTo>
                  <a:pt x="12083" y="1082"/>
                </a:lnTo>
                <a:lnTo>
                  <a:pt x="11455" y="1613"/>
                </a:lnTo>
                <a:lnTo>
                  <a:pt x="10828" y="2221"/>
                </a:lnTo>
                <a:lnTo>
                  <a:pt x="10202" y="2866"/>
                </a:lnTo>
                <a:lnTo>
                  <a:pt x="7866" y="3663"/>
                </a:lnTo>
                <a:lnTo>
                  <a:pt x="5814" y="4594"/>
                </a:lnTo>
                <a:lnTo>
                  <a:pt x="4160" y="5505"/>
                </a:lnTo>
                <a:lnTo>
                  <a:pt x="3762" y="5885"/>
                </a:lnTo>
                <a:lnTo>
                  <a:pt x="5415" y="5030"/>
                </a:lnTo>
                <a:lnTo>
                  <a:pt x="7524" y="4043"/>
                </a:lnTo>
                <a:lnTo>
                  <a:pt x="9975" y="3189"/>
                </a:lnTo>
                <a:lnTo>
                  <a:pt x="9689" y="3568"/>
                </a:lnTo>
                <a:lnTo>
                  <a:pt x="9346" y="3891"/>
                </a:lnTo>
                <a:lnTo>
                  <a:pt x="9119" y="4328"/>
                </a:lnTo>
                <a:lnTo>
                  <a:pt x="8776" y="4745"/>
                </a:lnTo>
                <a:lnTo>
                  <a:pt x="8549" y="5239"/>
                </a:lnTo>
                <a:lnTo>
                  <a:pt x="8321" y="5771"/>
                </a:lnTo>
                <a:lnTo>
                  <a:pt x="5586" y="6853"/>
                </a:lnTo>
                <a:lnTo>
                  <a:pt x="3077" y="8201"/>
                </a:lnTo>
                <a:lnTo>
                  <a:pt x="797" y="9605"/>
                </a:lnTo>
                <a:lnTo>
                  <a:pt x="968" y="9226"/>
                </a:lnTo>
                <a:lnTo>
                  <a:pt x="626" y="9776"/>
                </a:lnTo>
                <a:lnTo>
                  <a:pt x="342" y="10308"/>
                </a:lnTo>
                <a:lnTo>
                  <a:pt x="56" y="10858"/>
                </a:lnTo>
                <a:lnTo>
                  <a:pt x="342" y="10896"/>
                </a:lnTo>
                <a:lnTo>
                  <a:pt x="684" y="9985"/>
                </a:lnTo>
                <a:lnTo>
                  <a:pt x="2906" y="8523"/>
                </a:lnTo>
                <a:lnTo>
                  <a:pt x="5415" y="7175"/>
                </a:lnTo>
                <a:lnTo>
                  <a:pt x="8206" y="6055"/>
                </a:lnTo>
                <a:lnTo>
                  <a:pt x="7922" y="6796"/>
                </a:lnTo>
                <a:lnTo>
                  <a:pt x="7751" y="7555"/>
                </a:lnTo>
                <a:lnTo>
                  <a:pt x="7695" y="8371"/>
                </a:lnTo>
                <a:lnTo>
                  <a:pt x="5643" y="9397"/>
                </a:lnTo>
                <a:lnTo>
                  <a:pt x="3590" y="10574"/>
                </a:lnTo>
                <a:lnTo>
                  <a:pt x="1538" y="11921"/>
                </a:lnTo>
                <a:lnTo>
                  <a:pt x="1027" y="12244"/>
                </a:lnTo>
                <a:lnTo>
                  <a:pt x="513" y="12624"/>
                </a:lnTo>
                <a:lnTo>
                  <a:pt x="0" y="12947"/>
                </a:lnTo>
                <a:lnTo>
                  <a:pt x="569" y="12947"/>
                </a:lnTo>
                <a:lnTo>
                  <a:pt x="1139" y="12586"/>
                </a:lnTo>
                <a:lnTo>
                  <a:pt x="1709" y="12206"/>
                </a:lnTo>
                <a:lnTo>
                  <a:pt x="3705" y="10858"/>
                </a:lnTo>
                <a:lnTo>
                  <a:pt x="5699" y="9719"/>
                </a:lnTo>
                <a:lnTo>
                  <a:pt x="7695" y="8694"/>
                </a:lnTo>
                <a:lnTo>
                  <a:pt x="7695" y="9491"/>
                </a:lnTo>
                <a:lnTo>
                  <a:pt x="7808" y="10308"/>
                </a:lnTo>
                <a:lnTo>
                  <a:pt x="8094" y="11124"/>
                </a:lnTo>
                <a:lnTo>
                  <a:pt x="8094" y="8201"/>
                </a:lnTo>
                <a:lnTo>
                  <a:pt x="8150" y="7403"/>
                </a:lnTo>
                <a:lnTo>
                  <a:pt x="8377" y="6587"/>
                </a:lnTo>
                <a:lnTo>
                  <a:pt x="8663" y="5885"/>
                </a:lnTo>
                <a:lnTo>
                  <a:pt x="8776" y="5619"/>
                </a:lnTo>
                <a:lnTo>
                  <a:pt x="8947" y="5182"/>
                </a:lnTo>
                <a:lnTo>
                  <a:pt x="9175" y="4802"/>
                </a:lnTo>
                <a:lnTo>
                  <a:pt x="9405" y="4480"/>
                </a:lnTo>
                <a:lnTo>
                  <a:pt x="9745" y="3948"/>
                </a:lnTo>
                <a:lnTo>
                  <a:pt x="10146" y="3455"/>
                </a:lnTo>
                <a:lnTo>
                  <a:pt x="10544" y="2980"/>
                </a:lnTo>
                <a:lnTo>
                  <a:pt x="12595" y="2316"/>
                </a:lnTo>
                <a:lnTo>
                  <a:pt x="14874" y="1727"/>
                </a:lnTo>
                <a:lnTo>
                  <a:pt x="14933" y="1461"/>
                </a:lnTo>
                <a:lnTo>
                  <a:pt x="12824" y="2050"/>
                </a:lnTo>
                <a:close/>
              </a:path>
            </a:pathLst>
          </a:custGeom>
          <a:solidFill>
            <a:srgbClr val="FDFDFD"/>
          </a:solidFill>
        </p:spPr>
        <p:txBody>
          <a:bodyPr wrap="square" lIns="0" tIns="0" rIns="0" bIns="0" rtlCol="0">
            <a:noAutofit/>
          </a:bodyPr>
          <a:lstStyle/>
          <a:p>
            <a:endParaRPr/>
          </a:p>
        </p:txBody>
      </p:sp>
      <p:sp>
        <p:nvSpPr>
          <p:cNvPr id="682" name="object 682"/>
          <p:cNvSpPr/>
          <p:nvPr/>
        </p:nvSpPr>
        <p:spPr>
          <a:xfrm>
            <a:off x="439435" y="700161"/>
            <a:ext cx="513" cy="5562"/>
          </a:xfrm>
          <a:custGeom>
            <a:avLst/>
            <a:gdLst/>
            <a:ahLst/>
            <a:cxnLst/>
            <a:rect l="l" t="t" r="r" b="b"/>
            <a:pathLst>
              <a:path w="513" h="5562">
                <a:moveTo>
                  <a:pt x="285" y="3512"/>
                </a:moveTo>
                <a:lnTo>
                  <a:pt x="513" y="1689"/>
                </a:lnTo>
                <a:lnTo>
                  <a:pt x="285" y="0"/>
                </a:lnTo>
                <a:lnTo>
                  <a:pt x="0" y="1632"/>
                </a:lnTo>
                <a:lnTo>
                  <a:pt x="0" y="5562"/>
                </a:lnTo>
                <a:lnTo>
                  <a:pt x="285" y="3512"/>
                </a:lnTo>
                <a:close/>
              </a:path>
            </a:pathLst>
          </a:custGeom>
          <a:solidFill>
            <a:srgbClr val="FDFDFD"/>
          </a:solidFill>
        </p:spPr>
        <p:txBody>
          <a:bodyPr wrap="square" lIns="0" tIns="0" rIns="0" bIns="0" rtlCol="0">
            <a:noAutofit/>
          </a:bodyPr>
          <a:lstStyle/>
          <a:p>
            <a:endParaRPr/>
          </a:p>
        </p:txBody>
      </p:sp>
      <p:sp>
        <p:nvSpPr>
          <p:cNvPr id="683" name="object 683"/>
          <p:cNvSpPr/>
          <p:nvPr/>
        </p:nvSpPr>
        <p:spPr>
          <a:xfrm>
            <a:off x="435673" y="695852"/>
            <a:ext cx="3363" cy="9548"/>
          </a:xfrm>
          <a:custGeom>
            <a:avLst/>
            <a:gdLst/>
            <a:ahLst/>
            <a:cxnLst/>
            <a:rect l="l" t="t" r="r" b="b"/>
            <a:pathLst>
              <a:path w="3363" h="9548">
                <a:moveTo>
                  <a:pt x="114" y="3512"/>
                </a:moveTo>
                <a:lnTo>
                  <a:pt x="513" y="3891"/>
                </a:lnTo>
                <a:lnTo>
                  <a:pt x="1083" y="3986"/>
                </a:lnTo>
                <a:lnTo>
                  <a:pt x="1653" y="4043"/>
                </a:lnTo>
                <a:lnTo>
                  <a:pt x="970" y="5676"/>
                </a:lnTo>
                <a:lnTo>
                  <a:pt x="285" y="7441"/>
                </a:lnTo>
                <a:lnTo>
                  <a:pt x="0" y="9548"/>
                </a:lnTo>
                <a:lnTo>
                  <a:pt x="741" y="7555"/>
                </a:lnTo>
                <a:lnTo>
                  <a:pt x="1425" y="5714"/>
                </a:lnTo>
                <a:lnTo>
                  <a:pt x="2052" y="4100"/>
                </a:lnTo>
                <a:lnTo>
                  <a:pt x="3363" y="0"/>
                </a:lnTo>
                <a:lnTo>
                  <a:pt x="1768" y="3777"/>
                </a:lnTo>
                <a:lnTo>
                  <a:pt x="1198" y="3720"/>
                </a:lnTo>
                <a:lnTo>
                  <a:pt x="684" y="3606"/>
                </a:lnTo>
                <a:lnTo>
                  <a:pt x="114" y="3512"/>
                </a:lnTo>
                <a:close/>
              </a:path>
            </a:pathLst>
          </a:custGeom>
          <a:solidFill>
            <a:srgbClr val="FDFDFD"/>
          </a:solidFill>
        </p:spPr>
        <p:txBody>
          <a:bodyPr wrap="square" lIns="0" tIns="0" rIns="0" bIns="0" rtlCol="0">
            <a:noAutofit/>
          </a:bodyPr>
          <a:lstStyle/>
          <a:p>
            <a:endParaRPr/>
          </a:p>
        </p:txBody>
      </p:sp>
      <p:sp>
        <p:nvSpPr>
          <p:cNvPr id="684" name="object 684"/>
          <p:cNvSpPr/>
          <p:nvPr/>
        </p:nvSpPr>
        <p:spPr>
          <a:xfrm>
            <a:off x="435959" y="690024"/>
            <a:ext cx="4901" cy="1898"/>
          </a:xfrm>
          <a:custGeom>
            <a:avLst/>
            <a:gdLst/>
            <a:ahLst/>
            <a:cxnLst/>
            <a:rect l="l" t="t" r="r" b="b"/>
            <a:pathLst>
              <a:path w="4901" h="1898">
                <a:moveTo>
                  <a:pt x="3762" y="1461"/>
                </a:moveTo>
                <a:lnTo>
                  <a:pt x="4901" y="1898"/>
                </a:lnTo>
                <a:lnTo>
                  <a:pt x="4730" y="1727"/>
                </a:lnTo>
                <a:lnTo>
                  <a:pt x="3476" y="1195"/>
                </a:lnTo>
                <a:lnTo>
                  <a:pt x="0" y="0"/>
                </a:lnTo>
                <a:lnTo>
                  <a:pt x="0" y="170"/>
                </a:lnTo>
                <a:lnTo>
                  <a:pt x="3762" y="1461"/>
                </a:lnTo>
                <a:close/>
              </a:path>
            </a:pathLst>
          </a:custGeom>
          <a:solidFill>
            <a:srgbClr val="FDFDFD"/>
          </a:solidFill>
        </p:spPr>
        <p:txBody>
          <a:bodyPr wrap="square" lIns="0" tIns="0" rIns="0" bIns="0" rtlCol="0">
            <a:noAutofit/>
          </a:bodyPr>
          <a:lstStyle/>
          <a:p>
            <a:endParaRPr/>
          </a:p>
        </p:txBody>
      </p:sp>
      <p:sp>
        <p:nvSpPr>
          <p:cNvPr id="685" name="object 685"/>
          <p:cNvSpPr/>
          <p:nvPr/>
        </p:nvSpPr>
        <p:spPr>
          <a:xfrm>
            <a:off x="412476" y="688467"/>
            <a:ext cx="18695" cy="8352"/>
          </a:xfrm>
          <a:custGeom>
            <a:avLst/>
            <a:gdLst/>
            <a:ahLst/>
            <a:cxnLst/>
            <a:rect l="l" t="t" r="r" b="b"/>
            <a:pathLst>
              <a:path w="18695" h="8352">
                <a:moveTo>
                  <a:pt x="18181" y="740"/>
                </a:moveTo>
                <a:lnTo>
                  <a:pt x="17668" y="702"/>
                </a:lnTo>
                <a:lnTo>
                  <a:pt x="17098" y="645"/>
                </a:lnTo>
                <a:lnTo>
                  <a:pt x="15559" y="417"/>
                </a:lnTo>
                <a:lnTo>
                  <a:pt x="12709" y="417"/>
                </a:lnTo>
                <a:lnTo>
                  <a:pt x="13223" y="0"/>
                </a:lnTo>
                <a:lnTo>
                  <a:pt x="12482" y="474"/>
                </a:lnTo>
                <a:lnTo>
                  <a:pt x="12083" y="702"/>
                </a:lnTo>
                <a:lnTo>
                  <a:pt x="11513" y="1063"/>
                </a:lnTo>
                <a:lnTo>
                  <a:pt x="10887" y="1499"/>
                </a:lnTo>
                <a:lnTo>
                  <a:pt x="10317" y="1993"/>
                </a:lnTo>
                <a:lnTo>
                  <a:pt x="8150" y="2202"/>
                </a:lnTo>
                <a:lnTo>
                  <a:pt x="6156" y="2638"/>
                </a:lnTo>
                <a:lnTo>
                  <a:pt x="4446" y="3113"/>
                </a:lnTo>
                <a:lnTo>
                  <a:pt x="4789" y="2524"/>
                </a:lnTo>
                <a:lnTo>
                  <a:pt x="4048" y="3398"/>
                </a:lnTo>
                <a:lnTo>
                  <a:pt x="5757" y="2961"/>
                </a:lnTo>
                <a:lnTo>
                  <a:pt x="7808" y="2467"/>
                </a:lnTo>
                <a:lnTo>
                  <a:pt x="10031" y="2259"/>
                </a:lnTo>
                <a:lnTo>
                  <a:pt x="9576" y="2695"/>
                </a:lnTo>
                <a:lnTo>
                  <a:pt x="9177" y="3113"/>
                </a:lnTo>
                <a:lnTo>
                  <a:pt x="8891" y="3550"/>
                </a:lnTo>
                <a:lnTo>
                  <a:pt x="8492" y="3606"/>
                </a:lnTo>
                <a:lnTo>
                  <a:pt x="6156" y="3986"/>
                </a:lnTo>
                <a:lnTo>
                  <a:pt x="6098" y="4252"/>
                </a:lnTo>
                <a:lnTo>
                  <a:pt x="8549" y="3815"/>
                </a:lnTo>
                <a:lnTo>
                  <a:pt x="8720" y="3815"/>
                </a:lnTo>
                <a:lnTo>
                  <a:pt x="8321" y="4480"/>
                </a:lnTo>
                <a:lnTo>
                  <a:pt x="8037" y="5068"/>
                </a:lnTo>
                <a:lnTo>
                  <a:pt x="7866" y="5600"/>
                </a:lnTo>
                <a:lnTo>
                  <a:pt x="5359" y="6245"/>
                </a:lnTo>
                <a:lnTo>
                  <a:pt x="2678" y="7062"/>
                </a:lnTo>
                <a:lnTo>
                  <a:pt x="0" y="8144"/>
                </a:lnTo>
                <a:lnTo>
                  <a:pt x="0" y="8352"/>
                </a:lnTo>
                <a:lnTo>
                  <a:pt x="2678" y="7327"/>
                </a:lnTo>
                <a:lnTo>
                  <a:pt x="5300" y="6473"/>
                </a:lnTo>
                <a:lnTo>
                  <a:pt x="7808" y="5828"/>
                </a:lnTo>
                <a:lnTo>
                  <a:pt x="7580" y="6682"/>
                </a:lnTo>
                <a:lnTo>
                  <a:pt x="7638" y="7175"/>
                </a:lnTo>
                <a:lnTo>
                  <a:pt x="7638" y="6625"/>
                </a:lnTo>
                <a:lnTo>
                  <a:pt x="7866" y="5828"/>
                </a:lnTo>
                <a:lnTo>
                  <a:pt x="10601" y="5125"/>
                </a:lnTo>
                <a:lnTo>
                  <a:pt x="7922" y="5600"/>
                </a:lnTo>
                <a:lnTo>
                  <a:pt x="8094" y="5068"/>
                </a:lnTo>
                <a:lnTo>
                  <a:pt x="8377" y="4480"/>
                </a:lnTo>
                <a:lnTo>
                  <a:pt x="8835" y="3815"/>
                </a:lnTo>
                <a:lnTo>
                  <a:pt x="11398" y="3398"/>
                </a:lnTo>
                <a:lnTo>
                  <a:pt x="9006" y="3550"/>
                </a:lnTo>
                <a:lnTo>
                  <a:pt x="9348" y="3113"/>
                </a:lnTo>
                <a:lnTo>
                  <a:pt x="9747" y="2695"/>
                </a:lnTo>
                <a:lnTo>
                  <a:pt x="10202" y="2202"/>
                </a:lnTo>
                <a:lnTo>
                  <a:pt x="11058" y="2088"/>
                </a:lnTo>
                <a:lnTo>
                  <a:pt x="11968" y="2050"/>
                </a:lnTo>
                <a:lnTo>
                  <a:pt x="11286" y="1879"/>
                </a:lnTo>
                <a:lnTo>
                  <a:pt x="10488" y="1936"/>
                </a:lnTo>
                <a:lnTo>
                  <a:pt x="11000" y="1556"/>
                </a:lnTo>
                <a:lnTo>
                  <a:pt x="11628" y="1120"/>
                </a:lnTo>
                <a:lnTo>
                  <a:pt x="12367" y="702"/>
                </a:lnTo>
                <a:lnTo>
                  <a:pt x="13793" y="645"/>
                </a:lnTo>
                <a:lnTo>
                  <a:pt x="15388" y="645"/>
                </a:lnTo>
                <a:lnTo>
                  <a:pt x="17098" y="854"/>
                </a:lnTo>
                <a:lnTo>
                  <a:pt x="17497" y="911"/>
                </a:lnTo>
                <a:lnTo>
                  <a:pt x="17954" y="968"/>
                </a:lnTo>
                <a:lnTo>
                  <a:pt x="18125" y="1385"/>
                </a:lnTo>
                <a:lnTo>
                  <a:pt x="18637" y="1063"/>
                </a:lnTo>
                <a:lnTo>
                  <a:pt x="18695" y="854"/>
                </a:lnTo>
                <a:lnTo>
                  <a:pt x="18181" y="740"/>
                </a:lnTo>
                <a:close/>
              </a:path>
            </a:pathLst>
          </a:custGeom>
          <a:solidFill>
            <a:srgbClr val="FDFDFD"/>
          </a:solidFill>
        </p:spPr>
        <p:txBody>
          <a:bodyPr wrap="square" lIns="0" tIns="0" rIns="0" bIns="0" rtlCol="0">
            <a:noAutofit/>
          </a:bodyPr>
          <a:lstStyle/>
          <a:p>
            <a:endParaRPr/>
          </a:p>
        </p:txBody>
      </p:sp>
      <p:sp>
        <p:nvSpPr>
          <p:cNvPr id="686" name="object 686"/>
          <p:cNvSpPr/>
          <p:nvPr/>
        </p:nvSpPr>
        <p:spPr>
          <a:xfrm>
            <a:off x="416923" y="687859"/>
            <a:ext cx="8035" cy="3720"/>
          </a:xfrm>
          <a:custGeom>
            <a:avLst/>
            <a:gdLst/>
            <a:ahLst/>
            <a:cxnLst/>
            <a:rect l="l" t="t" r="r" b="b"/>
            <a:pathLst>
              <a:path w="8035" h="3720">
                <a:moveTo>
                  <a:pt x="6780" y="170"/>
                </a:moveTo>
                <a:lnTo>
                  <a:pt x="6098" y="379"/>
                </a:lnTo>
                <a:lnTo>
                  <a:pt x="5357" y="607"/>
                </a:lnTo>
                <a:lnTo>
                  <a:pt x="4559" y="968"/>
                </a:lnTo>
                <a:lnTo>
                  <a:pt x="3703" y="1309"/>
                </a:lnTo>
                <a:lnTo>
                  <a:pt x="2849" y="1727"/>
                </a:lnTo>
                <a:lnTo>
                  <a:pt x="2052" y="1898"/>
                </a:lnTo>
                <a:lnTo>
                  <a:pt x="1482" y="2107"/>
                </a:lnTo>
                <a:lnTo>
                  <a:pt x="1025" y="2278"/>
                </a:lnTo>
                <a:lnTo>
                  <a:pt x="1595" y="2107"/>
                </a:lnTo>
                <a:lnTo>
                  <a:pt x="2392" y="1955"/>
                </a:lnTo>
                <a:lnTo>
                  <a:pt x="1367" y="2486"/>
                </a:lnTo>
                <a:lnTo>
                  <a:pt x="342" y="3132"/>
                </a:lnTo>
                <a:lnTo>
                  <a:pt x="0" y="3720"/>
                </a:lnTo>
                <a:lnTo>
                  <a:pt x="1081" y="2923"/>
                </a:lnTo>
                <a:lnTo>
                  <a:pt x="2221" y="2335"/>
                </a:lnTo>
                <a:lnTo>
                  <a:pt x="3192" y="1784"/>
                </a:lnTo>
                <a:lnTo>
                  <a:pt x="4388" y="1575"/>
                </a:lnTo>
                <a:lnTo>
                  <a:pt x="5870" y="1347"/>
                </a:lnTo>
                <a:lnTo>
                  <a:pt x="7636" y="1309"/>
                </a:lnTo>
                <a:lnTo>
                  <a:pt x="8035" y="1082"/>
                </a:lnTo>
                <a:lnTo>
                  <a:pt x="6325" y="1139"/>
                </a:lnTo>
                <a:lnTo>
                  <a:pt x="4901" y="1347"/>
                </a:lnTo>
                <a:lnTo>
                  <a:pt x="3703" y="1575"/>
                </a:lnTo>
                <a:lnTo>
                  <a:pt x="4273" y="1309"/>
                </a:lnTo>
                <a:lnTo>
                  <a:pt x="4843" y="1025"/>
                </a:lnTo>
                <a:lnTo>
                  <a:pt x="5300" y="816"/>
                </a:lnTo>
                <a:lnTo>
                  <a:pt x="6154" y="493"/>
                </a:lnTo>
                <a:lnTo>
                  <a:pt x="6895" y="227"/>
                </a:lnTo>
                <a:lnTo>
                  <a:pt x="7522" y="0"/>
                </a:lnTo>
                <a:lnTo>
                  <a:pt x="6780" y="170"/>
                </a:lnTo>
                <a:close/>
              </a:path>
            </a:pathLst>
          </a:custGeom>
          <a:solidFill>
            <a:srgbClr val="FDFDFD"/>
          </a:solidFill>
        </p:spPr>
        <p:txBody>
          <a:bodyPr wrap="square" lIns="0" tIns="0" rIns="0" bIns="0" rtlCol="0">
            <a:noAutofit/>
          </a:bodyPr>
          <a:lstStyle/>
          <a:p>
            <a:endParaRPr/>
          </a:p>
        </p:txBody>
      </p:sp>
      <p:sp>
        <p:nvSpPr>
          <p:cNvPr id="687" name="object 687"/>
          <p:cNvSpPr/>
          <p:nvPr/>
        </p:nvSpPr>
        <p:spPr>
          <a:xfrm>
            <a:off x="420399" y="686360"/>
            <a:ext cx="30434" cy="27517"/>
          </a:xfrm>
          <a:custGeom>
            <a:avLst/>
            <a:gdLst/>
            <a:ahLst/>
            <a:cxnLst/>
            <a:rect l="l" t="t" r="r" b="b"/>
            <a:pathLst>
              <a:path w="30434" h="27517">
                <a:moveTo>
                  <a:pt x="7352" y="1347"/>
                </a:moveTo>
                <a:lnTo>
                  <a:pt x="8720" y="1442"/>
                </a:lnTo>
                <a:lnTo>
                  <a:pt x="10430" y="1670"/>
                </a:lnTo>
                <a:lnTo>
                  <a:pt x="12367" y="2145"/>
                </a:lnTo>
                <a:lnTo>
                  <a:pt x="11797" y="2429"/>
                </a:lnTo>
                <a:lnTo>
                  <a:pt x="11227" y="2638"/>
                </a:lnTo>
                <a:lnTo>
                  <a:pt x="10772" y="2961"/>
                </a:lnTo>
                <a:lnTo>
                  <a:pt x="10714" y="3170"/>
                </a:lnTo>
                <a:lnTo>
                  <a:pt x="15559" y="3834"/>
                </a:lnTo>
                <a:lnTo>
                  <a:pt x="15559" y="3663"/>
                </a:lnTo>
                <a:lnTo>
                  <a:pt x="11056" y="2961"/>
                </a:lnTo>
                <a:lnTo>
                  <a:pt x="11570" y="2695"/>
                </a:lnTo>
                <a:lnTo>
                  <a:pt x="12083" y="2467"/>
                </a:lnTo>
                <a:lnTo>
                  <a:pt x="12653" y="2259"/>
                </a:lnTo>
                <a:lnTo>
                  <a:pt x="12993" y="2316"/>
                </a:lnTo>
                <a:lnTo>
                  <a:pt x="16528" y="3341"/>
                </a:lnTo>
                <a:lnTo>
                  <a:pt x="19206" y="4802"/>
                </a:lnTo>
                <a:lnTo>
                  <a:pt x="20290" y="5391"/>
                </a:lnTo>
                <a:lnTo>
                  <a:pt x="20461" y="5562"/>
                </a:lnTo>
                <a:lnTo>
                  <a:pt x="19263" y="5182"/>
                </a:lnTo>
                <a:lnTo>
                  <a:pt x="15160" y="4043"/>
                </a:lnTo>
                <a:lnTo>
                  <a:pt x="9689" y="3834"/>
                </a:lnTo>
                <a:lnTo>
                  <a:pt x="10202" y="3493"/>
                </a:lnTo>
                <a:lnTo>
                  <a:pt x="10031" y="3075"/>
                </a:lnTo>
                <a:lnTo>
                  <a:pt x="9860" y="3493"/>
                </a:lnTo>
                <a:lnTo>
                  <a:pt x="9461" y="3834"/>
                </a:lnTo>
                <a:lnTo>
                  <a:pt x="8035" y="3777"/>
                </a:lnTo>
                <a:lnTo>
                  <a:pt x="6555" y="3777"/>
                </a:lnTo>
                <a:lnTo>
                  <a:pt x="4958" y="3872"/>
                </a:lnTo>
                <a:lnTo>
                  <a:pt x="4160" y="3929"/>
                </a:lnTo>
                <a:lnTo>
                  <a:pt x="3363" y="3986"/>
                </a:lnTo>
                <a:lnTo>
                  <a:pt x="4046" y="4157"/>
                </a:lnTo>
                <a:lnTo>
                  <a:pt x="4958" y="4100"/>
                </a:lnTo>
                <a:lnTo>
                  <a:pt x="6440" y="4043"/>
                </a:lnTo>
                <a:lnTo>
                  <a:pt x="9175" y="4043"/>
                </a:lnTo>
                <a:lnTo>
                  <a:pt x="8605" y="4632"/>
                </a:lnTo>
                <a:lnTo>
                  <a:pt x="8434" y="4897"/>
                </a:lnTo>
                <a:lnTo>
                  <a:pt x="6154" y="5011"/>
                </a:lnTo>
                <a:lnTo>
                  <a:pt x="3705" y="5220"/>
                </a:lnTo>
                <a:lnTo>
                  <a:pt x="1083" y="5657"/>
                </a:lnTo>
                <a:lnTo>
                  <a:pt x="3476" y="5505"/>
                </a:lnTo>
                <a:lnTo>
                  <a:pt x="5985" y="5220"/>
                </a:lnTo>
                <a:lnTo>
                  <a:pt x="8265" y="5125"/>
                </a:lnTo>
                <a:lnTo>
                  <a:pt x="8035" y="5505"/>
                </a:lnTo>
                <a:lnTo>
                  <a:pt x="7864" y="5885"/>
                </a:lnTo>
                <a:lnTo>
                  <a:pt x="7751" y="6207"/>
                </a:lnTo>
                <a:lnTo>
                  <a:pt x="5415" y="6530"/>
                </a:lnTo>
                <a:lnTo>
                  <a:pt x="2793" y="7005"/>
                </a:lnTo>
                <a:lnTo>
                  <a:pt x="0" y="7707"/>
                </a:lnTo>
                <a:lnTo>
                  <a:pt x="2678" y="7232"/>
                </a:lnTo>
                <a:lnTo>
                  <a:pt x="5300" y="6739"/>
                </a:lnTo>
                <a:lnTo>
                  <a:pt x="7695" y="6416"/>
                </a:lnTo>
                <a:lnTo>
                  <a:pt x="7580" y="6948"/>
                </a:lnTo>
                <a:lnTo>
                  <a:pt x="7808" y="6359"/>
                </a:lnTo>
                <a:lnTo>
                  <a:pt x="13451" y="5600"/>
                </a:lnTo>
                <a:lnTo>
                  <a:pt x="17783" y="5600"/>
                </a:lnTo>
                <a:lnTo>
                  <a:pt x="19720" y="5657"/>
                </a:lnTo>
                <a:lnTo>
                  <a:pt x="20461" y="5657"/>
                </a:lnTo>
                <a:lnTo>
                  <a:pt x="19263" y="5562"/>
                </a:lnTo>
                <a:lnTo>
                  <a:pt x="14419" y="5277"/>
                </a:lnTo>
                <a:lnTo>
                  <a:pt x="7864" y="6207"/>
                </a:lnTo>
                <a:lnTo>
                  <a:pt x="7979" y="5885"/>
                </a:lnTo>
                <a:lnTo>
                  <a:pt x="8150" y="5505"/>
                </a:lnTo>
                <a:lnTo>
                  <a:pt x="8434" y="5125"/>
                </a:lnTo>
                <a:lnTo>
                  <a:pt x="9119" y="4309"/>
                </a:lnTo>
                <a:lnTo>
                  <a:pt x="9405" y="4043"/>
                </a:lnTo>
                <a:lnTo>
                  <a:pt x="15559" y="4252"/>
                </a:lnTo>
                <a:lnTo>
                  <a:pt x="20062" y="5505"/>
                </a:lnTo>
                <a:lnTo>
                  <a:pt x="20689" y="5657"/>
                </a:lnTo>
                <a:lnTo>
                  <a:pt x="20689" y="5828"/>
                </a:lnTo>
                <a:lnTo>
                  <a:pt x="20518" y="6416"/>
                </a:lnTo>
                <a:lnTo>
                  <a:pt x="20004" y="9169"/>
                </a:lnTo>
                <a:lnTo>
                  <a:pt x="19321" y="13478"/>
                </a:lnTo>
                <a:lnTo>
                  <a:pt x="18693" y="13478"/>
                </a:lnTo>
                <a:lnTo>
                  <a:pt x="18067" y="13440"/>
                </a:lnTo>
                <a:lnTo>
                  <a:pt x="17440" y="13326"/>
                </a:lnTo>
                <a:lnTo>
                  <a:pt x="18637" y="9492"/>
                </a:lnTo>
                <a:lnTo>
                  <a:pt x="17325" y="13592"/>
                </a:lnTo>
                <a:lnTo>
                  <a:pt x="17954" y="13706"/>
                </a:lnTo>
                <a:lnTo>
                  <a:pt x="18637" y="13763"/>
                </a:lnTo>
                <a:lnTo>
                  <a:pt x="19321" y="13801"/>
                </a:lnTo>
                <a:lnTo>
                  <a:pt x="19549" y="15490"/>
                </a:lnTo>
                <a:lnTo>
                  <a:pt x="19720" y="13801"/>
                </a:lnTo>
                <a:lnTo>
                  <a:pt x="20175" y="13858"/>
                </a:lnTo>
                <a:lnTo>
                  <a:pt x="20973" y="13858"/>
                </a:lnTo>
                <a:lnTo>
                  <a:pt x="21430" y="13801"/>
                </a:lnTo>
                <a:lnTo>
                  <a:pt x="21601" y="15490"/>
                </a:lnTo>
                <a:lnTo>
                  <a:pt x="21772" y="17313"/>
                </a:lnTo>
                <a:lnTo>
                  <a:pt x="21943" y="19363"/>
                </a:lnTo>
                <a:lnTo>
                  <a:pt x="19035" y="19363"/>
                </a:lnTo>
                <a:lnTo>
                  <a:pt x="19035" y="15434"/>
                </a:lnTo>
                <a:lnTo>
                  <a:pt x="18751" y="17256"/>
                </a:lnTo>
                <a:lnTo>
                  <a:pt x="18465" y="19306"/>
                </a:lnTo>
                <a:lnTo>
                  <a:pt x="17384" y="19268"/>
                </a:lnTo>
                <a:lnTo>
                  <a:pt x="16357" y="19154"/>
                </a:lnTo>
                <a:lnTo>
                  <a:pt x="15273" y="19040"/>
                </a:lnTo>
                <a:lnTo>
                  <a:pt x="15559" y="16933"/>
                </a:lnTo>
                <a:lnTo>
                  <a:pt x="15160" y="19363"/>
                </a:lnTo>
                <a:lnTo>
                  <a:pt x="16244" y="19534"/>
                </a:lnTo>
                <a:lnTo>
                  <a:pt x="17325" y="19629"/>
                </a:lnTo>
                <a:lnTo>
                  <a:pt x="18465" y="19686"/>
                </a:lnTo>
                <a:lnTo>
                  <a:pt x="18123" y="22059"/>
                </a:lnTo>
                <a:lnTo>
                  <a:pt x="18123" y="27517"/>
                </a:lnTo>
                <a:lnTo>
                  <a:pt x="18409" y="24717"/>
                </a:lnTo>
                <a:lnTo>
                  <a:pt x="18693" y="22059"/>
                </a:lnTo>
                <a:lnTo>
                  <a:pt x="18979" y="19743"/>
                </a:lnTo>
                <a:lnTo>
                  <a:pt x="21943" y="19743"/>
                </a:lnTo>
                <a:lnTo>
                  <a:pt x="22171" y="22116"/>
                </a:lnTo>
                <a:lnTo>
                  <a:pt x="22342" y="24717"/>
                </a:lnTo>
                <a:lnTo>
                  <a:pt x="22513" y="19743"/>
                </a:lnTo>
                <a:lnTo>
                  <a:pt x="23595" y="19686"/>
                </a:lnTo>
                <a:lnTo>
                  <a:pt x="24678" y="19591"/>
                </a:lnTo>
                <a:lnTo>
                  <a:pt x="25703" y="19477"/>
                </a:lnTo>
                <a:lnTo>
                  <a:pt x="26445" y="21793"/>
                </a:lnTo>
                <a:lnTo>
                  <a:pt x="26217" y="19420"/>
                </a:lnTo>
                <a:lnTo>
                  <a:pt x="27242" y="19268"/>
                </a:lnTo>
                <a:lnTo>
                  <a:pt x="28213" y="19097"/>
                </a:lnTo>
                <a:lnTo>
                  <a:pt x="29182" y="18889"/>
                </a:lnTo>
                <a:lnTo>
                  <a:pt x="30434" y="21091"/>
                </a:lnTo>
                <a:lnTo>
                  <a:pt x="29465" y="18452"/>
                </a:lnTo>
                <a:lnTo>
                  <a:pt x="28382" y="16516"/>
                </a:lnTo>
                <a:lnTo>
                  <a:pt x="27300" y="14788"/>
                </a:lnTo>
                <a:lnTo>
                  <a:pt x="26332" y="13212"/>
                </a:lnTo>
                <a:lnTo>
                  <a:pt x="26731" y="12833"/>
                </a:lnTo>
                <a:lnTo>
                  <a:pt x="26161" y="12947"/>
                </a:lnTo>
                <a:lnTo>
                  <a:pt x="26902" y="14826"/>
                </a:lnTo>
                <a:lnTo>
                  <a:pt x="27927" y="16611"/>
                </a:lnTo>
                <a:lnTo>
                  <a:pt x="29010" y="18566"/>
                </a:lnTo>
                <a:lnTo>
                  <a:pt x="28098" y="18775"/>
                </a:lnTo>
                <a:lnTo>
                  <a:pt x="27073" y="18946"/>
                </a:lnTo>
                <a:lnTo>
                  <a:pt x="26102" y="19040"/>
                </a:lnTo>
                <a:lnTo>
                  <a:pt x="25419" y="17047"/>
                </a:lnTo>
                <a:lnTo>
                  <a:pt x="24793" y="15206"/>
                </a:lnTo>
                <a:lnTo>
                  <a:pt x="24223" y="13592"/>
                </a:lnTo>
                <a:lnTo>
                  <a:pt x="24336" y="15263"/>
                </a:lnTo>
                <a:lnTo>
                  <a:pt x="24962" y="17104"/>
                </a:lnTo>
                <a:lnTo>
                  <a:pt x="25591" y="19097"/>
                </a:lnTo>
                <a:lnTo>
                  <a:pt x="24564" y="19211"/>
                </a:lnTo>
                <a:lnTo>
                  <a:pt x="23538" y="19306"/>
                </a:lnTo>
                <a:lnTo>
                  <a:pt x="22513" y="19363"/>
                </a:lnTo>
                <a:lnTo>
                  <a:pt x="22284" y="17313"/>
                </a:lnTo>
                <a:lnTo>
                  <a:pt x="22056" y="15434"/>
                </a:lnTo>
                <a:lnTo>
                  <a:pt x="21885" y="13801"/>
                </a:lnTo>
                <a:lnTo>
                  <a:pt x="21885" y="13535"/>
                </a:lnTo>
                <a:lnTo>
                  <a:pt x="21373" y="9283"/>
                </a:lnTo>
                <a:lnTo>
                  <a:pt x="20973" y="6530"/>
                </a:lnTo>
                <a:lnTo>
                  <a:pt x="20804" y="5828"/>
                </a:lnTo>
                <a:lnTo>
                  <a:pt x="20804" y="6682"/>
                </a:lnTo>
                <a:lnTo>
                  <a:pt x="21087" y="9378"/>
                </a:lnTo>
                <a:lnTo>
                  <a:pt x="21430" y="13535"/>
                </a:lnTo>
                <a:lnTo>
                  <a:pt x="19776" y="13535"/>
                </a:lnTo>
                <a:lnTo>
                  <a:pt x="20346" y="9321"/>
                </a:lnTo>
                <a:lnTo>
                  <a:pt x="20689" y="6625"/>
                </a:lnTo>
                <a:lnTo>
                  <a:pt x="20745" y="5885"/>
                </a:lnTo>
                <a:lnTo>
                  <a:pt x="20689" y="5391"/>
                </a:lnTo>
                <a:lnTo>
                  <a:pt x="20461" y="4802"/>
                </a:lnTo>
                <a:lnTo>
                  <a:pt x="19776" y="3284"/>
                </a:lnTo>
                <a:lnTo>
                  <a:pt x="18353" y="1879"/>
                </a:lnTo>
                <a:lnTo>
                  <a:pt x="17839" y="1727"/>
                </a:lnTo>
                <a:lnTo>
                  <a:pt x="18181" y="2050"/>
                </a:lnTo>
                <a:lnTo>
                  <a:pt x="19664" y="3493"/>
                </a:lnTo>
                <a:lnTo>
                  <a:pt x="20403" y="5125"/>
                </a:lnTo>
                <a:lnTo>
                  <a:pt x="20689" y="5562"/>
                </a:lnTo>
                <a:lnTo>
                  <a:pt x="20234" y="5068"/>
                </a:lnTo>
                <a:lnTo>
                  <a:pt x="18637" y="3341"/>
                </a:lnTo>
                <a:lnTo>
                  <a:pt x="16073" y="1936"/>
                </a:lnTo>
                <a:lnTo>
                  <a:pt x="15616" y="1879"/>
                </a:lnTo>
                <a:lnTo>
                  <a:pt x="15958" y="2107"/>
                </a:lnTo>
                <a:lnTo>
                  <a:pt x="18181" y="3341"/>
                </a:lnTo>
                <a:lnTo>
                  <a:pt x="19776" y="4802"/>
                </a:lnTo>
                <a:lnTo>
                  <a:pt x="20403" y="5391"/>
                </a:lnTo>
                <a:lnTo>
                  <a:pt x="19492" y="4746"/>
                </a:lnTo>
                <a:lnTo>
                  <a:pt x="16699" y="3132"/>
                </a:lnTo>
                <a:lnTo>
                  <a:pt x="13052" y="2107"/>
                </a:lnTo>
                <a:lnTo>
                  <a:pt x="13622" y="1879"/>
                </a:lnTo>
                <a:lnTo>
                  <a:pt x="14248" y="1727"/>
                </a:lnTo>
                <a:lnTo>
                  <a:pt x="14933" y="1556"/>
                </a:lnTo>
                <a:lnTo>
                  <a:pt x="14591" y="1404"/>
                </a:lnTo>
                <a:lnTo>
                  <a:pt x="13964" y="1613"/>
                </a:lnTo>
                <a:lnTo>
                  <a:pt x="13279" y="1784"/>
                </a:lnTo>
                <a:lnTo>
                  <a:pt x="12709" y="2050"/>
                </a:lnTo>
                <a:lnTo>
                  <a:pt x="10828" y="1499"/>
                </a:lnTo>
                <a:lnTo>
                  <a:pt x="9119" y="1290"/>
                </a:lnTo>
                <a:lnTo>
                  <a:pt x="7695" y="1177"/>
                </a:lnTo>
                <a:lnTo>
                  <a:pt x="8776" y="797"/>
                </a:lnTo>
                <a:lnTo>
                  <a:pt x="9916" y="417"/>
                </a:lnTo>
                <a:lnTo>
                  <a:pt x="11114" y="94"/>
                </a:lnTo>
                <a:lnTo>
                  <a:pt x="11854" y="322"/>
                </a:lnTo>
                <a:lnTo>
                  <a:pt x="11114" y="0"/>
                </a:lnTo>
                <a:lnTo>
                  <a:pt x="10657" y="94"/>
                </a:lnTo>
                <a:lnTo>
                  <a:pt x="9517" y="379"/>
                </a:lnTo>
                <a:lnTo>
                  <a:pt x="8434" y="759"/>
                </a:lnTo>
                <a:lnTo>
                  <a:pt x="7409" y="1177"/>
                </a:lnTo>
                <a:lnTo>
                  <a:pt x="6496" y="1120"/>
                </a:lnTo>
                <a:lnTo>
                  <a:pt x="5699" y="1120"/>
                </a:lnTo>
                <a:lnTo>
                  <a:pt x="5244" y="1176"/>
                </a:lnTo>
                <a:lnTo>
                  <a:pt x="6041" y="1233"/>
                </a:lnTo>
                <a:lnTo>
                  <a:pt x="7066" y="1347"/>
                </a:lnTo>
                <a:lnTo>
                  <a:pt x="6154" y="1727"/>
                </a:lnTo>
                <a:lnTo>
                  <a:pt x="5300" y="2107"/>
                </a:lnTo>
                <a:lnTo>
                  <a:pt x="4787" y="2524"/>
                </a:lnTo>
                <a:lnTo>
                  <a:pt x="5584" y="2107"/>
                </a:lnTo>
                <a:lnTo>
                  <a:pt x="6440" y="1727"/>
                </a:lnTo>
                <a:lnTo>
                  <a:pt x="7352" y="1347"/>
                </a:lnTo>
                <a:close/>
              </a:path>
            </a:pathLst>
          </a:custGeom>
          <a:solidFill>
            <a:srgbClr val="FDFDFD"/>
          </a:solidFill>
        </p:spPr>
        <p:txBody>
          <a:bodyPr wrap="square" lIns="0" tIns="0" rIns="0" bIns="0" rtlCol="0">
            <a:noAutofit/>
          </a:bodyPr>
          <a:lstStyle/>
          <a:p>
            <a:endParaRPr/>
          </a:p>
        </p:txBody>
      </p:sp>
      <p:sp>
        <p:nvSpPr>
          <p:cNvPr id="688" name="object 688"/>
          <p:cNvSpPr/>
          <p:nvPr/>
        </p:nvSpPr>
        <p:spPr>
          <a:xfrm>
            <a:off x="441543" y="692074"/>
            <a:ext cx="12881" cy="7175"/>
          </a:xfrm>
          <a:custGeom>
            <a:avLst/>
            <a:gdLst/>
            <a:ahLst/>
            <a:cxnLst/>
            <a:rect l="l" t="t" r="r" b="b"/>
            <a:pathLst>
              <a:path w="12881" h="7175">
                <a:moveTo>
                  <a:pt x="11570" y="5714"/>
                </a:moveTo>
                <a:lnTo>
                  <a:pt x="10601" y="5182"/>
                </a:lnTo>
                <a:lnTo>
                  <a:pt x="11114" y="4802"/>
                </a:lnTo>
                <a:lnTo>
                  <a:pt x="11628" y="4271"/>
                </a:lnTo>
                <a:lnTo>
                  <a:pt x="12254" y="4537"/>
                </a:lnTo>
                <a:lnTo>
                  <a:pt x="12881" y="4802"/>
                </a:lnTo>
                <a:lnTo>
                  <a:pt x="12426" y="4309"/>
                </a:lnTo>
                <a:lnTo>
                  <a:pt x="11797" y="4043"/>
                </a:lnTo>
                <a:lnTo>
                  <a:pt x="12254" y="3398"/>
                </a:lnTo>
                <a:lnTo>
                  <a:pt x="12768" y="3189"/>
                </a:lnTo>
                <a:lnTo>
                  <a:pt x="12254" y="3018"/>
                </a:lnTo>
                <a:lnTo>
                  <a:pt x="11912" y="3663"/>
                </a:lnTo>
                <a:lnTo>
                  <a:pt x="11628" y="3986"/>
                </a:lnTo>
                <a:lnTo>
                  <a:pt x="5643" y="1404"/>
                </a:lnTo>
                <a:lnTo>
                  <a:pt x="1369" y="322"/>
                </a:lnTo>
                <a:lnTo>
                  <a:pt x="58" y="0"/>
                </a:lnTo>
                <a:lnTo>
                  <a:pt x="1311" y="436"/>
                </a:lnTo>
                <a:lnTo>
                  <a:pt x="5586" y="1556"/>
                </a:lnTo>
                <a:lnTo>
                  <a:pt x="11457" y="4157"/>
                </a:lnTo>
                <a:lnTo>
                  <a:pt x="10943" y="4651"/>
                </a:lnTo>
                <a:lnTo>
                  <a:pt x="10488" y="4973"/>
                </a:lnTo>
                <a:lnTo>
                  <a:pt x="5129" y="1993"/>
                </a:lnTo>
                <a:lnTo>
                  <a:pt x="1254" y="493"/>
                </a:lnTo>
                <a:lnTo>
                  <a:pt x="0" y="56"/>
                </a:lnTo>
                <a:lnTo>
                  <a:pt x="1369" y="702"/>
                </a:lnTo>
                <a:lnTo>
                  <a:pt x="5073" y="2221"/>
                </a:lnTo>
                <a:lnTo>
                  <a:pt x="10146" y="5239"/>
                </a:lnTo>
                <a:lnTo>
                  <a:pt x="9348" y="5714"/>
                </a:lnTo>
                <a:lnTo>
                  <a:pt x="8891" y="5942"/>
                </a:lnTo>
                <a:lnTo>
                  <a:pt x="8778" y="6264"/>
                </a:lnTo>
                <a:lnTo>
                  <a:pt x="9918" y="7175"/>
                </a:lnTo>
                <a:lnTo>
                  <a:pt x="9119" y="6093"/>
                </a:lnTo>
                <a:lnTo>
                  <a:pt x="9576" y="5885"/>
                </a:lnTo>
                <a:lnTo>
                  <a:pt x="10373" y="5334"/>
                </a:lnTo>
                <a:lnTo>
                  <a:pt x="11342" y="5942"/>
                </a:lnTo>
                <a:lnTo>
                  <a:pt x="12311" y="6530"/>
                </a:lnTo>
                <a:lnTo>
                  <a:pt x="11570" y="5714"/>
                </a:lnTo>
                <a:close/>
              </a:path>
            </a:pathLst>
          </a:custGeom>
          <a:solidFill>
            <a:srgbClr val="FDFDFD"/>
          </a:solidFill>
        </p:spPr>
        <p:txBody>
          <a:bodyPr wrap="square" lIns="0" tIns="0" rIns="0" bIns="0" rtlCol="0">
            <a:noAutofit/>
          </a:bodyPr>
          <a:lstStyle/>
          <a:p>
            <a:endParaRPr/>
          </a:p>
        </p:txBody>
      </p:sp>
      <p:sp>
        <p:nvSpPr>
          <p:cNvPr id="689" name="object 689"/>
          <p:cNvSpPr/>
          <p:nvPr/>
        </p:nvSpPr>
        <p:spPr>
          <a:xfrm>
            <a:off x="402104" y="693630"/>
            <a:ext cx="25931" cy="17389"/>
          </a:xfrm>
          <a:custGeom>
            <a:avLst/>
            <a:gdLst/>
            <a:ahLst/>
            <a:cxnLst/>
            <a:rect l="l" t="t" r="r" b="b"/>
            <a:pathLst>
              <a:path w="25931" h="17389">
                <a:moveTo>
                  <a:pt x="1423" y="8960"/>
                </a:moveTo>
                <a:lnTo>
                  <a:pt x="1252" y="9776"/>
                </a:lnTo>
                <a:lnTo>
                  <a:pt x="1252" y="10593"/>
                </a:lnTo>
                <a:lnTo>
                  <a:pt x="741" y="10972"/>
                </a:lnTo>
                <a:lnTo>
                  <a:pt x="626" y="11447"/>
                </a:lnTo>
                <a:lnTo>
                  <a:pt x="1252" y="11010"/>
                </a:lnTo>
                <a:lnTo>
                  <a:pt x="1252" y="11940"/>
                </a:lnTo>
                <a:lnTo>
                  <a:pt x="1367" y="12966"/>
                </a:lnTo>
                <a:lnTo>
                  <a:pt x="1709" y="13991"/>
                </a:lnTo>
                <a:lnTo>
                  <a:pt x="1139" y="14579"/>
                </a:lnTo>
                <a:lnTo>
                  <a:pt x="569" y="15111"/>
                </a:lnTo>
                <a:lnTo>
                  <a:pt x="0" y="15661"/>
                </a:lnTo>
                <a:lnTo>
                  <a:pt x="0" y="16041"/>
                </a:lnTo>
                <a:lnTo>
                  <a:pt x="626" y="15490"/>
                </a:lnTo>
                <a:lnTo>
                  <a:pt x="1252" y="14959"/>
                </a:lnTo>
                <a:lnTo>
                  <a:pt x="1881" y="14408"/>
                </a:lnTo>
                <a:lnTo>
                  <a:pt x="2221" y="15433"/>
                </a:lnTo>
                <a:lnTo>
                  <a:pt x="2791" y="16421"/>
                </a:lnTo>
                <a:lnTo>
                  <a:pt x="3476" y="17389"/>
                </a:lnTo>
                <a:lnTo>
                  <a:pt x="3818" y="17066"/>
                </a:lnTo>
                <a:lnTo>
                  <a:pt x="3077" y="16136"/>
                </a:lnTo>
                <a:lnTo>
                  <a:pt x="2563" y="15168"/>
                </a:lnTo>
                <a:lnTo>
                  <a:pt x="2164" y="14143"/>
                </a:lnTo>
                <a:lnTo>
                  <a:pt x="4672" y="12092"/>
                </a:lnTo>
                <a:lnTo>
                  <a:pt x="7238" y="10308"/>
                </a:lnTo>
                <a:lnTo>
                  <a:pt x="9801" y="8751"/>
                </a:lnTo>
                <a:lnTo>
                  <a:pt x="9745" y="7517"/>
                </a:lnTo>
                <a:lnTo>
                  <a:pt x="9689" y="6701"/>
                </a:lnTo>
                <a:lnTo>
                  <a:pt x="9689" y="5885"/>
                </a:lnTo>
                <a:lnTo>
                  <a:pt x="12538" y="4480"/>
                </a:lnTo>
                <a:lnTo>
                  <a:pt x="15330" y="3360"/>
                </a:lnTo>
                <a:lnTo>
                  <a:pt x="18010" y="2486"/>
                </a:lnTo>
                <a:lnTo>
                  <a:pt x="18067" y="2809"/>
                </a:lnTo>
                <a:lnTo>
                  <a:pt x="18123" y="3417"/>
                </a:lnTo>
                <a:lnTo>
                  <a:pt x="18123" y="2809"/>
                </a:lnTo>
                <a:lnTo>
                  <a:pt x="18067" y="2429"/>
                </a:lnTo>
                <a:lnTo>
                  <a:pt x="20860" y="1518"/>
                </a:lnTo>
                <a:lnTo>
                  <a:pt x="23538" y="816"/>
                </a:lnTo>
                <a:lnTo>
                  <a:pt x="25931" y="0"/>
                </a:lnTo>
                <a:lnTo>
                  <a:pt x="23480" y="550"/>
                </a:lnTo>
                <a:lnTo>
                  <a:pt x="20860" y="1252"/>
                </a:lnTo>
                <a:lnTo>
                  <a:pt x="18067" y="2164"/>
                </a:lnTo>
                <a:lnTo>
                  <a:pt x="15330" y="3094"/>
                </a:lnTo>
                <a:lnTo>
                  <a:pt x="12538" y="4157"/>
                </a:lnTo>
                <a:lnTo>
                  <a:pt x="9689" y="5562"/>
                </a:lnTo>
                <a:lnTo>
                  <a:pt x="9689" y="8485"/>
                </a:lnTo>
                <a:lnTo>
                  <a:pt x="7123" y="10042"/>
                </a:lnTo>
                <a:lnTo>
                  <a:pt x="4559" y="11770"/>
                </a:lnTo>
                <a:lnTo>
                  <a:pt x="2052" y="13820"/>
                </a:lnTo>
                <a:lnTo>
                  <a:pt x="1709" y="12738"/>
                </a:lnTo>
                <a:lnTo>
                  <a:pt x="1595" y="11713"/>
                </a:lnTo>
                <a:lnTo>
                  <a:pt x="1595" y="10744"/>
                </a:lnTo>
                <a:lnTo>
                  <a:pt x="2164" y="10308"/>
                </a:lnTo>
                <a:lnTo>
                  <a:pt x="1595" y="10308"/>
                </a:lnTo>
                <a:lnTo>
                  <a:pt x="1651" y="9245"/>
                </a:lnTo>
                <a:lnTo>
                  <a:pt x="1937" y="8257"/>
                </a:lnTo>
                <a:lnTo>
                  <a:pt x="1651" y="8220"/>
                </a:lnTo>
                <a:lnTo>
                  <a:pt x="1423" y="8960"/>
                </a:lnTo>
                <a:close/>
              </a:path>
            </a:pathLst>
          </a:custGeom>
          <a:solidFill>
            <a:srgbClr val="FDFDFD"/>
          </a:solidFill>
        </p:spPr>
        <p:txBody>
          <a:bodyPr wrap="square" lIns="0" tIns="0" rIns="0" bIns="0" rtlCol="0">
            <a:noAutofit/>
          </a:bodyPr>
          <a:lstStyle/>
          <a:p>
            <a:endParaRPr/>
          </a:p>
        </p:txBody>
      </p:sp>
      <p:sp>
        <p:nvSpPr>
          <p:cNvPr id="690" name="object 690"/>
          <p:cNvSpPr/>
          <p:nvPr/>
        </p:nvSpPr>
        <p:spPr>
          <a:xfrm>
            <a:off x="441714" y="690289"/>
            <a:ext cx="10887" cy="1575"/>
          </a:xfrm>
          <a:custGeom>
            <a:avLst/>
            <a:gdLst/>
            <a:ahLst/>
            <a:cxnLst/>
            <a:rect l="l" t="t" r="r" b="b"/>
            <a:pathLst>
              <a:path w="10887" h="1575">
                <a:moveTo>
                  <a:pt x="1311" y="968"/>
                </a:moveTo>
                <a:lnTo>
                  <a:pt x="0" y="1461"/>
                </a:lnTo>
                <a:lnTo>
                  <a:pt x="171" y="1575"/>
                </a:lnTo>
                <a:lnTo>
                  <a:pt x="4730" y="379"/>
                </a:lnTo>
                <a:lnTo>
                  <a:pt x="10887" y="227"/>
                </a:lnTo>
                <a:lnTo>
                  <a:pt x="10601" y="0"/>
                </a:lnTo>
                <a:lnTo>
                  <a:pt x="5586" y="170"/>
                </a:lnTo>
                <a:lnTo>
                  <a:pt x="1653" y="1082"/>
                </a:lnTo>
                <a:lnTo>
                  <a:pt x="114" y="1518"/>
                </a:lnTo>
                <a:lnTo>
                  <a:pt x="1311" y="968"/>
                </a:lnTo>
                <a:close/>
              </a:path>
            </a:pathLst>
          </a:custGeom>
          <a:solidFill>
            <a:srgbClr val="FDFDFD"/>
          </a:solidFill>
        </p:spPr>
        <p:txBody>
          <a:bodyPr wrap="square" lIns="0" tIns="0" rIns="0" bIns="0" rtlCol="0">
            <a:noAutofit/>
          </a:bodyPr>
          <a:lstStyle/>
          <a:p>
            <a:endParaRPr/>
          </a:p>
        </p:txBody>
      </p:sp>
      <p:sp>
        <p:nvSpPr>
          <p:cNvPr id="691" name="object 691"/>
          <p:cNvSpPr/>
          <p:nvPr/>
        </p:nvSpPr>
        <p:spPr>
          <a:xfrm>
            <a:off x="454082" y="712960"/>
            <a:ext cx="3478" cy="8202"/>
          </a:xfrm>
          <a:custGeom>
            <a:avLst/>
            <a:gdLst/>
            <a:ahLst/>
            <a:cxnLst/>
            <a:rect l="l" t="t" r="r" b="b"/>
            <a:pathLst>
              <a:path w="3478" h="8202">
                <a:moveTo>
                  <a:pt x="0" y="0"/>
                </a:moveTo>
                <a:lnTo>
                  <a:pt x="628" y="2589"/>
                </a:lnTo>
                <a:lnTo>
                  <a:pt x="1824" y="5288"/>
                </a:lnTo>
                <a:lnTo>
                  <a:pt x="2908" y="8202"/>
                </a:lnTo>
                <a:lnTo>
                  <a:pt x="3478" y="8039"/>
                </a:lnTo>
                <a:lnTo>
                  <a:pt x="2394" y="5180"/>
                </a:lnTo>
                <a:lnTo>
                  <a:pt x="1198" y="2481"/>
                </a:lnTo>
                <a:lnTo>
                  <a:pt x="0" y="0"/>
                </a:lnTo>
                <a:close/>
              </a:path>
            </a:pathLst>
          </a:custGeom>
          <a:solidFill>
            <a:srgbClr val="FDFDFD"/>
          </a:solidFill>
        </p:spPr>
        <p:txBody>
          <a:bodyPr wrap="square" lIns="0" tIns="0" rIns="0" bIns="0" rtlCol="0">
            <a:noAutofit/>
          </a:bodyPr>
          <a:lstStyle/>
          <a:p>
            <a:endParaRPr/>
          </a:p>
        </p:txBody>
      </p:sp>
      <p:sp>
        <p:nvSpPr>
          <p:cNvPr id="692" name="object 692"/>
          <p:cNvSpPr/>
          <p:nvPr/>
        </p:nvSpPr>
        <p:spPr>
          <a:xfrm>
            <a:off x="441431" y="692245"/>
            <a:ext cx="5870" cy="9378"/>
          </a:xfrm>
          <a:custGeom>
            <a:avLst/>
            <a:gdLst/>
            <a:ahLst/>
            <a:cxnLst/>
            <a:rect l="l" t="t" r="r" b="b"/>
            <a:pathLst>
              <a:path w="5870" h="9378">
                <a:moveTo>
                  <a:pt x="2734" y="7764"/>
                </a:moveTo>
                <a:lnTo>
                  <a:pt x="3304" y="9378"/>
                </a:lnTo>
                <a:lnTo>
                  <a:pt x="3192" y="7707"/>
                </a:lnTo>
                <a:lnTo>
                  <a:pt x="3762" y="7650"/>
                </a:lnTo>
                <a:lnTo>
                  <a:pt x="4331" y="7555"/>
                </a:lnTo>
                <a:lnTo>
                  <a:pt x="4901" y="7441"/>
                </a:lnTo>
                <a:lnTo>
                  <a:pt x="5870" y="8941"/>
                </a:lnTo>
                <a:lnTo>
                  <a:pt x="5129" y="7062"/>
                </a:lnTo>
                <a:lnTo>
                  <a:pt x="2563" y="3227"/>
                </a:lnTo>
                <a:lnTo>
                  <a:pt x="626" y="740"/>
                </a:lnTo>
                <a:lnTo>
                  <a:pt x="0" y="0"/>
                </a:lnTo>
                <a:lnTo>
                  <a:pt x="569" y="968"/>
                </a:lnTo>
                <a:lnTo>
                  <a:pt x="2392" y="3398"/>
                </a:lnTo>
                <a:lnTo>
                  <a:pt x="4730" y="7175"/>
                </a:lnTo>
                <a:lnTo>
                  <a:pt x="4217" y="7270"/>
                </a:lnTo>
                <a:lnTo>
                  <a:pt x="3647" y="7384"/>
                </a:lnTo>
                <a:lnTo>
                  <a:pt x="3077" y="7441"/>
                </a:lnTo>
                <a:lnTo>
                  <a:pt x="2734" y="7764"/>
                </a:lnTo>
                <a:close/>
              </a:path>
            </a:pathLst>
          </a:custGeom>
          <a:solidFill>
            <a:srgbClr val="FDFDFD"/>
          </a:solidFill>
        </p:spPr>
        <p:txBody>
          <a:bodyPr wrap="square" lIns="0" tIns="0" rIns="0" bIns="0" rtlCol="0">
            <a:noAutofit/>
          </a:bodyPr>
          <a:lstStyle/>
          <a:p>
            <a:endParaRPr/>
          </a:p>
        </p:txBody>
      </p:sp>
      <p:sp>
        <p:nvSpPr>
          <p:cNvPr id="693" name="object 693"/>
          <p:cNvSpPr/>
          <p:nvPr/>
        </p:nvSpPr>
        <p:spPr>
          <a:xfrm>
            <a:off x="448840" y="698168"/>
            <a:ext cx="1482" cy="816"/>
          </a:xfrm>
          <a:custGeom>
            <a:avLst/>
            <a:gdLst/>
            <a:ahLst/>
            <a:cxnLst/>
            <a:rect l="l" t="t" r="r" b="b"/>
            <a:pathLst>
              <a:path w="1482" h="816">
                <a:moveTo>
                  <a:pt x="1482" y="170"/>
                </a:moveTo>
                <a:lnTo>
                  <a:pt x="1252" y="0"/>
                </a:lnTo>
                <a:lnTo>
                  <a:pt x="797" y="227"/>
                </a:lnTo>
                <a:lnTo>
                  <a:pt x="283" y="379"/>
                </a:lnTo>
                <a:lnTo>
                  <a:pt x="0" y="816"/>
                </a:lnTo>
                <a:lnTo>
                  <a:pt x="511" y="607"/>
                </a:lnTo>
                <a:lnTo>
                  <a:pt x="1025" y="379"/>
                </a:lnTo>
                <a:lnTo>
                  <a:pt x="1482" y="170"/>
                </a:lnTo>
                <a:close/>
              </a:path>
            </a:pathLst>
          </a:custGeom>
          <a:solidFill>
            <a:srgbClr val="FDFDFD"/>
          </a:solidFill>
        </p:spPr>
        <p:txBody>
          <a:bodyPr wrap="square" lIns="0" tIns="0" rIns="0" bIns="0" rtlCol="0">
            <a:noAutofit/>
          </a:bodyPr>
          <a:lstStyle/>
          <a:p>
            <a:endParaRPr/>
          </a:p>
        </p:txBody>
      </p:sp>
      <p:sp>
        <p:nvSpPr>
          <p:cNvPr id="694" name="object 694"/>
          <p:cNvSpPr/>
          <p:nvPr/>
        </p:nvSpPr>
        <p:spPr>
          <a:xfrm>
            <a:off x="420741" y="685923"/>
            <a:ext cx="58643" cy="45223"/>
          </a:xfrm>
          <a:custGeom>
            <a:avLst/>
            <a:gdLst/>
            <a:ahLst/>
            <a:cxnLst/>
            <a:rect l="l" t="t" r="r" b="b"/>
            <a:pathLst>
              <a:path w="58643" h="45223">
                <a:moveTo>
                  <a:pt x="968" y="13820"/>
                </a:moveTo>
                <a:lnTo>
                  <a:pt x="1367" y="14294"/>
                </a:lnTo>
                <a:lnTo>
                  <a:pt x="1881" y="14788"/>
                </a:lnTo>
                <a:lnTo>
                  <a:pt x="2507" y="15263"/>
                </a:lnTo>
                <a:lnTo>
                  <a:pt x="2793" y="15490"/>
                </a:lnTo>
                <a:lnTo>
                  <a:pt x="3192" y="15756"/>
                </a:lnTo>
                <a:lnTo>
                  <a:pt x="3703" y="16136"/>
                </a:lnTo>
                <a:lnTo>
                  <a:pt x="4273" y="16516"/>
                </a:lnTo>
                <a:lnTo>
                  <a:pt x="4901" y="16838"/>
                </a:lnTo>
                <a:lnTo>
                  <a:pt x="5300" y="17047"/>
                </a:lnTo>
                <a:lnTo>
                  <a:pt x="6041" y="17370"/>
                </a:lnTo>
                <a:lnTo>
                  <a:pt x="6839" y="17750"/>
                </a:lnTo>
                <a:lnTo>
                  <a:pt x="7636" y="18072"/>
                </a:lnTo>
                <a:lnTo>
                  <a:pt x="8092" y="18243"/>
                </a:lnTo>
                <a:lnTo>
                  <a:pt x="9004" y="18566"/>
                </a:lnTo>
                <a:lnTo>
                  <a:pt x="9973" y="18832"/>
                </a:lnTo>
                <a:lnTo>
                  <a:pt x="10941" y="19097"/>
                </a:lnTo>
                <a:lnTo>
                  <a:pt x="9632" y="21262"/>
                </a:lnTo>
                <a:lnTo>
                  <a:pt x="8206" y="23748"/>
                </a:lnTo>
                <a:lnTo>
                  <a:pt x="6839" y="26387"/>
                </a:lnTo>
                <a:lnTo>
                  <a:pt x="5471" y="26065"/>
                </a:lnTo>
                <a:lnTo>
                  <a:pt x="4102" y="25628"/>
                </a:lnTo>
                <a:lnTo>
                  <a:pt x="2793" y="25153"/>
                </a:lnTo>
                <a:lnTo>
                  <a:pt x="3874" y="26008"/>
                </a:lnTo>
                <a:lnTo>
                  <a:pt x="5242" y="26444"/>
                </a:lnTo>
                <a:lnTo>
                  <a:pt x="6611" y="26820"/>
                </a:lnTo>
                <a:lnTo>
                  <a:pt x="5357" y="29303"/>
                </a:lnTo>
                <a:lnTo>
                  <a:pt x="4102" y="31948"/>
                </a:lnTo>
                <a:lnTo>
                  <a:pt x="2906" y="34807"/>
                </a:lnTo>
                <a:lnTo>
                  <a:pt x="2678" y="35293"/>
                </a:lnTo>
                <a:lnTo>
                  <a:pt x="1822" y="37451"/>
                </a:lnTo>
                <a:lnTo>
                  <a:pt x="912" y="39718"/>
                </a:lnTo>
                <a:lnTo>
                  <a:pt x="112" y="42038"/>
                </a:lnTo>
                <a:lnTo>
                  <a:pt x="741" y="42254"/>
                </a:lnTo>
                <a:lnTo>
                  <a:pt x="1538" y="39879"/>
                </a:lnTo>
                <a:lnTo>
                  <a:pt x="2392" y="37612"/>
                </a:lnTo>
                <a:lnTo>
                  <a:pt x="3304" y="35401"/>
                </a:lnTo>
                <a:lnTo>
                  <a:pt x="5185" y="35887"/>
                </a:lnTo>
                <a:lnTo>
                  <a:pt x="7123" y="36265"/>
                </a:lnTo>
                <a:lnTo>
                  <a:pt x="9119" y="36587"/>
                </a:lnTo>
                <a:lnTo>
                  <a:pt x="8492" y="38962"/>
                </a:lnTo>
                <a:lnTo>
                  <a:pt x="7922" y="41499"/>
                </a:lnTo>
                <a:lnTo>
                  <a:pt x="7409" y="44035"/>
                </a:lnTo>
                <a:lnTo>
                  <a:pt x="7636" y="44090"/>
                </a:lnTo>
                <a:lnTo>
                  <a:pt x="8092" y="44198"/>
                </a:lnTo>
                <a:lnTo>
                  <a:pt x="8605" y="41607"/>
                </a:lnTo>
                <a:lnTo>
                  <a:pt x="9175" y="39070"/>
                </a:lnTo>
                <a:lnTo>
                  <a:pt x="9745" y="36696"/>
                </a:lnTo>
                <a:lnTo>
                  <a:pt x="11797" y="36965"/>
                </a:lnTo>
                <a:lnTo>
                  <a:pt x="13906" y="37182"/>
                </a:lnTo>
                <a:lnTo>
                  <a:pt x="16071" y="37343"/>
                </a:lnTo>
                <a:lnTo>
                  <a:pt x="15787" y="39826"/>
                </a:lnTo>
                <a:lnTo>
                  <a:pt x="15559" y="42415"/>
                </a:lnTo>
                <a:lnTo>
                  <a:pt x="15332" y="45115"/>
                </a:lnTo>
                <a:lnTo>
                  <a:pt x="15616" y="45168"/>
                </a:lnTo>
                <a:lnTo>
                  <a:pt x="16129" y="45168"/>
                </a:lnTo>
                <a:lnTo>
                  <a:pt x="16357" y="42471"/>
                </a:lnTo>
                <a:lnTo>
                  <a:pt x="16584" y="39879"/>
                </a:lnTo>
                <a:lnTo>
                  <a:pt x="16812" y="37343"/>
                </a:lnTo>
                <a:lnTo>
                  <a:pt x="17211" y="37398"/>
                </a:lnTo>
                <a:lnTo>
                  <a:pt x="18010" y="37398"/>
                </a:lnTo>
                <a:lnTo>
                  <a:pt x="19605" y="37451"/>
                </a:lnTo>
                <a:lnTo>
                  <a:pt x="21259" y="37451"/>
                </a:lnTo>
                <a:lnTo>
                  <a:pt x="22854" y="37398"/>
                </a:lnTo>
                <a:lnTo>
                  <a:pt x="23025" y="39934"/>
                </a:lnTo>
                <a:lnTo>
                  <a:pt x="23140" y="42524"/>
                </a:lnTo>
                <a:lnTo>
                  <a:pt x="23311" y="45223"/>
                </a:lnTo>
                <a:lnTo>
                  <a:pt x="23538" y="45223"/>
                </a:lnTo>
                <a:lnTo>
                  <a:pt x="24108" y="45168"/>
                </a:lnTo>
                <a:lnTo>
                  <a:pt x="23937" y="42471"/>
                </a:lnTo>
                <a:lnTo>
                  <a:pt x="23766" y="39879"/>
                </a:lnTo>
                <a:lnTo>
                  <a:pt x="23595" y="37398"/>
                </a:lnTo>
                <a:lnTo>
                  <a:pt x="25703" y="37290"/>
                </a:lnTo>
                <a:lnTo>
                  <a:pt x="27812" y="37128"/>
                </a:lnTo>
                <a:lnTo>
                  <a:pt x="29864" y="36857"/>
                </a:lnTo>
                <a:lnTo>
                  <a:pt x="30378" y="39232"/>
                </a:lnTo>
                <a:lnTo>
                  <a:pt x="30889" y="41715"/>
                </a:lnTo>
                <a:lnTo>
                  <a:pt x="31347" y="44304"/>
                </a:lnTo>
                <a:lnTo>
                  <a:pt x="31574" y="44251"/>
                </a:lnTo>
                <a:lnTo>
                  <a:pt x="32029" y="44143"/>
                </a:lnTo>
                <a:lnTo>
                  <a:pt x="31574" y="41607"/>
                </a:lnTo>
                <a:lnTo>
                  <a:pt x="31061" y="39124"/>
                </a:lnTo>
                <a:lnTo>
                  <a:pt x="30549" y="36751"/>
                </a:lnTo>
                <a:lnTo>
                  <a:pt x="32543" y="36479"/>
                </a:lnTo>
                <a:lnTo>
                  <a:pt x="34539" y="36156"/>
                </a:lnTo>
                <a:lnTo>
                  <a:pt x="36420" y="35670"/>
                </a:lnTo>
                <a:lnTo>
                  <a:pt x="37274" y="37829"/>
                </a:lnTo>
                <a:lnTo>
                  <a:pt x="38015" y="40096"/>
                </a:lnTo>
                <a:lnTo>
                  <a:pt x="38756" y="42416"/>
                </a:lnTo>
                <a:lnTo>
                  <a:pt x="39382" y="42254"/>
                </a:lnTo>
                <a:lnTo>
                  <a:pt x="38641" y="39934"/>
                </a:lnTo>
                <a:lnTo>
                  <a:pt x="37843" y="37668"/>
                </a:lnTo>
                <a:lnTo>
                  <a:pt x="36990" y="35562"/>
                </a:lnTo>
                <a:lnTo>
                  <a:pt x="38869" y="35076"/>
                </a:lnTo>
                <a:lnTo>
                  <a:pt x="40637" y="34592"/>
                </a:lnTo>
                <a:lnTo>
                  <a:pt x="42347" y="33998"/>
                </a:lnTo>
                <a:lnTo>
                  <a:pt x="43315" y="35832"/>
                </a:lnTo>
                <a:lnTo>
                  <a:pt x="44284" y="37776"/>
                </a:lnTo>
                <a:lnTo>
                  <a:pt x="45140" y="39826"/>
                </a:lnTo>
                <a:lnTo>
                  <a:pt x="45710" y="39501"/>
                </a:lnTo>
                <a:lnTo>
                  <a:pt x="44854" y="37506"/>
                </a:lnTo>
                <a:lnTo>
                  <a:pt x="43885" y="35617"/>
                </a:lnTo>
                <a:lnTo>
                  <a:pt x="42917" y="33782"/>
                </a:lnTo>
                <a:lnTo>
                  <a:pt x="44568" y="33134"/>
                </a:lnTo>
                <a:lnTo>
                  <a:pt x="46165" y="32487"/>
                </a:lnTo>
                <a:lnTo>
                  <a:pt x="47589" y="31676"/>
                </a:lnTo>
                <a:lnTo>
                  <a:pt x="47361" y="31299"/>
                </a:lnTo>
                <a:lnTo>
                  <a:pt x="45879" y="32054"/>
                </a:lnTo>
                <a:lnTo>
                  <a:pt x="44340" y="32756"/>
                </a:lnTo>
                <a:lnTo>
                  <a:pt x="42689" y="33351"/>
                </a:lnTo>
                <a:lnTo>
                  <a:pt x="41207" y="30543"/>
                </a:lnTo>
                <a:lnTo>
                  <a:pt x="39610" y="28007"/>
                </a:lnTo>
                <a:lnTo>
                  <a:pt x="38071" y="25571"/>
                </a:lnTo>
                <a:lnTo>
                  <a:pt x="38641" y="25362"/>
                </a:lnTo>
                <a:lnTo>
                  <a:pt x="38413" y="25039"/>
                </a:lnTo>
                <a:lnTo>
                  <a:pt x="37787" y="25248"/>
                </a:lnTo>
                <a:lnTo>
                  <a:pt x="36077" y="22666"/>
                </a:lnTo>
                <a:lnTo>
                  <a:pt x="34309" y="20293"/>
                </a:lnTo>
                <a:lnTo>
                  <a:pt x="32658" y="18243"/>
                </a:lnTo>
                <a:lnTo>
                  <a:pt x="33570" y="17920"/>
                </a:lnTo>
                <a:lnTo>
                  <a:pt x="34367" y="17598"/>
                </a:lnTo>
                <a:lnTo>
                  <a:pt x="35165" y="17218"/>
                </a:lnTo>
                <a:lnTo>
                  <a:pt x="37217" y="19097"/>
                </a:lnTo>
                <a:lnTo>
                  <a:pt x="39326" y="21319"/>
                </a:lnTo>
                <a:lnTo>
                  <a:pt x="41491" y="23749"/>
                </a:lnTo>
                <a:lnTo>
                  <a:pt x="41889" y="23521"/>
                </a:lnTo>
                <a:lnTo>
                  <a:pt x="39781" y="21053"/>
                </a:lnTo>
                <a:lnTo>
                  <a:pt x="37616" y="18889"/>
                </a:lnTo>
                <a:lnTo>
                  <a:pt x="35564" y="16990"/>
                </a:lnTo>
                <a:lnTo>
                  <a:pt x="36305" y="16630"/>
                </a:lnTo>
                <a:lnTo>
                  <a:pt x="37046" y="16193"/>
                </a:lnTo>
                <a:lnTo>
                  <a:pt x="37672" y="15756"/>
                </a:lnTo>
                <a:lnTo>
                  <a:pt x="40008" y="17427"/>
                </a:lnTo>
                <a:lnTo>
                  <a:pt x="37958" y="15547"/>
                </a:lnTo>
                <a:lnTo>
                  <a:pt x="38528" y="15111"/>
                </a:lnTo>
                <a:lnTo>
                  <a:pt x="38927" y="14731"/>
                </a:lnTo>
                <a:lnTo>
                  <a:pt x="39326" y="14351"/>
                </a:lnTo>
                <a:lnTo>
                  <a:pt x="39668" y="14029"/>
                </a:lnTo>
                <a:lnTo>
                  <a:pt x="42232" y="15434"/>
                </a:lnTo>
                <a:lnTo>
                  <a:pt x="44910" y="17161"/>
                </a:lnTo>
                <a:lnTo>
                  <a:pt x="47589" y="19154"/>
                </a:lnTo>
                <a:lnTo>
                  <a:pt x="46963" y="19914"/>
                </a:lnTo>
                <a:lnTo>
                  <a:pt x="46278" y="21053"/>
                </a:lnTo>
                <a:lnTo>
                  <a:pt x="46963" y="20445"/>
                </a:lnTo>
                <a:lnTo>
                  <a:pt x="47533" y="19800"/>
                </a:lnTo>
                <a:lnTo>
                  <a:pt x="47931" y="19382"/>
                </a:lnTo>
                <a:lnTo>
                  <a:pt x="50386" y="21205"/>
                </a:lnTo>
                <a:lnTo>
                  <a:pt x="52783" y="23255"/>
                </a:lnTo>
                <a:lnTo>
                  <a:pt x="55119" y="25533"/>
                </a:lnTo>
                <a:lnTo>
                  <a:pt x="55401" y="25799"/>
                </a:lnTo>
                <a:lnTo>
                  <a:pt x="56086" y="26551"/>
                </a:lnTo>
                <a:lnTo>
                  <a:pt x="56831" y="27306"/>
                </a:lnTo>
                <a:lnTo>
                  <a:pt x="57516" y="28062"/>
                </a:lnTo>
                <a:lnTo>
                  <a:pt x="57677" y="27684"/>
                </a:lnTo>
                <a:lnTo>
                  <a:pt x="56992" y="26928"/>
                </a:lnTo>
                <a:lnTo>
                  <a:pt x="56307" y="26235"/>
                </a:lnTo>
                <a:lnTo>
                  <a:pt x="55623" y="25533"/>
                </a:lnTo>
                <a:lnTo>
                  <a:pt x="56428" y="24546"/>
                </a:lnTo>
                <a:lnTo>
                  <a:pt x="57052" y="23483"/>
                </a:lnTo>
                <a:lnTo>
                  <a:pt x="57455" y="22496"/>
                </a:lnTo>
                <a:lnTo>
                  <a:pt x="57858" y="22818"/>
                </a:lnTo>
                <a:lnTo>
                  <a:pt x="58643" y="23141"/>
                </a:lnTo>
                <a:lnTo>
                  <a:pt x="58301" y="22818"/>
                </a:lnTo>
                <a:lnTo>
                  <a:pt x="57898" y="22496"/>
                </a:lnTo>
                <a:lnTo>
                  <a:pt x="57556" y="22173"/>
                </a:lnTo>
                <a:lnTo>
                  <a:pt x="57959" y="21091"/>
                </a:lnTo>
                <a:lnTo>
                  <a:pt x="58140" y="20028"/>
                </a:lnTo>
                <a:lnTo>
                  <a:pt x="58200" y="19041"/>
                </a:lnTo>
                <a:lnTo>
                  <a:pt x="58080" y="18718"/>
                </a:lnTo>
                <a:lnTo>
                  <a:pt x="58019" y="18338"/>
                </a:lnTo>
                <a:lnTo>
                  <a:pt x="57898" y="18015"/>
                </a:lnTo>
                <a:lnTo>
                  <a:pt x="57898" y="18452"/>
                </a:lnTo>
                <a:lnTo>
                  <a:pt x="57173" y="17920"/>
                </a:lnTo>
                <a:lnTo>
                  <a:pt x="56770" y="17655"/>
                </a:lnTo>
                <a:lnTo>
                  <a:pt x="54595" y="16136"/>
                </a:lnTo>
                <a:lnTo>
                  <a:pt x="52380" y="14788"/>
                </a:lnTo>
                <a:lnTo>
                  <a:pt x="50145" y="13649"/>
                </a:lnTo>
                <a:lnTo>
                  <a:pt x="50145" y="13269"/>
                </a:lnTo>
                <a:lnTo>
                  <a:pt x="50104" y="12890"/>
                </a:lnTo>
                <a:lnTo>
                  <a:pt x="50044" y="12510"/>
                </a:lnTo>
                <a:lnTo>
                  <a:pt x="50104" y="14845"/>
                </a:lnTo>
                <a:lnTo>
                  <a:pt x="50145" y="14029"/>
                </a:lnTo>
                <a:lnTo>
                  <a:pt x="52320" y="15111"/>
                </a:lnTo>
                <a:lnTo>
                  <a:pt x="54434" y="16402"/>
                </a:lnTo>
                <a:lnTo>
                  <a:pt x="56529" y="17864"/>
                </a:lnTo>
                <a:lnTo>
                  <a:pt x="56992" y="18186"/>
                </a:lnTo>
                <a:lnTo>
                  <a:pt x="57455" y="18509"/>
                </a:lnTo>
                <a:lnTo>
                  <a:pt x="57898" y="18832"/>
                </a:lnTo>
                <a:lnTo>
                  <a:pt x="57858" y="19800"/>
                </a:lnTo>
                <a:lnTo>
                  <a:pt x="57677" y="20882"/>
                </a:lnTo>
                <a:lnTo>
                  <a:pt x="57274" y="21907"/>
                </a:lnTo>
                <a:lnTo>
                  <a:pt x="54837" y="19857"/>
                </a:lnTo>
                <a:lnTo>
                  <a:pt x="52199" y="18015"/>
                </a:lnTo>
                <a:lnTo>
                  <a:pt x="49641" y="16459"/>
                </a:lnTo>
                <a:lnTo>
                  <a:pt x="52159" y="18300"/>
                </a:lnTo>
                <a:lnTo>
                  <a:pt x="54716" y="20123"/>
                </a:lnTo>
                <a:lnTo>
                  <a:pt x="57173" y="22230"/>
                </a:lnTo>
                <a:lnTo>
                  <a:pt x="56770" y="23255"/>
                </a:lnTo>
                <a:lnTo>
                  <a:pt x="56146" y="24280"/>
                </a:lnTo>
                <a:lnTo>
                  <a:pt x="55341" y="25248"/>
                </a:lnTo>
                <a:lnTo>
                  <a:pt x="53004" y="22932"/>
                </a:lnTo>
                <a:lnTo>
                  <a:pt x="50608" y="20882"/>
                </a:lnTo>
                <a:lnTo>
                  <a:pt x="48159" y="19097"/>
                </a:lnTo>
                <a:lnTo>
                  <a:pt x="48729" y="18338"/>
                </a:lnTo>
                <a:lnTo>
                  <a:pt x="49238" y="17541"/>
                </a:lnTo>
                <a:lnTo>
                  <a:pt x="49581" y="16724"/>
                </a:lnTo>
                <a:lnTo>
                  <a:pt x="49238" y="16516"/>
                </a:lnTo>
                <a:lnTo>
                  <a:pt x="48896" y="17313"/>
                </a:lnTo>
                <a:lnTo>
                  <a:pt x="48445" y="18129"/>
                </a:lnTo>
                <a:lnTo>
                  <a:pt x="47819" y="18832"/>
                </a:lnTo>
                <a:lnTo>
                  <a:pt x="45140" y="16895"/>
                </a:lnTo>
                <a:lnTo>
                  <a:pt x="42403" y="15225"/>
                </a:lnTo>
                <a:lnTo>
                  <a:pt x="39839" y="13763"/>
                </a:lnTo>
                <a:lnTo>
                  <a:pt x="40294" y="13212"/>
                </a:lnTo>
                <a:lnTo>
                  <a:pt x="40637" y="12681"/>
                </a:lnTo>
                <a:lnTo>
                  <a:pt x="40921" y="12187"/>
                </a:lnTo>
                <a:lnTo>
                  <a:pt x="40750" y="12092"/>
                </a:lnTo>
                <a:lnTo>
                  <a:pt x="40466" y="12567"/>
                </a:lnTo>
                <a:lnTo>
                  <a:pt x="40123" y="13118"/>
                </a:lnTo>
                <a:lnTo>
                  <a:pt x="39668" y="13649"/>
                </a:lnTo>
                <a:lnTo>
                  <a:pt x="37843" y="12681"/>
                </a:lnTo>
                <a:lnTo>
                  <a:pt x="36134" y="11770"/>
                </a:lnTo>
                <a:lnTo>
                  <a:pt x="34480" y="11010"/>
                </a:lnTo>
                <a:lnTo>
                  <a:pt x="33854" y="10744"/>
                </a:lnTo>
                <a:lnTo>
                  <a:pt x="33228" y="10460"/>
                </a:lnTo>
                <a:lnTo>
                  <a:pt x="33683" y="10953"/>
                </a:lnTo>
                <a:lnTo>
                  <a:pt x="34367" y="11276"/>
                </a:lnTo>
                <a:lnTo>
                  <a:pt x="35962" y="12035"/>
                </a:lnTo>
                <a:lnTo>
                  <a:pt x="37672" y="12890"/>
                </a:lnTo>
                <a:lnTo>
                  <a:pt x="39439" y="13877"/>
                </a:lnTo>
                <a:lnTo>
                  <a:pt x="38756" y="14560"/>
                </a:lnTo>
                <a:lnTo>
                  <a:pt x="38129" y="15054"/>
                </a:lnTo>
                <a:lnTo>
                  <a:pt x="37729" y="15320"/>
                </a:lnTo>
                <a:lnTo>
                  <a:pt x="36589" y="14522"/>
                </a:lnTo>
                <a:lnTo>
                  <a:pt x="35449" y="13763"/>
                </a:lnTo>
                <a:lnTo>
                  <a:pt x="34367" y="13117"/>
                </a:lnTo>
                <a:lnTo>
                  <a:pt x="33340" y="12472"/>
                </a:lnTo>
                <a:lnTo>
                  <a:pt x="32372" y="11865"/>
                </a:lnTo>
                <a:lnTo>
                  <a:pt x="33113" y="12681"/>
                </a:lnTo>
                <a:lnTo>
                  <a:pt x="34140" y="13383"/>
                </a:lnTo>
                <a:lnTo>
                  <a:pt x="35221" y="14029"/>
                </a:lnTo>
                <a:lnTo>
                  <a:pt x="36305" y="14788"/>
                </a:lnTo>
                <a:lnTo>
                  <a:pt x="37388" y="15547"/>
                </a:lnTo>
                <a:lnTo>
                  <a:pt x="36760" y="16022"/>
                </a:lnTo>
                <a:lnTo>
                  <a:pt x="36077" y="16402"/>
                </a:lnTo>
                <a:lnTo>
                  <a:pt x="35336" y="16781"/>
                </a:lnTo>
                <a:lnTo>
                  <a:pt x="34710" y="16250"/>
                </a:lnTo>
                <a:lnTo>
                  <a:pt x="34081" y="15699"/>
                </a:lnTo>
                <a:lnTo>
                  <a:pt x="33511" y="15168"/>
                </a:lnTo>
                <a:lnTo>
                  <a:pt x="32259" y="14086"/>
                </a:lnTo>
                <a:lnTo>
                  <a:pt x="31061" y="13117"/>
                </a:lnTo>
                <a:lnTo>
                  <a:pt x="29921" y="12244"/>
                </a:lnTo>
                <a:lnTo>
                  <a:pt x="30720" y="13326"/>
                </a:lnTo>
                <a:lnTo>
                  <a:pt x="31973" y="14351"/>
                </a:lnTo>
                <a:lnTo>
                  <a:pt x="33228" y="15490"/>
                </a:lnTo>
                <a:lnTo>
                  <a:pt x="33797" y="15927"/>
                </a:lnTo>
                <a:lnTo>
                  <a:pt x="34367" y="16459"/>
                </a:lnTo>
                <a:lnTo>
                  <a:pt x="34937" y="16990"/>
                </a:lnTo>
                <a:lnTo>
                  <a:pt x="34140" y="17313"/>
                </a:lnTo>
                <a:lnTo>
                  <a:pt x="33284" y="17655"/>
                </a:lnTo>
                <a:lnTo>
                  <a:pt x="32430" y="17977"/>
                </a:lnTo>
                <a:lnTo>
                  <a:pt x="31916" y="17370"/>
                </a:lnTo>
                <a:lnTo>
                  <a:pt x="31689" y="17047"/>
                </a:lnTo>
                <a:lnTo>
                  <a:pt x="30434" y="15547"/>
                </a:lnTo>
                <a:lnTo>
                  <a:pt x="29238" y="14238"/>
                </a:lnTo>
                <a:lnTo>
                  <a:pt x="28098" y="13061"/>
                </a:lnTo>
                <a:lnTo>
                  <a:pt x="28382" y="12624"/>
                </a:lnTo>
                <a:lnTo>
                  <a:pt x="27870" y="12852"/>
                </a:lnTo>
                <a:lnTo>
                  <a:pt x="24392" y="9169"/>
                </a:lnTo>
                <a:lnTo>
                  <a:pt x="21714" y="7024"/>
                </a:lnTo>
                <a:lnTo>
                  <a:pt x="20802" y="6321"/>
                </a:lnTo>
                <a:lnTo>
                  <a:pt x="21829" y="6967"/>
                </a:lnTo>
                <a:lnTo>
                  <a:pt x="25021" y="8846"/>
                </a:lnTo>
                <a:lnTo>
                  <a:pt x="29351" y="12244"/>
                </a:lnTo>
                <a:lnTo>
                  <a:pt x="29580" y="12415"/>
                </a:lnTo>
                <a:lnTo>
                  <a:pt x="29693" y="12092"/>
                </a:lnTo>
                <a:lnTo>
                  <a:pt x="25305" y="8732"/>
                </a:lnTo>
                <a:lnTo>
                  <a:pt x="22056" y="6910"/>
                </a:lnTo>
                <a:lnTo>
                  <a:pt x="20860" y="6321"/>
                </a:lnTo>
                <a:lnTo>
                  <a:pt x="22113" y="6587"/>
                </a:lnTo>
                <a:lnTo>
                  <a:pt x="20860" y="6150"/>
                </a:lnTo>
                <a:lnTo>
                  <a:pt x="22113" y="6207"/>
                </a:lnTo>
                <a:lnTo>
                  <a:pt x="26046" y="6473"/>
                </a:lnTo>
                <a:lnTo>
                  <a:pt x="31630" y="7612"/>
                </a:lnTo>
                <a:lnTo>
                  <a:pt x="32200" y="7707"/>
                </a:lnTo>
                <a:lnTo>
                  <a:pt x="32829" y="7878"/>
                </a:lnTo>
                <a:lnTo>
                  <a:pt x="33455" y="8049"/>
                </a:lnTo>
                <a:lnTo>
                  <a:pt x="33455" y="8637"/>
                </a:lnTo>
                <a:lnTo>
                  <a:pt x="33570" y="8049"/>
                </a:lnTo>
                <a:lnTo>
                  <a:pt x="33570" y="7384"/>
                </a:lnTo>
                <a:lnTo>
                  <a:pt x="33511" y="7764"/>
                </a:lnTo>
                <a:lnTo>
                  <a:pt x="32885" y="7669"/>
                </a:lnTo>
                <a:lnTo>
                  <a:pt x="32259" y="7498"/>
                </a:lnTo>
                <a:lnTo>
                  <a:pt x="31689" y="7384"/>
                </a:lnTo>
                <a:lnTo>
                  <a:pt x="26672" y="6416"/>
                </a:lnTo>
                <a:lnTo>
                  <a:pt x="23025" y="6150"/>
                </a:lnTo>
                <a:lnTo>
                  <a:pt x="21371" y="6093"/>
                </a:lnTo>
                <a:lnTo>
                  <a:pt x="23196" y="6036"/>
                </a:lnTo>
                <a:lnTo>
                  <a:pt x="27641" y="5998"/>
                </a:lnTo>
                <a:lnTo>
                  <a:pt x="33399" y="6853"/>
                </a:lnTo>
                <a:lnTo>
                  <a:pt x="35850" y="7232"/>
                </a:lnTo>
                <a:lnTo>
                  <a:pt x="38528" y="7707"/>
                </a:lnTo>
                <a:lnTo>
                  <a:pt x="41263" y="8466"/>
                </a:lnTo>
                <a:lnTo>
                  <a:pt x="43885" y="9112"/>
                </a:lnTo>
                <a:lnTo>
                  <a:pt x="46507" y="9985"/>
                </a:lnTo>
                <a:lnTo>
                  <a:pt x="49238" y="11124"/>
                </a:lnTo>
                <a:lnTo>
                  <a:pt x="49420" y="11599"/>
                </a:lnTo>
                <a:lnTo>
                  <a:pt x="49581" y="12092"/>
                </a:lnTo>
                <a:lnTo>
                  <a:pt x="49923" y="11124"/>
                </a:lnTo>
                <a:lnTo>
                  <a:pt x="49520" y="11010"/>
                </a:lnTo>
                <a:lnTo>
                  <a:pt x="49178" y="10099"/>
                </a:lnTo>
                <a:lnTo>
                  <a:pt x="48729" y="9283"/>
                </a:lnTo>
                <a:lnTo>
                  <a:pt x="48159" y="8580"/>
                </a:lnTo>
                <a:lnTo>
                  <a:pt x="49984" y="9283"/>
                </a:lnTo>
                <a:lnTo>
                  <a:pt x="51635" y="9985"/>
                </a:lnTo>
                <a:lnTo>
                  <a:pt x="53004" y="10745"/>
                </a:lnTo>
                <a:lnTo>
                  <a:pt x="52541" y="10251"/>
                </a:lnTo>
                <a:lnTo>
                  <a:pt x="51172" y="9549"/>
                </a:lnTo>
                <a:lnTo>
                  <a:pt x="49641" y="8903"/>
                </a:lnTo>
                <a:lnTo>
                  <a:pt x="47931" y="8258"/>
                </a:lnTo>
                <a:lnTo>
                  <a:pt x="47418" y="8087"/>
                </a:lnTo>
                <a:lnTo>
                  <a:pt x="45480" y="7384"/>
                </a:lnTo>
                <a:lnTo>
                  <a:pt x="43372" y="6796"/>
                </a:lnTo>
                <a:lnTo>
                  <a:pt x="41092" y="6416"/>
                </a:lnTo>
                <a:lnTo>
                  <a:pt x="43428" y="7062"/>
                </a:lnTo>
                <a:lnTo>
                  <a:pt x="45652" y="7669"/>
                </a:lnTo>
                <a:lnTo>
                  <a:pt x="47647" y="8409"/>
                </a:lnTo>
                <a:lnTo>
                  <a:pt x="48217" y="9112"/>
                </a:lnTo>
                <a:lnTo>
                  <a:pt x="48729" y="9928"/>
                </a:lnTo>
                <a:lnTo>
                  <a:pt x="49138" y="10801"/>
                </a:lnTo>
                <a:lnTo>
                  <a:pt x="46449" y="9719"/>
                </a:lnTo>
                <a:lnTo>
                  <a:pt x="43771" y="8903"/>
                </a:lnTo>
                <a:lnTo>
                  <a:pt x="41263" y="8201"/>
                </a:lnTo>
                <a:lnTo>
                  <a:pt x="41150" y="7878"/>
                </a:lnTo>
                <a:lnTo>
                  <a:pt x="40921" y="7232"/>
                </a:lnTo>
                <a:lnTo>
                  <a:pt x="40466" y="6530"/>
                </a:lnTo>
                <a:lnTo>
                  <a:pt x="40522" y="6321"/>
                </a:lnTo>
                <a:lnTo>
                  <a:pt x="40351" y="6530"/>
                </a:lnTo>
                <a:lnTo>
                  <a:pt x="40864" y="7232"/>
                </a:lnTo>
                <a:lnTo>
                  <a:pt x="41092" y="7821"/>
                </a:lnTo>
                <a:lnTo>
                  <a:pt x="41207" y="8201"/>
                </a:lnTo>
                <a:lnTo>
                  <a:pt x="38413" y="7498"/>
                </a:lnTo>
                <a:lnTo>
                  <a:pt x="35791" y="7024"/>
                </a:lnTo>
                <a:lnTo>
                  <a:pt x="33399" y="6644"/>
                </a:lnTo>
                <a:lnTo>
                  <a:pt x="26843" y="5771"/>
                </a:lnTo>
                <a:lnTo>
                  <a:pt x="22113" y="5998"/>
                </a:lnTo>
                <a:lnTo>
                  <a:pt x="20802" y="6093"/>
                </a:lnTo>
                <a:lnTo>
                  <a:pt x="22113" y="5942"/>
                </a:lnTo>
                <a:lnTo>
                  <a:pt x="26731" y="5296"/>
                </a:lnTo>
                <a:lnTo>
                  <a:pt x="32770" y="5619"/>
                </a:lnTo>
                <a:lnTo>
                  <a:pt x="33056" y="6036"/>
                </a:lnTo>
                <a:lnTo>
                  <a:pt x="32942" y="5657"/>
                </a:lnTo>
                <a:lnTo>
                  <a:pt x="32770" y="5448"/>
                </a:lnTo>
                <a:lnTo>
                  <a:pt x="32372" y="4859"/>
                </a:lnTo>
                <a:lnTo>
                  <a:pt x="32029" y="4594"/>
                </a:lnTo>
                <a:lnTo>
                  <a:pt x="31860" y="4594"/>
                </a:lnTo>
                <a:lnTo>
                  <a:pt x="32430" y="5125"/>
                </a:lnTo>
                <a:lnTo>
                  <a:pt x="32658" y="5391"/>
                </a:lnTo>
                <a:lnTo>
                  <a:pt x="26046" y="5125"/>
                </a:lnTo>
                <a:lnTo>
                  <a:pt x="21259" y="5942"/>
                </a:lnTo>
                <a:lnTo>
                  <a:pt x="20518" y="6093"/>
                </a:lnTo>
                <a:lnTo>
                  <a:pt x="20461" y="5505"/>
                </a:lnTo>
                <a:lnTo>
                  <a:pt x="20403" y="5942"/>
                </a:lnTo>
                <a:lnTo>
                  <a:pt x="20403" y="5505"/>
                </a:lnTo>
                <a:lnTo>
                  <a:pt x="20290" y="4214"/>
                </a:lnTo>
                <a:lnTo>
                  <a:pt x="19833" y="2695"/>
                </a:lnTo>
                <a:lnTo>
                  <a:pt x="19720" y="2221"/>
                </a:lnTo>
                <a:lnTo>
                  <a:pt x="19549" y="1727"/>
                </a:lnTo>
                <a:lnTo>
                  <a:pt x="19434" y="1347"/>
                </a:lnTo>
                <a:lnTo>
                  <a:pt x="19948" y="1290"/>
                </a:lnTo>
                <a:lnTo>
                  <a:pt x="20630" y="1290"/>
                </a:lnTo>
                <a:lnTo>
                  <a:pt x="21144" y="1347"/>
                </a:lnTo>
                <a:lnTo>
                  <a:pt x="21601" y="1347"/>
                </a:lnTo>
                <a:lnTo>
                  <a:pt x="21430" y="1727"/>
                </a:lnTo>
                <a:lnTo>
                  <a:pt x="21259" y="2164"/>
                </a:lnTo>
                <a:lnTo>
                  <a:pt x="21087" y="2638"/>
                </a:lnTo>
                <a:lnTo>
                  <a:pt x="20630" y="4157"/>
                </a:lnTo>
                <a:lnTo>
                  <a:pt x="20689" y="5296"/>
                </a:lnTo>
                <a:lnTo>
                  <a:pt x="20916" y="4100"/>
                </a:lnTo>
                <a:lnTo>
                  <a:pt x="21315" y="2695"/>
                </a:lnTo>
                <a:lnTo>
                  <a:pt x="21486" y="2221"/>
                </a:lnTo>
                <a:lnTo>
                  <a:pt x="21657" y="1727"/>
                </a:lnTo>
                <a:lnTo>
                  <a:pt x="21829" y="1347"/>
                </a:lnTo>
                <a:lnTo>
                  <a:pt x="22455" y="1404"/>
                </a:lnTo>
                <a:lnTo>
                  <a:pt x="23025" y="1461"/>
                </a:lnTo>
                <a:lnTo>
                  <a:pt x="23651" y="1518"/>
                </a:lnTo>
                <a:lnTo>
                  <a:pt x="23081" y="1993"/>
                </a:lnTo>
                <a:lnTo>
                  <a:pt x="22854" y="2259"/>
                </a:lnTo>
                <a:lnTo>
                  <a:pt x="21486" y="3777"/>
                </a:lnTo>
                <a:lnTo>
                  <a:pt x="20802" y="5239"/>
                </a:lnTo>
                <a:lnTo>
                  <a:pt x="20518" y="5828"/>
                </a:lnTo>
                <a:lnTo>
                  <a:pt x="20518" y="5998"/>
                </a:lnTo>
                <a:lnTo>
                  <a:pt x="20802" y="5619"/>
                </a:lnTo>
                <a:lnTo>
                  <a:pt x="21601" y="3986"/>
                </a:lnTo>
                <a:lnTo>
                  <a:pt x="23025" y="2429"/>
                </a:lnTo>
                <a:lnTo>
                  <a:pt x="23651" y="1841"/>
                </a:lnTo>
                <a:lnTo>
                  <a:pt x="23937" y="1556"/>
                </a:lnTo>
                <a:lnTo>
                  <a:pt x="24564" y="1613"/>
                </a:lnTo>
                <a:lnTo>
                  <a:pt x="25190" y="1784"/>
                </a:lnTo>
                <a:lnTo>
                  <a:pt x="25818" y="1879"/>
                </a:lnTo>
                <a:lnTo>
                  <a:pt x="26102" y="1727"/>
                </a:lnTo>
                <a:lnTo>
                  <a:pt x="25476" y="1556"/>
                </a:lnTo>
                <a:lnTo>
                  <a:pt x="24850" y="1461"/>
                </a:lnTo>
                <a:lnTo>
                  <a:pt x="24165" y="1347"/>
                </a:lnTo>
                <a:lnTo>
                  <a:pt x="24906" y="759"/>
                </a:lnTo>
                <a:lnTo>
                  <a:pt x="25647" y="322"/>
                </a:lnTo>
                <a:lnTo>
                  <a:pt x="26102" y="113"/>
                </a:lnTo>
                <a:lnTo>
                  <a:pt x="25875" y="56"/>
                </a:lnTo>
                <a:lnTo>
                  <a:pt x="25361" y="322"/>
                </a:lnTo>
                <a:lnTo>
                  <a:pt x="24620" y="702"/>
                </a:lnTo>
                <a:lnTo>
                  <a:pt x="23881" y="1290"/>
                </a:lnTo>
                <a:lnTo>
                  <a:pt x="23252" y="1233"/>
                </a:lnTo>
                <a:lnTo>
                  <a:pt x="22570" y="1196"/>
                </a:lnTo>
                <a:lnTo>
                  <a:pt x="21941" y="1139"/>
                </a:lnTo>
                <a:lnTo>
                  <a:pt x="22171" y="588"/>
                </a:lnTo>
                <a:lnTo>
                  <a:pt x="22399" y="151"/>
                </a:lnTo>
                <a:lnTo>
                  <a:pt x="22227" y="113"/>
                </a:lnTo>
                <a:lnTo>
                  <a:pt x="21941" y="588"/>
                </a:lnTo>
                <a:lnTo>
                  <a:pt x="21714" y="1139"/>
                </a:lnTo>
                <a:lnTo>
                  <a:pt x="21200" y="1082"/>
                </a:lnTo>
                <a:lnTo>
                  <a:pt x="19891" y="1082"/>
                </a:lnTo>
                <a:lnTo>
                  <a:pt x="19321" y="1139"/>
                </a:lnTo>
                <a:lnTo>
                  <a:pt x="19150" y="531"/>
                </a:lnTo>
                <a:lnTo>
                  <a:pt x="18920" y="113"/>
                </a:lnTo>
                <a:lnTo>
                  <a:pt x="18920" y="531"/>
                </a:lnTo>
                <a:lnTo>
                  <a:pt x="19092" y="1139"/>
                </a:lnTo>
                <a:lnTo>
                  <a:pt x="18351" y="1139"/>
                </a:lnTo>
                <a:lnTo>
                  <a:pt x="17611" y="1233"/>
                </a:lnTo>
                <a:lnTo>
                  <a:pt x="16870" y="1347"/>
                </a:lnTo>
                <a:lnTo>
                  <a:pt x="16071" y="702"/>
                </a:lnTo>
                <a:lnTo>
                  <a:pt x="15332" y="265"/>
                </a:lnTo>
                <a:lnTo>
                  <a:pt x="14874" y="0"/>
                </a:lnTo>
                <a:lnTo>
                  <a:pt x="14647" y="0"/>
                </a:lnTo>
                <a:lnTo>
                  <a:pt x="15102" y="265"/>
                </a:lnTo>
                <a:lnTo>
                  <a:pt x="15787" y="759"/>
                </a:lnTo>
                <a:lnTo>
                  <a:pt x="16584" y="1347"/>
                </a:lnTo>
                <a:lnTo>
                  <a:pt x="15902" y="1461"/>
                </a:lnTo>
                <a:lnTo>
                  <a:pt x="15273" y="1613"/>
                </a:lnTo>
                <a:lnTo>
                  <a:pt x="14591" y="1784"/>
                </a:lnTo>
                <a:lnTo>
                  <a:pt x="13165" y="1082"/>
                </a:lnTo>
                <a:lnTo>
                  <a:pt x="11854" y="702"/>
                </a:lnTo>
                <a:lnTo>
                  <a:pt x="11000" y="493"/>
                </a:lnTo>
                <a:lnTo>
                  <a:pt x="11227" y="436"/>
                </a:lnTo>
                <a:lnTo>
                  <a:pt x="11682" y="322"/>
                </a:lnTo>
                <a:lnTo>
                  <a:pt x="11227" y="379"/>
                </a:lnTo>
                <a:lnTo>
                  <a:pt x="10772" y="436"/>
                </a:lnTo>
                <a:lnTo>
                  <a:pt x="11511" y="759"/>
                </a:lnTo>
                <a:lnTo>
                  <a:pt x="12822" y="1195"/>
                </a:lnTo>
                <a:lnTo>
                  <a:pt x="14248" y="1841"/>
                </a:lnTo>
                <a:lnTo>
                  <a:pt x="14591" y="1993"/>
                </a:lnTo>
                <a:lnTo>
                  <a:pt x="15273" y="2316"/>
                </a:lnTo>
                <a:lnTo>
                  <a:pt x="15730" y="2373"/>
                </a:lnTo>
                <a:lnTo>
                  <a:pt x="15160" y="2050"/>
                </a:lnTo>
                <a:lnTo>
                  <a:pt x="14931" y="1879"/>
                </a:lnTo>
                <a:lnTo>
                  <a:pt x="15501" y="1784"/>
                </a:lnTo>
                <a:lnTo>
                  <a:pt x="16186" y="1670"/>
                </a:lnTo>
                <a:lnTo>
                  <a:pt x="16812" y="1556"/>
                </a:lnTo>
                <a:lnTo>
                  <a:pt x="17497" y="2164"/>
                </a:lnTo>
                <a:lnTo>
                  <a:pt x="18010" y="2316"/>
                </a:lnTo>
                <a:lnTo>
                  <a:pt x="17382" y="1784"/>
                </a:lnTo>
                <a:lnTo>
                  <a:pt x="17098" y="1518"/>
                </a:lnTo>
                <a:lnTo>
                  <a:pt x="17781" y="1461"/>
                </a:lnTo>
                <a:lnTo>
                  <a:pt x="18465" y="1404"/>
                </a:lnTo>
                <a:lnTo>
                  <a:pt x="19206" y="1347"/>
                </a:lnTo>
                <a:lnTo>
                  <a:pt x="19321" y="1784"/>
                </a:lnTo>
                <a:lnTo>
                  <a:pt x="19434" y="2259"/>
                </a:lnTo>
                <a:lnTo>
                  <a:pt x="19605" y="2752"/>
                </a:lnTo>
                <a:lnTo>
                  <a:pt x="20004" y="4100"/>
                </a:lnTo>
                <a:lnTo>
                  <a:pt x="20232" y="5334"/>
                </a:lnTo>
                <a:lnTo>
                  <a:pt x="20346" y="5828"/>
                </a:lnTo>
                <a:lnTo>
                  <a:pt x="20403" y="6321"/>
                </a:lnTo>
                <a:lnTo>
                  <a:pt x="20461" y="7119"/>
                </a:lnTo>
                <a:lnTo>
                  <a:pt x="20461" y="6264"/>
                </a:lnTo>
                <a:lnTo>
                  <a:pt x="20745" y="6967"/>
                </a:lnTo>
                <a:lnTo>
                  <a:pt x="21885" y="9605"/>
                </a:lnTo>
                <a:lnTo>
                  <a:pt x="23367" y="13820"/>
                </a:lnTo>
                <a:lnTo>
                  <a:pt x="22741" y="13877"/>
                </a:lnTo>
                <a:lnTo>
                  <a:pt x="22171" y="13915"/>
                </a:lnTo>
                <a:lnTo>
                  <a:pt x="21543" y="13972"/>
                </a:lnTo>
                <a:lnTo>
                  <a:pt x="21543" y="14238"/>
                </a:lnTo>
                <a:lnTo>
                  <a:pt x="22227" y="14238"/>
                </a:lnTo>
                <a:lnTo>
                  <a:pt x="22854" y="14200"/>
                </a:lnTo>
                <a:lnTo>
                  <a:pt x="23424" y="14086"/>
                </a:lnTo>
                <a:lnTo>
                  <a:pt x="23766" y="13763"/>
                </a:lnTo>
                <a:lnTo>
                  <a:pt x="22284" y="9871"/>
                </a:lnTo>
                <a:lnTo>
                  <a:pt x="21144" y="7346"/>
                </a:lnTo>
                <a:lnTo>
                  <a:pt x="20630" y="6416"/>
                </a:lnTo>
                <a:lnTo>
                  <a:pt x="21259" y="7289"/>
                </a:lnTo>
                <a:lnTo>
                  <a:pt x="20689" y="6321"/>
                </a:lnTo>
                <a:lnTo>
                  <a:pt x="21430" y="7024"/>
                </a:lnTo>
                <a:lnTo>
                  <a:pt x="24050" y="9226"/>
                </a:lnTo>
                <a:lnTo>
                  <a:pt x="27528" y="12947"/>
                </a:lnTo>
                <a:lnTo>
                  <a:pt x="26958" y="13117"/>
                </a:lnTo>
                <a:lnTo>
                  <a:pt x="26388" y="13269"/>
                </a:lnTo>
                <a:lnTo>
                  <a:pt x="25989" y="13649"/>
                </a:lnTo>
                <a:lnTo>
                  <a:pt x="26559" y="13535"/>
                </a:lnTo>
                <a:lnTo>
                  <a:pt x="27129" y="13383"/>
                </a:lnTo>
                <a:lnTo>
                  <a:pt x="27699" y="13174"/>
                </a:lnTo>
                <a:lnTo>
                  <a:pt x="28839" y="14408"/>
                </a:lnTo>
                <a:lnTo>
                  <a:pt x="30035" y="15756"/>
                </a:lnTo>
                <a:lnTo>
                  <a:pt x="31346" y="17313"/>
                </a:lnTo>
                <a:lnTo>
                  <a:pt x="31745" y="17863"/>
                </a:lnTo>
                <a:lnTo>
                  <a:pt x="31973" y="18129"/>
                </a:lnTo>
                <a:lnTo>
                  <a:pt x="31061" y="18395"/>
                </a:lnTo>
                <a:lnTo>
                  <a:pt x="30092" y="18680"/>
                </a:lnTo>
                <a:lnTo>
                  <a:pt x="29294" y="19211"/>
                </a:lnTo>
                <a:lnTo>
                  <a:pt x="30319" y="19003"/>
                </a:lnTo>
                <a:lnTo>
                  <a:pt x="31290" y="18718"/>
                </a:lnTo>
                <a:lnTo>
                  <a:pt x="32200" y="18395"/>
                </a:lnTo>
                <a:lnTo>
                  <a:pt x="33854" y="20502"/>
                </a:lnTo>
                <a:lnTo>
                  <a:pt x="35564" y="22818"/>
                </a:lnTo>
                <a:lnTo>
                  <a:pt x="37274" y="25419"/>
                </a:lnTo>
                <a:lnTo>
                  <a:pt x="35962" y="25894"/>
                </a:lnTo>
                <a:lnTo>
                  <a:pt x="34595" y="26273"/>
                </a:lnTo>
                <a:lnTo>
                  <a:pt x="33169" y="26604"/>
                </a:lnTo>
                <a:lnTo>
                  <a:pt x="32829" y="27145"/>
                </a:lnTo>
                <a:lnTo>
                  <a:pt x="33969" y="29626"/>
                </a:lnTo>
                <a:lnTo>
                  <a:pt x="33340" y="27037"/>
                </a:lnTo>
                <a:lnTo>
                  <a:pt x="34766" y="26659"/>
                </a:lnTo>
                <a:lnTo>
                  <a:pt x="36190" y="26273"/>
                </a:lnTo>
                <a:lnTo>
                  <a:pt x="37560" y="25799"/>
                </a:lnTo>
                <a:lnTo>
                  <a:pt x="39098" y="28170"/>
                </a:lnTo>
                <a:lnTo>
                  <a:pt x="40637" y="30759"/>
                </a:lnTo>
                <a:lnTo>
                  <a:pt x="42119" y="33565"/>
                </a:lnTo>
                <a:lnTo>
                  <a:pt x="40409" y="34106"/>
                </a:lnTo>
                <a:lnTo>
                  <a:pt x="38641" y="34645"/>
                </a:lnTo>
                <a:lnTo>
                  <a:pt x="36818" y="35076"/>
                </a:lnTo>
                <a:lnTo>
                  <a:pt x="36248" y="35240"/>
                </a:lnTo>
                <a:lnTo>
                  <a:pt x="34367" y="35617"/>
                </a:lnTo>
                <a:lnTo>
                  <a:pt x="32430" y="35995"/>
                </a:lnTo>
                <a:lnTo>
                  <a:pt x="30434" y="36265"/>
                </a:lnTo>
                <a:lnTo>
                  <a:pt x="29749" y="33351"/>
                </a:lnTo>
                <a:lnTo>
                  <a:pt x="29749" y="36373"/>
                </a:lnTo>
                <a:lnTo>
                  <a:pt x="27756" y="36587"/>
                </a:lnTo>
                <a:lnTo>
                  <a:pt x="25647" y="36751"/>
                </a:lnTo>
                <a:lnTo>
                  <a:pt x="23595" y="36857"/>
                </a:lnTo>
                <a:lnTo>
                  <a:pt x="23367" y="33890"/>
                </a:lnTo>
                <a:lnTo>
                  <a:pt x="23140" y="31084"/>
                </a:lnTo>
                <a:lnTo>
                  <a:pt x="22910" y="28439"/>
                </a:lnTo>
                <a:lnTo>
                  <a:pt x="22910" y="27953"/>
                </a:lnTo>
                <a:lnTo>
                  <a:pt x="22626" y="25153"/>
                </a:lnTo>
                <a:lnTo>
                  <a:pt x="22399" y="22496"/>
                </a:lnTo>
                <a:lnTo>
                  <a:pt x="22171" y="20180"/>
                </a:lnTo>
                <a:lnTo>
                  <a:pt x="22000" y="25153"/>
                </a:lnTo>
                <a:lnTo>
                  <a:pt x="22227" y="28007"/>
                </a:lnTo>
                <a:lnTo>
                  <a:pt x="18637" y="28007"/>
                </a:lnTo>
                <a:lnTo>
                  <a:pt x="18067" y="27953"/>
                </a:lnTo>
                <a:lnTo>
                  <a:pt x="17781" y="27953"/>
                </a:lnTo>
                <a:lnTo>
                  <a:pt x="17781" y="22496"/>
                </a:lnTo>
                <a:lnTo>
                  <a:pt x="17440" y="25096"/>
                </a:lnTo>
                <a:lnTo>
                  <a:pt x="17724" y="28384"/>
                </a:lnTo>
                <a:lnTo>
                  <a:pt x="18351" y="28439"/>
                </a:lnTo>
                <a:lnTo>
                  <a:pt x="18637" y="28439"/>
                </a:lnTo>
                <a:lnTo>
                  <a:pt x="19833" y="28493"/>
                </a:lnTo>
                <a:lnTo>
                  <a:pt x="21031" y="28493"/>
                </a:lnTo>
                <a:lnTo>
                  <a:pt x="22227" y="28439"/>
                </a:lnTo>
                <a:lnTo>
                  <a:pt x="22455" y="31084"/>
                </a:lnTo>
                <a:lnTo>
                  <a:pt x="22626" y="33890"/>
                </a:lnTo>
                <a:lnTo>
                  <a:pt x="22797" y="36857"/>
                </a:lnTo>
                <a:lnTo>
                  <a:pt x="21259" y="36912"/>
                </a:lnTo>
                <a:lnTo>
                  <a:pt x="18010" y="36912"/>
                </a:lnTo>
                <a:lnTo>
                  <a:pt x="17211" y="36857"/>
                </a:lnTo>
                <a:lnTo>
                  <a:pt x="16870" y="36857"/>
                </a:lnTo>
                <a:lnTo>
                  <a:pt x="17154" y="33890"/>
                </a:lnTo>
                <a:lnTo>
                  <a:pt x="17041" y="28384"/>
                </a:lnTo>
                <a:lnTo>
                  <a:pt x="16699" y="31029"/>
                </a:lnTo>
                <a:lnTo>
                  <a:pt x="16413" y="33837"/>
                </a:lnTo>
                <a:lnTo>
                  <a:pt x="16129" y="36804"/>
                </a:lnTo>
                <a:lnTo>
                  <a:pt x="14021" y="36696"/>
                </a:lnTo>
                <a:lnTo>
                  <a:pt x="11912" y="36479"/>
                </a:lnTo>
                <a:lnTo>
                  <a:pt x="9860" y="36156"/>
                </a:lnTo>
                <a:lnTo>
                  <a:pt x="10601" y="33242"/>
                </a:lnTo>
                <a:lnTo>
                  <a:pt x="11398" y="30490"/>
                </a:lnTo>
                <a:lnTo>
                  <a:pt x="12196" y="27900"/>
                </a:lnTo>
                <a:lnTo>
                  <a:pt x="11570" y="27845"/>
                </a:lnTo>
                <a:lnTo>
                  <a:pt x="10772" y="30382"/>
                </a:lnTo>
                <a:lnTo>
                  <a:pt x="9973" y="33187"/>
                </a:lnTo>
                <a:lnTo>
                  <a:pt x="9231" y="36101"/>
                </a:lnTo>
                <a:lnTo>
                  <a:pt x="7238" y="35779"/>
                </a:lnTo>
                <a:lnTo>
                  <a:pt x="5357" y="35401"/>
                </a:lnTo>
                <a:lnTo>
                  <a:pt x="3476" y="34915"/>
                </a:lnTo>
                <a:lnTo>
                  <a:pt x="4672" y="32109"/>
                </a:lnTo>
                <a:lnTo>
                  <a:pt x="5927" y="29410"/>
                </a:lnTo>
                <a:lnTo>
                  <a:pt x="7181" y="26928"/>
                </a:lnTo>
                <a:lnTo>
                  <a:pt x="8605" y="27306"/>
                </a:lnTo>
                <a:lnTo>
                  <a:pt x="7352" y="26551"/>
                </a:lnTo>
                <a:lnTo>
                  <a:pt x="8720" y="23843"/>
                </a:lnTo>
                <a:lnTo>
                  <a:pt x="10087" y="21375"/>
                </a:lnTo>
                <a:lnTo>
                  <a:pt x="11398" y="19211"/>
                </a:lnTo>
                <a:lnTo>
                  <a:pt x="12367" y="16724"/>
                </a:lnTo>
                <a:lnTo>
                  <a:pt x="11227" y="18623"/>
                </a:lnTo>
                <a:lnTo>
                  <a:pt x="11112" y="18775"/>
                </a:lnTo>
                <a:lnTo>
                  <a:pt x="10144" y="18509"/>
                </a:lnTo>
                <a:lnTo>
                  <a:pt x="9231" y="18243"/>
                </a:lnTo>
                <a:lnTo>
                  <a:pt x="8321" y="17977"/>
                </a:lnTo>
                <a:lnTo>
                  <a:pt x="8776" y="17427"/>
                </a:lnTo>
                <a:lnTo>
                  <a:pt x="9973" y="15433"/>
                </a:lnTo>
                <a:lnTo>
                  <a:pt x="8661" y="16895"/>
                </a:lnTo>
                <a:lnTo>
                  <a:pt x="8150" y="17484"/>
                </a:lnTo>
                <a:lnTo>
                  <a:pt x="7864" y="17806"/>
                </a:lnTo>
                <a:lnTo>
                  <a:pt x="7066" y="17484"/>
                </a:lnTo>
                <a:lnTo>
                  <a:pt x="6269" y="17161"/>
                </a:lnTo>
                <a:lnTo>
                  <a:pt x="5584" y="16838"/>
                </a:lnTo>
                <a:lnTo>
                  <a:pt x="6154" y="16288"/>
                </a:lnTo>
                <a:lnTo>
                  <a:pt x="6724" y="15756"/>
                </a:lnTo>
                <a:lnTo>
                  <a:pt x="7294" y="15320"/>
                </a:lnTo>
                <a:lnTo>
                  <a:pt x="8605" y="14200"/>
                </a:lnTo>
                <a:lnTo>
                  <a:pt x="9860" y="13212"/>
                </a:lnTo>
                <a:lnTo>
                  <a:pt x="11056" y="12301"/>
                </a:lnTo>
                <a:lnTo>
                  <a:pt x="11455" y="12510"/>
                </a:lnTo>
                <a:lnTo>
                  <a:pt x="11227" y="12149"/>
                </a:lnTo>
                <a:lnTo>
                  <a:pt x="15672" y="8846"/>
                </a:lnTo>
                <a:lnTo>
                  <a:pt x="18920" y="6967"/>
                </a:lnTo>
                <a:lnTo>
                  <a:pt x="20004" y="6359"/>
                </a:lnTo>
                <a:lnTo>
                  <a:pt x="19035" y="7024"/>
                </a:lnTo>
                <a:lnTo>
                  <a:pt x="16242" y="9112"/>
                </a:lnTo>
                <a:lnTo>
                  <a:pt x="12651" y="12738"/>
                </a:lnTo>
                <a:lnTo>
                  <a:pt x="12993" y="12852"/>
                </a:lnTo>
                <a:lnTo>
                  <a:pt x="16699" y="9112"/>
                </a:lnTo>
                <a:lnTo>
                  <a:pt x="19434" y="6967"/>
                </a:lnTo>
                <a:lnTo>
                  <a:pt x="20232" y="6321"/>
                </a:lnTo>
                <a:lnTo>
                  <a:pt x="20004" y="6321"/>
                </a:lnTo>
                <a:lnTo>
                  <a:pt x="18808" y="6853"/>
                </a:lnTo>
                <a:lnTo>
                  <a:pt x="15444" y="8694"/>
                </a:lnTo>
                <a:lnTo>
                  <a:pt x="10941" y="11978"/>
                </a:lnTo>
                <a:lnTo>
                  <a:pt x="10714" y="12149"/>
                </a:lnTo>
                <a:lnTo>
                  <a:pt x="9574" y="13004"/>
                </a:lnTo>
                <a:lnTo>
                  <a:pt x="8321" y="13972"/>
                </a:lnTo>
                <a:lnTo>
                  <a:pt x="7066" y="14997"/>
                </a:lnTo>
                <a:lnTo>
                  <a:pt x="6440" y="15547"/>
                </a:lnTo>
                <a:lnTo>
                  <a:pt x="5812" y="16079"/>
                </a:lnTo>
                <a:lnTo>
                  <a:pt x="5185" y="16629"/>
                </a:lnTo>
                <a:lnTo>
                  <a:pt x="4503" y="16288"/>
                </a:lnTo>
                <a:lnTo>
                  <a:pt x="3874" y="15927"/>
                </a:lnTo>
                <a:lnTo>
                  <a:pt x="3363" y="15547"/>
                </a:lnTo>
                <a:lnTo>
                  <a:pt x="3020" y="15320"/>
                </a:lnTo>
                <a:lnTo>
                  <a:pt x="3933" y="14294"/>
                </a:lnTo>
                <a:lnTo>
                  <a:pt x="2734" y="15111"/>
                </a:lnTo>
                <a:lnTo>
                  <a:pt x="2108" y="14617"/>
                </a:lnTo>
                <a:lnTo>
                  <a:pt x="1595" y="14200"/>
                </a:lnTo>
                <a:lnTo>
                  <a:pt x="1196" y="13706"/>
                </a:lnTo>
                <a:lnTo>
                  <a:pt x="3077" y="12681"/>
                </a:lnTo>
                <a:lnTo>
                  <a:pt x="4901" y="11770"/>
                </a:lnTo>
                <a:lnTo>
                  <a:pt x="6611" y="11010"/>
                </a:lnTo>
                <a:lnTo>
                  <a:pt x="7181" y="10744"/>
                </a:lnTo>
                <a:lnTo>
                  <a:pt x="7751" y="10517"/>
                </a:lnTo>
                <a:lnTo>
                  <a:pt x="8263" y="10308"/>
                </a:lnTo>
                <a:lnTo>
                  <a:pt x="8263" y="10042"/>
                </a:lnTo>
                <a:lnTo>
                  <a:pt x="7864" y="9397"/>
                </a:lnTo>
                <a:lnTo>
                  <a:pt x="7693" y="9112"/>
                </a:lnTo>
                <a:lnTo>
                  <a:pt x="14077" y="6910"/>
                </a:lnTo>
                <a:lnTo>
                  <a:pt x="7636" y="8903"/>
                </a:lnTo>
                <a:lnTo>
                  <a:pt x="7864" y="9757"/>
                </a:lnTo>
                <a:lnTo>
                  <a:pt x="8150" y="10099"/>
                </a:lnTo>
                <a:lnTo>
                  <a:pt x="7580" y="10308"/>
                </a:lnTo>
                <a:lnTo>
                  <a:pt x="7066" y="10517"/>
                </a:lnTo>
                <a:lnTo>
                  <a:pt x="6496" y="10801"/>
                </a:lnTo>
                <a:lnTo>
                  <a:pt x="4787" y="11542"/>
                </a:lnTo>
                <a:lnTo>
                  <a:pt x="2906" y="12415"/>
                </a:lnTo>
                <a:lnTo>
                  <a:pt x="968" y="13497"/>
                </a:lnTo>
                <a:lnTo>
                  <a:pt x="569" y="12947"/>
                </a:lnTo>
                <a:lnTo>
                  <a:pt x="227" y="12415"/>
                </a:lnTo>
                <a:lnTo>
                  <a:pt x="0" y="11921"/>
                </a:lnTo>
                <a:lnTo>
                  <a:pt x="56" y="12472"/>
                </a:lnTo>
                <a:lnTo>
                  <a:pt x="398" y="13004"/>
                </a:lnTo>
                <a:lnTo>
                  <a:pt x="797" y="13535"/>
                </a:lnTo>
                <a:lnTo>
                  <a:pt x="968" y="13820"/>
                </a:lnTo>
                <a:close/>
              </a:path>
            </a:pathLst>
          </a:custGeom>
          <a:solidFill>
            <a:srgbClr val="FDFDFD"/>
          </a:solidFill>
        </p:spPr>
        <p:txBody>
          <a:bodyPr wrap="square" lIns="0" tIns="0" rIns="0" bIns="0" rtlCol="0">
            <a:noAutofit/>
          </a:bodyPr>
          <a:lstStyle/>
          <a:p>
            <a:endParaRPr/>
          </a:p>
        </p:txBody>
      </p:sp>
      <p:sp>
        <p:nvSpPr>
          <p:cNvPr id="695" name="object 695"/>
          <p:cNvSpPr/>
          <p:nvPr/>
        </p:nvSpPr>
        <p:spPr>
          <a:xfrm>
            <a:off x="403073" y="690992"/>
            <a:ext cx="38015" cy="28821"/>
          </a:xfrm>
          <a:custGeom>
            <a:avLst/>
            <a:gdLst/>
            <a:ahLst/>
            <a:cxnLst/>
            <a:rect l="l" t="t" r="r" b="b"/>
            <a:pathLst>
              <a:path w="38015" h="28821">
                <a:moveTo>
                  <a:pt x="17553" y="6967"/>
                </a:moveTo>
                <a:lnTo>
                  <a:pt x="17724" y="7403"/>
                </a:lnTo>
                <a:lnTo>
                  <a:pt x="17668" y="6853"/>
                </a:lnTo>
                <a:lnTo>
                  <a:pt x="19605" y="6055"/>
                </a:lnTo>
                <a:lnTo>
                  <a:pt x="21486" y="5353"/>
                </a:lnTo>
                <a:lnTo>
                  <a:pt x="23196" y="4745"/>
                </a:lnTo>
                <a:lnTo>
                  <a:pt x="23881" y="4480"/>
                </a:lnTo>
                <a:lnTo>
                  <a:pt x="24564" y="4271"/>
                </a:lnTo>
                <a:lnTo>
                  <a:pt x="25248" y="4043"/>
                </a:lnTo>
                <a:lnTo>
                  <a:pt x="25532" y="4689"/>
                </a:lnTo>
                <a:lnTo>
                  <a:pt x="25305" y="3834"/>
                </a:lnTo>
                <a:lnTo>
                  <a:pt x="25133" y="3455"/>
                </a:lnTo>
                <a:lnTo>
                  <a:pt x="25021" y="2923"/>
                </a:lnTo>
                <a:lnTo>
                  <a:pt x="25703" y="2752"/>
                </a:lnTo>
                <a:lnTo>
                  <a:pt x="26388" y="2600"/>
                </a:lnTo>
                <a:lnTo>
                  <a:pt x="27071" y="2429"/>
                </a:lnTo>
                <a:lnTo>
                  <a:pt x="32599" y="1347"/>
                </a:lnTo>
                <a:lnTo>
                  <a:pt x="36476" y="1139"/>
                </a:lnTo>
                <a:lnTo>
                  <a:pt x="37672" y="1082"/>
                </a:lnTo>
                <a:lnTo>
                  <a:pt x="36361" y="1196"/>
                </a:lnTo>
                <a:lnTo>
                  <a:pt x="31745" y="1841"/>
                </a:lnTo>
                <a:lnTo>
                  <a:pt x="25361" y="4043"/>
                </a:lnTo>
                <a:lnTo>
                  <a:pt x="31745" y="1993"/>
                </a:lnTo>
                <a:lnTo>
                  <a:pt x="36248" y="1290"/>
                </a:lnTo>
                <a:lnTo>
                  <a:pt x="37616" y="1139"/>
                </a:lnTo>
                <a:lnTo>
                  <a:pt x="36248" y="1404"/>
                </a:lnTo>
                <a:lnTo>
                  <a:pt x="31973" y="2638"/>
                </a:lnTo>
                <a:lnTo>
                  <a:pt x="36248" y="1518"/>
                </a:lnTo>
                <a:lnTo>
                  <a:pt x="37616" y="1196"/>
                </a:lnTo>
                <a:lnTo>
                  <a:pt x="36305" y="1613"/>
                </a:lnTo>
                <a:lnTo>
                  <a:pt x="32372" y="3018"/>
                </a:lnTo>
                <a:lnTo>
                  <a:pt x="27071" y="5998"/>
                </a:lnTo>
                <a:lnTo>
                  <a:pt x="26388" y="5391"/>
                </a:lnTo>
                <a:lnTo>
                  <a:pt x="26161" y="5125"/>
                </a:lnTo>
                <a:lnTo>
                  <a:pt x="25931" y="4973"/>
                </a:lnTo>
                <a:lnTo>
                  <a:pt x="25931" y="5239"/>
                </a:lnTo>
                <a:lnTo>
                  <a:pt x="26501" y="5771"/>
                </a:lnTo>
                <a:lnTo>
                  <a:pt x="26843" y="6093"/>
                </a:lnTo>
                <a:lnTo>
                  <a:pt x="25931" y="6644"/>
                </a:lnTo>
                <a:lnTo>
                  <a:pt x="24906" y="7175"/>
                </a:lnTo>
                <a:lnTo>
                  <a:pt x="23881" y="7821"/>
                </a:lnTo>
                <a:lnTo>
                  <a:pt x="22741" y="8466"/>
                </a:lnTo>
                <a:lnTo>
                  <a:pt x="21601" y="9226"/>
                </a:lnTo>
                <a:lnTo>
                  <a:pt x="20689" y="10251"/>
                </a:lnTo>
                <a:lnTo>
                  <a:pt x="21885" y="9454"/>
                </a:lnTo>
                <a:lnTo>
                  <a:pt x="22969" y="8751"/>
                </a:lnTo>
                <a:lnTo>
                  <a:pt x="24050" y="8106"/>
                </a:lnTo>
                <a:lnTo>
                  <a:pt x="25133" y="7441"/>
                </a:lnTo>
                <a:lnTo>
                  <a:pt x="26161" y="6853"/>
                </a:lnTo>
                <a:lnTo>
                  <a:pt x="27129" y="6264"/>
                </a:lnTo>
                <a:lnTo>
                  <a:pt x="27641" y="6644"/>
                </a:lnTo>
                <a:lnTo>
                  <a:pt x="28382" y="7081"/>
                </a:lnTo>
                <a:lnTo>
                  <a:pt x="28610" y="6910"/>
                </a:lnTo>
                <a:lnTo>
                  <a:pt x="28154" y="6701"/>
                </a:lnTo>
                <a:lnTo>
                  <a:pt x="27413" y="6207"/>
                </a:lnTo>
                <a:lnTo>
                  <a:pt x="32543" y="3246"/>
                </a:lnTo>
                <a:lnTo>
                  <a:pt x="36420" y="1727"/>
                </a:lnTo>
                <a:lnTo>
                  <a:pt x="37672" y="1252"/>
                </a:lnTo>
                <a:lnTo>
                  <a:pt x="37900" y="1252"/>
                </a:lnTo>
                <a:lnTo>
                  <a:pt x="37217" y="1898"/>
                </a:lnTo>
                <a:lnTo>
                  <a:pt x="35109" y="4328"/>
                </a:lnTo>
                <a:lnTo>
                  <a:pt x="32372" y="8258"/>
                </a:lnTo>
                <a:lnTo>
                  <a:pt x="31802" y="8144"/>
                </a:lnTo>
                <a:lnTo>
                  <a:pt x="31232" y="7992"/>
                </a:lnTo>
                <a:lnTo>
                  <a:pt x="30662" y="7783"/>
                </a:lnTo>
                <a:lnTo>
                  <a:pt x="30319" y="7669"/>
                </a:lnTo>
                <a:lnTo>
                  <a:pt x="29808" y="7498"/>
                </a:lnTo>
                <a:lnTo>
                  <a:pt x="29351" y="7289"/>
                </a:lnTo>
                <a:lnTo>
                  <a:pt x="28896" y="7081"/>
                </a:lnTo>
                <a:lnTo>
                  <a:pt x="29123" y="7441"/>
                </a:lnTo>
                <a:lnTo>
                  <a:pt x="29580" y="7669"/>
                </a:lnTo>
                <a:lnTo>
                  <a:pt x="30092" y="7878"/>
                </a:lnTo>
                <a:lnTo>
                  <a:pt x="28896" y="9017"/>
                </a:lnTo>
                <a:lnTo>
                  <a:pt x="27641" y="10365"/>
                </a:lnTo>
                <a:lnTo>
                  <a:pt x="26445" y="12358"/>
                </a:lnTo>
                <a:lnTo>
                  <a:pt x="26672" y="12092"/>
                </a:lnTo>
                <a:lnTo>
                  <a:pt x="28040" y="10574"/>
                </a:lnTo>
                <a:lnTo>
                  <a:pt x="29294" y="9226"/>
                </a:lnTo>
                <a:lnTo>
                  <a:pt x="30491" y="7992"/>
                </a:lnTo>
                <a:lnTo>
                  <a:pt x="31004" y="8201"/>
                </a:lnTo>
                <a:lnTo>
                  <a:pt x="31574" y="8371"/>
                </a:lnTo>
                <a:lnTo>
                  <a:pt x="32200" y="8523"/>
                </a:lnTo>
                <a:lnTo>
                  <a:pt x="31175" y="9985"/>
                </a:lnTo>
                <a:lnTo>
                  <a:pt x="30035" y="11656"/>
                </a:lnTo>
                <a:lnTo>
                  <a:pt x="29067" y="14143"/>
                </a:lnTo>
                <a:lnTo>
                  <a:pt x="30035" y="14351"/>
                </a:lnTo>
                <a:lnTo>
                  <a:pt x="31004" y="14522"/>
                </a:lnTo>
                <a:lnTo>
                  <a:pt x="31973" y="14674"/>
                </a:lnTo>
                <a:lnTo>
                  <a:pt x="31119" y="17009"/>
                </a:lnTo>
                <a:lnTo>
                  <a:pt x="30263" y="19534"/>
                </a:lnTo>
                <a:lnTo>
                  <a:pt x="29351" y="22291"/>
                </a:lnTo>
                <a:lnTo>
                  <a:pt x="27870" y="22076"/>
                </a:lnTo>
                <a:lnTo>
                  <a:pt x="26445" y="21805"/>
                </a:lnTo>
                <a:lnTo>
                  <a:pt x="25021" y="21482"/>
                </a:lnTo>
                <a:lnTo>
                  <a:pt x="26273" y="22237"/>
                </a:lnTo>
                <a:lnTo>
                  <a:pt x="27756" y="22507"/>
                </a:lnTo>
                <a:lnTo>
                  <a:pt x="29238" y="22777"/>
                </a:lnTo>
                <a:lnTo>
                  <a:pt x="29864" y="22832"/>
                </a:lnTo>
                <a:lnTo>
                  <a:pt x="31459" y="23046"/>
                </a:lnTo>
                <a:lnTo>
                  <a:pt x="33056" y="23209"/>
                </a:lnTo>
                <a:lnTo>
                  <a:pt x="34710" y="23316"/>
                </a:lnTo>
                <a:lnTo>
                  <a:pt x="34823" y="28821"/>
                </a:lnTo>
                <a:lnTo>
                  <a:pt x="35109" y="25960"/>
                </a:lnTo>
                <a:lnTo>
                  <a:pt x="35393" y="23316"/>
                </a:lnTo>
                <a:lnTo>
                  <a:pt x="35109" y="20028"/>
                </a:lnTo>
                <a:lnTo>
                  <a:pt x="34766" y="22885"/>
                </a:lnTo>
                <a:lnTo>
                  <a:pt x="33169" y="22777"/>
                </a:lnTo>
                <a:lnTo>
                  <a:pt x="31518" y="22615"/>
                </a:lnTo>
                <a:lnTo>
                  <a:pt x="29979" y="22399"/>
                </a:lnTo>
                <a:lnTo>
                  <a:pt x="30833" y="19648"/>
                </a:lnTo>
                <a:lnTo>
                  <a:pt x="31689" y="17047"/>
                </a:lnTo>
                <a:lnTo>
                  <a:pt x="32486" y="14731"/>
                </a:lnTo>
                <a:lnTo>
                  <a:pt x="32885" y="12301"/>
                </a:lnTo>
                <a:lnTo>
                  <a:pt x="32088" y="14351"/>
                </a:lnTo>
                <a:lnTo>
                  <a:pt x="31119" y="14200"/>
                </a:lnTo>
                <a:lnTo>
                  <a:pt x="30207" y="14029"/>
                </a:lnTo>
                <a:lnTo>
                  <a:pt x="29294" y="13820"/>
                </a:lnTo>
                <a:lnTo>
                  <a:pt x="30434" y="11883"/>
                </a:lnTo>
                <a:lnTo>
                  <a:pt x="31574" y="10156"/>
                </a:lnTo>
                <a:lnTo>
                  <a:pt x="32543" y="8580"/>
                </a:lnTo>
                <a:lnTo>
                  <a:pt x="33113" y="8751"/>
                </a:lnTo>
                <a:lnTo>
                  <a:pt x="32714" y="8371"/>
                </a:lnTo>
                <a:lnTo>
                  <a:pt x="35221" y="4689"/>
                </a:lnTo>
                <a:lnTo>
                  <a:pt x="37102" y="2316"/>
                </a:lnTo>
                <a:lnTo>
                  <a:pt x="37787" y="1404"/>
                </a:lnTo>
                <a:lnTo>
                  <a:pt x="37274" y="2373"/>
                </a:lnTo>
                <a:lnTo>
                  <a:pt x="35962" y="4859"/>
                </a:lnTo>
                <a:lnTo>
                  <a:pt x="34766" y="8694"/>
                </a:lnTo>
                <a:lnTo>
                  <a:pt x="36476" y="4537"/>
                </a:lnTo>
                <a:lnTo>
                  <a:pt x="37729" y="1898"/>
                </a:lnTo>
                <a:lnTo>
                  <a:pt x="38015" y="1196"/>
                </a:lnTo>
                <a:lnTo>
                  <a:pt x="38015" y="1025"/>
                </a:lnTo>
                <a:lnTo>
                  <a:pt x="37274" y="873"/>
                </a:lnTo>
                <a:lnTo>
                  <a:pt x="32486" y="0"/>
                </a:lnTo>
                <a:lnTo>
                  <a:pt x="25931" y="265"/>
                </a:lnTo>
                <a:lnTo>
                  <a:pt x="25760" y="493"/>
                </a:lnTo>
                <a:lnTo>
                  <a:pt x="31973" y="227"/>
                </a:lnTo>
                <a:lnTo>
                  <a:pt x="36589" y="873"/>
                </a:lnTo>
                <a:lnTo>
                  <a:pt x="37787" y="1025"/>
                </a:lnTo>
                <a:lnTo>
                  <a:pt x="37046" y="1025"/>
                </a:lnTo>
                <a:lnTo>
                  <a:pt x="35336" y="1082"/>
                </a:lnTo>
                <a:lnTo>
                  <a:pt x="31802" y="1347"/>
                </a:lnTo>
                <a:lnTo>
                  <a:pt x="27015" y="2278"/>
                </a:lnTo>
                <a:lnTo>
                  <a:pt x="26330" y="2372"/>
                </a:lnTo>
                <a:lnTo>
                  <a:pt x="25647" y="2486"/>
                </a:lnTo>
                <a:lnTo>
                  <a:pt x="24962" y="2638"/>
                </a:lnTo>
                <a:lnTo>
                  <a:pt x="22570" y="3455"/>
                </a:lnTo>
                <a:lnTo>
                  <a:pt x="24962" y="2923"/>
                </a:lnTo>
                <a:lnTo>
                  <a:pt x="25021" y="3455"/>
                </a:lnTo>
                <a:lnTo>
                  <a:pt x="25190" y="3891"/>
                </a:lnTo>
                <a:lnTo>
                  <a:pt x="24507" y="4100"/>
                </a:lnTo>
                <a:lnTo>
                  <a:pt x="23822" y="4328"/>
                </a:lnTo>
                <a:lnTo>
                  <a:pt x="23081" y="4537"/>
                </a:lnTo>
                <a:lnTo>
                  <a:pt x="21371" y="5125"/>
                </a:lnTo>
                <a:lnTo>
                  <a:pt x="19549" y="5828"/>
                </a:lnTo>
                <a:lnTo>
                  <a:pt x="17611" y="6644"/>
                </a:lnTo>
                <a:lnTo>
                  <a:pt x="17325" y="5998"/>
                </a:lnTo>
                <a:lnTo>
                  <a:pt x="17154" y="5448"/>
                </a:lnTo>
                <a:lnTo>
                  <a:pt x="17154" y="6055"/>
                </a:lnTo>
                <a:lnTo>
                  <a:pt x="17440" y="6701"/>
                </a:lnTo>
                <a:lnTo>
                  <a:pt x="14762" y="7821"/>
                </a:lnTo>
                <a:lnTo>
                  <a:pt x="11912" y="9226"/>
                </a:lnTo>
                <a:lnTo>
                  <a:pt x="9062" y="10896"/>
                </a:lnTo>
                <a:lnTo>
                  <a:pt x="8776" y="10156"/>
                </a:lnTo>
                <a:lnTo>
                  <a:pt x="8833" y="11390"/>
                </a:lnTo>
                <a:lnTo>
                  <a:pt x="9004" y="11883"/>
                </a:lnTo>
                <a:lnTo>
                  <a:pt x="9290" y="12529"/>
                </a:lnTo>
                <a:lnTo>
                  <a:pt x="9689" y="13117"/>
                </a:lnTo>
                <a:lnTo>
                  <a:pt x="10087" y="13706"/>
                </a:lnTo>
                <a:lnTo>
                  <a:pt x="7636" y="15490"/>
                </a:lnTo>
                <a:lnTo>
                  <a:pt x="5185" y="17484"/>
                </a:lnTo>
                <a:lnTo>
                  <a:pt x="2849" y="19705"/>
                </a:lnTo>
                <a:lnTo>
                  <a:pt x="2507" y="20028"/>
                </a:lnTo>
                <a:lnTo>
                  <a:pt x="1653" y="20825"/>
                </a:lnTo>
                <a:lnTo>
                  <a:pt x="797" y="21698"/>
                </a:lnTo>
                <a:lnTo>
                  <a:pt x="0" y="22615"/>
                </a:lnTo>
                <a:lnTo>
                  <a:pt x="112" y="22993"/>
                </a:lnTo>
                <a:lnTo>
                  <a:pt x="968" y="22076"/>
                </a:lnTo>
                <a:lnTo>
                  <a:pt x="1881" y="21167"/>
                </a:lnTo>
                <a:lnTo>
                  <a:pt x="2734" y="20293"/>
                </a:lnTo>
                <a:lnTo>
                  <a:pt x="3532" y="21318"/>
                </a:lnTo>
                <a:lnTo>
                  <a:pt x="3077" y="20028"/>
                </a:lnTo>
                <a:lnTo>
                  <a:pt x="5413" y="17749"/>
                </a:lnTo>
                <a:lnTo>
                  <a:pt x="7864" y="15756"/>
                </a:lnTo>
                <a:lnTo>
                  <a:pt x="10315" y="13972"/>
                </a:lnTo>
                <a:lnTo>
                  <a:pt x="10885" y="14788"/>
                </a:lnTo>
                <a:lnTo>
                  <a:pt x="11626" y="15490"/>
                </a:lnTo>
                <a:lnTo>
                  <a:pt x="12424" y="16193"/>
                </a:lnTo>
                <a:lnTo>
                  <a:pt x="10144" y="18129"/>
                </a:lnTo>
                <a:lnTo>
                  <a:pt x="7922" y="20350"/>
                </a:lnTo>
                <a:lnTo>
                  <a:pt x="8263" y="20616"/>
                </a:lnTo>
                <a:lnTo>
                  <a:pt x="10486" y="18414"/>
                </a:lnTo>
                <a:lnTo>
                  <a:pt x="12766" y="16402"/>
                </a:lnTo>
                <a:lnTo>
                  <a:pt x="13622" y="17104"/>
                </a:lnTo>
                <a:lnTo>
                  <a:pt x="13052" y="16136"/>
                </a:lnTo>
                <a:lnTo>
                  <a:pt x="15559" y="13972"/>
                </a:lnTo>
                <a:lnTo>
                  <a:pt x="18067" y="12035"/>
                </a:lnTo>
                <a:lnTo>
                  <a:pt x="20461" y="10422"/>
                </a:lnTo>
                <a:lnTo>
                  <a:pt x="20175" y="10194"/>
                </a:lnTo>
                <a:lnTo>
                  <a:pt x="17781" y="11827"/>
                </a:lnTo>
                <a:lnTo>
                  <a:pt x="15273" y="13706"/>
                </a:lnTo>
                <a:lnTo>
                  <a:pt x="12709" y="15870"/>
                </a:lnTo>
                <a:lnTo>
                  <a:pt x="11912" y="15225"/>
                </a:lnTo>
                <a:lnTo>
                  <a:pt x="11227" y="14522"/>
                </a:lnTo>
                <a:lnTo>
                  <a:pt x="10601" y="13763"/>
                </a:lnTo>
                <a:lnTo>
                  <a:pt x="13336" y="11827"/>
                </a:lnTo>
                <a:lnTo>
                  <a:pt x="16071" y="10156"/>
                </a:lnTo>
                <a:lnTo>
                  <a:pt x="18637" y="8751"/>
                </a:lnTo>
                <a:lnTo>
                  <a:pt x="18465" y="8466"/>
                </a:lnTo>
                <a:lnTo>
                  <a:pt x="15843" y="9871"/>
                </a:lnTo>
                <a:lnTo>
                  <a:pt x="13165" y="11561"/>
                </a:lnTo>
                <a:lnTo>
                  <a:pt x="10430" y="13497"/>
                </a:lnTo>
                <a:lnTo>
                  <a:pt x="10031" y="12947"/>
                </a:lnTo>
                <a:lnTo>
                  <a:pt x="9632" y="12358"/>
                </a:lnTo>
                <a:lnTo>
                  <a:pt x="9403" y="11770"/>
                </a:lnTo>
                <a:lnTo>
                  <a:pt x="9231" y="11390"/>
                </a:lnTo>
                <a:lnTo>
                  <a:pt x="9175" y="11219"/>
                </a:lnTo>
                <a:lnTo>
                  <a:pt x="12025" y="9491"/>
                </a:lnTo>
                <a:lnTo>
                  <a:pt x="14874" y="8106"/>
                </a:lnTo>
                <a:lnTo>
                  <a:pt x="17553" y="6967"/>
                </a:lnTo>
                <a:close/>
              </a:path>
            </a:pathLst>
          </a:custGeom>
          <a:solidFill>
            <a:srgbClr val="FDFDFD"/>
          </a:solidFill>
        </p:spPr>
        <p:txBody>
          <a:bodyPr wrap="square" lIns="0" tIns="0" rIns="0" bIns="0" rtlCol="0">
            <a:noAutofit/>
          </a:bodyPr>
          <a:lstStyle/>
          <a:p>
            <a:endParaRPr/>
          </a:p>
        </p:txBody>
      </p:sp>
      <p:sp>
        <p:nvSpPr>
          <p:cNvPr id="696" name="object 696"/>
          <p:cNvSpPr/>
          <p:nvPr/>
        </p:nvSpPr>
        <p:spPr>
          <a:xfrm>
            <a:off x="457788" y="689055"/>
            <a:ext cx="4672" cy="702"/>
          </a:xfrm>
          <a:custGeom>
            <a:avLst/>
            <a:gdLst/>
            <a:ahLst/>
            <a:cxnLst/>
            <a:rect l="l" t="t" r="r" b="b"/>
            <a:pathLst>
              <a:path w="4672" h="702">
                <a:moveTo>
                  <a:pt x="4672" y="702"/>
                </a:moveTo>
                <a:lnTo>
                  <a:pt x="4273" y="474"/>
                </a:lnTo>
                <a:lnTo>
                  <a:pt x="3133" y="265"/>
                </a:lnTo>
                <a:lnTo>
                  <a:pt x="1538" y="0"/>
                </a:lnTo>
                <a:lnTo>
                  <a:pt x="0" y="151"/>
                </a:lnTo>
                <a:lnTo>
                  <a:pt x="1937" y="208"/>
                </a:lnTo>
                <a:lnTo>
                  <a:pt x="3590" y="474"/>
                </a:lnTo>
                <a:lnTo>
                  <a:pt x="4672" y="702"/>
                </a:lnTo>
                <a:close/>
              </a:path>
            </a:pathLst>
          </a:custGeom>
          <a:solidFill>
            <a:srgbClr val="FDFDFD"/>
          </a:solidFill>
        </p:spPr>
        <p:txBody>
          <a:bodyPr wrap="square" lIns="0" tIns="0" rIns="0" bIns="0" rtlCol="0">
            <a:noAutofit/>
          </a:bodyPr>
          <a:lstStyle/>
          <a:p>
            <a:endParaRPr/>
          </a:p>
        </p:txBody>
      </p:sp>
      <p:sp>
        <p:nvSpPr>
          <p:cNvPr id="697" name="object 697"/>
          <p:cNvSpPr/>
          <p:nvPr/>
        </p:nvSpPr>
        <p:spPr>
          <a:xfrm>
            <a:off x="451631" y="689169"/>
            <a:ext cx="2680" cy="322"/>
          </a:xfrm>
          <a:custGeom>
            <a:avLst/>
            <a:gdLst/>
            <a:ahLst/>
            <a:cxnLst/>
            <a:rect l="l" t="t" r="r" b="b"/>
            <a:pathLst>
              <a:path w="2680" h="322">
                <a:moveTo>
                  <a:pt x="799" y="37"/>
                </a:moveTo>
                <a:lnTo>
                  <a:pt x="0" y="151"/>
                </a:lnTo>
                <a:lnTo>
                  <a:pt x="513" y="322"/>
                </a:lnTo>
                <a:lnTo>
                  <a:pt x="799" y="265"/>
                </a:lnTo>
                <a:lnTo>
                  <a:pt x="2680" y="0"/>
                </a:lnTo>
                <a:lnTo>
                  <a:pt x="799" y="37"/>
                </a:lnTo>
                <a:close/>
              </a:path>
            </a:pathLst>
          </a:custGeom>
          <a:solidFill>
            <a:srgbClr val="FDFDFD"/>
          </a:solidFill>
        </p:spPr>
        <p:txBody>
          <a:bodyPr wrap="square" lIns="0" tIns="0" rIns="0" bIns="0" rtlCol="0">
            <a:noAutofit/>
          </a:bodyPr>
          <a:lstStyle/>
          <a:p>
            <a:endParaRPr/>
          </a:p>
        </p:txBody>
      </p:sp>
      <p:sp>
        <p:nvSpPr>
          <p:cNvPr id="698" name="object 698"/>
          <p:cNvSpPr/>
          <p:nvPr/>
        </p:nvSpPr>
        <p:spPr>
          <a:xfrm>
            <a:off x="416923" y="685923"/>
            <a:ext cx="52491" cy="7555"/>
          </a:xfrm>
          <a:custGeom>
            <a:avLst/>
            <a:gdLst/>
            <a:ahLst/>
            <a:cxnLst/>
            <a:rect l="l" t="t" r="r" b="b"/>
            <a:pathLst>
              <a:path w="52491" h="7555">
                <a:moveTo>
                  <a:pt x="21200" y="1784"/>
                </a:moveTo>
                <a:lnTo>
                  <a:pt x="20916" y="1518"/>
                </a:lnTo>
                <a:lnTo>
                  <a:pt x="21599" y="1461"/>
                </a:lnTo>
                <a:lnTo>
                  <a:pt x="22284" y="1404"/>
                </a:lnTo>
                <a:lnTo>
                  <a:pt x="23025" y="1347"/>
                </a:lnTo>
                <a:lnTo>
                  <a:pt x="23140" y="1784"/>
                </a:lnTo>
                <a:lnTo>
                  <a:pt x="23252" y="2259"/>
                </a:lnTo>
                <a:lnTo>
                  <a:pt x="23252" y="1347"/>
                </a:lnTo>
                <a:lnTo>
                  <a:pt x="23766" y="1290"/>
                </a:lnTo>
                <a:lnTo>
                  <a:pt x="24449" y="1290"/>
                </a:lnTo>
                <a:lnTo>
                  <a:pt x="24962" y="1347"/>
                </a:lnTo>
                <a:lnTo>
                  <a:pt x="25419" y="1347"/>
                </a:lnTo>
                <a:lnTo>
                  <a:pt x="25248" y="1727"/>
                </a:lnTo>
                <a:lnTo>
                  <a:pt x="25077" y="2164"/>
                </a:lnTo>
                <a:lnTo>
                  <a:pt x="25133" y="2695"/>
                </a:lnTo>
                <a:lnTo>
                  <a:pt x="25305" y="2221"/>
                </a:lnTo>
                <a:lnTo>
                  <a:pt x="25476" y="1727"/>
                </a:lnTo>
                <a:lnTo>
                  <a:pt x="25647" y="1347"/>
                </a:lnTo>
                <a:lnTo>
                  <a:pt x="26273" y="1404"/>
                </a:lnTo>
                <a:lnTo>
                  <a:pt x="26843" y="1461"/>
                </a:lnTo>
                <a:lnTo>
                  <a:pt x="27470" y="1518"/>
                </a:lnTo>
                <a:lnTo>
                  <a:pt x="26900" y="1993"/>
                </a:lnTo>
                <a:lnTo>
                  <a:pt x="26672" y="2259"/>
                </a:lnTo>
                <a:lnTo>
                  <a:pt x="25305" y="3777"/>
                </a:lnTo>
                <a:lnTo>
                  <a:pt x="24620" y="5239"/>
                </a:lnTo>
                <a:lnTo>
                  <a:pt x="24336" y="5828"/>
                </a:lnTo>
                <a:lnTo>
                  <a:pt x="24449" y="4157"/>
                </a:lnTo>
                <a:lnTo>
                  <a:pt x="24280" y="5505"/>
                </a:lnTo>
                <a:lnTo>
                  <a:pt x="24336" y="6093"/>
                </a:lnTo>
                <a:lnTo>
                  <a:pt x="24962" y="5942"/>
                </a:lnTo>
                <a:lnTo>
                  <a:pt x="24791" y="5828"/>
                </a:lnTo>
                <a:lnTo>
                  <a:pt x="25875" y="5296"/>
                </a:lnTo>
                <a:lnTo>
                  <a:pt x="28553" y="3986"/>
                </a:lnTo>
                <a:lnTo>
                  <a:pt x="31916" y="2961"/>
                </a:lnTo>
                <a:lnTo>
                  <a:pt x="32372" y="2866"/>
                </a:lnTo>
                <a:lnTo>
                  <a:pt x="32599" y="2809"/>
                </a:lnTo>
                <a:lnTo>
                  <a:pt x="33113" y="3018"/>
                </a:lnTo>
                <a:lnTo>
                  <a:pt x="33626" y="3246"/>
                </a:lnTo>
                <a:lnTo>
                  <a:pt x="34025" y="3455"/>
                </a:lnTo>
                <a:lnTo>
                  <a:pt x="29578" y="4157"/>
                </a:lnTo>
                <a:lnTo>
                  <a:pt x="26102" y="5334"/>
                </a:lnTo>
                <a:lnTo>
                  <a:pt x="24906" y="5885"/>
                </a:lnTo>
                <a:lnTo>
                  <a:pt x="26330" y="5391"/>
                </a:lnTo>
                <a:lnTo>
                  <a:pt x="29921" y="4309"/>
                </a:lnTo>
                <a:lnTo>
                  <a:pt x="34367" y="3663"/>
                </a:lnTo>
                <a:lnTo>
                  <a:pt x="34937" y="3986"/>
                </a:lnTo>
                <a:lnTo>
                  <a:pt x="35393" y="4366"/>
                </a:lnTo>
                <a:lnTo>
                  <a:pt x="35678" y="4594"/>
                </a:lnTo>
                <a:lnTo>
                  <a:pt x="35848" y="4594"/>
                </a:lnTo>
                <a:lnTo>
                  <a:pt x="37159" y="4537"/>
                </a:lnTo>
                <a:lnTo>
                  <a:pt x="38470" y="4594"/>
                </a:lnTo>
                <a:lnTo>
                  <a:pt x="39896" y="4632"/>
                </a:lnTo>
                <a:lnTo>
                  <a:pt x="40864" y="4689"/>
                </a:lnTo>
                <a:lnTo>
                  <a:pt x="41889" y="4746"/>
                </a:lnTo>
                <a:lnTo>
                  <a:pt x="42802" y="4859"/>
                </a:lnTo>
                <a:lnTo>
                  <a:pt x="43315" y="5334"/>
                </a:lnTo>
                <a:lnTo>
                  <a:pt x="43714" y="5828"/>
                </a:lnTo>
                <a:lnTo>
                  <a:pt x="43998" y="6264"/>
                </a:lnTo>
                <a:lnTo>
                  <a:pt x="41378" y="5771"/>
                </a:lnTo>
                <a:lnTo>
                  <a:pt x="38869" y="5562"/>
                </a:lnTo>
                <a:lnTo>
                  <a:pt x="36589" y="5448"/>
                </a:lnTo>
                <a:lnTo>
                  <a:pt x="36589" y="5619"/>
                </a:lnTo>
                <a:lnTo>
                  <a:pt x="36875" y="6036"/>
                </a:lnTo>
                <a:lnTo>
                  <a:pt x="36760" y="5657"/>
                </a:lnTo>
                <a:lnTo>
                  <a:pt x="39040" y="5771"/>
                </a:lnTo>
                <a:lnTo>
                  <a:pt x="41547" y="6036"/>
                </a:lnTo>
                <a:lnTo>
                  <a:pt x="44169" y="6530"/>
                </a:lnTo>
                <a:lnTo>
                  <a:pt x="44340" y="6321"/>
                </a:lnTo>
                <a:lnTo>
                  <a:pt x="44113" y="6264"/>
                </a:lnTo>
                <a:lnTo>
                  <a:pt x="43827" y="5828"/>
                </a:lnTo>
                <a:lnTo>
                  <a:pt x="43428" y="5334"/>
                </a:lnTo>
                <a:lnTo>
                  <a:pt x="42973" y="4916"/>
                </a:lnTo>
                <a:lnTo>
                  <a:pt x="45309" y="5182"/>
                </a:lnTo>
                <a:lnTo>
                  <a:pt x="47418" y="5657"/>
                </a:lnTo>
                <a:lnTo>
                  <a:pt x="49186" y="6207"/>
                </a:lnTo>
                <a:lnTo>
                  <a:pt x="49927" y="6739"/>
                </a:lnTo>
                <a:lnTo>
                  <a:pt x="50610" y="7346"/>
                </a:lnTo>
                <a:lnTo>
                  <a:pt x="51180" y="7555"/>
                </a:lnTo>
                <a:lnTo>
                  <a:pt x="50497" y="6910"/>
                </a:lnTo>
                <a:lnTo>
                  <a:pt x="49812" y="6359"/>
                </a:lnTo>
                <a:lnTo>
                  <a:pt x="50837" y="6682"/>
                </a:lnTo>
                <a:lnTo>
                  <a:pt x="51750" y="7024"/>
                </a:lnTo>
                <a:lnTo>
                  <a:pt x="52491" y="7289"/>
                </a:lnTo>
                <a:lnTo>
                  <a:pt x="51921" y="6910"/>
                </a:lnTo>
                <a:lnTo>
                  <a:pt x="51180" y="6644"/>
                </a:lnTo>
                <a:lnTo>
                  <a:pt x="50382" y="6359"/>
                </a:lnTo>
                <a:lnTo>
                  <a:pt x="49470" y="6093"/>
                </a:lnTo>
                <a:lnTo>
                  <a:pt x="48330" y="5239"/>
                </a:lnTo>
                <a:lnTo>
                  <a:pt x="47247" y="4594"/>
                </a:lnTo>
                <a:lnTo>
                  <a:pt x="46393" y="4100"/>
                </a:lnTo>
                <a:lnTo>
                  <a:pt x="46165" y="3986"/>
                </a:lnTo>
                <a:lnTo>
                  <a:pt x="45652" y="3777"/>
                </a:lnTo>
                <a:lnTo>
                  <a:pt x="45138" y="3569"/>
                </a:lnTo>
                <a:lnTo>
                  <a:pt x="44568" y="3341"/>
                </a:lnTo>
                <a:lnTo>
                  <a:pt x="45138" y="3607"/>
                </a:lnTo>
                <a:lnTo>
                  <a:pt x="45537" y="3834"/>
                </a:lnTo>
                <a:lnTo>
                  <a:pt x="46050" y="4100"/>
                </a:lnTo>
                <a:lnTo>
                  <a:pt x="46278" y="4271"/>
                </a:lnTo>
                <a:lnTo>
                  <a:pt x="47019" y="4689"/>
                </a:lnTo>
                <a:lnTo>
                  <a:pt x="47875" y="5239"/>
                </a:lnTo>
                <a:lnTo>
                  <a:pt x="48787" y="5885"/>
                </a:lnTo>
                <a:lnTo>
                  <a:pt x="47019" y="5334"/>
                </a:lnTo>
                <a:lnTo>
                  <a:pt x="44969" y="4916"/>
                </a:lnTo>
                <a:lnTo>
                  <a:pt x="42687" y="4632"/>
                </a:lnTo>
                <a:lnTo>
                  <a:pt x="42175" y="4157"/>
                </a:lnTo>
                <a:lnTo>
                  <a:pt x="41606" y="3720"/>
                </a:lnTo>
                <a:lnTo>
                  <a:pt x="40864" y="3284"/>
                </a:lnTo>
                <a:lnTo>
                  <a:pt x="42403" y="3132"/>
                </a:lnTo>
                <a:lnTo>
                  <a:pt x="40522" y="3075"/>
                </a:lnTo>
                <a:lnTo>
                  <a:pt x="39781" y="2581"/>
                </a:lnTo>
                <a:lnTo>
                  <a:pt x="38983" y="2221"/>
                </a:lnTo>
                <a:lnTo>
                  <a:pt x="38071" y="1841"/>
                </a:lnTo>
                <a:lnTo>
                  <a:pt x="38641" y="1784"/>
                </a:lnTo>
                <a:lnTo>
                  <a:pt x="39098" y="1727"/>
                </a:lnTo>
                <a:lnTo>
                  <a:pt x="38697" y="1613"/>
                </a:lnTo>
                <a:lnTo>
                  <a:pt x="38242" y="1670"/>
                </a:lnTo>
                <a:lnTo>
                  <a:pt x="37843" y="1841"/>
                </a:lnTo>
                <a:lnTo>
                  <a:pt x="38697" y="2221"/>
                </a:lnTo>
                <a:lnTo>
                  <a:pt x="39553" y="2638"/>
                </a:lnTo>
                <a:lnTo>
                  <a:pt x="40294" y="3018"/>
                </a:lnTo>
                <a:lnTo>
                  <a:pt x="37217" y="3018"/>
                </a:lnTo>
                <a:lnTo>
                  <a:pt x="35507" y="3284"/>
                </a:lnTo>
                <a:lnTo>
                  <a:pt x="37388" y="3246"/>
                </a:lnTo>
                <a:lnTo>
                  <a:pt x="39098" y="3189"/>
                </a:lnTo>
                <a:lnTo>
                  <a:pt x="40637" y="3284"/>
                </a:lnTo>
                <a:lnTo>
                  <a:pt x="41434" y="3720"/>
                </a:lnTo>
                <a:lnTo>
                  <a:pt x="42004" y="4157"/>
                </a:lnTo>
                <a:lnTo>
                  <a:pt x="42518" y="4632"/>
                </a:lnTo>
                <a:lnTo>
                  <a:pt x="41662" y="4537"/>
                </a:lnTo>
                <a:lnTo>
                  <a:pt x="40808" y="4423"/>
                </a:lnTo>
                <a:lnTo>
                  <a:pt x="39896" y="4423"/>
                </a:lnTo>
                <a:lnTo>
                  <a:pt x="38413" y="4309"/>
                </a:lnTo>
                <a:lnTo>
                  <a:pt x="36988" y="4309"/>
                </a:lnTo>
                <a:lnTo>
                  <a:pt x="35620" y="4366"/>
                </a:lnTo>
                <a:lnTo>
                  <a:pt x="35109" y="3929"/>
                </a:lnTo>
                <a:lnTo>
                  <a:pt x="34651" y="3663"/>
                </a:lnTo>
                <a:lnTo>
                  <a:pt x="35221" y="3569"/>
                </a:lnTo>
                <a:lnTo>
                  <a:pt x="34708" y="3398"/>
                </a:lnTo>
                <a:lnTo>
                  <a:pt x="33910" y="3189"/>
                </a:lnTo>
                <a:lnTo>
                  <a:pt x="33399" y="2904"/>
                </a:lnTo>
                <a:lnTo>
                  <a:pt x="32885" y="2695"/>
                </a:lnTo>
                <a:lnTo>
                  <a:pt x="34766" y="2221"/>
                </a:lnTo>
                <a:lnTo>
                  <a:pt x="36532" y="1936"/>
                </a:lnTo>
                <a:lnTo>
                  <a:pt x="36134" y="1841"/>
                </a:lnTo>
                <a:lnTo>
                  <a:pt x="34424" y="2050"/>
                </a:lnTo>
                <a:lnTo>
                  <a:pt x="32543" y="2581"/>
                </a:lnTo>
                <a:lnTo>
                  <a:pt x="32259" y="2638"/>
                </a:lnTo>
                <a:lnTo>
                  <a:pt x="31858" y="2752"/>
                </a:lnTo>
                <a:lnTo>
                  <a:pt x="28154" y="3834"/>
                </a:lnTo>
                <a:lnTo>
                  <a:pt x="25361" y="5391"/>
                </a:lnTo>
                <a:lnTo>
                  <a:pt x="24507" y="5942"/>
                </a:lnTo>
                <a:lnTo>
                  <a:pt x="24336" y="5998"/>
                </a:lnTo>
                <a:lnTo>
                  <a:pt x="24620" y="5619"/>
                </a:lnTo>
                <a:lnTo>
                  <a:pt x="25419" y="3986"/>
                </a:lnTo>
                <a:lnTo>
                  <a:pt x="26843" y="2429"/>
                </a:lnTo>
                <a:lnTo>
                  <a:pt x="27470" y="1841"/>
                </a:lnTo>
                <a:lnTo>
                  <a:pt x="27756" y="1556"/>
                </a:lnTo>
                <a:lnTo>
                  <a:pt x="28382" y="1613"/>
                </a:lnTo>
                <a:lnTo>
                  <a:pt x="29008" y="1784"/>
                </a:lnTo>
                <a:lnTo>
                  <a:pt x="29637" y="1879"/>
                </a:lnTo>
                <a:lnTo>
                  <a:pt x="29921" y="1727"/>
                </a:lnTo>
                <a:lnTo>
                  <a:pt x="29294" y="1556"/>
                </a:lnTo>
                <a:lnTo>
                  <a:pt x="28668" y="1461"/>
                </a:lnTo>
                <a:lnTo>
                  <a:pt x="27983" y="1347"/>
                </a:lnTo>
                <a:lnTo>
                  <a:pt x="28724" y="759"/>
                </a:lnTo>
                <a:lnTo>
                  <a:pt x="29465" y="322"/>
                </a:lnTo>
                <a:lnTo>
                  <a:pt x="29921" y="113"/>
                </a:lnTo>
                <a:lnTo>
                  <a:pt x="29693" y="56"/>
                </a:lnTo>
                <a:lnTo>
                  <a:pt x="29179" y="322"/>
                </a:lnTo>
                <a:lnTo>
                  <a:pt x="28438" y="702"/>
                </a:lnTo>
                <a:lnTo>
                  <a:pt x="27699" y="1290"/>
                </a:lnTo>
                <a:lnTo>
                  <a:pt x="27071" y="1233"/>
                </a:lnTo>
                <a:lnTo>
                  <a:pt x="26388" y="1196"/>
                </a:lnTo>
                <a:lnTo>
                  <a:pt x="25760" y="1139"/>
                </a:lnTo>
                <a:lnTo>
                  <a:pt x="25989" y="588"/>
                </a:lnTo>
                <a:lnTo>
                  <a:pt x="26217" y="151"/>
                </a:lnTo>
                <a:lnTo>
                  <a:pt x="26046" y="113"/>
                </a:lnTo>
                <a:lnTo>
                  <a:pt x="25760" y="588"/>
                </a:lnTo>
                <a:lnTo>
                  <a:pt x="25532" y="1139"/>
                </a:lnTo>
                <a:lnTo>
                  <a:pt x="25019" y="1082"/>
                </a:lnTo>
                <a:lnTo>
                  <a:pt x="23424" y="1082"/>
                </a:lnTo>
                <a:lnTo>
                  <a:pt x="23140" y="1139"/>
                </a:lnTo>
                <a:lnTo>
                  <a:pt x="22969" y="531"/>
                </a:lnTo>
                <a:lnTo>
                  <a:pt x="22739" y="113"/>
                </a:lnTo>
                <a:lnTo>
                  <a:pt x="22739" y="531"/>
                </a:lnTo>
                <a:lnTo>
                  <a:pt x="22910" y="1139"/>
                </a:lnTo>
                <a:lnTo>
                  <a:pt x="22169" y="1139"/>
                </a:lnTo>
                <a:lnTo>
                  <a:pt x="21430" y="1233"/>
                </a:lnTo>
                <a:lnTo>
                  <a:pt x="20689" y="1347"/>
                </a:lnTo>
                <a:lnTo>
                  <a:pt x="19889" y="702"/>
                </a:lnTo>
                <a:lnTo>
                  <a:pt x="19150" y="265"/>
                </a:lnTo>
                <a:lnTo>
                  <a:pt x="18693" y="0"/>
                </a:lnTo>
                <a:lnTo>
                  <a:pt x="18465" y="0"/>
                </a:lnTo>
                <a:lnTo>
                  <a:pt x="18920" y="265"/>
                </a:lnTo>
                <a:lnTo>
                  <a:pt x="19605" y="759"/>
                </a:lnTo>
                <a:lnTo>
                  <a:pt x="20403" y="1347"/>
                </a:lnTo>
                <a:lnTo>
                  <a:pt x="19720" y="1461"/>
                </a:lnTo>
                <a:lnTo>
                  <a:pt x="19092" y="1613"/>
                </a:lnTo>
                <a:lnTo>
                  <a:pt x="18409" y="1784"/>
                </a:lnTo>
                <a:lnTo>
                  <a:pt x="16983" y="1082"/>
                </a:lnTo>
                <a:lnTo>
                  <a:pt x="15672" y="702"/>
                </a:lnTo>
                <a:lnTo>
                  <a:pt x="14818" y="493"/>
                </a:lnTo>
                <a:lnTo>
                  <a:pt x="14599" y="534"/>
                </a:lnTo>
                <a:lnTo>
                  <a:pt x="15330" y="759"/>
                </a:lnTo>
                <a:lnTo>
                  <a:pt x="16641" y="1195"/>
                </a:lnTo>
                <a:lnTo>
                  <a:pt x="18067" y="1841"/>
                </a:lnTo>
                <a:lnTo>
                  <a:pt x="17440" y="2050"/>
                </a:lnTo>
                <a:lnTo>
                  <a:pt x="16755" y="2221"/>
                </a:lnTo>
                <a:lnTo>
                  <a:pt x="16186" y="2486"/>
                </a:lnTo>
                <a:lnTo>
                  <a:pt x="14305" y="1936"/>
                </a:lnTo>
                <a:lnTo>
                  <a:pt x="12595" y="1727"/>
                </a:lnTo>
                <a:lnTo>
                  <a:pt x="11171" y="1613"/>
                </a:lnTo>
                <a:lnTo>
                  <a:pt x="12252" y="1233"/>
                </a:lnTo>
                <a:lnTo>
                  <a:pt x="13392" y="854"/>
                </a:lnTo>
                <a:lnTo>
                  <a:pt x="14542" y="544"/>
                </a:lnTo>
                <a:lnTo>
                  <a:pt x="14305" y="588"/>
                </a:lnTo>
                <a:lnTo>
                  <a:pt x="13791" y="645"/>
                </a:lnTo>
                <a:lnTo>
                  <a:pt x="13279" y="759"/>
                </a:lnTo>
                <a:lnTo>
                  <a:pt x="12424" y="1025"/>
                </a:lnTo>
                <a:lnTo>
                  <a:pt x="11626" y="1290"/>
                </a:lnTo>
                <a:lnTo>
                  <a:pt x="10885" y="1613"/>
                </a:lnTo>
                <a:lnTo>
                  <a:pt x="10430" y="1556"/>
                </a:lnTo>
                <a:lnTo>
                  <a:pt x="9689" y="1556"/>
                </a:lnTo>
                <a:lnTo>
                  <a:pt x="9231" y="1727"/>
                </a:lnTo>
                <a:lnTo>
                  <a:pt x="10031" y="1727"/>
                </a:lnTo>
                <a:lnTo>
                  <a:pt x="10542" y="1784"/>
                </a:lnTo>
                <a:lnTo>
                  <a:pt x="9630" y="2164"/>
                </a:lnTo>
                <a:lnTo>
                  <a:pt x="8776" y="2543"/>
                </a:lnTo>
                <a:lnTo>
                  <a:pt x="8035" y="3018"/>
                </a:lnTo>
                <a:lnTo>
                  <a:pt x="6382" y="3075"/>
                </a:lnTo>
                <a:lnTo>
                  <a:pt x="4901" y="3284"/>
                </a:lnTo>
                <a:lnTo>
                  <a:pt x="3703" y="3512"/>
                </a:lnTo>
                <a:lnTo>
                  <a:pt x="2906" y="3777"/>
                </a:lnTo>
                <a:lnTo>
                  <a:pt x="2164" y="4100"/>
                </a:lnTo>
                <a:lnTo>
                  <a:pt x="1367" y="4423"/>
                </a:lnTo>
                <a:lnTo>
                  <a:pt x="682" y="4859"/>
                </a:lnTo>
                <a:lnTo>
                  <a:pt x="0" y="5296"/>
                </a:lnTo>
                <a:lnTo>
                  <a:pt x="0" y="5657"/>
                </a:lnTo>
                <a:lnTo>
                  <a:pt x="1081" y="4859"/>
                </a:lnTo>
                <a:lnTo>
                  <a:pt x="2221" y="4271"/>
                </a:lnTo>
                <a:lnTo>
                  <a:pt x="3192" y="3720"/>
                </a:lnTo>
                <a:lnTo>
                  <a:pt x="4388" y="3512"/>
                </a:lnTo>
                <a:lnTo>
                  <a:pt x="5870" y="3284"/>
                </a:lnTo>
                <a:lnTo>
                  <a:pt x="7636" y="3246"/>
                </a:lnTo>
                <a:lnTo>
                  <a:pt x="7920" y="3246"/>
                </a:lnTo>
                <a:lnTo>
                  <a:pt x="9346" y="3189"/>
                </a:lnTo>
                <a:lnTo>
                  <a:pt x="8263" y="2961"/>
                </a:lnTo>
                <a:lnTo>
                  <a:pt x="9060" y="2543"/>
                </a:lnTo>
                <a:lnTo>
                  <a:pt x="9916" y="2164"/>
                </a:lnTo>
                <a:lnTo>
                  <a:pt x="10828" y="1784"/>
                </a:lnTo>
                <a:lnTo>
                  <a:pt x="12196" y="1879"/>
                </a:lnTo>
                <a:lnTo>
                  <a:pt x="13906" y="2107"/>
                </a:lnTo>
                <a:lnTo>
                  <a:pt x="15843" y="2581"/>
                </a:lnTo>
                <a:lnTo>
                  <a:pt x="15273" y="2866"/>
                </a:lnTo>
                <a:lnTo>
                  <a:pt x="14703" y="3075"/>
                </a:lnTo>
                <a:lnTo>
                  <a:pt x="14248" y="3398"/>
                </a:lnTo>
                <a:lnTo>
                  <a:pt x="14190" y="3606"/>
                </a:lnTo>
                <a:lnTo>
                  <a:pt x="19035" y="4271"/>
                </a:lnTo>
                <a:lnTo>
                  <a:pt x="14532" y="3398"/>
                </a:lnTo>
                <a:lnTo>
                  <a:pt x="15046" y="3132"/>
                </a:lnTo>
                <a:lnTo>
                  <a:pt x="15559" y="2904"/>
                </a:lnTo>
                <a:lnTo>
                  <a:pt x="16129" y="2695"/>
                </a:lnTo>
                <a:lnTo>
                  <a:pt x="16470" y="2752"/>
                </a:lnTo>
                <a:lnTo>
                  <a:pt x="20004" y="3777"/>
                </a:lnTo>
                <a:lnTo>
                  <a:pt x="16528" y="2543"/>
                </a:lnTo>
                <a:lnTo>
                  <a:pt x="17098" y="2316"/>
                </a:lnTo>
                <a:lnTo>
                  <a:pt x="17724" y="2164"/>
                </a:lnTo>
                <a:lnTo>
                  <a:pt x="18409" y="1993"/>
                </a:lnTo>
                <a:lnTo>
                  <a:pt x="19092" y="2316"/>
                </a:lnTo>
                <a:lnTo>
                  <a:pt x="19549" y="2373"/>
                </a:lnTo>
                <a:lnTo>
                  <a:pt x="18979" y="2050"/>
                </a:lnTo>
                <a:lnTo>
                  <a:pt x="18749" y="1879"/>
                </a:lnTo>
                <a:lnTo>
                  <a:pt x="19319" y="1784"/>
                </a:lnTo>
                <a:lnTo>
                  <a:pt x="20004" y="1670"/>
                </a:lnTo>
                <a:lnTo>
                  <a:pt x="20630" y="1556"/>
                </a:lnTo>
                <a:lnTo>
                  <a:pt x="21315" y="2164"/>
                </a:lnTo>
                <a:lnTo>
                  <a:pt x="21829" y="2316"/>
                </a:lnTo>
                <a:lnTo>
                  <a:pt x="21200" y="1784"/>
                </a:lnTo>
                <a:close/>
              </a:path>
            </a:pathLst>
          </a:custGeom>
          <a:solidFill>
            <a:srgbClr val="F7F8FC"/>
          </a:solidFill>
        </p:spPr>
        <p:txBody>
          <a:bodyPr wrap="square" lIns="0" tIns="0" rIns="0" bIns="0" rtlCol="0">
            <a:noAutofit/>
          </a:bodyPr>
          <a:lstStyle/>
          <a:p>
            <a:endParaRPr/>
          </a:p>
        </p:txBody>
      </p:sp>
      <p:sp>
        <p:nvSpPr>
          <p:cNvPr id="699" name="object 699"/>
          <p:cNvSpPr/>
          <p:nvPr/>
        </p:nvSpPr>
        <p:spPr>
          <a:xfrm>
            <a:off x="424217" y="720838"/>
            <a:ext cx="5755" cy="1672"/>
          </a:xfrm>
          <a:custGeom>
            <a:avLst/>
            <a:gdLst/>
            <a:ahLst/>
            <a:cxnLst/>
            <a:rect l="l" t="t" r="r" b="b"/>
            <a:pathLst>
              <a:path w="5755" h="1672">
                <a:moveTo>
                  <a:pt x="0" y="0"/>
                </a:moveTo>
                <a:lnTo>
                  <a:pt x="1709" y="971"/>
                </a:lnTo>
                <a:lnTo>
                  <a:pt x="3647" y="1349"/>
                </a:lnTo>
                <a:lnTo>
                  <a:pt x="5643" y="1672"/>
                </a:lnTo>
                <a:lnTo>
                  <a:pt x="5755" y="1186"/>
                </a:lnTo>
                <a:lnTo>
                  <a:pt x="3762" y="863"/>
                </a:lnTo>
                <a:lnTo>
                  <a:pt x="1881" y="485"/>
                </a:lnTo>
                <a:lnTo>
                  <a:pt x="0" y="0"/>
                </a:lnTo>
                <a:close/>
              </a:path>
            </a:pathLst>
          </a:custGeom>
          <a:solidFill>
            <a:srgbClr val="F7F8FC"/>
          </a:solidFill>
        </p:spPr>
        <p:txBody>
          <a:bodyPr wrap="square" lIns="0" tIns="0" rIns="0" bIns="0" rtlCol="0">
            <a:noAutofit/>
          </a:bodyPr>
          <a:lstStyle/>
          <a:p>
            <a:endParaRPr/>
          </a:p>
        </p:txBody>
      </p:sp>
      <p:sp>
        <p:nvSpPr>
          <p:cNvPr id="700" name="object 700"/>
          <p:cNvSpPr/>
          <p:nvPr/>
        </p:nvSpPr>
        <p:spPr>
          <a:xfrm>
            <a:off x="405466" y="688239"/>
            <a:ext cx="44399" cy="37349"/>
          </a:xfrm>
          <a:custGeom>
            <a:avLst/>
            <a:gdLst/>
            <a:ahLst/>
            <a:cxnLst/>
            <a:rect l="l" t="t" r="r" b="b"/>
            <a:pathLst>
              <a:path w="44399" h="37349">
                <a:moveTo>
                  <a:pt x="34255" y="3246"/>
                </a:moveTo>
                <a:lnTo>
                  <a:pt x="35395" y="3682"/>
                </a:lnTo>
                <a:lnTo>
                  <a:pt x="34196" y="3303"/>
                </a:lnTo>
                <a:lnTo>
                  <a:pt x="30094" y="2164"/>
                </a:lnTo>
                <a:lnTo>
                  <a:pt x="24622" y="1955"/>
                </a:lnTo>
                <a:lnTo>
                  <a:pt x="25136" y="1613"/>
                </a:lnTo>
                <a:lnTo>
                  <a:pt x="25647" y="1290"/>
                </a:lnTo>
                <a:lnTo>
                  <a:pt x="25705" y="1082"/>
                </a:lnTo>
                <a:lnTo>
                  <a:pt x="25192" y="968"/>
                </a:lnTo>
                <a:lnTo>
                  <a:pt x="24678" y="930"/>
                </a:lnTo>
                <a:lnTo>
                  <a:pt x="24108" y="873"/>
                </a:lnTo>
                <a:lnTo>
                  <a:pt x="22570" y="645"/>
                </a:lnTo>
                <a:lnTo>
                  <a:pt x="19720" y="645"/>
                </a:lnTo>
                <a:lnTo>
                  <a:pt x="20804" y="873"/>
                </a:lnTo>
                <a:lnTo>
                  <a:pt x="22399" y="873"/>
                </a:lnTo>
                <a:lnTo>
                  <a:pt x="24108" y="1082"/>
                </a:lnTo>
                <a:lnTo>
                  <a:pt x="24507" y="1139"/>
                </a:lnTo>
                <a:lnTo>
                  <a:pt x="24964" y="1195"/>
                </a:lnTo>
                <a:lnTo>
                  <a:pt x="24793" y="1613"/>
                </a:lnTo>
                <a:lnTo>
                  <a:pt x="24394" y="1955"/>
                </a:lnTo>
                <a:lnTo>
                  <a:pt x="22969" y="1898"/>
                </a:lnTo>
                <a:lnTo>
                  <a:pt x="21488" y="1898"/>
                </a:lnTo>
                <a:lnTo>
                  <a:pt x="19891" y="1993"/>
                </a:lnTo>
                <a:lnTo>
                  <a:pt x="19094" y="2050"/>
                </a:lnTo>
                <a:lnTo>
                  <a:pt x="18296" y="2107"/>
                </a:lnTo>
                <a:lnTo>
                  <a:pt x="18979" y="2278"/>
                </a:lnTo>
                <a:lnTo>
                  <a:pt x="19891" y="2221"/>
                </a:lnTo>
                <a:lnTo>
                  <a:pt x="21373" y="2164"/>
                </a:lnTo>
                <a:lnTo>
                  <a:pt x="24108" y="2164"/>
                </a:lnTo>
                <a:lnTo>
                  <a:pt x="23538" y="2752"/>
                </a:lnTo>
                <a:lnTo>
                  <a:pt x="23367" y="3018"/>
                </a:lnTo>
                <a:lnTo>
                  <a:pt x="21087" y="3132"/>
                </a:lnTo>
                <a:lnTo>
                  <a:pt x="18639" y="3341"/>
                </a:lnTo>
                <a:lnTo>
                  <a:pt x="16016" y="3777"/>
                </a:lnTo>
                <a:lnTo>
                  <a:pt x="18409" y="3625"/>
                </a:lnTo>
                <a:lnTo>
                  <a:pt x="20918" y="3341"/>
                </a:lnTo>
                <a:lnTo>
                  <a:pt x="23198" y="3246"/>
                </a:lnTo>
                <a:lnTo>
                  <a:pt x="22969" y="3625"/>
                </a:lnTo>
                <a:lnTo>
                  <a:pt x="22797" y="4005"/>
                </a:lnTo>
                <a:lnTo>
                  <a:pt x="22685" y="4328"/>
                </a:lnTo>
                <a:lnTo>
                  <a:pt x="20348" y="4651"/>
                </a:lnTo>
                <a:lnTo>
                  <a:pt x="17726" y="5125"/>
                </a:lnTo>
                <a:lnTo>
                  <a:pt x="14933" y="5828"/>
                </a:lnTo>
                <a:lnTo>
                  <a:pt x="17611" y="5353"/>
                </a:lnTo>
                <a:lnTo>
                  <a:pt x="20234" y="4859"/>
                </a:lnTo>
                <a:lnTo>
                  <a:pt x="22628" y="4537"/>
                </a:lnTo>
                <a:lnTo>
                  <a:pt x="22513" y="5068"/>
                </a:lnTo>
                <a:lnTo>
                  <a:pt x="22741" y="4480"/>
                </a:lnTo>
                <a:lnTo>
                  <a:pt x="28384" y="3720"/>
                </a:lnTo>
                <a:lnTo>
                  <a:pt x="32716" y="3720"/>
                </a:lnTo>
                <a:lnTo>
                  <a:pt x="34653" y="3777"/>
                </a:lnTo>
                <a:lnTo>
                  <a:pt x="35395" y="3777"/>
                </a:lnTo>
                <a:lnTo>
                  <a:pt x="34196" y="3682"/>
                </a:lnTo>
                <a:lnTo>
                  <a:pt x="29353" y="3398"/>
                </a:lnTo>
                <a:lnTo>
                  <a:pt x="22797" y="4328"/>
                </a:lnTo>
                <a:lnTo>
                  <a:pt x="22912" y="4005"/>
                </a:lnTo>
                <a:lnTo>
                  <a:pt x="23083" y="3625"/>
                </a:lnTo>
                <a:lnTo>
                  <a:pt x="23367" y="3246"/>
                </a:lnTo>
                <a:lnTo>
                  <a:pt x="24052" y="2429"/>
                </a:lnTo>
                <a:lnTo>
                  <a:pt x="24338" y="2164"/>
                </a:lnTo>
                <a:lnTo>
                  <a:pt x="30493" y="2373"/>
                </a:lnTo>
                <a:lnTo>
                  <a:pt x="34996" y="3625"/>
                </a:lnTo>
                <a:lnTo>
                  <a:pt x="35622" y="3777"/>
                </a:lnTo>
                <a:lnTo>
                  <a:pt x="35622" y="3948"/>
                </a:lnTo>
                <a:lnTo>
                  <a:pt x="35451" y="4537"/>
                </a:lnTo>
                <a:lnTo>
                  <a:pt x="34937" y="7289"/>
                </a:lnTo>
                <a:lnTo>
                  <a:pt x="34255" y="11599"/>
                </a:lnTo>
                <a:lnTo>
                  <a:pt x="33626" y="11599"/>
                </a:lnTo>
                <a:lnTo>
                  <a:pt x="33000" y="11561"/>
                </a:lnTo>
                <a:lnTo>
                  <a:pt x="32374" y="11447"/>
                </a:lnTo>
                <a:lnTo>
                  <a:pt x="34083" y="7289"/>
                </a:lnTo>
                <a:lnTo>
                  <a:pt x="35336" y="4651"/>
                </a:lnTo>
                <a:lnTo>
                  <a:pt x="34881" y="5125"/>
                </a:lnTo>
                <a:lnTo>
                  <a:pt x="33570" y="7612"/>
                </a:lnTo>
                <a:lnTo>
                  <a:pt x="31975" y="11390"/>
                </a:lnTo>
                <a:lnTo>
                  <a:pt x="31405" y="11333"/>
                </a:lnTo>
                <a:lnTo>
                  <a:pt x="30891" y="11219"/>
                </a:lnTo>
                <a:lnTo>
                  <a:pt x="30321" y="11124"/>
                </a:lnTo>
                <a:lnTo>
                  <a:pt x="30720" y="11504"/>
                </a:lnTo>
                <a:lnTo>
                  <a:pt x="31290" y="11599"/>
                </a:lnTo>
                <a:lnTo>
                  <a:pt x="31860" y="11656"/>
                </a:lnTo>
                <a:lnTo>
                  <a:pt x="31177" y="13288"/>
                </a:lnTo>
                <a:lnTo>
                  <a:pt x="30493" y="15054"/>
                </a:lnTo>
                <a:lnTo>
                  <a:pt x="29695" y="17104"/>
                </a:lnTo>
                <a:lnTo>
                  <a:pt x="28726" y="16952"/>
                </a:lnTo>
                <a:lnTo>
                  <a:pt x="27814" y="16781"/>
                </a:lnTo>
                <a:lnTo>
                  <a:pt x="26902" y="16573"/>
                </a:lnTo>
                <a:lnTo>
                  <a:pt x="27643" y="14408"/>
                </a:lnTo>
                <a:lnTo>
                  <a:pt x="26503" y="16307"/>
                </a:lnTo>
                <a:lnTo>
                  <a:pt x="26388" y="16459"/>
                </a:lnTo>
                <a:lnTo>
                  <a:pt x="25419" y="16193"/>
                </a:lnTo>
                <a:lnTo>
                  <a:pt x="24507" y="15927"/>
                </a:lnTo>
                <a:lnTo>
                  <a:pt x="23597" y="15661"/>
                </a:lnTo>
                <a:lnTo>
                  <a:pt x="24052" y="15111"/>
                </a:lnTo>
                <a:lnTo>
                  <a:pt x="25248" y="13117"/>
                </a:lnTo>
                <a:lnTo>
                  <a:pt x="23937" y="14579"/>
                </a:lnTo>
                <a:lnTo>
                  <a:pt x="23426" y="15168"/>
                </a:lnTo>
                <a:lnTo>
                  <a:pt x="23140" y="15490"/>
                </a:lnTo>
                <a:lnTo>
                  <a:pt x="22342" y="15168"/>
                </a:lnTo>
                <a:lnTo>
                  <a:pt x="21545" y="14845"/>
                </a:lnTo>
                <a:lnTo>
                  <a:pt x="20860" y="14522"/>
                </a:lnTo>
                <a:lnTo>
                  <a:pt x="21087" y="13763"/>
                </a:lnTo>
                <a:lnTo>
                  <a:pt x="20461" y="14313"/>
                </a:lnTo>
                <a:lnTo>
                  <a:pt x="19778" y="13972"/>
                </a:lnTo>
                <a:lnTo>
                  <a:pt x="19150" y="13611"/>
                </a:lnTo>
                <a:lnTo>
                  <a:pt x="18639" y="13231"/>
                </a:lnTo>
                <a:lnTo>
                  <a:pt x="18296" y="13004"/>
                </a:lnTo>
                <a:lnTo>
                  <a:pt x="19208" y="11978"/>
                </a:lnTo>
                <a:lnTo>
                  <a:pt x="18010" y="12795"/>
                </a:lnTo>
                <a:lnTo>
                  <a:pt x="17384" y="12301"/>
                </a:lnTo>
                <a:lnTo>
                  <a:pt x="16870" y="11883"/>
                </a:lnTo>
                <a:lnTo>
                  <a:pt x="16472" y="11390"/>
                </a:lnTo>
                <a:lnTo>
                  <a:pt x="16643" y="11978"/>
                </a:lnTo>
                <a:lnTo>
                  <a:pt x="17156" y="12472"/>
                </a:lnTo>
                <a:lnTo>
                  <a:pt x="17783" y="12947"/>
                </a:lnTo>
                <a:lnTo>
                  <a:pt x="18069" y="13174"/>
                </a:lnTo>
                <a:lnTo>
                  <a:pt x="18467" y="13440"/>
                </a:lnTo>
                <a:lnTo>
                  <a:pt x="18979" y="13820"/>
                </a:lnTo>
                <a:lnTo>
                  <a:pt x="19549" y="14200"/>
                </a:lnTo>
                <a:lnTo>
                  <a:pt x="20177" y="14522"/>
                </a:lnTo>
                <a:lnTo>
                  <a:pt x="20576" y="14731"/>
                </a:lnTo>
                <a:lnTo>
                  <a:pt x="21317" y="15054"/>
                </a:lnTo>
                <a:lnTo>
                  <a:pt x="22115" y="15433"/>
                </a:lnTo>
                <a:lnTo>
                  <a:pt x="22912" y="15756"/>
                </a:lnTo>
                <a:lnTo>
                  <a:pt x="21202" y="17750"/>
                </a:lnTo>
                <a:lnTo>
                  <a:pt x="19378" y="20085"/>
                </a:lnTo>
                <a:lnTo>
                  <a:pt x="17555" y="22666"/>
                </a:lnTo>
                <a:lnTo>
                  <a:pt x="16359" y="22192"/>
                </a:lnTo>
                <a:lnTo>
                  <a:pt x="15219" y="21698"/>
                </a:lnTo>
                <a:lnTo>
                  <a:pt x="14135" y="21110"/>
                </a:lnTo>
                <a:lnTo>
                  <a:pt x="15902" y="18509"/>
                </a:lnTo>
                <a:lnTo>
                  <a:pt x="13849" y="21432"/>
                </a:lnTo>
                <a:lnTo>
                  <a:pt x="14933" y="22021"/>
                </a:lnTo>
                <a:lnTo>
                  <a:pt x="16129" y="22552"/>
                </a:lnTo>
                <a:lnTo>
                  <a:pt x="17327" y="22989"/>
                </a:lnTo>
                <a:lnTo>
                  <a:pt x="15674" y="25368"/>
                </a:lnTo>
                <a:lnTo>
                  <a:pt x="14021" y="27904"/>
                </a:lnTo>
                <a:lnTo>
                  <a:pt x="12482" y="30657"/>
                </a:lnTo>
                <a:lnTo>
                  <a:pt x="11968" y="30440"/>
                </a:lnTo>
                <a:lnTo>
                  <a:pt x="11684" y="30332"/>
                </a:lnTo>
                <a:lnTo>
                  <a:pt x="10430" y="29846"/>
                </a:lnTo>
                <a:lnTo>
                  <a:pt x="9233" y="29254"/>
                </a:lnTo>
                <a:lnTo>
                  <a:pt x="8094" y="28660"/>
                </a:lnTo>
                <a:lnTo>
                  <a:pt x="9519" y="25799"/>
                </a:lnTo>
                <a:lnTo>
                  <a:pt x="7638" y="28390"/>
                </a:lnTo>
                <a:lnTo>
                  <a:pt x="6213" y="27634"/>
                </a:lnTo>
                <a:lnTo>
                  <a:pt x="4901" y="26716"/>
                </a:lnTo>
                <a:lnTo>
                  <a:pt x="3705" y="25799"/>
                </a:lnTo>
                <a:lnTo>
                  <a:pt x="5870" y="23369"/>
                </a:lnTo>
                <a:lnTo>
                  <a:pt x="5530" y="23103"/>
                </a:lnTo>
                <a:lnTo>
                  <a:pt x="3363" y="25529"/>
                </a:lnTo>
                <a:lnTo>
                  <a:pt x="2338" y="24665"/>
                </a:lnTo>
                <a:lnTo>
                  <a:pt x="1425" y="23748"/>
                </a:lnTo>
                <a:lnTo>
                  <a:pt x="684" y="22780"/>
                </a:lnTo>
                <a:lnTo>
                  <a:pt x="1139" y="24071"/>
                </a:lnTo>
                <a:lnTo>
                  <a:pt x="1995" y="24990"/>
                </a:lnTo>
                <a:lnTo>
                  <a:pt x="3079" y="25854"/>
                </a:lnTo>
                <a:lnTo>
                  <a:pt x="1995" y="27040"/>
                </a:lnTo>
                <a:lnTo>
                  <a:pt x="970" y="28282"/>
                </a:lnTo>
                <a:lnTo>
                  <a:pt x="0" y="29577"/>
                </a:lnTo>
                <a:lnTo>
                  <a:pt x="285" y="29954"/>
                </a:lnTo>
                <a:lnTo>
                  <a:pt x="1311" y="28605"/>
                </a:lnTo>
                <a:lnTo>
                  <a:pt x="2338" y="27365"/>
                </a:lnTo>
                <a:lnTo>
                  <a:pt x="3419" y="26123"/>
                </a:lnTo>
                <a:lnTo>
                  <a:pt x="4559" y="27093"/>
                </a:lnTo>
                <a:lnTo>
                  <a:pt x="5929" y="28012"/>
                </a:lnTo>
                <a:lnTo>
                  <a:pt x="7352" y="28768"/>
                </a:lnTo>
                <a:lnTo>
                  <a:pt x="6213" y="30332"/>
                </a:lnTo>
                <a:lnTo>
                  <a:pt x="5129" y="32005"/>
                </a:lnTo>
                <a:lnTo>
                  <a:pt x="4104" y="33732"/>
                </a:lnTo>
                <a:lnTo>
                  <a:pt x="4559" y="34057"/>
                </a:lnTo>
                <a:lnTo>
                  <a:pt x="5586" y="32329"/>
                </a:lnTo>
                <a:lnTo>
                  <a:pt x="6670" y="30657"/>
                </a:lnTo>
                <a:lnTo>
                  <a:pt x="7810" y="29037"/>
                </a:lnTo>
                <a:lnTo>
                  <a:pt x="9006" y="29685"/>
                </a:lnTo>
                <a:lnTo>
                  <a:pt x="10202" y="30279"/>
                </a:lnTo>
                <a:lnTo>
                  <a:pt x="11513" y="30818"/>
                </a:lnTo>
                <a:lnTo>
                  <a:pt x="11968" y="30979"/>
                </a:lnTo>
                <a:lnTo>
                  <a:pt x="12254" y="31088"/>
                </a:lnTo>
                <a:lnTo>
                  <a:pt x="11171" y="32977"/>
                </a:lnTo>
                <a:lnTo>
                  <a:pt x="10146" y="34974"/>
                </a:lnTo>
                <a:lnTo>
                  <a:pt x="9233" y="37024"/>
                </a:lnTo>
                <a:lnTo>
                  <a:pt x="9747" y="37349"/>
                </a:lnTo>
                <a:lnTo>
                  <a:pt x="10716" y="35243"/>
                </a:lnTo>
                <a:lnTo>
                  <a:pt x="11741" y="33246"/>
                </a:lnTo>
                <a:lnTo>
                  <a:pt x="12824" y="31304"/>
                </a:lnTo>
                <a:lnTo>
                  <a:pt x="14478" y="31951"/>
                </a:lnTo>
                <a:lnTo>
                  <a:pt x="16188" y="32491"/>
                </a:lnTo>
                <a:lnTo>
                  <a:pt x="17954" y="32977"/>
                </a:lnTo>
                <a:lnTo>
                  <a:pt x="18181" y="32491"/>
                </a:lnTo>
                <a:lnTo>
                  <a:pt x="16415" y="32005"/>
                </a:lnTo>
                <a:lnTo>
                  <a:pt x="14705" y="31465"/>
                </a:lnTo>
                <a:lnTo>
                  <a:pt x="13052" y="30871"/>
                </a:lnTo>
                <a:lnTo>
                  <a:pt x="14591" y="28120"/>
                </a:lnTo>
                <a:lnTo>
                  <a:pt x="16188" y="25584"/>
                </a:lnTo>
                <a:lnTo>
                  <a:pt x="17839" y="23217"/>
                </a:lnTo>
                <a:lnTo>
                  <a:pt x="19150" y="23692"/>
                </a:lnTo>
                <a:lnTo>
                  <a:pt x="20518" y="24128"/>
                </a:lnTo>
                <a:lnTo>
                  <a:pt x="21887" y="24504"/>
                </a:lnTo>
                <a:lnTo>
                  <a:pt x="22115" y="24071"/>
                </a:lnTo>
                <a:lnTo>
                  <a:pt x="20747" y="23748"/>
                </a:lnTo>
                <a:lnTo>
                  <a:pt x="19378" y="23312"/>
                </a:lnTo>
                <a:lnTo>
                  <a:pt x="18069" y="22837"/>
                </a:lnTo>
                <a:lnTo>
                  <a:pt x="19891" y="20293"/>
                </a:lnTo>
                <a:lnTo>
                  <a:pt x="21657" y="17977"/>
                </a:lnTo>
                <a:lnTo>
                  <a:pt x="23367" y="15927"/>
                </a:lnTo>
                <a:lnTo>
                  <a:pt x="24280" y="16250"/>
                </a:lnTo>
                <a:lnTo>
                  <a:pt x="25248" y="16516"/>
                </a:lnTo>
                <a:lnTo>
                  <a:pt x="26217" y="16781"/>
                </a:lnTo>
                <a:lnTo>
                  <a:pt x="24908" y="18946"/>
                </a:lnTo>
                <a:lnTo>
                  <a:pt x="23482" y="21432"/>
                </a:lnTo>
                <a:lnTo>
                  <a:pt x="22628" y="24234"/>
                </a:lnTo>
                <a:lnTo>
                  <a:pt x="23996" y="21527"/>
                </a:lnTo>
                <a:lnTo>
                  <a:pt x="25363" y="19059"/>
                </a:lnTo>
                <a:lnTo>
                  <a:pt x="26674" y="16895"/>
                </a:lnTo>
                <a:lnTo>
                  <a:pt x="27643" y="17104"/>
                </a:lnTo>
                <a:lnTo>
                  <a:pt x="28612" y="17275"/>
                </a:lnTo>
                <a:lnTo>
                  <a:pt x="29580" y="17427"/>
                </a:lnTo>
                <a:lnTo>
                  <a:pt x="30094" y="17484"/>
                </a:lnTo>
                <a:lnTo>
                  <a:pt x="30207" y="17161"/>
                </a:lnTo>
                <a:lnTo>
                  <a:pt x="30948" y="15168"/>
                </a:lnTo>
                <a:lnTo>
                  <a:pt x="31632" y="13326"/>
                </a:lnTo>
                <a:lnTo>
                  <a:pt x="32259" y="11713"/>
                </a:lnTo>
                <a:lnTo>
                  <a:pt x="32887" y="11827"/>
                </a:lnTo>
                <a:lnTo>
                  <a:pt x="33570" y="11883"/>
                </a:lnTo>
                <a:lnTo>
                  <a:pt x="34255" y="11921"/>
                </a:lnTo>
                <a:lnTo>
                  <a:pt x="33969" y="13554"/>
                </a:lnTo>
                <a:lnTo>
                  <a:pt x="33969" y="17484"/>
                </a:lnTo>
                <a:lnTo>
                  <a:pt x="34255" y="15434"/>
                </a:lnTo>
                <a:lnTo>
                  <a:pt x="34482" y="13611"/>
                </a:lnTo>
                <a:lnTo>
                  <a:pt x="34653" y="11921"/>
                </a:lnTo>
                <a:lnTo>
                  <a:pt x="35109" y="11978"/>
                </a:lnTo>
                <a:lnTo>
                  <a:pt x="35906" y="11978"/>
                </a:lnTo>
                <a:lnTo>
                  <a:pt x="36363" y="11921"/>
                </a:lnTo>
                <a:lnTo>
                  <a:pt x="36534" y="13611"/>
                </a:lnTo>
                <a:lnTo>
                  <a:pt x="36706" y="15434"/>
                </a:lnTo>
                <a:lnTo>
                  <a:pt x="36877" y="17484"/>
                </a:lnTo>
                <a:lnTo>
                  <a:pt x="37104" y="20236"/>
                </a:lnTo>
                <a:lnTo>
                  <a:pt x="37276" y="22837"/>
                </a:lnTo>
                <a:lnTo>
                  <a:pt x="37503" y="25691"/>
                </a:lnTo>
                <a:lnTo>
                  <a:pt x="37674" y="20180"/>
                </a:lnTo>
                <a:lnTo>
                  <a:pt x="37447" y="17863"/>
                </a:lnTo>
                <a:lnTo>
                  <a:pt x="38528" y="17807"/>
                </a:lnTo>
                <a:lnTo>
                  <a:pt x="39612" y="17712"/>
                </a:lnTo>
                <a:lnTo>
                  <a:pt x="40637" y="17598"/>
                </a:lnTo>
                <a:lnTo>
                  <a:pt x="41036" y="17161"/>
                </a:lnTo>
                <a:lnTo>
                  <a:pt x="40353" y="15168"/>
                </a:lnTo>
                <a:lnTo>
                  <a:pt x="39727" y="13326"/>
                </a:lnTo>
                <a:lnTo>
                  <a:pt x="39157" y="11713"/>
                </a:lnTo>
                <a:lnTo>
                  <a:pt x="39727" y="11656"/>
                </a:lnTo>
                <a:lnTo>
                  <a:pt x="40296" y="11561"/>
                </a:lnTo>
                <a:lnTo>
                  <a:pt x="40866" y="11447"/>
                </a:lnTo>
                <a:lnTo>
                  <a:pt x="41835" y="12947"/>
                </a:lnTo>
                <a:lnTo>
                  <a:pt x="42860" y="14731"/>
                </a:lnTo>
                <a:lnTo>
                  <a:pt x="43944" y="16686"/>
                </a:lnTo>
                <a:lnTo>
                  <a:pt x="44399" y="16573"/>
                </a:lnTo>
                <a:lnTo>
                  <a:pt x="43315" y="14636"/>
                </a:lnTo>
                <a:lnTo>
                  <a:pt x="42234" y="12909"/>
                </a:lnTo>
                <a:lnTo>
                  <a:pt x="41265" y="11333"/>
                </a:lnTo>
                <a:lnTo>
                  <a:pt x="41835" y="11219"/>
                </a:lnTo>
                <a:lnTo>
                  <a:pt x="42405" y="11067"/>
                </a:lnTo>
                <a:lnTo>
                  <a:pt x="42975" y="10858"/>
                </a:lnTo>
                <a:lnTo>
                  <a:pt x="43146" y="10536"/>
                </a:lnTo>
                <a:lnTo>
                  <a:pt x="39668" y="6853"/>
                </a:lnTo>
                <a:lnTo>
                  <a:pt x="36990" y="4708"/>
                </a:lnTo>
                <a:lnTo>
                  <a:pt x="36077" y="4005"/>
                </a:lnTo>
                <a:lnTo>
                  <a:pt x="36706" y="4708"/>
                </a:lnTo>
                <a:lnTo>
                  <a:pt x="39326" y="6910"/>
                </a:lnTo>
                <a:lnTo>
                  <a:pt x="42804" y="10631"/>
                </a:lnTo>
                <a:lnTo>
                  <a:pt x="42234" y="10801"/>
                </a:lnTo>
                <a:lnTo>
                  <a:pt x="41664" y="10953"/>
                </a:lnTo>
                <a:lnTo>
                  <a:pt x="41094" y="11067"/>
                </a:lnTo>
                <a:lnTo>
                  <a:pt x="40695" y="11181"/>
                </a:lnTo>
                <a:lnTo>
                  <a:pt x="40182" y="11276"/>
                </a:lnTo>
                <a:lnTo>
                  <a:pt x="39612" y="11390"/>
                </a:lnTo>
                <a:lnTo>
                  <a:pt x="39042" y="11447"/>
                </a:lnTo>
                <a:lnTo>
                  <a:pt x="38699" y="11770"/>
                </a:lnTo>
                <a:lnTo>
                  <a:pt x="39269" y="13383"/>
                </a:lnTo>
                <a:lnTo>
                  <a:pt x="39896" y="15225"/>
                </a:lnTo>
                <a:lnTo>
                  <a:pt x="40524" y="17218"/>
                </a:lnTo>
                <a:lnTo>
                  <a:pt x="39497" y="17332"/>
                </a:lnTo>
                <a:lnTo>
                  <a:pt x="38472" y="17427"/>
                </a:lnTo>
                <a:lnTo>
                  <a:pt x="37447" y="17484"/>
                </a:lnTo>
                <a:lnTo>
                  <a:pt x="37217" y="15434"/>
                </a:lnTo>
                <a:lnTo>
                  <a:pt x="36990" y="13554"/>
                </a:lnTo>
                <a:lnTo>
                  <a:pt x="36818" y="11921"/>
                </a:lnTo>
                <a:lnTo>
                  <a:pt x="37503" y="11921"/>
                </a:lnTo>
                <a:lnTo>
                  <a:pt x="36818" y="11656"/>
                </a:lnTo>
                <a:lnTo>
                  <a:pt x="36307" y="7403"/>
                </a:lnTo>
                <a:lnTo>
                  <a:pt x="35906" y="4651"/>
                </a:lnTo>
                <a:lnTo>
                  <a:pt x="36021" y="7498"/>
                </a:lnTo>
                <a:lnTo>
                  <a:pt x="36363" y="11656"/>
                </a:lnTo>
                <a:lnTo>
                  <a:pt x="34710" y="11656"/>
                </a:lnTo>
                <a:lnTo>
                  <a:pt x="35280" y="7441"/>
                </a:lnTo>
                <a:lnTo>
                  <a:pt x="35622" y="4746"/>
                </a:lnTo>
                <a:lnTo>
                  <a:pt x="35678" y="4005"/>
                </a:lnTo>
                <a:lnTo>
                  <a:pt x="35622" y="3682"/>
                </a:lnTo>
                <a:lnTo>
                  <a:pt x="35167" y="3189"/>
                </a:lnTo>
                <a:lnTo>
                  <a:pt x="33570" y="1461"/>
                </a:lnTo>
                <a:lnTo>
                  <a:pt x="31006" y="56"/>
                </a:lnTo>
                <a:lnTo>
                  <a:pt x="30549" y="0"/>
                </a:lnTo>
                <a:lnTo>
                  <a:pt x="30891" y="227"/>
                </a:lnTo>
                <a:lnTo>
                  <a:pt x="33115" y="1461"/>
                </a:lnTo>
                <a:lnTo>
                  <a:pt x="34710" y="2923"/>
                </a:lnTo>
                <a:lnTo>
                  <a:pt x="35336" y="3512"/>
                </a:lnTo>
                <a:lnTo>
                  <a:pt x="34426" y="2866"/>
                </a:lnTo>
                <a:lnTo>
                  <a:pt x="31632" y="1252"/>
                </a:lnTo>
                <a:lnTo>
                  <a:pt x="27985" y="227"/>
                </a:lnTo>
                <a:lnTo>
                  <a:pt x="31461" y="1461"/>
                </a:lnTo>
                <a:lnTo>
                  <a:pt x="34140" y="2923"/>
                </a:lnTo>
                <a:lnTo>
                  <a:pt x="35223" y="3512"/>
                </a:lnTo>
                <a:lnTo>
                  <a:pt x="33969" y="2980"/>
                </a:lnTo>
                <a:lnTo>
                  <a:pt x="30493" y="1784"/>
                </a:lnTo>
                <a:lnTo>
                  <a:pt x="25989" y="1082"/>
                </a:lnTo>
                <a:lnTo>
                  <a:pt x="30493" y="1955"/>
                </a:lnTo>
                <a:lnTo>
                  <a:pt x="34255" y="3246"/>
                </a:lnTo>
                <a:close/>
              </a:path>
            </a:pathLst>
          </a:custGeom>
          <a:solidFill>
            <a:srgbClr val="F7F8FC"/>
          </a:solidFill>
        </p:spPr>
        <p:txBody>
          <a:bodyPr wrap="square" lIns="0" tIns="0" rIns="0" bIns="0" rtlCol="0">
            <a:noAutofit/>
          </a:bodyPr>
          <a:lstStyle/>
          <a:p>
            <a:endParaRPr/>
          </a:p>
        </p:txBody>
      </p:sp>
      <p:sp>
        <p:nvSpPr>
          <p:cNvPr id="701" name="object 701"/>
          <p:cNvSpPr/>
          <p:nvPr/>
        </p:nvSpPr>
        <p:spPr>
          <a:xfrm>
            <a:off x="403699" y="691220"/>
            <a:ext cx="14933" cy="12719"/>
          </a:xfrm>
          <a:custGeom>
            <a:avLst/>
            <a:gdLst/>
            <a:ahLst/>
            <a:cxnLst/>
            <a:rect l="l" t="t" r="r" b="b"/>
            <a:pathLst>
              <a:path w="14933" h="12719">
                <a:moveTo>
                  <a:pt x="9632" y="1613"/>
                </a:moveTo>
                <a:lnTo>
                  <a:pt x="9346" y="1765"/>
                </a:lnTo>
                <a:lnTo>
                  <a:pt x="10146" y="1442"/>
                </a:lnTo>
                <a:lnTo>
                  <a:pt x="11056" y="1177"/>
                </a:lnTo>
                <a:lnTo>
                  <a:pt x="12083" y="854"/>
                </a:lnTo>
                <a:lnTo>
                  <a:pt x="11455" y="1385"/>
                </a:lnTo>
                <a:lnTo>
                  <a:pt x="10828" y="1993"/>
                </a:lnTo>
                <a:lnTo>
                  <a:pt x="10202" y="2638"/>
                </a:lnTo>
                <a:lnTo>
                  <a:pt x="7866" y="3436"/>
                </a:lnTo>
                <a:lnTo>
                  <a:pt x="5814" y="4366"/>
                </a:lnTo>
                <a:lnTo>
                  <a:pt x="4160" y="5277"/>
                </a:lnTo>
                <a:lnTo>
                  <a:pt x="3762" y="5657"/>
                </a:lnTo>
                <a:lnTo>
                  <a:pt x="5415" y="4802"/>
                </a:lnTo>
                <a:lnTo>
                  <a:pt x="7524" y="3815"/>
                </a:lnTo>
                <a:lnTo>
                  <a:pt x="9975" y="2961"/>
                </a:lnTo>
                <a:lnTo>
                  <a:pt x="9689" y="3341"/>
                </a:lnTo>
                <a:lnTo>
                  <a:pt x="9346" y="3663"/>
                </a:lnTo>
                <a:lnTo>
                  <a:pt x="9119" y="4100"/>
                </a:lnTo>
                <a:lnTo>
                  <a:pt x="8776" y="4518"/>
                </a:lnTo>
                <a:lnTo>
                  <a:pt x="8549" y="5011"/>
                </a:lnTo>
                <a:lnTo>
                  <a:pt x="8321" y="5543"/>
                </a:lnTo>
                <a:lnTo>
                  <a:pt x="5586" y="6625"/>
                </a:lnTo>
                <a:lnTo>
                  <a:pt x="3077" y="7973"/>
                </a:lnTo>
                <a:lnTo>
                  <a:pt x="797" y="9378"/>
                </a:lnTo>
                <a:lnTo>
                  <a:pt x="968" y="8998"/>
                </a:lnTo>
                <a:lnTo>
                  <a:pt x="626" y="9548"/>
                </a:lnTo>
                <a:lnTo>
                  <a:pt x="342" y="10080"/>
                </a:lnTo>
                <a:lnTo>
                  <a:pt x="56" y="10631"/>
                </a:lnTo>
                <a:lnTo>
                  <a:pt x="342" y="10668"/>
                </a:lnTo>
                <a:lnTo>
                  <a:pt x="684" y="9757"/>
                </a:lnTo>
                <a:lnTo>
                  <a:pt x="2906" y="8295"/>
                </a:lnTo>
                <a:lnTo>
                  <a:pt x="5415" y="6948"/>
                </a:lnTo>
                <a:lnTo>
                  <a:pt x="8206" y="5828"/>
                </a:lnTo>
                <a:lnTo>
                  <a:pt x="7922" y="6568"/>
                </a:lnTo>
                <a:lnTo>
                  <a:pt x="7751" y="7327"/>
                </a:lnTo>
                <a:lnTo>
                  <a:pt x="7695" y="8144"/>
                </a:lnTo>
                <a:lnTo>
                  <a:pt x="5643" y="9169"/>
                </a:lnTo>
                <a:lnTo>
                  <a:pt x="3590" y="10346"/>
                </a:lnTo>
                <a:lnTo>
                  <a:pt x="1538" y="11694"/>
                </a:lnTo>
                <a:lnTo>
                  <a:pt x="1027" y="12016"/>
                </a:lnTo>
                <a:lnTo>
                  <a:pt x="513" y="12396"/>
                </a:lnTo>
                <a:lnTo>
                  <a:pt x="0" y="12719"/>
                </a:lnTo>
                <a:lnTo>
                  <a:pt x="569" y="12719"/>
                </a:lnTo>
                <a:lnTo>
                  <a:pt x="1139" y="12358"/>
                </a:lnTo>
                <a:lnTo>
                  <a:pt x="1709" y="11978"/>
                </a:lnTo>
                <a:lnTo>
                  <a:pt x="3705" y="10631"/>
                </a:lnTo>
                <a:lnTo>
                  <a:pt x="5699" y="9491"/>
                </a:lnTo>
                <a:lnTo>
                  <a:pt x="7695" y="8466"/>
                </a:lnTo>
                <a:lnTo>
                  <a:pt x="7695" y="9264"/>
                </a:lnTo>
                <a:lnTo>
                  <a:pt x="7808" y="10080"/>
                </a:lnTo>
                <a:lnTo>
                  <a:pt x="8094" y="10896"/>
                </a:lnTo>
                <a:lnTo>
                  <a:pt x="8094" y="7973"/>
                </a:lnTo>
                <a:lnTo>
                  <a:pt x="8150" y="7175"/>
                </a:lnTo>
                <a:lnTo>
                  <a:pt x="8377" y="6359"/>
                </a:lnTo>
                <a:lnTo>
                  <a:pt x="8663" y="5657"/>
                </a:lnTo>
                <a:lnTo>
                  <a:pt x="8776" y="5391"/>
                </a:lnTo>
                <a:lnTo>
                  <a:pt x="8947" y="4954"/>
                </a:lnTo>
                <a:lnTo>
                  <a:pt x="9175" y="4575"/>
                </a:lnTo>
                <a:lnTo>
                  <a:pt x="9405" y="4252"/>
                </a:lnTo>
                <a:lnTo>
                  <a:pt x="9745" y="3720"/>
                </a:lnTo>
                <a:lnTo>
                  <a:pt x="10146" y="3227"/>
                </a:lnTo>
                <a:lnTo>
                  <a:pt x="10544" y="2752"/>
                </a:lnTo>
                <a:lnTo>
                  <a:pt x="12595" y="2088"/>
                </a:lnTo>
                <a:lnTo>
                  <a:pt x="14874" y="1499"/>
                </a:lnTo>
                <a:lnTo>
                  <a:pt x="14933" y="1233"/>
                </a:lnTo>
                <a:lnTo>
                  <a:pt x="12824" y="1822"/>
                </a:lnTo>
                <a:lnTo>
                  <a:pt x="10828" y="2410"/>
                </a:lnTo>
                <a:lnTo>
                  <a:pt x="11455" y="1765"/>
                </a:lnTo>
                <a:lnTo>
                  <a:pt x="12140" y="1177"/>
                </a:lnTo>
                <a:lnTo>
                  <a:pt x="12824" y="645"/>
                </a:lnTo>
                <a:lnTo>
                  <a:pt x="13223" y="0"/>
                </a:lnTo>
                <a:lnTo>
                  <a:pt x="12482" y="531"/>
                </a:lnTo>
                <a:lnTo>
                  <a:pt x="11626" y="797"/>
                </a:lnTo>
                <a:lnTo>
                  <a:pt x="10885" y="1063"/>
                </a:lnTo>
                <a:lnTo>
                  <a:pt x="10202" y="1290"/>
                </a:lnTo>
                <a:lnTo>
                  <a:pt x="9632" y="1613"/>
                </a:lnTo>
                <a:close/>
              </a:path>
            </a:pathLst>
          </a:custGeom>
          <a:solidFill>
            <a:srgbClr val="F7F8FC"/>
          </a:solidFill>
        </p:spPr>
        <p:txBody>
          <a:bodyPr wrap="square" lIns="0" tIns="0" rIns="0" bIns="0" rtlCol="0">
            <a:noAutofit/>
          </a:bodyPr>
          <a:lstStyle/>
          <a:p>
            <a:endParaRPr/>
          </a:p>
        </p:txBody>
      </p:sp>
      <p:sp>
        <p:nvSpPr>
          <p:cNvPr id="702" name="object 702"/>
          <p:cNvSpPr/>
          <p:nvPr/>
        </p:nvSpPr>
        <p:spPr>
          <a:xfrm>
            <a:off x="403073" y="696440"/>
            <a:ext cx="20461" cy="20459"/>
          </a:xfrm>
          <a:custGeom>
            <a:avLst/>
            <a:gdLst/>
            <a:ahLst/>
            <a:cxnLst/>
            <a:rect l="l" t="t" r="r" b="b"/>
            <a:pathLst>
              <a:path w="20461" h="20459">
                <a:moveTo>
                  <a:pt x="17440" y="1252"/>
                </a:moveTo>
                <a:lnTo>
                  <a:pt x="14762" y="2372"/>
                </a:lnTo>
                <a:lnTo>
                  <a:pt x="11912" y="3777"/>
                </a:lnTo>
                <a:lnTo>
                  <a:pt x="9062" y="5448"/>
                </a:lnTo>
                <a:lnTo>
                  <a:pt x="8776" y="4708"/>
                </a:lnTo>
                <a:lnTo>
                  <a:pt x="8833" y="5941"/>
                </a:lnTo>
                <a:lnTo>
                  <a:pt x="9004" y="6435"/>
                </a:lnTo>
                <a:lnTo>
                  <a:pt x="9290" y="7081"/>
                </a:lnTo>
                <a:lnTo>
                  <a:pt x="9689" y="7669"/>
                </a:lnTo>
                <a:lnTo>
                  <a:pt x="10087" y="8258"/>
                </a:lnTo>
                <a:lnTo>
                  <a:pt x="7636" y="10042"/>
                </a:lnTo>
                <a:lnTo>
                  <a:pt x="5185" y="12035"/>
                </a:lnTo>
                <a:lnTo>
                  <a:pt x="2849" y="14256"/>
                </a:lnTo>
                <a:lnTo>
                  <a:pt x="2507" y="14579"/>
                </a:lnTo>
                <a:lnTo>
                  <a:pt x="1653" y="15377"/>
                </a:lnTo>
                <a:lnTo>
                  <a:pt x="797" y="16250"/>
                </a:lnTo>
                <a:lnTo>
                  <a:pt x="0" y="17167"/>
                </a:lnTo>
                <a:lnTo>
                  <a:pt x="112" y="17544"/>
                </a:lnTo>
                <a:lnTo>
                  <a:pt x="968" y="16628"/>
                </a:lnTo>
                <a:lnTo>
                  <a:pt x="1881" y="15718"/>
                </a:lnTo>
                <a:lnTo>
                  <a:pt x="2734" y="14845"/>
                </a:lnTo>
                <a:lnTo>
                  <a:pt x="3532" y="15870"/>
                </a:lnTo>
                <a:lnTo>
                  <a:pt x="3077" y="14579"/>
                </a:lnTo>
                <a:lnTo>
                  <a:pt x="5413" y="12301"/>
                </a:lnTo>
                <a:lnTo>
                  <a:pt x="7864" y="10308"/>
                </a:lnTo>
                <a:lnTo>
                  <a:pt x="10315" y="8523"/>
                </a:lnTo>
                <a:lnTo>
                  <a:pt x="10885" y="9340"/>
                </a:lnTo>
                <a:lnTo>
                  <a:pt x="11626" y="10042"/>
                </a:lnTo>
                <a:lnTo>
                  <a:pt x="12424" y="10744"/>
                </a:lnTo>
                <a:lnTo>
                  <a:pt x="10144" y="12681"/>
                </a:lnTo>
                <a:lnTo>
                  <a:pt x="7922" y="14902"/>
                </a:lnTo>
                <a:lnTo>
                  <a:pt x="8263" y="15168"/>
                </a:lnTo>
                <a:lnTo>
                  <a:pt x="10486" y="12966"/>
                </a:lnTo>
                <a:lnTo>
                  <a:pt x="12766" y="10953"/>
                </a:lnTo>
                <a:lnTo>
                  <a:pt x="13622" y="11656"/>
                </a:lnTo>
                <a:lnTo>
                  <a:pt x="14532" y="12301"/>
                </a:lnTo>
                <a:lnTo>
                  <a:pt x="15501" y="12852"/>
                </a:lnTo>
                <a:lnTo>
                  <a:pt x="15843" y="13004"/>
                </a:lnTo>
                <a:lnTo>
                  <a:pt x="13849" y="15225"/>
                </a:lnTo>
                <a:lnTo>
                  <a:pt x="11912" y="17598"/>
                </a:lnTo>
                <a:lnTo>
                  <a:pt x="10486" y="20459"/>
                </a:lnTo>
                <a:lnTo>
                  <a:pt x="12367" y="17867"/>
                </a:lnTo>
                <a:lnTo>
                  <a:pt x="14305" y="15433"/>
                </a:lnTo>
                <a:lnTo>
                  <a:pt x="16242" y="13231"/>
                </a:lnTo>
                <a:lnTo>
                  <a:pt x="18294" y="10308"/>
                </a:lnTo>
                <a:lnTo>
                  <a:pt x="16129" y="12681"/>
                </a:lnTo>
                <a:lnTo>
                  <a:pt x="15730" y="12472"/>
                </a:lnTo>
                <a:lnTo>
                  <a:pt x="14818" y="11978"/>
                </a:lnTo>
                <a:lnTo>
                  <a:pt x="13906" y="11333"/>
                </a:lnTo>
                <a:lnTo>
                  <a:pt x="13052" y="10687"/>
                </a:lnTo>
                <a:lnTo>
                  <a:pt x="15559" y="8523"/>
                </a:lnTo>
                <a:lnTo>
                  <a:pt x="18067" y="6587"/>
                </a:lnTo>
                <a:lnTo>
                  <a:pt x="20461" y="4973"/>
                </a:lnTo>
                <a:lnTo>
                  <a:pt x="20175" y="4746"/>
                </a:lnTo>
                <a:lnTo>
                  <a:pt x="17781" y="6378"/>
                </a:lnTo>
                <a:lnTo>
                  <a:pt x="15273" y="8258"/>
                </a:lnTo>
                <a:lnTo>
                  <a:pt x="12709" y="10422"/>
                </a:lnTo>
                <a:lnTo>
                  <a:pt x="11912" y="9776"/>
                </a:lnTo>
                <a:lnTo>
                  <a:pt x="11227" y="9074"/>
                </a:lnTo>
                <a:lnTo>
                  <a:pt x="10601" y="8314"/>
                </a:lnTo>
                <a:lnTo>
                  <a:pt x="13336" y="6378"/>
                </a:lnTo>
                <a:lnTo>
                  <a:pt x="16071" y="4708"/>
                </a:lnTo>
                <a:lnTo>
                  <a:pt x="18637" y="3303"/>
                </a:lnTo>
                <a:lnTo>
                  <a:pt x="18637" y="2980"/>
                </a:lnTo>
                <a:lnTo>
                  <a:pt x="18238" y="2429"/>
                </a:lnTo>
                <a:lnTo>
                  <a:pt x="17895" y="1898"/>
                </a:lnTo>
                <a:lnTo>
                  <a:pt x="17668" y="1404"/>
                </a:lnTo>
                <a:lnTo>
                  <a:pt x="17724" y="1955"/>
                </a:lnTo>
                <a:lnTo>
                  <a:pt x="18067" y="2486"/>
                </a:lnTo>
                <a:lnTo>
                  <a:pt x="18465" y="3018"/>
                </a:lnTo>
                <a:lnTo>
                  <a:pt x="15843" y="4423"/>
                </a:lnTo>
                <a:lnTo>
                  <a:pt x="13165" y="6112"/>
                </a:lnTo>
                <a:lnTo>
                  <a:pt x="10430" y="8049"/>
                </a:lnTo>
                <a:lnTo>
                  <a:pt x="10031" y="7498"/>
                </a:lnTo>
                <a:lnTo>
                  <a:pt x="9632" y="6910"/>
                </a:lnTo>
                <a:lnTo>
                  <a:pt x="9403" y="6321"/>
                </a:lnTo>
                <a:lnTo>
                  <a:pt x="9231" y="5941"/>
                </a:lnTo>
                <a:lnTo>
                  <a:pt x="9175" y="5771"/>
                </a:lnTo>
                <a:lnTo>
                  <a:pt x="12025" y="4043"/>
                </a:lnTo>
                <a:lnTo>
                  <a:pt x="14874" y="2657"/>
                </a:lnTo>
                <a:lnTo>
                  <a:pt x="17553" y="1518"/>
                </a:lnTo>
                <a:lnTo>
                  <a:pt x="17611" y="1195"/>
                </a:lnTo>
                <a:lnTo>
                  <a:pt x="17325" y="550"/>
                </a:lnTo>
                <a:lnTo>
                  <a:pt x="17154" y="0"/>
                </a:lnTo>
                <a:lnTo>
                  <a:pt x="17154" y="607"/>
                </a:lnTo>
                <a:lnTo>
                  <a:pt x="17440" y="1252"/>
                </a:lnTo>
                <a:close/>
              </a:path>
            </a:pathLst>
          </a:custGeom>
          <a:solidFill>
            <a:srgbClr val="F7F8FC"/>
          </a:solidFill>
        </p:spPr>
        <p:txBody>
          <a:bodyPr wrap="square" lIns="0" tIns="0" rIns="0" bIns="0" rtlCol="0">
            <a:noAutofit/>
          </a:bodyPr>
          <a:lstStyle/>
          <a:p>
            <a:endParaRPr/>
          </a:p>
        </p:txBody>
      </p:sp>
      <p:sp>
        <p:nvSpPr>
          <p:cNvPr id="703" name="object 703"/>
          <p:cNvSpPr/>
          <p:nvPr/>
        </p:nvSpPr>
        <p:spPr>
          <a:xfrm>
            <a:off x="412476" y="689169"/>
            <a:ext cx="12367" cy="7650"/>
          </a:xfrm>
          <a:custGeom>
            <a:avLst/>
            <a:gdLst/>
            <a:ahLst/>
            <a:cxnLst/>
            <a:rect l="l" t="t" r="r" b="b"/>
            <a:pathLst>
              <a:path w="12367" h="7650">
                <a:moveTo>
                  <a:pt x="2678" y="6625"/>
                </a:moveTo>
                <a:lnTo>
                  <a:pt x="5300" y="5771"/>
                </a:lnTo>
                <a:lnTo>
                  <a:pt x="7808" y="5125"/>
                </a:lnTo>
                <a:lnTo>
                  <a:pt x="7580" y="5979"/>
                </a:lnTo>
                <a:lnTo>
                  <a:pt x="7638" y="6473"/>
                </a:lnTo>
                <a:lnTo>
                  <a:pt x="7638" y="5923"/>
                </a:lnTo>
                <a:lnTo>
                  <a:pt x="7866" y="5125"/>
                </a:lnTo>
                <a:lnTo>
                  <a:pt x="10601" y="4423"/>
                </a:lnTo>
                <a:lnTo>
                  <a:pt x="7922" y="4897"/>
                </a:lnTo>
                <a:lnTo>
                  <a:pt x="8094" y="4366"/>
                </a:lnTo>
                <a:lnTo>
                  <a:pt x="8377" y="3777"/>
                </a:lnTo>
                <a:lnTo>
                  <a:pt x="8835" y="3113"/>
                </a:lnTo>
                <a:lnTo>
                  <a:pt x="11398" y="2695"/>
                </a:lnTo>
                <a:lnTo>
                  <a:pt x="9006" y="2847"/>
                </a:lnTo>
                <a:lnTo>
                  <a:pt x="9348" y="2410"/>
                </a:lnTo>
                <a:lnTo>
                  <a:pt x="9747" y="1993"/>
                </a:lnTo>
                <a:lnTo>
                  <a:pt x="10202" y="1499"/>
                </a:lnTo>
                <a:lnTo>
                  <a:pt x="11058" y="1385"/>
                </a:lnTo>
                <a:lnTo>
                  <a:pt x="11968" y="1347"/>
                </a:lnTo>
                <a:lnTo>
                  <a:pt x="11286" y="1177"/>
                </a:lnTo>
                <a:lnTo>
                  <a:pt x="10488" y="1233"/>
                </a:lnTo>
                <a:lnTo>
                  <a:pt x="11000" y="854"/>
                </a:lnTo>
                <a:lnTo>
                  <a:pt x="11628" y="417"/>
                </a:lnTo>
                <a:lnTo>
                  <a:pt x="12367" y="0"/>
                </a:lnTo>
                <a:lnTo>
                  <a:pt x="12083" y="0"/>
                </a:lnTo>
                <a:lnTo>
                  <a:pt x="11513" y="360"/>
                </a:lnTo>
                <a:lnTo>
                  <a:pt x="10887" y="797"/>
                </a:lnTo>
                <a:lnTo>
                  <a:pt x="10317" y="1290"/>
                </a:lnTo>
                <a:lnTo>
                  <a:pt x="8150" y="1499"/>
                </a:lnTo>
                <a:lnTo>
                  <a:pt x="6156" y="1936"/>
                </a:lnTo>
                <a:lnTo>
                  <a:pt x="4446" y="2410"/>
                </a:lnTo>
                <a:lnTo>
                  <a:pt x="4446" y="2050"/>
                </a:lnTo>
                <a:lnTo>
                  <a:pt x="4048" y="2695"/>
                </a:lnTo>
                <a:lnTo>
                  <a:pt x="5757" y="2259"/>
                </a:lnTo>
                <a:lnTo>
                  <a:pt x="7808" y="1765"/>
                </a:lnTo>
                <a:lnTo>
                  <a:pt x="10031" y="1556"/>
                </a:lnTo>
                <a:lnTo>
                  <a:pt x="9576" y="1993"/>
                </a:lnTo>
                <a:lnTo>
                  <a:pt x="9177" y="2410"/>
                </a:lnTo>
                <a:lnTo>
                  <a:pt x="8891" y="2847"/>
                </a:lnTo>
                <a:lnTo>
                  <a:pt x="8492" y="2904"/>
                </a:lnTo>
                <a:lnTo>
                  <a:pt x="6156" y="3284"/>
                </a:lnTo>
                <a:lnTo>
                  <a:pt x="6098" y="3549"/>
                </a:lnTo>
                <a:lnTo>
                  <a:pt x="8549" y="3113"/>
                </a:lnTo>
                <a:lnTo>
                  <a:pt x="8720" y="3113"/>
                </a:lnTo>
                <a:lnTo>
                  <a:pt x="8321" y="3777"/>
                </a:lnTo>
                <a:lnTo>
                  <a:pt x="8037" y="4366"/>
                </a:lnTo>
                <a:lnTo>
                  <a:pt x="7866" y="4897"/>
                </a:lnTo>
                <a:lnTo>
                  <a:pt x="5359" y="5543"/>
                </a:lnTo>
                <a:lnTo>
                  <a:pt x="2678" y="6359"/>
                </a:lnTo>
                <a:lnTo>
                  <a:pt x="0" y="7441"/>
                </a:lnTo>
                <a:lnTo>
                  <a:pt x="0" y="7650"/>
                </a:lnTo>
                <a:lnTo>
                  <a:pt x="2678" y="6625"/>
                </a:lnTo>
                <a:close/>
              </a:path>
            </a:pathLst>
          </a:custGeom>
          <a:solidFill>
            <a:srgbClr val="F7F8FC"/>
          </a:solidFill>
        </p:spPr>
        <p:txBody>
          <a:bodyPr wrap="square" lIns="0" tIns="0" rIns="0" bIns="0" rtlCol="0">
            <a:noAutofit/>
          </a:bodyPr>
          <a:lstStyle/>
          <a:p>
            <a:endParaRPr/>
          </a:p>
        </p:txBody>
      </p:sp>
      <p:sp>
        <p:nvSpPr>
          <p:cNvPr id="704" name="object 704"/>
          <p:cNvSpPr/>
          <p:nvPr/>
        </p:nvSpPr>
        <p:spPr>
          <a:xfrm>
            <a:off x="420854" y="705666"/>
            <a:ext cx="17897" cy="25425"/>
          </a:xfrm>
          <a:custGeom>
            <a:avLst/>
            <a:gdLst/>
            <a:ahLst/>
            <a:cxnLst/>
            <a:rect l="l" t="t" r="r" b="b"/>
            <a:pathLst>
              <a:path w="17897" h="25425">
                <a:moveTo>
                  <a:pt x="15730" y="25425"/>
                </a:moveTo>
                <a:lnTo>
                  <a:pt x="16016" y="25425"/>
                </a:lnTo>
                <a:lnTo>
                  <a:pt x="16244" y="22727"/>
                </a:lnTo>
                <a:lnTo>
                  <a:pt x="16472" y="20136"/>
                </a:lnTo>
                <a:lnTo>
                  <a:pt x="16699" y="17600"/>
                </a:lnTo>
                <a:lnTo>
                  <a:pt x="17499" y="17655"/>
                </a:lnTo>
                <a:lnTo>
                  <a:pt x="17897" y="17169"/>
                </a:lnTo>
                <a:lnTo>
                  <a:pt x="17098" y="17114"/>
                </a:lnTo>
                <a:lnTo>
                  <a:pt x="16758" y="17114"/>
                </a:lnTo>
                <a:lnTo>
                  <a:pt x="17041" y="14146"/>
                </a:lnTo>
                <a:lnTo>
                  <a:pt x="16929" y="8641"/>
                </a:lnTo>
                <a:lnTo>
                  <a:pt x="16586" y="11285"/>
                </a:lnTo>
                <a:lnTo>
                  <a:pt x="16300" y="14093"/>
                </a:lnTo>
                <a:lnTo>
                  <a:pt x="16016" y="17060"/>
                </a:lnTo>
                <a:lnTo>
                  <a:pt x="13908" y="16952"/>
                </a:lnTo>
                <a:lnTo>
                  <a:pt x="11799" y="16736"/>
                </a:lnTo>
                <a:lnTo>
                  <a:pt x="9747" y="16413"/>
                </a:lnTo>
                <a:lnTo>
                  <a:pt x="10488" y="13499"/>
                </a:lnTo>
                <a:lnTo>
                  <a:pt x="11286" y="10746"/>
                </a:lnTo>
                <a:lnTo>
                  <a:pt x="12083" y="8157"/>
                </a:lnTo>
                <a:lnTo>
                  <a:pt x="13678" y="8371"/>
                </a:lnTo>
                <a:lnTo>
                  <a:pt x="12198" y="7724"/>
                </a:lnTo>
                <a:lnTo>
                  <a:pt x="13052" y="4973"/>
                </a:lnTo>
                <a:lnTo>
                  <a:pt x="13908" y="2373"/>
                </a:lnTo>
                <a:lnTo>
                  <a:pt x="14705" y="56"/>
                </a:lnTo>
                <a:lnTo>
                  <a:pt x="14192" y="0"/>
                </a:lnTo>
                <a:lnTo>
                  <a:pt x="13338" y="2335"/>
                </a:lnTo>
                <a:lnTo>
                  <a:pt x="12482" y="4859"/>
                </a:lnTo>
                <a:lnTo>
                  <a:pt x="11570" y="7616"/>
                </a:lnTo>
                <a:lnTo>
                  <a:pt x="10089" y="7401"/>
                </a:lnTo>
                <a:lnTo>
                  <a:pt x="8663" y="7130"/>
                </a:lnTo>
                <a:lnTo>
                  <a:pt x="7240" y="6807"/>
                </a:lnTo>
                <a:lnTo>
                  <a:pt x="8094" y="4005"/>
                </a:lnTo>
                <a:lnTo>
                  <a:pt x="6726" y="6644"/>
                </a:lnTo>
                <a:lnTo>
                  <a:pt x="6498" y="7077"/>
                </a:lnTo>
                <a:lnTo>
                  <a:pt x="5244" y="9560"/>
                </a:lnTo>
                <a:lnTo>
                  <a:pt x="3989" y="12204"/>
                </a:lnTo>
                <a:lnTo>
                  <a:pt x="2793" y="15063"/>
                </a:lnTo>
                <a:lnTo>
                  <a:pt x="2565" y="15549"/>
                </a:lnTo>
                <a:lnTo>
                  <a:pt x="1709" y="17708"/>
                </a:lnTo>
                <a:lnTo>
                  <a:pt x="799" y="19974"/>
                </a:lnTo>
                <a:lnTo>
                  <a:pt x="0" y="22294"/>
                </a:lnTo>
                <a:lnTo>
                  <a:pt x="628" y="22511"/>
                </a:lnTo>
                <a:lnTo>
                  <a:pt x="1425" y="20136"/>
                </a:lnTo>
                <a:lnTo>
                  <a:pt x="2279" y="17869"/>
                </a:lnTo>
                <a:lnTo>
                  <a:pt x="3192" y="15657"/>
                </a:lnTo>
                <a:lnTo>
                  <a:pt x="5073" y="16143"/>
                </a:lnTo>
                <a:lnTo>
                  <a:pt x="3363" y="15171"/>
                </a:lnTo>
                <a:lnTo>
                  <a:pt x="4559" y="12366"/>
                </a:lnTo>
                <a:lnTo>
                  <a:pt x="5814" y="9666"/>
                </a:lnTo>
                <a:lnTo>
                  <a:pt x="7068" y="7185"/>
                </a:lnTo>
                <a:lnTo>
                  <a:pt x="8492" y="7563"/>
                </a:lnTo>
                <a:lnTo>
                  <a:pt x="9975" y="7832"/>
                </a:lnTo>
                <a:lnTo>
                  <a:pt x="11457" y="8102"/>
                </a:lnTo>
                <a:lnTo>
                  <a:pt x="10659" y="10638"/>
                </a:lnTo>
                <a:lnTo>
                  <a:pt x="9860" y="13444"/>
                </a:lnTo>
                <a:lnTo>
                  <a:pt x="9119" y="16358"/>
                </a:lnTo>
                <a:lnTo>
                  <a:pt x="9006" y="16844"/>
                </a:lnTo>
                <a:lnTo>
                  <a:pt x="8380" y="19219"/>
                </a:lnTo>
                <a:lnTo>
                  <a:pt x="7810" y="21755"/>
                </a:lnTo>
                <a:lnTo>
                  <a:pt x="7296" y="24291"/>
                </a:lnTo>
                <a:lnTo>
                  <a:pt x="7751" y="24400"/>
                </a:lnTo>
                <a:lnTo>
                  <a:pt x="7979" y="24455"/>
                </a:lnTo>
                <a:lnTo>
                  <a:pt x="8492" y="21863"/>
                </a:lnTo>
                <a:lnTo>
                  <a:pt x="9062" y="19327"/>
                </a:lnTo>
                <a:lnTo>
                  <a:pt x="9632" y="16952"/>
                </a:lnTo>
                <a:lnTo>
                  <a:pt x="11684" y="17222"/>
                </a:lnTo>
                <a:lnTo>
                  <a:pt x="13793" y="17438"/>
                </a:lnTo>
                <a:lnTo>
                  <a:pt x="15958" y="17600"/>
                </a:lnTo>
                <a:lnTo>
                  <a:pt x="15674" y="20083"/>
                </a:lnTo>
                <a:lnTo>
                  <a:pt x="15446" y="22672"/>
                </a:lnTo>
                <a:lnTo>
                  <a:pt x="15219" y="25372"/>
                </a:lnTo>
                <a:lnTo>
                  <a:pt x="15730" y="25425"/>
                </a:lnTo>
                <a:close/>
              </a:path>
            </a:pathLst>
          </a:custGeom>
          <a:solidFill>
            <a:srgbClr val="F7F8FC"/>
          </a:solidFill>
        </p:spPr>
        <p:txBody>
          <a:bodyPr wrap="square" lIns="0" tIns="0" rIns="0" bIns="0" rtlCol="0">
            <a:noAutofit/>
          </a:bodyPr>
          <a:lstStyle/>
          <a:p>
            <a:endParaRPr/>
          </a:p>
        </p:txBody>
      </p:sp>
      <p:sp>
        <p:nvSpPr>
          <p:cNvPr id="705" name="object 705"/>
          <p:cNvSpPr/>
          <p:nvPr/>
        </p:nvSpPr>
        <p:spPr>
          <a:xfrm>
            <a:off x="438238" y="687271"/>
            <a:ext cx="40804" cy="33892"/>
          </a:xfrm>
          <a:custGeom>
            <a:avLst/>
            <a:gdLst/>
            <a:ahLst/>
            <a:cxnLst/>
            <a:rect l="l" t="t" r="r" b="b"/>
            <a:pathLst>
              <a:path w="40804" h="33892">
                <a:moveTo>
                  <a:pt x="2108" y="1404"/>
                </a:moveTo>
                <a:lnTo>
                  <a:pt x="2507" y="2752"/>
                </a:lnTo>
                <a:lnTo>
                  <a:pt x="2734" y="3986"/>
                </a:lnTo>
                <a:lnTo>
                  <a:pt x="2849" y="4480"/>
                </a:lnTo>
                <a:lnTo>
                  <a:pt x="2622" y="3891"/>
                </a:lnTo>
                <a:lnTo>
                  <a:pt x="1937" y="2373"/>
                </a:lnTo>
                <a:lnTo>
                  <a:pt x="513" y="968"/>
                </a:lnTo>
                <a:lnTo>
                  <a:pt x="0" y="816"/>
                </a:lnTo>
                <a:lnTo>
                  <a:pt x="342" y="1139"/>
                </a:lnTo>
                <a:lnTo>
                  <a:pt x="1824" y="2581"/>
                </a:lnTo>
                <a:lnTo>
                  <a:pt x="2563" y="4214"/>
                </a:lnTo>
                <a:lnTo>
                  <a:pt x="2849" y="4651"/>
                </a:lnTo>
                <a:lnTo>
                  <a:pt x="2906" y="4973"/>
                </a:lnTo>
                <a:lnTo>
                  <a:pt x="2964" y="5771"/>
                </a:lnTo>
                <a:lnTo>
                  <a:pt x="3248" y="8466"/>
                </a:lnTo>
                <a:lnTo>
                  <a:pt x="3133" y="5619"/>
                </a:lnTo>
                <a:lnTo>
                  <a:pt x="2964" y="4916"/>
                </a:lnTo>
                <a:lnTo>
                  <a:pt x="3248" y="5619"/>
                </a:lnTo>
                <a:lnTo>
                  <a:pt x="4388" y="8258"/>
                </a:lnTo>
                <a:lnTo>
                  <a:pt x="5870" y="12472"/>
                </a:lnTo>
                <a:lnTo>
                  <a:pt x="5244" y="12529"/>
                </a:lnTo>
                <a:lnTo>
                  <a:pt x="4674" y="12567"/>
                </a:lnTo>
                <a:lnTo>
                  <a:pt x="4046" y="12624"/>
                </a:lnTo>
                <a:lnTo>
                  <a:pt x="4730" y="12890"/>
                </a:lnTo>
                <a:lnTo>
                  <a:pt x="5357" y="12852"/>
                </a:lnTo>
                <a:lnTo>
                  <a:pt x="5927" y="12738"/>
                </a:lnTo>
                <a:lnTo>
                  <a:pt x="6269" y="12415"/>
                </a:lnTo>
                <a:lnTo>
                  <a:pt x="4787" y="8523"/>
                </a:lnTo>
                <a:lnTo>
                  <a:pt x="3647" y="5998"/>
                </a:lnTo>
                <a:lnTo>
                  <a:pt x="3133" y="5068"/>
                </a:lnTo>
                <a:lnTo>
                  <a:pt x="3762" y="5941"/>
                </a:lnTo>
                <a:lnTo>
                  <a:pt x="5584" y="8371"/>
                </a:lnTo>
                <a:lnTo>
                  <a:pt x="7922" y="12149"/>
                </a:lnTo>
                <a:lnTo>
                  <a:pt x="8321" y="12035"/>
                </a:lnTo>
                <a:lnTo>
                  <a:pt x="5755" y="8201"/>
                </a:lnTo>
                <a:lnTo>
                  <a:pt x="3818" y="5714"/>
                </a:lnTo>
                <a:lnTo>
                  <a:pt x="3192" y="4973"/>
                </a:lnTo>
                <a:lnTo>
                  <a:pt x="3933" y="5676"/>
                </a:lnTo>
                <a:lnTo>
                  <a:pt x="3304" y="4973"/>
                </a:lnTo>
                <a:lnTo>
                  <a:pt x="4331" y="5619"/>
                </a:lnTo>
                <a:lnTo>
                  <a:pt x="3363" y="4973"/>
                </a:lnTo>
                <a:lnTo>
                  <a:pt x="4674" y="5505"/>
                </a:lnTo>
                <a:lnTo>
                  <a:pt x="8377" y="7024"/>
                </a:lnTo>
                <a:lnTo>
                  <a:pt x="13451" y="10042"/>
                </a:lnTo>
                <a:lnTo>
                  <a:pt x="12653" y="10517"/>
                </a:lnTo>
                <a:lnTo>
                  <a:pt x="12196" y="10744"/>
                </a:lnTo>
                <a:lnTo>
                  <a:pt x="11854" y="10896"/>
                </a:lnTo>
                <a:lnTo>
                  <a:pt x="11398" y="11124"/>
                </a:lnTo>
                <a:lnTo>
                  <a:pt x="10885" y="11276"/>
                </a:lnTo>
                <a:lnTo>
                  <a:pt x="10373" y="11504"/>
                </a:lnTo>
                <a:lnTo>
                  <a:pt x="10202" y="11827"/>
                </a:lnTo>
                <a:lnTo>
                  <a:pt x="11342" y="13061"/>
                </a:lnTo>
                <a:lnTo>
                  <a:pt x="12538" y="14408"/>
                </a:lnTo>
                <a:lnTo>
                  <a:pt x="13849" y="15965"/>
                </a:lnTo>
                <a:lnTo>
                  <a:pt x="14248" y="16516"/>
                </a:lnTo>
                <a:lnTo>
                  <a:pt x="14476" y="16781"/>
                </a:lnTo>
                <a:lnTo>
                  <a:pt x="13563" y="17047"/>
                </a:lnTo>
                <a:lnTo>
                  <a:pt x="12595" y="17332"/>
                </a:lnTo>
                <a:lnTo>
                  <a:pt x="11797" y="17863"/>
                </a:lnTo>
                <a:lnTo>
                  <a:pt x="12822" y="17655"/>
                </a:lnTo>
                <a:lnTo>
                  <a:pt x="13793" y="17370"/>
                </a:lnTo>
                <a:lnTo>
                  <a:pt x="14703" y="17047"/>
                </a:lnTo>
                <a:lnTo>
                  <a:pt x="16357" y="19154"/>
                </a:lnTo>
                <a:lnTo>
                  <a:pt x="18067" y="21470"/>
                </a:lnTo>
                <a:lnTo>
                  <a:pt x="19776" y="24071"/>
                </a:lnTo>
                <a:lnTo>
                  <a:pt x="18465" y="24546"/>
                </a:lnTo>
                <a:lnTo>
                  <a:pt x="17098" y="24926"/>
                </a:lnTo>
                <a:lnTo>
                  <a:pt x="15672" y="25256"/>
                </a:lnTo>
                <a:lnTo>
                  <a:pt x="15102" y="25364"/>
                </a:lnTo>
                <a:lnTo>
                  <a:pt x="13678" y="25689"/>
                </a:lnTo>
                <a:lnTo>
                  <a:pt x="12196" y="25958"/>
                </a:lnTo>
                <a:lnTo>
                  <a:pt x="10714" y="26175"/>
                </a:lnTo>
                <a:lnTo>
                  <a:pt x="10202" y="26659"/>
                </a:lnTo>
                <a:lnTo>
                  <a:pt x="10943" y="29303"/>
                </a:lnTo>
                <a:lnTo>
                  <a:pt x="10828" y="26606"/>
                </a:lnTo>
                <a:lnTo>
                  <a:pt x="12367" y="26389"/>
                </a:lnTo>
                <a:lnTo>
                  <a:pt x="13849" y="26120"/>
                </a:lnTo>
                <a:lnTo>
                  <a:pt x="15332" y="25797"/>
                </a:lnTo>
                <a:lnTo>
                  <a:pt x="16472" y="28278"/>
                </a:lnTo>
                <a:lnTo>
                  <a:pt x="17668" y="30978"/>
                </a:lnTo>
                <a:lnTo>
                  <a:pt x="18751" y="33892"/>
                </a:lnTo>
                <a:lnTo>
                  <a:pt x="19321" y="33728"/>
                </a:lnTo>
                <a:lnTo>
                  <a:pt x="18238" y="30869"/>
                </a:lnTo>
                <a:lnTo>
                  <a:pt x="17041" y="28170"/>
                </a:lnTo>
                <a:lnTo>
                  <a:pt x="15843" y="25689"/>
                </a:lnTo>
                <a:lnTo>
                  <a:pt x="17269" y="25311"/>
                </a:lnTo>
                <a:lnTo>
                  <a:pt x="18693" y="24926"/>
                </a:lnTo>
                <a:lnTo>
                  <a:pt x="20062" y="24451"/>
                </a:lnTo>
                <a:lnTo>
                  <a:pt x="21601" y="26822"/>
                </a:lnTo>
                <a:lnTo>
                  <a:pt x="23140" y="29411"/>
                </a:lnTo>
                <a:lnTo>
                  <a:pt x="22113" y="26659"/>
                </a:lnTo>
                <a:lnTo>
                  <a:pt x="20574" y="24223"/>
                </a:lnTo>
                <a:lnTo>
                  <a:pt x="21144" y="24014"/>
                </a:lnTo>
                <a:lnTo>
                  <a:pt x="21714" y="23805"/>
                </a:lnTo>
                <a:lnTo>
                  <a:pt x="22284" y="23578"/>
                </a:lnTo>
                <a:lnTo>
                  <a:pt x="22969" y="23312"/>
                </a:lnTo>
                <a:lnTo>
                  <a:pt x="23595" y="22989"/>
                </a:lnTo>
                <a:lnTo>
                  <a:pt x="24221" y="22666"/>
                </a:lnTo>
                <a:lnTo>
                  <a:pt x="26161" y="24888"/>
                </a:lnTo>
                <a:lnTo>
                  <a:pt x="28042" y="27361"/>
                </a:lnTo>
                <a:lnTo>
                  <a:pt x="29864" y="29951"/>
                </a:lnTo>
                <a:lnTo>
                  <a:pt x="30321" y="29736"/>
                </a:lnTo>
                <a:lnTo>
                  <a:pt x="28497" y="27092"/>
                </a:lnTo>
                <a:lnTo>
                  <a:pt x="26616" y="24660"/>
                </a:lnTo>
                <a:lnTo>
                  <a:pt x="24678" y="22458"/>
                </a:lnTo>
                <a:lnTo>
                  <a:pt x="25762" y="21850"/>
                </a:lnTo>
                <a:lnTo>
                  <a:pt x="26787" y="21262"/>
                </a:lnTo>
                <a:lnTo>
                  <a:pt x="27756" y="20559"/>
                </a:lnTo>
                <a:lnTo>
                  <a:pt x="29921" y="22553"/>
                </a:lnTo>
                <a:lnTo>
                  <a:pt x="32144" y="24831"/>
                </a:lnTo>
                <a:lnTo>
                  <a:pt x="30263" y="22287"/>
                </a:lnTo>
                <a:lnTo>
                  <a:pt x="28042" y="20293"/>
                </a:lnTo>
                <a:lnTo>
                  <a:pt x="28781" y="19705"/>
                </a:lnTo>
                <a:lnTo>
                  <a:pt x="29465" y="18566"/>
                </a:lnTo>
                <a:lnTo>
                  <a:pt x="28668" y="19325"/>
                </a:lnTo>
                <a:lnTo>
                  <a:pt x="27756" y="20028"/>
                </a:lnTo>
                <a:lnTo>
                  <a:pt x="25305" y="17807"/>
                </a:lnTo>
                <a:lnTo>
                  <a:pt x="22797" y="15870"/>
                </a:lnTo>
                <a:lnTo>
                  <a:pt x="20461" y="14200"/>
                </a:lnTo>
                <a:lnTo>
                  <a:pt x="22511" y="16079"/>
                </a:lnTo>
                <a:lnTo>
                  <a:pt x="24962" y="18034"/>
                </a:lnTo>
                <a:lnTo>
                  <a:pt x="27413" y="20293"/>
                </a:lnTo>
                <a:lnTo>
                  <a:pt x="26501" y="20996"/>
                </a:lnTo>
                <a:lnTo>
                  <a:pt x="25476" y="21584"/>
                </a:lnTo>
                <a:lnTo>
                  <a:pt x="24392" y="22173"/>
                </a:lnTo>
                <a:lnTo>
                  <a:pt x="23994" y="22401"/>
                </a:lnTo>
                <a:lnTo>
                  <a:pt x="23367" y="22666"/>
                </a:lnTo>
                <a:lnTo>
                  <a:pt x="22741" y="22932"/>
                </a:lnTo>
                <a:lnTo>
                  <a:pt x="22113" y="23198"/>
                </a:lnTo>
                <a:lnTo>
                  <a:pt x="21543" y="23426"/>
                </a:lnTo>
                <a:lnTo>
                  <a:pt x="20916" y="23692"/>
                </a:lnTo>
                <a:lnTo>
                  <a:pt x="20290" y="23900"/>
                </a:lnTo>
                <a:lnTo>
                  <a:pt x="18580" y="21319"/>
                </a:lnTo>
                <a:lnTo>
                  <a:pt x="16812" y="18946"/>
                </a:lnTo>
                <a:lnTo>
                  <a:pt x="15160" y="16895"/>
                </a:lnTo>
                <a:lnTo>
                  <a:pt x="15787" y="16307"/>
                </a:lnTo>
                <a:lnTo>
                  <a:pt x="14933" y="16630"/>
                </a:lnTo>
                <a:lnTo>
                  <a:pt x="14419" y="16022"/>
                </a:lnTo>
                <a:lnTo>
                  <a:pt x="14192" y="15699"/>
                </a:lnTo>
                <a:lnTo>
                  <a:pt x="12937" y="14200"/>
                </a:lnTo>
                <a:lnTo>
                  <a:pt x="11741" y="12890"/>
                </a:lnTo>
                <a:lnTo>
                  <a:pt x="10601" y="11713"/>
                </a:lnTo>
                <a:lnTo>
                  <a:pt x="11112" y="11504"/>
                </a:lnTo>
                <a:lnTo>
                  <a:pt x="11626" y="11276"/>
                </a:lnTo>
                <a:lnTo>
                  <a:pt x="12083" y="11067"/>
                </a:lnTo>
                <a:lnTo>
                  <a:pt x="13223" y="11978"/>
                </a:lnTo>
                <a:lnTo>
                  <a:pt x="14476" y="13004"/>
                </a:lnTo>
                <a:lnTo>
                  <a:pt x="15730" y="14143"/>
                </a:lnTo>
                <a:lnTo>
                  <a:pt x="16300" y="14579"/>
                </a:lnTo>
                <a:lnTo>
                  <a:pt x="16870" y="15111"/>
                </a:lnTo>
                <a:lnTo>
                  <a:pt x="17440" y="15642"/>
                </a:lnTo>
                <a:lnTo>
                  <a:pt x="17668" y="15870"/>
                </a:lnTo>
                <a:lnTo>
                  <a:pt x="17839" y="15434"/>
                </a:lnTo>
                <a:lnTo>
                  <a:pt x="17213" y="14902"/>
                </a:lnTo>
                <a:lnTo>
                  <a:pt x="16584" y="14351"/>
                </a:lnTo>
                <a:lnTo>
                  <a:pt x="16014" y="13820"/>
                </a:lnTo>
                <a:lnTo>
                  <a:pt x="14762" y="12738"/>
                </a:lnTo>
                <a:lnTo>
                  <a:pt x="13563" y="11770"/>
                </a:lnTo>
                <a:lnTo>
                  <a:pt x="12424" y="10896"/>
                </a:lnTo>
                <a:lnTo>
                  <a:pt x="12881" y="10688"/>
                </a:lnTo>
                <a:lnTo>
                  <a:pt x="13678" y="10137"/>
                </a:lnTo>
                <a:lnTo>
                  <a:pt x="14647" y="10744"/>
                </a:lnTo>
                <a:lnTo>
                  <a:pt x="15616" y="11333"/>
                </a:lnTo>
                <a:lnTo>
                  <a:pt x="14874" y="10517"/>
                </a:lnTo>
                <a:lnTo>
                  <a:pt x="13906" y="9985"/>
                </a:lnTo>
                <a:lnTo>
                  <a:pt x="14419" y="9605"/>
                </a:lnTo>
                <a:lnTo>
                  <a:pt x="14933" y="9074"/>
                </a:lnTo>
                <a:lnTo>
                  <a:pt x="15559" y="9340"/>
                </a:lnTo>
                <a:lnTo>
                  <a:pt x="15730" y="9112"/>
                </a:lnTo>
                <a:lnTo>
                  <a:pt x="15102" y="8846"/>
                </a:lnTo>
                <a:lnTo>
                  <a:pt x="15559" y="8201"/>
                </a:lnTo>
                <a:lnTo>
                  <a:pt x="16073" y="7992"/>
                </a:lnTo>
                <a:lnTo>
                  <a:pt x="16870" y="8258"/>
                </a:lnTo>
                <a:lnTo>
                  <a:pt x="18864" y="8960"/>
                </a:lnTo>
                <a:lnTo>
                  <a:pt x="20973" y="9776"/>
                </a:lnTo>
                <a:lnTo>
                  <a:pt x="23252" y="10744"/>
                </a:lnTo>
                <a:lnTo>
                  <a:pt x="22969" y="11219"/>
                </a:lnTo>
                <a:lnTo>
                  <a:pt x="22626" y="11770"/>
                </a:lnTo>
                <a:lnTo>
                  <a:pt x="22171" y="12301"/>
                </a:lnTo>
                <a:lnTo>
                  <a:pt x="22171" y="12681"/>
                </a:lnTo>
                <a:lnTo>
                  <a:pt x="24735" y="14086"/>
                </a:lnTo>
                <a:lnTo>
                  <a:pt x="22342" y="12415"/>
                </a:lnTo>
                <a:lnTo>
                  <a:pt x="22797" y="11865"/>
                </a:lnTo>
                <a:lnTo>
                  <a:pt x="23140" y="11333"/>
                </a:lnTo>
                <a:lnTo>
                  <a:pt x="23424" y="10839"/>
                </a:lnTo>
                <a:lnTo>
                  <a:pt x="26102" y="12035"/>
                </a:lnTo>
                <a:lnTo>
                  <a:pt x="28896" y="13440"/>
                </a:lnTo>
                <a:lnTo>
                  <a:pt x="31741" y="15168"/>
                </a:lnTo>
                <a:lnTo>
                  <a:pt x="34661" y="16952"/>
                </a:lnTo>
                <a:lnTo>
                  <a:pt x="37219" y="18775"/>
                </a:lnTo>
                <a:lnTo>
                  <a:pt x="39676" y="20882"/>
                </a:lnTo>
                <a:lnTo>
                  <a:pt x="39958" y="21148"/>
                </a:lnTo>
                <a:lnTo>
                  <a:pt x="40744" y="21793"/>
                </a:lnTo>
                <a:lnTo>
                  <a:pt x="40804" y="21470"/>
                </a:lnTo>
                <a:lnTo>
                  <a:pt x="40401" y="21148"/>
                </a:lnTo>
                <a:lnTo>
                  <a:pt x="40059" y="20825"/>
                </a:lnTo>
                <a:lnTo>
                  <a:pt x="40462" y="19743"/>
                </a:lnTo>
                <a:lnTo>
                  <a:pt x="40643" y="18680"/>
                </a:lnTo>
                <a:lnTo>
                  <a:pt x="40703" y="17693"/>
                </a:lnTo>
                <a:lnTo>
                  <a:pt x="40582" y="17370"/>
                </a:lnTo>
                <a:lnTo>
                  <a:pt x="40522" y="16990"/>
                </a:lnTo>
                <a:lnTo>
                  <a:pt x="40019" y="16838"/>
                </a:lnTo>
                <a:lnTo>
                  <a:pt x="39676" y="16573"/>
                </a:lnTo>
                <a:lnTo>
                  <a:pt x="39273" y="16307"/>
                </a:lnTo>
                <a:lnTo>
                  <a:pt x="37098" y="14788"/>
                </a:lnTo>
                <a:lnTo>
                  <a:pt x="34883" y="13440"/>
                </a:lnTo>
                <a:lnTo>
                  <a:pt x="32648" y="12301"/>
                </a:lnTo>
                <a:lnTo>
                  <a:pt x="32648" y="11922"/>
                </a:lnTo>
                <a:lnTo>
                  <a:pt x="32648" y="12681"/>
                </a:lnTo>
                <a:lnTo>
                  <a:pt x="34823" y="13763"/>
                </a:lnTo>
                <a:lnTo>
                  <a:pt x="36937" y="15054"/>
                </a:lnTo>
                <a:lnTo>
                  <a:pt x="39032" y="16516"/>
                </a:lnTo>
                <a:lnTo>
                  <a:pt x="39495" y="16838"/>
                </a:lnTo>
                <a:lnTo>
                  <a:pt x="39958" y="17161"/>
                </a:lnTo>
                <a:lnTo>
                  <a:pt x="40401" y="17484"/>
                </a:lnTo>
                <a:lnTo>
                  <a:pt x="40361" y="18452"/>
                </a:lnTo>
                <a:lnTo>
                  <a:pt x="40180" y="19534"/>
                </a:lnTo>
                <a:lnTo>
                  <a:pt x="39777" y="20559"/>
                </a:lnTo>
                <a:lnTo>
                  <a:pt x="37340" y="18509"/>
                </a:lnTo>
                <a:lnTo>
                  <a:pt x="34702" y="16668"/>
                </a:lnTo>
                <a:lnTo>
                  <a:pt x="32144" y="15111"/>
                </a:lnTo>
                <a:lnTo>
                  <a:pt x="32426" y="14295"/>
                </a:lnTo>
                <a:lnTo>
                  <a:pt x="32607" y="13497"/>
                </a:lnTo>
                <a:lnTo>
                  <a:pt x="32547" y="11162"/>
                </a:lnTo>
                <a:lnTo>
                  <a:pt x="32426" y="10745"/>
                </a:lnTo>
                <a:lnTo>
                  <a:pt x="32325" y="10308"/>
                </a:lnTo>
                <a:lnTo>
                  <a:pt x="32768" y="10194"/>
                </a:lnTo>
                <a:lnTo>
                  <a:pt x="33111" y="10308"/>
                </a:lnTo>
                <a:lnTo>
                  <a:pt x="35105" y="11219"/>
                </a:lnTo>
                <a:lnTo>
                  <a:pt x="37038" y="12244"/>
                </a:lnTo>
                <a:lnTo>
                  <a:pt x="38750" y="13326"/>
                </a:lnTo>
                <a:lnTo>
                  <a:pt x="38468" y="12890"/>
                </a:lnTo>
                <a:lnTo>
                  <a:pt x="36816" y="11865"/>
                </a:lnTo>
                <a:lnTo>
                  <a:pt x="35105" y="10953"/>
                </a:lnTo>
                <a:lnTo>
                  <a:pt x="33171" y="10137"/>
                </a:lnTo>
                <a:lnTo>
                  <a:pt x="32829" y="9928"/>
                </a:lnTo>
                <a:lnTo>
                  <a:pt x="32426" y="9776"/>
                </a:lnTo>
                <a:lnTo>
                  <a:pt x="32084" y="10745"/>
                </a:lnTo>
                <a:lnTo>
                  <a:pt x="32204" y="11219"/>
                </a:lnTo>
                <a:lnTo>
                  <a:pt x="32325" y="11865"/>
                </a:lnTo>
                <a:lnTo>
                  <a:pt x="32325" y="12149"/>
                </a:lnTo>
                <a:lnTo>
                  <a:pt x="29465" y="10745"/>
                </a:lnTo>
                <a:lnTo>
                  <a:pt x="26672" y="9605"/>
                </a:lnTo>
                <a:lnTo>
                  <a:pt x="23994" y="8694"/>
                </a:lnTo>
                <a:lnTo>
                  <a:pt x="23994" y="7764"/>
                </a:lnTo>
                <a:lnTo>
                  <a:pt x="23822" y="7232"/>
                </a:lnTo>
                <a:lnTo>
                  <a:pt x="23937" y="7764"/>
                </a:lnTo>
                <a:lnTo>
                  <a:pt x="23822" y="8637"/>
                </a:lnTo>
                <a:lnTo>
                  <a:pt x="21087" y="7726"/>
                </a:lnTo>
                <a:lnTo>
                  <a:pt x="18465" y="6967"/>
                </a:lnTo>
                <a:lnTo>
                  <a:pt x="16073" y="6473"/>
                </a:lnTo>
                <a:lnTo>
                  <a:pt x="16073" y="6036"/>
                </a:lnTo>
                <a:lnTo>
                  <a:pt x="16073" y="6701"/>
                </a:lnTo>
                <a:lnTo>
                  <a:pt x="18409" y="7232"/>
                </a:lnTo>
                <a:lnTo>
                  <a:pt x="21031" y="7935"/>
                </a:lnTo>
                <a:lnTo>
                  <a:pt x="23822" y="8903"/>
                </a:lnTo>
                <a:lnTo>
                  <a:pt x="23881" y="9605"/>
                </a:lnTo>
                <a:lnTo>
                  <a:pt x="23937" y="9226"/>
                </a:lnTo>
                <a:lnTo>
                  <a:pt x="26672" y="9871"/>
                </a:lnTo>
                <a:lnTo>
                  <a:pt x="29465" y="11067"/>
                </a:lnTo>
                <a:lnTo>
                  <a:pt x="32325" y="12472"/>
                </a:lnTo>
                <a:lnTo>
                  <a:pt x="32325" y="13326"/>
                </a:lnTo>
                <a:lnTo>
                  <a:pt x="32144" y="14143"/>
                </a:lnTo>
                <a:lnTo>
                  <a:pt x="31862" y="14902"/>
                </a:lnTo>
                <a:lnTo>
                  <a:pt x="29010" y="13174"/>
                </a:lnTo>
                <a:lnTo>
                  <a:pt x="26217" y="11770"/>
                </a:lnTo>
                <a:lnTo>
                  <a:pt x="23538" y="10574"/>
                </a:lnTo>
                <a:lnTo>
                  <a:pt x="23595" y="9928"/>
                </a:lnTo>
                <a:lnTo>
                  <a:pt x="23311" y="10517"/>
                </a:lnTo>
                <a:lnTo>
                  <a:pt x="21087" y="9548"/>
                </a:lnTo>
                <a:lnTo>
                  <a:pt x="18922" y="8751"/>
                </a:lnTo>
                <a:lnTo>
                  <a:pt x="16927" y="8049"/>
                </a:lnTo>
                <a:lnTo>
                  <a:pt x="16186" y="7821"/>
                </a:lnTo>
                <a:lnTo>
                  <a:pt x="15958" y="7289"/>
                </a:lnTo>
                <a:lnTo>
                  <a:pt x="15958" y="6701"/>
                </a:lnTo>
                <a:lnTo>
                  <a:pt x="15843" y="7289"/>
                </a:lnTo>
                <a:lnTo>
                  <a:pt x="15672" y="7612"/>
                </a:lnTo>
                <a:lnTo>
                  <a:pt x="9233" y="5619"/>
                </a:lnTo>
                <a:lnTo>
                  <a:pt x="4674" y="4916"/>
                </a:lnTo>
                <a:lnTo>
                  <a:pt x="3363" y="4802"/>
                </a:lnTo>
                <a:lnTo>
                  <a:pt x="4674" y="5011"/>
                </a:lnTo>
                <a:lnTo>
                  <a:pt x="9233" y="5771"/>
                </a:lnTo>
                <a:lnTo>
                  <a:pt x="15559" y="7821"/>
                </a:lnTo>
                <a:lnTo>
                  <a:pt x="15217" y="8466"/>
                </a:lnTo>
                <a:lnTo>
                  <a:pt x="14933" y="8789"/>
                </a:lnTo>
                <a:lnTo>
                  <a:pt x="14762" y="8960"/>
                </a:lnTo>
                <a:lnTo>
                  <a:pt x="14248" y="9454"/>
                </a:lnTo>
                <a:lnTo>
                  <a:pt x="13793" y="9776"/>
                </a:lnTo>
                <a:lnTo>
                  <a:pt x="8434" y="6796"/>
                </a:lnTo>
                <a:lnTo>
                  <a:pt x="4559" y="5296"/>
                </a:lnTo>
                <a:lnTo>
                  <a:pt x="3304" y="4859"/>
                </a:lnTo>
                <a:lnTo>
                  <a:pt x="4615" y="4594"/>
                </a:lnTo>
                <a:lnTo>
                  <a:pt x="9233" y="3948"/>
                </a:lnTo>
                <a:lnTo>
                  <a:pt x="15273" y="4271"/>
                </a:lnTo>
                <a:lnTo>
                  <a:pt x="15273" y="4100"/>
                </a:lnTo>
                <a:lnTo>
                  <a:pt x="14874" y="3512"/>
                </a:lnTo>
                <a:lnTo>
                  <a:pt x="14532" y="3246"/>
                </a:lnTo>
                <a:lnTo>
                  <a:pt x="14363" y="3246"/>
                </a:lnTo>
                <a:lnTo>
                  <a:pt x="14933" y="3777"/>
                </a:lnTo>
                <a:lnTo>
                  <a:pt x="15160" y="4043"/>
                </a:lnTo>
                <a:lnTo>
                  <a:pt x="8549" y="3777"/>
                </a:lnTo>
                <a:lnTo>
                  <a:pt x="3762" y="4594"/>
                </a:lnTo>
                <a:lnTo>
                  <a:pt x="3020" y="4746"/>
                </a:lnTo>
                <a:lnTo>
                  <a:pt x="2964" y="4157"/>
                </a:lnTo>
                <a:lnTo>
                  <a:pt x="2906" y="4594"/>
                </a:lnTo>
                <a:lnTo>
                  <a:pt x="2906" y="4157"/>
                </a:lnTo>
                <a:lnTo>
                  <a:pt x="2793" y="2866"/>
                </a:lnTo>
                <a:lnTo>
                  <a:pt x="2336" y="1347"/>
                </a:lnTo>
                <a:lnTo>
                  <a:pt x="2223" y="873"/>
                </a:lnTo>
                <a:lnTo>
                  <a:pt x="2052" y="379"/>
                </a:lnTo>
                <a:lnTo>
                  <a:pt x="1937" y="0"/>
                </a:lnTo>
                <a:lnTo>
                  <a:pt x="1937" y="911"/>
                </a:lnTo>
                <a:lnTo>
                  <a:pt x="2108" y="1404"/>
                </a:lnTo>
                <a:close/>
              </a:path>
            </a:pathLst>
          </a:custGeom>
          <a:solidFill>
            <a:srgbClr val="F7F8FC"/>
          </a:solidFill>
        </p:spPr>
        <p:txBody>
          <a:bodyPr wrap="square" lIns="0" tIns="0" rIns="0" bIns="0" rtlCol="0">
            <a:noAutofit/>
          </a:bodyPr>
          <a:lstStyle/>
          <a:p>
            <a:endParaRPr/>
          </a:p>
        </p:txBody>
      </p:sp>
      <p:sp>
        <p:nvSpPr>
          <p:cNvPr id="706" name="object 706"/>
          <p:cNvSpPr/>
          <p:nvPr/>
        </p:nvSpPr>
        <p:spPr>
          <a:xfrm>
            <a:off x="433053" y="699686"/>
            <a:ext cx="45366" cy="31460"/>
          </a:xfrm>
          <a:custGeom>
            <a:avLst/>
            <a:gdLst/>
            <a:ahLst/>
            <a:cxnLst/>
            <a:rect l="l" t="t" r="r" b="b"/>
            <a:pathLst>
              <a:path w="45366" h="31460">
                <a:moveTo>
                  <a:pt x="3590" y="6207"/>
                </a:moveTo>
                <a:lnTo>
                  <a:pt x="4672" y="6302"/>
                </a:lnTo>
                <a:lnTo>
                  <a:pt x="5812" y="6359"/>
                </a:lnTo>
                <a:lnTo>
                  <a:pt x="5469" y="8732"/>
                </a:lnTo>
                <a:lnTo>
                  <a:pt x="5129" y="11333"/>
                </a:lnTo>
                <a:lnTo>
                  <a:pt x="4787" y="14190"/>
                </a:lnTo>
                <a:lnTo>
                  <a:pt x="3190" y="14082"/>
                </a:lnTo>
                <a:lnTo>
                  <a:pt x="1538" y="13920"/>
                </a:lnTo>
                <a:lnTo>
                  <a:pt x="0" y="13704"/>
                </a:lnTo>
                <a:lnTo>
                  <a:pt x="1480" y="14351"/>
                </a:lnTo>
                <a:lnTo>
                  <a:pt x="3077" y="14515"/>
                </a:lnTo>
                <a:lnTo>
                  <a:pt x="4730" y="14621"/>
                </a:lnTo>
                <a:lnTo>
                  <a:pt x="4843" y="20126"/>
                </a:lnTo>
                <a:lnTo>
                  <a:pt x="5129" y="17265"/>
                </a:lnTo>
                <a:lnTo>
                  <a:pt x="5413" y="14621"/>
                </a:lnTo>
                <a:lnTo>
                  <a:pt x="6039" y="14676"/>
                </a:lnTo>
                <a:lnTo>
                  <a:pt x="6325" y="14676"/>
                </a:lnTo>
                <a:lnTo>
                  <a:pt x="7522" y="14729"/>
                </a:lnTo>
                <a:lnTo>
                  <a:pt x="8720" y="14729"/>
                </a:lnTo>
                <a:lnTo>
                  <a:pt x="9916" y="14676"/>
                </a:lnTo>
                <a:lnTo>
                  <a:pt x="10144" y="17320"/>
                </a:lnTo>
                <a:lnTo>
                  <a:pt x="10315" y="20126"/>
                </a:lnTo>
                <a:lnTo>
                  <a:pt x="10486" y="23094"/>
                </a:lnTo>
                <a:lnTo>
                  <a:pt x="8947" y="23149"/>
                </a:lnTo>
                <a:lnTo>
                  <a:pt x="5699" y="23149"/>
                </a:lnTo>
                <a:lnTo>
                  <a:pt x="5300" y="23635"/>
                </a:lnTo>
                <a:lnTo>
                  <a:pt x="5699" y="23635"/>
                </a:lnTo>
                <a:lnTo>
                  <a:pt x="7294" y="23688"/>
                </a:lnTo>
                <a:lnTo>
                  <a:pt x="8947" y="23688"/>
                </a:lnTo>
                <a:lnTo>
                  <a:pt x="10542" y="23635"/>
                </a:lnTo>
                <a:lnTo>
                  <a:pt x="10714" y="26171"/>
                </a:lnTo>
                <a:lnTo>
                  <a:pt x="10828" y="28760"/>
                </a:lnTo>
                <a:lnTo>
                  <a:pt x="11000" y="31460"/>
                </a:lnTo>
                <a:lnTo>
                  <a:pt x="11511" y="31405"/>
                </a:lnTo>
                <a:lnTo>
                  <a:pt x="11797" y="31405"/>
                </a:lnTo>
                <a:lnTo>
                  <a:pt x="11626" y="28707"/>
                </a:lnTo>
                <a:lnTo>
                  <a:pt x="11455" y="26116"/>
                </a:lnTo>
                <a:lnTo>
                  <a:pt x="11284" y="23635"/>
                </a:lnTo>
                <a:lnTo>
                  <a:pt x="13392" y="23526"/>
                </a:lnTo>
                <a:lnTo>
                  <a:pt x="15501" y="23365"/>
                </a:lnTo>
                <a:lnTo>
                  <a:pt x="17553" y="23094"/>
                </a:lnTo>
                <a:lnTo>
                  <a:pt x="18067" y="25468"/>
                </a:lnTo>
                <a:lnTo>
                  <a:pt x="18578" y="27952"/>
                </a:lnTo>
                <a:lnTo>
                  <a:pt x="19035" y="30541"/>
                </a:lnTo>
                <a:lnTo>
                  <a:pt x="19490" y="30435"/>
                </a:lnTo>
                <a:lnTo>
                  <a:pt x="19718" y="30380"/>
                </a:lnTo>
                <a:lnTo>
                  <a:pt x="19263" y="27843"/>
                </a:lnTo>
                <a:lnTo>
                  <a:pt x="18749" y="25360"/>
                </a:lnTo>
                <a:lnTo>
                  <a:pt x="18238" y="22987"/>
                </a:lnTo>
                <a:lnTo>
                  <a:pt x="20232" y="22716"/>
                </a:lnTo>
                <a:lnTo>
                  <a:pt x="22227" y="22393"/>
                </a:lnTo>
                <a:lnTo>
                  <a:pt x="24108" y="21907"/>
                </a:lnTo>
                <a:lnTo>
                  <a:pt x="24962" y="24066"/>
                </a:lnTo>
                <a:lnTo>
                  <a:pt x="25703" y="26332"/>
                </a:lnTo>
                <a:lnTo>
                  <a:pt x="26445" y="28652"/>
                </a:lnTo>
                <a:lnTo>
                  <a:pt x="27071" y="28491"/>
                </a:lnTo>
                <a:lnTo>
                  <a:pt x="26330" y="26171"/>
                </a:lnTo>
                <a:lnTo>
                  <a:pt x="25532" y="23904"/>
                </a:lnTo>
                <a:lnTo>
                  <a:pt x="24678" y="21799"/>
                </a:lnTo>
                <a:lnTo>
                  <a:pt x="26557" y="21313"/>
                </a:lnTo>
                <a:lnTo>
                  <a:pt x="28326" y="20829"/>
                </a:lnTo>
                <a:lnTo>
                  <a:pt x="30035" y="20235"/>
                </a:lnTo>
                <a:lnTo>
                  <a:pt x="31004" y="22068"/>
                </a:lnTo>
                <a:lnTo>
                  <a:pt x="31973" y="24012"/>
                </a:lnTo>
                <a:lnTo>
                  <a:pt x="32829" y="26063"/>
                </a:lnTo>
                <a:lnTo>
                  <a:pt x="33399" y="25738"/>
                </a:lnTo>
                <a:lnTo>
                  <a:pt x="32543" y="23743"/>
                </a:lnTo>
                <a:lnTo>
                  <a:pt x="31574" y="21854"/>
                </a:lnTo>
                <a:lnTo>
                  <a:pt x="30605" y="20018"/>
                </a:lnTo>
                <a:lnTo>
                  <a:pt x="32257" y="19371"/>
                </a:lnTo>
                <a:lnTo>
                  <a:pt x="33854" y="18723"/>
                </a:lnTo>
                <a:lnTo>
                  <a:pt x="35278" y="17913"/>
                </a:lnTo>
                <a:lnTo>
                  <a:pt x="36305" y="19424"/>
                </a:lnTo>
                <a:lnTo>
                  <a:pt x="37330" y="21043"/>
                </a:lnTo>
                <a:lnTo>
                  <a:pt x="38297" y="22663"/>
                </a:lnTo>
                <a:lnTo>
                  <a:pt x="38699" y="22338"/>
                </a:lnTo>
                <a:lnTo>
                  <a:pt x="37793" y="20721"/>
                </a:lnTo>
                <a:lnTo>
                  <a:pt x="36766" y="19154"/>
                </a:lnTo>
                <a:lnTo>
                  <a:pt x="35791" y="17698"/>
                </a:lnTo>
                <a:lnTo>
                  <a:pt x="37209" y="16943"/>
                </a:lnTo>
                <a:lnTo>
                  <a:pt x="38518" y="16079"/>
                </a:lnTo>
                <a:lnTo>
                  <a:pt x="39727" y="15162"/>
                </a:lnTo>
                <a:lnTo>
                  <a:pt x="40633" y="16295"/>
                </a:lnTo>
                <a:lnTo>
                  <a:pt x="41539" y="17482"/>
                </a:lnTo>
                <a:lnTo>
                  <a:pt x="42465" y="18723"/>
                </a:lnTo>
                <a:lnTo>
                  <a:pt x="42808" y="18346"/>
                </a:lnTo>
                <a:lnTo>
                  <a:pt x="41881" y="17157"/>
                </a:lnTo>
                <a:lnTo>
                  <a:pt x="40975" y="16024"/>
                </a:lnTo>
                <a:lnTo>
                  <a:pt x="40069" y="14892"/>
                </a:lnTo>
                <a:lnTo>
                  <a:pt x="41197" y="14029"/>
                </a:lnTo>
                <a:lnTo>
                  <a:pt x="42184" y="13057"/>
                </a:lnTo>
                <a:lnTo>
                  <a:pt x="43090" y="12035"/>
                </a:lnTo>
                <a:lnTo>
                  <a:pt x="43775" y="12787"/>
                </a:lnTo>
                <a:lnTo>
                  <a:pt x="44520" y="13543"/>
                </a:lnTo>
                <a:lnTo>
                  <a:pt x="45204" y="14298"/>
                </a:lnTo>
                <a:lnTo>
                  <a:pt x="45366" y="13921"/>
                </a:lnTo>
                <a:lnTo>
                  <a:pt x="44681" y="13165"/>
                </a:lnTo>
                <a:lnTo>
                  <a:pt x="43996" y="12472"/>
                </a:lnTo>
                <a:lnTo>
                  <a:pt x="43311" y="11770"/>
                </a:lnTo>
                <a:lnTo>
                  <a:pt x="44117" y="10782"/>
                </a:lnTo>
                <a:lnTo>
                  <a:pt x="44741" y="9719"/>
                </a:lnTo>
                <a:lnTo>
                  <a:pt x="45144" y="8732"/>
                </a:lnTo>
                <a:lnTo>
                  <a:pt x="44862" y="8466"/>
                </a:lnTo>
                <a:lnTo>
                  <a:pt x="44459" y="9492"/>
                </a:lnTo>
                <a:lnTo>
                  <a:pt x="43835" y="10517"/>
                </a:lnTo>
                <a:lnTo>
                  <a:pt x="43029" y="11485"/>
                </a:lnTo>
                <a:lnTo>
                  <a:pt x="40693" y="9169"/>
                </a:lnTo>
                <a:lnTo>
                  <a:pt x="38297" y="7119"/>
                </a:lnTo>
                <a:lnTo>
                  <a:pt x="35848" y="5334"/>
                </a:lnTo>
                <a:lnTo>
                  <a:pt x="36418" y="4575"/>
                </a:lnTo>
                <a:lnTo>
                  <a:pt x="36927" y="3777"/>
                </a:lnTo>
                <a:lnTo>
                  <a:pt x="37270" y="2961"/>
                </a:lnTo>
                <a:lnTo>
                  <a:pt x="36927" y="2752"/>
                </a:lnTo>
                <a:lnTo>
                  <a:pt x="36585" y="3550"/>
                </a:lnTo>
                <a:lnTo>
                  <a:pt x="36134" y="4366"/>
                </a:lnTo>
                <a:lnTo>
                  <a:pt x="35507" y="5068"/>
                </a:lnTo>
                <a:lnTo>
                  <a:pt x="32829" y="3132"/>
                </a:lnTo>
                <a:lnTo>
                  <a:pt x="30092" y="1461"/>
                </a:lnTo>
                <a:lnTo>
                  <a:pt x="27528" y="0"/>
                </a:lnTo>
                <a:lnTo>
                  <a:pt x="29921" y="1670"/>
                </a:lnTo>
                <a:lnTo>
                  <a:pt x="32599" y="3398"/>
                </a:lnTo>
                <a:lnTo>
                  <a:pt x="35278" y="5391"/>
                </a:lnTo>
                <a:lnTo>
                  <a:pt x="34651" y="6150"/>
                </a:lnTo>
                <a:lnTo>
                  <a:pt x="33967" y="7289"/>
                </a:lnTo>
                <a:lnTo>
                  <a:pt x="34651" y="6682"/>
                </a:lnTo>
                <a:lnTo>
                  <a:pt x="35221" y="6036"/>
                </a:lnTo>
                <a:lnTo>
                  <a:pt x="35620" y="5619"/>
                </a:lnTo>
                <a:lnTo>
                  <a:pt x="38075" y="7441"/>
                </a:lnTo>
                <a:lnTo>
                  <a:pt x="40472" y="9492"/>
                </a:lnTo>
                <a:lnTo>
                  <a:pt x="42808" y="11770"/>
                </a:lnTo>
                <a:lnTo>
                  <a:pt x="41942" y="12787"/>
                </a:lnTo>
                <a:lnTo>
                  <a:pt x="40915" y="13704"/>
                </a:lnTo>
                <a:lnTo>
                  <a:pt x="39787" y="14568"/>
                </a:lnTo>
                <a:lnTo>
                  <a:pt x="37672" y="12130"/>
                </a:lnTo>
                <a:lnTo>
                  <a:pt x="35449" y="9871"/>
                </a:lnTo>
                <a:lnTo>
                  <a:pt x="37330" y="12415"/>
                </a:lnTo>
                <a:lnTo>
                  <a:pt x="39445" y="14837"/>
                </a:lnTo>
                <a:lnTo>
                  <a:pt x="38236" y="15754"/>
                </a:lnTo>
                <a:lnTo>
                  <a:pt x="36927" y="16565"/>
                </a:lnTo>
                <a:lnTo>
                  <a:pt x="35507" y="17321"/>
                </a:lnTo>
                <a:lnTo>
                  <a:pt x="35050" y="17535"/>
                </a:lnTo>
                <a:lnTo>
                  <a:pt x="33568" y="18291"/>
                </a:lnTo>
                <a:lnTo>
                  <a:pt x="32029" y="18993"/>
                </a:lnTo>
                <a:lnTo>
                  <a:pt x="30378" y="19587"/>
                </a:lnTo>
                <a:lnTo>
                  <a:pt x="28896" y="16779"/>
                </a:lnTo>
                <a:lnTo>
                  <a:pt x="27298" y="14243"/>
                </a:lnTo>
                <a:lnTo>
                  <a:pt x="28326" y="16996"/>
                </a:lnTo>
                <a:lnTo>
                  <a:pt x="29808" y="19802"/>
                </a:lnTo>
                <a:lnTo>
                  <a:pt x="28098" y="20343"/>
                </a:lnTo>
                <a:lnTo>
                  <a:pt x="26330" y="20882"/>
                </a:lnTo>
                <a:lnTo>
                  <a:pt x="24507" y="21313"/>
                </a:lnTo>
                <a:lnTo>
                  <a:pt x="23937" y="21476"/>
                </a:lnTo>
                <a:lnTo>
                  <a:pt x="22056" y="21854"/>
                </a:lnTo>
                <a:lnTo>
                  <a:pt x="20119" y="22232"/>
                </a:lnTo>
                <a:lnTo>
                  <a:pt x="18123" y="22501"/>
                </a:lnTo>
                <a:lnTo>
                  <a:pt x="17438" y="19587"/>
                </a:lnTo>
                <a:lnTo>
                  <a:pt x="16755" y="16779"/>
                </a:lnTo>
                <a:lnTo>
                  <a:pt x="16014" y="14190"/>
                </a:lnTo>
                <a:lnTo>
                  <a:pt x="16129" y="16888"/>
                </a:lnTo>
                <a:lnTo>
                  <a:pt x="16812" y="19640"/>
                </a:lnTo>
                <a:lnTo>
                  <a:pt x="17438" y="22609"/>
                </a:lnTo>
                <a:lnTo>
                  <a:pt x="15444" y="22824"/>
                </a:lnTo>
                <a:lnTo>
                  <a:pt x="13336" y="22987"/>
                </a:lnTo>
                <a:lnTo>
                  <a:pt x="11284" y="23094"/>
                </a:lnTo>
                <a:lnTo>
                  <a:pt x="11056" y="20126"/>
                </a:lnTo>
                <a:lnTo>
                  <a:pt x="10828" y="17320"/>
                </a:lnTo>
                <a:lnTo>
                  <a:pt x="10599" y="14676"/>
                </a:lnTo>
                <a:lnTo>
                  <a:pt x="12252" y="14568"/>
                </a:lnTo>
                <a:lnTo>
                  <a:pt x="13849" y="14460"/>
                </a:lnTo>
                <a:lnTo>
                  <a:pt x="15388" y="14243"/>
                </a:lnTo>
                <a:lnTo>
                  <a:pt x="15900" y="13759"/>
                </a:lnTo>
                <a:lnTo>
                  <a:pt x="15102" y="10953"/>
                </a:lnTo>
                <a:lnTo>
                  <a:pt x="14305" y="8409"/>
                </a:lnTo>
                <a:lnTo>
                  <a:pt x="13563" y="6093"/>
                </a:lnTo>
                <a:lnTo>
                  <a:pt x="14588" y="5941"/>
                </a:lnTo>
                <a:lnTo>
                  <a:pt x="15559" y="5771"/>
                </a:lnTo>
                <a:lnTo>
                  <a:pt x="16528" y="5562"/>
                </a:lnTo>
                <a:lnTo>
                  <a:pt x="17781" y="7764"/>
                </a:lnTo>
                <a:lnTo>
                  <a:pt x="19035" y="10251"/>
                </a:lnTo>
                <a:lnTo>
                  <a:pt x="20288" y="12948"/>
                </a:lnTo>
                <a:lnTo>
                  <a:pt x="20858" y="12840"/>
                </a:lnTo>
                <a:lnTo>
                  <a:pt x="19549" y="10137"/>
                </a:lnTo>
                <a:lnTo>
                  <a:pt x="18238" y="7669"/>
                </a:lnTo>
                <a:lnTo>
                  <a:pt x="16983" y="5448"/>
                </a:lnTo>
                <a:lnTo>
                  <a:pt x="17781" y="4916"/>
                </a:lnTo>
                <a:lnTo>
                  <a:pt x="16812" y="5125"/>
                </a:lnTo>
                <a:lnTo>
                  <a:pt x="16357" y="5239"/>
                </a:lnTo>
                <a:lnTo>
                  <a:pt x="15444" y="5448"/>
                </a:lnTo>
                <a:lnTo>
                  <a:pt x="14419" y="5619"/>
                </a:lnTo>
                <a:lnTo>
                  <a:pt x="13449" y="5714"/>
                </a:lnTo>
                <a:lnTo>
                  <a:pt x="13050" y="6150"/>
                </a:lnTo>
                <a:lnTo>
                  <a:pt x="13791" y="8466"/>
                </a:lnTo>
                <a:lnTo>
                  <a:pt x="14532" y="11067"/>
                </a:lnTo>
                <a:lnTo>
                  <a:pt x="15273" y="13812"/>
                </a:lnTo>
                <a:lnTo>
                  <a:pt x="13735" y="14029"/>
                </a:lnTo>
                <a:lnTo>
                  <a:pt x="12196" y="14137"/>
                </a:lnTo>
                <a:lnTo>
                  <a:pt x="10599" y="14190"/>
                </a:lnTo>
                <a:lnTo>
                  <a:pt x="10315" y="11390"/>
                </a:lnTo>
                <a:lnTo>
                  <a:pt x="10087" y="8732"/>
                </a:lnTo>
                <a:lnTo>
                  <a:pt x="9916" y="14243"/>
                </a:lnTo>
                <a:lnTo>
                  <a:pt x="6325" y="14243"/>
                </a:lnTo>
                <a:lnTo>
                  <a:pt x="5755" y="14190"/>
                </a:lnTo>
                <a:lnTo>
                  <a:pt x="5469" y="14190"/>
                </a:lnTo>
                <a:lnTo>
                  <a:pt x="5755" y="11390"/>
                </a:lnTo>
                <a:lnTo>
                  <a:pt x="6039" y="8732"/>
                </a:lnTo>
                <a:lnTo>
                  <a:pt x="6325" y="6416"/>
                </a:lnTo>
                <a:lnTo>
                  <a:pt x="9290" y="6416"/>
                </a:lnTo>
                <a:lnTo>
                  <a:pt x="9517" y="8789"/>
                </a:lnTo>
                <a:lnTo>
                  <a:pt x="9290" y="6036"/>
                </a:lnTo>
                <a:lnTo>
                  <a:pt x="6382" y="6036"/>
                </a:lnTo>
                <a:lnTo>
                  <a:pt x="6382" y="2107"/>
                </a:lnTo>
                <a:lnTo>
                  <a:pt x="6098" y="3929"/>
                </a:lnTo>
                <a:lnTo>
                  <a:pt x="5812" y="5979"/>
                </a:lnTo>
                <a:lnTo>
                  <a:pt x="4730" y="5941"/>
                </a:lnTo>
                <a:lnTo>
                  <a:pt x="3703" y="5828"/>
                </a:lnTo>
                <a:lnTo>
                  <a:pt x="2620" y="5714"/>
                </a:lnTo>
                <a:lnTo>
                  <a:pt x="2507" y="6036"/>
                </a:lnTo>
                <a:lnTo>
                  <a:pt x="3590" y="6207"/>
                </a:lnTo>
                <a:close/>
              </a:path>
            </a:pathLst>
          </a:custGeom>
          <a:solidFill>
            <a:srgbClr val="F7F8FC"/>
          </a:solidFill>
        </p:spPr>
        <p:txBody>
          <a:bodyPr wrap="square" lIns="0" tIns="0" rIns="0" bIns="0" rtlCol="0">
            <a:noAutofit/>
          </a:bodyPr>
          <a:lstStyle/>
          <a:p>
            <a:endParaRPr/>
          </a:p>
        </p:txBody>
      </p:sp>
      <p:sp>
        <p:nvSpPr>
          <p:cNvPr id="707" name="object 707"/>
          <p:cNvSpPr/>
          <p:nvPr/>
        </p:nvSpPr>
        <p:spPr>
          <a:xfrm>
            <a:off x="441543" y="691580"/>
            <a:ext cx="32202" cy="6435"/>
          </a:xfrm>
          <a:custGeom>
            <a:avLst/>
            <a:gdLst/>
            <a:ahLst/>
            <a:cxnLst/>
            <a:rect l="l" t="t" r="r" b="b"/>
            <a:pathLst>
              <a:path w="32202" h="6435">
                <a:moveTo>
                  <a:pt x="12653" y="2391"/>
                </a:moveTo>
                <a:lnTo>
                  <a:pt x="12653" y="2980"/>
                </a:lnTo>
                <a:lnTo>
                  <a:pt x="12768" y="2391"/>
                </a:lnTo>
                <a:lnTo>
                  <a:pt x="12768" y="1727"/>
                </a:lnTo>
                <a:lnTo>
                  <a:pt x="12709" y="2107"/>
                </a:lnTo>
                <a:lnTo>
                  <a:pt x="12083" y="2012"/>
                </a:lnTo>
                <a:lnTo>
                  <a:pt x="11457" y="1841"/>
                </a:lnTo>
                <a:lnTo>
                  <a:pt x="10887" y="1727"/>
                </a:lnTo>
                <a:lnTo>
                  <a:pt x="5870" y="759"/>
                </a:lnTo>
                <a:lnTo>
                  <a:pt x="2223" y="493"/>
                </a:lnTo>
                <a:lnTo>
                  <a:pt x="569" y="436"/>
                </a:lnTo>
                <a:lnTo>
                  <a:pt x="2394" y="379"/>
                </a:lnTo>
                <a:lnTo>
                  <a:pt x="6839" y="341"/>
                </a:lnTo>
                <a:lnTo>
                  <a:pt x="12597" y="1195"/>
                </a:lnTo>
                <a:lnTo>
                  <a:pt x="15048" y="1575"/>
                </a:lnTo>
                <a:lnTo>
                  <a:pt x="17726" y="2050"/>
                </a:lnTo>
                <a:lnTo>
                  <a:pt x="20461" y="2809"/>
                </a:lnTo>
                <a:lnTo>
                  <a:pt x="23083" y="3455"/>
                </a:lnTo>
                <a:lnTo>
                  <a:pt x="25705" y="4328"/>
                </a:lnTo>
                <a:lnTo>
                  <a:pt x="28436" y="5467"/>
                </a:lnTo>
                <a:lnTo>
                  <a:pt x="28618" y="5942"/>
                </a:lnTo>
                <a:lnTo>
                  <a:pt x="28779" y="6435"/>
                </a:lnTo>
                <a:lnTo>
                  <a:pt x="29121" y="5467"/>
                </a:lnTo>
                <a:lnTo>
                  <a:pt x="28718" y="5353"/>
                </a:lnTo>
                <a:lnTo>
                  <a:pt x="28376" y="4442"/>
                </a:lnTo>
                <a:lnTo>
                  <a:pt x="27927" y="3625"/>
                </a:lnTo>
                <a:lnTo>
                  <a:pt x="27357" y="2923"/>
                </a:lnTo>
                <a:lnTo>
                  <a:pt x="29182" y="3625"/>
                </a:lnTo>
                <a:lnTo>
                  <a:pt x="30833" y="4328"/>
                </a:lnTo>
                <a:lnTo>
                  <a:pt x="32202" y="5087"/>
                </a:lnTo>
                <a:lnTo>
                  <a:pt x="31739" y="4594"/>
                </a:lnTo>
                <a:lnTo>
                  <a:pt x="30370" y="3891"/>
                </a:lnTo>
                <a:lnTo>
                  <a:pt x="28839" y="3246"/>
                </a:lnTo>
                <a:lnTo>
                  <a:pt x="27129" y="2600"/>
                </a:lnTo>
                <a:lnTo>
                  <a:pt x="26559" y="1898"/>
                </a:lnTo>
                <a:lnTo>
                  <a:pt x="25989" y="1689"/>
                </a:lnTo>
                <a:lnTo>
                  <a:pt x="26616" y="2429"/>
                </a:lnTo>
                <a:lnTo>
                  <a:pt x="24678" y="1727"/>
                </a:lnTo>
                <a:lnTo>
                  <a:pt x="22570" y="1139"/>
                </a:lnTo>
                <a:lnTo>
                  <a:pt x="20290" y="759"/>
                </a:lnTo>
                <a:lnTo>
                  <a:pt x="20234" y="987"/>
                </a:lnTo>
                <a:lnTo>
                  <a:pt x="22626" y="1404"/>
                </a:lnTo>
                <a:lnTo>
                  <a:pt x="24850" y="2012"/>
                </a:lnTo>
                <a:lnTo>
                  <a:pt x="26845" y="2752"/>
                </a:lnTo>
                <a:lnTo>
                  <a:pt x="27415" y="3455"/>
                </a:lnTo>
                <a:lnTo>
                  <a:pt x="27927" y="4271"/>
                </a:lnTo>
                <a:lnTo>
                  <a:pt x="28336" y="5144"/>
                </a:lnTo>
                <a:lnTo>
                  <a:pt x="25647" y="4062"/>
                </a:lnTo>
                <a:lnTo>
                  <a:pt x="22969" y="3246"/>
                </a:lnTo>
                <a:lnTo>
                  <a:pt x="20461" y="2543"/>
                </a:lnTo>
                <a:lnTo>
                  <a:pt x="20348" y="2221"/>
                </a:lnTo>
                <a:lnTo>
                  <a:pt x="20119" y="1575"/>
                </a:lnTo>
                <a:lnTo>
                  <a:pt x="19664" y="873"/>
                </a:lnTo>
                <a:lnTo>
                  <a:pt x="19720" y="664"/>
                </a:lnTo>
                <a:lnTo>
                  <a:pt x="19549" y="873"/>
                </a:lnTo>
                <a:lnTo>
                  <a:pt x="20062" y="1575"/>
                </a:lnTo>
                <a:lnTo>
                  <a:pt x="20290" y="2164"/>
                </a:lnTo>
                <a:lnTo>
                  <a:pt x="20405" y="2543"/>
                </a:lnTo>
                <a:lnTo>
                  <a:pt x="17611" y="1841"/>
                </a:lnTo>
                <a:lnTo>
                  <a:pt x="14989" y="1366"/>
                </a:lnTo>
                <a:lnTo>
                  <a:pt x="12597" y="987"/>
                </a:lnTo>
                <a:lnTo>
                  <a:pt x="12367" y="379"/>
                </a:lnTo>
                <a:lnTo>
                  <a:pt x="12140" y="0"/>
                </a:lnTo>
                <a:lnTo>
                  <a:pt x="12254" y="379"/>
                </a:lnTo>
                <a:lnTo>
                  <a:pt x="12538" y="987"/>
                </a:lnTo>
                <a:lnTo>
                  <a:pt x="6041" y="113"/>
                </a:lnTo>
                <a:lnTo>
                  <a:pt x="1311" y="341"/>
                </a:lnTo>
                <a:lnTo>
                  <a:pt x="0" y="436"/>
                </a:lnTo>
                <a:lnTo>
                  <a:pt x="1311" y="930"/>
                </a:lnTo>
                <a:lnTo>
                  <a:pt x="5586" y="2050"/>
                </a:lnTo>
                <a:lnTo>
                  <a:pt x="11457" y="4651"/>
                </a:lnTo>
                <a:lnTo>
                  <a:pt x="11628" y="4480"/>
                </a:lnTo>
                <a:lnTo>
                  <a:pt x="5643" y="1898"/>
                </a:lnTo>
                <a:lnTo>
                  <a:pt x="1369" y="816"/>
                </a:lnTo>
                <a:lnTo>
                  <a:pt x="58" y="493"/>
                </a:lnTo>
                <a:lnTo>
                  <a:pt x="1311" y="550"/>
                </a:lnTo>
                <a:lnTo>
                  <a:pt x="5244" y="816"/>
                </a:lnTo>
                <a:lnTo>
                  <a:pt x="10828" y="1955"/>
                </a:lnTo>
                <a:lnTo>
                  <a:pt x="11398" y="2050"/>
                </a:lnTo>
                <a:lnTo>
                  <a:pt x="12027" y="2221"/>
                </a:lnTo>
                <a:lnTo>
                  <a:pt x="12653" y="2391"/>
                </a:lnTo>
                <a:close/>
              </a:path>
            </a:pathLst>
          </a:custGeom>
          <a:solidFill>
            <a:srgbClr val="F7F8FC"/>
          </a:solidFill>
        </p:spPr>
        <p:txBody>
          <a:bodyPr wrap="square" lIns="0" tIns="0" rIns="0" bIns="0" rtlCol="0">
            <a:noAutofit/>
          </a:bodyPr>
          <a:lstStyle/>
          <a:p>
            <a:endParaRPr/>
          </a:p>
        </p:txBody>
      </p:sp>
      <p:sp>
        <p:nvSpPr>
          <p:cNvPr id="708" name="object 708"/>
          <p:cNvSpPr/>
          <p:nvPr/>
        </p:nvSpPr>
        <p:spPr>
          <a:xfrm>
            <a:off x="431465" y="686457"/>
            <a:ext cx="56" cy="10"/>
          </a:xfrm>
          <a:custGeom>
            <a:avLst/>
            <a:gdLst/>
            <a:ahLst/>
            <a:cxnLst/>
            <a:rect l="l" t="t" r="r" b="b"/>
            <a:pathLst>
              <a:path w="56" h="10">
                <a:moveTo>
                  <a:pt x="56" y="0"/>
                </a:moveTo>
                <a:lnTo>
                  <a:pt x="0" y="10"/>
                </a:lnTo>
                <a:lnTo>
                  <a:pt x="56" y="0"/>
                </a:lnTo>
                <a:close/>
              </a:path>
            </a:pathLst>
          </a:custGeom>
          <a:solidFill>
            <a:srgbClr val="F7F8FC"/>
          </a:solidFill>
        </p:spPr>
        <p:txBody>
          <a:bodyPr wrap="square" lIns="0" tIns="0" rIns="0" bIns="0" rtlCol="0">
            <a:noAutofit/>
          </a:bodyPr>
          <a:lstStyle/>
          <a:p>
            <a:endParaRPr/>
          </a:p>
        </p:txBody>
      </p:sp>
      <p:sp>
        <p:nvSpPr>
          <p:cNvPr id="709" name="object 709"/>
          <p:cNvSpPr/>
          <p:nvPr/>
        </p:nvSpPr>
        <p:spPr>
          <a:xfrm>
            <a:off x="453113" y="696383"/>
            <a:ext cx="9517" cy="13288"/>
          </a:xfrm>
          <a:custGeom>
            <a:avLst/>
            <a:gdLst/>
            <a:ahLst/>
            <a:cxnLst/>
            <a:rect l="l" t="t" r="r" b="b"/>
            <a:pathLst>
              <a:path w="9517" h="13288">
                <a:moveTo>
                  <a:pt x="2793" y="6758"/>
                </a:moveTo>
                <a:lnTo>
                  <a:pt x="4845" y="8637"/>
                </a:lnTo>
                <a:lnTo>
                  <a:pt x="6954" y="10858"/>
                </a:lnTo>
                <a:lnTo>
                  <a:pt x="9119" y="13288"/>
                </a:lnTo>
                <a:lnTo>
                  <a:pt x="9517" y="13061"/>
                </a:lnTo>
                <a:lnTo>
                  <a:pt x="7409" y="10593"/>
                </a:lnTo>
                <a:lnTo>
                  <a:pt x="5244" y="8428"/>
                </a:lnTo>
                <a:lnTo>
                  <a:pt x="3192" y="6530"/>
                </a:lnTo>
                <a:lnTo>
                  <a:pt x="3933" y="6169"/>
                </a:lnTo>
                <a:lnTo>
                  <a:pt x="4674" y="5733"/>
                </a:lnTo>
                <a:lnTo>
                  <a:pt x="5300" y="5296"/>
                </a:lnTo>
                <a:lnTo>
                  <a:pt x="7636" y="6967"/>
                </a:lnTo>
                <a:lnTo>
                  <a:pt x="5586" y="5087"/>
                </a:lnTo>
                <a:lnTo>
                  <a:pt x="6156" y="4651"/>
                </a:lnTo>
                <a:lnTo>
                  <a:pt x="6555" y="4271"/>
                </a:lnTo>
                <a:lnTo>
                  <a:pt x="6954" y="3891"/>
                </a:lnTo>
                <a:lnTo>
                  <a:pt x="7296" y="3569"/>
                </a:lnTo>
                <a:lnTo>
                  <a:pt x="7296" y="3189"/>
                </a:lnTo>
                <a:lnTo>
                  <a:pt x="5471" y="2221"/>
                </a:lnTo>
                <a:lnTo>
                  <a:pt x="3762" y="1309"/>
                </a:lnTo>
                <a:lnTo>
                  <a:pt x="2108" y="550"/>
                </a:lnTo>
                <a:lnTo>
                  <a:pt x="1482" y="284"/>
                </a:lnTo>
                <a:lnTo>
                  <a:pt x="855" y="0"/>
                </a:lnTo>
                <a:lnTo>
                  <a:pt x="684" y="227"/>
                </a:lnTo>
                <a:lnTo>
                  <a:pt x="1311" y="493"/>
                </a:lnTo>
                <a:lnTo>
                  <a:pt x="1995" y="816"/>
                </a:lnTo>
                <a:lnTo>
                  <a:pt x="3590" y="1575"/>
                </a:lnTo>
                <a:lnTo>
                  <a:pt x="5300" y="2429"/>
                </a:lnTo>
                <a:lnTo>
                  <a:pt x="7066" y="3417"/>
                </a:lnTo>
                <a:lnTo>
                  <a:pt x="6384" y="4100"/>
                </a:lnTo>
                <a:lnTo>
                  <a:pt x="5757" y="4594"/>
                </a:lnTo>
                <a:lnTo>
                  <a:pt x="5357" y="4859"/>
                </a:lnTo>
                <a:lnTo>
                  <a:pt x="4217" y="4062"/>
                </a:lnTo>
                <a:lnTo>
                  <a:pt x="3077" y="3303"/>
                </a:lnTo>
                <a:lnTo>
                  <a:pt x="1995" y="2657"/>
                </a:lnTo>
                <a:lnTo>
                  <a:pt x="968" y="2012"/>
                </a:lnTo>
                <a:lnTo>
                  <a:pt x="0" y="1404"/>
                </a:lnTo>
                <a:lnTo>
                  <a:pt x="741" y="2221"/>
                </a:lnTo>
                <a:lnTo>
                  <a:pt x="1768" y="2923"/>
                </a:lnTo>
                <a:lnTo>
                  <a:pt x="2849" y="3568"/>
                </a:lnTo>
                <a:lnTo>
                  <a:pt x="3933" y="4328"/>
                </a:lnTo>
                <a:lnTo>
                  <a:pt x="5016" y="5087"/>
                </a:lnTo>
                <a:lnTo>
                  <a:pt x="4388" y="5562"/>
                </a:lnTo>
                <a:lnTo>
                  <a:pt x="3705" y="5942"/>
                </a:lnTo>
                <a:lnTo>
                  <a:pt x="2964" y="6321"/>
                </a:lnTo>
                <a:lnTo>
                  <a:pt x="2793" y="6758"/>
                </a:lnTo>
                <a:close/>
              </a:path>
            </a:pathLst>
          </a:custGeom>
          <a:solidFill>
            <a:srgbClr val="F7F8FC"/>
          </a:solidFill>
        </p:spPr>
        <p:txBody>
          <a:bodyPr wrap="square" lIns="0" tIns="0" rIns="0" bIns="0" rtlCol="0">
            <a:noAutofit/>
          </a:bodyPr>
          <a:lstStyle/>
          <a:p>
            <a:endParaRPr/>
          </a:p>
        </p:txBody>
      </p:sp>
      <p:sp>
        <p:nvSpPr>
          <p:cNvPr id="710" name="object 710"/>
          <p:cNvSpPr/>
          <p:nvPr/>
        </p:nvSpPr>
        <p:spPr>
          <a:xfrm>
            <a:off x="441714" y="690289"/>
            <a:ext cx="10887" cy="1575"/>
          </a:xfrm>
          <a:custGeom>
            <a:avLst/>
            <a:gdLst/>
            <a:ahLst/>
            <a:cxnLst/>
            <a:rect l="l" t="t" r="r" b="b"/>
            <a:pathLst>
              <a:path w="10887" h="1575">
                <a:moveTo>
                  <a:pt x="1311" y="968"/>
                </a:moveTo>
                <a:lnTo>
                  <a:pt x="0" y="1461"/>
                </a:lnTo>
                <a:lnTo>
                  <a:pt x="171" y="1575"/>
                </a:lnTo>
                <a:lnTo>
                  <a:pt x="4730" y="379"/>
                </a:lnTo>
                <a:lnTo>
                  <a:pt x="10887" y="227"/>
                </a:lnTo>
                <a:lnTo>
                  <a:pt x="10601" y="0"/>
                </a:lnTo>
                <a:lnTo>
                  <a:pt x="5586" y="170"/>
                </a:lnTo>
                <a:lnTo>
                  <a:pt x="1653" y="1082"/>
                </a:lnTo>
                <a:lnTo>
                  <a:pt x="114" y="1518"/>
                </a:lnTo>
                <a:lnTo>
                  <a:pt x="1311" y="968"/>
                </a:lnTo>
                <a:close/>
              </a:path>
            </a:pathLst>
          </a:custGeom>
          <a:solidFill>
            <a:srgbClr val="F7F8FC"/>
          </a:solidFill>
        </p:spPr>
        <p:txBody>
          <a:bodyPr wrap="square" lIns="0" tIns="0" rIns="0" bIns="0" rtlCol="0">
            <a:noAutofit/>
          </a:bodyPr>
          <a:lstStyle/>
          <a:p>
            <a:endParaRPr/>
          </a:p>
        </p:txBody>
      </p:sp>
      <p:sp>
        <p:nvSpPr>
          <p:cNvPr id="711" name="object 711"/>
          <p:cNvSpPr/>
          <p:nvPr/>
        </p:nvSpPr>
        <p:spPr>
          <a:xfrm>
            <a:off x="457788" y="689055"/>
            <a:ext cx="4672" cy="702"/>
          </a:xfrm>
          <a:custGeom>
            <a:avLst/>
            <a:gdLst/>
            <a:ahLst/>
            <a:cxnLst/>
            <a:rect l="l" t="t" r="r" b="b"/>
            <a:pathLst>
              <a:path w="4672" h="702">
                <a:moveTo>
                  <a:pt x="4672" y="702"/>
                </a:moveTo>
                <a:lnTo>
                  <a:pt x="4273" y="474"/>
                </a:lnTo>
                <a:lnTo>
                  <a:pt x="3133" y="265"/>
                </a:lnTo>
                <a:lnTo>
                  <a:pt x="1538" y="0"/>
                </a:lnTo>
                <a:lnTo>
                  <a:pt x="0" y="151"/>
                </a:lnTo>
                <a:lnTo>
                  <a:pt x="1937" y="208"/>
                </a:lnTo>
                <a:lnTo>
                  <a:pt x="3590" y="474"/>
                </a:lnTo>
                <a:lnTo>
                  <a:pt x="4672" y="702"/>
                </a:lnTo>
                <a:close/>
              </a:path>
            </a:pathLst>
          </a:custGeom>
          <a:solidFill>
            <a:srgbClr val="F7F8FC"/>
          </a:solidFill>
        </p:spPr>
        <p:txBody>
          <a:bodyPr wrap="square" lIns="0" tIns="0" rIns="0" bIns="0" rtlCol="0">
            <a:noAutofit/>
          </a:bodyPr>
          <a:lstStyle/>
          <a:p>
            <a:endParaRPr/>
          </a:p>
        </p:txBody>
      </p:sp>
      <p:sp>
        <p:nvSpPr>
          <p:cNvPr id="712" name="object 712"/>
          <p:cNvSpPr/>
          <p:nvPr/>
        </p:nvSpPr>
        <p:spPr>
          <a:xfrm>
            <a:off x="451631" y="689169"/>
            <a:ext cx="2680" cy="322"/>
          </a:xfrm>
          <a:custGeom>
            <a:avLst/>
            <a:gdLst/>
            <a:ahLst/>
            <a:cxnLst/>
            <a:rect l="l" t="t" r="r" b="b"/>
            <a:pathLst>
              <a:path w="2680" h="322">
                <a:moveTo>
                  <a:pt x="799" y="37"/>
                </a:moveTo>
                <a:lnTo>
                  <a:pt x="0" y="151"/>
                </a:lnTo>
                <a:lnTo>
                  <a:pt x="513" y="322"/>
                </a:lnTo>
                <a:lnTo>
                  <a:pt x="799" y="265"/>
                </a:lnTo>
                <a:lnTo>
                  <a:pt x="2680" y="0"/>
                </a:lnTo>
                <a:lnTo>
                  <a:pt x="799" y="37"/>
                </a:lnTo>
                <a:close/>
              </a:path>
            </a:pathLst>
          </a:custGeom>
          <a:solidFill>
            <a:srgbClr val="F7F8FC"/>
          </a:solidFill>
        </p:spPr>
        <p:txBody>
          <a:bodyPr wrap="square" lIns="0" tIns="0" rIns="0" bIns="0" rtlCol="0">
            <a:noAutofit/>
          </a:bodyPr>
          <a:lstStyle/>
          <a:p>
            <a:endParaRPr/>
          </a:p>
        </p:txBody>
      </p:sp>
      <p:sp>
        <p:nvSpPr>
          <p:cNvPr id="713" name="object 713"/>
          <p:cNvSpPr/>
          <p:nvPr/>
        </p:nvSpPr>
        <p:spPr>
          <a:xfrm>
            <a:off x="461777" y="696174"/>
            <a:ext cx="342" cy="1670"/>
          </a:xfrm>
          <a:custGeom>
            <a:avLst/>
            <a:gdLst/>
            <a:ahLst/>
            <a:cxnLst/>
            <a:rect l="l" t="t" r="r" b="b"/>
            <a:pathLst>
              <a:path w="342" h="1670">
                <a:moveTo>
                  <a:pt x="227" y="493"/>
                </a:moveTo>
                <a:lnTo>
                  <a:pt x="56" y="1025"/>
                </a:lnTo>
                <a:lnTo>
                  <a:pt x="0" y="1670"/>
                </a:lnTo>
                <a:lnTo>
                  <a:pt x="171" y="1195"/>
                </a:lnTo>
                <a:lnTo>
                  <a:pt x="342" y="702"/>
                </a:lnTo>
                <a:lnTo>
                  <a:pt x="283" y="0"/>
                </a:lnTo>
                <a:lnTo>
                  <a:pt x="227" y="493"/>
                </a:lnTo>
                <a:close/>
              </a:path>
            </a:pathLst>
          </a:custGeom>
          <a:solidFill>
            <a:srgbClr val="F7F8FC"/>
          </a:solidFill>
        </p:spPr>
        <p:txBody>
          <a:bodyPr wrap="square" lIns="0" tIns="0" rIns="0" bIns="0" rtlCol="0">
            <a:noAutofit/>
          </a:bodyPr>
          <a:lstStyle/>
          <a:p>
            <a:endParaRPr/>
          </a:p>
        </p:txBody>
      </p:sp>
      <p:sp>
        <p:nvSpPr>
          <p:cNvPr id="714" name="object 714"/>
          <p:cNvSpPr/>
          <p:nvPr/>
        </p:nvSpPr>
        <p:spPr>
          <a:xfrm>
            <a:off x="470786" y="698434"/>
            <a:ext cx="100" cy="2335"/>
          </a:xfrm>
          <a:custGeom>
            <a:avLst/>
            <a:gdLst/>
            <a:ahLst/>
            <a:cxnLst/>
            <a:rect l="l" t="t" r="r" b="b"/>
            <a:pathLst>
              <a:path w="100" h="2335">
                <a:moveTo>
                  <a:pt x="60" y="379"/>
                </a:moveTo>
                <a:lnTo>
                  <a:pt x="0" y="0"/>
                </a:lnTo>
                <a:lnTo>
                  <a:pt x="60" y="2335"/>
                </a:lnTo>
                <a:lnTo>
                  <a:pt x="100" y="1518"/>
                </a:lnTo>
                <a:lnTo>
                  <a:pt x="100" y="759"/>
                </a:lnTo>
                <a:lnTo>
                  <a:pt x="60" y="379"/>
                </a:lnTo>
                <a:close/>
              </a:path>
            </a:pathLst>
          </a:custGeom>
          <a:solidFill>
            <a:srgbClr val="F7F8FC"/>
          </a:solidFill>
        </p:spPr>
        <p:txBody>
          <a:bodyPr wrap="square" lIns="0" tIns="0" rIns="0" bIns="0" rtlCol="0">
            <a:noAutofit/>
          </a:bodyPr>
          <a:lstStyle/>
          <a:p>
            <a:endParaRPr/>
          </a:p>
        </p:txBody>
      </p:sp>
      <p:sp>
        <p:nvSpPr>
          <p:cNvPr id="715" name="object 715"/>
          <p:cNvSpPr/>
          <p:nvPr/>
        </p:nvSpPr>
        <p:spPr>
          <a:xfrm>
            <a:off x="441602" y="692245"/>
            <a:ext cx="8833" cy="5923"/>
          </a:xfrm>
          <a:custGeom>
            <a:avLst/>
            <a:gdLst/>
            <a:ahLst/>
            <a:cxnLst/>
            <a:rect l="l" t="t" r="r" b="b"/>
            <a:pathLst>
              <a:path w="8833" h="5923">
                <a:moveTo>
                  <a:pt x="0" y="0"/>
                </a:moveTo>
                <a:lnTo>
                  <a:pt x="968" y="645"/>
                </a:lnTo>
                <a:lnTo>
                  <a:pt x="4160" y="2524"/>
                </a:lnTo>
                <a:lnTo>
                  <a:pt x="8490" y="5923"/>
                </a:lnTo>
                <a:lnTo>
                  <a:pt x="8833" y="5771"/>
                </a:lnTo>
                <a:lnTo>
                  <a:pt x="4444" y="2410"/>
                </a:lnTo>
                <a:lnTo>
                  <a:pt x="1196" y="588"/>
                </a:lnTo>
                <a:lnTo>
                  <a:pt x="0" y="0"/>
                </a:lnTo>
                <a:close/>
              </a:path>
            </a:pathLst>
          </a:custGeom>
          <a:solidFill>
            <a:srgbClr val="F7F8FC"/>
          </a:solidFill>
        </p:spPr>
        <p:txBody>
          <a:bodyPr wrap="square" lIns="0" tIns="0" rIns="0" bIns="0" rtlCol="0">
            <a:noAutofit/>
          </a:bodyPr>
          <a:lstStyle/>
          <a:p>
            <a:endParaRPr/>
          </a:p>
        </p:txBody>
      </p:sp>
      <p:sp>
        <p:nvSpPr>
          <p:cNvPr id="716" name="object 716"/>
          <p:cNvSpPr/>
          <p:nvPr/>
        </p:nvSpPr>
        <p:spPr>
          <a:xfrm>
            <a:off x="461207" y="692245"/>
            <a:ext cx="626" cy="322"/>
          </a:xfrm>
          <a:custGeom>
            <a:avLst/>
            <a:gdLst/>
            <a:ahLst/>
            <a:cxnLst/>
            <a:rect l="l" t="t" r="r" b="b"/>
            <a:pathLst>
              <a:path w="626" h="322">
                <a:moveTo>
                  <a:pt x="56" y="0"/>
                </a:moveTo>
                <a:lnTo>
                  <a:pt x="0" y="208"/>
                </a:lnTo>
                <a:lnTo>
                  <a:pt x="569" y="322"/>
                </a:lnTo>
                <a:lnTo>
                  <a:pt x="626" y="94"/>
                </a:lnTo>
                <a:lnTo>
                  <a:pt x="56" y="0"/>
                </a:lnTo>
                <a:close/>
              </a:path>
            </a:pathLst>
          </a:custGeom>
          <a:solidFill>
            <a:srgbClr val="F7F8FC"/>
          </a:solidFill>
        </p:spPr>
        <p:txBody>
          <a:bodyPr wrap="square" lIns="0" tIns="0" rIns="0" bIns="0" rtlCol="0">
            <a:noAutofit/>
          </a:bodyPr>
          <a:lstStyle/>
          <a:p>
            <a:endParaRPr/>
          </a:p>
        </p:txBody>
      </p:sp>
      <p:sp>
        <p:nvSpPr>
          <p:cNvPr id="717" name="object 717"/>
          <p:cNvSpPr/>
          <p:nvPr/>
        </p:nvSpPr>
        <p:spPr>
          <a:xfrm>
            <a:off x="402104" y="692074"/>
            <a:ext cx="38641" cy="18945"/>
          </a:xfrm>
          <a:custGeom>
            <a:avLst/>
            <a:gdLst/>
            <a:ahLst/>
            <a:cxnLst/>
            <a:rect l="l" t="t" r="r" b="b"/>
            <a:pathLst>
              <a:path w="38641" h="18945">
                <a:moveTo>
                  <a:pt x="1252" y="13497"/>
                </a:moveTo>
                <a:lnTo>
                  <a:pt x="1367" y="14522"/>
                </a:lnTo>
                <a:lnTo>
                  <a:pt x="1709" y="15547"/>
                </a:lnTo>
                <a:lnTo>
                  <a:pt x="1139" y="16136"/>
                </a:lnTo>
                <a:lnTo>
                  <a:pt x="569" y="16667"/>
                </a:lnTo>
                <a:lnTo>
                  <a:pt x="0" y="17218"/>
                </a:lnTo>
                <a:lnTo>
                  <a:pt x="0" y="17598"/>
                </a:lnTo>
                <a:lnTo>
                  <a:pt x="626" y="17047"/>
                </a:lnTo>
                <a:lnTo>
                  <a:pt x="1252" y="16516"/>
                </a:lnTo>
                <a:lnTo>
                  <a:pt x="1881" y="15965"/>
                </a:lnTo>
                <a:lnTo>
                  <a:pt x="2221" y="16990"/>
                </a:lnTo>
                <a:lnTo>
                  <a:pt x="2791" y="17977"/>
                </a:lnTo>
                <a:lnTo>
                  <a:pt x="3476" y="18945"/>
                </a:lnTo>
                <a:lnTo>
                  <a:pt x="3818" y="18623"/>
                </a:lnTo>
                <a:lnTo>
                  <a:pt x="3077" y="17693"/>
                </a:lnTo>
                <a:lnTo>
                  <a:pt x="2563" y="16724"/>
                </a:lnTo>
                <a:lnTo>
                  <a:pt x="2164" y="15699"/>
                </a:lnTo>
                <a:lnTo>
                  <a:pt x="4672" y="13649"/>
                </a:lnTo>
                <a:lnTo>
                  <a:pt x="7238" y="11864"/>
                </a:lnTo>
                <a:lnTo>
                  <a:pt x="9801" y="10308"/>
                </a:lnTo>
                <a:lnTo>
                  <a:pt x="9745" y="9074"/>
                </a:lnTo>
                <a:lnTo>
                  <a:pt x="9689" y="8257"/>
                </a:lnTo>
                <a:lnTo>
                  <a:pt x="9689" y="7441"/>
                </a:lnTo>
                <a:lnTo>
                  <a:pt x="12538" y="6036"/>
                </a:lnTo>
                <a:lnTo>
                  <a:pt x="15330" y="4916"/>
                </a:lnTo>
                <a:lnTo>
                  <a:pt x="18010" y="4043"/>
                </a:lnTo>
                <a:lnTo>
                  <a:pt x="18067" y="4366"/>
                </a:lnTo>
                <a:lnTo>
                  <a:pt x="18123" y="4973"/>
                </a:lnTo>
                <a:lnTo>
                  <a:pt x="18123" y="4366"/>
                </a:lnTo>
                <a:lnTo>
                  <a:pt x="18067" y="3986"/>
                </a:lnTo>
                <a:lnTo>
                  <a:pt x="20860" y="3075"/>
                </a:lnTo>
                <a:lnTo>
                  <a:pt x="23538" y="2372"/>
                </a:lnTo>
                <a:lnTo>
                  <a:pt x="25931" y="1841"/>
                </a:lnTo>
                <a:lnTo>
                  <a:pt x="25989" y="2372"/>
                </a:lnTo>
                <a:lnTo>
                  <a:pt x="26159" y="2809"/>
                </a:lnTo>
                <a:lnTo>
                  <a:pt x="25476" y="3018"/>
                </a:lnTo>
                <a:lnTo>
                  <a:pt x="24791" y="3246"/>
                </a:lnTo>
                <a:lnTo>
                  <a:pt x="24050" y="3455"/>
                </a:lnTo>
                <a:lnTo>
                  <a:pt x="22340" y="4043"/>
                </a:lnTo>
                <a:lnTo>
                  <a:pt x="20518" y="4745"/>
                </a:lnTo>
                <a:lnTo>
                  <a:pt x="18580" y="5562"/>
                </a:lnTo>
                <a:lnTo>
                  <a:pt x="18522" y="5885"/>
                </a:lnTo>
                <a:lnTo>
                  <a:pt x="18693" y="6321"/>
                </a:lnTo>
                <a:lnTo>
                  <a:pt x="18637" y="5771"/>
                </a:lnTo>
                <a:lnTo>
                  <a:pt x="20574" y="4973"/>
                </a:lnTo>
                <a:lnTo>
                  <a:pt x="22455" y="4271"/>
                </a:lnTo>
                <a:lnTo>
                  <a:pt x="24165" y="3663"/>
                </a:lnTo>
                <a:lnTo>
                  <a:pt x="24850" y="3398"/>
                </a:lnTo>
                <a:lnTo>
                  <a:pt x="25532" y="3189"/>
                </a:lnTo>
                <a:lnTo>
                  <a:pt x="26217" y="2961"/>
                </a:lnTo>
                <a:lnTo>
                  <a:pt x="26501" y="3606"/>
                </a:lnTo>
                <a:lnTo>
                  <a:pt x="26787" y="3948"/>
                </a:lnTo>
                <a:lnTo>
                  <a:pt x="26217" y="4157"/>
                </a:lnTo>
                <a:lnTo>
                  <a:pt x="25703" y="4366"/>
                </a:lnTo>
                <a:lnTo>
                  <a:pt x="25133" y="4651"/>
                </a:lnTo>
                <a:lnTo>
                  <a:pt x="23424" y="5391"/>
                </a:lnTo>
                <a:lnTo>
                  <a:pt x="21543" y="6264"/>
                </a:lnTo>
                <a:lnTo>
                  <a:pt x="19605" y="7346"/>
                </a:lnTo>
                <a:lnTo>
                  <a:pt x="19605" y="7669"/>
                </a:lnTo>
                <a:lnTo>
                  <a:pt x="20004" y="8144"/>
                </a:lnTo>
                <a:lnTo>
                  <a:pt x="19833" y="7555"/>
                </a:lnTo>
                <a:lnTo>
                  <a:pt x="21714" y="6530"/>
                </a:lnTo>
                <a:lnTo>
                  <a:pt x="23538" y="5619"/>
                </a:lnTo>
                <a:lnTo>
                  <a:pt x="25248" y="4859"/>
                </a:lnTo>
                <a:lnTo>
                  <a:pt x="25818" y="4594"/>
                </a:lnTo>
                <a:lnTo>
                  <a:pt x="26388" y="4366"/>
                </a:lnTo>
                <a:lnTo>
                  <a:pt x="26900" y="4157"/>
                </a:lnTo>
                <a:lnTo>
                  <a:pt x="27470" y="4689"/>
                </a:lnTo>
                <a:lnTo>
                  <a:pt x="27812" y="5011"/>
                </a:lnTo>
                <a:lnTo>
                  <a:pt x="26900" y="5562"/>
                </a:lnTo>
                <a:lnTo>
                  <a:pt x="25875" y="6093"/>
                </a:lnTo>
                <a:lnTo>
                  <a:pt x="24850" y="6739"/>
                </a:lnTo>
                <a:lnTo>
                  <a:pt x="23710" y="7384"/>
                </a:lnTo>
                <a:lnTo>
                  <a:pt x="22570" y="8144"/>
                </a:lnTo>
                <a:lnTo>
                  <a:pt x="21657" y="9169"/>
                </a:lnTo>
                <a:lnTo>
                  <a:pt x="22854" y="8371"/>
                </a:lnTo>
                <a:lnTo>
                  <a:pt x="23937" y="7669"/>
                </a:lnTo>
                <a:lnTo>
                  <a:pt x="25019" y="7024"/>
                </a:lnTo>
                <a:lnTo>
                  <a:pt x="26102" y="6359"/>
                </a:lnTo>
                <a:lnTo>
                  <a:pt x="27129" y="5771"/>
                </a:lnTo>
                <a:lnTo>
                  <a:pt x="28098" y="5182"/>
                </a:lnTo>
                <a:lnTo>
                  <a:pt x="28610" y="5562"/>
                </a:lnTo>
                <a:lnTo>
                  <a:pt x="29351" y="5998"/>
                </a:lnTo>
                <a:lnTo>
                  <a:pt x="28211" y="6853"/>
                </a:lnTo>
                <a:lnTo>
                  <a:pt x="26958" y="7821"/>
                </a:lnTo>
                <a:lnTo>
                  <a:pt x="25703" y="8846"/>
                </a:lnTo>
                <a:lnTo>
                  <a:pt x="25077" y="9397"/>
                </a:lnTo>
                <a:lnTo>
                  <a:pt x="24449" y="9928"/>
                </a:lnTo>
                <a:lnTo>
                  <a:pt x="24221" y="10687"/>
                </a:lnTo>
                <a:lnTo>
                  <a:pt x="24791" y="10137"/>
                </a:lnTo>
                <a:lnTo>
                  <a:pt x="25361" y="9605"/>
                </a:lnTo>
                <a:lnTo>
                  <a:pt x="25931" y="9169"/>
                </a:lnTo>
                <a:lnTo>
                  <a:pt x="27242" y="8049"/>
                </a:lnTo>
                <a:lnTo>
                  <a:pt x="28497" y="7062"/>
                </a:lnTo>
                <a:lnTo>
                  <a:pt x="29693" y="6150"/>
                </a:lnTo>
                <a:lnTo>
                  <a:pt x="30092" y="6359"/>
                </a:lnTo>
                <a:lnTo>
                  <a:pt x="30549" y="6587"/>
                </a:lnTo>
                <a:lnTo>
                  <a:pt x="31061" y="6796"/>
                </a:lnTo>
                <a:lnTo>
                  <a:pt x="29864" y="7935"/>
                </a:lnTo>
                <a:lnTo>
                  <a:pt x="28610" y="9283"/>
                </a:lnTo>
                <a:lnTo>
                  <a:pt x="27413" y="11276"/>
                </a:lnTo>
                <a:lnTo>
                  <a:pt x="27641" y="11010"/>
                </a:lnTo>
                <a:lnTo>
                  <a:pt x="29008" y="9491"/>
                </a:lnTo>
                <a:lnTo>
                  <a:pt x="30263" y="8144"/>
                </a:lnTo>
                <a:lnTo>
                  <a:pt x="31459" y="6910"/>
                </a:lnTo>
                <a:lnTo>
                  <a:pt x="31973" y="7118"/>
                </a:lnTo>
                <a:lnTo>
                  <a:pt x="32543" y="7289"/>
                </a:lnTo>
                <a:lnTo>
                  <a:pt x="33169" y="7441"/>
                </a:lnTo>
                <a:lnTo>
                  <a:pt x="32144" y="8903"/>
                </a:lnTo>
                <a:lnTo>
                  <a:pt x="31004" y="10574"/>
                </a:lnTo>
                <a:lnTo>
                  <a:pt x="30263" y="12738"/>
                </a:lnTo>
                <a:lnTo>
                  <a:pt x="31403" y="10801"/>
                </a:lnTo>
                <a:lnTo>
                  <a:pt x="32543" y="9074"/>
                </a:lnTo>
                <a:lnTo>
                  <a:pt x="33511" y="7498"/>
                </a:lnTo>
                <a:lnTo>
                  <a:pt x="34081" y="7669"/>
                </a:lnTo>
                <a:lnTo>
                  <a:pt x="33683" y="7289"/>
                </a:lnTo>
                <a:lnTo>
                  <a:pt x="36190" y="3606"/>
                </a:lnTo>
                <a:lnTo>
                  <a:pt x="38071" y="1233"/>
                </a:lnTo>
                <a:lnTo>
                  <a:pt x="38186" y="816"/>
                </a:lnTo>
                <a:lnTo>
                  <a:pt x="36077" y="3246"/>
                </a:lnTo>
                <a:lnTo>
                  <a:pt x="33340" y="7175"/>
                </a:lnTo>
                <a:lnTo>
                  <a:pt x="32770" y="7062"/>
                </a:lnTo>
                <a:lnTo>
                  <a:pt x="32200" y="6910"/>
                </a:lnTo>
                <a:lnTo>
                  <a:pt x="31630" y="6701"/>
                </a:lnTo>
                <a:lnTo>
                  <a:pt x="35336" y="2961"/>
                </a:lnTo>
                <a:lnTo>
                  <a:pt x="38071" y="816"/>
                </a:lnTo>
                <a:lnTo>
                  <a:pt x="38641" y="208"/>
                </a:lnTo>
                <a:lnTo>
                  <a:pt x="37672" y="873"/>
                </a:lnTo>
                <a:lnTo>
                  <a:pt x="34879" y="2961"/>
                </a:lnTo>
                <a:lnTo>
                  <a:pt x="31288" y="6587"/>
                </a:lnTo>
                <a:lnTo>
                  <a:pt x="30777" y="6416"/>
                </a:lnTo>
                <a:lnTo>
                  <a:pt x="30319" y="6207"/>
                </a:lnTo>
                <a:lnTo>
                  <a:pt x="29864" y="5998"/>
                </a:lnTo>
                <a:lnTo>
                  <a:pt x="29578" y="5828"/>
                </a:lnTo>
                <a:lnTo>
                  <a:pt x="29123" y="5619"/>
                </a:lnTo>
                <a:lnTo>
                  <a:pt x="28382" y="5125"/>
                </a:lnTo>
                <a:lnTo>
                  <a:pt x="33511" y="2164"/>
                </a:lnTo>
                <a:lnTo>
                  <a:pt x="37388" y="645"/>
                </a:lnTo>
                <a:lnTo>
                  <a:pt x="38641" y="170"/>
                </a:lnTo>
                <a:lnTo>
                  <a:pt x="37274" y="531"/>
                </a:lnTo>
                <a:lnTo>
                  <a:pt x="33340" y="1936"/>
                </a:lnTo>
                <a:lnTo>
                  <a:pt x="28040" y="4916"/>
                </a:lnTo>
                <a:lnTo>
                  <a:pt x="27357" y="4309"/>
                </a:lnTo>
                <a:lnTo>
                  <a:pt x="27129" y="4043"/>
                </a:lnTo>
                <a:lnTo>
                  <a:pt x="26900" y="3891"/>
                </a:lnTo>
                <a:lnTo>
                  <a:pt x="26501" y="3246"/>
                </a:lnTo>
                <a:lnTo>
                  <a:pt x="26330" y="2961"/>
                </a:lnTo>
                <a:lnTo>
                  <a:pt x="32714" y="911"/>
                </a:lnTo>
                <a:lnTo>
                  <a:pt x="37217" y="208"/>
                </a:lnTo>
                <a:lnTo>
                  <a:pt x="38585" y="56"/>
                </a:lnTo>
                <a:lnTo>
                  <a:pt x="37330" y="113"/>
                </a:lnTo>
                <a:lnTo>
                  <a:pt x="32714" y="759"/>
                </a:lnTo>
                <a:lnTo>
                  <a:pt x="26273" y="2752"/>
                </a:lnTo>
                <a:lnTo>
                  <a:pt x="26102" y="2372"/>
                </a:lnTo>
                <a:lnTo>
                  <a:pt x="25989" y="1841"/>
                </a:lnTo>
                <a:lnTo>
                  <a:pt x="25931" y="1556"/>
                </a:lnTo>
                <a:lnTo>
                  <a:pt x="23480" y="2107"/>
                </a:lnTo>
                <a:lnTo>
                  <a:pt x="20860" y="2809"/>
                </a:lnTo>
                <a:lnTo>
                  <a:pt x="18067" y="3720"/>
                </a:lnTo>
                <a:lnTo>
                  <a:pt x="15330" y="4651"/>
                </a:lnTo>
                <a:lnTo>
                  <a:pt x="12538" y="5714"/>
                </a:lnTo>
                <a:lnTo>
                  <a:pt x="9689" y="7118"/>
                </a:lnTo>
                <a:lnTo>
                  <a:pt x="9689" y="10042"/>
                </a:lnTo>
                <a:lnTo>
                  <a:pt x="7123" y="11599"/>
                </a:lnTo>
                <a:lnTo>
                  <a:pt x="4559" y="13326"/>
                </a:lnTo>
                <a:lnTo>
                  <a:pt x="2052" y="15376"/>
                </a:lnTo>
                <a:lnTo>
                  <a:pt x="1709" y="14294"/>
                </a:lnTo>
                <a:lnTo>
                  <a:pt x="1595" y="13269"/>
                </a:lnTo>
                <a:lnTo>
                  <a:pt x="1595" y="12301"/>
                </a:lnTo>
                <a:lnTo>
                  <a:pt x="2164" y="11864"/>
                </a:lnTo>
                <a:lnTo>
                  <a:pt x="1595" y="11864"/>
                </a:lnTo>
                <a:lnTo>
                  <a:pt x="1651" y="10801"/>
                </a:lnTo>
                <a:lnTo>
                  <a:pt x="1937" y="9814"/>
                </a:lnTo>
                <a:lnTo>
                  <a:pt x="1651" y="9776"/>
                </a:lnTo>
                <a:lnTo>
                  <a:pt x="1423" y="10517"/>
                </a:lnTo>
                <a:lnTo>
                  <a:pt x="1252" y="11333"/>
                </a:lnTo>
                <a:lnTo>
                  <a:pt x="1252" y="12149"/>
                </a:lnTo>
                <a:lnTo>
                  <a:pt x="741" y="12529"/>
                </a:lnTo>
                <a:lnTo>
                  <a:pt x="398" y="13060"/>
                </a:lnTo>
                <a:lnTo>
                  <a:pt x="912" y="12795"/>
                </a:lnTo>
                <a:lnTo>
                  <a:pt x="1252" y="12567"/>
                </a:lnTo>
                <a:lnTo>
                  <a:pt x="1252" y="13497"/>
                </a:lnTo>
                <a:close/>
              </a:path>
            </a:pathLst>
          </a:custGeom>
          <a:solidFill>
            <a:srgbClr val="F7F8FC"/>
          </a:solidFill>
        </p:spPr>
        <p:txBody>
          <a:bodyPr wrap="square" lIns="0" tIns="0" rIns="0" bIns="0" rtlCol="0">
            <a:noAutofit/>
          </a:bodyPr>
          <a:lstStyle/>
          <a:p>
            <a:endParaRPr/>
          </a:p>
        </p:txBody>
      </p:sp>
      <p:sp>
        <p:nvSpPr>
          <p:cNvPr id="718" name="object 718"/>
          <p:cNvSpPr/>
          <p:nvPr/>
        </p:nvSpPr>
        <p:spPr>
          <a:xfrm>
            <a:off x="441259" y="686417"/>
            <a:ext cx="9403" cy="5505"/>
          </a:xfrm>
          <a:custGeom>
            <a:avLst/>
            <a:gdLst/>
            <a:ahLst/>
            <a:cxnLst/>
            <a:rect l="l" t="t" r="r" b="b"/>
            <a:pathLst>
              <a:path w="9403" h="5505">
                <a:moveTo>
                  <a:pt x="9403" y="37"/>
                </a:moveTo>
                <a:lnTo>
                  <a:pt x="9119" y="0"/>
                </a:lnTo>
                <a:lnTo>
                  <a:pt x="8263" y="208"/>
                </a:lnTo>
                <a:lnTo>
                  <a:pt x="6952" y="588"/>
                </a:lnTo>
                <a:lnTo>
                  <a:pt x="5584" y="1233"/>
                </a:lnTo>
                <a:lnTo>
                  <a:pt x="5300" y="1385"/>
                </a:lnTo>
                <a:lnTo>
                  <a:pt x="4787" y="1670"/>
                </a:lnTo>
                <a:lnTo>
                  <a:pt x="4503" y="1822"/>
                </a:lnTo>
                <a:lnTo>
                  <a:pt x="1993" y="3341"/>
                </a:lnTo>
                <a:lnTo>
                  <a:pt x="398" y="5068"/>
                </a:lnTo>
                <a:lnTo>
                  <a:pt x="0" y="5505"/>
                </a:lnTo>
                <a:lnTo>
                  <a:pt x="171" y="5448"/>
                </a:lnTo>
                <a:lnTo>
                  <a:pt x="797" y="4897"/>
                </a:lnTo>
                <a:lnTo>
                  <a:pt x="2392" y="3341"/>
                </a:lnTo>
                <a:lnTo>
                  <a:pt x="4615" y="2050"/>
                </a:lnTo>
                <a:lnTo>
                  <a:pt x="5300" y="1670"/>
                </a:lnTo>
                <a:lnTo>
                  <a:pt x="5643" y="1442"/>
                </a:lnTo>
                <a:lnTo>
                  <a:pt x="6440" y="1670"/>
                </a:lnTo>
                <a:lnTo>
                  <a:pt x="7181" y="1879"/>
                </a:lnTo>
                <a:lnTo>
                  <a:pt x="7922" y="2145"/>
                </a:lnTo>
                <a:lnTo>
                  <a:pt x="8206" y="2088"/>
                </a:lnTo>
                <a:lnTo>
                  <a:pt x="7522" y="1765"/>
                </a:lnTo>
                <a:lnTo>
                  <a:pt x="6724" y="1556"/>
                </a:lnTo>
                <a:lnTo>
                  <a:pt x="5927" y="1347"/>
                </a:lnTo>
                <a:lnTo>
                  <a:pt x="7352" y="645"/>
                </a:lnTo>
                <a:lnTo>
                  <a:pt x="8661" y="265"/>
                </a:lnTo>
                <a:lnTo>
                  <a:pt x="9403" y="37"/>
                </a:lnTo>
                <a:close/>
              </a:path>
            </a:pathLst>
          </a:custGeom>
          <a:solidFill>
            <a:srgbClr val="F7F8FC"/>
          </a:solidFill>
        </p:spPr>
        <p:txBody>
          <a:bodyPr wrap="square" lIns="0" tIns="0" rIns="0" bIns="0" rtlCol="0">
            <a:noAutofit/>
          </a:bodyPr>
          <a:lstStyle/>
          <a:p>
            <a:endParaRPr/>
          </a:p>
        </p:txBody>
      </p:sp>
      <p:sp>
        <p:nvSpPr>
          <p:cNvPr id="719" name="object 719"/>
          <p:cNvSpPr/>
          <p:nvPr/>
        </p:nvSpPr>
        <p:spPr>
          <a:xfrm>
            <a:off x="451120" y="686568"/>
            <a:ext cx="4046" cy="1290"/>
          </a:xfrm>
          <a:custGeom>
            <a:avLst/>
            <a:gdLst/>
            <a:ahLst/>
            <a:cxnLst/>
            <a:rect l="l" t="t" r="r" b="b"/>
            <a:pathLst>
              <a:path w="4046" h="1290">
                <a:moveTo>
                  <a:pt x="3304" y="1082"/>
                </a:moveTo>
                <a:lnTo>
                  <a:pt x="1937" y="1195"/>
                </a:lnTo>
                <a:lnTo>
                  <a:pt x="2336" y="1290"/>
                </a:lnTo>
                <a:lnTo>
                  <a:pt x="3647" y="1195"/>
                </a:lnTo>
                <a:lnTo>
                  <a:pt x="4046" y="1025"/>
                </a:lnTo>
                <a:lnTo>
                  <a:pt x="3590" y="1025"/>
                </a:lnTo>
                <a:lnTo>
                  <a:pt x="2849" y="759"/>
                </a:lnTo>
                <a:lnTo>
                  <a:pt x="2108" y="493"/>
                </a:lnTo>
                <a:lnTo>
                  <a:pt x="1252" y="208"/>
                </a:lnTo>
                <a:lnTo>
                  <a:pt x="455" y="56"/>
                </a:lnTo>
                <a:lnTo>
                  <a:pt x="0" y="0"/>
                </a:lnTo>
                <a:lnTo>
                  <a:pt x="1196" y="322"/>
                </a:lnTo>
                <a:lnTo>
                  <a:pt x="2279" y="645"/>
                </a:lnTo>
                <a:lnTo>
                  <a:pt x="3304" y="1082"/>
                </a:lnTo>
                <a:close/>
              </a:path>
            </a:pathLst>
          </a:custGeom>
          <a:solidFill>
            <a:srgbClr val="F7F8FC"/>
          </a:solidFill>
        </p:spPr>
        <p:txBody>
          <a:bodyPr wrap="square" lIns="0" tIns="0" rIns="0" bIns="0" rtlCol="0">
            <a:noAutofit/>
          </a:bodyPr>
          <a:lstStyle/>
          <a:p>
            <a:endParaRPr/>
          </a:p>
        </p:txBody>
      </p:sp>
      <p:sp>
        <p:nvSpPr>
          <p:cNvPr id="720" name="object 720"/>
          <p:cNvSpPr/>
          <p:nvPr/>
        </p:nvSpPr>
        <p:spPr>
          <a:xfrm>
            <a:off x="453399" y="702914"/>
            <a:ext cx="2507" cy="1252"/>
          </a:xfrm>
          <a:custGeom>
            <a:avLst/>
            <a:gdLst/>
            <a:ahLst/>
            <a:cxnLst/>
            <a:rect l="l" t="t" r="r" b="b"/>
            <a:pathLst>
              <a:path w="2507" h="1252">
                <a:moveTo>
                  <a:pt x="2507" y="227"/>
                </a:moveTo>
                <a:lnTo>
                  <a:pt x="2279" y="0"/>
                </a:lnTo>
                <a:lnTo>
                  <a:pt x="1482" y="322"/>
                </a:lnTo>
                <a:lnTo>
                  <a:pt x="626" y="664"/>
                </a:lnTo>
                <a:lnTo>
                  <a:pt x="0" y="1252"/>
                </a:lnTo>
                <a:lnTo>
                  <a:pt x="912" y="930"/>
                </a:lnTo>
                <a:lnTo>
                  <a:pt x="1709" y="607"/>
                </a:lnTo>
                <a:lnTo>
                  <a:pt x="2507" y="227"/>
                </a:lnTo>
                <a:close/>
              </a:path>
            </a:pathLst>
          </a:custGeom>
          <a:solidFill>
            <a:srgbClr val="F7F8FC"/>
          </a:solidFill>
        </p:spPr>
        <p:txBody>
          <a:bodyPr wrap="square" lIns="0" tIns="0" rIns="0" bIns="0" rtlCol="0">
            <a:noAutofit/>
          </a:bodyPr>
          <a:lstStyle/>
          <a:p>
            <a:endParaRPr/>
          </a:p>
        </p:txBody>
      </p:sp>
      <p:sp>
        <p:nvSpPr>
          <p:cNvPr id="721" name="object 721"/>
          <p:cNvSpPr/>
          <p:nvPr/>
        </p:nvSpPr>
        <p:spPr>
          <a:xfrm>
            <a:off x="441259" y="688087"/>
            <a:ext cx="797" cy="3663"/>
          </a:xfrm>
          <a:custGeom>
            <a:avLst/>
            <a:gdLst/>
            <a:ahLst/>
            <a:cxnLst/>
            <a:rect l="l" t="t" r="r" b="b"/>
            <a:pathLst>
              <a:path w="797" h="3663">
                <a:moveTo>
                  <a:pt x="569" y="474"/>
                </a:moveTo>
                <a:lnTo>
                  <a:pt x="112" y="1993"/>
                </a:lnTo>
                <a:lnTo>
                  <a:pt x="0" y="3663"/>
                </a:lnTo>
                <a:lnTo>
                  <a:pt x="171" y="3132"/>
                </a:lnTo>
                <a:lnTo>
                  <a:pt x="398" y="1936"/>
                </a:lnTo>
                <a:lnTo>
                  <a:pt x="797" y="531"/>
                </a:lnTo>
                <a:lnTo>
                  <a:pt x="741" y="0"/>
                </a:lnTo>
                <a:lnTo>
                  <a:pt x="569" y="474"/>
                </a:lnTo>
                <a:close/>
              </a:path>
            </a:pathLst>
          </a:custGeom>
          <a:solidFill>
            <a:srgbClr val="F7F8FC"/>
          </a:solidFill>
        </p:spPr>
        <p:txBody>
          <a:bodyPr wrap="square" lIns="0" tIns="0" rIns="0" bIns="0" rtlCol="0">
            <a:noAutofit/>
          </a:bodyPr>
          <a:lstStyle/>
          <a:p>
            <a:endParaRPr/>
          </a:p>
        </p:txBody>
      </p:sp>
      <p:sp>
        <p:nvSpPr>
          <p:cNvPr id="722" name="object 722"/>
          <p:cNvSpPr/>
          <p:nvPr/>
        </p:nvSpPr>
        <p:spPr>
          <a:xfrm>
            <a:off x="419601" y="702762"/>
            <a:ext cx="6440" cy="6587"/>
          </a:xfrm>
          <a:custGeom>
            <a:avLst/>
            <a:gdLst/>
            <a:ahLst/>
            <a:cxnLst/>
            <a:rect l="l" t="t" r="r" b="b"/>
            <a:pathLst>
              <a:path w="6440" h="6587">
                <a:moveTo>
                  <a:pt x="6440" y="208"/>
                </a:moveTo>
                <a:lnTo>
                  <a:pt x="6041" y="0"/>
                </a:lnTo>
                <a:lnTo>
                  <a:pt x="3989" y="1841"/>
                </a:lnTo>
                <a:lnTo>
                  <a:pt x="1766" y="3986"/>
                </a:lnTo>
                <a:lnTo>
                  <a:pt x="0" y="6587"/>
                </a:lnTo>
                <a:lnTo>
                  <a:pt x="2223" y="4214"/>
                </a:lnTo>
                <a:lnTo>
                  <a:pt x="4388" y="2050"/>
                </a:lnTo>
                <a:lnTo>
                  <a:pt x="6440" y="208"/>
                </a:lnTo>
                <a:close/>
              </a:path>
            </a:pathLst>
          </a:custGeom>
          <a:solidFill>
            <a:srgbClr val="F7F8FC"/>
          </a:solidFill>
        </p:spPr>
        <p:txBody>
          <a:bodyPr wrap="square" lIns="0" tIns="0" rIns="0" bIns="0" rtlCol="0">
            <a:noAutofit/>
          </a:bodyPr>
          <a:lstStyle/>
          <a:p>
            <a:endParaRPr/>
          </a:p>
        </p:txBody>
      </p:sp>
      <p:sp>
        <p:nvSpPr>
          <p:cNvPr id="723" name="object 723"/>
          <p:cNvSpPr/>
          <p:nvPr/>
        </p:nvSpPr>
        <p:spPr>
          <a:xfrm>
            <a:off x="428036" y="690992"/>
            <a:ext cx="13052" cy="7081"/>
          </a:xfrm>
          <a:custGeom>
            <a:avLst/>
            <a:gdLst/>
            <a:ahLst/>
            <a:cxnLst/>
            <a:rect l="l" t="t" r="r" b="b"/>
            <a:pathLst>
              <a:path w="13052" h="7081">
                <a:moveTo>
                  <a:pt x="12824" y="1404"/>
                </a:moveTo>
                <a:lnTo>
                  <a:pt x="12311" y="2373"/>
                </a:lnTo>
                <a:lnTo>
                  <a:pt x="12766" y="1898"/>
                </a:lnTo>
                <a:lnTo>
                  <a:pt x="13052" y="1196"/>
                </a:lnTo>
                <a:lnTo>
                  <a:pt x="13052" y="1025"/>
                </a:lnTo>
                <a:lnTo>
                  <a:pt x="12311" y="873"/>
                </a:lnTo>
                <a:lnTo>
                  <a:pt x="7524" y="0"/>
                </a:lnTo>
                <a:lnTo>
                  <a:pt x="968" y="265"/>
                </a:lnTo>
                <a:lnTo>
                  <a:pt x="797" y="493"/>
                </a:lnTo>
                <a:lnTo>
                  <a:pt x="7010" y="227"/>
                </a:lnTo>
                <a:lnTo>
                  <a:pt x="11626" y="873"/>
                </a:lnTo>
                <a:lnTo>
                  <a:pt x="12824" y="1025"/>
                </a:lnTo>
                <a:lnTo>
                  <a:pt x="12083" y="1025"/>
                </a:lnTo>
                <a:lnTo>
                  <a:pt x="10373" y="1082"/>
                </a:lnTo>
                <a:lnTo>
                  <a:pt x="6839" y="1347"/>
                </a:lnTo>
                <a:lnTo>
                  <a:pt x="2052" y="2278"/>
                </a:lnTo>
                <a:lnTo>
                  <a:pt x="1367" y="2372"/>
                </a:lnTo>
                <a:lnTo>
                  <a:pt x="684" y="2486"/>
                </a:lnTo>
                <a:lnTo>
                  <a:pt x="0" y="2638"/>
                </a:lnTo>
                <a:lnTo>
                  <a:pt x="58" y="2923"/>
                </a:lnTo>
                <a:lnTo>
                  <a:pt x="741" y="2752"/>
                </a:lnTo>
                <a:lnTo>
                  <a:pt x="1425" y="2600"/>
                </a:lnTo>
                <a:lnTo>
                  <a:pt x="2108" y="2429"/>
                </a:lnTo>
                <a:lnTo>
                  <a:pt x="7636" y="1347"/>
                </a:lnTo>
                <a:lnTo>
                  <a:pt x="11513" y="1139"/>
                </a:lnTo>
                <a:lnTo>
                  <a:pt x="12709" y="1082"/>
                </a:lnTo>
                <a:lnTo>
                  <a:pt x="11286" y="1404"/>
                </a:lnTo>
                <a:lnTo>
                  <a:pt x="6954" y="2429"/>
                </a:lnTo>
                <a:lnTo>
                  <a:pt x="968" y="4973"/>
                </a:lnTo>
                <a:lnTo>
                  <a:pt x="1198" y="5125"/>
                </a:lnTo>
                <a:lnTo>
                  <a:pt x="7010" y="2638"/>
                </a:lnTo>
                <a:lnTo>
                  <a:pt x="11286" y="1518"/>
                </a:lnTo>
                <a:lnTo>
                  <a:pt x="12653" y="1196"/>
                </a:lnTo>
                <a:lnTo>
                  <a:pt x="11513" y="1784"/>
                </a:lnTo>
                <a:lnTo>
                  <a:pt x="8150" y="3625"/>
                </a:lnTo>
                <a:lnTo>
                  <a:pt x="3647" y="6910"/>
                </a:lnTo>
                <a:lnTo>
                  <a:pt x="3933" y="7081"/>
                </a:lnTo>
                <a:lnTo>
                  <a:pt x="8377" y="3777"/>
                </a:lnTo>
                <a:lnTo>
                  <a:pt x="11626" y="1898"/>
                </a:lnTo>
                <a:lnTo>
                  <a:pt x="12709" y="1290"/>
                </a:lnTo>
                <a:lnTo>
                  <a:pt x="12140" y="1898"/>
                </a:lnTo>
                <a:lnTo>
                  <a:pt x="12937" y="1252"/>
                </a:lnTo>
                <a:lnTo>
                  <a:pt x="12254" y="1898"/>
                </a:lnTo>
                <a:lnTo>
                  <a:pt x="12140" y="2316"/>
                </a:lnTo>
                <a:lnTo>
                  <a:pt x="12824" y="1404"/>
                </a:lnTo>
                <a:close/>
              </a:path>
            </a:pathLst>
          </a:custGeom>
          <a:solidFill>
            <a:srgbClr val="F7F8FC"/>
          </a:solidFill>
        </p:spPr>
        <p:txBody>
          <a:bodyPr wrap="square" lIns="0" tIns="0" rIns="0" bIns="0" rtlCol="0">
            <a:noAutofit/>
          </a:bodyPr>
          <a:lstStyle/>
          <a:p>
            <a:endParaRPr/>
          </a:p>
        </p:txBody>
      </p:sp>
      <p:sp>
        <p:nvSpPr>
          <p:cNvPr id="724" name="object 724"/>
          <p:cNvSpPr/>
          <p:nvPr/>
        </p:nvSpPr>
        <p:spPr>
          <a:xfrm>
            <a:off x="435959" y="690024"/>
            <a:ext cx="4901" cy="1898"/>
          </a:xfrm>
          <a:custGeom>
            <a:avLst/>
            <a:gdLst/>
            <a:ahLst/>
            <a:cxnLst/>
            <a:rect l="l" t="t" r="r" b="b"/>
            <a:pathLst>
              <a:path w="4901" h="1898">
                <a:moveTo>
                  <a:pt x="3762" y="1461"/>
                </a:moveTo>
                <a:lnTo>
                  <a:pt x="4901" y="1898"/>
                </a:lnTo>
                <a:lnTo>
                  <a:pt x="4730" y="1727"/>
                </a:lnTo>
                <a:lnTo>
                  <a:pt x="3476" y="1195"/>
                </a:lnTo>
                <a:lnTo>
                  <a:pt x="0" y="0"/>
                </a:lnTo>
                <a:lnTo>
                  <a:pt x="0" y="170"/>
                </a:lnTo>
                <a:lnTo>
                  <a:pt x="3762" y="1461"/>
                </a:lnTo>
                <a:close/>
              </a:path>
            </a:pathLst>
          </a:custGeom>
          <a:solidFill>
            <a:srgbClr val="ECF0F8"/>
          </a:solidFill>
        </p:spPr>
        <p:txBody>
          <a:bodyPr wrap="square" lIns="0" tIns="0" rIns="0" bIns="0" rtlCol="0">
            <a:noAutofit/>
          </a:bodyPr>
          <a:lstStyle/>
          <a:p>
            <a:endParaRPr/>
          </a:p>
        </p:txBody>
      </p:sp>
      <p:sp>
        <p:nvSpPr>
          <p:cNvPr id="725" name="object 725"/>
          <p:cNvSpPr/>
          <p:nvPr/>
        </p:nvSpPr>
        <p:spPr>
          <a:xfrm>
            <a:off x="412476" y="688505"/>
            <a:ext cx="18695" cy="8106"/>
          </a:xfrm>
          <a:custGeom>
            <a:avLst/>
            <a:gdLst/>
            <a:ahLst/>
            <a:cxnLst/>
            <a:rect l="l" t="t" r="r" b="b"/>
            <a:pathLst>
              <a:path w="18695" h="8106">
                <a:moveTo>
                  <a:pt x="18181" y="702"/>
                </a:moveTo>
                <a:lnTo>
                  <a:pt x="17668" y="664"/>
                </a:lnTo>
                <a:lnTo>
                  <a:pt x="17098" y="607"/>
                </a:lnTo>
                <a:lnTo>
                  <a:pt x="15559" y="379"/>
                </a:lnTo>
                <a:lnTo>
                  <a:pt x="12709" y="379"/>
                </a:lnTo>
                <a:lnTo>
                  <a:pt x="13167" y="0"/>
                </a:lnTo>
                <a:lnTo>
                  <a:pt x="12482" y="436"/>
                </a:lnTo>
                <a:lnTo>
                  <a:pt x="11684" y="436"/>
                </a:lnTo>
                <a:lnTo>
                  <a:pt x="10943" y="493"/>
                </a:lnTo>
                <a:lnTo>
                  <a:pt x="10259" y="607"/>
                </a:lnTo>
                <a:lnTo>
                  <a:pt x="9747" y="759"/>
                </a:lnTo>
                <a:lnTo>
                  <a:pt x="9461" y="873"/>
                </a:lnTo>
                <a:lnTo>
                  <a:pt x="10259" y="759"/>
                </a:lnTo>
                <a:lnTo>
                  <a:pt x="11171" y="702"/>
                </a:lnTo>
                <a:lnTo>
                  <a:pt x="12083" y="664"/>
                </a:lnTo>
                <a:lnTo>
                  <a:pt x="11513" y="1025"/>
                </a:lnTo>
                <a:lnTo>
                  <a:pt x="10887" y="1461"/>
                </a:lnTo>
                <a:lnTo>
                  <a:pt x="10317" y="1955"/>
                </a:lnTo>
                <a:lnTo>
                  <a:pt x="8150" y="2164"/>
                </a:lnTo>
                <a:lnTo>
                  <a:pt x="6156" y="2600"/>
                </a:lnTo>
                <a:lnTo>
                  <a:pt x="4446" y="3075"/>
                </a:lnTo>
                <a:lnTo>
                  <a:pt x="5757" y="2923"/>
                </a:lnTo>
                <a:lnTo>
                  <a:pt x="7808" y="2429"/>
                </a:lnTo>
                <a:lnTo>
                  <a:pt x="10031" y="2221"/>
                </a:lnTo>
                <a:lnTo>
                  <a:pt x="9576" y="2657"/>
                </a:lnTo>
                <a:lnTo>
                  <a:pt x="9177" y="3075"/>
                </a:lnTo>
                <a:lnTo>
                  <a:pt x="8891" y="3512"/>
                </a:lnTo>
                <a:lnTo>
                  <a:pt x="8492" y="3568"/>
                </a:lnTo>
                <a:lnTo>
                  <a:pt x="6156" y="3948"/>
                </a:lnTo>
                <a:lnTo>
                  <a:pt x="4048" y="4537"/>
                </a:lnTo>
                <a:lnTo>
                  <a:pt x="2052" y="5125"/>
                </a:lnTo>
                <a:lnTo>
                  <a:pt x="1768" y="5467"/>
                </a:lnTo>
                <a:lnTo>
                  <a:pt x="3818" y="4802"/>
                </a:lnTo>
                <a:lnTo>
                  <a:pt x="6098" y="4214"/>
                </a:lnTo>
                <a:lnTo>
                  <a:pt x="8549" y="3777"/>
                </a:lnTo>
                <a:lnTo>
                  <a:pt x="8720" y="3777"/>
                </a:lnTo>
                <a:lnTo>
                  <a:pt x="8321" y="4442"/>
                </a:lnTo>
                <a:lnTo>
                  <a:pt x="8037" y="5030"/>
                </a:lnTo>
                <a:lnTo>
                  <a:pt x="7866" y="5562"/>
                </a:lnTo>
                <a:lnTo>
                  <a:pt x="5359" y="6207"/>
                </a:lnTo>
                <a:lnTo>
                  <a:pt x="2678" y="7024"/>
                </a:lnTo>
                <a:lnTo>
                  <a:pt x="0" y="8106"/>
                </a:lnTo>
                <a:lnTo>
                  <a:pt x="2678" y="7289"/>
                </a:lnTo>
                <a:lnTo>
                  <a:pt x="5300" y="6435"/>
                </a:lnTo>
                <a:lnTo>
                  <a:pt x="7808" y="5790"/>
                </a:lnTo>
                <a:lnTo>
                  <a:pt x="7580" y="6644"/>
                </a:lnTo>
                <a:lnTo>
                  <a:pt x="7638" y="7137"/>
                </a:lnTo>
                <a:lnTo>
                  <a:pt x="7638" y="6587"/>
                </a:lnTo>
                <a:lnTo>
                  <a:pt x="7866" y="5790"/>
                </a:lnTo>
                <a:lnTo>
                  <a:pt x="10601" y="5087"/>
                </a:lnTo>
                <a:lnTo>
                  <a:pt x="7922" y="5562"/>
                </a:lnTo>
                <a:lnTo>
                  <a:pt x="8094" y="5030"/>
                </a:lnTo>
                <a:lnTo>
                  <a:pt x="8377" y="4442"/>
                </a:lnTo>
                <a:lnTo>
                  <a:pt x="8835" y="3777"/>
                </a:lnTo>
                <a:lnTo>
                  <a:pt x="11398" y="3360"/>
                </a:lnTo>
                <a:lnTo>
                  <a:pt x="9006" y="3512"/>
                </a:lnTo>
                <a:lnTo>
                  <a:pt x="9348" y="3075"/>
                </a:lnTo>
                <a:lnTo>
                  <a:pt x="9747" y="2657"/>
                </a:lnTo>
                <a:lnTo>
                  <a:pt x="10202" y="2164"/>
                </a:lnTo>
                <a:lnTo>
                  <a:pt x="11058" y="2050"/>
                </a:lnTo>
                <a:lnTo>
                  <a:pt x="11968" y="2012"/>
                </a:lnTo>
                <a:lnTo>
                  <a:pt x="11286" y="1841"/>
                </a:lnTo>
                <a:lnTo>
                  <a:pt x="10488" y="1898"/>
                </a:lnTo>
                <a:lnTo>
                  <a:pt x="11000" y="1518"/>
                </a:lnTo>
                <a:lnTo>
                  <a:pt x="11628" y="1082"/>
                </a:lnTo>
                <a:lnTo>
                  <a:pt x="12367" y="664"/>
                </a:lnTo>
                <a:lnTo>
                  <a:pt x="13793" y="607"/>
                </a:lnTo>
                <a:lnTo>
                  <a:pt x="15388" y="607"/>
                </a:lnTo>
                <a:lnTo>
                  <a:pt x="17098" y="816"/>
                </a:lnTo>
                <a:lnTo>
                  <a:pt x="17497" y="873"/>
                </a:lnTo>
                <a:lnTo>
                  <a:pt x="17954" y="930"/>
                </a:lnTo>
                <a:lnTo>
                  <a:pt x="18125" y="1347"/>
                </a:lnTo>
                <a:lnTo>
                  <a:pt x="18637" y="1025"/>
                </a:lnTo>
                <a:lnTo>
                  <a:pt x="18695" y="816"/>
                </a:lnTo>
                <a:lnTo>
                  <a:pt x="18181" y="702"/>
                </a:lnTo>
                <a:close/>
              </a:path>
            </a:pathLst>
          </a:custGeom>
          <a:solidFill>
            <a:srgbClr val="ECF0F8"/>
          </a:solidFill>
        </p:spPr>
        <p:txBody>
          <a:bodyPr wrap="square" lIns="0" tIns="0" rIns="0" bIns="0" rtlCol="0">
            <a:noAutofit/>
          </a:bodyPr>
          <a:lstStyle/>
          <a:p>
            <a:endParaRPr/>
          </a:p>
        </p:txBody>
      </p:sp>
      <p:sp>
        <p:nvSpPr>
          <p:cNvPr id="726" name="object 726"/>
          <p:cNvSpPr/>
          <p:nvPr/>
        </p:nvSpPr>
        <p:spPr>
          <a:xfrm>
            <a:off x="420399" y="686682"/>
            <a:ext cx="20745" cy="13212"/>
          </a:xfrm>
          <a:custGeom>
            <a:avLst/>
            <a:gdLst/>
            <a:ahLst/>
            <a:cxnLst/>
            <a:rect l="l" t="t" r="r" b="b"/>
            <a:pathLst>
              <a:path w="20745" h="13212">
                <a:moveTo>
                  <a:pt x="5244" y="1822"/>
                </a:moveTo>
                <a:lnTo>
                  <a:pt x="4787" y="2202"/>
                </a:lnTo>
                <a:lnTo>
                  <a:pt x="5584" y="1784"/>
                </a:lnTo>
                <a:lnTo>
                  <a:pt x="6440" y="1404"/>
                </a:lnTo>
                <a:lnTo>
                  <a:pt x="7352" y="1025"/>
                </a:lnTo>
                <a:lnTo>
                  <a:pt x="8720" y="1120"/>
                </a:lnTo>
                <a:lnTo>
                  <a:pt x="10430" y="1347"/>
                </a:lnTo>
                <a:lnTo>
                  <a:pt x="12367" y="1822"/>
                </a:lnTo>
                <a:lnTo>
                  <a:pt x="11797" y="2107"/>
                </a:lnTo>
                <a:lnTo>
                  <a:pt x="11227" y="2316"/>
                </a:lnTo>
                <a:lnTo>
                  <a:pt x="10772" y="2638"/>
                </a:lnTo>
                <a:lnTo>
                  <a:pt x="10714" y="2847"/>
                </a:lnTo>
                <a:lnTo>
                  <a:pt x="15559" y="3512"/>
                </a:lnTo>
                <a:lnTo>
                  <a:pt x="15559" y="3341"/>
                </a:lnTo>
                <a:lnTo>
                  <a:pt x="11056" y="2638"/>
                </a:lnTo>
                <a:lnTo>
                  <a:pt x="11570" y="2372"/>
                </a:lnTo>
                <a:lnTo>
                  <a:pt x="12083" y="2145"/>
                </a:lnTo>
                <a:lnTo>
                  <a:pt x="12653" y="1936"/>
                </a:lnTo>
                <a:lnTo>
                  <a:pt x="12993" y="1993"/>
                </a:lnTo>
                <a:lnTo>
                  <a:pt x="16528" y="3018"/>
                </a:lnTo>
                <a:lnTo>
                  <a:pt x="19206" y="4480"/>
                </a:lnTo>
                <a:lnTo>
                  <a:pt x="20290" y="5068"/>
                </a:lnTo>
                <a:lnTo>
                  <a:pt x="20461" y="5239"/>
                </a:lnTo>
                <a:lnTo>
                  <a:pt x="19263" y="4859"/>
                </a:lnTo>
                <a:lnTo>
                  <a:pt x="15160" y="3720"/>
                </a:lnTo>
                <a:lnTo>
                  <a:pt x="9689" y="3512"/>
                </a:lnTo>
                <a:lnTo>
                  <a:pt x="10202" y="3170"/>
                </a:lnTo>
                <a:lnTo>
                  <a:pt x="10031" y="2752"/>
                </a:lnTo>
                <a:lnTo>
                  <a:pt x="9860" y="3170"/>
                </a:lnTo>
                <a:lnTo>
                  <a:pt x="9461" y="3512"/>
                </a:lnTo>
                <a:lnTo>
                  <a:pt x="8035" y="3455"/>
                </a:lnTo>
                <a:lnTo>
                  <a:pt x="6555" y="3455"/>
                </a:lnTo>
                <a:lnTo>
                  <a:pt x="4958" y="3549"/>
                </a:lnTo>
                <a:lnTo>
                  <a:pt x="4160" y="3606"/>
                </a:lnTo>
                <a:lnTo>
                  <a:pt x="3363" y="3663"/>
                </a:lnTo>
                <a:lnTo>
                  <a:pt x="4046" y="3834"/>
                </a:lnTo>
                <a:lnTo>
                  <a:pt x="4958" y="3777"/>
                </a:lnTo>
                <a:lnTo>
                  <a:pt x="6440" y="3720"/>
                </a:lnTo>
                <a:lnTo>
                  <a:pt x="9175" y="3720"/>
                </a:lnTo>
                <a:lnTo>
                  <a:pt x="8605" y="4309"/>
                </a:lnTo>
                <a:lnTo>
                  <a:pt x="8434" y="4575"/>
                </a:lnTo>
                <a:lnTo>
                  <a:pt x="6154" y="4689"/>
                </a:lnTo>
                <a:lnTo>
                  <a:pt x="3705" y="4897"/>
                </a:lnTo>
                <a:lnTo>
                  <a:pt x="1083" y="5334"/>
                </a:lnTo>
                <a:lnTo>
                  <a:pt x="3476" y="5182"/>
                </a:lnTo>
                <a:lnTo>
                  <a:pt x="5985" y="4897"/>
                </a:lnTo>
                <a:lnTo>
                  <a:pt x="8265" y="4802"/>
                </a:lnTo>
                <a:lnTo>
                  <a:pt x="8035" y="5182"/>
                </a:lnTo>
                <a:lnTo>
                  <a:pt x="7864" y="5562"/>
                </a:lnTo>
                <a:lnTo>
                  <a:pt x="7751" y="5885"/>
                </a:lnTo>
                <a:lnTo>
                  <a:pt x="5415" y="6207"/>
                </a:lnTo>
                <a:lnTo>
                  <a:pt x="2793" y="6682"/>
                </a:lnTo>
                <a:lnTo>
                  <a:pt x="0" y="7384"/>
                </a:lnTo>
                <a:lnTo>
                  <a:pt x="2678" y="6910"/>
                </a:lnTo>
                <a:lnTo>
                  <a:pt x="5300" y="6416"/>
                </a:lnTo>
                <a:lnTo>
                  <a:pt x="7695" y="6093"/>
                </a:lnTo>
                <a:lnTo>
                  <a:pt x="7580" y="6625"/>
                </a:lnTo>
                <a:lnTo>
                  <a:pt x="7808" y="6036"/>
                </a:lnTo>
                <a:lnTo>
                  <a:pt x="13451" y="5277"/>
                </a:lnTo>
                <a:lnTo>
                  <a:pt x="17783" y="5277"/>
                </a:lnTo>
                <a:lnTo>
                  <a:pt x="19720" y="5334"/>
                </a:lnTo>
                <a:lnTo>
                  <a:pt x="20461" y="5334"/>
                </a:lnTo>
                <a:lnTo>
                  <a:pt x="19263" y="5239"/>
                </a:lnTo>
                <a:lnTo>
                  <a:pt x="14419" y="4954"/>
                </a:lnTo>
                <a:lnTo>
                  <a:pt x="7864" y="5885"/>
                </a:lnTo>
                <a:lnTo>
                  <a:pt x="7979" y="5562"/>
                </a:lnTo>
                <a:lnTo>
                  <a:pt x="8150" y="5182"/>
                </a:lnTo>
                <a:lnTo>
                  <a:pt x="8434" y="4802"/>
                </a:lnTo>
                <a:lnTo>
                  <a:pt x="9119" y="3986"/>
                </a:lnTo>
                <a:lnTo>
                  <a:pt x="9405" y="3720"/>
                </a:lnTo>
                <a:lnTo>
                  <a:pt x="15559" y="3929"/>
                </a:lnTo>
                <a:lnTo>
                  <a:pt x="20062" y="5182"/>
                </a:lnTo>
                <a:lnTo>
                  <a:pt x="20689" y="5334"/>
                </a:lnTo>
                <a:lnTo>
                  <a:pt x="20689" y="5505"/>
                </a:lnTo>
                <a:lnTo>
                  <a:pt x="20518" y="6093"/>
                </a:lnTo>
                <a:lnTo>
                  <a:pt x="20004" y="8846"/>
                </a:lnTo>
                <a:lnTo>
                  <a:pt x="19776" y="13212"/>
                </a:lnTo>
                <a:lnTo>
                  <a:pt x="20346" y="8998"/>
                </a:lnTo>
                <a:lnTo>
                  <a:pt x="20689" y="6302"/>
                </a:lnTo>
                <a:lnTo>
                  <a:pt x="20745" y="5562"/>
                </a:lnTo>
                <a:lnTo>
                  <a:pt x="20689" y="5239"/>
                </a:lnTo>
                <a:lnTo>
                  <a:pt x="20234" y="4746"/>
                </a:lnTo>
                <a:lnTo>
                  <a:pt x="18637" y="3018"/>
                </a:lnTo>
                <a:lnTo>
                  <a:pt x="16073" y="1613"/>
                </a:lnTo>
                <a:lnTo>
                  <a:pt x="15616" y="1556"/>
                </a:lnTo>
                <a:lnTo>
                  <a:pt x="15958" y="1784"/>
                </a:lnTo>
                <a:lnTo>
                  <a:pt x="18181" y="3018"/>
                </a:lnTo>
                <a:lnTo>
                  <a:pt x="19776" y="4480"/>
                </a:lnTo>
                <a:lnTo>
                  <a:pt x="20403" y="5068"/>
                </a:lnTo>
                <a:lnTo>
                  <a:pt x="19492" y="4423"/>
                </a:lnTo>
                <a:lnTo>
                  <a:pt x="16699" y="2809"/>
                </a:lnTo>
                <a:lnTo>
                  <a:pt x="13052" y="1784"/>
                </a:lnTo>
                <a:lnTo>
                  <a:pt x="13622" y="1556"/>
                </a:lnTo>
                <a:lnTo>
                  <a:pt x="14248" y="1404"/>
                </a:lnTo>
                <a:lnTo>
                  <a:pt x="14933" y="1233"/>
                </a:lnTo>
                <a:lnTo>
                  <a:pt x="14933" y="1025"/>
                </a:lnTo>
                <a:lnTo>
                  <a:pt x="14021" y="531"/>
                </a:lnTo>
                <a:lnTo>
                  <a:pt x="13108" y="208"/>
                </a:lnTo>
                <a:lnTo>
                  <a:pt x="12367" y="0"/>
                </a:lnTo>
                <a:lnTo>
                  <a:pt x="11968" y="56"/>
                </a:lnTo>
                <a:lnTo>
                  <a:pt x="12709" y="265"/>
                </a:lnTo>
                <a:lnTo>
                  <a:pt x="13622" y="588"/>
                </a:lnTo>
                <a:lnTo>
                  <a:pt x="14591" y="1082"/>
                </a:lnTo>
                <a:lnTo>
                  <a:pt x="13964" y="1290"/>
                </a:lnTo>
                <a:lnTo>
                  <a:pt x="13279" y="1461"/>
                </a:lnTo>
                <a:lnTo>
                  <a:pt x="12709" y="1727"/>
                </a:lnTo>
                <a:lnTo>
                  <a:pt x="10828" y="1177"/>
                </a:lnTo>
                <a:lnTo>
                  <a:pt x="9119" y="968"/>
                </a:lnTo>
                <a:lnTo>
                  <a:pt x="7751" y="854"/>
                </a:lnTo>
                <a:lnTo>
                  <a:pt x="7125" y="1025"/>
                </a:lnTo>
                <a:lnTo>
                  <a:pt x="6839" y="1082"/>
                </a:lnTo>
                <a:lnTo>
                  <a:pt x="6041" y="1461"/>
                </a:lnTo>
                <a:lnTo>
                  <a:pt x="5244" y="1822"/>
                </a:lnTo>
                <a:close/>
              </a:path>
            </a:pathLst>
          </a:custGeom>
          <a:solidFill>
            <a:srgbClr val="ECF0F8"/>
          </a:solidFill>
        </p:spPr>
        <p:txBody>
          <a:bodyPr wrap="square" lIns="0" tIns="0" rIns="0" bIns="0" rtlCol="0">
            <a:noAutofit/>
          </a:bodyPr>
          <a:lstStyle/>
          <a:p>
            <a:endParaRPr/>
          </a:p>
        </p:txBody>
      </p:sp>
      <p:sp>
        <p:nvSpPr>
          <p:cNvPr id="727" name="object 727"/>
          <p:cNvSpPr/>
          <p:nvPr/>
        </p:nvSpPr>
        <p:spPr>
          <a:xfrm>
            <a:off x="413674" y="687271"/>
            <a:ext cx="64744" cy="43875"/>
          </a:xfrm>
          <a:custGeom>
            <a:avLst/>
            <a:gdLst/>
            <a:ahLst/>
            <a:cxnLst/>
            <a:rect l="l" t="t" r="r" b="b"/>
            <a:pathLst>
              <a:path w="64744" h="43875">
                <a:moveTo>
                  <a:pt x="8035" y="12472"/>
                </a:moveTo>
                <a:lnTo>
                  <a:pt x="8434" y="12947"/>
                </a:lnTo>
                <a:lnTo>
                  <a:pt x="8947" y="13440"/>
                </a:lnTo>
                <a:lnTo>
                  <a:pt x="9574" y="13915"/>
                </a:lnTo>
                <a:lnTo>
                  <a:pt x="9860" y="14143"/>
                </a:lnTo>
                <a:lnTo>
                  <a:pt x="10259" y="14408"/>
                </a:lnTo>
                <a:lnTo>
                  <a:pt x="10770" y="14788"/>
                </a:lnTo>
                <a:lnTo>
                  <a:pt x="11340" y="15168"/>
                </a:lnTo>
                <a:lnTo>
                  <a:pt x="11968" y="15490"/>
                </a:lnTo>
                <a:lnTo>
                  <a:pt x="12367" y="15699"/>
                </a:lnTo>
                <a:lnTo>
                  <a:pt x="13108" y="16022"/>
                </a:lnTo>
                <a:lnTo>
                  <a:pt x="13906" y="16402"/>
                </a:lnTo>
                <a:lnTo>
                  <a:pt x="14703" y="16724"/>
                </a:lnTo>
                <a:lnTo>
                  <a:pt x="15158" y="16895"/>
                </a:lnTo>
                <a:lnTo>
                  <a:pt x="16071" y="17218"/>
                </a:lnTo>
                <a:lnTo>
                  <a:pt x="17039" y="17484"/>
                </a:lnTo>
                <a:lnTo>
                  <a:pt x="18008" y="17750"/>
                </a:lnTo>
                <a:lnTo>
                  <a:pt x="16699" y="19914"/>
                </a:lnTo>
                <a:lnTo>
                  <a:pt x="15273" y="22401"/>
                </a:lnTo>
                <a:lnTo>
                  <a:pt x="13906" y="25039"/>
                </a:lnTo>
                <a:lnTo>
                  <a:pt x="12538" y="24717"/>
                </a:lnTo>
                <a:lnTo>
                  <a:pt x="11169" y="24280"/>
                </a:lnTo>
                <a:lnTo>
                  <a:pt x="9860" y="23805"/>
                </a:lnTo>
                <a:lnTo>
                  <a:pt x="10941" y="24660"/>
                </a:lnTo>
                <a:lnTo>
                  <a:pt x="12309" y="25096"/>
                </a:lnTo>
                <a:lnTo>
                  <a:pt x="13678" y="25472"/>
                </a:lnTo>
                <a:lnTo>
                  <a:pt x="12424" y="27955"/>
                </a:lnTo>
                <a:lnTo>
                  <a:pt x="11169" y="30600"/>
                </a:lnTo>
                <a:lnTo>
                  <a:pt x="9973" y="33459"/>
                </a:lnTo>
                <a:lnTo>
                  <a:pt x="9745" y="33945"/>
                </a:lnTo>
                <a:lnTo>
                  <a:pt x="8889" y="36103"/>
                </a:lnTo>
                <a:lnTo>
                  <a:pt x="7979" y="38370"/>
                </a:lnTo>
                <a:lnTo>
                  <a:pt x="7179" y="40690"/>
                </a:lnTo>
                <a:lnTo>
                  <a:pt x="7808" y="40906"/>
                </a:lnTo>
                <a:lnTo>
                  <a:pt x="8605" y="38531"/>
                </a:lnTo>
                <a:lnTo>
                  <a:pt x="9459" y="36265"/>
                </a:lnTo>
                <a:lnTo>
                  <a:pt x="10371" y="34053"/>
                </a:lnTo>
                <a:lnTo>
                  <a:pt x="12252" y="34539"/>
                </a:lnTo>
                <a:lnTo>
                  <a:pt x="14190" y="34917"/>
                </a:lnTo>
                <a:lnTo>
                  <a:pt x="16186" y="35239"/>
                </a:lnTo>
                <a:lnTo>
                  <a:pt x="15559" y="37614"/>
                </a:lnTo>
                <a:lnTo>
                  <a:pt x="14989" y="40151"/>
                </a:lnTo>
                <a:lnTo>
                  <a:pt x="14476" y="42687"/>
                </a:lnTo>
                <a:lnTo>
                  <a:pt x="14931" y="42795"/>
                </a:lnTo>
                <a:lnTo>
                  <a:pt x="15158" y="42850"/>
                </a:lnTo>
                <a:lnTo>
                  <a:pt x="15672" y="40259"/>
                </a:lnTo>
                <a:lnTo>
                  <a:pt x="16242" y="37723"/>
                </a:lnTo>
                <a:lnTo>
                  <a:pt x="16812" y="35348"/>
                </a:lnTo>
                <a:lnTo>
                  <a:pt x="18864" y="35617"/>
                </a:lnTo>
                <a:lnTo>
                  <a:pt x="20973" y="35834"/>
                </a:lnTo>
                <a:lnTo>
                  <a:pt x="23138" y="35995"/>
                </a:lnTo>
                <a:lnTo>
                  <a:pt x="22854" y="38478"/>
                </a:lnTo>
                <a:lnTo>
                  <a:pt x="22626" y="41068"/>
                </a:lnTo>
                <a:lnTo>
                  <a:pt x="22399" y="43767"/>
                </a:lnTo>
                <a:lnTo>
                  <a:pt x="22910" y="43820"/>
                </a:lnTo>
                <a:lnTo>
                  <a:pt x="23196" y="43820"/>
                </a:lnTo>
                <a:lnTo>
                  <a:pt x="23424" y="41123"/>
                </a:lnTo>
                <a:lnTo>
                  <a:pt x="23651" y="38531"/>
                </a:lnTo>
                <a:lnTo>
                  <a:pt x="23879" y="35995"/>
                </a:lnTo>
                <a:lnTo>
                  <a:pt x="24678" y="36050"/>
                </a:lnTo>
                <a:lnTo>
                  <a:pt x="25077" y="36050"/>
                </a:lnTo>
                <a:lnTo>
                  <a:pt x="26672" y="36103"/>
                </a:lnTo>
                <a:lnTo>
                  <a:pt x="28326" y="36103"/>
                </a:lnTo>
                <a:lnTo>
                  <a:pt x="29921" y="36050"/>
                </a:lnTo>
                <a:lnTo>
                  <a:pt x="30092" y="38586"/>
                </a:lnTo>
                <a:lnTo>
                  <a:pt x="30207" y="41176"/>
                </a:lnTo>
                <a:lnTo>
                  <a:pt x="30378" y="43875"/>
                </a:lnTo>
                <a:lnTo>
                  <a:pt x="30889" y="43820"/>
                </a:lnTo>
                <a:lnTo>
                  <a:pt x="31175" y="43820"/>
                </a:lnTo>
                <a:lnTo>
                  <a:pt x="31004" y="41123"/>
                </a:lnTo>
                <a:lnTo>
                  <a:pt x="30833" y="38531"/>
                </a:lnTo>
                <a:lnTo>
                  <a:pt x="30662" y="36050"/>
                </a:lnTo>
                <a:lnTo>
                  <a:pt x="32770" y="35942"/>
                </a:lnTo>
                <a:lnTo>
                  <a:pt x="34879" y="35781"/>
                </a:lnTo>
                <a:lnTo>
                  <a:pt x="36931" y="35509"/>
                </a:lnTo>
                <a:lnTo>
                  <a:pt x="37445" y="37884"/>
                </a:lnTo>
                <a:lnTo>
                  <a:pt x="37956" y="40367"/>
                </a:lnTo>
                <a:lnTo>
                  <a:pt x="38413" y="42957"/>
                </a:lnTo>
                <a:lnTo>
                  <a:pt x="38869" y="42850"/>
                </a:lnTo>
                <a:lnTo>
                  <a:pt x="39096" y="42795"/>
                </a:lnTo>
                <a:lnTo>
                  <a:pt x="38641" y="40259"/>
                </a:lnTo>
                <a:lnTo>
                  <a:pt x="38127" y="37776"/>
                </a:lnTo>
                <a:lnTo>
                  <a:pt x="37616" y="35403"/>
                </a:lnTo>
                <a:lnTo>
                  <a:pt x="39610" y="35131"/>
                </a:lnTo>
                <a:lnTo>
                  <a:pt x="41606" y="34809"/>
                </a:lnTo>
                <a:lnTo>
                  <a:pt x="43487" y="34323"/>
                </a:lnTo>
                <a:lnTo>
                  <a:pt x="44340" y="36481"/>
                </a:lnTo>
                <a:lnTo>
                  <a:pt x="45082" y="38748"/>
                </a:lnTo>
                <a:lnTo>
                  <a:pt x="45823" y="41068"/>
                </a:lnTo>
                <a:lnTo>
                  <a:pt x="46449" y="40906"/>
                </a:lnTo>
                <a:lnTo>
                  <a:pt x="45708" y="38586"/>
                </a:lnTo>
                <a:lnTo>
                  <a:pt x="44910" y="36320"/>
                </a:lnTo>
                <a:lnTo>
                  <a:pt x="44056" y="34214"/>
                </a:lnTo>
                <a:lnTo>
                  <a:pt x="45935" y="33728"/>
                </a:lnTo>
                <a:lnTo>
                  <a:pt x="47704" y="33244"/>
                </a:lnTo>
                <a:lnTo>
                  <a:pt x="49414" y="32650"/>
                </a:lnTo>
                <a:lnTo>
                  <a:pt x="50382" y="34484"/>
                </a:lnTo>
                <a:lnTo>
                  <a:pt x="51351" y="36428"/>
                </a:lnTo>
                <a:lnTo>
                  <a:pt x="52207" y="38478"/>
                </a:lnTo>
                <a:lnTo>
                  <a:pt x="52777" y="38154"/>
                </a:lnTo>
                <a:lnTo>
                  <a:pt x="51921" y="36158"/>
                </a:lnTo>
                <a:lnTo>
                  <a:pt x="50952" y="34269"/>
                </a:lnTo>
                <a:lnTo>
                  <a:pt x="49984" y="32434"/>
                </a:lnTo>
                <a:lnTo>
                  <a:pt x="51635" y="31786"/>
                </a:lnTo>
                <a:lnTo>
                  <a:pt x="53232" y="31139"/>
                </a:lnTo>
                <a:lnTo>
                  <a:pt x="54656" y="30328"/>
                </a:lnTo>
                <a:lnTo>
                  <a:pt x="55683" y="31840"/>
                </a:lnTo>
                <a:lnTo>
                  <a:pt x="56708" y="33459"/>
                </a:lnTo>
                <a:lnTo>
                  <a:pt x="57675" y="35078"/>
                </a:lnTo>
                <a:lnTo>
                  <a:pt x="58078" y="34754"/>
                </a:lnTo>
                <a:lnTo>
                  <a:pt x="57171" y="33136"/>
                </a:lnTo>
                <a:lnTo>
                  <a:pt x="56144" y="31570"/>
                </a:lnTo>
                <a:lnTo>
                  <a:pt x="55169" y="30114"/>
                </a:lnTo>
                <a:lnTo>
                  <a:pt x="56587" y="29358"/>
                </a:lnTo>
                <a:lnTo>
                  <a:pt x="57896" y="28495"/>
                </a:lnTo>
                <a:lnTo>
                  <a:pt x="59105" y="27578"/>
                </a:lnTo>
                <a:lnTo>
                  <a:pt x="60011" y="28711"/>
                </a:lnTo>
                <a:lnTo>
                  <a:pt x="60917" y="29897"/>
                </a:lnTo>
                <a:lnTo>
                  <a:pt x="61844" y="31139"/>
                </a:lnTo>
                <a:lnTo>
                  <a:pt x="62186" y="30761"/>
                </a:lnTo>
                <a:lnTo>
                  <a:pt x="61260" y="29573"/>
                </a:lnTo>
                <a:lnTo>
                  <a:pt x="60353" y="28440"/>
                </a:lnTo>
                <a:lnTo>
                  <a:pt x="59447" y="27308"/>
                </a:lnTo>
                <a:lnTo>
                  <a:pt x="60575" y="26444"/>
                </a:lnTo>
                <a:lnTo>
                  <a:pt x="61562" y="25472"/>
                </a:lnTo>
                <a:lnTo>
                  <a:pt x="62468" y="24451"/>
                </a:lnTo>
                <a:lnTo>
                  <a:pt x="63153" y="25203"/>
                </a:lnTo>
                <a:lnTo>
                  <a:pt x="63898" y="25958"/>
                </a:lnTo>
                <a:lnTo>
                  <a:pt x="64583" y="26714"/>
                </a:lnTo>
                <a:lnTo>
                  <a:pt x="64744" y="26336"/>
                </a:lnTo>
                <a:lnTo>
                  <a:pt x="64059" y="25581"/>
                </a:lnTo>
                <a:lnTo>
                  <a:pt x="63374" y="24888"/>
                </a:lnTo>
                <a:lnTo>
                  <a:pt x="62689" y="24185"/>
                </a:lnTo>
                <a:lnTo>
                  <a:pt x="63495" y="23198"/>
                </a:lnTo>
                <a:lnTo>
                  <a:pt x="64119" y="22135"/>
                </a:lnTo>
                <a:lnTo>
                  <a:pt x="64522" y="21148"/>
                </a:lnTo>
                <a:lnTo>
                  <a:pt x="64240" y="20882"/>
                </a:lnTo>
                <a:lnTo>
                  <a:pt x="63837" y="21907"/>
                </a:lnTo>
                <a:lnTo>
                  <a:pt x="63213" y="22932"/>
                </a:lnTo>
                <a:lnTo>
                  <a:pt x="62408" y="23900"/>
                </a:lnTo>
                <a:lnTo>
                  <a:pt x="60071" y="21584"/>
                </a:lnTo>
                <a:lnTo>
                  <a:pt x="57675" y="19534"/>
                </a:lnTo>
                <a:lnTo>
                  <a:pt x="55226" y="17750"/>
                </a:lnTo>
                <a:lnTo>
                  <a:pt x="55796" y="16990"/>
                </a:lnTo>
                <a:lnTo>
                  <a:pt x="56305" y="16193"/>
                </a:lnTo>
                <a:lnTo>
                  <a:pt x="56648" y="15377"/>
                </a:lnTo>
                <a:lnTo>
                  <a:pt x="56305" y="15168"/>
                </a:lnTo>
                <a:lnTo>
                  <a:pt x="55963" y="15965"/>
                </a:lnTo>
                <a:lnTo>
                  <a:pt x="55512" y="16781"/>
                </a:lnTo>
                <a:lnTo>
                  <a:pt x="54885" y="17484"/>
                </a:lnTo>
                <a:lnTo>
                  <a:pt x="52207" y="15547"/>
                </a:lnTo>
                <a:lnTo>
                  <a:pt x="49470" y="13877"/>
                </a:lnTo>
                <a:lnTo>
                  <a:pt x="46906" y="12415"/>
                </a:lnTo>
                <a:lnTo>
                  <a:pt x="49299" y="14086"/>
                </a:lnTo>
                <a:lnTo>
                  <a:pt x="51977" y="15813"/>
                </a:lnTo>
                <a:lnTo>
                  <a:pt x="54656" y="17807"/>
                </a:lnTo>
                <a:lnTo>
                  <a:pt x="54030" y="18566"/>
                </a:lnTo>
                <a:lnTo>
                  <a:pt x="53345" y="19705"/>
                </a:lnTo>
                <a:lnTo>
                  <a:pt x="54030" y="19097"/>
                </a:lnTo>
                <a:lnTo>
                  <a:pt x="54599" y="18452"/>
                </a:lnTo>
                <a:lnTo>
                  <a:pt x="54998" y="18034"/>
                </a:lnTo>
                <a:lnTo>
                  <a:pt x="57453" y="19857"/>
                </a:lnTo>
                <a:lnTo>
                  <a:pt x="59850" y="21907"/>
                </a:lnTo>
                <a:lnTo>
                  <a:pt x="62186" y="24185"/>
                </a:lnTo>
                <a:lnTo>
                  <a:pt x="61320" y="25203"/>
                </a:lnTo>
                <a:lnTo>
                  <a:pt x="60293" y="26120"/>
                </a:lnTo>
                <a:lnTo>
                  <a:pt x="59165" y="26983"/>
                </a:lnTo>
                <a:lnTo>
                  <a:pt x="57050" y="24546"/>
                </a:lnTo>
                <a:lnTo>
                  <a:pt x="54827" y="22287"/>
                </a:lnTo>
                <a:lnTo>
                  <a:pt x="56708" y="24831"/>
                </a:lnTo>
                <a:lnTo>
                  <a:pt x="58823" y="27253"/>
                </a:lnTo>
                <a:lnTo>
                  <a:pt x="57614" y="28170"/>
                </a:lnTo>
                <a:lnTo>
                  <a:pt x="56305" y="28981"/>
                </a:lnTo>
                <a:lnTo>
                  <a:pt x="54885" y="29736"/>
                </a:lnTo>
                <a:lnTo>
                  <a:pt x="54428" y="29951"/>
                </a:lnTo>
                <a:lnTo>
                  <a:pt x="52946" y="30706"/>
                </a:lnTo>
                <a:lnTo>
                  <a:pt x="51407" y="31409"/>
                </a:lnTo>
                <a:lnTo>
                  <a:pt x="49756" y="32003"/>
                </a:lnTo>
                <a:lnTo>
                  <a:pt x="48274" y="29195"/>
                </a:lnTo>
                <a:lnTo>
                  <a:pt x="46677" y="26659"/>
                </a:lnTo>
                <a:lnTo>
                  <a:pt x="47704" y="29411"/>
                </a:lnTo>
                <a:lnTo>
                  <a:pt x="49186" y="32217"/>
                </a:lnTo>
                <a:lnTo>
                  <a:pt x="47476" y="32758"/>
                </a:lnTo>
                <a:lnTo>
                  <a:pt x="45708" y="33297"/>
                </a:lnTo>
                <a:lnTo>
                  <a:pt x="43885" y="33728"/>
                </a:lnTo>
                <a:lnTo>
                  <a:pt x="43315" y="33892"/>
                </a:lnTo>
                <a:lnTo>
                  <a:pt x="41434" y="34269"/>
                </a:lnTo>
                <a:lnTo>
                  <a:pt x="39497" y="34647"/>
                </a:lnTo>
                <a:lnTo>
                  <a:pt x="37501" y="34917"/>
                </a:lnTo>
                <a:lnTo>
                  <a:pt x="36816" y="32003"/>
                </a:lnTo>
                <a:lnTo>
                  <a:pt x="36134" y="29195"/>
                </a:lnTo>
                <a:lnTo>
                  <a:pt x="35393" y="26606"/>
                </a:lnTo>
                <a:lnTo>
                  <a:pt x="35507" y="29303"/>
                </a:lnTo>
                <a:lnTo>
                  <a:pt x="36190" y="32056"/>
                </a:lnTo>
                <a:lnTo>
                  <a:pt x="36816" y="35025"/>
                </a:lnTo>
                <a:lnTo>
                  <a:pt x="34823" y="35240"/>
                </a:lnTo>
                <a:lnTo>
                  <a:pt x="32714" y="35403"/>
                </a:lnTo>
                <a:lnTo>
                  <a:pt x="30662" y="35509"/>
                </a:lnTo>
                <a:lnTo>
                  <a:pt x="30434" y="32542"/>
                </a:lnTo>
                <a:lnTo>
                  <a:pt x="30207" y="29736"/>
                </a:lnTo>
                <a:lnTo>
                  <a:pt x="29977" y="27092"/>
                </a:lnTo>
                <a:lnTo>
                  <a:pt x="31630" y="26983"/>
                </a:lnTo>
                <a:lnTo>
                  <a:pt x="33228" y="26875"/>
                </a:lnTo>
                <a:lnTo>
                  <a:pt x="34766" y="26659"/>
                </a:lnTo>
                <a:lnTo>
                  <a:pt x="35278" y="26175"/>
                </a:lnTo>
                <a:lnTo>
                  <a:pt x="34480" y="23369"/>
                </a:lnTo>
                <a:lnTo>
                  <a:pt x="33683" y="20825"/>
                </a:lnTo>
                <a:lnTo>
                  <a:pt x="32942" y="18509"/>
                </a:lnTo>
                <a:lnTo>
                  <a:pt x="33967" y="18357"/>
                </a:lnTo>
                <a:lnTo>
                  <a:pt x="34937" y="18186"/>
                </a:lnTo>
                <a:lnTo>
                  <a:pt x="35906" y="17977"/>
                </a:lnTo>
                <a:lnTo>
                  <a:pt x="37159" y="20180"/>
                </a:lnTo>
                <a:lnTo>
                  <a:pt x="38413" y="22666"/>
                </a:lnTo>
                <a:lnTo>
                  <a:pt x="39666" y="25364"/>
                </a:lnTo>
                <a:lnTo>
                  <a:pt x="40236" y="25256"/>
                </a:lnTo>
                <a:lnTo>
                  <a:pt x="38927" y="22553"/>
                </a:lnTo>
                <a:lnTo>
                  <a:pt x="37616" y="20085"/>
                </a:lnTo>
                <a:lnTo>
                  <a:pt x="36361" y="17863"/>
                </a:lnTo>
                <a:lnTo>
                  <a:pt x="37159" y="17332"/>
                </a:lnTo>
                <a:lnTo>
                  <a:pt x="36190" y="17541"/>
                </a:lnTo>
                <a:lnTo>
                  <a:pt x="35735" y="17655"/>
                </a:lnTo>
                <a:lnTo>
                  <a:pt x="34823" y="17863"/>
                </a:lnTo>
                <a:lnTo>
                  <a:pt x="33797" y="18034"/>
                </a:lnTo>
                <a:lnTo>
                  <a:pt x="32827" y="18129"/>
                </a:lnTo>
                <a:lnTo>
                  <a:pt x="32428" y="18566"/>
                </a:lnTo>
                <a:lnTo>
                  <a:pt x="33169" y="20882"/>
                </a:lnTo>
                <a:lnTo>
                  <a:pt x="33910" y="23483"/>
                </a:lnTo>
                <a:lnTo>
                  <a:pt x="34651" y="26228"/>
                </a:lnTo>
                <a:lnTo>
                  <a:pt x="33113" y="26444"/>
                </a:lnTo>
                <a:lnTo>
                  <a:pt x="31574" y="26552"/>
                </a:lnTo>
                <a:lnTo>
                  <a:pt x="29977" y="26606"/>
                </a:lnTo>
                <a:lnTo>
                  <a:pt x="29693" y="23805"/>
                </a:lnTo>
                <a:lnTo>
                  <a:pt x="29465" y="21148"/>
                </a:lnTo>
                <a:lnTo>
                  <a:pt x="29238" y="18832"/>
                </a:lnTo>
                <a:lnTo>
                  <a:pt x="30319" y="18775"/>
                </a:lnTo>
                <a:lnTo>
                  <a:pt x="29238" y="18452"/>
                </a:lnTo>
                <a:lnTo>
                  <a:pt x="29008" y="16402"/>
                </a:lnTo>
                <a:lnTo>
                  <a:pt x="28781" y="14522"/>
                </a:lnTo>
                <a:lnTo>
                  <a:pt x="28610" y="12890"/>
                </a:lnTo>
                <a:lnTo>
                  <a:pt x="28610" y="12624"/>
                </a:lnTo>
                <a:lnTo>
                  <a:pt x="28098" y="8371"/>
                </a:lnTo>
                <a:lnTo>
                  <a:pt x="27697" y="5619"/>
                </a:lnTo>
                <a:lnTo>
                  <a:pt x="27528" y="4916"/>
                </a:lnTo>
                <a:lnTo>
                  <a:pt x="27528" y="4157"/>
                </a:lnTo>
                <a:lnTo>
                  <a:pt x="27470" y="4594"/>
                </a:lnTo>
                <a:lnTo>
                  <a:pt x="27470" y="4157"/>
                </a:lnTo>
                <a:lnTo>
                  <a:pt x="27357" y="2866"/>
                </a:lnTo>
                <a:lnTo>
                  <a:pt x="26900" y="1347"/>
                </a:lnTo>
                <a:lnTo>
                  <a:pt x="26787" y="873"/>
                </a:lnTo>
                <a:lnTo>
                  <a:pt x="26616" y="379"/>
                </a:lnTo>
                <a:lnTo>
                  <a:pt x="26501" y="0"/>
                </a:lnTo>
                <a:lnTo>
                  <a:pt x="26672" y="1404"/>
                </a:lnTo>
                <a:lnTo>
                  <a:pt x="27071" y="2752"/>
                </a:lnTo>
                <a:lnTo>
                  <a:pt x="27298" y="3986"/>
                </a:lnTo>
                <a:lnTo>
                  <a:pt x="27413" y="4480"/>
                </a:lnTo>
                <a:lnTo>
                  <a:pt x="27186" y="3891"/>
                </a:lnTo>
                <a:lnTo>
                  <a:pt x="26501" y="2373"/>
                </a:lnTo>
                <a:lnTo>
                  <a:pt x="25077" y="968"/>
                </a:lnTo>
                <a:lnTo>
                  <a:pt x="24564" y="816"/>
                </a:lnTo>
                <a:lnTo>
                  <a:pt x="24906" y="1139"/>
                </a:lnTo>
                <a:lnTo>
                  <a:pt x="26388" y="2581"/>
                </a:lnTo>
                <a:lnTo>
                  <a:pt x="27127" y="4214"/>
                </a:lnTo>
                <a:lnTo>
                  <a:pt x="27413" y="4651"/>
                </a:lnTo>
                <a:lnTo>
                  <a:pt x="27470" y="4973"/>
                </a:lnTo>
                <a:lnTo>
                  <a:pt x="27528" y="5771"/>
                </a:lnTo>
                <a:lnTo>
                  <a:pt x="27812" y="8466"/>
                </a:lnTo>
                <a:lnTo>
                  <a:pt x="28154" y="12624"/>
                </a:lnTo>
                <a:lnTo>
                  <a:pt x="26501" y="12624"/>
                </a:lnTo>
                <a:lnTo>
                  <a:pt x="26729" y="8258"/>
                </a:lnTo>
                <a:lnTo>
                  <a:pt x="26046" y="12567"/>
                </a:lnTo>
                <a:lnTo>
                  <a:pt x="25417" y="12567"/>
                </a:lnTo>
                <a:lnTo>
                  <a:pt x="24791" y="12529"/>
                </a:lnTo>
                <a:lnTo>
                  <a:pt x="24165" y="12415"/>
                </a:lnTo>
                <a:lnTo>
                  <a:pt x="25361" y="8580"/>
                </a:lnTo>
                <a:lnTo>
                  <a:pt x="24050" y="12681"/>
                </a:lnTo>
                <a:lnTo>
                  <a:pt x="24678" y="12795"/>
                </a:lnTo>
                <a:lnTo>
                  <a:pt x="25361" y="12852"/>
                </a:lnTo>
                <a:lnTo>
                  <a:pt x="26046" y="12890"/>
                </a:lnTo>
                <a:lnTo>
                  <a:pt x="26273" y="14579"/>
                </a:lnTo>
                <a:lnTo>
                  <a:pt x="26445" y="12890"/>
                </a:lnTo>
                <a:lnTo>
                  <a:pt x="26900" y="12947"/>
                </a:lnTo>
                <a:lnTo>
                  <a:pt x="27697" y="12947"/>
                </a:lnTo>
                <a:lnTo>
                  <a:pt x="28154" y="12890"/>
                </a:lnTo>
                <a:lnTo>
                  <a:pt x="28326" y="14579"/>
                </a:lnTo>
                <a:lnTo>
                  <a:pt x="28497" y="16402"/>
                </a:lnTo>
                <a:lnTo>
                  <a:pt x="28668" y="18452"/>
                </a:lnTo>
                <a:lnTo>
                  <a:pt x="25760" y="18452"/>
                </a:lnTo>
                <a:lnTo>
                  <a:pt x="25760" y="14522"/>
                </a:lnTo>
                <a:lnTo>
                  <a:pt x="25476" y="16345"/>
                </a:lnTo>
                <a:lnTo>
                  <a:pt x="25190" y="18395"/>
                </a:lnTo>
                <a:lnTo>
                  <a:pt x="24108" y="18357"/>
                </a:lnTo>
                <a:lnTo>
                  <a:pt x="23081" y="18243"/>
                </a:lnTo>
                <a:lnTo>
                  <a:pt x="21998" y="18129"/>
                </a:lnTo>
                <a:lnTo>
                  <a:pt x="22284" y="16022"/>
                </a:lnTo>
                <a:lnTo>
                  <a:pt x="21885" y="18452"/>
                </a:lnTo>
                <a:lnTo>
                  <a:pt x="22969" y="18623"/>
                </a:lnTo>
                <a:lnTo>
                  <a:pt x="24050" y="18718"/>
                </a:lnTo>
                <a:lnTo>
                  <a:pt x="25190" y="18775"/>
                </a:lnTo>
                <a:lnTo>
                  <a:pt x="25417" y="21148"/>
                </a:lnTo>
                <a:lnTo>
                  <a:pt x="25703" y="18832"/>
                </a:lnTo>
                <a:lnTo>
                  <a:pt x="28668" y="18832"/>
                </a:lnTo>
                <a:lnTo>
                  <a:pt x="28896" y="21205"/>
                </a:lnTo>
                <a:lnTo>
                  <a:pt x="29067" y="23805"/>
                </a:lnTo>
                <a:lnTo>
                  <a:pt x="29294" y="26659"/>
                </a:lnTo>
                <a:lnTo>
                  <a:pt x="25703" y="26659"/>
                </a:lnTo>
                <a:lnTo>
                  <a:pt x="25417" y="27092"/>
                </a:lnTo>
                <a:lnTo>
                  <a:pt x="25703" y="27092"/>
                </a:lnTo>
                <a:lnTo>
                  <a:pt x="26900" y="27145"/>
                </a:lnTo>
                <a:lnTo>
                  <a:pt x="28098" y="27145"/>
                </a:lnTo>
                <a:lnTo>
                  <a:pt x="29294" y="27092"/>
                </a:lnTo>
                <a:lnTo>
                  <a:pt x="29522" y="29736"/>
                </a:lnTo>
                <a:lnTo>
                  <a:pt x="29693" y="32542"/>
                </a:lnTo>
                <a:lnTo>
                  <a:pt x="29864" y="35509"/>
                </a:lnTo>
                <a:lnTo>
                  <a:pt x="28326" y="35564"/>
                </a:lnTo>
                <a:lnTo>
                  <a:pt x="25077" y="35564"/>
                </a:lnTo>
                <a:lnTo>
                  <a:pt x="24278" y="35509"/>
                </a:lnTo>
                <a:lnTo>
                  <a:pt x="23937" y="35509"/>
                </a:lnTo>
                <a:lnTo>
                  <a:pt x="24221" y="32542"/>
                </a:lnTo>
                <a:lnTo>
                  <a:pt x="24108" y="27037"/>
                </a:lnTo>
                <a:lnTo>
                  <a:pt x="23766" y="29681"/>
                </a:lnTo>
                <a:lnTo>
                  <a:pt x="23480" y="32489"/>
                </a:lnTo>
                <a:lnTo>
                  <a:pt x="23196" y="35456"/>
                </a:lnTo>
                <a:lnTo>
                  <a:pt x="21087" y="35348"/>
                </a:lnTo>
                <a:lnTo>
                  <a:pt x="18979" y="35131"/>
                </a:lnTo>
                <a:lnTo>
                  <a:pt x="16927" y="34809"/>
                </a:lnTo>
                <a:lnTo>
                  <a:pt x="17668" y="31895"/>
                </a:lnTo>
                <a:lnTo>
                  <a:pt x="18465" y="29142"/>
                </a:lnTo>
                <a:lnTo>
                  <a:pt x="19263" y="26552"/>
                </a:lnTo>
                <a:lnTo>
                  <a:pt x="18637" y="26497"/>
                </a:lnTo>
                <a:lnTo>
                  <a:pt x="17839" y="29034"/>
                </a:lnTo>
                <a:lnTo>
                  <a:pt x="17039" y="31839"/>
                </a:lnTo>
                <a:lnTo>
                  <a:pt x="16298" y="34754"/>
                </a:lnTo>
                <a:lnTo>
                  <a:pt x="14305" y="34431"/>
                </a:lnTo>
                <a:lnTo>
                  <a:pt x="12424" y="34053"/>
                </a:lnTo>
                <a:lnTo>
                  <a:pt x="10542" y="33567"/>
                </a:lnTo>
                <a:lnTo>
                  <a:pt x="11739" y="30761"/>
                </a:lnTo>
                <a:lnTo>
                  <a:pt x="12993" y="28062"/>
                </a:lnTo>
                <a:lnTo>
                  <a:pt x="14248" y="25580"/>
                </a:lnTo>
                <a:lnTo>
                  <a:pt x="15672" y="25958"/>
                </a:lnTo>
                <a:lnTo>
                  <a:pt x="14419" y="25203"/>
                </a:lnTo>
                <a:lnTo>
                  <a:pt x="15787" y="22496"/>
                </a:lnTo>
                <a:lnTo>
                  <a:pt x="17154" y="20028"/>
                </a:lnTo>
                <a:lnTo>
                  <a:pt x="18465" y="17863"/>
                </a:lnTo>
                <a:lnTo>
                  <a:pt x="19434" y="15377"/>
                </a:lnTo>
                <a:lnTo>
                  <a:pt x="18294" y="17275"/>
                </a:lnTo>
                <a:lnTo>
                  <a:pt x="18179" y="17427"/>
                </a:lnTo>
                <a:lnTo>
                  <a:pt x="17211" y="17161"/>
                </a:lnTo>
                <a:lnTo>
                  <a:pt x="16298" y="16895"/>
                </a:lnTo>
                <a:lnTo>
                  <a:pt x="15388" y="16629"/>
                </a:lnTo>
                <a:lnTo>
                  <a:pt x="15843" y="16079"/>
                </a:lnTo>
                <a:lnTo>
                  <a:pt x="17039" y="14086"/>
                </a:lnTo>
                <a:lnTo>
                  <a:pt x="15728" y="15547"/>
                </a:lnTo>
                <a:lnTo>
                  <a:pt x="15217" y="16136"/>
                </a:lnTo>
                <a:lnTo>
                  <a:pt x="14931" y="16459"/>
                </a:lnTo>
                <a:lnTo>
                  <a:pt x="14133" y="16136"/>
                </a:lnTo>
                <a:lnTo>
                  <a:pt x="13336" y="15813"/>
                </a:lnTo>
                <a:lnTo>
                  <a:pt x="12651" y="15490"/>
                </a:lnTo>
                <a:lnTo>
                  <a:pt x="13221" y="14940"/>
                </a:lnTo>
                <a:lnTo>
                  <a:pt x="13791" y="14408"/>
                </a:lnTo>
                <a:lnTo>
                  <a:pt x="14361" y="13972"/>
                </a:lnTo>
                <a:lnTo>
                  <a:pt x="15672" y="12852"/>
                </a:lnTo>
                <a:lnTo>
                  <a:pt x="16927" y="11864"/>
                </a:lnTo>
                <a:lnTo>
                  <a:pt x="18123" y="10953"/>
                </a:lnTo>
                <a:lnTo>
                  <a:pt x="18522" y="11162"/>
                </a:lnTo>
                <a:lnTo>
                  <a:pt x="18294" y="10801"/>
                </a:lnTo>
                <a:lnTo>
                  <a:pt x="22739" y="7498"/>
                </a:lnTo>
                <a:lnTo>
                  <a:pt x="25987" y="5619"/>
                </a:lnTo>
                <a:lnTo>
                  <a:pt x="27071" y="5011"/>
                </a:lnTo>
                <a:lnTo>
                  <a:pt x="26102" y="5676"/>
                </a:lnTo>
                <a:lnTo>
                  <a:pt x="23309" y="7764"/>
                </a:lnTo>
                <a:lnTo>
                  <a:pt x="19718" y="11390"/>
                </a:lnTo>
                <a:lnTo>
                  <a:pt x="20060" y="11504"/>
                </a:lnTo>
                <a:lnTo>
                  <a:pt x="23766" y="7764"/>
                </a:lnTo>
                <a:lnTo>
                  <a:pt x="26501" y="5619"/>
                </a:lnTo>
                <a:lnTo>
                  <a:pt x="27298" y="4973"/>
                </a:lnTo>
                <a:lnTo>
                  <a:pt x="27071" y="4973"/>
                </a:lnTo>
                <a:lnTo>
                  <a:pt x="25875" y="5505"/>
                </a:lnTo>
                <a:lnTo>
                  <a:pt x="22511" y="7346"/>
                </a:lnTo>
                <a:lnTo>
                  <a:pt x="18008" y="10631"/>
                </a:lnTo>
                <a:lnTo>
                  <a:pt x="17781" y="10801"/>
                </a:lnTo>
                <a:lnTo>
                  <a:pt x="16641" y="11656"/>
                </a:lnTo>
                <a:lnTo>
                  <a:pt x="15388" y="12624"/>
                </a:lnTo>
                <a:lnTo>
                  <a:pt x="14133" y="13649"/>
                </a:lnTo>
                <a:lnTo>
                  <a:pt x="13507" y="14200"/>
                </a:lnTo>
                <a:lnTo>
                  <a:pt x="12879" y="14731"/>
                </a:lnTo>
                <a:lnTo>
                  <a:pt x="12252" y="15282"/>
                </a:lnTo>
                <a:lnTo>
                  <a:pt x="11570" y="14940"/>
                </a:lnTo>
                <a:lnTo>
                  <a:pt x="10941" y="14579"/>
                </a:lnTo>
                <a:lnTo>
                  <a:pt x="10430" y="14200"/>
                </a:lnTo>
                <a:lnTo>
                  <a:pt x="10087" y="13972"/>
                </a:lnTo>
                <a:lnTo>
                  <a:pt x="11000" y="12947"/>
                </a:lnTo>
                <a:lnTo>
                  <a:pt x="9801" y="13763"/>
                </a:lnTo>
                <a:lnTo>
                  <a:pt x="9175" y="13269"/>
                </a:lnTo>
                <a:lnTo>
                  <a:pt x="8661" y="12852"/>
                </a:lnTo>
                <a:lnTo>
                  <a:pt x="8263" y="12358"/>
                </a:lnTo>
                <a:lnTo>
                  <a:pt x="10144" y="11333"/>
                </a:lnTo>
                <a:lnTo>
                  <a:pt x="11968" y="10422"/>
                </a:lnTo>
                <a:lnTo>
                  <a:pt x="13678" y="9662"/>
                </a:lnTo>
                <a:lnTo>
                  <a:pt x="14248" y="9397"/>
                </a:lnTo>
                <a:lnTo>
                  <a:pt x="14818" y="9169"/>
                </a:lnTo>
                <a:lnTo>
                  <a:pt x="15330" y="8960"/>
                </a:lnTo>
                <a:lnTo>
                  <a:pt x="15330" y="8694"/>
                </a:lnTo>
                <a:lnTo>
                  <a:pt x="14931" y="8049"/>
                </a:lnTo>
                <a:lnTo>
                  <a:pt x="14760" y="7764"/>
                </a:lnTo>
                <a:lnTo>
                  <a:pt x="21144" y="5562"/>
                </a:lnTo>
                <a:lnTo>
                  <a:pt x="14703" y="7555"/>
                </a:lnTo>
                <a:lnTo>
                  <a:pt x="14931" y="8409"/>
                </a:lnTo>
                <a:lnTo>
                  <a:pt x="15217" y="8751"/>
                </a:lnTo>
                <a:lnTo>
                  <a:pt x="14647" y="8960"/>
                </a:lnTo>
                <a:lnTo>
                  <a:pt x="14133" y="9169"/>
                </a:lnTo>
                <a:lnTo>
                  <a:pt x="13563" y="9454"/>
                </a:lnTo>
                <a:lnTo>
                  <a:pt x="11854" y="10194"/>
                </a:lnTo>
                <a:lnTo>
                  <a:pt x="9973" y="11067"/>
                </a:lnTo>
                <a:lnTo>
                  <a:pt x="8035" y="12149"/>
                </a:lnTo>
                <a:lnTo>
                  <a:pt x="7636" y="11599"/>
                </a:lnTo>
                <a:lnTo>
                  <a:pt x="7294" y="11067"/>
                </a:lnTo>
                <a:lnTo>
                  <a:pt x="7066" y="10574"/>
                </a:lnTo>
                <a:lnTo>
                  <a:pt x="7123" y="11124"/>
                </a:lnTo>
                <a:lnTo>
                  <a:pt x="7465" y="11656"/>
                </a:lnTo>
                <a:lnTo>
                  <a:pt x="7864" y="12187"/>
                </a:lnTo>
                <a:lnTo>
                  <a:pt x="5242" y="13592"/>
                </a:lnTo>
                <a:lnTo>
                  <a:pt x="2563" y="15282"/>
                </a:lnTo>
                <a:lnTo>
                  <a:pt x="0" y="17484"/>
                </a:lnTo>
                <a:lnTo>
                  <a:pt x="2734" y="15547"/>
                </a:lnTo>
                <a:lnTo>
                  <a:pt x="5469" y="13877"/>
                </a:lnTo>
                <a:lnTo>
                  <a:pt x="8035" y="12472"/>
                </a:lnTo>
                <a:close/>
              </a:path>
            </a:pathLst>
          </a:custGeom>
          <a:solidFill>
            <a:srgbClr val="ECF0F8"/>
          </a:solidFill>
        </p:spPr>
        <p:txBody>
          <a:bodyPr wrap="square" lIns="0" tIns="0" rIns="0" bIns="0" rtlCol="0">
            <a:noAutofit/>
          </a:bodyPr>
          <a:lstStyle/>
          <a:p>
            <a:endParaRPr/>
          </a:p>
        </p:txBody>
      </p:sp>
      <p:sp>
        <p:nvSpPr>
          <p:cNvPr id="728" name="object 728"/>
          <p:cNvSpPr/>
          <p:nvPr/>
        </p:nvSpPr>
        <p:spPr>
          <a:xfrm>
            <a:off x="403699" y="691220"/>
            <a:ext cx="24336" cy="12719"/>
          </a:xfrm>
          <a:custGeom>
            <a:avLst/>
            <a:gdLst/>
            <a:ahLst/>
            <a:cxnLst/>
            <a:rect l="l" t="t" r="r" b="b"/>
            <a:pathLst>
              <a:path w="24336" h="12719">
                <a:moveTo>
                  <a:pt x="626" y="9548"/>
                </a:moveTo>
                <a:lnTo>
                  <a:pt x="342" y="10080"/>
                </a:lnTo>
                <a:lnTo>
                  <a:pt x="684" y="9757"/>
                </a:lnTo>
                <a:lnTo>
                  <a:pt x="2906" y="8295"/>
                </a:lnTo>
                <a:lnTo>
                  <a:pt x="5415" y="6948"/>
                </a:lnTo>
                <a:lnTo>
                  <a:pt x="8206" y="5828"/>
                </a:lnTo>
                <a:lnTo>
                  <a:pt x="7922" y="6568"/>
                </a:lnTo>
                <a:lnTo>
                  <a:pt x="7751" y="7327"/>
                </a:lnTo>
                <a:lnTo>
                  <a:pt x="7695" y="8144"/>
                </a:lnTo>
                <a:lnTo>
                  <a:pt x="5643" y="9169"/>
                </a:lnTo>
                <a:lnTo>
                  <a:pt x="3590" y="10346"/>
                </a:lnTo>
                <a:lnTo>
                  <a:pt x="1538" y="11694"/>
                </a:lnTo>
                <a:lnTo>
                  <a:pt x="1027" y="12016"/>
                </a:lnTo>
                <a:lnTo>
                  <a:pt x="513" y="12396"/>
                </a:lnTo>
                <a:lnTo>
                  <a:pt x="0" y="12719"/>
                </a:lnTo>
                <a:lnTo>
                  <a:pt x="569" y="12719"/>
                </a:lnTo>
                <a:lnTo>
                  <a:pt x="1139" y="12358"/>
                </a:lnTo>
                <a:lnTo>
                  <a:pt x="1709" y="11978"/>
                </a:lnTo>
                <a:lnTo>
                  <a:pt x="3705" y="10631"/>
                </a:lnTo>
                <a:lnTo>
                  <a:pt x="5699" y="9491"/>
                </a:lnTo>
                <a:lnTo>
                  <a:pt x="7695" y="8466"/>
                </a:lnTo>
                <a:lnTo>
                  <a:pt x="7695" y="9264"/>
                </a:lnTo>
                <a:lnTo>
                  <a:pt x="7808" y="10080"/>
                </a:lnTo>
                <a:lnTo>
                  <a:pt x="8094" y="10896"/>
                </a:lnTo>
                <a:lnTo>
                  <a:pt x="8094" y="8296"/>
                </a:lnTo>
                <a:lnTo>
                  <a:pt x="10943" y="6891"/>
                </a:lnTo>
                <a:lnTo>
                  <a:pt x="13735" y="5771"/>
                </a:lnTo>
                <a:lnTo>
                  <a:pt x="16415" y="4897"/>
                </a:lnTo>
                <a:lnTo>
                  <a:pt x="16472" y="5220"/>
                </a:lnTo>
                <a:lnTo>
                  <a:pt x="16528" y="5828"/>
                </a:lnTo>
                <a:lnTo>
                  <a:pt x="16528" y="5220"/>
                </a:lnTo>
                <a:lnTo>
                  <a:pt x="16472" y="4840"/>
                </a:lnTo>
                <a:lnTo>
                  <a:pt x="19265" y="3929"/>
                </a:lnTo>
                <a:lnTo>
                  <a:pt x="21943" y="3227"/>
                </a:lnTo>
                <a:lnTo>
                  <a:pt x="24336" y="2410"/>
                </a:lnTo>
                <a:lnTo>
                  <a:pt x="21885" y="2961"/>
                </a:lnTo>
                <a:lnTo>
                  <a:pt x="19265" y="3663"/>
                </a:lnTo>
                <a:lnTo>
                  <a:pt x="16472" y="4575"/>
                </a:lnTo>
                <a:lnTo>
                  <a:pt x="13735" y="5505"/>
                </a:lnTo>
                <a:lnTo>
                  <a:pt x="10943" y="6568"/>
                </a:lnTo>
                <a:lnTo>
                  <a:pt x="8094" y="7973"/>
                </a:lnTo>
                <a:lnTo>
                  <a:pt x="8150" y="7175"/>
                </a:lnTo>
                <a:lnTo>
                  <a:pt x="8377" y="6359"/>
                </a:lnTo>
                <a:lnTo>
                  <a:pt x="8663" y="5657"/>
                </a:lnTo>
                <a:lnTo>
                  <a:pt x="11455" y="4575"/>
                </a:lnTo>
                <a:lnTo>
                  <a:pt x="8776" y="5391"/>
                </a:lnTo>
                <a:lnTo>
                  <a:pt x="8947" y="4954"/>
                </a:lnTo>
                <a:lnTo>
                  <a:pt x="9175" y="4575"/>
                </a:lnTo>
                <a:lnTo>
                  <a:pt x="9405" y="4252"/>
                </a:lnTo>
                <a:lnTo>
                  <a:pt x="9745" y="3720"/>
                </a:lnTo>
                <a:lnTo>
                  <a:pt x="10146" y="3227"/>
                </a:lnTo>
                <a:lnTo>
                  <a:pt x="10544" y="2752"/>
                </a:lnTo>
                <a:lnTo>
                  <a:pt x="10828" y="2410"/>
                </a:lnTo>
                <a:lnTo>
                  <a:pt x="11455" y="1765"/>
                </a:lnTo>
                <a:lnTo>
                  <a:pt x="12140" y="1177"/>
                </a:lnTo>
                <a:lnTo>
                  <a:pt x="12824" y="645"/>
                </a:lnTo>
                <a:lnTo>
                  <a:pt x="14534" y="208"/>
                </a:lnTo>
                <a:lnTo>
                  <a:pt x="13223" y="360"/>
                </a:lnTo>
                <a:lnTo>
                  <a:pt x="13735" y="0"/>
                </a:lnTo>
                <a:lnTo>
                  <a:pt x="13052" y="322"/>
                </a:lnTo>
                <a:lnTo>
                  <a:pt x="12367" y="645"/>
                </a:lnTo>
                <a:lnTo>
                  <a:pt x="11684" y="968"/>
                </a:lnTo>
                <a:lnTo>
                  <a:pt x="12083" y="854"/>
                </a:lnTo>
                <a:lnTo>
                  <a:pt x="11455" y="1385"/>
                </a:lnTo>
                <a:lnTo>
                  <a:pt x="10828" y="1993"/>
                </a:lnTo>
                <a:lnTo>
                  <a:pt x="10202" y="2638"/>
                </a:lnTo>
                <a:lnTo>
                  <a:pt x="8605" y="3227"/>
                </a:lnTo>
                <a:lnTo>
                  <a:pt x="7125" y="3815"/>
                </a:lnTo>
                <a:lnTo>
                  <a:pt x="5814" y="4461"/>
                </a:lnTo>
                <a:lnTo>
                  <a:pt x="5185" y="4897"/>
                </a:lnTo>
                <a:lnTo>
                  <a:pt x="4845" y="5125"/>
                </a:lnTo>
                <a:lnTo>
                  <a:pt x="6325" y="4366"/>
                </a:lnTo>
                <a:lnTo>
                  <a:pt x="8035" y="3663"/>
                </a:lnTo>
                <a:lnTo>
                  <a:pt x="9975" y="2961"/>
                </a:lnTo>
                <a:lnTo>
                  <a:pt x="9689" y="3341"/>
                </a:lnTo>
                <a:lnTo>
                  <a:pt x="9346" y="3663"/>
                </a:lnTo>
                <a:lnTo>
                  <a:pt x="9119" y="4100"/>
                </a:lnTo>
                <a:lnTo>
                  <a:pt x="8776" y="4518"/>
                </a:lnTo>
                <a:lnTo>
                  <a:pt x="8549" y="5011"/>
                </a:lnTo>
                <a:lnTo>
                  <a:pt x="8321" y="5543"/>
                </a:lnTo>
                <a:lnTo>
                  <a:pt x="5586" y="6625"/>
                </a:lnTo>
                <a:lnTo>
                  <a:pt x="3077" y="7973"/>
                </a:lnTo>
                <a:lnTo>
                  <a:pt x="797" y="9378"/>
                </a:lnTo>
                <a:lnTo>
                  <a:pt x="968" y="8998"/>
                </a:lnTo>
                <a:lnTo>
                  <a:pt x="626" y="9548"/>
                </a:lnTo>
                <a:close/>
              </a:path>
            </a:pathLst>
          </a:custGeom>
          <a:solidFill>
            <a:srgbClr val="ECF0F8"/>
          </a:solidFill>
        </p:spPr>
        <p:txBody>
          <a:bodyPr wrap="square" lIns="0" tIns="0" rIns="0" bIns="0" rtlCol="0">
            <a:noAutofit/>
          </a:bodyPr>
          <a:lstStyle/>
          <a:p>
            <a:endParaRPr/>
          </a:p>
        </p:txBody>
      </p:sp>
      <p:sp>
        <p:nvSpPr>
          <p:cNvPr id="729" name="object 729"/>
          <p:cNvSpPr/>
          <p:nvPr/>
        </p:nvSpPr>
        <p:spPr>
          <a:xfrm>
            <a:off x="408885" y="701186"/>
            <a:ext cx="17156" cy="24402"/>
          </a:xfrm>
          <a:custGeom>
            <a:avLst/>
            <a:gdLst/>
            <a:ahLst/>
            <a:cxnLst/>
            <a:rect l="l" t="t" r="r" b="b"/>
            <a:pathLst>
              <a:path w="17156" h="24402">
                <a:moveTo>
                  <a:pt x="1139" y="14146"/>
                </a:moveTo>
                <a:lnTo>
                  <a:pt x="2509" y="15065"/>
                </a:lnTo>
                <a:lnTo>
                  <a:pt x="3933" y="15821"/>
                </a:lnTo>
                <a:lnTo>
                  <a:pt x="2793" y="17385"/>
                </a:lnTo>
                <a:lnTo>
                  <a:pt x="1709" y="19058"/>
                </a:lnTo>
                <a:lnTo>
                  <a:pt x="684" y="20785"/>
                </a:lnTo>
                <a:lnTo>
                  <a:pt x="1139" y="21110"/>
                </a:lnTo>
                <a:lnTo>
                  <a:pt x="2167" y="19382"/>
                </a:lnTo>
                <a:lnTo>
                  <a:pt x="3250" y="17710"/>
                </a:lnTo>
                <a:lnTo>
                  <a:pt x="4390" y="16090"/>
                </a:lnTo>
                <a:lnTo>
                  <a:pt x="5586" y="16738"/>
                </a:lnTo>
                <a:lnTo>
                  <a:pt x="6782" y="17332"/>
                </a:lnTo>
                <a:lnTo>
                  <a:pt x="8094" y="17871"/>
                </a:lnTo>
                <a:lnTo>
                  <a:pt x="8549" y="18032"/>
                </a:lnTo>
                <a:lnTo>
                  <a:pt x="8835" y="18141"/>
                </a:lnTo>
                <a:lnTo>
                  <a:pt x="7751" y="20030"/>
                </a:lnTo>
                <a:lnTo>
                  <a:pt x="6726" y="22027"/>
                </a:lnTo>
                <a:lnTo>
                  <a:pt x="5814" y="24077"/>
                </a:lnTo>
                <a:lnTo>
                  <a:pt x="6327" y="24402"/>
                </a:lnTo>
                <a:lnTo>
                  <a:pt x="7296" y="22296"/>
                </a:lnTo>
                <a:lnTo>
                  <a:pt x="8321" y="20299"/>
                </a:lnTo>
                <a:lnTo>
                  <a:pt x="9405" y="18357"/>
                </a:lnTo>
                <a:lnTo>
                  <a:pt x="11058" y="19004"/>
                </a:lnTo>
                <a:lnTo>
                  <a:pt x="12768" y="19544"/>
                </a:lnTo>
                <a:lnTo>
                  <a:pt x="14534" y="20030"/>
                </a:lnTo>
                <a:lnTo>
                  <a:pt x="14762" y="19544"/>
                </a:lnTo>
                <a:lnTo>
                  <a:pt x="12995" y="19058"/>
                </a:lnTo>
                <a:lnTo>
                  <a:pt x="11286" y="18518"/>
                </a:lnTo>
                <a:lnTo>
                  <a:pt x="9632" y="17924"/>
                </a:lnTo>
                <a:lnTo>
                  <a:pt x="11171" y="15173"/>
                </a:lnTo>
                <a:lnTo>
                  <a:pt x="12768" y="12637"/>
                </a:lnTo>
                <a:lnTo>
                  <a:pt x="14419" y="10270"/>
                </a:lnTo>
                <a:lnTo>
                  <a:pt x="13908" y="10042"/>
                </a:lnTo>
                <a:lnTo>
                  <a:pt x="12254" y="12421"/>
                </a:lnTo>
                <a:lnTo>
                  <a:pt x="10601" y="14957"/>
                </a:lnTo>
                <a:lnTo>
                  <a:pt x="9062" y="17710"/>
                </a:lnTo>
                <a:lnTo>
                  <a:pt x="8549" y="17493"/>
                </a:lnTo>
                <a:lnTo>
                  <a:pt x="8265" y="17385"/>
                </a:lnTo>
                <a:lnTo>
                  <a:pt x="7010" y="16899"/>
                </a:lnTo>
                <a:lnTo>
                  <a:pt x="5814" y="16307"/>
                </a:lnTo>
                <a:lnTo>
                  <a:pt x="4674" y="15713"/>
                </a:lnTo>
                <a:lnTo>
                  <a:pt x="6555" y="13121"/>
                </a:lnTo>
                <a:lnTo>
                  <a:pt x="8492" y="10687"/>
                </a:lnTo>
                <a:lnTo>
                  <a:pt x="10430" y="8485"/>
                </a:lnTo>
                <a:lnTo>
                  <a:pt x="11513" y="9074"/>
                </a:lnTo>
                <a:lnTo>
                  <a:pt x="10716" y="8163"/>
                </a:lnTo>
                <a:lnTo>
                  <a:pt x="12939" y="5790"/>
                </a:lnTo>
                <a:lnTo>
                  <a:pt x="15104" y="3625"/>
                </a:lnTo>
                <a:lnTo>
                  <a:pt x="17156" y="1784"/>
                </a:lnTo>
                <a:lnTo>
                  <a:pt x="16758" y="1575"/>
                </a:lnTo>
                <a:lnTo>
                  <a:pt x="14705" y="3417"/>
                </a:lnTo>
                <a:lnTo>
                  <a:pt x="12482" y="5562"/>
                </a:lnTo>
                <a:lnTo>
                  <a:pt x="10317" y="7935"/>
                </a:lnTo>
                <a:lnTo>
                  <a:pt x="9918" y="7726"/>
                </a:lnTo>
                <a:lnTo>
                  <a:pt x="9006" y="7232"/>
                </a:lnTo>
                <a:lnTo>
                  <a:pt x="8094" y="6587"/>
                </a:lnTo>
                <a:lnTo>
                  <a:pt x="7240" y="5941"/>
                </a:lnTo>
                <a:lnTo>
                  <a:pt x="9747" y="3777"/>
                </a:lnTo>
                <a:lnTo>
                  <a:pt x="12254" y="1841"/>
                </a:lnTo>
                <a:lnTo>
                  <a:pt x="14649" y="227"/>
                </a:lnTo>
                <a:lnTo>
                  <a:pt x="14363" y="0"/>
                </a:lnTo>
                <a:lnTo>
                  <a:pt x="11968" y="1632"/>
                </a:lnTo>
                <a:lnTo>
                  <a:pt x="9461" y="3512"/>
                </a:lnTo>
                <a:lnTo>
                  <a:pt x="6897" y="5676"/>
                </a:lnTo>
                <a:lnTo>
                  <a:pt x="6100" y="5030"/>
                </a:lnTo>
                <a:lnTo>
                  <a:pt x="5415" y="4328"/>
                </a:lnTo>
                <a:lnTo>
                  <a:pt x="4789" y="3568"/>
                </a:lnTo>
                <a:lnTo>
                  <a:pt x="7352" y="1366"/>
                </a:lnTo>
                <a:lnTo>
                  <a:pt x="4617" y="3303"/>
                </a:lnTo>
                <a:lnTo>
                  <a:pt x="5073" y="4594"/>
                </a:lnTo>
                <a:lnTo>
                  <a:pt x="5814" y="5296"/>
                </a:lnTo>
                <a:lnTo>
                  <a:pt x="6611" y="5998"/>
                </a:lnTo>
                <a:lnTo>
                  <a:pt x="6954" y="6207"/>
                </a:lnTo>
                <a:lnTo>
                  <a:pt x="7810" y="6910"/>
                </a:lnTo>
                <a:lnTo>
                  <a:pt x="8720" y="7555"/>
                </a:lnTo>
                <a:lnTo>
                  <a:pt x="9689" y="8106"/>
                </a:lnTo>
                <a:lnTo>
                  <a:pt x="10031" y="8258"/>
                </a:lnTo>
                <a:lnTo>
                  <a:pt x="8037" y="10479"/>
                </a:lnTo>
                <a:lnTo>
                  <a:pt x="6100" y="12852"/>
                </a:lnTo>
                <a:lnTo>
                  <a:pt x="4219" y="15443"/>
                </a:lnTo>
                <a:lnTo>
                  <a:pt x="2793" y="14687"/>
                </a:lnTo>
                <a:lnTo>
                  <a:pt x="1482" y="13769"/>
                </a:lnTo>
                <a:lnTo>
                  <a:pt x="285" y="12852"/>
                </a:lnTo>
                <a:lnTo>
                  <a:pt x="0" y="13176"/>
                </a:lnTo>
                <a:lnTo>
                  <a:pt x="1139" y="14146"/>
                </a:lnTo>
                <a:close/>
              </a:path>
            </a:pathLst>
          </a:custGeom>
          <a:solidFill>
            <a:srgbClr val="ECF0F8"/>
          </a:solidFill>
        </p:spPr>
        <p:txBody>
          <a:bodyPr wrap="square" lIns="0" tIns="0" rIns="0" bIns="0" rtlCol="0">
            <a:noAutofit/>
          </a:bodyPr>
          <a:lstStyle/>
          <a:p>
            <a:endParaRPr/>
          </a:p>
        </p:txBody>
      </p:sp>
      <p:sp>
        <p:nvSpPr>
          <p:cNvPr id="730" name="object 730"/>
          <p:cNvSpPr/>
          <p:nvPr/>
        </p:nvSpPr>
        <p:spPr>
          <a:xfrm>
            <a:off x="435332" y="686075"/>
            <a:ext cx="38413" cy="35088"/>
          </a:xfrm>
          <a:custGeom>
            <a:avLst/>
            <a:gdLst/>
            <a:ahLst/>
            <a:cxnLst/>
            <a:rect l="l" t="t" r="r" b="b"/>
            <a:pathLst>
              <a:path w="38413" h="35088">
                <a:moveTo>
                  <a:pt x="18864" y="7897"/>
                </a:moveTo>
                <a:lnTo>
                  <a:pt x="18864" y="8485"/>
                </a:lnTo>
                <a:lnTo>
                  <a:pt x="18979" y="7897"/>
                </a:lnTo>
                <a:lnTo>
                  <a:pt x="18979" y="7232"/>
                </a:lnTo>
                <a:lnTo>
                  <a:pt x="18920" y="7612"/>
                </a:lnTo>
                <a:lnTo>
                  <a:pt x="18294" y="7517"/>
                </a:lnTo>
                <a:lnTo>
                  <a:pt x="17668" y="7346"/>
                </a:lnTo>
                <a:lnTo>
                  <a:pt x="17098" y="7232"/>
                </a:lnTo>
                <a:lnTo>
                  <a:pt x="12081" y="6264"/>
                </a:lnTo>
                <a:lnTo>
                  <a:pt x="8434" y="5998"/>
                </a:lnTo>
                <a:lnTo>
                  <a:pt x="6780" y="5942"/>
                </a:lnTo>
                <a:lnTo>
                  <a:pt x="8605" y="5885"/>
                </a:lnTo>
                <a:lnTo>
                  <a:pt x="13050" y="5847"/>
                </a:lnTo>
                <a:lnTo>
                  <a:pt x="18808" y="6701"/>
                </a:lnTo>
                <a:lnTo>
                  <a:pt x="21259" y="7081"/>
                </a:lnTo>
                <a:lnTo>
                  <a:pt x="23937" y="7555"/>
                </a:lnTo>
                <a:lnTo>
                  <a:pt x="26672" y="8315"/>
                </a:lnTo>
                <a:lnTo>
                  <a:pt x="29294" y="8960"/>
                </a:lnTo>
                <a:lnTo>
                  <a:pt x="31916" y="9833"/>
                </a:lnTo>
                <a:lnTo>
                  <a:pt x="34647" y="10972"/>
                </a:lnTo>
                <a:lnTo>
                  <a:pt x="34829" y="11447"/>
                </a:lnTo>
                <a:lnTo>
                  <a:pt x="34990" y="11941"/>
                </a:lnTo>
                <a:lnTo>
                  <a:pt x="35332" y="10972"/>
                </a:lnTo>
                <a:lnTo>
                  <a:pt x="34929" y="10858"/>
                </a:lnTo>
                <a:lnTo>
                  <a:pt x="34587" y="9947"/>
                </a:lnTo>
                <a:lnTo>
                  <a:pt x="34138" y="9131"/>
                </a:lnTo>
                <a:lnTo>
                  <a:pt x="33568" y="8428"/>
                </a:lnTo>
                <a:lnTo>
                  <a:pt x="35393" y="9131"/>
                </a:lnTo>
                <a:lnTo>
                  <a:pt x="37044" y="9833"/>
                </a:lnTo>
                <a:lnTo>
                  <a:pt x="38413" y="10593"/>
                </a:lnTo>
                <a:lnTo>
                  <a:pt x="37950" y="10099"/>
                </a:lnTo>
                <a:lnTo>
                  <a:pt x="36581" y="9397"/>
                </a:lnTo>
                <a:lnTo>
                  <a:pt x="35050" y="8751"/>
                </a:lnTo>
                <a:lnTo>
                  <a:pt x="33340" y="8106"/>
                </a:lnTo>
                <a:lnTo>
                  <a:pt x="32770" y="7403"/>
                </a:lnTo>
                <a:lnTo>
                  <a:pt x="32088" y="6758"/>
                </a:lnTo>
                <a:lnTo>
                  <a:pt x="31403" y="6207"/>
                </a:lnTo>
                <a:lnTo>
                  <a:pt x="32088" y="6435"/>
                </a:lnTo>
                <a:lnTo>
                  <a:pt x="32658" y="6644"/>
                </a:lnTo>
                <a:lnTo>
                  <a:pt x="33169" y="6815"/>
                </a:lnTo>
                <a:lnTo>
                  <a:pt x="32543" y="6492"/>
                </a:lnTo>
                <a:lnTo>
                  <a:pt x="31858" y="6169"/>
                </a:lnTo>
                <a:lnTo>
                  <a:pt x="31061" y="5942"/>
                </a:lnTo>
                <a:lnTo>
                  <a:pt x="30434" y="5505"/>
                </a:lnTo>
                <a:lnTo>
                  <a:pt x="29749" y="5087"/>
                </a:lnTo>
                <a:lnTo>
                  <a:pt x="29294" y="4916"/>
                </a:lnTo>
                <a:lnTo>
                  <a:pt x="28837" y="4708"/>
                </a:lnTo>
                <a:lnTo>
                  <a:pt x="29351" y="5030"/>
                </a:lnTo>
                <a:lnTo>
                  <a:pt x="29864" y="5353"/>
                </a:lnTo>
                <a:lnTo>
                  <a:pt x="30378" y="5733"/>
                </a:lnTo>
                <a:lnTo>
                  <a:pt x="28610" y="5182"/>
                </a:lnTo>
                <a:lnTo>
                  <a:pt x="26559" y="4765"/>
                </a:lnTo>
                <a:lnTo>
                  <a:pt x="24278" y="4480"/>
                </a:lnTo>
                <a:lnTo>
                  <a:pt x="23766" y="4005"/>
                </a:lnTo>
                <a:lnTo>
                  <a:pt x="23196" y="3569"/>
                </a:lnTo>
                <a:lnTo>
                  <a:pt x="22455" y="3132"/>
                </a:lnTo>
                <a:lnTo>
                  <a:pt x="23710" y="3189"/>
                </a:lnTo>
                <a:lnTo>
                  <a:pt x="24791" y="3303"/>
                </a:lnTo>
                <a:lnTo>
                  <a:pt x="25760" y="3455"/>
                </a:lnTo>
                <a:lnTo>
                  <a:pt x="25248" y="3246"/>
                </a:lnTo>
                <a:lnTo>
                  <a:pt x="24962" y="3189"/>
                </a:lnTo>
                <a:lnTo>
                  <a:pt x="24108" y="3037"/>
                </a:lnTo>
                <a:lnTo>
                  <a:pt x="23138" y="2980"/>
                </a:lnTo>
                <a:lnTo>
                  <a:pt x="22113" y="2923"/>
                </a:lnTo>
                <a:lnTo>
                  <a:pt x="21371" y="2429"/>
                </a:lnTo>
                <a:lnTo>
                  <a:pt x="20574" y="2069"/>
                </a:lnTo>
                <a:lnTo>
                  <a:pt x="19662" y="1689"/>
                </a:lnTo>
                <a:lnTo>
                  <a:pt x="19035" y="1461"/>
                </a:lnTo>
                <a:lnTo>
                  <a:pt x="18522" y="1366"/>
                </a:lnTo>
                <a:lnTo>
                  <a:pt x="19092" y="1575"/>
                </a:lnTo>
                <a:lnTo>
                  <a:pt x="17724" y="1689"/>
                </a:lnTo>
                <a:lnTo>
                  <a:pt x="16014" y="1898"/>
                </a:lnTo>
                <a:lnTo>
                  <a:pt x="14190" y="2657"/>
                </a:lnTo>
                <a:lnTo>
                  <a:pt x="14703" y="2866"/>
                </a:lnTo>
                <a:lnTo>
                  <a:pt x="14476" y="2543"/>
                </a:lnTo>
                <a:lnTo>
                  <a:pt x="16357" y="2069"/>
                </a:lnTo>
                <a:lnTo>
                  <a:pt x="18123" y="1784"/>
                </a:lnTo>
                <a:lnTo>
                  <a:pt x="19434" y="1689"/>
                </a:lnTo>
                <a:lnTo>
                  <a:pt x="20288" y="2069"/>
                </a:lnTo>
                <a:lnTo>
                  <a:pt x="21144" y="2486"/>
                </a:lnTo>
                <a:lnTo>
                  <a:pt x="21885" y="2866"/>
                </a:lnTo>
                <a:lnTo>
                  <a:pt x="18808" y="2866"/>
                </a:lnTo>
                <a:lnTo>
                  <a:pt x="17098" y="3132"/>
                </a:lnTo>
                <a:lnTo>
                  <a:pt x="16298" y="3246"/>
                </a:lnTo>
                <a:lnTo>
                  <a:pt x="15616" y="3303"/>
                </a:lnTo>
                <a:lnTo>
                  <a:pt x="11169" y="4005"/>
                </a:lnTo>
                <a:lnTo>
                  <a:pt x="7693" y="5182"/>
                </a:lnTo>
                <a:lnTo>
                  <a:pt x="6382" y="5676"/>
                </a:lnTo>
                <a:lnTo>
                  <a:pt x="6098" y="5790"/>
                </a:lnTo>
                <a:lnTo>
                  <a:pt x="6724" y="5239"/>
                </a:lnTo>
                <a:lnTo>
                  <a:pt x="8319" y="3682"/>
                </a:lnTo>
                <a:lnTo>
                  <a:pt x="10542" y="2391"/>
                </a:lnTo>
                <a:lnTo>
                  <a:pt x="11227" y="2012"/>
                </a:lnTo>
                <a:lnTo>
                  <a:pt x="11570" y="1784"/>
                </a:lnTo>
                <a:lnTo>
                  <a:pt x="12367" y="2012"/>
                </a:lnTo>
                <a:lnTo>
                  <a:pt x="11854" y="1689"/>
                </a:lnTo>
                <a:lnTo>
                  <a:pt x="12879" y="1139"/>
                </a:lnTo>
                <a:lnTo>
                  <a:pt x="13849" y="816"/>
                </a:lnTo>
                <a:lnTo>
                  <a:pt x="14588" y="607"/>
                </a:lnTo>
                <a:lnTo>
                  <a:pt x="14248" y="550"/>
                </a:lnTo>
                <a:lnTo>
                  <a:pt x="13449" y="759"/>
                </a:lnTo>
                <a:lnTo>
                  <a:pt x="12480" y="1082"/>
                </a:lnTo>
                <a:lnTo>
                  <a:pt x="11511" y="1575"/>
                </a:lnTo>
                <a:lnTo>
                  <a:pt x="11227" y="1727"/>
                </a:lnTo>
                <a:lnTo>
                  <a:pt x="10714" y="2012"/>
                </a:lnTo>
                <a:lnTo>
                  <a:pt x="10430" y="2164"/>
                </a:lnTo>
                <a:lnTo>
                  <a:pt x="7920" y="3682"/>
                </a:lnTo>
                <a:lnTo>
                  <a:pt x="6325" y="5410"/>
                </a:lnTo>
                <a:lnTo>
                  <a:pt x="5927" y="5847"/>
                </a:lnTo>
                <a:lnTo>
                  <a:pt x="6210" y="5467"/>
                </a:lnTo>
                <a:lnTo>
                  <a:pt x="7010" y="3834"/>
                </a:lnTo>
                <a:lnTo>
                  <a:pt x="8434" y="2278"/>
                </a:lnTo>
                <a:lnTo>
                  <a:pt x="9060" y="1689"/>
                </a:lnTo>
                <a:lnTo>
                  <a:pt x="9346" y="1404"/>
                </a:lnTo>
                <a:lnTo>
                  <a:pt x="9973" y="1461"/>
                </a:lnTo>
                <a:lnTo>
                  <a:pt x="9574" y="1196"/>
                </a:lnTo>
                <a:lnTo>
                  <a:pt x="10087" y="759"/>
                </a:lnTo>
                <a:lnTo>
                  <a:pt x="10657" y="436"/>
                </a:lnTo>
                <a:lnTo>
                  <a:pt x="10770" y="170"/>
                </a:lnTo>
                <a:lnTo>
                  <a:pt x="10315" y="379"/>
                </a:lnTo>
                <a:lnTo>
                  <a:pt x="9801" y="702"/>
                </a:lnTo>
                <a:lnTo>
                  <a:pt x="9290" y="1139"/>
                </a:lnTo>
                <a:lnTo>
                  <a:pt x="8661" y="1082"/>
                </a:lnTo>
                <a:lnTo>
                  <a:pt x="7979" y="1044"/>
                </a:lnTo>
                <a:lnTo>
                  <a:pt x="7350" y="987"/>
                </a:lnTo>
                <a:lnTo>
                  <a:pt x="7522" y="607"/>
                </a:lnTo>
                <a:lnTo>
                  <a:pt x="7808" y="0"/>
                </a:lnTo>
                <a:lnTo>
                  <a:pt x="7465" y="227"/>
                </a:lnTo>
                <a:lnTo>
                  <a:pt x="7294" y="607"/>
                </a:lnTo>
                <a:lnTo>
                  <a:pt x="7123" y="987"/>
                </a:lnTo>
                <a:lnTo>
                  <a:pt x="6609" y="930"/>
                </a:lnTo>
                <a:lnTo>
                  <a:pt x="5014" y="930"/>
                </a:lnTo>
                <a:lnTo>
                  <a:pt x="4730" y="987"/>
                </a:lnTo>
                <a:lnTo>
                  <a:pt x="4615" y="607"/>
                </a:lnTo>
                <a:lnTo>
                  <a:pt x="4501" y="227"/>
                </a:lnTo>
                <a:lnTo>
                  <a:pt x="4388" y="0"/>
                </a:lnTo>
                <a:lnTo>
                  <a:pt x="4388" y="607"/>
                </a:lnTo>
                <a:lnTo>
                  <a:pt x="4501" y="987"/>
                </a:lnTo>
                <a:lnTo>
                  <a:pt x="3760" y="987"/>
                </a:lnTo>
                <a:lnTo>
                  <a:pt x="3020" y="1082"/>
                </a:lnTo>
                <a:lnTo>
                  <a:pt x="2279" y="1195"/>
                </a:lnTo>
                <a:lnTo>
                  <a:pt x="1766" y="759"/>
                </a:lnTo>
                <a:lnTo>
                  <a:pt x="1311" y="436"/>
                </a:lnTo>
                <a:lnTo>
                  <a:pt x="853" y="170"/>
                </a:lnTo>
                <a:lnTo>
                  <a:pt x="1025" y="493"/>
                </a:lnTo>
                <a:lnTo>
                  <a:pt x="1480" y="816"/>
                </a:lnTo>
                <a:lnTo>
                  <a:pt x="1993" y="1195"/>
                </a:lnTo>
                <a:lnTo>
                  <a:pt x="1311" y="1309"/>
                </a:lnTo>
                <a:lnTo>
                  <a:pt x="682" y="1461"/>
                </a:lnTo>
                <a:lnTo>
                  <a:pt x="0" y="1632"/>
                </a:lnTo>
                <a:lnTo>
                  <a:pt x="0" y="1841"/>
                </a:lnTo>
                <a:lnTo>
                  <a:pt x="682" y="2164"/>
                </a:lnTo>
                <a:lnTo>
                  <a:pt x="1139" y="2221"/>
                </a:lnTo>
                <a:lnTo>
                  <a:pt x="569" y="1898"/>
                </a:lnTo>
                <a:lnTo>
                  <a:pt x="340" y="1727"/>
                </a:lnTo>
                <a:lnTo>
                  <a:pt x="910" y="1632"/>
                </a:lnTo>
                <a:lnTo>
                  <a:pt x="1595" y="1518"/>
                </a:lnTo>
                <a:lnTo>
                  <a:pt x="2221" y="1404"/>
                </a:lnTo>
                <a:lnTo>
                  <a:pt x="2906" y="2012"/>
                </a:lnTo>
                <a:lnTo>
                  <a:pt x="3419" y="2164"/>
                </a:lnTo>
                <a:lnTo>
                  <a:pt x="2791" y="1632"/>
                </a:lnTo>
                <a:lnTo>
                  <a:pt x="2507" y="1366"/>
                </a:lnTo>
                <a:lnTo>
                  <a:pt x="3190" y="1309"/>
                </a:lnTo>
                <a:lnTo>
                  <a:pt x="3874" y="1252"/>
                </a:lnTo>
                <a:lnTo>
                  <a:pt x="4615" y="1195"/>
                </a:lnTo>
                <a:lnTo>
                  <a:pt x="4730" y="1632"/>
                </a:lnTo>
                <a:lnTo>
                  <a:pt x="4843" y="2107"/>
                </a:lnTo>
                <a:lnTo>
                  <a:pt x="5014" y="2600"/>
                </a:lnTo>
                <a:lnTo>
                  <a:pt x="4843" y="1195"/>
                </a:lnTo>
                <a:lnTo>
                  <a:pt x="5357" y="1139"/>
                </a:lnTo>
                <a:lnTo>
                  <a:pt x="6039" y="1139"/>
                </a:lnTo>
                <a:lnTo>
                  <a:pt x="6553" y="1195"/>
                </a:lnTo>
                <a:lnTo>
                  <a:pt x="7010" y="1195"/>
                </a:lnTo>
                <a:lnTo>
                  <a:pt x="6839" y="1575"/>
                </a:lnTo>
                <a:lnTo>
                  <a:pt x="6668" y="2012"/>
                </a:lnTo>
                <a:lnTo>
                  <a:pt x="6496" y="2486"/>
                </a:lnTo>
                <a:lnTo>
                  <a:pt x="6039" y="4005"/>
                </a:lnTo>
                <a:lnTo>
                  <a:pt x="6098" y="5144"/>
                </a:lnTo>
                <a:lnTo>
                  <a:pt x="6325" y="3948"/>
                </a:lnTo>
                <a:lnTo>
                  <a:pt x="6724" y="2543"/>
                </a:lnTo>
                <a:lnTo>
                  <a:pt x="6895" y="2069"/>
                </a:lnTo>
                <a:lnTo>
                  <a:pt x="7066" y="1575"/>
                </a:lnTo>
                <a:lnTo>
                  <a:pt x="7238" y="1195"/>
                </a:lnTo>
                <a:lnTo>
                  <a:pt x="7864" y="1252"/>
                </a:lnTo>
                <a:lnTo>
                  <a:pt x="8434" y="1309"/>
                </a:lnTo>
                <a:lnTo>
                  <a:pt x="9060" y="1366"/>
                </a:lnTo>
                <a:lnTo>
                  <a:pt x="8490" y="1841"/>
                </a:lnTo>
                <a:lnTo>
                  <a:pt x="8263" y="2107"/>
                </a:lnTo>
                <a:lnTo>
                  <a:pt x="6895" y="3625"/>
                </a:lnTo>
                <a:lnTo>
                  <a:pt x="6210" y="5087"/>
                </a:lnTo>
                <a:lnTo>
                  <a:pt x="5927" y="5676"/>
                </a:lnTo>
                <a:lnTo>
                  <a:pt x="5870" y="5353"/>
                </a:lnTo>
                <a:lnTo>
                  <a:pt x="5870" y="6112"/>
                </a:lnTo>
                <a:lnTo>
                  <a:pt x="6154" y="6815"/>
                </a:lnTo>
                <a:lnTo>
                  <a:pt x="6039" y="6264"/>
                </a:lnTo>
                <a:lnTo>
                  <a:pt x="6668" y="7137"/>
                </a:lnTo>
                <a:lnTo>
                  <a:pt x="8490" y="9567"/>
                </a:lnTo>
                <a:lnTo>
                  <a:pt x="10828" y="13345"/>
                </a:lnTo>
                <a:lnTo>
                  <a:pt x="11227" y="13231"/>
                </a:lnTo>
                <a:lnTo>
                  <a:pt x="8661" y="9397"/>
                </a:lnTo>
                <a:lnTo>
                  <a:pt x="6724" y="6910"/>
                </a:lnTo>
                <a:lnTo>
                  <a:pt x="6098" y="6169"/>
                </a:lnTo>
                <a:lnTo>
                  <a:pt x="6839" y="6872"/>
                </a:lnTo>
                <a:lnTo>
                  <a:pt x="6210" y="6169"/>
                </a:lnTo>
                <a:lnTo>
                  <a:pt x="7238" y="6815"/>
                </a:lnTo>
                <a:lnTo>
                  <a:pt x="6269" y="6169"/>
                </a:lnTo>
                <a:lnTo>
                  <a:pt x="7580" y="6701"/>
                </a:lnTo>
                <a:lnTo>
                  <a:pt x="11284" y="8220"/>
                </a:lnTo>
                <a:lnTo>
                  <a:pt x="16357" y="11238"/>
                </a:lnTo>
                <a:lnTo>
                  <a:pt x="15559" y="11713"/>
                </a:lnTo>
                <a:lnTo>
                  <a:pt x="15102" y="11940"/>
                </a:lnTo>
                <a:lnTo>
                  <a:pt x="14760" y="12092"/>
                </a:lnTo>
                <a:lnTo>
                  <a:pt x="14305" y="12320"/>
                </a:lnTo>
                <a:lnTo>
                  <a:pt x="13791" y="12472"/>
                </a:lnTo>
                <a:lnTo>
                  <a:pt x="13279" y="12700"/>
                </a:lnTo>
                <a:lnTo>
                  <a:pt x="13108" y="13023"/>
                </a:lnTo>
                <a:lnTo>
                  <a:pt x="14248" y="14257"/>
                </a:lnTo>
                <a:lnTo>
                  <a:pt x="15444" y="15604"/>
                </a:lnTo>
                <a:lnTo>
                  <a:pt x="16755" y="17161"/>
                </a:lnTo>
                <a:lnTo>
                  <a:pt x="17154" y="17712"/>
                </a:lnTo>
                <a:lnTo>
                  <a:pt x="17382" y="17977"/>
                </a:lnTo>
                <a:lnTo>
                  <a:pt x="16470" y="18243"/>
                </a:lnTo>
                <a:lnTo>
                  <a:pt x="15501" y="18528"/>
                </a:lnTo>
                <a:lnTo>
                  <a:pt x="14703" y="19059"/>
                </a:lnTo>
                <a:lnTo>
                  <a:pt x="15728" y="18851"/>
                </a:lnTo>
                <a:lnTo>
                  <a:pt x="16699" y="18566"/>
                </a:lnTo>
                <a:lnTo>
                  <a:pt x="17609" y="18243"/>
                </a:lnTo>
                <a:lnTo>
                  <a:pt x="19263" y="20350"/>
                </a:lnTo>
                <a:lnTo>
                  <a:pt x="20973" y="22666"/>
                </a:lnTo>
                <a:lnTo>
                  <a:pt x="22683" y="25267"/>
                </a:lnTo>
                <a:lnTo>
                  <a:pt x="21371" y="25742"/>
                </a:lnTo>
                <a:lnTo>
                  <a:pt x="20004" y="26122"/>
                </a:lnTo>
                <a:lnTo>
                  <a:pt x="18578" y="26452"/>
                </a:lnTo>
                <a:lnTo>
                  <a:pt x="18008" y="26560"/>
                </a:lnTo>
                <a:lnTo>
                  <a:pt x="16584" y="26885"/>
                </a:lnTo>
                <a:lnTo>
                  <a:pt x="15102" y="27154"/>
                </a:lnTo>
                <a:lnTo>
                  <a:pt x="13620" y="27371"/>
                </a:lnTo>
                <a:lnTo>
                  <a:pt x="13108" y="27855"/>
                </a:lnTo>
                <a:lnTo>
                  <a:pt x="13849" y="30499"/>
                </a:lnTo>
                <a:lnTo>
                  <a:pt x="13735" y="27802"/>
                </a:lnTo>
                <a:lnTo>
                  <a:pt x="15273" y="27585"/>
                </a:lnTo>
                <a:lnTo>
                  <a:pt x="16755" y="27316"/>
                </a:lnTo>
                <a:lnTo>
                  <a:pt x="18238" y="26993"/>
                </a:lnTo>
                <a:lnTo>
                  <a:pt x="19378" y="29474"/>
                </a:lnTo>
                <a:lnTo>
                  <a:pt x="20574" y="32174"/>
                </a:lnTo>
                <a:lnTo>
                  <a:pt x="21657" y="35088"/>
                </a:lnTo>
                <a:lnTo>
                  <a:pt x="22227" y="34924"/>
                </a:lnTo>
                <a:lnTo>
                  <a:pt x="21144" y="32065"/>
                </a:lnTo>
                <a:lnTo>
                  <a:pt x="19948" y="29366"/>
                </a:lnTo>
                <a:lnTo>
                  <a:pt x="18749" y="26885"/>
                </a:lnTo>
                <a:lnTo>
                  <a:pt x="20175" y="26507"/>
                </a:lnTo>
                <a:lnTo>
                  <a:pt x="21599" y="26122"/>
                </a:lnTo>
                <a:lnTo>
                  <a:pt x="22969" y="25647"/>
                </a:lnTo>
                <a:lnTo>
                  <a:pt x="24507" y="28018"/>
                </a:lnTo>
                <a:lnTo>
                  <a:pt x="26046" y="30607"/>
                </a:lnTo>
                <a:lnTo>
                  <a:pt x="25019" y="27855"/>
                </a:lnTo>
                <a:lnTo>
                  <a:pt x="23480" y="25419"/>
                </a:lnTo>
                <a:lnTo>
                  <a:pt x="24050" y="25210"/>
                </a:lnTo>
                <a:lnTo>
                  <a:pt x="24620" y="25001"/>
                </a:lnTo>
                <a:lnTo>
                  <a:pt x="25190" y="24774"/>
                </a:lnTo>
                <a:lnTo>
                  <a:pt x="25875" y="24508"/>
                </a:lnTo>
                <a:lnTo>
                  <a:pt x="26501" y="24185"/>
                </a:lnTo>
                <a:lnTo>
                  <a:pt x="27127" y="23862"/>
                </a:lnTo>
                <a:lnTo>
                  <a:pt x="29067" y="26084"/>
                </a:lnTo>
                <a:lnTo>
                  <a:pt x="30948" y="28557"/>
                </a:lnTo>
                <a:lnTo>
                  <a:pt x="32770" y="31147"/>
                </a:lnTo>
                <a:lnTo>
                  <a:pt x="33228" y="30932"/>
                </a:lnTo>
                <a:lnTo>
                  <a:pt x="31403" y="28288"/>
                </a:lnTo>
                <a:lnTo>
                  <a:pt x="29522" y="25856"/>
                </a:lnTo>
                <a:lnTo>
                  <a:pt x="27584" y="23654"/>
                </a:lnTo>
                <a:lnTo>
                  <a:pt x="28668" y="23046"/>
                </a:lnTo>
                <a:lnTo>
                  <a:pt x="29693" y="22458"/>
                </a:lnTo>
                <a:lnTo>
                  <a:pt x="30662" y="21755"/>
                </a:lnTo>
                <a:lnTo>
                  <a:pt x="32827" y="23749"/>
                </a:lnTo>
                <a:lnTo>
                  <a:pt x="35050" y="26027"/>
                </a:lnTo>
                <a:lnTo>
                  <a:pt x="33169" y="23483"/>
                </a:lnTo>
                <a:lnTo>
                  <a:pt x="30948" y="21489"/>
                </a:lnTo>
                <a:lnTo>
                  <a:pt x="31687" y="20901"/>
                </a:lnTo>
                <a:lnTo>
                  <a:pt x="32372" y="19762"/>
                </a:lnTo>
                <a:lnTo>
                  <a:pt x="31574" y="20521"/>
                </a:lnTo>
                <a:lnTo>
                  <a:pt x="30662" y="21224"/>
                </a:lnTo>
                <a:lnTo>
                  <a:pt x="28211" y="19003"/>
                </a:lnTo>
                <a:lnTo>
                  <a:pt x="25703" y="17066"/>
                </a:lnTo>
                <a:lnTo>
                  <a:pt x="23367" y="15396"/>
                </a:lnTo>
                <a:lnTo>
                  <a:pt x="25417" y="17275"/>
                </a:lnTo>
                <a:lnTo>
                  <a:pt x="27868" y="19230"/>
                </a:lnTo>
                <a:lnTo>
                  <a:pt x="30319" y="21489"/>
                </a:lnTo>
                <a:lnTo>
                  <a:pt x="29407" y="22192"/>
                </a:lnTo>
                <a:lnTo>
                  <a:pt x="28382" y="22780"/>
                </a:lnTo>
                <a:lnTo>
                  <a:pt x="27298" y="23369"/>
                </a:lnTo>
                <a:lnTo>
                  <a:pt x="26900" y="23597"/>
                </a:lnTo>
                <a:lnTo>
                  <a:pt x="26273" y="23862"/>
                </a:lnTo>
                <a:lnTo>
                  <a:pt x="25647" y="24128"/>
                </a:lnTo>
                <a:lnTo>
                  <a:pt x="25019" y="24394"/>
                </a:lnTo>
                <a:lnTo>
                  <a:pt x="24449" y="24622"/>
                </a:lnTo>
                <a:lnTo>
                  <a:pt x="23822" y="24888"/>
                </a:lnTo>
                <a:lnTo>
                  <a:pt x="23196" y="25096"/>
                </a:lnTo>
                <a:lnTo>
                  <a:pt x="21486" y="22515"/>
                </a:lnTo>
                <a:lnTo>
                  <a:pt x="19718" y="20142"/>
                </a:lnTo>
                <a:lnTo>
                  <a:pt x="18067" y="18091"/>
                </a:lnTo>
                <a:lnTo>
                  <a:pt x="18693" y="17503"/>
                </a:lnTo>
                <a:lnTo>
                  <a:pt x="17839" y="17826"/>
                </a:lnTo>
                <a:lnTo>
                  <a:pt x="17325" y="17218"/>
                </a:lnTo>
                <a:lnTo>
                  <a:pt x="17098" y="16895"/>
                </a:lnTo>
                <a:lnTo>
                  <a:pt x="15843" y="15396"/>
                </a:lnTo>
                <a:lnTo>
                  <a:pt x="14647" y="14086"/>
                </a:lnTo>
                <a:lnTo>
                  <a:pt x="13507" y="12909"/>
                </a:lnTo>
                <a:lnTo>
                  <a:pt x="14019" y="12700"/>
                </a:lnTo>
                <a:lnTo>
                  <a:pt x="14532" y="12472"/>
                </a:lnTo>
                <a:lnTo>
                  <a:pt x="14989" y="12263"/>
                </a:lnTo>
                <a:lnTo>
                  <a:pt x="16129" y="13174"/>
                </a:lnTo>
                <a:lnTo>
                  <a:pt x="17382" y="14200"/>
                </a:lnTo>
                <a:lnTo>
                  <a:pt x="18637" y="15339"/>
                </a:lnTo>
                <a:lnTo>
                  <a:pt x="19206" y="15775"/>
                </a:lnTo>
                <a:lnTo>
                  <a:pt x="19776" y="16307"/>
                </a:lnTo>
                <a:lnTo>
                  <a:pt x="20346" y="16838"/>
                </a:lnTo>
                <a:lnTo>
                  <a:pt x="20574" y="17066"/>
                </a:lnTo>
                <a:lnTo>
                  <a:pt x="20745" y="16630"/>
                </a:lnTo>
                <a:lnTo>
                  <a:pt x="20119" y="16098"/>
                </a:lnTo>
                <a:lnTo>
                  <a:pt x="19490" y="15547"/>
                </a:lnTo>
                <a:lnTo>
                  <a:pt x="18920" y="15016"/>
                </a:lnTo>
                <a:lnTo>
                  <a:pt x="17668" y="13934"/>
                </a:lnTo>
                <a:lnTo>
                  <a:pt x="16470" y="12966"/>
                </a:lnTo>
                <a:lnTo>
                  <a:pt x="15330" y="12092"/>
                </a:lnTo>
                <a:lnTo>
                  <a:pt x="15787" y="11884"/>
                </a:lnTo>
                <a:lnTo>
                  <a:pt x="16584" y="11333"/>
                </a:lnTo>
                <a:lnTo>
                  <a:pt x="17553" y="11940"/>
                </a:lnTo>
                <a:lnTo>
                  <a:pt x="18522" y="12529"/>
                </a:lnTo>
                <a:lnTo>
                  <a:pt x="17781" y="11713"/>
                </a:lnTo>
                <a:lnTo>
                  <a:pt x="16812" y="11181"/>
                </a:lnTo>
                <a:lnTo>
                  <a:pt x="17325" y="10801"/>
                </a:lnTo>
                <a:lnTo>
                  <a:pt x="17839" y="10270"/>
                </a:lnTo>
                <a:lnTo>
                  <a:pt x="18465" y="10536"/>
                </a:lnTo>
                <a:lnTo>
                  <a:pt x="18637" y="10308"/>
                </a:lnTo>
                <a:lnTo>
                  <a:pt x="18008" y="10042"/>
                </a:lnTo>
                <a:lnTo>
                  <a:pt x="18465" y="9397"/>
                </a:lnTo>
                <a:lnTo>
                  <a:pt x="18979" y="9188"/>
                </a:lnTo>
                <a:lnTo>
                  <a:pt x="18465" y="9017"/>
                </a:lnTo>
                <a:lnTo>
                  <a:pt x="18123" y="9662"/>
                </a:lnTo>
                <a:lnTo>
                  <a:pt x="17839" y="9985"/>
                </a:lnTo>
                <a:lnTo>
                  <a:pt x="17668" y="10156"/>
                </a:lnTo>
                <a:lnTo>
                  <a:pt x="17154" y="10650"/>
                </a:lnTo>
                <a:lnTo>
                  <a:pt x="16699" y="10972"/>
                </a:lnTo>
                <a:lnTo>
                  <a:pt x="11340" y="7992"/>
                </a:lnTo>
                <a:lnTo>
                  <a:pt x="7465" y="6492"/>
                </a:lnTo>
                <a:lnTo>
                  <a:pt x="6210" y="6055"/>
                </a:lnTo>
                <a:lnTo>
                  <a:pt x="6668" y="5790"/>
                </a:lnTo>
                <a:lnTo>
                  <a:pt x="5927" y="5941"/>
                </a:lnTo>
                <a:lnTo>
                  <a:pt x="6553" y="5790"/>
                </a:lnTo>
                <a:lnTo>
                  <a:pt x="11112" y="4594"/>
                </a:lnTo>
                <a:lnTo>
                  <a:pt x="17269" y="4442"/>
                </a:lnTo>
                <a:lnTo>
                  <a:pt x="16983" y="4214"/>
                </a:lnTo>
                <a:lnTo>
                  <a:pt x="11968" y="4385"/>
                </a:lnTo>
                <a:lnTo>
                  <a:pt x="8035" y="5296"/>
                </a:lnTo>
                <a:lnTo>
                  <a:pt x="6496" y="5733"/>
                </a:lnTo>
                <a:lnTo>
                  <a:pt x="7920" y="5239"/>
                </a:lnTo>
                <a:lnTo>
                  <a:pt x="11511" y="4157"/>
                </a:lnTo>
                <a:lnTo>
                  <a:pt x="15958" y="3512"/>
                </a:lnTo>
                <a:lnTo>
                  <a:pt x="16242" y="3512"/>
                </a:lnTo>
                <a:lnTo>
                  <a:pt x="16812" y="3417"/>
                </a:lnTo>
                <a:lnTo>
                  <a:pt x="17098" y="3360"/>
                </a:lnTo>
                <a:lnTo>
                  <a:pt x="18979" y="3094"/>
                </a:lnTo>
                <a:lnTo>
                  <a:pt x="20689" y="3037"/>
                </a:lnTo>
                <a:lnTo>
                  <a:pt x="22227" y="3132"/>
                </a:lnTo>
                <a:lnTo>
                  <a:pt x="23025" y="3569"/>
                </a:lnTo>
                <a:lnTo>
                  <a:pt x="23595" y="4005"/>
                </a:lnTo>
                <a:lnTo>
                  <a:pt x="24108" y="4480"/>
                </a:lnTo>
                <a:lnTo>
                  <a:pt x="23252" y="4385"/>
                </a:lnTo>
                <a:lnTo>
                  <a:pt x="22399" y="4271"/>
                </a:lnTo>
                <a:lnTo>
                  <a:pt x="21486" y="4271"/>
                </a:lnTo>
                <a:lnTo>
                  <a:pt x="22455" y="4537"/>
                </a:lnTo>
                <a:lnTo>
                  <a:pt x="23480" y="4594"/>
                </a:lnTo>
                <a:lnTo>
                  <a:pt x="24392" y="4708"/>
                </a:lnTo>
                <a:lnTo>
                  <a:pt x="24564" y="4765"/>
                </a:lnTo>
                <a:lnTo>
                  <a:pt x="26900" y="5030"/>
                </a:lnTo>
                <a:lnTo>
                  <a:pt x="29008" y="5505"/>
                </a:lnTo>
                <a:lnTo>
                  <a:pt x="30777" y="6055"/>
                </a:lnTo>
                <a:lnTo>
                  <a:pt x="31518" y="6587"/>
                </a:lnTo>
                <a:lnTo>
                  <a:pt x="32200" y="7194"/>
                </a:lnTo>
                <a:lnTo>
                  <a:pt x="32827" y="7935"/>
                </a:lnTo>
                <a:lnTo>
                  <a:pt x="30889" y="7232"/>
                </a:lnTo>
                <a:lnTo>
                  <a:pt x="28781" y="6644"/>
                </a:lnTo>
                <a:lnTo>
                  <a:pt x="26501" y="6264"/>
                </a:lnTo>
                <a:lnTo>
                  <a:pt x="28837" y="6910"/>
                </a:lnTo>
                <a:lnTo>
                  <a:pt x="31061" y="7517"/>
                </a:lnTo>
                <a:lnTo>
                  <a:pt x="33056" y="8258"/>
                </a:lnTo>
                <a:lnTo>
                  <a:pt x="33626" y="8960"/>
                </a:lnTo>
                <a:lnTo>
                  <a:pt x="34138" y="9776"/>
                </a:lnTo>
                <a:lnTo>
                  <a:pt x="34547" y="10650"/>
                </a:lnTo>
                <a:lnTo>
                  <a:pt x="31858" y="9567"/>
                </a:lnTo>
                <a:lnTo>
                  <a:pt x="29179" y="8751"/>
                </a:lnTo>
                <a:lnTo>
                  <a:pt x="26672" y="8049"/>
                </a:lnTo>
                <a:lnTo>
                  <a:pt x="26559" y="7726"/>
                </a:lnTo>
                <a:lnTo>
                  <a:pt x="26330" y="7081"/>
                </a:lnTo>
                <a:lnTo>
                  <a:pt x="25875" y="6378"/>
                </a:lnTo>
                <a:lnTo>
                  <a:pt x="25931" y="6169"/>
                </a:lnTo>
                <a:lnTo>
                  <a:pt x="25760" y="6378"/>
                </a:lnTo>
                <a:lnTo>
                  <a:pt x="26273" y="7081"/>
                </a:lnTo>
                <a:lnTo>
                  <a:pt x="26501" y="7669"/>
                </a:lnTo>
                <a:lnTo>
                  <a:pt x="26616" y="8049"/>
                </a:lnTo>
                <a:lnTo>
                  <a:pt x="23822" y="7346"/>
                </a:lnTo>
                <a:lnTo>
                  <a:pt x="21200" y="6872"/>
                </a:lnTo>
                <a:lnTo>
                  <a:pt x="18808" y="6492"/>
                </a:lnTo>
                <a:lnTo>
                  <a:pt x="18578" y="5885"/>
                </a:lnTo>
                <a:lnTo>
                  <a:pt x="18351" y="5505"/>
                </a:lnTo>
                <a:lnTo>
                  <a:pt x="18465" y="5885"/>
                </a:lnTo>
                <a:lnTo>
                  <a:pt x="18749" y="6492"/>
                </a:lnTo>
                <a:lnTo>
                  <a:pt x="12252" y="5619"/>
                </a:lnTo>
                <a:lnTo>
                  <a:pt x="7522" y="5847"/>
                </a:lnTo>
                <a:lnTo>
                  <a:pt x="6269" y="5998"/>
                </a:lnTo>
                <a:lnTo>
                  <a:pt x="7522" y="6055"/>
                </a:lnTo>
                <a:lnTo>
                  <a:pt x="11455" y="6321"/>
                </a:lnTo>
                <a:lnTo>
                  <a:pt x="17039" y="7460"/>
                </a:lnTo>
                <a:lnTo>
                  <a:pt x="17609" y="7555"/>
                </a:lnTo>
                <a:lnTo>
                  <a:pt x="18238" y="7726"/>
                </a:lnTo>
                <a:lnTo>
                  <a:pt x="18864" y="7897"/>
                </a:lnTo>
                <a:close/>
              </a:path>
            </a:pathLst>
          </a:custGeom>
          <a:solidFill>
            <a:srgbClr val="ECF0F8"/>
          </a:solidFill>
        </p:spPr>
        <p:txBody>
          <a:bodyPr wrap="square" lIns="0" tIns="0" rIns="0" bIns="0" rtlCol="0">
            <a:noAutofit/>
          </a:bodyPr>
          <a:lstStyle/>
          <a:p>
            <a:endParaRPr/>
          </a:p>
        </p:txBody>
      </p:sp>
      <p:sp>
        <p:nvSpPr>
          <p:cNvPr id="731" name="object 731"/>
          <p:cNvSpPr/>
          <p:nvPr/>
        </p:nvSpPr>
        <p:spPr>
          <a:xfrm>
            <a:off x="441543" y="689587"/>
            <a:ext cx="19720" cy="2866"/>
          </a:xfrm>
          <a:custGeom>
            <a:avLst/>
            <a:gdLst/>
            <a:ahLst/>
            <a:cxnLst/>
            <a:rect l="l" t="t" r="r" b="b"/>
            <a:pathLst>
              <a:path w="19720" h="2866">
                <a:moveTo>
                  <a:pt x="18695" y="1670"/>
                </a:moveTo>
                <a:lnTo>
                  <a:pt x="19094" y="2164"/>
                </a:lnTo>
                <a:lnTo>
                  <a:pt x="19378" y="2600"/>
                </a:lnTo>
                <a:lnTo>
                  <a:pt x="16758" y="2107"/>
                </a:lnTo>
                <a:lnTo>
                  <a:pt x="14248" y="1898"/>
                </a:lnTo>
                <a:lnTo>
                  <a:pt x="11968" y="1784"/>
                </a:lnTo>
                <a:lnTo>
                  <a:pt x="11570" y="1195"/>
                </a:lnTo>
                <a:lnTo>
                  <a:pt x="11227" y="930"/>
                </a:lnTo>
                <a:lnTo>
                  <a:pt x="12538" y="873"/>
                </a:lnTo>
                <a:lnTo>
                  <a:pt x="13849" y="930"/>
                </a:lnTo>
                <a:lnTo>
                  <a:pt x="15275" y="968"/>
                </a:lnTo>
                <a:lnTo>
                  <a:pt x="16244" y="1025"/>
                </a:lnTo>
                <a:lnTo>
                  <a:pt x="15275" y="759"/>
                </a:lnTo>
                <a:lnTo>
                  <a:pt x="13793" y="645"/>
                </a:lnTo>
                <a:lnTo>
                  <a:pt x="12367" y="645"/>
                </a:lnTo>
                <a:lnTo>
                  <a:pt x="11000" y="702"/>
                </a:lnTo>
                <a:lnTo>
                  <a:pt x="10488" y="265"/>
                </a:lnTo>
                <a:lnTo>
                  <a:pt x="10031" y="0"/>
                </a:lnTo>
                <a:lnTo>
                  <a:pt x="9747" y="0"/>
                </a:lnTo>
                <a:lnTo>
                  <a:pt x="10317" y="322"/>
                </a:lnTo>
                <a:lnTo>
                  <a:pt x="10772" y="702"/>
                </a:lnTo>
                <a:lnTo>
                  <a:pt x="11058" y="930"/>
                </a:lnTo>
                <a:lnTo>
                  <a:pt x="11628" y="1461"/>
                </a:lnTo>
                <a:lnTo>
                  <a:pt x="11856" y="1727"/>
                </a:lnTo>
                <a:lnTo>
                  <a:pt x="5244" y="1461"/>
                </a:lnTo>
                <a:lnTo>
                  <a:pt x="457" y="2278"/>
                </a:lnTo>
                <a:lnTo>
                  <a:pt x="0" y="2429"/>
                </a:lnTo>
                <a:lnTo>
                  <a:pt x="1311" y="2278"/>
                </a:lnTo>
                <a:lnTo>
                  <a:pt x="5929" y="1632"/>
                </a:lnTo>
                <a:lnTo>
                  <a:pt x="11968" y="1955"/>
                </a:lnTo>
                <a:lnTo>
                  <a:pt x="12254" y="2373"/>
                </a:lnTo>
                <a:lnTo>
                  <a:pt x="12140" y="1993"/>
                </a:lnTo>
                <a:lnTo>
                  <a:pt x="14419" y="2107"/>
                </a:lnTo>
                <a:lnTo>
                  <a:pt x="16927" y="2373"/>
                </a:lnTo>
                <a:lnTo>
                  <a:pt x="19549" y="2866"/>
                </a:lnTo>
                <a:lnTo>
                  <a:pt x="19720" y="2657"/>
                </a:lnTo>
                <a:lnTo>
                  <a:pt x="19492" y="2600"/>
                </a:lnTo>
                <a:lnTo>
                  <a:pt x="19206" y="2164"/>
                </a:lnTo>
                <a:lnTo>
                  <a:pt x="18808" y="1670"/>
                </a:lnTo>
                <a:lnTo>
                  <a:pt x="18353" y="1252"/>
                </a:lnTo>
                <a:lnTo>
                  <a:pt x="18181" y="1196"/>
                </a:lnTo>
                <a:lnTo>
                  <a:pt x="18695" y="1670"/>
                </a:lnTo>
                <a:close/>
              </a:path>
            </a:pathLst>
          </a:custGeom>
          <a:solidFill>
            <a:srgbClr val="ECF0F8"/>
          </a:solidFill>
        </p:spPr>
        <p:txBody>
          <a:bodyPr wrap="square" lIns="0" tIns="0" rIns="0" bIns="0" rtlCol="0">
            <a:noAutofit/>
          </a:bodyPr>
          <a:lstStyle/>
          <a:p>
            <a:endParaRPr/>
          </a:p>
        </p:txBody>
      </p:sp>
      <p:sp>
        <p:nvSpPr>
          <p:cNvPr id="732" name="object 732"/>
          <p:cNvSpPr/>
          <p:nvPr/>
        </p:nvSpPr>
        <p:spPr>
          <a:xfrm>
            <a:off x="449809" y="688619"/>
            <a:ext cx="1822" cy="759"/>
          </a:xfrm>
          <a:custGeom>
            <a:avLst/>
            <a:gdLst/>
            <a:ahLst/>
            <a:cxnLst/>
            <a:rect l="l" t="t" r="r" b="b"/>
            <a:pathLst>
              <a:path w="1822" h="759">
                <a:moveTo>
                  <a:pt x="0" y="0"/>
                </a:moveTo>
                <a:lnTo>
                  <a:pt x="227" y="322"/>
                </a:lnTo>
                <a:lnTo>
                  <a:pt x="741" y="550"/>
                </a:lnTo>
                <a:lnTo>
                  <a:pt x="1139" y="759"/>
                </a:lnTo>
                <a:lnTo>
                  <a:pt x="1822" y="702"/>
                </a:lnTo>
                <a:lnTo>
                  <a:pt x="1025" y="493"/>
                </a:lnTo>
                <a:lnTo>
                  <a:pt x="513" y="208"/>
                </a:lnTo>
                <a:lnTo>
                  <a:pt x="0" y="0"/>
                </a:lnTo>
                <a:close/>
              </a:path>
            </a:pathLst>
          </a:custGeom>
          <a:solidFill>
            <a:srgbClr val="ECF0F8"/>
          </a:solidFill>
        </p:spPr>
        <p:txBody>
          <a:bodyPr wrap="square" lIns="0" tIns="0" rIns="0" bIns="0" rtlCol="0">
            <a:noAutofit/>
          </a:bodyPr>
          <a:lstStyle/>
          <a:p>
            <a:endParaRPr/>
          </a:p>
        </p:txBody>
      </p:sp>
      <p:sp>
        <p:nvSpPr>
          <p:cNvPr id="733" name="object 733"/>
          <p:cNvSpPr/>
          <p:nvPr/>
        </p:nvSpPr>
        <p:spPr>
          <a:xfrm>
            <a:off x="441602" y="692074"/>
            <a:ext cx="37441" cy="17598"/>
          </a:xfrm>
          <a:custGeom>
            <a:avLst/>
            <a:gdLst/>
            <a:ahLst/>
            <a:cxnLst/>
            <a:rect l="l" t="t" r="r" b="b"/>
            <a:pathLst>
              <a:path w="37441" h="17598">
                <a:moveTo>
                  <a:pt x="14305" y="11067"/>
                </a:moveTo>
                <a:lnTo>
                  <a:pt x="16357" y="12947"/>
                </a:lnTo>
                <a:lnTo>
                  <a:pt x="18465" y="15168"/>
                </a:lnTo>
                <a:lnTo>
                  <a:pt x="20630" y="17598"/>
                </a:lnTo>
                <a:lnTo>
                  <a:pt x="21029" y="17370"/>
                </a:lnTo>
                <a:lnTo>
                  <a:pt x="18920" y="14902"/>
                </a:lnTo>
                <a:lnTo>
                  <a:pt x="16755" y="12738"/>
                </a:lnTo>
                <a:lnTo>
                  <a:pt x="14703" y="10839"/>
                </a:lnTo>
                <a:lnTo>
                  <a:pt x="15444" y="10479"/>
                </a:lnTo>
                <a:lnTo>
                  <a:pt x="16186" y="10042"/>
                </a:lnTo>
                <a:lnTo>
                  <a:pt x="16812" y="9605"/>
                </a:lnTo>
                <a:lnTo>
                  <a:pt x="19148" y="11276"/>
                </a:lnTo>
                <a:lnTo>
                  <a:pt x="17098" y="9397"/>
                </a:lnTo>
                <a:lnTo>
                  <a:pt x="17668" y="8960"/>
                </a:lnTo>
                <a:lnTo>
                  <a:pt x="18067" y="8580"/>
                </a:lnTo>
                <a:lnTo>
                  <a:pt x="18465" y="8201"/>
                </a:lnTo>
                <a:lnTo>
                  <a:pt x="18808" y="7878"/>
                </a:lnTo>
                <a:lnTo>
                  <a:pt x="21371" y="9283"/>
                </a:lnTo>
                <a:lnTo>
                  <a:pt x="18979" y="7612"/>
                </a:lnTo>
                <a:lnTo>
                  <a:pt x="19434" y="7062"/>
                </a:lnTo>
                <a:lnTo>
                  <a:pt x="19776" y="6530"/>
                </a:lnTo>
                <a:lnTo>
                  <a:pt x="20060" y="6036"/>
                </a:lnTo>
                <a:lnTo>
                  <a:pt x="22739" y="7232"/>
                </a:lnTo>
                <a:lnTo>
                  <a:pt x="25532" y="8637"/>
                </a:lnTo>
                <a:lnTo>
                  <a:pt x="28378" y="10365"/>
                </a:lnTo>
                <a:lnTo>
                  <a:pt x="31298" y="12149"/>
                </a:lnTo>
                <a:lnTo>
                  <a:pt x="33856" y="13972"/>
                </a:lnTo>
                <a:lnTo>
                  <a:pt x="36313" y="16079"/>
                </a:lnTo>
                <a:lnTo>
                  <a:pt x="36595" y="16345"/>
                </a:lnTo>
                <a:lnTo>
                  <a:pt x="37380" y="16990"/>
                </a:lnTo>
                <a:lnTo>
                  <a:pt x="37441" y="16668"/>
                </a:lnTo>
                <a:lnTo>
                  <a:pt x="37038" y="16345"/>
                </a:lnTo>
                <a:lnTo>
                  <a:pt x="36696" y="16022"/>
                </a:lnTo>
                <a:lnTo>
                  <a:pt x="37098" y="14940"/>
                </a:lnTo>
                <a:lnTo>
                  <a:pt x="37280" y="13877"/>
                </a:lnTo>
                <a:lnTo>
                  <a:pt x="37340" y="12890"/>
                </a:lnTo>
                <a:lnTo>
                  <a:pt x="37219" y="12567"/>
                </a:lnTo>
                <a:lnTo>
                  <a:pt x="37159" y="12187"/>
                </a:lnTo>
                <a:lnTo>
                  <a:pt x="36655" y="12035"/>
                </a:lnTo>
                <a:lnTo>
                  <a:pt x="36313" y="11770"/>
                </a:lnTo>
                <a:lnTo>
                  <a:pt x="35910" y="11504"/>
                </a:lnTo>
                <a:lnTo>
                  <a:pt x="33735" y="9985"/>
                </a:lnTo>
                <a:lnTo>
                  <a:pt x="31520" y="8637"/>
                </a:lnTo>
                <a:lnTo>
                  <a:pt x="29284" y="7498"/>
                </a:lnTo>
                <a:lnTo>
                  <a:pt x="29284" y="7119"/>
                </a:lnTo>
                <a:lnTo>
                  <a:pt x="29284" y="7878"/>
                </a:lnTo>
                <a:lnTo>
                  <a:pt x="31459" y="8960"/>
                </a:lnTo>
                <a:lnTo>
                  <a:pt x="33574" y="10251"/>
                </a:lnTo>
                <a:lnTo>
                  <a:pt x="35668" y="11713"/>
                </a:lnTo>
                <a:lnTo>
                  <a:pt x="36132" y="12035"/>
                </a:lnTo>
                <a:lnTo>
                  <a:pt x="36595" y="12358"/>
                </a:lnTo>
                <a:lnTo>
                  <a:pt x="37038" y="12681"/>
                </a:lnTo>
                <a:lnTo>
                  <a:pt x="36998" y="13649"/>
                </a:lnTo>
                <a:lnTo>
                  <a:pt x="36816" y="14731"/>
                </a:lnTo>
                <a:lnTo>
                  <a:pt x="36414" y="15756"/>
                </a:lnTo>
                <a:lnTo>
                  <a:pt x="33977" y="13706"/>
                </a:lnTo>
                <a:lnTo>
                  <a:pt x="31338" y="11865"/>
                </a:lnTo>
                <a:lnTo>
                  <a:pt x="28781" y="10308"/>
                </a:lnTo>
                <a:lnTo>
                  <a:pt x="29063" y="9492"/>
                </a:lnTo>
                <a:lnTo>
                  <a:pt x="29244" y="8694"/>
                </a:lnTo>
                <a:lnTo>
                  <a:pt x="29184" y="6359"/>
                </a:lnTo>
                <a:lnTo>
                  <a:pt x="29063" y="5942"/>
                </a:lnTo>
                <a:lnTo>
                  <a:pt x="28962" y="5505"/>
                </a:lnTo>
                <a:lnTo>
                  <a:pt x="29405" y="5391"/>
                </a:lnTo>
                <a:lnTo>
                  <a:pt x="29747" y="5505"/>
                </a:lnTo>
                <a:lnTo>
                  <a:pt x="31741" y="6416"/>
                </a:lnTo>
                <a:lnTo>
                  <a:pt x="33675" y="7441"/>
                </a:lnTo>
                <a:lnTo>
                  <a:pt x="35386" y="8523"/>
                </a:lnTo>
                <a:lnTo>
                  <a:pt x="35105" y="8087"/>
                </a:lnTo>
                <a:lnTo>
                  <a:pt x="33453" y="7062"/>
                </a:lnTo>
                <a:lnTo>
                  <a:pt x="31741" y="6150"/>
                </a:lnTo>
                <a:lnTo>
                  <a:pt x="29808" y="5334"/>
                </a:lnTo>
                <a:lnTo>
                  <a:pt x="29465" y="5125"/>
                </a:lnTo>
                <a:lnTo>
                  <a:pt x="29063" y="4973"/>
                </a:lnTo>
                <a:lnTo>
                  <a:pt x="28720" y="5942"/>
                </a:lnTo>
                <a:lnTo>
                  <a:pt x="28841" y="6416"/>
                </a:lnTo>
                <a:lnTo>
                  <a:pt x="28962" y="7062"/>
                </a:lnTo>
                <a:lnTo>
                  <a:pt x="28962" y="7346"/>
                </a:lnTo>
                <a:lnTo>
                  <a:pt x="26102" y="5942"/>
                </a:lnTo>
                <a:lnTo>
                  <a:pt x="23309" y="4803"/>
                </a:lnTo>
                <a:lnTo>
                  <a:pt x="20630" y="3891"/>
                </a:lnTo>
                <a:lnTo>
                  <a:pt x="20630" y="2961"/>
                </a:lnTo>
                <a:lnTo>
                  <a:pt x="20459" y="2429"/>
                </a:lnTo>
                <a:lnTo>
                  <a:pt x="20574" y="2961"/>
                </a:lnTo>
                <a:lnTo>
                  <a:pt x="20459" y="3834"/>
                </a:lnTo>
                <a:lnTo>
                  <a:pt x="17724" y="2923"/>
                </a:lnTo>
                <a:lnTo>
                  <a:pt x="15102" y="2164"/>
                </a:lnTo>
                <a:lnTo>
                  <a:pt x="12709" y="1670"/>
                </a:lnTo>
                <a:lnTo>
                  <a:pt x="12709" y="1233"/>
                </a:lnTo>
                <a:lnTo>
                  <a:pt x="12709" y="1898"/>
                </a:lnTo>
                <a:lnTo>
                  <a:pt x="15046" y="2429"/>
                </a:lnTo>
                <a:lnTo>
                  <a:pt x="17668" y="3132"/>
                </a:lnTo>
                <a:lnTo>
                  <a:pt x="20459" y="4100"/>
                </a:lnTo>
                <a:lnTo>
                  <a:pt x="20518" y="4802"/>
                </a:lnTo>
                <a:lnTo>
                  <a:pt x="20574" y="4423"/>
                </a:lnTo>
                <a:lnTo>
                  <a:pt x="23309" y="5068"/>
                </a:lnTo>
                <a:lnTo>
                  <a:pt x="26102" y="6264"/>
                </a:lnTo>
                <a:lnTo>
                  <a:pt x="28962" y="7669"/>
                </a:lnTo>
                <a:lnTo>
                  <a:pt x="28962" y="8523"/>
                </a:lnTo>
                <a:lnTo>
                  <a:pt x="28781" y="9340"/>
                </a:lnTo>
                <a:lnTo>
                  <a:pt x="28499" y="10099"/>
                </a:lnTo>
                <a:lnTo>
                  <a:pt x="25647" y="8371"/>
                </a:lnTo>
                <a:lnTo>
                  <a:pt x="22854" y="6967"/>
                </a:lnTo>
                <a:lnTo>
                  <a:pt x="20175" y="5771"/>
                </a:lnTo>
                <a:lnTo>
                  <a:pt x="20232" y="5125"/>
                </a:lnTo>
                <a:lnTo>
                  <a:pt x="19948" y="5714"/>
                </a:lnTo>
                <a:lnTo>
                  <a:pt x="17724" y="4746"/>
                </a:lnTo>
                <a:lnTo>
                  <a:pt x="15559" y="3948"/>
                </a:lnTo>
                <a:lnTo>
                  <a:pt x="13563" y="3246"/>
                </a:lnTo>
                <a:lnTo>
                  <a:pt x="12822" y="3018"/>
                </a:lnTo>
                <a:lnTo>
                  <a:pt x="12595" y="2486"/>
                </a:lnTo>
                <a:lnTo>
                  <a:pt x="12595" y="1898"/>
                </a:lnTo>
                <a:lnTo>
                  <a:pt x="12480" y="2486"/>
                </a:lnTo>
                <a:lnTo>
                  <a:pt x="12309" y="2809"/>
                </a:lnTo>
                <a:lnTo>
                  <a:pt x="5870" y="816"/>
                </a:lnTo>
                <a:lnTo>
                  <a:pt x="1311" y="113"/>
                </a:lnTo>
                <a:lnTo>
                  <a:pt x="0" y="0"/>
                </a:lnTo>
                <a:lnTo>
                  <a:pt x="1311" y="208"/>
                </a:lnTo>
                <a:lnTo>
                  <a:pt x="5870" y="968"/>
                </a:lnTo>
                <a:lnTo>
                  <a:pt x="12196" y="3018"/>
                </a:lnTo>
                <a:lnTo>
                  <a:pt x="12709" y="3189"/>
                </a:lnTo>
                <a:lnTo>
                  <a:pt x="13507" y="3455"/>
                </a:lnTo>
                <a:lnTo>
                  <a:pt x="15501" y="4157"/>
                </a:lnTo>
                <a:lnTo>
                  <a:pt x="17609" y="4973"/>
                </a:lnTo>
                <a:lnTo>
                  <a:pt x="19889" y="5942"/>
                </a:lnTo>
                <a:lnTo>
                  <a:pt x="19605" y="6416"/>
                </a:lnTo>
                <a:lnTo>
                  <a:pt x="19263" y="6967"/>
                </a:lnTo>
                <a:lnTo>
                  <a:pt x="18808" y="7498"/>
                </a:lnTo>
                <a:lnTo>
                  <a:pt x="16983" y="6530"/>
                </a:lnTo>
                <a:lnTo>
                  <a:pt x="15273" y="5619"/>
                </a:lnTo>
                <a:lnTo>
                  <a:pt x="13620" y="4859"/>
                </a:lnTo>
                <a:lnTo>
                  <a:pt x="12993" y="4594"/>
                </a:lnTo>
                <a:lnTo>
                  <a:pt x="12367" y="4309"/>
                </a:lnTo>
                <a:lnTo>
                  <a:pt x="12196" y="4537"/>
                </a:lnTo>
                <a:lnTo>
                  <a:pt x="12822" y="4802"/>
                </a:lnTo>
                <a:lnTo>
                  <a:pt x="13507" y="5125"/>
                </a:lnTo>
                <a:lnTo>
                  <a:pt x="15102" y="5885"/>
                </a:lnTo>
                <a:lnTo>
                  <a:pt x="16812" y="6739"/>
                </a:lnTo>
                <a:lnTo>
                  <a:pt x="18578" y="7726"/>
                </a:lnTo>
                <a:lnTo>
                  <a:pt x="17895" y="8409"/>
                </a:lnTo>
                <a:lnTo>
                  <a:pt x="17269" y="8903"/>
                </a:lnTo>
                <a:lnTo>
                  <a:pt x="16868" y="9169"/>
                </a:lnTo>
                <a:lnTo>
                  <a:pt x="15728" y="8371"/>
                </a:lnTo>
                <a:lnTo>
                  <a:pt x="14588" y="7612"/>
                </a:lnTo>
                <a:lnTo>
                  <a:pt x="13507" y="6967"/>
                </a:lnTo>
                <a:lnTo>
                  <a:pt x="12480" y="6321"/>
                </a:lnTo>
                <a:lnTo>
                  <a:pt x="11511" y="5714"/>
                </a:lnTo>
                <a:lnTo>
                  <a:pt x="12252" y="6530"/>
                </a:lnTo>
                <a:lnTo>
                  <a:pt x="13279" y="7232"/>
                </a:lnTo>
                <a:lnTo>
                  <a:pt x="14361" y="7878"/>
                </a:lnTo>
                <a:lnTo>
                  <a:pt x="15444" y="8637"/>
                </a:lnTo>
                <a:lnTo>
                  <a:pt x="16528" y="9397"/>
                </a:lnTo>
                <a:lnTo>
                  <a:pt x="15900" y="9871"/>
                </a:lnTo>
                <a:lnTo>
                  <a:pt x="15217" y="10251"/>
                </a:lnTo>
                <a:lnTo>
                  <a:pt x="14476" y="10631"/>
                </a:lnTo>
                <a:lnTo>
                  <a:pt x="14305" y="11067"/>
                </a:lnTo>
                <a:close/>
              </a:path>
            </a:pathLst>
          </a:custGeom>
          <a:solidFill>
            <a:srgbClr val="ECF0F8"/>
          </a:solidFill>
        </p:spPr>
        <p:txBody>
          <a:bodyPr wrap="square" lIns="0" tIns="0" rIns="0" bIns="0" rtlCol="0">
            <a:noAutofit/>
          </a:bodyPr>
          <a:lstStyle/>
          <a:p>
            <a:endParaRPr/>
          </a:p>
        </p:txBody>
      </p:sp>
      <p:sp>
        <p:nvSpPr>
          <p:cNvPr id="734" name="object 734"/>
          <p:cNvSpPr/>
          <p:nvPr/>
        </p:nvSpPr>
        <p:spPr>
          <a:xfrm>
            <a:off x="461777" y="696174"/>
            <a:ext cx="342" cy="1670"/>
          </a:xfrm>
          <a:custGeom>
            <a:avLst/>
            <a:gdLst/>
            <a:ahLst/>
            <a:cxnLst/>
            <a:rect l="l" t="t" r="r" b="b"/>
            <a:pathLst>
              <a:path w="342" h="1670">
                <a:moveTo>
                  <a:pt x="227" y="493"/>
                </a:moveTo>
                <a:lnTo>
                  <a:pt x="56" y="1025"/>
                </a:lnTo>
                <a:lnTo>
                  <a:pt x="0" y="1670"/>
                </a:lnTo>
                <a:lnTo>
                  <a:pt x="171" y="1195"/>
                </a:lnTo>
                <a:lnTo>
                  <a:pt x="342" y="702"/>
                </a:lnTo>
                <a:lnTo>
                  <a:pt x="283" y="0"/>
                </a:lnTo>
                <a:lnTo>
                  <a:pt x="227" y="493"/>
                </a:lnTo>
                <a:close/>
              </a:path>
            </a:pathLst>
          </a:custGeom>
          <a:solidFill>
            <a:srgbClr val="ECF0F8"/>
          </a:solidFill>
        </p:spPr>
        <p:txBody>
          <a:bodyPr wrap="square" lIns="0" tIns="0" rIns="0" bIns="0" rtlCol="0">
            <a:noAutofit/>
          </a:bodyPr>
          <a:lstStyle/>
          <a:p>
            <a:endParaRPr/>
          </a:p>
        </p:txBody>
      </p:sp>
      <p:sp>
        <p:nvSpPr>
          <p:cNvPr id="735" name="object 735"/>
          <p:cNvSpPr/>
          <p:nvPr/>
        </p:nvSpPr>
        <p:spPr>
          <a:xfrm>
            <a:off x="470786" y="698434"/>
            <a:ext cx="100" cy="2335"/>
          </a:xfrm>
          <a:custGeom>
            <a:avLst/>
            <a:gdLst/>
            <a:ahLst/>
            <a:cxnLst/>
            <a:rect l="l" t="t" r="r" b="b"/>
            <a:pathLst>
              <a:path w="100" h="2335">
                <a:moveTo>
                  <a:pt x="60" y="379"/>
                </a:moveTo>
                <a:lnTo>
                  <a:pt x="0" y="0"/>
                </a:lnTo>
                <a:lnTo>
                  <a:pt x="60" y="2335"/>
                </a:lnTo>
                <a:lnTo>
                  <a:pt x="100" y="1518"/>
                </a:lnTo>
                <a:lnTo>
                  <a:pt x="100" y="759"/>
                </a:lnTo>
                <a:lnTo>
                  <a:pt x="60" y="379"/>
                </a:lnTo>
                <a:close/>
              </a:path>
            </a:pathLst>
          </a:custGeom>
          <a:solidFill>
            <a:srgbClr val="ECF0F8"/>
          </a:solidFill>
        </p:spPr>
        <p:txBody>
          <a:bodyPr wrap="square" lIns="0" tIns="0" rIns="0" bIns="0" rtlCol="0">
            <a:noAutofit/>
          </a:bodyPr>
          <a:lstStyle/>
          <a:p>
            <a:endParaRPr/>
          </a:p>
        </p:txBody>
      </p:sp>
      <p:sp>
        <p:nvSpPr>
          <p:cNvPr id="736" name="object 736"/>
          <p:cNvSpPr/>
          <p:nvPr/>
        </p:nvSpPr>
        <p:spPr>
          <a:xfrm>
            <a:off x="441602" y="692245"/>
            <a:ext cx="8833" cy="5923"/>
          </a:xfrm>
          <a:custGeom>
            <a:avLst/>
            <a:gdLst/>
            <a:ahLst/>
            <a:cxnLst/>
            <a:rect l="l" t="t" r="r" b="b"/>
            <a:pathLst>
              <a:path w="8833" h="5923">
                <a:moveTo>
                  <a:pt x="0" y="0"/>
                </a:moveTo>
                <a:lnTo>
                  <a:pt x="968" y="645"/>
                </a:lnTo>
                <a:lnTo>
                  <a:pt x="4160" y="2524"/>
                </a:lnTo>
                <a:lnTo>
                  <a:pt x="8490" y="5923"/>
                </a:lnTo>
                <a:lnTo>
                  <a:pt x="8833" y="5771"/>
                </a:lnTo>
                <a:lnTo>
                  <a:pt x="4444" y="2410"/>
                </a:lnTo>
                <a:lnTo>
                  <a:pt x="1196" y="588"/>
                </a:lnTo>
                <a:lnTo>
                  <a:pt x="0" y="0"/>
                </a:lnTo>
                <a:close/>
              </a:path>
            </a:pathLst>
          </a:custGeom>
          <a:solidFill>
            <a:srgbClr val="ECF0F8"/>
          </a:solidFill>
        </p:spPr>
        <p:txBody>
          <a:bodyPr wrap="square" lIns="0" tIns="0" rIns="0" bIns="0" rtlCol="0">
            <a:noAutofit/>
          </a:bodyPr>
          <a:lstStyle/>
          <a:p>
            <a:endParaRPr/>
          </a:p>
        </p:txBody>
      </p:sp>
      <p:sp>
        <p:nvSpPr>
          <p:cNvPr id="737" name="object 737"/>
          <p:cNvSpPr/>
          <p:nvPr/>
        </p:nvSpPr>
        <p:spPr>
          <a:xfrm>
            <a:off x="441543" y="691922"/>
            <a:ext cx="11628" cy="4309"/>
          </a:xfrm>
          <a:custGeom>
            <a:avLst/>
            <a:gdLst/>
            <a:ahLst/>
            <a:cxnLst/>
            <a:rect l="l" t="t" r="r" b="b"/>
            <a:pathLst>
              <a:path w="11628" h="4309">
                <a:moveTo>
                  <a:pt x="0" y="94"/>
                </a:moveTo>
                <a:lnTo>
                  <a:pt x="1311" y="588"/>
                </a:lnTo>
                <a:lnTo>
                  <a:pt x="5586" y="1708"/>
                </a:lnTo>
                <a:lnTo>
                  <a:pt x="11457" y="4309"/>
                </a:lnTo>
                <a:lnTo>
                  <a:pt x="11628" y="4138"/>
                </a:lnTo>
                <a:lnTo>
                  <a:pt x="5643" y="1556"/>
                </a:lnTo>
                <a:lnTo>
                  <a:pt x="1369" y="474"/>
                </a:lnTo>
                <a:lnTo>
                  <a:pt x="58" y="151"/>
                </a:lnTo>
                <a:lnTo>
                  <a:pt x="1311" y="0"/>
                </a:lnTo>
                <a:lnTo>
                  <a:pt x="0" y="94"/>
                </a:lnTo>
                <a:close/>
              </a:path>
            </a:pathLst>
          </a:custGeom>
          <a:solidFill>
            <a:srgbClr val="ECF0F8"/>
          </a:solidFill>
        </p:spPr>
        <p:txBody>
          <a:bodyPr wrap="square" lIns="0" tIns="0" rIns="0" bIns="0" rtlCol="0">
            <a:noAutofit/>
          </a:bodyPr>
          <a:lstStyle/>
          <a:p>
            <a:endParaRPr/>
          </a:p>
        </p:txBody>
      </p:sp>
      <p:sp>
        <p:nvSpPr>
          <p:cNvPr id="738" name="object 738"/>
          <p:cNvSpPr/>
          <p:nvPr/>
        </p:nvSpPr>
        <p:spPr>
          <a:xfrm>
            <a:off x="461207" y="692245"/>
            <a:ext cx="2962" cy="740"/>
          </a:xfrm>
          <a:custGeom>
            <a:avLst/>
            <a:gdLst/>
            <a:ahLst/>
            <a:cxnLst/>
            <a:rect l="l" t="t" r="r" b="b"/>
            <a:pathLst>
              <a:path w="2962" h="740">
                <a:moveTo>
                  <a:pt x="569" y="322"/>
                </a:moveTo>
                <a:lnTo>
                  <a:pt x="2962" y="740"/>
                </a:lnTo>
                <a:lnTo>
                  <a:pt x="626" y="94"/>
                </a:lnTo>
                <a:lnTo>
                  <a:pt x="56" y="0"/>
                </a:lnTo>
                <a:lnTo>
                  <a:pt x="0" y="208"/>
                </a:lnTo>
                <a:lnTo>
                  <a:pt x="569" y="322"/>
                </a:lnTo>
                <a:close/>
              </a:path>
            </a:pathLst>
          </a:custGeom>
          <a:solidFill>
            <a:srgbClr val="ECF0F8"/>
          </a:solidFill>
        </p:spPr>
        <p:txBody>
          <a:bodyPr wrap="square" lIns="0" tIns="0" rIns="0" bIns="0" rtlCol="0">
            <a:noAutofit/>
          </a:bodyPr>
          <a:lstStyle/>
          <a:p>
            <a:endParaRPr/>
          </a:p>
        </p:txBody>
      </p:sp>
      <p:sp>
        <p:nvSpPr>
          <p:cNvPr id="739" name="object 739"/>
          <p:cNvSpPr/>
          <p:nvPr/>
        </p:nvSpPr>
        <p:spPr>
          <a:xfrm>
            <a:off x="441372" y="692245"/>
            <a:ext cx="8492" cy="13801"/>
          </a:xfrm>
          <a:custGeom>
            <a:avLst/>
            <a:gdLst/>
            <a:ahLst/>
            <a:cxnLst/>
            <a:rect l="l" t="t" r="r" b="b"/>
            <a:pathLst>
              <a:path w="8492" h="13801">
                <a:moveTo>
                  <a:pt x="3250" y="7707"/>
                </a:moveTo>
                <a:lnTo>
                  <a:pt x="3820" y="7650"/>
                </a:lnTo>
                <a:lnTo>
                  <a:pt x="4390" y="7555"/>
                </a:lnTo>
                <a:lnTo>
                  <a:pt x="4960" y="7441"/>
                </a:lnTo>
                <a:lnTo>
                  <a:pt x="5929" y="8941"/>
                </a:lnTo>
                <a:lnTo>
                  <a:pt x="6954" y="10725"/>
                </a:lnTo>
                <a:lnTo>
                  <a:pt x="8037" y="12681"/>
                </a:lnTo>
                <a:lnTo>
                  <a:pt x="8492" y="12567"/>
                </a:lnTo>
                <a:lnTo>
                  <a:pt x="7409" y="10631"/>
                </a:lnTo>
                <a:lnTo>
                  <a:pt x="6327" y="8903"/>
                </a:lnTo>
                <a:lnTo>
                  <a:pt x="5359" y="7327"/>
                </a:lnTo>
                <a:lnTo>
                  <a:pt x="5929" y="7213"/>
                </a:lnTo>
                <a:lnTo>
                  <a:pt x="6498" y="7062"/>
                </a:lnTo>
                <a:lnTo>
                  <a:pt x="7068" y="6853"/>
                </a:lnTo>
                <a:lnTo>
                  <a:pt x="7240" y="6530"/>
                </a:lnTo>
                <a:lnTo>
                  <a:pt x="3762" y="2847"/>
                </a:lnTo>
                <a:lnTo>
                  <a:pt x="1083" y="702"/>
                </a:lnTo>
                <a:lnTo>
                  <a:pt x="171" y="0"/>
                </a:lnTo>
                <a:lnTo>
                  <a:pt x="799" y="702"/>
                </a:lnTo>
                <a:lnTo>
                  <a:pt x="3419" y="2904"/>
                </a:lnTo>
                <a:lnTo>
                  <a:pt x="6897" y="6625"/>
                </a:lnTo>
                <a:lnTo>
                  <a:pt x="6327" y="6796"/>
                </a:lnTo>
                <a:lnTo>
                  <a:pt x="5757" y="6948"/>
                </a:lnTo>
                <a:lnTo>
                  <a:pt x="5187" y="7062"/>
                </a:lnTo>
                <a:lnTo>
                  <a:pt x="4789" y="7175"/>
                </a:lnTo>
                <a:lnTo>
                  <a:pt x="4275" y="7270"/>
                </a:lnTo>
                <a:lnTo>
                  <a:pt x="3705" y="7384"/>
                </a:lnTo>
                <a:lnTo>
                  <a:pt x="3135" y="7441"/>
                </a:lnTo>
                <a:lnTo>
                  <a:pt x="1653" y="3550"/>
                </a:lnTo>
                <a:lnTo>
                  <a:pt x="513" y="1025"/>
                </a:lnTo>
                <a:lnTo>
                  <a:pt x="0" y="94"/>
                </a:lnTo>
                <a:lnTo>
                  <a:pt x="114" y="645"/>
                </a:lnTo>
                <a:lnTo>
                  <a:pt x="1254" y="3284"/>
                </a:lnTo>
                <a:lnTo>
                  <a:pt x="2736" y="7498"/>
                </a:lnTo>
                <a:lnTo>
                  <a:pt x="2110" y="7555"/>
                </a:lnTo>
                <a:lnTo>
                  <a:pt x="1540" y="7593"/>
                </a:lnTo>
                <a:lnTo>
                  <a:pt x="912" y="7650"/>
                </a:lnTo>
                <a:lnTo>
                  <a:pt x="912" y="7916"/>
                </a:lnTo>
                <a:lnTo>
                  <a:pt x="1597" y="7916"/>
                </a:lnTo>
                <a:lnTo>
                  <a:pt x="2223" y="7878"/>
                </a:lnTo>
                <a:lnTo>
                  <a:pt x="2793" y="7764"/>
                </a:lnTo>
                <a:lnTo>
                  <a:pt x="3363" y="9378"/>
                </a:lnTo>
                <a:lnTo>
                  <a:pt x="3989" y="11219"/>
                </a:lnTo>
                <a:lnTo>
                  <a:pt x="4617" y="13212"/>
                </a:lnTo>
                <a:lnTo>
                  <a:pt x="3590" y="13326"/>
                </a:lnTo>
                <a:lnTo>
                  <a:pt x="2565" y="13421"/>
                </a:lnTo>
                <a:lnTo>
                  <a:pt x="1540" y="13478"/>
                </a:lnTo>
                <a:lnTo>
                  <a:pt x="2622" y="13801"/>
                </a:lnTo>
                <a:lnTo>
                  <a:pt x="3705" y="13706"/>
                </a:lnTo>
                <a:lnTo>
                  <a:pt x="4730" y="13592"/>
                </a:lnTo>
                <a:lnTo>
                  <a:pt x="5129" y="13155"/>
                </a:lnTo>
                <a:lnTo>
                  <a:pt x="4446" y="11162"/>
                </a:lnTo>
                <a:lnTo>
                  <a:pt x="3820" y="9321"/>
                </a:lnTo>
                <a:lnTo>
                  <a:pt x="3250" y="7707"/>
                </a:lnTo>
                <a:close/>
              </a:path>
            </a:pathLst>
          </a:custGeom>
          <a:solidFill>
            <a:srgbClr val="ECF0F8"/>
          </a:solidFill>
        </p:spPr>
        <p:txBody>
          <a:bodyPr wrap="square" lIns="0" tIns="0" rIns="0" bIns="0" rtlCol="0">
            <a:noAutofit/>
          </a:bodyPr>
          <a:lstStyle/>
          <a:p>
            <a:endParaRPr/>
          </a:p>
        </p:txBody>
      </p:sp>
      <p:sp>
        <p:nvSpPr>
          <p:cNvPr id="740" name="object 740"/>
          <p:cNvSpPr/>
          <p:nvPr/>
        </p:nvSpPr>
        <p:spPr>
          <a:xfrm>
            <a:off x="419601" y="703996"/>
            <a:ext cx="9231" cy="7935"/>
          </a:xfrm>
          <a:custGeom>
            <a:avLst/>
            <a:gdLst/>
            <a:ahLst/>
            <a:cxnLst/>
            <a:rect l="l" t="t" r="r" b="b"/>
            <a:pathLst>
              <a:path w="9231" h="7935">
                <a:moveTo>
                  <a:pt x="0" y="5353"/>
                </a:moveTo>
                <a:lnTo>
                  <a:pt x="797" y="6264"/>
                </a:lnTo>
                <a:lnTo>
                  <a:pt x="1993" y="6796"/>
                </a:lnTo>
                <a:lnTo>
                  <a:pt x="3192" y="7232"/>
                </a:lnTo>
                <a:lnTo>
                  <a:pt x="3703" y="7460"/>
                </a:lnTo>
                <a:lnTo>
                  <a:pt x="5014" y="7935"/>
                </a:lnTo>
                <a:lnTo>
                  <a:pt x="3933" y="7081"/>
                </a:lnTo>
                <a:lnTo>
                  <a:pt x="5755" y="4537"/>
                </a:lnTo>
                <a:lnTo>
                  <a:pt x="7522" y="2221"/>
                </a:lnTo>
                <a:lnTo>
                  <a:pt x="9231" y="170"/>
                </a:lnTo>
                <a:lnTo>
                  <a:pt x="8776" y="0"/>
                </a:lnTo>
                <a:lnTo>
                  <a:pt x="7066" y="1993"/>
                </a:lnTo>
                <a:lnTo>
                  <a:pt x="5242" y="4328"/>
                </a:lnTo>
                <a:lnTo>
                  <a:pt x="3419" y="6910"/>
                </a:lnTo>
                <a:lnTo>
                  <a:pt x="2223" y="6435"/>
                </a:lnTo>
                <a:lnTo>
                  <a:pt x="1083" y="5941"/>
                </a:lnTo>
                <a:lnTo>
                  <a:pt x="0" y="5353"/>
                </a:lnTo>
                <a:close/>
              </a:path>
            </a:pathLst>
          </a:custGeom>
          <a:solidFill>
            <a:srgbClr val="ECF0F8"/>
          </a:solidFill>
        </p:spPr>
        <p:txBody>
          <a:bodyPr wrap="square" lIns="0" tIns="0" rIns="0" bIns="0" rtlCol="0">
            <a:noAutofit/>
          </a:bodyPr>
          <a:lstStyle/>
          <a:p>
            <a:endParaRPr/>
          </a:p>
        </p:txBody>
      </p:sp>
      <p:sp>
        <p:nvSpPr>
          <p:cNvPr id="741" name="object 741"/>
          <p:cNvSpPr/>
          <p:nvPr/>
        </p:nvSpPr>
        <p:spPr>
          <a:xfrm>
            <a:off x="441431" y="687764"/>
            <a:ext cx="9916" cy="4100"/>
          </a:xfrm>
          <a:custGeom>
            <a:avLst/>
            <a:gdLst/>
            <a:ahLst/>
            <a:cxnLst/>
            <a:rect l="l" t="t" r="r" b="b"/>
            <a:pathLst>
              <a:path w="9916" h="4100">
                <a:moveTo>
                  <a:pt x="0" y="4100"/>
                </a:moveTo>
                <a:lnTo>
                  <a:pt x="283" y="3986"/>
                </a:lnTo>
                <a:lnTo>
                  <a:pt x="1367" y="3455"/>
                </a:lnTo>
                <a:lnTo>
                  <a:pt x="4046" y="2145"/>
                </a:lnTo>
                <a:lnTo>
                  <a:pt x="7409" y="1120"/>
                </a:lnTo>
                <a:lnTo>
                  <a:pt x="7864" y="1025"/>
                </a:lnTo>
                <a:lnTo>
                  <a:pt x="8092" y="968"/>
                </a:lnTo>
                <a:lnTo>
                  <a:pt x="9916" y="208"/>
                </a:lnTo>
                <a:lnTo>
                  <a:pt x="8035" y="740"/>
                </a:lnTo>
                <a:lnTo>
                  <a:pt x="7350" y="417"/>
                </a:lnTo>
                <a:lnTo>
                  <a:pt x="6553" y="208"/>
                </a:lnTo>
                <a:lnTo>
                  <a:pt x="5755" y="0"/>
                </a:lnTo>
                <a:lnTo>
                  <a:pt x="6269" y="322"/>
                </a:lnTo>
                <a:lnTo>
                  <a:pt x="7010" y="531"/>
                </a:lnTo>
                <a:lnTo>
                  <a:pt x="7751" y="797"/>
                </a:lnTo>
                <a:lnTo>
                  <a:pt x="7350" y="911"/>
                </a:lnTo>
                <a:lnTo>
                  <a:pt x="3647" y="1993"/>
                </a:lnTo>
                <a:lnTo>
                  <a:pt x="853" y="3550"/>
                </a:lnTo>
                <a:lnTo>
                  <a:pt x="0" y="4100"/>
                </a:lnTo>
                <a:close/>
              </a:path>
            </a:pathLst>
          </a:custGeom>
          <a:solidFill>
            <a:srgbClr val="ECF0F8"/>
          </a:solidFill>
        </p:spPr>
        <p:txBody>
          <a:bodyPr wrap="square" lIns="0" tIns="0" rIns="0" bIns="0" rtlCol="0">
            <a:noAutofit/>
          </a:bodyPr>
          <a:lstStyle/>
          <a:p>
            <a:endParaRPr/>
          </a:p>
        </p:txBody>
      </p:sp>
      <p:sp>
        <p:nvSpPr>
          <p:cNvPr id="742" name="object 742"/>
          <p:cNvSpPr/>
          <p:nvPr/>
        </p:nvSpPr>
        <p:spPr>
          <a:xfrm>
            <a:off x="444907" y="687271"/>
            <a:ext cx="1937" cy="531"/>
          </a:xfrm>
          <a:custGeom>
            <a:avLst/>
            <a:gdLst/>
            <a:ahLst/>
            <a:cxnLst/>
            <a:rect l="l" t="t" r="r" b="b"/>
            <a:pathLst>
              <a:path w="1937" h="531">
                <a:moveTo>
                  <a:pt x="0" y="0"/>
                </a:moveTo>
                <a:lnTo>
                  <a:pt x="398" y="265"/>
                </a:lnTo>
                <a:lnTo>
                  <a:pt x="1025" y="436"/>
                </a:lnTo>
                <a:lnTo>
                  <a:pt x="1653" y="531"/>
                </a:lnTo>
                <a:lnTo>
                  <a:pt x="1937" y="379"/>
                </a:lnTo>
                <a:lnTo>
                  <a:pt x="1311" y="208"/>
                </a:lnTo>
                <a:lnTo>
                  <a:pt x="684" y="113"/>
                </a:lnTo>
                <a:lnTo>
                  <a:pt x="0" y="0"/>
                </a:lnTo>
                <a:close/>
              </a:path>
            </a:pathLst>
          </a:custGeom>
          <a:solidFill>
            <a:srgbClr val="ECF0F8"/>
          </a:solidFill>
        </p:spPr>
        <p:txBody>
          <a:bodyPr wrap="square" lIns="0" tIns="0" rIns="0" bIns="0" rtlCol="0">
            <a:noAutofit/>
          </a:bodyPr>
          <a:lstStyle/>
          <a:p>
            <a:endParaRPr/>
          </a:p>
        </p:txBody>
      </p:sp>
      <p:sp>
        <p:nvSpPr>
          <p:cNvPr id="743" name="object 743"/>
          <p:cNvSpPr/>
          <p:nvPr/>
        </p:nvSpPr>
        <p:spPr>
          <a:xfrm>
            <a:off x="404269" y="707774"/>
            <a:ext cx="1653" cy="3246"/>
          </a:xfrm>
          <a:custGeom>
            <a:avLst/>
            <a:gdLst/>
            <a:ahLst/>
            <a:cxnLst/>
            <a:rect l="l" t="t" r="r" b="b"/>
            <a:pathLst>
              <a:path w="1653" h="3246">
                <a:moveTo>
                  <a:pt x="0" y="0"/>
                </a:moveTo>
                <a:lnTo>
                  <a:pt x="56" y="1290"/>
                </a:lnTo>
                <a:lnTo>
                  <a:pt x="626" y="2278"/>
                </a:lnTo>
                <a:lnTo>
                  <a:pt x="1311" y="3246"/>
                </a:lnTo>
                <a:lnTo>
                  <a:pt x="1653" y="2923"/>
                </a:lnTo>
                <a:lnTo>
                  <a:pt x="912" y="1993"/>
                </a:lnTo>
                <a:lnTo>
                  <a:pt x="398" y="1025"/>
                </a:lnTo>
                <a:lnTo>
                  <a:pt x="0" y="0"/>
                </a:lnTo>
                <a:close/>
              </a:path>
            </a:pathLst>
          </a:custGeom>
          <a:solidFill>
            <a:srgbClr val="ECF0F8"/>
          </a:solidFill>
        </p:spPr>
        <p:txBody>
          <a:bodyPr wrap="square" lIns="0" tIns="0" rIns="0" bIns="0" rtlCol="0">
            <a:noAutofit/>
          </a:bodyPr>
          <a:lstStyle/>
          <a:p>
            <a:endParaRPr/>
          </a:p>
        </p:txBody>
      </p:sp>
      <p:sp>
        <p:nvSpPr>
          <p:cNvPr id="744" name="object 744"/>
          <p:cNvSpPr/>
          <p:nvPr/>
        </p:nvSpPr>
        <p:spPr>
          <a:xfrm>
            <a:off x="453399" y="702914"/>
            <a:ext cx="2507" cy="1252"/>
          </a:xfrm>
          <a:custGeom>
            <a:avLst/>
            <a:gdLst/>
            <a:ahLst/>
            <a:cxnLst/>
            <a:rect l="l" t="t" r="r" b="b"/>
            <a:pathLst>
              <a:path w="2507" h="1252">
                <a:moveTo>
                  <a:pt x="2507" y="227"/>
                </a:moveTo>
                <a:lnTo>
                  <a:pt x="2279" y="0"/>
                </a:lnTo>
                <a:lnTo>
                  <a:pt x="1482" y="322"/>
                </a:lnTo>
                <a:lnTo>
                  <a:pt x="626" y="664"/>
                </a:lnTo>
                <a:lnTo>
                  <a:pt x="0" y="1252"/>
                </a:lnTo>
                <a:lnTo>
                  <a:pt x="912" y="930"/>
                </a:lnTo>
                <a:lnTo>
                  <a:pt x="1709" y="607"/>
                </a:lnTo>
                <a:lnTo>
                  <a:pt x="2507" y="227"/>
                </a:lnTo>
                <a:close/>
              </a:path>
            </a:pathLst>
          </a:custGeom>
          <a:solidFill>
            <a:srgbClr val="ECF0F8"/>
          </a:solidFill>
        </p:spPr>
        <p:txBody>
          <a:bodyPr wrap="square" lIns="0" tIns="0" rIns="0" bIns="0" rtlCol="0">
            <a:noAutofit/>
          </a:bodyPr>
          <a:lstStyle/>
          <a:p>
            <a:endParaRPr/>
          </a:p>
        </p:txBody>
      </p:sp>
      <p:sp>
        <p:nvSpPr>
          <p:cNvPr id="745" name="object 745"/>
          <p:cNvSpPr/>
          <p:nvPr/>
        </p:nvSpPr>
        <p:spPr>
          <a:xfrm>
            <a:off x="441203" y="690081"/>
            <a:ext cx="227" cy="1670"/>
          </a:xfrm>
          <a:custGeom>
            <a:avLst/>
            <a:gdLst/>
            <a:ahLst/>
            <a:cxnLst/>
            <a:rect l="l" t="t" r="r" b="b"/>
            <a:pathLst>
              <a:path w="227" h="1670">
                <a:moveTo>
                  <a:pt x="169" y="0"/>
                </a:moveTo>
                <a:lnTo>
                  <a:pt x="0" y="1347"/>
                </a:lnTo>
                <a:lnTo>
                  <a:pt x="56" y="1670"/>
                </a:lnTo>
                <a:lnTo>
                  <a:pt x="227" y="1139"/>
                </a:lnTo>
                <a:lnTo>
                  <a:pt x="169" y="0"/>
                </a:lnTo>
                <a:close/>
              </a:path>
            </a:pathLst>
          </a:custGeom>
          <a:solidFill>
            <a:srgbClr val="ECF0F8"/>
          </a:solidFill>
        </p:spPr>
        <p:txBody>
          <a:bodyPr wrap="square" lIns="0" tIns="0" rIns="0" bIns="0" rtlCol="0">
            <a:noAutofit/>
          </a:bodyPr>
          <a:lstStyle/>
          <a:p>
            <a:endParaRPr/>
          </a:p>
        </p:txBody>
      </p:sp>
      <p:sp>
        <p:nvSpPr>
          <p:cNvPr id="746" name="object 746"/>
          <p:cNvSpPr/>
          <p:nvPr/>
        </p:nvSpPr>
        <p:spPr>
          <a:xfrm>
            <a:off x="429004" y="692397"/>
            <a:ext cx="10317" cy="3720"/>
          </a:xfrm>
          <a:custGeom>
            <a:avLst/>
            <a:gdLst/>
            <a:ahLst/>
            <a:cxnLst/>
            <a:rect l="l" t="t" r="r" b="b"/>
            <a:pathLst>
              <a:path w="10317" h="3720">
                <a:moveTo>
                  <a:pt x="5985" y="1025"/>
                </a:moveTo>
                <a:lnTo>
                  <a:pt x="0" y="3568"/>
                </a:lnTo>
                <a:lnTo>
                  <a:pt x="229" y="3720"/>
                </a:lnTo>
                <a:lnTo>
                  <a:pt x="6041" y="1233"/>
                </a:lnTo>
                <a:lnTo>
                  <a:pt x="10317" y="0"/>
                </a:lnTo>
                <a:lnTo>
                  <a:pt x="5985" y="1025"/>
                </a:lnTo>
                <a:close/>
              </a:path>
            </a:pathLst>
          </a:custGeom>
          <a:solidFill>
            <a:srgbClr val="ECF0F8"/>
          </a:solidFill>
        </p:spPr>
        <p:txBody>
          <a:bodyPr wrap="square" lIns="0" tIns="0" rIns="0" bIns="0" rtlCol="0">
            <a:noAutofit/>
          </a:bodyPr>
          <a:lstStyle/>
          <a:p>
            <a:endParaRPr/>
          </a:p>
        </p:txBody>
      </p:sp>
      <p:sp>
        <p:nvSpPr>
          <p:cNvPr id="747" name="object 747"/>
          <p:cNvSpPr/>
          <p:nvPr/>
        </p:nvSpPr>
        <p:spPr>
          <a:xfrm>
            <a:off x="439435" y="700161"/>
            <a:ext cx="513" cy="5562"/>
          </a:xfrm>
          <a:custGeom>
            <a:avLst/>
            <a:gdLst/>
            <a:ahLst/>
            <a:cxnLst/>
            <a:rect l="l" t="t" r="r" b="b"/>
            <a:pathLst>
              <a:path w="513" h="5562">
                <a:moveTo>
                  <a:pt x="285" y="3512"/>
                </a:moveTo>
                <a:lnTo>
                  <a:pt x="513" y="1689"/>
                </a:lnTo>
                <a:lnTo>
                  <a:pt x="285" y="0"/>
                </a:lnTo>
                <a:lnTo>
                  <a:pt x="0" y="1632"/>
                </a:lnTo>
                <a:lnTo>
                  <a:pt x="0" y="5562"/>
                </a:lnTo>
                <a:lnTo>
                  <a:pt x="285" y="3512"/>
                </a:lnTo>
                <a:close/>
              </a:path>
            </a:pathLst>
          </a:custGeom>
          <a:solidFill>
            <a:srgbClr val="ECF0F8"/>
          </a:solidFill>
        </p:spPr>
        <p:txBody>
          <a:bodyPr wrap="square" lIns="0" tIns="0" rIns="0" bIns="0" rtlCol="0">
            <a:noAutofit/>
          </a:bodyPr>
          <a:lstStyle/>
          <a:p>
            <a:endParaRPr/>
          </a:p>
        </p:txBody>
      </p:sp>
      <p:sp>
        <p:nvSpPr>
          <p:cNvPr id="748" name="object 748"/>
          <p:cNvSpPr/>
          <p:nvPr/>
        </p:nvSpPr>
        <p:spPr>
          <a:xfrm>
            <a:off x="435673" y="695852"/>
            <a:ext cx="3363" cy="9548"/>
          </a:xfrm>
          <a:custGeom>
            <a:avLst/>
            <a:gdLst/>
            <a:ahLst/>
            <a:cxnLst/>
            <a:rect l="l" t="t" r="r" b="b"/>
            <a:pathLst>
              <a:path w="3363" h="9548">
                <a:moveTo>
                  <a:pt x="114" y="3512"/>
                </a:moveTo>
                <a:lnTo>
                  <a:pt x="513" y="3891"/>
                </a:lnTo>
                <a:lnTo>
                  <a:pt x="1083" y="3986"/>
                </a:lnTo>
                <a:lnTo>
                  <a:pt x="1653" y="4043"/>
                </a:lnTo>
                <a:lnTo>
                  <a:pt x="970" y="5676"/>
                </a:lnTo>
                <a:lnTo>
                  <a:pt x="285" y="7441"/>
                </a:lnTo>
                <a:lnTo>
                  <a:pt x="0" y="9548"/>
                </a:lnTo>
                <a:lnTo>
                  <a:pt x="741" y="7555"/>
                </a:lnTo>
                <a:lnTo>
                  <a:pt x="1425" y="5714"/>
                </a:lnTo>
                <a:lnTo>
                  <a:pt x="2052" y="4100"/>
                </a:lnTo>
                <a:lnTo>
                  <a:pt x="3363" y="0"/>
                </a:lnTo>
                <a:lnTo>
                  <a:pt x="1768" y="3777"/>
                </a:lnTo>
                <a:lnTo>
                  <a:pt x="1198" y="3720"/>
                </a:lnTo>
                <a:lnTo>
                  <a:pt x="684" y="3606"/>
                </a:lnTo>
                <a:lnTo>
                  <a:pt x="114" y="3512"/>
                </a:lnTo>
                <a:close/>
              </a:path>
            </a:pathLst>
          </a:custGeom>
          <a:solidFill>
            <a:srgbClr val="ECF0F8"/>
          </a:solidFill>
        </p:spPr>
        <p:txBody>
          <a:bodyPr wrap="square" lIns="0" tIns="0" rIns="0" bIns="0" rtlCol="0">
            <a:noAutofit/>
          </a:bodyPr>
          <a:lstStyle/>
          <a:p>
            <a:endParaRPr/>
          </a:p>
        </p:txBody>
      </p:sp>
      <p:sp>
        <p:nvSpPr>
          <p:cNvPr id="749" name="object 749"/>
          <p:cNvSpPr/>
          <p:nvPr/>
        </p:nvSpPr>
        <p:spPr>
          <a:xfrm>
            <a:off x="402104" y="690992"/>
            <a:ext cx="38983" cy="28821"/>
          </a:xfrm>
          <a:custGeom>
            <a:avLst/>
            <a:gdLst/>
            <a:ahLst/>
            <a:cxnLst/>
            <a:rect l="l" t="t" r="r" b="b"/>
            <a:pathLst>
              <a:path w="38983" h="28821">
                <a:moveTo>
                  <a:pt x="30263" y="13820"/>
                </a:moveTo>
                <a:lnTo>
                  <a:pt x="31403" y="11883"/>
                </a:lnTo>
                <a:lnTo>
                  <a:pt x="32543" y="10156"/>
                </a:lnTo>
                <a:lnTo>
                  <a:pt x="33511" y="8580"/>
                </a:lnTo>
                <a:lnTo>
                  <a:pt x="34081" y="8751"/>
                </a:lnTo>
                <a:lnTo>
                  <a:pt x="33683" y="8371"/>
                </a:lnTo>
                <a:lnTo>
                  <a:pt x="36190" y="4689"/>
                </a:lnTo>
                <a:lnTo>
                  <a:pt x="38071" y="2316"/>
                </a:lnTo>
                <a:lnTo>
                  <a:pt x="38756" y="1404"/>
                </a:lnTo>
                <a:lnTo>
                  <a:pt x="38242" y="2373"/>
                </a:lnTo>
                <a:lnTo>
                  <a:pt x="36931" y="4859"/>
                </a:lnTo>
                <a:lnTo>
                  <a:pt x="35735" y="8694"/>
                </a:lnTo>
                <a:lnTo>
                  <a:pt x="37445" y="4537"/>
                </a:lnTo>
                <a:lnTo>
                  <a:pt x="38697" y="1898"/>
                </a:lnTo>
                <a:lnTo>
                  <a:pt x="38983" y="1196"/>
                </a:lnTo>
                <a:lnTo>
                  <a:pt x="38983" y="1025"/>
                </a:lnTo>
                <a:lnTo>
                  <a:pt x="38242" y="873"/>
                </a:lnTo>
                <a:lnTo>
                  <a:pt x="33455" y="0"/>
                </a:lnTo>
                <a:lnTo>
                  <a:pt x="26900" y="265"/>
                </a:lnTo>
                <a:lnTo>
                  <a:pt x="26729" y="493"/>
                </a:lnTo>
                <a:lnTo>
                  <a:pt x="32942" y="227"/>
                </a:lnTo>
                <a:lnTo>
                  <a:pt x="37557" y="873"/>
                </a:lnTo>
                <a:lnTo>
                  <a:pt x="38756" y="1025"/>
                </a:lnTo>
                <a:lnTo>
                  <a:pt x="38015" y="1025"/>
                </a:lnTo>
                <a:lnTo>
                  <a:pt x="36305" y="1082"/>
                </a:lnTo>
                <a:lnTo>
                  <a:pt x="32770" y="1347"/>
                </a:lnTo>
                <a:lnTo>
                  <a:pt x="27983" y="2278"/>
                </a:lnTo>
                <a:lnTo>
                  <a:pt x="27298" y="2372"/>
                </a:lnTo>
                <a:lnTo>
                  <a:pt x="26616" y="2486"/>
                </a:lnTo>
                <a:lnTo>
                  <a:pt x="25931" y="2638"/>
                </a:lnTo>
                <a:lnTo>
                  <a:pt x="23538" y="3455"/>
                </a:lnTo>
                <a:lnTo>
                  <a:pt x="25931" y="2923"/>
                </a:lnTo>
                <a:lnTo>
                  <a:pt x="25989" y="3455"/>
                </a:lnTo>
                <a:lnTo>
                  <a:pt x="26159" y="3891"/>
                </a:lnTo>
                <a:lnTo>
                  <a:pt x="25476" y="4100"/>
                </a:lnTo>
                <a:lnTo>
                  <a:pt x="24791" y="4328"/>
                </a:lnTo>
                <a:lnTo>
                  <a:pt x="24050" y="4537"/>
                </a:lnTo>
                <a:lnTo>
                  <a:pt x="22340" y="5125"/>
                </a:lnTo>
                <a:lnTo>
                  <a:pt x="20518" y="5828"/>
                </a:lnTo>
                <a:lnTo>
                  <a:pt x="18580" y="6644"/>
                </a:lnTo>
                <a:lnTo>
                  <a:pt x="18294" y="5998"/>
                </a:lnTo>
                <a:lnTo>
                  <a:pt x="18123" y="5448"/>
                </a:lnTo>
                <a:lnTo>
                  <a:pt x="18123" y="6055"/>
                </a:lnTo>
                <a:lnTo>
                  <a:pt x="18409" y="6701"/>
                </a:lnTo>
                <a:lnTo>
                  <a:pt x="15730" y="7821"/>
                </a:lnTo>
                <a:lnTo>
                  <a:pt x="12881" y="9226"/>
                </a:lnTo>
                <a:lnTo>
                  <a:pt x="10031" y="10896"/>
                </a:lnTo>
                <a:lnTo>
                  <a:pt x="9745" y="10156"/>
                </a:lnTo>
                <a:lnTo>
                  <a:pt x="9689" y="9340"/>
                </a:lnTo>
                <a:lnTo>
                  <a:pt x="9689" y="11124"/>
                </a:lnTo>
                <a:lnTo>
                  <a:pt x="7123" y="12681"/>
                </a:lnTo>
                <a:lnTo>
                  <a:pt x="4559" y="14408"/>
                </a:lnTo>
                <a:lnTo>
                  <a:pt x="2052" y="16459"/>
                </a:lnTo>
                <a:lnTo>
                  <a:pt x="1709" y="15376"/>
                </a:lnTo>
                <a:lnTo>
                  <a:pt x="1595" y="14351"/>
                </a:lnTo>
                <a:lnTo>
                  <a:pt x="1595" y="13383"/>
                </a:lnTo>
                <a:lnTo>
                  <a:pt x="2164" y="12947"/>
                </a:lnTo>
                <a:lnTo>
                  <a:pt x="1595" y="12947"/>
                </a:lnTo>
                <a:lnTo>
                  <a:pt x="1651" y="11883"/>
                </a:lnTo>
                <a:lnTo>
                  <a:pt x="1937" y="10896"/>
                </a:lnTo>
                <a:lnTo>
                  <a:pt x="2279" y="9985"/>
                </a:lnTo>
                <a:lnTo>
                  <a:pt x="1937" y="10308"/>
                </a:lnTo>
                <a:lnTo>
                  <a:pt x="1651" y="10858"/>
                </a:lnTo>
                <a:lnTo>
                  <a:pt x="1423" y="11599"/>
                </a:lnTo>
                <a:lnTo>
                  <a:pt x="1252" y="12415"/>
                </a:lnTo>
                <a:lnTo>
                  <a:pt x="1252" y="13231"/>
                </a:lnTo>
                <a:lnTo>
                  <a:pt x="741" y="13611"/>
                </a:lnTo>
                <a:lnTo>
                  <a:pt x="398" y="14143"/>
                </a:lnTo>
                <a:lnTo>
                  <a:pt x="912" y="13877"/>
                </a:lnTo>
                <a:lnTo>
                  <a:pt x="1252" y="13649"/>
                </a:lnTo>
                <a:lnTo>
                  <a:pt x="1252" y="14579"/>
                </a:lnTo>
                <a:lnTo>
                  <a:pt x="1367" y="15604"/>
                </a:lnTo>
                <a:lnTo>
                  <a:pt x="1709" y="16629"/>
                </a:lnTo>
                <a:lnTo>
                  <a:pt x="1139" y="17218"/>
                </a:lnTo>
                <a:lnTo>
                  <a:pt x="569" y="17749"/>
                </a:lnTo>
                <a:lnTo>
                  <a:pt x="0" y="18300"/>
                </a:lnTo>
                <a:lnTo>
                  <a:pt x="0" y="18680"/>
                </a:lnTo>
                <a:lnTo>
                  <a:pt x="626" y="18129"/>
                </a:lnTo>
                <a:lnTo>
                  <a:pt x="1252" y="17598"/>
                </a:lnTo>
                <a:lnTo>
                  <a:pt x="1881" y="17047"/>
                </a:lnTo>
                <a:lnTo>
                  <a:pt x="2221" y="18072"/>
                </a:lnTo>
                <a:lnTo>
                  <a:pt x="2164" y="16781"/>
                </a:lnTo>
                <a:lnTo>
                  <a:pt x="4672" y="14731"/>
                </a:lnTo>
                <a:lnTo>
                  <a:pt x="7238" y="12947"/>
                </a:lnTo>
                <a:lnTo>
                  <a:pt x="9801" y="11390"/>
                </a:lnTo>
                <a:lnTo>
                  <a:pt x="9973" y="11883"/>
                </a:lnTo>
                <a:lnTo>
                  <a:pt x="10259" y="12529"/>
                </a:lnTo>
                <a:lnTo>
                  <a:pt x="10657" y="13117"/>
                </a:lnTo>
                <a:lnTo>
                  <a:pt x="11056" y="13706"/>
                </a:lnTo>
                <a:lnTo>
                  <a:pt x="8605" y="15490"/>
                </a:lnTo>
                <a:lnTo>
                  <a:pt x="6154" y="17484"/>
                </a:lnTo>
                <a:lnTo>
                  <a:pt x="3818" y="19705"/>
                </a:lnTo>
                <a:lnTo>
                  <a:pt x="3476" y="20028"/>
                </a:lnTo>
                <a:lnTo>
                  <a:pt x="2622" y="20825"/>
                </a:lnTo>
                <a:lnTo>
                  <a:pt x="1766" y="21698"/>
                </a:lnTo>
                <a:lnTo>
                  <a:pt x="968" y="22615"/>
                </a:lnTo>
                <a:lnTo>
                  <a:pt x="1081" y="22993"/>
                </a:lnTo>
                <a:lnTo>
                  <a:pt x="1937" y="22076"/>
                </a:lnTo>
                <a:lnTo>
                  <a:pt x="2849" y="21167"/>
                </a:lnTo>
                <a:lnTo>
                  <a:pt x="3703" y="20293"/>
                </a:lnTo>
                <a:lnTo>
                  <a:pt x="4501" y="21318"/>
                </a:lnTo>
                <a:lnTo>
                  <a:pt x="5357" y="22237"/>
                </a:lnTo>
                <a:lnTo>
                  <a:pt x="6440" y="23101"/>
                </a:lnTo>
                <a:lnTo>
                  <a:pt x="5357" y="24288"/>
                </a:lnTo>
                <a:lnTo>
                  <a:pt x="4331" y="25529"/>
                </a:lnTo>
                <a:lnTo>
                  <a:pt x="3361" y="26824"/>
                </a:lnTo>
                <a:lnTo>
                  <a:pt x="3647" y="27202"/>
                </a:lnTo>
                <a:lnTo>
                  <a:pt x="4672" y="25852"/>
                </a:lnTo>
                <a:lnTo>
                  <a:pt x="5699" y="24612"/>
                </a:lnTo>
                <a:lnTo>
                  <a:pt x="6780" y="23371"/>
                </a:lnTo>
                <a:lnTo>
                  <a:pt x="7066" y="23046"/>
                </a:lnTo>
                <a:lnTo>
                  <a:pt x="9231" y="20616"/>
                </a:lnTo>
                <a:lnTo>
                  <a:pt x="11455" y="18414"/>
                </a:lnTo>
                <a:lnTo>
                  <a:pt x="13735" y="16402"/>
                </a:lnTo>
                <a:lnTo>
                  <a:pt x="13392" y="16193"/>
                </a:lnTo>
                <a:lnTo>
                  <a:pt x="11112" y="18129"/>
                </a:lnTo>
                <a:lnTo>
                  <a:pt x="8891" y="20350"/>
                </a:lnTo>
                <a:lnTo>
                  <a:pt x="6724" y="22776"/>
                </a:lnTo>
                <a:lnTo>
                  <a:pt x="5699" y="21913"/>
                </a:lnTo>
                <a:lnTo>
                  <a:pt x="4787" y="20996"/>
                </a:lnTo>
                <a:lnTo>
                  <a:pt x="4046" y="20028"/>
                </a:lnTo>
                <a:lnTo>
                  <a:pt x="6382" y="17749"/>
                </a:lnTo>
                <a:lnTo>
                  <a:pt x="8833" y="15756"/>
                </a:lnTo>
                <a:lnTo>
                  <a:pt x="11284" y="13972"/>
                </a:lnTo>
                <a:lnTo>
                  <a:pt x="11854" y="14788"/>
                </a:lnTo>
                <a:lnTo>
                  <a:pt x="11398" y="13497"/>
                </a:lnTo>
                <a:lnTo>
                  <a:pt x="11000" y="12947"/>
                </a:lnTo>
                <a:lnTo>
                  <a:pt x="10601" y="12358"/>
                </a:lnTo>
                <a:lnTo>
                  <a:pt x="10371" y="11770"/>
                </a:lnTo>
                <a:lnTo>
                  <a:pt x="10200" y="11390"/>
                </a:lnTo>
                <a:lnTo>
                  <a:pt x="10144" y="11219"/>
                </a:lnTo>
                <a:lnTo>
                  <a:pt x="12993" y="9491"/>
                </a:lnTo>
                <a:lnTo>
                  <a:pt x="15843" y="8106"/>
                </a:lnTo>
                <a:lnTo>
                  <a:pt x="18522" y="6967"/>
                </a:lnTo>
                <a:lnTo>
                  <a:pt x="18693" y="7403"/>
                </a:lnTo>
                <a:lnTo>
                  <a:pt x="18637" y="6853"/>
                </a:lnTo>
                <a:lnTo>
                  <a:pt x="20574" y="6055"/>
                </a:lnTo>
                <a:lnTo>
                  <a:pt x="22455" y="5353"/>
                </a:lnTo>
                <a:lnTo>
                  <a:pt x="24165" y="4745"/>
                </a:lnTo>
                <a:lnTo>
                  <a:pt x="24850" y="4480"/>
                </a:lnTo>
                <a:lnTo>
                  <a:pt x="25532" y="4271"/>
                </a:lnTo>
                <a:lnTo>
                  <a:pt x="26217" y="4043"/>
                </a:lnTo>
                <a:lnTo>
                  <a:pt x="26501" y="4689"/>
                </a:lnTo>
                <a:lnTo>
                  <a:pt x="26273" y="3834"/>
                </a:lnTo>
                <a:lnTo>
                  <a:pt x="26102" y="3455"/>
                </a:lnTo>
                <a:lnTo>
                  <a:pt x="25989" y="2923"/>
                </a:lnTo>
                <a:lnTo>
                  <a:pt x="26672" y="2752"/>
                </a:lnTo>
                <a:lnTo>
                  <a:pt x="27357" y="2600"/>
                </a:lnTo>
                <a:lnTo>
                  <a:pt x="28040" y="2429"/>
                </a:lnTo>
                <a:lnTo>
                  <a:pt x="33568" y="1347"/>
                </a:lnTo>
                <a:lnTo>
                  <a:pt x="37445" y="1139"/>
                </a:lnTo>
                <a:lnTo>
                  <a:pt x="38641" y="1082"/>
                </a:lnTo>
                <a:lnTo>
                  <a:pt x="37330" y="1196"/>
                </a:lnTo>
                <a:lnTo>
                  <a:pt x="32714" y="1841"/>
                </a:lnTo>
                <a:lnTo>
                  <a:pt x="26330" y="4043"/>
                </a:lnTo>
                <a:lnTo>
                  <a:pt x="32714" y="1993"/>
                </a:lnTo>
                <a:lnTo>
                  <a:pt x="37217" y="1290"/>
                </a:lnTo>
                <a:lnTo>
                  <a:pt x="38585" y="1139"/>
                </a:lnTo>
                <a:lnTo>
                  <a:pt x="37217" y="1404"/>
                </a:lnTo>
                <a:lnTo>
                  <a:pt x="32942" y="2638"/>
                </a:lnTo>
                <a:lnTo>
                  <a:pt x="37217" y="1518"/>
                </a:lnTo>
                <a:lnTo>
                  <a:pt x="38585" y="1196"/>
                </a:lnTo>
                <a:lnTo>
                  <a:pt x="37274" y="1613"/>
                </a:lnTo>
                <a:lnTo>
                  <a:pt x="33340" y="3018"/>
                </a:lnTo>
                <a:lnTo>
                  <a:pt x="28040" y="5998"/>
                </a:lnTo>
                <a:lnTo>
                  <a:pt x="27357" y="5391"/>
                </a:lnTo>
                <a:lnTo>
                  <a:pt x="27129" y="5125"/>
                </a:lnTo>
                <a:lnTo>
                  <a:pt x="26900" y="4973"/>
                </a:lnTo>
                <a:lnTo>
                  <a:pt x="26900" y="5239"/>
                </a:lnTo>
                <a:lnTo>
                  <a:pt x="27470" y="5771"/>
                </a:lnTo>
                <a:lnTo>
                  <a:pt x="27812" y="6093"/>
                </a:lnTo>
                <a:lnTo>
                  <a:pt x="26900" y="6644"/>
                </a:lnTo>
                <a:lnTo>
                  <a:pt x="25875" y="7175"/>
                </a:lnTo>
                <a:lnTo>
                  <a:pt x="24850" y="7821"/>
                </a:lnTo>
                <a:lnTo>
                  <a:pt x="23710" y="8466"/>
                </a:lnTo>
                <a:lnTo>
                  <a:pt x="22570" y="9226"/>
                </a:lnTo>
                <a:lnTo>
                  <a:pt x="21657" y="10251"/>
                </a:lnTo>
                <a:lnTo>
                  <a:pt x="22854" y="9454"/>
                </a:lnTo>
                <a:lnTo>
                  <a:pt x="23937" y="8751"/>
                </a:lnTo>
                <a:lnTo>
                  <a:pt x="25019" y="8106"/>
                </a:lnTo>
                <a:lnTo>
                  <a:pt x="26102" y="7441"/>
                </a:lnTo>
                <a:lnTo>
                  <a:pt x="27129" y="6853"/>
                </a:lnTo>
                <a:lnTo>
                  <a:pt x="28098" y="6264"/>
                </a:lnTo>
                <a:lnTo>
                  <a:pt x="28610" y="6644"/>
                </a:lnTo>
                <a:lnTo>
                  <a:pt x="29351" y="7081"/>
                </a:lnTo>
                <a:lnTo>
                  <a:pt x="29578" y="6910"/>
                </a:lnTo>
                <a:lnTo>
                  <a:pt x="29123" y="6701"/>
                </a:lnTo>
                <a:lnTo>
                  <a:pt x="28382" y="6207"/>
                </a:lnTo>
                <a:lnTo>
                  <a:pt x="33511" y="3246"/>
                </a:lnTo>
                <a:lnTo>
                  <a:pt x="37388" y="1727"/>
                </a:lnTo>
                <a:lnTo>
                  <a:pt x="38641" y="1252"/>
                </a:lnTo>
                <a:lnTo>
                  <a:pt x="38869" y="1252"/>
                </a:lnTo>
                <a:lnTo>
                  <a:pt x="38186" y="1898"/>
                </a:lnTo>
                <a:lnTo>
                  <a:pt x="36077" y="4328"/>
                </a:lnTo>
                <a:lnTo>
                  <a:pt x="33340" y="8258"/>
                </a:lnTo>
                <a:lnTo>
                  <a:pt x="32770" y="8144"/>
                </a:lnTo>
                <a:lnTo>
                  <a:pt x="32200" y="7992"/>
                </a:lnTo>
                <a:lnTo>
                  <a:pt x="31630" y="7783"/>
                </a:lnTo>
                <a:lnTo>
                  <a:pt x="31288" y="7669"/>
                </a:lnTo>
                <a:lnTo>
                  <a:pt x="30777" y="7498"/>
                </a:lnTo>
                <a:lnTo>
                  <a:pt x="30319" y="7289"/>
                </a:lnTo>
                <a:lnTo>
                  <a:pt x="29864" y="7081"/>
                </a:lnTo>
                <a:lnTo>
                  <a:pt x="30092" y="7441"/>
                </a:lnTo>
                <a:lnTo>
                  <a:pt x="30549" y="7669"/>
                </a:lnTo>
                <a:lnTo>
                  <a:pt x="31061" y="7878"/>
                </a:lnTo>
                <a:lnTo>
                  <a:pt x="29864" y="9017"/>
                </a:lnTo>
                <a:lnTo>
                  <a:pt x="28610" y="10365"/>
                </a:lnTo>
                <a:lnTo>
                  <a:pt x="27413" y="12358"/>
                </a:lnTo>
                <a:lnTo>
                  <a:pt x="27641" y="12092"/>
                </a:lnTo>
                <a:lnTo>
                  <a:pt x="29008" y="10574"/>
                </a:lnTo>
                <a:lnTo>
                  <a:pt x="30263" y="9226"/>
                </a:lnTo>
                <a:lnTo>
                  <a:pt x="31459" y="7992"/>
                </a:lnTo>
                <a:lnTo>
                  <a:pt x="31973" y="8201"/>
                </a:lnTo>
                <a:lnTo>
                  <a:pt x="32543" y="8371"/>
                </a:lnTo>
                <a:lnTo>
                  <a:pt x="33169" y="8523"/>
                </a:lnTo>
                <a:lnTo>
                  <a:pt x="32144" y="9985"/>
                </a:lnTo>
                <a:lnTo>
                  <a:pt x="31004" y="11656"/>
                </a:lnTo>
                <a:lnTo>
                  <a:pt x="30035" y="14143"/>
                </a:lnTo>
                <a:lnTo>
                  <a:pt x="31004" y="14351"/>
                </a:lnTo>
                <a:lnTo>
                  <a:pt x="31973" y="14522"/>
                </a:lnTo>
                <a:lnTo>
                  <a:pt x="32942" y="14674"/>
                </a:lnTo>
                <a:lnTo>
                  <a:pt x="32088" y="17009"/>
                </a:lnTo>
                <a:lnTo>
                  <a:pt x="31232" y="19534"/>
                </a:lnTo>
                <a:lnTo>
                  <a:pt x="30319" y="22291"/>
                </a:lnTo>
                <a:lnTo>
                  <a:pt x="28839" y="22076"/>
                </a:lnTo>
                <a:lnTo>
                  <a:pt x="27413" y="21805"/>
                </a:lnTo>
                <a:lnTo>
                  <a:pt x="25989" y="21482"/>
                </a:lnTo>
                <a:lnTo>
                  <a:pt x="27242" y="22237"/>
                </a:lnTo>
                <a:lnTo>
                  <a:pt x="28724" y="22507"/>
                </a:lnTo>
                <a:lnTo>
                  <a:pt x="30207" y="22777"/>
                </a:lnTo>
                <a:lnTo>
                  <a:pt x="30833" y="22832"/>
                </a:lnTo>
                <a:lnTo>
                  <a:pt x="32428" y="23046"/>
                </a:lnTo>
                <a:lnTo>
                  <a:pt x="34025" y="23209"/>
                </a:lnTo>
                <a:lnTo>
                  <a:pt x="35678" y="23316"/>
                </a:lnTo>
                <a:lnTo>
                  <a:pt x="35791" y="28821"/>
                </a:lnTo>
                <a:lnTo>
                  <a:pt x="36077" y="25960"/>
                </a:lnTo>
                <a:lnTo>
                  <a:pt x="36361" y="23316"/>
                </a:lnTo>
                <a:lnTo>
                  <a:pt x="36988" y="23371"/>
                </a:lnTo>
                <a:lnTo>
                  <a:pt x="37274" y="22938"/>
                </a:lnTo>
                <a:lnTo>
                  <a:pt x="36704" y="22885"/>
                </a:lnTo>
                <a:lnTo>
                  <a:pt x="36418" y="22885"/>
                </a:lnTo>
                <a:lnTo>
                  <a:pt x="36704" y="20085"/>
                </a:lnTo>
                <a:lnTo>
                  <a:pt x="36988" y="17427"/>
                </a:lnTo>
                <a:lnTo>
                  <a:pt x="36760" y="15054"/>
                </a:lnTo>
                <a:lnTo>
                  <a:pt x="36418" y="17427"/>
                </a:lnTo>
                <a:lnTo>
                  <a:pt x="36077" y="20028"/>
                </a:lnTo>
                <a:lnTo>
                  <a:pt x="35735" y="22885"/>
                </a:lnTo>
                <a:lnTo>
                  <a:pt x="34138" y="22777"/>
                </a:lnTo>
                <a:lnTo>
                  <a:pt x="32486" y="22615"/>
                </a:lnTo>
                <a:lnTo>
                  <a:pt x="30948" y="22399"/>
                </a:lnTo>
                <a:lnTo>
                  <a:pt x="31802" y="19648"/>
                </a:lnTo>
                <a:lnTo>
                  <a:pt x="32658" y="17047"/>
                </a:lnTo>
                <a:lnTo>
                  <a:pt x="33455" y="14731"/>
                </a:lnTo>
                <a:lnTo>
                  <a:pt x="33854" y="12301"/>
                </a:lnTo>
                <a:lnTo>
                  <a:pt x="33056" y="14351"/>
                </a:lnTo>
                <a:lnTo>
                  <a:pt x="32088" y="14200"/>
                </a:lnTo>
                <a:lnTo>
                  <a:pt x="31175" y="14029"/>
                </a:lnTo>
                <a:lnTo>
                  <a:pt x="30263" y="13820"/>
                </a:lnTo>
                <a:close/>
              </a:path>
            </a:pathLst>
          </a:custGeom>
          <a:solidFill>
            <a:srgbClr val="ECF0F8"/>
          </a:solidFill>
        </p:spPr>
        <p:txBody>
          <a:bodyPr wrap="square" lIns="0" tIns="0" rIns="0" bIns="0" rtlCol="0">
            <a:noAutofit/>
          </a:bodyPr>
          <a:lstStyle/>
          <a:p>
            <a:endParaRPr/>
          </a:p>
        </p:txBody>
      </p:sp>
      <p:sp>
        <p:nvSpPr>
          <p:cNvPr id="750" name="object 750"/>
          <p:cNvSpPr/>
          <p:nvPr/>
        </p:nvSpPr>
        <p:spPr>
          <a:xfrm>
            <a:off x="453399" y="702914"/>
            <a:ext cx="2507" cy="1252"/>
          </a:xfrm>
          <a:custGeom>
            <a:avLst/>
            <a:gdLst/>
            <a:ahLst/>
            <a:cxnLst/>
            <a:rect l="l" t="t" r="r" b="b"/>
            <a:pathLst>
              <a:path w="2507" h="1252">
                <a:moveTo>
                  <a:pt x="2507" y="227"/>
                </a:moveTo>
                <a:lnTo>
                  <a:pt x="2279" y="0"/>
                </a:lnTo>
                <a:lnTo>
                  <a:pt x="1482" y="322"/>
                </a:lnTo>
                <a:lnTo>
                  <a:pt x="626" y="664"/>
                </a:lnTo>
                <a:lnTo>
                  <a:pt x="0" y="1252"/>
                </a:lnTo>
                <a:lnTo>
                  <a:pt x="912" y="930"/>
                </a:lnTo>
                <a:lnTo>
                  <a:pt x="1709" y="607"/>
                </a:lnTo>
                <a:lnTo>
                  <a:pt x="2507" y="227"/>
                </a:lnTo>
                <a:close/>
              </a:path>
            </a:pathLst>
          </a:custGeom>
          <a:solidFill>
            <a:srgbClr val="E4EBF7"/>
          </a:solidFill>
        </p:spPr>
        <p:txBody>
          <a:bodyPr wrap="square" lIns="0" tIns="0" rIns="0" bIns="0" rtlCol="0">
            <a:noAutofit/>
          </a:bodyPr>
          <a:lstStyle/>
          <a:p>
            <a:endParaRPr/>
          </a:p>
        </p:txBody>
      </p:sp>
      <p:sp>
        <p:nvSpPr>
          <p:cNvPr id="751" name="object 751"/>
          <p:cNvSpPr/>
          <p:nvPr/>
        </p:nvSpPr>
        <p:spPr>
          <a:xfrm>
            <a:off x="440063" y="687271"/>
            <a:ext cx="398" cy="1404"/>
          </a:xfrm>
          <a:custGeom>
            <a:avLst/>
            <a:gdLst/>
            <a:ahLst/>
            <a:cxnLst/>
            <a:rect l="l" t="t" r="r" b="b"/>
            <a:pathLst>
              <a:path w="398" h="1404">
                <a:moveTo>
                  <a:pt x="398" y="873"/>
                </a:moveTo>
                <a:lnTo>
                  <a:pt x="227" y="379"/>
                </a:lnTo>
                <a:lnTo>
                  <a:pt x="112" y="0"/>
                </a:lnTo>
                <a:lnTo>
                  <a:pt x="0" y="436"/>
                </a:lnTo>
                <a:lnTo>
                  <a:pt x="112" y="911"/>
                </a:lnTo>
                <a:lnTo>
                  <a:pt x="283" y="1404"/>
                </a:lnTo>
                <a:lnTo>
                  <a:pt x="398" y="873"/>
                </a:lnTo>
                <a:close/>
              </a:path>
            </a:pathLst>
          </a:custGeom>
          <a:solidFill>
            <a:srgbClr val="E4EBF7"/>
          </a:solidFill>
        </p:spPr>
        <p:txBody>
          <a:bodyPr wrap="square" lIns="0" tIns="0" rIns="0" bIns="0" rtlCol="0">
            <a:noAutofit/>
          </a:bodyPr>
          <a:lstStyle/>
          <a:p>
            <a:endParaRPr/>
          </a:p>
        </p:txBody>
      </p:sp>
      <p:sp>
        <p:nvSpPr>
          <p:cNvPr id="752" name="object 752"/>
          <p:cNvSpPr/>
          <p:nvPr/>
        </p:nvSpPr>
        <p:spPr>
          <a:xfrm>
            <a:off x="441203" y="688087"/>
            <a:ext cx="853" cy="3663"/>
          </a:xfrm>
          <a:custGeom>
            <a:avLst/>
            <a:gdLst/>
            <a:ahLst/>
            <a:cxnLst/>
            <a:rect l="l" t="t" r="r" b="b"/>
            <a:pathLst>
              <a:path w="853" h="3663">
                <a:moveTo>
                  <a:pt x="626" y="474"/>
                </a:moveTo>
                <a:lnTo>
                  <a:pt x="169" y="1993"/>
                </a:lnTo>
                <a:lnTo>
                  <a:pt x="0" y="3341"/>
                </a:lnTo>
                <a:lnTo>
                  <a:pt x="56" y="3663"/>
                </a:lnTo>
                <a:lnTo>
                  <a:pt x="227" y="3132"/>
                </a:lnTo>
                <a:lnTo>
                  <a:pt x="455" y="1936"/>
                </a:lnTo>
                <a:lnTo>
                  <a:pt x="853" y="531"/>
                </a:lnTo>
                <a:lnTo>
                  <a:pt x="797" y="0"/>
                </a:lnTo>
                <a:lnTo>
                  <a:pt x="626" y="474"/>
                </a:lnTo>
                <a:close/>
              </a:path>
            </a:pathLst>
          </a:custGeom>
          <a:solidFill>
            <a:srgbClr val="E4EBF7"/>
          </a:solidFill>
        </p:spPr>
        <p:txBody>
          <a:bodyPr wrap="square" lIns="0" tIns="0" rIns="0" bIns="0" rtlCol="0">
            <a:noAutofit/>
          </a:bodyPr>
          <a:lstStyle/>
          <a:p>
            <a:endParaRPr/>
          </a:p>
        </p:txBody>
      </p:sp>
      <p:sp>
        <p:nvSpPr>
          <p:cNvPr id="753" name="object 753"/>
          <p:cNvSpPr/>
          <p:nvPr/>
        </p:nvSpPr>
        <p:spPr>
          <a:xfrm>
            <a:off x="429004" y="692397"/>
            <a:ext cx="10317" cy="3720"/>
          </a:xfrm>
          <a:custGeom>
            <a:avLst/>
            <a:gdLst/>
            <a:ahLst/>
            <a:cxnLst/>
            <a:rect l="l" t="t" r="r" b="b"/>
            <a:pathLst>
              <a:path w="10317" h="3720">
                <a:moveTo>
                  <a:pt x="5985" y="1025"/>
                </a:moveTo>
                <a:lnTo>
                  <a:pt x="0" y="3568"/>
                </a:lnTo>
                <a:lnTo>
                  <a:pt x="229" y="3720"/>
                </a:lnTo>
                <a:lnTo>
                  <a:pt x="6041" y="1233"/>
                </a:lnTo>
                <a:lnTo>
                  <a:pt x="10317" y="0"/>
                </a:lnTo>
                <a:lnTo>
                  <a:pt x="5985" y="1025"/>
                </a:lnTo>
                <a:close/>
              </a:path>
            </a:pathLst>
          </a:custGeom>
          <a:solidFill>
            <a:srgbClr val="E4EBF7"/>
          </a:solidFill>
        </p:spPr>
        <p:txBody>
          <a:bodyPr wrap="square" lIns="0" tIns="0" rIns="0" bIns="0" rtlCol="0">
            <a:noAutofit/>
          </a:bodyPr>
          <a:lstStyle/>
          <a:p>
            <a:endParaRPr/>
          </a:p>
        </p:txBody>
      </p:sp>
      <p:sp>
        <p:nvSpPr>
          <p:cNvPr id="754" name="object 754"/>
          <p:cNvSpPr/>
          <p:nvPr/>
        </p:nvSpPr>
        <p:spPr>
          <a:xfrm>
            <a:off x="413560" y="709444"/>
            <a:ext cx="5755" cy="7455"/>
          </a:xfrm>
          <a:custGeom>
            <a:avLst/>
            <a:gdLst/>
            <a:ahLst/>
            <a:cxnLst/>
            <a:rect l="l" t="t" r="r" b="b"/>
            <a:pathLst>
              <a:path w="5755" h="7455">
                <a:moveTo>
                  <a:pt x="5755" y="227"/>
                </a:moveTo>
                <a:lnTo>
                  <a:pt x="5357" y="0"/>
                </a:lnTo>
                <a:lnTo>
                  <a:pt x="3363" y="2221"/>
                </a:lnTo>
                <a:lnTo>
                  <a:pt x="1425" y="4594"/>
                </a:lnTo>
                <a:lnTo>
                  <a:pt x="0" y="7455"/>
                </a:lnTo>
                <a:lnTo>
                  <a:pt x="1881" y="4863"/>
                </a:lnTo>
                <a:lnTo>
                  <a:pt x="3818" y="2429"/>
                </a:lnTo>
                <a:lnTo>
                  <a:pt x="5755" y="227"/>
                </a:lnTo>
                <a:close/>
              </a:path>
            </a:pathLst>
          </a:custGeom>
          <a:solidFill>
            <a:srgbClr val="E4EBF7"/>
          </a:solidFill>
        </p:spPr>
        <p:txBody>
          <a:bodyPr wrap="square" lIns="0" tIns="0" rIns="0" bIns="0" rtlCol="0">
            <a:noAutofit/>
          </a:bodyPr>
          <a:lstStyle/>
          <a:p>
            <a:endParaRPr/>
          </a:p>
        </p:txBody>
      </p:sp>
      <p:sp>
        <p:nvSpPr>
          <p:cNvPr id="755" name="object 755"/>
          <p:cNvSpPr/>
          <p:nvPr/>
        </p:nvSpPr>
        <p:spPr>
          <a:xfrm>
            <a:off x="428892" y="686455"/>
            <a:ext cx="20973" cy="27475"/>
          </a:xfrm>
          <a:custGeom>
            <a:avLst/>
            <a:gdLst/>
            <a:ahLst/>
            <a:cxnLst/>
            <a:rect l="l" t="t" r="r" b="b"/>
            <a:pathLst>
              <a:path w="20973" h="27475">
                <a:moveTo>
                  <a:pt x="8150" y="322"/>
                </a:moveTo>
                <a:lnTo>
                  <a:pt x="7693" y="170"/>
                </a:lnTo>
                <a:lnTo>
                  <a:pt x="8150" y="607"/>
                </a:lnTo>
                <a:lnTo>
                  <a:pt x="8434" y="816"/>
                </a:lnTo>
                <a:lnTo>
                  <a:pt x="7751" y="930"/>
                </a:lnTo>
                <a:lnTo>
                  <a:pt x="7123" y="1082"/>
                </a:lnTo>
                <a:lnTo>
                  <a:pt x="6440" y="1252"/>
                </a:lnTo>
                <a:lnTo>
                  <a:pt x="6440" y="1461"/>
                </a:lnTo>
                <a:lnTo>
                  <a:pt x="7123" y="1784"/>
                </a:lnTo>
                <a:lnTo>
                  <a:pt x="7465" y="2012"/>
                </a:lnTo>
                <a:lnTo>
                  <a:pt x="9689" y="3246"/>
                </a:lnTo>
                <a:lnTo>
                  <a:pt x="11284" y="4708"/>
                </a:lnTo>
                <a:lnTo>
                  <a:pt x="11910" y="5296"/>
                </a:lnTo>
                <a:lnTo>
                  <a:pt x="11000" y="4651"/>
                </a:lnTo>
                <a:lnTo>
                  <a:pt x="8206" y="3037"/>
                </a:lnTo>
                <a:lnTo>
                  <a:pt x="4559" y="2012"/>
                </a:lnTo>
                <a:lnTo>
                  <a:pt x="4217" y="1955"/>
                </a:lnTo>
                <a:lnTo>
                  <a:pt x="2906" y="1575"/>
                </a:lnTo>
                <a:lnTo>
                  <a:pt x="1651" y="1347"/>
                </a:lnTo>
                <a:lnTo>
                  <a:pt x="569" y="1252"/>
                </a:lnTo>
                <a:lnTo>
                  <a:pt x="0" y="1347"/>
                </a:lnTo>
                <a:lnTo>
                  <a:pt x="1139" y="1461"/>
                </a:lnTo>
                <a:lnTo>
                  <a:pt x="2450" y="1689"/>
                </a:lnTo>
                <a:lnTo>
                  <a:pt x="3874" y="2050"/>
                </a:lnTo>
                <a:lnTo>
                  <a:pt x="3304" y="2335"/>
                </a:lnTo>
                <a:lnTo>
                  <a:pt x="2734" y="2543"/>
                </a:lnTo>
                <a:lnTo>
                  <a:pt x="2279" y="2866"/>
                </a:lnTo>
                <a:lnTo>
                  <a:pt x="2221" y="3075"/>
                </a:lnTo>
                <a:lnTo>
                  <a:pt x="7066" y="3739"/>
                </a:lnTo>
                <a:lnTo>
                  <a:pt x="2563" y="2866"/>
                </a:lnTo>
                <a:lnTo>
                  <a:pt x="3077" y="2600"/>
                </a:lnTo>
                <a:lnTo>
                  <a:pt x="3590" y="2372"/>
                </a:lnTo>
                <a:lnTo>
                  <a:pt x="4160" y="2164"/>
                </a:lnTo>
                <a:lnTo>
                  <a:pt x="4501" y="2221"/>
                </a:lnTo>
                <a:lnTo>
                  <a:pt x="8035" y="3246"/>
                </a:lnTo>
                <a:lnTo>
                  <a:pt x="10714" y="4708"/>
                </a:lnTo>
                <a:lnTo>
                  <a:pt x="11797" y="5296"/>
                </a:lnTo>
                <a:lnTo>
                  <a:pt x="11968" y="5467"/>
                </a:lnTo>
                <a:lnTo>
                  <a:pt x="12196" y="5562"/>
                </a:lnTo>
                <a:lnTo>
                  <a:pt x="12196" y="5733"/>
                </a:lnTo>
                <a:lnTo>
                  <a:pt x="12025" y="6321"/>
                </a:lnTo>
                <a:lnTo>
                  <a:pt x="11511" y="9074"/>
                </a:lnTo>
                <a:lnTo>
                  <a:pt x="10828" y="13383"/>
                </a:lnTo>
                <a:lnTo>
                  <a:pt x="10200" y="13383"/>
                </a:lnTo>
                <a:lnTo>
                  <a:pt x="9574" y="13345"/>
                </a:lnTo>
                <a:lnTo>
                  <a:pt x="8947" y="13231"/>
                </a:lnTo>
                <a:lnTo>
                  <a:pt x="10657" y="9074"/>
                </a:lnTo>
                <a:lnTo>
                  <a:pt x="11910" y="6435"/>
                </a:lnTo>
                <a:lnTo>
                  <a:pt x="11455" y="6910"/>
                </a:lnTo>
                <a:lnTo>
                  <a:pt x="10144" y="9397"/>
                </a:lnTo>
                <a:lnTo>
                  <a:pt x="8549" y="13174"/>
                </a:lnTo>
                <a:lnTo>
                  <a:pt x="7979" y="13117"/>
                </a:lnTo>
                <a:lnTo>
                  <a:pt x="7465" y="13004"/>
                </a:lnTo>
                <a:lnTo>
                  <a:pt x="6895" y="12909"/>
                </a:lnTo>
                <a:lnTo>
                  <a:pt x="7294" y="13288"/>
                </a:lnTo>
                <a:lnTo>
                  <a:pt x="7864" y="13383"/>
                </a:lnTo>
                <a:lnTo>
                  <a:pt x="8434" y="13440"/>
                </a:lnTo>
                <a:lnTo>
                  <a:pt x="7751" y="15073"/>
                </a:lnTo>
                <a:lnTo>
                  <a:pt x="7066" y="16838"/>
                </a:lnTo>
                <a:lnTo>
                  <a:pt x="6780" y="18946"/>
                </a:lnTo>
                <a:lnTo>
                  <a:pt x="7522" y="16952"/>
                </a:lnTo>
                <a:lnTo>
                  <a:pt x="8206" y="15111"/>
                </a:lnTo>
                <a:lnTo>
                  <a:pt x="8833" y="13497"/>
                </a:lnTo>
                <a:lnTo>
                  <a:pt x="9461" y="13611"/>
                </a:lnTo>
                <a:lnTo>
                  <a:pt x="10144" y="13668"/>
                </a:lnTo>
                <a:lnTo>
                  <a:pt x="10828" y="13706"/>
                </a:lnTo>
                <a:lnTo>
                  <a:pt x="10542" y="15339"/>
                </a:lnTo>
                <a:lnTo>
                  <a:pt x="10542" y="19268"/>
                </a:lnTo>
                <a:lnTo>
                  <a:pt x="10828" y="17218"/>
                </a:lnTo>
                <a:lnTo>
                  <a:pt x="11056" y="15396"/>
                </a:lnTo>
                <a:lnTo>
                  <a:pt x="11227" y="13706"/>
                </a:lnTo>
                <a:lnTo>
                  <a:pt x="11682" y="13763"/>
                </a:lnTo>
                <a:lnTo>
                  <a:pt x="12480" y="13763"/>
                </a:lnTo>
                <a:lnTo>
                  <a:pt x="12937" y="13706"/>
                </a:lnTo>
                <a:lnTo>
                  <a:pt x="13108" y="15396"/>
                </a:lnTo>
                <a:lnTo>
                  <a:pt x="13279" y="17218"/>
                </a:lnTo>
                <a:lnTo>
                  <a:pt x="13451" y="19268"/>
                </a:lnTo>
                <a:lnTo>
                  <a:pt x="13678" y="22021"/>
                </a:lnTo>
                <a:lnTo>
                  <a:pt x="13849" y="24622"/>
                </a:lnTo>
                <a:lnTo>
                  <a:pt x="14077" y="27475"/>
                </a:lnTo>
                <a:lnTo>
                  <a:pt x="14248" y="21964"/>
                </a:lnTo>
                <a:lnTo>
                  <a:pt x="14021" y="19648"/>
                </a:lnTo>
                <a:lnTo>
                  <a:pt x="15102" y="19591"/>
                </a:lnTo>
                <a:lnTo>
                  <a:pt x="16186" y="19496"/>
                </a:lnTo>
                <a:lnTo>
                  <a:pt x="17211" y="19382"/>
                </a:lnTo>
                <a:lnTo>
                  <a:pt x="17609" y="18946"/>
                </a:lnTo>
                <a:lnTo>
                  <a:pt x="16927" y="16952"/>
                </a:lnTo>
                <a:lnTo>
                  <a:pt x="16300" y="15111"/>
                </a:lnTo>
                <a:lnTo>
                  <a:pt x="15730" y="13497"/>
                </a:lnTo>
                <a:lnTo>
                  <a:pt x="16300" y="13440"/>
                </a:lnTo>
                <a:lnTo>
                  <a:pt x="16870" y="13345"/>
                </a:lnTo>
                <a:lnTo>
                  <a:pt x="17440" y="13231"/>
                </a:lnTo>
                <a:lnTo>
                  <a:pt x="18409" y="14731"/>
                </a:lnTo>
                <a:lnTo>
                  <a:pt x="19434" y="16516"/>
                </a:lnTo>
                <a:lnTo>
                  <a:pt x="20518" y="18471"/>
                </a:lnTo>
                <a:lnTo>
                  <a:pt x="20973" y="18357"/>
                </a:lnTo>
                <a:lnTo>
                  <a:pt x="19889" y="16421"/>
                </a:lnTo>
                <a:lnTo>
                  <a:pt x="18808" y="14693"/>
                </a:lnTo>
                <a:lnTo>
                  <a:pt x="17839" y="13117"/>
                </a:lnTo>
                <a:lnTo>
                  <a:pt x="18409" y="13004"/>
                </a:lnTo>
                <a:lnTo>
                  <a:pt x="18979" y="12852"/>
                </a:lnTo>
                <a:lnTo>
                  <a:pt x="19549" y="12643"/>
                </a:lnTo>
                <a:lnTo>
                  <a:pt x="19720" y="12320"/>
                </a:lnTo>
                <a:lnTo>
                  <a:pt x="16242" y="8637"/>
                </a:lnTo>
                <a:lnTo>
                  <a:pt x="13563" y="6492"/>
                </a:lnTo>
                <a:lnTo>
                  <a:pt x="12651" y="5790"/>
                </a:lnTo>
                <a:lnTo>
                  <a:pt x="13279" y="6492"/>
                </a:lnTo>
                <a:lnTo>
                  <a:pt x="15900" y="8694"/>
                </a:lnTo>
                <a:lnTo>
                  <a:pt x="19378" y="12415"/>
                </a:lnTo>
                <a:lnTo>
                  <a:pt x="18808" y="12586"/>
                </a:lnTo>
                <a:lnTo>
                  <a:pt x="18238" y="12738"/>
                </a:lnTo>
                <a:lnTo>
                  <a:pt x="17668" y="12852"/>
                </a:lnTo>
                <a:lnTo>
                  <a:pt x="17269" y="12966"/>
                </a:lnTo>
                <a:lnTo>
                  <a:pt x="16755" y="13061"/>
                </a:lnTo>
                <a:lnTo>
                  <a:pt x="16186" y="13174"/>
                </a:lnTo>
                <a:lnTo>
                  <a:pt x="15616" y="13231"/>
                </a:lnTo>
                <a:lnTo>
                  <a:pt x="15273" y="13554"/>
                </a:lnTo>
                <a:lnTo>
                  <a:pt x="15843" y="15168"/>
                </a:lnTo>
                <a:lnTo>
                  <a:pt x="16470" y="17009"/>
                </a:lnTo>
                <a:lnTo>
                  <a:pt x="17098" y="19003"/>
                </a:lnTo>
                <a:lnTo>
                  <a:pt x="16071" y="19116"/>
                </a:lnTo>
                <a:lnTo>
                  <a:pt x="15046" y="19211"/>
                </a:lnTo>
                <a:lnTo>
                  <a:pt x="14021" y="19268"/>
                </a:lnTo>
                <a:lnTo>
                  <a:pt x="13791" y="17218"/>
                </a:lnTo>
                <a:lnTo>
                  <a:pt x="13563" y="15339"/>
                </a:lnTo>
                <a:lnTo>
                  <a:pt x="13392" y="13706"/>
                </a:lnTo>
                <a:lnTo>
                  <a:pt x="14077" y="13706"/>
                </a:lnTo>
                <a:lnTo>
                  <a:pt x="13392" y="13440"/>
                </a:lnTo>
                <a:lnTo>
                  <a:pt x="12881" y="9188"/>
                </a:lnTo>
                <a:lnTo>
                  <a:pt x="12480" y="6435"/>
                </a:lnTo>
                <a:lnTo>
                  <a:pt x="12595" y="9283"/>
                </a:lnTo>
                <a:lnTo>
                  <a:pt x="12937" y="13440"/>
                </a:lnTo>
                <a:lnTo>
                  <a:pt x="11284" y="13440"/>
                </a:lnTo>
                <a:lnTo>
                  <a:pt x="11854" y="9226"/>
                </a:lnTo>
                <a:lnTo>
                  <a:pt x="12196" y="6530"/>
                </a:lnTo>
                <a:lnTo>
                  <a:pt x="12252" y="5790"/>
                </a:lnTo>
                <a:lnTo>
                  <a:pt x="12196" y="5467"/>
                </a:lnTo>
                <a:lnTo>
                  <a:pt x="11741" y="4973"/>
                </a:lnTo>
                <a:lnTo>
                  <a:pt x="10144" y="3246"/>
                </a:lnTo>
                <a:lnTo>
                  <a:pt x="7580" y="1841"/>
                </a:lnTo>
                <a:lnTo>
                  <a:pt x="7010" y="1518"/>
                </a:lnTo>
                <a:lnTo>
                  <a:pt x="6780" y="1347"/>
                </a:lnTo>
                <a:lnTo>
                  <a:pt x="7350" y="1252"/>
                </a:lnTo>
                <a:lnTo>
                  <a:pt x="8035" y="1139"/>
                </a:lnTo>
                <a:lnTo>
                  <a:pt x="8661" y="1025"/>
                </a:lnTo>
                <a:lnTo>
                  <a:pt x="9346" y="1632"/>
                </a:lnTo>
                <a:lnTo>
                  <a:pt x="9860" y="1784"/>
                </a:lnTo>
                <a:lnTo>
                  <a:pt x="9231" y="1252"/>
                </a:lnTo>
                <a:lnTo>
                  <a:pt x="8947" y="987"/>
                </a:lnTo>
                <a:lnTo>
                  <a:pt x="9630" y="930"/>
                </a:lnTo>
                <a:lnTo>
                  <a:pt x="10315" y="873"/>
                </a:lnTo>
                <a:lnTo>
                  <a:pt x="11056" y="816"/>
                </a:lnTo>
                <a:lnTo>
                  <a:pt x="11056" y="170"/>
                </a:lnTo>
                <a:lnTo>
                  <a:pt x="10941" y="0"/>
                </a:lnTo>
                <a:lnTo>
                  <a:pt x="10885" y="379"/>
                </a:lnTo>
                <a:lnTo>
                  <a:pt x="10941" y="607"/>
                </a:lnTo>
                <a:lnTo>
                  <a:pt x="10200" y="607"/>
                </a:lnTo>
                <a:lnTo>
                  <a:pt x="9461" y="702"/>
                </a:lnTo>
                <a:lnTo>
                  <a:pt x="8720" y="816"/>
                </a:lnTo>
                <a:lnTo>
                  <a:pt x="8150" y="322"/>
                </a:lnTo>
                <a:close/>
              </a:path>
            </a:pathLst>
          </a:custGeom>
          <a:solidFill>
            <a:srgbClr val="E4EBF7"/>
          </a:solidFill>
        </p:spPr>
        <p:txBody>
          <a:bodyPr wrap="square" lIns="0" tIns="0" rIns="0" bIns="0" rtlCol="0">
            <a:noAutofit/>
          </a:bodyPr>
          <a:lstStyle/>
          <a:p>
            <a:endParaRPr/>
          </a:p>
        </p:txBody>
      </p:sp>
      <p:sp>
        <p:nvSpPr>
          <p:cNvPr id="756" name="object 756"/>
          <p:cNvSpPr/>
          <p:nvPr/>
        </p:nvSpPr>
        <p:spPr>
          <a:xfrm>
            <a:off x="431455" y="689321"/>
            <a:ext cx="9405" cy="2600"/>
          </a:xfrm>
          <a:custGeom>
            <a:avLst/>
            <a:gdLst/>
            <a:ahLst/>
            <a:cxnLst/>
            <a:rect l="l" t="t" r="r" b="b"/>
            <a:pathLst>
              <a:path w="9405" h="2600">
                <a:moveTo>
                  <a:pt x="8265" y="2164"/>
                </a:moveTo>
                <a:lnTo>
                  <a:pt x="9405" y="2600"/>
                </a:lnTo>
                <a:lnTo>
                  <a:pt x="9233" y="2429"/>
                </a:lnTo>
                <a:lnTo>
                  <a:pt x="7979" y="1898"/>
                </a:lnTo>
                <a:lnTo>
                  <a:pt x="4503" y="702"/>
                </a:lnTo>
                <a:lnTo>
                  <a:pt x="0" y="0"/>
                </a:lnTo>
                <a:lnTo>
                  <a:pt x="4503" y="873"/>
                </a:lnTo>
                <a:lnTo>
                  <a:pt x="8265" y="2164"/>
                </a:lnTo>
                <a:close/>
              </a:path>
            </a:pathLst>
          </a:custGeom>
          <a:solidFill>
            <a:srgbClr val="E4EBF7"/>
          </a:solidFill>
        </p:spPr>
        <p:txBody>
          <a:bodyPr wrap="square" lIns="0" tIns="0" rIns="0" bIns="0" rtlCol="0">
            <a:noAutofit/>
          </a:bodyPr>
          <a:lstStyle/>
          <a:p>
            <a:endParaRPr/>
          </a:p>
        </p:txBody>
      </p:sp>
      <p:sp>
        <p:nvSpPr>
          <p:cNvPr id="757" name="object 757"/>
          <p:cNvSpPr/>
          <p:nvPr/>
        </p:nvSpPr>
        <p:spPr>
          <a:xfrm>
            <a:off x="412476" y="688941"/>
            <a:ext cx="12367" cy="7878"/>
          </a:xfrm>
          <a:custGeom>
            <a:avLst/>
            <a:gdLst/>
            <a:ahLst/>
            <a:cxnLst/>
            <a:rect l="l" t="t" r="r" b="b"/>
            <a:pathLst>
              <a:path w="12367" h="7878">
                <a:moveTo>
                  <a:pt x="2678" y="6853"/>
                </a:moveTo>
                <a:lnTo>
                  <a:pt x="5300" y="5998"/>
                </a:lnTo>
                <a:lnTo>
                  <a:pt x="7808" y="5353"/>
                </a:lnTo>
                <a:lnTo>
                  <a:pt x="7580" y="6207"/>
                </a:lnTo>
                <a:lnTo>
                  <a:pt x="7638" y="6701"/>
                </a:lnTo>
                <a:lnTo>
                  <a:pt x="7638" y="6150"/>
                </a:lnTo>
                <a:lnTo>
                  <a:pt x="7866" y="5353"/>
                </a:lnTo>
                <a:lnTo>
                  <a:pt x="10601" y="4651"/>
                </a:lnTo>
                <a:lnTo>
                  <a:pt x="7922" y="5125"/>
                </a:lnTo>
                <a:lnTo>
                  <a:pt x="8094" y="4594"/>
                </a:lnTo>
                <a:lnTo>
                  <a:pt x="8377" y="4005"/>
                </a:lnTo>
                <a:lnTo>
                  <a:pt x="8835" y="3341"/>
                </a:lnTo>
                <a:lnTo>
                  <a:pt x="11398" y="2923"/>
                </a:lnTo>
                <a:lnTo>
                  <a:pt x="9006" y="3075"/>
                </a:lnTo>
                <a:lnTo>
                  <a:pt x="9348" y="2638"/>
                </a:lnTo>
                <a:lnTo>
                  <a:pt x="9747" y="2221"/>
                </a:lnTo>
                <a:lnTo>
                  <a:pt x="10202" y="1727"/>
                </a:lnTo>
                <a:lnTo>
                  <a:pt x="11058" y="1613"/>
                </a:lnTo>
                <a:lnTo>
                  <a:pt x="11968" y="1575"/>
                </a:lnTo>
                <a:lnTo>
                  <a:pt x="11286" y="1404"/>
                </a:lnTo>
                <a:lnTo>
                  <a:pt x="10488" y="1461"/>
                </a:lnTo>
                <a:lnTo>
                  <a:pt x="11000" y="1082"/>
                </a:lnTo>
                <a:lnTo>
                  <a:pt x="11628" y="645"/>
                </a:lnTo>
                <a:lnTo>
                  <a:pt x="12367" y="227"/>
                </a:lnTo>
                <a:lnTo>
                  <a:pt x="12198" y="0"/>
                </a:lnTo>
                <a:lnTo>
                  <a:pt x="11513" y="170"/>
                </a:lnTo>
                <a:lnTo>
                  <a:pt x="12083" y="227"/>
                </a:lnTo>
                <a:lnTo>
                  <a:pt x="11513" y="588"/>
                </a:lnTo>
                <a:lnTo>
                  <a:pt x="10887" y="1025"/>
                </a:lnTo>
                <a:lnTo>
                  <a:pt x="10317" y="1518"/>
                </a:lnTo>
                <a:lnTo>
                  <a:pt x="8835" y="1670"/>
                </a:lnTo>
                <a:lnTo>
                  <a:pt x="7409" y="1936"/>
                </a:lnTo>
                <a:lnTo>
                  <a:pt x="6098" y="2221"/>
                </a:lnTo>
                <a:lnTo>
                  <a:pt x="5415" y="2486"/>
                </a:lnTo>
                <a:lnTo>
                  <a:pt x="5129" y="2638"/>
                </a:lnTo>
                <a:lnTo>
                  <a:pt x="6611" y="2278"/>
                </a:lnTo>
                <a:lnTo>
                  <a:pt x="8265" y="1993"/>
                </a:lnTo>
                <a:lnTo>
                  <a:pt x="10031" y="1784"/>
                </a:lnTo>
                <a:lnTo>
                  <a:pt x="9576" y="2221"/>
                </a:lnTo>
                <a:lnTo>
                  <a:pt x="9177" y="2638"/>
                </a:lnTo>
                <a:lnTo>
                  <a:pt x="8891" y="3075"/>
                </a:lnTo>
                <a:lnTo>
                  <a:pt x="8492" y="3132"/>
                </a:lnTo>
                <a:lnTo>
                  <a:pt x="6156" y="3512"/>
                </a:lnTo>
                <a:lnTo>
                  <a:pt x="6098" y="3777"/>
                </a:lnTo>
                <a:lnTo>
                  <a:pt x="8549" y="3341"/>
                </a:lnTo>
                <a:lnTo>
                  <a:pt x="8720" y="3341"/>
                </a:lnTo>
                <a:lnTo>
                  <a:pt x="8321" y="4005"/>
                </a:lnTo>
                <a:lnTo>
                  <a:pt x="8037" y="4594"/>
                </a:lnTo>
                <a:lnTo>
                  <a:pt x="7866" y="5125"/>
                </a:lnTo>
                <a:lnTo>
                  <a:pt x="5359" y="5771"/>
                </a:lnTo>
                <a:lnTo>
                  <a:pt x="2678" y="6587"/>
                </a:lnTo>
                <a:lnTo>
                  <a:pt x="0" y="7669"/>
                </a:lnTo>
                <a:lnTo>
                  <a:pt x="0" y="7878"/>
                </a:lnTo>
                <a:lnTo>
                  <a:pt x="2678" y="6853"/>
                </a:lnTo>
                <a:close/>
              </a:path>
            </a:pathLst>
          </a:custGeom>
          <a:solidFill>
            <a:srgbClr val="E4EBF7"/>
          </a:solidFill>
        </p:spPr>
        <p:txBody>
          <a:bodyPr wrap="square" lIns="0" tIns="0" rIns="0" bIns="0" rtlCol="0">
            <a:noAutofit/>
          </a:bodyPr>
          <a:lstStyle/>
          <a:p>
            <a:endParaRPr/>
          </a:p>
        </p:txBody>
      </p:sp>
      <p:sp>
        <p:nvSpPr>
          <p:cNvPr id="758" name="object 758"/>
          <p:cNvSpPr/>
          <p:nvPr/>
        </p:nvSpPr>
        <p:spPr>
          <a:xfrm>
            <a:off x="420399" y="688676"/>
            <a:ext cx="20689" cy="5391"/>
          </a:xfrm>
          <a:custGeom>
            <a:avLst/>
            <a:gdLst/>
            <a:ahLst/>
            <a:cxnLst/>
            <a:rect l="l" t="t" r="r" b="b"/>
            <a:pathLst>
              <a:path w="20689" h="5391">
                <a:moveTo>
                  <a:pt x="4787" y="113"/>
                </a:moveTo>
                <a:lnTo>
                  <a:pt x="4275" y="265"/>
                </a:lnTo>
                <a:lnTo>
                  <a:pt x="4444" y="493"/>
                </a:lnTo>
                <a:lnTo>
                  <a:pt x="5870" y="436"/>
                </a:lnTo>
                <a:lnTo>
                  <a:pt x="7465" y="436"/>
                </a:lnTo>
                <a:lnTo>
                  <a:pt x="9175" y="645"/>
                </a:lnTo>
                <a:lnTo>
                  <a:pt x="9574" y="702"/>
                </a:lnTo>
                <a:lnTo>
                  <a:pt x="10031" y="759"/>
                </a:lnTo>
                <a:lnTo>
                  <a:pt x="9860" y="1177"/>
                </a:lnTo>
                <a:lnTo>
                  <a:pt x="9461" y="1518"/>
                </a:lnTo>
                <a:lnTo>
                  <a:pt x="8035" y="1461"/>
                </a:lnTo>
                <a:lnTo>
                  <a:pt x="6555" y="1461"/>
                </a:lnTo>
                <a:lnTo>
                  <a:pt x="4958" y="1556"/>
                </a:lnTo>
                <a:lnTo>
                  <a:pt x="4160" y="1613"/>
                </a:lnTo>
                <a:lnTo>
                  <a:pt x="3363" y="1670"/>
                </a:lnTo>
                <a:lnTo>
                  <a:pt x="4046" y="1841"/>
                </a:lnTo>
                <a:lnTo>
                  <a:pt x="4958" y="1784"/>
                </a:lnTo>
                <a:lnTo>
                  <a:pt x="6440" y="1727"/>
                </a:lnTo>
                <a:lnTo>
                  <a:pt x="9175" y="1727"/>
                </a:lnTo>
                <a:lnTo>
                  <a:pt x="8605" y="2316"/>
                </a:lnTo>
                <a:lnTo>
                  <a:pt x="8434" y="2581"/>
                </a:lnTo>
                <a:lnTo>
                  <a:pt x="6154" y="2695"/>
                </a:lnTo>
                <a:lnTo>
                  <a:pt x="3705" y="2904"/>
                </a:lnTo>
                <a:lnTo>
                  <a:pt x="1083" y="3341"/>
                </a:lnTo>
                <a:lnTo>
                  <a:pt x="3476" y="3189"/>
                </a:lnTo>
                <a:lnTo>
                  <a:pt x="5985" y="2904"/>
                </a:lnTo>
                <a:lnTo>
                  <a:pt x="8265" y="2809"/>
                </a:lnTo>
                <a:lnTo>
                  <a:pt x="8035" y="3189"/>
                </a:lnTo>
                <a:lnTo>
                  <a:pt x="7864" y="3568"/>
                </a:lnTo>
                <a:lnTo>
                  <a:pt x="7751" y="3891"/>
                </a:lnTo>
                <a:lnTo>
                  <a:pt x="5415" y="4214"/>
                </a:lnTo>
                <a:lnTo>
                  <a:pt x="2793" y="4689"/>
                </a:lnTo>
                <a:lnTo>
                  <a:pt x="0" y="5391"/>
                </a:lnTo>
                <a:lnTo>
                  <a:pt x="2678" y="4916"/>
                </a:lnTo>
                <a:lnTo>
                  <a:pt x="5300" y="4423"/>
                </a:lnTo>
                <a:lnTo>
                  <a:pt x="7695" y="4100"/>
                </a:lnTo>
                <a:lnTo>
                  <a:pt x="7580" y="4632"/>
                </a:lnTo>
                <a:lnTo>
                  <a:pt x="7808" y="4043"/>
                </a:lnTo>
                <a:lnTo>
                  <a:pt x="13451" y="3284"/>
                </a:lnTo>
                <a:lnTo>
                  <a:pt x="17783" y="3284"/>
                </a:lnTo>
                <a:lnTo>
                  <a:pt x="19720" y="3341"/>
                </a:lnTo>
                <a:lnTo>
                  <a:pt x="20461" y="3341"/>
                </a:lnTo>
                <a:lnTo>
                  <a:pt x="19263" y="3246"/>
                </a:lnTo>
                <a:lnTo>
                  <a:pt x="14419" y="2961"/>
                </a:lnTo>
                <a:lnTo>
                  <a:pt x="7864" y="3891"/>
                </a:lnTo>
                <a:lnTo>
                  <a:pt x="7979" y="3568"/>
                </a:lnTo>
                <a:lnTo>
                  <a:pt x="8150" y="3189"/>
                </a:lnTo>
                <a:lnTo>
                  <a:pt x="8434" y="2809"/>
                </a:lnTo>
                <a:lnTo>
                  <a:pt x="9119" y="1993"/>
                </a:lnTo>
                <a:lnTo>
                  <a:pt x="9405" y="1727"/>
                </a:lnTo>
                <a:lnTo>
                  <a:pt x="15559" y="1936"/>
                </a:lnTo>
                <a:lnTo>
                  <a:pt x="20062" y="3189"/>
                </a:lnTo>
                <a:lnTo>
                  <a:pt x="20689" y="3341"/>
                </a:lnTo>
                <a:lnTo>
                  <a:pt x="20461" y="3246"/>
                </a:lnTo>
                <a:lnTo>
                  <a:pt x="19263" y="2866"/>
                </a:lnTo>
                <a:lnTo>
                  <a:pt x="15160" y="1727"/>
                </a:lnTo>
                <a:lnTo>
                  <a:pt x="9689" y="1518"/>
                </a:lnTo>
                <a:lnTo>
                  <a:pt x="10202" y="1177"/>
                </a:lnTo>
                <a:lnTo>
                  <a:pt x="10714" y="854"/>
                </a:lnTo>
                <a:lnTo>
                  <a:pt x="10772" y="645"/>
                </a:lnTo>
                <a:lnTo>
                  <a:pt x="10259" y="531"/>
                </a:lnTo>
                <a:lnTo>
                  <a:pt x="9745" y="493"/>
                </a:lnTo>
                <a:lnTo>
                  <a:pt x="9175" y="436"/>
                </a:lnTo>
                <a:lnTo>
                  <a:pt x="7636" y="208"/>
                </a:lnTo>
                <a:lnTo>
                  <a:pt x="4787" y="208"/>
                </a:lnTo>
                <a:lnTo>
                  <a:pt x="5244" y="0"/>
                </a:lnTo>
                <a:lnTo>
                  <a:pt x="4787" y="113"/>
                </a:lnTo>
                <a:close/>
              </a:path>
            </a:pathLst>
          </a:custGeom>
          <a:solidFill>
            <a:srgbClr val="E4EBF7"/>
          </a:solidFill>
        </p:spPr>
        <p:txBody>
          <a:bodyPr wrap="square" lIns="0" tIns="0" rIns="0" bIns="0" rtlCol="0">
            <a:noAutofit/>
          </a:bodyPr>
          <a:lstStyle/>
          <a:p>
            <a:endParaRPr/>
          </a:p>
        </p:txBody>
      </p:sp>
      <p:sp>
        <p:nvSpPr>
          <p:cNvPr id="759" name="object 759"/>
          <p:cNvSpPr/>
          <p:nvPr/>
        </p:nvSpPr>
        <p:spPr>
          <a:xfrm>
            <a:off x="433109" y="686948"/>
            <a:ext cx="2223" cy="1518"/>
          </a:xfrm>
          <a:custGeom>
            <a:avLst/>
            <a:gdLst/>
            <a:ahLst/>
            <a:cxnLst/>
            <a:rect l="l" t="t" r="r" b="b"/>
            <a:pathLst>
              <a:path w="2223" h="1518">
                <a:moveTo>
                  <a:pt x="626" y="265"/>
                </a:moveTo>
                <a:lnTo>
                  <a:pt x="1254" y="531"/>
                </a:lnTo>
                <a:lnTo>
                  <a:pt x="1881" y="816"/>
                </a:lnTo>
                <a:lnTo>
                  <a:pt x="1254" y="1025"/>
                </a:lnTo>
                <a:lnTo>
                  <a:pt x="569" y="1195"/>
                </a:lnTo>
                <a:lnTo>
                  <a:pt x="0" y="1461"/>
                </a:lnTo>
                <a:lnTo>
                  <a:pt x="342" y="1518"/>
                </a:lnTo>
                <a:lnTo>
                  <a:pt x="912" y="1290"/>
                </a:lnTo>
                <a:lnTo>
                  <a:pt x="1538" y="1139"/>
                </a:lnTo>
                <a:lnTo>
                  <a:pt x="2223" y="968"/>
                </a:lnTo>
                <a:lnTo>
                  <a:pt x="2223" y="759"/>
                </a:lnTo>
                <a:lnTo>
                  <a:pt x="1653" y="436"/>
                </a:lnTo>
                <a:lnTo>
                  <a:pt x="1083" y="208"/>
                </a:lnTo>
                <a:lnTo>
                  <a:pt x="513" y="0"/>
                </a:lnTo>
                <a:lnTo>
                  <a:pt x="114" y="56"/>
                </a:lnTo>
                <a:lnTo>
                  <a:pt x="626" y="265"/>
                </a:lnTo>
                <a:close/>
              </a:path>
            </a:pathLst>
          </a:custGeom>
          <a:solidFill>
            <a:srgbClr val="E4EBF7"/>
          </a:solidFill>
        </p:spPr>
        <p:txBody>
          <a:bodyPr wrap="square" lIns="0" tIns="0" rIns="0" bIns="0" rtlCol="0">
            <a:noAutofit/>
          </a:bodyPr>
          <a:lstStyle/>
          <a:p>
            <a:endParaRPr/>
          </a:p>
        </p:txBody>
      </p:sp>
      <p:sp>
        <p:nvSpPr>
          <p:cNvPr id="760" name="object 760"/>
          <p:cNvSpPr/>
          <p:nvPr/>
        </p:nvSpPr>
        <p:spPr>
          <a:xfrm>
            <a:off x="438238" y="686625"/>
            <a:ext cx="32144" cy="34537"/>
          </a:xfrm>
          <a:custGeom>
            <a:avLst/>
            <a:gdLst/>
            <a:ahLst/>
            <a:cxnLst/>
            <a:rect l="l" t="t" r="r" b="b"/>
            <a:pathLst>
              <a:path w="32144" h="34537">
                <a:moveTo>
                  <a:pt x="15958" y="7346"/>
                </a:moveTo>
                <a:lnTo>
                  <a:pt x="15958" y="7935"/>
                </a:lnTo>
                <a:lnTo>
                  <a:pt x="16073" y="7346"/>
                </a:lnTo>
                <a:lnTo>
                  <a:pt x="16073" y="6682"/>
                </a:lnTo>
                <a:lnTo>
                  <a:pt x="16014" y="7062"/>
                </a:lnTo>
                <a:lnTo>
                  <a:pt x="15388" y="6967"/>
                </a:lnTo>
                <a:lnTo>
                  <a:pt x="14762" y="6796"/>
                </a:lnTo>
                <a:lnTo>
                  <a:pt x="14192" y="6682"/>
                </a:lnTo>
                <a:lnTo>
                  <a:pt x="9175" y="5714"/>
                </a:lnTo>
                <a:lnTo>
                  <a:pt x="5528" y="5448"/>
                </a:lnTo>
                <a:lnTo>
                  <a:pt x="3874" y="5391"/>
                </a:lnTo>
                <a:lnTo>
                  <a:pt x="5699" y="5334"/>
                </a:lnTo>
                <a:lnTo>
                  <a:pt x="10144" y="5296"/>
                </a:lnTo>
                <a:lnTo>
                  <a:pt x="15902" y="6150"/>
                </a:lnTo>
                <a:lnTo>
                  <a:pt x="18353" y="6530"/>
                </a:lnTo>
                <a:lnTo>
                  <a:pt x="21031" y="7005"/>
                </a:lnTo>
                <a:lnTo>
                  <a:pt x="23766" y="7764"/>
                </a:lnTo>
                <a:lnTo>
                  <a:pt x="23766" y="7498"/>
                </a:lnTo>
                <a:lnTo>
                  <a:pt x="23653" y="7175"/>
                </a:lnTo>
                <a:lnTo>
                  <a:pt x="23424" y="6530"/>
                </a:lnTo>
                <a:lnTo>
                  <a:pt x="22969" y="5828"/>
                </a:lnTo>
                <a:lnTo>
                  <a:pt x="23367" y="6530"/>
                </a:lnTo>
                <a:lnTo>
                  <a:pt x="23595" y="7119"/>
                </a:lnTo>
                <a:lnTo>
                  <a:pt x="23710" y="7498"/>
                </a:lnTo>
                <a:lnTo>
                  <a:pt x="20916" y="6796"/>
                </a:lnTo>
                <a:lnTo>
                  <a:pt x="18294" y="6321"/>
                </a:lnTo>
                <a:lnTo>
                  <a:pt x="15902" y="5942"/>
                </a:lnTo>
                <a:lnTo>
                  <a:pt x="9346" y="5068"/>
                </a:lnTo>
                <a:lnTo>
                  <a:pt x="4615" y="5296"/>
                </a:lnTo>
                <a:lnTo>
                  <a:pt x="3304" y="5391"/>
                </a:lnTo>
                <a:lnTo>
                  <a:pt x="3762" y="5239"/>
                </a:lnTo>
                <a:lnTo>
                  <a:pt x="3020" y="5391"/>
                </a:lnTo>
                <a:lnTo>
                  <a:pt x="3647" y="5239"/>
                </a:lnTo>
                <a:lnTo>
                  <a:pt x="8206" y="4043"/>
                </a:lnTo>
                <a:lnTo>
                  <a:pt x="14363" y="3891"/>
                </a:lnTo>
                <a:lnTo>
                  <a:pt x="14077" y="3663"/>
                </a:lnTo>
                <a:lnTo>
                  <a:pt x="9062" y="3834"/>
                </a:lnTo>
                <a:lnTo>
                  <a:pt x="5129" y="4746"/>
                </a:lnTo>
                <a:lnTo>
                  <a:pt x="3590" y="5182"/>
                </a:lnTo>
                <a:lnTo>
                  <a:pt x="5014" y="4689"/>
                </a:lnTo>
                <a:lnTo>
                  <a:pt x="8605" y="3606"/>
                </a:lnTo>
                <a:lnTo>
                  <a:pt x="13052" y="2961"/>
                </a:lnTo>
                <a:lnTo>
                  <a:pt x="13336" y="2961"/>
                </a:lnTo>
                <a:lnTo>
                  <a:pt x="13906" y="2866"/>
                </a:lnTo>
                <a:lnTo>
                  <a:pt x="14192" y="2809"/>
                </a:lnTo>
                <a:lnTo>
                  <a:pt x="16073" y="2543"/>
                </a:lnTo>
                <a:lnTo>
                  <a:pt x="17783" y="2486"/>
                </a:lnTo>
                <a:lnTo>
                  <a:pt x="19321" y="2581"/>
                </a:lnTo>
                <a:lnTo>
                  <a:pt x="20119" y="3018"/>
                </a:lnTo>
                <a:lnTo>
                  <a:pt x="20689" y="3455"/>
                </a:lnTo>
                <a:lnTo>
                  <a:pt x="21202" y="3929"/>
                </a:lnTo>
                <a:lnTo>
                  <a:pt x="20346" y="3834"/>
                </a:lnTo>
                <a:lnTo>
                  <a:pt x="19492" y="3720"/>
                </a:lnTo>
                <a:lnTo>
                  <a:pt x="18580" y="3720"/>
                </a:lnTo>
                <a:lnTo>
                  <a:pt x="19549" y="3986"/>
                </a:lnTo>
                <a:lnTo>
                  <a:pt x="20574" y="4043"/>
                </a:lnTo>
                <a:lnTo>
                  <a:pt x="21486" y="4157"/>
                </a:lnTo>
                <a:lnTo>
                  <a:pt x="22000" y="4632"/>
                </a:lnTo>
                <a:lnTo>
                  <a:pt x="21657" y="4214"/>
                </a:lnTo>
                <a:lnTo>
                  <a:pt x="23994" y="4480"/>
                </a:lnTo>
                <a:lnTo>
                  <a:pt x="26046" y="4954"/>
                </a:lnTo>
                <a:lnTo>
                  <a:pt x="27812" y="5448"/>
                </a:lnTo>
                <a:lnTo>
                  <a:pt x="27129" y="5125"/>
                </a:lnTo>
                <a:lnTo>
                  <a:pt x="26787" y="4954"/>
                </a:lnTo>
                <a:lnTo>
                  <a:pt x="25192" y="4537"/>
                </a:lnTo>
                <a:lnTo>
                  <a:pt x="23367" y="4157"/>
                </a:lnTo>
                <a:lnTo>
                  <a:pt x="21371" y="3929"/>
                </a:lnTo>
                <a:lnTo>
                  <a:pt x="20860" y="3455"/>
                </a:lnTo>
                <a:lnTo>
                  <a:pt x="20290" y="3018"/>
                </a:lnTo>
                <a:lnTo>
                  <a:pt x="19549" y="2581"/>
                </a:lnTo>
                <a:lnTo>
                  <a:pt x="20004" y="2581"/>
                </a:lnTo>
                <a:lnTo>
                  <a:pt x="20461" y="2638"/>
                </a:lnTo>
                <a:lnTo>
                  <a:pt x="20916" y="2638"/>
                </a:lnTo>
                <a:lnTo>
                  <a:pt x="20346" y="2486"/>
                </a:lnTo>
                <a:lnTo>
                  <a:pt x="19833" y="2373"/>
                </a:lnTo>
                <a:lnTo>
                  <a:pt x="19206" y="2373"/>
                </a:lnTo>
                <a:lnTo>
                  <a:pt x="18693" y="2050"/>
                </a:lnTo>
                <a:lnTo>
                  <a:pt x="18238" y="1841"/>
                </a:lnTo>
                <a:lnTo>
                  <a:pt x="18979" y="2316"/>
                </a:lnTo>
                <a:lnTo>
                  <a:pt x="15902" y="2316"/>
                </a:lnTo>
                <a:lnTo>
                  <a:pt x="14192" y="2581"/>
                </a:lnTo>
                <a:lnTo>
                  <a:pt x="13392" y="2695"/>
                </a:lnTo>
                <a:lnTo>
                  <a:pt x="12595" y="2486"/>
                </a:lnTo>
                <a:lnTo>
                  <a:pt x="12083" y="2202"/>
                </a:lnTo>
                <a:lnTo>
                  <a:pt x="11570" y="1993"/>
                </a:lnTo>
                <a:lnTo>
                  <a:pt x="13108" y="1613"/>
                </a:lnTo>
                <a:lnTo>
                  <a:pt x="14532" y="1347"/>
                </a:lnTo>
                <a:lnTo>
                  <a:pt x="15730" y="1233"/>
                </a:lnTo>
                <a:lnTo>
                  <a:pt x="15160" y="1139"/>
                </a:lnTo>
                <a:lnTo>
                  <a:pt x="14021" y="1233"/>
                </a:lnTo>
                <a:lnTo>
                  <a:pt x="12653" y="1461"/>
                </a:lnTo>
                <a:lnTo>
                  <a:pt x="11284" y="2107"/>
                </a:lnTo>
                <a:lnTo>
                  <a:pt x="11797" y="2316"/>
                </a:lnTo>
                <a:lnTo>
                  <a:pt x="12311" y="2543"/>
                </a:lnTo>
                <a:lnTo>
                  <a:pt x="12709" y="2752"/>
                </a:lnTo>
                <a:lnTo>
                  <a:pt x="8263" y="3455"/>
                </a:lnTo>
                <a:lnTo>
                  <a:pt x="4787" y="4632"/>
                </a:lnTo>
                <a:lnTo>
                  <a:pt x="3476" y="5125"/>
                </a:lnTo>
                <a:lnTo>
                  <a:pt x="3192" y="5239"/>
                </a:lnTo>
                <a:lnTo>
                  <a:pt x="3818" y="4689"/>
                </a:lnTo>
                <a:lnTo>
                  <a:pt x="5413" y="3132"/>
                </a:lnTo>
                <a:lnTo>
                  <a:pt x="7636" y="1841"/>
                </a:lnTo>
                <a:lnTo>
                  <a:pt x="8321" y="1461"/>
                </a:lnTo>
                <a:lnTo>
                  <a:pt x="8663" y="1233"/>
                </a:lnTo>
                <a:lnTo>
                  <a:pt x="9233" y="702"/>
                </a:lnTo>
                <a:lnTo>
                  <a:pt x="8605" y="1025"/>
                </a:lnTo>
                <a:lnTo>
                  <a:pt x="8321" y="1177"/>
                </a:lnTo>
                <a:lnTo>
                  <a:pt x="7808" y="1461"/>
                </a:lnTo>
                <a:lnTo>
                  <a:pt x="7524" y="1613"/>
                </a:lnTo>
                <a:lnTo>
                  <a:pt x="5014" y="3132"/>
                </a:lnTo>
                <a:lnTo>
                  <a:pt x="3419" y="4859"/>
                </a:lnTo>
                <a:lnTo>
                  <a:pt x="3020" y="5296"/>
                </a:lnTo>
                <a:lnTo>
                  <a:pt x="3304" y="4916"/>
                </a:lnTo>
                <a:lnTo>
                  <a:pt x="4104" y="3284"/>
                </a:lnTo>
                <a:lnTo>
                  <a:pt x="5528" y="1727"/>
                </a:lnTo>
                <a:lnTo>
                  <a:pt x="6154" y="1139"/>
                </a:lnTo>
                <a:lnTo>
                  <a:pt x="6440" y="854"/>
                </a:lnTo>
                <a:lnTo>
                  <a:pt x="7066" y="911"/>
                </a:lnTo>
                <a:lnTo>
                  <a:pt x="6668" y="645"/>
                </a:lnTo>
                <a:lnTo>
                  <a:pt x="7294" y="208"/>
                </a:lnTo>
                <a:lnTo>
                  <a:pt x="6668" y="379"/>
                </a:lnTo>
                <a:lnTo>
                  <a:pt x="6384" y="588"/>
                </a:lnTo>
                <a:lnTo>
                  <a:pt x="5755" y="531"/>
                </a:lnTo>
                <a:lnTo>
                  <a:pt x="5073" y="493"/>
                </a:lnTo>
                <a:lnTo>
                  <a:pt x="4444" y="436"/>
                </a:lnTo>
                <a:lnTo>
                  <a:pt x="4615" y="0"/>
                </a:lnTo>
                <a:lnTo>
                  <a:pt x="4217" y="436"/>
                </a:lnTo>
                <a:lnTo>
                  <a:pt x="3703" y="379"/>
                </a:lnTo>
                <a:lnTo>
                  <a:pt x="2108" y="379"/>
                </a:lnTo>
                <a:lnTo>
                  <a:pt x="1709" y="0"/>
                </a:lnTo>
                <a:lnTo>
                  <a:pt x="1709" y="645"/>
                </a:lnTo>
                <a:lnTo>
                  <a:pt x="1824" y="1082"/>
                </a:lnTo>
                <a:lnTo>
                  <a:pt x="1937" y="645"/>
                </a:lnTo>
                <a:lnTo>
                  <a:pt x="2450" y="588"/>
                </a:lnTo>
                <a:lnTo>
                  <a:pt x="3133" y="588"/>
                </a:lnTo>
                <a:lnTo>
                  <a:pt x="3647" y="645"/>
                </a:lnTo>
                <a:lnTo>
                  <a:pt x="4104" y="645"/>
                </a:lnTo>
                <a:lnTo>
                  <a:pt x="3933" y="1025"/>
                </a:lnTo>
                <a:lnTo>
                  <a:pt x="3762" y="1461"/>
                </a:lnTo>
                <a:lnTo>
                  <a:pt x="3818" y="1993"/>
                </a:lnTo>
                <a:lnTo>
                  <a:pt x="3989" y="1518"/>
                </a:lnTo>
                <a:lnTo>
                  <a:pt x="4160" y="1025"/>
                </a:lnTo>
                <a:lnTo>
                  <a:pt x="4331" y="645"/>
                </a:lnTo>
                <a:lnTo>
                  <a:pt x="4958" y="702"/>
                </a:lnTo>
                <a:lnTo>
                  <a:pt x="5528" y="759"/>
                </a:lnTo>
                <a:lnTo>
                  <a:pt x="6154" y="816"/>
                </a:lnTo>
                <a:lnTo>
                  <a:pt x="5584" y="1290"/>
                </a:lnTo>
                <a:lnTo>
                  <a:pt x="5357" y="1556"/>
                </a:lnTo>
                <a:lnTo>
                  <a:pt x="3989" y="3075"/>
                </a:lnTo>
                <a:lnTo>
                  <a:pt x="3304" y="4537"/>
                </a:lnTo>
                <a:lnTo>
                  <a:pt x="3020" y="5125"/>
                </a:lnTo>
                <a:lnTo>
                  <a:pt x="2964" y="4802"/>
                </a:lnTo>
                <a:lnTo>
                  <a:pt x="2906" y="5239"/>
                </a:lnTo>
                <a:lnTo>
                  <a:pt x="2906" y="4802"/>
                </a:lnTo>
                <a:lnTo>
                  <a:pt x="2793" y="3512"/>
                </a:lnTo>
                <a:lnTo>
                  <a:pt x="2336" y="1993"/>
                </a:lnTo>
                <a:lnTo>
                  <a:pt x="2223" y="1518"/>
                </a:lnTo>
                <a:lnTo>
                  <a:pt x="2108" y="2050"/>
                </a:lnTo>
                <a:lnTo>
                  <a:pt x="2507" y="3398"/>
                </a:lnTo>
                <a:lnTo>
                  <a:pt x="2734" y="4632"/>
                </a:lnTo>
                <a:lnTo>
                  <a:pt x="2849" y="5125"/>
                </a:lnTo>
                <a:lnTo>
                  <a:pt x="2622" y="4537"/>
                </a:lnTo>
                <a:lnTo>
                  <a:pt x="1937" y="3018"/>
                </a:lnTo>
                <a:lnTo>
                  <a:pt x="513" y="1613"/>
                </a:lnTo>
                <a:lnTo>
                  <a:pt x="0" y="1461"/>
                </a:lnTo>
                <a:lnTo>
                  <a:pt x="342" y="1784"/>
                </a:lnTo>
                <a:lnTo>
                  <a:pt x="1824" y="3227"/>
                </a:lnTo>
                <a:lnTo>
                  <a:pt x="2563" y="4859"/>
                </a:lnTo>
                <a:lnTo>
                  <a:pt x="2849" y="5296"/>
                </a:lnTo>
                <a:lnTo>
                  <a:pt x="2906" y="5619"/>
                </a:lnTo>
                <a:lnTo>
                  <a:pt x="2964" y="6416"/>
                </a:lnTo>
                <a:lnTo>
                  <a:pt x="3248" y="9112"/>
                </a:lnTo>
                <a:lnTo>
                  <a:pt x="3133" y="6264"/>
                </a:lnTo>
                <a:lnTo>
                  <a:pt x="2964" y="5562"/>
                </a:lnTo>
                <a:lnTo>
                  <a:pt x="3248" y="6264"/>
                </a:lnTo>
                <a:lnTo>
                  <a:pt x="4388" y="8903"/>
                </a:lnTo>
                <a:lnTo>
                  <a:pt x="5870" y="13117"/>
                </a:lnTo>
                <a:lnTo>
                  <a:pt x="5244" y="13174"/>
                </a:lnTo>
                <a:lnTo>
                  <a:pt x="4674" y="13212"/>
                </a:lnTo>
                <a:lnTo>
                  <a:pt x="4046" y="13269"/>
                </a:lnTo>
                <a:lnTo>
                  <a:pt x="4730" y="13535"/>
                </a:lnTo>
                <a:lnTo>
                  <a:pt x="5357" y="13497"/>
                </a:lnTo>
                <a:lnTo>
                  <a:pt x="5927" y="13383"/>
                </a:lnTo>
                <a:lnTo>
                  <a:pt x="6269" y="13061"/>
                </a:lnTo>
                <a:lnTo>
                  <a:pt x="4787" y="9169"/>
                </a:lnTo>
                <a:lnTo>
                  <a:pt x="3647" y="6644"/>
                </a:lnTo>
                <a:lnTo>
                  <a:pt x="3133" y="5714"/>
                </a:lnTo>
                <a:lnTo>
                  <a:pt x="3762" y="6587"/>
                </a:lnTo>
                <a:lnTo>
                  <a:pt x="5584" y="9017"/>
                </a:lnTo>
                <a:lnTo>
                  <a:pt x="7922" y="12795"/>
                </a:lnTo>
                <a:lnTo>
                  <a:pt x="8321" y="12681"/>
                </a:lnTo>
                <a:lnTo>
                  <a:pt x="5755" y="8846"/>
                </a:lnTo>
                <a:lnTo>
                  <a:pt x="3818" y="6359"/>
                </a:lnTo>
                <a:lnTo>
                  <a:pt x="3192" y="5619"/>
                </a:lnTo>
                <a:lnTo>
                  <a:pt x="3933" y="6321"/>
                </a:lnTo>
                <a:lnTo>
                  <a:pt x="3304" y="5619"/>
                </a:lnTo>
                <a:lnTo>
                  <a:pt x="4331" y="6264"/>
                </a:lnTo>
                <a:lnTo>
                  <a:pt x="3363" y="5619"/>
                </a:lnTo>
                <a:lnTo>
                  <a:pt x="4674" y="6150"/>
                </a:lnTo>
                <a:lnTo>
                  <a:pt x="8377" y="7669"/>
                </a:lnTo>
                <a:lnTo>
                  <a:pt x="13451" y="10688"/>
                </a:lnTo>
                <a:lnTo>
                  <a:pt x="12653" y="11162"/>
                </a:lnTo>
                <a:lnTo>
                  <a:pt x="12196" y="11390"/>
                </a:lnTo>
                <a:lnTo>
                  <a:pt x="11854" y="11542"/>
                </a:lnTo>
                <a:lnTo>
                  <a:pt x="11398" y="11770"/>
                </a:lnTo>
                <a:lnTo>
                  <a:pt x="10885" y="11921"/>
                </a:lnTo>
                <a:lnTo>
                  <a:pt x="10373" y="12149"/>
                </a:lnTo>
                <a:lnTo>
                  <a:pt x="10202" y="12472"/>
                </a:lnTo>
                <a:lnTo>
                  <a:pt x="11342" y="13706"/>
                </a:lnTo>
                <a:lnTo>
                  <a:pt x="12538" y="15054"/>
                </a:lnTo>
                <a:lnTo>
                  <a:pt x="13849" y="16611"/>
                </a:lnTo>
                <a:lnTo>
                  <a:pt x="14248" y="17161"/>
                </a:lnTo>
                <a:lnTo>
                  <a:pt x="14476" y="17427"/>
                </a:lnTo>
                <a:lnTo>
                  <a:pt x="13563" y="17693"/>
                </a:lnTo>
                <a:lnTo>
                  <a:pt x="12595" y="17977"/>
                </a:lnTo>
                <a:lnTo>
                  <a:pt x="11797" y="18509"/>
                </a:lnTo>
                <a:lnTo>
                  <a:pt x="12822" y="18300"/>
                </a:lnTo>
                <a:lnTo>
                  <a:pt x="13793" y="18015"/>
                </a:lnTo>
                <a:lnTo>
                  <a:pt x="14703" y="17693"/>
                </a:lnTo>
                <a:lnTo>
                  <a:pt x="16357" y="19800"/>
                </a:lnTo>
                <a:lnTo>
                  <a:pt x="18067" y="22116"/>
                </a:lnTo>
                <a:lnTo>
                  <a:pt x="19776" y="24717"/>
                </a:lnTo>
                <a:lnTo>
                  <a:pt x="18465" y="25191"/>
                </a:lnTo>
                <a:lnTo>
                  <a:pt x="17098" y="25571"/>
                </a:lnTo>
                <a:lnTo>
                  <a:pt x="15672" y="25901"/>
                </a:lnTo>
                <a:lnTo>
                  <a:pt x="15102" y="26010"/>
                </a:lnTo>
                <a:lnTo>
                  <a:pt x="13678" y="26334"/>
                </a:lnTo>
                <a:lnTo>
                  <a:pt x="12196" y="26604"/>
                </a:lnTo>
                <a:lnTo>
                  <a:pt x="10714" y="26820"/>
                </a:lnTo>
                <a:lnTo>
                  <a:pt x="10202" y="27304"/>
                </a:lnTo>
                <a:lnTo>
                  <a:pt x="10943" y="29949"/>
                </a:lnTo>
                <a:lnTo>
                  <a:pt x="10828" y="27251"/>
                </a:lnTo>
                <a:lnTo>
                  <a:pt x="12367" y="27035"/>
                </a:lnTo>
                <a:lnTo>
                  <a:pt x="13849" y="26765"/>
                </a:lnTo>
                <a:lnTo>
                  <a:pt x="15332" y="26442"/>
                </a:lnTo>
                <a:lnTo>
                  <a:pt x="16472" y="28924"/>
                </a:lnTo>
                <a:lnTo>
                  <a:pt x="17668" y="31623"/>
                </a:lnTo>
                <a:lnTo>
                  <a:pt x="18751" y="34537"/>
                </a:lnTo>
                <a:lnTo>
                  <a:pt x="19321" y="34374"/>
                </a:lnTo>
                <a:lnTo>
                  <a:pt x="18238" y="31515"/>
                </a:lnTo>
                <a:lnTo>
                  <a:pt x="17041" y="28815"/>
                </a:lnTo>
                <a:lnTo>
                  <a:pt x="15843" y="26334"/>
                </a:lnTo>
                <a:lnTo>
                  <a:pt x="17269" y="25956"/>
                </a:lnTo>
                <a:lnTo>
                  <a:pt x="18693" y="25571"/>
                </a:lnTo>
                <a:lnTo>
                  <a:pt x="20062" y="25096"/>
                </a:lnTo>
                <a:lnTo>
                  <a:pt x="21601" y="27468"/>
                </a:lnTo>
                <a:lnTo>
                  <a:pt x="23140" y="30057"/>
                </a:lnTo>
                <a:lnTo>
                  <a:pt x="22113" y="27304"/>
                </a:lnTo>
                <a:lnTo>
                  <a:pt x="20574" y="24869"/>
                </a:lnTo>
                <a:lnTo>
                  <a:pt x="21144" y="24660"/>
                </a:lnTo>
                <a:lnTo>
                  <a:pt x="21714" y="24451"/>
                </a:lnTo>
                <a:lnTo>
                  <a:pt x="22284" y="24223"/>
                </a:lnTo>
                <a:lnTo>
                  <a:pt x="22969" y="23957"/>
                </a:lnTo>
                <a:lnTo>
                  <a:pt x="23595" y="23635"/>
                </a:lnTo>
                <a:lnTo>
                  <a:pt x="24221" y="23312"/>
                </a:lnTo>
                <a:lnTo>
                  <a:pt x="26161" y="25533"/>
                </a:lnTo>
                <a:lnTo>
                  <a:pt x="28042" y="28007"/>
                </a:lnTo>
                <a:lnTo>
                  <a:pt x="29864" y="30596"/>
                </a:lnTo>
                <a:lnTo>
                  <a:pt x="30321" y="30382"/>
                </a:lnTo>
                <a:lnTo>
                  <a:pt x="28497" y="27737"/>
                </a:lnTo>
                <a:lnTo>
                  <a:pt x="26616" y="25305"/>
                </a:lnTo>
                <a:lnTo>
                  <a:pt x="24678" y="23103"/>
                </a:lnTo>
                <a:lnTo>
                  <a:pt x="25762" y="22496"/>
                </a:lnTo>
                <a:lnTo>
                  <a:pt x="26787" y="21907"/>
                </a:lnTo>
                <a:lnTo>
                  <a:pt x="27756" y="21205"/>
                </a:lnTo>
                <a:lnTo>
                  <a:pt x="29921" y="23198"/>
                </a:lnTo>
                <a:lnTo>
                  <a:pt x="32144" y="25476"/>
                </a:lnTo>
                <a:lnTo>
                  <a:pt x="30263" y="22932"/>
                </a:lnTo>
                <a:lnTo>
                  <a:pt x="28042" y="20939"/>
                </a:lnTo>
                <a:lnTo>
                  <a:pt x="28781" y="20350"/>
                </a:lnTo>
                <a:lnTo>
                  <a:pt x="29465" y="19211"/>
                </a:lnTo>
                <a:lnTo>
                  <a:pt x="28668" y="19971"/>
                </a:lnTo>
                <a:lnTo>
                  <a:pt x="27756" y="20673"/>
                </a:lnTo>
                <a:lnTo>
                  <a:pt x="25305" y="18452"/>
                </a:lnTo>
                <a:lnTo>
                  <a:pt x="22797" y="16516"/>
                </a:lnTo>
                <a:lnTo>
                  <a:pt x="20461" y="14845"/>
                </a:lnTo>
                <a:lnTo>
                  <a:pt x="22511" y="16724"/>
                </a:lnTo>
                <a:lnTo>
                  <a:pt x="24962" y="18680"/>
                </a:lnTo>
                <a:lnTo>
                  <a:pt x="27413" y="20939"/>
                </a:lnTo>
                <a:lnTo>
                  <a:pt x="26501" y="21641"/>
                </a:lnTo>
                <a:lnTo>
                  <a:pt x="25476" y="22230"/>
                </a:lnTo>
                <a:lnTo>
                  <a:pt x="24392" y="22818"/>
                </a:lnTo>
                <a:lnTo>
                  <a:pt x="23994" y="23046"/>
                </a:lnTo>
                <a:lnTo>
                  <a:pt x="23367" y="23312"/>
                </a:lnTo>
                <a:lnTo>
                  <a:pt x="22741" y="23578"/>
                </a:lnTo>
                <a:lnTo>
                  <a:pt x="22113" y="23843"/>
                </a:lnTo>
                <a:lnTo>
                  <a:pt x="21543" y="24071"/>
                </a:lnTo>
                <a:lnTo>
                  <a:pt x="20916" y="24337"/>
                </a:lnTo>
                <a:lnTo>
                  <a:pt x="20290" y="24546"/>
                </a:lnTo>
                <a:lnTo>
                  <a:pt x="18580" y="21964"/>
                </a:lnTo>
                <a:lnTo>
                  <a:pt x="16812" y="19591"/>
                </a:lnTo>
                <a:lnTo>
                  <a:pt x="15160" y="17541"/>
                </a:lnTo>
                <a:lnTo>
                  <a:pt x="15787" y="16952"/>
                </a:lnTo>
                <a:lnTo>
                  <a:pt x="14933" y="17275"/>
                </a:lnTo>
                <a:lnTo>
                  <a:pt x="14419" y="16667"/>
                </a:lnTo>
                <a:lnTo>
                  <a:pt x="14192" y="16345"/>
                </a:lnTo>
                <a:lnTo>
                  <a:pt x="12937" y="14845"/>
                </a:lnTo>
                <a:lnTo>
                  <a:pt x="11741" y="13535"/>
                </a:lnTo>
                <a:lnTo>
                  <a:pt x="10601" y="12358"/>
                </a:lnTo>
                <a:lnTo>
                  <a:pt x="11112" y="12149"/>
                </a:lnTo>
                <a:lnTo>
                  <a:pt x="11626" y="11921"/>
                </a:lnTo>
                <a:lnTo>
                  <a:pt x="12083" y="11713"/>
                </a:lnTo>
                <a:lnTo>
                  <a:pt x="13223" y="12624"/>
                </a:lnTo>
                <a:lnTo>
                  <a:pt x="14476" y="13649"/>
                </a:lnTo>
                <a:lnTo>
                  <a:pt x="15730" y="14788"/>
                </a:lnTo>
                <a:lnTo>
                  <a:pt x="16300" y="15225"/>
                </a:lnTo>
                <a:lnTo>
                  <a:pt x="16870" y="15756"/>
                </a:lnTo>
                <a:lnTo>
                  <a:pt x="17440" y="16288"/>
                </a:lnTo>
                <a:lnTo>
                  <a:pt x="17668" y="16516"/>
                </a:lnTo>
                <a:lnTo>
                  <a:pt x="17839" y="16079"/>
                </a:lnTo>
                <a:lnTo>
                  <a:pt x="17213" y="15547"/>
                </a:lnTo>
                <a:lnTo>
                  <a:pt x="16584" y="14997"/>
                </a:lnTo>
                <a:lnTo>
                  <a:pt x="16014" y="14465"/>
                </a:lnTo>
                <a:lnTo>
                  <a:pt x="14762" y="13383"/>
                </a:lnTo>
                <a:lnTo>
                  <a:pt x="13563" y="12415"/>
                </a:lnTo>
                <a:lnTo>
                  <a:pt x="12424" y="11542"/>
                </a:lnTo>
                <a:lnTo>
                  <a:pt x="12881" y="11333"/>
                </a:lnTo>
                <a:lnTo>
                  <a:pt x="13678" y="10782"/>
                </a:lnTo>
                <a:lnTo>
                  <a:pt x="14647" y="11390"/>
                </a:lnTo>
                <a:lnTo>
                  <a:pt x="15616" y="11978"/>
                </a:lnTo>
                <a:lnTo>
                  <a:pt x="14874" y="11162"/>
                </a:lnTo>
                <a:lnTo>
                  <a:pt x="13906" y="10631"/>
                </a:lnTo>
                <a:lnTo>
                  <a:pt x="14419" y="10251"/>
                </a:lnTo>
                <a:lnTo>
                  <a:pt x="14933" y="9719"/>
                </a:lnTo>
                <a:lnTo>
                  <a:pt x="15559" y="9985"/>
                </a:lnTo>
                <a:lnTo>
                  <a:pt x="15730" y="9757"/>
                </a:lnTo>
                <a:lnTo>
                  <a:pt x="15102" y="9492"/>
                </a:lnTo>
                <a:lnTo>
                  <a:pt x="15559" y="8846"/>
                </a:lnTo>
                <a:lnTo>
                  <a:pt x="16073" y="8637"/>
                </a:lnTo>
                <a:lnTo>
                  <a:pt x="15559" y="8466"/>
                </a:lnTo>
                <a:lnTo>
                  <a:pt x="15217" y="9112"/>
                </a:lnTo>
                <a:lnTo>
                  <a:pt x="14933" y="9435"/>
                </a:lnTo>
                <a:lnTo>
                  <a:pt x="14762" y="9605"/>
                </a:lnTo>
                <a:lnTo>
                  <a:pt x="14248" y="10099"/>
                </a:lnTo>
                <a:lnTo>
                  <a:pt x="13793" y="10422"/>
                </a:lnTo>
                <a:lnTo>
                  <a:pt x="8434" y="7441"/>
                </a:lnTo>
                <a:lnTo>
                  <a:pt x="4559" y="5942"/>
                </a:lnTo>
                <a:lnTo>
                  <a:pt x="3304" y="5505"/>
                </a:lnTo>
                <a:lnTo>
                  <a:pt x="4615" y="5885"/>
                </a:lnTo>
                <a:lnTo>
                  <a:pt x="3363" y="5448"/>
                </a:lnTo>
                <a:lnTo>
                  <a:pt x="4615" y="5505"/>
                </a:lnTo>
                <a:lnTo>
                  <a:pt x="8549" y="5771"/>
                </a:lnTo>
                <a:lnTo>
                  <a:pt x="14133" y="6910"/>
                </a:lnTo>
                <a:lnTo>
                  <a:pt x="14703" y="7005"/>
                </a:lnTo>
                <a:lnTo>
                  <a:pt x="15332" y="7175"/>
                </a:lnTo>
                <a:lnTo>
                  <a:pt x="15958" y="7346"/>
                </a:lnTo>
                <a:close/>
              </a:path>
            </a:pathLst>
          </a:custGeom>
          <a:solidFill>
            <a:srgbClr val="E4EBF7"/>
          </a:solidFill>
        </p:spPr>
        <p:txBody>
          <a:bodyPr wrap="square" lIns="0" tIns="0" rIns="0" bIns="0" rtlCol="0">
            <a:noAutofit/>
          </a:bodyPr>
          <a:lstStyle/>
          <a:p>
            <a:endParaRPr/>
          </a:p>
        </p:txBody>
      </p:sp>
      <p:sp>
        <p:nvSpPr>
          <p:cNvPr id="761" name="object 761"/>
          <p:cNvSpPr/>
          <p:nvPr/>
        </p:nvSpPr>
        <p:spPr>
          <a:xfrm>
            <a:off x="403699" y="692453"/>
            <a:ext cx="14933" cy="11485"/>
          </a:xfrm>
          <a:custGeom>
            <a:avLst/>
            <a:gdLst/>
            <a:ahLst/>
            <a:cxnLst/>
            <a:rect l="l" t="t" r="r" b="b"/>
            <a:pathLst>
              <a:path w="14933" h="11485">
                <a:moveTo>
                  <a:pt x="8035" y="2429"/>
                </a:moveTo>
                <a:lnTo>
                  <a:pt x="9006" y="2050"/>
                </a:lnTo>
                <a:lnTo>
                  <a:pt x="9975" y="1727"/>
                </a:lnTo>
                <a:lnTo>
                  <a:pt x="9689" y="2107"/>
                </a:lnTo>
                <a:lnTo>
                  <a:pt x="9346" y="2429"/>
                </a:lnTo>
                <a:lnTo>
                  <a:pt x="9119" y="2866"/>
                </a:lnTo>
                <a:lnTo>
                  <a:pt x="8776" y="3284"/>
                </a:lnTo>
                <a:lnTo>
                  <a:pt x="8549" y="3777"/>
                </a:lnTo>
                <a:lnTo>
                  <a:pt x="8321" y="4309"/>
                </a:lnTo>
                <a:lnTo>
                  <a:pt x="5586" y="5391"/>
                </a:lnTo>
                <a:lnTo>
                  <a:pt x="3077" y="6739"/>
                </a:lnTo>
                <a:lnTo>
                  <a:pt x="797" y="8144"/>
                </a:lnTo>
                <a:lnTo>
                  <a:pt x="968" y="7764"/>
                </a:lnTo>
                <a:lnTo>
                  <a:pt x="626" y="8314"/>
                </a:lnTo>
                <a:lnTo>
                  <a:pt x="342" y="8846"/>
                </a:lnTo>
                <a:lnTo>
                  <a:pt x="56" y="9397"/>
                </a:lnTo>
                <a:lnTo>
                  <a:pt x="342" y="9435"/>
                </a:lnTo>
                <a:lnTo>
                  <a:pt x="684" y="8523"/>
                </a:lnTo>
                <a:lnTo>
                  <a:pt x="2906" y="7062"/>
                </a:lnTo>
                <a:lnTo>
                  <a:pt x="5415" y="5714"/>
                </a:lnTo>
                <a:lnTo>
                  <a:pt x="8206" y="4594"/>
                </a:lnTo>
                <a:lnTo>
                  <a:pt x="7922" y="5334"/>
                </a:lnTo>
                <a:lnTo>
                  <a:pt x="7751" y="6093"/>
                </a:lnTo>
                <a:lnTo>
                  <a:pt x="7695" y="6910"/>
                </a:lnTo>
                <a:lnTo>
                  <a:pt x="5643" y="7935"/>
                </a:lnTo>
                <a:lnTo>
                  <a:pt x="3590" y="9112"/>
                </a:lnTo>
                <a:lnTo>
                  <a:pt x="1538" y="10460"/>
                </a:lnTo>
                <a:lnTo>
                  <a:pt x="1027" y="10782"/>
                </a:lnTo>
                <a:lnTo>
                  <a:pt x="513" y="11162"/>
                </a:lnTo>
                <a:lnTo>
                  <a:pt x="0" y="11485"/>
                </a:lnTo>
                <a:lnTo>
                  <a:pt x="569" y="11485"/>
                </a:lnTo>
                <a:lnTo>
                  <a:pt x="1139" y="11124"/>
                </a:lnTo>
                <a:lnTo>
                  <a:pt x="1709" y="10744"/>
                </a:lnTo>
                <a:lnTo>
                  <a:pt x="3705" y="9397"/>
                </a:lnTo>
                <a:lnTo>
                  <a:pt x="5699" y="8258"/>
                </a:lnTo>
                <a:lnTo>
                  <a:pt x="7695" y="7232"/>
                </a:lnTo>
                <a:lnTo>
                  <a:pt x="7695" y="8030"/>
                </a:lnTo>
                <a:lnTo>
                  <a:pt x="7808" y="8846"/>
                </a:lnTo>
                <a:lnTo>
                  <a:pt x="8094" y="9662"/>
                </a:lnTo>
                <a:lnTo>
                  <a:pt x="8094" y="6739"/>
                </a:lnTo>
                <a:lnTo>
                  <a:pt x="8150" y="5941"/>
                </a:lnTo>
                <a:lnTo>
                  <a:pt x="8377" y="5125"/>
                </a:lnTo>
                <a:lnTo>
                  <a:pt x="8663" y="4423"/>
                </a:lnTo>
                <a:lnTo>
                  <a:pt x="8776" y="4157"/>
                </a:lnTo>
                <a:lnTo>
                  <a:pt x="8947" y="3720"/>
                </a:lnTo>
                <a:lnTo>
                  <a:pt x="9175" y="3341"/>
                </a:lnTo>
                <a:lnTo>
                  <a:pt x="9405" y="3018"/>
                </a:lnTo>
                <a:lnTo>
                  <a:pt x="9745" y="2486"/>
                </a:lnTo>
                <a:lnTo>
                  <a:pt x="10146" y="1993"/>
                </a:lnTo>
                <a:lnTo>
                  <a:pt x="10544" y="1518"/>
                </a:lnTo>
                <a:lnTo>
                  <a:pt x="12595" y="854"/>
                </a:lnTo>
                <a:lnTo>
                  <a:pt x="14874" y="265"/>
                </a:lnTo>
                <a:lnTo>
                  <a:pt x="14933" y="0"/>
                </a:lnTo>
                <a:lnTo>
                  <a:pt x="12824" y="588"/>
                </a:lnTo>
                <a:lnTo>
                  <a:pt x="10828" y="1177"/>
                </a:lnTo>
                <a:lnTo>
                  <a:pt x="11227" y="759"/>
                </a:lnTo>
                <a:lnTo>
                  <a:pt x="11684" y="379"/>
                </a:lnTo>
                <a:lnTo>
                  <a:pt x="11056" y="531"/>
                </a:lnTo>
                <a:lnTo>
                  <a:pt x="10486" y="1139"/>
                </a:lnTo>
                <a:lnTo>
                  <a:pt x="10202" y="1404"/>
                </a:lnTo>
                <a:lnTo>
                  <a:pt x="9517" y="1670"/>
                </a:lnTo>
                <a:lnTo>
                  <a:pt x="8835" y="1879"/>
                </a:lnTo>
                <a:lnTo>
                  <a:pt x="8206" y="2164"/>
                </a:lnTo>
                <a:lnTo>
                  <a:pt x="7524" y="2581"/>
                </a:lnTo>
                <a:lnTo>
                  <a:pt x="7181" y="2809"/>
                </a:lnTo>
                <a:lnTo>
                  <a:pt x="8035" y="2429"/>
                </a:lnTo>
                <a:close/>
              </a:path>
            </a:pathLst>
          </a:custGeom>
          <a:solidFill>
            <a:srgbClr val="E4EBF7"/>
          </a:solidFill>
        </p:spPr>
        <p:txBody>
          <a:bodyPr wrap="square" lIns="0" tIns="0" rIns="0" bIns="0" rtlCol="0">
            <a:noAutofit/>
          </a:bodyPr>
          <a:lstStyle/>
          <a:p>
            <a:endParaRPr/>
          </a:p>
        </p:txBody>
      </p:sp>
      <p:sp>
        <p:nvSpPr>
          <p:cNvPr id="762" name="object 762"/>
          <p:cNvSpPr/>
          <p:nvPr/>
        </p:nvSpPr>
        <p:spPr>
          <a:xfrm>
            <a:off x="441543" y="689587"/>
            <a:ext cx="32202" cy="8428"/>
          </a:xfrm>
          <a:custGeom>
            <a:avLst/>
            <a:gdLst/>
            <a:ahLst/>
            <a:cxnLst/>
            <a:rect l="l" t="t" r="r" b="b"/>
            <a:pathLst>
              <a:path w="32202" h="8428">
                <a:moveTo>
                  <a:pt x="25307" y="3075"/>
                </a:moveTo>
                <a:lnTo>
                  <a:pt x="25989" y="3682"/>
                </a:lnTo>
                <a:lnTo>
                  <a:pt x="26616" y="4423"/>
                </a:lnTo>
                <a:lnTo>
                  <a:pt x="24678" y="3720"/>
                </a:lnTo>
                <a:lnTo>
                  <a:pt x="22570" y="3132"/>
                </a:lnTo>
                <a:lnTo>
                  <a:pt x="20290" y="2752"/>
                </a:lnTo>
                <a:lnTo>
                  <a:pt x="19720" y="2657"/>
                </a:lnTo>
                <a:lnTo>
                  <a:pt x="19492" y="2600"/>
                </a:lnTo>
                <a:lnTo>
                  <a:pt x="19206" y="2164"/>
                </a:lnTo>
                <a:lnTo>
                  <a:pt x="18808" y="1670"/>
                </a:lnTo>
                <a:lnTo>
                  <a:pt x="18353" y="1252"/>
                </a:lnTo>
                <a:lnTo>
                  <a:pt x="18695" y="1670"/>
                </a:lnTo>
                <a:lnTo>
                  <a:pt x="19094" y="2164"/>
                </a:lnTo>
                <a:lnTo>
                  <a:pt x="19378" y="2600"/>
                </a:lnTo>
                <a:lnTo>
                  <a:pt x="16758" y="2107"/>
                </a:lnTo>
                <a:lnTo>
                  <a:pt x="14248" y="1898"/>
                </a:lnTo>
                <a:lnTo>
                  <a:pt x="11968" y="1784"/>
                </a:lnTo>
                <a:lnTo>
                  <a:pt x="11570" y="1195"/>
                </a:lnTo>
                <a:lnTo>
                  <a:pt x="11227" y="930"/>
                </a:lnTo>
                <a:lnTo>
                  <a:pt x="12538" y="873"/>
                </a:lnTo>
                <a:lnTo>
                  <a:pt x="13849" y="930"/>
                </a:lnTo>
                <a:lnTo>
                  <a:pt x="15275" y="968"/>
                </a:lnTo>
                <a:lnTo>
                  <a:pt x="16244" y="1025"/>
                </a:lnTo>
                <a:lnTo>
                  <a:pt x="15275" y="759"/>
                </a:lnTo>
                <a:lnTo>
                  <a:pt x="13793" y="645"/>
                </a:lnTo>
                <a:lnTo>
                  <a:pt x="12367" y="645"/>
                </a:lnTo>
                <a:lnTo>
                  <a:pt x="11000" y="702"/>
                </a:lnTo>
                <a:lnTo>
                  <a:pt x="10488" y="265"/>
                </a:lnTo>
                <a:lnTo>
                  <a:pt x="10031" y="0"/>
                </a:lnTo>
                <a:lnTo>
                  <a:pt x="9747" y="0"/>
                </a:lnTo>
                <a:lnTo>
                  <a:pt x="10317" y="322"/>
                </a:lnTo>
                <a:lnTo>
                  <a:pt x="10772" y="702"/>
                </a:lnTo>
                <a:lnTo>
                  <a:pt x="11058" y="930"/>
                </a:lnTo>
                <a:lnTo>
                  <a:pt x="11628" y="1461"/>
                </a:lnTo>
                <a:lnTo>
                  <a:pt x="11856" y="1727"/>
                </a:lnTo>
                <a:lnTo>
                  <a:pt x="5244" y="1461"/>
                </a:lnTo>
                <a:lnTo>
                  <a:pt x="457" y="2278"/>
                </a:lnTo>
                <a:lnTo>
                  <a:pt x="0" y="2429"/>
                </a:lnTo>
                <a:lnTo>
                  <a:pt x="1311" y="2278"/>
                </a:lnTo>
                <a:lnTo>
                  <a:pt x="5929" y="1632"/>
                </a:lnTo>
                <a:lnTo>
                  <a:pt x="11968" y="1955"/>
                </a:lnTo>
                <a:lnTo>
                  <a:pt x="12254" y="2373"/>
                </a:lnTo>
                <a:lnTo>
                  <a:pt x="12538" y="2980"/>
                </a:lnTo>
                <a:lnTo>
                  <a:pt x="12367" y="2373"/>
                </a:lnTo>
                <a:lnTo>
                  <a:pt x="12140" y="1993"/>
                </a:lnTo>
                <a:lnTo>
                  <a:pt x="14419" y="2107"/>
                </a:lnTo>
                <a:lnTo>
                  <a:pt x="16927" y="2373"/>
                </a:lnTo>
                <a:lnTo>
                  <a:pt x="19549" y="2866"/>
                </a:lnTo>
                <a:lnTo>
                  <a:pt x="20062" y="3569"/>
                </a:lnTo>
                <a:lnTo>
                  <a:pt x="19664" y="2866"/>
                </a:lnTo>
                <a:lnTo>
                  <a:pt x="20234" y="2980"/>
                </a:lnTo>
                <a:lnTo>
                  <a:pt x="22626" y="3398"/>
                </a:lnTo>
                <a:lnTo>
                  <a:pt x="24850" y="4005"/>
                </a:lnTo>
                <a:lnTo>
                  <a:pt x="26845" y="4746"/>
                </a:lnTo>
                <a:lnTo>
                  <a:pt x="27415" y="5448"/>
                </a:lnTo>
                <a:lnTo>
                  <a:pt x="27927" y="6264"/>
                </a:lnTo>
                <a:lnTo>
                  <a:pt x="28336" y="7138"/>
                </a:lnTo>
                <a:lnTo>
                  <a:pt x="25647" y="6055"/>
                </a:lnTo>
                <a:lnTo>
                  <a:pt x="22969" y="5239"/>
                </a:lnTo>
                <a:lnTo>
                  <a:pt x="20461" y="4537"/>
                </a:lnTo>
                <a:lnTo>
                  <a:pt x="20461" y="4802"/>
                </a:lnTo>
                <a:lnTo>
                  <a:pt x="23083" y="5448"/>
                </a:lnTo>
                <a:lnTo>
                  <a:pt x="25705" y="6321"/>
                </a:lnTo>
                <a:lnTo>
                  <a:pt x="28436" y="7460"/>
                </a:lnTo>
                <a:lnTo>
                  <a:pt x="28618" y="7935"/>
                </a:lnTo>
                <a:lnTo>
                  <a:pt x="28779" y="8428"/>
                </a:lnTo>
                <a:lnTo>
                  <a:pt x="29121" y="7460"/>
                </a:lnTo>
                <a:lnTo>
                  <a:pt x="28718" y="7346"/>
                </a:lnTo>
                <a:lnTo>
                  <a:pt x="28376" y="6435"/>
                </a:lnTo>
                <a:lnTo>
                  <a:pt x="27927" y="5619"/>
                </a:lnTo>
                <a:lnTo>
                  <a:pt x="27357" y="4916"/>
                </a:lnTo>
                <a:lnTo>
                  <a:pt x="29182" y="5619"/>
                </a:lnTo>
                <a:lnTo>
                  <a:pt x="30833" y="6321"/>
                </a:lnTo>
                <a:lnTo>
                  <a:pt x="32202" y="7081"/>
                </a:lnTo>
                <a:lnTo>
                  <a:pt x="31518" y="6530"/>
                </a:lnTo>
                <a:lnTo>
                  <a:pt x="31115" y="6321"/>
                </a:lnTo>
                <a:lnTo>
                  <a:pt x="29927" y="5733"/>
                </a:lnTo>
                <a:lnTo>
                  <a:pt x="28618" y="5125"/>
                </a:lnTo>
                <a:lnTo>
                  <a:pt x="27129" y="4594"/>
                </a:lnTo>
                <a:lnTo>
                  <a:pt x="26674" y="4005"/>
                </a:lnTo>
                <a:lnTo>
                  <a:pt x="26161" y="3512"/>
                </a:lnTo>
                <a:lnTo>
                  <a:pt x="25647" y="3075"/>
                </a:lnTo>
                <a:lnTo>
                  <a:pt x="24964" y="2695"/>
                </a:lnTo>
                <a:lnTo>
                  <a:pt x="24622" y="2543"/>
                </a:lnTo>
                <a:lnTo>
                  <a:pt x="25307" y="3075"/>
                </a:lnTo>
                <a:close/>
              </a:path>
            </a:pathLst>
          </a:custGeom>
          <a:solidFill>
            <a:srgbClr val="E4EBF7"/>
          </a:solidFill>
        </p:spPr>
        <p:txBody>
          <a:bodyPr wrap="square" lIns="0" tIns="0" rIns="0" bIns="0" rtlCol="0">
            <a:noAutofit/>
          </a:bodyPr>
          <a:lstStyle/>
          <a:p>
            <a:endParaRPr/>
          </a:p>
        </p:txBody>
      </p:sp>
      <p:sp>
        <p:nvSpPr>
          <p:cNvPr id="763" name="object 763"/>
          <p:cNvSpPr/>
          <p:nvPr/>
        </p:nvSpPr>
        <p:spPr>
          <a:xfrm>
            <a:off x="441602" y="692074"/>
            <a:ext cx="37441" cy="17598"/>
          </a:xfrm>
          <a:custGeom>
            <a:avLst/>
            <a:gdLst/>
            <a:ahLst/>
            <a:cxnLst/>
            <a:rect l="l" t="t" r="r" b="b"/>
            <a:pathLst>
              <a:path w="37441" h="17598">
                <a:moveTo>
                  <a:pt x="14305" y="11067"/>
                </a:moveTo>
                <a:lnTo>
                  <a:pt x="16357" y="12947"/>
                </a:lnTo>
                <a:lnTo>
                  <a:pt x="18465" y="15168"/>
                </a:lnTo>
                <a:lnTo>
                  <a:pt x="20630" y="17598"/>
                </a:lnTo>
                <a:lnTo>
                  <a:pt x="21029" y="17370"/>
                </a:lnTo>
                <a:lnTo>
                  <a:pt x="18920" y="14902"/>
                </a:lnTo>
                <a:lnTo>
                  <a:pt x="16755" y="12738"/>
                </a:lnTo>
                <a:lnTo>
                  <a:pt x="14703" y="10839"/>
                </a:lnTo>
                <a:lnTo>
                  <a:pt x="15444" y="10479"/>
                </a:lnTo>
                <a:lnTo>
                  <a:pt x="16186" y="10042"/>
                </a:lnTo>
                <a:lnTo>
                  <a:pt x="16812" y="9605"/>
                </a:lnTo>
                <a:lnTo>
                  <a:pt x="19148" y="11276"/>
                </a:lnTo>
                <a:lnTo>
                  <a:pt x="17098" y="9397"/>
                </a:lnTo>
                <a:lnTo>
                  <a:pt x="17668" y="8960"/>
                </a:lnTo>
                <a:lnTo>
                  <a:pt x="18067" y="8580"/>
                </a:lnTo>
                <a:lnTo>
                  <a:pt x="18465" y="8201"/>
                </a:lnTo>
                <a:lnTo>
                  <a:pt x="18808" y="7878"/>
                </a:lnTo>
                <a:lnTo>
                  <a:pt x="21371" y="9283"/>
                </a:lnTo>
                <a:lnTo>
                  <a:pt x="18979" y="7612"/>
                </a:lnTo>
                <a:lnTo>
                  <a:pt x="19434" y="7062"/>
                </a:lnTo>
                <a:lnTo>
                  <a:pt x="19776" y="6530"/>
                </a:lnTo>
                <a:lnTo>
                  <a:pt x="20060" y="6036"/>
                </a:lnTo>
                <a:lnTo>
                  <a:pt x="22739" y="7232"/>
                </a:lnTo>
                <a:lnTo>
                  <a:pt x="25532" y="8637"/>
                </a:lnTo>
                <a:lnTo>
                  <a:pt x="28378" y="10365"/>
                </a:lnTo>
                <a:lnTo>
                  <a:pt x="31298" y="12149"/>
                </a:lnTo>
                <a:lnTo>
                  <a:pt x="33856" y="13972"/>
                </a:lnTo>
                <a:lnTo>
                  <a:pt x="36313" y="16079"/>
                </a:lnTo>
                <a:lnTo>
                  <a:pt x="36595" y="16345"/>
                </a:lnTo>
                <a:lnTo>
                  <a:pt x="37380" y="16990"/>
                </a:lnTo>
                <a:lnTo>
                  <a:pt x="37441" y="16668"/>
                </a:lnTo>
                <a:lnTo>
                  <a:pt x="37038" y="16345"/>
                </a:lnTo>
                <a:lnTo>
                  <a:pt x="36696" y="16022"/>
                </a:lnTo>
                <a:lnTo>
                  <a:pt x="37098" y="14940"/>
                </a:lnTo>
                <a:lnTo>
                  <a:pt x="37280" y="13877"/>
                </a:lnTo>
                <a:lnTo>
                  <a:pt x="37340" y="12890"/>
                </a:lnTo>
                <a:lnTo>
                  <a:pt x="37219" y="12567"/>
                </a:lnTo>
                <a:lnTo>
                  <a:pt x="37159" y="12187"/>
                </a:lnTo>
                <a:lnTo>
                  <a:pt x="36655" y="12035"/>
                </a:lnTo>
                <a:lnTo>
                  <a:pt x="36313" y="11770"/>
                </a:lnTo>
                <a:lnTo>
                  <a:pt x="35910" y="11504"/>
                </a:lnTo>
                <a:lnTo>
                  <a:pt x="33735" y="9985"/>
                </a:lnTo>
                <a:lnTo>
                  <a:pt x="31520" y="8637"/>
                </a:lnTo>
                <a:lnTo>
                  <a:pt x="29284" y="7498"/>
                </a:lnTo>
                <a:lnTo>
                  <a:pt x="29284" y="7119"/>
                </a:lnTo>
                <a:lnTo>
                  <a:pt x="29284" y="7878"/>
                </a:lnTo>
                <a:lnTo>
                  <a:pt x="31459" y="8960"/>
                </a:lnTo>
                <a:lnTo>
                  <a:pt x="33574" y="10251"/>
                </a:lnTo>
                <a:lnTo>
                  <a:pt x="35668" y="11713"/>
                </a:lnTo>
                <a:lnTo>
                  <a:pt x="36132" y="12035"/>
                </a:lnTo>
                <a:lnTo>
                  <a:pt x="36595" y="12358"/>
                </a:lnTo>
                <a:lnTo>
                  <a:pt x="37038" y="12681"/>
                </a:lnTo>
                <a:lnTo>
                  <a:pt x="36998" y="13649"/>
                </a:lnTo>
                <a:lnTo>
                  <a:pt x="36816" y="14731"/>
                </a:lnTo>
                <a:lnTo>
                  <a:pt x="36414" y="15756"/>
                </a:lnTo>
                <a:lnTo>
                  <a:pt x="33977" y="13706"/>
                </a:lnTo>
                <a:lnTo>
                  <a:pt x="31338" y="11865"/>
                </a:lnTo>
                <a:lnTo>
                  <a:pt x="28781" y="10308"/>
                </a:lnTo>
                <a:lnTo>
                  <a:pt x="29063" y="9492"/>
                </a:lnTo>
                <a:lnTo>
                  <a:pt x="29244" y="8694"/>
                </a:lnTo>
                <a:lnTo>
                  <a:pt x="29184" y="6359"/>
                </a:lnTo>
                <a:lnTo>
                  <a:pt x="29063" y="5942"/>
                </a:lnTo>
                <a:lnTo>
                  <a:pt x="28962" y="5505"/>
                </a:lnTo>
                <a:lnTo>
                  <a:pt x="29405" y="5391"/>
                </a:lnTo>
                <a:lnTo>
                  <a:pt x="29747" y="5505"/>
                </a:lnTo>
                <a:lnTo>
                  <a:pt x="31741" y="6416"/>
                </a:lnTo>
                <a:lnTo>
                  <a:pt x="33675" y="7441"/>
                </a:lnTo>
                <a:lnTo>
                  <a:pt x="35386" y="8523"/>
                </a:lnTo>
                <a:lnTo>
                  <a:pt x="35105" y="8087"/>
                </a:lnTo>
                <a:lnTo>
                  <a:pt x="33453" y="7062"/>
                </a:lnTo>
                <a:lnTo>
                  <a:pt x="31741" y="6150"/>
                </a:lnTo>
                <a:lnTo>
                  <a:pt x="29808" y="5334"/>
                </a:lnTo>
                <a:lnTo>
                  <a:pt x="29465" y="5125"/>
                </a:lnTo>
                <a:lnTo>
                  <a:pt x="29063" y="4973"/>
                </a:lnTo>
                <a:lnTo>
                  <a:pt x="28720" y="5942"/>
                </a:lnTo>
                <a:lnTo>
                  <a:pt x="28841" y="6416"/>
                </a:lnTo>
                <a:lnTo>
                  <a:pt x="28962" y="7062"/>
                </a:lnTo>
                <a:lnTo>
                  <a:pt x="28962" y="7346"/>
                </a:lnTo>
                <a:lnTo>
                  <a:pt x="26102" y="5942"/>
                </a:lnTo>
                <a:lnTo>
                  <a:pt x="23309" y="4803"/>
                </a:lnTo>
                <a:lnTo>
                  <a:pt x="20630" y="3891"/>
                </a:lnTo>
                <a:lnTo>
                  <a:pt x="20630" y="2961"/>
                </a:lnTo>
                <a:lnTo>
                  <a:pt x="20459" y="2429"/>
                </a:lnTo>
                <a:lnTo>
                  <a:pt x="20574" y="2961"/>
                </a:lnTo>
                <a:lnTo>
                  <a:pt x="20459" y="3834"/>
                </a:lnTo>
                <a:lnTo>
                  <a:pt x="17724" y="2923"/>
                </a:lnTo>
                <a:lnTo>
                  <a:pt x="15102" y="2164"/>
                </a:lnTo>
                <a:lnTo>
                  <a:pt x="12709" y="1670"/>
                </a:lnTo>
                <a:lnTo>
                  <a:pt x="12709" y="1233"/>
                </a:lnTo>
                <a:lnTo>
                  <a:pt x="12709" y="1898"/>
                </a:lnTo>
                <a:lnTo>
                  <a:pt x="15046" y="2429"/>
                </a:lnTo>
                <a:lnTo>
                  <a:pt x="17668" y="3132"/>
                </a:lnTo>
                <a:lnTo>
                  <a:pt x="20459" y="4100"/>
                </a:lnTo>
                <a:lnTo>
                  <a:pt x="20518" y="4802"/>
                </a:lnTo>
                <a:lnTo>
                  <a:pt x="20574" y="4423"/>
                </a:lnTo>
                <a:lnTo>
                  <a:pt x="23309" y="5068"/>
                </a:lnTo>
                <a:lnTo>
                  <a:pt x="26102" y="6264"/>
                </a:lnTo>
                <a:lnTo>
                  <a:pt x="28962" y="7669"/>
                </a:lnTo>
                <a:lnTo>
                  <a:pt x="28962" y="8523"/>
                </a:lnTo>
                <a:lnTo>
                  <a:pt x="28781" y="9340"/>
                </a:lnTo>
                <a:lnTo>
                  <a:pt x="28499" y="10099"/>
                </a:lnTo>
                <a:lnTo>
                  <a:pt x="25647" y="8371"/>
                </a:lnTo>
                <a:lnTo>
                  <a:pt x="22854" y="6967"/>
                </a:lnTo>
                <a:lnTo>
                  <a:pt x="20175" y="5771"/>
                </a:lnTo>
                <a:lnTo>
                  <a:pt x="20232" y="5125"/>
                </a:lnTo>
                <a:lnTo>
                  <a:pt x="19948" y="5714"/>
                </a:lnTo>
                <a:lnTo>
                  <a:pt x="17724" y="4746"/>
                </a:lnTo>
                <a:lnTo>
                  <a:pt x="15559" y="3948"/>
                </a:lnTo>
                <a:lnTo>
                  <a:pt x="13563" y="3246"/>
                </a:lnTo>
                <a:lnTo>
                  <a:pt x="12822" y="3018"/>
                </a:lnTo>
                <a:lnTo>
                  <a:pt x="12595" y="2486"/>
                </a:lnTo>
                <a:lnTo>
                  <a:pt x="12595" y="1898"/>
                </a:lnTo>
                <a:lnTo>
                  <a:pt x="12480" y="2486"/>
                </a:lnTo>
                <a:lnTo>
                  <a:pt x="12309" y="2809"/>
                </a:lnTo>
                <a:lnTo>
                  <a:pt x="5870" y="816"/>
                </a:lnTo>
                <a:lnTo>
                  <a:pt x="1311" y="113"/>
                </a:lnTo>
                <a:lnTo>
                  <a:pt x="0" y="0"/>
                </a:lnTo>
                <a:lnTo>
                  <a:pt x="1311" y="208"/>
                </a:lnTo>
                <a:lnTo>
                  <a:pt x="5870" y="968"/>
                </a:lnTo>
                <a:lnTo>
                  <a:pt x="12196" y="3018"/>
                </a:lnTo>
                <a:lnTo>
                  <a:pt x="12709" y="3189"/>
                </a:lnTo>
                <a:lnTo>
                  <a:pt x="13507" y="3455"/>
                </a:lnTo>
                <a:lnTo>
                  <a:pt x="15501" y="4157"/>
                </a:lnTo>
                <a:lnTo>
                  <a:pt x="17609" y="4973"/>
                </a:lnTo>
                <a:lnTo>
                  <a:pt x="19889" y="5942"/>
                </a:lnTo>
                <a:lnTo>
                  <a:pt x="19605" y="6416"/>
                </a:lnTo>
                <a:lnTo>
                  <a:pt x="19263" y="6967"/>
                </a:lnTo>
                <a:lnTo>
                  <a:pt x="18808" y="7498"/>
                </a:lnTo>
                <a:lnTo>
                  <a:pt x="16983" y="6530"/>
                </a:lnTo>
                <a:lnTo>
                  <a:pt x="15273" y="5619"/>
                </a:lnTo>
                <a:lnTo>
                  <a:pt x="13620" y="4859"/>
                </a:lnTo>
                <a:lnTo>
                  <a:pt x="12993" y="4594"/>
                </a:lnTo>
                <a:lnTo>
                  <a:pt x="12367" y="4309"/>
                </a:lnTo>
                <a:lnTo>
                  <a:pt x="12196" y="4537"/>
                </a:lnTo>
                <a:lnTo>
                  <a:pt x="12822" y="4802"/>
                </a:lnTo>
                <a:lnTo>
                  <a:pt x="13507" y="5125"/>
                </a:lnTo>
                <a:lnTo>
                  <a:pt x="15102" y="5885"/>
                </a:lnTo>
                <a:lnTo>
                  <a:pt x="16812" y="6739"/>
                </a:lnTo>
                <a:lnTo>
                  <a:pt x="18578" y="7726"/>
                </a:lnTo>
                <a:lnTo>
                  <a:pt x="17895" y="8409"/>
                </a:lnTo>
                <a:lnTo>
                  <a:pt x="17269" y="8903"/>
                </a:lnTo>
                <a:lnTo>
                  <a:pt x="16868" y="9169"/>
                </a:lnTo>
                <a:lnTo>
                  <a:pt x="15728" y="8371"/>
                </a:lnTo>
                <a:lnTo>
                  <a:pt x="14588" y="7612"/>
                </a:lnTo>
                <a:lnTo>
                  <a:pt x="13507" y="6967"/>
                </a:lnTo>
                <a:lnTo>
                  <a:pt x="12480" y="6321"/>
                </a:lnTo>
                <a:lnTo>
                  <a:pt x="11511" y="5714"/>
                </a:lnTo>
                <a:lnTo>
                  <a:pt x="12252" y="6530"/>
                </a:lnTo>
                <a:lnTo>
                  <a:pt x="13279" y="7232"/>
                </a:lnTo>
                <a:lnTo>
                  <a:pt x="14361" y="7878"/>
                </a:lnTo>
                <a:lnTo>
                  <a:pt x="15444" y="8637"/>
                </a:lnTo>
                <a:lnTo>
                  <a:pt x="16528" y="9397"/>
                </a:lnTo>
                <a:lnTo>
                  <a:pt x="15900" y="9871"/>
                </a:lnTo>
                <a:lnTo>
                  <a:pt x="15217" y="10251"/>
                </a:lnTo>
                <a:lnTo>
                  <a:pt x="14476" y="10631"/>
                </a:lnTo>
                <a:lnTo>
                  <a:pt x="14305" y="11067"/>
                </a:lnTo>
                <a:close/>
              </a:path>
            </a:pathLst>
          </a:custGeom>
          <a:solidFill>
            <a:srgbClr val="E4EBF7"/>
          </a:solidFill>
        </p:spPr>
        <p:txBody>
          <a:bodyPr wrap="square" lIns="0" tIns="0" rIns="0" bIns="0" rtlCol="0">
            <a:noAutofit/>
          </a:bodyPr>
          <a:lstStyle/>
          <a:p>
            <a:endParaRPr/>
          </a:p>
        </p:txBody>
      </p:sp>
      <p:sp>
        <p:nvSpPr>
          <p:cNvPr id="764" name="object 764"/>
          <p:cNvSpPr/>
          <p:nvPr/>
        </p:nvSpPr>
        <p:spPr>
          <a:xfrm>
            <a:off x="461777" y="696174"/>
            <a:ext cx="342" cy="1670"/>
          </a:xfrm>
          <a:custGeom>
            <a:avLst/>
            <a:gdLst/>
            <a:ahLst/>
            <a:cxnLst/>
            <a:rect l="l" t="t" r="r" b="b"/>
            <a:pathLst>
              <a:path w="342" h="1670">
                <a:moveTo>
                  <a:pt x="227" y="493"/>
                </a:moveTo>
                <a:lnTo>
                  <a:pt x="56" y="1025"/>
                </a:lnTo>
                <a:lnTo>
                  <a:pt x="0" y="1670"/>
                </a:lnTo>
                <a:lnTo>
                  <a:pt x="171" y="1195"/>
                </a:lnTo>
                <a:lnTo>
                  <a:pt x="342" y="702"/>
                </a:lnTo>
                <a:lnTo>
                  <a:pt x="283" y="0"/>
                </a:lnTo>
                <a:lnTo>
                  <a:pt x="227" y="493"/>
                </a:lnTo>
                <a:close/>
              </a:path>
            </a:pathLst>
          </a:custGeom>
          <a:solidFill>
            <a:srgbClr val="E4EBF7"/>
          </a:solidFill>
        </p:spPr>
        <p:txBody>
          <a:bodyPr wrap="square" lIns="0" tIns="0" rIns="0" bIns="0" rtlCol="0">
            <a:noAutofit/>
          </a:bodyPr>
          <a:lstStyle/>
          <a:p>
            <a:endParaRPr/>
          </a:p>
        </p:txBody>
      </p:sp>
      <p:sp>
        <p:nvSpPr>
          <p:cNvPr id="765" name="object 765"/>
          <p:cNvSpPr/>
          <p:nvPr/>
        </p:nvSpPr>
        <p:spPr>
          <a:xfrm>
            <a:off x="470786" y="698434"/>
            <a:ext cx="100" cy="2335"/>
          </a:xfrm>
          <a:custGeom>
            <a:avLst/>
            <a:gdLst/>
            <a:ahLst/>
            <a:cxnLst/>
            <a:rect l="l" t="t" r="r" b="b"/>
            <a:pathLst>
              <a:path w="100" h="2335">
                <a:moveTo>
                  <a:pt x="60" y="379"/>
                </a:moveTo>
                <a:lnTo>
                  <a:pt x="0" y="0"/>
                </a:lnTo>
                <a:lnTo>
                  <a:pt x="60" y="2335"/>
                </a:lnTo>
                <a:lnTo>
                  <a:pt x="100" y="1518"/>
                </a:lnTo>
                <a:lnTo>
                  <a:pt x="100" y="759"/>
                </a:lnTo>
                <a:lnTo>
                  <a:pt x="60" y="379"/>
                </a:lnTo>
                <a:close/>
              </a:path>
            </a:pathLst>
          </a:custGeom>
          <a:solidFill>
            <a:srgbClr val="E4EBF7"/>
          </a:solidFill>
        </p:spPr>
        <p:txBody>
          <a:bodyPr wrap="square" lIns="0" tIns="0" rIns="0" bIns="0" rtlCol="0">
            <a:noAutofit/>
          </a:bodyPr>
          <a:lstStyle/>
          <a:p>
            <a:endParaRPr/>
          </a:p>
        </p:txBody>
      </p:sp>
      <p:sp>
        <p:nvSpPr>
          <p:cNvPr id="766" name="object 766"/>
          <p:cNvSpPr/>
          <p:nvPr/>
        </p:nvSpPr>
        <p:spPr>
          <a:xfrm>
            <a:off x="441602" y="692245"/>
            <a:ext cx="8833" cy="5923"/>
          </a:xfrm>
          <a:custGeom>
            <a:avLst/>
            <a:gdLst/>
            <a:ahLst/>
            <a:cxnLst/>
            <a:rect l="l" t="t" r="r" b="b"/>
            <a:pathLst>
              <a:path w="8833" h="5923">
                <a:moveTo>
                  <a:pt x="0" y="0"/>
                </a:moveTo>
                <a:lnTo>
                  <a:pt x="968" y="645"/>
                </a:lnTo>
                <a:lnTo>
                  <a:pt x="4160" y="2524"/>
                </a:lnTo>
                <a:lnTo>
                  <a:pt x="8490" y="5923"/>
                </a:lnTo>
                <a:lnTo>
                  <a:pt x="8833" y="5771"/>
                </a:lnTo>
                <a:lnTo>
                  <a:pt x="4444" y="2410"/>
                </a:lnTo>
                <a:lnTo>
                  <a:pt x="1196" y="588"/>
                </a:lnTo>
                <a:lnTo>
                  <a:pt x="0" y="0"/>
                </a:lnTo>
                <a:close/>
              </a:path>
            </a:pathLst>
          </a:custGeom>
          <a:solidFill>
            <a:srgbClr val="E4EBF7"/>
          </a:solidFill>
        </p:spPr>
        <p:txBody>
          <a:bodyPr wrap="square" lIns="0" tIns="0" rIns="0" bIns="0" rtlCol="0">
            <a:noAutofit/>
          </a:bodyPr>
          <a:lstStyle/>
          <a:p>
            <a:endParaRPr/>
          </a:p>
        </p:txBody>
      </p:sp>
      <p:sp>
        <p:nvSpPr>
          <p:cNvPr id="767" name="object 767"/>
          <p:cNvSpPr/>
          <p:nvPr/>
        </p:nvSpPr>
        <p:spPr>
          <a:xfrm>
            <a:off x="402104" y="693630"/>
            <a:ext cx="25931" cy="17389"/>
          </a:xfrm>
          <a:custGeom>
            <a:avLst/>
            <a:gdLst/>
            <a:ahLst/>
            <a:cxnLst/>
            <a:rect l="l" t="t" r="r" b="b"/>
            <a:pathLst>
              <a:path w="25931" h="17389">
                <a:moveTo>
                  <a:pt x="1252" y="11940"/>
                </a:moveTo>
                <a:lnTo>
                  <a:pt x="1367" y="12966"/>
                </a:lnTo>
                <a:lnTo>
                  <a:pt x="1709" y="13991"/>
                </a:lnTo>
                <a:lnTo>
                  <a:pt x="1139" y="14579"/>
                </a:lnTo>
                <a:lnTo>
                  <a:pt x="569" y="15111"/>
                </a:lnTo>
                <a:lnTo>
                  <a:pt x="0" y="15661"/>
                </a:lnTo>
                <a:lnTo>
                  <a:pt x="0" y="16041"/>
                </a:lnTo>
                <a:lnTo>
                  <a:pt x="626" y="15490"/>
                </a:lnTo>
                <a:lnTo>
                  <a:pt x="1252" y="14959"/>
                </a:lnTo>
                <a:lnTo>
                  <a:pt x="1881" y="14408"/>
                </a:lnTo>
                <a:lnTo>
                  <a:pt x="2221" y="15433"/>
                </a:lnTo>
                <a:lnTo>
                  <a:pt x="2791" y="16421"/>
                </a:lnTo>
                <a:lnTo>
                  <a:pt x="3476" y="17389"/>
                </a:lnTo>
                <a:lnTo>
                  <a:pt x="3818" y="17066"/>
                </a:lnTo>
                <a:lnTo>
                  <a:pt x="3077" y="16136"/>
                </a:lnTo>
                <a:lnTo>
                  <a:pt x="2563" y="15168"/>
                </a:lnTo>
                <a:lnTo>
                  <a:pt x="2164" y="14143"/>
                </a:lnTo>
                <a:lnTo>
                  <a:pt x="4672" y="12092"/>
                </a:lnTo>
                <a:lnTo>
                  <a:pt x="7238" y="10308"/>
                </a:lnTo>
                <a:lnTo>
                  <a:pt x="9801" y="8751"/>
                </a:lnTo>
                <a:lnTo>
                  <a:pt x="9745" y="7517"/>
                </a:lnTo>
                <a:lnTo>
                  <a:pt x="9689" y="6701"/>
                </a:lnTo>
                <a:lnTo>
                  <a:pt x="9689" y="5885"/>
                </a:lnTo>
                <a:lnTo>
                  <a:pt x="12538" y="4480"/>
                </a:lnTo>
                <a:lnTo>
                  <a:pt x="15330" y="3360"/>
                </a:lnTo>
                <a:lnTo>
                  <a:pt x="18010" y="2486"/>
                </a:lnTo>
                <a:lnTo>
                  <a:pt x="18067" y="2809"/>
                </a:lnTo>
                <a:lnTo>
                  <a:pt x="18123" y="3417"/>
                </a:lnTo>
                <a:lnTo>
                  <a:pt x="18123" y="2809"/>
                </a:lnTo>
                <a:lnTo>
                  <a:pt x="18067" y="2429"/>
                </a:lnTo>
                <a:lnTo>
                  <a:pt x="20860" y="1518"/>
                </a:lnTo>
                <a:lnTo>
                  <a:pt x="23538" y="816"/>
                </a:lnTo>
                <a:lnTo>
                  <a:pt x="25931" y="0"/>
                </a:lnTo>
                <a:lnTo>
                  <a:pt x="23480" y="550"/>
                </a:lnTo>
                <a:lnTo>
                  <a:pt x="20860" y="1252"/>
                </a:lnTo>
                <a:lnTo>
                  <a:pt x="18067" y="2164"/>
                </a:lnTo>
                <a:lnTo>
                  <a:pt x="15330" y="3094"/>
                </a:lnTo>
                <a:lnTo>
                  <a:pt x="12538" y="4157"/>
                </a:lnTo>
                <a:lnTo>
                  <a:pt x="9689" y="5562"/>
                </a:lnTo>
                <a:lnTo>
                  <a:pt x="9689" y="8485"/>
                </a:lnTo>
                <a:lnTo>
                  <a:pt x="7123" y="10042"/>
                </a:lnTo>
                <a:lnTo>
                  <a:pt x="4559" y="11770"/>
                </a:lnTo>
                <a:lnTo>
                  <a:pt x="2052" y="13820"/>
                </a:lnTo>
                <a:lnTo>
                  <a:pt x="1709" y="12738"/>
                </a:lnTo>
                <a:lnTo>
                  <a:pt x="1595" y="11713"/>
                </a:lnTo>
                <a:lnTo>
                  <a:pt x="1595" y="10744"/>
                </a:lnTo>
                <a:lnTo>
                  <a:pt x="2164" y="10308"/>
                </a:lnTo>
                <a:lnTo>
                  <a:pt x="1595" y="10308"/>
                </a:lnTo>
                <a:lnTo>
                  <a:pt x="1651" y="9245"/>
                </a:lnTo>
                <a:lnTo>
                  <a:pt x="1937" y="8257"/>
                </a:lnTo>
                <a:lnTo>
                  <a:pt x="1651" y="8220"/>
                </a:lnTo>
                <a:lnTo>
                  <a:pt x="1423" y="8960"/>
                </a:lnTo>
                <a:lnTo>
                  <a:pt x="1252" y="9776"/>
                </a:lnTo>
                <a:lnTo>
                  <a:pt x="1252" y="10593"/>
                </a:lnTo>
                <a:lnTo>
                  <a:pt x="741" y="10972"/>
                </a:lnTo>
                <a:lnTo>
                  <a:pt x="398" y="11504"/>
                </a:lnTo>
                <a:lnTo>
                  <a:pt x="912" y="11238"/>
                </a:lnTo>
                <a:lnTo>
                  <a:pt x="1252" y="11010"/>
                </a:lnTo>
                <a:lnTo>
                  <a:pt x="1252" y="11940"/>
                </a:lnTo>
                <a:close/>
              </a:path>
            </a:pathLst>
          </a:custGeom>
          <a:solidFill>
            <a:srgbClr val="E4EBF7"/>
          </a:solidFill>
        </p:spPr>
        <p:txBody>
          <a:bodyPr wrap="square" lIns="0" tIns="0" rIns="0" bIns="0" rtlCol="0">
            <a:noAutofit/>
          </a:bodyPr>
          <a:lstStyle/>
          <a:p>
            <a:endParaRPr/>
          </a:p>
        </p:txBody>
      </p:sp>
      <p:sp>
        <p:nvSpPr>
          <p:cNvPr id="768" name="object 768"/>
          <p:cNvSpPr/>
          <p:nvPr/>
        </p:nvSpPr>
        <p:spPr>
          <a:xfrm>
            <a:off x="428094" y="699686"/>
            <a:ext cx="50324" cy="31460"/>
          </a:xfrm>
          <a:custGeom>
            <a:avLst/>
            <a:gdLst/>
            <a:ahLst/>
            <a:cxnLst/>
            <a:rect l="l" t="t" r="r" b="b"/>
            <a:pathLst>
              <a:path w="50324" h="31460">
                <a:moveTo>
                  <a:pt x="18522" y="6093"/>
                </a:moveTo>
                <a:lnTo>
                  <a:pt x="19547" y="5941"/>
                </a:lnTo>
                <a:lnTo>
                  <a:pt x="20518" y="5771"/>
                </a:lnTo>
                <a:lnTo>
                  <a:pt x="21486" y="5562"/>
                </a:lnTo>
                <a:lnTo>
                  <a:pt x="22739" y="7764"/>
                </a:lnTo>
                <a:lnTo>
                  <a:pt x="23994" y="10251"/>
                </a:lnTo>
                <a:lnTo>
                  <a:pt x="25246" y="12948"/>
                </a:lnTo>
                <a:lnTo>
                  <a:pt x="25816" y="12840"/>
                </a:lnTo>
                <a:lnTo>
                  <a:pt x="24507" y="10137"/>
                </a:lnTo>
                <a:lnTo>
                  <a:pt x="23196" y="7669"/>
                </a:lnTo>
                <a:lnTo>
                  <a:pt x="21941" y="5448"/>
                </a:lnTo>
                <a:lnTo>
                  <a:pt x="22739" y="4916"/>
                </a:lnTo>
                <a:lnTo>
                  <a:pt x="21770" y="5125"/>
                </a:lnTo>
                <a:lnTo>
                  <a:pt x="21315" y="5239"/>
                </a:lnTo>
                <a:lnTo>
                  <a:pt x="20403" y="5448"/>
                </a:lnTo>
                <a:lnTo>
                  <a:pt x="19378" y="5619"/>
                </a:lnTo>
                <a:lnTo>
                  <a:pt x="18407" y="5714"/>
                </a:lnTo>
                <a:lnTo>
                  <a:pt x="18008" y="6150"/>
                </a:lnTo>
                <a:lnTo>
                  <a:pt x="18749" y="8466"/>
                </a:lnTo>
                <a:lnTo>
                  <a:pt x="19490" y="11067"/>
                </a:lnTo>
                <a:lnTo>
                  <a:pt x="20232" y="13812"/>
                </a:lnTo>
                <a:lnTo>
                  <a:pt x="18693" y="14029"/>
                </a:lnTo>
                <a:lnTo>
                  <a:pt x="17154" y="14137"/>
                </a:lnTo>
                <a:lnTo>
                  <a:pt x="15557" y="14190"/>
                </a:lnTo>
                <a:lnTo>
                  <a:pt x="15273" y="11390"/>
                </a:lnTo>
                <a:lnTo>
                  <a:pt x="15046" y="8732"/>
                </a:lnTo>
                <a:lnTo>
                  <a:pt x="14874" y="14243"/>
                </a:lnTo>
                <a:lnTo>
                  <a:pt x="11284" y="14243"/>
                </a:lnTo>
                <a:lnTo>
                  <a:pt x="10714" y="14190"/>
                </a:lnTo>
                <a:lnTo>
                  <a:pt x="10428" y="14190"/>
                </a:lnTo>
                <a:lnTo>
                  <a:pt x="10714" y="11390"/>
                </a:lnTo>
                <a:lnTo>
                  <a:pt x="10998" y="8732"/>
                </a:lnTo>
                <a:lnTo>
                  <a:pt x="10770" y="6359"/>
                </a:lnTo>
                <a:lnTo>
                  <a:pt x="10428" y="8732"/>
                </a:lnTo>
                <a:lnTo>
                  <a:pt x="10087" y="11333"/>
                </a:lnTo>
                <a:lnTo>
                  <a:pt x="9745" y="14190"/>
                </a:lnTo>
                <a:lnTo>
                  <a:pt x="8148" y="14082"/>
                </a:lnTo>
                <a:lnTo>
                  <a:pt x="6496" y="13920"/>
                </a:lnTo>
                <a:lnTo>
                  <a:pt x="4958" y="13704"/>
                </a:lnTo>
                <a:lnTo>
                  <a:pt x="5242" y="10839"/>
                </a:lnTo>
                <a:lnTo>
                  <a:pt x="4329" y="13596"/>
                </a:lnTo>
                <a:lnTo>
                  <a:pt x="2849" y="13381"/>
                </a:lnTo>
                <a:lnTo>
                  <a:pt x="1423" y="13110"/>
                </a:lnTo>
                <a:lnTo>
                  <a:pt x="0" y="12787"/>
                </a:lnTo>
                <a:lnTo>
                  <a:pt x="1252" y="13543"/>
                </a:lnTo>
                <a:lnTo>
                  <a:pt x="2734" y="13812"/>
                </a:lnTo>
                <a:lnTo>
                  <a:pt x="4217" y="14082"/>
                </a:lnTo>
                <a:lnTo>
                  <a:pt x="4843" y="14137"/>
                </a:lnTo>
                <a:lnTo>
                  <a:pt x="6438" y="14351"/>
                </a:lnTo>
                <a:lnTo>
                  <a:pt x="8035" y="14515"/>
                </a:lnTo>
                <a:lnTo>
                  <a:pt x="9689" y="14621"/>
                </a:lnTo>
                <a:lnTo>
                  <a:pt x="9801" y="20126"/>
                </a:lnTo>
                <a:lnTo>
                  <a:pt x="10087" y="17265"/>
                </a:lnTo>
                <a:lnTo>
                  <a:pt x="10371" y="14621"/>
                </a:lnTo>
                <a:lnTo>
                  <a:pt x="10998" y="14676"/>
                </a:lnTo>
                <a:lnTo>
                  <a:pt x="11284" y="14676"/>
                </a:lnTo>
                <a:lnTo>
                  <a:pt x="12480" y="14729"/>
                </a:lnTo>
                <a:lnTo>
                  <a:pt x="13678" y="14729"/>
                </a:lnTo>
                <a:lnTo>
                  <a:pt x="14874" y="14676"/>
                </a:lnTo>
                <a:lnTo>
                  <a:pt x="15102" y="17320"/>
                </a:lnTo>
                <a:lnTo>
                  <a:pt x="15273" y="20126"/>
                </a:lnTo>
                <a:lnTo>
                  <a:pt x="15444" y="23094"/>
                </a:lnTo>
                <a:lnTo>
                  <a:pt x="13906" y="23149"/>
                </a:lnTo>
                <a:lnTo>
                  <a:pt x="10657" y="23149"/>
                </a:lnTo>
                <a:lnTo>
                  <a:pt x="10259" y="23635"/>
                </a:lnTo>
                <a:lnTo>
                  <a:pt x="10657" y="23635"/>
                </a:lnTo>
                <a:lnTo>
                  <a:pt x="12252" y="23688"/>
                </a:lnTo>
                <a:lnTo>
                  <a:pt x="13906" y="23688"/>
                </a:lnTo>
                <a:lnTo>
                  <a:pt x="15501" y="23635"/>
                </a:lnTo>
                <a:lnTo>
                  <a:pt x="15672" y="26171"/>
                </a:lnTo>
                <a:lnTo>
                  <a:pt x="15787" y="28760"/>
                </a:lnTo>
                <a:lnTo>
                  <a:pt x="15958" y="31460"/>
                </a:lnTo>
                <a:lnTo>
                  <a:pt x="16470" y="31405"/>
                </a:lnTo>
                <a:lnTo>
                  <a:pt x="16755" y="31405"/>
                </a:lnTo>
                <a:lnTo>
                  <a:pt x="16584" y="28707"/>
                </a:lnTo>
                <a:lnTo>
                  <a:pt x="16413" y="26116"/>
                </a:lnTo>
                <a:lnTo>
                  <a:pt x="16242" y="23635"/>
                </a:lnTo>
                <a:lnTo>
                  <a:pt x="18351" y="23526"/>
                </a:lnTo>
                <a:lnTo>
                  <a:pt x="20459" y="23365"/>
                </a:lnTo>
                <a:lnTo>
                  <a:pt x="22511" y="23094"/>
                </a:lnTo>
                <a:lnTo>
                  <a:pt x="23025" y="25468"/>
                </a:lnTo>
                <a:lnTo>
                  <a:pt x="23536" y="27952"/>
                </a:lnTo>
                <a:lnTo>
                  <a:pt x="23994" y="30541"/>
                </a:lnTo>
                <a:lnTo>
                  <a:pt x="24449" y="30435"/>
                </a:lnTo>
                <a:lnTo>
                  <a:pt x="24676" y="30380"/>
                </a:lnTo>
                <a:lnTo>
                  <a:pt x="24221" y="27843"/>
                </a:lnTo>
                <a:lnTo>
                  <a:pt x="23708" y="25360"/>
                </a:lnTo>
                <a:lnTo>
                  <a:pt x="23196" y="22987"/>
                </a:lnTo>
                <a:lnTo>
                  <a:pt x="25190" y="22716"/>
                </a:lnTo>
                <a:lnTo>
                  <a:pt x="27186" y="22393"/>
                </a:lnTo>
                <a:lnTo>
                  <a:pt x="29067" y="21907"/>
                </a:lnTo>
                <a:lnTo>
                  <a:pt x="29921" y="24066"/>
                </a:lnTo>
                <a:lnTo>
                  <a:pt x="30662" y="26332"/>
                </a:lnTo>
                <a:lnTo>
                  <a:pt x="31403" y="28652"/>
                </a:lnTo>
                <a:lnTo>
                  <a:pt x="32029" y="28491"/>
                </a:lnTo>
                <a:lnTo>
                  <a:pt x="31288" y="26171"/>
                </a:lnTo>
                <a:lnTo>
                  <a:pt x="30491" y="23904"/>
                </a:lnTo>
                <a:lnTo>
                  <a:pt x="29637" y="21799"/>
                </a:lnTo>
                <a:lnTo>
                  <a:pt x="31516" y="21313"/>
                </a:lnTo>
                <a:lnTo>
                  <a:pt x="33284" y="20829"/>
                </a:lnTo>
                <a:lnTo>
                  <a:pt x="34994" y="20235"/>
                </a:lnTo>
                <a:lnTo>
                  <a:pt x="35962" y="22068"/>
                </a:lnTo>
                <a:lnTo>
                  <a:pt x="36931" y="24012"/>
                </a:lnTo>
                <a:lnTo>
                  <a:pt x="37787" y="26063"/>
                </a:lnTo>
                <a:lnTo>
                  <a:pt x="38357" y="25738"/>
                </a:lnTo>
                <a:lnTo>
                  <a:pt x="37501" y="23743"/>
                </a:lnTo>
                <a:lnTo>
                  <a:pt x="36532" y="21854"/>
                </a:lnTo>
                <a:lnTo>
                  <a:pt x="35564" y="20018"/>
                </a:lnTo>
                <a:lnTo>
                  <a:pt x="37215" y="19371"/>
                </a:lnTo>
                <a:lnTo>
                  <a:pt x="38812" y="18723"/>
                </a:lnTo>
                <a:lnTo>
                  <a:pt x="40236" y="17913"/>
                </a:lnTo>
                <a:lnTo>
                  <a:pt x="41263" y="19424"/>
                </a:lnTo>
                <a:lnTo>
                  <a:pt x="42288" y="21043"/>
                </a:lnTo>
                <a:lnTo>
                  <a:pt x="43255" y="22663"/>
                </a:lnTo>
                <a:lnTo>
                  <a:pt x="43658" y="22338"/>
                </a:lnTo>
                <a:lnTo>
                  <a:pt x="42751" y="20721"/>
                </a:lnTo>
                <a:lnTo>
                  <a:pt x="41724" y="19154"/>
                </a:lnTo>
                <a:lnTo>
                  <a:pt x="40750" y="17698"/>
                </a:lnTo>
                <a:lnTo>
                  <a:pt x="42167" y="16943"/>
                </a:lnTo>
                <a:lnTo>
                  <a:pt x="43476" y="16079"/>
                </a:lnTo>
                <a:lnTo>
                  <a:pt x="44685" y="15162"/>
                </a:lnTo>
                <a:lnTo>
                  <a:pt x="45591" y="16295"/>
                </a:lnTo>
                <a:lnTo>
                  <a:pt x="46497" y="17482"/>
                </a:lnTo>
                <a:lnTo>
                  <a:pt x="47424" y="18723"/>
                </a:lnTo>
                <a:lnTo>
                  <a:pt x="47766" y="18346"/>
                </a:lnTo>
                <a:lnTo>
                  <a:pt x="46840" y="17157"/>
                </a:lnTo>
                <a:lnTo>
                  <a:pt x="45933" y="16024"/>
                </a:lnTo>
                <a:lnTo>
                  <a:pt x="45027" y="14892"/>
                </a:lnTo>
                <a:lnTo>
                  <a:pt x="46155" y="14029"/>
                </a:lnTo>
                <a:lnTo>
                  <a:pt x="47142" y="13057"/>
                </a:lnTo>
                <a:lnTo>
                  <a:pt x="48048" y="12035"/>
                </a:lnTo>
                <a:lnTo>
                  <a:pt x="48733" y="12787"/>
                </a:lnTo>
                <a:lnTo>
                  <a:pt x="49478" y="13543"/>
                </a:lnTo>
                <a:lnTo>
                  <a:pt x="50163" y="14298"/>
                </a:lnTo>
                <a:lnTo>
                  <a:pt x="50324" y="13921"/>
                </a:lnTo>
                <a:lnTo>
                  <a:pt x="49639" y="13165"/>
                </a:lnTo>
                <a:lnTo>
                  <a:pt x="48954" y="12472"/>
                </a:lnTo>
                <a:lnTo>
                  <a:pt x="48270" y="11770"/>
                </a:lnTo>
                <a:lnTo>
                  <a:pt x="49075" y="10782"/>
                </a:lnTo>
                <a:lnTo>
                  <a:pt x="49700" y="9719"/>
                </a:lnTo>
                <a:lnTo>
                  <a:pt x="50102" y="8732"/>
                </a:lnTo>
                <a:lnTo>
                  <a:pt x="49820" y="8466"/>
                </a:lnTo>
                <a:lnTo>
                  <a:pt x="49418" y="9492"/>
                </a:lnTo>
                <a:lnTo>
                  <a:pt x="48793" y="10517"/>
                </a:lnTo>
                <a:lnTo>
                  <a:pt x="47988" y="11485"/>
                </a:lnTo>
                <a:lnTo>
                  <a:pt x="45652" y="9169"/>
                </a:lnTo>
                <a:lnTo>
                  <a:pt x="43255" y="7119"/>
                </a:lnTo>
                <a:lnTo>
                  <a:pt x="40806" y="5334"/>
                </a:lnTo>
                <a:lnTo>
                  <a:pt x="41376" y="4575"/>
                </a:lnTo>
                <a:lnTo>
                  <a:pt x="41885" y="3777"/>
                </a:lnTo>
                <a:lnTo>
                  <a:pt x="42228" y="2961"/>
                </a:lnTo>
                <a:lnTo>
                  <a:pt x="41885" y="2752"/>
                </a:lnTo>
                <a:lnTo>
                  <a:pt x="41543" y="3550"/>
                </a:lnTo>
                <a:lnTo>
                  <a:pt x="41092" y="4366"/>
                </a:lnTo>
                <a:lnTo>
                  <a:pt x="40466" y="5068"/>
                </a:lnTo>
                <a:lnTo>
                  <a:pt x="37787" y="3132"/>
                </a:lnTo>
                <a:lnTo>
                  <a:pt x="35050" y="1461"/>
                </a:lnTo>
                <a:lnTo>
                  <a:pt x="32486" y="0"/>
                </a:lnTo>
                <a:lnTo>
                  <a:pt x="34879" y="1670"/>
                </a:lnTo>
                <a:lnTo>
                  <a:pt x="37557" y="3398"/>
                </a:lnTo>
                <a:lnTo>
                  <a:pt x="40236" y="5391"/>
                </a:lnTo>
                <a:lnTo>
                  <a:pt x="39610" y="6150"/>
                </a:lnTo>
                <a:lnTo>
                  <a:pt x="38925" y="7289"/>
                </a:lnTo>
                <a:lnTo>
                  <a:pt x="39610" y="6682"/>
                </a:lnTo>
                <a:lnTo>
                  <a:pt x="40180" y="6036"/>
                </a:lnTo>
                <a:lnTo>
                  <a:pt x="40578" y="5619"/>
                </a:lnTo>
                <a:lnTo>
                  <a:pt x="43033" y="7441"/>
                </a:lnTo>
                <a:lnTo>
                  <a:pt x="45430" y="9492"/>
                </a:lnTo>
                <a:lnTo>
                  <a:pt x="47766" y="11770"/>
                </a:lnTo>
                <a:lnTo>
                  <a:pt x="46900" y="12787"/>
                </a:lnTo>
                <a:lnTo>
                  <a:pt x="45873" y="13704"/>
                </a:lnTo>
                <a:lnTo>
                  <a:pt x="44745" y="14568"/>
                </a:lnTo>
                <a:lnTo>
                  <a:pt x="42631" y="12130"/>
                </a:lnTo>
                <a:lnTo>
                  <a:pt x="40407" y="9871"/>
                </a:lnTo>
                <a:lnTo>
                  <a:pt x="42288" y="12415"/>
                </a:lnTo>
                <a:lnTo>
                  <a:pt x="44403" y="14837"/>
                </a:lnTo>
                <a:lnTo>
                  <a:pt x="43195" y="15754"/>
                </a:lnTo>
                <a:lnTo>
                  <a:pt x="41885" y="16565"/>
                </a:lnTo>
                <a:lnTo>
                  <a:pt x="40466" y="17321"/>
                </a:lnTo>
                <a:lnTo>
                  <a:pt x="40008" y="17535"/>
                </a:lnTo>
                <a:lnTo>
                  <a:pt x="38526" y="18291"/>
                </a:lnTo>
                <a:lnTo>
                  <a:pt x="36988" y="18993"/>
                </a:lnTo>
                <a:lnTo>
                  <a:pt x="35336" y="19587"/>
                </a:lnTo>
                <a:lnTo>
                  <a:pt x="33854" y="16779"/>
                </a:lnTo>
                <a:lnTo>
                  <a:pt x="32257" y="14243"/>
                </a:lnTo>
                <a:lnTo>
                  <a:pt x="33284" y="16996"/>
                </a:lnTo>
                <a:lnTo>
                  <a:pt x="34766" y="19802"/>
                </a:lnTo>
                <a:lnTo>
                  <a:pt x="33056" y="20343"/>
                </a:lnTo>
                <a:lnTo>
                  <a:pt x="31288" y="20882"/>
                </a:lnTo>
                <a:lnTo>
                  <a:pt x="29465" y="21313"/>
                </a:lnTo>
                <a:lnTo>
                  <a:pt x="28896" y="21476"/>
                </a:lnTo>
                <a:lnTo>
                  <a:pt x="27015" y="21854"/>
                </a:lnTo>
                <a:lnTo>
                  <a:pt x="25077" y="22232"/>
                </a:lnTo>
                <a:lnTo>
                  <a:pt x="23081" y="22501"/>
                </a:lnTo>
                <a:lnTo>
                  <a:pt x="22397" y="19587"/>
                </a:lnTo>
                <a:lnTo>
                  <a:pt x="21714" y="16779"/>
                </a:lnTo>
                <a:lnTo>
                  <a:pt x="20973" y="14190"/>
                </a:lnTo>
                <a:lnTo>
                  <a:pt x="21087" y="16888"/>
                </a:lnTo>
                <a:lnTo>
                  <a:pt x="21770" y="19640"/>
                </a:lnTo>
                <a:lnTo>
                  <a:pt x="22397" y="22609"/>
                </a:lnTo>
                <a:lnTo>
                  <a:pt x="20403" y="22824"/>
                </a:lnTo>
                <a:lnTo>
                  <a:pt x="18294" y="22987"/>
                </a:lnTo>
                <a:lnTo>
                  <a:pt x="16242" y="23094"/>
                </a:lnTo>
                <a:lnTo>
                  <a:pt x="16014" y="20126"/>
                </a:lnTo>
                <a:lnTo>
                  <a:pt x="15787" y="17320"/>
                </a:lnTo>
                <a:lnTo>
                  <a:pt x="15557" y="14676"/>
                </a:lnTo>
                <a:lnTo>
                  <a:pt x="17211" y="14568"/>
                </a:lnTo>
                <a:lnTo>
                  <a:pt x="18808" y="14460"/>
                </a:lnTo>
                <a:lnTo>
                  <a:pt x="20346" y="14243"/>
                </a:lnTo>
                <a:lnTo>
                  <a:pt x="20858" y="13759"/>
                </a:lnTo>
                <a:lnTo>
                  <a:pt x="20060" y="10953"/>
                </a:lnTo>
                <a:lnTo>
                  <a:pt x="19263" y="8409"/>
                </a:lnTo>
                <a:lnTo>
                  <a:pt x="18522" y="6093"/>
                </a:lnTo>
                <a:close/>
              </a:path>
            </a:pathLst>
          </a:custGeom>
          <a:solidFill>
            <a:srgbClr val="E4EBF7"/>
          </a:solidFill>
        </p:spPr>
        <p:txBody>
          <a:bodyPr wrap="square" lIns="0" tIns="0" rIns="0" bIns="0" rtlCol="0">
            <a:noAutofit/>
          </a:bodyPr>
          <a:lstStyle/>
          <a:p>
            <a:endParaRPr/>
          </a:p>
        </p:txBody>
      </p:sp>
      <p:sp>
        <p:nvSpPr>
          <p:cNvPr id="769" name="object 769"/>
          <p:cNvSpPr/>
          <p:nvPr/>
        </p:nvSpPr>
        <p:spPr>
          <a:xfrm>
            <a:off x="420741" y="692245"/>
            <a:ext cx="20232" cy="38846"/>
          </a:xfrm>
          <a:custGeom>
            <a:avLst/>
            <a:gdLst/>
            <a:ahLst/>
            <a:cxnLst/>
            <a:rect l="l" t="t" r="r" b="b"/>
            <a:pathLst>
              <a:path w="20232" h="38846">
                <a:moveTo>
                  <a:pt x="968" y="7498"/>
                </a:moveTo>
                <a:lnTo>
                  <a:pt x="1367" y="7973"/>
                </a:lnTo>
                <a:lnTo>
                  <a:pt x="1881" y="8466"/>
                </a:lnTo>
                <a:lnTo>
                  <a:pt x="2507" y="8941"/>
                </a:lnTo>
                <a:lnTo>
                  <a:pt x="2793" y="9169"/>
                </a:lnTo>
                <a:lnTo>
                  <a:pt x="3192" y="9435"/>
                </a:lnTo>
                <a:lnTo>
                  <a:pt x="3703" y="9814"/>
                </a:lnTo>
                <a:lnTo>
                  <a:pt x="4273" y="10194"/>
                </a:lnTo>
                <a:lnTo>
                  <a:pt x="4901" y="10517"/>
                </a:lnTo>
                <a:lnTo>
                  <a:pt x="5300" y="10725"/>
                </a:lnTo>
                <a:lnTo>
                  <a:pt x="6041" y="11048"/>
                </a:lnTo>
                <a:lnTo>
                  <a:pt x="6839" y="11428"/>
                </a:lnTo>
                <a:lnTo>
                  <a:pt x="7636" y="11751"/>
                </a:lnTo>
                <a:lnTo>
                  <a:pt x="8092" y="11921"/>
                </a:lnTo>
                <a:lnTo>
                  <a:pt x="9004" y="12244"/>
                </a:lnTo>
                <a:lnTo>
                  <a:pt x="9973" y="12510"/>
                </a:lnTo>
                <a:lnTo>
                  <a:pt x="10941" y="12776"/>
                </a:lnTo>
                <a:lnTo>
                  <a:pt x="9632" y="14940"/>
                </a:lnTo>
                <a:lnTo>
                  <a:pt x="8206" y="17427"/>
                </a:lnTo>
                <a:lnTo>
                  <a:pt x="6839" y="20066"/>
                </a:lnTo>
                <a:lnTo>
                  <a:pt x="5471" y="19743"/>
                </a:lnTo>
                <a:lnTo>
                  <a:pt x="4102" y="19306"/>
                </a:lnTo>
                <a:lnTo>
                  <a:pt x="2793" y="18832"/>
                </a:lnTo>
                <a:lnTo>
                  <a:pt x="3874" y="19686"/>
                </a:lnTo>
                <a:lnTo>
                  <a:pt x="5242" y="20123"/>
                </a:lnTo>
                <a:lnTo>
                  <a:pt x="6611" y="20498"/>
                </a:lnTo>
                <a:lnTo>
                  <a:pt x="5357" y="22982"/>
                </a:lnTo>
                <a:lnTo>
                  <a:pt x="4102" y="25626"/>
                </a:lnTo>
                <a:lnTo>
                  <a:pt x="2906" y="28485"/>
                </a:lnTo>
                <a:lnTo>
                  <a:pt x="2678" y="28971"/>
                </a:lnTo>
                <a:lnTo>
                  <a:pt x="1822" y="31129"/>
                </a:lnTo>
                <a:lnTo>
                  <a:pt x="912" y="33396"/>
                </a:lnTo>
                <a:lnTo>
                  <a:pt x="112" y="35716"/>
                </a:lnTo>
                <a:lnTo>
                  <a:pt x="741" y="35932"/>
                </a:lnTo>
                <a:lnTo>
                  <a:pt x="1538" y="33557"/>
                </a:lnTo>
                <a:lnTo>
                  <a:pt x="2392" y="31291"/>
                </a:lnTo>
                <a:lnTo>
                  <a:pt x="3304" y="29079"/>
                </a:lnTo>
                <a:lnTo>
                  <a:pt x="5185" y="29565"/>
                </a:lnTo>
                <a:lnTo>
                  <a:pt x="7123" y="29943"/>
                </a:lnTo>
                <a:lnTo>
                  <a:pt x="9119" y="30266"/>
                </a:lnTo>
                <a:lnTo>
                  <a:pt x="8492" y="32641"/>
                </a:lnTo>
                <a:lnTo>
                  <a:pt x="7922" y="35177"/>
                </a:lnTo>
                <a:lnTo>
                  <a:pt x="7409" y="37713"/>
                </a:lnTo>
                <a:lnTo>
                  <a:pt x="7864" y="37821"/>
                </a:lnTo>
                <a:lnTo>
                  <a:pt x="8092" y="37876"/>
                </a:lnTo>
                <a:lnTo>
                  <a:pt x="8605" y="35285"/>
                </a:lnTo>
                <a:lnTo>
                  <a:pt x="9175" y="32749"/>
                </a:lnTo>
                <a:lnTo>
                  <a:pt x="9745" y="30374"/>
                </a:lnTo>
                <a:lnTo>
                  <a:pt x="11797" y="30643"/>
                </a:lnTo>
                <a:lnTo>
                  <a:pt x="13906" y="30860"/>
                </a:lnTo>
                <a:lnTo>
                  <a:pt x="16071" y="31021"/>
                </a:lnTo>
                <a:lnTo>
                  <a:pt x="15787" y="33504"/>
                </a:lnTo>
                <a:lnTo>
                  <a:pt x="15559" y="36094"/>
                </a:lnTo>
                <a:lnTo>
                  <a:pt x="15332" y="38793"/>
                </a:lnTo>
                <a:lnTo>
                  <a:pt x="15843" y="38846"/>
                </a:lnTo>
                <a:lnTo>
                  <a:pt x="16129" y="38846"/>
                </a:lnTo>
                <a:lnTo>
                  <a:pt x="16357" y="36149"/>
                </a:lnTo>
                <a:lnTo>
                  <a:pt x="16584" y="33558"/>
                </a:lnTo>
                <a:lnTo>
                  <a:pt x="16812" y="31021"/>
                </a:lnTo>
                <a:lnTo>
                  <a:pt x="17611" y="31076"/>
                </a:lnTo>
                <a:lnTo>
                  <a:pt x="18010" y="30590"/>
                </a:lnTo>
                <a:lnTo>
                  <a:pt x="17211" y="30535"/>
                </a:lnTo>
                <a:lnTo>
                  <a:pt x="16870" y="30535"/>
                </a:lnTo>
                <a:lnTo>
                  <a:pt x="17154" y="27568"/>
                </a:lnTo>
                <a:lnTo>
                  <a:pt x="17041" y="22063"/>
                </a:lnTo>
                <a:lnTo>
                  <a:pt x="16699" y="24707"/>
                </a:lnTo>
                <a:lnTo>
                  <a:pt x="16413" y="27515"/>
                </a:lnTo>
                <a:lnTo>
                  <a:pt x="16129" y="30482"/>
                </a:lnTo>
                <a:lnTo>
                  <a:pt x="14021" y="30374"/>
                </a:lnTo>
                <a:lnTo>
                  <a:pt x="11912" y="30157"/>
                </a:lnTo>
                <a:lnTo>
                  <a:pt x="9860" y="29835"/>
                </a:lnTo>
                <a:lnTo>
                  <a:pt x="10601" y="26921"/>
                </a:lnTo>
                <a:lnTo>
                  <a:pt x="11398" y="24168"/>
                </a:lnTo>
                <a:lnTo>
                  <a:pt x="12196" y="21579"/>
                </a:lnTo>
                <a:lnTo>
                  <a:pt x="11570" y="21524"/>
                </a:lnTo>
                <a:lnTo>
                  <a:pt x="10772" y="24060"/>
                </a:lnTo>
                <a:lnTo>
                  <a:pt x="9973" y="26866"/>
                </a:lnTo>
                <a:lnTo>
                  <a:pt x="9231" y="29780"/>
                </a:lnTo>
                <a:lnTo>
                  <a:pt x="7238" y="29457"/>
                </a:lnTo>
                <a:lnTo>
                  <a:pt x="5357" y="29079"/>
                </a:lnTo>
                <a:lnTo>
                  <a:pt x="3476" y="28593"/>
                </a:lnTo>
                <a:lnTo>
                  <a:pt x="4672" y="25787"/>
                </a:lnTo>
                <a:lnTo>
                  <a:pt x="5927" y="23088"/>
                </a:lnTo>
                <a:lnTo>
                  <a:pt x="7181" y="20607"/>
                </a:lnTo>
                <a:lnTo>
                  <a:pt x="8605" y="20984"/>
                </a:lnTo>
                <a:lnTo>
                  <a:pt x="7352" y="20229"/>
                </a:lnTo>
                <a:lnTo>
                  <a:pt x="8720" y="17522"/>
                </a:lnTo>
                <a:lnTo>
                  <a:pt x="10087" y="15054"/>
                </a:lnTo>
                <a:lnTo>
                  <a:pt x="11398" y="12890"/>
                </a:lnTo>
                <a:lnTo>
                  <a:pt x="12367" y="10403"/>
                </a:lnTo>
                <a:lnTo>
                  <a:pt x="11227" y="12301"/>
                </a:lnTo>
                <a:lnTo>
                  <a:pt x="11112" y="12453"/>
                </a:lnTo>
                <a:lnTo>
                  <a:pt x="10144" y="12187"/>
                </a:lnTo>
                <a:lnTo>
                  <a:pt x="9231" y="11921"/>
                </a:lnTo>
                <a:lnTo>
                  <a:pt x="8321" y="11656"/>
                </a:lnTo>
                <a:lnTo>
                  <a:pt x="8776" y="11105"/>
                </a:lnTo>
                <a:lnTo>
                  <a:pt x="9973" y="9112"/>
                </a:lnTo>
                <a:lnTo>
                  <a:pt x="8661" y="10574"/>
                </a:lnTo>
                <a:lnTo>
                  <a:pt x="8150" y="11162"/>
                </a:lnTo>
                <a:lnTo>
                  <a:pt x="7864" y="11485"/>
                </a:lnTo>
                <a:lnTo>
                  <a:pt x="7066" y="11162"/>
                </a:lnTo>
                <a:lnTo>
                  <a:pt x="6269" y="10839"/>
                </a:lnTo>
                <a:lnTo>
                  <a:pt x="5584" y="10517"/>
                </a:lnTo>
                <a:lnTo>
                  <a:pt x="6154" y="9966"/>
                </a:lnTo>
                <a:lnTo>
                  <a:pt x="6724" y="9435"/>
                </a:lnTo>
                <a:lnTo>
                  <a:pt x="7294" y="8998"/>
                </a:lnTo>
                <a:lnTo>
                  <a:pt x="8605" y="7878"/>
                </a:lnTo>
                <a:lnTo>
                  <a:pt x="9860" y="6891"/>
                </a:lnTo>
                <a:lnTo>
                  <a:pt x="11056" y="5979"/>
                </a:lnTo>
                <a:lnTo>
                  <a:pt x="11455" y="6188"/>
                </a:lnTo>
                <a:lnTo>
                  <a:pt x="11227" y="5828"/>
                </a:lnTo>
                <a:lnTo>
                  <a:pt x="15672" y="2524"/>
                </a:lnTo>
                <a:lnTo>
                  <a:pt x="18920" y="645"/>
                </a:lnTo>
                <a:lnTo>
                  <a:pt x="20004" y="37"/>
                </a:lnTo>
                <a:lnTo>
                  <a:pt x="19035" y="702"/>
                </a:lnTo>
                <a:lnTo>
                  <a:pt x="16242" y="2790"/>
                </a:lnTo>
                <a:lnTo>
                  <a:pt x="12651" y="6416"/>
                </a:lnTo>
                <a:lnTo>
                  <a:pt x="12993" y="6530"/>
                </a:lnTo>
                <a:lnTo>
                  <a:pt x="16699" y="2790"/>
                </a:lnTo>
                <a:lnTo>
                  <a:pt x="19434" y="645"/>
                </a:lnTo>
                <a:lnTo>
                  <a:pt x="20232" y="0"/>
                </a:lnTo>
                <a:lnTo>
                  <a:pt x="20004" y="0"/>
                </a:lnTo>
                <a:lnTo>
                  <a:pt x="18808" y="531"/>
                </a:lnTo>
                <a:lnTo>
                  <a:pt x="15444" y="2372"/>
                </a:lnTo>
                <a:lnTo>
                  <a:pt x="10941" y="5657"/>
                </a:lnTo>
                <a:lnTo>
                  <a:pt x="10714" y="5828"/>
                </a:lnTo>
                <a:lnTo>
                  <a:pt x="9574" y="6682"/>
                </a:lnTo>
                <a:lnTo>
                  <a:pt x="8321" y="7650"/>
                </a:lnTo>
                <a:lnTo>
                  <a:pt x="7066" y="8675"/>
                </a:lnTo>
                <a:lnTo>
                  <a:pt x="6440" y="9226"/>
                </a:lnTo>
                <a:lnTo>
                  <a:pt x="5812" y="9757"/>
                </a:lnTo>
                <a:lnTo>
                  <a:pt x="5185" y="10308"/>
                </a:lnTo>
                <a:lnTo>
                  <a:pt x="4503" y="9966"/>
                </a:lnTo>
                <a:lnTo>
                  <a:pt x="3874" y="9605"/>
                </a:lnTo>
                <a:lnTo>
                  <a:pt x="3363" y="9226"/>
                </a:lnTo>
                <a:lnTo>
                  <a:pt x="3020" y="8998"/>
                </a:lnTo>
                <a:lnTo>
                  <a:pt x="3933" y="7973"/>
                </a:lnTo>
                <a:lnTo>
                  <a:pt x="2734" y="8789"/>
                </a:lnTo>
                <a:lnTo>
                  <a:pt x="2108" y="8295"/>
                </a:lnTo>
                <a:lnTo>
                  <a:pt x="1595" y="7878"/>
                </a:lnTo>
                <a:lnTo>
                  <a:pt x="1196" y="7384"/>
                </a:lnTo>
                <a:lnTo>
                  <a:pt x="3077" y="6359"/>
                </a:lnTo>
                <a:lnTo>
                  <a:pt x="4901" y="5448"/>
                </a:lnTo>
                <a:lnTo>
                  <a:pt x="6611" y="4689"/>
                </a:lnTo>
                <a:lnTo>
                  <a:pt x="7181" y="4423"/>
                </a:lnTo>
                <a:lnTo>
                  <a:pt x="7751" y="4195"/>
                </a:lnTo>
                <a:lnTo>
                  <a:pt x="8263" y="3986"/>
                </a:lnTo>
                <a:lnTo>
                  <a:pt x="8263" y="3720"/>
                </a:lnTo>
                <a:lnTo>
                  <a:pt x="7864" y="3075"/>
                </a:lnTo>
                <a:lnTo>
                  <a:pt x="7693" y="2790"/>
                </a:lnTo>
                <a:lnTo>
                  <a:pt x="14077" y="588"/>
                </a:lnTo>
                <a:lnTo>
                  <a:pt x="7636" y="2581"/>
                </a:lnTo>
                <a:lnTo>
                  <a:pt x="7864" y="3436"/>
                </a:lnTo>
                <a:lnTo>
                  <a:pt x="8150" y="3777"/>
                </a:lnTo>
                <a:lnTo>
                  <a:pt x="7580" y="3986"/>
                </a:lnTo>
                <a:lnTo>
                  <a:pt x="7066" y="4195"/>
                </a:lnTo>
                <a:lnTo>
                  <a:pt x="6496" y="4480"/>
                </a:lnTo>
                <a:lnTo>
                  <a:pt x="4787" y="5220"/>
                </a:lnTo>
                <a:lnTo>
                  <a:pt x="2906" y="6093"/>
                </a:lnTo>
                <a:lnTo>
                  <a:pt x="968" y="7175"/>
                </a:lnTo>
                <a:lnTo>
                  <a:pt x="569" y="6625"/>
                </a:lnTo>
                <a:lnTo>
                  <a:pt x="227" y="6093"/>
                </a:lnTo>
                <a:lnTo>
                  <a:pt x="0" y="5600"/>
                </a:lnTo>
                <a:lnTo>
                  <a:pt x="56" y="6150"/>
                </a:lnTo>
                <a:lnTo>
                  <a:pt x="398" y="6682"/>
                </a:lnTo>
                <a:lnTo>
                  <a:pt x="797" y="7213"/>
                </a:lnTo>
                <a:lnTo>
                  <a:pt x="968" y="7498"/>
                </a:lnTo>
                <a:close/>
              </a:path>
            </a:pathLst>
          </a:custGeom>
          <a:solidFill>
            <a:srgbClr val="E4EBF7"/>
          </a:solidFill>
        </p:spPr>
        <p:txBody>
          <a:bodyPr wrap="square" lIns="0" tIns="0" rIns="0" bIns="0" rtlCol="0">
            <a:noAutofit/>
          </a:bodyPr>
          <a:lstStyle/>
          <a:p>
            <a:endParaRPr/>
          </a:p>
        </p:txBody>
      </p:sp>
      <p:sp>
        <p:nvSpPr>
          <p:cNvPr id="770" name="object 770"/>
          <p:cNvSpPr/>
          <p:nvPr/>
        </p:nvSpPr>
        <p:spPr>
          <a:xfrm>
            <a:off x="403073" y="690992"/>
            <a:ext cx="39497" cy="22993"/>
          </a:xfrm>
          <a:custGeom>
            <a:avLst/>
            <a:gdLst/>
            <a:ahLst/>
            <a:cxnLst/>
            <a:rect l="l" t="t" r="r" b="b"/>
            <a:pathLst>
              <a:path w="39497" h="22993">
                <a:moveTo>
                  <a:pt x="17553" y="6967"/>
                </a:moveTo>
                <a:lnTo>
                  <a:pt x="17724" y="7403"/>
                </a:lnTo>
                <a:lnTo>
                  <a:pt x="17668" y="6853"/>
                </a:lnTo>
                <a:lnTo>
                  <a:pt x="19605" y="6055"/>
                </a:lnTo>
                <a:lnTo>
                  <a:pt x="21486" y="5353"/>
                </a:lnTo>
                <a:lnTo>
                  <a:pt x="23196" y="4745"/>
                </a:lnTo>
                <a:lnTo>
                  <a:pt x="23881" y="4480"/>
                </a:lnTo>
                <a:lnTo>
                  <a:pt x="24564" y="4271"/>
                </a:lnTo>
                <a:lnTo>
                  <a:pt x="25248" y="4043"/>
                </a:lnTo>
                <a:lnTo>
                  <a:pt x="25532" y="4689"/>
                </a:lnTo>
                <a:lnTo>
                  <a:pt x="25305" y="3834"/>
                </a:lnTo>
                <a:lnTo>
                  <a:pt x="25133" y="3455"/>
                </a:lnTo>
                <a:lnTo>
                  <a:pt x="25021" y="2923"/>
                </a:lnTo>
                <a:lnTo>
                  <a:pt x="25703" y="2752"/>
                </a:lnTo>
                <a:lnTo>
                  <a:pt x="26388" y="2600"/>
                </a:lnTo>
                <a:lnTo>
                  <a:pt x="27071" y="2429"/>
                </a:lnTo>
                <a:lnTo>
                  <a:pt x="32599" y="1347"/>
                </a:lnTo>
                <a:lnTo>
                  <a:pt x="36476" y="1139"/>
                </a:lnTo>
                <a:lnTo>
                  <a:pt x="37672" y="1082"/>
                </a:lnTo>
                <a:lnTo>
                  <a:pt x="36361" y="1196"/>
                </a:lnTo>
                <a:lnTo>
                  <a:pt x="31745" y="1841"/>
                </a:lnTo>
                <a:lnTo>
                  <a:pt x="25361" y="4043"/>
                </a:lnTo>
                <a:lnTo>
                  <a:pt x="31745" y="1993"/>
                </a:lnTo>
                <a:lnTo>
                  <a:pt x="36248" y="1290"/>
                </a:lnTo>
                <a:lnTo>
                  <a:pt x="37616" y="1139"/>
                </a:lnTo>
                <a:lnTo>
                  <a:pt x="36248" y="1404"/>
                </a:lnTo>
                <a:lnTo>
                  <a:pt x="31973" y="2638"/>
                </a:lnTo>
                <a:lnTo>
                  <a:pt x="36248" y="1518"/>
                </a:lnTo>
                <a:lnTo>
                  <a:pt x="37616" y="1196"/>
                </a:lnTo>
                <a:lnTo>
                  <a:pt x="36305" y="1613"/>
                </a:lnTo>
                <a:lnTo>
                  <a:pt x="32372" y="3018"/>
                </a:lnTo>
                <a:lnTo>
                  <a:pt x="27071" y="5998"/>
                </a:lnTo>
                <a:lnTo>
                  <a:pt x="26388" y="5391"/>
                </a:lnTo>
                <a:lnTo>
                  <a:pt x="26161" y="5125"/>
                </a:lnTo>
                <a:lnTo>
                  <a:pt x="25931" y="4973"/>
                </a:lnTo>
                <a:lnTo>
                  <a:pt x="25931" y="5239"/>
                </a:lnTo>
                <a:lnTo>
                  <a:pt x="26501" y="5771"/>
                </a:lnTo>
                <a:lnTo>
                  <a:pt x="26843" y="6093"/>
                </a:lnTo>
                <a:lnTo>
                  <a:pt x="25931" y="6644"/>
                </a:lnTo>
                <a:lnTo>
                  <a:pt x="24906" y="7175"/>
                </a:lnTo>
                <a:lnTo>
                  <a:pt x="23881" y="7821"/>
                </a:lnTo>
                <a:lnTo>
                  <a:pt x="22741" y="8466"/>
                </a:lnTo>
                <a:lnTo>
                  <a:pt x="21601" y="9226"/>
                </a:lnTo>
                <a:lnTo>
                  <a:pt x="20689" y="10251"/>
                </a:lnTo>
                <a:lnTo>
                  <a:pt x="21885" y="9454"/>
                </a:lnTo>
                <a:lnTo>
                  <a:pt x="22969" y="8751"/>
                </a:lnTo>
                <a:lnTo>
                  <a:pt x="24050" y="8106"/>
                </a:lnTo>
                <a:lnTo>
                  <a:pt x="25133" y="7441"/>
                </a:lnTo>
                <a:lnTo>
                  <a:pt x="26161" y="6853"/>
                </a:lnTo>
                <a:lnTo>
                  <a:pt x="27129" y="6264"/>
                </a:lnTo>
                <a:lnTo>
                  <a:pt x="27641" y="6644"/>
                </a:lnTo>
                <a:lnTo>
                  <a:pt x="28382" y="7081"/>
                </a:lnTo>
                <a:lnTo>
                  <a:pt x="28610" y="6910"/>
                </a:lnTo>
                <a:lnTo>
                  <a:pt x="28154" y="6701"/>
                </a:lnTo>
                <a:lnTo>
                  <a:pt x="27413" y="6207"/>
                </a:lnTo>
                <a:lnTo>
                  <a:pt x="32543" y="3246"/>
                </a:lnTo>
                <a:lnTo>
                  <a:pt x="36420" y="1727"/>
                </a:lnTo>
                <a:lnTo>
                  <a:pt x="37672" y="1252"/>
                </a:lnTo>
                <a:lnTo>
                  <a:pt x="37900" y="1252"/>
                </a:lnTo>
                <a:lnTo>
                  <a:pt x="37217" y="1898"/>
                </a:lnTo>
                <a:lnTo>
                  <a:pt x="35109" y="4328"/>
                </a:lnTo>
                <a:lnTo>
                  <a:pt x="32372" y="8258"/>
                </a:lnTo>
                <a:lnTo>
                  <a:pt x="31802" y="8144"/>
                </a:lnTo>
                <a:lnTo>
                  <a:pt x="31232" y="7992"/>
                </a:lnTo>
                <a:lnTo>
                  <a:pt x="30662" y="7783"/>
                </a:lnTo>
                <a:lnTo>
                  <a:pt x="30319" y="7669"/>
                </a:lnTo>
                <a:lnTo>
                  <a:pt x="29808" y="7498"/>
                </a:lnTo>
                <a:lnTo>
                  <a:pt x="29351" y="7289"/>
                </a:lnTo>
                <a:lnTo>
                  <a:pt x="28896" y="7081"/>
                </a:lnTo>
                <a:lnTo>
                  <a:pt x="29123" y="7441"/>
                </a:lnTo>
                <a:lnTo>
                  <a:pt x="29580" y="7669"/>
                </a:lnTo>
                <a:lnTo>
                  <a:pt x="30092" y="7878"/>
                </a:lnTo>
                <a:lnTo>
                  <a:pt x="28896" y="9017"/>
                </a:lnTo>
                <a:lnTo>
                  <a:pt x="27641" y="10365"/>
                </a:lnTo>
                <a:lnTo>
                  <a:pt x="26445" y="12358"/>
                </a:lnTo>
                <a:lnTo>
                  <a:pt x="26672" y="12092"/>
                </a:lnTo>
                <a:lnTo>
                  <a:pt x="28040" y="10574"/>
                </a:lnTo>
                <a:lnTo>
                  <a:pt x="29294" y="9226"/>
                </a:lnTo>
                <a:lnTo>
                  <a:pt x="30491" y="7992"/>
                </a:lnTo>
                <a:lnTo>
                  <a:pt x="31004" y="8201"/>
                </a:lnTo>
                <a:lnTo>
                  <a:pt x="31574" y="8371"/>
                </a:lnTo>
                <a:lnTo>
                  <a:pt x="32200" y="8523"/>
                </a:lnTo>
                <a:lnTo>
                  <a:pt x="31175" y="9985"/>
                </a:lnTo>
                <a:lnTo>
                  <a:pt x="30035" y="11656"/>
                </a:lnTo>
                <a:lnTo>
                  <a:pt x="29067" y="14143"/>
                </a:lnTo>
                <a:lnTo>
                  <a:pt x="30035" y="14351"/>
                </a:lnTo>
                <a:lnTo>
                  <a:pt x="31004" y="14522"/>
                </a:lnTo>
                <a:lnTo>
                  <a:pt x="31973" y="14674"/>
                </a:lnTo>
                <a:lnTo>
                  <a:pt x="31119" y="17009"/>
                </a:lnTo>
                <a:lnTo>
                  <a:pt x="30263" y="19534"/>
                </a:lnTo>
                <a:lnTo>
                  <a:pt x="29979" y="22399"/>
                </a:lnTo>
                <a:lnTo>
                  <a:pt x="30833" y="19648"/>
                </a:lnTo>
                <a:lnTo>
                  <a:pt x="31689" y="17047"/>
                </a:lnTo>
                <a:lnTo>
                  <a:pt x="32486" y="14731"/>
                </a:lnTo>
                <a:lnTo>
                  <a:pt x="33570" y="14902"/>
                </a:lnTo>
                <a:lnTo>
                  <a:pt x="34651" y="14997"/>
                </a:lnTo>
                <a:lnTo>
                  <a:pt x="35791" y="15054"/>
                </a:lnTo>
                <a:lnTo>
                  <a:pt x="36019" y="17427"/>
                </a:lnTo>
                <a:lnTo>
                  <a:pt x="36305" y="15111"/>
                </a:lnTo>
                <a:lnTo>
                  <a:pt x="39269" y="15111"/>
                </a:lnTo>
                <a:lnTo>
                  <a:pt x="39497" y="17484"/>
                </a:lnTo>
                <a:lnTo>
                  <a:pt x="39269" y="14731"/>
                </a:lnTo>
                <a:lnTo>
                  <a:pt x="36361" y="14731"/>
                </a:lnTo>
                <a:lnTo>
                  <a:pt x="36361" y="10801"/>
                </a:lnTo>
                <a:lnTo>
                  <a:pt x="36077" y="12624"/>
                </a:lnTo>
                <a:lnTo>
                  <a:pt x="35791" y="14674"/>
                </a:lnTo>
                <a:lnTo>
                  <a:pt x="34710" y="14636"/>
                </a:lnTo>
                <a:lnTo>
                  <a:pt x="33683" y="14522"/>
                </a:lnTo>
                <a:lnTo>
                  <a:pt x="32599" y="14408"/>
                </a:lnTo>
                <a:lnTo>
                  <a:pt x="32885" y="12301"/>
                </a:lnTo>
                <a:lnTo>
                  <a:pt x="32088" y="14351"/>
                </a:lnTo>
                <a:lnTo>
                  <a:pt x="31119" y="14200"/>
                </a:lnTo>
                <a:lnTo>
                  <a:pt x="30207" y="14029"/>
                </a:lnTo>
                <a:lnTo>
                  <a:pt x="29294" y="13820"/>
                </a:lnTo>
                <a:lnTo>
                  <a:pt x="30434" y="11883"/>
                </a:lnTo>
                <a:lnTo>
                  <a:pt x="31574" y="10156"/>
                </a:lnTo>
                <a:lnTo>
                  <a:pt x="32543" y="8580"/>
                </a:lnTo>
                <a:lnTo>
                  <a:pt x="33113" y="8751"/>
                </a:lnTo>
                <a:lnTo>
                  <a:pt x="32714" y="8371"/>
                </a:lnTo>
                <a:lnTo>
                  <a:pt x="35221" y="4689"/>
                </a:lnTo>
                <a:lnTo>
                  <a:pt x="37102" y="2316"/>
                </a:lnTo>
                <a:lnTo>
                  <a:pt x="37787" y="1404"/>
                </a:lnTo>
                <a:lnTo>
                  <a:pt x="37274" y="2373"/>
                </a:lnTo>
                <a:lnTo>
                  <a:pt x="37729" y="1898"/>
                </a:lnTo>
                <a:lnTo>
                  <a:pt x="38015" y="1196"/>
                </a:lnTo>
                <a:lnTo>
                  <a:pt x="38015" y="1025"/>
                </a:lnTo>
                <a:lnTo>
                  <a:pt x="37274" y="873"/>
                </a:lnTo>
                <a:lnTo>
                  <a:pt x="32486" y="0"/>
                </a:lnTo>
                <a:lnTo>
                  <a:pt x="25931" y="265"/>
                </a:lnTo>
                <a:lnTo>
                  <a:pt x="25760" y="493"/>
                </a:lnTo>
                <a:lnTo>
                  <a:pt x="31973" y="227"/>
                </a:lnTo>
                <a:lnTo>
                  <a:pt x="36589" y="873"/>
                </a:lnTo>
                <a:lnTo>
                  <a:pt x="37787" y="1025"/>
                </a:lnTo>
                <a:lnTo>
                  <a:pt x="37046" y="1025"/>
                </a:lnTo>
                <a:lnTo>
                  <a:pt x="35336" y="1082"/>
                </a:lnTo>
                <a:lnTo>
                  <a:pt x="31802" y="1347"/>
                </a:lnTo>
                <a:lnTo>
                  <a:pt x="27015" y="2278"/>
                </a:lnTo>
                <a:lnTo>
                  <a:pt x="26330" y="2372"/>
                </a:lnTo>
                <a:lnTo>
                  <a:pt x="25647" y="2486"/>
                </a:lnTo>
                <a:lnTo>
                  <a:pt x="24962" y="2638"/>
                </a:lnTo>
                <a:lnTo>
                  <a:pt x="22570" y="3455"/>
                </a:lnTo>
                <a:lnTo>
                  <a:pt x="24962" y="2923"/>
                </a:lnTo>
                <a:lnTo>
                  <a:pt x="25021" y="3455"/>
                </a:lnTo>
                <a:lnTo>
                  <a:pt x="25190" y="3891"/>
                </a:lnTo>
                <a:lnTo>
                  <a:pt x="24507" y="4100"/>
                </a:lnTo>
                <a:lnTo>
                  <a:pt x="23822" y="4328"/>
                </a:lnTo>
                <a:lnTo>
                  <a:pt x="23081" y="4537"/>
                </a:lnTo>
                <a:lnTo>
                  <a:pt x="21371" y="5125"/>
                </a:lnTo>
                <a:lnTo>
                  <a:pt x="19549" y="5828"/>
                </a:lnTo>
                <a:lnTo>
                  <a:pt x="17611" y="6644"/>
                </a:lnTo>
                <a:lnTo>
                  <a:pt x="17325" y="5998"/>
                </a:lnTo>
                <a:lnTo>
                  <a:pt x="17154" y="5448"/>
                </a:lnTo>
                <a:lnTo>
                  <a:pt x="17154" y="6055"/>
                </a:lnTo>
                <a:lnTo>
                  <a:pt x="17440" y="6701"/>
                </a:lnTo>
                <a:lnTo>
                  <a:pt x="14762" y="7821"/>
                </a:lnTo>
                <a:lnTo>
                  <a:pt x="11912" y="9226"/>
                </a:lnTo>
                <a:lnTo>
                  <a:pt x="9062" y="10896"/>
                </a:lnTo>
                <a:lnTo>
                  <a:pt x="8776" y="10156"/>
                </a:lnTo>
                <a:lnTo>
                  <a:pt x="8833" y="11390"/>
                </a:lnTo>
                <a:lnTo>
                  <a:pt x="9004" y="11883"/>
                </a:lnTo>
                <a:lnTo>
                  <a:pt x="9290" y="12529"/>
                </a:lnTo>
                <a:lnTo>
                  <a:pt x="9689" y="13117"/>
                </a:lnTo>
                <a:lnTo>
                  <a:pt x="10087" y="13706"/>
                </a:lnTo>
                <a:lnTo>
                  <a:pt x="7636" y="15490"/>
                </a:lnTo>
                <a:lnTo>
                  <a:pt x="5185" y="17484"/>
                </a:lnTo>
                <a:lnTo>
                  <a:pt x="2849" y="19705"/>
                </a:lnTo>
                <a:lnTo>
                  <a:pt x="2507" y="20028"/>
                </a:lnTo>
                <a:lnTo>
                  <a:pt x="1653" y="20825"/>
                </a:lnTo>
                <a:lnTo>
                  <a:pt x="797" y="21698"/>
                </a:lnTo>
                <a:lnTo>
                  <a:pt x="0" y="22615"/>
                </a:lnTo>
                <a:lnTo>
                  <a:pt x="112" y="22993"/>
                </a:lnTo>
                <a:lnTo>
                  <a:pt x="968" y="22076"/>
                </a:lnTo>
                <a:lnTo>
                  <a:pt x="1881" y="21167"/>
                </a:lnTo>
                <a:lnTo>
                  <a:pt x="2734" y="20293"/>
                </a:lnTo>
                <a:lnTo>
                  <a:pt x="3532" y="21318"/>
                </a:lnTo>
                <a:lnTo>
                  <a:pt x="3077" y="20028"/>
                </a:lnTo>
                <a:lnTo>
                  <a:pt x="5413" y="17749"/>
                </a:lnTo>
                <a:lnTo>
                  <a:pt x="7864" y="15756"/>
                </a:lnTo>
                <a:lnTo>
                  <a:pt x="10315" y="13972"/>
                </a:lnTo>
                <a:lnTo>
                  <a:pt x="10885" y="14788"/>
                </a:lnTo>
                <a:lnTo>
                  <a:pt x="11626" y="15490"/>
                </a:lnTo>
                <a:lnTo>
                  <a:pt x="12424" y="16193"/>
                </a:lnTo>
                <a:lnTo>
                  <a:pt x="10144" y="18129"/>
                </a:lnTo>
                <a:lnTo>
                  <a:pt x="7922" y="20350"/>
                </a:lnTo>
                <a:lnTo>
                  <a:pt x="8263" y="20616"/>
                </a:lnTo>
                <a:lnTo>
                  <a:pt x="10486" y="18414"/>
                </a:lnTo>
                <a:lnTo>
                  <a:pt x="12766" y="16402"/>
                </a:lnTo>
                <a:lnTo>
                  <a:pt x="13622" y="17104"/>
                </a:lnTo>
                <a:lnTo>
                  <a:pt x="13052" y="16136"/>
                </a:lnTo>
                <a:lnTo>
                  <a:pt x="15559" y="13972"/>
                </a:lnTo>
                <a:lnTo>
                  <a:pt x="18067" y="12035"/>
                </a:lnTo>
                <a:lnTo>
                  <a:pt x="20461" y="10422"/>
                </a:lnTo>
                <a:lnTo>
                  <a:pt x="20175" y="10194"/>
                </a:lnTo>
                <a:lnTo>
                  <a:pt x="17781" y="11827"/>
                </a:lnTo>
                <a:lnTo>
                  <a:pt x="15273" y="13706"/>
                </a:lnTo>
                <a:lnTo>
                  <a:pt x="12709" y="15870"/>
                </a:lnTo>
                <a:lnTo>
                  <a:pt x="11912" y="15225"/>
                </a:lnTo>
                <a:lnTo>
                  <a:pt x="11227" y="14522"/>
                </a:lnTo>
                <a:lnTo>
                  <a:pt x="10601" y="13763"/>
                </a:lnTo>
                <a:lnTo>
                  <a:pt x="13336" y="11827"/>
                </a:lnTo>
                <a:lnTo>
                  <a:pt x="16071" y="10156"/>
                </a:lnTo>
                <a:lnTo>
                  <a:pt x="18637" y="8751"/>
                </a:lnTo>
                <a:lnTo>
                  <a:pt x="18465" y="8466"/>
                </a:lnTo>
                <a:lnTo>
                  <a:pt x="15843" y="9871"/>
                </a:lnTo>
                <a:lnTo>
                  <a:pt x="13165" y="11561"/>
                </a:lnTo>
                <a:lnTo>
                  <a:pt x="10430" y="13497"/>
                </a:lnTo>
                <a:lnTo>
                  <a:pt x="10031" y="12947"/>
                </a:lnTo>
                <a:lnTo>
                  <a:pt x="9632" y="12358"/>
                </a:lnTo>
                <a:lnTo>
                  <a:pt x="9403" y="11770"/>
                </a:lnTo>
                <a:lnTo>
                  <a:pt x="9231" y="11390"/>
                </a:lnTo>
                <a:lnTo>
                  <a:pt x="9175" y="11219"/>
                </a:lnTo>
                <a:lnTo>
                  <a:pt x="12025" y="9491"/>
                </a:lnTo>
                <a:lnTo>
                  <a:pt x="14874" y="8106"/>
                </a:lnTo>
                <a:lnTo>
                  <a:pt x="17553" y="6967"/>
                </a:lnTo>
                <a:close/>
              </a:path>
            </a:pathLst>
          </a:custGeom>
          <a:solidFill>
            <a:srgbClr val="E4EBF7"/>
          </a:solidFill>
        </p:spPr>
        <p:txBody>
          <a:bodyPr wrap="square" lIns="0" tIns="0" rIns="0" bIns="0" rtlCol="0">
            <a:noAutofit/>
          </a:bodyPr>
          <a:lstStyle/>
          <a:p>
            <a:endParaRPr/>
          </a:p>
        </p:txBody>
      </p:sp>
      <p:sp>
        <p:nvSpPr>
          <p:cNvPr id="771" name="object 771"/>
          <p:cNvSpPr/>
          <p:nvPr/>
        </p:nvSpPr>
        <p:spPr>
          <a:xfrm>
            <a:off x="442854" y="692397"/>
            <a:ext cx="10317" cy="3834"/>
          </a:xfrm>
          <a:custGeom>
            <a:avLst/>
            <a:gdLst/>
            <a:ahLst/>
            <a:cxnLst/>
            <a:rect l="l" t="t" r="r" b="b"/>
            <a:pathLst>
              <a:path w="10317" h="3834">
                <a:moveTo>
                  <a:pt x="4331" y="1082"/>
                </a:moveTo>
                <a:lnTo>
                  <a:pt x="58" y="0"/>
                </a:lnTo>
                <a:lnTo>
                  <a:pt x="4275" y="1233"/>
                </a:lnTo>
                <a:lnTo>
                  <a:pt x="10146" y="3834"/>
                </a:lnTo>
                <a:lnTo>
                  <a:pt x="10317" y="3663"/>
                </a:lnTo>
                <a:lnTo>
                  <a:pt x="4331" y="1082"/>
                </a:lnTo>
                <a:close/>
              </a:path>
            </a:pathLst>
          </a:custGeom>
          <a:solidFill>
            <a:srgbClr val="E4EBF7"/>
          </a:solidFill>
        </p:spPr>
        <p:txBody>
          <a:bodyPr wrap="square" lIns="0" tIns="0" rIns="0" bIns="0" rtlCol="0">
            <a:noAutofit/>
          </a:bodyPr>
          <a:lstStyle/>
          <a:p>
            <a:endParaRPr/>
          </a:p>
        </p:txBody>
      </p:sp>
      <p:sp>
        <p:nvSpPr>
          <p:cNvPr id="772" name="object 772"/>
          <p:cNvSpPr/>
          <p:nvPr/>
        </p:nvSpPr>
        <p:spPr>
          <a:xfrm>
            <a:off x="441431" y="686891"/>
            <a:ext cx="9461" cy="4973"/>
          </a:xfrm>
          <a:custGeom>
            <a:avLst/>
            <a:gdLst/>
            <a:ahLst/>
            <a:cxnLst/>
            <a:rect l="l" t="t" r="r" b="b"/>
            <a:pathLst>
              <a:path w="9461" h="4973">
                <a:moveTo>
                  <a:pt x="7636" y="56"/>
                </a:moveTo>
                <a:lnTo>
                  <a:pt x="7181" y="0"/>
                </a:lnTo>
                <a:lnTo>
                  <a:pt x="6611" y="227"/>
                </a:lnTo>
                <a:lnTo>
                  <a:pt x="6041" y="436"/>
                </a:lnTo>
                <a:lnTo>
                  <a:pt x="5471" y="968"/>
                </a:lnTo>
                <a:lnTo>
                  <a:pt x="6269" y="1195"/>
                </a:lnTo>
                <a:lnTo>
                  <a:pt x="7010" y="1404"/>
                </a:lnTo>
                <a:lnTo>
                  <a:pt x="7751" y="1670"/>
                </a:lnTo>
                <a:lnTo>
                  <a:pt x="7350" y="1784"/>
                </a:lnTo>
                <a:lnTo>
                  <a:pt x="3647" y="2866"/>
                </a:lnTo>
                <a:lnTo>
                  <a:pt x="853" y="4423"/>
                </a:lnTo>
                <a:lnTo>
                  <a:pt x="0" y="4973"/>
                </a:lnTo>
                <a:lnTo>
                  <a:pt x="283" y="4859"/>
                </a:lnTo>
                <a:lnTo>
                  <a:pt x="1367" y="4328"/>
                </a:lnTo>
                <a:lnTo>
                  <a:pt x="4046" y="3018"/>
                </a:lnTo>
                <a:lnTo>
                  <a:pt x="7409" y="1993"/>
                </a:lnTo>
                <a:lnTo>
                  <a:pt x="7864" y="1898"/>
                </a:lnTo>
                <a:lnTo>
                  <a:pt x="8092" y="1841"/>
                </a:lnTo>
                <a:lnTo>
                  <a:pt x="9461" y="1195"/>
                </a:lnTo>
                <a:lnTo>
                  <a:pt x="8035" y="1613"/>
                </a:lnTo>
                <a:lnTo>
                  <a:pt x="7350" y="1290"/>
                </a:lnTo>
                <a:lnTo>
                  <a:pt x="6553" y="1082"/>
                </a:lnTo>
                <a:lnTo>
                  <a:pt x="5755" y="873"/>
                </a:lnTo>
                <a:lnTo>
                  <a:pt x="6440" y="550"/>
                </a:lnTo>
                <a:lnTo>
                  <a:pt x="7066" y="265"/>
                </a:lnTo>
                <a:lnTo>
                  <a:pt x="7636" y="56"/>
                </a:lnTo>
                <a:close/>
              </a:path>
            </a:pathLst>
          </a:custGeom>
          <a:solidFill>
            <a:srgbClr val="E4EBF7"/>
          </a:solidFill>
        </p:spPr>
        <p:txBody>
          <a:bodyPr wrap="square" lIns="0" tIns="0" rIns="0" bIns="0" rtlCol="0">
            <a:noAutofit/>
          </a:bodyPr>
          <a:lstStyle/>
          <a:p>
            <a:endParaRPr/>
          </a:p>
        </p:txBody>
      </p:sp>
      <p:sp>
        <p:nvSpPr>
          <p:cNvPr id="773" name="object 773"/>
          <p:cNvSpPr/>
          <p:nvPr/>
        </p:nvSpPr>
        <p:spPr>
          <a:xfrm>
            <a:off x="444907" y="687271"/>
            <a:ext cx="1937" cy="531"/>
          </a:xfrm>
          <a:custGeom>
            <a:avLst/>
            <a:gdLst/>
            <a:ahLst/>
            <a:cxnLst/>
            <a:rect l="l" t="t" r="r" b="b"/>
            <a:pathLst>
              <a:path w="1937" h="531">
                <a:moveTo>
                  <a:pt x="0" y="0"/>
                </a:moveTo>
                <a:lnTo>
                  <a:pt x="398" y="265"/>
                </a:lnTo>
                <a:lnTo>
                  <a:pt x="1025" y="436"/>
                </a:lnTo>
                <a:lnTo>
                  <a:pt x="1653" y="531"/>
                </a:lnTo>
                <a:lnTo>
                  <a:pt x="1937" y="379"/>
                </a:lnTo>
                <a:lnTo>
                  <a:pt x="1311" y="208"/>
                </a:lnTo>
                <a:lnTo>
                  <a:pt x="684" y="113"/>
                </a:lnTo>
                <a:lnTo>
                  <a:pt x="0" y="0"/>
                </a:lnTo>
                <a:close/>
              </a:path>
            </a:pathLst>
          </a:custGeom>
          <a:solidFill>
            <a:srgbClr val="E4EBF7"/>
          </a:solidFill>
        </p:spPr>
        <p:txBody>
          <a:bodyPr wrap="square" lIns="0" tIns="0" rIns="0" bIns="0" rtlCol="0">
            <a:noAutofit/>
          </a:bodyPr>
          <a:lstStyle/>
          <a:p>
            <a:endParaRPr/>
          </a:p>
        </p:txBody>
      </p:sp>
      <p:sp>
        <p:nvSpPr>
          <p:cNvPr id="774" name="object 774"/>
          <p:cNvSpPr/>
          <p:nvPr/>
        </p:nvSpPr>
        <p:spPr>
          <a:xfrm>
            <a:off x="405466" y="702762"/>
            <a:ext cx="23367" cy="22826"/>
          </a:xfrm>
          <a:custGeom>
            <a:avLst/>
            <a:gdLst/>
            <a:ahLst/>
            <a:cxnLst/>
            <a:rect l="l" t="t" r="r" b="b"/>
            <a:pathLst>
              <a:path w="23367" h="22826">
                <a:moveTo>
                  <a:pt x="684" y="8258"/>
                </a:moveTo>
                <a:lnTo>
                  <a:pt x="1139" y="9548"/>
                </a:lnTo>
                <a:lnTo>
                  <a:pt x="1995" y="10467"/>
                </a:lnTo>
                <a:lnTo>
                  <a:pt x="3079" y="11331"/>
                </a:lnTo>
                <a:lnTo>
                  <a:pt x="1995" y="12518"/>
                </a:lnTo>
                <a:lnTo>
                  <a:pt x="970" y="13759"/>
                </a:lnTo>
                <a:lnTo>
                  <a:pt x="0" y="15054"/>
                </a:lnTo>
                <a:lnTo>
                  <a:pt x="285" y="15432"/>
                </a:lnTo>
                <a:lnTo>
                  <a:pt x="1311" y="14082"/>
                </a:lnTo>
                <a:lnTo>
                  <a:pt x="2338" y="12842"/>
                </a:lnTo>
                <a:lnTo>
                  <a:pt x="3419" y="11601"/>
                </a:lnTo>
                <a:lnTo>
                  <a:pt x="4559" y="12571"/>
                </a:lnTo>
                <a:lnTo>
                  <a:pt x="5929" y="13490"/>
                </a:lnTo>
                <a:lnTo>
                  <a:pt x="7352" y="14245"/>
                </a:lnTo>
                <a:lnTo>
                  <a:pt x="6213" y="15809"/>
                </a:lnTo>
                <a:lnTo>
                  <a:pt x="5129" y="17482"/>
                </a:lnTo>
                <a:lnTo>
                  <a:pt x="4104" y="19209"/>
                </a:lnTo>
                <a:lnTo>
                  <a:pt x="4559" y="19534"/>
                </a:lnTo>
                <a:lnTo>
                  <a:pt x="5586" y="17806"/>
                </a:lnTo>
                <a:lnTo>
                  <a:pt x="6670" y="16134"/>
                </a:lnTo>
                <a:lnTo>
                  <a:pt x="7810" y="14515"/>
                </a:lnTo>
                <a:lnTo>
                  <a:pt x="9006" y="15162"/>
                </a:lnTo>
                <a:lnTo>
                  <a:pt x="10202" y="15756"/>
                </a:lnTo>
                <a:lnTo>
                  <a:pt x="11513" y="16295"/>
                </a:lnTo>
                <a:lnTo>
                  <a:pt x="11968" y="16457"/>
                </a:lnTo>
                <a:lnTo>
                  <a:pt x="12254" y="16565"/>
                </a:lnTo>
                <a:lnTo>
                  <a:pt x="11171" y="18454"/>
                </a:lnTo>
                <a:lnTo>
                  <a:pt x="10146" y="20451"/>
                </a:lnTo>
                <a:lnTo>
                  <a:pt x="9233" y="22501"/>
                </a:lnTo>
                <a:lnTo>
                  <a:pt x="9747" y="22826"/>
                </a:lnTo>
                <a:lnTo>
                  <a:pt x="10716" y="20721"/>
                </a:lnTo>
                <a:lnTo>
                  <a:pt x="11741" y="18723"/>
                </a:lnTo>
                <a:lnTo>
                  <a:pt x="12824" y="16781"/>
                </a:lnTo>
                <a:lnTo>
                  <a:pt x="14478" y="17429"/>
                </a:lnTo>
                <a:lnTo>
                  <a:pt x="16188" y="17968"/>
                </a:lnTo>
                <a:lnTo>
                  <a:pt x="17954" y="18454"/>
                </a:lnTo>
                <a:lnTo>
                  <a:pt x="18181" y="17968"/>
                </a:lnTo>
                <a:lnTo>
                  <a:pt x="16415" y="17482"/>
                </a:lnTo>
                <a:lnTo>
                  <a:pt x="14705" y="16943"/>
                </a:lnTo>
                <a:lnTo>
                  <a:pt x="13052" y="16349"/>
                </a:lnTo>
                <a:lnTo>
                  <a:pt x="14591" y="13598"/>
                </a:lnTo>
                <a:lnTo>
                  <a:pt x="16188" y="11061"/>
                </a:lnTo>
                <a:lnTo>
                  <a:pt x="17839" y="8694"/>
                </a:lnTo>
                <a:lnTo>
                  <a:pt x="19150" y="9169"/>
                </a:lnTo>
                <a:lnTo>
                  <a:pt x="18069" y="8314"/>
                </a:lnTo>
                <a:lnTo>
                  <a:pt x="19891" y="5771"/>
                </a:lnTo>
                <a:lnTo>
                  <a:pt x="21657" y="3455"/>
                </a:lnTo>
                <a:lnTo>
                  <a:pt x="23367" y="1404"/>
                </a:lnTo>
                <a:lnTo>
                  <a:pt x="22912" y="1233"/>
                </a:lnTo>
                <a:lnTo>
                  <a:pt x="21202" y="3227"/>
                </a:lnTo>
                <a:lnTo>
                  <a:pt x="19378" y="5562"/>
                </a:lnTo>
                <a:lnTo>
                  <a:pt x="17555" y="8144"/>
                </a:lnTo>
                <a:lnTo>
                  <a:pt x="16359" y="7669"/>
                </a:lnTo>
                <a:lnTo>
                  <a:pt x="15219" y="7175"/>
                </a:lnTo>
                <a:lnTo>
                  <a:pt x="14135" y="6587"/>
                </a:lnTo>
                <a:lnTo>
                  <a:pt x="16359" y="4214"/>
                </a:lnTo>
                <a:lnTo>
                  <a:pt x="18524" y="2050"/>
                </a:lnTo>
                <a:lnTo>
                  <a:pt x="20576" y="208"/>
                </a:lnTo>
                <a:lnTo>
                  <a:pt x="20177" y="0"/>
                </a:lnTo>
                <a:lnTo>
                  <a:pt x="18125" y="1841"/>
                </a:lnTo>
                <a:lnTo>
                  <a:pt x="15902" y="3986"/>
                </a:lnTo>
                <a:lnTo>
                  <a:pt x="13737" y="6359"/>
                </a:lnTo>
                <a:lnTo>
                  <a:pt x="13338" y="6150"/>
                </a:lnTo>
                <a:lnTo>
                  <a:pt x="12426" y="5657"/>
                </a:lnTo>
                <a:lnTo>
                  <a:pt x="11513" y="5011"/>
                </a:lnTo>
                <a:lnTo>
                  <a:pt x="10659" y="4366"/>
                </a:lnTo>
                <a:lnTo>
                  <a:pt x="11229" y="5334"/>
                </a:lnTo>
                <a:lnTo>
                  <a:pt x="12140" y="5979"/>
                </a:lnTo>
                <a:lnTo>
                  <a:pt x="13108" y="6530"/>
                </a:lnTo>
                <a:lnTo>
                  <a:pt x="13451" y="6682"/>
                </a:lnTo>
                <a:lnTo>
                  <a:pt x="13849" y="6910"/>
                </a:lnTo>
                <a:lnTo>
                  <a:pt x="14933" y="7498"/>
                </a:lnTo>
                <a:lnTo>
                  <a:pt x="16129" y="8030"/>
                </a:lnTo>
                <a:lnTo>
                  <a:pt x="17327" y="8466"/>
                </a:lnTo>
                <a:lnTo>
                  <a:pt x="15674" y="10845"/>
                </a:lnTo>
                <a:lnTo>
                  <a:pt x="14021" y="13381"/>
                </a:lnTo>
                <a:lnTo>
                  <a:pt x="12482" y="16134"/>
                </a:lnTo>
                <a:lnTo>
                  <a:pt x="11968" y="15918"/>
                </a:lnTo>
                <a:lnTo>
                  <a:pt x="11684" y="15809"/>
                </a:lnTo>
                <a:lnTo>
                  <a:pt x="10430" y="15323"/>
                </a:lnTo>
                <a:lnTo>
                  <a:pt x="9233" y="14731"/>
                </a:lnTo>
                <a:lnTo>
                  <a:pt x="8094" y="14137"/>
                </a:lnTo>
                <a:lnTo>
                  <a:pt x="9519" y="11276"/>
                </a:lnTo>
                <a:lnTo>
                  <a:pt x="7638" y="13867"/>
                </a:lnTo>
                <a:lnTo>
                  <a:pt x="6213" y="13112"/>
                </a:lnTo>
                <a:lnTo>
                  <a:pt x="4901" y="12193"/>
                </a:lnTo>
                <a:lnTo>
                  <a:pt x="3705" y="11276"/>
                </a:lnTo>
                <a:lnTo>
                  <a:pt x="5870" y="8846"/>
                </a:lnTo>
                <a:lnTo>
                  <a:pt x="5530" y="8580"/>
                </a:lnTo>
                <a:lnTo>
                  <a:pt x="3363" y="11006"/>
                </a:lnTo>
                <a:lnTo>
                  <a:pt x="2338" y="10143"/>
                </a:lnTo>
                <a:lnTo>
                  <a:pt x="1425" y="9226"/>
                </a:lnTo>
                <a:lnTo>
                  <a:pt x="684" y="8258"/>
                </a:lnTo>
                <a:close/>
              </a:path>
            </a:pathLst>
          </a:custGeom>
          <a:solidFill>
            <a:srgbClr val="E4EBF7"/>
          </a:solidFill>
        </p:spPr>
        <p:txBody>
          <a:bodyPr wrap="square" lIns="0" tIns="0" rIns="0" bIns="0" rtlCol="0">
            <a:noAutofit/>
          </a:bodyPr>
          <a:lstStyle/>
          <a:p>
            <a:endParaRPr/>
          </a:p>
        </p:txBody>
      </p:sp>
      <p:sp>
        <p:nvSpPr>
          <p:cNvPr id="775" name="object 775"/>
          <p:cNvSpPr/>
          <p:nvPr/>
        </p:nvSpPr>
        <p:spPr>
          <a:xfrm>
            <a:off x="429004" y="692397"/>
            <a:ext cx="10317" cy="3720"/>
          </a:xfrm>
          <a:custGeom>
            <a:avLst/>
            <a:gdLst/>
            <a:ahLst/>
            <a:cxnLst/>
            <a:rect l="l" t="t" r="r" b="b"/>
            <a:pathLst>
              <a:path w="10317" h="3720">
                <a:moveTo>
                  <a:pt x="5985" y="1025"/>
                </a:moveTo>
                <a:lnTo>
                  <a:pt x="0" y="3568"/>
                </a:lnTo>
                <a:lnTo>
                  <a:pt x="229" y="3720"/>
                </a:lnTo>
                <a:lnTo>
                  <a:pt x="6041" y="1233"/>
                </a:lnTo>
                <a:lnTo>
                  <a:pt x="10317" y="0"/>
                </a:lnTo>
                <a:lnTo>
                  <a:pt x="5985" y="1025"/>
                </a:lnTo>
                <a:close/>
              </a:path>
            </a:pathLst>
          </a:custGeom>
          <a:solidFill>
            <a:srgbClr val="DDE6F5"/>
          </a:solidFill>
        </p:spPr>
        <p:txBody>
          <a:bodyPr wrap="square" lIns="0" tIns="0" rIns="0" bIns="0" rtlCol="0">
            <a:noAutofit/>
          </a:bodyPr>
          <a:lstStyle/>
          <a:p>
            <a:endParaRPr/>
          </a:p>
        </p:txBody>
      </p:sp>
      <p:sp>
        <p:nvSpPr>
          <p:cNvPr id="776" name="object 776"/>
          <p:cNvSpPr/>
          <p:nvPr/>
        </p:nvSpPr>
        <p:spPr>
          <a:xfrm>
            <a:off x="433109" y="687328"/>
            <a:ext cx="2223" cy="1139"/>
          </a:xfrm>
          <a:custGeom>
            <a:avLst/>
            <a:gdLst/>
            <a:ahLst/>
            <a:cxnLst/>
            <a:rect l="l" t="t" r="r" b="b"/>
            <a:pathLst>
              <a:path w="2223" h="1139">
                <a:moveTo>
                  <a:pt x="0" y="1082"/>
                </a:moveTo>
                <a:lnTo>
                  <a:pt x="342" y="1139"/>
                </a:lnTo>
                <a:lnTo>
                  <a:pt x="912" y="911"/>
                </a:lnTo>
                <a:lnTo>
                  <a:pt x="1538" y="759"/>
                </a:lnTo>
                <a:lnTo>
                  <a:pt x="2223" y="588"/>
                </a:lnTo>
                <a:lnTo>
                  <a:pt x="2223" y="379"/>
                </a:lnTo>
                <a:lnTo>
                  <a:pt x="1595" y="56"/>
                </a:lnTo>
                <a:lnTo>
                  <a:pt x="1025" y="0"/>
                </a:lnTo>
                <a:lnTo>
                  <a:pt x="1538" y="265"/>
                </a:lnTo>
                <a:lnTo>
                  <a:pt x="1881" y="436"/>
                </a:lnTo>
                <a:lnTo>
                  <a:pt x="1254" y="645"/>
                </a:lnTo>
                <a:lnTo>
                  <a:pt x="569" y="816"/>
                </a:lnTo>
                <a:lnTo>
                  <a:pt x="0" y="1082"/>
                </a:lnTo>
                <a:close/>
              </a:path>
            </a:pathLst>
          </a:custGeom>
          <a:solidFill>
            <a:srgbClr val="DDE6F5"/>
          </a:solidFill>
        </p:spPr>
        <p:txBody>
          <a:bodyPr wrap="square" lIns="0" tIns="0" rIns="0" bIns="0" rtlCol="0">
            <a:noAutofit/>
          </a:bodyPr>
          <a:lstStyle/>
          <a:p>
            <a:endParaRPr/>
          </a:p>
        </p:txBody>
      </p:sp>
      <p:sp>
        <p:nvSpPr>
          <p:cNvPr id="777" name="object 777"/>
          <p:cNvSpPr/>
          <p:nvPr/>
        </p:nvSpPr>
        <p:spPr>
          <a:xfrm>
            <a:off x="425643" y="690992"/>
            <a:ext cx="16927" cy="22399"/>
          </a:xfrm>
          <a:custGeom>
            <a:avLst/>
            <a:gdLst/>
            <a:ahLst/>
            <a:cxnLst/>
            <a:rect l="l" t="t" r="r" b="b"/>
            <a:pathLst>
              <a:path w="16927" h="22399">
                <a:moveTo>
                  <a:pt x="6724" y="13820"/>
                </a:moveTo>
                <a:lnTo>
                  <a:pt x="7864" y="11883"/>
                </a:lnTo>
                <a:lnTo>
                  <a:pt x="9004" y="10156"/>
                </a:lnTo>
                <a:lnTo>
                  <a:pt x="9973" y="8580"/>
                </a:lnTo>
                <a:lnTo>
                  <a:pt x="10542" y="8751"/>
                </a:lnTo>
                <a:lnTo>
                  <a:pt x="10144" y="8371"/>
                </a:lnTo>
                <a:lnTo>
                  <a:pt x="12651" y="4689"/>
                </a:lnTo>
                <a:lnTo>
                  <a:pt x="14532" y="2316"/>
                </a:lnTo>
                <a:lnTo>
                  <a:pt x="15217" y="1404"/>
                </a:lnTo>
                <a:lnTo>
                  <a:pt x="14703" y="2373"/>
                </a:lnTo>
                <a:lnTo>
                  <a:pt x="15158" y="1898"/>
                </a:lnTo>
                <a:lnTo>
                  <a:pt x="15444" y="1196"/>
                </a:lnTo>
                <a:lnTo>
                  <a:pt x="15444" y="1025"/>
                </a:lnTo>
                <a:lnTo>
                  <a:pt x="14703" y="873"/>
                </a:lnTo>
                <a:lnTo>
                  <a:pt x="9916" y="0"/>
                </a:lnTo>
                <a:lnTo>
                  <a:pt x="3361" y="265"/>
                </a:lnTo>
                <a:lnTo>
                  <a:pt x="3190" y="493"/>
                </a:lnTo>
                <a:lnTo>
                  <a:pt x="9403" y="227"/>
                </a:lnTo>
                <a:lnTo>
                  <a:pt x="14019" y="873"/>
                </a:lnTo>
                <a:lnTo>
                  <a:pt x="15217" y="1025"/>
                </a:lnTo>
                <a:lnTo>
                  <a:pt x="14476" y="1025"/>
                </a:lnTo>
                <a:lnTo>
                  <a:pt x="12766" y="1082"/>
                </a:lnTo>
                <a:lnTo>
                  <a:pt x="9231" y="1347"/>
                </a:lnTo>
                <a:lnTo>
                  <a:pt x="4444" y="2278"/>
                </a:lnTo>
                <a:lnTo>
                  <a:pt x="3760" y="2372"/>
                </a:lnTo>
                <a:lnTo>
                  <a:pt x="3077" y="2486"/>
                </a:lnTo>
                <a:lnTo>
                  <a:pt x="2392" y="2638"/>
                </a:lnTo>
                <a:lnTo>
                  <a:pt x="0" y="3455"/>
                </a:lnTo>
                <a:lnTo>
                  <a:pt x="2392" y="2923"/>
                </a:lnTo>
                <a:lnTo>
                  <a:pt x="2450" y="3455"/>
                </a:lnTo>
                <a:lnTo>
                  <a:pt x="2620" y="3891"/>
                </a:lnTo>
                <a:lnTo>
                  <a:pt x="2563" y="3455"/>
                </a:lnTo>
                <a:lnTo>
                  <a:pt x="2450" y="2923"/>
                </a:lnTo>
                <a:lnTo>
                  <a:pt x="3133" y="2752"/>
                </a:lnTo>
                <a:lnTo>
                  <a:pt x="3818" y="2600"/>
                </a:lnTo>
                <a:lnTo>
                  <a:pt x="4501" y="2429"/>
                </a:lnTo>
                <a:lnTo>
                  <a:pt x="10029" y="1347"/>
                </a:lnTo>
                <a:lnTo>
                  <a:pt x="13906" y="1139"/>
                </a:lnTo>
                <a:lnTo>
                  <a:pt x="15102" y="1082"/>
                </a:lnTo>
                <a:lnTo>
                  <a:pt x="13791" y="1196"/>
                </a:lnTo>
                <a:lnTo>
                  <a:pt x="9175" y="1841"/>
                </a:lnTo>
                <a:lnTo>
                  <a:pt x="2791" y="4043"/>
                </a:lnTo>
                <a:lnTo>
                  <a:pt x="9175" y="1993"/>
                </a:lnTo>
                <a:lnTo>
                  <a:pt x="13678" y="1290"/>
                </a:lnTo>
                <a:lnTo>
                  <a:pt x="15046" y="1139"/>
                </a:lnTo>
                <a:lnTo>
                  <a:pt x="13678" y="1404"/>
                </a:lnTo>
                <a:lnTo>
                  <a:pt x="9403" y="2638"/>
                </a:lnTo>
                <a:lnTo>
                  <a:pt x="13678" y="1518"/>
                </a:lnTo>
                <a:lnTo>
                  <a:pt x="15046" y="1196"/>
                </a:lnTo>
                <a:lnTo>
                  <a:pt x="13735" y="1613"/>
                </a:lnTo>
                <a:lnTo>
                  <a:pt x="9801" y="3018"/>
                </a:lnTo>
                <a:lnTo>
                  <a:pt x="4501" y="5998"/>
                </a:lnTo>
                <a:lnTo>
                  <a:pt x="3818" y="5391"/>
                </a:lnTo>
                <a:lnTo>
                  <a:pt x="3590" y="5125"/>
                </a:lnTo>
                <a:lnTo>
                  <a:pt x="3361" y="4973"/>
                </a:lnTo>
                <a:lnTo>
                  <a:pt x="3361" y="5239"/>
                </a:lnTo>
                <a:lnTo>
                  <a:pt x="3931" y="5771"/>
                </a:lnTo>
                <a:lnTo>
                  <a:pt x="4273" y="6093"/>
                </a:lnTo>
                <a:lnTo>
                  <a:pt x="4559" y="6264"/>
                </a:lnTo>
                <a:lnTo>
                  <a:pt x="5071" y="6644"/>
                </a:lnTo>
                <a:lnTo>
                  <a:pt x="5812" y="7081"/>
                </a:lnTo>
                <a:lnTo>
                  <a:pt x="6039" y="6910"/>
                </a:lnTo>
                <a:lnTo>
                  <a:pt x="5584" y="6701"/>
                </a:lnTo>
                <a:lnTo>
                  <a:pt x="4843" y="6207"/>
                </a:lnTo>
                <a:lnTo>
                  <a:pt x="9973" y="3246"/>
                </a:lnTo>
                <a:lnTo>
                  <a:pt x="13849" y="1727"/>
                </a:lnTo>
                <a:lnTo>
                  <a:pt x="15102" y="1252"/>
                </a:lnTo>
                <a:lnTo>
                  <a:pt x="15330" y="1252"/>
                </a:lnTo>
                <a:lnTo>
                  <a:pt x="14647" y="1898"/>
                </a:lnTo>
                <a:lnTo>
                  <a:pt x="12538" y="4328"/>
                </a:lnTo>
                <a:lnTo>
                  <a:pt x="9801" y="8258"/>
                </a:lnTo>
                <a:lnTo>
                  <a:pt x="9231" y="8144"/>
                </a:lnTo>
                <a:lnTo>
                  <a:pt x="8661" y="7992"/>
                </a:lnTo>
                <a:lnTo>
                  <a:pt x="8092" y="7783"/>
                </a:lnTo>
                <a:lnTo>
                  <a:pt x="11797" y="4043"/>
                </a:lnTo>
                <a:lnTo>
                  <a:pt x="14532" y="1898"/>
                </a:lnTo>
                <a:lnTo>
                  <a:pt x="15102" y="1290"/>
                </a:lnTo>
                <a:lnTo>
                  <a:pt x="14133" y="1955"/>
                </a:lnTo>
                <a:lnTo>
                  <a:pt x="11340" y="4043"/>
                </a:lnTo>
                <a:lnTo>
                  <a:pt x="7749" y="7669"/>
                </a:lnTo>
                <a:lnTo>
                  <a:pt x="7238" y="7498"/>
                </a:lnTo>
                <a:lnTo>
                  <a:pt x="6780" y="7289"/>
                </a:lnTo>
                <a:lnTo>
                  <a:pt x="6325" y="7081"/>
                </a:lnTo>
                <a:lnTo>
                  <a:pt x="6154" y="7232"/>
                </a:lnTo>
                <a:lnTo>
                  <a:pt x="6553" y="7441"/>
                </a:lnTo>
                <a:lnTo>
                  <a:pt x="7010" y="7669"/>
                </a:lnTo>
                <a:lnTo>
                  <a:pt x="7522" y="7878"/>
                </a:lnTo>
                <a:lnTo>
                  <a:pt x="7920" y="7992"/>
                </a:lnTo>
                <a:lnTo>
                  <a:pt x="8434" y="8201"/>
                </a:lnTo>
                <a:lnTo>
                  <a:pt x="9004" y="8371"/>
                </a:lnTo>
                <a:lnTo>
                  <a:pt x="9630" y="8523"/>
                </a:lnTo>
                <a:lnTo>
                  <a:pt x="8605" y="9985"/>
                </a:lnTo>
                <a:lnTo>
                  <a:pt x="7465" y="11656"/>
                </a:lnTo>
                <a:lnTo>
                  <a:pt x="6496" y="14143"/>
                </a:lnTo>
                <a:lnTo>
                  <a:pt x="7465" y="14351"/>
                </a:lnTo>
                <a:lnTo>
                  <a:pt x="8434" y="14522"/>
                </a:lnTo>
                <a:lnTo>
                  <a:pt x="9403" y="14674"/>
                </a:lnTo>
                <a:lnTo>
                  <a:pt x="8549" y="17009"/>
                </a:lnTo>
                <a:lnTo>
                  <a:pt x="7693" y="19534"/>
                </a:lnTo>
                <a:lnTo>
                  <a:pt x="7409" y="22399"/>
                </a:lnTo>
                <a:lnTo>
                  <a:pt x="8263" y="19648"/>
                </a:lnTo>
                <a:lnTo>
                  <a:pt x="9119" y="17047"/>
                </a:lnTo>
                <a:lnTo>
                  <a:pt x="9916" y="14731"/>
                </a:lnTo>
                <a:lnTo>
                  <a:pt x="11000" y="14902"/>
                </a:lnTo>
                <a:lnTo>
                  <a:pt x="12081" y="14997"/>
                </a:lnTo>
                <a:lnTo>
                  <a:pt x="13221" y="15054"/>
                </a:lnTo>
                <a:lnTo>
                  <a:pt x="13449" y="17427"/>
                </a:lnTo>
                <a:lnTo>
                  <a:pt x="13735" y="15111"/>
                </a:lnTo>
                <a:lnTo>
                  <a:pt x="16699" y="15111"/>
                </a:lnTo>
                <a:lnTo>
                  <a:pt x="16927" y="17484"/>
                </a:lnTo>
                <a:lnTo>
                  <a:pt x="16699" y="14731"/>
                </a:lnTo>
                <a:lnTo>
                  <a:pt x="13791" y="14731"/>
                </a:lnTo>
                <a:lnTo>
                  <a:pt x="13791" y="10801"/>
                </a:lnTo>
                <a:lnTo>
                  <a:pt x="13507" y="12624"/>
                </a:lnTo>
                <a:lnTo>
                  <a:pt x="13221" y="14674"/>
                </a:lnTo>
                <a:lnTo>
                  <a:pt x="12140" y="14636"/>
                </a:lnTo>
                <a:lnTo>
                  <a:pt x="11112" y="14522"/>
                </a:lnTo>
                <a:lnTo>
                  <a:pt x="10029" y="14408"/>
                </a:lnTo>
                <a:lnTo>
                  <a:pt x="10315" y="12301"/>
                </a:lnTo>
                <a:lnTo>
                  <a:pt x="9517" y="14351"/>
                </a:lnTo>
                <a:lnTo>
                  <a:pt x="8549" y="14200"/>
                </a:lnTo>
                <a:lnTo>
                  <a:pt x="7636" y="14029"/>
                </a:lnTo>
                <a:lnTo>
                  <a:pt x="6724" y="13820"/>
                </a:lnTo>
                <a:close/>
              </a:path>
            </a:pathLst>
          </a:custGeom>
          <a:solidFill>
            <a:srgbClr val="DDE6F5"/>
          </a:solidFill>
        </p:spPr>
        <p:txBody>
          <a:bodyPr wrap="square" lIns="0" tIns="0" rIns="0" bIns="0" rtlCol="0">
            <a:noAutofit/>
          </a:bodyPr>
          <a:lstStyle/>
          <a:p>
            <a:endParaRPr/>
          </a:p>
        </p:txBody>
      </p:sp>
      <p:sp>
        <p:nvSpPr>
          <p:cNvPr id="778" name="object 778"/>
          <p:cNvSpPr/>
          <p:nvPr/>
        </p:nvSpPr>
        <p:spPr>
          <a:xfrm>
            <a:off x="431455" y="689321"/>
            <a:ext cx="9405" cy="2600"/>
          </a:xfrm>
          <a:custGeom>
            <a:avLst/>
            <a:gdLst/>
            <a:ahLst/>
            <a:cxnLst/>
            <a:rect l="l" t="t" r="r" b="b"/>
            <a:pathLst>
              <a:path w="9405" h="2600">
                <a:moveTo>
                  <a:pt x="8265" y="2164"/>
                </a:moveTo>
                <a:lnTo>
                  <a:pt x="9405" y="2600"/>
                </a:lnTo>
                <a:lnTo>
                  <a:pt x="9233" y="2429"/>
                </a:lnTo>
                <a:lnTo>
                  <a:pt x="7979" y="1898"/>
                </a:lnTo>
                <a:lnTo>
                  <a:pt x="4503" y="702"/>
                </a:lnTo>
                <a:lnTo>
                  <a:pt x="0" y="0"/>
                </a:lnTo>
                <a:lnTo>
                  <a:pt x="4503" y="873"/>
                </a:lnTo>
                <a:lnTo>
                  <a:pt x="8265" y="2164"/>
                </a:lnTo>
                <a:close/>
              </a:path>
            </a:pathLst>
          </a:custGeom>
          <a:solidFill>
            <a:srgbClr val="DDE6F5"/>
          </a:solidFill>
        </p:spPr>
        <p:txBody>
          <a:bodyPr wrap="square" lIns="0" tIns="0" rIns="0" bIns="0" rtlCol="0">
            <a:noAutofit/>
          </a:bodyPr>
          <a:lstStyle/>
          <a:p>
            <a:endParaRPr/>
          </a:p>
        </p:txBody>
      </p:sp>
      <p:sp>
        <p:nvSpPr>
          <p:cNvPr id="779" name="object 779"/>
          <p:cNvSpPr/>
          <p:nvPr/>
        </p:nvSpPr>
        <p:spPr>
          <a:xfrm>
            <a:off x="403073" y="692245"/>
            <a:ext cx="37900" cy="35932"/>
          </a:xfrm>
          <a:custGeom>
            <a:avLst/>
            <a:gdLst/>
            <a:ahLst/>
            <a:cxnLst/>
            <a:rect l="l" t="t" r="r" b="b"/>
            <a:pathLst>
              <a:path w="37900" h="35932">
                <a:moveTo>
                  <a:pt x="11626" y="33018"/>
                </a:moveTo>
                <a:lnTo>
                  <a:pt x="12140" y="33343"/>
                </a:lnTo>
                <a:lnTo>
                  <a:pt x="13108" y="31238"/>
                </a:lnTo>
                <a:lnTo>
                  <a:pt x="14133" y="29241"/>
                </a:lnTo>
                <a:lnTo>
                  <a:pt x="15217" y="27298"/>
                </a:lnTo>
                <a:lnTo>
                  <a:pt x="16870" y="27946"/>
                </a:lnTo>
                <a:lnTo>
                  <a:pt x="18580" y="28485"/>
                </a:lnTo>
                <a:lnTo>
                  <a:pt x="20346" y="28971"/>
                </a:lnTo>
                <a:lnTo>
                  <a:pt x="19490" y="31129"/>
                </a:lnTo>
                <a:lnTo>
                  <a:pt x="18580" y="33396"/>
                </a:lnTo>
                <a:lnTo>
                  <a:pt x="17781" y="35716"/>
                </a:lnTo>
                <a:lnTo>
                  <a:pt x="18409" y="35932"/>
                </a:lnTo>
                <a:lnTo>
                  <a:pt x="19206" y="33557"/>
                </a:lnTo>
                <a:lnTo>
                  <a:pt x="20060" y="31291"/>
                </a:lnTo>
                <a:lnTo>
                  <a:pt x="20973" y="29079"/>
                </a:lnTo>
                <a:lnTo>
                  <a:pt x="22854" y="29565"/>
                </a:lnTo>
                <a:lnTo>
                  <a:pt x="21144" y="28593"/>
                </a:lnTo>
                <a:lnTo>
                  <a:pt x="22340" y="25787"/>
                </a:lnTo>
                <a:lnTo>
                  <a:pt x="23595" y="23088"/>
                </a:lnTo>
                <a:lnTo>
                  <a:pt x="24850" y="20607"/>
                </a:lnTo>
                <a:lnTo>
                  <a:pt x="24280" y="20498"/>
                </a:lnTo>
                <a:lnTo>
                  <a:pt x="23025" y="22982"/>
                </a:lnTo>
                <a:lnTo>
                  <a:pt x="21770" y="25626"/>
                </a:lnTo>
                <a:lnTo>
                  <a:pt x="20574" y="28485"/>
                </a:lnTo>
                <a:lnTo>
                  <a:pt x="18808" y="27999"/>
                </a:lnTo>
                <a:lnTo>
                  <a:pt x="17098" y="27460"/>
                </a:lnTo>
                <a:lnTo>
                  <a:pt x="15444" y="26866"/>
                </a:lnTo>
                <a:lnTo>
                  <a:pt x="16983" y="24115"/>
                </a:lnTo>
                <a:lnTo>
                  <a:pt x="18580" y="21579"/>
                </a:lnTo>
                <a:lnTo>
                  <a:pt x="20232" y="19211"/>
                </a:lnTo>
                <a:lnTo>
                  <a:pt x="19720" y="18983"/>
                </a:lnTo>
                <a:lnTo>
                  <a:pt x="18067" y="21362"/>
                </a:lnTo>
                <a:lnTo>
                  <a:pt x="16413" y="23898"/>
                </a:lnTo>
                <a:lnTo>
                  <a:pt x="14874" y="26651"/>
                </a:lnTo>
                <a:lnTo>
                  <a:pt x="14361" y="26435"/>
                </a:lnTo>
                <a:lnTo>
                  <a:pt x="14077" y="26326"/>
                </a:lnTo>
                <a:lnTo>
                  <a:pt x="12822" y="25840"/>
                </a:lnTo>
                <a:lnTo>
                  <a:pt x="11626" y="25248"/>
                </a:lnTo>
                <a:lnTo>
                  <a:pt x="10486" y="24654"/>
                </a:lnTo>
                <a:lnTo>
                  <a:pt x="11912" y="21793"/>
                </a:lnTo>
                <a:lnTo>
                  <a:pt x="10031" y="24384"/>
                </a:lnTo>
                <a:lnTo>
                  <a:pt x="8605" y="23629"/>
                </a:lnTo>
                <a:lnTo>
                  <a:pt x="7294" y="22710"/>
                </a:lnTo>
                <a:lnTo>
                  <a:pt x="6098" y="21793"/>
                </a:lnTo>
                <a:lnTo>
                  <a:pt x="8263" y="19363"/>
                </a:lnTo>
                <a:lnTo>
                  <a:pt x="7922" y="19097"/>
                </a:lnTo>
                <a:lnTo>
                  <a:pt x="5755" y="21524"/>
                </a:lnTo>
                <a:lnTo>
                  <a:pt x="4730" y="20660"/>
                </a:lnTo>
                <a:lnTo>
                  <a:pt x="3818" y="19743"/>
                </a:lnTo>
                <a:lnTo>
                  <a:pt x="3077" y="18775"/>
                </a:lnTo>
                <a:lnTo>
                  <a:pt x="5413" y="16497"/>
                </a:lnTo>
                <a:lnTo>
                  <a:pt x="7864" y="14503"/>
                </a:lnTo>
                <a:lnTo>
                  <a:pt x="10315" y="12719"/>
                </a:lnTo>
                <a:lnTo>
                  <a:pt x="10885" y="13535"/>
                </a:lnTo>
                <a:lnTo>
                  <a:pt x="10601" y="12510"/>
                </a:lnTo>
                <a:lnTo>
                  <a:pt x="13336" y="10574"/>
                </a:lnTo>
                <a:lnTo>
                  <a:pt x="16071" y="8903"/>
                </a:lnTo>
                <a:lnTo>
                  <a:pt x="18637" y="7498"/>
                </a:lnTo>
                <a:lnTo>
                  <a:pt x="19035" y="7973"/>
                </a:lnTo>
                <a:lnTo>
                  <a:pt x="19549" y="8466"/>
                </a:lnTo>
                <a:lnTo>
                  <a:pt x="20175" y="8941"/>
                </a:lnTo>
                <a:lnTo>
                  <a:pt x="17781" y="10574"/>
                </a:lnTo>
                <a:lnTo>
                  <a:pt x="15273" y="12453"/>
                </a:lnTo>
                <a:lnTo>
                  <a:pt x="15559" y="12719"/>
                </a:lnTo>
                <a:lnTo>
                  <a:pt x="18067" y="10782"/>
                </a:lnTo>
                <a:lnTo>
                  <a:pt x="20461" y="9169"/>
                </a:lnTo>
                <a:lnTo>
                  <a:pt x="20860" y="9435"/>
                </a:lnTo>
                <a:lnTo>
                  <a:pt x="21371" y="9814"/>
                </a:lnTo>
                <a:lnTo>
                  <a:pt x="21941" y="10194"/>
                </a:lnTo>
                <a:lnTo>
                  <a:pt x="22570" y="10517"/>
                </a:lnTo>
                <a:lnTo>
                  <a:pt x="20518" y="12358"/>
                </a:lnTo>
                <a:lnTo>
                  <a:pt x="18294" y="14503"/>
                </a:lnTo>
                <a:lnTo>
                  <a:pt x="16528" y="17104"/>
                </a:lnTo>
                <a:lnTo>
                  <a:pt x="18751" y="14731"/>
                </a:lnTo>
                <a:lnTo>
                  <a:pt x="20916" y="12567"/>
                </a:lnTo>
                <a:lnTo>
                  <a:pt x="22969" y="10725"/>
                </a:lnTo>
                <a:lnTo>
                  <a:pt x="23710" y="11048"/>
                </a:lnTo>
                <a:lnTo>
                  <a:pt x="24507" y="11428"/>
                </a:lnTo>
                <a:lnTo>
                  <a:pt x="25305" y="11751"/>
                </a:lnTo>
                <a:lnTo>
                  <a:pt x="25760" y="11921"/>
                </a:lnTo>
                <a:lnTo>
                  <a:pt x="26672" y="12244"/>
                </a:lnTo>
                <a:lnTo>
                  <a:pt x="27641" y="12510"/>
                </a:lnTo>
                <a:lnTo>
                  <a:pt x="28610" y="12776"/>
                </a:lnTo>
                <a:lnTo>
                  <a:pt x="29067" y="12890"/>
                </a:lnTo>
                <a:lnTo>
                  <a:pt x="30035" y="10403"/>
                </a:lnTo>
                <a:lnTo>
                  <a:pt x="28896" y="12301"/>
                </a:lnTo>
                <a:lnTo>
                  <a:pt x="28781" y="12453"/>
                </a:lnTo>
                <a:lnTo>
                  <a:pt x="27812" y="12187"/>
                </a:lnTo>
                <a:lnTo>
                  <a:pt x="26900" y="11921"/>
                </a:lnTo>
                <a:lnTo>
                  <a:pt x="25989" y="11656"/>
                </a:lnTo>
                <a:lnTo>
                  <a:pt x="26445" y="11105"/>
                </a:lnTo>
                <a:lnTo>
                  <a:pt x="26672" y="10839"/>
                </a:lnTo>
                <a:lnTo>
                  <a:pt x="28040" y="9321"/>
                </a:lnTo>
                <a:lnTo>
                  <a:pt x="29294" y="7973"/>
                </a:lnTo>
                <a:lnTo>
                  <a:pt x="30491" y="6739"/>
                </a:lnTo>
                <a:lnTo>
                  <a:pt x="30092" y="6625"/>
                </a:lnTo>
                <a:lnTo>
                  <a:pt x="28896" y="7764"/>
                </a:lnTo>
                <a:lnTo>
                  <a:pt x="27641" y="9112"/>
                </a:lnTo>
                <a:lnTo>
                  <a:pt x="26330" y="10574"/>
                </a:lnTo>
                <a:lnTo>
                  <a:pt x="25818" y="11162"/>
                </a:lnTo>
                <a:lnTo>
                  <a:pt x="25532" y="11485"/>
                </a:lnTo>
                <a:lnTo>
                  <a:pt x="24735" y="11162"/>
                </a:lnTo>
                <a:lnTo>
                  <a:pt x="23937" y="10839"/>
                </a:lnTo>
                <a:lnTo>
                  <a:pt x="23252" y="10517"/>
                </a:lnTo>
                <a:lnTo>
                  <a:pt x="23822" y="9966"/>
                </a:lnTo>
                <a:lnTo>
                  <a:pt x="24392" y="9435"/>
                </a:lnTo>
                <a:lnTo>
                  <a:pt x="24962" y="8998"/>
                </a:lnTo>
                <a:lnTo>
                  <a:pt x="26273" y="7878"/>
                </a:lnTo>
                <a:lnTo>
                  <a:pt x="27528" y="6891"/>
                </a:lnTo>
                <a:lnTo>
                  <a:pt x="28724" y="5979"/>
                </a:lnTo>
                <a:lnTo>
                  <a:pt x="28896" y="5828"/>
                </a:lnTo>
                <a:lnTo>
                  <a:pt x="33340" y="2524"/>
                </a:lnTo>
                <a:lnTo>
                  <a:pt x="36589" y="645"/>
                </a:lnTo>
                <a:lnTo>
                  <a:pt x="37672" y="37"/>
                </a:lnTo>
                <a:lnTo>
                  <a:pt x="37102" y="645"/>
                </a:lnTo>
                <a:lnTo>
                  <a:pt x="37900" y="0"/>
                </a:lnTo>
                <a:lnTo>
                  <a:pt x="36476" y="531"/>
                </a:lnTo>
                <a:lnTo>
                  <a:pt x="33113" y="2372"/>
                </a:lnTo>
                <a:lnTo>
                  <a:pt x="28610" y="5657"/>
                </a:lnTo>
                <a:lnTo>
                  <a:pt x="28382" y="5828"/>
                </a:lnTo>
                <a:lnTo>
                  <a:pt x="27242" y="6682"/>
                </a:lnTo>
                <a:lnTo>
                  <a:pt x="25989" y="7650"/>
                </a:lnTo>
                <a:lnTo>
                  <a:pt x="24735" y="8675"/>
                </a:lnTo>
                <a:lnTo>
                  <a:pt x="24108" y="9226"/>
                </a:lnTo>
                <a:lnTo>
                  <a:pt x="23480" y="9757"/>
                </a:lnTo>
                <a:lnTo>
                  <a:pt x="22854" y="10308"/>
                </a:lnTo>
                <a:lnTo>
                  <a:pt x="22171" y="9966"/>
                </a:lnTo>
                <a:lnTo>
                  <a:pt x="21543" y="9605"/>
                </a:lnTo>
                <a:lnTo>
                  <a:pt x="21031" y="9226"/>
                </a:lnTo>
                <a:lnTo>
                  <a:pt x="20689" y="8998"/>
                </a:lnTo>
                <a:lnTo>
                  <a:pt x="21885" y="8201"/>
                </a:lnTo>
                <a:lnTo>
                  <a:pt x="22969" y="7498"/>
                </a:lnTo>
                <a:lnTo>
                  <a:pt x="24050" y="6853"/>
                </a:lnTo>
                <a:lnTo>
                  <a:pt x="25133" y="6188"/>
                </a:lnTo>
                <a:lnTo>
                  <a:pt x="26161" y="5600"/>
                </a:lnTo>
                <a:lnTo>
                  <a:pt x="27129" y="5011"/>
                </a:lnTo>
                <a:lnTo>
                  <a:pt x="26843" y="4840"/>
                </a:lnTo>
                <a:lnTo>
                  <a:pt x="25931" y="5391"/>
                </a:lnTo>
                <a:lnTo>
                  <a:pt x="24906" y="5922"/>
                </a:lnTo>
                <a:lnTo>
                  <a:pt x="23881" y="6568"/>
                </a:lnTo>
                <a:lnTo>
                  <a:pt x="22741" y="7213"/>
                </a:lnTo>
                <a:lnTo>
                  <a:pt x="21601" y="7973"/>
                </a:lnTo>
                <a:lnTo>
                  <a:pt x="20403" y="8789"/>
                </a:lnTo>
                <a:lnTo>
                  <a:pt x="19776" y="8295"/>
                </a:lnTo>
                <a:lnTo>
                  <a:pt x="19263" y="7878"/>
                </a:lnTo>
                <a:lnTo>
                  <a:pt x="18864" y="7384"/>
                </a:lnTo>
                <a:lnTo>
                  <a:pt x="20745" y="6359"/>
                </a:lnTo>
                <a:lnTo>
                  <a:pt x="22570" y="5448"/>
                </a:lnTo>
                <a:lnTo>
                  <a:pt x="24280" y="4689"/>
                </a:lnTo>
                <a:lnTo>
                  <a:pt x="24850" y="4423"/>
                </a:lnTo>
                <a:lnTo>
                  <a:pt x="25419" y="4195"/>
                </a:lnTo>
                <a:lnTo>
                  <a:pt x="25931" y="3986"/>
                </a:lnTo>
                <a:lnTo>
                  <a:pt x="25931" y="3720"/>
                </a:lnTo>
                <a:lnTo>
                  <a:pt x="25248" y="3986"/>
                </a:lnTo>
                <a:lnTo>
                  <a:pt x="24735" y="4195"/>
                </a:lnTo>
                <a:lnTo>
                  <a:pt x="24165" y="4480"/>
                </a:lnTo>
                <a:lnTo>
                  <a:pt x="22455" y="5220"/>
                </a:lnTo>
                <a:lnTo>
                  <a:pt x="20574" y="6093"/>
                </a:lnTo>
                <a:lnTo>
                  <a:pt x="18637" y="7175"/>
                </a:lnTo>
                <a:lnTo>
                  <a:pt x="18238" y="6625"/>
                </a:lnTo>
                <a:lnTo>
                  <a:pt x="17895" y="6093"/>
                </a:lnTo>
                <a:lnTo>
                  <a:pt x="17668" y="5600"/>
                </a:lnTo>
                <a:lnTo>
                  <a:pt x="19605" y="4802"/>
                </a:lnTo>
                <a:lnTo>
                  <a:pt x="21486" y="4100"/>
                </a:lnTo>
                <a:lnTo>
                  <a:pt x="23196" y="3493"/>
                </a:lnTo>
                <a:lnTo>
                  <a:pt x="23881" y="3227"/>
                </a:lnTo>
                <a:lnTo>
                  <a:pt x="24564" y="3018"/>
                </a:lnTo>
                <a:lnTo>
                  <a:pt x="25248" y="2790"/>
                </a:lnTo>
                <a:lnTo>
                  <a:pt x="25532" y="3436"/>
                </a:lnTo>
                <a:lnTo>
                  <a:pt x="25532" y="3075"/>
                </a:lnTo>
                <a:lnTo>
                  <a:pt x="25361" y="2790"/>
                </a:lnTo>
                <a:lnTo>
                  <a:pt x="31745" y="588"/>
                </a:lnTo>
                <a:lnTo>
                  <a:pt x="25305" y="2581"/>
                </a:lnTo>
                <a:lnTo>
                  <a:pt x="24507" y="2847"/>
                </a:lnTo>
                <a:lnTo>
                  <a:pt x="23822" y="3075"/>
                </a:lnTo>
                <a:lnTo>
                  <a:pt x="23081" y="3284"/>
                </a:lnTo>
                <a:lnTo>
                  <a:pt x="21371" y="3872"/>
                </a:lnTo>
                <a:lnTo>
                  <a:pt x="19549" y="4575"/>
                </a:lnTo>
                <a:lnTo>
                  <a:pt x="17611" y="5391"/>
                </a:lnTo>
                <a:lnTo>
                  <a:pt x="17325" y="4745"/>
                </a:lnTo>
                <a:lnTo>
                  <a:pt x="17154" y="4195"/>
                </a:lnTo>
                <a:lnTo>
                  <a:pt x="17098" y="3815"/>
                </a:lnTo>
                <a:lnTo>
                  <a:pt x="19891" y="2904"/>
                </a:lnTo>
                <a:lnTo>
                  <a:pt x="22570" y="2202"/>
                </a:lnTo>
                <a:lnTo>
                  <a:pt x="24962" y="1385"/>
                </a:lnTo>
                <a:lnTo>
                  <a:pt x="22511" y="1936"/>
                </a:lnTo>
                <a:lnTo>
                  <a:pt x="19891" y="2638"/>
                </a:lnTo>
                <a:lnTo>
                  <a:pt x="17098" y="3549"/>
                </a:lnTo>
                <a:lnTo>
                  <a:pt x="14361" y="4480"/>
                </a:lnTo>
                <a:lnTo>
                  <a:pt x="11570" y="5543"/>
                </a:lnTo>
                <a:lnTo>
                  <a:pt x="8720" y="6948"/>
                </a:lnTo>
                <a:lnTo>
                  <a:pt x="8720" y="8087"/>
                </a:lnTo>
                <a:lnTo>
                  <a:pt x="8720" y="7270"/>
                </a:lnTo>
                <a:lnTo>
                  <a:pt x="11570" y="5866"/>
                </a:lnTo>
                <a:lnTo>
                  <a:pt x="14361" y="4745"/>
                </a:lnTo>
                <a:lnTo>
                  <a:pt x="17041" y="3872"/>
                </a:lnTo>
                <a:lnTo>
                  <a:pt x="17098" y="4195"/>
                </a:lnTo>
                <a:lnTo>
                  <a:pt x="17154" y="4802"/>
                </a:lnTo>
                <a:lnTo>
                  <a:pt x="17440" y="5448"/>
                </a:lnTo>
                <a:lnTo>
                  <a:pt x="14762" y="6568"/>
                </a:lnTo>
                <a:lnTo>
                  <a:pt x="11912" y="7973"/>
                </a:lnTo>
                <a:lnTo>
                  <a:pt x="9062" y="9643"/>
                </a:lnTo>
                <a:lnTo>
                  <a:pt x="9004" y="10630"/>
                </a:lnTo>
                <a:lnTo>
                  <a:pt x="9290" y="11276"/>
                </a:lnTo>
                <a:lnTo>
                  <a:pt x="9175" y="9966"/>
                </a:lnTo>
                <a:lnTo>
                  <a:pt x="12025" y="8239"/>
                </a:lnTo>
                <a:lnTo>
                  <a:pt x="14874" y="6853"/>
                </a:lnTo>
                <a:lnTo>
                  <a:pt x="17553" y="5714"/>
                </a:lnTo>
                <a:lnTo>
                  <a:pt x="17724" y="6150"/>
                </a:lnTo>
                <a:lnTo>
                  <a:pt x="18067" y="6682"/>
                </a:lnTo>
                <a:lnTo>
                  <a:pt x="18465" y="7213"/>
                </a:lnTo>
                <a:lnTo>
                  <a:pt x="15843" y="8618"/>
                </a:lnTo>
                <a:lnTo>
                  <a:pt x="13165" y="10308"/>
                </a:lnTo>
                <a:lnTo>
                  <a:pt x="10430" y="12244"/>
                </a:lnTo>
                <a:lnTo>
                  <a:pt x="10031" y="11694"/>
                </a:lnTo>
                <a:lnTo>
                  <a:pt x="9632" y="11105"/>
                </a:lnTo>
                <a:lnTo>
                  <a:pt x="9689" y="11864"/>
                </a:lnTo>
                <a:lnTo>
                  <a:pt x="10087" y="12453"/>
                </a:lnTo>
                <a:lnTo>
                  <a:pt x="7636" y="14237"/>
                </a:lnTo>
                <a:lnTo>
                  <a:pt x="5185" y="16231"/>
                </a:lnTo>
                <a:lnTo>
                  <a:pt x="2849" y="18452"/>
                </a:lnTo>
                <a:lnTo>
                  <a:pt x="2507" y="18775"/>
                </a:lnTo>
                <a:lnTo>
                  <a:pt x="1653" y="19572"/>
                </a:lnTo>
                <a:lnTo>
                  <a:pt x="797" y="20445"/>
                </a:lnTo>
                <a:lnTo>
                  <a:pt x="0" y="21362"/>
                </a:lnTo>
                <a:lnTo>
                  <a:pt x="112" y="21740"/>
                </a:lnTo>
                <a:lnTo>
                  <a:pt x="968" y="20823"/>
                </a:lnTo>
                <a:lnTo>
                  <a:pt x="1881" y="19914"/>
                </a:lnTo>
                <a:lnTo>
                  <a:pt x="2734" y="19040"/>
                </a:lnTo>
                <a:lnTo>
                  <a:pt x="3532" y="20066"/>
                </a:lnTo>
                <a:lnTo>
                  <a:pt x="4388" y="20984"/>
                </a:lnTo>
                <a:lnTo>
                  <a:pt x="5471" y="21848"/>
                </a:lnTo>
                <a:lnTo>
                  <a:pt x="4388" y="23035"/>
                </a:lnTo>
                <a:lnTo>
                  <a:pt x="3363" y="24276"/>
                </a:lnTo>
                <a:lnTo>
                  <a:pt x="2392" y="25571"/>
                </a:lnTo>
                <a:lnTo>
                  <a:pt x="2678" y="25949"/>
                </a:lnTo>
                <a:lnTo>
                  <a:pt x="3703" y="24599"/>
                </a:lnTo>
                <a:lnTo>
                  <a:pt x="4730" y="23359"/>
                </a:lnTo>
                <a:lnTo>
                  <a:pt x="5812" y="22118"/>
                </a:lnTo>
                <a:lnTo>
                  <a:pt x="6952" y="23088"/>
                </a:lnTo>
                <a:lnTo>
                  <a:pt x="8321" y="24007"/>
                </a:lnTo>
                <a:lnTo>
                  <a:pt x="9745" y="24762"/>
                </a:lnTo>
                <a:lnTo>
                  <a:pt x="8605" y="26326"/>
                </a:lnTo>
                <a:lnTo>
                  <a:pt x="7522" y="27999"/>
                </a:lnTo>
                <a:lnTo>
                  <a:pt x="6496" y="29726"/>
                </a:lnTo>
                <a:lnTo>
                  <a:pt x="6952" y="30051"/>
                </a:lnTo>
                <a:lnTo>
                  <a:pt x="7979" y="28324"/>
                </a:lnTo>
                <a:lnTo>
                  <a:pt x="9062" y="26651"/>
                </a:lnTo>
                <a:lnTo>
                  <a:pt x="10202" y="25032"/>
                </a:lnTo>
                <a:lnTo>
                  <a:pt x="11398" y="25679"/>
                </a:lnTo>
                <a:lnTo>
                  <a:pt x="12595" y="26273"/>
                </a:lnTo>
                <a:lnTo>
                  <a:pt x="13906" y="26812"/>
                </a:lnTo>
                <a:lnTo>
                  <a:pt x="14361" y="26974"/>
                </a:lnTo>
                <a:lnTo>
                  <a:pt x="14647" y="27082"/>
                </a:lnTo>
                <a:lnTo>
                  <a:pt x="13563" y="28971"/>
                </a:lnTo>
                <a:lnTo>
                  <a:pt x="12538" y="30968"/>
                </a:lnTo>
                <a:lnTo>
                  <a:pt x="11626" y="33018"/>
                </a:lnTo>
                <a:close/>
              </a:path>
            </a:pathLst>
          </a:custGeom>
          <a:solidFill>
            <a:srgbClr val="DDE6F5"/>
          </a:solidFill>
        </p:spPr>
        <p:txBody>
          <a:bodyPr wrap="square" lIns="0" tIns="0" rIns="0" bIns="0" rtlCol="0">
            <a:noAutofit/>
          </a:bodyPr>
          <a:lstStyle/>
          <a:p>
            <a:endParaRPr/>
          </a:p>
        </p:txBody>
      </p:sp>
      <p:sp>
        <p:nvSpPr>
          <p:cNvPr id="780" name="object 780"/>
          <p:cNvSpPr/>
          <p:nvPr/>
        </p:nvSpPr>
        <p:spPr>
          <a:xfrm>
            <a:off x="403699" y="686891"/>
            <a:ext cx="46165" cy="27038"/>
          </a:xfrm>
          <a:custGeom>
            <a:avLst/>
            <a:gdLst/>
            <a:ahLst/>
            <a:cxnLst/>
            <a:rect l="l" t="t" r="r" b="b"/>
            <a:pathLst>
              <a:path w="46165" h="27038">
                <a:moveTo>
                  <a:pt x="27015" y="968"/>
                </a:moveTo>
                <a:lnTo>
                  <a:pt x="26388" y="1082"/>
                </a:lnTo>
                <a:lnTo>
                  <a:pt x="27244" y="1195"/>
                </a:lnTo>
                <a:lnTo>
                  <a:pt x="28098" y="1404"/>
                </a:lnTo>
                <a:lnTo>
                  <a:pt x="29067" y="1613"/>
                </a:lnTo>
                <a:lnTo>
                  <a:pt x="28497" y="1898"/>
                </a:lnTo>
                <a:lnTo>
                  <a:pt x="27927" y="2107"/>
                </a:lnTo>
                <a:lnTo>
                  <a:pt x="27472" y="2429"/>
                </a:lnTo>
                <a:lnTo>
                  <a:pt x="27413" y="2638"/>
                </a:lnTo>
                <a:lnTo>
                  <a:pt x="32259" y="3303"/>
                </a:lnTo>
                <a:lnTo>
                  <a:pt x="27756" y="2429"/>
                </a:lnTo>
                <a:lnTo>
                  <a:pt x="28269" y="2164"/>
                </a:lnTo>
                <a:lnTo>
                  <a:pt x="28783" y="1936"/>
                </a:lnTo>
                <a:lnTo>
                  <a:pt x="29353" y="1727"/>
                </a:lnTo>
                <a:lnTo>
                  <a:pt x="29693" y="1784"/>
                </a:lnTo>
                <a:lnTo>
                  <a:pt x="33228" y="2809"/>
                </a:lnTo>
                <a:lnTo>
                  <a:pt x="35906" y="4271"/>
                </a:lnTo>
                <a:lnTo>
                  <a:pt x="36990" y="4859"/>
                </a:lnTo>
                <a:lnTo>
                  <a:pt x="37161" y="5030"/>
                </a:lnTo>
                <a:lnTo>
                  <a:pt x="35962" y="4651"/>
                </a:lnTo>
                <a:lnTo>
                  <a:pt x="31860" y="3512"/>
                </a:lnTo>
                <a:lnTo>
                  <a:pt x="26388" y="3303"/>
                </a:lnTo>
                <a:lnTo>
                  <a:pt x="26161" y="3303"/>
                </a:lnTo>
                <a:lnTo>
                  <a:pt x="25875" y="3512"/>
                </a:lnTo>
                <a:lnTo>
                  <a:pt x="25305" y="4100"/>
                </a:lnTo>
                <a:lnTo>
                  <a:pt x="25133" y="4366"/>
                </a:lnTo>
                <a:lnTo>
                  <a:pt x="22854" y="4480"/>
                </a:lnTo>
                <a:lnTo>
                  <a:pt x="20405" y="4689"/>
                </a:lnTo>
                <a:lnTo>
                  <a:pt x="17783" y="5125"/>
                </a:lnTo>
                <a:lnTo>
                  <a:pt x="17611" y="5391"/>
                </a:lnTo>
                <a:lnTo>
                  <a:pt x="20175" y="4973"/>
                </a:lnTo>
                <a:lnTo>
                  <a:pt x="22685" y="4689"/>
                </a:lnTo>
                <a:lnTo>
                  <a:pt x="24964" y="4594"/>
                </a:lnTo>
                <a:lnTo>
                  <a:pt x="24735" y="4973"/>
                </a:lnTo>
                <a:lnTo>
                  <a:pt x="24564" y="5353"/>
                </a:lnTo>
                <a:lnTo>
                  <a:pt x="24451" y="5676"/>
                </a:lnTo>
                <a:lnTo>
                  <a:pt x="22115" y="5998"/>
                </a:lnTo>
                <a:lnTo>
                  <a:pt x="19492" y="6473"/>
                </a:lnTo>
                <a:lnTo>
                  <a:pt x="16699" y="7175"/>
                </a:lnTo>
                <a:lnTo>
                  <a:pt x="14135" y="7821"/>
                </a:lnTo>
                <a:lnTo>
                  <a:pt x="11455" y="8637"/>
                </a:lnTo>
                <a:lnTo>
                  <a:pt x="8776" y="9719"/>
                </a:lnTo>
                <a:lnTo>
                  <a:pt x="8947" y="9283"/>
                </a:lnTo>
                <a:lnTo>
                  <a:pt x="9175" y="8903"/>
                </a:lnTo>
                <a:lnTo>
                  <a:pt x="9405" y="8580"/>
                </a:lnTo>
                <a:lnTo>
                  <a:pt x="9745" y="8049"/>
                </a:lnTo>
                <a:lnTo>
                  <a:pt x="10146" y="7555"/>
                </a:lnTo>
                <a:lnTo>
                  <a:pt x="10544" y="7080"/>
                </a:lnTo>
                <a:lnTo>
                  <a:pt x="12595" y="6416"/>
                </a:lnTo>
                <a:lnTo>
                  <a:pt x="14874" y="5828"/>
                </a:lnTo>
                <a:lnTo>
                  <a:pt x="17325" y="5391"/>
                </a:lnTo>
                <a:lnTo>
                  <a:pt x="17497" y="5391"/>
                </a:lnTo>
                <a:lnTo>
                  <a:pt x="17668" y="5125"/>
                </a:lnTo>
                <a:lnTo>
                  <a:pt x="17269" y="5182"/>
                </a:lnTo>
                <a:lnTo>
                  <a:pt x="14933" y="5562"/>
                </a:lnTo>
                <a:lnTo>
                  <a:pt x="12824" y="6150"/>
                </a:lnTo>
                <a:lnTo>
                  <a:pt x="10828" y="6739"/>
                </a:lnTo>
                <a:lnTo>
                  <a:pt x="11000" y="6587"/>
                </a:lnTo>
                <a:lnTo>
                  <a:pt x="10486" y="6910"/>
                </a:lnTo>
                <a:lnTo>
                  <a:pt x="9975" y="7175"/>
                </a:lnTo>
                <a:lnTo>
                  <a:pt x="9461" y="7498"/>
                </a:lnTo>
                <a:lnTo>
                  <a:pt x="9975" y="7289"/>
                </a:lnTo>
                <a:lnTo>
                  <a:pt x="9689" y="7669"/>
                </a:lnTo>
                <a:lnTo>
                  <a:pt x="9346" y="7992"/>
                </a:lnTo>
                <a:lnTo>
                  <a:pt x="9119" y="8428"/>
                </a:lnTo>
                <a:lnTo>
                  <a:pt x="8776" y="8846"/>
                </a:lnTo>
                <a:lnTo>
                  <a:pt x="8549" y="9340"/>
                </a:lnTo>
                <a:lnTo>
                  <a:pt x="8321" y="9871"/>
                </a:lnTo>
                <a:lnTo>
                  <a:pt x="5586" y="10953"/>
                </a:lnTo>
                <a:lnTo>
                  <a:pt x="3077" y="12301"/>
                </a:lnTo>
                <a:lnTo>
                  <a:pt x="797" y="13706"/>
                </a:lnTo>
                <a:lnTo>
                  <a:pt x="457" y="14199"/>
                </a:lnTo>
                <a:lnTo>
                  <a:pt x="227" y="14579"/>
                </a:lnTo>
                <a:lnTo>
                  <a:pt x="342" y="14997"/>
                </a:lnTo>
                <a:lnTo>
                  <a:pt x="684" y="14086"/>
                </a:lnTo>
                <a:lnTo>
                  <a:pt x="2906" y="12624"/>
                </a:lnTo>
                <a:lnTo>
                  <a:pt x="5415" y="11276"/>
                </a:lnTo>
                <a:lnTo>
                  <a:pt x="8206" y="10156"/>
                </a:lnTo>
                <a:lnTo>
                  <a:pt x="7922" y="10896"/>
                </a:lnTo>
                <a:lnTo>
                  <a:pt x="7751" y="11656"/>
                </a:lnTo>
                <a:lnTo>
                  <a:pt x="7695" y="12472"/>
                </a:lnTo>
                <a:lnTo>
                  <a:pt x="5643" y="13497"/>
                </a:lnTo>
                <a:lnTo>
                  <a:pt x="3590" y="14674"/>
                </a:lnTo>
                <a:lnTo>
                  <a:pt x="1538" y="16022"/>
                </a:lnTo>
                <a:lnTo>
                  <a:pt x="1027" y="16345"/>
                </a:lnTo>
                <a:lnTo>
                  <a:pt x="513" y="16724"/>
                </a:lnTo>
                <a:lnTo>
                  <a:pt x="0" y="17047"/>
                </a:lnTo>
                <a:lnTo>
                  <a:pt x="569" y="17047"/>
                </a:lnTo>
                <a:lnTo>
                  <a:pt x="1139" y="16686"/>
                </a:lnTo>
                <a:lnTo>
                  <a:pt x="1709" y="16307"/>
                </a:lnTo>
                <a:lnTo>
                  <a:pt x="3705" y="14959"/>
                </a:lnTo>
                <a:lnTo>
                  <a:pt x="5699" y="13820"/>
                </a:lnTo>
                <a:lnTo>
                  <a:pt x="7695" y="12795"/>
                </a:lnTo>
                <a:lnTo>
                  <a:pt x="7695" y="13592"/>
                </a:lnTo>
                <a:lnTo>
                  <a:pt x="7808" y="14408"/>
                </a:lnTo>
                <a:lnTo>
                  <a:pt x="8094" y="15225"/>
                </a:lnTo>
                <a:lnTo>
                  <a:pt x="5528" y="16781"/>
                </a:lnTo>
                <a:lnTo>
                  <a:pt x="2964" y="18509"/>
                </a:lnTo>
                <a:lnTo>
                  <a:pt x="457" y="20559"/>
                </a:lnTo>
                <a:lnTo>
                  <a:pt x="285" y="21148"/>
                </a:lnTo>
                <a:lnTo>
                  <a:pt x="626" y="22173"/>
                </a:lnTo>
                <a:lnTo>
                  <a:pt x="1196" y="23160"/>
                </a:lnTo>
                <a:lnTo>
                  <a:pt x="1881" y="24128"/>
                </a:lnTo>
                <a:lnTo>
                  <a:pt x="2223" y="23805"/>
                </a:lnTo>
                <a:lnTo>
                  <a:pt x="1482" y="22875"/>
                </a:lnTo>
                <a:lnTo>
                  <a:pt x="968" y="21907"/>
                </a:lnTo>
                <a:lnTo>
                  <a:pt x="569" y="20882"/>
                </a:lnTo>
                <a:lnTo>
                  <a:pt x="3077" y="18832"/>
                </a:lnTo>
                <a:lnTo>
                  <a:pt x="5643" y="17047"/>
                </a:lnTo>
                <a:lnTo>
                  <a:pt x="8206" y="15490"/>
                </a:lnTo>
                <a:lnTo>
                  <a:pt x="8377" y="15984"/>
                </a:lnTo>
                <a:lnTo>
                  <a:pt x="8436" y="14997"/>
                </a:lnTo>
                <a:lnTo>
                  <a:pt x="8150" y="14256"/>
                </a:lnTo>
                <a:lnTo>
                  <a:pt x="8094" y="13440"/>
                </a:lnTo>
                <a:lnTo>
                  <a:pt x="8094" y="12301"/>
                </a:lnTo>
                <a:lnTo>
                  <a:pt x="8150" y="11504"/>
                </a:lnTo>
                <a:lnTo>
                  <a:pt x="8377" y="10687"/>
                </a:lnTo>
                <a:lnTo>
                  <a:pt x="8663" y="9985"/>
                </a:lnTo>
                <a:lnTo>
                  <a:pt x="11455" y="8903"/>
                </a:lnTo>
                <a:lnTo>
                  <a:pt x="14077" y="8049"/>
                </a:lnTo>
                <a:lnTo>
                  <a:pt x="16584" y="7403"/>
                </a:lnTo>
                <a:lnTo>
                  <a:pt x="16357" y="8258"/>
                </a:lnTo>
                <a:lnTo>
                  <a:pt x="16415" y="8751"/>
                </a:lnTo>
                <a:lnTo>
                  <a:pt x="16415" y="8201"/>
                </a:lnTo>
                <a:lnTo>
                  <a:pt x="16643" y="7403"/>
                </a:lnTo>
                <a:lnTo>
                  <a:pt x="19378" y="6701"/>
                </a:lnTo>
                <a:lnTo>
                  <a:pt x="22000" y="6207"/>
                </a:lnTo>
                <a:lnTo>
                  <a:pt x="24394" y="5885"/>
                </a:lnTo>
                <a:lnTo>
                  <a:pt x="24280" y="6416"/>
                </a:lnTo>
                <a:lnTo>
                  <a:pt x="24507" y="5828"/>
                </a:lnTo>
                <a:lnTo>
                  <a:pt x="30150" y="5068"/>
                </a:lnTo>
                <a:lnTo>
                  <a:pt x="34482" y="5068"/>
                </a:lnTo>
                <a:lnTo>
                  <a:pt x="36420" y="5125"/>
                </a:lnTo>
                <a:lnTo>
                  <a:pt x="37161" y="5125"/>
                </a:lnTo>
                <a:lnTo>
                  <a:pt x="35962" y="5030"/>
                </a:lnTo>
                <a:lnTo>
                  <a:pt x="31119" y="4745"/>
                </a:lnTo>
                <a:lnTo>
                  <a:pt x="24564" y="5676"/>
                </a:lnTo>
                <a:lnTo>
                  <a:pt x="24678" y="5353"/>
                </a:lnTo>
                <a:lnTo>
                  <a:pt x="24850" y="4973"/>
                </a:lnTo>
                <a:lnTo>
                  <a:pt x="25133" y="4594"/>
                </a:lnTo>
                <a:lnTo>
                  <a:pt x="25818" y="3777"/>
                </a:lnTo>
                <a:lnTo>
                  <a:pt x="26104" y="3512"/>
                </a:lnTo>
                <a:lnTo>
                  <a:pt x="32259" y="3720"/>
                </a:lnTo>
                <a:lnTo>
                  <a:pt x="36762" y="4973"/>
                </a:lnTo>
                <a:lnTo>
                  <a:pt x="37388" y="5125"/>
                </a:lnTo>
                <a:lnTo>
                  <a:pt x="37388" y="5296"/>
                </a:lnTo>
                <a:lnTo>
                  <a:pt x="37217" y="5885"/>
                </a:lnTo>
                <a:lnTo>
                  <a:pt x="36704" y="8637"/>
                </a:lnTo>
                <a:lnTo>
                  <a:pt x="36021" y="12947"/>
                </a:lnTo>
                <a:lnTo>
                  <a:pt x="35393" y="12947"/>
                </a:lnTo>
                <a:lnTo>
                  <a:pt x="34766" y="12909"/>
                </a:lnTo>
                <a:lnTo>
                  <a:pt x="34140" y="12795"/>
                </a:lnTo>
                <a:lnTo>
                  <a:pt x="35850" y="8637"/>
                </a:lnTo>
                <a:lnTo>
                  <a:pt x="37102" y="5998"/>
                </a:lnTo>
                <a:lnTo>
                  <a:pt x="36647" y="6473"/>
                </a:lnTo>
                <a:lnTo>
                  <a:pt x="35336" y="8960"/>
                </a:lnTo>
                <a:lnTo>
                  <a:pt x="33741" y="12738"/>
                </a:lnTo>
                <a:lnTo>
                  <a:pt x="33171" y="12681"/>
                </a:lnTo>
                <a:lnTo>
                  <a:pt x="32658" y="12567"/>
                </a:lnTo>
                <a:lnTo>
                  <a:pt x="32088" y="12472"/>
                </a:lnTo>
                <a:lnTo>
                  <a:pt x="32486" y="12852"/>
                </a:lnTo>
                <a:lnTo>
                  <a:pt x="33056" y="12947"/>
                </a:lnTo>
                <a:lnTo>
                  <a:pt x="33626" y="13004"/>
                </a:lnTo>
                <a:lnTo>
                  <a:pt x="32944" y="14636"/>
                </a:lnTo>
                <a:lnTo>
                  <a:pt x="32259" y="16402"/>
                </a:lnTo>
                <a:lnTo>
                  <a:pt x="31973" y="18509"/>
                </a:lnTo>
                <a:lnTo>
                  <a:pt x="32714" y="16516"/>
                </a:lnTo>
                <a:lnTo>
                  <a:pt x="33399" y="14674"/>
                </a:lnTo>
                <a:lnTo>
                  <a:pt x="34025" y="13060"/>
                </a:lnTo>
                <a:lnTo>
                  <a:pt x="34653" y="13174"/>
                </a:lnTo>
                <a:lnTo>
                  <a:pt x="35336" y="13231"/>
                </a:lnTo>
                <a:lnTo>
                  <a:pt x="36021" y="13269"/>
                </a:lnTo>
                <a:lnTo>
                  <a:pt x="35735" y="14902"/>
                </a:lnTo>
                <a:lnTo>
                  <a:pt x="35735" y="18832"/>
                </a:lnTo>
                <a:lnTo>
                  <a:pt x="36021" y="16781"/>
                </a:lnTo>
                <a:lnTo>
                  <a:pt x="36248" y="14959"/>
                </a:lnTo>
                <a:lnTo>
                  <a:pt x="36420" y="13269"/>
                </a:lnTo>
                <a:lnTo>
                  <a:pt x="36875" y="13326"/>
                </a:lnTo>
                <a:lnTo>
                  <a:pt x="37672" y="13326"/>
                </a:lnTo>
                <a:lnTo>
                  <a:pt x="38129" y="13269"/>
                </a:lnTo>
                <a:lnTo>
                  <a:pt x="38301" y="14959"/>
                </a:lnTo>
                <a:lnTo>
                  <a:pt x="38472" y="16781"/>
                </a:lnTo>
                <a:lnTo>
                  <a:pt x="38643" y="18832"/>
                </a:lnTo>
                <a:lnTo>
                  <a:pt x="38871" y="21584"/>
                </a:lnTo>
                <a:lnTo>
                  <a:pt x="39042" y="24185"/>
                </a:lnTo>
                <a:lnTo>
                  <a:pt x="39269" y="27038"/>
                </a:lnTo>
                <a:lnTo>
                  <a:pt x="39441" y="21527"/>
                </a:lnTo>
                <a:lnTo>
                  <a:pt x="39213" y="19211"/>
                </a:lnTo>
                <a:lnTo>
                  <a:pt x="40294" y="19154"/>
                </a:lnTo>
                <a:lnTo>
                  <a:pt x="41378" y="19059"/>
                </a:lnTo>
                <a:lnTo>
                  <a:pt x="42403" y="18946"/>
                </a:lnTo>
                <a:lnTo>
                  <a:pt x="42802" y="18509"/>
                </a:lnTo>
                <a:lnTo>
                  <a:pt x="42119" y="16516"/>
                </a:lnTo>
                <a:lnTo>
                  <a:pt x="41493" y="14674"/>
                </a:lnTo>
                <a:lnTo>
                  <a:pt x="40923" y="13061"/>
                </a:lnTo>
                <a:lnTo>
                  <a:pt x="41493" y="13004"/>
                </a:lnTo>
                <a:lnTo>
                  <a:pt x="42063" y="12909"/>
                </a:lnTo>
                <a:lnTo>
                  <a:pt x="42633" y="12795"/>
                </a:lnTo>
                <a:lnTo>
                  <a:pt x="43601" y="14294"/>
                </a:lnTo>
                <a:lnTo>
                  <a:pt x="44626" y="16079"/>
                </a:lnTo>
                <a:lnTo>
                  <a:pt x="45710" y="18034"/>
                </a:lnTo>
                <a:lnTo>
                  <a:pt x="46165" y="17920"/>
                </a:lnTo>
                <a:lnTo>
                  <a:pt x="45082" y="15984"/>
                </a:lnTo>
                <a:lnTo>
                  <a:pt x="44000" y="14257"/>
                </a:lnTo>
                <a:lnTo>
                  <a:pt x="43031" y="12681"/>
                </a:lnTo>
                <a:lnTo>
                  <a:pt x="43601" y="12567"/>
                </a:lnTo>
                <a:lnTo>
                  <a:pt x="44171" y="12415"/>
                </a:lnTo>
                <a:lnTo>
                  <a:pt x="44741" y="12206"/>
                </a:lnTo>
                <a:lnTo>
                  <a:pt x="44912" y="11884"/>
                </a:lnTo>
                <a:lnTo>
                  <a:pt x="41434" y="8201"/>
                </a:lnTo>
                <a:lnTo>
                  <a:pt x="38756" y="6055"/>
                </a:lnTo>
                <a:lnTo>
                  <a:pt x="37843" y="5353"/>
                </a:lnTo>
                <a:lnTo>
                  <a:pt x="38472" y="6055"/>
                </a:lnTo>
                <a:lnTo>
                  <a:pt x="41092" y="8258"/>
                </a:lnTo>
                <a:lnTo>
                  <a:pt x="44570" y="11978"/>
                </a:lnTo>
                <a:lnTo>
                  <a:pt x="44000" y="12149"/>
                </a:lnTo>
                <a:lnTo>
                  <a:pt x="43430" y="12301"/>
                </a:lnTo>
                <a:lnTo>
                  <a:pt x="42860" y="12415"/>
                </a:lnTo>
                <a:lnTo>
                  <a:pt x="42461" y="12529"/>
                </a:lnTo>
                <a:lnTo>
                  <a:pt x="41948" y="12624"/>
                </a:lnTo>
                <a:lnTo>
                  <a:pt x="41378" y="12738"/>
                </a:lnTo>
                <a:lnTo>
                  <a:pt x="40808" y="12795"/>
                </a:lnTo>
                <a:lnTo>
                  <a:pt x="40466" y="13117"/>
                </a:lnTo>
                <a:lnTo>
                  <a:pt x="41036" y="14731"/>
                </a:lnTo>
                <a:lnTo>
                  <a:pt x="41662" y="16573"/>
                </a:lnTo>
                <a:lnTo>
                  <a:pt x="42290" y="18566"/>
                </a:lnTo>
                <a:lnTo>
                  <a:pt x="41263" y="18680"/>
                </a:lnTo>
                <a:lnTo>
                  <a:pt x="40238" y="18775"/>
                </a:lnTo>
                <a:lnTo>
                  <a:pt x="39213" y="18832"/>
                </a:lnTo>
                <a:lnTo>
                  <a:pt x="38983" y="16781"/>
                </a:lnTo>
                <a:lnTo>
                  <a:pt x="38756" y="14902"/>
                </a:lnTo>
                <a:lnTo>
                  <a:pt x="38585" y="13269"/>
                </a:lnTo>
                <a:lnTo>
                  <a:pt x="39269" y="13269"/>
                </a:lnTo>
                <a:lnTo>
                  <a:pt x="38585" y="13004"/>
                </a:lnTo>
                <a:lnTo>
                  <a:pt x="38073" y="8751"/>
                </a:lnTo>
                <a:lnTo>
                  <a:pt x="37672" y="5998"/>
                </a:lnTo>
                <a:lnTo>
                  <a:pt x="37787" y="8846"/>
                </a:lnTo>
                <a:lnTo>
                  <a:pt x="38129" y="13004"/>
                </a:lnTo>
                <a:lnTo>
                  <a:pt x="36476" y="13004"/>
                </a:lnTo>
                <a:lnTo>
                  <a:pt x="37046" y="8789"/>
                </a:lnTo>
                <a:lnTo>
                  <a:pt x="37388" y="6093"/>
                </a:lnTo>
                <a:lnTo>
                  <a:pt x="37445" y="5353"/>
                </a:lnTo>
                <a:lnTo>
                  <a:pt x="37388" y="5030"/>
                </a:lnTo>
                <a:lnTo>
                  <a:pt x="36933" y="4537"/>
                </a:lnTo>
                <a:lnTo>
                  <a:pt x="35336" y="2809"/>
                </a:lnTo>
                <a:lnTo>
                  <a:pt x="32772" y="1404"/>
                </a:lnTo>
                <a:lnTo>
                  <a:pt x="32202" y="1082"/>
                </a:lnTo>
                <a:lnTo>
                  <a:pt x="31973" y="911"/>
                </a:lnTo>
                <a:lnTo>
                  <a:pt x="32543" y="816"/>
                </a:lnTo>
                <a:lnTo>
                  <a:pt x="33228" y="702"/>
                </a:lnTo>
                <a:lnTo>
                  <a:pt x="33854" y="588"/>
                </a:lnTo>
                <a:lnTo>
                  <a:pt x="34539" y="1195"/>
                </a:lnTo>
                <a:lnTo>
                  <a:pt x="35052" y="1347"/>
                </a:lnTo>
                <a:lnTo>
                  <a:pt x="34424" y="816"/>
                </a:lnTo>
                <a:lnTo>
                  <a:pt x="34140" y="550"/>
                </a:lnTo>
                <a:lnTo>
                  <a:pt x="34823" y="493"/>
                </a:lnTo>
                <a:lnTo>
                  <a:pt x="35507" y="436"/>
                </a:lnTo>
                <a:lnTo>
                  <a:pt x="36248" y="379"/>
                </a:lnTo>
                <a:lnTo>
                  <a:pt x="36363" y="816"/>
                </a:lnTo>
                <a:lnTo>
                  <a:pt x="36476" y="1290"/>
                </a:lnTo>
                <a:lnTo>
                  <a:pt x="36647" y="1784"/>
                </a:lnTo>
                <a:lnTo>
                  <a:pt x="36762" y="1252"/>
                </a:lnTo>
                <a:lnTo>
                  <a:pt x="36591" y="759"/>
                </a:lnTo>
                <a:lnTo>
                  <a:pt x="36476" y="379"/>
                </a:lnTo>
                <a:lnTo>
                  <a:pt x="36990" y="322"/>
                </a:lnTo>
                <a:lnTo>
                  <a:pt x="37672" y="322"/>
                </a:lnTo>
                <a:lnTo>
                  <a:pt x="38186" y="379"/>
                </a:lnTo>
                <a:lnTo>
                  <a:pt x="38643" y="379"/>
                </a:lnTo>
                <a:lnTo>
                  <a:pt x="38472" y="759"/>
                </a:lnTo>
                <a:lnTo>
                  <a:pt x="38301" y="1195"/>
                </a:lnTo>
                <a:lnTo>
                  <a:pt x="38129" y="1670"/>
                </a:lnTo>
                <a:lnTo>
                  <a:pt x="37672" y="3189"/>
                </a:lnTo>
                <a:lnTo>
                  <a:pt x="37731" y="4328"/>
                </a:lnTo>
                <a:lnTo>
                  <a:pt x="37958" y="3132"/>
                </a:lnTo>
                <a:lnTo>
                  <a:pt x="38357" y="1727"/>
                </a:lnTo>
                <a:lnTo>
                  <a:pt x="38528" y="1252"/>
                </a:lnTo>
                <a:lnTo>
                  <a:pt x="38699" y="759"/>
                </a:lnTo>
                <a:lnTo>
                  <a:pt x="38871" y="379"/>
                </a:lnTo>
                <a:lnTo>
                  <a:pt x="39497" y="436"/>
                </a:lnTo>
                <a:lnTo>
                  <a:pt x="40067" y="493"/>
                </a:lnTo>
                <a:lnTo>
                  <a:pt x="40693" y="550"/>
                </a:lnTo>
                <a:lnTo>
                  <a:pt x="40123" y="1025"/>
                </a:lnTo>
                <a:lnTo>
                  <a:pt x="39896" y="1290"/>
                </a:lnTo>
                <a:lnTo>
                  <a:pt x="38528" y="2809"/>
                </a:lnTo>
                <a:lnTo>
                  <a:pt x="37843" y="4271"/>
                </a:lnTo>
                <a:lnTo>
                  <a:pt x="38643" y="3018"/>
                </a:lnTo>
                <a:lnTo>
                  <a:pt x="40067" y="1461"/>
                </a:lnTo>
                <a:lnTo>
                  <a:pt x="40693" y="873"/>
                </a:lnTo>
                <a:lnTo>
                  <a:pt x="40979" y="588"/>
                </a:lnTo>
                <a:lnTo>
                  <a:pt x="41606" y="645"/>
                </a:lnTo>
                <a:lnTo>
                  <a:pt x="42232" y="816"/>
                </a:lnTo>
                <a:lnTo>
                  <a:pt x="42860" y="911"/>
                </a:lnTo>
                <a:lnTo>
                  <a:pt x="42347" y="1196"/>
                </a:lnTo>
                <a:lnTo>
                  <a:pt x="42063" y="1347"/>
                </a:lnTo>
                <a:lnTo>
                  <a:pt x="39553" y="2866"/>
                </a:lnTo>
                <a:lnTo>
                  <a:pt x="37958" y="4594"/>
                </a:lnTo>
                <a:lnTo>
                  <a:pt x="37560" y="5030"/>
                </a:lnTo>
                <a:lnTo>
                  <a:pt x="37731" y="4973"/>
                </a:lnTo>
                <a:lnTo>
                  <a:pt x="38357" y="4423"/>
                </a:lnTo>
                <a:lnTo>
                  <a:pt x="39952" y="2866"/>
                </a:lnTo>
                <a:lnTo>
                  <a:pt x="42175" y="1575"/>
                </a:lnTo>
                <a:lnTo>
                  <a:pt x="42860" y="1196"/>
                </a:lnTo>
                <a:lnTo>
                  <a:pt x="43203" y="968"/>
                </a:lnTo>
                <a:lnTo>
                  <a:pt x="44000" y="1196"/>
                </a:lnTo>
                <a:lnTo>
                  <a:pt x="44741" y="1404"/>
                </a:lnTo>
                <a:lnTo>
                  <a:pt x="45482" y="1670"/>
                </a:lnTo>
                <a:lnTo>
                  <a:pt x="45766" y="1613"/>
                </a:lnTo>
                <a:lnTo>
                  <a:pt x="45082" y="1290"/>
                </a:lnTo>
                <a:lnTo>
                  <a:pt x="44284" y="1082"/>
                </a:lnTo>
                <a:lnTo>
                  <a:pt x="43487" y="873"/>
                </a:lnTo>
                <a:lnTo>
                  <a:pt x="44171" y="550"/>
                </a:lnTo>
                <a:lnTo>
                  <a:pt x="43487" y="588"/>
                </a:lnTo>
                <a:lnTo>
                  <a:pt x="43144" y="759"/>
                </a:lnTo>
                <a:lnTo>
                  <a:pt x="42518" y="588"/>
                </a:lnTo>
                <a:lnTo>
                  <a:pt x="41891" y="493"/>
                </a:lnTo>
                <a:lnTo>
                  <a:pt x="41207" y="379"/>
                </a:lnTo>
                <a:lnTo>
                  <a:pt x="40923" y="322"/>
                </a:lnTo>
                <a:lnTo>
                  <a:pt x="40294" y="265"/>
                </a:lnTo>
                <a:lnTo>
                  <a:pt x="39612" y="227"/>
                </a:lnTo>
                <a:lnTo>
                  <a:pt x="38983" y="170"/>
                </a:lnTo>
                <a:lnTo>
                  <a:pt x="38756" y="170"/>
                </a:lnTo>
                <a:lnTo>
                  <a:pt x="38242" y="113"/>
                </a:lnTo>
                <a:lnTo>
                  <a:pt x="36647" y="113"/>
                </a:lnTo>
                <a:lnTo>
                  <a:pt x="36305" y="0"/>
                </a:lnTo>
                <a:lnTo>
                  <a:pt x="36134" y="170"/>
                </a:lnTo>
                <a:lnTo>
                  <a:pt x="35393" y="170"/>
                </a:lnTo>
                <a:lnTo>
                  <a:pt x="34653" y="265"/>
                </a:lnTo>
                <a:lnTo>
                  <a:pt x="33912" y="379"/>
                </a:lnTo>
                <a:lnTo>
                  <a:pt x="33284" y="113"/>
                </a:lnTo>
                <a:lnTo>
                  <a:pt x="33626" y="379"/>
                </a:lnTo>
                <a:lnTo>
                  <a:pt x="32944" y="493"/>
                </a:lnTo>
                <a:lnTo>
                  <a:pt x="32315" y="645"/>
                </a:lnTo>
                <a:lnTo>
                  <a:pt x="31632" y="816"/>
                </a:lnTo>
                <a:lnTo>
                  <a:pt x="31632" y="1025"/>
                </a:lnTo>
                <a:lnTo>
                  <a:pt x="32315" y="1347"/>
                </a:lnTo>
                <a:lnTo>
                  <a:pt x="32658" y="1575"/>
                </a:lnTo>
                <a:lnTo>
                  <a:pt x="34881" y="2809"/>
                </a:lnTo>
                <a:lnTo>
                  <a:pt x="36476" y="4271"/>
                </a:lnTo>
                <a:lnTo>
                  <a:pt x="37102" y="4859"/>
                </a:lnTo>
                <a:lnTo>
                  <a:pt x="36192" y="4214"/>
                </a:lnTo>
                <a:lnTo>
                  <a:pt x="33399" y="2600"/>
                </a:lnTo>
                <a:lnTo>
                  <a:pt x="29751" y="1575"/>
                </a:lnTo>
                <a:lnTo>
                  <a:pt x="29409" y="1518"/>
                </a:lnTo>
                <a:lnTo>
                  <a:pt x="28553" y="1252"/>
                </a:lnTo>
                <a:lnTo>
                  <a:pt x="27756" y="1082"/>
                </a:lnTo>
                <a:lnTo>
                  <a:pt x="27015" y="968"/>
                </a:lnTo>
                <a:close/>
              </a:path>
            </a:pathLst>
          </a:custGeom>
          <a:solidFill>
            <a:srgbClr val="DDE6F5"/>
          </a:solidFill>
        </p:spPr>
        <p:txBody>
          <a:bodyPr wrap="square" lIns="0" tIns="0" rIns="0" bIns="0" rtlCol="0">
            <a:noAutofit/>
          </a:bodyPr>
          <a:lstStyle/>
          <a:p>
            <a:endParaRPr/>
          </a:p>
        </p:txBody>
      </p:sp>
      <p:sp>
        <p:nvSpPr>
          <p:cNvPr id="781" name="object 781"/>
          <p:cNvSpPr/>
          <p:nvPr/>
        </p:nvSpPr>
        <p:spPr>
          <a:xfrm>
            <a:off x="402104" y="701471"/>
            <a:ext cx="2164" cy="8201"/>
          </a:xfrm>
          <a:custGeom>
            <a:avLst/>
            <a:gdLst/>
            <a:ahLst/>
            <a:cxnLst/>
            <a:rect l="l" t="t" r="r" b="b"/>
            <a:pathLst>
              <a:path w="2164" h="8201">
                <a:moveTo>
                  <a:pt x="626" y="7650"/>
                </a:moveTo>
                <a:lnTo>
                  <a:pt x="1252" y="7119"/>
                </a:lnTo>
                <a:lnTo>
                  <a:pt x="1881" y="6568"/>
                </a:lnTo>
                <a:lnTo>
                  <a:pt x="2052" y="5979"/>
                </a:lnTo>
                <a:lnTo>
                  <a:pt x="1709" y="4897"/>
                </a:lnTo>
                <a:lnTo>
                  <a:pt x="1595" y="3872"/>
                </a:lnTo>
                <a:lnTo>
                  <a:pt x="1595" y="2904"/>
                </a:lnTo>
                <a:lnTo>
                  <a:pt x="2164" y="2467"/>
                </a:lnTo>
                <a:lnTo>
                  <a:pt x="1595" y="2467"/>
                </a:lnTo>
                <a:lnTo>
                  <a:pt x="1651" y="1404"/>
                </a:lnTo>
                <a:lnTo>
                  <a:pt x="1937" y="417"/>
                </a:lnTo>
                <a:lnTo>
                  <a:pt x="1822" y="0"/>
                </a:lnTo>
                <a:lnTo>
                  <a:pt x="1651" y="379"/>
                </a:lnTo>
                <a:lnTo>
                  <a:pt x="1423" y="1120"/>
                </a:lnTo>
                <a:lnTo>
                  <a:pt x="1252" y="1936"/>
                </a:lnTo>
                <a:lnTo>
                  <a:pt x="1252" y="2752"/>
                </a:lnTo>
                <a:lnTo>
                  <a:pt x="741" y="3132"/>
                </a:lnTo>
                <a:lnTo>
                  <a:pt x="398" y="3663"/>
                </a:lnTo>
                <a:lnTo>
                  <a:pt x="912" y="3398"/>
                </a:lnTo>
                <a:lnTo>
                  <a:pt x="1252" y="3170"/>
                </a:lnTo>
                <a:lnTo>
                  <a:pt x="1252" y="4100"/>
                </a:lnTo>
                <a:lnTo>
                  <a:pt x="1367" y="5125"/>
                </a:lnTo>
                <a:lnTo>
                  <a:pt x="1709" y="6150"/>
                </a:lnTo>
                <a:lnTo>
                  <a:pt x="1139" y="6739"/>
                </a:lnTo>
                <a:lnTo>
                  <a:pt x="569" y="7270"/>
                </a:lnTo>
                <a:lnTo>
                  <a:pt x="0" y="7821"/>
                </a:lnTo>
                <a:lnTo>
                  <a:pt x="0" y="8201"/>
                </a:lnTo>
                <a:lnTo>
                  <a:pt x="626" y="7650"/>
                </a:lnTo>
                <a:close/>
              </a:path>
            </a:pathLst>
          </a:custGeom>
          <a:solidFill>
            <a:srgbClr val="DDE6F5"/>
          </a:solidFill>
        </p:spPr>
        <p:txBody>
          <a:bodyPr wrap="square" lIns="0" tIns="0" rIns="0" bIns="0" rtlCol="0">
            <a:noAutofit/>
          </a:bodyPr>
          <a:lstStyle/>
          <a:p>
            <a:endParaRPr/>
          </a:p>
        </p:txBody>
      </p:sp>
      <p:sp>
        <p:nvSpPr>
          <p:cNvPr id="782" name="object 782"/>
          <p:cNvSpPr/>
          <p:nvPr/>
        </p:nvSpPr>
        <p:spPr>
          <a:xfrm>
            <a:off x="410996" y="703996"/>
            <a:ext cx="27756" cy="27095"/>
          </a:xfrm>
          <a:custGeom>
            <a:avLst/>
            <a:gdLst/>
            <a:ahLst/>
            <a:cxnLst/>
            <a:rect l="l" t="t" r="r" b="b"/>
            <a:pathLst>
              <a:path w="27756" h="27095">
                <a:moveTo>
                  <a:pt x="25589" y="27095"/>
                </a:moveTo>
                <a:lnTo>
                  <a:pt x="25875" y="27095"/>
                </a:lnTo>
                <a:lnTo>
                  <a:pt x="26102" y="24398"/>
                </a:lnTo>
                <a:lnTo>
                  <a:pt x="26330" y="21806"/>
                </a:lnTo>
                <a:lnTo>
                  <a:pt x="26557" y="19270"/>
                </a:lnTo>
                <a:lnTo>
                  <a:pt x="27357" y="19325"/>
                </a:lnTo>
                <a:lnTo>
                  <a:pt x="27756" y="18839"/>
                </a:lnTo>
                <a:lnTo>
                  <a:pt x="26956" y="18784"/>
                </a:lnTo>
                <a:lnTo>
                  <a:pt x="26616" y="18784"/>
                </a:lnTo>
                <a:lnTo>
                  <a:pt x="26900" y="15817"/>
                </a:lnTo>
                <a:lnTo>
                  <a:pt x="26787" y="10312"/>
                </a:lnTo>
                <a:lnTo>
                  <a:pt x="26445" y="12956"/>
                </a:lnTo>
                <a:lnTo>
                  <a:pt x="26159" y="15764"/>
                </a:lnTo>
                <a:lnTo>
                  <a:pt x="25875" y="18731"/>
                </a:lnTo>
                <a:lnTo>
                  <a:pt x="23766" y="18623"/>
                </a:lnTo>
                <a:lnTo>
                  <a:pt x="21657" y="18406"/>
                </a:lnTo>
                <a:lnTo>
                  <a:pt x="19605" y="18084"/>
                </a:lnTo>
                <a:lnTo>
                  <a:pt x="20346" y="15170"/>
                </a:lnTo>
                <a:lnTo>
                  <a:pt x="21144" y="12417"/>
                </a:lnTo>
                <a:lnTo>
                  <a:pt x="21941" y="9828"/>
                </a:lnTo>
                <a:lnTo>
                  <a:pt x="22340" y="6530"/>
                </a:lnTo>
                <a:lnTo>
                  <a:pt x="21428" y="9286"/>
                </a:lnTo>
                <a:lnTo>
                  <a:pt x="19948" y="9072"/>
                </a:lnTo>
                <a:lnTo>
                  <a:pt x="18522" y="8800"/>
                </a:lnTo>
                <a:lnTo>
                  <a:pt x="17098" y="8478"/>
                </a:lnTo>
                <a:lnTo>
                  <a:pt x="18465" y="5771"/>
                </a:lnTo>
                <a:lnTo>
                  <a:pt x="19833" y="3303"/>
                </a:lnTo>
                <a:lnTo>
                  <a:pt x="21144" y="1139"/>
                </a:lnTo>
                <a:lnTo>
                  <a:pt x="20687" y="1025"/>
                </a:lnTo>
                <a:lnTo>
                  <a:pt x="19378" y="3189"/>
                </a:lnTo>
                <a:lnTo>
                  <a:pt x="17952" y="5676"/>
                </a:lnTo>
                <a:lnTo>
                  <a:pt x="16584" y="8314"/>
                </a:lnTo>
                <a:lnTo>
                  <a:pt x="15217" y="7992"/>
                </a:lnTo>
                <a:lnTo>
                  <a:pt x="13847" y="7555"/>
                </a:lnTo>
                <a:lnTo>
                  <a:pt x="12538" y="7081"/>
                </a:lnTo>
                <a:lnTo>
                  <a:pt x="14361" y="4537"/>
                </a:lnTo>
                <a:lnTo>
                  <a:pt x="16127" y="2221"/>
                </a:lnTo>
                <a:lnTo>
                  <a:pt x="17837" y="170"/>
                </a:lnTo>
                <a:lnTo>
                  <a:pt x="17382" y="0"/>
                </a:lnTo>
                <a:lnTo>
                  <a:pt x="15672" y="1993"/>
                </a:lnTo>
                <a:lnTo>
                  <a:pt x="13847" y="4328"/>
                </a:lnTo>
                <a:lnTo>
                  <a:pt x="12025" y="6910"/>
                </a:lnTo>
                <a:lnTo>
                  <a:pt x="10828" y="6435"/>
                </a:lnTo>
                <a:lnTo>
                  <a:pt x="9689" y="5941"/>
                </a:lnTo>
                <a:lnTo>
                  <a:pt x="8605" y="5353"/>
                </a:lnTo>
                <a:lnTo>
                  <a:pt x="10371" y="2752"/>
                </a:lnTo>
                <a:lnTo>
                  <a:pt x="8206" y="5125"/>
                </a:lnTo>
                <a:lnTo>
                  <a:pt x="7808" y="4916"/>
                </a:lnTo>
                <a:lnTo>
                  <a:pt x="6895" y="4423"/>
                </a:lnTo>
                <a:lnTo>
                  <a:pt x="5983" y="3777"/>
                </a:lnTo>
                <a:lnTo>
                  <a:pt x="5129" y="3132"/>
                </a:lnTo>
                <a:lnTo>
                  <a:pt x="7636" y="968"/>
                </a:lnTo>
                <a:lnTo>
                  <a:pt x="7350" y="702"/>
                </a:lnTo>
                <a:lnTo>
                  <a:pt x="4787" y="2866"/>
                </a:lnTo>
                <a:lnTo>
                  <a:pt x="3989" y="2221"/>
                </a:lnTo>
                <a:lnTo>
                  <a:pt x="3304" y="1518"/>
                </a:lnTo>
                <a:lnTo>
                  <a:pt x="2678" y="759"/>
                </a:lnTo>
                <a:lnTo>
                  <a:pt x="2962" y="1784"/>
                </a:lnTo>
                <a:lnTo>
                  <a:pt x="3703" y="2486"/>
                </a:lnTo>
                <a:lnTo>
                  <a:pt x="4501" y="3189"/>
                </a:lnTo>
                <a:lnTo>
                  <a:pt x="2221" y="5125"/>
                </a:lnTo>
                <a:lnTo>
                  <a:pt x="0" y="7346"/>
                </a:lnTo>
                <a:lnTo>
                  <a:pt x="340" y="7612"/>
                </a:lnTo>
                <a:lnTo>
                  <a:pt x="2563" y="5410"/>
                </a:lnTo>
                <a:lnTo>
                  <a:pt x="4843" y="3398"/>
                </a:lnTo>
                <a:lnTo>
                  <a:pt x="5699" y="4100"/>
                </a:lnTo>
                <a:lnTo>
                  <a:pt x="6609" y="4745"/>
                </a:lnTo>
                <a:lnTo>
                  <a:pt x="7578" y="5296"/>
                </a:lnTo>
                <a:lnTo>
                  <a:pt x="7920" y="5448"/>
                </a:lnTo>
                <a:lnTo>
                  <a:pt x="5927" y="7669"/>
                </a:lnTo>
                <a:lnTo>
                  <a:pt x="3989" y="10042"/>
                </a:lnTo>
                <a:lnTo>
                  <a:pt x="2563" y="12903"/>
                </a:lnTo>
                <a:lnTo>
                  <a:pt x="4444" y="10312"/>
                </a:lnTo>
                <a:lnTo>
                  <a:pt x="6382" y="7878"/>
                </a:lnTo>
                <a:lnTo>
                  <a:pt x="8319" y="5676"/>
                </a:lnTo>
                <a:lnTo>
                  <a:pt x="9403" y="6264"/>
                </a:lnTo>
                <a:lnTo>
                  <a:pt x="10599" y="6796"/>
                </a:lnTo>
                <a:lnTo>
                  <a:pt x="11797" y="7232"/>
                </a:lnTo>
                <a:lnTo>
                  <a:pt x="12309" y="7460"/>
                </a:lnTo>
                <a:lnTo>
                  <a:pt x="13620" y="7935"/>
                </a:lnTo>
                <a:lnTo>
                  <a:pt x="14987" y="8371"/>
                </a:lnTo>
                <a:lnTo>
                  <a:pt x="16357" y="8747"/>
                </a:lnTo>
                <a:lnTo>
                  <a:pt x="16927" y="8856"/>
                </a:lnTo>
                <a:lnTo>
                  <a:pt x="18351" y="9233"/>
                </a:lnTo>
                <a:lnTo>
                  <a:pt x="19833" y="9503"/>
                </a:lnTo>
                <a:lnTo>
                  <a:pt x="21315" y="9772"/>
                </a:lnTo>
                <a:lnTo>
                  <a:pt x="20518" y="12309"/>
                </a:lnTo>
                <a:lnTo>
                  <a:pt x="19718" y="15115"/>
                </a:lnTo>
                <a:lnTo>
                  <a:pt x="18977" y="18029"/>
                </a:lnTo>
                <a:lnTo>
                  <a:pt x="16983" y="17706"/>
                </a:lnTo>
                <a:lnTo>
                  <a:pt x="15102" y="17328"/>
                </a:lnTo>
                <a:lnTo>
                  <a:pt x="13221" y="16842"/>
                </a:lnTo>
                <a:lnTo>
                  <a:pt x="14931" y="17814"/>
                </a:lnTo>
                <a:lnTo>
                  <a:pt x="16868" y="18192"/>
                </a:lnTo>
                <a:lnTo>
                  <a:pt x="18864" y="18515"/>
                </a:lnTo>
                <a:lnTo>
                  <a:pt x="18238" y="20890"/>
                </a:lnTo>
                <a:lnTo>
                  <a:pt x="17668" y="23426"/>
                </a:lnTo>
                <a:lnTo>
                  <a:pt x="17154" y="25962"/>
                </a:lnTo>
                <a:lnTo>
                  <a:pt x="17609" y="26070"/>
                </a:lnTo>
                <a:lnTo>
                  <a:pt x="17837" y="26125"/>
                </a:lnTo>
                <a:lnTo>
                  <a:pt x="18351" y="23534"/>
                </a:lnTo>
                <a:lnTo>
                  <a:pt x="18920" y="20998"/>
                </a:lnTo>
                <a:lnTo>
                  <a:pt x="19490" y="18623"/>
                </a:lnTo>
                <a:lnTo>
                  <a:pt x="21543" y="18892"/>
                </a:lnTo>
                <a:lnTo>
                  <a:pt x="23651" y="19109"/>
                </a:lnTo>
                <a:lnTo>
                  <a:pt x="25816" y="19270"/>
                </a:lnTo>
                <a:lnTo>
                  <a:pt x="25532" y="21753"/>
                </a:lnTo>
                <a:lnTo>
                  <a:pt x="25305" y="24343"/>
                </a:lnTo>
                <a:lnTo>
                  <a:pt x="25077" y="27042"/>
                </a:lnTo>
                <a:lnTo>
                  <a:pt x="25589" y="27095"/>
                </a:lnTo>
                <a:close/>
              </a:path>
            </a:pathLst>
          </a:custGeom>
          <a:solidFill>
            <a:srgbClr val="DDE6F5"/>
          </a:solidFill>
        </p:spPr>
        <p:txBody>
          <a:bodyPr wrap="square" lIns="0" tIns="0" rIns="0" bIns="0" rtlCol="0">
            <a:noAutofit/>
          </a:bodyPr>
          <a:lstStyle/>
          <a:p>
            <a:endParaRPr/>
          </a:p>
        </p:txBody>
      </p:sp>
      <p:sp>
        <p:nvSpPr>
          <p:cNvPr id="783" name="object 783"/>
          <p:cNvSpPr/>
          <p:nvPr/>
        </p:nvSpPr>
        <p:spPr>
          <a:xfrm>
            <a:off x="425357" y="688884"/>
            <a:ext cx="5814" cy="1309"/>
          </a:xfrm>
          <a:custGeom>
            <a:avLst/>
            <a:gdLst/>
            <a:ahLst/>
            <a:cxnLst/>
            <a:rect l="l" t="t" r="r" b="b"/>
            <a:pathLst>
              <a:path w="5814" h="1309">
                <a:moveTo>
                  <a:pt x="1311" y="227"/>
                </a:moveTo>
                <a:lnTo>
                  <a:pt x="2736" y="284"/>
                </a:lnTo>
                <a:lnTo>
                  <a:pt x="4217" y="436"/>
                </a:lnTo>
                <a:lnTo>
                  <a:pt x="4615" y="493"/>
                </a:lnTo>
                <a:lnTo>
                  <a:pt x="5073" y="550"/>
                </a:lnTo>
                <a:lnTo>
                  <a:pt x="4901" y="968"/>
                </a:lnTo>
                <a:lnTo>
                  <a:pt x="4503" y="1309"/>
                </a:lnTo>
                <a:lnTo>
                  <a:pt x="4730" y="1309"/>
                </a:lnTo>
                <a:lnTo>
                  <a:pt x="5244" y="968"/>
                </a:lnTo>
                <a:lnTo>
                  <a:pt x="5755" y="645"/>
                </a:lnTo>
                <a:lnTo>
                  <a:pt x="5814" y="436"/>
                </a:lnTo>
                <a:lnTo>
                  <a:pt x="5300" y="322"/>
                </a:lnTo>
                <a:lnTo>
                  <a:pt x="4787" y="284"/>
                </a:lnTo>
                <a:lnTo>
                  <a:pt x="4217" y="227"/>
                </a:lnTo>
                <a:lnTo>
                  <a:pt x="3020" y="56"/>
                </a:lnTo>
                <a:lnTo>
                  <a:pt x="1881" y="0"/>
                </a:lnTo>
                <a:lnTo>
                  <a:pt x="797" y="0"/>
                </a:lnTo>
                <a:lnTo>
                  <a:pt x="285" y="170"/>
                </a:lnTo>
                <a:lnTo>
                  <a:pt x="0" y="227"/>
                </a:lnTo>
                <a:lnTo>
                  <a:pt x="1311" y="227"/>
                </a:lnTo>
                <a:close/>
              </a:path>
            </a:pathLst>
          </a:custGeom>
          <a:solidFill>
            <a:srgbClr val="DDE6F5"/>
          </a:solidFill>
        </p:spPr>
        <p:txBody>
          <a:bodyPr wrap="square" lIns="0" tIns="0" rIns="0" bIns="0" rtlCol="0">
            <a:noAutofit/>
          </a:bodyPr>
          <a:lstStyle/>
          <a:p>
            <a:endParaRPr/>
          </a:p>
        </p:txBody>
      </p:sp>
      <p:sp>
        <p:nvSpPr>
          <p:cNvPr id="784" name="object 784"/>
          <p:cNvSpPr/>
          <p:nvPr/>
        </p:nvSpPr>
        <p:spPr>
          <a:xfrm>
            <a:off x="419658" y="689701"/>
            <a:ext cx="10202" cy="4366"/>
          </a:xfrm>
          <a:custGeom>
            <a:avLst/>
            <a:gdLst/>
            <a:ahLst/>
            <a:cxnLst/>
            <a:rect l="l" t="t" r="r" b="b"/>
            <a:pathLst>
              <a:path w="10202" h="4366">
                <a:moveTo>
                  <a:pt x="912" y="1290"/>
                </a:moveTo>
                <a:lnTo>
                  <a:pt x="1881" y="1139"/>
                </a:lnTo>
                <a:lnTo>
                  <a:pt x="2849" y="1025"/>
                </a:lnTo>
                <a:lnTo>
                  <a:pt x="2394" y="1461"/>
                </a:lnTo>
                <a:lnTo>
                  <a:pt x="1995" y="1879"/>
                </a:lnTo>
                <a:lnTo>
                  <a:pt x="1709" y="2316"/>
                </a:lnTo>
                <a:lnTo>
                  <a:pt x="1538" y="2581"/>
                </a:lnTo>
                <a:lnTo>
                  <a:pt x="1139" y="3246"/>
                </a:lnTo>
                <a:lnTo>
                  <a:pt x="855" y="3834"/>
                </a:lnTo>
                <a:lnTo>
                  <a:pt x="684" y="4366"/>
                </a:lnTo>
                <a:lnTo>
                  <a:pt x="912" y="3834"/>
                </a:lnTo>
                <a:lnTo>
                  <a:pt x="1196" y="3246"/>
                </a:lnTo>
                <a:lnTo>
                  <a:pt x="1653" y="2581"/>
                </a:lnTo>
                <a:lnTo>
                  <a:pt x="1824" y="2316"/>
                </a:lnTo>
                <a:lnTo>
                  <a:pt x="2167" y="1879"/>
                </a:lnTo>
                <a:lnTo>
                  <a:pt x="2565" y="1461"/>
                </a:lnTo>
                <a:lnTo>
                  <a:pt x="3020" y="968"/>
                </a:lnTo>
                <a:lnTo>
                  <a:pt x="3876" y="854"/>
                </a:lnTo>
                <a:lnTo>
                  <a:pt x="4787" y="816"/>
                </a:lnTo>
                <a:lnTo>
                  <a:pt x="5699" y="759"/>
                </a:lnTo>
                <a:lnTo>
                  <a:pt x="7181" y="702"/>
                </a:lnTo>
                <a:lnTo>
                  <a:pt x="9916" y="702"/>
                </a:lnTo>
                <a:lnTo>
                  <a:pt x="10202" y="493"/>
                </a:lnTo>
                <a:lnTo>
                  <a:pt x="8776" y="436"/>
                </a:lnTo>
                <a:lnTo>
                  <a:pt x="7296" y="436"/>
                </a:lnTo>
                <a:lnTo>
                  <a:pt x="5699" y="531"/>
                </a:lnTo>
                <a:lnTo>
                  <a:pt x="4901" y="588"/>
                </a:lnTo>
                <a:lnTo>
                  <a:pt x="4104" y="645"/>
                </a:lnTo>
                <a:lnTo>
                  <a:pt x="3306" y="702"/>
                </a:lnTo>
                <a:lnTo>
                  <a:pt x="3818" y="322"/>
                </a:lnTo>
                <a:lnTo>
                  <a:pt x="4275" y="0"/>
                </a:lnTo>
                <a:lnTo>
                  <a:pt x="3705" y="265"/>
                </a:lnTo>
                <a:lnTo>
                  <a:pt x="3135" y="759"/>
                </a:lnTo>
                <a:lnTo>
                  <a:pt x="2394" y="816"/>
                </a:lnTo>
                <a:lnTo>
                  <a:pt x="1653" y="911"/>
                </a:lnTo>
                <a:lnTo>
                  <a:pt x="968" y="1082"/>
                </a:lnTo>
                <a:lnTo>
                  <a:pt x="285" y="1290"/>
                </a:lnTo>
                <a:lnTo>
                  <a:pt x="0" y="1461"/>
                </a:lnTo>
                <a:lnTo>
                  <a:pt x="912" y="1290"/>
                </a:lnTo>
                <a:close/>
              </a:path>
            </a:pathLst>
          </a:custGeom>
          <a:solidFill>
            <a:srgbClr val="DDE6F5"/>
          </a:solidFill>
        </p:spPr>
        <p:txBody>
          <a:bodyPr wrap="square" lIns="0" tIns="0" rIns="0" bIns="0" rtlCol="0">
            <a:noAutofit/>
          </a:bodyPr>
          <a:lstStyle/>
          <a:p>
            <a:endParaRPr/>
          </a:p>
        </p:txBody>
      </p:sp>
      <p:sp>
        <p:nvSpPr>
          <p:cNvPr id="785" name="object 785"/>
          <p:cNvSpPr/>
          <p:nvPr/>
        </p:nvSpPr>
        <p:spPr>
          <a:xfrm>
            <a:off x="441203" y="688505"/>
            <a:ext cx="22568" cy="3512"/>
          </a:xfrm>
          <a:custGeom>
            <a:avLst/>
            <a:gdLst/>
            <a:ahLst/>
            <a:cxnLst/>
            <a:rect l="l" t="t" r="r" b="b"/>
            <a:pathLst>
              <a:path w="22568" h="3512">
                <a:moveTo>
                  <a:pt x="169" y="1575"/>
                </a:moveTo>
                <a:lnTo>
                  <a:pt x="0" y="2923"/>
                </a:lnTo>
                <a:lnTo>
                  <a:pt x="56" y="3512"/>
                </a:lnTo>
                <a:lnTo>
                  <a:pt x="682" y="3360"/>
                </a:lnTo>
                <a:lnTo>
                  <a:pt x="5242" y="2164"/>
                </a:lnTo>
                <a:lnTo>
                  <a:pt x="11398" y="2012"/>
                </a:lnTo>
                <a:lnTo>
                  <a:pt x="11968" y="2543"/>
                </a:lnTo>
                <a:lnTo>
                  <a:pt x="12196" y="2809"/>
                </a:lnTo>
                <a:lnTo>
                  <a:pt x="11910" y="2278"/>
                </a:lnTo>
                <a:lnTo>
                  <a:pt x="11568" y="2012"/>
                </a:lnTo>
                <a:lnTo>
                  <a:pt x="12879" y="1955"/>
                </a:lnTo>
                <a:lnTo>
                  <a:pt x="14190" y="2012"/>
                </a:lnTo>
                <a:lnTo>
                  <a:pt x="15616" y="2050"/>
                </a:lnTo>
                <a:lnTo>
                  <a:pt x="16584" y="2107"/>
                </a:lnTo>
                <a:lnTo>
                  <a:pt x="17609" y="2164"/>
                </a:lnTo>
                <a:lnTo>
                  <a:pt x="18522" y="2278"/>
                </a:lnTo>
                <a:lnTo>
                  <a:pt x="19035" y="2752"/>
                </a:lnTo>
                <a:lnTo>
                  <a:pt x="18693" y="2335"/>
                </a:lnTo>
                <a:lnTo>
                  <a:pt x="20060" y="2486"/>
                </a:lnTo>
                <a:lnTo>
                  <a:pt x="21371" y="2714"/>
                </a:lnTo>
                <a:lnTo>
                  <a:pt x="22568" y="2980"/>
                </a:lnTo>
                <a:lnTo>
                  <a:pt x="21885" y="2714"/>
                </a:lnTo>
                <a:lnTo>
                  <a:pt x="21543" y="2543"/>
                </a:lnTo>
                <a:lnTo>
                  <a:pt x="20574" y="2373"/>
                </a:lnTo>
                <a:lnTo>
                  <a:pt x="19490" y="2164"/>
                </a:lnTo>
                <a:lnTo>
                  <a:pt x="18407" y="2050"/>
                </a:lnTo>
                <a:lnTo>
                  <a:pt x="17952" y="1689"/>
                </a:lnTo>
                <a:lnTo>
                  <a:pt x="17497" y="1252"/>
                </a:lnTo>
                <a:lnTo>
                  <a:pt x="16868" y="873"/>
                </a:lnTo>
                <a:lnTo>
                  <a:pt x="16470" y="759"/>
                </a:lnTo>
                <a:lnTo>
                  <a:pt x="17211" y="1196"/>
                </a:lnTo>
                <a:lnTo>
                  <a:pt x="17781" y="1632"/>
                </a:lnTo>
                <a:lnTo>
                  <a:pt x="18238" y="2050"/>
                </a:lnTo>
                <a:lnTo>
                  <a:pt x="17382" y="1955"/>
                </a:lnTo>
                <a:lnTo>
                  <a:pt x="16528" y="1841"/>
                </a:lnTo>
                <a:lnTo>
                  <a:pt x="15616" y="1841"/>
                </a:lnTo>
                <a:lnTo>
                  <a:pt x="14133" y="1727"/>
                </a:lnTo>
                <a:lnTo>
                  <a:pt x="12707" y="1727"/>
                </a:lnTo>
                <a:lnTo>
                  <a:pt x="11340" y="1784"/>
                </a:lnTo>
                <a:lnTo>
                  <a:pt x="10828" y="1347"/>
                </a:lnTo>
                <a:lnTo>
                  <a:pt x="10371" y="1082"/>
                </a:lnTo>
                <a:lnTo>
                  <a:pt x="10657" y="1404"/>
                </a:lnTo>
                <a:lnTo>
                  <a:pt x="11112" y="1784"/>
                </a:lnTo>
                <a:lnTo>
                  <a:pt x="6098" y="1955"/>
                </a:lnTo>
                <a:lnTo>
                  <a:pt x="2164" y="2866"/>
                </a:lnTo>
                <a:lnTo>
                  <a:pt x="626" y="3303"/>
                </a:lnTo>
                <a:lnTo>
                  <a:pt x="1822" y="2752"/>
                </a:lnTo>
                <a:lnTo>
                  <a:pt x="511" y="3246"/>
                </a:lnTo>
                <a:lnTo>
                  <a:pt x="1595" y="2714"/>
                </a:lnTo>
                <a:lnTo>
                  <a:pt x="4273" y="1404"/>
                </a:lnTo>
                <a:lnTo>
                  <a:pt x="7636" y="379"/>
                </a:lnTo>
                <a:lnTo>
                  <a:pt x="8092" y="284"/>
                </a:lnTo>
                <a:lnTo>
                  <a:pt x="8319" y="227"/>
                </a:lnTo>
                <a:lnTo>
                  <a:pt x="8263" y="0"/>
                </a:lnTo>
                <a:lnTo>
                  <a:pt x="7979" y="56"/>
                </a:lnTo>
                <a:lnTo>
                  <a:pt x="7578" y="170"/>
                </a:lnTo>
                <a:lnTo>
                  <a:pt x="3874" y="1252"/>
                </a:lnTo>
                <a:lnTo>
                  <a:pt x="1081" y="2809"/>
                </a:lnTo>
                <a:lnTo>
                  <a:pt x="227" y="3360"/>
                </a:lnTo>
                <a:lnTo>
                  <a:pt x="56" y="3417"/>
                </a:lnTo>
                <a:lnTo>
                  <a:pt x="340" y="3037"/>
                </a:lnTo>
                <a:lnTo>
                  <a:pt x="1139" y="1404"/>
                </a:lnTo>
                <a:lnTo>
                  <a:pt x="340" y="2657"/>
                </a:lnTo>
                <a:lnTo>
                  <a:pt x="56" y="3246"/>
                </a:lnTo>
                <a:lnTo>
                  <a:pt x="227" y="2714"/>
                </a:lnTo>
                <a:lnTo>
                  <a:pt x="169" y="1575"/>
                </a:lnTo>
                <a:close/>
              </a:path>
            </a:pathLst>
          </a:custGeom>
          <a:solidFill>
            <a:srgbClr val="DDE6F5"/>
          </a:solidFill>
        </p:spPr>
        <p:txBody>
          <a:bodyPr wrap="square" lIns="0" tIns="0" rIns="0" bIns="0" rtlCol="0">
            <a:noAutofit/>
          </a:bodyPr>
          <a:lstStyle/>
          <a:p>
            <a:endParaRPr/>
          </a:p>
        </p:txBody>
      </p:sp>
      <p:sp>
        <p:nvSpPr>
          <p:cNvPr id="786" name="object 786"/>
          <p:cNvSpPr/>
          <p:nvPr/>
        </p:nvSpPr>
        <p:spPr>
          <a:xfrm>
            <a:off x="441602" y="691694"/>
            <a:ext cx="29063" cy="6321"/>
          </a:xfrm>
          <a:custGeom>
            <a:avLst/>
            <a:gdLst/>
            <a:ahLst/>
            <a:cxnLst/>
            <a:rect l="l" t="t" r="r" b="b"/>
            <a:pathLst>
              <a:path w="29063" h="6321">
                <a:moveTo>
                  <a:pt x="12595" y="2278"/>
                </a:moveTo>
                <a:lnTo>
                  <a:pt x="12595" y="2866"/>
                </a:lnTo>
                <a:lnTo>
                  <a:pt x="12709" y="2278"/>
                </a:lnTo>
                <a:lnTo>
                  <a:pt x="12709" y="1613"/>
                </a:lnTo>
                <a:lnTo>
                  <a:pt x="12651" y="1993"/>
                </a:lnTo>
                <a:lnTo>
                  <a:pt x="12025" y="1898"/>
                </a:lnTo>
                <a:lnTo>
                  <a:pt x="11398" y="1727"/>
                </a:lnTo>
                <a:lnTo>
                  <a:pt x="10828" y="1613"/>
                </a:lnTo>
                <a:lnTo>
                  <a:pt x="5812" y="645"/>
                </a:lnTo>
                <a:lnTo>
                  <a:pt x="2164" y="379"/>
                </a:lnTo>
                <a:lnTo>
                  <a:pt x="511" y="322"/>
                </a:lnTo>
                <a:lnTo>
                  <a:pt x="2336" y="265"/>
                </a:lnTo>
                <a:lnTo>
                  <a:pt x="6780" y="227"/>
                </a:lnTo>
                <a:lnTo>
                  <a:pt x="12538" y="1082"/>
                </a:lnTo>
                <a:lnTo>
                  <a:pt x="14989" y="1461"/>
                </a:lnTo>
                <a:lnTo>
                  <a:pt x="17668" y="1936"/>
                </a:lnTo>
                <a:lnTo>
                  <a:pt x="20403" y="2695"/>
                </a:lnTo>
                <a:lnTo>
                  <a:pt x="23025" y="3341"/>
                </a:lnTo>
                <a:lnTo>
                  <a:pt x="25647" y="4214"/>
                </a:lnTo>
                <a:lnTo>
                  <a:pt x="28378" y="5353"/>
                </a:lnTo>
                <a:lnTo>
                  <a:pt x="28559" y="5828"/>
                </a:lnTo>
                <a:lnTo>
                  <a:pt x="28720" y="6321"/>
                </a:lnTo>
                <a:lnTo>
                  <a:pt x="29063" y="5353"/>
                </a:lnTo>
                <a:lnTo>
                  <a:pt x="28660" y="5239"/>
                </a:lnTo>
                <a:lnTo>
                  <a:pt x="28318" y="4328"/>
                </a:lnTo>
                <a:lnTo>
                  <a:pt x="27868" y="3512"/>
                </a:lnTo>
                <a:lnTo>
                  <a:pt x="27298" y="2809"/>
                </a:lnTo>
                <a:lnTo>
                  <a:pt x="27357" y="3341"/>
                </a:lnTo>
                <a:lnTo>
                  <a:pt x="27868" y="4157"/>
                </a:lnTo>
                <a:lnTo>
                  <a:pt x="28277" y="5030"/>
                </a:lnTo>
                <a:lnTo>
                  <a:pt x="25589" y="3948"/>
                </a:lnTo>
                <a:lnTo>
                  <a:pt x="22910" y="3132"/>
                </a:lnTo>
                <a:lnTo>
                  <a:pt x="20403" y="2429"/>
                </a:lnTo>
                <a:lnTo>
                  <a:pt x="20290" y="2107"/>
                </a:lnTo>
                <a:lnTo>
                  <a:pt x="20060" y="1461"/>
                </a:lnTo>
                <a:lnTo>
                  <a:pt x="19605" y="759"/>
                </a:lnTo>
                <a:lnTo>
                  <a:pt x="20004" y="1461"/>
                </a:lnTo>
                <a:lnTo>
                  <a:pt x="20232" y="2050"/>
                </a:lnTo>
                <a:lnTo>
                  <a:pt x="20346" y="2429"/>
                </a:lnTo>
                <a:lnTo>
                  <a:pt x="17553" y="1727"/>
                </a:lnTo>
                <a:lnTo>
                  <a:pt x="14931" y="1252"/>
                </a:lnTo>
                <a:lnTo>
                  <a:pt x="12538" y="873"/>
                </a:lnTo>
                <a:lnTo>
                  <a:pt x="5983" y="0"/>
                </a:lnTo>
                <a:lnTo>
                  <a:pt x="1252" y="227"/>
                </a:lnTo>
                <a:lnTo>
                  <a:pt x="0" y="379"/>
                </a:lnTo>
                <a:lnTo>
                  <a:pt x="1252" y="436"/>
                </a:lnTo>
                <a:lnTo>
                  <a:pt x="5185" y="702"/>
                </a:lnTo>
                <a:lnTo>
                  <a:pt x="10770" y="1841"/>
                </a:lnTo>
                <a:lnTo>
                  <a:pt x="11340" y="1936"/>
                </a:lnTo>
                <a:lnTo>
                  <a:pt x="11968" y="2107"/>
                </a:lnTo>
                <a:lnTo>
                  <a:pt x="12595" y="2278"/>
                </a:lnTo>
                <a:close/>
              </a:path>
            </a:pathLst>
          </a:custGeom>
          <a:solidFill>
            <a:srgbClr val="DDE6F5"/>
          </a:solidFill>
        </p:spPr>
        <p:txBody>
          <a:bodyPr wrap="square" lIns="0" tIns="0" rIns="0" bIns="0" rtlCol="0">
            <a:noAutofit/>
          </a:bodyPr>
          <a:lstStyle/>
          <a:p>
            <a:endParaRPr/>
          </a:p>
        </p:txBody>
      </p:sp>
      <p:sp>
        <p:nvSpPr>
          <p:cNvPr id="787" name="object 787"/>
          <p:cNvSpPr/>
          <p:nvPr/>
        </p:nvSpPr>
        <p:spPr>
          <a:xfrm>
            <a:off x="441602" y="692074"/>
            <a:ext cx="37441" cy="17598"/>
          </a:xfrm>
          <a:custGeom>
            <a:avLst/>
            <a:gdLst/>
            <a:ahLst/>
            <a:cxnLst/>
            <a:rect l="l" t="t" r="r" b="b"/>
            <a:pathLst>
              <a:path w="37441" h="17598">
                <a:moveTo>
                  <a:pt x="14305" y="11067"/>
                </a:moveTo>
                <a:lnTo>
                  <a:pt x="16357" y="12947"/>
                </a:lnTo>
                <a:lnTo>
                  <a:pt x="18465" y="15168"/>
                </a:lnTo>
                <a:lnTo>
                  <a:pt x="20630" y="17598"/>
                </a:lnTo>
                <a:lnTo>
                  <a:pt x="21029" y="17370"/>
                </a:lnTo>
                <a:lnTo>
                  <a:pt x="18920" y="14902"/>
                </a:lnTo>
                <a:lnTo>
                  <a:pt x="16755" y="12738"/>
                </a:lnTo>
                <a:lnTo>
                  <a:pt x="14703" y="10839"/>
                </a:lnTo>
                <a:lnTo>
                  <a:pt x="15444" y="10479"/>
                </a:lnTo>
                <a:lnTo>
                  <a:pt x="16186" y="10042"/>
                </a:lnTo>
                <a:lnTo>
                  <a:pt x="16812" y="9605"/>
                </a:lnTo>
                <a:lnTo>
                  <a:pt x="19148" y="11276"/>
                </a:lnTo>
                <a:lnTo>
                  <a:pt x="17098" y="9397"/>
                </a:lnTo>
                <a:lnTo>
                  <a:pt x="17668" y="8960"/>
                </a:lnTo>
                <a:lnTo>
                  <a:pt x="18067" y="8580"/>
                </a:lnTo>
                <a:lnTo>
                  <a:pt x="18465" y="8201"/>
                </a:lnTo>
                <a:lnTo>
                  <a:pt x="18808" y="7878"/>
                </a:lnTo>
                <a:lnTo>
                  <a:pt x="21371" y="9283"/>
                </a:lnTo>
                <a:lnTo>
                  <a:pt x="18979" y="7612"/>
                </a:lnTo>
                <a:lnTo>
                  <a:pt x="19434" y="7062"/>
                </a:lnTo>
                <a:lnTo>
                  <a:pt x="19776" y="6530"/>
                </a:lnTo>
                <a:lnTo>
                  <a:pt x="20060" y="6036"/>
                </a:lnTo>
                <a:lnTo>
                  <a:pt x="22739" y="7232"/>
                </a:lnTo>
                <a:lnTo>
                  <a:pt x="25532" y="8637"/>
                </a:lnTo>
                <a:lnTo>
                  <a:pt x="28378" y="10365"/>
                </a:lnTo>
                <a:lnTo>
                  <a:pt x="31298" y="12149"/>
                </a:lnTo>
                <a:lnTo>
                  <a:pt x="33856" y="13972"/>
                </a:lnTo>
                <a:lnTo>
                  <a:pt x="36313" y="16079"/>
                </a:lnTo>
                <a:lnTo>
                  <a:pt x="36595" y="16345"/>
                </a:lnTo>
                <a:lnTo>
                  <a:pt x="37380" y="16990"/>
                </a:lnTo>
                <a:lnTo>
                  <a:pt x="37441" y="16668"/>
                </a:lnTo>
                <a:lnTo>
                  <a:pt x="37038" y="16345"/>
                </a:lnTo>
                <a:lnTo>
                  <a:pt x="36696" y="16022"/>
                </a:lnTo>
                <a:lnTo>
                  <a:pt x="37098" y="14940"/>
                </a:lnTo>
                <a:lnTo>
                  <a:pt x="37280" y="13877"/>
                </a:lnTo>
                <a:lnTo>
                  <a:pt x="37340" y="12890"/>
                </a:lnTo>
                <a:lnTo>
                  <a:pt x="37219" y="12567"/>
                </a:lnTo>
                <a:lnTo>
                  <a:pt x="37159" y="12187"/>
                </a:lnTo>
                <a:lnTo>
                  <a:pt x="36655" y="12035"/>
                </a:lnTo>
                <a:lnTo>
                  <a:pt x="36313" y="11770"/>
                </a:lnTo>
                <a:lnTo>
                  <a:pt x="35910" y="11504"/>
                </a:lnTo>
                <a:lnTo>
                  <a:pt x="33735" y="9985"/>
                </a:lnTo>
                <a:lnTo>
                  <a:pt x="31520" y="8637"/>
                </a:lnTo>
                <a:lnTo>
                  <a:pt x="29284" y="7498"/>
                </a:lnTo>
                <a:lnTo>
                  <a:pt x="29284" y="7119"/>
                </a:lnTo>
                <a:lnTo>
                  <a:pt x="29284" y="7878"/>
                </a:lnTo>
                <a:lnTo>
                  <a:pt x="31459" y="8960"/>
                </a:lnTo>
                <a:lnTo>
                  <a:pt x="33574" y="10251"/>
                </a:lnTo>
                <a:lnTo>
                  <a:pt x="35668" y="11713"/>
                </a:lnTo>
                <a:lnTo>
                  <a:pt x="36132" y="12035"/>
                </a:lnTo>
                <a:lnTo>
                  <a:pt x="36595" y="12358"/>
                </a:lnTo>
                <a:lnTo>
                  <a:pt x="37038" y="12681"/>
                </a:lnTo>
                <a:lnTo>
                  <a:pt x="36998" y="13649"/>
                </a:lnTo>
                <a:lnTo>
                  <a:pt x="36816" y="14731"/>
                </a:lnTo>
                <a:lnTo>
                  <a:pt x="36414" y="15756"/>
                </a:lnTo>
                <a:lnTo>
                  <a:pt x="33977" y="13706"/>
                </a:lnTo>
                <a:lnTo>
                  <a:pt x="31338" y="11865"/>
                </a:lnTo>
                <a:lnTo>
                  <a:pt x="28781" y="10308"/>
                </a:lnTo>
                <a:lnTo>
                  <a:pt x="29063" y="9492"/>
                </a:lnTo>
                <a:lnTo>
                  <a:pt x="29244" y="8694"/>
                </a:lnTo>
                <a:lnTo>
                  <a:pt x="29184" y="6359"/>
                </a:lnTo>
                <a:lnTo>
                  <a:pt x="29063" y="5942"/>
                </a:lnTo>
                <a:lnTo>
                  <a:pt x="28962" y="5505"/>
                </a:lnTo>
                <a:lnTo>
                  <a:pt x="29405" y="5391"/>
                </a:lnTo>
                <a:lnTo>
                  <a:pt x="29747" y="5505"/>
                </a:lnTo>
                <a:lnTo>
                  <a:pt x="31741" y="6416"/>
                </a:lnTo>
                <a:lnTo>
                  <a:pt x="33675" y="7441"/>
                </a:lnTo>
                <a:lnTo>
                  <a:pt x="35386" y="8523"/>
                </a:lnTo>
                <a:lnTo>
                  <a:pt x="35105" y="8087"/>
                </a:lnTo>
                <a:lnTo>
                  <a:pt x="33453" y="7062"/>
                </a:lnTo>
                <a:lnTo>
                  <a:pt x="31741" y="6150"/>
                </a:lnTo>
                <a:lnTo>
                  <a:pt x="29808" y="5334"/>
                </a:lnTo>
                <a:lnTo>
                  <a:pt x="29465" y="5125"/>
                </a:lnTo>
                <a:lnTo>
                  <a:pt x="29063" y="4973"/>
                </a:lnTo>
                <a:lnTo>
                  <a:pt x="28720" y="5942"/>
                </a:lnTo>
                <a:lnTo>
                  <a:pt x="28841" y="6416"/>
                </a:lnTo>
                <a:lnTo>
                  <a:pt x="28962" y="7062"/>
                </a:lnTo>
                <a:lnTo>
                  <a:pt x="28962" y="7346"/>
                </a:lnTo>
                <a:lnTo>
                  <a:pt x="26102" y="5942"/>
                </a:lnTo>
                <a:lnTo>
                  <a:pt x="23309" y="4803"/>
                </a:lnTo>
                <a:lnTo>
                  <a:pt x="20630" y="3891"/>
                </a:lnTo>
                <a:lnTo>
                  <a:pt x="20630" y="2961"/>
                </a:lnTo>
                <a:lnTo>
                  <a:pt x="20459" y="2429"/>
                </a:lnTo>
                <a:lnTo>
                  <a:pt x="20574" y="2961"/>
                </a:lnTo>
                <a:lnTo>
                  <a:pt x="20459" y="3834"/>
                </a:lnTo>
                <a:lnTo>
                  <a:pt x="17724" y="2923"/>
                </a:lnTo>
                <a:lnTo>
                  <a:pt x="15102" y="2164"/>
                </a:lnTo>
                <a:lnTo>
                  <a:pt x="12709" y="1670"/>
                </a:lnTo>
                <a:lnTo>
                  <a:pt x="12709" y="1233"/>
                </a:lnTo>
                <a:lnTo>
                  <a:pt x="12709" y="1898"/>
                </a:lnTo>
                <a:lnTo>
                  <a:pt x="15046" y="2429"/>
                </a:lnTo>
                <a:lnTo>
                  <a:pt x="17668" y="3132"/>
                </a:lnTo>
                <a:lnTo>
                  <a:pt x="20459" y="4100"/>
                </a:lnTo>
                <a:lnTo>
                  <a:pt x="20518" y="4802"/>
                </a:lnTo>
                <a:lnTo>
                  <a:pt x="20574" y="4423"/>
                </a:lnTo>
                <a:lnTo>
                  <a:pt x="23309" y="5068"/>
                </a:lnTo>
                <a:lnTo>
                  <a:pt x="26102" y="6264"/>
                </a:lnTo>
                <a:lnTo>
                  <a:pt x="28962" y="7669"/>
                </a:lnTo>
                <a:lnTo>
                  <a:pt x="28962" y="8523"/>
                </a:lnTo>
                <a:lnTo>
                  <a:pt x="28781" y="9340"/>
                </a:lnTo>
                <a:lnTo>
                  <a:pt x="28499" y="10099"/>
                </a:lnTo>
                <a:lnTo>
                  <a:pt x="25647" y="8371"/>
                </a:lnTo>
                <a:lnTo>
                  <a:pt x="22854" y="6967"/>
                </a:lnTo>
                <a:lnTo>
                  <a:pt x="20175" y="5771"/>
                </a:lnTo>
                <a:lnTo>
                  <a:pt x="20232" y="5125"/>
                </a:lnTo>
                <a:lnTo>
                  <a:pt x="19948" y="5714"/>
                </a:lnTo>
                <a:lnTo>
                  <a:pt x="17724" y="4746"/>
                </a:lnTo>
                <a:lnTo>
                  <a:pt x="15559" y="3948"/>
                </a:lnTo>
                <a:lnTo>
                  <a:pt x="13563" y="3246"/>
                </a:lnTo>
                <a:lnTo>
                  <a:pt x="12822" y="3018"/>
                </a:lnTo>
                <a:lnTo>
                  <a:pt x="12595" y="2486"/>
                </a:lnTo>
                <a:lnTo>
                  <a:pt x="12595" y="1898"/>
                </a:lnTo>
                <a:lnTo>
                  <a:pt x="12480" y="2486"/>
                </a:lnTo>
                <a:lnTo>
                  <a:pt x="12309" y="2809"/>
                </a:lnTo>
                <a:lnTo>
                  <a:pt x="5870" y="816"/>
                </a:lnTo>
                <a:lnTo>
                  <a:pt x="1311" y="113"/>
                </a:lnTo>
                <a:lnTo>
                  <a:pt x="0" y="0"/>
                </a:lnTo>
                <a:lnTo>
                  <a:pt x="1311" y="208"/>
                </a:lnTo>
                <a:lnTo>
                  <a:pt x="5870" y="968"/>
                </a:lnTo>
                <a:lnTo>
                  <a:pt x="12196" y="3018"/>
                </a:lnTo>
                <a:lnTo>
                  <a:pt x="12709" y="3189"/>
                </a:lnTo>
                <a:lnTo>
                  <a:pt x="13507" y="3455"/>
                </a:lnTo>
                <a:lnTo>
                  <a:pt x="15501" y="4157"/>
                </a:lnTo>
                <a:lnTo>
                  <a:pt x="17609" y="4973"/>
                </a:lnTo>
                <a:lnTo>
                  <a:pt x="19889" y="5942"/>
                </a:lnTo>
                <a:lnTo>
                  <a:pt x="19605" y="6416"/>
                </a:lnTo>
                <a:lnTo>
                  <a:pt x="19263" y="6967"/>
                </a:lnTo>
                <a:lnTo>
                  <a:pt x="18808" y="7498"/>
                </a:lnTo>
                <a:lnTo>
                  <a:pt x="16983" y="6530"/>
                </a:lnTo>
                <a:lnTo>
                  <a:pt x="15273" y="5619"/>
                </a:lnTo>
                <a:lnTo>
                  <a:pt x="13620" y="4859"/>
                </a:lnTo>
                <a:lnTo>
                  <a:pt x="12993" y="4594"/>
                </a:lnTo>
                <a:lnTo>
                  <a:pt x="12367" y="4309"/>
                </a:lnTo>
                <a:lnTo>
                  <a:pt x="12196" y="4537"/>
                </a:lnTo>
                <a:lnTo>
                  <a:pt x="12822" y="4802"/>
                </a:lnTo>
                <a:lnTo>
                  <a:pt x="13507" y="5125"/>
                </a:lnTo>
                <a:lnTo>
                  <a:pt x="15102" y="5885"/>
                </a:lnTo>
                <a:lnTo>
                  <a:pt x="16812" y="6739"/>
                </a:lnTo>
                <a:lnTo>
                  <a:pt x="18578" y="7726"/>
                </a:lnTo>
                <a:lnTo>
                  <a:pt x="17895" y="8409"/>
                </a:lnTo>
                <a:lnTo>
                  <a:pt x="17269" y="8903"/>
                </a:lnTo>
                <a:lnTo>
                  <a:pt x="16868" y="9169"/>
                </a:lnTo>
                <a:lnTo>
                  <a:pt x="15728" y="8371"/>
                </a:lnTo>
                <a:lnTo>
                  <a:pt x="14588" y="7612"/>
                </a:lnTo>
                <a:lnTo>
                  <a:pt x="13507" y="6967"/>
                </a:lnTo>
                <a:lnTo>
                  <a:pt x="12480" y="6321"/>
                </a:lnTo>
                <a:lnTo>
                  <a:pt x="11511" y="5714"/>
                </a:lnTo>
                <a:lnTo>
                  <a:pt x="12252" y="6530"/>
                </a:lnTo>
                <a:lnTo>
                  <a:pt x="13279" y="7232"/>
                </a:lnTo>
                <a:lnTo>
                  <a:pt x="14361" y="7878"/>
                </a:lnTo>
                <a:lnTo>
                  <a:pt x="15444" y="8637"/>
                </a:lnTo>
                <a:lnTo>
                  <a:pt x="16528" y="9397"/>
                </a:lnTo>
                <a:lnTo>
                  <a:pt x="15900" y="9871"/>
                </a:lnTo>
                <a:lnTo>
                  <a:pt x="15217" y="10251"/>
                </a:lnTo>
                <a:lnTo>
                  <a:pt x="14476" y="10631"/>
                </a:lnTo>
                <a:lnTo>
                  <a:pt x="14305" y="11067"/>
                </a:lnTo>
                <a:close/>
              </a:path>
            </a:pathLst>
          </a:custGeom>
          <a:solidFill>
            <a:srgbClr val="DDE6F5"/>
          </a:solidFill>
        </p:spPr>
        <p:txBody>
          <a:bodyPr wrap="square" lIns="0" tIns="0" rIns="0" bIns="0" rtlCol="0">
            <a:noAutofit/>
          </a:bodyPr>
          <a:lstStyle/>
          <a:p>
            <a:endParaRPr/>
          </a:p>
        </p:txBody>
      </p:sp>
      <p:sp>
        <p:nvSpPr>
          <p:cNvPr id="788" name="object 788"/>
          <p:cNvSpPr/>
          <p:nvPr/>
        </p:nvSpPr>
        <p:spPr>
          <a:xfrm>
            <a:off x="461777" y="696174"/>
            <a:ext cx="342" cy="1670"/>
          </a:xfrm>
          <a:custGeom>
            <a:avLst/>
            <a:gdLst/>
            <a:ahLst/>
            <a:cxnLst/>
            <a:rect l="l" t="t" r="r" b="b"/>
            <a:pathLst>
              <a:path w="342" h="1670">
                <a:moveTo>
                  <a:pt x="227" y="493"/>
                </a:moveTo>
                <a:lnTo>
                  <a:pt x="56" y="1025"/>
                </a:lnTo>
                <a:lnTo>
                  <a:pt x="0" y="1670"/>
                </a:lnTo>
                <a:lnTo>
                  <a:pt x="171" y="1195"/>
                </a:lnTo>
                <a:lnTo>
                  <a:pt x="342" y="702"/>
                </a:lnTo>
                <a:lnTo>
                  <a:pt x="283" y="0"/>
                </a:lnTo>
                <a:lnTo>
                  <a:pt x="227" y="493"/>
                </a:lnTo>
                <a:close/>
              </a:path>
            </a:pathLst>
          </a:custGeom>
          <a:solidFill>
            <a:srgbClr val="DDE6F5"/>
          </a:solidFill>
        </p:spPr>
        <p:txBody>
          <a:bodyPr wrap="square" lIns="0" tIns="0" rIns="0" bIns="0" rtlCol="0">
            <a:noAutofit/>
          </a:bodyPr>
          <a:lstStyle/>
          <a:p>
            <a:endParaRPr/>
          </a:p>
        </p:txBody>
      </p:sp>
      <p:sp>
        <p:nvSpPr>
          <p:cNvPr id="789" name="object 789"/>
          <p:cNvSpPr/>
          <p:nvPr/>
        </p:nvSpPr>
        <p:spPr>
          <a:xfrm>
            <a:off x="470786" y="698434"/>
            <a:ext cx="100" cy="2335"/>
          </a:xfrm>
          <a:custGeom>
            <a:avLst/>
            <a:gdLst/>
            <a:ahLst/>
            <a:cxnLst/>
            <a:rect l="l" t="t" r="r" b="b"/>
            <a:pathLst>
              <a:path w="100" h="2335">
                <a:moveTo>
                  <a:pt x="60" y="379"/>
                </a:moveTo>
                <a:lnTo>
                  <a:pt x="0" y="0"/>
                </a:lnTo>
                <a:lnTo>
                  <a:pt x="60" y="2335"/>
                </a:lnTo>
                <a:lnTo>
                  <a:pt x="100" y="1518"/>
                </a:lnTo>
                <a:lnTo>
                  <a:pt x="100" y="759"/>
                </a:lnTo>
                <a:lnTo>
                  <a:pt x="60" y="379"/>
                </a:lnTo>
                <a:close/>
              </a:path>
            </a:pathLst>
          </a:custGeom>
          <a:solidFill>
            <a:srgbClr val="DDE6F5"/>
          </a:solidFill>
        </p:spPr>
        <p:txBody>
          <a:bodyPr wrap="square" lIns="0" tIns="0" rIns="0" bIns="0" rtlCol="0">
            <a:noAutofit/>
          </a:bodyPr>
          <a:lstStyle/>
          <a:p>
            <a:endParaRPr/>
          </a:p>
        </p:txBody>
      </p:sp>
      <p:sp>
        <p:nvSpPr>
          <p:cNvPr id="790" name="object 790"/>
          <p:cNvSpPr/>
          <p:nvPr/>
        </p:nvSpPr>
        <p:spPr>
          <a:xfrm>
            <a:off x="441602" y="692245"/>
            <a:ext cx="8833" cy="5923"/>
          </a:xfrm>
          <a:custGeom>
            <a:avLst/>
            <a:gdLst/>
            <a:ahLst/>
            <a:cxnLst/>
            <a:rect l="l" t="t" r="r" b="b"/>
            <a:pathLst>
              <a:path w="8833" h="5923">
                <a:moveTo>
                  <a:pt x="0" y="0"/>
                </a:moveTo>
                <a:lnTo>
                  <a:pt x="968" y="645"/>
                </a:lnTo>
                <a:lnTo>
                  <a:pt x="4160" y="2524"/>
                </a:lnTo>
                <a:lnTo>
                  <a:pt x="8490" y="5923"/>
                </a:lnTo>
                <a:lnTo>
                  <a:pt x="8833" y="5771"/>
                </a:lnTo>
                <a:lnTo>
                  <a:pt x="4444" y="2410"/>
                </a:lnTo>
                <a:lnTo>
                  <a:pt x="1196" y="588"/>
                </a:lnTo>
                <a:lnTo>
                  <a:pt x="0" y="0"/>
                </a:lnTo>
                <a:close/>
              </a:path>
            </a:pathLst>
          </a:custGeom>
          <a:solidFill>
            <a:srgbClr val="DDE6F5"/>
          </a:solidFill>
        </p:spPr>
        <p:txBody>
          <a:bodyPr wrap="square" lIns="0" tIns="0" rIns="0" bIns="0" rtlCol="0">
            <a:noAutofit/>
          </a:bodyPr>
          <a:lstStyle/>
          <a:p>
            <a:endParaRPr/>
          </a:p>
        </p:txBody>
      </p:sp>
      <p:sp>
        <p:nvSpPr>
          <p:cNvPr id="791" name="object 791"/>
          <p:cNvSpPr/>
          <p:nvPr/>
        </p:nvSpPr>
        <p:spPr>
          <a:xfrm>
            <a:off x="432938" y="699686"/>
            <a:ext cx="45480" cy="31460"/>
          </a:xfrm>
          <a:custGeom>
            <a:avLst/>
            <a:gdLst/>
            <a:ahLst/>
            <a:cxnLst/>
            <a:rect l="l" t="t" r="r" b="b"/>
            <a:pathLst>
              <a:path w="45480" h="31460">
                <a:moveTo>
                  <a:pt x="13678" y="6093"/>
                </a:moveTo>
                <a:lnTo>
                  <a:pt x="14703" y="5941"/>
                </a:lnTo>
                <a:lnTo>
                  <a:pt x="15674" y="5771"/>
                </a:lnTo>
                <a:lnTo>
                  <a:pt x="16643" y="5562"/>
                </a:lnTo>
                <a:lnTo>
                  <a:pt x="17895" y="7764"/>
                </a:lnTo>
                <a:lnTo>
                  <a:pt x="19150" y="10251"/>
                </a:lnTo>
                <a:lnTo>
                  <a:pt x="20403" y="12948"/>
                </a:lnTo>
                <a:lnTo>
                  <a:pt x="20973" y="12840"/>
                </a:lnTo>
                <a:lnTo>
                  <a:pt x="19664" y="10137"/>
                </a:lnTo>
                <a:lnTo>
                  <a:pt x="18353" y="7669"/>
                </a:lnTo>
                <a:lnTo>
                  <a:pt x="17098" y="5448"/>
                </a:lnTo>
                <a:lnTo>
                  <a:pt x="17895" y="4916"/>
                </a:lnTo>
                <a:lnTo>
                  <a:pt x="16927" y="5125"/>
                </a:lnTo>
                <a:lnTo>
                  <a:pt x="16472" y="5239"/>
                </a:lnTo>
                <a:lnTo>
                  <a:pt x="15559" y="5448"/>
                </a:lnTo>
                <a:lnTo>
                  <a:pt x="14534" y="5619"/>
                </a:lnTo>
                <a:lnTo>
                  <a:pt x="13563" y="5714"/>
                </a:lnTo>
                <a:lnTo>
                  <a:pt x="13165" y="6150"/>
                </a:lnTo>
                <a:lnTo>
                  <a:pt x="13906" y="8466"/>
                </a:lnTo>
                <a:lnTo>
                  <a:pt x="14647" y="11067"/>
                </a:lnTo>
                <a:lnTo>
                  <a:pt x="15388" y="13812"/>
                </a:lnTo>
                <a:lnTo>
                  <a:pt x="13849" y="14029"/>
                </a:lnTo>
                <a:lnTo>
                  <a:pt x="12311" y="14137"/>
                </a:lnTo>
                <a:lnTo>
                  <a:pt x="10714" y="14190"/>
                </a:lnTo>
                <a:lnTo>
                  <a:pt x="10430" y="11390"/>
                </a:lnTo>
                <a:lnTo>
                  <a:pt x="10202" y="8732"/>
                </a:lnTo>
                <a:lnTo>
                  <a:pt x="10031" y="14243"/>
                </a:lnTo>
                <a:lnTo>
                  <a:pt x="6440" y="14243"/>
                </a:lnTo>
                <a:lnTo>
                  <a:pt x="5870" y="14190"/>
                </a:lnTo>
                <a:lnTo>
                  <a:pt x="5584" y="14190"/>
                </a:lnTo>
                <a:lnTo>
                  <a:pt x="5870" y="11390"/>
                </a:lnTo>
                <a:lnTo>
                  <a:pt x="6154" y="8732"/>
                </a:lnTo>
                <a:lnTo>
                  <a:pt x="5927" y="6359"/>
                </a:lnTo>
                <a:lnTo>
                  <a:pt x="5584" y="8732"/>
                </a:lnTo>
                <a:lnTo>
                  <a:pt x="5244" y="11333"/>
                </a:lnTo>
                <a:lnTo>
                  <a:pt x="4901" y="14190"/>
                </a:lnTo>
                <a:lnTo>
                  <a:pt x="3304" y="14082"/>
                </a:lnTo>
                <a:lnTo>
                  <a:pt x="1653" y="13920"/>
                </a:lnTo>
                <a:lnTo>
                  <a:pt x="114" y="13704"/>
                </a:lnTo>
                <a:lnTo>
                  <a:pt x="398" y="10839"/>
                </a:lnTo>
                <a:lnTo>
                  <a:pt x="0" y="14137"/>
                </a:lnTo>
                <a:lnTo>
                  <a:pt x="1595" y="14351"/>
                </a:lnTo>
                <a:lnTo>
                  <a:pt x="3192" y="14515"/>
                </a:lnTo>
                <a:lnTo>
                  <a:pt x="4845" y="14621"/>
                </a:lnTo>
                <a:lnTo>
                  <a:pt x="4958" y="20126"/>
                </a:lnTo>
                <a:lnTo>
                  <a:pt x="5244" y="17265"/>
                </a:lnTo>
                <a:lnTo>
                  <a:pt x="5528" y="14621"/>
                </a:lnTo>
                <a:lnTo>
                  <a:pt x="6154" y="14676"/>
                </a:lnTo>
                <a:lnTo>
                  <a:pt x="6440" y="14676"/>
                </a:lnTo>
                <a:lnTo>
                  <a:pt x="7636" y="14729"/>
                </a:lnTo>
                <a:lnTo>
                  <a:pt x="8835" y="14729"/>
                </a:lnTo>
                <a:lnTo>
                  <a:pt x="10031" y="14676"/>
                </a:lnTo>
                <a:lnTo>
                  <a:pt x="10259" y="17320"/>
                </a:lnTo>
                <a:lnTo>
                  <a:pt x="10430" y="20126"/>
                </a:lnTo>
                <a:lnTo>
                  <a:pt x="10601" y="23094"/>
                </a:lnTo>
                <a:lnTo>
                  <a:pt x="9062" y="23149"/>
                </a:lnTo>
                <a:lnTo>
                  <a:pt x="5814" y="23149"/>
                </a:lnTo>
                <a:lnTo>
                  <a:pt x="5415" y="23635"/>
                </a:lnTo>
                <a:lnTo>
                  <a:pt x="5814" y="23635"/>
                </a:lnTo>
                <a:lnTo>
                  <a:pt x="7409" y="23688"/>
                </a:lnTo>
                <a:lnTo>
                  <a:pt x="9062" y="23688"/>
                </a:lnTo>
                <a:lnTo>
                  <a:pt x="10657" y="23635"/>
                </a:lnTo>
                <a:lnTo>
                  <a:pt x="10828" y="26171"/>
                </a:lnTo>
                <a:lnTo>
                  <a:pt x="10943" y="28760"/>
                </a:lnTo>
                <a:lnTo>
                  <a:pt x="11114" y="31460"/>
                </a:lnTo>
                <a:lnTo>
                  <a:pt x="11626" y="31405"/>
                </a:lnTo>
                <a:lnTo>
                  <a:pt x="11912" y="31405"/>
                </a:lnTo>
                <a:lnTo>
                  <a:pt x="11741" y="28707"/>
                </a:lnTo>
                <a:lnTo>
                  <a:pt x="11570" y="26116"/>
                </a:lnTo>
                <a:lnTo>
                  <a:pt x="11398" y="23635"/>
                </a:lnTo>
                <a:lnTo>
                  <a:pt x="13507" y="23526"/>
                </a:lnTo>
                <a:lnTo>
                  <a:pt x="15616" y="23365"/>
                </a:lnTo>
                <a:lnTo>
                  <a:pt x="17668" y="23094"/>
                </a:lnTo>
                <a:lnTo>
                  <a:pt x="18181" y="25468"/>
                </a:lnTo>
                <a:lnTo>
                  <a:pt x="18693" y="27952"/>
                </a:lnTo>
                <a:lnTo>
                  <a:pt x="19150" y="30541"/>
                </a:lnTo>
                <a:lnTo>
                  <a:pt x="19605" y="30435"/>
                </a:lnTo>
                <a:lnTo>
                  <a:pt x="19833" y="30380"/>
                </a:lnTo>
                <a:lnTo>
                  <a:pt x="19378" y="27843"/>
                </a:lnTo>
                <a:lnTo>
                  <a:pt x="18864" y="25360"/>
                </a:lnTo>
                <a:lnTo>
                  <a:pt x="18353" y="22987"/>
                </a:lnTo>
                <a:lnTo>
                  <a:pt x="20346" y="22716"/>
                </a:lnTo>
                <a:lnTo>
                  <a:pt x="22342" y="22393"/>
                </a:lnTo>
                <a:lnTo>
                  <a:pt x="24223" y="21907"/>
                </a:lnTo>
                <a:lnTo>
                  <a:pt x="25077" y="24066"/>
                </a:lnTo>
                <a:lnTo>
                  <a:pt x="25818" y="26332"/>
                </a:lnTo>
                <a:lnTo>
                  <a:pt x="26559" y="28652"/>
                </a:lnTo>
                <a:lnTo>
                  <a:pt x="27186" y="28491"/>
                </a:lnTo>
                <a:lnTo>
                  <a:pt x="26445" y="26171"/>
                </a:lnTo>
                <a:lnTo>
                  <a:pt x="25647" y="23904"/>
                </a:lnTo>
                <a:lnTo>
                  <a:pt x="24793" y="21799"/>
                </a:lnTo>
                <a:lnTo>
                  <a:pt x="26672" y="21313"/>
                </a:lnTo>
                <a:lnTo>
                  <a:pt x="28440" y="20829"/>
                </a:lnTo>
                <a:lnTo>
                  <a:pt x="30150" y="20235"/>
                </a:lnTo>
                <a:lnTo>
                  <a:pt x="31119" y="22068"/>
                </a:lnTo>
                <a:lnTo>
                  <a:pt x="32088" y="24012"/>
                </a:lnTo>
                <a:lnTo>
                  <a:pt x="32944" y="26063"/>
                </a:lnTo>
                <a:lnTo>
                  <a:pt x="33514" y="25738"/>
                </a:lnTo>
                <a:lnTo>
                  <a:pt x="32658" y="23743"/>
                </a:lnTo>
                <a:lnTo>
                  <a:pt x="31689" y="21854"/>
                </a:lnTo>
                <a:lnTo>
                  <a:pt x="30720" y="20018"/>
                </a:lnTo>
                <a:lnTo>
                  <a:pt x="32372" y="19371"/>
                </a:lnTo>
                <a:lnTo>
                  <a:pt x="33969" y="18723"/>
                </a:lnTo>
                <a:lnTo>
                  <a:pt x="35393" y="17913"/>
                </a:lnTo>
                <a:lnTo>
                  <a:pt x="36420" y="19424"/>
                </a:lnTo>
                <a:lnTo>
                  <a:pt x="37445" y="21043"/>
                </a:lnTo>
                <a:lnTo>
                  <a:pt x="38411" y="22663"/>
                </a:lnTo>
                <a:lnTo>
                  <a:pt x="38814" y="22338"/>
                </a:lnTo>
                <a:lnTo>
                  <a:pt x="37908" y="20721"/>
                </a:lnTo>
                <a:lnTo>
                  <a:pt x="36881" y="19154"/>
                </a:lnTo>
                <a:lnTo>
                  <a:pt x="35906" y="17698"/>
                </a:lnTo>
                <a:lnTo>
                  <a:pt x="37324" y="16943"/>
                </a:lnTo>
                <a:lnTo>
                  <a:pt x="38633" y="16079"/>
                </a:lnTo>
                <a:lnTo>
                  <a:pt x="39841" y="15162"/>
                </a:lnTo>
                <a:lnTo>
                  <a:pt x="40748" y="16295"/>
                </a:lnTo>
                <a:lnTo>
                  <a:pt x="41654" y="17482"/>
                </a:lnTo>
                <a:lnTo>
                  <a:pt x="42580" y="18723"/>
                </a:lnTo>
                <a:lnTo>
                  <a:pt x="42923" y="18346"/>
                </a:lnTo>
                <a:lnTo>
                  <a:pt x="41996" y="17157"/>
                </a:lnTo>
                <a:lnTo>
                  <a:pt x="41090" y="16024"/>
                </a:lnTo>
                <a:lnTo>
                  <a:pt x="40184" y="14892"/>
                </a:lnTo>
                <a:lnTo>
                  <a:pt x="41311" y="14029"/>
                </a:lnTo>
                <a:lnTo>
                  <a:pt x="42298" y="13057"/>
                </a:lnTo>
                <a:lnTo>
                  <a:pt x="43205" y="12035"/>
                </a:lnTo>
                <a:lnTo>
                  <a:pt x="43889" y="12787"/>
                </a:lnTo>
                <a:lnTo>
                  <a:pt x="44634" y="13543"/>
                </a:lnTo>
                <a:lnTo>
                  <a:pt x="45319" y="14298"/>
                </a:lnTo>
                <a:lnTo>
                  <a:pt x="45480" y="13921"/>
                </a:lnTo>
                <a:lnTo>
                  <a:pt x="44796" y="13165"/>
                </a:lnTo>
                <a:lnTo>
                  <a:pt x="44111" y="12472"/>
                </a:lnTo>
                <a:lnTo>
                  <a:pt x="43426" y="11770"/>
                </a:lnTo>
                <a:lnTo>
                  <a:pt x="44232" y="10782"/>
                </a:lnTo>
                <a:lnTo>
                  <a:pt x="44856" y="9719"/>
                </a:lnTo>
                <a:lnTo>
                  <a:pt x="45259" y="8732"/>
                </a:lnTo>
                <a:lnTo>
                  <a:pt x="44977" y="8466"/>
                </a:lnTo>
                <a:lnTo>
                  <a:pt x="44574" y="9492"/>
                </a:lnTo>
                <a:lnTo>
                  <a:pt x="43950" y="10517"/>
                </a:lnTo>
                <a:lnTo>
                  <a:pt x="43144" y="11485"/>
                </a:lnTo>
                <a:lnTo>
                  <a:pt x="40808" y="9169"/>
                </a:lnTo>
                <a:lnTo>
                  <a:pt x="38411" y="7119"/>
                </a:lnTo>
                <a:lnTo>
                  <a:pt x="35962" y="5334"/>
                </a:lnTo>
                <a:lnTo>
                  <a:pt x="36532" y="4575"/>
                </a:lnTo>
                <a:lnTo>
                  <a:pt x="37042" y="3777"/>
                </a:lnTo>
                <a:lnTo>
                  <a:pt x="37384" y="2961"/>
                </a:lnTo>
                <a:lnTo>
                  <a:pt x="37042" y="2752"/>
                </a:lnTo>
                <a:lnTo>
                  <a:pt x="36700" y="3550"/>
                </a:lnTo>
                <a:lnTo>
                  <a:pt x="36248" y="4366"/>
                </a:lnTo>
                <a:lnTo>
                  <a:pt x="35622" y="5068"/>
                </a:lnTo>
                <a:lnTo>
                  <a:pt x="32944" y="3132"/>
                </a:lnTo>
                <a:lnTo>
                  <a:pt x="30207" y="1461"/>
                </a:lnTo>
                <a:lnTo>
                  <a:pt x="27643" y="0"/>
                </a:lnTo>
                <a:lnTo>
                  <a:pt x="30035" y="1670"/>
                </a:lnTo>
                <a:lnTo>
                  <a:pt x="32714" y="3398"/>
                </a:lnTo>
                <a:lnTo>
                  <a:pt x="35393" y="5391"/>
                </a:lnTo>
                <a:lnTo>
                  <a:pt x="34766" y="6150"/>
                </a:lnTo>
                <a:lnTo>
                  <a:pt x="34081" y="7289"/>
                </a:lnTo>
                <a:lnTo>
                  <a:pt x="34766" y="6682"/>
                </a:lnTo>
                <a:lnTo>
                  <a:pt x="35336" y="6036"/>
                </a:lnTo>
                <a:lnTo>
                  <a:pt x="35735" y="5619"/>
                </a:lnTo>
                <a:lnTo>
                  <a:pt x="38190" y="7441"/>
                </a:lnTo>
                <a:lnTo>
                  <a:pt x="40586" y="9492"/>
                </a:lnTo>
                <a:lnTo>
                  <a:pt x="42923" y="11770"/>
                </a:lnTo>
                <a:lnTo>
                  <a:pt x="42057" y="12787"/>
                </a:lnTo>
                <a:lnTo>
                  <a:pt x="41030" y="13704"/>
                </a:lnTo>
                <a:lnTo>
                  <a:pt x="39902" y="14568"/>
                </a:lnTo>
                <a:lnTo>
                  <a:pt x="37787" y="12130"/>
                </a:lnTo>
                <a:lnTo>
                  <a:pt x="35564" y="9871"/>
                </a:lnTo>
                <a:lnTo>
                  <a:pt x="37445" y="12415"/>
                </a:lnTo>
                <a:lnTo>
                  <a:pt x="39559" y="14837"/>
                </a:lnTo>
                <a:lnTo>
                  <a:pt x="38351" y="15754"/>
                </a:lnTo>
                <a:lnTo>
                  <a:pt x="37042" y="16565"/>
                </a:lnTo>
                <a:lnTo>
                  <a:pt x="35622" y="17321"/>
                </a:lnTo>
                <a:lnTo>
                  <a:pt x="35165" y="17535"/>
                </a:lnTo>
                <a:lnTo>
                  <a:pt x="33683" y="18291"/>
                </a:lnTo>
                <a:lnTo>
                  <a:pt x="32144" y="18993"/>
                </a:lnTo>
                <a:lnTo>
                  <a:pt x="30493" y="19587"/>
                </a:lnTo>
                <a:lnTo>
                  <a:pt x="29010" y="16779"/>
                </a:lnTo>
                <a:lnTo>
                  <a:pt x="27413" y="14243"/>
                </a:lnTo>
                <a:lnTo>
                  <a:pt x="28440" y="16996"/>
                </a:lnTo>
                <a:lnTo>
                  <a:pt x="29923" y="19802"/>
                </a:lnTo>
                <a:lnTo>
                  <a:pt x="28213" y="20343"/>
                </a:lnTo>
                <a:lnTo>
                  <a:pt x="26445" y="20882"/>
                </a:lnTo>
                <a:lnTo>
                  <a:pt x="24622" y="21313"/>
                </a:lnTo>
                <a:lnTo>
                  <a:pt x="24052" y="21476"/>
                </a:lnTo>
                <a:lnTo>
                  <a:pt x="22171" y="21854"/>
                </a:lnTo>
                <a:lnTo>
                  <a:pt x="20234" y="22232"/>
                </a:lnTo>
                <a:lnTo>
                  <a:pt x="18238" y="22501"/>
                </a:lnTo>
                <a:lnTo>
                  <a:pt x="17553" y="19587"/>
                </a:lnTo>
                <a:lnTo>
                  <a:pt x="16870" y="16779"/>
                </a:lnTo>
                <a:lnTo>
                  <a:pt x="16129" y="14190"/>
                </a:lnTo>
                <a:lnTo>
                  <a:pt x="16244" y="16888"/>
                </a:lnTo>
                <a:lnTo>
                  <a:pt x="16927" y="19640"/>
                </a:lnTo>
                <a:lnTo>
                  <a:pt x="17553" y="22609"/>
                </a:lnTo>
                <a:lnTo>
                  <a:pt x="15559" y="22824"/>
                </a:lnTo>
                <a:lnTo>
                  <a:pt x="13451" y="22987"/>
                </a:lnTo>
                <a:lnTo>
                  <a:pt x="11398" y="23094"/>
                </a:lnTo>
                <a:lnTo>
                  <a:pt x="11171" y="20126"/>
                </a:lnTo>
                <a:lnTo>
                  <a:pt x="10943" y="17320"/>
                </a:lnTo>
                <a:lnTo>
                  <a:pt x="10714" y="14676"/>
                </a:lnTo>
                <a:lnTo>
                  <a:pt x="12367" y="14568"/>
                </a:lnTo>
                <a:lnTo>
                  <a:pt x="13964" y="14460"/>
                </a:lnTo>
                <a:lnTo>
                  <a:pt x="15503" y="14243"/>
                </a:lnTo>
                <a:lnTo>
                  <a:pt x="16014" y="13759"/>
                </a:lnTo>
                <a:lnTo>
                  <a:pt x="15217" y="10953"/>
                </a:lnTo>
                <a:lnTo>
                  <a:pt x="14419" y="8409"/>
                </a:lnTo>
                <a:lnTo>
                  <a:pt x="13678" y="6093"/>
                </a:lnTo>
                <a:close/>
              </a:path>
            </a:pathLst>
          </a:custGeom>
          <a:solidFill>
            <a:srgbClr val="DDE6F5"/>
          </a:solidFill>
        </p:spPr>
        <p:txBody>
          <a:bodyPr wrap="square" lIns="0" tIns="0" rIns="0" bIns="0" rtlCol="0">
            <a:noAutofit/>
          </a:bodyPr>
          <a:lstStyle/>
          <a:p>
            <a:endParaRPr/>
          </a:p>
        </p:txBody>
      </p:sp>
      <p:sp>
        <p:nvSpPr>
          <p:cNvPr id="792" name="object 792"/>
          <p:cNvSpPr/>
          <p:nvPr/>
        </p:nvSpPr>
        <p:spPr>
          <a:xfrm>
            <a:off x="428606" y="695320"/>
            <a:ext cx="398" cy="702"/>
          </a:xfrm>
          <a:custGeom>
            <a:avLst/>
            <a:gdLst/>
            <a:ahLst/>
            <a:cxnLst/>
            <a:rect l="l" t="t" r="r" b="b"/>
            <a:pathLst>
              <a:path w="398" h="702">
                <a:moveTo>
                  <a:pt x="0" y="0"/>
                </a:moveTo>
                <a:lnTo>
                  <a:pt x="0" y="360"/>
                </a:lnTo>
                <a:lnTo>
                  <a:pt x="285" y="702"/>
                </a:lnTo>
                <a:lnTo>
                  <a:pt x="0" y="0"/>
                </a:lnTo>
                <a:close/>
              </a:path>
            </a:pathLst>
          </a:custGeom>
          <a:solidFill>
            <a:srgbClr val="DDE6F5"/>
          </a:solidFill>
        </p:spPr>
        <p:txBody>
          <a:bodyPr wrap="square" lIns="0" tIns="0" rIns="0" bIns="0" rtlCol="0">
            <a:noAutofit/>
          </a:bodyPr>
          <a:lstStyle/>
          <a:p>
            <a:endParaRPr/>
          </a:p>
        </p:txBody>
      </p:sp>
      <p:sp>
        <p:nvSpPr>
          <p:cNvPr id="793" name="object 793"/>
          <p:cNvSpPr/>
          <p:nvPr/>
        </p:nvSpPr>
        <p:spPr>
          <a:xfrm>
            <a:off x="441829" y="687916"/>
            <a:ext cx="15616" cy="3891"/>
          </a:xfrm>
          <a:custGeom>
            <a:avLst/>
            <a:gdLst/>
            <a:ahLst/>
            <a:cxnLst/>
            <a:rect l="l" t="t" r="r" b="b"/>
            <a:pathLst>
              <a:path w="15616" h="3891">
                <a:moveTo>
                  <a:pt x="10941" y="113"/>
                </a:moveTo>
                <a:lnTo>
                  <a:pt x="10371" y="0"/>
                </a:lnTo>
                <a:lnTo>
                  <a:pt x="9517" y="113"/>
                </a:lnTo>
                <a:lnTo>
                  <a:pt x="8605" y="322"/>
                </a:lnTo>
                <a:lnTo>
                  <a:pt x="7636" y="588"/>
                </a:lnTo>
                <a:lnTo>
                  <a:pt x="7693" y="816"/>
                </a:lnTo>
                <a:lnTo>
                  <a:pt x="8206" y="1025"/>
                </a:lnTo>
                <a:lnTo>
                  <a:pt x="8720" y="1252"/>
                </a:lnTo>
                <a:lnTo>
                  <a:pt x="9119" y="1461"/>
                </a:lnTo>
                <a:lnTo>
                  <a:pt x="4672" y="2164"/>
                </a:lnTo>
                <a:lnTo>
                  <a:pt x="1196" y="3341"/>
                </a:lnTo>
                <a:lnTo>
                  <a:pt x="0" y="3891"/>
                </a:lnTo>
                <a:lnTo>
                  <a:pt x="1423" y="3398"/>
                </a:lnTo>
                <a:lnTo>
                  <a:pt x="5014" y="2316"/>
                </a:lnTo>
                <a:lnTo>
                  <a:pt x="9461" y="1670"/>
                </a:lnTo>
                <a:lnTo>
                  <a:pt x="10031" y="1993"/>
                </a:lnTo>
                <a:lnTo>
                  <a:pt x="9745" y="1670"/>
                </a:lnTo>
                <a:lnTo>
                  <a:pt x="10315" y="1575"/>
                </a:lnTo>
                <a:lnTo>
                  <a:pt x="10601" y="1518"/>
                </a:lnTo>
                <a:lnTo>
                  <a:pt x="12424" y="1252"/>
                </a:lnTo>
                <a:lnTo>
                  <a:pt x="14077" y="1196"/>
                </a:lnTo>
                <a:lnTo>
                  <a:pt x="15616" y="1252"/>
                </a:lnTo>
                <a:lnTo>
                  <a:pt x="15046" y="1139"/>
                </a:lnTo>
                <a:lnTo>
                  <a:pt x="14818" y="1025"/>
                </a:lnTo>
                <a:lnTo>
                  <a:pt x="13507" y="1025"/>
                </a:lnTo>
                <a:lnTo>
                  <a:pt x="12081" y="1082"/>
                </a:lnTo>
                <a:lnTo>
                  <a:pt x="10601" y="1290"/>
                </a:lnTo>
                <a:lnTo>
                  <a:pt x="9801" y="1404"/>
                </a:lnTo>
                <a:lnTo>
                  <a:pt x="9004" y="1195"/>
                </a:lnTo>
                <a:lnTo>
                  <a:pt x="8492" y="911"/>
                </a:lnTo>
                <a:lnTo>
                  <a:pt x="7979" y="702"/>
                </a:lnTo>
                <a:lnTo>
                  <a:pt x="9004" y="436"/>
                </a:lnTo>
                <a:lnTo>
                  <a:pt x="10031" y="227"/>
                </a:lnTo>
                <a:lnTo>
                  <a:pt x="10941" y="113"/>
                </a:lnTo>
                <a:close/>
              </a:path>
            </a:pathLst>
          </a:custGeom>
          <a:solidFill>
            <a:srgbClr val="DDE6F5"/>
          </a:solidFill>
        </p:spPr>
        <p:txBody>
          <a:bodyPr wrap="square" lIns="0" tIns="0" rIns="0" bIns="0" rtlCol="0">
            <a:noAutofit/>
          </a:bodyPr>
          <a:lstStyle/>
          <a:p>
            <a:endParaRPr/>
          </a:p>
        </p:txBody>
      </p:sp>
      <p:sp>
        <p:nvSpPr>
          <p:cNvPr id="794" name="object 794"/>
          <p:cNvSpPr/>
          <p:nvPr/>
        </p:nvSpPr>
        <p:spPr>
          <a:xfrm>
            <a:off x="442854" y="692397"/>
            <a:ext cx="10317" cy="3834"/>
          </a:xfrm>
          <a:custGeom>
            <a:avLst/>
            <a:gdLst/>
            <a:ahLst/>
            <a:cxnLst/>
            <a:rect l="l" t="t" r="r" b="b"/>
            <a:pathLst>
              <a:path w="10317" h="3834">
                <a:moveTo>
                  <a:pt x="4331" y="1082"/>
                </a:moveTo>
                <a:lnTo>
                  <a:pt x="58" y="0"/>
                </a:lnTo>
                <a:lnTo>
                  <a:pt x="4275" y="1233"/>
                </a:lnTo>
                <a:lnTo>
                  <a:pt x="10146" y="3834"/>
                </a:lnTo>
                <a:lnTo>
                  <a:pt x="10317" y="3663"/>
                </a:lnTo>
                <a:lnTo>
                  <a:pt x="4331" y="1082"/>
                </a:lnTo>
                <a:close/>
              </a:path>
            </a:pathLst>
          </a:custGeom>
          <a:solidFill>
            <a:srgbClr val="DDE6F5"/>
          </a:solidFill>
        </p:spPr>
        <p:txBody>
          <a:bodyPr wrap="square" lIns="0" tIns="0" rIns="0" bIns="0" rtlCol="0">
            <a:noAutofit/>
          </a:bodyPr>
          <a:lstStyle/>
          <a:p>
            <a:endParaRPr/>
          </a:p>
        </p:txBody>
      </p:sp>
      <p:sp>
        <p:nvSpPr>
          <p:cNvPr id="795" name="object 795"/>
          <p:cNvSpPr/>
          <p:nvPr/>
        </p:nvSpPr>
        <p:spPr>
          <a:xfrm>
            <a:off x="412248" y="702211"/>
            <a:ext cx="513" cy="1898"/>
          </a:xfrm>
          <a:custGeom>
            <a:avLst/>
            <a:gdLst/>
            <a:ahLst/>
            <a:cxnLst/>
            <a:rect l="l" t="t" r="r" b="b"/>
            <a:pathLst>
              <a:path w="513" h="1898">
                <a:moveTo>
                  <a:pt x="227" y="550"/>
                </a:moveTo>
                <a:lnTo>
                  <a:pt x="56" y="170"/>
                </a:lnTo>
                <a:lnTo>
                  <a:pt x="0" y="0"/>
                </a:lnTo>
                <a:lnTo>
                  <a:pt x="114" y="1309"/>
                </a:lnTo>
                <a:lnTo>
                  <a:pt x="513" y="1898"/>
                </a:lnTo>
                <a:lnTo>
                  <a:pt x="457" y="1139"/>
                </a:lnTo>
                <a:lnTo>
                  <a:pt x="227" y="550"/>
                </a:lnTo>
                <a:close/>
              </a:path>
            </a:pathLst>
          </a:custGeom>
          <a:solidFill>
            <a:srgbClr val="DDE6F5"/>
          </a:solidFill>
        </p:spPr>
        <p:txBody>
          <a:bodyPr wrap="square" lIns="0" tIns="0" rIns="0" bIns="0" rtlCol="0">
            <a:noAutofit/>
          </a:bodyPr>
          <a:lstStyle/>
          <a:p>
            <a:endParaRPr/>
          </a:p>
        </p:txBody>
      </p:sp>
      <p:sp>
        <p:nvSpPr>
          <p:cNvPr id="796" name="object 796"/>
          <p:cNvSpPr/>
          <p:nvPr/>
        </p:nvSpPr>
        <p:spPr>
          <a:xfrm>
            <a:off x="453399" y="702914"/>
            <a:ext cx="2507" cy="1252"/>
          </a:xfrm>
          <a:custGeom>
            <a:avLst/>
            <a:gdLst/>
            <a:ahLst/>
            <a:cxnLst/>
            <a:rect l="l" t="t" r="r" b="b"/>
            <a:pathLst>
              <a:path w="2507" h="1252">
                <a:moveTo>
                  <a:pt x="2507" y="227"/>
                </a:moveTo>
                <a:lnTo>
                  <a:pt x="2279" y="0"/>
                </a:lnTo>
                <a:lnTo>
                  <a:pt x="1482" y="322"/>
                </a:lnTo>
                <a:lnTo>
                  <a:pt x="626" y="664"/>
                </a:lnTo>
                <a:lnTo>
                  <a:pt x="0" y="1252"/>
                </a:lnTo>
                <a:lnTo>
                  <a:pt x="912" y="930"/>
                </a:lnTo>
                <a:lnTo>
                  <a:pt x="1709" y="607"/>
                </a:lnTo>
                <a:lnTo>
                  <a:pt x="2507" y="227"/>
                </a:lnTo>
                <a:close/>
              </a:path>
            </a:pathLst>
          </a:custGeom>
          <a:solidFill>
            <a:srgbClr val="DDE6F5"/>
          </a:solidFill>
        </p:spPr>
        <p:txBody>
          <a:bodyPr wrap="square" lIns="0" tIns="0" rIns="0" bIns="0" rtlCol="0">
            <a:noAutofit/>
          </a:bodyPr>
          <a:lstStyle/>
          <a:p>
            <a:endParaRPr/>
          </a:p>
        </p:txBody>
      </p:sp>
      <p:sp>
        <p:nvSpPr>
          <p:cNvPr id="797" name="object 797"/>
          <p:cNvSpPr/>
          <p:nvPr/>
        </p:nvSpPr>
        <p:spPr>
          <a:xfrm>
            <a:off x="438238" y="688087"/>
            <a:ext cx="32950" cy="33075"/>
          </a:xfrm>
          <a:custGeom>
            <a:avLst/>
            <a:gdLst/>
            <a:ahLst/>
            <a:cxnLst/>
            <a:rect l="l" t="t" r="r" b="b"/>
            <a:pathLst>
              <a:path w="32950" h="33075">
                <a:moveTo>
                  <a:pt x="5927" y="11921"/>
                </a:moveTo>
                <a:lnTo>
                  <a:pt x="6269" y="11599"/>
                </a:lnTo>
                <a:lnTo>
                  <a:pt x="4787" y="7707"/>
                </a:lnTo>
                <a:lnTo>
                  <a:pt x="3647" y="5182"/>
                </a:lnTo>
                <a:lnTo>
                  <a:pt x="3133" y="4252"/>
                </a:lnTo>
                <a:lnTo>
                  <a:pt x="3762" y="5125"/>
                </a:lnTo>
                <a:lnTo>
                  <a:pt x="5584" y="7555"/>
                </a:lnTo>
                <a:lnTo>
                  <a:pt x="7922" y="11333"/>
                </a:lnTo>
                <a:lnTo>
                  <a:pt x="8321" y="11219"/>
                </a:lnTo>
                <a:lnTo>
                  <a:pt x="5755" y="7384"/>
                </a:lnTo>
                <a:lnTo>
                  <a:pt x="3818" y="4897"/>
                </a:lnTo>
                <a:lnTo>
                  <a:pt x="3192" y="4157"/>
                </a:lnTo>
                <a:lnTo>
                  <a:pt x="3933" y="4859"/>
                </a:lnTo>
                <a:lnTo>
                  <a:pt x="3304" y="4157"/>
                </a:lnTo>
                <a:lnTo>
                  <a:pt x="4331" y="4802"/>
                </a:lnTo>
                <a:lnTo>
                  <a:pt x="3363" y="4157"/>
                </a:lnTo>
                <a:lnTo>
                  <a:pt x="4674" y="4689"/>
                </a:lnTo>
                <a:lnTo>
                  <a:pt x="8377" y="6207"/>
                </a:lnTo>
                <a:lnTo>
                  <a:pt x="13451" y="9226"/>
                </a:lnTo>
                <a:lnTo>
                  <a:pt x="12653" y="9700"/>
                </a:lnTo>
                <a:lnTo>
                  <a:pt x="12196" y="9928"/>
                </a:lnTo>
                <a:lnTo>
                  <a:pt x="11854" y="10080"/>
                </a:lnTo>
                <a:lnTo>
                  <a:pt x="11398" y="10308"/>
                </a:lnTo>
                <a:lnTo>
                  <a:pt x="10885" y="10460"/>
                </a:lnTo>
                <a:lnTo>
                  <a:pt x="10373" y="10688"/>
                </a:lnTo>
                <a:lnTo>
                  <a:pt x="10202" y="11010"/>
                </a:lnTo>
                <a:lnTo>
                  <a:pt x="11342" y="12244"/>
                </a:lnTo>
                <a:lnTo>
                  <a:pt x="12538" y="13592"/>
                </a:lnTo>
                <a:lnTo>
                  <a:pt x="13849" y="15149"/>
                </a:lnTo>
                <a:lnTo>
                  <a:pt x="14248" y="15699"/>
                </a:lnTo>
                <a:lnTo>
                  <a:pt x="14476" y="15965"/>
                </a:lnTo>
                <a:lnTo>
                  <a:pt x="13563" y="16231"/>
                </a:lnTo>
                <a:lnTo>
                  <a:pt x="12595" y="16516"/>
                </a:lnTo>
                <a:lnTo>
                  <a:pt x="11797" y="17047"/>
                </a:lnTo>
                <a:lnTo>
                  <a:pt x="12822" y="16838"/>
                </a:lnTo>
                <a:lnTo>
                  <a:pt x="13793" y="16554"/>
                </a:lnTo>
                <a:lnTo>
                  <a:pt x="14703" y="16231"/>
                </a:lnTo>
                <a:lnTo>
                  <a:pt x="16357" y="18338"/>
                </a:lnTo>
                <a:lnTo>
                  <a:pt x="18067" y="20654"/>
                </a:lnTo>
                <a:lnTo>
                  <a:pt x="19776" y="23255"/>
                </a:lnTo>
                <a:lnTo>
                  <a:pt x="18465" y="23730"/>
                </a:lnTo>
                <a:lnTo>
                  <a:pt x="17098" y="24109"/>
                </a:lnTo>
                <a:lnTo>
                  <a:pt x="15672" y="24440"/>
                </a:lnTo>
                <a:lnTo>
                  <a:pt x="15102" y="24548"/>
                </a:lnTo>
                <a:lnTo>
                  <a:pt x="13678" y="24872"/>
                </a:lnTo>
                <a:lnTo>
                  <a:pt x="12196" y="25142"/>
                </a:lnTo>
                <a:lnTo>
                  <a:pt x="10714" y="25358"/>
                </a:lnTo>
                <a:lnTo>
                  <a:pt x="10202" y="25842"/>
                </a:lnTo>
                <a:lnTo>
                  <a:pt x="10943" y="28487"/>
                </a:lnTo>
                <a:lnTo>
                  <a:pt x="10828" y="25789"/>
                </a:lnTo>
                <a:lnTo>
                  <a:pt x="12367" y="25573"/>
                </a:lnTo>
                <a:lnTo>
                  <a:pt x="13849" y="25303"/>
                </a:lnTo>
                <a:lnTo>
                  <a:pt x="15332" y="24981"/>
                </a:lnTo>
                <a:lnTo>
                  <a:pt x="16472" y="27462"/>
                </a:lnTo>
                <a:lnTo>
                  <a:pt x="17668" y="30161"/>
                </a:lnTo>
                <a:lnTo>
                  <a:pt x="18751" y="33075"/>
                </a:lnTo>
                <a:lnTo>
                  <a:pt x="19321" y="32912"/>
                </a:lnTo>
                <a:lnTo>
                  <a:pt x="18238" y="30053"/>
                </a:lnTo>
                <a:lnTo>
                  <a:pt x="17041" y="27354"/>
                </a:lnTo>
                <a:lnTo>
                  <a:pt x="15843" y="24872"/>
                </a:lnTo>
                <a:lnTo>
                  <a:pt x="17269" y="24495"/>
                </a:lnTo>
                <a:lnTo>
                  <a:pt x="18693" y="24109"/>
                </a:lnTo>
                <a:lnTo>
                  <a:pt x="20062" y="23635"/>
                </a:lnTo>
                <a:lnTo>
                  <a:pt x="21601" y="26006"/>
                </a:lnTo>
                <a:lnTo>
                  <a:pt x="23140" y="28595"/>
                </a:lnTo>
                <a:lnTo>
                  <a:pt x="22113" y="25842"/>
                </a:lnTo>
                <a:lnTo>
                  <a:pt x="20574" y="23407"/>
                </a:lnTo>
                <a:lnTo>
                  <a:pt x="21144" y="23198"/>
                </a:lnTo>
                <a:lnTo>
                  <a:pt x="21714" y="22989"/>
                </a:lnTo>
                <a:lnTo>
                  <a:pt x="22284" y="22761"/>
                </a:lnTo>
                <a:lnTo>
                  <a:pt x="22969" y="22496"/>
                </a:lnTo>
                <a:lnTo>
                  <a:pt x="23595" y="22173"/>
                </a:lnTo>
                <a:lnTo>
                  <a:pt x="24221" y="21850"/>
                </a:lnTo>
                <a:lnTo>
                  <a:pt x="26161" y="24071"/>
                </a:lnTo>
                <a:lnTo>
                  <a:pt x="28042" y="26545"/>
                </a:lnTo>
                <a:lnTo>
                  <a:pt x="29864" y="29134"/>
                </a:lnTo>
                <a:lnTo>
                  <a:pt x="30321" y="28920"/>
                </a:lnTo>
                <a:lnTo>
                  <a:pt x="28497" y="26275"/>
                </a:lnTo>
                <a:lnTo>
                  <a:pt x="26616" y="23843"/>
                </a:lnTo>
                <a:lnTo>
                  <a:pt x="24678" y="21641"/>
                </a:lnTo>
                <a:lnTo>
                  <a:pt x="25762" y="21034"/>
                </a:lnTo>
                <a:lnTo>
                  <a:pt x="26787" y="20445"/>
                </a:lnTo>
                <a:lnTo>
                  <a:pt x="27756" y="19743"/>
                </a:lnTo>
                <a:lnTo>
                  <a:pt x="29921" y="21736"/>
                </a:lnTo>
                <a:lnTo>
                  <a:pt x="32144" y="24014"/>
                </a:lnTo>
                <a:lnTo>
                  <a:pt x="30263" y="21470"/>
                </a:lnTo>
                <a:lnTo>
                  <a:pt x="28042" y="19477"/>
                </a:lnTo>
                <a:lnTo>
                  <a:pt x="28781" y="18889"/>
                </a:lnTo>
                <a:lnTo>
                  <a:pt x="29465" y="17750"/>
                </a:lnTo>
                <a:lnTo>
                  <a:pt x="28668" y="18509"/>
                </a:lnTo>
                <a:lnTo>
                  <a:pt x="27756" y="19211"/>
                </a:lnTo>
                <a:lnTo>
                  <a:pt x="25305" y="16990"/>
                </a:lnTo>
                <a:lnTo>
                  <a:pt x="22797" y="15054"/>
                </a:lnTo>
                <a:lnTo>
                  <a:pt x="20461" y="13383"/>
                </a:lnTo>
                <a:lnTo>
                  <a:pt x="22511" y="15263"/>
                </a:lnTo>
                <a:lnTo>
                  <a:pt x="24962" y="17218"/>
                </a:lnTo>
                <a:lnTo>
                  <a:pt x="27413" y="19477"/>
                </a:lnTo>
                <a:lnTo>
                  <a:pt x="26501" y="20180"/>
                </a:lnTo>
                <a:lnTo>
                  <a:pt x="25476" y="20768"/>
                </a:lnTo>
                <a:lnTo>
                  <a:pt x="24392" y="21357"/>
                </a:lnTo>
                <a:lnTo>
                  <a:pt x="23994" y="21584"/>
                </a:lnTo>
                <a:lnTo>
                  <a:pt x="23367" y="21850"/>
                </a:lnTo>
                <a:lnTo>
                  <a:pt x="22741" y="22116"/>
                </a:lnTo>
                <a:lnTo>
                  <a:pt x="22113" y="22382"/>
                </a:lnTo>
                <a:lnTo>
                  <a:pt x="21543" y="22609"/>
                </a:lnTo>
                <a:lnTo>
                  <a:pt x="20916" y="22875"/>
                </a:lnTo>
                <a:lnTo>
                  <a:pt x="20290" y="23084"/>
                </a:lnTo>
                <a:lnTo>
                  <a:pt x="18580" y="20502"/>
                </a:lnTo>
                <a:lnTo>
                  <a:pt x="16812" y="18129"/>
                </a:lnTo>
                <a:lnTo>
                  <a:pt x="15160" y="16079"/>
                </a:lnTo>
                <a:lnTo>
                  <a:pt x="15787" y="15490"/>
                </a:lnTo>
                <a:lnTo>
                  <a:pt x="14933" y="15813"/>
                </a:lnTo>
                <a:lnTo>
                  <a:pt x="14419" y="15206"/>
                </a:lnTo>
                <a:lnTo>
                  <a:pt x="14192" y="14883"/>
                </a:lnTo>
                <a:lnTo>
                  <a:pt x="12937" y="13383"/>
                </a:lnTo>
                <a:lnTo>
                  <a:pt x="11741" y="12073"/>
                </a:lnTo>
                <a:lnTo>
                  <a:pt x="10601" y="10896"/>
                </a:lnTo>
                <a:lnTo>
                  <a:pt x="11112" y="10688"/>
                </a:lnTo>
                <a:lnTo>
                  <a:pt x="11626" y="10460"/>
                </a:lnTo>
                <a:lnTo>
                  <a:pt x="12083" y="10251"/>
                </a:lnTo>
                <a:lnTo>
                  <a:pt x="13223" y="11162"/>
                </a:lnTo>
                <a:lnTo>
                  <a:pt x="14476" y="12187"/>
                </a:lnTo>
                <a:lnTo>
                  <a:pt x="15730" y="13326"/>
                </a:lnTo>
                <a:lnTo>
                  <a:pt x="16300" y="13763"/>
                </a:lnTo>
                <a:lnTo>
                  <a:pt x="16870" y="14294"/>
                </a:lnTo>
                <a:lnTo>
                  <a:pt x="17440" y="14826"/>
                </a:lnTo>
                <a:lnTo>
                  <a:pt x="17668" y="15054"/>
                </a:lnTo>
                <a:lnTo>
                  <a:pt x="17839" y="14617"/>
                </a:lnTo>
                <a:lnTo>
                  <a:pt x="17213" y="14086"/>
                </a:lnTo>
                <a:lnTo>
                  <a:pt x="16584" y="13535"/>
                </a:lnTo>
                <a:lnTo>
                  <a:pt x="16014" y="13004"/>
                </a:lnTo>
                <a:lnTo>
                  <a:pt x="14762" y="11921"/>
                </a:lnTo>
                <a:lnTo>
                  <a:pt x="13563" y="10953"/>
                </a:lnTo>
                <a:lnTo>
                  <a:pt x="12424" y="10080"/>
                </a:lnTo>
                <a:lnTo>
                  <a:pt x="12881" y="9871"/>
                </a:lnTo>
                <a:lnTo>
                  <a:pt x="13678" y="9321"/>
                </a:lnTo>
                <a:lnTo>
                  <a:pt x="14647" y="9928"/>
                </a:lnTo>
                <a:lnTo>
                  <a:pt x="15616" y="10517"/>
                </a:lnTo>
                <a:lnTo>
                  <a:pt x="14874" y="9700"/>
                </a:lnTo>
                <a:lnTo>
                  <a:pt x="13906" y="9169"/>
                </a:lnTo>
                <a:lnTo>
                  <a:pt x="14419" y="8789"/>
                </a:lnTo>
                <a:lnTo>
                  <a:pt x="14933" y="8258"/>
                </a:lnTo>
                <a:lnTo>
                  <a:pt x="15559" y="8523"/>
                </a:lnTo>
                <a:lnTo>
                  <a:pt x="15730" y="8296"/>
                </a:lnTo>
                <a:lnTo>
                  <a:pt x="15102" y="8030"/>
                </a:lnTo>
                <a:lnTo>
                  <a:pt x="15559" y="7384"/>
                </a:lnTo>
                <a:lnTo>
                  <a:pt x="16073" y="7175"/>
                </a:lnTo>
                <a:lnTo>
                  <a:pt x="15559" y="7005"/>
                </a:lnTo>
                <a:lnTo>
                  <a:pt x="15217" y="7650"/>
                </a:lnTo>
                <a:lnTo>
                  <a:pt x="14933" y="7973"/>
                </a:lnTo>
                <a:lnTo>
                  <a:pt x="14762" y="8144"/>
                </a:lnTo>
                <a:lnTo>
                  <a:pt x="14248" y="8637"/>
                </a:lnTo>
                <a:lnTo>
                  <a:pt x="13793" y="8960"/>
                </a:lnTo>
                <a:lnTo>
                  <a:pt x="8434" y="5979"/>
                </a:lnTo>
                <a:lnTo>
                  <a:pt x="4559" y="4480"/>
                </a:lnTo>
                <a:lnTo>
                  <a:pt x="3304" y="4043"/>
                </a:lnTo>
                <a:lnTo>
                  <a:pt x="4615" y="4423"/>
                </a:lnTo>
                <a:lnTo>
                  <a:pt x="3363" y="3986"/>
                </a:lnTo>
                <a:lnTo>
                  <a:pt x="4615" y="3834"/>
                </a:lnTo>
                <a:lnTo>
                  <a:pt x="3304" y="3929"/>
                </a:lnTo>
                <a:lnTo>
                  <a:pt x="4615" y="3777"/>
                </a:lnTo>
                <a:lnTo>
                  <a:pt x="9233" y="3132"/>
                </a:lnTo>
                <a:lnTo>
                  <a:pt x="15273" y="3455"/>
                </a:lnTo>
                <a:lnTo>
                  <a:pt x="15559" y="3872"/>
                </a:lnTo>
                <a:lnTo>
                  <a:pt x="15843" y="4480"/>
                </a:lnTo>
                <a:lnTo>
                  <a:pt x="15672" y="3872"/>
                </a:lnTo>
                <a:lnTo>
                  <a:pt x="15444" y="3493"/>
                </a:lnTo>
                <a:lnTo>
                  <a:pt x="17724" y="3606"/>
                </a:lnTo>
                <a:lnTo>
                  <a:pt x="20232" y="3872"/>
                </a:lnTo>
                <a:lnTo>
                  <a:pt x="22854" y="4366"/>
                </a:lnTo>
                <a:lnTo>
                  <a:pt x="23367" y="5068"/>
                </a:lnTo>
                <a:lnTo>
                  <a:pt x="22969" y="4366"/>
                </a:lnTo>
                <a:lnTo>
                  <a:pt x="23538" y="4480"/>
                </a:lnTo>
                <a:lnTo>
                  <a:pt x="25931" y="4897"/>
                </a:lnTo>
                <a:lnTo>
                  <a:pt x="28154" y="5505"/>
                </a:lnTo>
                <a:lnTo>
                  <a:pt x="30150" y="6245"/>
                </a:lnTo>
                <a:lnTo>
                  <a:pt x="30720" y="6948"/>
                </a:lnTo>
                <a:lnTo>
                  <a:pt x="30662" y="6416"/>
                </a:lnTo>
                <a:lnTo>
                  <a:pt x="31459" y="6739"/>
                </a:lnTo>
                <a:lnTo>
                  <a:pt x="32265" y="7005"/>
                </a:lnTo>
                <a:lnTo>
                  <a:pt x="32950" y="7327"/>
                </a:lnTo>
                <a:lnTo>
                  <a:pt x="32607" y="7119"/>
                </a:lnTo>
                <a:lnTo>
                  <a:pt x="32204" y="6853"/>
                </a:lnTo>
                <a:lnTo>
                  <a:pt x="31802" y="6625"/>
                </a:lnTo>
                <a:lnTo>
                  <a:pt x="31346" y="6416"/>
                </a:lnTo>
                <a:lnTo>
                  <a:pt x="30891" y="6245"/>
                </a:lnTo>
                <a:lnTo>
                  <a:pt x="30434" y="6093"/>
                </a:lnTo>
                <a:lnTo>
                  <a:pt x="29979" y="5600"/>
                </a:lnTo>
                <a:lnTo>
                  <a:pt x="29465" y="5334"/>
                </a:lnTo>
                <a:lnTo>
                  <a:pt x="29921" y="5923"/>
                </a:lnTo>
                <a:lnTo>
                  <a:pt x="27983" y="5220"/>
                </a:lnTo>
                <a:lnTo>
                  <a:pt x="25875" y="4632"/>
                </a:lnTo>
                <a:lnTo>
                  <a:pt x="23595" y="4252"/>
                </a:lnTo>
                <a:lnTo>
                  <a:pt x="23025" y="4157"/>
                </a:lnTo>
                <a:lnTo>
                  <a:pt x="22797" y="4100"/>
                </a:lnTo>
                <a:lnTo>
                  <a:pt x="22511" y="3663"/>
                </a:lnTo>
                <a:lnTo>
                  <a:pt x="22113" y="3170"/>
                </a:lnTo>
                <a:lnTo>
                  <a:pt x="21657" y="2752"/>
                </a:lnTo>
                <a:lnTo>
                  <a:pt x="22000" y="3170"/>
                </a:lnTo>
                <a:lnTo>
                  <a:pt x="22399" y="3663"/>
                </a:lnTo>
                <a:lnTo>
                  <a:pt x="22683" y="4100"/>
                </a:lnTo>
                <a:lnTo>
                  <a:pt x="20062" y="3607"/>
                </a:lnTo>
                <a:lnTo>
                  <a:pt x="17553" y="3398"/>
                </a:lnTo>
                <a:lnTo>
                  <a:pt x="15273" y="3284"/>
                </a:lnTo>
                <a:lnTo>
                  <a:pt x="8549" y="2961"/>
                </a:lnTo>
                <a:lnTo>
                  <a:pt x="3762" y="3777"/>
                </a:lnTo>
                <a:lnTo>
                  <a:pt x="3020" y="3929"/>
                </a:lnTo>
                <a:lnTo>
                  <a:pt x="2964" y="3341"/>
                </a:lnTo>
                <a:lnTo>
                  <a:pt x="2906" y="3777"/>
                </a:lnTo>
                <a:lnTo>
                  <a:pt x="2906" y="3341"/>
                </a:lnTo>
                <a:lnTo>
                  <a:pt x="2793" y="2050"/>
                </a:lnTo>
                <a:lnTo>
                  <a:pt x="2336" y="531"/>
                </a:lnTo>
                <a:lnTo>
                  <a:pt x="2223" y="56"/>
                </a:lnTo>
                <a:lnTo>
                  <a:pt x="2108" y="588"/>
                </a:lnTo>
                <a:lnTo>
                  <a:pt x="2507" y="1936"/>
                </a:lnTo>
                <a:lnTo>
                  <a:pt x="2734" y="3170"/>
                </a:lnTo>
                <a:lnTo>
                  <a:pt x="2849" y="3663"/>
                </a:lnTo>
                <a:lnTo>
                  <a:pt x="2622" y="3075"/>
                </a:lnTo>
                <a:lnTo>
                  <a:pt x="1937" y="1556"/>
                </a:lnTo>
                <a:lnTo>
                  <a:pt x="513" y="151"/>
                </a:lnTo>
                <a:lnTo>
                  <a:pt x="0" y="0"/>
                </a:lnTo>
                <a:lnTo>
                  <a:pt x="342" y="322"/>
                </a:lnTo>
                <a:lnTo>
                  <a:pt x="1824" y="1765"/>
                </a:lnTo>
                <a:lnTo>
                  <a:pt x="2563" y="3398"/>
                </a:lnTo>
                <a:lnTo>
                  <a:pt x="2849" y="3834"/>
                </a:lnTo>
                <a:lnTo>
                  <a:pt x="2906" y="4157"/>
                </a:lnTo>
                <a:lnTo>
                  <a:pt x="2964" y="4954"/>
                </a:lnTo>
                <a:lnTo>
                  <a:pt x="3248" y="7650"/>
                </a:lnTo>
                <a:lnTo>
                  <a:pt x="3133" y="4802"/>
                </a:lnTo>
                <a:lnTo>
                  <a:pt x="2964" y="4100"/>
                </a:lnTo>
                <a:lnTo>
                  <a:pt x="3248" y="4802"/>
                </a:lnTo>
                <a:lnTo>
                  <a:pt x="4388" y="7441"/>
                </a:lnTo>
                <a:lnTo>
                  <a:pt x="5870" y="11656"/>
                </a:lnTo>
                <a:lnTo>
                  <a:pt x="5244" y="11713"/>
                </a:lnTo>
                <a:lnTo>
                  <a:pt x="4674" y="11751"/>
                </a:lnTo>
                <a:lnTo>
                  <a:pt x="4046" y="11808"/>
                </a:lnTo>
                <a:lnTo>
                  <a:pt x="4730" y="12073"/>
                </a:lnTo>
                <a:lnTo>
                  <a:pt x="5357" y="12035"/>
                </a:lnTo>
                <a:lnTo>
                  <a:pt x="5927" y="11921"/>
                </a:lnTo>
                <a:close/>
              </a:path>
            </a:pathLst>
          </a:custGeom>
          <a:solidFill>
            <a:srgbClr val="DDE6F5"/>
          </a:solidFill>
        </p:spPr>
        <p:txBody>
          <a:bodyPr wrap="square" lIns="0" tIns="0" rIns="0" bIns="0" rtlCol="0">
            <a:noAutofit/>
          </a:bodyPr>
          <a:lstStyle/>
          <a:p>
            <a:endParaRPr/>
          </a:p>
        </p:txBody>
      </p:sp>
      <p:sp>
        <p:nvSpPr>
          <p:cNvPr id="798" name="object 798"/>
          <p:cNvSpPr/>
          <p:nvPr/>
        </p:nvSpPr>
        <p:spPr>
          <a:xfrm>
            <a:off x="441145" y="691428"/>
            <a:ext cx="58" cy="1613"/>
          </a:xfrm>
          <a:custGeom>
            <a:avLst/>
            <a:gdLst/>
            <a:ahLst/>
            <a:cxnLst/>
            <a:rect l="l" t="t" r="r" b="b"/>
            <a:pathLst>
              <a:path w="58" h="1613">
                <a:moveTo>
                  <a:pt x="0" y="436"/>
                </a:moveTo>
                <a:lnTo>
                  <a:pt x="0" y="816"/>
                </a:lnTo>
                <a:lnTo>
                  <a:pt x="58" y="1613"/>
                </a:lnTo>
                <a:lnTo>
                  <a:pt x="58" y="0"/>
                </a:lnTo>
                <a:lnTo>
                  <a:pt x="0" y="436"/>
                </a:lnTo>
                <a:close/>
              </a:path>
            </a:pathLst>
          </a:custGeom>
          <a:solidFill>
            <a:srgbClr val="D2DEF1"/>
          </a:solidFill>
        </p:spPr>
        <p:txBody>
          <a:bodyPr wrap="square" lIns="0" tIns="0" rIns="0" bIns="0" rtlCol="0">
            <a:noAutofit/>
          </a:bodyPr>
          <a:lstStyle/>
          <a:p>
            <a:endParaRPr/>
          </a:p>
        </p:txBody>
      </p:sp>
      <p:sp>
        <p:nvSpPr>
          <p:cNvPr id="799" name="object 799"/>
          <p:cNvSpPr/>
          <p:nvPr/>
        </p:nvSpPr>
        <p:spPr>
          <a:xfrm>
            <a:off x="429234" y="696117"/>
            <a:ext cx="910" cy="968"/>
          </a:xfrm>
          <a:custGeom>
            <a:avLst/>
            <a:gdLst/>
            <a:ahLst/>
            <a:cxnLst/>
            <a:rect l="l" t="t" r="r" b="b"/>
            <a:pathLst>
              <a:path w="910" h="968">
                <a:moveTo>
                  <a:pt x="340" y="645"/>
                </a:moveTo>
                <a:lnTo>
                  <a:pt x="682" y="968"/>
                </a:lnTo>
                <a:lnTo>
                  <a:pt x="910" y="873"/>
                </a:lnTo>
                <a:lnTo>
                  <a:pt x="227" y="265"/>
                </a:lnTo>
                <a:lnTo>
                  <a:pt x="0" y="0"/>
                </a:lnTo>
                <a:lnTo>
                  <a:pt x="340" y="645"/>
                </a:lnTo>
                <a:close/>
              </a:path>
            </a:pathLst>
          </a:custGeom>
          <a:solidFill>
            <a:srgbClr val="D2DEF1"/>
          </a:solidFill>
        </p:spPr>
        <p:txBody>
          <a:bodyPr wrap="square" lIns="0" tIns="0" rIns="0" bIns="0" rtlCol="0">
            <a:noAutofit/>
          </a:bodyPr>
          <a:lstStyle/>
          <a:p>
            <a:endParaRPr/>
          </a:p>
        </p:txBody>
      </p:sp>
      <p:sp>
        <p:nvSpPr>
          <p:cNvPr id="800" name="object 800"/>
          <p:cNvSpPr/>
          <p:nvPr/>
        </p:nvSpPr>
        <p:spPr>
          <a:xfrm>
            <a:off x="441829" y="688144"/>
            <a:ext cx="14021" cy="3663"/>
          </a:xfrm>
          <a:custGeom>
            <a:avLst/>
            <a:gdLst/>
            <a:ahLst/>
            <a:cxnLst/>
            <a:rect l="l" t="t" r="r" b="b"/>
            <a:pathLst>
              <a:path w="14021" h="3663">
                <a:moveTo>
                  <a:pt x="9801" y="94"/>
                </a:moveTo>
                <a:lnTo>
                  <a:pt x="9231" y="0"/>
                </a:lnTo>
                <a:lnTo>
                  <a:pt x="8720" y="94"/>
                </a:lnTo>
                <a:lnTo>
                  <a:pt x="8206" y="208"/>
                </a:lnTo>
                <a:lnTo>
                  <a:pt x="7636" y="360"/>
                </a:lnTo>
                <a:lnTo>
                  <a:pt x="7693" y="588"/>
                </a:lnTo>
                <a:lnTo>
                  <a:pt x="8206" y="797"/>
                </a:lnTo>
                <a:lnTo>
                  <a:pt x="8720" y="1025"/>
                </a:lnTo>
                <a:lnTo>
                  <a:pt x="9119" y="1233"/>
                </a:lnTo>
                <a:lnTo>
                  <a:pt x="4672" y="1936"/>
                </a:lnTo>
                <a:lnTo>
                  <a:pt x="1196" y="3113"/>
                </a:lnTo>
                <a:lnTo>
                  <a:pt x="0" y="3663"/>
                </a:lnTo>
                <a:lnTo>
                  <a:pt x="1423" y="3170"/>
                </a:lnTo>
                <a:lnTo>
                  <a:pt x="5014" y="2088"/>
                </a:lnTo>
                <a:lnTo>
                  <a:pt x="9461" y="1442"/>
                </a:lnTo>
                <a:lnTo>
                  <a:pt x="10031" y="1765"/>
                </a:lnTo>
                <a:lnTo>
                  <a:pt x="9745" y="1442"/>
                </a:lnTo>
                <a:lnTo>
                  <a:pt x="10315" y="1347"/>
                </a:lnTo>
                <a:lnTo>
                  <a:pt x="10601" y="1290"/>
                </a:lnTo>
                <a:lnTo>
                  <a:pt x="11797" y="1120"/>
                </a:lnTo>
                <a:lnTo>
                  <a:pt x="12937" y="1063"/>
                </a:lnTo>
                <a:lnTo>
                  <a:pt x="14021" y="1025"/>
                </a:lnTo>
                <a:lnTo>
                  <a:pt x="13507" y="911"/>
                </a:lnTo>
                <a:lnTo>
                  <a:pt x="13279" y="854"/>
                </a:lnTo>
                <a:lnTo>
                  <a:pt x="12424" y="854"/>
                </a:lnTo>
                <a:lnTo>
                  <a:pt x="11511" y="911"/>
                </a:lnTo>
                <a:lnTo>
                  <a:pt x="10601" y="1063"/>
                </a:lnTo>
                <a:lnTo>
                  <a:pt x="9801" y="1177"/>
                </a:lnTo>
                <a:lnTo>
                  <a:pt x="9004" y="968"/>
                </a:lnTo>
                <a:lnTo>
                  <a:pt x="8492" y="683"/>
                </a:lnTo>
                <a:lnTo>
                  <a:pt x="7979" y="474"/>
                </a:lnTo>
                <a:lnTo>
                  <a:pt x="8605" y="322"/>
                </a:lnTo>
                <a:lnTo>
                  <a:pt x="9231" y="208"/>
                </a:lnTo>
                <a:lnTo>
                  <a:pt x="9801" y="94"/>
                </a:lnTo>
                <a:close/>
              </a:path>
            </a:pathLst>
          </a:custGeom>
          <a:solidFill>
            <a:srgbClr val="D2DEF1"/>
          </a:solidFill>
        </p:spPr>
        <p:txBody>
          <a:bodyPr wrap="square" lIns="0" tIns="0" rIns="0" bIns="0" rtlCol="0">
            <a:noAutofit/>
          </a:bodyPr>
          <a:lstStyle/>
          <a:p>
            <a:endParaRPr/>
          </a:p>
        </p:txBody>
      </p:sp>
      <p:sp>
        <p:nvSpPr>
          <p:cNvPr id="801" name="object 801"/>
          <p:cNvSpPr/>
          <p:nvPr/>
        </p:nvSpPr>
        <p:spPr>
          <a:xfrm>
            <a:off x="442854" y="692397"/>
            <a:ext cx="10317" cy="3834"/>
          </a:xfrm>
          <a:custGeom>
            <a:avLst/>
            <a:gdLst/>
            <a:ahLst/>
            <a:cxnLst/>
            <a:rect l="l" t="t" r="r" b="b"/>
            <a:pathLst>
              <a:path w="10317" h="3834">
                <a:moveTo>
                  <a:pt x="4331" y="1082"/>
                </a:moveTo>
                <a:lnTo>
                  <a:pt x="58" y="0"/>
                </a:lnTo>
                <a:lnTo>
                  <a:pt x="4275" y="1233"/>
                </a:lnTo>
                <a:lnTo>
                  <a:pt x="10146" y="3834"/>
                </a:lnTo>
                <a:lnTo>
                  <a:pt x="10317" y="3663"/>
                </a:lnTo>
                <a:lnTo>
                  <a:pt x="4331" y="1082"/>
                </a:lnTo>
                <a:close/>
              </a:path>
            </a:pathLst>
          </a:custGeom>
          <a:solidFill>
            <a:srgbClr val="D2DEF1"/>
          </a:solidFill>
        </p:spPr>
        <p:txBody>
          <a:bodyPr wrap="square" lIns="0" tIns="0" rIns="0" bIns="0" rtlCol="0">
            <a:noAutofit/>
          </a:bodyPr>
          <a:lstStyle/>
          <a:p>
            <a:endParaRPr/>
          </a:p>
        </p:txBody>
      </p:sp>
      <p:sp>
        <p:nvSpPr>
          <p:cNvPr id="802" name="object 802"/>
          <p:cNvSpPr/>
          <p:nvPr/>
        </p:nvSpPr>
        <p:spPr>
          <a:xfrm>
            <a:off x="439435" y="705723"/>
            <a:ext cx="3135" cy="2752"/>
          </a:xfrm>
          <a:custGeom>
            <a:avLst/>
            <a:gdLst/>
            <a:ahLst/>
            <a:cxnLst/>
            <a:rect l="l" t="t" r="r" b="b"/>
            <a:pathLst>
              <a:path w="3135" h="2752">
                <a:moveTo>
                  <a:pt x="0" y="0"/>
                </a:moveTo>
                <a:lnTo>
                  <a:pt x="741" y="379"/>
                </a:lnTo>
                <a:lnTo>
                  <a:pt x="2908" y="379"/>
                </a:lnTo>
                <a:lnTo>
                  <a:pt x="3135" y="2752"/>
                </a:lnTo>
                <a:lnTo>
                  <a:pt x="2908" y="0"/>
                </a:lnTo>
                <a:lnTo>
                  <a:pt x="0" y="0"/>
                </a:lnTo>
                <a:close/>
              </a:path>
            </a:pathLst>
          </a:custGeom>
          <a:solidFill>
            <a:srgbClr val="D2DEF1"/>
          </a:solidFill>
        </p:spPr>
        <p:txBody>
          <a:bodyPr wrap="square" lIns="0" tIns="0" rIns="0" bIns="0" rtlCol="0">
            <a:noAutofit/>
          </a:bodyPr>
          <a:lstStyle/>
          <a:p>
            <a:endParaRPr/>
          </a:p>
        </p:txBody>
      </p:sp>
      <p:sp>
        <p:nvSpPr>
          <p:cNvPr id="803" name="object 803"/>
          <p:cNvSpPr/>
          <p:nvPr/>
        </p:nvSpPr>
        <p:spPr>
          <a:xfrm>
            <a:off x="428263" y="691485"/>
            <a:ext cx="569" cy="1082"/>
          </a:xfrm>
          <a:custGeom>
            <a:avLst/>
            <a:gdLst/>
            <a:ahLst/>
            <a:cxnLst/>
            <a:rect l="l" t="t" r="r" b="b"/>
            <a:pathLst>
              <a:path w="569" h="1082">
                <a:moveTo>
                  <a:pt x="569" y="0"/>
                </a:moveTo>
                <a:lnTo>
                  <a:pt x="400" y="0"/>
                </a:lnTo>
                <a:lnTo>
                  <a:pt x="171" y="379"/>
                </a:lnTo>
                <a:lnTo>
                  <a:pt x="0" y="759"/>
                </a:lnTo>
                <a:lnTo>
                  <a:pt x="0" y="1082"/>
                </a:lnTo>
                <a:lnTo>
                  <a:pt x="114" y="759"/>
                </a:lnTo>
                <a:lnTo>
                  <a:pt x="285" y="379"/>
                </a:lnTo>
                <a:lnTo>
                  <a:pt x="569" y="0"/>
                </a:lnTo>
                <a:close/>
              </a:path>
            </a:pathLst>
          </a:custGeom>
          <a:solidFill>
            <a:srgbClr val="D2DEF1"/>
          </a:solidFill>
        </p:spPr>
        <p:txBody>
          <a:bodyPr wrap="square" lIns="0" tIns="0" rIns="0" bIns="0" rtlCol="0">
            <a:noAutofit/>
          </a:bodyPr>
          <a:lstStyle/>
          <a:p>
            <a:endParaRPr/>
          </a:p>
        </p:txBody>
      </p:sp>
      <p:sp>
        <p:nvSpPr>
          <p:cNvPr id="804" name="object 804"/>
          <p:cNvSpPr/>
          <p:nvPr/>
        </p:nvSpPr>
        <p:spPr>
          <a:xfrm>
            <a:off x="420343" y="692283"/>
            <a:ext cx="968" cy="1784"/>
          </a:xfrm>
          <a:custGeom>
            <a:avLst/>
            <a:gdLst/>
            <a:ahLst/>
            <a:cxnLst/>
            <a:rect l="l" t="t" r="r" b="b"/>
            <a:pathLst>
              <a:path w="968" h="1784">
                <a:moveTo>
                  <a:pt x="0" y="1784"/>
                </a:moveTo>
                <a:lnTo>
                  <a:pt x="227" y="1252"/>
                </a:lnTo>
                <a:lnTo>
                  <a:pt x="511" y="664"/>
                </a:lnTo>
                <a:lnTo>
                  <a:pt x="968" y="0"/>
                </a:lnTo>
                <a:lnTo>
                  <a:pt x="455" y="664"/>
                </a:lnTo>
                <a:lnTo>
                  <a:pt x="171" y="1252"/>
                </a:lnTo>
                <a:lnTo>
                  <a:pt x="0" y="1784"/>
                </a:lnTo>
                <a:close/>
              </a:path>
            </a:pathLst>
          </a:custGeom>
          <a:solidFill>
            <a:srgbClr val="D2DEF1"/>
          </a:solidFill>
        </p:spPr>
        <p:txBody>
          <a:bodyPr wrap="square" lIns="0" tIns="0" rIns="0" bIns="0" rtlCol="0">
            <a:noAutofit/>
          </a:bodyPr>
          <a:lstStyle/>
          <a:p>
            <a:endParaRPr/>
          </a:p>
        </p:txBody>
      </p:sp>
      <p:sp>
        <p:nvSpPr>
          <p:cNvPr id="805" name="object 805"/>
          <p:cNvSpPr/>
          <p:nvPr/>
        </p:nvSpPr>
        <p:spPr>
          <a:xfrm>
            <a:off x="403073" y="698339"/>
            <a:ext cx="23480" cy="23957"/>
          </a:xfrm>
          <a:custGeom>
            <a:avLst/>
            <a:gdLst/>
            <a:ahLst/>
            <a:cxnLst/>
            <a:rect l="l" t="t" r="r" b="b"/>
            <a:pathLst>
              <a:path w="23480" h="23957">
                <a:moveTo>
                  <a:pt x="0" y="15268"/>
                </a:moveTo>
                <a:lnTo>
                  <a:pt x="112" y="15646"/>
                </a:lnTo>
                <a:lnTo>
                  <a:pt x="968" y="14729"/>
                </a:lnTo>
                <a:lnTo>
                  <a:pt x="1881" y="13820"/>
                </a:lnTo>
                <a:lnTo>
                  <a:pt x="2734" y="12947"/>
                </a:lnTo>
                <a:lnTo>
                  <a:pt x="3532" y="13972"/>
                </a:lnTo>
                <a:lnTo>
                  <a:pt x="4388" y="14891"/>
                </a:lnTo>
                <a:lnTo>
                  <a:pt x="5471" y="15754"/>
                </a:lnTo>
                <a:lnTo>
                  <a:pt x="4388" y="16941"/>
                </a:lnTo>
                <a:lnTo>
                  <a:pt x="3363" y="18182"/>
                </a:lnTo>
                <a:lnTo>
                  <a:pt x="2392" y="19477"/>
                </a:lnTo>
                <a:lnTo>
                  <a:pt x="2678" y="19855"/>
                </a:lnTo>
                <a:lnTo>
                  <a:pt x="3703" y="18505"/>
                </a:lnTo>
                <a:lnTo>
                  <a:pt x="4730" y="17265"/>
                </a:lnTo>
                <a:lnTo>
                  <a:pt x="5812" y="16024"/>
                </a:lnTo>
                <a:lnTo>
                  <a:pt x="6952" y="16994"/>
                </a:lnTo>
                <a:lnTo>
                  <a:pt x="8321" y="17913"/>
                </a:lnTo>
                <a:lnTo>
                  <a:pt x="9745" y="18668"/>
                </a:lnTo>
                <a:lnTo>
                  <a:pt x="8605" y="20233"/>
                </a:lnTo>
                <a:lnTo>
                  <a:pt x="7522" y="21905"/>
                </a:lnTo>
                <a:lnTo>
                  <a:pt x="6496" y="23633"/>
                </a:lnTo>
                <a:lnTo>
                  <a:pt x="6952" y="23957"/>
                </a:lnTo>
                <a:lnTo>
                  <a:pt x="7979" y="22230"/>
                </a:lnTo>
                <a:lnTo>
                  <a:pt x="9062" y="20557"/>
                </a:lnTo>
                <a:lnTo>
                  <a:pt x="10202" y="18938"/>
                </a:lnTo>
                <a:lnTo>
                  <a:pt x="11398" y="19585"/>
                </a:lnTo>
                <a:lnTo>
                  <a:pt x="10486" y="18560"/>
                </a:lnTo>
                <a:lnTo>
                  <a:pt x="12367" y="15969"/>
                </a:lnTo>
                <a:lnTo>
                  <a:pt x="14305" y="13535"/>
                </a:lnTo>
                <a:lnTo>
                  <a:pt x="16242" y="11333"/>
                </a:lnTo>
                <a:lnTo>
                  <a:pt x="17325" y="11921"/>
                </a:lnTo>
                <a:lnTo>
                  <a:pt x="16528" y="11010"/>
                </a:lnTo>
                <a:lnTo>
                  <a:pt x="18751" y="8637"/>
                </a:lnTo>
                <a:lnTo>
                  <a:pt x="20916" y="6473"/>
                </a:lnTo>
                <a:lnTo>
                  <a:pt x="22969" y="4632"/>
                </a:lnTo>
                <a:lnTo>
                  <a:pt x="23480" y="3663"/>
                </a:lnTo>
                <a:lnTo>
                  <a:pt x="22854" y="4214"/>
                </a:lnTo>
                <a:lnTo>
                  <a:pt x="22171" y="3872"/>
                </a:lnTo>
                <a:lnTo>
                  <a:pt x="21543" y="3512"/>
                </a:lnTo>
                <a:lnTo>
                  <a:pt x="21031" y="3132"/>
                </a:lnTo>
                <a:lnTo>
                  <a:pt x="20689" y="2904"/>
                </a:lnTo>
                <a:lnTo>
                  <a:pt x="21601" y="1879"/>
                </a:lnTo>
                <a:lnTo>
                  <a:pt x="20403" y="2695"/>
                </a:lnTo>
                <a:lnTo>
                  <a:pt x="19776" y="2202"/>
                </a:lnTo>
                <a:lnTo>
                  <a:pt x="19263" y="1784"/>
                </a:lnTo>
                <a:lnTo>
                  <a:pt x="18864" y="1290"/>
                </a:lnTo>
                <a:lnTo>
                  <a:pt x="20574" y="0"/>
                </a:lnTo>
                <a:lnTo>
                  <a:pt x="18637" y="1082"/>
                </a:lnTo>
                <a:lnTo>
                  <a:pt x="19035" y="1879"/>
                </a:lnTo>
                <a:lnTo>
                  <a:pt x="19549" y="2372"/>
                </a:lnTo>
                <a:lnTo>
                  <a:pt x="20175" y="2847"/>
                </a:lnTo>
                <a:lnTo>
                  <a:pt x="20461" y="3075"/>
                </a:lnTo>
                <a:lnTo>
                  <a:pt x="20860" y="3341"/>
                </a:lnTo>
                <a:lnTo>
                  <a:pt x="21371" y="3720"/>
                </a:lnTo>
                <a:lnTo>
                  <a:pt x="21941" y="4100"/>
                </a:lnTo>
                <a:lnTo>
                  <a:pt x="22570" y="4423"/>
                </a:lnTo>
                <a:lnTo>
                  <a:pt x="20518" y="6264"/>
                </a:lnTo>
                <a:lnTo>
                  <a:pt x="18294" y="8409"/>
                </a:lnTo>
                <a:lnTo>
                  <a:pt x="16129" y="10782"/>
                </a:lnTo>
                <a:lnTo>
                  <a:pt x="15730" y="10574"/>
                </a:lnTo>
                <a:lnTo>
                  <a:pt x="14818" y="10080"/>
                </a:lnTo>
                <a:lnTo>
                  <a:pt x="13906" y="9435"/>
                </a:lnTo>
                <a:lnTo>
                  <a:pt x="13052" y="8789"/>
                </a:lnTo>
                <a:lnTo>
                  <a:pt x="15273" y="6359"/>
                </a:lnTo>
                <a:lnTo>
                  <a:pt x="12709" y="8523"/>
                </a:lnTo>
                <a:lnTo>
                  <a:pt x="11912" y="7878"/>
                </a:lnTo>
                <a:lnTo>
                  <a:pt x="11227" y="7175"/>
                </a:lnTo>
                <a:lnTo>
                  <a:pt x="10601" y="6416"/>
                </a:lnTo>
                <a:lnTo>
                  <a:pt x="13165" y="4214"/>
                </a:lnTo>
                <a:lnTo>
                  <a:pt x="10430" y="6150"/>
                </a:lnTo>
                <a:lnTo>
                  <a:pt x="10885" y="7441"/>
                </a:lnTo>
                <a:lnTo>
                  <a:pt x="11626" y="8144"/>
                </a:lnTo>
                <a:lnTo>
                  <a:pt x="12424" y="8846"/>
                </a:lnTo>
                <a:lnTo>
                  <a:pt x="12766" y="9055"/>
                </a:lnTo>
                <a:lnTo>
                  <a:pt x="13622" y="9757"/>
                </a:lnTo>
                <a:lnTo>
                  <a:pt x="14532" y="10403"/>
                </a:lnTo>
                <a:lnTo>
                  <a:pt x="15501" y="10953"/>
                </a:lnTo>
                <a:lnTo>
                  <a:pt x="15843" y="11105"/>
                </a:lnTo>
                <a:lnTo>
                  <a:pt x="13849" y="13326"/>
                </a:lnTo>
                <a:lnTo>
                  <a:pt x="11912" y="15699"/>
                </a:lnTo>
                <a:lnTo>
                  <a:pt x="10031" y="18291"/>
                </a:lnTo>
                <a:lnTo>
                  <a:pt x="8605" y="17535"/>
                </a:lnTo>
                <a:lnTo>
                  <a:pt x="7294" y="16616"/>
                </a:lnTo>
                <a:lnTo>
                  <a:pt x="6098" y="15699"/>
                </a:lnTo>
                <a:lnTo>
                  <a:pt x="7922" y="13004"/>
                </a:lnTo>
                <a:lnTo>
                  <a:pt x="5755" y="15430"/>
                </a:lnTo>
                <a:lnTo>
                  <a:pt x="4730" y="14566"/>
                </a:lnTo>
                <a:lnTo>
                  <a:pt x="3818" y="13649"/>
                </a:lnTo>
                <a:lnTo>
                  <a:pt x="3077" y="12681"/>
                </a:lnTo>
                <a:lnTo>
                  <a:pt x="5185" y="10137"/>
                </a:lnTo>
                <a:lnTo>
                  <a:pt x="2849" y="12358"/>
                </a:lnTo>
                <a:lnTo>
                  <a:pt x="2507" y="12681"/>
                </a:lnTo>
                <a:lnTo>
                  <a:pt x="1653" y="13478"/>
                </a:lnTo>
                <a:lnTo>
                  <a:pt x="797" y="14351"/>
                </a:lnTo>
                <a:lnTo>
                  <a:pt x="0" y="15268"/>
                </a:lnTo>
                <a:close/>
              </a:path>
            </a:pathLst>
          </a:custGeom>
          <a:solidFill>
            <a:srgbClr val="D2DEF1"/>
          </a:solidFill>
        </p:spPr>
        <p:txBody>
          <a:bodyPr wrap="square" lIns="0" tIns="0" rIns="0" bIns="0" rtlCol="0">
            <a:noAutofit/>
          </a:bodyPr>
          <a:lstStyle/>
          <a:p>
            <a:endParaRPr/>
          </a:p>
        </p:txBody>
      </p:sp>
      <p:sp>
        <p:nvSpPr>
          <p:cNvPr id="806" name="object 806"/>
          <p:cNvSpPr/>
          <p:nvPr/>
        </p:nvSpPr>
        <p:spPr>
          <a:xfrm>
            <a:off x="453683" y="691580"/>
            <a:ext cx="457" cy="987"/>
          </a:xfrm>
          <a:custGeom>
            <a:avLst/>
            <a:gdLst/>
            <a:ahLst/>
            <a:cxnLst/>
            <a:rect l="l" t="t" r="r" b="b"/>
            <a:pathLst>
              <a:path w="457" h="987">
                <a:moveTo>
                  <a:pt x="227" y="379"/>
                </a:moveTo>
                <a:lnTo>
                  <a:pt x="0" y="0"/>
                </a:lnTo>
                <a:lnTo>
                  <a:pt x="114" y="379"/>
                </a:lnTo>
                <a:lnTo>
                  <a:pt x="398" y="987"/>
                </a:lnTo>
                <a:lnTo>
                  <a:pt x="227" y="379"/>
                </a:lnTo>
                <a:close/>
              </a:path>
            </a:pathLst>
          </a:custGeom>
          <a:solidFill>
            <a:srgbClr val="D2DEF1"/>
          </a:solidFill>
        </p:spPr>
        <p:txBody>
          <a:bodyPr wrap="square" lIns="0" tIns="0" rIns="0" bIns="0" rtlCol="0">
            <a:noAutofit/>
          </a:bodyPr>
          <a:lstStyle/>
          <a:p>
            <a:endParaRPr/>
          </a:p>
        </p:txBody>
      </p:sp>
      <p:sp>
        <p:nvSpPr>
          <p:cNvPr id="807" name="object 807"/>
          <p:cNvSpPr/>
          <p:nvPr/>
        </p:nvSpPr>
        <p:spPr>
          <a:xfrm>
            <a:off x="441259" y="690783"/>
            <a:ext cx="12252" cy="15263"/>
          </a:xfrm>
          <a:custGeom>
            <a:avLst/>
            <a:gdLst/>
            <a:ahLst/>
            <a:cxnLst/>
            <a:rect l="l" t="t" r="r" b="b"/>
            <a:pathLst>
              <a:path w="12252" h="15263">
                <a:moveTo>
                  <a:pt x="12252" y="588"/>
                </a:moveTo>
                <a:lnTo>
                  <a:pt x="11854" y="0"/>
                </a:lnTo>
                <a:lnTo>
                  <a:pt x="11912" y="265"/>
                </a:lnTo>
                <a:lnTo>
                  <a:pt x="12140" y="531"/>
                </a:lnTo>
                <a:lnTo>
                  <a:pt x="5528" y="265"/>
                </a:lnTo>
                <a:lnTo>
                  <a:pt x="741" y="1082"/>
                </a:lnTo>
                <a:lnTo>
                  <a:pt x="0" y="1233"/>
                </a:lnTo>
                <a:lnTo>
                  <a:pt x="227" y="2107"/>
                </a:lnTo>
                <a:lnTo>
                  <a:pt x="1367" y="4745"/>
                </a:lnTo>
                <a:lnTo>
                  <a:pt x="2849" y="8960"/>
                </a:lnTo>
                <a:lnTo>
                  <a:pt x="2223" y="9017"/>
                </a:lnTo>
                <a:lnTo>
                  <a:pt x="1653" y="9055"/>
                </a:lnTo>
                <a:lnTo>
                  <a:pt x="1025" y="9112"/>
                </a:lnTo>
                <a:lnTo>
                  <a:pt x="1025" y="9378"/>
                </a:lnTo>
                <a:lnTo>
                  <a:pt x="1709" y="9378"/>
                </a:lnTo>
                <a:lnTo>
                  <a:pt x="2336" y="9340"/>
                </a:lnTo>
                <a:lnTo>
                  <a:pt x="2906" y="9226"/>
                </a:lnTo>
                <a:lnTo>
                  <a:pt x="3476" y="10839"/>
                </a:lnTo>
                <a:lnTo>
                  <a:pt x="4102" y="12681"/>
                </a:lnTo>
                <a:lnTo>
                  <a:pt x="4730" y="14674"/>
                </a:lnTo>
                <a:lnTo>
                  <a:pt x="3703" y="14788"/>
                </a:lnTo>
                <a:lnTo>
                  <a:pt x="2678" y="14883"/>
                </a:lnTo>
                <a:lnTo>
                  <a:pt x="1653" y="14940"/>
                </a:lnTo>
                <a:lnTo>
                  <a:pt x="2734" y="15263"/>
                </a:lnTo>
                <a:lnTo>
                  <a:pt x="3818" y="15168"/>
                </a:lnTo>
                <a:lnTo>
                  <a:pt x="4843" y="15054"/>
                </a:lnTo>
                <a:lnTo>
                  <a:pt x="5242" y="14617"/>
                </a:lnTo>
                <a:lnTo>
                  <a:pt x="4559" y="12624"/>
                </a:lnTo>
                <a:lnTo>
                  <a:pt x="3933" y="10782"/>
                </a:lnTo>
                <a:lnTo>
                  <a:pt x="3363" y="9169"/>
                </a:lnTo>
                <a:lnTo>
                  <a:pt x="3933" y="9112"/>
                </a:lnTo>
                <a:lnTo>
                  <a:pt x="4503" y="9017"/>
                </a:lnTo>
                <a:lnTo>
                  <a:pt x="5073" y="8903"/>
                </a:lnTo>
                <a:lnTo>
                  <a:pt x="6041" y="10403"/>
                </a:lnTo>
                <a:lnTo>
                  <a:pt x="7066" y="12187"/>
                </a:lnTo>
                <a:lnTo>
                  <a:pt x="8150" y="14143"/>
                </a:lnTo>
                <a:lnTo>
                  <a:pt x="8605" y="14029"/>
                </a:lnTo>
                <a:lnTo>
                  <a:pt x="7522" y="12092"/>
                </a:lnTo>
                <a:lnTo>
                  <a:pt x="6440" y="10365"/>
                </a:lnTo>
                <a:lnTo>
                  <a:pt x="5471" y="8789"/>
                </a:lnTo>
                <a:lnTo>
                  <a:pt x="6041" y="8675"/>
                </a:lnTo>
                <a:lnTo>
                  <a:pt x="6611" y="8523"/>
                </a:lnTo>
                <a:lnTo>
                  <a:pt x="7181" y="8314"/>
                </a:lnTo>
                <a:lnTo>
                  <a:pt x="7352" y="7992"/>
                </a:lnTo>
                <a:lnTo>
                  <a:pt x="3874" y="4309"/>
                </a:lnTo>
                <a:lnTo>
                  <a:pt x="1196" y="2164"/>
                </a:lnTo>
                <a:lnTo>
                  <a:pt x="283" y="1461"/>
                </a:lnTo>
                <a:lnTo>
                  <a:pt x="912" y="2164"/>
                </a:lnTo>
                <a:lnTo>
                  <a:pt x="3532" y="4366"/>
                </a:lnTo>
                <a:lnTo>
                  <a:pt x="7010" y="8087"/>
                </a:lnTo>
                <a:lnTo>
                  <a:pt x="6440" y="8258"/>
                </a:lnTo>
                <a:lnTo>
                  <a:pt x="5870" y="8409"/>
                </a:lnTo>
                <a:lnTo>
                  <a:pt x="5300" y="8523"/>
                </a:lnTo>
                <a:lnTo>
                  <a:pt x="4901" y="8637"/>
                </a:lnTo>
                <a:lnTo>
                  <a:pt x="4388" y="8732"/>
                </a:lnTo>
                <a:lnTo>
                  <a:pt x="3818" y="8846"/>
                </a:lnTo>
                <a:lnTo>
                  <a:pt x="3248" y="8903"/>
                </a:lnTo>
                <a:lnTo>
                  <a:pt x="1766" y="5011"/>
                </a:lnTo>
                <a:lnTo>
                  <a:pt x="626" y="2486"/>
                </a:lnTo>
                <a:lnTo>
                  <a:pt x="112" y="1556"/>
                </a:lnTo>
                <a:lnTo>
                  <a:pt x="283" y="1233"/>
                </a:lnTo>
                <a:lnTo>
                  <a:pt x="1595" y="1082"/>
                </a:lnTo>
                <a:lnTo>
                  <a:pt x="6213" y="436"/>
                </a:lnTo>
                <a:lnTo>
                  <a:pt x="12252" y="759"/>
                </a:lnTo>
                <a:lnTo>
                  <a:pt x="12252" y="588"/>
                </a:lnTo>
                <a:close/>
              </a:path>
            </a:pathLst>
          </a:custGeom>
          <a:solidFill>
            <a:srgbClr val="D2DEF1"/>
          </a:solidFill>
        </p:spPr>
        <p:txBody>
          <a:bodyPr wrap="square" lIns="0" tIns="0" rIns="0" bIns="0" rtlCol="0">
            <a:noAutofit/>
          </a:bodyPr>
          <a:lstStyle/>
          <a:p>
            <a:endParaRPr/>
          </a:p>
        </p:txBody>
      </p:sp>
      <p:sp>
        <p:nvSpPr>
          <p:cNvPr id="808" name="object 808"/>
          <p:cNvSpPr/>
          <p:nvPr/>
        </p:nvSpPr>
        <p:spPr>
          <a:xfrm>
            <a:off x="453399" y="702914"/>
            <a:ext cx="2507" cy="1252"/>
          </a:xfrm>
          <a:custGeom>
            <a:avLst/>
            <a:gdLst/>
            <a:ahLst/>
            <a:cxnLst/>
            <a:rect l="l" t="t" r="r" b="b"/>
            <a:pathLst>
              <a:path w="2507" h="1252">
                <a:moveTo>
                  <a:pt x="2507" y="227"/>
                </a:moveTo>
                <a:lnTo>
                  <a:pt x="2279" y="0"/>
                </a:lnTo>
                <a:lnTo>
                  <a:pt x="1482" y="322"/>
                </a:lnTo>
                <a:lnTo>
                  <a:pt x="626" y="664"/>
                </a:lnTo>
                <a:lnTo>
                  <a:pt x="0" y="1252"/>
                </a:lnTo>
                <a:lnTo>
                  <a:pt x="912" y="930"/>
                </a:lnTo>
                <a:lnTo>
                  <a:pt x="1709" y="607"/>
                </a:lnTo>
                <a:lnTo>
                  <a:pt x="2507" y="227"/>
                </a:lnTo>
                <a:close/>
              </a:path>
            </a:pathLst>
          </a:custGeom>
          <a:solidFill>
            <a:srgbClr val="D2DEF1"/>
          </a:solidFill>
        </p:spPr>
        <p:txBody>
          <a:bodyPr wrap="square" lIns="0" tIns="0" rIns="0" bIns="0" rtlCol="0">
            <a:noAutofit/>
          </a:bodyPr>
          <a:lstStyle/>
          <a:p>
            <a:endParaRPr/>
          </a:p>
        </p:txBody>
      </p:sp>
      <p:sp>
        <p:nvSpPr>
          <p:cNvPr id="809" name="object 809"/>
          <p:cNvSpPr/>
          <p:nvPr/>
        </p:nvSpPr>
        <p:spPr>
          <a:xfrm>
            <a:off x="423535" y="703996"/>
            <a:ext cx="5298" cy="7081"/>
          </a:xfrm>
          <a:custGeom>
            <a:avLst/>
            <a:gdLst/>
            <a:ahLst/>
            <a:cxnLst/>
            <a:rect l="l" t="t" r="r" b="b"/>
            <a:pathLst>
              <a:path w="5298" h="7081">
                <a:moveTo>
                  <a:pt x="5298" y="170"/>
                </a:moveTo>
                <a:lnTo>
                  <a:pt x="4843" y="0"/>
                </a:lnTo>
                <a:lnTo>
                  <a:pt x="3133" y="1993"/>
                </a:lnTo>
                <a:lnTo>
                  <a:pt x="1309" y="4328"/>
                </a:lnTo>
                <a:lnTo>
                  <a:pt x="0" y="7081"/>
                </a:lnTo>
                <a:lnTo>
                  <a:pt x="1822" y="4537"/>
                </a:lnTo>
                <a:lnTo>
                  <a:pt x="3588" y="2221"/>
                </a:lnTo>
                <a:lnTo>
                  <a:pt x="5298" y="170"/>
                </a:lnTo>
                <a:close/>
              </a:path>
            </a:pathLst>
          </a:custGeom>
          <a:solidFill>
            <a:srgbClr val="D2DEF1"/>
          </a:solidFill>
        </p:spPr>
        <p:txBody>
          <a:bodyPr wrap="square" lIns="0" tIns="0" rIns="0" bIns="0" rtlCol="0">
            <a:noAutofit/>
          </a:bodyPr>
          <a:lstStyle/>
          <a:p>
            <a:endParaRPr/>
          </a:p>
        </p:txBody>
      </p:sp>
      <p:sp>
        <p:nvSpPr>
          <p:cNvPr id="810" name="object 810"/>
          <p:cNvSpPr/>
          <p:nvPr/>
        </p:nvSpPr>
        <p:spPr>
          <a:xfrm>
            <a:off x="418518" y="711229"/>
            <a:ext cx="4787" cy="7882"/>
          </a:xfrm>
          <a:custGeom>
            <a:avLst/>
            <a:gdLst/>
            <a:ahLst/>
            <a:cxnLst/>
            <a:rect l="l" t="t" r="r" b="b"/>
            <a:pathLst>
              <a:path w="4787" h="7882">
                <a:moveTo>
                  <a:pt x="4787" y="227"/>
                </a:moveTo>
                <a:lnTo>
                  <a:pt x="4275" y="0"/>
                </a:lnTo>
                <a:lnTo>
                  <a:pt x="2622" y="2378"/>
                </a:lnTo>
                <a:lnTo>
                  <a:pt x="968" y="4914"/>
                </a:lnTo>
                <a:lnTo>
                  <a:pt x="0" y="7882"/>
                </a:lnTo>
                <a:lnTo>
                  <a:pt x="1538" y="5131"/>
                </a:lnTo>
                <a:lnTo>
                  <a:pt x="3135" y="2595"/>
                </a:lnTo>
                <a:lnTo>
                  <a:pt x="4787" y="227"/>
                </a:lnTo>
                <a:close/>
              </a:path>
            </a:pathLst>
          </a:custGeom>
          <a:solidFill>
            <a:srgbClr val="D2DEF1"/>
          </a:solidFill>
        </p:spPr>
        <p:txBody>
          <a:bodyPr wrap="square" lIns="0" tIns="0" rIns="0" bIns="0" rtlCol="0">
            <a:noAutofit/>
          </a:bodyPr>
          <a:lstStyle/>
          <a:p>
            <a:endParaRPr/>
          </a:p>
        </p:txBody>
      </p:sp>
      <p:sp>
        <p:nvSpPr>
          <p:cNvPr id="811" name="object 811"/>
          <p:cNvSpPr/>
          <p:nvPr/>
        </p:nvSpPr>
        <p:spPr>
          <a:xfrm>
            <a:off x="413560" y="701357"/>
            <a:ext cx="19549" cy="26820"/>
          </a:xfrm>
          <a:custGeom>
            <a:avLst/>
            <a:gdLst/>
            <a:ahLst/>
            <a:cxnLst/>
            <a:rect l="l" t="t" r="r" b="b"/>
            <a:pathLst>
              <a:path w="19549" h="26820">
                <a:moveTo>
                  <a:pt x="1139" y="23906"/>
                </a:moveTo>
                <a:lnTo>
                  <a:pt x="1653" y="24231"/>
                </a:lnTo>
                <a:lnTo>
                  <a:pt x="2622" y="22125"/>
                </a:lnTo>
                <a:lnTo>
                  <a:pt x="3647" y="20128"/>
                </a:lnTo>
                <a:lnTo>
                  <a:pt x="4730" y="18186"/>
                </a:lnTo>
                <a:lnTo>
                  <a:pt x="6384" y="18834"/>
                </a:lnTo>
                <a:lnTo>
                  <a:pt x="8094" y="19373"/>
                </a:lnTo>
                <a:lnTo>
                  <a:pt x="9860" y="19859"/>
                </a:lnTo>
                <a:lnTo>
                  <a:pt x="9004" y="22017"/>
                </a:lnTo>
                <a:lnTo>
                  <a:pt x="8094" y="24284"/>
                </a:lnTo>
                <a:lnTo>
                  <a:pt x="7294" y="26604"/>
                </a:lnTo>
                <a:lnTo>
                  <a:pt x="7922" y="26820"/>
                </a:lnTo>
                <a:lnTo>
                  <a:pt x="8720" y="24445"/>
                </a:lnTo>
                <a:lnTo>
                  <a:pt x="9574" y="22179"/>
                </a:lnTo>
                <a:lnTo>
                  <a:pt x="10486" y="19967"/>
                </a:lnTo>
                <a:lnTo>
                  <a:pt x="12367" y="20453"/>
                </a:lnTo>
                <a:lnTo>
                  <a:pt x="14305" y="20831"/>
                </a:lnTo>
                <a:lnTo>
                  <a:pt x="16300" y="21153"/>
                </a:lnTo>
                <a:lnTo>
                  <a:pt x="16413" y="20667"/>
                </a:lnTo>
                <a:lnTo>
                  <a:pt x="14419" y="20345"/>
                </a:lnTo>
                <a:lnTo>
                  <a:pt x="12538" y="19967"/>
                </a:lnTo>
                <a:lnTo>
                  <a:pt x="10657" y="19481"/>
                </a:lnTo>
                <a:lnTo>
                  <a:pt x="11854" y="16675"/>
                </a:lnTo>
                <a:lnTo>
                  <a:pt x="13108" y="13976"/>
                </a:lnTo>
                <a:lnTo>
                  <a:pt x="14363" y="11494"/>
                </a:lnTo>
                <a:lnTo>
                  <a:pt x="15787" y="11872"/>
                </a:lnTo>
                <a:lnTo>
                  <a:pt x="14534" y="11117"/>
                </a:lnTo>
                <a:lnTo>
                  <a:pt x="15902" y="8409"/>
                </a:lnTo>
                <a:lnTo>
                  <a:pt x="17269" y="5941"/>
                </a:lnTo>
                <a:lnTo>
                  <a:pt x="18580" y="3777"/>
                </a:lnTo>
                <a:lnTo>
                  <a:pt x="19549" y="1290"/>
                </a:lnTo>
                <a:lnTo>
                  <a:pt x="18409" y="3189"/>
                </a:lnTo>
                <a:lnTo>
                  <a:pt x="18294" y="3341"/>
                </a:lnTo>
                <a:lnTo>
                  <a:pt x="17325" y="3075"/>
                </a:lnTo>
                <a:lnTo>
                  <a:pt x="16413" y="2809"/>
                </a:lnTo>
                <a:lnTo>
                  <a:pt x="15503" y="2543"/>
                </a:lnTo>
                <a:lnTo>
                  <a:pt x="15958" y="1993"/>
                </a:lnTo>
                <a:lnTo>
                  <a:pt x="17154" y="0"/>
                </a:lnTo>
                <a:lnTo>
                  <a:pt x="15843" y="1461"/>
                </a:lnTo>
                <a:lnTo>
                  <a:pt x="15332" y="2050"/>
                </a:lnTo>
                <a:lnTo>
                  <a:pt x="15046" y="2372"/>
                </a:lnTo>
                <a:lnTo>
                  <a:pt x="14248" y="2050"/>
                </a:lnTo>
                <a:lnTo>
                  <a:pt x="13451" y="1727"/>
                </a:lnTo>
                <a:lnTo>
                  <a:pt x="12766" y="1404"/>
                </a:lnTo>
                <a:lnTo>
                  <a:pt x="13223" y="1936"/>
                </a:lnTo>
                <a:lnTo>
                  <a:pt x="14021" y="2316"/>
                </a:lnTo>
                <a:lnTo>
                  <a:pt x="14818" y="2638"/>
                </a:lnTo>
                <a:lnTo>
                  <a:pt x="15273" y="2809"/>
                </a:lnTo>
                <a:lnTo>
                  <a:pt x="16186" y="3132"/>
                </a:lnTo>
                <a:lnTo>
                  <a:pt x="17154" y="3398"/>
                </a:lnTo>
                <a:lnTo>
                  <a:pt x="18123" y="3663"/>
                </a:lnTo>
                <a:lnTo>
                  <a:pt x="16814" y="5828"/>
                </a:lnTo>
                <a:lnTo>
                  <a:pt x="15388" y="8314"/>
                </a:lnTo>
                <a:lnTo>
                  <a:pt x="14021" y="10953"/>
                </a:lnTo>
                <a:lnTo>
                  <a:pt x="12653" y="10631"/>
                </a:lnTo>
                <a:lnTo>
                  <a:pt x="11284" y="10194"/>
                </a:lnTo>
                <a:lnTo>
                  <a:pt x="9975" y="9719"/>
                </a:lnTo>
                <a:lnTo>
                  <a:pt x="11284" y="6967"/>
                </a:lnTo>
                <a:lnTo>
                  <a:pt x="9461" y="9548"/>
                </a:lnTo>
                <a:lnTo>
                  <a:pt x="8265" y="9074"/>
                </a:lnTo>
                <a:lnTo>
                  <a:pt x="7125" y="8580"/>
                </a:lnTo>
                <a:lnTo>
                  <a:pt x="6041" y="7992"/>
                </a:lnTo>
                <a:lnTo>
                  <a:pt x="6839" y="8903"/>
                </a:lnTo>
                <a:lnTo>
                  <a:pt x="8035" y="9435"/>
                </a:lnTo>
                <a:lnTo>
                  <a:pt x="9233" y="9871"/>
                </a:lnTo>
                <a:lnTo>
                  <a:pt x="9745" y="10099"/>
                </a:lnTo>
                <a:lnTo>
                  <a:pt x="11056" y="10574"/>
                </a:lnTo>
                <a:lnTo>
                  <a:pt x="12424" y="11010"/>
                </a:lnTo>
                <a:lnTo>
                  <a:pt x="13793" y="11386"/>
                </a:lnTo>
                <a:lnTo>
                  <a:pt x="12538" y="13869"/>
                </a:lnTo>
                <a:lnTo>
                  <a:pt x="11284" y="16514"/>
                </a:lnTo>
                <a:lnTo>
                  <a:pt x="10087" y="19373"/>
                </a:lnTo>
                <a:lnTo>
                  <a:pt x="8321" y="18887"/>
                </a:lnTo>
                <a:lnTo>
                  <a:pt x="6611" y="18348"/>
                </a:lnTo>
                <a:lnTo>
                  <a:pt x="4958" y="17753"/>
                </a:lnTo>
                <a:lnTo>
                  <a:pt x="5927" y="14786"/>
                </a:lnTo>
                <a:lnTo>
                  <a:pt x="4388" y="17539"/>
                </a:lnTo>
                <a:lnTo>
                  <a:pt x="3874" y="17322"/>
                </a:lnTo>
                <a:lnTo>
                  <a:pt x="3590" y="17214"/>
                </a:lnTo>
                <a:lnTo>
                  <a:pt x="2336" y="16728"/>
                </a:lnTo>
                <a:lnTo>
                  <a:pt x="1139" y="16136"/>
                </a:lnTo>
                <a:lnTo>
                  <a:pt x="0" y="15542"/>
                </a:lnTo>
                <a:lnTo>
                  <a:pt x="912" y="16567"/>
                </a:lnTo>
                <a:lnTo>
                  <a:pt x="2108" y="17161"/>
                </a:lnTo>
                <a:lnTo>
                  <a:pt x="3419" y="17700"/>
                </a:lnTo>
                <a:lnTo>
                  <a:pt x="3874" y="17862"/>
                </a:lnTo>
                <a:lnTo>
                  <a:pt x="4160" y="17970"/>
                </a:lnTo>
                <a:lnTo>
                  <a:pt x="3077" y="19859"/>
                </a:lnTo>
                <a:lnTo>
                  <a:pt x="2052" y="21856"/>
                </a:lnTo>
                <a:lnTo>
                  <a:pt x="1139" y="23906"/>
                </a:lnTo>
                <a:close/>
              </a:path>
            </a:pathLst>
          </a:custGeom>
          <a:solidFill>
            <a:srgbClr val="D2DEF1"/>
          </a:solidFill>
        </p:spPr>
        <p:txBody>
          <a:bodyPr wrap="square" lIns="0" tIns="0" rIns="0" bIns="0" rtlCol="0">
            <a:noAutofit/>
          </a:bodyPr>
          <a:lstStyle/>
          <a:p>
            <a:endParaRPr/>
          </a:p>
        </p:txBody>
      </p:sp>
      <p:sp>
        <p:nvSpPr>
          <p:cNvPr id="812" name="object 812"/>
          <p:cNvSpPr/>
          <p:nvPr/>
        </p:nvSpPr>
        <p:spPr>
          <a:xfrm>
            <a:off x="430203" y="697143"/>
            <a:ext cx="1480" cy="930"/>
          </a:xfrm>
          <a:custGeom>
            <a:avLst/>
            <a:gdLst/>
            <a:ahLst/>
            <a:cxnLst/>
            <a:rect l="l" t="t" r="r" b="b"/>
            <a:pathLst>
              <a:path w="1480" h="930">
                <a:moveTo>
                  <a:pt x="1025" y="550"/>
                </a:moveTo>
                <a:lnTo>
                  <a:pt x="283" y="56"/>
                </a:lnTo>
                <a:lnTo>
                  <a:pt x="0" y="113"/>
                </a:lnTo>
                <a:lnTo>
                  <a:pt x="511" y="493"/>
                </a:lnTo>
                <a:lnTo>
                  <a:pt x="1252" y="930"/>
                </a:lnTo>
                <a:lnTo>
                  <a:pt x="1480" y="759"/>
                </a:lnTo>
                <a:lnTo>
                  <a:pt x="1025" y="550"/>
                </a:lnTo>
                <a:close/>
              </a:path>
            </a:pathLst>
          </a:custGeom>
          <a:solidFill>
            <a:srgbClr val="D2DEF1"/>
          </a:solidFill>
        </p:spPr>
        <p:txBody>
          <a:bodyPr wrap="square" lIns="0" tIns="0" rIns="0" bIns="0" rtlCol="0">
            <a:noAutofit/>
          </a:bodyPr>
          <a:lstStyle/>
          <a:p>
            <a:endParaRPr/>
          </a:p>
        </p:txBody>
      </p:sp>
      <p:sp>
        <p:nvSpPr>
          <p:cNvPr id="813" name="object 813"/>
          <p:cNvSpPr/>
          <p:nvPr/>
        </p:nvSpPr>
        <p:spPr>
          <a:xfrm>
            <a:off x="403699" y="697048"/>
            <a:ext cx="8377" cy="7327"/>
          </a:xfrm>
          <a:custGeom>
            <a:avLst/>
            <a:gdLst/>
            <a:ahLst/>
            <a:cxnLst/>
            <a:rect l="l" t="t" r="r" b="b"/>
            <a:pathLst>
              <a:path w="8377" h="7327">
                <a:moveTo>
                  <a:pt x="0" y="4840"/>
                </a:moveTo>
                <a:lnTo>
                  <a:pt x="0" y="7327"/>
                </a:lnTo>
                <a:lnTo>
                  <a:pt x="569" y="6891"/>
                </a:lnTo>
                <a:lnTo>
                  <a:pt x="1139" y="6530"/>
                </a:lnTo>
                <a:lnTo>
                  <a:pt x="1709" y="6150"/>
                </a:lnTo>
                <a:lnTo>
                  <a:pt x="3705" y="4802"/>
                </a:lnTo>
                <a:lnTo>
                  <a:pt x="5699" y="3663"/>
                </a:lnTo>
                <a:lnTo>
                  <a:pt x="7695" y="2638"/>
                </a:lnTo>
                <a:lnTo>
                  <a:pt x="7695" y="3436"/>
                </a:lnTo>
                <a:lnTo>
                  <a:pt x="7808" y="4252"/>
                </a:lnTo>
                <a:lnTo>
                  <a:pt x="8094" y="5068"/>
                </a:lnTo>
                <a:lnTo>
                  <a:pt x="8094" y="2145"/>
                </a:lnTo>
                <a:lnTo>
                  <a:pt x="8150" y="1347"/>
                </a:lnTo>
                <a:lnTo>
                  <a:pt x="8377" y="531"/>
                </a:lnTo>
                <a:lnTo>
                  <a:pt x="8206" y="0"/>
                </a:lnTo>
                <a:lnTo>
                  <a:pt x="7922" y="740"/>
                </a:lnTo>
                <a:lnTo>
                  <a:pt x="7751" y="1499"/>
                </a:lnTo>
                <a:lnTo>
                  <a:pt x="7695" y="2316"/>
                </a:lnTo>
                <a:lnTo>
                  <a:pt x="5643" y="3341"/>
                </a:lnTo>
                <a:lnTo>
                  <a:pt x="3590" y="4518"/>
                </a:lnTo>
                <a:lnTo>
                  <a:pt x="1538" y="5866"/>
                </a:lnTo>
                <a:lnTo>
                  <a:pt x="1027" y="6188"/>
                </a:lnTo>
                <a:lnTo>
                  <a:pt x="513" y="6568"/>
                </a:lnTo>
                <a:lnTo>
                  <a:pt x="0" y="6891"/>
                </a:lnTo>
                <a:lnTo>
                  <a:pt x="56" y="6036"/>
                </a:lnTo>
                <a:lnTo>
                  <a:pt x="227" y="5163"/>
                </a:lnTo>
                <a:lnTo>
                  <a:pt x="513" y="4423"/>
                </a:lnTo>
                <a:lnTo>
                  <a:pt x="0" y="4840"/>
                </a:lnTo>
                <a:close/>
              </a:path>
            </a:pathLst>
          </a:custGeom>
          <a:solidFill>
            <a:srgbClr val="D2DEF1"/>
          </a:solidFill>
        </p:spPr>
        <p:txBody>
          <a:bodyPr wrap="square" lIns="0" tIns="0" rIns="0" bIns="0" rtlCol="0">
            <a:noAutofit/>
          </a:bodyPr>
          <a:lstStyle/>
          <a:p>
            <a:endParaRPr/>
          </a:p>
        </p:txBody>
      </p:sp>
      <p:sp>
        <p:nvSpPr>
          <p:cNvPr id="814" name="object 814"/>
          <p:cNvSpPr/>
          <p:nvPr/>
        </p:nvSpPr>
        <p:spPr>
          <a:xfrm>
            <a:off x="441259" y="687802"/>
            <a:ext cx="29405" cy="33360"/>
          </a:xfrm>
          <a:custGeom>
            <a:avLst/>
            <a:gdLst/>
            <a:ahLst/>
            <a:cxnLst/>
            <a:rect l="l" t="t" r="r" b="b"/>
            <a:pathLst>
              <a:path w="29405" h="33360">
                <a:moveTo>
                  <a:pt x="12937" y="6169"/>
                </a:moveTo>
                <a:lnTo>
                  <a:pt x="12937" y="6758"/>
                </a:lnTo>
                <a:lnTo>
                  <a:pt x="13052" y="6169"/>
                </a:lnTo>
                <a:lnTo>
                  <a:pt x="13052" y="5505"/>
                </a:lnTo>
                <a:lnTo>
                  <a:pt x="12993" y="5885"/>
                </a:lnTo>
                <a:lnTo>
                  <a:pt x="12367" y="5790"/>
                </a:lnTo>
                <a:lnTo>
                  <a:pt x="11741" y="5619"/>
                </a:lnTo>
                <a:lnTo>
                  <a:pt x="11171" y="5505"/>
                </a:lnTo>
                <a:lnTo>
                  <a:pt x="6154" y="4537"/>
                </a:lnTo>
                <a:lnTo>
                  <a:pt x="2507" y="4271"/>
                </a:lnTo>
                <a:lnTo>
                  <a:pt x="853" y="4214"/>
                </a:lnTo>
                <a:lnTo>
                  <a:pt x="2678" y="4157"/>
                </a:lnTo>
                <a:lnTo>
                  <a:pt x="7123" y="4119"/>
                </a:lnTo>
                <a:lnTo>
                  <a:pt x="12881" y="4973"/>
                </a:lnTo>
                <a:lnTo>
                  <a:pt x="15332" y="5353"/>
                </a:lnTo>
                <a:lnTo>
                  <a:pt x="18010" y="5828"/>
                </a:lnTo>
                <a:lnTo>
                  <a:pt x="20745" y="6587"/>
                </a:lnTo>
                <a:lnTo>
                  <a:pt x="23367" y="7232"/>
                </a:lnTo>
                <a:lnTo>
                  <a:pt x="25989" y="8106"/>
                </a:lnTo>
                <a:lnTo>
                  <a:pt x="28720" y="9245"/>
                </a:lnTo>
                <a:lnTo>
                  <a:pt x="28902" y="9719"/>
                </a:lnTo>
                <a:lnTo>
                  <a:pt x="29063" y="10213"/>
                </a:lnTo>
                <a:lnTo>
                  <a:pt x="29405" y="9245"/>
                </a:lnTo>
                <a:lnTo>
                  <a:pt x="29002" y="9131"/>
                </a:lnTo>
                <a:lnTo>
                  <a:pt x="28660" y="8220"/>
                </a:lnTo>
                <a:lnTo>
                  <a:pt x="28211" y="7460"/>
                </a:lnTo>
                <a:lnTo>
                  <a:pt x="27699" y="6758"/>
                </a:lnTo>
                <a:lnTo>
                  <a:pt x="27242" y="6492"/>
                </a:lnTo>
                <a:lnTo>
                  <a:pt x="26787" y="6264"/>
                </a:lnTo>
                <a:lnTo>
                  <a:pt x="26330" y="5998"/>
                </a:lnTo>
                <a:lnTo>
                  <a:pt x="24564" y="5410"/>
                </a:lnTo>
                <a:lnTo>
                  <a:pt x="22626" y="4916"/>
                </a:lnTo>
                <a:lnTo>
                  <a:pt x="20574" y="4537"/>
                </a:lnTo>
                <a:lnTo>
                  <a:pt x="20004" y="4442"/>
                </a:lnTo>
                <a:lnTo>
                  <a:pt x="19776" y="4385"/>
                </a:lnTo>
                <a:lnTo>
                  <a:pt x="19490" y="3948"/>
                </a:lnTo>
                <a:lnTo>
                  <a:pt x="19092" y="3455"/>
                </a:lnTo>
                <a:lnTo>
                  <a:pt x="18637" y="3037"/>
                </a:lnTo>
                <a:lnTo>
                  <a:pt x="19206" y="3075"/>
                </a:lnTo>
                <a:lnTo>
                  <a:pt x="19833" y="3189"/>
                </a:lnTo>
                <a:lnTo>
                  <a:pt x="20403" y="3303"/>
                </a:lnTo>
                <a:lnTo>
                  <a:pt x="19776" y="3037"/>
                </a:lnTo>
                <a:lnTo>
                  <a:pt x="19092" y="2866"/>
                </a:lnTo>
                <a:lnTo>
                  <a:pt x="18351" y="2752"/>
                </a:lnTo>
                <a:lnTo>
                  <a:pt x="17895" y="2392"/>
                </a:lnTo>
                <a:lnTo>
                  <a:pt x="18181" y="2752"/>
                </a:lnTo>
                <a:lnTo>
                  <a:pt x="17325" y="2657"/>
                </a:lnTo>
                <a:lnTo>
                  <a:pt x="16472" y="2543"/>
                </a:lnTo>
                <a:lnTo>
                  <a:pt x="15559" y="2543"/>
                </a:lnTo>
                <a:lnTo>
                  <a:pt x="14077" y="2429"/>
                </a:lnTo>
                <a:lnTo>
                  <a:pt x="12651" y="2429"/>
                </a:lnTo>
                <a:lnTo>
                  <a:pt x="11284" y="2486"/>
                </a:lnTo>
                <a:lnTo>
                  <a:pt x="10772" y="2050"/>
                </a:lnTo>
                <a:lnTo>
                  <a:pt x="10315" y="1784"/>
                </a:lnTo>
                <a:lnTo>
                  <a:pt x="10601" y="2107"/>
                </a:lnTo>
                <a:lnTo>
                  <a:pt x="11056" y="2486"/>
                </a:lnTo>
                <a:lnTo>
                  <a:pt x="6041" y="2657"/>
                </a:lnTo>
                <a:lnTo>
                  <a:pt x="2108" y="3568"/>
                </a:lnTo>
                <a:lnTo>
                  <a:pt x="569" y="4005"/>
                </a:lnTo>
                <a:lnTo>
                  <a:pt x="1766" y="3455"/>
                </a:lnTo>
                <a:lnTo>
                  <a:pt x="455" y="3948"/>
                </a:lnTo>
                <a:lnTo>
                  <a:pt x="1538" y="3417"/>
                </a:lnTo>
                <a:lnTo>
                  <a:pt x="4217" y="2107"/>
                </a:lnTo>
                <a:lnTo>
                  <a:pt x="7580" y="1082"/>
                </a:lnTo>
                <a:lnTo>
                  <a:pt x="8035" y="987"/>
                </a:lnTo>
                <a:lnTo>
                  <a:pt x="8263" y="930"/>
                </a:lnTo>
                <a:lnTo>
                  <a:pt x="8206" y="702"/>
                </a:lnTo>
                <a:lnTo>
                  <a:pt x="7922" y="759"/>
                </a:lnTo>
                <a:lnTo>
                  <a:pt x="7522" y="873"/>
                </a:lnTo>
                <a:lnTo>
                  <a:pt x="3818" y="1955"/>
                </a:lnTo>
                <a:lnTo>
                  <a:pt x="1025" y="3512"/>
                </a:lnTo>
                <a:lnTo>
                  <a:pt x="171" y="4062"/>
                </a:lnTo>
                <a:lnTo>
                  <a:pt x="797" y="3512"/>
                </a:lnTo>
                <a:lnTo>
                  <a:pt x="2392" y="1955"/>
                </a:lnTo>
                <a:lnTo>
                  <a:pt x="4615" y="664"/>
                </a:lnTo>
                <a:lnTo>
                  <a:pt x="5300" y="284"/>
                </a:lnTo>
                <a:lnTo>
                  <a:pt x="5643" y="56"/>
                </a:lnTo>
                <a:lnTo>
                  <a:pt x="5300" y="0"/>
                </a:lnTo>
                <a:lnTo>
                  <a:pt x="4787" y="284"/>
                </a:lnTo>
                <a:lnTo>
                  <a:pt x="4503" y="436"/>
                </a:lnTo>
                <a:lnTo>
                  <a:pt x="1993" y="1955"/>
                </a:lnTo>
                <a:lnTo>
                  <a:pt x="398" y="3682"/>
                </a:lnTo>
                <a:lnTo>
                  <a:pt x="0" y="4119"/>
                </a:lnTo>
                <a:lnTo>
                  <a:pt x="626" y="4062"/>
                </a:lnTo>
                <a:lnTo>
                  <a:pt x="5185" y="2866"/>
                </a:lnTo>
                <a:lnTo>
                  <a:pt x="11342" y="2714"/>
                </a:lnTo>
                <a:lnTo>
                  <a:pt x="11912" y="3246"/>
                </a:lnTo>
                <a:lnTo>
                  <a:pt x="11854" y="2980"/>
                </a:lnTo>
                <a:lnTo>
                  <a:pt x="11511" y="2714"/>
                </a:lnTo>
                <a:lnTo>
                  <a:pt x="12822" y="2657"/>
                </a:lnTo>
                <a:lnTo>
                  <a:pt x="14133" y="2714"/>
                </a:lnTo>
                <a:lnTo>
                  <a:pt x="15559" y="2752"/>
                </a:lnTo>
                <a:lnTo>
                  <a:pt x="16528" y="2809"/>
                </a:lnTo>
                <a:lnTo>
                  <a:pt x="17553" y="2866"/>
                </a:lnTo>
                <a:lnTo>
                  <a:pt x="18465" y="2980"/>
                </a:lnTo>
                <a:lnTo>
                  <a:pt x="18979" y="3455"/>
                </a:lnTo>
                <a:lnTo>
                  <a:pt x="19378" y="3948"/>
                </a:lnTo>
                <a:lnTo>
                  <a:pt x="19662" y="4385"/>
                </a:lnTo>
                <a:lnTo>
                  <a:pt x="17041" y="3891"/>
                </a:lnTo>
                <a:lnTo>
                  <a:pt x="14532" y="3682"/>
                </a:lnTo>
                <a:lnTo>
                  <a:pt x="12252" y="3569"/>
                </a:lnTo>
                <a:lnTo>
                  <a:pt x="12252" y="3739"/>
                </a:lnTo>
                <a:lnTo>
                  <a:pt x="12538" y="4157"/>
                </a:lnTo>
                <a:lnTo>
                  <a:pt x="12424" y="3777"/>
                </a:lnTo>
                <a:lnTo>
                  <a:pt x="14703" y="3891"/>
                </a:lnTo>
                <a:lnTo>
                  <a:pt x="17211" y="4157"/>
                </a:lnTo>
                <a:lnTo>
                  <a:pt x="19833" y="4651"/>
                </a:lnTo>
                <a:lnTo>
                  <a:pt x="20346" y="5353"/>
                </a:lnTo>
                <a:lnTo>
                  <a:pt x="19948" y="4651"/>
                </a:lnTo>
                <a:lnTo>
                  <a:pt x="20518" y="4765"/>
                </a:lnTo>
                <a:lnTo>
                  <a:pt x="22910" y="5182"/>
                </a:lnTo>
                <a:lnTo>
                  <a:pt x="25133" y="5790"/>
                </a:lnTo>
                <a:lnTo>
                  <a:pt x="27129" y="6530"/>
                </a:lnTo>
                <a:lnTo>
                  <a:pt x="27699" y="7232"/>
                </a:lnTo>
                <a:lnTo>
                  <a:pt x="28211" y="8049"/>
                </a:lnTo>
                <a:lnTo>
                  <a:pt x="28620" y="8922"/>
                </a:lnTo>
                <a:lnTo>
                  <a:pt x="25931" y="7840"/>
                </a:lnTo>
                <a:lnTo>
                  <a:pt x="23252" y="7024"/>
                </a:lnTo>
                <a:lnTo>
                  <a:pt x="20745" y="6321"/>
                </a:lnTo>
                <a:lnTo>
                  <a:pt x="17895" y="5619"/>
                </a:lnTo>
                <a:lnTo>
                  <a:pt x="15273" y="5144"/>
                </a:lnTo>
                <a:lnTo>
                  <a:pt x="12881" y="4765"/>
                </a:lnTo>
                <a:lnTo>
                  <a:pt x="6325" y="3891"/>
                </a:lnTo>
                <a:lnTo>
                  <a:pt x="1595" y="4119"/>
                </a:lnTo>
                <a:lnTo>
                  <a:pt x="283" y="4214"/>
                </a:lnTo>
                <a:lnTo>
                  <a:pt x="112" y="4537"/>
                </a:lnTo>
                <a:lnTo>
                  <a:pt x="741" y="5410"/>
                </a:lnTo>
                <a:lnTo>
                  <a:pt x="2563" y="7840"/>
                </a:lnTo>
                <a:lnTo>
                  <a:pt x="4901" y="11618"/>
                </a:lnTo>
                <a:lnTo>
                  <a:pt x="5300" y="11504"/>
                </a:lnTo>
                <a:lnTo>
                  <a:pt x="2734" y="7669"/>
                </a:lnTo>
                <a:lnTo>
                  <a:pt x="797" y="5182"/>
                </a:lnTo>
                <a:lnTo>
                  <a:pt x="171" y="4442"/>
                </a:lnTo>
                <a:lnTo>
                  <a:pt x="912" y="5144"/>
                </a:lnTo>
                <a:lnTo>
                  <a:pt x="283" y="4442"/>
                </a:lnTo>
                <a:lnTo>
                  <a:pt x="1311" y="5087"/>
                </a:lnTo>
                <a:lnTo>
                  <a:pt x="342" y="4442"/>
                </a:lnTo>
                <a:lnTo>
                  <a:pt x="1653" y="4973"/>
                </a:lnTo>
                <a:lnTo>
                  <a:pt x="5357" y="6492"/>
                </a:lnTo>
                <a:lnTo>
                  <a:pt x="10430" y="9510"/>
                </a:lnTo>
                <a:lnTo>
                  <a:pt x="9632" y="9985"/>
                </a:lnTo>
                <a:lnTo>
                  <a:pt x="9175" y="10213"/>
                </a:lnTo>
                <a:lnTo>
                  <a:pt x="8833" y="10365"/>
                </a:lnTo>
                <a:lnTo>
                  <a:pt x="8377" y="10593"/>
                </a:lnTo>
                <a:lnTo>
                  <a:pt x="7864" y="10744"/>
                </a:lnTo>
                <a:lnTo>
                  <a:pt x="7352" y="10972"/>
                </a:lnTo>
                <a:lnTo>
                  <a:pt x="7181" y="11295"/>
                </a:lnTo>
                <a:lnTo>
                  <a:pt x="8321" y="12529"/>
                </a:lnTo>
                <a:lnTo>
                  <a:pt x="9517" y="13877"/>
                </a:lnTo>
                <a:lnTo>
                  <a:pt x="10828" y="15434"/>
                </a:lnTo>
                <a:lnTo>
                  <a:pt x="11227" y="15984"/>
                </a:lnTo>
                <a:lnTo>
                  <a:pt x="11455" y="16250"/>
                </a:lnTo>
                <a:lnTo>
                  <a:pt x="10542" y="16516"/>
                </a:lnTo>
                <a:lnTo>
                  <a:pt x="9574" y="16800"/>
                </a:lnTo>
                <a:lnTo>
                  <a:pt x="8776" y="17332"/>
                </a:lnTo>
                <a:lnTo>
                  <a:pt x="9801" y="17123"/>
                </a:lnTo>
                <a:lnTo>
                  <a:pt x="10772" y="16838"/>
                </a:lnTo>
                <a:lnTo>
                  <a:pt x="11682" y="16516"/>
                </a:lnTo>
                <a:lnTo>
                  <a:pt x="13336" y="18623"/>
                </a:lnTo>
                <a:lnTo>
                  <a:pt x="15046" y="20939"/>
                </a:lnTo>
                <a:lnTo>
                  <a:pt x="16755" y="23540"/>
                </a:lnTo>
                <a:lnTo>
                  <a:pt x="15444" y="24014"/>
                </a:lnTo>
                <a:lnTo>
                  <a:pt x="14077" y="24394"/>
                </a:lnTo>
                <a:lnTo>
                  <a:pt x="12651" y="24724"/>
                </a:lnTo>
                <a:lnTo>
                  <a:pt x="12081" y="24832"/>
                </a:lnTo>
                <a:lnTo>
                  <a:pt x="10657" y="25157"/>
                </a:lnTo>
                <a:lnTo>
                  <a:pt x="9175" y="25427"/>
                </a:lnTo>
                <a:lnTo>
                  <a:pt x="7693" y="25643"/>
                </a:lnTo>
                <a:lnTo>
                  <a:pt x="7181" y="26127"/>
                </a:lnTo>
                <a:lnTo>
                  <a:pt x="7922" y="28772"/>
                </a:lnTo>
                <a:lnTo>
                  <a:pt x="7808" y="26074"/>
                </a:lnTo>
                <a:lnTo>
                  <a:pt x="9346" y="25858"/>
                </a:lnTo>
                <a:lnTo>
                  <a:pt x="10828" y="25588"/>
                </a:lnTo>
                <a:lnTo>
                  <a:pt x="12311" y="25265"/>
                </a:lnTo>
                <a:lnTo>
                  <a:pt x="13451" y="27747"/>
                </a:lnTo>
                <a:lnTo>
                  <a:pt x="14647" y="30446"/>
                </a:lnTo>
                <a:lnTo>
                  <a:pt x="15730" y="33360"/>
                </a:lnTo>
                <a:lnTo>
                  <a:pt x="16300" y="33197"/>
                </a:lnTo>
                <a:lnTo>
                  <a:pt x="15217" y="30338"/>
                </a:lnTo>
                <a:lnTo>
                  <a:pt x="14021" y="27638"/>
                </a:lnTo>
                <a:lnTo>
                  <a:pt x="12822" y="25157"/>
                </a:lnTo>
                <a:lnTo>
                  <a:pt x="14248" y="24779"/>
                </a:lnTo>
                <a:lnTo>
                  <a:pt x="15672" y="24394"/>
                </a:lnTo>
                <a:lnTo>
                  <a:pt x="17041" y="23919"/>
                </a:lnTo>
                <a:lnTo>
                  <a:pt x="18580" y="26290"/>
                </a:lnTo>
                <a:lnTo>
                  <a:pt x="20119" y="28880"/>
                </a:lnTo>
                <a:lnTo>
                  <a:pt x="19092" y="26127"/>
                </a:lnTo>
                <a:lnTo>
                  <a:pt x="17553" y="23692"/>
                </a:lnTo>
                <a:lnTo>
                  <a:pt x="18123" y="23483"/>
                </a:lnTo>
                <a:lnTo>
                  <a:pt x="18693" y="23274"/>
                </a:lnTo>
                <a:lnTo>
                  <a:pt x="19263" y="23046"/>
                </a:lnTo>
                <a:lnTo>
                  <a:pt x="19948" y="22780"/>
                </a:lnTo>
                <a:lnTo>
                  <a:pt x="20574" y="22458"/>
                </a:lnTo>
                <a:lnTo>
                  <a:pt x="21200" y="22135"/>
                </a:lnTo>
                <a:lnTo>
                  <a:pt x="23140" y="24356"/>
                </a:lnTo>
                <a:lnTo>
                  <a:pt x="25021" y="26830"/>
                </a:lnTo>
                <a:lnTo>
                  <a:pt x="26843" y="29419"/>
                </a:lnTo>
                <a:lnTo>
                  <a:pt x="27300" y="29205"/>
                </a:lnTo>
                <a:lnTo>
                  <a:pt x="25476" y="26560"/>
                </a:lnTo>
                <a:lnTo>
                  <a:pt x="23595" y="24128"/>
                </a:lnTo>
                <a:lnTo>
                  <a:pt x="21657" y="21926"/>
                </a:lnTo>
                <a:lnTo>
                  <a:pt x="22741" y="21319"/>
                </a:lnTo>
                <a:lnTo>
                  <a:pt x="23766" y="20730"/>
                </a:lnTo>
                <a:lnTo>
                  <a:pt x="24735" y="20028"/>
                </a:lnTo>
                <a:lnTo>
                  <a:pt x="26900" y="22021"/>
                </a:lnTo>
                <a:lnTo>
                  <a:pt x="29123" y="24299"/>
                </a:lnTo>
                <a:lnTo>
                  <a:pt x="27242" y="21755"/>
                </a:lnTo>
                <a:lnTo>
                  <a:pt x="25021" y="19762"/>
                </a:lnTo>
                <a:lnTo>
                  <a:pt x="25760" y="19173"/>
                </a:lnTo>
                <a:lnTo>
                  <a:pt x="26445" y="18034"/>
                </a:lnTo>
                <a:lnTo>
                  <a:pt x="25647" y="18794"/>
                </a:lnTo>
                <a:lnTo>
                  <a:pt x="24735" y="19496"/>
                </a:lnTo>
                <a:lnTo>
                  <a:pt x="22284" y="17275"/>
                </a:lnTo>
                <a:lnTo>
                  <a:pt x="19776" y="15339"/>
                </a:lnTo>
                <a:lnTo>
                  <a:pt x="17440" y="13668"/>
                </a:lnTo>
                <a:lnTo>
                  <a:pt x="19490" y="15547"/>
                </a:lnTo>
                <a:lnTo>
                  <a:pt x="21941" y="17503"/>
                </a:lnTo>
                <a:lnTo>
                  <a:pt x="24392" y="19762"/>
                </a:lnTo>
                <a:lnTo>
                  <a:pt x="23480" y="20464"/>
                </a:lnTo>
                <a:lnTo>
                  <a:pt x="22455" y="21053"/>
                </a:lnTo>
                <a:lnTo>
                  <a:pt x="21371" y="21641"/>
                </a:lnTo>
                <a:lnTo>
                  <a:pt x="20973" y="21869"/>
                </a:lnTo>
                <a:lnTo>
                  <a:pt x="20346" y="22135"/>
                </a:lnTo>
                <a:lnTo>
                  <a:pt x="19720" y="22401"/>
                </a:lnTo>
                <a:lnTo>
                  <a:pt x="19092" y="22666"/>
                </a:lnTo>
                <a:lnTo>
                  <a:pt x="18522" y="22894"/>
                </a:lnTo>
                <a:lnTo>
                  <a:pt x="17895" y="23160"/>
                </a:lnTo>
                <a:lnTo>
                  <a:pt x="17269" y="23369"/>
                </a:lnTo>
                <a:lnTo>
                  <a:pt x="15559" y="20787"/>
                </a:lnTo>
                <a:lnTo>
                  <a:pt x="13791" y="18414"/>
                </a:lnTo>
                <a:lnTo>
                  <a:pt x="12140" y="16364"/>
                </a:lnTo>
                <a:lnTo>
                  <a:pt x="12766" y="15775"/>
                </a:lnTo>
                <a:lnTo>
                  <a:pt x="11912" y="16098"/>
                </a:lnTo>
                <a:lnTo>
                  <a:pt x="11398" y="15490"/>
                </a:lnTo>
                <a:lnTo>
                  <a:pt x="11171" y="15168"/>
                </a:lnTo>
                <a:lnTo>
                  <a:pt x="9916" y="13668"/>
                </a:lnTo>
                <a:lnTo>
                  <a:pt x="8720" y="12358"/>
                </a:lnTo>
                <a:lnTo>
                  <a:pt x="7580" y="11181"/>
                </a:lnTo>
                <a:lnTo>
                  <a:pt x="8092" y="10972"/>
                </a:lnTo>
                <a:lnTo>
                  <a:pt x="8605" y="10744"/>
                </a:lnTo>
                <a:lnTo>
                  <a:pt x="9062" y="10536"/>
                </a:lnTo>
                <a:lnTo>
                  <a:pt x="10202" y="11447"/>
                </a:lnTo>
                <a:lnTo>
                  <a:pt x="11455" y="12472"/>
                </a:lnTo>
                <a:lnTo>
                  <a:pt x="12709" y="13611"/>
                </a:lnTo>
                <a:lnTo>
                  <a:pt x="13279" y="14048"/>
                </a:lnTo>
                <a:lnTo>
                  <a:pt x="13849" y="14579"/>
                </a:lnTo>
                <a:lnTo>
                  <a:pt x="14419" y="15111"/>
                </a:lnTo>
                <a:lnTo>
                  <a:pt x="14647" y="15339"/>
                </a:lnTo>
                <a:lnTo>
                  <a:pt x="14818" y="14902"/>
                </a:lnTo>
                <a:lnTo>
                  <a:pt x="14192" y="14370"/>
                </a:lnTo>
                <a:lnTo>
                  <a:pt x="13563" y="13820"/>
                </a:lnTo>
                <a:lnTo>
                  <a:pt x="12993" y="13288"/>
                </a:lnTo>
                <a:lnTo>
                  <a:pt x="11741" y="12206"/>
                </a:lnTo>
                <a:lnTo>
                  <a:pt x="10542" y="11238"/>
                </a:lnTo>
                <a:lnTo>
                  <a:pt x="9403" y="10365"/>
                </a:lnTo>
                <a:lnTo>
                  <a:pt x="9860" y="10156"/>
                </a:lnTo>
                <a:lnTo>
                  <a:pt x="10657" y="9605"/>
                </a:lnTo>
                <a:lnTo>
                  <a:pt x="11626" y="10213"/>
                </a:lnTo>
                <a:lnTo>
                  <a:pt x="12595" y="10801"/>
                </a:lnTo>
                <a:lnTo>
                  <a:pt x="11854" y="9985"/>
                </a:lnTo>
                <a:lnTo>
                  <a:pt x="10885" y="9454"/>
                </a:lnTo>
                <a:lnTo>
                  <a:pt x="11398" y="9074"/>
                </a:lnTo>
                <a:lnTo>
                  <a:pt x="11912" y="8542"/>
                </a:lnTo>
                <a:lnTo>
                  <a:pt x="12538" y="8808"/>
                </a:lnTo>
                <a:lnTo>
                  <a:pt x="12709" y="8580"/>
                </a:lnTo>
                <a:lnTo>
                  <a:pt x="12081" y="8315"/>
                </a:lnTo>
                <a:lnTo>
                  <a:pt x="11912" y="8258"/>
                </a:lnTo>
                <a:lnTo>
                  <a:pt x="11741" y="8428"/>
                </a:lnTo>
                <a:lnTo>
                  <a:pt x="11227" y="8922"/>
                </a:lnTo>
                <a:lnTo>
                  <a:pt x="10772" y="9245"/>
                </a:lnTo>
                <a:lnTo>
                  <a:pt x="5413" y="6264"/>
                </a:lnTo>
                <a:lnTo>
                  <a:pt x="1538" y="4764"/>
                </a:lnTo>
                <a:lnTo>
                  <a:pt x="283" y="4328"/>
                </a:lnTo>
                <a:lnTo>
                  <a:pt x="1595" y="4708"/>
                </a:lnTo>
                <a:lnTo>
                  <a:pt x="342" y="4271"/>
                </a:lnTo>
                <a:lnTo>
                  <a:pt x="1595" y="4328"/>
                </a:lnTo>
                <a:lnTo>
                  <a:pt x="5528" y="4594"/>
                </a:lnTo>
                <a:lnTo>
                  <a:pt x="11112" y="5733"/>
                </a:lnTo>
                <a:lnTo>
                  <a:pt x="11682" y="5828"/>
                </a:lnTo>
                <a:lnTo>
                  <a:pt x="12311" y="5998"/>
                </a:lnTo>
                <a:lnTo>
                  <a:pt x="12937" y="6169"/>
                </a:lnTo>
                <a:close/>
              </a:path>
            </a:pathLst>
          </a:custGeom>
          <a:solidFill>
            <a:srgbClr val="D2DEF1"/>
          </a:solidFill>
        </p:spPr>
        <p:txBody>
          <a:bodyPr wrap="square" lIns="0" tIns="0" rIns="0" bIns="0" rtlCol="0">
            <a:noAutofit/>
          </a:bodyPr>
          <a:lstStyle/>
          <a:p>
            <a:endParaRPr/>
          </a:p>
        </p:txBody>
      </p:sp>
      <p:sp>
        <p:nvSpPr>
          <p:cNvPr id="815" name="object 815"/>
          <p:cNvSpPr/>
          <p:nvPr/>
        </p:nvSpPr>
        <p:spPr>
          <a:xfrm>
            <a:off x="438403" y="687328"/>
            <a:ext cx="747" cy="41"/>
          </a:xfrm>
          <a:custGeom>
            <a:avLst/>
            <a:gdLst/>
            <a:ahLst/>
            <a:cxnLst/>
            <a:rect l="l" t="t" r="r" b="b"/>
            <a:pathLst>
              <a:path w="747" h="41">
                <a:moveTo>
                  <a:pt x="747" y="0"/>
                </a:moveTo>
                <a:lnTo>
                  <a:pt x="290" y="0"/>
                </a:lnTo>
                <a:lnTo>
                  <a:pt x="0" y="41"/>
                </a:lnTo>
                <a:lnTo>
                  <a:pt x="747" y="0"/>
                </a:lnTo>
                <a:close/>
              </a:path>
            </a:pathLst>
          </a:custGeom>
          <a:solidFill>
            <a:srgbClr val="D2DEF1"/>
          </a:solidFill>
        </p:spPr>
        <p:txBody>
          <a:bodyPr wrap="square" lIns="0" tIns="0" rIns="0" bIns="0" rtlCol="0">
            <a:noAutofit/>
          </a:bodyPr>
          <a:lstStyle/>
          <a:p>
            <a:endParaRPr/>
          </a:p>
        </p:txBody>
      </p:sp>
      <p:sp>
        <p:nvSpPr>
          <p:cNvPr id="816" name="object 816"/>
          <p:cNvSpPr/>
          <p:nvPr/>
        </p:nvSpPr>
        <p:spPr>
          <a:xfrm>
            <a:off x="461834" y="696174"/>
            <a:ext cx="285" cy="1195"/>
          </a:xfrm>
          <a:custGeom>
            <a:avLst/>
            <a:gdLst/>
            <a:ahLst/>
            <a:cxnLst/>
            <a:rect l="l" t="t" r="r" b="b"/>
            <a:pathLst>
              <a:path w="285" h="1195">
                <a:moveTo>
                  <a:pt x="171" y="493"/>
                </a:moveTo>
                <a:lnTo>
                  <a:pt x="0" y="1025"/>
                </a:lnTo>
                <a:lnTo>
                  <a:pt x="114" y="1195"/>
                </a:lnTo>
                <a:lnTo>
                  <a:pt x="285" y="702"/>
                </a:lnTo>
                <a:lnTo>
                  <a:pt x="227" y="0"/>
                </a:lnTo>
                <a:lnTo>
                  <a:pt x="171" y="493"/>
                </a:lnTo>
                <a:close/>
              </a:path>
            </a:pathLst>
          </a:custGeom>
          <a:solidFill>
            <a:srgbClr val="D2DEF1"/>
          </a:solidFill>
        </p:spPr>
        <p:txBody>
          <a:bodyPr wrap="square" lIns="0" tIns="0" rIns="0" bIns="0" rtlCol="0">
            <a:noAutofit/>
          </a:bodyPr>
          <a:lstStyle/>
          <a:p>
            <a:endParaRPr/>
          </a:p>
        </p:txBody>
      </p:sp>
      <p:sp>
        <p:nvSpPr>
          <p:cNvPr id="817" name="object 817"/>
          <p:cNvSpPr/>
          <p:nvPr/>
        </p:nvSpPr>
        <p:spPr>
          <a:xfrm>
            <a:off x="461207" y="692454"/>
            <a:ext cx="797" cy="1670"/>
          </a:xfrm>
          <a:custGeom>
            <a:avLst/>
            <a:gdLst/>
            <a:ahLst/>
            <a:cxnLst/>
            <a:rect l="l" t="t" r="r" b="b"/>
            <a:pathLst>
              <a:path w="797" h="1670">
                <a:moveTo>
                  <a:pt x="0" y="0"/>
                </a:moveTo>
                <a:lnTo>
                  <a:pt x="398" y="702"/>
                </a:lnTo>
                <a:lnTo>
                  <a:pt x="626" y="1290"/>
                </a:lnTo>
                <a:lnTo>
                  <a:pt x="741" y="1670"/>
                </a:lnTo>
                <a:lnTo>
                  <a:pt x="684" y="1347"/>
                </a:lnTo>
                <a:lnTo>
                  <a:pt x="455" y="702"/>
                </a:lnTo>
                <a:lnTo>
                  <a:pt x="0" y="0"/>
                </a:lnTo>
                <a:close/>
              </a:path>
            </a:pathLst>
          </a:custGeom>
          <a:solidFill>
            <a:srgbClr val="D2DEF1"/>
          </a:solidFill>
        </p:spPr>
        <p:txBody>
          <a:bodyPr wrap="square" lIns="0" tIns="0" rIns="0" bIns="0" rtlCol="0">
            <a:noAutofit/>
          </a:bodyPr>
          <a:lstStyle/>
          <a:p>
            <a:endParaRPr/>
          </a:p>
        </p:txBody>
      </p:sp>
      <p:sp>
        <p:nvSpPr>
          <p:cNvPr id="818" name="object 818"/>
          <p:cNvSpPr/>
          <p:nvPr/>
        </p:nvSpPr>
        <p:spPr>
          <a:xfrm>
            <a:off x="453113" y="696383"/>
            <a:ext cx="16073" cy="13288"/>
          </a:xfrm>
          <a:custGeom>
            <a:avLst/>
            <a:gdLst/>
            <a:ahLst/>
            <a:cxnLst/>
            <a:rect l="l" t="t" r="r" b="b"/>
            <a:pathLst>
              <a:path w="16073" h="13288">
                <a:moveTo>
                  <a:pt x="13906" y="10593"/>
                </a:moveTo>
                <a:lnTo>
                  <a:pt x="14591" y="9985"/>
                </a:lnTo>
                <a:lnTo>
                  <a:pt x="15160" y="9340"/>
                </a:lnTo>
                <a:lnTo>
                  <a:pt x="15559" y="8922"/>
                </a:lnTo>
                <a:lnTo>
                  <a:pt x="16073" y="7669"/>
                </a:lnTo>
                <a:lnTo>
                  <a:pt x="15446" y="8371"/>
                </a:lnTo>
                <a:lnTo>
                  <a:pt x="12768" y="6435"/>
                </a:lnTo>
                <a:lnTo>
                  <a:pt x="10031" y="4765"/>
                </a:lnTo>
                <a:lnTo>
                  <a:pt x="7467" y="3303"/>
                </a:lnTo>
                <a:lnTo>
                  <a:pt x="7922" y="2752"/>
                </a:lnTo>
                <a:lnTo>
                  <a:pt x="8265" y="2221"/>
                </a:lnTo>
                <a:lnTo>
                  <a:pt x="8549" y="1727"/>
                </a:lnTo>
                <a:lnTo>
                  <a:pt x="8377" y="1632"/>
                </a:lnTo>
                <a:lnTo>
                  <a:pt x="8094" y="2107"/>
                </a:lnTo>
                <a:lnTo>
                  <a:pt x="7751" y="2657"/>
                </a:lnTo>
                <a:lnTo>
                  <a:pt x="7296" y="3189"/>
                </a:lnTo>
                <a:lnTo>
                  <a:pt x="5471" y="2221"/>
                </a:lnTo>
                <a:lnTo>
                  <a:pt x="3762" y="1309"/>
                </a:lnTo>
                <a:lnTo>
                  <a:pt x="2108" y="550"/>
                </a:lnTo>
                <a:lnTo>
                  <a:pt x="1482" y="284"/>
                </a:lnTo>
                <a:lnTo>
                  <a:pt x="855" y="0"/>
                </a:lnTo>
                <a:lnTo>
                  <a:pt x="684" y="227"/>
                </a:lnTo>
                <a:lnTo>
                  <a:pt x="1311" y="493"/>
                </a:lnTo>
                <a:lnTo>
                  <a:pt x="1995" y="816"/>
                </a:lnTo>
                <a:lnTo>
                  <a:pt x="3590" y="1575"/>
                </a:lnTo>
                <a:lnTo>
                  <a:pt x="5300" y="2429"/>
                </a:lnTo>
                <a:lnTo>
                  <a:pt x="7066" y="3417"/>
                </a:lnTo>
                <a:lnTo>
                  <a:pt x="6384" y="4100"/>
                </a:lnTo>
                <a:lnTo>
                  <a:pt x="5757" y="4594"/>
                </a:lnTo>
                <a:lnTo>
                  <a:pt x="5357" y="4859"/>
                </a:lnTo>
                <a:lnTo>
                  <a:pt x="4217" y="4062"/>
                </a:lnTo>
                <a:lnTo>
                  <a:pt x="3077" y="3303"/>
                </a:lnTo>
                <a:lnTo>
                  <a:pt x="1995" y="2657"/>
                </a:lnTo>
                <a:lnTo>
                  <a:pt x="968" y="2012"/>
                </a:lnTo>
                <a:lnTo>
                  <a:pt x="0" y="1404"/>
                </a:lnTo>
                <a:lnTo>
                  <a:pt x="741" y="2221"/>
                </a:lnTo>
                <a:lnTo>
                  <a:pt x="1768" y="2923"/>
                </a:lnTo>
                <a:lnTo>
                  <a:pt x="2849" y="3568"/>
                </a:lnTo>
                <a:lnTo>
                  <a:pt x="3933" y="4328"/>
                </a:lnTo>
                <a:lnTo>
                  <a:pt x="5016" y="5087"/>
                </a:lnTo>
                <a:lnTo>
                  <a:pt x="4388" y="5562"/>
                </a:lnTo>
                <a:lnTo>
                  <a:pt x="3705" y="5942"/>
                </a:lnTo>
                <a:lnTo>
                  <a:pt x="2964" y="6321"/>
                </a:lnTo>
                <a:lnTo>
                  <a:pt x="2793" y="6758"/>
                </a:lnTo>
                <a:lnTo>
                  <a:pt x="4845" y="8637"/>
                </a:lnTo>
                <a:lnTo>
                  <a:pt x="6954" y="10858"/>
                </a:lnTo>
                <a:lnTo>
                  <a:pt x="9119" y="13288"/>
                </a:lnTo>
                <a:lnTo>
                  <a:pt x="9517" y="13061"/>
                </a:lnTo>
                <a:lnTo>
                  <a:pt x="7409" y="10593"/>
                </a:lnTo>
                <a:lnTo>
                  <a:pt x="5244" y="8428"/>
                </a:lnTo>
                <a:lnTo>
                  <a:pt x="3192" y="6530"/>
                </a:lnTo>
                <a:lnTo>
                  <a:pt x="3933" y="6169"/>
                </a:lnTo>
                <a:lnTo>
                  <a:pt x="4674" y="5733"/>
                </a:lnTo>
                <a:lnTo>
                  <a:pt x="5300" y="5296"/>
                </a:lnTo>
                <a:lnTo>
                  <a:pt x="7636" y="6967"/>
                </a:lnTo>
                <a:lnTo>
                  <a:pt x="5586" y="5087"/>
                </a:lnTo>
                <a:lnTo>
                  <a:pt x="6156" y="4651"/>
                </a:lnTo>
                <a:lnTo>
                  <a:pt x="6555" y="4271"/>
                </a:lnTo>
                <a:lnTo>
                  <a:pt x="6954" y="3891"/>
                </a:lnTo>
                <a:lnTo>
                  <a:pt x="7296" y="3569"/>
                </a:lnTo>
                <a:lnTo>
                  <a:pt x="9860" y="4973"/>
                </a:lnTo>
                <a:lnTo>
                  <a:pt x="12538" y="6701"/>
                </a:lnTo>
                <a:lnTo>
                  <a:pt x="15217" y="8694"/>
                </a:lnTo>
                <a:lnTo>
                  <a:pt x="14591" y="9454"/>
                </a:lnTo>
                <a:lnTo>
                  <a:pt x="13906" y="10593"/>
                </a:lnTo>
                <a:close/>
              </a:path>
            </a:pathLst>
          </a:custGeom>
          <a:solidFill>
            <a:srgbClr val="D2DEF1"/>
          </a:solidFill>
        </p:spPr>
        <p:txBody>
          <a:bodyPr wrap="square" lIns="0" tIns="0" rIns="0" bIns="0" rtlCol="0">
            <a:noAutofit/>
          </a:bodyPr>
          <a:lstStyle/>
          <a:p>
            <a:endParaRPr/>
          </a:p>
        </p:txBody>
      </p:sp>
      <p:sp>
        <p:nvSpPr>
          <p:cNvPr id="819" name="object 819"/>
          <p:cNvSpPr/>
          <p:nvPr/>
        </p:nvSpPr>
        <p:spPr>
          <a:xfrm>
            <a:off x="470383" y="698434"/>
            <a:ext cx="8659" cy="10631"/>
          </a:xfrm>
          <a:custGeom>
            <a:avLst/>
            <a:gdLst/>
            <a:ahLst/>
            <a:cxnLst/>
            <a:rect l="l" t="t" r="r" b="b"/>
            <a:pathLst>
              <a:path w="8659" h="10631">
                <a:moveTo>
                  <a:pt x="0" y="3948"/>
                </a:moveTo>
                <a:lnTo>
                  <a:pt x="2517" y="5790"/>
                </a:lnTo>
                <a:lnTo>
                  <a:pt x="5075" y="7612"/>
                </a:lnTo>
                <a:lnTo>
                  <a:pt x="7532" y="9719"/>
                </a:lnTo>
                <a:lnTo>
                  <a:pt x="7814" y="9985"/>
                </a:lnTo>
                <a:lnTo>
                  <a:pt x="8599" y="10631"/>
                </a:lnTo>
                <a:lnTo>
                  <a:pt x="8659" y="10308"/>
                </a:lnTo>
                <a:lnTo>
                  <a:pt x="8257" y="9985"/>
                </a:lnTo>
                <a:lnTo>
                  <a:pt x="7914" y="9662"/>
                </a:lnTo>
                <a:lnTo>
                  <a:pt x="8317" y="8580"/>
                </a:lnTo>
                <a:lnTo>
                  <a:pt x="8498" y="7517"/>
                </a:lnTo>
                <a:lnTo>
                  <a:pt x="8559" y="6530"/>
                </a:lnTo>
                <a:lnTo>
                  <a:pt x="8438" y="6207"/>
                </a:lnTo>
                <a:lnTo>
                  <a:pt x="8377" y="5828"/>
                </a:lnTo>
                <a:lnTo>
                  <a:pt x="7874" y="5676"/>
                </a:lnTo>
                <a:lnTo>
                  <a:pt x="7532" y="5410"/>
                </a:lnTo>
                <a:lnTo>
                  <a:pt x="7129" y="5144"/>
                </a:lnTo>
                <a:lnTo>
                  <a:pt x="4954" y="3625"/>
                </a:lnTo>
                <a:lnTo>
                  <a:pt x="2738" y="2278"/>
                </a:lnTo>
                <a:lnTo>
                  <a:pt x="503" y="1139"/>
                </a:lnTo>
                <a:lnTo>
                  <a:pt x="503" y="759"/>
                </a:lnTo>
                <a:lnTo>
                  <a:pt x="463" y="379"/>
                </a:lnTo>
                <a:lnTo>
                  <a:pt x="402" y="0"/>
                </a:lnTo>
                <a:lnTo>
                  <a:pt x="463" y="2335"/>
                </a:lnTo>
                <a:lnTo>
                  <a:pt x="503" y="1518"/>
                </a:lnTo>
                <a:lnTo>
                  <a:pt x="2678" y="2600"/>
                </a:lnTo>
                <a:lnTo>
                  <a:pt x="4793" y="3891"/>
                </a:lnTo>
                <a:lnTo>
                  <a:pt x="6887" y="5353"/>
                </a:lnTo>
                <a:lnTo>
                  <a:pt x="7350" y="5676"/>
                </a:lnTo>
                <a:lnTo>
                  <a:pt x="7814" y="5998"/>
                </a:lnTo>
                <a:lnTo>
                  <a:pt x="8257" y="6321"/>
                </a:lnTo>
                <a:lnTo>
                  <a:pt x="8216" y="7289"/>
                </a:lnTo>
                <a:lnTo>
                  <a:pt x="8035" y="8371"/>
                </a:lnTo>
                <a:lnTo>
                  <a:pt x="7632" y="9397"/>
                </a:lnTo>
                <a:lnTo>
                  <a:pt x="5195" y="7346"/>
                </a:lnTo>
                <a:lnTo>
                  <a:pt x="2557" y="5505"/>
                </a:lnTo>
                <a:lnTo>
                  <a:pt x="0" y="3948"/>
                </a:lnTo>
                <a:close/>
              </a:path>
            </a:pathLst>
          </a:custGeom>
          <a:solidFill>
            <a:srgbClr val="D2DEF1"/>
          </a:solidFill>
        </p:spPr>
        <p:txBody>
          <a:bodyPr wrap="square" lIns="0" tIns="0" rIns="0" bIns="0" rtlCol="0">
            <a:noAutofit/>
          </a:bodyPr>
          <a:lstStyle/>
          <a:p>
            <a:endParaRPr/>
          </a:p>
        </p:txBody>
      </p:sp>
      <p:sp>
        <p:nvSpPr>
          <p:cNvPr id="820" name="object 820"/>
          <p:cNvSpPr/>
          <p:nvPr/>
        </p:nvSpPr>
        <p:spPr>
          <a:xfrm>
            <a:off x="441602" y="692245"/>
            <a:ext cx="8833" cy="5923"/>
          </a:xfrm>
          <a:custGeom>
            <a:avLst/>
            <a:gdLst/>
            <a:ahLst/>
            <a:cxnLst/>
            <a:rect l="l" t="t" r="r" b="b"/>
            <a:pathLst>
              <a:path w="8833" h="5923">
                <a:moveTo>
                  <a:pt x="0" y="0"/>
                </a:moveTo>
                <a:lnTo>
                  <a:pt x="968" y="645"/>
                </a:lnTo>
                <a:lnTo>
                  <a:pt x="4160" y="2524"/>
                </a:lnTo>
                <a:lnTo>
                  <a:pt x="8490" y="5923"/>
                </a:lnTo>
                <a:lnTo>
                  <a:pt x="8833" y="5771"/>
                </a:lnTo>
                <a:lnTo>
                  <a:pt x="4444" y="2410"/>
                </a:lnTo>
                <a:lnTo>
                  <a:pt x="1196" y="588"/>
                </a:lnTo>
                <a:lnTo>
                  <a:pt x="0" y="0"/>
                </a:lnTo>
                <a:close/>
              </a:path>
            </a:pathLst>
          </a:custGeom>
          <a:solidFill>
            <a:srgbClr val="D2DEF1"/>
          </a:solidFill>
        </p:spPr>
        <p:txBody>
          <a:bodyPr wrap="square" lIns="0" tIns="0" rIns="0" bIns="0" rtlCol="0">
            <a:noAutofit/>
          </a:bodyPr>
          <a:lstStyle/>
          <a:p>
            <a:endParaRPr/>
          </a:p>
        </p:txBody>
      </p:sp>
      <p:sp>
        <p:nvSpPr>
          <p:cNvPr id="821" name="object 821"/>
          <p:cNvSpPr/>
          <p:nvPr/>
        </p:nvSpPr>
        <p:spPr>
          <a:xfrm>
            <a:off x="435161" y="687369"/>
            <a:ext cx="3590" cy="926"/>
          </a:xfrm>
          <a:custGeom>
            <a:avLst/>
            <a:gdLst/>
            <a:ahLst/>
            <a:cxnLst/>
            <a:rect l="l" t="t" r="r" b="b"/>
            <a:pathLst>
              <a:path w="3590" h="926">
                <a:moveTo>
                  <a:pt x="3590" y="869"/>
                </a:moveTo>
                <a:lnTo>
                  <a:pt x="2962" y="338"/>
                </a:lnTo>
                <a:lnTo>
                  <a:pt x="2678" y="72"/>
                </a:lnTo>
                <a:lnTo>
                  <a:pt x="3133" y="15"/>
                </a:lnTo>
                <a:lnTo>
                  <a:pt x="2962" y="15"/>
                </a:lnTo>
                <a:lnTo>
                  <a:pt x="1993" y="72"/>
                </a:lnTo>
                <a:lnTo>
                  <a:pt x="968" y="110"/>
                </a:lnTo>
                <a:lnTo>
                  <a:pt x="455" y="224"/>
                </a:lnTo>
                <a:lnTo>
                  <a:pt x="0" y="224"/>
                </a:lnTo>
                <a:lnTo>
                  <a:pt x="171" y="547"/>
                </a:lnTo>
                <a:lnTo>
                  <a:pt x="853" y="869"/>
                </a:lnTo>
                <a:lnTo>
                  <a:pt x="1311" y="926"/>
                </a:lnTo>
                <a:lnTo>
                  <a:pt x="741" y="604"/>
                </a:lnTo>
                <a:lnTo>
                  <a:pt x="511" y="433"/>
                </a:lnTo>
                <a:lnTo>
                  <a:pt x="1081" y="338"/>
                </a:lnTo>
                <a:lnTo>
                  <a:pt x="1766" y="224"/>
                </a:lnTo>
                <a:lnTo>
                  <a:pt x="2392" y="110"/>
                </a:lnTo>
                <a:lnTo>
                  <a:pt x="3077" y="717"/>
                </a:lnTo>
                <a:lnTo>
                  <a:pt x="3590" y="869"/>
                </a:lnTo>
                <a:close/>
              </a:path>
            </a:pathLst>
          </a:custGeom>
          <a:solidFill>
            <a:srgbClr val="D2DEF1"/>
          </a:solidFill>
        </p:spPr>
        <p:txBody>
          <a:bodyPr wrap="square" lIns="0" tIns="0" rIns="0" bIns="0" rtlCol="0">
            <a:noAutofit/>
          </a:bodyPr>
          <a:lstStyle/>
          <a:p>
            <a:endParaRPr/>
          </a:p>
        </p:txBody>
      </p:sp>
      <p:sp>
        <p:nvSpPr>
          <p:cNvPr id="822" name="object 822"/>
          <p:cNvSpPr/>
          <p:nvPr/>
        </p:nvSpPr>
        <p:spPr>
          <a:xfrm>
            <a:off x="435673" y="695852"/>
            <a:ext cx="3363" cy="9548"/>
          </a:xfrm>
          <a:custGeom>
            <a:avLst/>
            <a:gdLst/>
            <a:ahLst/>
            <a:cxnLst/>
            <a:rect l="l" t="t" r="r" b="b"/>
            <a:pathLst>
              <a:path w="3363" h="9548">
                <a:moveTo>
                  <a:pt x="114" y="3512"/>
                </a:moveTo>
                <a:lnTo>
                  <a:pt x="513" y="3891"/>
                </a:lnTo>
                <a:lnTo>
                  <a:pt x="1083" y="3986"/>
                </a:lnTo>
                <a:lnTo>
                  <a:pt x="1653" y="4043"/>
                </a:lnTo>
                <a:lnTo>
                  <a:pt x="970" y="5676"/>
                </a:lnTo>
                <a:lnTo>
                  <a:pt x="285" y="7441"/>
                </a:lnTo>
                <a:lnTo>
                  <a:pt x="0" y="9548"/>
                </a:lnTo>
                <a:lnTo>
                  <a:pt x="741" y="7555"/>
                </a:lnTo>
                <a:lnTo>
                  <a:pt x="1425" y="5714"/>
                </a:lnTo>
                <a:lnTo>
                  <a:pt x="2052" y="4100"/>
                </a:lnTo>
                <a:lnTo>
                  <a:pt x="3363" y="0"/>
                </a:lnTo>
                <a:lnTo>
                  <a:pt x="1768" y="3777"/>
                </a:lnTo>
                <a:lnTo>
                  <a:pt x="1198" y="3720"/>
                </a:lnTo>
                <a:lnTo>
                  <a:pt x="684" y="3606"/>
                </a:lnTo>
                <a:lnTo>
                  <a:pt x="114" y="3512"/>
                </a:lnTo>
                <a:close/>
              </a:path>
            </a:pathLst>
          </a:custGeom>
          <a:solidFill>
            <a:srgbClr val="D2DEF1"/>
          </a:solidFill>
        </p:spPr>
        <p:txBody>
          <a:bodyPr wrap="square" lIns="0" tIns="0" rIns="0" bIns="0" rtlCol="0">
            <a:noAutofit/>
          </a:bodyPr>
          <a:lstStyle/>
          <a:p>
            <a:endParaRPr/>
          </a:p>
        </p:txBody>
      </p:sp>
      <p:sp>
        <p:nvSpPr>
          <p:cNvPr id="823" name="object 823"/>
          <p:cNvSpPr/>
          <p:nvPr/>
        </p:nvSpPr>
        <p:spPr>
          <a:xfrm>
            <a:off x="428094" y="692188"/>
            <a:ext cx="12993" cy="27625"/>
          </a:xfrm>
          <a:custGeom>
            <a:avLst/>
            <a:gdLst/>
            <a:ahLst/>
            <a:cxnLst/>
            <a:rect l="l" t="t" r="r" b="b"/>
            <a:pathLst>
              <a:path w="12993" h="27625">
                <a:moveTo>
                  <a:pt x="4273" y="12624"/>
                </a:moveTo>
                <a:lnTo>
                  <a:pt x="5413" y="10687"/>
                </a:lnTo>
                <a:lnTo>
                  <a:pt x="6553" y="8960"/>
                </a:lnTo>
                <a:lnTo>
                  <a:pt x="7522" y="7384"/>
                </a:lnTo>
                <a:lnTo>
                  <a:pt x="8092" y="7555"/>
                </a:lnTo>
                <a:lnTo>
                  <a:pt x="7693" y="7175"/>
                </a:lnTo>
                <a:lnTo>
                  <a:pt x="10200" y="3493"/>
                </a:lnTo>
                <a:lnTo>
                  <a:pt x="12081" y="1120"/>
                </a:lnTo>
                <a:lnTo>
                  <a:pt x="12766" y="208"/>
                </a:lnTo>
                <a:lnTo>
                  <a:pt x="12252" y="1177"/>
                </a:lnTo>
                <a:lnTo>
                  <a:pt x="10941" y="3663"/>
                </a:lnTo>
                <a:lnTo>
                  <a:pt x="9745" y="7498"/>
                </a:lnTo>
                <a:lnTo>
                  <a:pt x="11455" y="3341"/>
                </a:lnTo>
                <a:lnTo>
                  <a:pt x="12707" y="702"/>
                </a:lnTo>
                <a:lnTo>
                  <a:pt x="12993" y="0"/>
                </a:lnTo>
                <a:lnTo>
                  <a:pt x="12196" y="702"/>
                </a:lnTo>
                <a:lnTo>
                  <a:pt x="10087" y="3132"/>
                </a:lnTo>
                <a:lnTo>
                  <a:pt x="7350" y="7062"/>
                </a:lnTo>
                <a:lnTo>
                  <a:pt x="6780" y="6948"/>
                </a:lnTo>
                <a:lnTo>
                  <a:pt x="6210" y="6796"/>
                </a:lnTo>
                <a:lnTo>
                  <a:pt x="5641" y="6587"/>
                </a:lnTo>
                <a:lnTo>
                  <a:pt x="9346" y="2847"/>
                </a:lnTo>
                <a:lnTo>
                  <a:pt x="12081" y="702"/>
                </a:lnTo>
                <a:lnTo>
                  <a:pt x="12651" y="94"/>
                </a:lnTo>
                <a:lnTo>
                  <a:pt x="11682" y="759"/>
                </a:lnTo>
                <a:lnTo>
                  <a:pt x="8889" y="2847"/>
                </a:lnTo>
                <a:lnTo>
                  <a:pt x="5298" y="6473"/>
                </a:lnTo>
                <a:lnTo>
                  <a:pt x="4787" y="6302"/>
                </a:lnTo>
                <a:lnTo>
                  <a:pt x="4329" y="6093"/>
                </a:lnTo>
                <a:lnTo>
                  <a:pt x="3874" y="5885"/>
                </a:lnTo>
                <a:lnTo>
                  <a:pt x="3703" y="6036"/>
                </a:lnTo>
                <a:lnTo>
                  <a:pt x="4102" y="6245"/>
                </a:lnTo>
                <a:lnTo>
                  <a:pt x="4559" y="6473"/>
                </a:lnTo>
                <a:lnTo>
                  <a:pt x="5071" y="6682"/>
                </a:lnTo>
                <a:lnTo>
                  <a:pt x="3874" y="7821"/>
                </a:lnTo>
                <a:lnTo>
                  <a:pt x="2620" y="9169"/>
                </a:lnTo>
                <a:lnTo>
                  <a:pt x="1423" y="11162"/>
                </a:lnTo>
                <a:lnTo>
                  <a:pt x="1651" y="10896"/>
                </a:lnTo>
                <a:lnTo>
                  <a:pt x="3018" y="9378"/>
                </a:lnTo>
                <a:lnTo>
                  <a:pt x="4273" y="8030"/>
                </a:lnTo>
                <a:lnTo>
                  <a:pt x="5469" y="6796"/>
                </a:lnTo>
                <a:lnTo>
                  <a:pt x="5983" y="7005"/>
                </a:lnTo>
                <a:lnTo>
                  <a:pt x="6553" y="7175"/>
                </a:lnTo>
                <a:lnTo>
                  <a:pt x="7179" y="7327"/>
                </a:lnTo>
                <a:lnTo>
                  <a:pt x="6154" y="8789"/>
                </a:lnTo>
                <a:lnTo>
                  <a:pt x="5014" y="10460"/>
                </a:lnTo>
                <a:lnTo>
                  <a:pt x="4046" y="12947"/>
                </a:lnTo>
                <a:lnTo>
                  <a:pt x="5014" y="13155"/>
                </a:lnTo>
                <a:lnTo>
                  <a:pt x="5983" y="13326"/>
                </a:lnTo>
                <a:lnTo>
                  <a:pt x="6952" y="13478"/>
                </a:lnTo>
                <a:lnTo>
                  <a:pt x="6098" y="15813"/>
                </a:lnTo>
                <a:lnTo>
                  <a:pt x="5242" y="18338"/>
                </a:lnTo>
                <a:lnTo>
                  <a:pt x="4329" y="21095"/>
                </a:lnTo>
                <a:lnTo>
                  <a:pt x="2849" y="20880"/>
                </a:lnTo>
                <a:lnTo>
                  <a:pt x="1423" y="20609"/>
                </a:lnTo>
                <a:lnTo>
                  <a:pt x="0" y="20286"/>
                </a:lnTo>
                <a:lnTo>
                  <a:pt x="1252" y="21041"/>
                </a:lnTo>
                <a:lnTo>
                  <a:pt x="2734" y="21311"/>
                </a:lnTo>
                <a:lnTo>
                  <a:pt x="4217" y="21581"/>
                </a:lnTo>
                <a:lnTo>
                  <a:pt x="4843" y="21636"/>
                </a:lnTo>
                <a:lnTo>
                  <a:pt x="6438" y="21850"/>
                </a:lnTo>
                <a:lnTo>
                  <a:pt x="8035" y="22013"/>
                </a:lnTo>
                <a:lnTo>
                  <a:pt x="9689" y="22120"/>
                </a:lnTo>
                <a:lnTo>
                  <a:pt x="9801" y="27625"/>
                </a:lnTo>
                <a:lnTo>
                  <a:pt x="10087" y="24764"/>
                </a:lnTo>
                <a:lnTo>
                  <a:pt x="10371" y="22120"/>
                </a:lnTo>
                <a:lnTo>
                  <a:pt x="10998" y="22175"/>
                </a:lnTo>
                <a:lnTo>
                  <a:pt x="11284" y="21742"/>
                </a:lnTo>
                <a:lnTo>
                  <a:pt x="10714" y="21689"/>
                </a:lnTo>
                <a:lnTo>
                  <a:pt x="10428" y="21689"/>
                </a:lnTo>
                <a:lnTo>
                  <a:pt x="10714" y="18889"/>
                </a:lnTo>
                <a:lnTo>
                  <a:pt x="10998" y="16231"/>
                </a:lnTo>
                <a:lnTo>
                  <a:pt x="10770" y="13858"/>
                </a:lnTo>
                <a:lnTo>
                  <a:pt x="10428" y="16231"/>
                </a:lnTo>
                <a:lnTo>
                  <a:pt x="10087" y="18832"/>
                </a:lnTo>
                <a:lnTo>
                  <a:pt x="9745" y="21689"/>
                </a:lnTo>
                <a:lnTo>
                  <a:pt x="8148" y="21581"/>
                </a:lnTo>
                <a:lnTo>
                  <a:pt x="6496" y="21419"/>
                </a:lnTo>
                <a:lnTo>
                  <a:pt x="4958" y="21203"/>
                </a:lnTo>
                <a:lnTo>
                  <a:pt x="5812" y="18452"/>
                </a:lnTo>
                <a:lnTo>
                  <a:pt x="6668" y="15851"/>
                </a:lnTo>
                <a:lnTo>
                  <a:pt x="7465" y="13535"/>
                </a:lnTo>
                <a:lnTo>
                  <a:pt x="7864" y="11105"/>
                </a:lnTo>
                <a:lnTo>
                  <a:pt x="7066" y="13155"/>
                </a:lnTo>
                <a:lnTo>
                  <a:pt x="6098" y="13004"/>
                </a:lnTo>
                <a:lnTo>
                  <a:pt x="5185" y="12833"/>
                </a:lnTo>
                <a:lnTo>
                  <a:pt x="4273" y="12624"/>
                </a:lnTo>
                <a:close/>
              </a:path>
            </a:pathLst>
          </a:custGeom>
          <a:solidFill>
            <a:srgbClr val="D2DEF1"/>
          </a:solidFill>
        </p:spPr>
        <p:txBody>
          <a:bodyPr wrap="square" lIns="0" tIns="0" rIns="0" bIns="0" rtlCol="0">
            <a:noAutofit/>
          </a:bodyPr>
          <a:lstStyle/>
          <a:p>
            <a:endParaRPr/>
          </a:p>
        </p:txBody>
      </p:sp>
      <p:sp>
        <p:nvSpPr>
          <p:cNvPr id="824" name="object 824"/>
          <p:cNvSpPr/>
          <p:nvPr/>
        </p:nvSpPr>
        <p:spPr>
          <a:xfrm>
            <a:off x="421881" y="689435"/>
            <a:ext cx="14077" cy="1822"/>
          </a:xfrm>
          <a:custGeom>
            <a:avLst/>
            <a:gdLst/>
            <a:ahLst/>
            <a:cxnLst/>
            <a:rect l="l" t="t" r="r" b="b"/>
            <a:pathLst>
              <a:path w="14077" h="1822">
                <a:moveTo>
                  <a:pt x="6952" y="1822"/>
                </a:moveTo>
                <a:lnTo>
                  <a:pt x="7123" y="1822"/>
                </a:lnTo>
                <a:lnTo>
                  <a:pt x="7636" y="1233"/>
                </a:lnTo>
                <a:lnTo>
                  <a:pt x="7922" y="968"/>
                </a:lnTo>
                <a:lnTo>
                  <a:pt x="14077" y="1177"/>
                </a:lnTo>
                <a:lnTo>
                  <a:pt x="8206" y="759"/>
                </a:lnTo>
                <a:lnTo>
                  <a:pt x="8720" y="417"/>
                </a:lnTo>
                <a:lnTo>
                  <a:pt x="8549" y="0"/>
                </a:lnTo>
                <a:lnTo>
                  <a:pt x="8377" y="417"/>
                </a:lnTo>
                <a:lnTo>
                  <a:pt x="7979" y="759"/>
                </a:lnTo>
                <a:lnTo>
                  <a:pt x="6553" y="702"/>
                </a:lnTo>
                <a:lnTo>
                  <a:pt x="5073" y="702"/>
                </a:lnTo>
                <a:lnTo>
                  <a:pt x="3476" y="797"/>
                </a:lnTo>
                <a:lnTo>
                  <a:pt x="2678" y="854"/>
                </a:lnTo>
                <a:lnTo>
                  <a:pt x="1881" y="911"/>
                </a:lnTo>
                <a:lnTo>
                  <a:pt x="1083" y="968"/>
                </a:lnTo>
                <a:lnTo>
                  <a:pt x="626" y="1025"/>
                </a:lnTo>
                <a:lnTo>
                  <a:pt x="0" y="1290"/>
                </a:lnTo>
                <a:lnTo>
                  <a:pt x="626" y="1290"/>
                </a:lnTo>
                <a:lnTo>
                  <a:pt x="797" y="1233"/>
                </a:lnTo>
                <a:lnTo>
                  <a:pt x="1653" y="1120"/>
                </a:lnTo>
                <a:lnTo>
                  <a:pt x="2563" y="1082"/>
                </a:lnTo>
                <a:lnTo>
                  <a:pt x="3476" y="1025"/>
                </a:lnTo>
                <a:lnTo>
                  <a:pt x="4958" y="968"/>
                </a:lnTo>
                <a:lnTo>
                  <a:pt x="7693" y="968"/>
                </a:lnTo>
                <a:lnTo>
                  <a:pt x="7123" y="1556"/>
                </a:lnTo>
                <a:lnTo>
                  <a:pt x="6952" y="1822"/>
                </a:lnTo>
                <a:close/>
              </a:path>
            </a:pathLst>
          </a:custGeom>
          <a:solidFill>
            <a:srgbClr val="D2DEF1"/>
          </a:solidFill>
        </p:spPr>
        <p:txBody>
          <a:bodyPr wrap="square" lIns="0" tIns="0" rIns="0" bIns="0" rtlCol="0">
            <a:noAutofit/>
          </a:bodyPr>
          <a:lstStyle/>
          <a:p>
            <a:endParaRPr/>
          </a:p>
        </p:txBody>
      </p:sp>
      <p:sp>
        <p:nvSpPr>
          <p:cNvPr id="825" name="object 825"/>
          <p:cNvSpPr/>
          <p:nvPr/>
        </p:nvSpPr>
        <p:spPr>
          <a:xfrm>
            <a:off x="435959" y="690024"/>
            <a:ext cx="4901" cy="1898"/>
          </a:xfrm>
          <a:custGeom>
            <a:avLst/>
            <a:gdLst/>
            <a:ahLst/>
            <a:cxnLst/>
            <a:rect l="l" t="t" r="r" b="b"/>
            <a:pathLst>
              <a:path w="4901" h="1898">
                <a:moveTo>
                  <a:pt x="3762" y="1461"/>
                </a:moveTo>
                <a:lnTo>
                  <a:pt x="4901" y="1898"/>
                </a:lnTo>
                <a:lnTo>
                  <a:pt x="4730" y="1727"/>
                </a:lnTo>
                <a:lnTo>
                  <a:pt x="3476" y="1195"/>
                </a:lnTo>
                <a:lnTo>
                  <a:pt x="0" y="0"/>
                </a:lnTo>
                <a:lnTo>
                  <a:pt x="0" y="170"/>
                </a:lnTo>
                <a:lnTo>
                  <a:pt x="3762" y="1461"/>
                </a:lnTo>
                <a:close/>
              </a:path>
            </a:pathLst>
          </a:custGeom>
          <a:solidFill>
            <a:srgbClr val="D2DEF1"/>
          </a:solidFill>
        </p:spPr>
        <p:txBody>
          <a:bodyPr wrap="square" lIns="0" tIns="0" rIns="0" bIns="0" rtlCol="0">
            <a:noAutofit/>
          </a:bodyPr>
          <a:lstStyle/>
          <a:p>
            <a:endParaRPr/>
          </a:p>
        </p:txBody>
      </p:sp>
      <p:sp>
        <p:nvSpPr>
          <p:cNvPr id="826" name="object 826"/>
          <p:cNvSpPr/>
          <p:nvPr/>
        </p:nvSpPr>
        <p:spPr>
          <a:xfrm>
            <a:off x="416125" y="701186"/>
            <a:ext cx="7409" cy="5941"/>
          </a:xfrm>
          <a:custGeom>
            <a:avLst/>
            <a:gdLst/>
            <a:ahLst/>
            <a:cxnLst/>
            <a:rect l="l" t="t" r="r" b="b"/>
            <a:pathLst>
              <a:path w="7409" h="5941">
                <a:moveTo>
                  <a:pt x="7409" y="227"/>
                </a:moveTo>
                <a:lnTo>
                  <a:pt x="7123" y="0"/>
                </a:lnTo>
                <a:lnTo>
                  <a:pt x="4728" y="1632"/>
                </a:lnTo>
                <a:lnTo>
                  <a:pt x="2221" y="3512"/>
                </a:lnTo>
                <a:lnTo>
                  <a:pt x="0" y="5941"/>
                </a:lnTo>
                <a:lnTo>
                  <a:pt x="2507" y="3777"/>
                </a:lnTo>
                <a:lnTo>
                  <a:pt x="5014" y="1841"/>
                </a:lnTo>
                <a:lnTo>
                  <a:pt x="7409" y="227"/>
                </a:lnTo>
                <a:close/>
              </a:path>
            </a:pathLst>
          </a:custGeom>
          <a:solidFill>
            <a:srgbClr val="D2DEF1"/>
          </a:solidFill>
        </p:spPr>
        <p:txBody>
          <a:bodyPr wrap="square" lIns="0" tIns="0" rIns="0" bIns="0" rtlCol="0">
            <a:noAutofit/>
          </a:bodyPr>
          <a:lstStyle/>
          <a:p>
            <a:endParaRPr/>
          </a:p>
        </p:txBody>
      </p:sp>
      <p:sp>
        <p:nvSpPr>
          <p:cNvPr id="827" name="object 827"/>
          <p:cNvSpPr/>
          <p:nvPr/>
        </p:nvSpPr>
        <p:spPr>
          <a:xfrm>
            <a:off x="409171" y="707185"/>
            <a:ext cx="6668" cy="6853"/>
          </a:xfrm>
          <a:custGeom>
            <a:avLst/>
            <a:gdLst/>
            <a:ahLst/>
            <a:cxnLst/>
            <a:rect l="l" t="t" r="r" b="b"/>
            <a:pathLst>
              <a:path w="6668" h="6853">
                <a:moveTo>
                  <a:pt x="6668" y="208"/>
                </a:moveTo>
                <a:lnTo>
                  <a:pt x="6325" y="0"/>
                </a:lnTo>
                <a:lnTo>
                  <a:pt x="4046" y="1936"/>
                </a:lnTo>
                <a:lnTo>
                  <a:pt x="1824" y="4157"/>
                </a:lnTo>
                <a:lnTo>
                  <a:pt x="0" y="6853"/>
                </a:lnTo>
                <a:lnTo>
                  <a:pt x="2164" y="4423"/>
                </a:lnTo>
                <a:lnTo>
                  <a:pt x="4388" y="2221"/>
                </a:lnTo>
                <a:lnTo>
                  <a:pt x="6668" y="208"/>
                </a:lnTo>
                <a:close/>
              </a:path>
            </a:pathLst>
          </a:custGeom>
          <a:solidFill>
            <a:srgbClr val="D2DEF1"/>
          </a:solidFill>
        </p:spPr>
        <p:txBody>
          <a:bodyPr wrap="square" lIns="0" tIns="0" rIns="0" bIns="0" rtlCol="0">
            <a:noAutofit/>
          </a:bodyPr>
          <a:lstStyle/>
          <a:p>
            <a:endParaRPr/>
          </a:p>
        </p:txBody>
      </p:sp>
      <p:sp>
        <p:nvSpPr>
          <p:cNvPr id="828" name="object 828"/>
          <p:cNvSpPr/>
          <p:nvPr/>
        </p:nvSpPr>
        <p:spPr>
          <a:xfrm>
            <a:off x="402104" y="692833"/>
            <a:ext cx="32714" cy="18186"/>
          </a:xfrm>
          <a:custGeom>
            <a:avLst/>
            <a:gdLst/>
            <a:ahLst/>
            <a:cxnLst/>
            <a:rect l="l" t="t" r="r" b="b"/>
            <a:pathLst>
              <a:path w="32714" h="18186">
                <a:moveTo>
                  <a:pt x="1252" y="12738"/>
                </a:moveTo>
                <a:lnTo>
                  <a:pt x="1367" y="13763"/>
                </a:lnTo>
                <a:lnTo>
                  <a:pt x="1709" y="14788"/>
                </a:lnTo>
                <a:lnTo>
                  <a:pt x="1139" y="15376"/>
                </a:lnTo>
                <a:lnTo>
                  <a:pt x="569" y="15908"/>
                </a:lnTo>
                <a:lnTo>
                  <a:pt x="0" y="16459"/>
                </a:lnTo>
                <a:lnTo>
                  <a:pt x="0" y="16838"/>
                </a:lnTo>
                <a:lnTo>
                  <a:pt x="626" y="16288"/>
                </a:lnTo>
                <a:lnTo>
                  <a:pt x="1252" y="15756"/>
                </a:lnTo>
                <a:lnTo>
                  <a:pt x="1881" y="15206"/>
                </a:lnTo>
                <a:lnTo>
                  <a:pt x="2221" y="16231"/>
                </a:lnTo>
                <a:lnTo>
                  <a:pt x="2791" y="17218"/>
                </a:lnTo>
                <a:lnTo>
                  <a:pt x="3476" y="18186"/>
                </a:lnTo>
                <a:lnTo>
                  <a:pt x="3818" y="17863"/>
                </a:lnTo>
                <a:lnTo>
                  <a:pt x="3077" y="16933"/>
                </a:lnTo>
                <a:lnTo>
                  <a:pt x="2563" y="15965"/>
                </a:lnTo>
                <a:lnTo>
                  <a:pt x="2164" y="14940"/>
                </a:lnTo>
                <a:lnTo>
                  <a:pt x="4672" y="12890"/>
                </a:lnTo>
                <a:lnTo>
                  <a:pt x="7238" y="11105"/>
                </a:lnTo>
                <a:lnTo>
                  <a:pt x="9801" y="9548"/>
                </a:lnTo>
                <a:lnTo>
                  <a:pt x="9973" y="10042"/>
                </a:lnTo>
                <a:lnTo>
                  <a:pt x="10259" y="10687"/>
                </a:lnTo>
                <a:lnTo>
                  <a:pt x="10657" y="11276"/>
                </a:lnTo>
                <a:lnTo>
                  <a:pt x="11056" y="11864"/>
                </a:lnTo>
                <a:lnTo>
                  <a:pt x="8605" y="13649"/>
                </a:lnTo>
                <a:lnTo>
                  <a:pt x="6154" y="15642"/>
                </a:lnTo>
                <a:lnTo>
                  <a:pt x="4046" y="18186"/>
                </a:lnTo>
                <a:lnTo>
                  <a:pt x="6382" y="15908"/>
                </a:lnTo>
                <a:lnTo>
                  <a:pt x="8833" y="13915"/>
                </a:lnTo>
                <a:lnTo>
                  <a:pt x="11284" y="12130"/>
                </a:lnTo>
                <a:lnTo>
                  <a:pt x="11854" y="12947"/>
                </a:lnTo>
                <a:lnTo>
                  <a:pt x="11398" y="11656"/>
                </a:lnTo>
                <a:lnTo>
                  <a:pt x="11000" y="11105"/>
                </a:lnTo>
                <a:lnTo>
                  <a:pt x="10601" y="10517"/>
                </a:lnTo>
                <a:lnTo>
                  <a:pt x="10371" y="9928"/>
                </a:lnTo>
                <a:lnTo>
                  <a:pt x="10200" y="9548"/>
                </a:lnTo>
                <a:lnTo>
                  <a:pt x="10144" y="9378"/>
                </a:lnTo>
                <a:lnTo>
                  <a:pt x="12993" y="7650"/>
                </a:lnTo>
                <a:lnTo>
                  <a:pt x="15843" y="6264"/>
                </a:lnTo>
                <a:lnTo>
                  <a:pt x="18522" y="5125"/>
                </a:lnTo>
                <a:lnTo>
                  <a:pt x="18693" y="5562"/>
                </a:lnTo>
                <a:lnTo>
                  <a:pt x="19035" y="6093"/>
                </a:lnTo>
                <a:lnTo>
                  <a:pt x="19434" y="6625"/>
                </a:lnTo>
                <a:lnTo>
                  <a:pt x="16812" y="8030"/>
                </a:lnTo>
                <a:lnTo>
                  <a:pt x="14133" y="9719"/>
                </a:lnTo>
                <a:lnTo>
                  <a:pt x="11570" y="11921"/>
                </a:lnTo>
                <a:lnTo>
                  <a:pt x="14305" y="9985"/>
                </a:lnTo>
                <a:lnTo>
                  <a:pt x="17039" y="8314"/>
                </a:lnTo>
                <a:lnTo>
                  <a:pt x="19605" y="6910"/>
                </a:lnTo>
                <a:lnTo>
                  <a:pt x="20004" y="7384"/>
                </a:lnTo>
                <a:lnTo>
                  <a:pt x="19605" y="6587"/>
                </a:lnTo>
                <a:lnTo>
                  <a:pt x="19206" y="6036"/>
                </a:lnTo>
                <a:lnTo>
                  <a:pt x="18864" y="5505"/>
                </a:lnTo>
                <a:lnTo>
                  <a:pt x="18637" y="5011"/>
                </a:lnTo>
                <a:lnTo>
                  <a:pt x="20574" y="4214"/>
                </a:lnTo>
                <a:lnTo>
                  <a:pt x="22455" y="3512"/>
                </a:lnTo>
                <a:lnTo>
                  <a:pt x="24165" y="2904"/>
                </a:lnTo>
                <a:lnTo>
                  <a:pt x="24850" y="2638"/>
                </a:lnTo>
                <a:lnTo>
                  <a:pt x="25532" y="2429"/>
                </a:lnTo>
                <a:lnTo>
                  <a:pt x="26217" y="2202"/>
                </a:lnTo>
                <a:lnTo>
                  <a:pt x="26501" y="2847"/>
                </a:lnTo>
                <a:lnTo>
                  <a:pt x="26787" y="3189"/>
                </a:lnTo>
                <a:lnTo>
                  <a:pt x="26217" y="3398"/>
                </a:lnTo>
                <a:lnTo>
                  <a:pt x="25703" y="3606"/>
                </a:lnTo>
                <a:lnTo>
                  <a:pt x="25133" y="3891"/>
                </a:lnTo>
                <a:lnTo>
                  <a:pt x="23424" y="4632"/>
                </a:lnTo>
                <a:lnTo>
                  <a:pt x="21543" y="5505"/>
                </a:lnTo>
                <a:lnTo>
                  <a:pt x="19833" y="6796"/>
                </a:lnTo>
                <a:lnTo>
                  <a:pt x="21714" y="5771"/>
                </a:lnTo>
                <a:lnTo>
                  <a:pt x="23538" y="4859"/>
                </a:lnTo>
                <a:lnTo>
                  <a:pt x="25248" y="4100"/>
                </a:lnTo>
                <a:lnTo>
                  <a:pt x="25818" y="3834"/>
                </a:lnTo>
                <a:lnTo>
                  <a:pt x="26388" y="3606"/>
                </a:lnTo>
                <a:lnTo>
                  <a:pt x="26900" y="3398"/>
                </a:lnTo>
                <a:lnTo>
                  <a:pt x="26900" y="3132"/>
                </a:lnTo>
                <a:lnTo>
                  <a:pt x="26501" y="2486"/>
                </a:lnTo>
                <a:lnTo>
                  <a:pt x="26330" y="2202"/>
                </a:lnTo>
                <a:lnTo>
                  <a:pt x="32714" y="0"/>
                </a:lnTo>
                <a:lnTo>
                  <a:pt x="26273" y="1993"/>
                </a:lnTo>
                <a:lnTo>
                  <a:pt x="26102" y="1613"/>
                </a:lnTo>
                <a:lnTo>
                  <a:pt x="25989" y="1082"/>
                </a:lnTo>
                <a:lnTo>
                  <a:pt x="25989" y="1613"/>
                </a:lnTo>
                <a:lnTo>
                  <a:pt x="26159" y="2050"/>
                </a:lnTo>
                <a:lnTo>
                  <a:pt x="25476" y="2259"/>
                </a:lnTo>
                <a:lnTo>
                  <a:pt x="24791" y="2486"/>
                </a:lnTo>
                <a:lnTo>
                  <a:pt x="24050" y="2695"/>
                </a:lnTo>
                <a:lnTo>
                  <a:pt x="22340" y="3284"/>
                </a:lnTo>
                <a:lnTo>
                  <a:pt x="20518" y="3986"/>
                </a:lnTo>
                <a:lnTo>
                  <a:pt x="18580" y="4802"/>
                </a:lnTo>
                <a:lnTo>
                  <a:pt x="18294" y="4157"/>
                </a:lnTo>
                <a:lnTo>
                  <a:pt x="18123" y="3606"/>
                </a:lnTo>
                <a:lnTo>
                  <a:pt x="18067" y="3227"/>
                </a:lnTo>
                <a:lnTo>
                  <a:pt x="18067" y="3606"/>
                </a:lnTo>
                <a:lnTo>
                  <a:pt x="18123" y="4214"/>
                </a:lnTo>
                <a:lnTo>
                  <a:pt x="18409" y="4859"/>
                </a:lnTo>
                <a:lnTo>
                  <a:pt x="15730" y="5979"/>
                </a:lnTo>
                <a:lnTo>
                  <a:pt x="12881" y="7384"/>
                </a:lnTo>
                <a:lnTo>
                  <a:pt x="10031" y="9055"/>
                </a:lnTo>
                <a:lnTo>
                  <a:pt x="9745" y="8314"/>
                </a:lnTo>
                <a:lnTo>
                  <a:pt x="9689" y="7498"/>
                </a:lnTo>
                <a:lnTo>
                  <a:pt x="9689" y="9283"/>
                </a:lnTo>
                <a:lnTo>
                  <a:pt x="7123" y="10839"/>
                </a:lnTo>
                <a:lnTo>
                  <a:pt x="4559" y="12567"/>
                </a:lnTo>
                <a:lnTo>
                  <a:pt x="2052" y="14617"/>
                </a:lnTo>
                <a:lnTo>
                  <a:pt x="1709" y="13535"/>
                </a:lnTo>
                <a:lnTo>
                  <a:pt x="1595" y="12510"/>
                </a:lnTo>
                <a:lnTo>
                  <a:pt x="1595" y="9055"/>
                </a:lnTo>
                <a:lnTo>
                  <a:pt x="1423" y="9757"/>
                </a:lnTo>
                <a:lnTo>
                  <a:pt x="1252" y="10574"/>
                </a:lnTo>
                <a:lnTo>
                  <a:pt x="1252" y="11390"/>
                </a:lnTo>
                <a:lnTo>
                  <a:pt x="741" y="11770"/>
                </a:lnTo>
                <a:lnTo>
                  <a:pt x="398" y="12301"/>
                </a:lnTo>
                <a:lnTo>
                  <a:pt x="912" y="12035"/>
                </a:lnTo>
                <a:lnTo>
                  <a:pt x="1252" y="11807"/>
                </a:lnTo>
                <a:lnTo>
                  <a:pt x="1252" y="12738"/>
                </a:lnTo>
                <a:close/>
              </a:path>
            </a:pathLst>
          </a:custGeom>
          <a:solidFill>
            <a:srgbClr val="D2DEF1"/>
          </a:solidFill>
        </p:spPr>
        <p:txBody>
          <a:bodyPr wrap="square" lIns="0" tIns="0" rIns="0" bIns="0" rtlCol="0">
            <a:noAutofit/>
          </a:bodyPr>
          <a:lstStyle/>
          <a:p>
            <a:endParaRPr/>
          </a:p>
        </p:txBody>
      </p:sp>
      <p:sp>
        <p:nvSpPr>
          <p:cNvPr id="829" name="object 829"/>
          <p:cNvSpPr/>
          <p:nvPr/>
        </p:nvSpPr>
        <p:spPr>
          <a:xfrm>
            <a:off x="405637" y="687271"/>
            <a:ext cx="72781" cy="43875"/>
          </a:xfrm>
          <a:custGeom>
            <a:avLst/>
            <a:gdLst/>
            <a:ahLst/>
            <a:cxnLst/>
            <a:rect l="l" t="t" r="r" b="b"/>
            <a:pathLst>
              <a:path w="72781" h="43875">
                <a:moveTo>
                  <a:pt x="40979" y="18509"/>
                </a:moveTo>
                <a:lnTo>
                  <a:pt x="42004" y="18357"/>
                </a:lnTo>
                <a:lnTo>
                  <a:pt x="42975" y="18186"/>
                </a:lnTo>
                <a:lnTo>
                  <a:pt x="43944" y="17977"/>
                </a:lnTo>
                <a:lnTo>
                  <a:pt x="45196" y="20180"/>
                </a:lnTo>
                <a:lnTo>
                  <a:pt x="46451" y="22666"/>
                </a:lnTo>
                <a:lnTo>
                  <a:pt x="47704" y="25364"/>
                </a:lnTo>
                <a:lnTo>
                  <a:pt x="48274" y="25256"/>
                </a:lnTo>
                <a:lnTo>
                  <a:pt x="46965" y="22553"/>
                </a:lnTo>
                <a:lnTo>
                  <a:pt x="45654" y="20085"/>
                </a:lnTo>
                <a:lnTo>
                  <a:pt x="44399" y="17863"/>
                </a:lnTo>
                <a:lnTo>
                  <a:pt x="45196" y="17332"/>
                </a:lnTo>
                <a:lnTo>
                  <a:pt x="44228" y="17541"/>
                </a:lnTo>
                <a:lnTo>
                  <a:pt x="43773" y="17655"/>
                </a:lnTo>
                <a:lnTo>
                  <a:pt x="42860" y="17863"/>
                </a:lnTo>
                <a:lnTo>
                  <a:pt x="41835" y="18034"/>
                </a:lnTo>
                <a:lnTo>
                  <a:pt x="40864" y="18129"/>
                </a:lnTo>
                <a:lnTo>
                  <a:pt x="40466" y="18566"/>
                </a:lnTo>
                <a:lnTo>
                  <a:pt x="41207" y="20882"/>
                </a:lnTo>
                <a:lnTo>
                  <a:pt x="41948" y="23483"/>
                </a:lnTo>
                <a:lnTo>
                  <a:pt x="42689" y="26228"/>
                </a:lnTo>
                <a:lnTo>
                  <a:pt x="41150" y="26444"/>
                </a:lnTo>
                <a:lnTo>
                  <a:pt x="39612" y="26552"/>
                </a:lnTo>
                <a:lnTo>
                  <a:pt x="38015" y="26606"/>
                </a:lnTo>
                <a:lnTo>
                  <a:pt x="37731" y="23805"/>
                </a:lnTo>
                <a:lnTo>
                  <a:pt x="37503" y="21148"/>
                </a:lnTo>
                <a:lnTo>
                  <a:pt x="37276" y="18832"/>
                </a:lnTo>
                <a:lnTo>
                  <a:pt x="38357" y="18775"/>
                </a:lnTo>
                <a:lnTo>
                  <a:pt x="37276" y="18452"/>
                </a:lnTo>
                <a:lnTo>
                  <a:pt x="37046" y="16402"/>
                </a:lnTo>
                <a:lnTo>
                  <a:pt x="36818" y="14522"/>
                </a:lnTo>
                <a:lnTo>
                  <a:pt x="36647" y="12890"/>
                </a:lnTo>
                <a:lnTo>
                  <a:pt x="36647" y="12624"/>
                </a:lnTo>
                <a:lnTo>
                  <a:pt x="36136" y="8371"/>
                </a:lnTo>
                <a:lnTo>
                  <a:pt x="35735" y="5619"/>
                </a:lnTo>
                <a:lnTo>
                  <a:pt x="35566" y="4916"/>
                </a:lnTo>
                <a:lnTo>
                  <a:pt x="35850" y="5619"/>
                </a:lnTo>
                <a:lnTo>
                  <a:pt x="35622" y="4746"/>
                </a:lnTo>
                <a:lnTo>
                  <a:pt x="36248" y="4594"/>
                </a:lnTo>
                <a:lnTo>
                  <a:pt x="35622" y="4651"/>
                </a:lnTo>
                <a:lnTo>
                  <a:pt x="35906" y="4271"/>
                </a:lnTo>
                <a:lnTo>
                  <a:pt x="36706" y="2638"/>
                </a:lnTo>
                <a:lnTo>
                  <a:pt x="38129" y="1082"/>
                </a:lnTo>
                <a:lnTo>
                  <a:pt x="38756" y="493"/>
                </a:lnTo>
                <a:lnTo>
                  <a:pt x="39042" y="208"/>
                </a:lnTo>
                <a:lnTo>
                  <a:pt x="39668" y="265"/>
                </a:lnTo>
                <a:lnTo>
                  <a:pt x="40294" y="436"/>
                </a:lnTo>
                <a:lnTo>
                  <a:pt x="40923" y="531"/>
                </a:lnTo>
                <a:lnTo>
                  <a:pt x="41265" y="588"/>
                </a:lnTo>
                <a:lnTo>
                  <a:pt x="42063" y="816"/>
                </a:lnTo>
                <a:lnTo>
                  <a:pt x="42804" y="1025"/>
                </a:lnTo>
                <a:lnTo>
                  <a:pt x="43545" y="1290"/>
                </a:lnTo>
                <a:lnTo>
                  <a:pt x="43829" y="1233"/>
                </a:lnTo>
                <a:lnTo>
                  <a:pt x="43144" y="911"/>
                </a:lnTo>
                <a:lnTo>
                  <a:pt x="42347" y="702"/>
                </a:lnTo>
                <a:lnTo>
                  <a:pt x="41549" y="493"/>
                </a:lnTo>
                <a:lnTo>
                  <a:pt x="40923" y="322"/>
                </a:lnTo>
                <a:lnTo>
                  <a:pt x="40294" y="208"/>
                </a:lnTo>
                <a:lnTo>
                  <a:pt x="39269" y="113"/>
                </a:lnTo>
                <a:lnTo>
                  <a:pt x="38301" y="56"/>
                </a:lnTo>
                <a:lnTo>
                  <a:pt x="37276" y="0"/>
                </a:lnTo>
                <a:lnTo>
                  <a:pt x="37731" y="56"/>
                </a:lnTo>
                <a:lnTo>
                  <a:pt x="38244" y="113"/>
                </a:lnTo>
                <a:lnTo>
                  <a:pt x="38756" y="170"/>
                </a:lnTo>
                <a:lnTo>
                  <a:pt x="38186" y="645"/>
                </a:lnTo>
                <a:lnTo>
                  <a:pt x="37958" y="911"/>
                </a:lnTo>
                <a:lnTo>
                  <a:pt x="36591" y="2429"/>
                </a:lnTo>
                <a:lnTo>
                  <a:pt x="35906" y="3891"/>
                </a:lnTo>
                <a:lnTo>
                  <a:pt x="35622" y="4480"/>
                </a:lnTo>
                <a:lnTo>
                  <a:pt x="35793" y="3948"/>
                </a:lnTo>
                <a:lnTo>
                  <a:pt x="36021" y="2752"/>
                </a:lnTo>
                <a:lnTo>
                  <a:pt x="36420" y="1347"/>
                </a:lnTo>
                <a:lnTo>
                  <a:pt x="36591" y="873"/>
                </a:lnTo>
                <a:lnTo>
                  <a:pt x="36762" y="436"/>
                </a:lnTo>
                <a:lnTo>
                  <a:pt x="36933" y="0"/>
                </a:lnTo>
                <a:lnTo>
                  <a:pt x="36534" y="379"/>
                </a:lnTo>
                <a:lnTo>
                  <a:pt x="36363" y="816"/>
                </a:lnTo>
                <a:lnTo>
                  <a:pt x="36192" y="1290"/>
                </a:lnTo>
                <a:lnTo>
                  <a:pt x="35735" y="2809"/>
                </a:lnTo>
                <a:lnTo>
                  <a:pt x="35566" y="4157"/>
                </a:lnTo>
                <a:lnTo>
                  <a:pt x="35566" y="5771"/>
                </a:lnTo>
                <a:lnTo>
                  <a:pt x="35850" y="8466"/>
                </a:lnTo>
                <a:lnTo>
                  <a:pt x="36192" y="12624"/>
                </a:lnTo>
                <a:lnTo>
                  <a:pt x="34539" y="12624"/>
                </a:lnTo>
                <a:lnTo>
                  <a:pt x="35109" y="8409"/>
                </a:lnTo>
                <a:lnTo>
                  <a:pt x="35451" y="5714"/>
                </a:lnTo>
                <a:lnTo>
                  <a:pt x="35507" y="4973"/>
                </a:lnTo>
                <a:lnTo>
                  <a:pt x="35507" y="4157"/>
                </a:lnTo>
                <a:lnTo>
                  <a:pt x="35395" y="2866"/>
                </a:lnTo>
                <a:lnTo>
                  <a:pt x="34937" y="1347"/>
                </a:lnTo>
                <a:lnTo>
                  <a:pt x="34825" y="873"/>
                </a:lnTo>
                <a:lnTo>
                  <a:pt x="34653" y="436"/>
                </a:lnTo>
                <a:lnTo>
                  <a:pt x="34539" y="0"/>
                </a:lnTo>
                <a:lnTo>
                  <a:pt x="34311" y="0"/>
                </a:lnTo>
                <a:lnTo>
                  <a:pt x="34426" y="436"/>
                </a:lnTo>
                <a:lnTo>
                  <a:pt x="34539" y="911"/>
                </a:lnTo>
                <a:lnTo>
                  <a:pt x="34710" y="1404"/>
                </a:lnTo>
                <a:lnTo>
                  <a:pt x="35109" y="2752"/>
                </a:lnTo>
                <a:lnTo>
                  <a:pt x="35336" y="3986"/>
                </a:lnTo>
                <a:lnTo>
                  <a:pt x="35451" y="4480"/>
                </a:lnTo>
                <a:lnTo>
                  <a:pt x="35223" y="3891"/>
                </a:lnTo>
                <a:lnTo>
                  <a:pt x="34539" y="2373"/>
                </a:lnTo>
                <a:lnTo>
                  <a:pt x="33115" y="968"/>
                </a:lnTo>
                <a:lnTo>
                  <a:pt x="32601" y="816"/>
                </a:lnTo>
                <a:lnTo>
                  <a:pt x="32944" y="1139"/>
                </a:lnTo>
                <a:lnTo>
                  <a:pt x="34426" y="2581"/>
                </a:lnTo>
                <a:lnTo>
                  <a:pt x="35165" y="4214"/>
                </a:lnTo>
                <a:lnTo>
                  <a:pt x="35451" y="4651"/>
                </a:lnTo>
                <a:lnTo>
                  <a:pt x="34996" y="4157"/>
                </a:lnTo>
                <a:lnTo>
                  <a:pt x="33399" y="2429"/>
                </a:lnTo>
                <a:lnTo>
                  <a:pt x="30835" y="1025"/>
                </a:lnTo>
                <a:lnTo>
                  <a:pt x="30378" y="968"/>
                </a:lnTo>
                <a:lnTo>
                  <a:pt x="30720" y="1195"/>
                </a:lnTo>
                <a:lnTo>
                  <a:pt x="32944" y="2429"/>
                </a:lnTo>
                <a:lnTo>
                  <a:pt x="34539" y="3891"/>
                </a:lnTo>
                <a:lnTo>
                  <a:pt x="35165" y="4480"/>
                </a:lnTo>
                <a:lnTo>
                  <a:pt x="34255" y="3834"/>
                </a:lnTo>
                <a:lnTo>
                  <a:pt x="31461" y="2221"/>
                </a:lnTo>
                <a:lnTo>
                  <a:pt x="27814" y="1195"/>
                </a:lnTo>
                <a:lnTo>
                  <a:pt x="28384" y="968"/>
                </a:lnTo>
                <a:lnTo>
                  <a:pt x="29010" y="816"/>
                </a:lnTo>
                <a:lnTo>
                  <a:pt x="29695" y="645"/>
                </a:lnTo>
                <a:lnTo>
                  <a:pt x="29524" y="322"/>
                </a:lnTo>
                <a:lnTo>
                  <a:pt x="29353" y="493"/>
                </a:lnTo>
                <a:lnTo>
                  <a:pt x="28726" y="702"/>
                </a:lnTo>
                <a:lnTo>
                  <a:pt x="28042" y="873"/>
                </a:lnTo>
                <a:lnTo>
                  <a:pt x="27472" y="1139"/>
                </a:lnTo>
                <a:lnTo>
                  <a:pt x="27017" y="968"/>
                </a:lnTo>
                <a:lnTo>
                  <a:pt x="26616" y="873"/>
                </a:lnTo>
                <a:lnTo>
                  <a:pt x="26161" y="816"/>
                </a:lnTo>
                <a:lnTo>
                  <a:pt x="25591" y="911"/>
                </a:lnTo>
                <a:lnTo>
                  <a:pt x="26104" y="968"/>
                </a:lnTo>
                <a:lnTo>
                  <a:pt x="26616" y="1139"/>
                </a:lnTo>
                <a:lnTo>
                  <a:pt x="27129" y="1233"/>
                </a:lnTo>
                <a:lnTo>
                  <a:pt x="26559" y="1518"/>
                </a:lnTo>
                <a:lnTo>
                  <a:pt x="25989" y="1727"/>
                </a:lnTo>
                <a:lnTo>
                  <a:pt x="25534" y="2050"/>
                </a:lnTo>
                <a:lnTo>
                  <a:pt x="25021" y="1936"/>
                </a:lnTo>
                <a:lnTo>
                  <a:pt x="24507" y="1898"/>
                </a:lnTo>
                <a:lnTo>
                  <a:pt x="23937" y="1841"/>
                </a:lnTo>
                <a:lnTo>
                  <a:pt x="23311" y="1784"/>
                </a:lnTo>
                <a:lnTo>
                  <a:pt x="22626" y="1727"/>
                </a:lnTo>
                <a:lnTo>
                  <a:pt x="22000" y="1670"/>
                </a:lnTo>
                <a:lnTo>
                  <a:pt x="21486" y="1784"/>
                </a:lnTo>
                <a:lnTo>
                  <a:pt x="21259" y="1841"/>
                </a:lnTo>
                <a:lnTo>
                  <a:pt x="22115" y="1898"/>
                </a:lnTo>
                <a:lnTo>
                  <a:pt x="23027" y="1936"/>
                </a:lnTo>
                <a:lnTo>
                  <a:pt x="23937" y="2050"/>
                </a:lnTo>
                <a:lnTo>
                  <a:pt x="24336" y="2107"/>
                </a:lnTo>
                <a:lnTo>
                  <a:pt x="24793" y="2164"/>
                </a:lnTo>
                <a:lnTo>
                  <a:pt x="24964" y="2581"/>
                </a:lnTo>
                <a:lnTo>
                  <a:pt x="25476" y="2259"/>
                </a:lnTo>
                <a:lnTo>
                  <a:pt x="30321" y="2923"/>
                </a:lnTo>
                <a:lnTo>
                  <a:pt x="30321" y="2752"/>
                </a:lnTo>
                <a:lnTo>
                  <a:pt x="25818" y="2050"/>
                </a:lnTo>
                <a:lnTo>
                  <a:pt x="26332" y="1784"/>
                </a:lnTo>
                <a:lnTo>
                  <a:pt x="26845" y="1556"/>
                </a:lnTo>
                <a:lnTo>
                  <a:pt x="27415" y="1347"/>
                </a:lnTo>
                <a:lnTo>
                  <a:pt x="27756" y="1404"/>
                </a:lnTo>
                <a:lnTo>
                  <a:pt x="31290" y="2429"/>
                </a:lnTo>
                <a:lnTo>
                  <a:pt x="33969" y="3891"/>
                </a:lnTo>
                <a:lnTo>
                  <a:pt x="35052" y="4480"/>
                </a:lnTo>
                <a:lnTo>
                  <a:pt x="35223" y="4651"/>
                </a:lnTo>
                <a:lnTo>
                  <a:pt x="34025" y="4271"/>
                </a:lnTo>
                <a:lnTo>
                  <a:pt x="29923" y="3132"/>
                </a:lnTo>
                <a:lnTo>
                  <a:pt x="24451" y="2923"/>
                </a:lnTo>
                <a:lnTo>
                  <a:pt x="30321" y="3341"/>
                </a:lnTo>
                <a:lnTo>
                  <a:pt x="34825" y="4594"/>
                </a:lnTo>
                <a:lnTo>
                  <a:pt x="35451" y="4746"/>
                </a:lnTo>
                <a:lnTo>
                  <a:pt x="34710" y="4594"/>
                </a:lnTo>
                <a:lnTo>
                  <a:pt x="29923" y="3720"/>
                </a:lnTo>
                <a:lnTo>
                  <a:pt x="23367" y="3986"/>
                </a:lnTo>
                <a:lnTo>
                  <a:pt x="23196" y="3986"/>
                </a:lnTo>
                <a:lnTo>
                  <a:pt x="20916" y="4100"/>
                </a:lnTo>
                <a:lnTo>
                  <a:pt x="18467" y="4309"/>
                </a:lnTo>
                <a:lnTo>
                  <a:pt x="15845" y="4745"/>
                </a:lnTo>
                <a:lnTo>
                  <a:pt x="16188" y="4309"/>
                </a:lnTo>
                <a:lnTo>
                  <a:pt x="16586" y="3891"/>
                </a:lnTo>
                <a:lnTo>
                  <a:pt x="17041" y="3398"/>
                </a:lnTo>
                <a:lnTo>
                  <a:pt x="16870" y="3455"/>
                </a:lnTo>
                <a:lnTo>
                  <a:pt x="16415" y="3891"/>
                </a:lnTo>
                <a:lnTo>
                  <a:pt x="16016" y="4309"/>
                </a:lnTo>
                <a:lnTo>
                  <a:pt x="15730" y="4745"/>
                </a:lnTo>
                <a:lnTo>
                  <a:pt x="15332" y="4802"/>
                </a:lnTo>
                <a:lnTo>
                  <a:pt x="13737" y="5068"/>
                </a:lnTo>
                <a:lnTo>
                  <a:pt x="12140" y="5448"/>
                </a:lnTo>
                <a:lnTo>
                  <a:pt x="10716" y="5828"/>
                </a:lnTo>
                <a:lnTo>
                  <a:pt x="10031" y="6207"/>
                </a:lnTo>
                <a:lnTo>
                  <a:pt x="9689" y="6359"/>
                </a:lnTo>
                <a:lnTo>
                  <a:pt x="11457" y="5828"/>
                </a:lnTo>
                <a:lnTo>
                  <a:pt x="13338" y="5334"/>
                </a:lnTo>
                <a:lnTo>
                  <a:pt x="15388" y="5011"/>
                </a:lnTo>
                <a:lnTo>
                  <a:pt x="15674" y="5011"/>
                </a:lnTo>
                <a:lnTo>
                  <a:pt x="18238" y="4594"/>
                </a:lnTo>
                <a:lnTo>
                  <a:pt x="20747" y="4309"/>
                </a:lnTo>
                <a:lnTo>
                  <a:pt x="23027" y="4214"/>
                </a:lnTo>
                <a:lnTo>
                  <a:pt x="23196" y="4214"/>
                </a:lnTo>
                <a:lnTo>
                  <a:pt x="29409" y="3948"/>
                </a:lnTo>
                <a:lnTo>
                  <a:pt x="34025" y="4594"/>
                </a:lnTo>
                <a:lnTo>
                  <a:pt x="35223" y="4746"/>
                </a:lnTo>
                <a:lnTo>
                  <a:pt x="34025" y="4651"/>
                </a:lnTo>
                <a:lnTo>
                  <a:pt x="29182" y="4366"/>
                </a:lnTo>
                <a:lnTo>
                  <a:pt x="22626" y="5296"/>
                </a:lnTo>
                <a:lnTo>
                  <a:pt x="22626" y="4973"/>
                </a:lnTo>
                <a:lnTo>
                  <a:pt x="22513" y="5296"/>
                </a:lnTo>
                <a:lnTo>
                  <a:pt x="20177" y="5619"/>
                </a:lnTo>
                <a:lnTo>
                  <a:pt x="17555" y="6093"/>
                </a:lnTo>
                <a:lnTo>
                  <a:pt x="14762" y="6796"/>
                </a:lnTo>
                <a:lnTo>
                  <a:pt x="12198" y="7441"/>
                </a:lnTo>
                <a:lnTo>
                  <a:pt x="9517" y="8257"/>
                </a:lnTo>
                <a:lnTo>
                  <a:pt x="6839" y="9340"/>
                </a:lnTo>
                <a:lnTo>
                  <a:pt x="7010" y="8903"/>
                </a:lnTo>
                <a:lnTo>
                  <a:pt x="7238" y="8523"/>
                </a:lnTo>
                <a:lnTo>
                  <a:pt x="7695" y="7821"/>
                </a:lnTo>
                <a:lnTo>
                  <a:pt x="8208" y="7175"/>
                </a:lnTo>
                <a:lnTo>
                  <a:pt x="7695" y="7441"/>
                </a:lnTo>
                <a:lnTo>
                  <a:pt x="7238" y="7878"/>
                </a:lnTo>
                <a:lnTo>
                  <a:pt x="7181" y="8049"/>
                </a:lnTo>
                <a:lnTo>
                  <a:pt x="6839" y="8466"/>
                </a:lnTo>
                <a:lnTo>
                  <a:pt x="6611" y="8960"/>
                </a:lnTo>
                <a:lnTo>
                  <a:pt x="6384" y="9491"/>
                </a:lnTo>
                <a:lnTo>
                  <a:pt x="4503" y="10251"/>
                </a:lnTo>
                <a:lnTo>
                  <a:pt x="2678" y="11124"/>
                </a:lnTo>
                <a:lnTo>
                  <a:pt x="1027" y="12035"/>
                </a:lnTo>
                <a:lnTo>
                  <a:pt x="342" y="12624"/>
                </a:lnTo>
                <a:lnTo>
                  <a:pt x="0" y="12890"/>
                </a:lnTo>
                <a:lnTo>
                  <a:pt x="1881" y="11770"/>
                </a:lnTo>
                <a:lnTo>
                  <a:pt x="3989" y="10744"/>
                </a:lnTo>
                <a:lnTo>
                  <a:pt x="6269" y="9776"/>
                </a:lnTo>
                <a:lnTo>
                  <a:pt x="6440" y="10308"/>
                </a:lnTo>
                <a:lnTo>
                  <a:pt x="6726" y="9605"/>
                </a:lnTo>
                <a:lnTo>
                  <a:pt x="9517" y="8523"/>
                </a:lnTo>
                <a:lnTo>
                  <a:pt x="12140" y="7669"/>
                </a:lnTo>
                <a:lnTo>
                  <a:pt x="14647" y="7024"/>
                </a:lnTo>
                <a:lnTo>
                  <a:pt x="14419" y="7878"/>
                </a:lnTo>
                <a:lnTo>
                  <a:pt x="14478" y="8371"/>
                </a:lnTo>
                <a:lnTo>
                  <a:pt x="14478" y="7821"/>
                </a:lnTo>
                <a:lnTo>
                  <a:pt x="14705" y="7024"/>
                </a:lnTo>
                <a:lnTo>
                  <a:pt x="17440" y="6321"/>
                </a:lnTo>
                <a:lnTo>
                  <a:pt x="20062" y="5828"/>
                </a:lnTo>
                <a:lnTo>
                  <a:pt x="22457" y="5505"/>
                </a:lnTo>
                <a:lnTo>
                  <a:pt x="22342" y="6036"/>
                </a:lnTo>
                <a:lnTo>
                  <a:pt x="22570" y="5448"/>
                </a:lnTo>
                <a:lnTo>
                  <a:pt x="28213" y="4689"/>
                </a:lnTo>
                <a:lnTo>
                  <a:pt x="32545" y="4689"/>
                </a:lnTo>
                <a:lnTo>
                  <a:pt x="34482" y="4746"/>
                </a:lnTo>
                <a:lnTo>
                  <a:pt x="32772" y="4802"/>
                </a:lnTo>
                <a:lnTo>
                  <a:pt x="29238" y="5068"/>
                </a:lnTo>
                <a:lnTo>
                  <a:pt x="24451" y="5998"/>
                </a:lnTo>
                <a:lnTo>
                  <a:pt x="23766" y="6093"/>
                </a:lnTo>
                <a:lnTo>
                  <a:pt x="23083" y="6207"/>
                </a:lnTo>
                <a:lnTo>
                  <a:pt x="22399" y="6359"/>
                </a:lnTo>
                <a:lnTo>
                  <a:pt x="19948" y="6910"/>
                </a:lnTo>
                <a:lnTo>
                  <a:pt x="17327" y="7612"/>
                </a:lnTo>
                <a:lnTo>
                  <a:pt x="14534" y="8523"/>
                </a:lnTo>
                <a:lnTo>
                  <a:pt x="11797" y="9453"/>
                </a:lnTo>
                <a:lnTo>
                  <a:pt x="9006" y="10517"/>
                </a:lnTo>
                <a:lnTo>
                  <a:pt x="6156" y="11921"/>
                </a:lnTo>
                <a:lnTo>
                  <a:pt x="6156" y="14845"/>
                </a:lnTo>
                <a:lnTo>
                  <a:pt x="6156" y="12244"/>
                </a:lnTo>
                <a:lnTo>
                  <a:pt x="9006" y="10839"/>
                </a:lnTo>
                <a:lnTo>
                  <a:pt x="11797" y="9719"/>
                </a:lnTo>
                <a:lnTo>
                  <a:pt x="14478" y="8846"/>
                </a:lnTo>
                <a:lnTo>
                  <a:pt x="14534" y="9169"/>
                </a:lnTo>
                <a:lnTo>
                  <a:pt x="14534" y="8789"/>
                </a:lnTo>
                <a:lnTo>
                  <a:pt x="17327" y="7878"/>
                </a:lnTo>
                <a:lnTo>
                  <a:pt x="20006" y="7175"/>
                </a:lnTo>
                <a:lnTo>
                  <a:pt x="22399" y="6644"/>
                </a:lnTo>
                <a:lnTo>
                  <a:pt x="22457" y="7175"/>
                </a:lnTo>
                <a:lnTo>
                  <a:pt x="22457" y="6644"/>
                </a:lnTo>
                <a:lnTo>
                  <a:pt x="23140" y="6473"/>
                </a:lnTo>
                <a:lnTo>
                  <a:pt x="23824" y="6321"/>
                </a:lnTo>
                <a:lnTo>
                  <a:pt x="24507" y="6150"/>
                </a:lnTo>
                <a:lnTo>
                  <a:pt x="30035" y="5068"/>
                </a:lnTo>
                <a:lnTo>
                  <a:pt x="33912" y="4859"/>
                </a:lnTo>
                <a:lnTo>
                  <a:pt x="35109" y="4802"/>
                </a:lnTo>
                <a:lnTo>
                  <a:pt x="33797" y="4916"/>
                </a:lnTo>
                <a:lnTo>
                  <a:pt x="29182" y="5562"/>
                </a:lnTo>
                <a:lnTo>
                  <a:pt x="22797" y="7764"/>
                </a:lnTo>
                <a:lnTo>
                  <a:pt x="29182" y="5714"/>
                </a:lnTo>
                <a:lnTo>
                  <a:pt x="33685" y="5011"/>
                </a:lnTo>
                <a:lnTo>
                  <a:pt x="35052" y="4859"/>
                </a:lnTo>
                <a:lnTo>
                  <a:pt x="33685" y="5125"/>
                </a:lnTo>
                <a:lnTo>
                  <a:pt x="29353" y="6150"/>
                </a:lnTo>
                <a:lnTo>
                  <a:pt x="23367" y="8694"/>
                </a:lnTo>
                <a:lnTo>
                  <a:pt x="23367" y="8960"/>
                </a:lnTo>
                <a:lnTo>
                  <a:pt x="23937" y="9491"/>
                </a:lnTo>
                <a:lnTo>
                  <a:pt x="23597" y="8846"/>
                </a:lnTo>
                <a:lnTo>
                  <a:pt x="29409" y="6359"/>
                </a:lnTo>
                <a:lnTo>
                  <a:pt x="33685" y="5239"/>
                </a:lnTo>
                <a:lnTo>
                  <a:pt x="35052" y="4916"/>
                </a:lnTo>
                <a:lnTo>
                  <a:pt x="33741" y="5334"/>
                </a:lnTo>
                <a:lnTo>
                  <a:pt x="29808" y="6739"/>
                </a:lnTo>
                <a:lnTo>
                  <a:pt x="24507" y="9719"/>
                </a:lnTo>
                <a:lnTo>
                  <a:pt x="24280" y="9814"/>
                </a:lnTo>
                <a:lnTo>
                  <a:pt x="23367" y="10365"/>
                </a:lnTo>
                <a:lnTo>
                  <a:pt x="22342" y="10896"/>
                </a:lnTo>
                <a:lnTo>
                  <a:pt x="21317" y="11542"/>
                </a:lnTo>
                <a:lnTo>
                  <a:pt x="20177" y="12187"/>
                </a:lnTo>
                <a:lnTo>
                  <a:pt x="19037" y="12947"/>
                </a:lnTo>
                <a:lnTo>
                  <a:pt x="18125" y="13972"/>
                </a:lnTo>
                <a:lnTo>
                  <a:pt x="19321" y="13174"/>
                </a:lnTo>
                <a:lnTo>
                  <a:pt x="20405" y="12472"/>
                </a:lnTo>
                <a:lnTo>
                  <a:pt x="21486" y="11827"/>
                </a:lnTo>
                <a:lnTo>
                  <a:pt x="22570" y="11162"/>
                </a:lnTo>
                <a:lnTo>
                  <a:pt x="23597" y="10574"/>
                </a:lnTo>
                <a:lnTo>
                  <a:pt x="24566" y="9985"/>
                </a:lnTo>
                <a:lnTo>
                  <a:pt x="24737" y="9871"/>
                </a:lnTo>
                <a:lnTo>
                  <a:pt x="29979" y="6967"/>
                </a:lnTo>
                <a:lnTo>
                  <a:pt x="33856" y="5448"/>
                </a:lnTo>
                <a:lnTo>
                  <a:pt x="35109" y="4973"/>
                </a:lnTo>
                <a:lnTo>
                  <a:pt x="33912" y="5505"/>
                </a:lnTo>
                <a:lnTo>
                  <a:pt x="30549" y="7346"/>
                </a:lnTo>
                <a:lnTo>
                  <a:pt x="26046" y="10631"/>
                </a:lnTo>
                <a:lnTo>
                  <a:pt x="25818" y="10801"/>
                </a:lnTo>
                <a:lnTo>
                  <a:pt x="24678" y="11656"/>
                </a:lnTo>
                <a:lnTo>
                  <a:pt x="23426" y="12624"/>
                </a:lnTo>
                <a:lnTo>
                  <a:pt x="22171" y="13649"/>
                </a:lnTo>
                <a:lnTo>
                  <a:pt x="21545" y="14200"/>
                </a:lnTo>
                <a:lnTo>
                  <a:pt x="20916" y="14731"/>
                </a:lnTo>
                <a:lnTo>
                  <a:pt x="20405" y="15699"/>
                </a:lnTo>
                <a:lnTo>
                  <a:pt x="21146" y="16022"/>
                </a:lnTo>
                <a:lnTo>
                  <a:pt x="20689" y="15490"/>
                </a:lnTo>
                <a:lnTo>
                  <a:pt x="21259" y="14940"/>
                </a:lnTo>
                <a:lnTo>
                  <a:pt x="21829" y="14408"/>
                </a:lnTo>
                <a:lnTo>
                  <a:pt x="22399" y="13972"/>
                </a:lnTo>
                <a:lnTo>
                  <a:pt x="23710" y="12852"/>
                </a:lnTo>
                <a:lnTo>
                  <a:pt x="24964" y="11864"/>
                </a:lnTo>
                <a:lnTo>
                  <a:pt x="26161" y="10953"/>
                </a:lnTo>
                <a:lnTo>
                  <a:pt x="26332" y="10801"/>
                </a:lnTo>
                <a:lnTo>
                  <a:pt x="30777" y="7498"/>
                </a:lnTo>
                <a:lnTo>
                  <a:pt x="34025" y="5619"/>
                </a:lnTo>
                <a:lnTo>
                  <a:pt x="35109" y="5011"/>
                </a:lnTo>
                <a:lnTo>
                  <a:pt x="34539" y="5619"/>
                </a:lnTo>
                <a:lnTo>
                  <a:pt x="35336" y="4973"/>
                </a:lnTo>
                <a:lnTo>
                  <a:pt x="35280" y="5505"/>
                </a:lnTo>
                <a:lnTo>
                  <a:pt x="34766" y="8258"/>
                </a:lnTo>
                <a:lnTo>
                  <a:pt x="34083" y="12567"/>
                </a:lnTo>
                <a:lnTo>
                  <a:pt x="33455" y="12567"/>
                </a:lnTo>
                <a:lnTo>
                  <a:pt x="32829" y="12529"/>
                </a:lnTo>
                <a:lnTo>
                  <a:pt x="32202" y="12415"/>
                </a:lnTo>
                <a:lnTo>
                  <a:pt x="33399" y="8580"/>
                </a:lnTo>
                <a:lnTo>
                  <a:pt x="32088" y="12681"/>
                </a:lnTo>
                <a:lnTo>
                  <a:pt x="32716" y="12795"/>
                </a:lnTo>
                <a:lnTo>
                  <a:pt x="33399" y="12852"/>
                </a:lnTo>
                <a:lnTo>
                  <a:pt x="34083" y="12890"/>
                </a:lnTo>
                <a:lnTo>
                  <a:pt x="33797" y="14522"/>
                </a:lnTo>
                <a:lnTo>
                  <a:pt x="33514" y="16345"/>
                </a:lnTo>
                <a:lnTo>
                  <a:pt x="33228" y="18395"/>
                </a:lnTo>
                <a:lnTo>
                  <a:pt x="32146" y="18357"/>
                </a:lnTo>
                <a:lnTo>
                  <a:pt x="31119" y="18243"/>
                </a:lnTo>
                <a:lnTo>
                  <a:pt x="30035" y="18129"/>
                </a:lnTo>
                <a:lnTo>
                  <a:pt x="30321" y="16022"/>
                </a:lnTo>
                <a:lnTo>
                  <a:pt x="29923" y="18452"/>
                </a:lnTo>
                <a:lnTo>
                  <a:pt x="31006" y="18623"/>
                </a:lnTo>
                <a:lnTo>
                  <a:pt x="32088" y="18718"/>
                </a:lnTo>
                <a:lnTo>
                  <a:pt x="33228" y="18775"/>
                </a:lnTo>
                <a:lnTo>
                  <a:pt x="33455" y="21148"/>
                </a:lnTo>
                <a:lnTo>
                  <a:pt x="33741" y="18832"/>
                </a:lnTo>
                <a:lnTo>
                  <a:pt x="34539" y="18832"/>
                </a:lnTo>
                <a:lnTo>
                  <a:pt x="33797" y="18452"/>
                </a:lnTo>
                <a:lnTo>
                  <a:pt x="34083" y="16402"/>
                </a:lnTo>
                <a:lnTo>
                  <a:pt x="34311" y="14579"/>
                </a:lnTo>
                <a:lnTo>
                  <a:pt x="34482" y="12890"/>
                </a:lnTo>
                <a:lnTo>
                  <a:pt x="34937" y="12947"/>
                </a:lnTo>
                <a:lnTo>
                  <a:pt x="35735" y="12947"/>
                </a:lnTo>
                <a:lnTo>
                  <a:pt x="36192" y="12890"/>
                </a:lnTo>
                <a:lnTo>
                  <a:pt x="36363" y="14579"/>
                </a:lnTo>
                <a:lnTo>
                  <a:pt x="36534" y="16402"/>
                </a:lnTo>
                <a:lnTo>
                  <a:pt x="36706" y="18452"/>
                </a:lnTo>
                <a:lnTo>
                  <a:pt x="36933" y="21205"/>
                </a:lnTo>
                <a:lnTo>
                  <a:pt x="37104" y="23805"/>
                </a:lnTo>
                <a:lnTo>
                  <a:pt x="37332" y="26659"/>
                </a:lnTo>
                <a:lnTo>
                  <a:pt x="33741" y="26659"/>
                </a:lnTo>
                <a:lnTo>
                  <a:pt x="33455" y="27092"/>
                </a:lnTo>
                <a:lnTo>
                  <a:pt x="33741" y="27092"/>
                </a:lnTo>
                <a:lnTo>
                  <a:pt x="34937" y="27145"/>
                </a:lnTo>
                <a:lnTo>
                  <a:pt x="36136" y="27145"/>
                </a:lnTo>
                <a:lnTo>
                  <a:pt x="37332" y="27092"/>
                </a:lnTo>
                <a:lnTo>
                  <a:pt x="37560" y="29736"/>
                </a:lnTo>
                <a:lnTo>
                  <a:pt x="37731" y="32542"/>
                </a:lnTo>
                <a:lnTo>
                  <a:pt x="37902" y="35509"/>
                </a:lnTo>
                <a:lnTo>
                  <a:pt x="36363" y="35564"/>
                </a:lnTo>
                <a:lnTo>
                  <a:pt x="33115" y="35564"/>
                </a:lnTo>
                <a:lnTo>
                  <a:pt x="32315" y="35509"/>
                </a:lnTo>
                <a:lnTo>
                  <a:pt x="31975" y="35509"/>
                </a:lnTo>
                <a:lnTo>
                  <a:pt x="32259" y="32542"/>
                </a:lnTo>
                <a:lnTo>
                  <a:pt x="32146" y="27037"/>
                </a:lnTo>
                <a:lnTo>
                  <a:pt x="31804" y="29681"/>
                </a:lnTo>
                <a:lnTo>
                  <a:pt x="31518" y="32489"/>
                </a:lnTo>
                <a:lnTo>
                  <a:pt x="31234" y="35456"/>
                </a:lnTo>
                <a:lnTo>
                  <a:pt x="29125" y="35348"/>
                </a:lnTo>
                <a:lnTo>
                  <a:pt x="27017" y="35131"/>
                </a:lnTo>
                <a:lnTo>
                  <a:pt x="24964" y="34809"/>
                </a:lnTo>
                <a:lnTo>
                  <a:pt x="25705" y="31895"/>
                </a:lnTo>
                <a:lnTo>
                  <a:pt x="26503" y="29142"/>
                </a:lnTo>
                <a:lnTo>
                  <a:pt x="27300" y="26552"/>
                </a:lnTo>
                <a:lnTo>
                  <a:pt x="26674" y="26497"/>
                </a:lnTo>
                <a:lnTo>
                  <a:pt x="25877" y="29034"/>
                </a:lnTo>
                <a:lnTo>
                  <a:pt x="25077" y="31839"/>
                </a:lnTo>
                <a:lnTo>
                  <a:pt x="24336" y="34754"/>
                </a:lnTo>
                <a:lnTo>
                  <a:pt x="24223" y="35239"/>
                </a:lnTo>
                <a:lnTo>
                  <a:pt x="23597" y="37614"/>
                </a:lnTo>
                <a:lnTo>
                  <a:pt x="23027" y="40151"/>
                </a:lnTo>
                <a:lnTo>
                  <a:pt x="22513" y="42687"/>
                </a:lnTo>
                <a:lnTo>
                  <a:pt x="22969" y="42795"/>
                </a:lnTo>
                <a:lnTo>
                  <a:pt x="23196" y="42850"/>
                </a:lnTo>
                <a:lnTo>
                  <a:pt x="23710" y="40259"/>
                </a:lnTo>
                <a:lnTo>
                  <a:pt x="24280" y="37723"/>
                </a:lnTo>
                <a:lnTo>
                  <a:pt x="24850" y="35348"/>
                </a:lnTo>
                <a:lnTo>
                  <a:pt x="26902" y="35617"/>
                </a:lnTo>
                <a:lnTo>
                  <a:pt x="29010" y="35834"/>
                </a:lnTo>
                <a:lnTo>
                  <a:pt x="31175" y="35995"/>
                </a:lnTo>
                <a:lnTo>
                  <a:pt x="30891" y="38478"/>
                </a:lnTo>
                <a:lnTo>
                  <a:pt x="30664" y="41068"/>
                </a:lnTo>
                <a:lnTo>
                  <a:pt x="30436" y="43767"/>
                </a:lnTo>
                <a:lnTo>
                  <a:pt x="30948" y="43820"/>
                </a:lnTo>
                <a:lnTo>
                  <a:pt x="31234" y="43820"/>
                </a:lnTo>
                <a:lnTo>
                  <a:pt x="31461" y="41123"/>
                </a:lnTo>
                <a:lnTo>
                  <a:pt x="31689" y="38531"/>
                </a:lnTo>
                <a:lnTo>
                  <a:pt x="31916" y="35995"/>
                </a:lnTo>
                <a:lnTo>
                  <a:pt x="32716" y="36050"/>
                </a:lnTo>
                <a:lnTo>
                  <a:pt x="33115" y="36050"/>
                </a:lnTo>
                <a:lnTo>
                  <a:pt x="34710" y="36103"/>
                </a:lnTo>
                <a:lnTo>
                  <a:pt x="36363" y="36103"/>
                </a:lnTo>
                <a:lnTo>
                  <a:pt x="37958" y="36050"/>
                </a:lnTo>
                <a:lnTo>
                  <a:pt x="38129" y="38586"/>
                </a:lnTo>
                <a:lnTo>
                  <a:pt x="38244" y="41176"/>
                </a:lnTo>
                <a:lnTo>
                  <a:pt x="38415" y="43875"/>
                </a:lnTo>
                <a:lnTo>
                  <a:pt x="38927" y="43820"/>
                </a:lnTo>
                <a:lnTo>
                  <a:pt x="39213" y="43820"/>
                </a:lnTo>
                <a:lnTo>
                  <a:pt x="39042" y="41123"/>
                </a:lnTo>
                <a:lnTo>
                  <a:pt x="38871" y="38531"/>
                </a:lnTo>
                <a:lnTo>
                  <a:pt x="38699" y="36050"/>
                </a:lnTo>
                <a:lnTo>
                  <a:pt x="40808" y="35942"/>
                </a:lnTo>
                <a:lnTo>
                  <a:pt x="42917" y="35781"/>
                </a:lnTo>
                <a:lnTo>
                  <a:pt x="44969" y="35509"/>
                </a:lnTo>
                <a:lnTo>
                  <a:pt x="45482" y="37884"/>
                </a:lnTo>
                <a:lnTo>
                  <a:pt x="45994" y="40367"/>
                </a:lnTo>
                <a:lnTo>
                  <a:pt x="46451" y="42957"/>
                </a:lnTo>
                <a:lnTo>
                  <a:pt x="46906" y="42850"/>
                </a:lnTo>
                <a:lnTo>
                  <a:pt x="47134" y="42795"/>
                </a:lnTo>
                <a:lnTo>
                  <a:pt x="46679" y="40259"/>
                </a:lnTo>
                <a:lnTo>
                  <a:pt x="46165" y="37776"/>
                </a:lnTo>
                <a:lnTo>
                  <a:pt x="45654" y="35403"/>
                </a:lnTo>
                <a:lnTo>
                  <a:pt x="47647" y="35131"/>
                </a:lnTo>
                <a:lnTo>
                  <a:pt x="49643" y="34809"/>
                </a:lnTo>
                <a:lnTo>
                  <a:pt x="51524" y="34323"/>
                </a:lnTo>
                <a:lnTo>
                  <a:pt x="52378" y="36481"/>
                </a:lnTo>
                <a:lnTo>
                  <a:pt x="53119" y="38748"/>
                </a:lnTo>
                <a:lnTo>
                  <a:pt x="53860" y="41068"/>
                </a:lnTo>
                <a:lnTo>
                  <a:pt x="54487" y="40906"/>
                </a:lnTo>
                <a:lnTo>
                  <a:pt x="53746" y="38586"/>
                </a:lnTo>
                <a:lnTo>
                  <a:pt x="52948" y="36320"/>
                </a:lnTo>
                <a:lnTo>
                  <a:pt x="52094" y="34214"/>
                </a:lnTo>
                <a:lnTo>
                  <a:pt x="53973" y="33728"/>
                </a:lnTo>
                <a:lnTo>
                  <a:pt x="55741" y="33244"/>
                </a:lnTo>
                <a:lnTo>
                  <a:pt x="57451" y="32650"/>
                </a:lnTo>
                <a:lnTo>
                  <a:pt x="58420" y="34484"/>
                </a:lnTo>
                <a:lnTo>
                  <a:pt x="59389" y="36428"/>
                </a:lnTo>
                <a:lnTo>
                  <a:pt x="60245" y="38478"/>
                </a:lnTo>
                <a:lnTo>
                  <a:pt x="60814" y="38154"/>
                </a:lnTo>
                <a:lnTo>
                  <a:pt x="59959" y="36158"/>
                </a:lnTo>
                <a:lnTo>
                  <a:pt x="58990" y="34269"/>
                </a:lnTo>
                <a:lnTo>
                  <a:pt x="58021" y="32434"/>
                </a:lnTo>
                <a:lnTo>
                  <a:pt x="59673" y="31786"/>
                </a:lnTo>
                <a:lnTo>
                  <a:pt x="61270" y="31139"/>
                </a:lnTo>
                <a:lnTo>
                  <a:pt x="62693" y="30328"/>
                </a:lnTo>
                <a:lnTo>
                  <a:pt x="63721" y="31840"/>
                </a:lnTo>
                <a:lnTo>
                  <a:pt x="64746" y="33459"/>
                </a:lnTo>
                <a:lnTo>
                  <a:pt x="65712" y="35078"/>
                </a:lnTo>
                <a:lnTo>
                  <a:pt x="66115" y="34754"/>
                </a:lnTo>
                <a:lnTo>
                  <a:pt x="65209" y="33136"/>
                </a:lnTo>
                <a:lnTo>
                  <a:pt x="64182" y="31570"/>
                </a:lnTo>
                <a:lnTo>
                  <a:pt x="63207" y="30114"/>
                </a:lnTo>
                <a:lnTo>
                  <a:pt x="64625" y="29358"/>
                </a:lnTo>
                <a:lnTo>
                  <a:pt x="65934" y="28495"/>
                </a:lnTo>
                <a:lnTo>
                  <a:pt x="67142" y="27578"/>
                </a:lnTo>
                <a:lnTo>
                  <a:pt x="68049" y="28711"/>
                </a:lnTo>
                <a:lnTo>
                  <a:pt x="68955" y="29897"/>
                </a:lnTo>
                <a:lnTo>
                  <a:pt x="69881" y="31139"/>
                </a:lnTo>
                <a:lnTo>
                  <a:pt x="70224" y="30761"/>
                </a:lnTo>
                <a:lnTo>
                  <a:pt x="69297" y="29573"/>
                </a:lnTo>
                <a:lnTo>
                  <a:pt x="68391" y="28440"/>
                </a:lnTo>
                <a:lnTo>
                  <a:pt x="67485" y="27308"/>
                </a:lnTo>
                <a:lnTo>
                  <a:pt x="68612" y="26444"/>
                </a:lnTo>
                <a:lnTo>
                  <a:pt x="69599" y="25472"/>
                </a:lnTo>
                <a:lnTo>
                  <a:pt x="70506" y="24451"/>
                </a:lnTo>
                <a:lnTo>
                  <a:pt x="71190" y="25203"/>
                </a:lnTo>
                <a:lnTo>
                  <a:pt x="71935" y="25958"/>
                </a:lnTo>
                <a:lnTo>
                  <a:pt x="72620" y="26714"/>
                </a:lnTo>
                <a:lnTo>
                  <a:pt x="72781" y="26336"/>
                </a:lnTo>
                <a:lnTo>
                  <a:pt x="72097" y="25581"/>
                </a:lnTo>
                <a:lnTo>
                  <a:pt x="71412" y="24888"/>
                </a:lnTo>
                <a:lnTo>
                  <a:pt x="70727" y="24185"/>
                </a:lnTo>
                <a:lnTo>
                  <a:pt x="71533" y="23198"/>
                </a:lnTo>
                <a:lnTo>
                  <a:pt x="72157" y="22135"/>
                </a:lnTo>
                <a:lnTo>
                  <a:pt x="72560" y="21148"/>
                </a:lnTo>
                <a:lnTo>
                  <a:pt x="72278" y="20882"/>
                </a:lnTo>
                <a:lnTo>
                  <a:pt x="71875" y="21907"/>
                </a:lnTo>
                <a:lnTo>
                  <a:pt x="71251" y="22932"/>
                </a:lnTo>
                <a:lnTo>
                  <a:pt x="70445" y="23900"/>
                </a:lnTo>
                <a:lnTo>
                  <a:pt x="68109" y="21584"/>
                </a:lnTo>
                <a:lnTo>
                  <a:pt x="65712" y="19534"/>
                </a:lnTo>
                <a:lnTo>
                  <a:pt x="63263" y="17750"/>
                </a:lnTo>
                <a:lnTo>
                  <a:pt x="63833" y="16990"/>
                </a:lnTo>
                <a:lnTo>
                  <a:pt x="64343" y="16193"/>
                </a:lnTo>
                <a:lnTo>
                  <a:pt x="64685" y="15377"/>
                </a:lnTo>
                <a:lnTo>
                  <a:pt x="67263" y="16952"/>
                </a:lnTo>
                <a:lnTo>
                  <a:pt x="64746" y="15111"/>
                </a:lnTo>
                <a:lnTo>
                  <a:pt x="65028" y="14295"/>
                </a:lnTo>
                <a:lnTo>
                  <a:pt x="65209" y="13497"/>
                </a:lnTo>
                <a:lnTo>
                  <a:pt x="65148" y="11162"/>
                </a:lnTo>
                <a:lnTo>
                  <a:pt x="65028" y="10745"/>
                </a:lnTo>
                <a:lnTo>
                  <a:pt x="64927" y="10308"/>
                </a:lnTo>
                <a:lnTo>
                  <a:pt x="65370" y="10194"/>
                </a:lnTo>
                <a:lnTo>
                  <a:pt x="65712" y="10308"/>
                </a:lnTo>
                <a:lnTo>
                  <a:pt x="67706" y="11219"/>
                </a:lnTo>
                <a:lnTo>
                  <a:pt x="69640" y="12244"/>
                </a:lnTo>
                <a:lnTo>
                  <a:pt x="71351" y="13326"/>
                </a:lnTo>
                <a:lnTo>
                  <a:pt x="71069" y="12890"/>
                </a:lnTo>
                <a:lnTo>
                  <a:pt x="69418" y="11865"/>
                </a:lnTo>
                <a:lnTo>
                  <a:pt x="67706" y="10953"/>
                </a:lnTo>
                <a:lnTo>
                  <a:pt x="65773" y="10137"/>
                </a:lnTo>
                <a:lnTo>
                  <a:pt x="65430" y="9928"/>
                </a:lnTo>
                <a:lnTo>
                  <a:pt x="65028" y="9776"/>
                </a:lnTo>
                <a:lnTo>
                  <a:pt x="64685" y="10745"/>
                </a:lnTo>
                <a:lnTo>
                  <a:pt x="64806" y="11219"/>
                </a:lnTo>
                <a:lnTo>
                  <a:pt x="64927" y="11865"/>
                </a:lnTo>
                <a:lnTo>
                  <a:pt x="64927" y="12149"/>
                </a:lnTo>
                <a:lnTo>
                  <a:pt x="62067" y="10745"/>
                </a:lnTo>
                <a:lnTo>
                  <a:pt x="59274" y="9605"/>
                </a:lnTo>
                <a:lnTo>
                  <a:pt x="56595" y="8694"/>
                </a:lnTo>
                <a:lnTo>
                  <a:pt x="56595" y="7764"/>
                </a:lnTo>
                <a:lnTo>
                  <a:pt x="56424" y="7232"/>
                </a:lnTo>
                <a:lnTo>
                  <a:pt x="56539" y="7764"/>
                </a:lnTo>
                <a:lnTo>
                  <a:pt x="56424" y="8637"/>
                </a:lnTo>
                <a:lnTo>
                  <a:pt x="53689" y="7726"/>
                </a:lnTo>
                <a:lnTo>
                  <a:pt x="51067" y="6967"/>
                </a:lnTo>
                <a:lnTo>
                  <a:pt x="48674" y="6473"/>
                </a:lnTo>
                <a:lnTo>
                  <a:pt x="48674" y="6036"/>
                </a:lnTo>
                <a:lnTo>
                  <a:pt x="48674" y="6701"/>
                </a:lnTo>
                <a:lnTo>
                  <a:pt x="51011" y="7232"/>
                </a:lnTo>
                <a:lnTo>
                  <a:pt x="53633" y="7935"/>
                </a:lnTo>
                <a:lnTo>
                  <a:pt x="56424" y="8903"/>
                </a:lnTo>
                <a:lnTo>
                  <a:pt x="56483" y="9605"/>
                </a:lnTo>
                <a:lnTo>
                  <a:pt x="56539" y="9226"/>
                </a:lnTo>
                <a:lnTo>
                  <a:pt x="59274" y="9871"/>
                </a:lnTo>
                <a:lnTo>
                  <a:pt x="62067" y="11067"/>
                </a:lnTo>
                <a:lnTo>
                  <a:pt x="64927" y="12472"/>
                </a:lnTo>
                <a:lnTo>
                  <a:pt x="64927" y="13326"/>
                </a:lnTo>
                <a:lnTo>
                  <a:pt x="64746" y="14143"/>
                </a:lnTo>
                <a:lnTo>
                  <a:pt x="64464" y="14902"/>
                </a:lnTo>
                <a:lnTo>
                  <a:pt x="61612" y="13174"/>
                </a:lnTo>
                <a:lnTo>
                  <a:pt x="58819" y="11770"/>
                </a:lnTo>
                <a:lnTo>
                  <a:pt x="56140" y="10574"/>
                </a:lnTo>
                <a:lnTo>
                  <a:pt x="56311" y="10099"/>
                </a:lnTo>
                <a:lnTo>
                  <a:pt x="56197" y="9928"/>
                </a:lnTo>
                <a:lnTo>
                  <a:pt x="55913" y="10517"/>
                </a:lnTo>
                <a:lnTo>
                  <a:pt x="53689" y="9548"/>
                </a:lnTo>
                <a:lnTo>
                  <a:pt x="51524" y="8751"/>
                </a:lnTo>
                <a:lnTo>
                  <a:pt x="49528" y="8049"/>
                </a:lnTo>
                <a:lnTo>
                  <a:pt x="48787" y="7821"/>
                </a:lnTo>
                <a:lnTo>
                  <a:pt x="48560" y="7289"/>
                </a:lnTo>
                <a:lnTo>
                  <a:pt x="48560" y="6701"/>
                </a:lnTo>
                <a:lnTo>
                  <a:pt x="48445" y="7289"/>
                </a:lnTo>
                <a:lnTo>
                  <a:pt x="48274" y="7612"/>
                </a:lnTo>
                <a:lnTo>
                  <a:pt x="41835" y="5619"/>
                </a:lnTo>
                <a:lnTo>
                  <a:pt x="37276" y="4916"/>
                </a:lnTo>
                <a:lnTo>
                  <a:pt x="35964" y="4802"/>
                </a:lnTo>
                <a:lnTo>
                  <a:pt x="37276" y="5011"/>
                </a:lnTo>
                <a:lnTo>
                  <a:pt x="41835" y="5771"/>
                </a:lnTo>
                <a:lnTo>
                  <a:pt x="48161" y="7821"/>
                </a:lnTo>
                <a:lnTo>
                  <a:pt x="47819" y="8466"/>
                </a:lnTo>
                <a:lnTo>
                  <a:pt x="47535" y="8789"/>
                </a:lnTo>
                <a:lnTo>
                  <a:pt x="47704" y="8846"/>
                </a:lnTo>
                <a:lnTo>
                  <a:pt x="48161" y="8201"/>
                </a:lnTo>
                <a:lnTo>
                  <a:pt x="48674" y="7992"/>
                </a:lnTo>
                <a:lnTo>
                  <a:pt x="49472" y="8258"/>
                </a:lnTo>
                <a:lnTo>
                  <a:pt x="51466" y="8960"/>
                </a:lnTo>
                <a:lnTo>
                  <a:pt x="53574" y="9776"/>
                </a:lnTo>
                <a:lnTo>
                  <a:pt x="55854" y="10744"/>
                </a:lnTo>
                <a:lnTo>
                  <a:pt x="56025" y="10839"/>
                </a:lnTo>
                <a:lnTo>
                  <a:pt x="58704" y="12035"/>
                </a:lnTo>
                <a:lnTo>
                  <a:pt x="61497" y="13440"/>
                </a:lnTo>
                <a:lnTo>
                  <a:pt x="64343" y="15168"/>
                </a:lnTo>
                <a:lnTo>
                  <a:pt x="64001" y="15965"/>
                </a:lnTo>
                <a:lnTo>
                  <a:pt x="63549" y="16781"/>
                </a:lnTo>
                <a:lnTo>
                  <a:pt x="63036" y="18034"/>
                </a:lnTo>
                <a:lnTo>
                  <a:pt x="65491" y="19857"/>
                </a:lnTo>
                <a:lnTo>
                  <a:pt x="67887" y="21907"/>
                </a:lnTo>
                <a:lnTo>
                  <a:pt x="70224" y="24185"/>
                </a:lnTo>
                <a:lnTo>
                  <a:pt x="69358" y="25203"/>
                </a:lnTo>
                <a:lnTo>
                  <a:pt x="68331" y="26120"/>
                </a:lnTo>
                <a:lnTo>
                  <a:pt x="67203" y="26983"/>
                </a:lnTo>
                <a:lnTo>
                  <a:pt x="65088" y="24546"/>
                </a:lnTo>
                <a:lnTo>
                  <a:pt x="62865" y="22287"/>
                </a:lnTo>
                <a:lnTo>
                  <a:pt x="64746" y="24831"/>
                </a:lnTo>
                <a:lnTo>
                  <a:pt x="66860" y="27253"/>
                </a:lnTo>
                <a:lnTo>
                  <a:pt x="65652" y="28170"/>
                </a:lnTo>
                <a:lnTo>
                  <a:pt x="64343" y="28981"/>
                </a:lnTo>
                <a:lnTo>
                  <a:pt x="62923" y="29736"/>
                </a:lnTo>
                <a:lnTo>
                  <a:pt x="62466" y="29951"/>
                </a:lnTo>
                <a:lnTo>
                  <a:pt x="60984" y="30706"/>
                </a:lnTo>
                <a:lnTo>
                  <a:pt x="59445" y="31409"/>
                </a:lnTo>
                <a:lnTo>
                  <a:pt x="57794" y="32003"/>
                </a:lnTo>
                <a:lnTo>
                  <a:pt x="56311" y="29195"/>
                </a:lnTo>
                <a:lnTo>
                  <a:pt x="54714" y="26659"/>
                </a:lnTo>
                <a:lnTo>
                  <a:pt x="55741" y="29411"/>
                </a:lnTo>
                <a:lnTo>
                  <a:pt x="57224" y="32217"/>
                </a:lnTo>
                <a:lnTo>
                  <a:pt x="55514" y="32758"/>
                </a:lnTo>
                <a:lnTo>
                  <a:pt x="53746" y="33297"/>
                </a:lnTo>
                <a:lnTo>
                  <a:pt x="51923" y="33728"/>
                </a:lnTo>
                <a:lnTo>
                  <a:pt x="51353" y="33892"/>
                </a:lnTo>
                <a:lnTo>
                  <a:pt x="49472" y="34269"/>
                </a:lnTo>
                <a:lnTo>
                  <a:pt x="47535" y="34647"/>
                </a:lnTo>
                <a:lnTo>
                  <a:pt x="45539" y="34917"/>
                </a:lnTo>
                <a:lnTo>
                  <a:pt x="44854" y="32003"/>
                </a:lnTo>
                <a:lnTo>
                  <a:pt x="44171" y="29195"/>
                </a:lnTo>
                <a:lnTo>
                  <a:pt x="43430" y="26606"/>
                </a:lnTo>
                <a:lnTo>
                  <a:pt x="43545" y="29303"/>
                </a:lnTo>
                <a:lnTo>
                  <a:pt x="44228" y="32056"/>
                </a:lnTo>
                <a:lnTo>
                  <a:pt x="44854" y="35025"/>
                </a:lnTo>
                <a:lnTo>
                  <a:pt x="42860" y="35240"/>
                </a:lnTo>
                <a:lnTo>
                  <a:pt x="40752" y="35403"/>
                </a:lnTo>
                <a:lnTo>
                  <a:pt x="38699" y="35509"/>
                </a:lnTo>
                <a:lnTo>
                  <a:pt x="38472" y="32542"/>
                </a:lnTo>
                <a:lnTo>
                  <a:pt x="38244" y="29736"/>
                </a:lnTo>
                <a:lnTo>
                  <a:pt x="38015" y="27092"/>
                </a:lnTo>
                <a:lnTo>
                  <a:pt x="39668" y="26983"/>
                </a:lnTo>
                <a:lnTo>
                  <a:pt x="41265" y="26875"/>
                </a:lnTo>
                <a:lnTo>
                  <a:pt x="42804" y="26659"/>
                </a:lnTo>
                <a:lnTo>
                  <a:pt x="43315" y="26175"/>
                </a:lnTo>
                <a:lnTo>
                  <a:pt x="42518" y="23369"/>
                </a:lnTo>
                <a:lnTo>
                  <a:pt x="41720" y="20825"/>
                </a:lnTo>
                <a:lnTo>
                  <a:pt x="40979" y="18509"/>
                </a:lnTo>
                <a:close/>
              </a:path>
            </a:pathLst>
          </a:custGeom>
          <a:solidFill>
            <a:srgbClr val="D2DEF1"/>
          </a:solidFill>
        </p:spPr>
        <p:txBody>
          <a:bodyPr wrap="square" lIns="0" tIns="0" rIns="0" bIns="0" rtlCol="0">
            <a:noAutofit/>
          </a:bodyPr>
          <a:lstStyle/>
          <a:p>
            <a:endParaRPr/>
          </a:p>
        </p:txBody>
      </p:sp>
      <p:sp>
        <p:nvSpPr>
          <p:cNvPr id="830" name="object 830"/>
          <p:cNvSpPr/>
          <p:nvPr/>
        </p:nvSpPr>
        <p:spPr>
          <a:xfrm>
            <a:off x="403073" y="698339"/>
            <a:ext cx="23480" cy="23957"/>
          </a:xfrm>
          <a:custGeom>
            <a:avLst/>
            <a:gdLst/>
            <a:ahLst/>
            <a:cxnLst/>
            <a:rect l="l" t="t" r="r" b="b"/>
            <a:pathLst>
              <a:path w="23480" h="23957">
                <a:moveTo>
                  <a:pt x="0" y="15268"/>
                </a:moveTo>
                <a:lnTo>
                  <a:pt x="112" y="15646"/>
                </a:lnTo>
                <a:lnTo>
                  <a:pt x="968" y="14729"/>
                </a:lnTo>
                <a:lnTo>
                  <a:pt x="1881" y="13820"/>
                </a:lnTo>
                <a:lnTo>
                  <a:pt x="2734" y="12947"/>
                </a:lnTo>
                <a:lnTo>
                  <a:pt x="3532" y="13972"/>
                </a:lnTo>
                <a:lnTo>
                  <a:pt x="4388" y="14891"/>
                </a:lnTo>
                <a:lnTo>
                  <a:pt x="5471" y="15754"/>
                </a:lnTo>
                <a:lnTo>
                  <a:pt x="4388" y="16941"/>
                </a:lnTo>
                <a:lnTo>
                  <a:pt x="3363" y="18182"/>
                </a:lnTo>
                <a:lnTo>
                  <a:pt x="2392" y="19477"/>
                </a:lnTo>
                <a:lnTo>
                  <a:pt x="2678" y="19855"/>
                </a:lnTo>
                <a:lnTo>
                  <a:pt x="3703" y="18505"/>
                </a:lnTo>
                <a:lnTo>
                  <a:pt x="4730" y="17265"/>
                </a:lnTo>
                <a:lnTo>
                  <a:pt x="5812" y="16024"/>
                </a:lnTo>
                <a:lnTo>
                  <a:pt x="6952" y="16994"/>
                </a:lnTo>
                <a:lnTo>
                  <a:pt x="8321" y="17913"/>
                </a:lnTo>
                <a:lnTo>
                  <a:pt x="9745" y="18668"/>
                </a:lnTo>
                <a:lnTo>
                  <a:pt x="8605" y="20233"/>
                </a:lnTo>
                <a:lnTo>
                  <a:pt x="7522" y="21905"/>
                </a:lnTo>
                <a:lnTo>
                  <a:pt x="6496" y="23633"/>
                </a:lnTo>
                <a:lnTo>
                  <a:pt x="6952" y="23957"/>
                </a:lnTo>
                <a:lnTo>
                  <a:pt x="7979" y="22230"/>
                </a:lnTo>
                <a:lnTo>
                  <a:pt x="9062" y="20557"/>
                </a:lnTo>
                <a:lnTo>
                  <a:pt x="10202" y="18938"/>
                </a:lnTo>
                <a:lnTo>
                  <a:pt x="11398" y="19585"/>
                </a:lnTo>
                <a:lnTo>
                  <a:pt x="10486" y="18560"/>
                </a:lnTo>
                <a:lnTo>
                  <a:pt x="12367" y="15969"/>
                </a:lnTo>
                <a:lnTo>
                  <a:pt x="14305" y="13535"/>
                </a:lnTo>
                <a:lnTo>
                  <a:pt x="16242" y="11333"/>
                </a:lnTo>
                <a:lnTo>
                  <a:pt x="17325" y="11921"/>
                </a:lnTo>
                <a:lnTo>
                  <a:pt x="18522" y="12453"/>
                </a:lnTo>
                <a:lnTo>
                  <a:pt x="19720" y="12890"/>
                </a:lnTo>
                <a:lnTo>
                  <a:pt x="18067" y="15268"/>
                </a:lnTo>
                <a:lnTo>
                  <a:pt x="16413" y="17805"/>
                </a:lnTo>
                <a:lnTo>
                  <a:pt x="15444" y="20772"/>
                </a:lnTo>
                <a:lnTo>
                  <a:pt x="16983" y="18021"/>
                </a:lnTo>
                <a:lnTo>
                  <a:pt x="18580" y="15485"/>
                </a:lnTo>
                <a:lnTo>
                  <a:pt x="20232" y="13117"/>
                </a:lnTo>
                <a:lnTo>
                  <a:pt x="21770" y="9985"/>
                </a:lnTo>
                <a:lnTo>
                  <a:pt x="19948" y="12567"/>
                </a:lnTo>
                <a:lnTo>
                  <a:pt x="18751" y="12092"/>
                </a:lnTo>
                <a:lnTo>
                  <a:pt x="17611" y="11599"/>
                </a:lnTo>
                <a:lnTo>
                  <a:pt x="16528" y="11010"/>
                </a:lnTo>
                <a:lnTo>
                  <a:pt x="18751" y="8637"/>
                </a:lnTo>
                <a:lnTo>
                  <a:pt x="20916" y="6473"/>
                </a:lnTo>
                <a:lnTo>
                  <a:pt x="22969" y="4632"/>
                </a:lnTo>
                <a:lnTo>
                  <a:pt x="23480" y="3663"/>
                </a:lnTo>
                <a:lnTo>
                  <a:pt x="22854" y="4214"/>
                </a:lnTo>
                <a:lnTo>
                  <a:pt x="22171" y="3872"/>
                </a:lnTo>
                <a:lnTo>
                  <a:pt x="21543" y="3512"/>
                </a:lnTo>
                <a:lnTo>
                  <a:pt x="21031" y="3132"/>
                </a:lnTo>
                <a:lnTo>
                  <a:pt x="20689" y="2904"/>
                </a:lnTo>
                <a:lnTo>
                  <a:pt x="21601" y="1879"/>
                </a:lnTo>
                <a:lnTo>
                  <a:pt x="20403" y="2695"/>
                </a:lnTo>
                <a:lnTo>
                  <a:pt x="19776" y="2202"/>
                </a:lnTo>
                <a:lnTo>
                  <a:pt x="19263" y="1784"/>
                </a:lnTo>
                <a:lnTo>
                  <a:pt x="18864" y="1290"/>
                </a:lnTo>
                <a:lnTo>
                  <a:pt x="20574" y="0"/>
                </a:lnTo>
                <a:lnTo>
                  <a:pt x="18637" y="1082"/>
                </a:lnTo>
                <a:lnTo>
                  <a:pt x="19035" y="1879"/>
                </a:lnTo>
                <a:lnTo>
                  <a:pt x="19549" y="2372"/>
                </a:lnTo>
                <a:lnTo>
                  <a:pt x="20175" y="2847"/>
                </a:lnTo>
                <a:lnTo>
                  <a:pt x="20461" y="3075"/>
                </a:lnTo>
                <a:lnTo>
                  <a:pt x="20860" y="3341"/>
                </a:lnTo>
                <a:lnTo>
                  <a:pt x="21371" y="3720"/>
                </a:lnTo>
                <a:lnTo>
                  <a:pt x="21941" y="4100"/>
                </a:lnTo>
                <a:lnTo>
                  <a:pt x="22570" y="4423"/>
                </a:lnTo>
                <a:lnTo>
                  <a:pt x="20518" y="6264"/>
                </a:lnTo>
                <a:lnTo>
                  <a:pt x="18294" y="8409"/>
                </a:lnTo>
                <a:lnTo>
                  <a:pt x="16129" y="10782"/>
                </a:lnTo>
                <a:lnTo>
                  <a:pt x="15730" y="10574"/>
                </a:lnTo>
                <a:lnTo>
                  <a:pt x="14818" y="10080"/>
                </a:lnTo>
                <a:lnTo>
                  <a:pt x="13906" y="9435"/>
                </a:lnTo>
                <a:lnTo>
                  <a:pt x="13052" y="8789"/>
                </a:lnTo>
                <a:lnTo>
                  <a:pt x="15273" y="6359"/>
                </a:lnTo>
                <a:lnTo>
                  <a:pt x="12709" y="8523"/>
                </a:lnTo>
                <a:lnTo>
                  <a:pt x="11912" y="7878"/>
                </a:lnTo>
                <a:lnTo>
                  <a:pt x="11227" y="7175"/>
                </a:lnTo>
                <a:lnTo>
                  <a:pt x="10601" y="6416"/>
                </a:lnTo>
                <a:lnTo>
                  <a:pt x="13165" y="4214"/>
                </a:lnTo>
                <a:lnTo>
                  <a:pt x="10430" y="6150"/>
                </a:lnTo>
                <a:lnTo>
                  <a:pt x="10885" y="7441"/>
                </a:lnTo>
                <a:lnTo>
                  <a:pt x="11626" y="8144"/>
                </a:lnTo>
                <a:lnTo>
                  <a:pt x="12424" y="8846"/>
                </a:lnTo>
                <a:lnTo>
                  <a:pt x="12766" y="9055"/>
                </a:lnTo>
                <a:lnTo>
                  <a:pt x="13622" y="9757"/>
                </a:lnTo>
                <a:lnTo>
                  <a:pt x="14532" y="10403"/>
                </a:lnTo>
                <a:lnTo>
                  <a:pt x="15501" y="10953"/>
                </a:lnTo>
                <a:lnTo>
                  <a:pt x="15843" y="11105"/>
                </a:lnTo>
                <a:lnTo>
                  <a:pt x="13849" y="13326"/>
                </a:lnTo>
                <a:lnTo>
                  <a:pt x="11912" y="15699"/>
                </a:lnTo>
                <a:lnTo>
                  <a:pt x="10031" y="18291"/>
                </a:lnTo>
                <a:lnTo>
                  <a:pt x="8605" y="17535"/>
                </a:lnTo>
                <a:lnTo>
                  <a:pt x="7294" y="16616"/>
                </a:lnTo>
                <a:lnTo>
                  <a:pt x="6098" y="15699"/>
                </a:lnTo>
                <a:lnTo>
                  <a:pt x="7922" y="13004"/>
                </a:lnTo>
                <a:lnTo>
                  <a:pt x="5755" y="15430"/>
                </a:lnTo>
                <a:lnTo>
                  <a:pt x="4730" y="14566"/>
                </a:lnTo>
                <a:lnTo>
                  <a:pt x="3818" y="13649"/>
                </a:lnTo>
                <a:lnTo>
                  <a:pt x="3077" y="12681"/>
                </a:lnTo>
                <a:lnTo>
                  <a:pt x="5185" y="10137"/>
                </a:lnTo>
                <a:lnTo>
                  <a:pt x="2849" y="12358"/>
                </a:lnTo>
                <a:lnTo>
                  <a:pt x="2507" y="12681"/>
                </a:lnTo>
                <a:lnTo>
                  <a:pt x="1653" y="13478"/>
                </a:lnTo>
                <a:lnTo>
                  <a:pt x="797" y="14351"/>
                </a:lnTo>
                <a:lnTo>
                  <a:pt x="0" y="15268"/>
                </a:lnTo>
                <a:close/>
              </a:path>
            </a:pathLst>
          </a:custGeom>
          <a:solidFill>
            <a:srgbClr val="C9D9EE"/>
          </a:solidFill>
        </p:spPr>
        <p:txBody>
          <a:bodyPr wrap="square" lIns="0" tIns="0" rIns="0" bIns="0" rtlCol="0">
            <a:noAutofit/>
          </a:bodyPr>
          <a:lstStyle/>
          <a:p>
            <a:endParaRPr/>
          </a:p>
        </p:txBody>
      </p:sp>
      <p:sp>
        <p:nvSpPr>
          <p:cNvPr id="831" name="object 831"/>
          <p:cNvSpPr/>
          <p:nvPr/>
        </p:nvSpPr>
        <p:spPr>
          <a:xfrm>
            <a:off x="403699" y="695415"/>
            <a:ext cx="9405" cy="9928"/>
          </a:xfrm>
          <a:custGeom>
            <a:avLst/>
            <a:gdLst/>
            <a:ahLst/>
            <a:cxnLst/>
            <a:rect l="l" t="t" r="r" b="b"/>
            <a:pathLst>
              <a:path w="9405" h="9928">
                <a:moveTo>
                  <a:pt x="7695" y="5068"/>
                </a:moveTo>
                <a:lnTo>
                  <a:pt x="7808" y="5885"/>
                </a:lnTo>
                <a:lnTo>
                  <a:pt x="8094" y="6701"/>
                </a:lnTo>
                <a:lnTo>
                  <a:pt x="8094" y="3777"/>
                </a:lnTo>
                <a:lnTo>
                  <a:pt x="8150" y="2980"/>
                </a:lnTo>
                <a:lnTo>
                  <a:pt x="8377" y="2164"/>
                </a:lnTo>
                <a:lnTo>
                  <a:pt x="8663" y="1461"/>
                </a:lnTo>
                <a:lnTo>
                  <a:pt x="8776" y="1195"/>
                </a:lnTo>
                <a:lnTo>
                  <a:pt x="8947" y="759"/>
                </a:lnTo>
                <a:lnTo>
                  <a:pt x="9175" y="379"/>
                </a:lnTo>
                <a:lnTo>
                  <a:pt x="9405" y="0"/>
                </a:lnTo>
                <a:lnTo>
                  <a:pt x="8835" y="265"/>
                </a:lnTo>
                <a:lnTo>
                  <a:pt x="8492" y="968"/>
                </a:lnTo>
                <a:lnTo>
                  <a:pt x="8321" y="1347"/>
                </a:lnTo>
                <a:lnTo>
                  <a:pt x="7238" y="1784"/>
                </a:lnTo>
                <a:lnTo>
                  <a:pt x="6156" y="2278"/>
                </a:lnTo>
                <a:lnTo>
                  <a:pt x="5129" y="2752"/>
                </a:lnTo>
                <a:lnTo>
                  <a:pt x="4446" y="3303"/>
                </a:lnTo>
                <a:lnTo>
                  <a:pt x="4104" y="3568"/>
                </a:lnTo>
                <a:lnTo>
                  <a:pt x="5357" y="2866"/>
                </a:lnTo>
                <a:lnTo>
                  <a:pt x="6782" y="2221"/>
                </a:lnTo>
                <a:lnTo>
                  <a:pt x="8206" y="1632"/>
                </a:lnTo>
                <a:lnTo>
                  <a:pt x="7922" y="2372"/>
                </a:lnTo>
                <a:lnTo>
                  <a:pt x="7751" y="3132"/>
                </a:lnTo>
                <a:lnTo>
                  <a:pt x="7695" y="3948"/>
                </a:lnTo>
                <a:lnTo>
                  <a:pt x="5643" y="4973"/>
                </a:lnTo>
                <a:lnTo>
                  <a:pt x="3590" y="6150"/>
                </a:lnTo>
                <a:lnTo>
                  <a:pt x="1538" y="7498"/>
                </a:lnTo>
                <a:lnTo>
                  <a:pt x="1027" y="7821"/>
                </a:lnTo>
                <a:lnTo>
                  <a:pt x="513" y="8201"/>
                </a:lnTo>
                <a:lnTo>
                  <a:pt x="0" y="8523"/>
                </a:lnTo>
                <a:lnTo>
                  <a:pt x="0" y="9928"/>
                </a:lnTo>
                <a:lnTo>
                  <a:pt x="0" y="8960"/>
                </a:lnTo>
                <a:lnTo>
                  <a:pt x="569" y="8523"/>
                </a:lnTo>
                <a:lnTo>
                  <a:pt x="1139" y="8163"/>
                </a:lnTo>
                <a:lnTo>
                  <a:pt x="1709" y="7783"/>
                </a:lnTo>
                <a:lnTo>
                  <a:pt x="3705" y="6435"/>
                </a:lnTo>
                <a:lnTo>
                  <a:pt x="5699" y="5296"/>
                </a:lnTo>
                <a:lnTo>
                  <a:pt x="7695" y="4271"/>
                </a:lnTo>
                <a:lnTo>
                  <a:pt x="7695" y="5068"/>
                </a:lnTo>
                <a:close/>
              </a:path>
            </a:pathLst>
          </a:custGeom>
          <a:solidFill>
            <a:srgbClr val="C9D9EE"/>
          </a:solidFill>
        </p:spPr>
        <p:txBody>
          <a:bodyPr wrap="square" lIns="0" tIns="0" rIns="0" bIns="0" rtlCol="0">
            <a:noAutofit/>
          </a:bodyPr>
          <a:lstStyle/>
          <a:p>
            <a:endParaRPr/>
          </a:p>
        </p:txBody>
      </p:sp>
      <p:sp>
        <p:nvSpPr>
          <p:cNvPr id="832" name="object 832"/>
          <p:cNvSpPr/>
          <p:nvPr/>
        </p:nvSpPr>
        <p:spPr>
          <a:xfrm>
            <a:off x="428892" y="692074"/>
            <a:ext cx="49526" cy="39072"/>
          </a:xfrm>
          <a:custGeom>
            <a:avLst/>
            <a:gdLst/>
            <a:ahLst/>
            <a:cxnLst/>
            <a:rect l="l" t="t" r="r" b="b"/>
            <a:pathLst>
              <a:path w="49526" h="39072">
                <a:moveTo>
                  <a:pt x="27015" y="11067"/>
                </a:moveTo>
                <a:lnTo>
                  <a:pt x="27186" y="10631"/>
                </a:lnTo>
                <a:lnTo>
                  <a:pt x="26559" y="10099"/>
                </a:lnTo>
                <a:lnTo>
                  <a:pt x="25931" y="9548"/>
                </a:lnTo>
                <a:lnTo>
                  <a:pt x="25361" y="9017"/>
                </a:lnTo>
                <a:lnTo>
                  <a:pt x="24108" y="7935"/>
                </a:lnTo>
                <a:lnTo>
                  <a:pt x="22910" y="6967"/>
                </a:lnTo>
                <a:lnTo>
                  <a:pt x="21770" y="6093"/>
                </a:lnTo>
                <a:lnTo>
                  <a:pt x="22227" y="5885"/>
                </a:lnTo>
                <a:lnTo>
                  <a:pt x="23025" y="5334"/>
                </a:lnTo>
                <a:lnTo>
                  <a:pt x="23994" y="5942"/>
                </a:lnTo>
                <a:lnTo>
                  <a:pt x="24962" y="6530"/>
                </a:lnTo>
                <a:lnTo>
                  <a:pt x="24221" y="5714"/>
                </a:lnTo>
                <a:lnTo>
                  <a:pt x="23252" y="5182"/>
                </a:lnTo>
                <a:lnTo>
                  <a:pt x="23766" y="4802"/>
                </a:lnTo>
                <a:lnTo>
                  <a:pt x="24280" y="4271"/>
                </a:lnTo>
                <a:lnTo>
                  <a:pt x="24906" y="4537"/>
                </a:lnTo>
                <a:lnTo>
                  <a:pt x="25077" y="4309"/>
                </a:lnTo>
                <a:lnTo>
                  <a:pt x="24449" y="4043"/>
                </a:lnTo>
                <a:lnTo>
                  <a:pt x="24906" y="3398"/>
                </a:lnTo>
                <a:lnTo>
                  <a:pt x="25419" y="3189"/>
                </a:lnTo>
                <a:lnTo>
                  <a:pt x="26217" y="3455"/>
                </a:lnTo>
                <a:lnTo>
                  <a:pt x="28211" y="4157"/>
                </a:lnTo>
                <a:lnTo>
                  <a:pt x="30319" y="4973"/>
                </a:lnTo>
                <a:lnTo>
                  <a:pt x="32599" y="5942"/>
                </a:lnTo>
                <a:lnTo>
                  <a:pt x="32770" y="6036"/>
                </a:lnTo>
                <a:lnTo>
                  <a:pt x="35449" y="7232"/>
                </a:lnTo>
                <a:lnTo>
                  <a:pt x="38242" y="8637"/>
                </a:lnTo>
                <a:lnTo>
                  <a:pt x="41088" y="10365"/>
                </a:lnTo>
                <a:lnTo>
                  <a:pt x="40746" y="11162"/>
                </a:lnTo>
                <a:lnTo>
                  <a:pt x="40294" y="11978"/>
                </a:lnTo>
                <a:lnTo>
                  <a:pt x="39781" y="13231"/>
                </a:lnTo>
                <a:lnTo>
                  <a:pt x="42236" y="15054"/>
                </a:lnTo>
                <a:lnTo>
                  <a:pt x="44632" y="17104"/>
                </a:lnTo>
                <a:lnTo>
                  <a:pt x="46969" y="19382"/>
                </a:lnTo>
                <a:lnTo>
                  <a:pt x="46103" y="20400"/>
                </a:lnTo>
                <a:lnTo>
                  <a:pt x="45076" y="21317"/>
                </a:lnTo>
                <a:lnTo>
                  <a:pt x="43948" y="22180"/>
                </a:lnTo>
                <a:lnTo>
                  <a:pt x="41833" y="19743"/>
                </a:lnTo>
                <a:lnTo>
                  <a:pt x="39610" y="17484"/>
                </a:lnTo>
                <a:lnTo>
                  <a:pt x="41491" y="20028"/>
                </a:lnTo>
                <a:lnTo>
                  <a:pt x="43605" y="22450"/>
                </a:lnTo>
                <a:lnTo>
                  <a:pt x="42397" y="23367"/>
                </a:lnTo>
                <a:lnTo>
                  <a:pt x="41088" y="24178"/>
                </a:lnTo>
                <a:lnTo>
                  <a:pt x="39668" y="24933"/>
                </a:lnTo>
                <a:lnTo>
                  <a:pt x="39211" y="25148"/>
                </a:lnTo>
                <a:lnTo>
                  <a:pt x="37729" y="25903"/>
                </a:lnTo>
                <a:lnTo>
                  <a:pt x="36190" y="26606"/>
                </a:lnTo>
                <a:lnTo>
                  <a:pt x="34539" y="27200"/>
                </a:lnTo>
                <a:lnTo>
                  <a:pt x="33056" y="24392"/>
                </a:lnTo>
                <a:lnTo>
                  <a:pt x="32486" y="24609"/>
                </a:lnTo>
                <a:lnTo>
                  <a:pt x="33969" y="27414"/>
                </a:lnTo>
                <a:lnTo>
                  <a:pt x="32259" y="27955"/>
                </a:lnTo>
                <a:lnTo>
                  <a:pt x="30491" y="28495"/>
                </a:lnTo>
                <a:lnTo>
                  <a:pt x="28668" y="28925"/>
                </a:lnTo>
                <a:lnTo>
                  <a:pt x="28098" y="29089"/>
                </a:lnTo>
                <a:lnTo>
                  <a:pt x="26217" y="29467"/>
                </a:lnTo>
                <a:lnTo>
                  <a:pt x="24280" y="29844"/>
                </a:lnTo>
                <a:lnTo>
                  <a:pt x="22284" y="30114"/>
                </a:lnTo>
                <a:lnTo>
                  <a:pt x="21599" y="27200"/>
                </a:lnTo>
                <a:lnTo>
                  <a:pt x="20916" y="24392"/>
                </a:lnTo>
                <a:lnTo>
                  <a:pt x="20175" y="21803"/>
                </a:lnTo>
                <a:lnTo>
                  <a:pt x="20290" y="24500"/>
                </a:lnTo>
                <a:lnTo>
                  <a:pt x="20973" y="27253"/>
                </a:lnTo>
                <a:lnTo>
                  <a:pt x="21599" y="30222"/>
                </a:lnTo>
                <a:lnTo>
                  <a:pt x="19605" y="30437"/>
                </a:lnTo>
                <a:lnTo>
                  <a:pt x="17497" y="30600"/>
                </a:lnTo>
                <a:lnTo>
                  <a:pt x="15444" y="30706"/>
                </a:lnTo>
                <a:lnTo>
                  <a:pt x="15217" y="27739"/>
                </a:lnTo>
                <a:lnTo>
                  <a:pt x="14989" y="24933"/>
                </a:lnTo>
                <a:lnTo>
                  <a:pt x="14760" y="22289"/>
                </a:lnTo>
                <a:lnTo>
                  <a:pt x="14760" y="21803"/>
                </a:lnTo>
                <a:lnTo>
                  <a:pt x="14476" y="19002"/>
                </a:lnTo>
                <a:lnTo>
                  <a:pt x="14248" y="16345"/>
                </a:lnTo>
                <a:lnTo>
                  <a:pt x="14077" y="21856"/>
                </a:lnTo>
                <a:lnTo>
                  <a:pt x="10486" y="21856"/>
                </a:lnTo>
                <a:lnTo>
                  <a:pt x="9916" y="21803"/>
                </a:lnTo>
                <a:lnTo>
                  <a:pt x="9630" y="21803"/>
                </a:lnTo>
                <a:lnTo>
                  <a:pt x="9916" y="19002"/>
                </a:lnTo>
                <a:lnTo>
                  <a:pt x="10200" y="16345"/>
                </a:lnTo>
                <a:lnTo>
                  <a:pt x="10486" y="14029"/>
                </a:lnTo>
                <a:lnTo>
                  <a:pt x="11284" y="14029"/>
                </a:lnTo>
                <a:lnTo>
                  <a:pt x="10542" y="13649"/>
                </a:lnTo>
                <a:lnTo>
                  <a:pt x="10828" y="11599"/>
                </a:lnTo>
                <a:lnTo>
                  <a:pt x="11056" y="9776"/>
                </a:lnTo>
                <a:lnTo>
                  <a:pt x="10828" y="8087"/>
                </a:lnTo>
                <a:lnTo>
                  <a:pt x="10542" y="9719"/>
                </a:lnTo>
                <a:lnTo>
                  <a:pt x="10259" y="11542"/>
                </a:lnTo>
                <a:lnTo>
                  <a:pt x="9973" y="13592"/>
                </a:lnTo>
                <a:lnTo>
                  <a:pt x="8891" y="13554"/>
                </a:lnTo>
                <a:lnTo>
                  <a:pt x="7864" y="13440"/>
                </a:lnTo>
                <a:lnTo>
                  <a:pt x="6780" y="13326"/>
                </a:lnTo>
                <a:lnTo>
                  <a:pt x="7522" y="11333"/>
                </a:lnTo>
                <a:lnTo>
                  <a:pt x="8206" y="9491"/>
                </a:lnTo>
                <a:lnTo>
                  <a:pt x="8833" y="7878"/>
                </a:lnTo>
                <a:lnTo>
                  <a:pt x="9461" y="7992"/>
                </a:lnTo>
                <a:lnTo>
                  <a:pt x="8947" y="7612"/>
                </a:lnTo>
                <a:lnTo>
                  <a:pt x="10657" y="3455"/>
                </a:lnTo>
                <a:lnTo>
                  <a:pt x="11910" y="816"/>
                </a:lnTo>
                <a:lnTo>
                  <a:pt x="11455" y="1290"/>
                </a:lnTo>
                <a:lnTo>
                  <a:pt x="10144" y="3777"/>
                </a:lnTo>
                <a:lnTo>
                  <a:pt x="8549" y="7555"/>
                </a:lnTo>
                <a:lnTo>
                  <a:pt x="7979" y="7498"/>
                </a:lnTo>
                <a:lnTo>
                  <a:pt x="7465" y="7384"/>
                </a:lnTo>
                <a:lnTo>
                  <a:pt x="6895" y="7289"/>
                </a:lnTo>
                <a:lnTo>
                  <a:pt x="9403" y="3606"/>
                </a:lnTo>
                <a:lnTo>
                  <a:pt x="11284" y="1233"/>
                </a:lnTo>
                <a:lnTo>
                  <a:pt x="11398" y="816"/>
                </a:lnTo>
                <a:lnTo>
                  <a:pt x="9290" y="3246"/>
                </a:lnTo>
                <a:lnTo>
                  <a:pt x="6553" y="7175"/>
                </a:lnTo>
                <a:lnTo>
                  <a:pt x="5983" y="7062"/>
                </a:lnTo>
                <a:lnTo>
                  <a:pt x="5413" y="6910"/>
                </a:lnTo>
                <a:lnTo>
                  <a:pt x="4843" y="6701"/>
                </a:lnTo>
                <a:lnTo>
                  <a:pt x="8549" y="2961"/>
                </a:lnTo>
                <a:lnTo>
                  <a:pt x="11284" y="816"/>
                </a:lnTo>
                <a:lnTo>
                  <a:pt x="11854" y="208"/>
                </a:lnTo>
                <a:lnTo>
                  <a:pt x="10885" y="873"/>
                </a:lnTo>
                <a:lnTo>
                  <a:pt x="8092" y="2961"/>
                </a:lnTo>
                <a:lnTo>
                  <a:pt x="4501" y="6587"/>
                </a:lnTo>
                <a:lnTo>
                  <a:pt x="3989" y="6416"/>
                </a:lnTo>
                <a:lnTo>
                  <a:pt x="3532" y="6207"/>
                </a:lnTo>
                <a:lnTo>
                  <a:pt x="3077" y="5998"/>
                </a:lnTo>
                <a:lnTo>
                  <a:pt x="2906" y="6150"/>
                </a:lnTo>
                <a:lnTo>
                  <a:pt x="3304" y="6359"/>
                </a:lnTo>
                <a:lnTo>
                  <a:pt x="3762" y="6587"/>
                </a:lnTo>
                <a:lnTo>
                  <a:pt x="4273" y="6796"/>
                </a:lnTo>
                <a:lnTo>
                  <a:pt x="3077" y="7935"/>
                </a:lnTo>
                <a:lnTo>
                  <a:pt x="1822" y="9283"/>
                </a:lnTo>
                <a:lnTo>
                  <a:pt x="511" y="10744"/>
                </a:lnTo>
                <a:lnTo>
                  <a:pt x="0" y="11333"/>
                </a:lnTo>
                <a:lnTo>
                  <a:pt x="171" y="11827"/>
                </a:lnTo>
                <a:lnTo>
                  <a:pt x="626" y="11276"/>
                </a:lnTo>
                <a:lnTo>
                  <a:pt x="853" y="11010"/>
                </a:lnTo>
                <a:lnTo>
                  <a:pt x="2221" y="9491"/>
                </a:lnTo>
                <a:lnTo>
                  <a:pt x="3476" y="8144"/>
                </a:lnTo>
                <a:lnTo>
                  <a:pt x="4672" y="6910"/>
                </a:lnTo>
                <a:lnTo>
                  <a:pt x="5185" y="7118"/>
                </a:lnTo>
                <a:lnTo>
                  <a:pt x="5755" y="7289"/>
                </a:lnTo>
                <a:lnTo>
                  <a:pt x="6382" y="7441"/>
                </a:lnTo>
                <a:lnTo>
                  <a:pt x="6724" y="7498"/>
                </a:lnTo>
                <a:lnTo>
                  <a:pt x="7294" y="7669"/>
                </a:lnTo>
                <a:lnTo>
                  <a:pt x="7864" y="7764"/>
                </a:lnTo>
                <a:lnTo>
                  <a:pt x="8434" y="7821"/>
                </a:lnTo>
                <a:lnTo>
                  <a:pt x="7751" y="9454"/>
                </a:lnTo>
                <a:lnTo>
                  <a:pt x="7066" y="11219"/>
                </a:lnTo>
                <a:lnTo>
                  <a:pt x="6269" y="13269"/>
                </a:lnTo>
                <a:lnTo>
                  <a:pt x="5300" y="13117"/>
                </a:lnTo>
                <a:lnTo>
                  <a:pt x="4388" y="12947"/>
                </a:lnTo>
                <a:lnTo>
                  <a:pt x="3476" y="12738"/>
                </a:lnTo>
                <a:lnTo>
                  <a:pt x="4217" y="13269"/>
                </a:lnTo>
                <a:lnTo>
                  <a:pt x="5185" y="13440"/>
                </a:lnTo>
                <a:lnTo>
                  <a:pt x="6154" y="13592"/>
                </a:lnTo>
                <a:lnTo>
                  <a:pt x="6668" y="13649"/>
                </a:lnTo>
                <a:lnTo>
                  <a:pt x="7751" y="13820"/>
                </a:lnTo>
                <a:lnTo>
                  <a:pt x="8833" y="13915"/>
                </a:lnTo>
                <a:lnTo>
                  <a:pt x="9973" y="13972"/>
                </a:lnTo>
                <a:lnTo>
                  <a:pt x="9630" y="16345"/>
                </a:lnTo>
                <a:lnTo>
                  <a:pt x="9290" y="18946"/>
                </a:lnTo>
                <a:lnTo>
                  <a:pt x="8947" y="21803"/>
                </a:lnTo>
                <a:lnTo>
                  <a:pt x="7350" y="21694"/>
                </a:lnTo>
                <a:lnTo>
                  <a:pt x="5699" y="21533"/>
                </a:lnTo>
                <a:lnTo>
                  <a:pt x="4160" y="21317"/>
                </a:lnTo>
                <a:lnTo>
                  <a:pt x="4444" y="18452"/>
                </a:lnTo>
                <a:lnTo>
                  <a:pt x="4046" y="21749"/>
                </a:lnTo>
                <a:lnTo>
                  <a:pt x="5641" y="21964"/>
                </a:lnTo>
                <a:lnTo>
                  <a:pt x="7238" y="22127"/>
                </a:lnTo>
                <a:lnTo>
                  <a:pt x="8891" y="22234"/>
                </a:lnTo>
                <a:lnTo>
                  <a:pt x="9004" y="27739"/>
                </a:lnTo>
                <a:lnTo>
                  <a:pt x="9290" y="24878"/>
                </a:lnTo>
                <a:lnTo>
                  <a:pt x="9574" y="22234"/>
                </a:lnTo>
                <a:lnTo>
                  <a:pt x="10200" y="22289"/>
                </a:lnTo>
                <a:lnTo>
                  <a:pt x="10486" y="22289"/>
                </a:lnTo>
                <a:lnTo>
                  <a:pt x="11682" y="22342"/>
                </a:lnTo>
                <a:lnTo>
                  <a:pt x="12881" y="22342"/>
                </a:lnTo>
                <a:lnTo>
                  <a:pt x="14077" y="22289"/>
                </a:lnTo>
                <a:lnTo>
                  <a:pt x="14305" y="24933"/>
                </a:lnTo>
                <a:lnTo>
                  <a:pt x="14476" y="27739"/>
                </a:lnTo>
                <a:lnTo>
                  <a:pt x="14647" y="30706"/>
                </a:lnTo>
                <a:lnTo>
                  <a:pt x="13108" y="30761"/>
                </a:lnTo>
                <a:lnTo>
                  <a:pt x="9860" y="30761"/>
                </a:lnTo>
                <a:lnTo>
                  <a:pt x="9461" y="31247"/>
                </a:lnTo>
                <a:lnTo>
                  <a:pt x="9860" y="31247"/>
                </a:lnTo>
                <a:lnTo>
                  <a:pt x="11455" y="31300"/>
                </a:lnTo>
                <a:lnTo>
                  <a:pt x="13108" y="31300"/>
                </a:lnTo>
                <a:lnTo>
                  <a:pt x="14703" y="31247"/>
                </a:lnTo>
                <a:lnTo>
                  <a:pt x="14874" y="33783"/>
                </a:lnTo>
                <a:lnTo>
                  <a:pt x="14989" y="36373"/>
                </a:lnTo>
                <a:lnTo>
                  <a:pt x="15160" y="39072"/>
                </a:lnTo>
                <a:lnTo>
                  <a:pt x="15672" y="39017"/>
                </a:lnTo>
                <a:lnTo>
                  <a:pt x="15958" y="39017"/>
                </a:lnTo>
                <a:lnTo>
                  <a:pt x="15787" y="36320"/>
                </a:lnTo>
                <a:lnTo>
                  <a:pt x="15616" y="33728"/>
                </a:lnTo>
                <a:lnTo>
                  <a:pt x="15444" y="31247"/>
                </a:lnTo>
                <a:lnTo>
                  <a:pt x="17553" y="31139"/>
                </a:lnTo>
                <a:lnTo>
                  <a:pt x="19662" y="30978"/>
                </a:lnTo>
                <a:lnTo>
                  <a:pt x="21714" y="30706"/>
                </a:lnTo>
                <a:lnTo>
                  <a:pt x="22227" y="33081"/>
                </a:lnTo>
                <a:lnTo>
                  <a:pt x="22739" y="35564"/>
                </a:lnTo>
                <a:lnTo>
                  <a:pt x="23196" y="38154"/>
                </a:lnTo>
                <a:lnTo>
                  <a:pt x="23651" y="38047"/>
                </a:lnTo>
                <a:lnTo>
                  <a:pt x="23879" y="37992"/>
                </a:lnTo>
                <a:lnTo>
                  <a:pt x="23424" y="35456"/>
                </a:lnTo>
                <a:lnTo>
                  <a:pt x="22910" y="32973"/>
                </a:lnTo>
                <a:lnTo>
                  <a:pt x="22399" y="30600"/>
                </a:lnTo>
                <a:lnTo>
                  <a:pt x="24392" y="30328"/>
                </a:lnTo>
                <a:lnTo>
                  <a:pt x="26388" y="30006"/>
                </a:lnTo>
                <a:lnTo>
                  <a:pt x="28269" y="29520"/>
                </a:lnTo>
                <a:lnTo>
                  <a:pt x="29123" y="31678"/>
                </a:lnTo>
                <a:lnTo>
                  <a:pt x="29864" y="33945"/>
                </a:lnTo>
                <a:lnTo>
                  <a:pt x="30605" y="36265"/>
                </a:lnTo>
                <a:lnTo>
                  <a:pt x="31232" y="36103"/>
                </a:lnTo>
                <a:lnTo>
                  <a:pt x="30491" y="33783"/>
                </a:lnTo>
                <a:lnTo>
                  <a:pt x="29693" y="31517"/>
                </a:lnTo>
                <a:lnTo>
                  <a:pt x="28839" y="29411"/>
                </a:lnTo>
                <a:lnTo>
                  <a:pt x="30718" y="28925"/>
                </a:lnTo>
                <a:lnTo>
                  <a:pt x="32486" y="28441"/>
                </a:lnTo>
                <a:lnTo>
                  <a:pt x="34196" y="27847"/>
                </a:lnTo>
                <a:lnTo>
                  <a:pt x="35165" y="29681"/>
                </a:lnTo>
                <a:lnTo>
                  <a:pt x="36134" y="31625"/>
                </a:lnTo>
                <a:lnTo>
                  <a:pt x="36990" y="33675"/>
                </a:lnTo>
                <a:lnTo>
                  <a:pt x="37560" y="33351"/>
                </a:lnTo>
                <a:lnTo>
                  <a:pt x="36704" y="31355"/>
                </a:lnTo>
                <a:lnTo>
                  <a:pt x="35735" y="29467"/>
                </a:lnTo>
                <a:lnTo>
                  <a:pt x="34766" y="27631"/>
                </a:lnTo>
                <a:lnTo>
                  <a:pt x="36418" y="26983"/>
                </a:lnTo>
                <a:lnTo>
                  <a:pt x="38015" y="26336"/>
                </a:lnTo>
                <a:lnTo>
                  <a:pt x="39439" y="25525"/>
                </a:lnTo>
                <a:lnTo>
                  <a:pt x="40466" y="27037"/>
                </a:lnTo>
                <a:lnTo>
                  <a:pt x="41491" y="28656"/>
                </a:lnTo>
                <a:lnTo>
                  <a:pt x="42457" y="30275"/>
                </a:lnTo>
                <a:lnTo>
                  <a:pt x="42860" y="29951"/>
                </a:lnTo>
                <a:lnTo>
                  <a:pt x="41954" y="28333"/>
                </a:lnTo>
                <a:lnTo>
                  <a:pt x="40927" y="26767"/>
                </a:lnTo>
                <a:lnTo>
                  <a:pt x="39952" y="25311"/>
                </a:lnTo>
                <a:lnTo>
                  <a:pt x="41370" y="24555"/>
                </a:lnTo>
                <a:lnTo>
                  <a:pt x="42679" y="23692"/>
                </a:lnTo>
                <a:lnTo>
                  <a:pt x="43887" y="22775"/>
                </a:lnTo>
                <a:lnTo>
                  <a:pt x="44794" y="23908"/>
                </a:lnTo>
                <a:lnTo>
                  <a:pt x="45700" y="25095"/>
                </a:lnTo>
                <a:lnTo>
                  <a:pt x="46626" y="26336"/>
                </a:lnTo>
                <a:lnTo>
                  <a:pt x="46969" y="25958"/>
                </a:lnTo>
                <a:lnTo>
                  <a:pt x="46042" y="24770"/>
                </a:lnTo>
                <a:lnTo>
                  <a:pt x="45136" y="23637"/>
                </a:lnTo>
                <a:lnTo>
                  <a:pt x="44230" y="22505"/>
                </a:lnTo>
                <a:lnTo>
                  <a:pt x="45357" y="21641"/>
                </a:lnTo>
                <a:lnTo>
                  <a:pt x="46344" y="20669"/>
                </a:lnTo>
                <a:lnTo>
                  <a:pt x="47251" y="19648"/>
                </a:lnTo>
                <a:lnTo>
                  <a:pt x="47935" y="20400"/>
                </a:lnTo>
                <a:lnTo>
                  <a:pt x="48680" y="21155"/>
                </a:lnTo>
                <a:lnTo>
                  <a:pt x="49365" y="21911"/>
                </a:lnTo>
                <a:lnTo>
                  <a:pt x="49526" y="21533"/>
                </a:lnTo>
                <a:lnTo>
                  <a:pt x="48842" y="20778"/>
                </a:lnTo>
                <a:lnTo>
                  <a:pt x="48157" y="20085"/>
                </a:lnTo>
                <a:lnTo>
                  <a:pt x="47472" y="19382"/>
                </a:lnTo>
                <a:lnTo>
                  <a:pt x="48278" y="18395"/>
                </a:lnTo>
                <a:lnTo>
                  <a:pt x="48902" y="17332"/>
                </a:lnTo>
                <a:lnTo>
                  <a:pt x="49305" y="16345"/>
                </a:lnTo>
                <a:lnTo>
                  <a:pt x="49023" y="16079"/>
                </a:lnTo>
                <a:lnTo>
                  <a:pt x="48620" y="17104"/>
                </a:lnTo>
                <a:lnTo>
                  <a:pt x="47996" y="18129"/>
                </a:lnTo>
                <a:lnTo>
                  <a:pt x="47190" y="19097"/>
                </a:lnTo>
                <a:lnTo>
                  <a:pt x="44854" y="16781"/>
                </a:lnTo>
                <a:lnTo>
                  <a:pt x="42457" y="14731"/>
                </a:lnTo>
                <a:lnTo>
                  <a:pt x="40008" y="12947"/>
                </a:lnTo>
                <a:lnTo>
                  <a:pt x="40578" y="12187"/>
                </a:lnTo>
                <a:lnTo>
                  <a:pt x="41088" y="11390"/>
                </a:lnTo>
                <a:lnTo>
                  <a:pt x="41430" y="10574"/>
                </a:lnTo>
                <a:lnTo>
                  <a:pt x="44008" y="12149"/>
                </a:lnTo>
                <a:lnTo>
                  <a:pt x="41491" y="10308"/>
                </a:lnTo>
                <a:lnTo>
                  <a:pt x="41773" y="9492"/>
                </a:lnTo>
                <a:lnTo>
                  <a:pt x="41954" y="8694"/>
                </a:lnTo>
                <a:lnTo>
                  <a:pt x="41894" y="6359"/>
                </a:lnTo>
                <a:lnTo>
                  <a:pt x="41773" y="5942"/>
                </a:lnTo>
                <a:lnTo>
                  <a:pt x="41672" y="5505"/>
                </a:lnTo>
                <a:lnTo>
                  <a:pt x="42115" y="5391"/>
                </a:lnTo>
                <a:lnTo>
                  <a:pt x="42457" y="5505"/>
                </a:lnTo>
                <a:lnTo>
                  <a:pt x="44169" y="6264"/>
                </a:lnTo>
                <a:lnTo>
                  <a:pt x="45821" y="7119"/>
                </a:lnTo>
                <a:lnTo>
                  <a:pt x="47371" y="8049"/>
                </a:lnTo>
                <a:lnTo>
                  <a:pt x="46626" y="7441"/>
                </a:lnTo>
                <a:lnTo>
                  <a:pt x="46223" y="7176"/>
                </a:lnTo>
                <a:lnTo>
                  <a:pt x="45076" y="6473"/>
                </a:lnTo>
                <a:lnTo>
                  <a:pt x="43827" y="5885"/>
                </a:lnTo>
                <a:lnTo>
                  <a:pt x="42518" y="5334"/>
                </a:lnTo>
                <a:lnTo>
                  <a:pt x="42175" y="5125"/>
                </a:lnTo>
                <a:lnTo>
                  <a:pt x="41773" y="4973"/>
                </a:lnTo>
                <a:lnTo>
                  <a:pt x="41430" y="5942"/>
                </a:lnTo>
                <a:lnTo>
                  <a:pt x="41551" y="6416"/>
                </a:lnTo>
                <a:lnTo>
                  <a:pt x="41672" y="7062"/>
                </a:lnTo>
                <a:lnTo>
                  <a:pt x="41672" y="7346"/>
                </a:lnTo>
                <a:lnTo>
                  <a:pt x="38812" y="5942"/>
                </a:lnTo>
                <a:lnTo>
                  <a:pt x="36019" y="4803"/>
                </a:lnTo>
                <a:lnTo>
                  <a:pt x="33340" y="3891"/>
                </a:lnTo>
                <a:lnTo>
                  <a:pt x="33340" y="2961"/>
                </a:lnTo>
                <a:lnTo>
                  <a:pt x="33169" y="2429"/>
                </a:lnTo>
                <a:lnTo>
                  <a:pt x="33284" y="2961"/>
                </a:lnTo>
                <a:lnTo>
                  <a:pt x="33169" y="3834"/>
                </a:lnTo>
                <a:lnTo>
                  <a:pt x="30434" y="2923"/>
                </a:lnTo>
                <a:lnTo>
                  <a:pt x="27812" y="2164"/>
                </a:lnTo>
                <a:lnTo>
                  <a:pt x="25419" y="1670"/>
                </a:lnTo>
                <a:lnTo>
                  <a:pt x="25419" y="1233"/>
                </a:lnTo>
                <a:lnTo>
                  <a:pt x="25419" y="1898"/>
                </a:lnTo>
                <a:lnTo>
                  <a:pt x="27756" y="2429"/>
                </a:lnTo>
                <a:lnTo>
                  <a:pt x="30378" y="3132"/>
                </a:lnTo>
                <a:lnTo>
                  <a:pt x="33169" y="4100"/>
                </a:lnTo>
                <a:lnTo>
                  <a:pt x="33228" y="4802"/>
                </a:lnTo>
                <a:lnTo>
                  <a:pt x="33284" y="4423"/>
                </a:lnTo>
                <a:lnTo>
                  <a:pt x="36019" y="5068"/>
                </a:lnTo>
                <a:lnTo>
                  <a:pt x="38812" y="6264"/>
                </a:lnTo>
                <a:lnTo>
                  <a:pt x="41672" y="7669"/>
                </a:lnTo>
                <a:lnTo>
                  <a:pt x="41672" y="8523"/>
                </a:lnTo>
                <a:lnTo>
                  <a:pt x="41491" y="9340"/>
                </a:lnTo>
                <a:lnTo>
                  <a:pt x="41209" y="10099"/>
                </a:lnTo>
                <a:lnTo>
                  <a:pt x="38357" y="8371"/>
                </a:lnTo>
                <a:lnTo>
                  <a:pt x="35564" y="6967"/>
                </a:lnTo>
                <a:lnTo>
                  <a:pt x="32885" y="5771"/>
                </a:lnTo>
                <a:lnTo>
                  <a:pt x="33056" y="5296"/>
                </a:lnTo>
                <a:lnTo>
                  <a:pt x="32942" y="5125"/>
                </a:lnTo>
                <a:lnTo>
                  <a:pt x="32658" y="5714"/>
                </a:lnTo>
                <a:lnTo>
                  <a:pt x="30434" y="4746"/>
                </a:lnTo>
                <a:lnTo>
                  <a:pt x="28269" y="3948"/>
                </a:lnTo>
                <a:lnTo>
                  <a:pt x="26273" y="3246"/>
                </a:lnTo>
                <a:lnTo>
                  <a:pt x="25532" y="3018"/>
                </a:lnTo>
                <a:lnTo>
                  <a:pt x="25305" y="2486"/>
                </a:lnTo>
                <a:lnTo>
                  <a:pt x="25305" y="1898"/>
                </a:lnTo>
                <a:lnTo>
                  <a:pt x="25190" y="2486"/>
                </a:lnTo>
                <a:lnTo>
                  <a:pt x="25019" y="2809"/>
                </a:lnTo>
                <a:lnTo>
                  <a:pt x="18580" y="816"/>
                </a:lnTo>
                <a:lnTo>
                  <a:pt x="14021" y="113"/>
                </a:lnTo>
                <a:lnTo>
                  <a:pt x="12709" y="0"/>
                </a:lnTo>
                <a:lnTo>
                  <a:pt x="14021" y="208"/>
                </a:lnTo>
                <a:lnTo>
                  <a:pt x="18580" y="968"/>
                </a:lnTo>
                <a:lnTo>
                  <a:pt x="24906" y="3018"/>
                </a:lnTo>
                <a:lnTo>
                  <a:pt x="24564" y="3663"/>
                </a:lnTo>
                <a:lnTo>
                  <a:pt x="24280" y="3986"/>
                </a:lnTo>
                <a:lnTo>
                  <a:pt x="24108" y="4157"/>
                </a:lnTo>
                <a:lnTo>
                  <a:pt x="23595" y="4651"/>
                </a:lnTo>
                <a:lnTo>
                  <a:pt x="23140" y="4973"/>
                </a:lnTo>
                <a:lnTo>
                  <a:pt x="17781" y="1993"/>
                </a:lnTo>
                <a:lnTo>
                  <a:pt x="13906" y="493"/>
                </a:lnTo>
                <a:lnTo>
                  <a:pt x="12651" y="56"/>
                </a:lnTo>
                <a:lnTo>
                  <a:pt x="13678" y="816"/>
                </a:lnTo>
                <a:lnTo>
                  <a:pt x="16870" y="2695"/>
                </a:lnTo>
                <a:lnTo>
                  <a:pt x="13906" y="759"/>
                </a:lnTo>
                <a:lnTo>
                  <a:pt x="12709" y="170"/>
                </a:lnTo>
                <a:lnTo>
                  <a:pt x="14021" y="702"/>
                </a:lnTo>
                <a:lnTo>
                  <a:pt x="17724" y="2221"/>
                </a:lnTo>
                <a:lnTo>
                  <a:pt x="22797" y="5239"/>
                </a:lnTo>
                <a:lnTo>
                  <a:pt x="22000" y="5714"/>
                </a:lnTo>
                <a:lnTo>
                  <a:pt x="21543" y="5942"/>
                </a:lnTo>
                <a:lnTo>
                  <a:pt x="21200" y="6093"/>
                </a:lnTo>
                <a:lnTo>
                  <a:pt x="20745" y="6321"/>
                </a:lnTo>
                <a:lnTo>
                  <a:pt x="20232" y="6473"/>
                </a:lnTo>
                <a:lnTo>
                  <a:pt x="19720" y="6701"/>
                </a:lnTo>
                <a:lnTo>
                  <a:pt x="19948" y="6910"/>
                </a:lnTo>
                <a:lnTo>
                  <a:pt x="20459" y="6701"/>
                </a:lnTo>
                <a:lnTo>
                  <a:pt x="20973" y="6473"/>
                </a:lnTo>
                <a:lnTo>
                  <a:pt x="21430" y="6264"/>
                </a:lnTo>
                <a:lnTo>
                  <a:pt x="22570" y="7175"/>
                </a:lnTo>
                <a:lnTo>
                  <a:pt x="23822" y="8201"/>
                </a:lnTo>
                <a:lnTo>
                  <a:pt x="25077" y="9340"/>
                </a:lnTo>
                <a:lnTo>
                  <a:pt x="25647" y="9776"/>
                </a:lnTo>
                <a:lnTo>
                  <a:pt x="26217" y="10308"/>
                </a:lnTo>
                <a:lnTo>
                  <a:pt x="26787" y="10839"/>
                </a:lnTo>
                <a:lnTo>
                  <a:pt x="25989" y="11162"/>
                </a:lnTo>
                <a:lnTo>
                  <a:pt x="25133" y="11504"/>
                </a:lnTo>
                <a:lnTo>
                  <a:pt x="24507" y="12092"/>
                </a:lnTo>
                <a:lnTo>
                  <a:pt x="25419" y="11770"/>
                </a:lnTo>
                <a:lnTo>
                  <a:pt x="26217" y="11447"/>
                </a:lnTo>
                <a:lnTo>
                  <a:pt x="27015" y="11067"/>
                </a:lnTo>
                <a:close/>
              </a:path>
            </a:pathLst>
          </a:custGeom>
          <a:solidFill>
            <a:srgbClr val="C9D9EE"/>
          </a:solidFill>
        </p:spPr>
        <p:txBody>
          <a:bodyPr wrap="square" lIns="0" tIns="0" rIns="0" bIns="0" rtlCol="0">
            <a:noAutofit/>
          </a:bodyPr>
          <a:lstStyle/>
          <a:p>
            <a:endParaRPr/>
          </a:p>
        </p:txBody>
      </p:sp>
      <p:sp>
        <p:nvSpPr>
          <p:cNvPr id="833" name="object 833"/>
          <p:cNvSpPr/>
          <p:nvPr/>
        </p:nvSpPr>
        <p:spPr>
          <a:xfrm>
            <a:off x="442284" y="699743"/>
            <a:ext cx="1881" cy="417"/>
          </a:xfrm>
          <a:custGeom>
            <a:avLst/>
            <a:gdLst/>
            <a:ahLst/>
            <a:cxnLst/>
            <a:rect l="l" t="t" r="r" b="b"/>
            <a:pathLst>
              <a:path w="1881" h="417">
                <a:moveTo>
                  <a:pt x="1881" y="265"/>
                </a:moveTo>
                <a:lnTo>
                  <a:pt x="1824" y="0"/>
                </a:lnTo>
                <a:lnTo>
                  <a:pt x="1198" y="56"/>
                </a:lnTo>
                <a:lnTo>
                  <a:pt x="628" y="94"/>
                </a:lnTo>
                <a:lnTo>
                  <a:pt x="0" y="151"/>
                </a:lnTo>
                <a:lnTo>
                  <a:pt x="684" y="417"/>
                </a:lnTo>
                <a:lnTo>
                  <a:pt x="1311" y="379"/>
                </a:lnTo>
                <a:lnTo>
                  <a:pt x="1881" y="265"/>
                </a:lnTo>
                <a:close/>
              </a:path>
            </a:pathLst>
          </a:custGeom>
          <a:solidFill>
            <a:srgbClr val="C9D9EE"/>
          </a:solidFill>
        </p:spPr>
        <p:txBody>
          <a:bodyPr wrap="square" lIns="0" tIns="0" rIns="0" bIns="0" rtlCol="0">
            <a:noAutofit/>
          </a:bodyPr>
          <a:lstStyle/>
          <a:p>
            <a:endParaRPr/>
          </a:p>
        </p:txBody>
      </p:sp>
      <p:sp>
        <p:nvSpPr>
          <p:cNvPr id="834" name="object 834"/>
          <p:cNvSpPr/>
          <p:nvPr/>
        </p:nvSpPr>
        <p:spPr>
          <a:xfrm>
            <a:off x="423535" y="703996"/>
            <a:ext cx="5298" cy="7081"/>
          </a:xfrm>
          <a:custGeom>
            <a:avLst/>
            <a:gdLst/>
            <a:ahLst/>
            <a:cxnLst/>
            <a:rect l="l" t="t" r="r" b="b"/>
            <a:pathLst>
              <a:path w="5298" h="7081">
                <a:moveTo>
                  <a:pt x="5298" y="170"/>
                </a:moveTo>
                <a:lnTo>
                  <a:pt x="4843" y="0"/>
                </a:lnTo>
                <a:lnTo>
                  <a:pt x="3133" y="1993"/>
                </a:lnTo>
                <a:lnTo>
                  <a:pt x="1309" y="4328"/>
                </a:lnTo>
                <a:lnTo>
                  <a:pt x="0" y="7081"/>
                </a:lnTo>
                <a:lnTo>
                  <a:pt x="1822" y="4537"/>
                </a:lnTo>
                <a:lnTo>
                  <a:pt x="3588" y="2221"/>
                </a:lnTo>
                <a:lnTo>
                  <a:pt x="5298" y="170"/>
                </a:lnTo>
                <a:close/>
              </a:path>
            </a:pathLst>
          </a:custGeom>
          <a:solidFill>
            <a:srgbClr val="C9D9EE"/>
          </a:solidFill>
        </p:spPr>
        <p:txBody>
          <a:bodyPr wrap="square" lIns="0" tIns="0" rIns="0" bIns="0" rtlCol="0">
            <a:noAutofit/>
          </a:bodyPr>
          <a:lstStyle/>
          <a:p>
            <a:endParaRPr/>
          </a:p>
        </p:txBody>
      </p:sp>
      <p:sp>
        <p:nvSpPr>
          <p:cNvPr id="835" name="object 835"/>
          <p:cNvSpPr/>
          <p:nvPr/>
        </p:nvSpPr>
        <p:spPr>
          <a:xfrm>
            <a:off x="430203" y="697143"/>
            <a:ext cx="1480" cy="930"/>
          </a:xfrm>
          <a:custGeom>
            <a:avLst/>
            <a:gdLst/>
            <a:ahLst/>
            <a:cxnLst/>
            <a:rect l="l" t="t" r="r" b="b"/>
            <a:pathLst>
              <a:path w="1480" h="930">
                <a:moveTo>
                  <a:pt x="1025" y="550"/>
                </a:moveTo>
                <a:lnTo>
                  <a:pt x="283" y="56"/>
                </a:lnTo>
                <a:lnTo>
                  <a:pt x="0" y="113"/>
                </a:lnTo>
                <a:lnTo>
                  <a:pt x="511" y="493"/>
                </a:lnTo>
                <a:lnTo>
                  <a:pt x="1252" y="930"/>
                </a:lnTo>
                <a:lnTo>
                  <a:pt x="1480" y="759"/>
                </a:lnTo>
                <a:lnTo>
                  <a:pt x="1025" y="550"/>
                </a:lnTo>
                <a:close/>
              </a:path>
            </a:pathLst>
          </a:custGeom>
          <a:solidFill>
            <a:srgbClr val="C9D9EE"/>
          </a:solidFill>
        </p:spPr>
        <p:txBody>
          <a:bodyPr wrap="square" lIns="0" tIns="0" rIns="0" bIns="0" rtlCol="0">
            <a:noAutofit/>
          </a:bodyPr>
          <a:lstStyle/>
          <a:p>
            <a:endParaRPr/>
          </a:p>
        </p:txBody>
      </p:sp>
      <p:sp>
        <p:nvSpPr>
          <p:cNvPr id="836" name="object 836"/>
          <p:cNvSpPr/>
          <p:nvPr/>
        </p:nvSpPr>
        <p:spPr>
          <a:xfrm>
            <a:off x="429860" y="689435"/>
            <a:ext cx="741" cy="759"/>
          </a:xfrm>
          <a:custGeom>
            <a:avLst/>
            <a:gdLst/>
            <a:ahLst/>
            <a:cxnLst/>
            <a:rect l="l" t="t" r="r" b="b"/>
            <a:pathLst>
              <a:path w="741" h="759">
                <a:moveTo>
                  <a:pt x="398" y="417"/>
                </a:moveTo>
                <a:lnTo>
                  <a:pt x="0" y="759"/>
                </a:lnTo>
                <a:lnTo>
                  <a:pt x="227" y="759"/>
                </a:lnTo>
                <a:lnTo>
                  <a:pt x="741" y="417"/>
                </a:lnTo>
                <a:lnTo>
                  <a:pt x="569" y="0"/>
                </a:lnTo>
                <a:lnTo>
                  <a:pt x="398" y="417"/>
                </a:lnTo>
                <a:close/>
              </a:path>
            </a:pathLst>
          </a:custGeom>
          <a:solidFill>
            <a:srgbClr val="C9D9EE"/>
          </a:solidFill>
        </p:spPr>
        <p:txBody>
          <a:bodyPr wrap="square" lIns="0" tIns="0" rIns="0" bIns="0" rtlCol="0">
            <a:noAutofit/>
          </a:bodyPr>
          <a:lstStyle/>
          <a:p>
            <a:endParaRPr/>
          </a:p>
        </p:txBody>
      </p:sp>
      <p:sp>
        <p:nvSpPr>
          <p:cNvPr id="837" name="object 837"/>
          <p:cNvSpPr/>
          <p:nvPr/>
        </p:nvSpPr>
        <p:spPr>
          <a:xfrm>
            <a:off x="441431" y="690783"/>
            <a:ext cx="29234" cy="8087"/>
          </a:xfrm>
          <a:custGeom>
            <a:avLst/>
            <a:gdLst/>
            <a:ahLst/>
            <a:cxnLst/>
            <a:rect l="l" t="t" r="r" b="b"/>
            <a:pathLst>
              <a:path w="29234" h="8087">
                <a:moveTo>
                  <a:pt x="171" y="1290"/>
                </a:moveTo>
                <a:lnTo>
                  <a:pt x="1423" y="1347"/>
                </a:lnTo>
                <a:lnTo>
                  <a:pt x="5357" y="1613"/>
                </a:lnTo>
                <a:lnTo>
                  <a:pt x="10941" y="2752"/>
                </a:lnTo>
                <a:lnTo>
                  <a:pt x="11511" y="2847"/>
                </a:lnTo>
                <a:lnTo>
                  <a:pt x="12140" y="3018"/>
                </a:lnTo>
                <a:lnTo>
                  <a:pt x="12766" y="3189"/>
                </a:lnTo>
                <a:lnTo>
                  <a:pt x="12766" y="3777"/>
                </a:lnTo>
                <a:lnTo>
                  <a:pt x="12881" y="3189"/>
                </a:lnTo>
                <a:lnTo>
                  <a:pt x="12881" y="2524"/>
                </a:lnTo>
                <a:lnTo>
                  <a:pt x="12822" y="2904"/>
                </a:lnTo>
                <a:lnTo>
                  <a:pt x="12196" y="2809"/>
                </a:lnTo>
                <a:lnTo>
                  <a:pt x="11570" y="2638"/>
                </a:lnTo>
                <a:lnTo>
                  <a:pt x="11000" y="2524"/>
                </a:lnTo>
                <a:lnTo>
                  <a:pt x="5983" y="1556"/>
                </a:lnTo>
                <a:lnTo>
                  <a:pt x="2336" y="1290"/>
                </a:lnTo>
                <a:lnTo>
                  <a:pt x="682" y="1233"/>
                </a:lnTo>
                <a:lnTo>
                  <a:pt x="2507" y="1176"/>
                </a:lnTo>
                <a:lnTo>
                  <a:pt x="6952" y="1139"/>
                </a:lnTo>
                <a:lnTo>
                  <a:pt x="12709" y="1993"/>
                </a:lnTo>
                <a:lnTo>
                  <a:pt x="15160" y="2372"/>
                </a:lnTo>
                <a:lnTo>
                  <a:pt x="17839" y="2847"/>
                </a:lnTo>
                <a:lnTo>
                  <a:pt x="20574" y="3606"/>
                </a:lnTo>
                <a:lnTo>
                  <a:pt x="23196" y="4252"/>
                </a:lnTo>
                <a:lnTo>
                  <a:pt x="25818" y="5125"/>
                </a:lnTo>
                <a:lnTo>
                  <a:pt x="28549" y="6264"/>
                </a:lnTo>
                <a:lnTo>
                  <a:pt x="28730" y="6739"/>
                </a:lnTo>
                <a:lnTo>
                  <a:pt x="28892" y="7232"/>
                </a:lnTo>
                <a:lnTo>
                  <a:pt x="29234" y="6264"/>
                </a:lnTo>
                <a:lnTo>
                  <a:pt x="28831" y="6150"/>
                </a:lnTo>
                <a:lnTo>
                  <a:pt x="28610" y="5562"/>
                </a:lnTo>
                <a:lnTo>
                  <a:pt x="28388" y="5068"/>
                </a:lnTo>
                <a:lnTo>
                  <a:pt x="28098" y="4575"/>
                </a:lnTo>
                <a:lnTo>
                  <a:pt x="27528" y="4252"/>
                </a:lnTo>
                <a:lnTo>
                  <a:pt x="27868" y="4746"/>
                </a:lnTo>
                <a:lnTo>
                  <a:pt x="28154" y="5334"/>
                </a:lnTo>
                <a:lnTo>
                  <a:pt x="28448" y="5942"/>
                </a:lnTo>
                <a:lnTo>
                  <a:pt x="25760" y="4859"/>
                </a:lnTo>
                <a:lnTo>
                  <a:pt x="23081" y="4043"/>
                </a:lnTo>
                <a:lnTo>
                  <a:pt x="20574" y="3341"/>
                </a:lnTo>
                <a:lnTo>
                  <a:pt x="20461" y="3018"/>
                </a:lnTo>
                <a:lnTo>
                  <a:pt x="20232" y="2373"/>
                </a:lnTo>
                <a:lnTo>
                  <a:pt x="19776" y="1670"/>
                </a:lnTo>
                <a:lnTo>
                  <a:pt x="20346" y="1784"/>
                </a:lnTo>
                <a:lnTo>
                  <a:pt x="22000" y="2050"/>
                </a:lnTo>
                <a:lnTo>
                  <a:pt x="23538" y="2429"/>
                </a:lnTo>
                <a:lnTo>
                  <a:pt x="25021" y="2904"/>
                </a:lnTo>
                <a:lnTo>
                  <a:pt x="24280" y="2524"/>
                </a:lnTo>
                <a:lnTo>
                  <a:pt x="23937" y="2316"/>
                </a:lnTo>
                <a:lnTo>
                  <a:pt x="22797" y="2050"/>
                </a:lnTo>
                <a:lnTo>
                  <a:pt x="21599" y="1784"/>
                </a:lnTo>
                <a:lnTo>
                  <a:pt x="20403" y="1556"/>
                </a:lnTo>
                <a:lnTo>
                  <a:pt x="19833" y="1461"/>
                </a:lnTo>
                <a:lnTo>
                  <a:pt x="19605" y="1404"/>
                </a:lnTo>
                <a:lnTo>
                  <a:pt x="19319" y="968"/>
                </a:lnTo>
                <a:lnTo>
                  <a:pt x="18979" y="531"/>
                </a:lnTo>
                <a:lnTo>
                  <a:pt x="18522" y="94"/>
                </a:lnTo>
                <a:lnTo>
                  <a:pt x="18294" y="0"/>
                </a:lnTo>
                <a:lnTo>
                  <a:pt x="18808" y="474"/>
                </a:lnTo>
                <a:lnTo>
                  <a:pt x="19206" y="968"/>
                </a:lnTo>
                <a:lnTo>
                  <a:pt x="19490" y="1404"/>
                </a:lnTo>
                <a:lnTo>
                  <a:pt x="19662" y="1670"/>
                </a:lnTo>
                <a:lnTo>
                  <a:pt x="20175" y="2373"/>
                </a:lnTo>
                <a:lnTo>
                  <a:pt x="20403" y="2961"/>
                </a:lnTo>
                <a:lnTo>
                  <a:pt x="20518" y="3341"/>
                </a:lnTo>
                <a:lnTo>
                  <a:pt x="17724" y="2638"/>
                </a:lnTo>
                <a:lnTo>
                  <a:pt x="15102" y="2164"/>
                </a:lnTo>
                <a:lnTo>
                  <a:pt x="12709" y="1784"/>
                </a:lnTo>
                <a:lnTo>
                  <a:pt x="6154" y="911"/>
                </a:lnTo>
                <a:lnTo>
                  <a:pt x="1423" y="1139"/>
                </a:lnTo>
                <a:lnTo>
                  <a:pt x="112" y="1233"/>
                </a:lnTo>
                <a:lnTo>
                  <a:pt x="0" y="1461"/>
                </a:lnTo>
                <a:lnTo>
                  <a:pt x="741" y="2164"/>
                </a:lnTo>
                <a:lnTo>
                  <a:pt x="3361" y="4366"/>
                </a:lnTo>
                <a:lnTo>
                  <a:pt x="6839" y="8087"/>
                </a:lnTo>
                <a:lnTo>
                  <a:pt x="7181" y="7992"/>
                </a:lnTo>
                <a:lnTo>
                  <a:pt x="3703" y="4309"/>
                </a:lnTo>
                <a:lnTo>
                  <a:pt x="1025" y="2164"/>
                </a:lnTo>
                <a:lnTo>
                  <a:pt x="112" y="1461"/>
                </a:lnTo>
                <a:lnTo>
                  <a:pt x="1423" y="1727"/>
                </a:lnTo>
                <a:lnTo>
                  <a:pt x="5699" y="2847"/>
                </a:lnTo>
                <a:lnTo>
                  <a:pt x="11570" y="5448"/>
                </a:lnTo>
                <a:lnTo>
                  <a:pt x="11741" y="5277"/>
                </a:lnTo>
                <a:lnTo>
                  <a:pt x="5755" y="2695"/>
                </a:lnTo>
                <a:lnTo>
                  <a:pt x="1482" y="1613"/>
                </a:lnTo>
                <a:lnTo>
                  <a:pt x="171" y="1290"/>
                </a:lnTo>
                <a:close/>
              </a:path>
            </a:pathLst>
          </a:custGeom>
          <a:solidFill>
            <a:srgbClr val="C9D9EE"/>
          </a:solidFill>
        </p:spPr>
        <p:txBody>
          <a:bodyPr wrap="square" lIns="0" tIns="0" rIns="0" bIns="0" rtlCol="0">
            <a:noAutofit/>
          </a:bodyPr>
          <a:lstStyle/>
          <a:p>
            <a:endParaRPr/>
          </a:p>
        </p:txBody>
      </p:sp>
      <p:sp>
        <p:nvSpPr>
          <p:cNvPr id="838" name="object 838"/>
          <p:cNvSpPr/>
          <p:nvPr/>
        </p:nvSpPr>
        <p:spPr>
          <a:xfrm>
            <a:off x="441431" y="688030"/>
            <a:ext cx="12993" cy="3834"/>
          </a:xfrm>
          <a:custGeom>
            <a:avLst/>
            <a:gdLst/>
            <a:ahLst/>
            <a:cxnLst/>
            <a:rect l="l" t="t" r="r" b="b"/>
            <a:pathLst>
              <a:path w="12993" h="3834">
                <a:moveTo>
                  <a:pt x="10430" y="1879"/>
                </a:moveTo>
                <a:lnTo>
                  <a:pt x="10144" y="1556"/>
                </a:lnTo>
                <a:lnTo>
                  <a:pt x="10714" y="1461"/>
                </a:lnTo>
                <a:lnTo>
                  <a:pt x="11000" y="1404"/>
                </a:lnTo>
                <a:lnTo>
                  <a:pt x="11682" y="1290"/>
                </a:lnTo>
                <a:lnTo>
                  <a:pt x="12367" y="1233"/>
                </a:lnTo>
                <a:lnTo>
                  <a:pt x="12993" y="1177"/>
                </a:lnTo>
                <a:lnTo>
                  <a:pt x="12480" y="1082"/>
                </a:lnTo>
                <a:lnTo>
                  <a:pt x="11854" y="1082"/>
                </a:lnTo>
                <a:lnTo>
                  <a:pt x="11398" y="1139"/>
                </a:lnTo>
                <a:lnTo>
                  <a:pt x="10601" y="1233"/>
                </a:lnTo>
                <a:lnTo>
                  <a:pt x="9801" y="1347"/>
                </a:lnTo>
                <a:lnTo>
                  <a:pt x="9403" y="1082"/>
                </a:lnTo>
                <a:lnTo>
                  <a:pt x="8891" y="797"/>
                </a:lnTo>
                <a:lnTo>
                  <a:pt x="8377" y="588"/>
                </a:lnTo>
                <a:lnTo>
                  <a:pt x="8891" y="474"/>
                </a:lnTo>
                <a:lnTo>
                  <a:pt x="8377" y="379"/>
                </a:lnTo>
                <a:lnTo>
                  <a:pt x="7751" y="322"/>
                </a:lnTo>
                <a:lnTo>
                  <a:pt x="7123" y="113"/>
                </a:lnTo>
                <a:lnTo>
                  <a:pt x="6325" y="0"/>
                </a:lnTo>
                <a:lnTo>
                  <a:pt x="5927" y="0"/>
                </a:lnTo>
                <a:lnTo>
                  <a:pt x="6553" y="151"/>
                </a:lnTo>
                <a:lnTo>
                  <a:pt x="7181" y="322"/>
                </a:lnTo>
                <a:lnTo>
                  <a:pt x="7751" y="531"/>
                </a:lnTo>
                <a:lnTo>
                  <a:pt x="7350" y="645"/>
                </a:lnTo>
                <a:lnTo>
                  <a:pt x="3647" y="1727"/>
                </a:lnTo>
                <a:lnTo>
                  <a:pt x="853" y="3284"/>
                </a:lnTo>
                <a:lnTo>
                  <a:pt x="0" y="3834"/>
                </a:lnTo>
                <a:lnTo>
                  <a:pt x="283" y="3720"/>
                </a:lnTo>
                <a:lnTo>
                  <a:pt x="1367" y="3189"/>
                </a:lnTo>
                <a:lnTo>
                  <a:pt x="4046" y="1879"/>
                </a:lnTo>
                <a:lnTo>
                  <a:pt x="7409" y="854"/>
                </a:lnTo>
                <a:lnTo>
                  <a:pt x="7864" y="759"/>
                </a:lnTo>
                <a:lnTo>
                  <a:pt x="8092" y="702"/>
                </a:lnTo>
                <a:lnTo>
                  <a:pt x="8605" y="911"/>
                </a:lnTo>
                <a:lnTo>
                  <a:pt x="9119" y="1139"/>
                </a:lnTo>
                <a:lnTo>
                  <a:pt x="9517" y="1347"/>
                </a:lnTo>
                <a:lnTo>
                  <a:pt x="9860" y="1556"/>
                </a:lnTo>
                <a:lnTo>
                  <a:pt x="10430" y="1879"/>
                </a:lnTo>
                <a:close/>
              </a:path>
            </a:pathLst>
          </a:custGeom>
          <a:solidFill>
            <a:srgbClr val="C9D9EE"/>
          </a:solidFill>
        </p:spPr>
        <p:txBody>
          <a:bodyPr wrap="square" lIns="0" tIns="0" rIns="0" bIns="0" rtlCol="0">
            <a:noAutofit/>
          </a:bodyPr>
          <a:lstStyle/>
          <a:p>
            <a:endParaRPr/>
          </a:p>
        </p:txBody>
      </p:sp>
      <p:sp>
        <p:nvSpPr>
          <p:cNvPr id="839" name="object 839"/>
          <p:cNvSpPr/>
          <p:nvPr/>
        </p:nvSpPr>
        <p:spPr>
          <a:xfrm>
            <a:off x="423420" y="687708"/>
            <a:ext cx="23081" cy="26222"/>
          </a:xfrm>
          <a:custGeom>
            <a:avLst/>
            <a:gdLst/>
            <a:ahLst/>
            <a:cxnLst/>
            <a:rect l="l" t="t" r="r" b="b"/>
            <a:pathLst>
              <a:path w="23081" h="26222">
                <a:moveTo>
                  <a:pt x="626" y="2847"/>
                </a:moveTo>
                <a:lnTo>
                  <a:pt x="1311" y="2809"/>
                </a:lnTo>
                <a:lnTo>
                  <a:pt x="1937" y="2752"/>
                </a:lnTo>
                <a:lnTo>
                  <a:pt x="3419" y="2695"/>
                </a:lnTo>
                <a:lnTo>
                  <a:pt x="6154" y="2695"/>
                </a:lnTo>
                <a:lnTo>
                  <a:pt x="5584" y="3284"/>
                </a:lnTo>
                <a:lnTo>
                  <a:pt x="5413" y="3549"/>
                </a:lnTo>
                <a:lnTo>
                  <a:pt x="5584" y="3549"/>
                </a:lnTo>
                <a:lnTo>
                  <a:pt x="6098" y="2961"/>
                </a:lnTo>
                <a:lnTo>
                  <a:pt x="6384" y="2695"/>
                </a:lnTo>
                <a:lnTo>
                  <a:pt x="12538" y="2904"/>
                </a:lnTo>
                <a:lnTo>
                  <a:pt x="17041" y="4157"/>
                </a:lnTo>
                <a:lnTo>
                  <a:pt x="17668" y="4309"/>
                </a:lnTo>
                <a:lnTo>
                  <a:pt x="17668" y="4480"/>
                </a:lnTo>
                <a:lnTo>
                  <a:pt x="17497" y="5068"/>
                </a:lnTo>
                <a:lnTo>
                  <a:pt x="16983" y="7821"/>
                </a:lnTo>
                <a:lnTo>
                  <a:pt x="16300" y="12130"/>
                </a:lnTo>
                <a:lnTo>
                  <a:pt x="15672" y="12130"/>
                </a:lnTo>
                <a:lnTo>
                  <a:pt x="15046" y="12092"/>
                </a:lnTo>
                <a:lnTo>
                  <a:pt x="14419" y="11978"/>
                </a:lnTo>
                <a:lnTo>
                  <a:pt x="14933" y="12358"/>
                </a:lnTo>
                <a:lnTo>
                  <a:pt x="15616" y="12415"/>
                </a:lnTo>
                <a:lnTo>
                  <a:pt x="16300" y="12453"/>
                </a:lnTo>
                <a:lnTo>
                  <a:pt x="16528" y="14143"/>
                </a:lnTo>
                <a:lnTo>
                  <a:pt x="16699" y="12453"/>
                </a:lnTo>
                <a:lnTo>
                  <a:pt x="17154" y="12510"/>
                </a:lnTo>
                <a:lnTo>
                  <a:pt x="17952" y="12510"/>
                </a:lnTo>
                <a:lnTo>
                  <a:pt x="18409" y="12453"/>
                </a:lnTo>
                <a:lnTo>
                  <a:pt x="18580" y="14143"/>
                </a:lnTo>
                <a:lnTo>
                  <a:pt x="18751" y="15965"/>
                </a:lnTo>
                <a:lnTo>
                  <a:pt x="18922" y="18015"/>
                </a:lnTo>
                <a:lnTo>
                  <a:pt x="16014" y="18015"/>
                </a:lnTo>
                <a:lnTo>
                  <a:pt x="16755" y="18395"/>
                </a:lnTo>
                <a:lnTo>
                  <a:pt x="18922" y="18395"/>
                </a:lnTo>
                <a:lnTo>
                  <a:pt x="19150" y="20768"/>
                </a:lnTo>
                <a:lnTo>
                  <a:pt x="19321" y="23369"/>
                </a:lnTo>
                <a:lnTo>
                  <a:pt x="19549" y="26222"/>
                </a:lnTo>
                <a:lnTo>
                  <a:pt x="19720" y="20711"/>
                </a:lnTo>
                <a:lnTo>
                  <a:pt x="19492" y="18395"/>
                </a:lnTo>
                <a:lnTo>
                  <a:pt x="20574" y="18338"/>
                </a:lnTo>
                <a:lnTo>
                  <a:pt x="21657" y="18243"/>
                </a:lnTo>
                <a:lnTo>
                  <a:pt x="22683" y="18129"/>
                </a:lnTo>
                <a:lnTo>
                  <a:pt x="23081" y="17693"/>
                </a:lnTo>
                <a:lnTo>
                  <a:pt x="22399" y="15699"/>
                </a:lnTo>
                <a:lnTo>
                  <a:pt x="21772" y="13858"/>
                </a:lnTo>
                <a:lnTo>
                  <a:pt x="21202" y="12244"/>
                </a:lnTo>
                <a:lnTo>
                  <a:pt x="21772" y="12187"/>
                </a:lnTo>
                <a:lnTo>
                  <a:pt x="22342" y="12092"/>
                </a:lnTo>
                <a:lnTo>
                  <a:pt x="22912" y="11978"/>
                </a:lnTo>
                <a:lnTo>
                  <a:pt x="22741" y="11713"/>
                </a:lnTo>
                <a:lnTo>
                  <a:pt x="22227" y="11808"/>
                </a:lnTo>
                <a:lnTo>
                  <a:pt x="21657" y="11921"/>
                </a:lnTo>
                <a:lnTo>
                  <a:pt x="21087" y="11978"/>
                </a:lnTo>
                <a:lnTo>
                  <a:pt x="19605" y="8087"/>
                </a:lnTo>
                <a:lnTo>
                  <a:pt x="18465" y="5562"/>
                </a:lnTo>
                <a:lnTo>
                  <a:pt x="17952" y="4632"/>
                </a:lnTo>
                <a:lnTo>
                  <a:pt x="18067" y="5182"/>
                </a:lnTo>
                <a:lnTo>
                  <a:pt x="19206" y="7821"/>
                </a:lnTo>
                <a:lnTo>
                  <a:pt x="20689" y="12035"/>
                </a:lnTo>
                <a:lnTo>
                  <a:pt x="20745" y="12301"/>
                </a:lnTo>
                <a:lnTo>
                  <a:pt x="21315" y="13915"/>
                </a:lnTo>
                <a:lnTo>
                  <a:pt x="21941" y="15756"/>
                </a:lnTo>
                <a:lnTo>
                  <a:pt x="22570" y="17750"/>
                </a:lnTo>
                <a:lnTo>
                  <a:pt x="21543" y="17863"/>
                </a:lnTo>
                <a:lnTo>
                  <a:pt x="20518" y="17958"/>
                </a:lnTo>
                <a:lnTo>
                  <a:pt x="19492" y="18015"/>
                </a:lnTo>
                <a:lnTo>
                  <a:pt x="19263" y="15965"/>
                </a:lnTo>
                <a:lnTo>
                  <a:pt x="19035" y="14086"/>
                </a:lnTo>
                <a:lnTo>
                  <a:pt x="18864" y="12453"/>
                </a:lnTo>
                <a:lnTo>
                  <a:pt x="19549" y="12453"/>
                </a:lnTo>
                <a:lnTo>
                  <a:pt x="18864" y="12187"/>
                </a:lnTo>
                <a:lnTo>
                  <a:pt x="18353" y="7935"/>
                </a:lnTo>
                <a:lnTo>
                  <a:pt x="18067" y="8030"/>
                </a:lnTo>
                <a:lnTo>
                  <a:pt x="18409" y="12187"/>
                </a:lnTo>
                <a:lnTo>
                  <a:pt x="16755" y="12187"/>
                </a:lnTo>
                <a:lnTo>
                  <a:pt x="17325" y="7973"/>
                </a:lnTo>
                <a:lnTo>
                  <a:pt x="17668" y="5277"/>
                </a:lnTo>
                <a:lnTo>
                  <a:pt x="17724" y="4537"/>
                </a:lnTo>
                <a:lnTo>
                  <a:pt x="17783" y="5334"/>
                </a:lnTo>
                <a:lnTo>
                  <a:pt x="17724" y="4157"/>
                </a:lnTo>
                <a:lnTo>
                  <a:pt x="17724" y="3720"/>
                </a:lnTo>
                <a:lnTo>
                  <a:pt x="17611" y="2429"/>
                </a:lnTo>
                <a:lnTo>
                  <a:pt x="17154" y="911"/>
                </a:lnTo>
                <a:lnTo>
                  <a:pt x="16983" y="265"/>
                </a:lnTo>
                <a:lnTo>
                  <a:pt x="16870" y="0"/>
                </a:lnTo>
                <a:lnTo>
                  <a:pt x="16812" y="645"/>
                </a:lnTo>
                <a:lnTo>
                  <a:pt x="16927" y="968"/>
                </a:lnTo>
                <a:lnTo>
                  <a:pt x="17325" y="2316"/>
                </a:lnTo>
                <a:lnTo>
                  <a:pt x="17553" y="3550"/>
                </a:lnTo>
                <a:lnTo>
                  <a:pt x="17668" y="4043"/>
                </a:lnTo>
                <a:lnTo>
                  <a:pt x="17440" y="3455"/>
                </a:lnTo>
                <a:lnTo>
                  <a:pt x="16755" y="1936"/>
                </a:lnTo>
                <a:lnTo>
                  <a:pt x="15332" y="531"/>
                </a:lnTo>
                <a:lnTo>
                  <a:pt x="14818" y="56"/>
                </a:lnTo>
                <a:lnTo>
                  <a:pt x="14933" y="474"/>
                </a:lnTo>
                <a:lnTo>
                  <a:pt x="15160" y="702"/>
                </a:lnTo>
                <a:lnTo>
                  <a:pt x="16643" y="2145"/>
                </a:lnTo>
                <a:lnTo>
                  <a:pt x="17382" y="3777"/>
                </a:lnTo>
                <a:lnTo>
                  <a:pt x="17668" y="4214"/>
                </a:lnTo>
                <a:lnTo>
                  <a:pt x="17213" y="3720"/>
                </a:lnTo>
                <a:lnTo>
                  <a:pt x="15616" y="1993"/>
                </a:lnTo>
                <a:lnTo>
                  <a:pt x="13052" y="588"/>
                </a:lnTo>
                <a:lnTo>
                  <a:pt x="12424" y="208"/>
                </a:lnTo>
                <a:lnTo>
                  <a:pt x="12937" y="759"/>
                </a:lnTo>
                <a:lnTo>
                  <a:pt x="15160" y="1993"/>
                </a:lnTo>
                <a:lnTo>
                  <a:pt x="16755" y="3455"/>
                </a:lnTo>
                <a:lnTo>
                  <a:pt x="17382" y="4043"/>
                </a:lnTo>
                <a:lnTo>
                  <a:pt x="16472" y="3398"/>
                </a:lnTo>
                <a:lnTo>
                  <a:pt x="13678" y="1784"/>
                </a:lnTo>
                <a:lnTo>
                  <a:pt x="10031" y="759"/>
                </a:lnTo>
                <a:lnTo>
                  <a:pt x="10430" y="588"/>
                </a:lnTo>
                <a:lnTo>
                  <a:pt x="10885" y="474"/>
                </a:lnTo>
                <a:lnTo>
                  <a:pt x="11342" y="379"/>
                </a:lnTo>
                <a:lnTo>
                  <a:pt x="10542" y="436"/>
                </a:lnTo>
                <a:lnTo>
                  <a:pt x="9973" y="531"/>
                </a:lnTo>
                <a:lnTo>
                  <a:pt x="9517" y="645"/>
                </a:lnTo>
                <a:lnTo>
                  <a:pt x="9062" y="645"/>
                </a:lnTo>
                <a:lnTo>
                  <a:pt x="9346" y="797"/>
                </a:lnTo>
                <a:lnTo>
                  <a:pt x="8776" y="1082"/>
                </a:lnTo>
                <a:lnTo>
                  <a:pt x="8206" y="1290"/>
                </a:lnTo>
                <a:lnTo>
                  <a:pt x="7751" y="1613"/>
                </a:lnTo>
                <a:lnTo>
                  <a:pt x="7238" y="1499"/>
                </a:lnTo>
                <a:lnTo>
                  <a:pt x="6724" y="1461"/>
                </a:lnTo>
                <a:lnTo>
                  <a:pt x="6154" y="1404"/>
                </a:lnTo>
                <a:lnTo>
                  <a:pt x="5584" y="1347"/>
                </a:lnTo>
                <a:lnTo>
                  <a:pt x="5073" y="1461"/>
                </a:lnTo>
                <a:lnTo>
                  <a:pt x="4843" y="1499"/>
                </a:lnTo>
                <a:lnTo>
                  <a:pt x="5300" y="1556"/>
                </a:lnTo>
                <a:lnTo>
                  <a:pt x="5699" y="1556"/>
                </a:lnTo>
                <a:lnTo>
                  <a:pt x="6154" y="1613"/>
                </a:lnTo>
                <a:lnTo>
                  <a:pt x="6553" y="1670"/>
                </a:lnTo>
                <a:lnTo>
                  <a:pt x="7010" y="1727"/>
                </a:lnTo>
                <a:lnTo>
                  <a:pt x="7181" y="2145"/>
                </a:lnTo>
                <a:lnTo>
                  <a:pt x="7693" y="1822"/>
                </a:lnTo>
                <a:lnTo>
                  <a:pt x="12538" y="2486"/>
                </a:lnTo>
                <a:lnTo>
                  <a:pt x="12538" y="2316"/>
                </a:lnTo>
                <a:lnTo>
                  <a:pt x="8035" y="1613"/>
                </a:lnTo>
                <a:lnTo>
                  <a:pt x="8549" y="1347"/>
                </a:lnTo>
                <a:lnTo>
                  <a:pt x="9062" y="1120"/>
                </a:lnTo>
                <a:lnTo>
                  <a:pt x="9632" y="911"/>
                </a:lnTo>
                <a:lnTo>
                  <a:pt x="9973" y="968"/>
                </a:lnTo>
                <a:lnTo>
                  <a:pt x="13507" y="1993"/>
                </a:lnTo>
                <a:lnTo>
                  <a:pt x="16186" y="3455"/>
                </a:lnTo>
                <a:lnTo>
                  <a:pt x="17269" y="4043"/>
                </a:lnTo>
                <a:lnTo>
                  <a:pt x="17440" y="4214"/>
                </a:lnTo>
                <a:lnTo>
                  <a:pt x="16242" y="3834"/>
                </a:lnTo>
                <a:lnTo>
                  <a:pt x="12140" y="2695"/>
                </a:lnTo>
                <a:lnTo>
                  <a:pt x="6668" y="2486"/>
                </a:lnTo>
                <a:lnTo>
                  <a:pt x="6440" y="2486"/>
                </a:lnTo>
                <a:lnTo>
                  <a:pt x="5014" y="2429"/>
                </a:lnTo>
                <a:lnTo>
                  <a:pt x="3534" y="2429"/>
                </a:lnTo>
                <a:lnTo>
                  <a:pt x="1937" y="2524"/>
                </a:lnTo>
                <a:lnTo>
                  <a:pt x="1254" y="2581"/>
                </a:lnTo>
                <a:lnTo>
                  <a:pt x="569" y="2695"/>
                </a:lnTo>
                <a:lnTo>
                  <a:pt x="0" y="2904"/>
                </a:lnTo>
                <a:lnTo>
                  <a:pt x="626" y="2847"/>
                </a:lnTo>
                <a:close/>
              </a:path>
            </a:pathLst>
          </a:custGeom>
          <a:solidFill>
            <a:srgbClr val="C9D9EE"/>
          </a:solidFill>
        </p:spPr>
        <p:txBody>
          <a:bodyPr wrap="square" lIns="0" tIns="0" rIns="0" bIns="0" rtlCol="0">
            <a:noAutofit/>
          </a:bodyPr>
          <a:lstStyle/>
          <a:p>
            <a:endParaRPr/>
          </a:p>
        </p:txBody>
      </p:sp>
      <p:sp>
        <p:nvSpPr>
          <p:cNvPr id="840" name="object 840"/>
          <p:cNvSpPr/>
          <p:nvPr/>
        </p:nvSpPr>
        <p:spPr>
          <a:xfrm>
            <a:off x="433053" y="705666"/>
            <a:ext cx="2507" cy="7724"/>
          </a:xfrm>
          <a:custGeom>
            <a:avLst/>
            <a:gdLst/>
            <a:ahLst/>
            <a:cxnLst/>
            <a:rect l="l" t="t" r="r" b="b"/>
            <a:pathLst>
              <a:path w="2507" h="7724">
                <a:moveTo>
                  <a:pt x="2507" y="56"/>
                </a:moveTo>
                <a:lnTo>
                  <a:pt x="1993" y="0"/>
                </a:lnTo>
                <a:lnTo>
                  <a:pt x="1139" y="2335"/>
                </a:lnTo>
                <a:lnTo>
                  <a:pt x="283" y="4859"/>
                </a:lnTo>
                <a:lnTo>
                  <a:pt x="0" y="7724"/>
                </a:lnTo>
                <a:lnTo>
                  <a:pt x="853" y="4973"/>
                </a:lnTo>
                <a:lnTo>
                  <a:pt x="1709" y="2373"/>
                </a:lnTo>
                <a:lnTo>
                  <a:pt x="2507" y="56"/>
                </a:lnTo>
                <a:close/>
              </a:path>
            </a:pathLst>
          </a:custGeom>
          <a:solidFill>
            <a:srgbClr val="C9D9EE"/>
          </a:solidFill>
        </p:spPr>
        <p:txBody>
          <a:bodyPr wrap="square" lIns="0" tIns="0" rIns="0" bIns="0" rtlCol="0">
            <a:noAutofit/>
          </a:bodyPr>
          <a:lstStyle/>
          <a:p>
            <a:endParaRPr/>
          </a:p>
        </p:txBody>
      </p:sp>
      <p:sp>
        <p:nvSpPr>
          <p:cNvPr id="841" name="object 841"/>
          <p:cNvSpPr/>
          <p:nvPr/>
        </p:nvSpPr>
        <p:spPr>
          <a:xfrm>
            <a:off x="428151" y="719111"/>
            <a:ext cx="2563" cy="11010"/>
          </a:xfrm>
          <a:custGeom>
            <a:avLst/>
            <a:gdLst/>
            <a:ahLst/>
            <a:cxnLst/>
            <a:rect l="l" t="t" r="r" b="b"/>
            <a:pathLst>
              <a:path w="2563" h="11010">
                <a:moveTo>
                  <a:pt x="0" y="10847"/>
                </a:moveTo>
                <a:lnTo>
                  <a:pt x="455" y="10955"/>
                </a:lnTo>
                <a:lnTo>
                  <a:pt x="682" y="11010"/>
                </a:lnTo>
                <a:lnTo>
                  <a:pt x="1196" y="8419"/>
                </a:lnTo>
                <a:lnTo>
                  <a:pt x="1766" y="5883"/>
                </a:lnTo>
                <a:lnTo>
                  <a:pt x="2336" y="3508"/>
                </a:lnTo>
                <a:lnTo>
                  <a:pt x="2563" y="0"/>
                </a:lnTo>
                <a:lnTo>
                  <a:pt x="1822" y="2914"/>
                </a:lnTo>
                <a:lnTo>
                  <a:pt x="1709" y="3400"/>
                </a:lnTo>
                <a:lnTo>
                  <a:pt x="1083" y="5774"/>
                </a:lnTo>
                <a:lnTo>
                  <a:pt x="513" y="8311"/>
                </a:lnTo>
                <a:lnTo>
                  <a:pt x="0" y="10847"/>
                </a:lnTo>
                <a:close/>
              </a:path>
            </a:pathLst>
          </a:custGeom>
          <a:solidFill>
            <a:srgbClr val="C9D9EE"/>
          </a:solidFill>
        </p:spPr>
        <p:txBody>
          <a:bodyPr wrap="square" lIns="0" tIns="0" rIns="0" bIns="0" rtlCol="0">
            <a:noAutofit/>
          </a:bodyPr>
          <a:lstStyle/>
          <a:p>
            <a:endParaRPr/>
          </a:p>
        </p:txBody>
      </p:sp>
      <p:sp>
        <p:nvSpPr>
          <p:cNvPr id="842" name="object 842"/>
          <p:cNvSpPr/>
          <p:nvPr/>
        </p:nvSpPr>
        <p:spPr>
          <a:xfrm>
            <a:off x="435959" y="690024"/>
            <a:ext cx="4901" cy="1898"/>
          </a:xfrm>
          <a:custGeom>
            <a:avLst/>
            <a:gdLst/>
            <a:ahLst/>
            <a:cxnLst/>
            <a:rect l="l" t="t" r="r" b="b"/>
            <a:pathLst>
              <a:path w="4901" h="1898">
                <a:moveTo>
                  <a:pt x="3762" y="1461"/>
                </a:moveTo>
                <a:lnTo>
                  <a:pt x="4901" y="1898"/>
                </a:lnTo>
                <a:lnTo>
                  <a:pt x="4730" y="1727"/>
                </a:lnTo>
                <a:lnTo>
                  <a:pt x="3476" y="1195"/>
                </a:lnTo>
                <a:lnTo>
                  <a:pt x="0" y="0"/>
                </a:lnTo>
                <a:lnTo>
                  <a:pt x="0" y="170"/>
                </a:lnTo>
                <a:lnTo>
                  <a:pt x="3762" y="1461"/>
                </a:lnTo>
                <a:close/>
              </a:path>
            </a:pathLst>
          </a:custGeom>
          <a:solidFill>
            <a:srgbClr val="C9D9EE"/>
          </a:solidFill>
        </p:spPr>
        <p:txBody>
          <a:bodyPr wrap="square" lIns="0" tIns="0" rIns="0" bIns="0" rtlCol="0">
            <a:noAutofit/>
          </a:bodyPr>
          <a:lstStyle/>
          <a:p>
            <a:endParaRPr/>
          </a:p>
        </p:txBody>
      </p:sp>
      <p:sp>
        <p:nvSpPr>
          <p:cNvPr id="843" name="object 843"/>
          <p:cNvSpPr/>
          <p:nvPr/>
        </p:nvSpPr>
        <p:spPr>
          <a:xfrm>
            <a:off x="416125" y="701186"/>
            <a:ext cx="7409" cy="5941"/>
          </a:xfrm>
          <a:custGeom>
            <a:avLst/>
            <a:gdLst/>
            <a:ahLst/>
            <a:cxnLst/>
            <a:rect l="l" t="t" r="r" b="b"/>
            <a:pathLst>
              <a:path w="7409" h="5941">
                <a:moveTo>
                  <a:pt x="7409" y="227"/>
                </a:moveTo>
                <a:lnTo>
                  <a:pt x="7123" y="0"/>
                </a:lnTo>
                <a:lnTo>
                  <a:pt x="4728" y="1632"/>
                </a:lnTo>
                <a:lnTo>
                  <a:pt x="2221" y="3512"/>
                </a:lnTo>
                <a:lnTo>
                  <a:pt x="0" y="5941"/>
                </a:lnTo>
                <a:lnTo>
                  <a:pt x="2507" y="3777"/>
                </a:lnTo>
                <a:lnTo>
                  <a:pt x="5014" y="1841"/>
                </a:lnTo>
                <a:lnTo>
                  <a:pt x="7409" y="227"/>
                </a:lnTo>
                <a:close/>
              </a:path>
            </a:pathLst>
          </a:custGeom>
          <a:solidFill>
            <a:srgbClr val="C9D9EE"/>
          </a:solidFill>
        </p:spPr>
        <p:txBody>
          <a:bodyPr wrap="square" lIns="0" tIns="0" rIns="0" bIns="0" rtlCol="0">
            <a:noAutofit/>
          </a:bodyPr>
          <a:lstStyle/>
          <a:p>
            <a:endParaRPr/>
          </a:p>
        </p:txBody>
      </p:sp>
      <p:sp>
        <p:nvSpPr>
          <p:cNvPr id="844" name="object 844"/>
          <p:cNvSpPr/>
          <p:nvPr/>
        </p:nvSpPr>
        <p:spPr>
          <a:xfrm>
            <a:off x="409171" y="707185"/>
            <a:ext cx="6668" cy="6853"/>
          </a:xfrm>
          <a:custGeom>
            <a:avLst/>
            <a:gdLst/>
            <a:ahLst/>
            <a:cxnLst/>
            <a:rect l="l" t="t" r="r" b="b"/>
            <a:pathLst>
              <a:path w="6668" h="6853">
                <a:moveTo>
                  <a:pt x="6668" y="208"/>
                </a:moveTo>
                <a:lnTo>
                  <a:pt x="6325" y="0"/>
                </a:lnTo>
                <a:lnTo>
                  <a:pt x="4046" y="1936"/>
                </a:lnTo>
                <a:lnTo>
                  <a:pt x="1824" y="4157"/>
                </a:lnTo>
                <a:lnTo>
                  <a:pt x="0" y="6853"/>
                </a:lnTo>
                <a:lnTo>
                  <a:pt x="2164" y="4423"/>
                </a:lnTo>
                <a:lnTo>
                  <a:pt x="4388" y="2221"/>
                </a:lnTo>
                <a:lnTo>
                  <a:pt x="6668" y="208"/>
                </a:lnTo>
                <a:close/>
              </a:path>
            </a:pathLst>
          </a:custGeom>
          <a:solidFill>
            <a:srgbClr val="C9D9EE"/>
          </a:solidFill>
        </p:spPr>
        <p:txBody>
          <a:bodyPr wrap="square" lIns="0" tIns="0" rIns="0" bIns="0" rtlCol="0">
            <a:noAutofit/>
          </a:bodyPr>
          <a:lstStyle/>
          <a:p>
            <a:endParaRPr/>
          </a:p>
        </p:txBody>
      </p:sp>
      <p:sp>
        <p:nvSpPr>
          <p:cNvPr id="845" name="object 845"/>
          <p:cNvSpPr/>
          <p:nvPr/>
        </p:nvSpPr>
        <p:spPr>
          <a:xfrm>
            <a:off x="402104" y="692833"/>
            <a:ext cx="32714" cy="18186"/>
          </a:xfrm>
          <a:custGeom>
            <a:avLst/>
            <a:gdLst/>
            <a:ahLst/>
            <a:cxnLst/>
            <a:rect l="l" t="t" r="r" b="b"/>
            <a:pathLst>
              <a:path w="32714" h="18186">
                <a:moveTo>
                  <a:pt x="1252" y="12738"/>
                </a:moveTo>
                <a:lnTo>
                  <a:pt x="1367" y="13763"/>
                </a:lnTo>
                <a:lnTo>
                  <a:pt x="1709" y="14788"/>
                </a:lnTo>
                <a:lnTo>
                  <a:pt x="1139" y="15376"/>
                </a:lnTo>
                <a:lnTo>
                  <a:pt x="569" y="15908"/>
                </a:lnTo>
                <a:lnTo>
                  <a:pt x="0" y="16459"/>
                </a:lnTo>
                <a:lnTo>
                  <a:pt x="0" y="16838"/>
                </a:lnTo>
                <a:lnTo>
                  <a:pt x="626" y="16288"/>
                </a:lnTo>
                <a:lnTo>
                  <a:pt x="1252" y="15756"/>
                </a:lnTo>
                <a:lnTo>
                  <a:pt x="1881" y="15206"/>
                </a:lnTo>
                <a:lnTo>
                  <a:pt x="2221" y="16231"/>
                </a:lnTo>
                <a:lnTo>
                  <a:pt x="2791" y="17218"/>
                </a:lnTo>
                <a:lnTo>
                  <a:pt x="3476" y="18186"/>
                </a:lnTo>
                <a:lnTo>
                  <a:pt x="3818" y="17863"/>
                </a:lnTo>
                <a:lnTo>
                  <a:pt x="3077" y="16933"/>
                </a:lnTo>
                <a:lnTo>
                  <a:pt x="2563" y="15965"/>
                </a:lnTo>
                <a:lnTo>
                  <a:pt x="2164" y="14940"/>
                </a:lnTo>
                <a:lnTo>
                  <a:pt x="4672" y="12890"/>
                </a:lnTo>
                <a:lnTo>
                  <a:pt x="7238" y="11105"/>
                </a:lnTo>
                <a:lnTo>
                  <a:pt x="9801" y="9548"/>
                </a:lnTo>
                <a:lnTo>
                  <a:pt x="9973" y="10042"/>
                </a:lnTo>
                <a:lnTo>
                  <a:pt x="10259" y="10687"/>
                </a:lnTo>
                <a:lnTo>
                  <a:pt x="10657" y="11276"/>
                </a:lnTo>
                <a:lnTo>
                  <a:pt x="11056" y="11864"/>
                </a:lnTo>
                <a:lnTo>
                  <a:pt x="8605" y="13649"/>
                </a:lnTo>
                <a:lnTo>
                  <a:pt x="6154" y="15642"/>
                </a:lnTo>
                <a:lnTo>
                  <a:pt x="4046" y="18186"/>
                </a:lnTo>
                <a:lnTo>
                  <a:pt x="6382" y="15908"/>
                </a:lnTo>
                <a:lnTo>
                  <a:pt x="8833" y="13915"/>
                </a:lnTo>
                <a:lnTo>
                  <a:pt x="11284" y="12130"/>
                </a:lnTo>
                <a:lnTo>
                  <a:pt x="11854" y="12947"/>
                </a:lnTo>
                <a:lnTo>
                  <a:pt x="11398" y="11656"/>
                </a:lnTo>
                <a:lnTo>
                  <a:pt x="11000" y="11105"/>
                </a:lnTo>
                <a:lnTo>
                  <a:pt x="10601" y="10517"/>
                </a:lnTo>
                <a:lnTo>
                  <a:pt x="10371" y="9928"/>
                </a:lnTo>
                <a:lnTo>
                  <a:pt x="10200" y="9548"/>
                </a:lnTo>
                <a:lnTo>
                  <a:pt x="10144" y="9378"/>
                </a:lnTo>
                <a:lnTo>
                  <a:pt x="12993" y="7650"/>
                </a:lnTo>
                <a:lnTo>
                  <a:pt x="15843" y="6264"/>
                </a:lnTo>
                <a:lnTo>
                  <a:pt x="18522" y="5125"/>
                </a:lnTo>
                <a:lnTo>
                  <a:pt x="18693" y="5562"/>
                </a:lnTo>
                <a:lnTo>
                  <a:pt x="19035" y="6093"/>
                </a:lnTo>
                <a:lnTo>
                  <a:pt x="19434" y="6625"/>
                </a:lnTo>
                <a:lnTo>
                  <a:pt x="16812" y="8030"/>
                </a:lnTo>
                <a:lnTo>
                  <a:pt x="14133" y="9719"/>
                </a:lnTo>
                <a:lnTo>
                  <a:pt x="11570" y="11921"/>
                </a:lnTo>
                <a:lnTo>
                  <a:pt x="14305" y="9985"/>
                </a:lnTo>
                <a:lnTo>
                  <a:pt x="17039" y="8314"/>
                </a:lnTo>
                <a:lnTo>
                  <a:pt x="19605" y="6910"/>
                </a:lnTo>
                <a:lnTo>
                  <a:pt x="20004" y="7384"/>
                </a:lnTo>
                <a:lnTo>
                  <a:pt x="19605" y="6587"/>
                </a:lnTo>
                <a:lnTo>
                  <a:pt x="19206" y="6036"/>
                </a:lnTo>
                <a:lnTo>
                  <a:pt x="18864" y="5505"/>
                </a:lnTo>
                <a:lnTo>
                  <a:pt x="18637" y="5011"/>
                </a:lnTo>
                <a:lnTo>
                  <a:pt x="20574" y="4214"/>
                </a:lnTo>
                <a:lnTo>
                  <a:pt x="22455" y="3512"/>
                </a:lnTo>
                <a:lnTo>
                  <a:pt x="24165" y="2904"/>
                </a:lnTo>
                <a:lnTo>
                  <a:pt x="24850" y="2638"/>
                </a:lnTo>
                <a:lnTo>
                  <a:pt x="25532" y="2429"/>
                </a:lnTo>
                <a:lnTo>
                  <a:pt x="26217" y="2202"/>
                </a:lnTo>
                <a:lnTo>
                  <a:pt x="26501" y="2847"/>
                </a:lnTo>
                <a:lnTo>
                  <a:pt x="26787" y="3189"/>
                </a:lnTo>
                <a:lnTo>
                  <a:pt x="26217" y="3398"/>
                </a:lnTo>
                <a:lnTo>
                  <a:pt x="25703" y="3606"/>
                </a:lnTo>
                <a:lnTo>
                  <a:pt x="25133" y="3891"/>
                </a:lnTo>
                <a:lnTo>
                  <a:pt x="23424" y="4632"/>
                </a:lnTo>
                <a:lnTo>
                  <a:pt x="21543" y="5505"/>
                </a:lnTo>
                <a:lnTo>
                  <a:pt x="19833" y="6796"/>
                </a:lnTo>
                <a:lnTo>
                  <a:pt x="21714" y="5771"/>
                </a:lnTo>
                <a:lnTo>
                  <a:pt x="23538" y="4859"/>
                </a:lnTo>
                <a:lnTo>
                  <a:pt x="25248" y="4100"/>
                </a:lnTo>
                <a:lnTo>
                  <a:pt x="25818" y="3834"/>
                </a:lnTo>
                <a:lnTo>
                  <a:pt x="26388" y="3606"/>
                </a:lnTo>
                <a:lnTo>
                  <a:pt x="26900" y="3398"/>
                </a:lnTo>
                <a:lnTo>
                  <a:pt x="26900" y="3132"/>
                </a:lnTo>
                <a:lnTo>
                  <a:pt x="26501" y="2486"/>
                </a:lnTo>
                <a:lnTo>
                  <a:pt x="26330" y="2202"/>
                </a:lnTo>
                <a:lnTo>
                  <a:pt x="32714" y="0"/>
                </a:lnTo>
                <a:lnTo>
                  <a:pt x="26273" y="1993"/>
                </a:lnTo>
                <a:lnTo>
                  <a:pt x="26102" y="1613"/>
                </a:lnTo>
                <a:lnTo>
                  <a:pt x="25989" y="1082"/>
                </a:lnTo>
                <a:lnTo>
                  <a:pt x="25989" y="1613"/>
                </a:lnTo>
                <a:lnTo>
                  <a:pt x="26159" y="2050"/>
                </a:lnTo>
                <a:lnTo>
                  <a:pt x="25476" y="2259"/>
                </a:lnTo>
                <a:lnTo>
                  <a:pt x="24791" y="2486"/>
                </a:lnTo>
                <a:lnTo>
                  <a:pt x="24050" y="2695"/>
                </a:lnTo>
                <a:lnTo>
                  <a:pt x="22340" y="3284"/>
                </a:lnTo>
                <a:lnTo>
                  <a:pt x="20518" y="3986"/>
                </a:lnTo>
                <a:lnTo>
                  <a:pt x="18580" y="4802"/>
                </a:lnTo>
                <a:lnTo>
                  <a:pt x="18294" y="4157"/>
                </a:lnTo>
                <a:lnTo>
                  <a:pt x="18123" y="3606"/>
                </a:lnTo>
                <a:lnTo>
                  <a:pt x="18067" y="3227"/>
                </a:lnTo>
                <a:lnTo>
                  <a:pt x="18067" y="3606"/>
                </a:lnTo>
                <a:lnTo>
                  <a:pt x="18123" y="4214"/>
                </a:lnTo>
                <a:lnTo>
                  <a:pt x="18409" y="4859"/>
                </a:lnTo>
                <a:lnTo>
                  <a:pt x="15730" y="5979"/>
                </a:lnTo>
                <a:lnTo>
                  <a:pt x="12881" y="7384"/>
                </a:lnTo>
                <a:lnTo>
                  <a:pt x="10031" y="9055"/>
                </a:lnTo>
                <a:lnTo>
                  <a:pt x="9745" y="8314"/>
                </a:lnTo>
                <a:lnTo>
                  <a:pt x="9689" y="7498"/>
                </a:lnTo>
                <a:lnTo>
                  <a:pt x="9689" y="9283"/>
                </a:lnTo>
                <a:lnTo>
                  <a:pt x="7123" y="10839"/>
                </a:lnTo>
                <a:lnTo>
                  <a:pt x="4559" y="12567"/>
                </a:lnTo>
                <a:lnTo>
                  <a:pt x="2052" y="14617"/>
                </a:lnTo>
                <a:lnTo>
                  <a:pt x="1709" y="13535"/>
                </a:lnTo>
                <a:lnTo>
                  <a:pt x="1595" y="12510"/>
                </a:lnTo>
                <a:lnTo>
                  <a:pt x="1595" y="11105"/>
                </a:lnTo>
                <a:lnTo>
                  <a:pt x="1651" y="10517"/>
                </a:lnTo>
                <a:lnTo>
                  <a:pt x="1709" y="9928"/>
                </a:lnTo>
                <a:lnTo>
                  <a:pt x="1881" y="9378"/>
                </a:lnTo>
                <a:lnTo>
                  <a:pt x="1423" y="9814"/>
                </a:lnTo>
                <a:lnTo>
                  <a:pt x="1311" y="10308"/>
                </a:lnTo>
                <a:lnTo>
                  <a:pt x="1252" y="10839"/>
                </a:lnTo>
                <a:lnTo>
                  <a:pt x="1252" y="11390"/>
                </a:lnTo>
                <a:lnTo>
                  <a:pt x="741" y="11770"/>
                </a:lnTo>
                <a:lnTo>
                  <a:pt x="398" y="12301"/>
                </a:lnTo>
                <a:lnTo>
                  <a:pt x="912" y="12035"/>
                </a:lnTo>
                <a:lnTo>
                  <a:pt x="1252" y="11807"/>
                </a:lnTo>
                <a:lnTo>
                  <a:pt x="1252" y="12738"/>
                </a:lnTo>
                <a:close/>
              </a:path>
            </a:pathLst>
          </a:custGeom>
          <a:solidFill>
            <a:srgbClr val="C9D9EE"/>
          </a:solidFill>
        </p:spPr>
        <p:txBody>
          <a:bodyPr wrap="square" lIns="0" tIns="0" rIns="0" bIns="0" rtlCol="0">
            <a:noAutofit/>
          </a:bodyPr>
          <a:lstStyle/>
          <a:p>
            <a:endParaRPr/>
          </a:p>
        </p:txBody>
      </p:sp>
      <p:sp>
        <p:nvSpPr>
          <p:cNvPr id="846" name="object 846"/>
          <p:cNvSpPr/>
          <p:nvPr/>
        </p:nvSpPr>
        <p:spPr>
          <a:xfrm>
            <a:off x="441259" y="691865"/>
            <a:ext cx="29123" cy="29298"/>
          </a:xfrm>
          <a:custGeom>
            <a:avLst/>
            <a:gdLst/>
            <a:ahLst/>
            <a:cxnLst/>
            <a:rect l="l" t="t" r="r" b="b"/>
            <a:pathLst>
              <a:path w="29123" h="29298">
                <a:moveTo>
                  <a:pt x="21200" y="18072"/>
                </a:moveTo>
                <a:lnTo>
                  <a:pt x="23140" y="20293"/>
                </a:lnTo>
                <a:lnTo>
                  <a:pt x="25021" y="22767"/>
                </a:lnTo>
                <a:lnTo>
                  <a:pt x="26843" y="25356"/>
                </a:lnTo>
                <a:lnTo>
                  <a:pt x="27300" y="25142"/>
                </a:lnTo>
                <a:lnTo>
                  <a:pt x="25476" y="22498"/>
                </a:lnTo>
                <a:lnTo>
                  <a:pt x="23595" y="20066"/>
                </a:lnTo>
                <a:lnTo>
                  <a:pt x="21657" y="17863"/>
                </a:lnTo>
                <a:lnTo>
                  <a:pt x="22741" y="17256"/>
                </a:lnTo>
                <a:lnTo>
                  <a:pt x="23766" y="16668"/>
                </a:lnTo>
                <a:lnTo>
                  <a:pt x="24735" y="15965"/>
                </a:lnTo>
                <a:lnTo>
                  <a:pt x="26900" y="17958"/>
                </a:lnTo>
                <a:lnTo>
                  <a:pt x="29123" y="20237"/>
                </a:lnTo>
                <a:lnTo>
                  <a:pt x="27242" y="17693"/>
                </a:lnTo>
                <a:lnTo>
                  <a:pt x="25021" y="15699"/>
                </a:lnTo>
                <a:lnTo>
                  <a:pt x="25760" y="15111"/>
                </a:lnTo>
                <a:lnTo>
                  <a:pt x="26445" y="13972"/>
                </a:lnTo>
                <a:lnTo>
                  <a:pt x="25647" y="14731"/>
                </a:lnTo>
                <a:lnTo>
                  <a:pt x="24735" y="15434"/>
                </a:lnTo>
                <a:lnTo>
                  <a:pt x="22284" y="13212"/>
                </a:lnTo>
                <a:lnTo>
                  <a:pt x="19776" y="11276"/>
                </a:lnTo>
                <a:lnTo>
                  <a:pt x="17440" y="9605"/>
                </a:lnTo>
                <a:lnTo>
                  <a:pt x="19490" y="11485"/>
                </a:lnTo>
                <a:lnTo>
                  <a:pt x="21941" y="13440"/>
                </a:lnTo>
                <a:lnTo>
                  <a:pt x="24392" y="15699"/>
                </a:lnTo>
                <a:lnTo>
                  <a:pt x="23480" y="16402"/>
                </a:lnTo>
                <a:lnTo>
                  <a:pt x="22455" y="16990"/>
                </a:lnTo>
                <a:lnTo>
                  <a:pt x="21371" y="17579"/>
                </a:lnTo>
                <a:lnTo>
                  <a:pt x="20973" y="17807"/>
                </a:lnTo>
                <a:lnTo>
                  <a:pt x="20346" y="18072"/>
                </a:lnTo>
                <a:lnTo>
                  <a:pt x="19720" y="18338"/>
                </a:lnTo>
                <a:lnTo>
                  <a:pt x="19092" y="18604"/>
                </a:lnTo>
                <a:lnTo>
                  <a:pt x="18522" y="18832"/>
                </a:lnTo>
                <a:lnTo>
                  <a:pt x="17895" y="19097"/>
                </a:lnTo>
                <a:lnTo>
                  <a:pt x="17269" y="19306"/>
                </a:lnTo>
                <a:lnTo>
                  <a:pt x="15559" y="16724"/>
                </a:lnTo>
                <a:lnTo>
                  <a:pt x="13791" y="14351"/>
                </a:lnTo>
                <a:lnTo>
                  <a:pt x="12140" y="12301"/>
                </a:lnTo>
                <a:lnTo>
                  <a:pt x="12766" y="11713"/>
                </a:lnTo>
                <a:lnTo>
                  <a:pt x="11912" y="12035"/>
                </a:lnTo>
                <a:lnTo>
                  <a:pt x="13336" y="14560"/>
                </a:lnTo>
                <a:lnTo>
                  <a:pt x="15046" y="16876"/>
                </a:lnTo>
                <a:lnTo>
                  <a:pt x="16755" y="19477"/>
                </a:lnTo>
                <a:lnTo>
                  <a:pt x="15444" y="19952"/>
                </a:lnTo>
                <a:lnTo>
                  <a:pt x="14077" y="20331"/>
                </a:lnTo>
                <a:lnTo>
                  <a:pt x="12651" y="20662"/>
                </a:lnTo>
                <a:lnTo>
                  <a:pt x="11342" y="17958"/>
                </a:lnTo>
                <a:lnTo>
                  <a:pt x="10031" y="15490"/>
                </a:lnTo>
                <a:lnTo>
                  <a:pt x="8776" y="13269"/>
                </a:lnTo>
                <a:lnTo>
                  <a:pt x="9801" y="13061"/>
                </a:lnTo>
                <a:lnTo>
                  <a:pt x="10772" y="12776"/>
                </a:lnTo>
                <a:lnTo>
                  <a:pt x="11682" y="12453"/>
                </a:lnTo>
                <a:lnTo>
                  <a:pt x="11455" y="12187"/>
                </a:lnTo>
                <a:lnTo>
                  <a:pt x="10542" y="12453"/>
                </a:lnTo>
                <a:lnTo>
                  <a:pt x="9574" y="12738"/>
                </a:lnTo>
                <a:lnTo>
                  <a:pt x="8605" y="12947"/>
                </a:lnTo>
                <a:lnTo>
                  <a:pt x="7522" y="11010"/>
                </a:lnTo>
                <a:lnTo>
                  <a:pt x="6440" y="9283"/>
                </a:lnTo>
                <a:lnTo>
                  <a:pt x="5471" y="7707"/>
                </a:lnTo>
                <a:lnTo>
                  <a:pt x="6041" y="7593"/>
                </a:lnTo>
                <a:lnTo>
                  <a:pt x="6611" y="7441"/>
                </a:lnTo>
                <a:lnTo>
                  <a:pt x="7181" y="7232"/>
                </a:lnTo>
                <a:lnTo>
                  <a:pt x="8321" y="8466"/>
                </a:lnTo>
                <a:lnTo>
                  <a:pt x="8720" y="8296"/>
                </a:lnTo>
                <a:lnTo>
                  <a:pt x="7580" y="7119"/>
                </a:lnTo>
                <a:lnTo>
                  <a:pt x="7352" y="6910"/>
                </a:lnTo>
                <a:lnTo>
                  <a:pt x="7010" y="7005"/>
                </a:lnTo>
                <a:lnTo>
                  <a:pt x="6440" y="7175"/>
                </a:lnTo>
                <a:lnTo>
                  <a:pt x="5870" y="7327"/>
                </a:lnTo>
                <a:lnTo>
                  <a:pt x="5300" y="7441"/>
                </a:lnTo>
                <a:lnTo>
                  <a:pt x="2734" y="3606"/>
                </a:lnTo>
                <a:lnTo>
                  <a:pt x="797" y="1120"/>
                </a:lnTo>
                <a:lnTo>
                  <a:pt x="171" y="379"/>
                </a:lnTo>
                <a:lnTo>
                  <a:pt x="283" y="151"/>
                </a:lnTo>
                <a:lnTo>
                  <a:pt x="741" y="0"/>
                </a:lnTo>
                <a:lnTo>
                  <a:pt x="0" y="151"/>
                </a:lnTo>
                <a:lnTo>
                  <a:pt x="112" y="474"/>
                </a:lnTo>
                <a:lnTo>
                  <a:pt x="741" y="1347"/>
                </a:lnTo>
                <a:lnTo>
                  <a:pt x="2563" y="3777"/>
                </a:lnTo>
                <a:lnTo>
                  <a:pt x="4901" y="7555"/>
                </a:lnTo>
                <a:lnTo>
                  <a:pt x="5073" y="7821"/>
                </a:lnTo>
                <a:lnTo>
                  <a:pt x="6041" y="9321"/>
                </a:lnTo>
                <a:lnTo>
                  <a:pt x="7066" y="11105"/>
                </a:lnTo>
                <a:lnTo>
                  <a:pt x="8150" y="13061"/>
                </a:lnTo>
                <a:lnTo>
                  <a:pt x="7238" y="13269"/>
                </a:lnTo>
                <a:lnTo>
                  <a:pt x="6213" y="13440"/>
                </a:lnTo>
                <a:lnTo>
                  <a:pt x="5242" y="13535"/>
                </a:lnTo>
                <a:lnTo>
                  <a:pt x="4843" y="13972"/>
                </a:lnTo>
                <a:lnTo>
                  <a:pt x="5584" y="16288"/>
                </a:lnTo>
                <a:lnTo>
                  <a:pt x="5357" y="13915"/>
                </a:lnTo>
                <a:lnTo>
                  <a:pt x="6382" y="13763"/>
                </a:lnTo>
                <a:lnTo>
                  <a:pt x="7352" y="13592"/>
                </a:lnTo>
                <a:lnTo>
                  <a:pt x="8321" y="13383"/>
                </a:lnTo>
                <a:lnTo>
                  <a:pt x="9574" y="15585"/>
                </a:lnTo>
                <a:lnTo>
                  <a:pt x="10828" y="18072"/>
                </a:lnTo>
                <a:lnTo>
                  <a:pt x="12081" y="20770"/>
                </a:lnTo>
                <a:lnTo>
                  <a:pt x="10657" y="21095"/>
                </a:lnTo>
                <a:lnTo>
                  <a:pt x="9175" y="21364"/>
                </a:lnTo>
                <a:lnTo>
                  <a:pt x="7693" y="21581"/>
                </a:lnTo>
                <a:lnTo>
                  <a:pt x="6895" y="18775"/>
                </a:lnTo>
                <a:lnTo>
                  <a:pt x="6325" y="18889"/>
                </a:lnTo>
                <a:lnTo>
                  <a:pt x="7066" y="21634"/>
                </a:lnTo>
                <a:lnTo>
                  <a:pt x="5528" y="21850"/>
                </a:lnTo>
                <a:lnTo>
                  <a:pt x="3989" y="21958"/>
                </a:lnTo>
                <a:lnTo>
                  <a:pt x="2392" y="22011"/>
                </a:lnTo>
                <a:lnTo>
                  <a:pt x="2392" y="22497"/>
                </a:lnTo>
                <a:lnTo>
                  <a:pt x="4046" y="22389"/>
                </a:lnTo>
                <a:lnTo>
                  <a:pt x="5643" y="22281"/>
                </a:lnTo>
                <a:lnTo>
                  <a:pt x="7181" y="22065"/>
                </a:lnTo>
                <a:lnTo>
                  <a:pt x="7922" y="24709"/>
                </a:lnTo>
                <a:lnTo>
                  <a:pt x="7808" y="22011"/>
                </a:lnTo>
                <a:lnTo>
                  <a:pt x="9346" y="21795"/>
                </a:lnTo>
                <a:lnTo>
                  <a:pt x="10828" y="21525"/>
                </a:lnTo>
                <a:lnTo>
                  <a:pt x="12311" y="21203"/>
                </a:lnTo>
                <a:lnTo>
                  <a:pt x="13451" y="23684"/>
                </a:lnTo>
                <a:lnTo>
                  <a:pt x="14647" y="26384"/>
                </a:lnTo>
                <a:lnTo>
                  <a:pt x="15730" y="29298"/>
                </a:lnTo>
                <a:lnTo>
                  <a:pt x="16300" y="29134"/>
                </a:lnTo>
                <a:lnTo>
                  <a:pt x="15217" y="26275"/>
                </a:lnTo>
                <a:lnTo>
                  <a:pt x="14021" y="23576"/>
                </a:lnTo>
                <a:lnTo>
                  <a:pt x="12822" y="21095"/>
                </a:lnTo>
                <a:lnTo>
                  <a:pt x="14248" y="20717"/>
                </a:lnTo>
                <a:lnTo>
                  <a:pt x="15672" y="20331"/>
                </a:lnTo>
                <a:lnTo>
                  <a:pt x="17041" y="19857"/>
                </a:lnTo>
                <a:lnTo>
                  <a:pt x="18580" y="22228"/>
                </a:lnTo>
                <a:lnTo>
                  <a:pt x="20119" y="24817"/>
                </a:lnTo>
                <a:lnTo>
                  <a:pt x="20689" y="24601"/>
                </a:lnTo>
                <a:lnTo>
                  <a:pt x="19092" y="22065"/>
                </a:lnTo>
                <a:lnTo>
                  <a:pt x="17553" y="19629"/>
                </a:lnTo>
                <a:lnTo>
                  <a:pt x="18123" y="19420"/>
                </a:lnTo>
                <a:lnTo>
                  <a:pt x="18693" y="19211"/>
                </a:lnTo>
                <a:lnTo>
                  <a:pt x="19263" y="18984"/>
                </a:lnTo>
                <a:lnTo>
                  <a:pt x="19948" y="18718"/>
                </a:lnTo>
                <a:lnTo>
                  <a:pt x="20574" y="18395"/>
                </a:lnTo>
                <a:lnTo>
                  <a:pt x="21200" y="18072"/>
                </a:lnTo>
                <a:close/>
              </a:path>
            </a:pathLst>
          </a:custGeom>
          <a:solidFill>
            <a:srgbClr val="C9D9EE"/>
          </a:solidFill>
        </p:spPr>
        <p:txBody>
          <a:bodyPr wrap="square" lIns="0" tIns="0" rIns="0" bIns="0" rtlCol="0">
            <a:noAutofit/>
          </a:bodyPr>
          <a:lstStyle/>
          <a:p>
            <a:endParaRPr/>
          </a:p>
        </p:txBody>
      </p:sp>
      <p:sp>
        <p:nvSpPr>
          <p:cNvPr id="847" name="object 847"/>
          <p:cNvSpPr/>
          <p:nvPr/>
        </p:nvSpPr>
        <p:spPr>
          <a:xfrm>
            <a:off x="461834" y="696174"/>
            <a:ext cx="285" cy="1195"/>
          </a:xfrm>
          <a:custGeom>
            <a:avLst/>
            <a:gdLst/>
            <a:ahLst/>
            <a:cxnLst/>
            <a:rect l="l" t="t" r="r" b="b"/>
            <a:pathLst>
              <a:path w="285" h="1195">
                <a:moveTo>
                  <a:pt x="171" y="493"/>
                </a:moveTo>
                <a:lnTo>
                  <a:pt x="0" y="1025"/>
                </a:lnTo>
                <a:lnTo>
                  <a:pt x="114" y="1195"/>
                </a:lnTo>
                <a:lnTo>
                  <a:pt x="285" y="702"/>
                </a:lnTo>
                <a:lnTo>
                  <a:pt x="227" y="0"/>
                </a:lnTo>
                <a:lnTo>
                  <a:pt x="171" y="493"/>
                </a:lnTo>
                <a:close/>
              </a:path>
            </a:pathLst>
          </a:custGeom>
          <a:solidFill>
            <a:srgbClr val="C9D9EE"/>
          </a:solidFill>
        </p:spPr>
        <p:txBody>
          <a:bodyPr wrap="square" lIns="0" tIns="0" rIns="0" bIns="0" rtlCol="0">
            <a:noAutofit/>
          </a:bodyPr>
          <a:lstStyle/>
          <a:p>
            <a:endParaRPr/>
          </a:p>
        </p:txBody>
      </p:sp>
      <p:sp>
        <p:nvSpPr>
          <p:cNvPr id="848" name="object 848"/>
          <p:cNvSpPr/>
          <p:nvPr/>
        </p:nvSpPr>
        <p:spPr>
          <a:xfrm>
            <a:off x="453113" y="696383"/>
            <a:ext cx="16073" cy="13288"/>
          </a:xfrm>
          <a:custGeom>
            <a:avLst/>
            <a:gdLst/>
            <a:ahLst/>
            <a:cxnLst/>
            <a:rect l="l" t="t" r="r" b="b"/>
            <a:pathLst>
              <a:path w="16073" h="13288">
                <a:moveTo>
                  <a:pt x="13906" y="10593"/>
                </a:moveTo>
                <a:lnTo>
                  <a:pt x="14591" y="9985"/>
                </a:lnTo>
                <a:lnTo>
                  <a:pt x="15160" y="9340"/>
                </a:lnTo>
                <a:lnTo>
                  <a:pt x="15559" y="8922"/>
                </a:lnTo>
                <a:lnTo>
                  <a:pt x="16073" y="7669"/>
                </a:lnTo>
                <a:lnTo>
                  <a:pt x="15446" y="8371"/>
                </a:lnTo>
                <a:lnTo>
                  <a:pt x="12768" y="6435"/>
                </a:lnTo>
                <a:lnTo>
                  <a:pt x="10031" y="4765"/>
                </a:lnTo>
                <a:lnTo>
                  <a:pt x="7467" y="3303"/>
                </a:lnTo>
                <a:lnTo>
                  <a:pt x="7922" y="2752"/>
                </a:lnTo>
                <a:lnTo>
                  <a:pt x="8265" y="2221"/>
                </a:lnTo>
                <a:lnTo>
                  <a:pt x="8549" y="1727"/>
                </a:lnTo>
                <a:lnTo>
                  <a:pt x="8377" y="1632"/>
                </a:lnTo>
                <a:lnTo>
                  <a:pt x="8094" y="2107"/>
                </a:lnTo>
                <a:lnTo>
                  <a:pt x="7751" y="2657"/>
                </a:lnTo>
                <a:lnTo>
                  <a:pt x="7296" y="3189"/>
                </a:lnTo>
                <a:lnTo>
                  <a:pt x="5471" y="2221"/>
                </a:lnTo>
                <a:lnTo>
                  <a:pt x="3762" y="1309"/>
                </a:lnTo>
                <a:lnTo>
                  <a:pt x="2108" y="550"/>
                </a:lnTo>
                <a:lnTo>
                  <a:pt x="1482" y="284"/>
                </a:lnTo>
                <a:lnTo>
                  <a:pt x="855" y="0"/>
                </a:lnTo>
                <a:lnTo>
                  <a:pt x="684" y="227"/>
                </a:lnTo>
                <a:lnTo>
                  <a:pt x="1311" y="493"/>
                </a:lnTo>
                <a:lnTo>
                  <a:pt x="1995" y="816"/>
                </a:lnTo>
                <a:lnTo>
                  <a:pt x="3590" y="1575"/>
                </a:lnTo>
                <a:lnTo>
                  <a:pt x="5300" y="2429"/>
                </a:lnTo>
                <a:lnTo>
                  <a:pt x="7066" y="3417"/>
                </a:lnTo>
                <a:lnTo>
                  <a:pt x="6384" y="4100"/>
                </a:lnTo>
                <a:lnTo>
                  <a:pt x="5757" y="4594"/>
                </a:lnTo>
                <a:lnTo>
                  <a:pt x="5357" y="4859"/>
                </a:lnTo>
                <a:lnTo>
                  <a:pt x="4217" y="4062"/>
                </a:lnTo>
                <a:lnTo>
                  <a:pt x="3077" y="3303"/>
                </a:lnTo>
                <a:lnTo>
                  <a:pt x="1995" y="2657"/>
                </a:lnTo>
                <a:lnTo>
                  <a:pt x="968" y="2012"/>
                </a:lnTo>
                <a:lnTo>
                  <a:pt x="0" y="1404"/>
                </a:lnTo>
                <a:lnTo>
                  <a:pt x="741" y="2221"/>
                </a:lnTo>
                <a:lnTo>
                  <a:pt x="1768" y="2923"/>
                </a:lnTo>
                <a:lnTo>
                  <a:pt x="2849" y="3568"/>
                </a:lnTo>
                <a:lnTo>
                  <a:pt x="3933" y="4328"/>
                </a:lnTo>
                <a:lnTo>
                  <a:pt x="5016" y="5087"/>
                </a:lnTo>
                <a:lnTo>
                  <a:pt x="4388" y="5562"/>
                </a:lnTo>
                <a:lnTo>
                  <a:pt x="3705" y="5942"/>
                </a:lnTo>
                <a:lnTo>
                  <a:pt x="2964" y="6321"/>
                </a:lnTo>
                <a:lnTo>
                  <a:pt x="2793" y="6758"/>
                </a:lnTo>
                <a:lnTo>
                  <a:pt x="4845" y="8637"/>
                </a:lnTo>
                <a:lnTo>
                  <a:pt x="6954" y="10858"/>
                </a:lnTo>
                <a:lnTo>
                  <a:pt x="9119" y="13288"/>
                </a:lnTo>
                <a:lnTo>
                  <a:pt x="9517" y="13061"/>
                </a:lnTo>
                <a:lnTo>
                  <a:pt x="7409" y="10593"/>
                </a:lnTo>
                <a:lnTo>
                  <a:pt x="5244" y="8428"/>
                </a:lnTo>
                <a:lnTo>
                  <a:pt x="3192" y="6530"/>
                </a:lnTo>
                <a:lnTo>
                  <a:pt x="3933" y="6169"/>
                </a:lnTo>
                <a:lnTo>
                  <a:pt x="4674" y="5733"/>
                </a:lnTo>
                <a:lnTo>
                  <a:pt x="5300" y="5296"/>
                </a:lnTo>
                <a:lnTo>
                  <a:pt x="7636" y="6967"/>
                </a:lnTo>
                <a:lnTo>
                  <a:pt x="5586" y="5087"/>
                </a:lnTo>
                <a:lnTo>
                  <a:pt x="6156" y="4651"/>
                </a:lnTo>
                <a:lnTo>
                  <a:pt x="6555" y="4271"/>
                </a:lnTo>
                <a:lnTo>
                  <a:pt x="6954" y="3891"/>
                </a:lnTo>
                <a:lnTo>
                  <a:pt x="7296" y="3569"/>
                </a:lnTo>
                <a:lnTo>
                  <a:pt x="9860" y="4973"/>
                </a:lnTo>
                <a:lnTo>
                  <a:pt x="12538" y="6701"/>
                </a:lnTo>
                <a:lnTo>
                  <a:pt x="15217" y="8694"/>
                </a:lnTo>
                <a:lnTo>
                  <a:pt x="14591" y="9454"/>
                </a:lnTo>
                <a:lnTo>
                  <a:pt x="13906" y="10593"/>
                </a:lnTo>
                <a:close/>
              </a:path>
            </a:pathLst>
          </a:custGeom>
          <a:solidFill>
            <a:srgbClr val="C9D9EE"/>
          </a:solidFill>
        </p:spPr>
        <p:txBody>
          <a:bodyPr wrap="square" lIns="0" tIns="0" rIns="0" bIns="0" rtlCol="0">
            <a:noAutofit/>
          </a:bodyPr>
          <a:lstStyle/>
          <a:p>
            <a:endParaRPr/>
          </a:p>
        </p:txBody>
      </p:sp>
      <p:sp>
        <p:nvSpPr>
          <p:cNvPr id="849" name="object 849"/>
          <p:cNvSpPr/>
          <p:nvPr/>
        </p:nvSpPr>
        <p:spPr>
          <a:xfrm>
            <a:off x="470383" y="698434"/>
            <a:ext cx="8659" cy="10631"/>
          </a:xfrm>
          <a:custGeom>
            <a:avLst/>
            <a:gdLst/>
            <a:ahLst/>
            <a:cxnLst/>
            <a:rect l="l" t="t" r="r" b="b"/>
            <a:pathLst>
              <a:path w="8659" h="10631">
                <a:moveTo>
                  <a:pt x="0" y="3948"/>
                </a:moveTo>
                <a:lnTo>
                  <a:pt x="2517" y="5790"/>
                </a:lnTo>
                <a:lnTo>
                  <a:pt x="5075" y="7612"/>
                </a:lnTo>
                <a:lnTo>
                  <a:pt x="7532" y="9719"/>
                </a:lnTo>
                <a:lnTo>
                  <a:pt x="7814" y="9985"/>
                </a:lnTo>
                <a:lnTo>
                  <a:pt x="8599" y="10631"/>
                </a:lnTo>
                <a:lnTo>
                  <a:pt x="8659" y="10308"/>
                </a:lnTo>
                <a:lnTo>
                  <a:pt x="8257" y="9985"/>
                </a:lnTo>
                <a:lnTo>
                  <a:pt x="7914" y="9662"/>
                </a:lnTo>
                <a:lnTo>
                  <a:pt x="8317" y="8580"/>
                </a:lnTo>
                <a:lnTo>
                  <a:pt x="8498" y="7517"/>
                </a:lnTo>
                <a:lnTo>
                  <a:pt x="8559" y="6530"/>
                </a:lnTo>
                <a:lnTo>
                  <a:pt x="8438" y="6207"/>
                </a:lnTo>
                <a:lnTo>
                  <a:pt x="8377" y="5828"/>
                </a:lnTo>
                <a:lnTo>
                  <a:pt x="7874" y="5676"/>
                </a:lnTo>
                <a:lnTo>
                  <a:pt x="7532" y="5410"/>
                </a:lnTo>
                <a:lnTo>
                  <a:pt x="7129" y="5144"/>
                </a:lnTo>
                <a:lnTo>
                  <a:pt x="4954" y="3625"/>
                </a:lnTo>
                <a:lnTo>
                  <a:pt x="2738" y="2278"/>
                </a:lnTo>
                <a:lnTo>
                  <a:pt x="503" y="1139"/>
                </a:lnTo>
                <a:lnTo>
                  <a:pt x="503" y="759"/>
                </a:lnTo>
                <a:lnTo>
                  <a:pt x="463" y="379"/>
                </a:lnTo>
                <a:lnTo>
                  <a:pt x="402" y="0"/>
                </a:lnTo>
                <a:lnTo>
                  <a:pt x="463" y="2335"/>
                </a:lnTo>
                <a:lnTo>
                  <a:pt x="503" y="1518"/>
                </a:lnTo>
                <a:lnTo>
                  <a:pt x="2678" y="2600"/>
                </a:lnTo>
                <a:lnTo>
                  <a:pt x="4793" y="3891"/>
                </a:lnTo>
                <a:lnTo>
                  <a:pt x="6887" y="5353"/>
                </a:lnTo>
                <a:lnTo>
                  <a:pt x="7350" y="5676"/>
                </a:lnTo>
                <a:lnTo>
                  <a:pt x="7814" y="5998"/>
                </a:lnTo>
                <a:lnTo>
                  <a:pt x="8257" y="6321"/>
                </a:lnTo>
                <a:lnTo>
                  <a:pt x="8216" y="7289"/>
                </a:lnTo>
                <a:lnTo>
                  <a:pt x="8035" y="8371"/>
                </a:lnTo>
                <a:lnTo>
                  <a:pt x="7632" y="9397"/>
                </a:lnTo>
                <a:lnTo>
                  <a:pt x="5195" y="7346"/>
                </a:lnTo>
                <a:lnTo>
                  <a:pt x="2557" y="5505"/>
                </a:lnTo>
                <a:lnTo>
                  <a:pt x="0" y="3948"/>
                </a:lnTo>
                <a:close/>
              </a:path>
            </a:pathLst>
          </a:custGeom>
          <a:solidFill>
            <a:srgbClr val="C9D9EE"/>
          </a:solidFill>
        </p:spPr>
        <p:txBody>
          <a:bodyPr wrap="square" lIns="0" tIns="0" rIns="0" bIns="0" rtlCol="0">
            <a:noAutofit/>
          </a:bodyPr>
          <a:lstStyle/>
          <a:p>
            <a:endParaRPr/>
          </a:p>
        </p:txBody>
      </p:sp>
      <p:sp>
        <p:nvSpPr>
          <p:cNvPr id="850" name="object 850"/>
          <p:cNvSpPr/>
          <p:nvPr/>
        </p:nvSpPr>
        <p:spPr>
          <a:xfrm>
            <a:off x="442798" y="692833"/>
            <a:ext cx="7636" cy="5334"/>
          </a:xfrm>
          <a:custGeom>
            <a:avLst/>
            <a:gdLst/>
            <a:ahLst/>
            <a:cxnLst/>
            <a:rect l="l" t="t" r="r" b="b"/>
            <a:pathLst>
              <a:path w="7636" h="5334">
                <a:moveTo>
                  <a:pt x="3248" y="1822"/>
                </a:moveTo>
                <a:lnTo>
                  <a:pt x="0" y="0"/>
                </a:lnTo>
                <a:lnTo>
                  <a:pt x="2964" y="1936"/>
                </a:lnTo>
                <a:lnTo>
                  <a:pt x="7294" y="5334"/>
                </a:lnTo>
                <a:lnTo>
                  <a:pt x="7636" y="5182"/>
                </a:lnTo>
                <a:lnTo>
                  <a:pt x="3248" y="1822"/>
                </a:lnTo>
                <a:close/>
              </a:path>
            </a:pathLst>
          </a:custGeom>
          <a:solidFill>
            <a:srgbClr val="C9D9EE"/>
          </a:solidFill>
        </p:spPr>
        <p:txBody>
          <a:bodyPr wrap="square" lIns="0" tIns="0" rIns="0" bIns="0" rtlCol="0">
            <a:noAutofit/>
          </a:bodyPr>
          <a:lstStyle/>
          <a:p>
            <a:endParaRPr/>
          </a:p>
        </p:txBody>
      </p:sp>
      <p:sp>
        <p:nvSpPr>
          <p:cNvPr id="851" name="object 851"/>
          <p:cNvSpPr/>
          <p:nvPr/>
        </p:nvSpPr>
        <p:spPr>
          <a:xfrm>
            <a:off x="449581" y="700161"/>
            <a:ext cx="5014" cy="6264"/>
          </a:xfrm>
          <a:custGeom>
            <a:avLst/>
            <a:gdLst/>
            <a:ahLst/>
            <a:cxnLst/>
            <a:rect l="l" t="t" r="r" b="b"/>
            <a:pathLst>
              <a:path w="5014" h="6264">
                <a:moveTo>
                  <a:pt x="398" y="0"/>
                </a:moveTo>
                <a:lnTo>
                  <a:pt x="0" y="170"/>
                </a:lnTo>
                <a:lnTo>
                  <a:pt x="1196" y="1518"/>
                </a:lnTo>
                <a:lnTo>
                  <a:pt x="2507" y="3075"/>
                </a:lnTo>
                <a:lnTo>
                  <a:pt x="2906" y="3625"/>
                </a:lnTo>
                <a:lnTo>
                  <a:pt x="3133" y="3891"/>
                </a:lnTo>
                <a:lnTo>
                  <a:pt x="3361" y="4157"/>
                </a:lnTo>
                <a:lnTo>
                  <a:pt x="5014" y="6264"/>
                </a:lnTo>
                <a:lnTo>
                  <a:pt x="3590" y="3739"/>
                </a:lnTo>
                <a:lnTo>
                  <a:pt x="3077" y="3132"/>
                </a:lnTo>
                <a:lnTo>
                  <a:pt x="2849" y="2809"/>
                </a:lnTo>
                <a:lnTo>
                  <a:pt x="1595" y="1309"/>
                </a:lnTo>
                <a:lnTo>
                  <a:pt x="398" y="0"/>
                </a:lnTo>
                <a:close/>
              </a:path>
            </a:pathLst>
          </a:custGeom>
          <a:solidFill>
            <a:srgbClr val="C9D9EE"/>
          </a:solidFill>
        </p:spPr>
        <p:txBody>
          <a:bodyPr wrap="square" lIns="0" tIns="0" rIns="0" bIns="0" rtlCol="0">
            <a:noAutofit/>
          </a:bodyPr>
          <a:lstStyle/>
          <a:p>
            <a:endParaRPr/>
          </a:p>
        </p:txBody>
      </p:sp>
      <p:sp>
        <p:nvSpPr>
          <p:cNvPr id="852" name="object 852"/>
          <p:cNvSpPr/>
          <p:nvPr/>
        </p:nvSpPr>
        <p:spPr>
          <a:xfrm>
            <a:off x="446616" y="705780"/>
            <a:ext cx="1538" cy="4973"/>
          </a:xfrm>
          <a:custGeom>
            <a:avLst/>
            <a:gdLst/>
            <a:ahLst/>
            <a:cxnLst/>
            <a:rect l="l" t="t" r="r" b="b"/>
            <a:pathLst>
              <a:path w="1538" h="4973">
                <a:moveTo>
                  <a:pt x="741" y="2316"/>
                </a:moveTo>
                <a:lnTo>
                  <a:pt x="0" y="0"/>
                </a:lnTo>
                <a:lnTo>
                  <a:pt x="227" y="2373"/>
                </a:lnTo>
                <a:lnTo>
                  <a:pt x="968" y="4973"/>
                </a:lnTo>
                <a:lnTo>
                  <a:pt x="1538" y="4859"/>
                </a:lnTo>
                <a:lnTo>
                  <a:pt x="741" y="2316"/>
                </a:lnTo>
                <a:close/>
              </a:path>
            </a:pathLst>
          </a:custGeom>
          <a:solidFill>
            <a:srgbClr val="C9D9EE"/>
          </a:solidFill>
        </p:spPr>
        <p:txBody>
          <a:bodyPr wrap="square" lIns="0" tIns="0" rIns="0" bIns="0" rtlCol="0">
            <a:noAutofit/>
          </a:bodyPr>
          <a:lstStyle/>
          <a:p>
            <a:endParaRPr/>
          </a:p>
        </p:txBody>
      </p:sp>
      <p:sp>
        <p:nvSpPr>
          <p:cNvPr id="853" name="object 853"/>
          <p:cNvSpPr/>
          <p:nvPr/>
        </p:nvSpPr>
        <p:spPr>
          <a:xfrm>
            <a:off x="441145" y="687764"/>
            <a:ext cx="19948" cy="7973"/>
          </a:xfrm>
          <a:custGeom>
            <a:avLst/>
            <a:gdLst/>
            <a:ahLst/>
            <a:cxnLst/>
            <a:rect l="l" t="t" r="r" b="b"/>
            <a:pathLst>
              <a:path w="19948" h="7973">
                <a:moveTo>
                  <a:pt x="628" y="7878"/>
                </a:moveTo>
                <a:lnTo>
                  <a:pt x="227" y="5125"/>
                </a:lnTo>
                <a:lnTo>
                  <a:pt x="58" y="4423"/>
                </a:lnTo>
                <a:lnTo>
                  <a:pt x="342" y="5125"/>
                </a:lnTo>
                <a:lnTo>
                  <a:pt x="227" y="4575"/>
                </a:lnTo>
                <a:lnTo>
                  <a:pt x="114" y="4252"/>
                </a:lnTo>
                <a:lnTo>
                  <a:pt x="741" y="4100"/>
                </a:lnTo>
                <a:lnTo>
                  <a:pt x="5300" y="2904"/>
                </a:lnTo>
                <a:lnTo>
                  <a:pt x="11457" y="2752"/>
                </a:lnTo>
                <a:lnTo>
                  <a:pt x="12027" y="3284"/>
                </a:lnTo>
                <a:lnTo>
                  <a:pt x="12254" y="3550"/>
                </a:lnTo>
                <a:lnTo>
                  <a:pt x="5643" y="3284"/>
                </a:lnTo>
                <a:lnTo>
                  <a:pt x="855" y="4100"/>
                </a:lnTo>
                <a:lnTo>
                  <a:pt x="398" y="4252"/>
                </a:lnTo>
                <a:lnTo>
                  <a:pt x="1709" y="4100"/>
                </a:lnTo>
                <a:lnTo>
                  <a:pt x="6327" y="3455"/>
                </a:lnTo>
                <a:lnTo>
                  <a:pt x="12367" y="3777"/>
                </a:lnTo>
                <a:lnTo>
                  <a:pt x="12653" y="4195"/>
                </a:lnTo>
                <a:lnTo>
                  <a:pt x="12937" y="4802"/>
                </a:lnTo>
                <a:lnTo>
                  <a:pt x="12766" y="4195"/>
                </a:lnTo>
                <a:lnTo>
                  <a:pt x="12538" y="3815"/>
                </a:lnTo>
                <a:lnTo>
                  <a:pt x="14818" y="3929"/>
                </a:lnTo>
                <a:lnTo>
                  <a:pt x="17325" y="4195"/>
                </a:lnTo>
                <a:lnTo>
                  <a:pt x="19948" y="4689"/>
                </a:lnTo>
                <a:lnTo>
                  <a:pt x="19776" y="4423"/>
                </a:lnTo>
                <a:lnTo>
                  <a:pt x="17156" y="3929"/>
                </a:lnTo>
                <a:lnTo>
                  <a:pt x="14647" y="3720"/>
                </a:lnTo>
                <a:lnTo>
                  <a:pt x="12367" y="3606"/>
                </a:lnTo>
                <a:lnTo>
                  <a:pt x="11968" y="3018"/>
                </a:lnTo>
                <a:lnTo>
                  <a:pt x="11626" y="2752"/>
                </a:lnTo>
                <a:lnTo>
                  <a:pt x="12937" y="2695"/>
                </a:lnTo>
                <a:lnTo>
                  <a:pt x="14248" y="2752"/>
                </a:lnTo>
                <a:lnTo>
                  <a:pt x="15674" y="2790"/>
                </a:lnTo>
                <a:lnTo>
                  <a:pt x="16643" y="2847"/>
                </a:lnTo>
                <a:lnTo>
                  <a:pt x="17668" y="2904"/>
                </a:lnTo>
                <a:lnTo>
                  <a:pt x="18580" y="3018"/>
                </a:lnTo>
                <a:lnTo>
                  <a:pt x="17954" y="2790"/>
                </a:lnTo>
                <a:lnTo>
                  <a:pt x="17611" y="2695"/>
                </a:lnTo>
                <a:lnTo>
                  <a:pt x="16985" y="2638"/>
                </a:lnTo>
                <a:lnTo>
                  <a:pt x="16300" y="2581"/>
                </a:lnTo>
                <a:lnTo>
                  <a:pt x="15674" y="2581"/>
                </a:lnTo>
                <a:lnTo>
                  <a:pt x="14192" y="2467"/>
                </a:lnTo>
                <a:lnTo>
                  <a:pt x="12766" y="2467"/>
                </a:lnTo>
                <a:lnTo>
                  <a:pt x="11398" y="2524"/>
                </a:lnTo>
                <a:lnTo>
                  <a:pt x="10887" y="2088"/>
                </a:lnTo>
                <a:lnTo>
                  <a:pt x="10430" y="1822"/>
                </a:lnTo>
                <a:lnTo>
                  <a:pt x="10716" y="2145"/>
                </a:lnTo>
                <a:lnTo>
                  <a:pt x="11171" y="2524"/>
                </a:lnTo>
                <a:lnTo>
                  <a:pt x="6156" y="2695"/>
                </a:lnTo>
                <a:lnTo>
                  <a:pt x="2223" y="3606"/>
                </a:lnTo>
                <a:lnTo>
                  <a:pt x="684" y="4043"/>
                </a:lnTo>
                <a:lnTo>
                  <a:pt x="2108" y="3550"/>
                </a:lnTo>
                <a:lnTo>
                  <a:pt x="5699" y="2467"/>
                </a:lnTo>
                <a:lnTo>
                  <a:pt x="10146" y="1822"/>
                </a:lnTo>
                <a:lnTo>
                  <a:pt x="9803" y="1613"/>
                </a:lnTo>
                <a:lnTo>
                  <a:pt x="5357" y="2316"/>
                </a:lnTo>
                <a:lnTo>
                  <a:pt x="1881" y="3493"/>
                </a:lnTo>
                <a:lnTo>
                  <a:pt x="569" y="3986"/>
                </a:lnTo>
                <a:lnTo>
                  <a:pt x="285" y="4100"/>
                </a:lnTo>
                <a:lnTo>
                  <a:pt x="912" y="3550"/>
                </a:lnTo>
                <a:lnTo>
                  <a:pt x="2507" y="1993"/>
                </a:lnTo>
                <a:lnTo>
                  <a:pt x="4730" y="702"/>
                </a:lnTo>
                <a:lnTo>
                  <a:pt x="5357" y="322"/>
                </a:lnTo>
                <a:lnTo>
                  <a:pt x="4845" y="379"/>
                </a:lnTo>
                <a:lnTo>
                  <a:pt x="4617" y="474"/>
                </a:lnTo>
                <a:lnTo>
                  <a:pt x="2108" y="1993"/>
                </a:lnTo>
                <a:lnTo>
                  <a:pt x="513" y="3720"/>
                </a:lnTo>
                <a:lnTo>
                  <a:pt x="114" y="4157"/>
                </a:lnTo>
                <a:lnTo>
                  <a:pt x="398" y="3777"/>
                </a:lnTo>
                <a:lnTo>
                  <a:pt x="1198" y="2145"/>
                </a:lnTo>
                <a:lnTo>
                  <a:pt x="2622" y="588"/>
                </a:lnTo>
                <a:lnTo>
                  <a:pt x="3192" y="0"/>
                </a:lnTo>
                <a:lnTo>
                  <a:pt x="2736" y="151"/>
                </a:lnTo>
                <a:lnTo>
                  <a:pt x="2450" y="417"/>
                </a:lnTo>
                <a:lnTo>
                  <a:pt x="1083" y="1936"/>
                </a:lnTo>
                <a:lnTo>
                  <a:pt x="398" y="3398"/>
                </a:lnTo>
                <a:lnTo>
                  <a:pt x="114" y="3986"/>
                </a:lnTo>
                <a:lnTo>
                  <a:pt x="285" y="3455"/>
                </a:lnTo>
                <a:lnTo>
                  <a:pt x="513" y="2259"/>
                </a:lnTo>
                <a:lnTo>
                  <a:pt x="912" y="854"/>
                </a:lnTo>
                <a:lnTo>
                  <a:pt x="1139" y="208"/>
                </a:lnTo>
                <a:lnTo>
                  <a:pt x="684" y="797"/>
                </a:lnTo>
                <a:lnTo>
                  <a:pt x="227" y="2316"/>
                </a:lnTo>
                <a:lnTo>
                  <a:pt x="58" y="3663"/>
                </a:lnTo>
                <a:lnTo>
                  <a:pt x="0" y="4100"/>
                </a:lnTo>
                <a:lnTo>
                  <a:pt x="58" y="5277"/>
                </a:lnTo>
                <a:lnTo>
                  <a:pt x="342" y="7973"/>
                </a:lnTo>
                <a:lnTo>
                  <a:pt x="628" y="7878"/>
                </a:lnTo>
                <a:close/>
              </a:path>
            </a:pathLst>
          </a:custGeom>
          <a:solidFill>
            <a:srgbClr val="C9D9EE"/>
          </a:solidFill>
        </p:spPr>
        <p:txBody>
          <a:bodyPr wrap="square" lIns="0" tIns="0" rIns="0" bIns="0" rtlCol="0">
            <a:noAutofit/>
          </a:bodyPr>
          <a:lstStyle/>
          <a:p>
            <a:endParaRPr/>
          </a:p>
        </p:txBody>
      </p:sp>
      <p:sp>
        <p:nvSpPr>
          <p:cNvPr id="854" name="object 854"/>
          <p:cNvSpPr/>
          <p:nvPr/>
        </p:nvSpPr>
        <p:spPr>
          <a:xfrm>
            <a:off x="429234" y="696117"/>
            <a:ext cx="910" cy="968"/>
          </a:xfrm>
          <a:custGeom>
            <a:avLst/>
            <a:gdLst/>
            <a:ahLst/>
            <a:cxnLst/>
            <a:rect l="l" t="t" r="r" b="b"/>
            <a:pathLst>
              <a:path w="910" h="968">
                <a:moveTo>
                  <a:pt x="340" y="645"/>
                </a:moveTo>
                <a:lnTo>
                  <a:pt x="682" y="968"/>
                </a:lnTo>
                <a:lnTo>
                  <a:pt x="910" y="873"/>
                </a:lnTo>
                <a:lnTo>
                  <a:pt x="227" y="265"/>
                </a:lnTo>
                <a:lnTo>
                  <a:pt x="0" y="0"/>
                </a:lnTo>
                <a:lnTo>
                  <a:pt x="340" y="645"/>
                </a:lnTo>
                <a:close/>
              </a:path>
            </a:pathLst>
          </a:custGeom>
          <a:solidFill>
            <a:srgbClr val="C9D9EE"/>
          </a:solidFill>
        </p:spPr>
        <p:txBody>
          <a:bodyPr wrap="square" lIns="0" tIns="0" rIns="0" bIns="0" rtlCol="0">
            <a:noAutofit/>
          </a:bodyPr>
          <a:lstStyle/>
          <a:p>
            <a:endParaRPr/>
          </a:p>
        </p:txBody>
      </p:sp>
      <p:sp>
        <p:nvSpPr>
          <p:cNvPr id="855" name="object 855"/>
          <p:cNvSpPr/>
          <p:nvPr/>
        </p:nvSpPr>
        <p:spPr>
          <a:xfrm>
            <a:off x="428263" y="691485"/>
            <a:ext cx="569" cy="1082"/>
          </a:xfrm>
          <a:custGeom>
            <a:avLst/>
            <a:gdLst/>
            <a:ahLst/>
            <a:cxnLst/>
            <a:rect l="l" t="t" r="r" b="b"/>
            <a:pathLst>
              <a:path w="569" h="1082">
                <a:moveTo>
                  <a:pt x="569" y="0"/>
                </a:moveTo>
                <a:lnTo>
                  <a:pt x="400" y="0"/>
                </a:lnTo>
                <a:lnTo>
                  <a:pt x="171" y="379"/>
                </a:lnTo>
                <a:lnTo>
                  <a:pt x="0" y="759"/>
                </a:lnTo>
                <a:lnTo>
                  <a:pt x="0" y="1082"/>
                </a:lnTo>
                <a:lnTo>
                  <a:pt x="114" y="759"/>
                </a:lnTo>
                <a:lnTo>
                  <a:pt x="285" y="379"/>
                </a:lnTo>
                <a:lnTo>
                  <a:pt x="569" y="0"/>
                </a:lnTo>
                <a:close/>
              </a:path>
            </a:pathLst>
          </a:custGeom>
          <a:solidFill>
            <a:srgbClr val="C9D9EE"/>
          </a:solidFill>
        </p:spPr>
        <p:txBody>
          <a:bodyPr wrap="square" lIns="0" tIns="0" rIns="0" bIns="0" rtlCol="0">
            <a:noAutofit/>
          </a:bodyPr>
          <a:lstStyle/>
          <a:p>
            <a:endParaRPr/>
          </a:p>
        </p:txBody>
      </p:sp>
      <p:sp>
        <p:nvSpPr>
          <p:cNvPr id="856" name="object 856"/>
          <p:cNvSpPr/>
          <p:nvPr/>
        </p:nvSpPr>
        <p:spPr>
          <a:xfrm>
            <a:off x="420343" y="692283"/>
            <a:ext cx="968" cy="1784"/>
          </a:xfrm>
          <a:custGeom>
            <a:avLst/>
            <a:gdLst/>
            <a:ahLst/>
            <a:cxnLst/>
            <a:rect l="l" t="t" r="r" b="b"/>
            <a:pathLst>
              <a:path w="968" h="1784">
                <a:moveTo>
                  <a:pt x="0" y="1784"/>
                </a:moveTo>
                <a:lnTo>
                  <a:pt x="227" y="1252"/>
                </a:lnTo>
                <a:lnTo>
                  <a:pt x="511" y="664"/>
                </a:lnTo>
                <a:lnTo>
                  <a:pt x="968" y="0"/>
                </a:lnTo>
                <a:lnTo>
                  <a:pt x="455" y="664"/>
                </a:lnTo>
                <a:lnTo>
                  <a:pt x="171" y="1252"/>
                </a:lnTo>
                <a:lnTo>
                  <a:pt x="0" y="1784"/>
                </a:lnTo>
                <a:close/>
              </a:path>
            </a:pathLst>
          </a:custGeom>
          <a:solidFill>
            <a:srgbClr val="C9D9EE"/>
          </a:solidFill>
        </p:spPr>
        <p:txBody>
          <a:bodyPr wrap="square" lIns="0" tIns="0" rIns="0" bIns="0" rtlCol="0">
            <a:noAutofit/>
          </a:bodyPr>
          <a:lstStyle/>
          <a:p>
            <a:endParaRPr/>
          </a:p>
        </p:txBody>
      </p:sp>
      <p:sp>
        <p:nvSpPr>
          <p:cNvPr id="857" name="object 857"/>
          <p:cNvSpPr/>
          <p:nvPr/>
        </p:nvSpPr>
        <p:spPr>
          <a:xfrm>
            <a:off x="411793" y="690935"/>
            <a:ext cx="29294" cy="40156"/>
          </a:xfrm>
          <a:custGeom>
            <a:avLst/>
            <a:gdLst/>
            <a:ahLst/>
            <a:cxnLst/>
            <a:rect l="l" t="t" r="r" b="b"/>
            <a:pathLst>
              <a:path w="29294" h="40156">
                <a:moveTo>
                  <a:pt x="8321" y="4157"/>
                </a:moveTo>
                <a:lnTo>
                  <a:pt x="8549" y="3360"/>
                </a:lnTo>
                <a:lnTo>
                  <a:pt x="11284" y="2657"/>
                </a:lnTo>
                <a:lnTo>
                  <a:pt x="13906" y="2164"/>
                </a:lnTo>
                <a:lnTo>
                  <a:pt x="16300" y="1841"/>
                </a:lnTo>
                <a:lnTo>
                  <a:pt x="16186" y="2373"/>
                </a:lnTo>
                <a:lnTo>
                  <a:pt x="16413" y="1784"/>
                </a:lnTo>
                <a:lnTo>
                  <a:pt x="22056" y="1025"/>
                </a:lnTo>
                <a:lnTo>
                  <a:pt x="26388" y="1025"/>
                </a:lnTo>
                <a:lnTo>
                  <a:pt x="28326" y="1082"/>
                </a:lnTo>
                <a:lnTo>
                  <a:pt x="26616" y="1139"/>
                </a:lnTo>
                <a:lnTo>
                  <a:pt x="23081" y="1404"/>
                </a:lnTo>
                <a:lnTo>
                  <a:pt x="18294" y="2335"/>
                </a:lnTo>
                <a:lnTo>
                  <a:pt x="17609" y="2429"/>
                </a:lnTo>
                <a:lnTo>
                  <a:pt x="16927" y="2543"/>
                </a:lnTo>
                <a:lnTo>
                  <a:pt x="16242" y="2695"/>
                </a:lnTo>
                <a:lnTo>
                  <a:pt x="13791" y="3246"/>
                </a:lnTo>
                <a:lnTo>
                  <a:pt x="11171" y="3948"/>
                </a:lnTo>
                <a:lnTo>
                  <a:pt x="8377" y="4859"/>
                </a:lnTo>
                <a:lnTo>
                  <a:pt x="5641" y="5790"/>
                </a:lnTo>
                <a:lnTo>
                  <a:pt x="2849" y="6853"/>
                </a:lnTo>
                <a:lnTo>
                  <a:pt x="0" y="8258"/>
                </a:lnTo>
                <a:lnTo>
                  <a:pt x="0" y="11181"/>
                </a:lnTo>
                <a:lnTo>
                  <a:pt x="0" y="8580"/>
                </a:lnTo>
                <a:lnTo>
                  <a:pt x="2849" y="7175"/>
                </a:lnTo>
                <a:lnTo>
                  <a:pt x="5641" y="6055"/>
                </a:lnTo>
                <a:lnTo>
                  <a:pt x="8321" y="5182"/>
                </a:lnTo>
                <a:lnTo>
                  <a:pt x="8377" y="5505"/>
                </a:lnTo>
                <a:lnTo>
                  <a:pt x="8377" y="5125"/>
                </a:lnTo>
                <a:lnTo>
                  <a:pt x="11171" y="4214"/>
                </a:lnTo>
                <a:lnTo>
                  <a:pt x="13849" y="3512"/>
                </a:lnTo>
                <a:lnTo>
                  <a:pt x="16242" y="2980"/>
                </a:lnTo>
                <a:lnTo>
                  <a:pt x="16300" y="3512"/>
                </a:lnTo>
                <a:lnTo>
                  <a:pt x="16300" y="2980"/>
                </a:lnTo>
                <a:lnTo>
                  <a:pt x="16983" y="2809"/>
                </a:lnTo>
                <a:lnTo>
                  <a:pt x="17668" y="2657"/>
                </a:lnTo>
                <a:lnTo>
                  <a:pt x="18351" y="2486"/>
                </a:lnTo>
                <a:lnTo>
                  <a:pt x="23879" y="1404"/>
                </a:lnTo>
                <a:lnTo>
                  <a:pt x="27756" y="1196"/>
                </a:lnTo>
                <a:lnTo>
                  <a:pt x="28952" y="1139"/>
                </a:lnTo>
                <a:lnTo>
                  <a:pt x="27641" y="1252"/>
                </a:lnTo>
                <a:lnTo>
                  <a:pt x="23025" y="1898"/>
                </a:lnTo>
                <a:lnTo>
                  <a:pt x="16641" y="4100"/>
                </a:lnTo>
                <a:lnTo>
                  <a:pt x="23025" y="2050"/>
                </a:lnTo>
                <a:lnTo>
                  <a:pt x="27528" y="1347"/>
                </a:lnTo>
                <a:lnTo>
                  <a:pt x="28896" y="1196"/>
                </a:lnTo>
                <a:lnTo>
                  <a:pt x="27528" y="1461"/>
                </a:lnTo>
                <a:lnTo>
                  <a:pt x="23196" y="2486"/>
                </a:lnTo>
                <a:lnTo>
                  <a:pt x="17211" y="5030"/>
                </a:lnTo>
                <a:lnTo>
                  <a:pt x="17211" y="5296"/>
                </a:lnTo>
                <a:lnTo>
                  <a:pt x="17781" y="5828"/>
                </a:lnTo>
                <a:lnTo>
                  <a:pt x="17440" y="5182"/>
                </a:lnTo>
                <a:lnTo>
                  <a:pt x="23252" y="2695"/>
                </a:lnTo>
                <a:lnTo>
                  <a:pt x="27528" y="1575"/>
                </a:lnTo>
                <a:lnTo>
                  <a:pt x="28896" y="1252"/>
                </a:lnTo>
                <a:lnTo>
                  <a:pt x="27584" y="1670"/>
                </a:lnTo>
                <a:lnTo>
                  <a:pt x="23651" y="3075"/>
                </a:lnTo>
                <a:lnTo>
                  <a:pt x="18351" y="6055"/>
                </a:lnTo>
                <a:lnTo>
                  <a:pt x="18123" y="6150"/>
                </a:lnTo>
                <a:lnTo>
                  <a:pt x="17211" y="6701"/>
                </a:lnTo>
                <a:lnTo>
                  <a:pt x="16186" y="7232"/>
                </a:lnTo>
                <a:lnTo>
                  <a:pt x="15160" y="7878"/>
                </a:lnTo>
                <a:lnTo>
                  <a:pt x="14021" y="8523"/>
                </a:lnTo>
                <a:lnTo>
                  <a:pt x="12881" y="9283"/>
                </a:lnTo>
                <a:lnTo>
                  <a:pt x="11968" y="10308"/>
                </a:lnTo>
                <a:lnTo>
                  <a:pt x="13165" y="9510"/>
                </a:lnTo>
                <a:lnTo>
                  <a:pt x="14248" y="8808"/>
                </a:lnTo>
                <a:lnTo>
                  <a:pt x="15330" y="8163"/>
                </a:lnTo>
                <a:lnTo>
                  <a:pt x="16413" y="7498"/>
                </a:lnTo>
                <a:lnTo>
                  <a:pt x="17440" y="6910"/>
                </a:lnTo>
                <a:lnTo>
                  <a:pt x="18409" y="6321"/>
                </a:lnTo>
                <a:lnTo>
                  <a:pt x="18580" y="6207"/>
                </a:lnTo>
                <a:lnTo>
                  <a:pt x="23822" y="3303"/>
                </a:lnTo>
                <a:lnTo>
                  <a:pt x="27699" y="1784"/>
                </a:lnTo>
                <a:lnTo>
                  <a:pt x="28952" y="1309"/>
                </a:lnTo>
                <a:lnTo>
                  <a:pt x="27756" y="1841"/>
                </a:lnTo>
                <a:lnTo>
                  <a:pt x="24392" y="3682"/>
                </a:lnTo>
                <a:lnTo>
                  <a:pt x="19889" y="6967"/>
                </a:lnTo>
                <a:lnTo>
                  <a:pt x="19662" y="7138"/>
                </a:lnTo>
                <a:lnTo>
                  <a:pt x="18522" y="7992"/>
                </a:lnTo>
                <a:lnTo>
                  <a:pt x="17269" y="8960"/>
                </a:lnTo>
                <a:lnTo>
                  <a:pt x="16014" y="9985"/>
                </a:lnTo>
                <a:lnTo>
                  <a:pt x="15388" y="10536"/>
                </a:lnTo>
                <a:lnTo>
                  <a:pt x="14760" y="11067"/>
                </a:lnTo>
                <a:lnTo>
                  <a:pt x="14248" y="12035"/>
                </a:lnTo>
                <a:lnTo>
                  <a:pt x="14989" y="12358"/>
                </a:lnTo>
                <a:lnTo>
                  <a:pt x="15787" y="12738"/>
                </a:lnTo>
                <a:lnTo>
                  <a:pt x="16584" y="13061"/>
                </a:lnTo>
                <a:lnTo>
                  <a:pt x="17039" y="13231"/>
                </a:lnTo>
                <a:lnTo>
                  <a:pt x="17952" y="13554"/>
                </a:lnTo>
                <a:lnTo>
                  <a:pt x="18920" y="13820"/>
                </a:lnTo>
                <a:lnTo>
                  <a:pt x="19889" y="14086"/>
                </a:lnTo>
                <a:lnTo>
                  <a:pt x="18580" y="16250"/>
                </a:lnTo>
                <a:lnTo>
                  <a:pt x="17154" y="18737"/>
                </a:lnTo>
                <a:lnTo>
                  <a:pt x="15787" y="21376"/>
                </a:lnTo>
                <a:lnTo>
                  <a:pt x="14419" y="21053"/>
                </a:lnTo>
                <a:lnTo>
                  <a:pt x="13050" y="20616"/>
                </a:lnTo>
                <a:lnTo>
                  <a:pt x="11741" y="20142"/>
                </a:lnTo>
                <a:lnTo>
                  <a:pt x="13050" y="17389"/>
                </a:lnTo>
                <a:lnTo>
                  <a:pt x="11511" y="20521"/>
                </a:lnTo>
                <a:lnTo>
                  <a:pt x="12822" y="20996"/>
                </a:lnTo>
                <a:lnTo>
                  <a:pt x="14190" y="21432"/>
                </a:lnTo>
                <a:lnTo>
                  <a:pt x="15559" y="21808"/>
                </a:lnTo>
                <a:lnTo>
                  <a:pt x="14305" y="24291"/>
                </a:lnTo>
                <a:lnTo>
                  <a:pt x="13050" y="26936"/>
                </a:lnTo>
                <a:lnTo>
                  <a:pt x="11854" y="29795"/>
                </a:lnTo>
                <a:lnTo>
                  <a:pt x="10087" y="29309"/>
                </a:lnTo>
                <a:lnTo>
                  <a:pt x="8377" y="28770"/>
                </a:lnTo>
                <a:lnTo>
                  <a:pt x="6724" y="28176"/>
                </a:lnTo>
                <a:lnTo>
                  <a:pt x="7693" y="25208"/>
                </a:lnTo>
                <a:lnTo>
                  <a:pt x="6154" y="27961"/>
                </a:lnTo>
                <a:lnTo>
                  <a:pt x="5641" y="27745"/>
                </a:lnTo>
                <a:lnTo>
                  <a:pt x="5357" y="27636"/>
                </a:lnTo>
                <a:lnTo>
                  <a:pt x="4102" y="27150"/>
                </a:lnTo>
                <a:lnTo>
                  <a:pt x="2906" y="26558"/>
                </a:lnTo>
                <a:lnTo>
                  <a:pt x="1766" y="25964"/>
                </a:lnTo>
                <a:lnTo>
                  <a:pt x="2678" y="26989"/>
                </a:lnTo>
                <a:lnTo>
                  <a:pt x="3874" y="27583"/>
                </a:lnTo>
                <a:lnTo>
                  <a:pt x="5185" y="28122"/>
                </a:lnTo>
                <a:lnTo>
                  <a:pt x="5641" y="28284"/>
                </a:lnTo>
                <a:lnTo>
                  <a:pt x="5927" y="28392"/>
                </a:lnTo>
                <a:lnTo>
                  <a:pt x="4843" y="30281"/>
                </a:lnTo>
                <a:lnTo>
                  <a:pt x="3818" y="32278"/>
                </a:lnTo>
                <a:lnTo>
                  <a:pt x="2906" y="34328"/>
                </a:lnTo>
                <a:lnTo>
                  <a:pt x="3419" y="34653"/>
                </a:lnTo>
                <a:lnTo>
                  <a:pt x="4388" y="32548"/>
                </a:lnTo>
                <a:lnTo>
                  <a:pt x="5413" y="30550"/>
                </a:lnTo>
                <a:lnTo>
                  <a:pt x="6496" y="28608"/>
                </a:lnTo>
                <a:lnTo>
                  <a:pt x="8150" y="29256"/>
                </a:lnTo>
                <a:lnTo>
                  <a:pt x="9860" y="29795"/>
                </a:lnTo>
                <a:lnTo>
                  <a:pt x="11626" y="30281"/>
                </a:lnTo>
                <a:lnTo>
                  <a:pt x="10770" y="32439"/>
                </a:lnTo>
                <a:lnTo>
                  <a:pt x="9860" y="34706"/>
                </a:lnTo>
                <a:lnTo>
                  <a:pt x="9060" y="37026"/>
                </a:lnTo>
                <a:lnTo>
                  <a:pt x="9689" y="37242"/>
                </a:lnTo>
                <a:lnTo>
                  <a:pt x="10486" y="34867"/>
                </a:lnTo>
                <a:lnTo>
                  <a:pt x="11340" y="32601"/>
                </a:lnTo>
                <a:lnTo>
                  <a:pt x="12252" y="30389"/>
                </a:lnTo>
                <a:lnTo>
                  <a:pt x="14133" y="30875"/>
                </a:lnTo>
                <a:lnTo>
                  <a:pt x="16071" y="31253"/>
                </a:lnTo>
                <a:lnTo>
                  <a:pt x="18067" y="31576"/>
                </a:lnTo>
                <a:lnTo>
                  <a:pt x="18179" y="31090"/>
                </a:lnTo>
                <a:lnTo>
                  <a:pt x="16186" y="30767"/>
                </a:lnTo>
                <a:lnTo>
                  <a:pt x="14305" y="30389"/>
                </a:lnTo>
                <a:lnTo>
                  <a:pt x="12424" y="29903"/>
                </a:lnTo>
                <a:lnTo>
                  <a:pt x="13620" y="27097"/>
                </a:lnTo>
                <a:lnTo>
                  <a:pt x="14874" y="24398"/>
                </a:lnTo>
                <a:lnTo>
                  <a:pt x="16129" y="21917"/>
                </a:lnTo>
                <a:lnTo>
                  <a:pt x="17553" y="22294"/>
                </a:lnTo>
                <a:lnTo>
                  <a:pt x="19035" y="22564"/>
                </a:lnTo>
                <a:lnTo>
                  <a:pt x="20518" y="22833"/>
                </a:lnTo>
                <a:lnTo>
                  <a:pt x="19720" y="25370"/>
                </a:lnTo>
                <a:lnTo>
                  <a:pt x="18920" y="28176"/>
                </a:lnTo>
                <a:lnTo>
                  <a:pt x="18693" y="31684"/>
                </a:lnTo>
                <a:lnTo>
                  <a:pt x="20745" y="31953"/>
                </a:lnTo>
                <a:lnTo>
                  <a:pt x="22854" y="32170"/>
                </a:lnTo>
                <a:lnTo>
                  <a:pt x="25019" y="32331"/>
                </a:lnTo>
                <a:lnTo>
                  <a:pt x="24735" y="34814"/>
                </a:lnTo>
                <a:lnTo>
                  <a:pt x="24507" y="37404"/>
                </a:lnTo>
                <a:lnTo>
                  <a:pt x="24280" y="40103"/>
                </a:lnTo>
                <a:lnTo>
                  <a:pt x="24791" y="40156"/>
                </a:lnTo>
                <a:lnTo>
                  <a:pt x="25077" y="40156"/>
                </a:lnTo>
                <a:lnTo>
                  <a:pt x="25305" y="37459"/>
                </a:lnTo>
                <a:lnTo>
                  <a:pt x="25532" y="34867"/>
                </a:lnTo>
                <a:lnTo>
                  <a:pt x="25760" y="32331"/>
                </a:lnTo>
                <a:lnTo>
                  <a:pt x="26559" y="32386"/>
                </a:lnTo>
                <a:lnTo>
                  <a:pt x="26958" y="31900"/>
                </a:lnTo>
                <a:lnTo>
                  <a:pt x="26159" y="31845"/>
                </a:lnTo>
                <a:lnTo>
                  <a:pt x="25818" y="31845"/>
                </a:lnTo>
                <a:lnTo>
                  <a:pt x="26102" y="28878"/>
                </a:lnTo>
                <a:lnTo>
                  <a:pt x="25989" y="23373"/>
                </a:lnTo>
                <a:lnTo>
                  <a:pt x="25647" y="26017"/>
                </a:lnTo>
                <a:lnTo>
                  <a:pt x="25361" y="28825"/>
                </a:lnTo>
                <a:lnTo>
                  <a:pt x="25077" y="31792"/>
                </a:lnTo>
                <a:lnTo>
                  <a:pt x="22969" y="31684"/>
                </a:lnTo>
                <a:lnTo>
                  <a:pt x="20860" y="31467"/>
                </a:lnTo>
                <a:lnTo>
                  <a:pt x="18808" y="31145"/>
                </a:lnTo>
                <a:lnTo>
                  <a:pt x="19549" y="28231"/>
                </a:lnTo>
                <a:lnTo>
                  <a:pt x="20346" y="25478"/>
                </a:lnTo>
                <a:lnTo>
                  <a:pt x="21144" y="22889"/>
                </a:lnTo>
                <a:lnTo>
                  <a:pt x="21543" y="19591"/>
                </a:lnTo>
                <a:lnTo>
                  <a:pt x="20630" y="22347"/>
                </a:lnTo>
                <a:lnTo>
                  <a:pt x="19150" y="22133"/>
                </a:lnTo>
                <a:lnTo>
                  <a:pt x="17724" y="21862"/>
                </a:lnTo>
                <a:lnTo>
                  <a:pt x="16300" y="21539"/>
                </a:lnTo>
                <a:lnTo>
                  <a:pt x="17668" y="18832"/>
                </a:lnTo>
                <a:lnTo>
                  <a:pt x="19035" y="16364"/>
                </a:lnTo>
                <a:lnTo>
                  <a:pt x="20346" y="14200"/>
                </a:lnTo>
                <a:lnTo>
                  <a:pt x="21315" y="14408"/>
                </a:lnTo>
                <a:lnTo>
                  <a:pt x="20574" y="13877"/>
                </a:lnTo>
                <a:lnTo>
                  <a:pt x="21714" y="11940"/>
                </a:lnTo>
                <a:lnTo>
                  <a:pt x="22854" y="10213"/>
                </a:lnTo>
                <a:lnTo>
                  <a:pt x="23822" y="8637"/>
                </a:lnTo>
                <a:lnTo>
                  <a:pt x="23480" y="8580"/>
                </a:lnTo>
                <a:lnTo>
                  <a:pt x="22455" y="10042"/>
                </a:lnTo>
                <a:lnTo>
                  <a:pt x="21315" y="11713"/>
                </a:lnTo>
                <a:lnTo>
                  <a:pt x="20175" y="13611"/>
                </a:lnTo>
                <a:lnTo>
                  <a:pt x="20060" y="13763"/>
                </a:lnTo>
                <a:lnTo>
                  <a:pt x="19092" y="13497"/>
                </a:lnTo>
                <a:lnTo>
                  <a:pt x="18179" y="13231"/>
                </a:lnTo>
                <a:lnTo>
                  <a:pt x="17269" y="12966"/>
                </a:lnTo>
                <a:lnTo>
                  <a:pt x="17098" y="12472"/>
                </a:lnTo>
                <a:lnTo>
                  <a:pt x="16812" y="12795"/>
                </a:lnTo>
                <a:lnTo>
                  <a:pt x="16014" y="12472"/>
                </a:lnTo>
                <a:lnTo>
                  <a:pt x="15217" y="12149"/>
                </a:lnTo>
                <a:lnTo>
                  <a:pt x="14532" y="11827"/>
                </a:lnTo>
                <a:lnTo>
                  <a:pt x="15102" y="11276"/>
                </a:lnTo>
                <a:lnTo>
                  <a:pt x="15672" y="10744"/>
                </a:lnTo>
                <a:lnTo>
                  <a:pt x="16242" y="10308"/>
                </a:lnTo>
                <a:lnTo>
                  <a:pt x="17553" y="9188"/>
                </a:lnTo>
                <a:lnTo>
                  <a:pt x="18808" y="8201"/>
                </a:lnTo>
                <a:lnTo>
                  <a:pt x="20004" y="7289"/>
                </a:lnTo>
                <a:lnTo>
                  <a:pt x="20175" y="7138"/>
                </a:lnTo>
                <a:lnTo>
                  <a:pt x="24620" y="3834"/>
                </a:lnTo>
                <a:lnTo>
                  <a:pt x="27868" y="1955"/>
                </a:lnTo>
                <a:lnTo>
                  <a:pt x="28952" y="1347"/>
                </a:lnTo>
                <a:lnTo>
                  <a:pt x="28382" y="1955"/>
                </a:lnTo>
                <a:lnTo>
                  <a:pt x="29179" y="1309"/>
                </a:lnTo>
                <a:lnTo>
                  <a:pt x="28497" y="1955"/>
                </a:lnTo>
                <a:lnTo>
                  <a:pt x="28382" y="2373"/>
                </a:lnTo>
                <a:lnTo>
                  <a:pt x="29067" y="1461"/>
                </a:lnTo>
                <a:lnTo>
                  <a:pt x="28553" y="2429"/>
                </a:lnTo>
                <a:lnTo>
                  <a:pt x="29008" y="1955"/>
                </a:lnTo>
                <a:lnTo>
                  <a:pt x="29294" y="1252"/>
                </a:lnTo>
                <a:lnTo>
                  <a:pt x="29294" y="1082"/>
                </a:lnTo>
                <a:lnTo>
                  <a:pt x="28553" y="930"/>
                </a:lnTo>
                <a:lnTo>
                  <a:pt x="23766" y="56"/>
                </a:lnTo>
                <a:lnTo>
                  <a:pt x="17211" y="322"/>
                </a:lnTo>
                <a:lnTo>
                  <a:pt x="17039" y="322"/>
                </a:lnTo>
                <a:lnTo>
                  <a:pt x="14760" y="436"/>
                </a:lnTo>
                <a:lnTo>
                  <a:pt x="12311" y="645"/>
                </a:lnTo>
                <a:lnTo>
                  <a:pt x="9689" y="1082"/>
                </a:lnTo>
                <a:lnTo>
                  <a:pt x="9916" y="759"/>
                </a:lnTo>
                <a:lnTo>
                  <a:pt x="10259" y="379"/>
                </a:lnTo>
                <a:lnTo>
                  <a:pt x="10601" y="0"/>
                </a:lnTo>
                <a:lnTo>
                  <a:pt x="10087" y="436"/>
                </a:lnTo>
                <a:lnTo>
                  <a:pt x="9574" y="1082"/>
                </a:lnTo>
                <a:lnTo>
                  <a:pt x="9175" y="1139"/>
                </a:lnTo>
                <a:lnTo>
                  <a:pt x="8321" y="1309"/>
                </a:lnTo>
                <a:lnTo>
                  <a:pt x="7409" y="1461"/>
                </a:lnTo>
                <a:lnTo>
                  <a:pt x="6611" y="1670"/>
                </a:lnTo>
                <a:lnTo>
                  <a:pt x="5927" y="1955"/>
                </a:lnTo>
                <a:lnTo>
                  <a:pt x="5584" y="2107"/>
                </a:lnTo>
                <a:lnTo>
                  <a:pt x="6724" y="1841"/>
                </a:lnTo>
                <a:lnTo>
                  <a:pt x="7979" y="1575"/>
                </a:lnTo>
                <a:lnTo>
                  <a:pt x="9231" y="1347"/>
                </a:lnTo>
                <a:lnTo>
                  <a:pt x="9517" y="1347"/>
                </a:lnTo>
                <a:lnTo>
                  <a:pt x="12081" y="930"/>
                </a:lnTo>
                <a:lnTo>
                  <a:pt x="14591" y="645"/>
                </a:lnTo>
                <a:lnTo>
                  <a:pt x="16870" y="550"/>
                </a:lnTo>
                <a:lnTo>
                  <a:pt x="17039" y="550"/>
                </a:lnTo>
                <a:lnTo>
                  <a:pt x="23252" y="284"/>
                </a:lnTo>
                <a:lnTo>
                  <a:pt x="27868" y="930"/>
                </a:lnTo>
                <a:lnTo>
                  <a:pt x="29067" y="1082"/>
                </a:lnTo>
                <a:lnTo>
                  <a:pt x="27868" y="987"/>
                </a:lnTo>
                <a:lnTo>
                  <a:pt x="23025" y="702"/>
                </a:lnTo>
                <a:lnTo>
                  <a:pt x="16470" y="1632"/>
                </a:lnTo>
                <a:lnTo>
                  <a:pt x="16470" y="1309"/>
                </a:lnTo>
                <a:lnTo>
                  <a:pt x="16357" y="1632"/>
                </a:lnTo>
                <a:lnTo>
                  <a:pt x="14021" y="1955"/>
                </a:lnTo>
                <a:lnTo>
                  <a:pt x="11398" y="2429"/>
                </a:lnTo>
                <a:lnTo>
                  <a:pt x="8605" y="3132"/>
                </a:lnTo>
                <a:lnTo>
                  <a:pt x="6041" y="3777"/>
                </a:lnTo>
                <a:lnTo>
                  <a:pt x="3361" y="4594"/>
                </a:lnTo>
                <a:lnTo>
                  <a:pt x="682" y="5676"/>
                </a:lnTo>
                <a:lnTo>
                  <a:pt x="569" y="5941"/>
                </a:lnTo>
                <a:lnTo>
                  <a:pt x="3361" y="4859"/>
                </a:lnTo>
                <a:lnTo>
                  <a:pt x="5983" y="4005"/>
                </a:lnTo>
                <a:lnTo>
                  <a:pt x="8490" y="3360"/>
                </a:lnTo>
                <a:lnTo>
                  <a:pt x="8263" y="4214"/>
                </a:lnTo>
                <a:lnTo>
                  <a:pt x="8321" y="4708"/>
                </a:lnTo>
                <a:lnTo>
                  <a:pt x="8321" y="4157"/>
                </a:lnTo>
                <a:close/>
              </a:path>
            </a:pathLst>
          </a:custGeom>
          <a:solidFill>
            <a:srgbClr val="C9D9EE"/>
          </a:solidFill>
        </p:spPr>
        <p:txBody>
          <a:bodyPr wrap="square" lIns="0" tIns="0" rIns="0" bIns="0" rtlCol="0">
            <a:noAutofit/>
          </a:bodyPr>
          <a:lstStyle/>
          <a:p>
            <a:endParaRPr/>
          </a:p>
        </p:txBody>
      </p:sp>
      <p:sp>
        <p:nvSpPr>
          <p:cNvPr id="858" name="object 858"/>
          <p:cNvSpPr/>
          <p:nvPr/>
        </p:nvSpPr>
        <p:spPr>
          <a:xfrm>
            <a:off x="402104" y="692074"/>
            <a:ext cx="76314" cy="39072"/>
          </a:xfrm>
          <a:custGeom>
            <a:avLst/>
            <a:gdLst/>
            <a:ahLst/>
            <a:cxnLst/>
            <a:rect l="l" t="t" r="r" b="b"/>
            <a:pathLst>
              <a:path w="76314" h="39072">
                <a:moveTo>
                  <a:pt x="1709" y="15547"/>
                </a:moveTo>
                <a:lnTo>
                  <a:pt x="1139" y="16136"/>
                </a:lnTo>
                <a:lnTo>
                  <a:pt x="569" y="16667"/>
                </a:lnTo>
                <a:lnTo>
                  <a:pt x="0" y="17218"/>
                </a:lnTo>
                <a:lnTo>
                  <a:pt x="0" y="17598"/>
                </a:lnTo>
                <a:lnTo>
                  <a:pt x="626" y="17047"/>
                </a:lnTo>
                <a:lnTo>
                  <a:pt x="1252" y="16516"/>
                </a:lnTo>
                <a:lnTo>
                  <a:pt x="1881" y="15965"/>
                </a:lnTo>
                <a:lnTo>
                  <a:pt x="2221" y="16990"/>
                </a:lnTo>
                <a:lnTo>
                  <a:pt x="2791" y="17977"/>
                </a:lnTo>
                <a:lnTo>
                  <a:pt x="3476" y="18945"/>
                </a:lnTo>
                <a:lnTo>
                  <a:pt x="2622" y="19743"/>
                </a:lnTo>
                <a:lnTo>
                  <a:pt x="1766" y="20616"/>
                </a:lnTo>
                <a:lnTo>
                  <a:pt x="968" y="21533"/>
                </a:lnTo>
                <a:lnTo>
                  <a:pt x="1081" y="21911"/>
                </a:lnTo>
                <a:lnTo>
                  <a:pt x="1937" y="20994"/>
                </a:lnTo>
                <a:lnTo>
                  <a:pt x="2849" y="20085"/>
                </a:lnTo>
                <a:lnTo>
                  <a:pt x="3703" y="19211"/>
                </a:lnTo>
                <a:lnTo>
                  <a:pt x="4501" y="20236"/>
                </a:lnTo>
                <a:lnTo>
                  <a:pt x="5357" y="21155"/>
                </a:lnTo>
                <a:lnTo>
                  <a:pt x="6440" y="22019"/>
                </a:lnTo>
                <a:lnTo>
                  <a:pt x="5357" y="23205"/>
                </a:lnTo>
                <a:lnTo>
                  <a:pt x="4331" y="24447"/>
                </a:lnTo>
                <a:lnTo>
                  <a:pt x="3361" y="25742"/>
                </a:lnTo>
                <a:lnTo>
                  <a:pt x="3647" y="26120"/>
                </a:lnTo>
                <a:lnTo>
                  <a:pt x="4672" y="24770"/>
                </a:lnTo>
                <a:lnTo>
                  <a:pt x="5699" y="23530"/>
                </a:lnTo>
                <a:lnTo>
                  <a:pt x="6780" y="22289"/>
                </a:lnTo>
                <a:lnTo>
                  <a:pt x="7920" y="23259"/>
                </a:lnTo>
                <a:lnTo>
                  <a:pt x="9290" y="24177"/>
                </a:lnTo>
                <a:lnTo>
                  <a:pt x="10714" y="24933"/>
                </a:lnTo>
                <a:lnTo>
                  <a:pt x="9574" y="26497"/>
                </a:lnTo>
                <a:lnTo>
                  <a:pt x="8490" y="28170"/>
                </a:lnTo>
                <a:lnTo>
                  <a:pt x="7465" y="29897"/>
                </a:lnTo>
                <a:lnTo>
                  <a:pt x="7920" y="30222"/>
                </a:lnTo>
                <a:lnTo>
                  <a:pt x="8947" y="28494"/>
                </a:lnTo>
                <a:lnTo>
                  <a:pt x="10031" y="26822"/>
                </a:lnTo>
                <a:lnTo>
                  <a:pt x="11171" y="25203"/>
                </a:lnTo>
                <a:lnTo>
                  <a:pt x="12367" y="25850"/>
                </a:lnTo>
                <a:lnTo>
                  <a:pt x="11455" y="24825"/>
                </a:lnTo>
                <a:lnTo>
                  <a:pt x="13336" y="22234"/>
                </a:lnTo>
                <a:lnTo>
                  <a:pt x="15273" y="19800"/>
                </a:lnTo>
                <a:lnTo>
                  <a:pt x="17211" y="17598"/>
                </a:lnTo>
                <a:lnTo>
                  <a:pt x="18294" y="18186"/>
                </a:lnTo>
                <a:lnTo>
                  <a:pt x="19490" y="18718"/>
                </a:lnTo>
                <a:lnTo>
                  <a:pt x="20689" y="19154"/>
                </a:lnTo>
                <a:lnTo>
                  <a:pt x="19035" y="21533"/>
                </a:lnTo>
                <a:lnTo>
                  <a:pt x="17382" y="24069"/>
                </a:lnTo>
                <a:lnTo>
                  <a:pt x="16413" y="27036"/>
                </a:lnTo>
                <a:lnTo>
                  <a:pt x="17952" y="24286"/>
                </a:lnTo>
                <a:lnTo>
                  <a:pt x="19549" y="21749"/>
                </a:lnTo>
                <a:lnTo>
                  <a:pt x="21200" y="19382"/>
                </a:lnTo>
                <a:lnTo>
                  <a:pt x="22739" y="16250"/>
                </a:lnTo>
                <a:lnTo>
                  <a:pt x="20916" y="18832"/>
                </a:lnTo>
                <a:lnTo>
                  <a:pt x="19720" y="18357"/>
                </a:lnTo>
                <a:lnTo>
                  <a:pt x="18580" y="17863"/>
                </a:lnTo>
                <a:lnTo>
                  <a:pt x="17497" y="17275"/>
                </a:lnTo>
                <a:lnTo>
                  <a:pt x="19720" y="14902"/>
                </a:lnTo>
                <a:lnTo>
                  <a:pt x="21885" y="12738"/>
                </a:lnTo>
                <a:lnTo>
                  <a:pt x="23937" y="10896"/>
                </a:lnTo>
                <a:lnTo>
                  <a:pt x="24678" y="11219"/>
                </a:lnTo>
                <a:lnTo>
                  <a:pt x="24221" y="10687"/>
                </a:lnTo>
                <a:lnTo>
                  <a:pt x="24791" y="10137"/>
                </a:lnTo>
                <a:lnTo>
                  <a:pt x="25361" y="9605"/>
                </a:lnTo>
                <a:lnTo>
                  <a:pt x="25931" y="9169"/>
                </a:lnTo>
                <a:lnTo>
                  <a:pt x="27242" y="8049"/>
                </a:lnTo>
                <a:lnTo>
                  <a:pt x="28497" y="7062"/>
                </a:lnTo>
                <a:lnTo>
                  <a:pt x="29693" y="6150"/>
                </a:lnTo>
                <a:lnTo>
                  <a:pt x="30092" y="6359"/>
                </a:lnTo>
                <a:lnTo>
                  <a:pt x="30549" y="6587"/>
                </a:lnTo>
                <a:lnTo>
                  <a:pt x="31061" y="6796"/>
                </a:lnTo>
                <a:lnTo>
                  <a:pt x="29864" y="7935"/>
                </a:lnTo>
                <a:lnTo>
                  <a:pt x="28610" y="9283"/>
                </a:lnTo>
                <a:lnTo>
                  <a:pt x="27413" y="11276"/>
                </a:lnTo>
                <a:lnTo>
                  <a:pt x="27641" y="11010"/>
                </a:lnTo>
                <a:lnTo>
                  <a:pt x="29008" y="9491"/>
                </a:lnTo>
                <a:lnTo>
                  <a:pt x="30263" y="8144"/>
                </a:lnTo>
                <a:lnTo>
                  <a:pt x="31459" y="6910"/>
                </a:lnTo>
                <a:lnTo>
                  <a:pt x="31973" y="7118"/>
                </a:lnTo>
                <a:lnTo>
                  <a:pt x="32543" y="7289"/>
                </a:lnTo>
                <a:lnTo>
                  <a:pt x="33169" y="7441"/>
                </a:lnTo>
                <a:lnTo>
                  <a:pt x="32144" y="8903"/>
                </a:lnTo>
                <a:lnTo>
                  <a:pt x="31004" y="10574"/>
                </a:lnTo>
                <a:lnTo>
                  <a:pt x="29864" y="12472"/>
                </a:lnTo>
                <a:lnTo>
                  <a:pt x="29749" y="12624"/>
                </a:lnTo>
                <a:lnTo>
                  <a:pt x="28781" y="12358"/>
                </a:lnTo>
                <a:lnTo>
                  <a:pt x="27868" y="12092"/>
                </a:lnTo>
                <a:lnTo>
                  <a:pt x="26958" y="11827"/>
                </a:lnTo>
                <a:lnTo>
                  <a:pt x="26787" y="11333"/>
                </a:lnTo>
                <a:lnTo>
                  <a:pt x="26501" y="11656"/>
                </a:lnTo>
                <a:lnTo>
                  <a:pt x="26729" y="12092"/>
                </a:lnTo>
                <a:lnTo>
                  <a:pt x="27641" y="12415"/>
                </a:lnTo>
                <a:lnTo>
                  <a:pt x="28610" y="12681"/>
                </a:lnTo>
                <a:lnTo>
                  <a:pt x="29578" y="12947"/>
                </a:lnTo>
                <a:lnTo>
                  <a:pt x="30035" y="13060"/>
                </a:lnTo>
                <a:lnTo>
                  <a:pt x="31004" y="13269"/>
                </a:lnTo>
                <a:lnTo>
                  <a:pt x="31973" y="13440"/>
                </a:lnTo>
                <a:lnTo>
                  <a:pt x="32942" y="13592"/>
                </a:lnTo>
                <a:lnTo>
                  <a:pt x="32088" y="15927"/>
                </a:lnTo>
                <a:lnTo>
                  <a:pt x="31232" y="18452"/>
                </a:lnTo>
                <a:lnTo>
                  <a:pt x="30319" y="21208"/>
                </a:lnTo>
                <a:lnTo>
                  <a:pt x="28839" y="20994"/>
                </a:lnTo>
                <a:lnTo>
                  <a:pt x="27413" y="20722"/>
                </a:lnTo>
                <a:lnTo>
                  <a:pt x="25989" y="20400"/>
                </a:lnTo>
                <a:lnTo>
                  <a:pt x="27242" y="21155"/>
                </a:lnTo>
                <a:lnTo>
                  <a:pt x="28724" y="21425"/>
                </a:lnTo>
                <a:lnTo>
                  <a:pt x="30207" y="21694"/>
                </a:lnTo>
                <a:lnTo>
                  <a:pt x="30833" y="21749"/>
                </a:lnTo>
                <a:lnTo>
                  <a:pt x="32428" y="21964"/>
                </a:lnTo>
                <a:lnTo>
                  <a:pt x="34025" y="22127"/>
                </a:lnTo>
                <a:lnTo>
                  <a:pt x="35678" y="22234"/>
                </a:lnTo>
                <a:lnTo>
                  <a:pt x="35336" y="24878"/>
                </a:lnTo>
                <a:lnTo>
                  <a:pt x="35050" y="27686"/>
                </a:lnTo>
                <a:lnTo>
                  <a:pt x="34766" y="30653"/>
                </a:lnTo>
                <a:lnTo>
                  <a:pt x="32658" y="30545"/>
                </a:lnTo>
                <a:lnTo>
                  <a:pt x="30549" y="30328"/>
                </a:lnTo>
                <a:lnTo>
                  <a:pt x="28497" y="30006"/>
                </a:lnTo>
                <a:lnTo>
                  <a:pt x="28610" y="27037"/>
                </a:lnTo>
                <a:lnTo>
                  <a:pt x="27868" y="29951"/>
                </a:lnTo>
                <a:lnTo>
                  <a:pt x="27756" y="30437"/>
                </a:lnTo>
                <a:lnTo>
                  <a:pt x="27129" y="32811"/>
                </a:lnTo>
                <a:lnTo>
                  <a:pt x="26559" y="35348"/>
                </a:lnTo>
                <a:lnTo>
                  <a:pt x="26046" y="37884"/>
                </a:lnTo>
                <a:lnTo>
                  <a:pt x="26501" y="37992"/>
                </a:lnTo>
                <a:lnTo>
                  <a:pt x="26729" y="38047"/>
                </a:lnTo>
                <a:lnTo>
                  <a:pt x="27242" y="35456"/>
                </a:lnTo>
                <a:lnTo>
                  <a:pt x="27812" y="32920"/>
                </a:lnTo>
                <a:lnTo>
                  <a:pt x="28382" y="30545"/>
                </a:lnTo>
                <a:lnTo>
                  <a:pt x="30434" y="30814"/>
                </a:lnTo>
                <a:lnTo>
                  <a:pt x="32543" y="31031"/>
                </a:lnTo>
                <a:lnTo>
                  <a:pt x="34708" y="31192"/>
                </a:lnTo>
                <a:lnTo>
                  <a:pt x="34424" y="33675"/>
                </a:lnTo>
                <a:lnTo>
                  <a:pt x="34196" y="36265"/>
                </a:lnTo>
                <a:lnTo>
                  <a:pt x="33969" y="38964"/>
                </a:lnTo>
                <a:lnTo>
                  <a:pt x="34480" y="39017"/>
                </a:lnTo>
                <a:lnTo>
                  <a:pt x="34766" y="39017"/>
                </a:lnTo>
                <a:lnTo>
                  <a:pt x="34994" y="36320"/>
                </a:lnTo>
                <a:lnTo>
                  <a:pt x="35221" y="33728"/>
                </a:lnTo>
                <a:lnTo>
                  <a:pt x="35449" y="31192"/>
                </a:lnTo>
                <a:lnTo>
                  <a:pt x="36248" y="31247"/>
                </a:lnTo>
                <a:lnTo>
                  <a:pt x="36647" y="31247"/>
                </a:lnTo>
                <a:lnTo>
                  <a:pt x="38242" y="31300"/>
                </a:lnTo>
                <a:lnTo>
                  <a:pt x="39896" y="31300"/>
                </a:lnTo>
                <a:lnTo>
                  <a:pt x="41491" y="31247"/>
                </a:lnTo>
                <a:lnTo>
                  <a:pt x="41662" y="33783"/>
                </a:lnTo>
                <a:lnTo>
                  <a:pt x="41777" y="36373"/>
                </a:lnTo>
                <a:lnTo>
                  <a:pt x="41948" y="39072"/>
                </a:lnTo>
                <a:lnTo>
                  <a:pt x="42459" y="39017"/>
                </a:lnTo>
                <a:lnTo>
                  <a:pt x="42745" y="39017"/>
                </a:lnTo>
                <a:lnTo>
                  <a:pt x="42574" y="36320"/>
                </a:lnTo>
                <a:lnTo>
                  <a:pt x="42403" y="33728"/>
                </a:lnTo>
                <a:lnTo>
                  <a:pt x="42232" y="31247"/>
                </a:lnTo>
                <a:lnTo>
                  <a:pt x="44340" y="31139"/>
                </a:lnTo>
                <a:lnTo>
                  <a:pt x="46449" y="30978"/>
                </a:lnTo>
                <a:lnTo>
                  <a:pt x="48501" y="30706"/>
                </a:lnTo>
                <a:lnTo>
                  <a:pt x="49015" y="33081"/>
                </a:lnTo>
                <a:lnTo>
                  <a:pt x="49526" y="35564"/>
                </a:lnTo>
                <a:lnTo>
                  <a:pt x="49984" y="38154"/>
                </a:lnTo>
                <a:lnTo>
                  <a:pt x="50439" y="38047"/>
                </a:lnTo>
                <a:lnTo>
                  <a:pt x="50666" y="37992"/>
                </a:lnTo>
                <a:lnTo>
                  <a:pt x="50211" y="35456"/>
                </a:lnTo>
                <a:lnTo>
                  <a:pt x="49698" y="32973"/>
                </a:lnTo>
                <a:lnTo>
                  <a:pt x="49186" y="30600"/>
                </a:lnTo>
                <a:lnTo>
                  <a:pt x="51180" y="30328"/>
                </a:lnTo>
                <a:lnTo>
                  <a:pt x="53176" y="30006"/>
                </a:lnTo>
                <a:lnTo>
                  <a:pt x="55057" y="29520"/>
                </a:lnTo>
                <a:lnTo>
                  <a:pt x="55911" y="31678"/>
                </a:lnTo>
                <a:lnTo>
                  <a:pt x="56652" y="33945"/>
                </a:lnTo>
                <a:lnTo>
                  <a:pt x="57393" y="36265"/>
                </a:lnTo>
                <a:lnTo>
                  <a:pt x="58019" y="36103"/>
                </a:lnTo>
                <a:lnTo>
                  <a:pt x="57278" y="33783"/>
                </a:lnTo>
                <a:lnTo>
                  <a:pt x="56480" y="31517"/>
                </a:lnTo>
                <a:lnTo>
                  <a:pt x="55627" y="29411"/>
                </a:lnTo>
                <a:lnTo>
                  <a:pt x="57506" y="28925"/>
                </a:lnTo>
                <a:lnTo>
                  <a:pt x="59274" y="28441"/>
                </a:lnTo>
                <a:lnTo>
                  <a:pt x="60984" y="27847"/>
                </a:lnTo>
                <a:lnTo>
                  <a:pt x="61952" y="29681"/>
                </a:lnTo>
                <a:lnTo>
                  <a:pt x="62921" y="31625"/>
                </a:lnTo>
                <a:lnTo>
                  <a:pt x="63777" y="33675"/>
                </a:lnTo>
                <a:lnTo>
                  <a:pt x="64347" y="33351"/>
                </a:lnTo>
                <a:lnTo>
                  <a:pt x="63491" y="31355"/>
                </a:lnTo>
                <a:lnTo>
                  <a:pt x="62522" y="29467"/>
                </a:lnTo>
                <a:lnTo>
                  <a:pt x="61554" y="27631"/>
                </a:lnTo>
                <a:lnTo>
                  <a:pt x="63205" y="26983"/>
                </a:lnTo>
                <a:lnTo>
                  <a:pt x="64802" y="26336"/>
                </a:lnTo>
                <a:lnTo>
                  <a:pt x="66226" y="25525"/>
                </a:lnTo>
                <a:lnTo>
                  <a:pt x="67253" y="27037"/>
                </a:lnTo>
                <a:lnTo>
                  <a:pt x="68278" y="28656"/>
                </a:lnTo>
                <a:lnTo>
                  <a:pt x="69245" y="30275"/>
                </a:lnTo>
                <a:lnTo>
                  <a:pt x="69648" y="29951"/>
                </a:lnTo>
                <a:lnTo>
                  <a:pt x="68741" y="28333"/>
                </a:lnTo>
                <a:lnTo>
                  <a:pt x="67714" y="26767"/>
                </a:lnTo>
                <a:lnTo>
                  <a:pt x="66740" y="25311"/>
                </a:lnTo>
                <a:lnTo>
                  <a:pt x="68157" y="24555"/>
                </a:lnTo>
                <a:lnTo>
                  <a:pt x="69466" y="23692"/>
                </a:lnTo>
                <a:lnTo>
                  <a:pt x="70675" y="22775"/>
                </a:lnTo>
                <a:lnTo>
                  <a:pt x="71581" y="23908"/>
                </a:lnTo>
                <a:lnTo>
                  <a:pt x="72487" y="25095"/>
                </a:lnTo>
                <a:lnTo>
                  <a:pt x="73414" y="26336"/>
                </a:lnTo>
                <a:lnTo>
                  <a:pt x="73756" y="25958"/>
                </a:lnTo>
                <a:lnTo>
                  <a:pt x="72830" y="24770"/>
                </a:lnTo>
                <a:lnTo>
                  <a:pt x="71923" y="23637"/>
                </a:lnTo>
                <a:lnTo>
                  <a:pt x="71017" y="22505"/>
                </a:lnTo>
                <a:lnTo>
                  <a:pt x="72145" y="21641"/>
                </a:lnTo>
                <a:lnTo>
                  <a:pt x="73132" y="20669"/>
                </a:lnTo>
                <a:lnTo>
                  <a:pt x="74038" y="19648"/>
                </a:lnTo>
                <a:lnTo>
                  <a:pt x="74723" y="20400"/>
                </a:lnTo>
                <a:lnTo>
                  <a:pt x="75468" y="21155"/>
                </a:lnTo>
                <a:lnTo>
                  <a:pt x="76153" y="21911"/>
                </a:lnTo>
                <a:lnTo>
                  <a:pt x="76314" y="21533"/>
                </a:lnTo>
                <a:lnTo>
                  <a:pt x="75629" y="20778"/>
                </a:lnTo>
                <a:lnTo>
                  <a:pt x="74944" y="20085"/>
                </a:lnTo>
                <a:lnTo>
                  <a:pt x="74260" y="19382"/>
                </a:lnTo>
                <a:lnTo>
                  <a:pt x="75065" y="18395"/>
                </a:lnTo>
                <a:lnTo>
                  <a:pt x="75689" y="17332"/>
                </a:lnTo>
                <a:lnTo>
                  <a:pt x="76092" y="16345"/>
                </a:lnTo>
                <a:lnTo>
                  <a:pt x="75810" y="16079"/>
                </a:lnTo>
                <a:lnTo>
                  <a:pt x="75408" y="17104"/>
                </a:lnTo>
                <a:lnTo>
                  <a:pt x="74783" y="18129"/>
                </a:lnTo>
                <a:lnTo>
                  <a:pt x="73978" y="19097"/>
                </a:lnTo>
                <a:lnTo>
                  <a:pt x="71641" y="16781"/>
                </a:lnTo>
                <a:lnTo>
                  <a:pt x="69245" y="14731"/>
                </a:lnTo>
                <a:lnTo>
                  <a:pt x="66796" y="12947"/>
                </a:lnTo>
                <a:lnTo>
                  <a:pt x="67366" y="12187"/>
                </a:lnTo>
                <a:lnTo>
                  <a:pt x="67875" y="11390"/>
                </a:lnTo>
                <a:lnTo>
                  <a:pt x="68218" y="10574"/>
                </a:lnTo>
                <a:lnTo>
                  <a:pt x="70796" y="12149"/>
                </a:lnTo>
                <a:lnTo>
                  <a:pt x="68278" y="10308"/>
                </a:lnTo>
                <a:lnTo>
                  <a:pt x="68560" y="9492"/>
                </a:lnTo>
                <a:lnTo>
                  <a:pt x="68741" y="8694"/>
                </a:lnTo>
                <a:lnTo>
                  <a:pt x="68681" y="6359"/>
                </a:lnTo>
                <a:lnTo>
                  <a:pt x="68560" y="5942"/>
                </a:lnTo>
                <a:lnTo>
                  <a:pt x="68459" y="5505"/>
                </a:lnTo>
                <a:lnTo>
                  <a:pt x="68902" y="5391"/>
                </a:lnTo>
                <a:lnTo>
                  <a:pt x="69245" y="5505"/>
                </a:lnTo>
                <a:lnTo>
                  <a:pt x="70151" y="5942"/>
                </a:lnTo>
                <a:lnTo>
                  <a:pt x="71017" y="6321"/>
                </a:lnTo>
                <a:lnTo>
                  <a:pt x="71863" y="6796"/>
                </a:lnTo>
                <a:lnTo>
                  <a:pt x="71138" y="6264"/>
                </a:lnTo>
                <a:lnTo>
                  <a:pt x="70735" y="5999"/>
                </a:lnTo>
                <a:lnTo>
                  <a:pt x="70272" y="5771"/>
                </a:lnTo>
                <a:lnTo>
                  <a:pt x="69809" y="5505"/>
                </a:lnTo>
                <a:lnTo>
                  <a:pt x="69305" y="5334"/>
                </a:lnTo>
                <a:lnTo>
                  <a:pt x="68963" y="5125"/>
                </a:lnTo>
                <a:lnTo>
                  <a:pt x="68560" y="4973"/>
                </a:lnTo>
                <a:lnTo>
                  <a:pt x="68218" y="5942"/>
                </a:lnTo>
                <a:lnTo>
                  <a:pt x="68339" y="6416"/>
                </a:lnTo>
                <a:lnTo>
                  <a:pt x="68459" y="7062"/>
                </a:lnTo>
                <a:lnTo>
                  <a:pt x="68459" y="7346"/>
                </a:lnTo>
                <a:lnTo>
                  <a:pt x="65600" y="5942"/>
                </a:lnTo>
                <a:lnTo>
                  <a:pt x="62806" y="4803"/>
                </a:lnTo>
                <a:lnTo>
                  <a:pt x="60128" y="3891"/>
                </a:lnTo>
                <a:lnTo>
                  <a:pt x="60128" y="2961"/>
                </a:lnTo>
                <a:lnTo>
                  <a:pt x="59957" y="2429"/>
                </a:lnTo>
                <a:lnTo>
                  <a:pt x="60071" y="2961"/>
                </a:lnTo>
                <a:lnTo>
                  <a:pt x="59957" y="3834"/>
                </a:lnTo>
                <a:lnTo>
                  <a:pt x="57222" y="2923"/>
                </a:lnTo>
                <a:lnTo>
                  <a:pt x="54599" y="2164"/>
                </a:lnTo>
                <a:lnTo>
                  <a:pt x="52207" y="1670"/>
                </a:lnTo>
                <a:lnTo>
                  <a:pt x="52207" y="1233"/>
                </a:lnTo>
                <a:lnTo>
                  <a:pt x="52207" y="1898"/>
                </a:lnTo>
                <a:lnTo>
                  <a:pt x="54543" y="2429"/>
                </a:lnTo>
                <a:lnTo>
                  <a:pt x="57165" y="3132"/>
                </a:lnTo>
                <a:lnTo>
                  <a:pt x="59957" y="4100"/>
                </a:lnTo>
                <a:lnTo>
                  <a:pt x="60015" y="4802"/>
                </a:lnTo>
                <a:lnTo>
                  <a:pt x="60071" y="4423"/>
                </a:lnTo>
                <a:lnTo>
                  <a:pt x="62806" y="5068"/>
                </a:lnTo>
                <a:lnTo>
                  <a:pt x="65600" y="6264"/>
                </a:lnTo>
                <a:lnTo>
                  <a:pt x="68459" y="7669"/>
                </a:lnTo>
                <a:lnTo>
                  <a:pt x="68459" y="8523"/>
                </a:lnTo>
                <a:lnTo>
                  <a:pt x="68278" y="9340"/>
                </a:lnTo>
                <a:lnTo>
                  <a:pt x="67996" y="10099"/>
                </a:lnTo>
                <a:lnTo>
                  <a:pt x="65144" y="8371"/>
                </a:lnTo>
                <a:lnTo>
                  <a:pt x="62351" y="6967"/>
                </a:lnTo>
                <a:lnTo>
                  <a:pt x="59673" y="5771"/>
                </a:lnTo>
                <a:lnTo>
                  <a:pt x="59844" y="5296"/>
                </a:lnTo>
                <a:lnTo>
                  <a:pt x="59729" y="5125"/>
                </a:lnTo>
                <a:lnTo>
                  <a:pt x="59445" y="5714"/>
                </a:lnTo>
                <a:lnTo>
                  <a:pt x="57222" y="4746"/>
                </a:lnTo>
                <a:lnTo>
                  <a:pt x="55057" y="3948"/>
                </a:lnTo>
                <a:lnTo>
                  <a:pt x="53061" y="3246"/>
                </a:lnTo>
                <a:lnTo>
                  <a:pt x="52320" y="3018"/>
                </a:lnTo>
                <a:lnTo>
                  <a:pt x="52092" y="2486"/>
                </a:lnTo>
                <a:lnTo>
                  <a:pt x="52092" y="1898"/>
                </a:lnTo>
                <a:lnTo>
                  <a:pt x="51977" y="2486"/>
                </a:lnTo>
                <a:lnTo>
                  <a:pt x="51806" y="2809"/>
                </a:lnTo>
                <a:lnTo>
                  <a:pt x="45368" y="816"/>
                </a:lnTo>
                <a:lnTo>
                  <a:pt x="40808" y="113"/>
                </a:lnTo>
                <a:lnTo>
                  <a:pt x="39497" y="0"/>
                </a:lnTo>
                <a:lnTo>
                  <a:pt x="40808" y="208"/>
                </a:lnTo>
                <a:lnTo>
                  <a:pt x="45368" y="968"/>
                </a:lnTo>
                <a:lnTo>
                  <a:pt x="51693" y="3018"/>
                </a:lnTo>
                <a:lnTo>
                  <a:pt x="51351" y="3663"/>
                </a:lnTo>
                <a:lnTo>
                  <a:pt x="51067" y="3986"/>
                </a:lnTo>
                <a:lnTo>
                  <a:pt x="51236" y="4043"/>
                </a:lnTo>
                <a:lnTo>
                  <a:pt x="51693" y="3398"/>
                </a:lnTo>
                <a:lnTo>
                  <a:pt x="52207" y="3189"/>
                </a:lnTo>
                <a:lnTo>
                  <a:pt x="53004" y="3455"/>
                </a:lnTo>
                <a:lnTo>
                  <a:pt x="54998" y="4157"/>
                </a:lnTo>
                <a:lnTo>
                  <a:pt x="57107" y="4973"/>
                </a:lnTo>
                <a:lnTo>
                  <a:pt x="59387" y="5942"/>
                </a:lnTo>
                <a:lnTo>
                  <a:pt x="59558" y="6036"/>
                </a:lnTo>
                <a:lnTo>
                  <a:pt x="62236" y="7232"/>
                </a:lnTo>
                <a:lnTo>
                  <a:pt x="65030" y="8637"/>
                </a:lnTo>
                <a:lnTo>
                  <a:pt x="67875" y="10365"/>
                </a:lnTo>
                <a:lnTo>
                  <a:pt x="67533" y="11162"/>
                </a:lnTo>
                <a:lnTo>
                  <a:pt x="67082" y="11978"/>
                </a:lnTo>
                <a:lnTo>
                  <a:pt x="66568" y="13231"/>
                </a:lnTo>
                <a:lnTo>
                  <a:pt x="69023" y="15054"/>
                </a:lnTo>
                <a:lnTo>
                  <a:pt x="71420" y="17104"/>
                </a:lnTo>
                <a:lnTo>
                  <a:pt x="73756" y="19382"/>
                </a:lnTo>
                <a:lnTo>
                  <a:pt x="72890" y="20400"/>
                </a:lnTo>
                <a:lnTo>
                  <a:pt x="71863" y="21317"/>
                </a:lnTo>
                <a:lnTo>
                  <a:pt x="70735" y="22180"/>
                </a:lnTo>
                <a:lnTo>
                  <a:pt x="68621" y="19743"/>
                </a:lnTo>
                <a:lnTo>
                  <a:pt x="66397" y="17484"/>
                </a:lnTo>
                <a:lnTo>
                  <a:pt x="68278" y="20028"/>
                </a:lnTo>
                <a:lnTo>
                  <a:pt x="70393" y="22450"/>
                </a:lnTo>
                <a:lnTo>
                  <a:pt x="69184" y="23367"/>
                </a:lnTo>
                <a:lnTo>
                  <a:pt x="67875" y="24178"/>
                </a:lnTo>
                <a:lnTo>
                  <a:pt x="66456" y="24933"/>
                </a:lnTo>
                <a:lnTo>
                  <a:pt x="65998" y="25148"/>
                </a:lnTo>
                <a:lnTo>
                  <a:pt x="64516" y="25903"/>
                </a:lnTo>
                <a:lnTo>
                  <a:pt x="62977" y="26606"/>
                </a:lnTo>
                <a:lnTo>
                  <a:pt x="61326" y="27200"/>
                </a:lnTo>
                <a:lnTo>
                  <a:pt x="59844" y="24392"/>
                </a:lnTo>
                <a:lnTo>
                  <a:pt x="58247" y="21856"/>
                </a:lnTo>
                <a:lnTo>
                  <a:pt x="59274" y="24609"/>
                </a:lnTo>
                <a:lnTo>
                  <a:pt x="60756" y="27414"/>
                </a:lnTo>
                <a:lnTo>
                  <a:pt x="59046" y="27955"/>
                </a:lnTo>
                <a:lnTo>
                  <a:pt x="57278" y="28495"/>
                </a:lnTo>
                <a:lnTo>
                  <a:pt x="55455" y="28925"/>
                </a:lnTo>
                <a:lnTo>
                  <a:pt x="54885" y="29089"/>
                </a:lnTo>
                <a:lnTo>
                  <a:pt x="53004" y="29467"/>
                </a:lnTo>
                <a:lnTo>
                  <a:pt x="51067" y="29844"/>
                </a:lnTo>
                <a:lnTo>
                  <a:pt x="49071" y="30114"/>
                </a:lnTo>
                <a:lnTo>
                  <a:pt x="48386" y="27200"/>
                </a:lnTo>
                <a:lnTo>
                  <a:pt x="47704" y="24392"/>
                </a:lnTo>
                <a:lnTo>
                  <a:pt x="46963" y="21803"/>
                </a:lnTo>
                <a:lnTo>
                  <a:pt x="47077" y="24500"/>
                </a:lnTo>
                <a:lnTo>
                  <a:pt x="47760" y="27253"/>
                </a:lnTo>
                <a:lnTo>
                  <a:pt x="48386" y="30222"/>
                </a:lnTo>
                <a:lnTo>
                  <a:pt x="46393" y="30437"/>
                </a:lnTo>
                <a:lnTo>
                  <a:pt x="44284" y="30600"/>
                </a:lnTo>
                <a:lnTo>
                  <a:pt x="42232" y="30706"/>
                </a:lnTo>
                <a:lnTo>
                  <a:pt x="42004" y="27739"/>
                </a:lnTo>
                <a:lnTo>
                  <a:pt x="41777" y="24933"/>
                </a:lnTo>
                <a:lnTo>
                  <a:pt x="41547" y="22289"/>
                </a:lnTo>
                <a:lnTo>
                  <a:pt x="43201" y="22180"/>
                </a:lnTo>
                <a:lnTo>
                  <a:pt x="44798" y="22072"/>
                </a:lnTo>
                <a:lnTo>
                  <a:pt x="46336" y="21856"/>
                </a:lnTo>
                <a:lnTo>
                  <a:pt x="46848" y="21372"/>
                </a:lnTo>
                <a:lnTo>
                  <a:pt x="46050" y="18566"/>
                </a:lnTo>
                <a:lnTo>
                  <a:pt x="45253" y="16022"/>
                </a:lnTo>
                <a:lnTo>
                  <a:pt x="44512" y="13706"/>
                </a:lnTo>
                <a:lnTo>
                  <a:pt x="45537" y="13554"/>
                </a:lnTo>
                <a:lnTo>
                  <a:pt x="46507" y="13383"/>
                </a:lnTo>
                <a:lnTo>
                  <a:pt x="47476" y="13174"/>
                </a:lnTo>
                <a:lnTo>
                  <a:pt x="48729" y="15377"/>
                </a:lnTo>
                <a:lnTo>
                  <a:pt x="49984" y="17863"/>
                </a:lnTo>
                <a:lnTo>
                  <a:pt x="51236" y="20561"/>
                </a:lnTo>
                <a:lnTo>
                  <a:pt x="51806" y="20453"/>
                </a:lnTo>
                <a:lnTo>
                  <a:pt x="50497" y="17750"/>
                </a:lnTo>
                <a:lnTo>
                  <a:pt x="49186" y="15282"/>
                </a:lnTo>
                <a:lnTo>
                  <a:pt x="47931" y="13061"/>
                </a:lnTo>
                <a:lnTo>
                  <a:pt x="48729" y="12529"/>
                </a:lnTo>
                <a:lnTo>
                  <a:pt x="47760" y="12738"/>
                </a:lnTo>
                <a:lnTo>
                  <a:pt x="47305" y="12852"/>
                </a:lnTo>
                <a:lnTo>
                  <a:pt x="46393" y="13061"/>
                </a:lnTo>
                <a:lnTo>
                  <a:pt x="45368" y="13231"/>
                </a:lnTo>
                <a:lnTo>
                  <a:pt x="44397" y="13326"/>
                </a:lnTo>
                <a:lnTo>
                  <a:pt x="43998" y="13763"/>
                </a:lnTo>
                <a:lnTo>
                  <a:pt x="44739" y="16079"/>
                </a:lnTo>
                <a:lnTo>
                  <a:pt x="45480" y="18680"/>
                </a:lnTo>
                <a:lnTo>
                  <a:pt x="46221" y="21425"/>
                </a:lnTo>
                <a:lnTo>
                  <a:pt x="44683" y="21641"/>
                </a:lnTo>
                <a:lnTo>
                  <a:pt x="43144" y="21749"/>
                </a:lnTo>
                <a:lnTo>
                  <a:pt x="41547" y="21803"/>
                </a:lnTo>
                <a:lnTo>
                  <a:pt x="41263" y="19002"/>
                </a:lnTo>
                <a:lnTo>
                  <a:pt x="41036" y="16345"/>
                </a:lnTo>
                <a:lnTo>
                  <a:pt x="40864" y="21856"/>
                </a:lnTo>
                <a:lnTo>
                  <a:pt x="37274" y="21856"/>
                </a:lnTo>
                <a:lnTo>
                  <a:pt x="36988" y="22289"/>
                </a:lnTo>
                <a:lnTo>
                  <a:pt x="37274" y="22289"/>
                </a:lnTo>
                <a:lnTo>
                  <a:pt x="38470" y="22342"/>
                </a:lnTo>
                <a:lnTo>
                  <a:pt x="39668" y="22342"/>
                </a:lnTo>
                <a:lnTo>
                  <a:pt x="40864" y="22289"/>
                </a:lnTo>
                <a:lnTo>
                  <a:pt x="41092" y="24933"/>
                </a:lnTo>
                <a:lnTo>
                  <a:pt x="41263" y="27739"/>
                </a:lnTo>
                <a:lnTo>
                  <a:pt x="41434" y="30706"/>
                </a:lnTo>
                <a:lnTo>
                  <a:pt x="39896" y="30761"/>
                </a:lnTo>
                <a:lnTo>
                  <a:pt x="36647" y="30761"/>
                </a:lnTo>
                <a:lnTo>
                  <a:pt x="35848" y="30706"/>
                </a:lnTo>
                <a:lnTo>
                  <a:pt x="35507" y="30706"/>
                </a:lnTo>
                <a:lnTo>
                  <a:pt x="35791" y="27739"/>
                </a:lnTo>
                <a:lnTo>
                  <a:pt x="36077" y="24878"/>
                </a:lnTo>
                <a:lnTo>
                  <a:pt x="36361" y="22234"/>
                </a:lnTo>
                <a:lnTo>
                  <a:pt x="36418" y="16345"/>
                </a:lnTo>
                <a:lnTo>
                  <a:pt x="36077" y="18946"/>
                </a:lnTo>
                <a:lnTo>
                  <a:pt x="35735" y="21803"/>
                </a:lnTo>
                <a:lnTo>
                  <a:pt x="34138" y="21694"/>
                </a:lnTo>
                <a:lnTo>
                  <a:pt x="32486" y="21533"/>
                </a:lnTo>
                <a:lnTo>
                  <a:pt x="30948" y="21317"/>
                </a:lnTo>
                <a:lnTo>
                  <a:pt x="31802" y="18566"/>
                </a:lnTo>
                <a:lnTo>
                  <a:pt x="32658" y="15965"/>
                </a:lnTo>
                <a:lnTo>
                  <a:pt x="33455" y="13649"/>
                </a:lnTo>
                <a:lnTo>
                  <a:pt x="34539" y="13820"/>
                </a:lnTo>
                <a:lnTo>
                  <a:pt x="35620" y="13915"/>
                </a:lnTo>
                <a:lnTo>
                  <a:pt x="36760" y="13972"/>
                </a:lnTo>
                <a:lnTo>
                  <a:pt x="36988" y="16345"/>
                </a:lnTo>
                <a:lnTo>
                  <a:pt x="37274" y="14029"/>
                </a:lnTo>
                <a:lnTo>
                  <a:pt x="38071" y="14029"/>
                </a:lnTo>
                <a:lnTo>
                  <a:pt x="37330" y="13649"/>
                </a:lnTo>
                <a:lnTo>
                  <a:pt x="37616" y="11599"/>
                </a:lnTo>
                <a:lnTo>
                  <a:pt x="37843" y="9776"/>
                </a:lnTo>
                <a:lnTo>
                  <a:pt x="37616" y="8087"/>
                </a:lnTo>
                <a:lnTo>
                  <a:pt x="37330" y="9719"/>
                </a:lnTo>
                <a:lnTo>
                  <a:pt x="37046" y="11542"/>
                </a:lnTo>
                <a:lnTo>
                  <a:pt x="36760" y="13592"/>
                </a:lnTo>
                <a:lnTo>
                  <a:pt x="35678" y="13554"/>
                </a:lnTo>
                <a:lnTo>
                  <a:pt x="34651" y="13440"/>
                </a:lnTo>
                <a:lnTo>
                  <a:pt x="33568" y="13326"/>
                </a:lnTo>
                <a:lnTo>
                  <a:pt x="34309" y="11333"/>
                </a:lnTo>
                <a:lnTo>
                  <a:pt x="34994" y="9491"/>
                </a:lnTo>
                <a:lnTo>
                  <a:pt x="35620" y="7878"/>
                </a:lnTo>
                <a:lnTo>
                  <a:pt x="35221" y="7821"/>
                </a:lnTo>
                <a:lnTo>
                  <a:pt x="34539" y="9454"/>
                </a:lnTo>
                <a:lnTo>
                  <a:pt x="33854" y="11219"/>
                </a:lnTo>
                <a:lnTo>
                  <a:pt x="33056" y="13269"/>
                </a:lnTo>
                <a:lnTo>
                  <a:pt x="32088" y="13117"/>
                </a:lnTo>
                <a:lnTo>
                  <a:pt x="31175" y="12947"/>
                </a:lnTo>
                <a:lnTo>
                  <a:pt x="30263" y="12738"/>
                </a:lnTo>
                <a:lnTo>
                  <a:pt x="31403" y="10801"/>
                </a:lnTo>
                <a:lnTo>
                  <a:pt x="32543" y="9074"/>
                </a:lnTo>
                <a:lnTo>
                  <a:pt x="33511" y="7498"/>
                </a:lnTo>
                <a:lnTo>
                  <a:pt x="34081" y="7669"/>
                </a:lnTo>
                <a:lnTo>
                  <a:pt x="33683" y="7289"/>
                </a:lnTo>
                <a:lnTo>
                  <a:pt x="36190" y="3606"/>
                </a:lnTo>
                <a:lnTo>
                  <a:pt x="38071" y="1233"/>
                </a:lnTo>
                <a:lnTo>
                  <a:pt x="38186" y="816"/>
                </a:lnTo>
                <a:lnTo>
                  <a:pt x="36077" y="3246"/>
                </a:lnTo>
                <a:lnTo>
                  <a:pt x="33340" y="7175"/>
                </a:lnTo>
                <a:lnTo>
                  <a:pt x="32770" y="7062"/>
                </a:lnTo>
                <a:lnTo>
                  <a:pt x="32200" y="6910"/>
                </a:lnTo>
                <a:lnTo>
                  <a:pt x="31630" y="6701"/>
                </a:lnTo>
                <a:lnTo>
                  <a:pt x="35336" y="2961"/>
                </a:lnTo>
                <a:lnTo>
                  <a:pt x="38071" y="816"/>
                </a:lnTo>
                <a:lnTo>
                  <a:pt x="38641" y="208"/>
                </a:lnTo>
                <a:lnTo>
                  <a:pt x="37672" y="873"/>
                </a:lnTo>
                <a:lnTo>
                  <a:pt x="34879" y="2961"/>
                </a:lnTo>
                <a:lnTo>
                  <a:pt x="31288" y="6587"/>
                </a:lnTo>
                <a:lnTo>
                  <a:pt x="30777" y="6416"/>
                </a:lnTo>
                <a:lnTo>
                  <a:pt x="30319" y="6207"/>
                </a:lnTo>
                <a:lnTo>
                  <a:pt x="29864" y="5998"/>
                </a:lnTo>
                <a:lnTo>
                  <a:pt x="29578" y="5828"/>
                </a:lnTo>
                <a:lnTo>
                  <a:pt x="29123" y="5619"/>
                </a:lnTo>
                <a:lnTo>
                  <a:pt x="28382" y="5125"/>
                </a:lnTo>
                <a:lnTo>
                  <a:pt x="28098" y="5182"/>
                </a:lnTo>
                <a:lnTo>
                  <a:pt x="28610" y="5562"/>
                </a:lnTo>
                <a:lnTo>
                  <a:pt x="29351" y="5998"/>
                </a:lnTo>
                <a:lnTo>
                  <a:pt x="28211" y="6853"/>
                </a:lnTo>
                <a:lnTo>
                  <a:pt x="26958" y="7821"/>
                </a:lnTo>
                <a:lnTo>
                  <a:pt x="25703" y="8846"/>
                </a:lnTo>
                <a:lnTo>
                  <a:pt x="25077" y="9397"/>
                </a:lnTo>
                <a:lnTo>
                  <a:pt x="24449" y="9928"/>
                </a:lnTo>
                <a:lnTo>
                  <a:pt x="23822" y="10479"/>
                </a:lnTo>
                <a:lnTo>
                  <a:pt x="23140" y="10137"/>
                </a:lnTo>
                <a:lnTo>
                  <a:pt x="22511" y="9776"/>
                </a:lnTo>
                <a:lnTo>
                  <a:pt x="22000" y="9397"/>
                </a:lnTo>
                <a:lnTo>
                  <a:pt x="21657" y="9169"/>
                </a:lnTo>
                <a:lnTo>
                  <a:pt x="22570" y="8144"/>
                </a:lnTo>
                <a:lnTo>
                  <a:pt x="21371" y="8960"/>
                </a:lnTo>
                <a:lnTo>
                  <a:pt x="20745" y="8466"/>
                </a:lnTo>
                <a:lnTo>
                  <a:pt x="20232" y="8049"/>
                </a:lnTo>
                <a:lnTo>
                  <a:pt x="19833" y="7555"/>
                </a:lnTo>
                <a:lnTo>
                  <a:pt x="21543" y="6264"/>
                </a:lnTo>
                <a:lnTo>
                  <a:pt x="19605" y="7346"/>
                </a:lnTo>
                <a:lnTo>
                  <a:pt x="20004" y="8144"/>
                </a:lnTo>
                <a:lnTo>
                  <a:pt x="20518" y="8637"/>
                </a:lnTo>
                <a:lnTo>
                  <a:pt x="21144" y="9112"/>
                </a:lnTo>
                <a:lnTo>
                  <a:pt x="21430" y="9340"/>
                </a:lnTo>
                <a:lnTo>
                  <a:pt x="21829" y="9605"/>
                </a:lnTo>
                <a:lnTo>
                  <a:pt x="22340" y="9985"/>
                </a:lnTo>
                <a:lnTo>
                  <a:pt x="22910" y="10365"/>
                </a:lnTo>
                <a:lnTo>
                  <a:pt x="23538" y="10687"/>
                </a:lnTo>
                <a:lnTo>
                  <a:pt x="21486" y="12529"/>
                </a:lnTo>
                <a:lnTo>
                  <a:pt x="19263" y="14674"/>
                </a:lnTo>
                <a:lnTo>
                  <a:pt x="17098" y="17047"/>
                </a:lnTo>
                <a:lnTo>
                  <a:pt x="16699" y="16838"/>
                </a:lnTo>
                <a:lnTo>
                  <a:pt x="15787" y="16345"/>
                </a:lnTo>
                <a:lnTo>
                  <a:pt x="14874" y="15699"/>
                </a:lnTo>
                <a:lnTo>
                  <a:pt x="14021" y="15054"/>
                </a:lnTo>
                <a:lnTo>
                  <a:pt x="16242" y="12624"/>
                </a:lnTo>
                <a:lnTo>
                  <a:pt x="13678" y="14788"/>
                </a:lnTo>
                <a:lnTo>
                  <a:pt x="12881" y="14143"/>
                </a:lnTo>
                <a:lnTo>
                  <a:pt x="12196" y="13440"/>
                </a:lnTo>
                <a:lnTo>
                  <a:pt x="11570" y="12681"/>
                </a:lnTo>
                <a:lnTo>
                  <a:pt x="14133" y="10479"/>
                </a:lnTo>
                <a:lnTo>
                  <a:pt x="11398" y="12415"/>
                </a:lnTo>
                <a:lnTo>
                  <a:pt x="11854" y="13706"/>
                </a:lnTo>
                <a:lnTo>
                  <a:pt x="12595" y="14408"/>
                </a:lnTo>
                <a:lnTo>
                  <a:pt x="13392" y="15111"/>
                </a:lnTo>
                <a:lnTo>
                  <a:pt x="13735" y="15320"/>
                </a:lnTo>
                <a:lnTo>
                  <a:pt x="14591" y="16022"/>
                </a:lnTo>
                <a:lnTo>
                  <a:pt x="15501" y="16667"/>
                </a:lnTo>
                <a:lnTo>
                  <a:pt x="16470" y="17218"/>
                </a:lnTo>
                <a:lnTo>
                  <a:pt x="16812" y="17370"/>
                </a:lnTo>
                <a:lnTo>
                  <a:pt x="14818" y="19591"/>
                </a:lnTo>
                <a:lnTo>
                  <a:pt x="12881" y="21964"/>
                </a:lnTo>
                <a:lnTo>
                  <a:pt x="11000" y="24555"/>
                </a:lnTo>
                <a:lnTo>
                  <a:pt x="9574" y="23800"/>
                </a:lnTo>
                <a:lnTo>
                  <a:pt x="8263" y="22881"/>
                </a:lnTo>
                <a:lnTo>
                  <a:pt x="7066" y="21964"/>
                </a:lnTo>
                <a:lnTo>
                  <a:pt x="8891" y="19268"/>
                </a:lnTo>
                <a:lnTo>
                  <a:pt x="6724" y="21694"/>
                </a:lnTo>
                <a:lnTo>
                  <a:pt x="5699" y="20831"/>
                </a:lnTo>
                <a:lnTo>
                  <a:pt x="4787" y="19914"/>
                </a:lnTo>
                <a:lnTo>
                  <a:pt x="4046" y="18945"/>
                </a:lnTo>
                <a:lnTo>
                  <a:pt x="6154" y="16402"/>
                </a:lnTo>
                <a:lnTo>
                  <a:pt x="3818" y="18623"/>
                </a:lnTo>
                <a:lnTo>
                  <a:pt x="3077" y="17693"/>
                </a:lnTo>
                <a:lnTo>
                  <a:pt x="2563" y="16724"/>
                </a:lnTo>
                <a:lnTo>
                  <a:pt x="2164" y="15699"/>
                </a:lnTo>
                <a:lnTo>
                  <a:pt x="4672" y="13649"/>
                </a:lnTo>
                <a:lnTo>
                  <a:pt x="7238" y="11864"/>
                </a:lnTo>
                <a:lnTo>
                  <a:pt x="9689" y="10042"/>
                </a:lnTo>
                <a:lnTo>
                  <a:pt x="7123" y="11599"/>
                </a:lnTo>
                <a:lnTo>
                  <a:pt x="4559" y="13326"/>
                </a:lnTo>
                <a:lnTo>
                  <a:pt x="2052" y="15376"/>
                </a:lnTo>
                <a:lnTo>
                  <a:pt x="1709" y="14294"/>
                </a:lnTo>
                <a:lnTo>
                  <a:pt x="1595" y="13269"/>
                </a:lnTo>
                <a:lnTo>
                  <a:pt x="1367" y="14522"/>
                </a:lnTo>
                <a:lnTo>
                  <a:pt x="1709" y="15547"/>
                </a:lnTo>
                <a:close/>
              </a:path>
            </a:pathLst>
          </a:custGeom>
          <a:solidFill>
            <a:srgbClr val="BED2EB"/>
          </a:solidFill>
        </p:spPr>
        <p:txBody>
          <a:bodyPr wrap="square" lIns="0" tIns="0" rIns="0" bIns="0" rtlCol="0">
            <a:noAutofit/>
          </a:bodyPr>
          <a:lstStyle/>
          <a:p>
            <a:endParaRPr/>
          </a:p>
        </p:txBody>
      </p:sp>
      <p:sp>
        <p:nvSpPr>
          <p:cNvPr id="859" name="object 859"/>
          <p:cNvSpPr/>
          <p:nvPr/>
        </p:nvSpPr>
        <p:spPr>
          <a:xfrm>
            <a:off x="461834" y="696174"/>
            <a:ext cx="285" cy="1195"/>
          </a:xfrm>
          <a:custGeom>
            <a:avLst/>
            <a:gdLst/>
            <a:ahLst/>
            <a:cxnLst/>
            <a:rect l="l" t="t" r="r" b="b"/>
            <a:pathLst>
              <a:path w="285" h="1195">
                <a:moveTo>
                  <a:pt x="171" y="493"/>
                </a:moveTo>
                <a:lnTo>
                  <a:pt x="0" y="1025"/>
                </a:lnTo>
                <a:lnTo>
                  <a:pt x="114" y="1195"/>
                </a:lnTo>
                <a:lnTo>
                  <a:pt x="285" y="702"/>
                </a:lnTo>
                <a:lnTo>
                  <a:pt x="227" y="0"/>
                </a:lnTo>
                <a:lnTo>
                  <a:pt x="171" y="493"/>
                </a:lnTo>
                <a:close/>
              </a:path>
            </a:pathLst>
          </a:custGeom>
          <a:solidFill>
            <a:srgbClr val="BED2EB"/>
          </a:solidFill>
        </p:spPr>
        <p:txBody>
          <a:bodyPr wrap="square" lIns="0" tIns="0" rIns="0" bIns="0" rtlCol="0">
            <a:noAutofit/>
          </a:bodyPr>
          <a:lstStyle/>
          <a:p>
            <a:endParaRPr/>
          </a:p>
        </p:txBody>
      </p:sp>
      <p:sp>
        <p:nvSpPr>
          <p:cNvPr id="860" name="object 860"/>
          <p:cNvSpPr/>
          <p:nvPr/>
        </p:nvSpPr>
        <p:spPr>
          <a:xfrm>
            <a:off x="453113" y="696383"/>
            <a:ext cx="16073" cy="13288"/>
          </a:xfrm>
          <a:custGeom>
            <a:avLst/>
            <a:gdLst/>
            <a:ahLst/>
            <a:cxnLst/>
            <a:rect l="l" t="t" r="r" b="b"/>
            <a:pathLst>
              <a:path w="16073" h="13288">
                <a:moveTo>
                  <a:pt x="13906" y="10593"/>
                </a:moveTo>
                <a:lnTo>
                  <a:pt x="14591" y="9985"/>
                </a:lnTo>
                <a:lnTo>
                  <a:pt x="15160" y="9340"/>
                </a:lnTo>
                <a:lnTo>
                  <a:pt x="15559" y="8922"/>
                </a:lnTo>
                <a:lnTo>
                  <a:pt x="16073" y="7669"/>
                </a:lnTo>
                <a:lnTo>
                  <a:pt x="15446" y="8371"/>
                </a:lnTo>
                <a:lnTo>
                  <a:pt x="12768" y="6435"/>
                </a:lnTo>
                <a:lnTo>
                  <a:pt x="10031" y="4765"/>
                </a:lnTo>
                <a:lnTo>
                  <a:pt x="7467" y="3303"/>
                </a:lnTo>
                <a:lnTo>
                  <a:pt x="7922" y="2752"/>
                </a:lnTo>
                <a:lnTo>
                  <a:pt x="8265" y="2221"/>
                </a:lnTo>
                <a:lnTo>
                  <a:pt x="8549" y="1727"/>
                </a:lnTo>
                <a:lnTo>
                  <a:pt x="8377" y="1632"/>
                </a:lnTo>
                <a:lnTo>
                  <a:pt x="8094" y="2107"/>
                </a:lnTo>
                <a:lnTo>
                  <a:pt x="7751" y="2657"/>
                </a:lnTo>
                <a:lnTo>
                  <a:pt x="7296" y="3189"/>
                </a:lnTo>
                <a:lnTo>
                  <a:pt x="5471" y="2221"/>
                </a:lnTo>
                <a:lnTo>
                  <a:pt x="3762" y="1309"/>
                </a:lnTo>
                <a:lnTo>
                  <a:pt x="2108" y="550"/>
                </a:lnTo>
                <a:lnTo>
                  <a:pt x="1482" y="284"/>
                </a:lnTo>
                <a:lnTo>
                  <a:pt x="855" y="0"/>
                </a:lnTo>
                <a:lnTo>
                  <a:pt x="684" y="227"/>
                </a:lnTo>
                <a:lnTo>
                  <a:pt x="1311" y="493"/>
                </a:lnTo>
                <a:lnTo>
                  <a:pt x="1995" y="816"/>
                </a:lnTo>
                <a:lnTo>
                  <a:pt x="3590" y="1575"/>
                </a:lnTo>
                <a:lnTo>
                  <a:pt x="5300" y="2429"/>
                </a:lnTo>
                <a:lnTo>
                  <a:pt x="7066" y="3417"/>
                </a:lnTo>
                <a:lnTo>
                  <a:pt x="6384" y="4100"/>
                </a:lnTo>
                <a:lnTo>
                  <a:pt x="5757" y="4594"/>
                </a:lnTo>
                <a:lnTo>
                  <a:pt x="5357" y="4859"/>
                </a:lnTo>
                <a:lnTo>
                  <a:pt x="4217" y="4062"/>
                </a:lnTo>
                <a:lnTo>
                  <a:pt x="3077" y="3303"/>
                </a:lnTo>
                <a:lnTo>
                  <a:pt x="1995" y="2657"/>
                </a:lnTo>
                <a:lnTo>
                  <a:pt x="968" y="2012"/>
                </a:lnTo>
                <a:lnTo>
                  <a:pt x="0" y="1404"/>
                </a:lnTo>
                <a:lnTo>
                  <a:pt x="741" y="2221"/>
                </a:lnTo>
                <a:lnTo>
                  <a:pt x="1768" y="2923"/>
                </a:lnTo>
                <a:lnTo>
                  <a:pt x="2849" y="3568"/>
                </a:lnTo>
                <a:lnTo>
                  <a:pt x="3933" y="4328"/>
                </a:lnTo>
                <a:lnTo>
                  <a:pt x="5016" y="5087"/>
                </a:lnTo>
                <a:lnTo>
                  <a:pt x="4388" y="5562"/>
                </a:lnTo>
                <a:lnTo>
                  <a:pt x="3705" y="5942"/>
                </a:lnTo>
                <a:lnTo>
                  <a:pt x="2964" y="6321"/>
                </a:lnTo>
                <a:lnTo>
                  <a:pt x="2793" y="6758"/>
                </a:lnTo>
                <a:lnTo>
                  <a:pt x="4845" y="8637"/>
                </a:lnTo>
                <a:lnTo>
                  <a:pt x="6954" y="10858"/>
                </a:lnTo>
                <a:lnTo>
                  <a:pt x="9119" y="13288"/>
                </a:lnTo>
                <a:lnTo>
                  <a:pt x="9517" y="13061"/>
                </a:lnTo>
                <a:lnTo>
                  <a:pt x="7409" y="10593"/>
                </a:lnTo>
                <a:lnTo>
                  <a:pt x="5244" y="8428"/>
                </a:lnTo>
                <a:lnTo>
                  <a:pt x="3192" y="6530"/>
                </a:lnTo>
                <a:lnTo>
                  <a:pt x="3933" y="6169"/>
                </a:lnTo>
                <a:lnTo>
                  <a:pt x="4674" y="5733"/>
                </a:lnTo>
                <a:lnTo>
                  <a:pt x="5300" y="5296"/>
                </a:lnTo>
                <a:lnTo>
                  <a:pt x="7636" y="6967"/>
                </a:lnTo>
                <a:lnTo>
                  <a:pt x="5586" y="5087"/>
                </a:lnTo>
                <a:lnTo>
                  <a:pt x="6156" y="4651"/>
                </a:lnTo>
                <a:lnTo>
                  <a:pt x="6555" y="4271"/>
                </a:lnTo>
                <a:lnTo>
                  <a:pt x="6954" y="3891"/>
                </a:lnTo>
                <a:lnTo>
                  <a:pt x="7296" y="3569"/>
                </a:lnTo>
                <a:lnTo>
                  <a:pt x="9860" y="4973"/>
                </a:lnTo>
                <a:lnTo>
                  <a:pt x="12538" y="6701"/>
                </a:lnTo>
                <a:lnTo>
                  <a:pt x="15217" y="8694"/>
                </a:lnTo>
                <a:lnTo>
                  <a:pt x="14591" y="9454"/>
                </a:lnTo>
                <a:lnTo>
                  <a:pt x="13906" y="10593"/>
                </a:lnTo>
                <a:close/>
              </a:path>
            </a:pathLst>
          </a:custGeom>
          <a:solidFill>
            <a:srgbClr val="BED2EB"/>
          </a:solidFill>
        </p:spPr>
        <p:txBody>
          <a:bodyPr wrap="square" lIns="0" tIns="0" rIns="0" bIns="0" rtlCol="0">
            <a:noAutofit/>
          </a:bodyPr>
          <a:lstStyle/>
          <a:p>
            <a:endParaRPr/>
          </a:p>
        </p:txBody>
      </p:sp>
      <p:sp>
        <p:nvSpPr>
          <p:cNvPr id="861" name="object 861"/>
          <p:cNvSpPr/>
          <p:nvPr/>
        </p:nvSpPr>
        <p:spPr>
          <a:xfrm>
            <a:off x="470383" y="698434"/>
            <a:ext cx="8659" cy="10631"/>
          </a:xfrm>
          <a:custGeom>
            <a:avLst/>
            <a:gdLst/>
            <a:ahLst/>
            <a:cxnLst/>
            <a:rect l="l" t="t" r="r" b="b"/>
            <a:pathLst>
              <a:path w="8659" h="10631">
                <a:moveTo>
                  <a:pt x="0" y="3948"/>
                </a:moveTo>
                <a:lnTo>
                  <a:pt x="2517" y="5790"/>
                </a:lnTo>
                <a:lnTo>
                  <a:pt x="5075" y="7612"/>
                </a:lnTo>
                <a:lnTo>
                  <a:pt x="7532" y="9719"/>
                </a:lnTo>
                <a:lnTo>
                  <a:pt x="7814" y="9985"/>
                </a:lnTo>
                <a:lnTo>
                  <a:pt x="8599" y="10631"/>
                </a:lnTo>
                <a:lnTo>
                  <a:pt x="8659" y="10308"/>
                </a:lnTo>
                <a:lnTo>
                  <a:pt x="8257" y="9985"/>
                </a:lnTo>
                <a:lnTo>
                  <a:pt x="7914" y="9662"/>
                </a:lnTo>
                <a:lnTo>
                  <a:pt x="8317" y="8580"/>
                </a:lnTo>
                <a:lnTo>
                  <a:pt x="8498" y="7517"/>
                </a:lnTo>
                <a:lnTo>
                  <a:pt x="8559" y="6530"/>
                </a:lnTo>
                <a:lnTo>
                  <a:pt x="8438" y="6207"/>
                </a:lnTo>
                <a:lnTo>
                  <a:pt x="8377" y="5828"/>
                </a:lnTo>
                <a:lnTo>
                  <a:pt x="7874" y="5676"/>
                </a:lnTo>
                <a:lnTo>
                  <a:pt x="7532" y="5410"/>
                </a:lnTo>
                <a:lnTo>
                  <a:pt x="7129" y="5144"/>
                </a:lnTo>
                <a:lnTo>
                  <a:pt x="4954" y="3625"/>
                </a:lnTo>
                <a:lnTo>
                  <a:pt x="2738" y="2278"/>
                </a:lnTo>
                <a:lnTo>
                  <a:pt x="503" y="1139"/>
                </a:lnTo>
                <a:lnTo>
                  <a:pt x="503" y="759"/>
                </a:lnTo>
                <a:lnTo>
                  <a:pt x="463" y="379"/>
                </a:lnTo>
                <a:lnTo>
                  <a:pt x="402" y="0"/>
                </a:lnTo>
                <a:lnTo>
                  <a:pt x="463" y="2335"/>
                </a:lnTo>
                <a:lnTo>
                  <a:pt x="503" y="1518"/>
                </a:lnTo>
                <a:lnTo>
                  <a:pt x="2678" y="2600"/>
                </a:lnTo>
                <a:lnTo>
                  <a:pt x="4793" y="3891"/>
                </a:lnTo>
                <a:lnTo>
                  <a:pt x="6887" y="5353"/>
                </a:lnTo>
                <a:lnTo>
                  <a:pt x="7350" y="5676"/>
                </a:lnTo>
                <a:lnTo>
                  <a:pt x="7814" y="5998"/>
                </a:lnTo>
                <a:lnTo>
                  <a:pt x="8257" y="6321"/>
                </a:lnTo>
                <a:lnTo>
                  <a:pt x="8216" y="7289"/>
                </a:lnTo>
                <a:lnTo>
                  <a:pt x="8035" y="8371"/>
                </a:lnTo>
                <a:lnTo>
                  <a:pt x="7632" y="9397"/>
                </a:lnTo>
                <a:lnTo>
                  <a:pt x="5195" y="7346"/>
                </a:lnTo>
                <a:lnTo>
                  <a:pt x="2557" y="5505"/>
                </a:lnTo>
                <a:lnTo>
                  <a:pt x="0" y="3948"/>
                </a:lnTo>
                <a:close/>
              </a:path>
            </a:pathLst>
          </a:custGeom>
          <a:solidFill>
            <a:srgbClr val="BED2EB"/>
          </a:solidFill>
        </p:spPr>
        <p:txBody>
          <a:bodyPr wrap="square" lIns="0" tIns="0" rIns="0" bIns="0" rtlCol="0">
            <a:noAutofit/>
          </a:bodyPr>
          <a:lstStyle/>
          <a:p>
            <a:endParaRPr/>
          </a:p>
        </p:txBody>
      </p:sp>
      <p:sp>
        <p:nvSpPr>
          <p:cNvPr id="862" name="object 862"/>
          <p:cNvSpPr/>
          <p:nvPr/>
        </p:nvSpPr>
        <p:spPr>
          <a:xfrm>
            <a:off x="441602" y="692245"/>
            <a:ext cx="8833" cy="5923"/>
          </a:xfrm>
          <a:custGeom>
            <a:avLst/>
            <a:gdLst/>
            <a:ahLst/>
            <a:cxnLst/>
            <a:rect l="l" t="t" r="r" b="b"/>
            <a:pathLst>
              <a:path w="8833" h="5923">
                <a:moveTo>
                  <a:pt x="0" y="0"/>
                </a:moveTo>
                <a:lnTo>
                  <a:pt x="968" y="645"/>
                </a:lnTo>
                <a:lnTo>
                  <a:pt x="4160" y="2524"/>
                </a:lnTo>
                <a:lnTo>
                  <a:pt x="8490" y="5923"/>
                </a:lnTo>
                <a:lnTo>
                  <a:pt x="8833" y="5771"/>
                </a:lnTo>
                <a:lnTo>
                  <a:pt x="4444" y="2410"/>
                </a:lnTo>
                <a:lnTo>
                  <a:pt x="1196" y="588"/>
                </a:lnTo>
                <a:lnTo>
                  <a:pt x="0" y="0"/>
                </a:lnTo>
                <a:close/>
              </a:path>
            </a:pathLst>
          </a:custGeom>
          <a:solidFill>
            <a:srgbClr val="BED2EB"/>
          </a:solidFill>
        </p:spPr>
        <p:txBody>
          <a:bodyPr wrap="square" lIns="0" tIns="0" rIns="0" bIns="0" rtlCol="0">
            <a:noAutofit/>
          </a:bodyPr>
          <a:lstStyle/>
          <a:p>
            <a:endParaRPr/>
          </a:p>
        </p:txBody>
      </p:sp>
      <p:sp>
        <p:nvSpPr>
          <p:cNvPr id="863" name="object 863"/>
          <p:cNvSpPr/>
          <p:nvPr/>
        </p:nvSpPr>
        <p:spPr>
          <a:xfrm>
            <a:off x="438466" y="706046"/>
            <a:ext cx="912" cy="8316"/>
          </a:xfrm>
          <a:custGeom>
            <a:avLst/>
            <a:gdLst/>
            <a:ahLst/>
            <a:cxnLst/>
            <a:rect l="l" t="t" r="r" b="b"/>
            <a:pathLst>
              <a:path w="912" h="8316">
                <a:moveTo>
                  <a:pt x="626" y="2373"/>
                </a:moveTo>
                <a:lnTo>
                  <a:pt x="398" y="0"/>
                </a:lnTo>
                <a:lnTo>
                  <a:pt x="56" y="2373"/>
                </a:lnTo>
                <a:lnTo>
                  <a:pt x="0" y="8261"/>
                </a:lnTo>
                <a:lnTo>
                  <a:pt x="626" y="8316"/>
                </a:lnTo>
                <a:lnTo>
                  <a:pt x="912" y="7884"/>
                </a:lnTo>
                <a:lnTo>
                  <a:pt x="342" y="7830"/>
                </a:lnTo>
                <a:lnTo>
                  <a:pt x="56" y="7830"/>
                </a:lnTo>
                <a:lnTo>
                  <a:pt x="342" y="5030"/>
                </a:lnTo>
                <a:lnTo>
                  <a:pt x="626" y="2373"/>
                </a:lnTo>
                <a:close/>
              </a:path>
            </a:pathLst>
          </a:custGeom>
          <a:solidFill>
            <a:srgbClr val="BED2EB"/>
          </a:solidFill>
        </p:spPr>
        <p:txBody>
          <a:bodyPr wrap="square" lIns="0" tIns="0" rIns="0" bIns="0" rtlCol="0">
            <a:noAutofit/>
          </a:bodyPr>
          <a:lstStyle/>
          <a:p>
            <a:endParaRPr/>
          </a:p>
        </p:txBody>
      </p:sp>
      <p:sp>
        <p:nvSpPr>
          <p:cNvPr id="864" name="object 864"/>
          <p:cNvSpPr/>
          <p:nvPr/>
        </p:nvSpPr>
        <p:spPr>
          <a:xfrm>
            <a:off x="430602" y="713769"/>
            <a:ext cx="2336" cy="8311"/>
          </a:xfrm>
          <a:custGeom>
            <a:avLst/>
            <a:gdLst/>
            <a:ahLst/>
            <a:cxnLst/>
            <a:rect l="l" t="t" r="r" b="b"/>
            <a:pathLst>
              <a:path w="2336" h="8311">
                <a:moveTo>
                  <a:pt x="2336" y="55"/>
                </a:moveTo>
                <a:lnTo>
                  <a:pt x="1709" y="0"/>
                </a:lnTo>
                <a:lnTo>
                  <a:pt x="912" y="2536"/>
                </a:lnTo>
                <a:lnTo>
                  <a:pt x="112" y="5342"/>
                </a:lnTo>
                <a:lnTo>
                  <a:pt x="0" y="8311"/>
                </a:lnTo>
                <a:lnTo>
                  <a:pt x="741" y="5397"/>
                </a:lnTo>
                <a:lnTo>
                  <a:pt x="1538" y="2644"/>
                </a:lnTo>
                <a:lnTo>
                  <a:pt x="2336" y="55"/>
                </a:lnTo>
                <a:close/>
              </a:path>
            </a:pathLst>
          </a:custGeom>
          <a:solidFill>
            <a:srgbClr val="BED2EB"/>
          </a:solidFill>
        </p:spPr>
        <p:txBody>
          <a:bodyPr wrap="square" lIns="0" tIns="0" rIns="0" bIns="0" rtlCol="0">
            <a:noAutofit/>
          </a:bodyPr>
          <a:lstStyle/>
          <a:p>
            <a:endParaRPr/>
          </a:p>
        </p:txBody>
      </p:sp>
      <p:sp>
        <p:nvSpPr>
          <p:cNvPr id="865" name="object 865"/>
          <p:cNvSpPr/>
          <p:nvPr/>
        </p:nvSpPr>
        <p:spPr>
          <a:xfrm>
            <a:off x="428892" y="701357"/>
            <a:ext cx="1822" cy="2543"/>
          </a:xfrm>
          <a:custGeom>
            <a:avLst/>
            <a:gdLst/>
            <a:ahLst/>
            <a:cxnLst/>
            <a:rect l="l" t="t" r="r" b="b"/>
            <a:pathLst>
              <a:path w="1822" h="2543">
                <a:moveTo>
                  <a:pt x="511" y="1461"/>
                </a:moveTo>
                <a:lnTo>
                  <a:pt x="0" y="2050"/>
                </a:lnTo>
                <a:lnTo>
                  <a:pt x="171" y="2543"/>
                </a:lnTo>
                <a:lnTo>
                  <a:pt x="626" y="1993"/>
                </a:lnTo>
                <a:lnTo>
                  <a:pt x="1822" y="0"/>
                </a:lnTo>
                <a:lnTo>
                  <a:pt x="511" y="1461"/>
                </a:lnTo>
                <a:close/>
              </a:path>
            </a:pathLst>
          </a:custGeom>
          <a:solidFill>
            <a:srgbClr val="BED2EB"/>
          </a:solidFill>
        </p:spPr>
        <p:txBody>
          <a:bodyPr wrap="square" lIns="0" tIns="0" rIns="0" bIns="0" rtlCol="0">
            <a:noAutofit/>
          </a:bodyPr>
          <a:lstStyle/>
          <a:p>
            <a:endParaRPr/>
          </a:p>
        </p:txBody>
      </p:sp>
      <p:sp>
        <p:nvSpPr>
          <p:cNvPr id="866" name="object 866"/>
          <p:cNvSpPr/>
          <p:nvPr/>
        </p:nvSpPr>
        <p:spPr>
          <a:xfrm>
            <a:off x="429860" y="689435"/>
            <a:ext cx="741" cy="759"/>
          </a:xfrm>
          <a:custGeom>
            <a:avLst/>
            <a:gdLst/>
            <a:ahLst/>
            <a:cxnLst/>
            <a:rect l="l" t="t" r="r" b="b"/>
            <a:pathLst>
              <a:path w="741" h="759">
                <a:moveTo>
                  <a:pt x="398" y="417"/>
                </a:moveTo>
                <a:lnTo>
                  <a:pt x="0" y="759"/>
                </a:lnTo>
                <a:lnTo>
                  <a:pt x="227" y="759"/>
                </a:lnTo>
                <a:lnTo>
                  <a:pt x="741" y="417"/>
                </a:lnTo>
                <a:lnTo>
                  <a:pt x="569" y="0"/>
                </a:lnTo>
                <a:lnTo>
                  <a:pt x="398" y="417"/>
                </a:lnTo>
                <a:close/>
              </a:path>
            </a:pathLst>
          </a:custGeom>
          <a:solidFill>
            <a:srgbClr val="BED2EB"/>
          </a:solidFill>
        </p:spPr>
        <p:txBody>
          <a:bodyPr wrap="square" lIns="0" tIns="0" rIns="0" bIns="0" rtlCol="0">
            <a:noAutofit/>
          </a:bodyPr>
          <a:lstStyle/>
          <a:p>
            <a:endParaRPr/>
          </a:p>
        </p:txBody>
      </p:sp>
      <p:sp>
        <p:nvSpPr>
          <p:cNvPr id="867" name="object 867"/>
          <p:cNvSpPr/>
          <p:nvPr/>
        </p:nvSpPr>
        <p:spPr>
          <a:xfrm>
            <a:off x="416125" y="701186"/>
            <a:ext cx="7409" cy="5941"/>
          </a:xfrm>
          <a:custGeom>
            <a:avLst/>
            <a:gdLst/>
            <a:ahLst/>
            <a:cxnLst/>
            <a:rect l="l" t="t" r="r" b="b"/>
            <a:pathLst>
              <a:path w="7409" h="5941">
                <a:moveTo>
                  <a:pt x="7409" y="227"/>
                </a:moveTo>
                <a:lnTo>
                  <a:pt x="7123" y="0"/>
                </a:lnTo>
                <a:lnTo>
                  <a:pt x="4728" y="1632"/>
                </a:lnTo>
                <a:lnTo>
                  <a:pt x="2221" y="3512"/>
                </a:lnTo>
                <a:lnTo>
                  <a:pt x="0" y="5941"/>
                </a:lnTo>
                <a:lnTo>
                  <a:pt x="2507" y="3777"/>
                </a:lnTo>
                <a:lnTo>
                  <a:pt x="5014" y="1841"/>
                </a:lnTo>
                <a:lnTo>
                  <a:pt x="7409" y="227"/>
                </a:lnTo>
                <a:close/>
              </a:path>
            </a:pathLst>
          </a:custGeom>
          <a:solidFill>
            <a:srgbClr val="BED2EB"/>
          </a:solidFill>
        </p:spPr>
        <p:txBody>
          <a:bodyPr wrap="square" lIns="0" tIns="0" rIns="0" bIns="0" rtlCol="0">
            <a:noAutofit/>
          </a:bodyPr>
          <a:lstStyle/>
          <a:p>
            <a:endParaRPr/>
          </a:p>
        </p:txBody>
      </p:sp>
      <p:sp>
        <p:nvSpPr>
          <p:cNvPr id="868" name="object 868"/>
          <p:cNvSpPr/>
          <p:nvPr/>
        </p:nvSpPr>
        <p:spPr>
          <a:xfrm>
            <a:off x="409171" y="707185"/>
            <a:ext cx="6668" cy="6853"/>
          </a:xfrm>
          <a:custGeom>
            <a:avLst/>
            <a:gdLst/>
            <a:ahLst/>
            <a:cxnLst/>
            <a:rect l="l" t="t" r="r" b="b"/>
            <a:pathLst>
              <a:path w="6668" h="6853">
                <a:moveTo>
                  <a:pt x="6668" y="208"/>
                </a:moveTo>
                <a:lnTo>
                  <a:pt x="6325" y="0"/>
                </a:lnTo>
                <a:lnTo>
                  <a:pt x="4046" y="1936"/>
                </a:lnTo>
                <a:lnTo>
                  <a:pt x="1824" y="4157"/>
                </a:lnTo>
                <a:lnTo>
                  <a:pt x="0" y="6853"/>
                </a:lnTo>
                <a:lnTo>
                  <a:pt x="2164" y="4423"/>
                </a:lnTo>
                <a:lnTo>
                  <a:pt x="4388" y="2221"/>
                </a:lnTo>
                <a:lnTo>
                  <a:pt x="6668" y="208"/>
                </a:lnTo>
                <a:close/>
              </a:path>
            </a:pathLst>
          </a:custGeom>
          <a:solidFill>
            <a:srgbClr val="BED2EB"/>
          </a:solidFill>
        </p:spPr>
        <p:txBody>
          <a:bodyPr wrap="square" lIns="0" tIns="0" rIns="0" bIns="0" rtlCol="0">
            <a:noAutofit/>
          </a:bodyPr>
          <a:lstStyle/>
          <a:p>
            <a:endParaRPr/>
          </a:p>
        </p:txBody>
      </p:sp>
      <p:sp>
        <p:nvSpPr>
          <p:cNvPr id="869" name="object 869"/>
          <p:cNvSpPr/>
          <p:nvPr/>
        </p:nvSpPr>
        <p:spPr>
          <a:xfrm>
            <a:off x="413560" y="702762"/>
            <a:ext cx="18580" cy="25415"/>
          </a:xfrm>
          <a:custGeom>
            <a:avLst/>
            <a:gdLst/>
            <a:ahLst/>
            <a:cxnLst/>
            <a:rect l="l" t="t" r="r" b="b"/>
            <a:pathLst>
              <a:path w="18580" h="25415">
                <a:moveTo>
                  <a:pt x="12766" y="0"/>
                </a:moveTo>
                <a:lnTo>
                  <a:pt x="13223" y="531"/>
                </a:lnTo>
                <a:lnTo>
                  <a:pt x="14021" y="911"/>
                </a:lnTo>
                <a:lnTo>
                  <a:pt x="14818" y="1233"/>
                </a:lnTo>
                <a:lnTo>
                  <a:pt x="13108" y="3227"/>
                </a:lnTo>
                <a:lnTo>
                  <a:pt x="11284" y="5562"/>
                </a:lnTo>
                <a:lnTo>
                  <a:pt x="9745" y="8694"/>
                </a:lnTo>
                <a:lnTo>
                  <a:pt x="11056" y="9169"/>
                </a:lnTo>
                <a:lnTo>
                  <a:pt x="12424" y="9605"/>
                </a:lnTo>
                <a:lnTo>
                  <a:pt x="13793" y="9981"/>
                </a:lnTo>
                <a:lnTo>
                  <a:pt x="12538" y="12464"/>
                </a:lnTo>
                <a:lnTo>
                  <a:pt x="11284" y="15109"/>
                </a:lnTo>
                <a:lnTo>
                  <a:pt x="10087" y="17968"/>
                </a:lnTo>
                <a:lnTo>
                  <a:pt x="8321" y="17482"/>
                </a:lnTo>
                <a:lnTo>
                  <a:pt x="6611" y="16943"/>
                </a:lnTo>
                <a:lnTo>
                  <a:pt x="4958" y="16349"/>
                </a:lnTo>
                <a:lnTo>
                  <a:pt x="5927" y="13381"/>
                </a:lnTo>
                <a:lnTo>
                  <a:pt x="4388" y="16134"/>
                </a:lnTo>
                <a:lnTo>
                  <a:pt x="3874" y="15918"/>
                </a:lnTo>
                <a:lnTo>
                  <a:pt x="3590" y="15809"/>
                </a:lnTo>
                <a:lnTo>
                  <a:pt x="2336" y="15323"/>
                </a:lnTo>
                <a:lnTo>
                  <a:pt x="1139" y="14731"/>
                </a:lnTo>
                <a:lnTo>
                  <a:pt x="0" y="14137"/>
                </a:lnTo>
                <a:lnTo>
                  <a:pt x="912" y="15162"/>
                </a:lnTo>
                <a:lnTo>
                  <a:pt x="2108" y="15756"/>
                </a:lnTo>
                <a:lnTo>
                  <a:pt x="3419" y="16295"/>
                </a:lnTo>
                <a:lnTo>
                  <a:pt x="3874" y="16457"/>
                </a:lnTo>
                <a:lnTo>
                  <a:pt x="4160" y="16565"/>
                </a:lnTo>
                <a:lnTo>
                  <a:pt x="3077" y="18454"/>
                </a:lnTo>
                <a:lnTo>
                  <a:pt x="2052" y="20451"/>
                </a:lnTo>
                <a:lnTo>
                  <a:pt x="1139" y="22501"/>
                </a:lnTo>
                <a:lnTo>
                  <a:pt x="1653" y="22826"/>
                </a:lnTo>
                <a:lnTo>
                  <a:pt x="2622" y="20721"/>
                </a:lnTo>
                <a:lnTo>
                  <a:pt x="3647" y="18723"/>
                </a:lnTo>
                <a:lnTo>
                  <a:pt x="4730" y="16781"/>
                </a:lnTo>
                <a:lnTo>
                  <a:pt x="6384" y="17429"/>
                </a:lnTo>
                <a:lnTo>
                  <a:pt x="8094" y="17968"/>
                </a:lnTo>
                <a:lnTo>
                  <a:pt x="9860" y="18454"/>
                </a:lnTo>
                <a:lnTo>
                  <a:pt x="9004" y="20612"/>
                </a:lnTo>
                <a:lnTo>
                  <a:pt x="8094" y="22879"/>
                </a:lnTo>
                <a:lnTo>
                  <a:pt x="7294" y="25199"/>
                </a:lnTo>
                <a:lnTo>
                  <a:pt x="7922" y="25415"/>
                </a:lnTo>
                <a:lnTo>
                  <a:pt x="8720" y="23040"/>
                </a:lnTo>
                <a:lnTo>
                  <a:pt x="9574" y="20774"/>
                </a:lnTo>
                <a:lnTo>
                  <a:pt x="10486" y="18562"/>
                </a:lnTo>
                <a:lnTo>
                  <a:pt x="12367" y="19048"/>
                </a:lnTo>
                <a:lnTo>
                  <a:pt x="14305" y="19426"/>
                </a:lnTo>
                <a:lnTo>
                  <a:pt x="16300" y="19749"/>
                </a:lnTo>
                <a:lnTo>
                  <a:pt x="16413" y="19263"/>
                </a:lnTo>
                <a:lnTo>
                  <a:pt x="14419" y="18940"/>
                </a:lnTo>
                <a:lnTo>
                  <a:pt x="12538" y="18562"/>
                </a:lnTo>
                <a:lnTo>
                  <a:pt x="10657" y="18076"/>
                </a:lnTo>
                <a:lnTo>
                  <a:pt x="11854" y="15270"/>
                </a:lnTo>
                <a:lnTo>
                  <a:pt x="13108" y="12571"/>
                </a:lnTo>
                <a:lnTo>
                  <a:pt x="14363" y="10090"/>
                </a:lnTo>
                <a:lnTo>
                  <a:pt x="15787" y="10467"/>
                </a:lnTo>
                <a:lnTo>
                  <a:pt x="14534" y="9712"/>
                </a:lnTo>
                <a:lnTo>
                  <a:pt x="15902" y="7005"/>
                </a:lnTo>
                <a:lnTo>
                  <a:pt x="17269" y="4537"/>
                </a:lnTo>
                <a:lnTo>
                  <a:pt x="18580" y="2373"/>
                </a:lnTo>
                <a:lnTo>
                  <a:pt x="18123" y="2259"/>
                </a:lnTo>
                <a:lnTo>
                  <a:pt x="16814" y="4423"/>
                </a:lnTo>
                <a:lnTo>
                  <a:pt x="15388" y="6910"/>
                </a:lnTo>
                <a:lnTo>
                  <a:pt x="14021" y="9548"/>
                </a:lnTo>
                <a:lnTo>
                  <a:pt x="12653" y="9226"/>
                </a:lnTo>
                <a:lnTo>
                  <a:pt x="11284" y="8789"/>
                </a:lnTo>
                <a:lnTo>
                  <a:pt x="9975" y="8314"/>
                </a:lnTo>
                <a:lnTo>
                  <a:pt x="11797" y="5771"/>
                </a:lnTo>
                <a:lnTo>
                  <a:pt x="13563" y="3455"/>
                </a:lnTo>
                <a:lnTo>
                  <a:pt x="15273" y="1404"/>
                </a:lnTo>
                <a:lnTo>
                  <a:pt x="15046" y="968"/>
                </a:lnTo>
                <a:lnTo>
                  <a:pt x="14248" y="645"/>
                </a:lnTo>
                <a:lnTo>
                  <a:pt x="13451" y="322"/>
                </a:lnTo>
                <a:lnTo>
                  <a:pt x="12766" y="0"/>
                </a:lnTo>
                <a:close/>
              </a:path>
            </a:pathLst>
          </a:custGeom>
          <a:solidFill>
            <a:srgbClr val="BED2EB"/>
          </a:solidFill>
        </p:spPr>
        <p:txBody>
          <a:bodyPr wrap="square" lIns="0" tIns="0" rIns="0" bIns="0" rtlCol="0">
            <a:noAutofit/>
          </a:bodyPr>
          <a:lstStyle/>
          <a:p>
            <a:endParaRPr/>
          </a:p>
        </p:txBody>
      </p:sp>
      <p:sp>
        <p:nvSpPr>
          <p:cNvPr id="870" name="object 870"/>
          <p:cNvSpPr/>
          <p:nvPr/>
        </p:nvSpPr>
        <p:spPr>
          <a:xfrm>
            <a:off x="406150" y="692833"/>
            <a:ext cx="28668" cy="18186"/>
          </a:xfrm>
          <a:custGeom>
            <a:avLst/>
            <a:gdLst/>
            <a:ahLst/>
            <a:cxnLst/>
            <a:rect l="l" t="t" r="r" b="b"/>
            <a:pathLst>
              <a:path w="28668" h="18186">
                <a:moveTo>
                  <a:pt x="15958" y="7384"/>
                </a:moveTo>
                <a:lnTo>
                  <a:pt x="15559" y="6587"/>
                </a:lnTo>
                <a:lnTo>
                  <a:pt x="15160" y="6036"/>
                </a:lnTo>
                <a:lnTo>
                  <a:pt x="14818" y="5505"/>
                </a:lnTo>
                <a:lnTo>
                  <a:pt x="14591" y="5011"/>
                </a:lnTo>
                <a:lnTo>
                  <a:pt x="16528" y="4214"/>
                </a:lnTo>
                <a:lnTo>
                  <a:pt x="18409" y="3512"/>
                </a:lnTo>
                <a:lnTo>
                  <a:pt x="20119" y="2904"/>
                </a:lnTo>
                <a:lnTo>
                  <a:pt x="20804" y="2638"/>
                </a:lnTo>
                <a:lnTo>
                  <a:pt x="21486" y="2429"/>
                </a:lnTo>
                <a:lnTo>
                  <a:pt x="22171" y="2202"/>
                </a:lnTo>
                <a:lnTo>
                  <a:pt x="22455" y="2847"/>
                </a:lnTo>
                <a:lnTo>
                  <a:pt x="22741" y="3189"/>
                </a:lnTo>
                <a:lnTo>
                  <a:pt x="22171" y="3398"/>
                </a:lnTo>
                <a:lnTo>
                  <a:pt x="21657" y="3606"/>
                </a:lnTo>
                <a:lnTo>
                  <a:pt x="21087" y="3891"/>
                </a:lnTo>
                <a:lnTo>
                  <a:pt x="19378" y="4632"/>
                </a:lnTo>
                <a:lnTo>
                  <a:pt x="17497" y="5505"/>
                </a:lnTo>
                <a:lnTo>
                  <a:pt x="15787" y="6796"/>
                </a:lnTo>
                <a:lnTo>
                  <a:pt x="17668" y="5771"/>
                </a:lnTo>
                <a:lnTo>
                  <a:pt x="19492" y="4859"/>
                </a:lnTo>
                <a:lnTo>
                  <a:pt x="21202" y="4100"/>
                </a:lnTo>
                <a:lnTo>
                  <a:pt x="21772" y="3834"/>
                </a:lnTo>
                <a:lnTo>
                  <a:pt x="22342" y="3606"/>
                </a:lnTo>
                <a:lnTo>
                  <a:pt x="22854" y="3398"/>
                </a:lnTo>
                <a:lnTo>
                  <a:pt x="22854" y="3132"/>
                </a:lnTo>
                <a:lnTo>
                  <a:pt x="22455" y="2486"/>
                </a:lnTo>
                <a:lnTo>
                  <a:pt x="22284" y="2202"/>
                </a:lnTo>
                <a:lnTo>
                  <a:pt x="28668" y="0"/>
                </a:lnTo>
                <a:lnTo>
                  <a:pt x="22227" y="1993"/>
                </a:lnTo>
                <a:lnTo>
                  <a:pt x="22056" y="1613"/>
                </a:lnTo>
                <a:lnTo>
                  <a:pt x="21943" y="1082"/>
                </a:lnTo>
                <a:lnTo>
                  <a:pt x="21943" y="1613"/>
                </a:lnTo>
                <a:lnTo>
                  <a:pt x="22113" y="2050"/>
                </a:lnTo>
                <a:lnTo>
                  <a:pt x="21430" y="2259"/>
                </a:lnTo>
                <a:lnTo>
                  <a:pt x="20745" y="2486"/>
                </a:lnTo>
                <a:lnTo>
                  <a:pt x="20004" y="2695"/>
                </a:lnTo>
                <a:lnTo>
                  <a:pt x="18294" y="3284"/>
                </a:lnTo>
                <a:lnTo>
                  <a:pt x="16472" y="3986"/>
                </a:lnTo>
                <a:lnTo>
                  <a:pt x="14534" y="4802"/>
                </a:lnTo>
                <a:lnTo>
                  <a:pt x="14248" y="4157"/>
                </a:lnTo>
                <a:lnTo>
                  <a:pt x="14077" y="3606"/>
                </a:lnTo>
                <a:lnTo>
                  <a:pt x="14021" y="3227"/>
                </a:lnTo>
                <a:lnTo>
                  <a:pt x="14021" y="3606"/>
                </a:lnTo>
                <a:lnTo>
                  <a:pt x="14077" y="4214"/>
                </a:lnTo>
                <a:lnTo>
                  <a:pt x="14363" y="4859"/>
                </a:lnTo>
                <a:lnTo>
                  <a:pt x="11684" y="5979"/>
                </a:lnTo>
                <a:lnTo>
                  <a:pt x="8835" y="7384"/>
                </a:lnTo>
                <a:lnTo>
                  <a:pt x="5985" y="9055"/>
                </a:lnTo>
                <a:lnTo>
                  <a:pt x="5699" y="8314"/>
                </a:lnTo>
                <a:lnTo>
                  <a:pt x="5643" y="7498"/>
                </a:lnTo>
                <a:lnTo>
                  <a:pt x="5643" y="9283"/>
                </a:lnTo>
                <a:lnTo>
                  <a:pt x="3192" y="11105"/>
                </a:lnTo>
                <a:lnTo>
                  <a:pt x="5755" y="9548"/>
                </a:lnTo>
                <a:lnTo>
                  <a:pt x="5927" y="10042"/>
                </a:lnTo>
                <a:lnTo>
                  <a:pt x="6213" y="10687"/>
                </a:lnTo>
                <a:lnTo>
                  <a:pt x="6611" y="11276"/>
                </a:lnTo>
                <a:lnTo>
                  <a:pt x="7010" y="11864"/>
                </a:lnTo>
                <a:lnTo>
                  <a:pt x="4559" y="13649"/>
                </a:lnTo>
                <a:lnTo>
                  <a:pt x="2108" y="15642"/>
                </a:lnTo>
                <a:lnTo>
                  <a:pt x="0" y="18186"/>
                </a:lnTo>
                <a:lnTo>
                  <a:pt x="2336" y="15908"/>
                </a:lnTo>
                <a:lnTo>
                  <a:pt x="4787" y="13915"/>
                </a:lnTo>
                <a:lnTo>
                  <a:pt x="7238" y="12130"/>
                </a:lnTo>
                <a:lnTo>
                  <a:pt x="7808" y="12947"/>
                </a:lnTo>
                <a:lnTo>
                  <a:pt x="7352" y="11656"/>
                </a:lnTo>
                <a:lnTo>
                  <a:pt x="6954" y="11105"/>
                </a:lnTo>
                <a:lnTo>
                  <a:pt x="6555" y="10517"/>
                </a:lnTo>
                <a:lnTo>
                  <a:pt x="6325" y="9928"/>
                </a:lnTo>
                <a:lnTo>
                  <a:pt x="6154" y="9548"/>
                </a:lnTo>
                <a:lnTo>
                  <a:pt x="6098" y="9378"/>
                </a:lnTo>
                <a:lnTo>
                  <a:pt x="8947" y="7650"/>
                </a:lnTo>
                <a:lnTo>
                  <a:pt x="11797" y="6264"/>
                </a:lnTo>
                <a:lnTo>
                  <a:pt x="14476" y="5125"/>
                </a:lnTo>
                <a:lnTo>
                  <a:pt x="14647" y="5562"/>
                </a:lnTo>
                <a:lnTo>
                  <a:pt x="14989" y="6093"/>
                </a:lnTo>
                <a:lnTo>
                  <a:pt x="15388" y="6625"/>
                </a:lnTo>
                <a:lnTo>
                  <a:pt x="12766" y="8030"/>
                </a:lnTo>
                <a:lnTo>
                  <a:pt x="10087" y="9719"/>
                </a:lnTo>
                <a:lnTo>
                  <a:pt x="7524" y="11921"/>
                </a:lnTo>
                <a:lnTo>
                  <a:pt x="10259" y="9985"/>
                </a:lnTo>
                <a:lnTo>
                  <a:pt x="12993" y="8314"/>
                </a:lnTo>
                <a:lnTo>
                  <a:pt x="15559" y="6910"/>
                </a:lnTo>
                <a:lnTo>
                  <a:pt x="15958" y="7384"/>
                </a:lnTo>
                <a:close/>
              </a:path>
            </a:pathLst>
          </a:custGeom>
          <a:solidFill>
            <a:srgbClr val="BED2EB"/>
          </a:solidFill>
        </p:spPr>
        <p:txBody>
          <a:bodyPr wrap="square" lIns="0" tIns="0" rIns="0" bIns="0" rtlCol="0">
            <a:noAutofit/>
          </a:bodyPr>
          <a:lstStyle/>
          <a:p>
            <a:endParaRPr/>
          </a:p>
        </p:txBody>
      </p:sp>
      <p:sp>
        <p:nvSpPr>
          <p:cNvPr id="871" name="object 871"/>
          <p:cNvSpPr/>
          <p:nvPr/>
        </p:nvSpPr>
        <p:spPr>
          <a:xfrm>
            <a:off x="441829" y="690289"/>
            <a:ext cx="10772" cy="1575"/>
          </a:xfrm>
          <a:custGeom>
            <a:avLst/>
            <a:gdLst/>
            <a:ahLst/>
            <a:cxnLst/>
            <a:rect l="l" t="t" r="r" b="b"/>
            <a:pathLst>
              <a:path w="10772" h="1575">
                <a:moveTo>
                  <a:pt x="0" y="1518"/>
                </a:moveTo>
                <a:lnTo>
                  <a:pt x="4615" y="379"/>
                </a:lnTo>
                <a:lnTo>
                  <a:pt x="10772" y="227"/>
                </a:lnTo>
                <a:lnTo>
                  <a:pt x="10486" y="0"/>
                </a:lnTo>
                <a:lnTo>
                  <a:pt x="5471" y="170"/>
                </a:lnTo>
                <a:lnTo>
                  <a:pt x="1538" y="1082"/>
                </a:lnTo>
                <a:lnTo>
                  <a:pt x="0" y="1518"/>
                </a:lnTo>
                <a:close/>
              </a:path>
            </a:pathLst>
          </a:custGeom>
          <a:solidFill>
            <a:srgbClr val="BED2EB"/>
          </a:solidFill>
        </p:spPr>
        <p:txBody>
          <a:bodyPr wrap="square" lIns="0" tIns="0" rIns="0" bIns="0" rtlCol="0">
            <a:noAutofit/>
          </a:bodyPr>
          <a:lstStyle/>
          <a:p>
            <a:endParaRPr/>
          </a:p>
        </p:txBody>
      </p:sp>
      <p:sp>
        <p:nvSpPr>
          <p:cNvPr id="872" name="object 872"/>
          <p:cNvSpPr/>
          <p:nvPr/>
        </p:nvSpPr>
        <p:spPr>
          <a:xfrm>
            <a:off x="441431" y="688619"/>
            <a:ext cx="7580" cy="3246"/>
          </a:xfrm>
          <a:custGeom>
            <a:avLst/>
            <a:gdLst/>
            <a:ahLst/>
            <a:cxnLst/>
            <a:rect l="l" t="t" r="r" b="b"/>
            <a:pathLst>
              <a:path w="7580" h="3246">
                <a:moveTo>
                  <a:pt x="0" y="3246"/>
                </a:moveTo>
                <a:lnTo>
                  <a:pt x="283" y="3132"/>
                </a:lnTo>
                <a:lnTo>
                  <a:pt x="1367" y="2600"/>
                </a:lnTo>
                <a:lnTo>
                  <a:pt x="4046" y="1290"/>
                </a:lnTo>
                <a:lnTo>
                  <a:pt x="7409" y="265"/>
                </a:lnTo>
                <a:lnTo>
                  <a:pt x="7580" y="0"/>
                </a:lnTo>
                <a:lnTo>
                  <a:pt x="7350" y="56"/>
                </a:lnTo>
                <a:lnTo>
                  <a:pt x="3647" y="1139"/>
                </a:lnTo>
                <a:lnTo>
                  <a:pt x="853" y="2695"/>
                </a:lnTo>
                <a:lnTo>
                  <a:pt x="0" y="3246"/>
                </a:lnTo>
                <a:close/>
              </a:path>
            </a:pathLst>
          </a:custGeom>
          <a:solidFill>
            <a:srgbClr val="BED2EB"/>
          </a:solidFill>
        </p:spPr>
        <p:txBody>
          <a:bodyPr wrap="square" lIns="0" tIns="0" rIns="0" bIns="0" rtlCol="0">
            <a:noAutofit/>
          </a:bodyPr>
          <a:lstStyle/>
          <a:p>
            <a:endParaRPr/>
          </a:p>
        </p:txBody>
      </p:sp>
      <p:sp>
        <p:nvSpPr>
          <p:cNvPr id="873" name="object 873"/>
          <p:cNvSpPr/>
          <p:nvPr/>
        </p:nvSpPr>
        <p:spPr>
          <a:xfrm>
            <a:off x="425357" y="688087"/>
            <a:ext cx="24507" cy="25842"/>
          </a:xfrm>
          <a:custGeom>
            <a:avLst/>
            <a:gdLst/>
            <a:ahLst/>
            <a:cxnLst/>
            <a:rect l="l" t="t" r="r" b="b"/>
            <a:pathLst>
              <a:path w="24507" h="25842">
                <a:moveTo>
                  <a:pt x="19265" y="11865"/>
                </a:moveTo>
                <a:lnTo>
                  <a:pt x="19835" y="11808"/>
                </a:lnTo>
                <a:lnTo>
                  <a:pt x="20405" y="11713"/>
                </a:lnTo>
                <a:lnTo>
                  <a:pt x="20975" y="11599"/>
                </a:lnTo>
                <a:lnTo>
                  <a:pt x="21943" y="13098"/>
                </a:lnTo>
                <a:lnTo>
                  <a:pt x="22969" y="14883"/>
                </a:lnTo>
                <a:lnTo>
                  <a:pt x="24052" y="16838"/>
                </a:lnTo>
                <a:lnTo>
                  <a:pt x="24507" y="16724"/>
                </a:lnTo>
                <a:lnTo>
                  <a:pt x="23424" y="14788"/>
                </a:lnTo>
                <a:lnTo>
                  <a:pt x="22342" y="13061"/>
                </a:lnTo>
                <a:lnTo>
                  <a:pt x="21373" y="11485"/>
                </a:lnTo>
                <a:lnTo>
                  <a:pt x="21943" y="11371"/>
                </a:lnTo>
                <a:lnTo>
                  <a:pt x="22513" y="11219"/>
                </a:lnTo>
                <a:lnTo>
                  <a:pt x="23083" y="11010"/>
                </a:lnTo>
                <a:lnTo>
                  <a:pt x="23254" y="10688"/>
                </a:lnTo>
                <a:lnTo>
                  <a:pt x="19776" y="7005"/>
                </a:lnTo>
                <a:lnTo>
                  <a:pt x="17098" y="4859"/>
                </a:lnTo>
                <a:lnTo>
                  <a:pt x="16186" y="4157"/>
                </a:lnTo>
                <a:lnTo>
                  <a:pt x="16814" y="4859"/>
                </a:lnTo>
                <a:lnTo>
                  <a:pt x="19434" y="7062"/>
                </a:lnTo>
                <a:lnTo>
                  <a:pt x="22912" y="10782"/>
                </a:lnTo>
                <a:lnTo>
                  <a:pt x="22342" y="10953"/>
                </a:lnTo>
                <a:lnTo>
                  <a:pt x="21772" y="11105"/>
                </a:lnTo>
                <a:lnTo>
                  <a:pt x="21202" y="11219"/>
                </a:lnTo>
                <a:lnTo>
                  <a:pt x="20804" y="11333"/>
                </a:lnTo>
                <a:lnTo>
                  <a:pt x="20290" y="11428"/>
                </a:lnTo>
                <a:lnTo>
                  <a:pt x="19720" y="11542"/>
                </a:lnTo>
                <a:lnTo>
                  <a:pt x="19150" y="11599"/>
                </a:lnTo>
                <a:lnTo>
                  <a:pt x="18808" y="11921"/>
                </a:lnTo>
                <a:lnTo>
                  <a:pt x="19378" y="13535"/>
                </a:lnTo>
                <a:lnTo>
                  <a:pt x="20004" y="15377"/>
                </a:lnTo>
                <a:lnTo>
                  <a:pt x="20632" y="17370"/>
                </a:lnTo>
                <a:lnTo>
                  <a:pt x="19605" y="17484"/>
                </a:lnTo>
                <a:lnTo>
                  <a:pt x="18580" y="17579"/>
                </a:lnTo>
                <a:lnTo>
                  <a:pt x="17555" y="17636"/>
                </a:lnTo>
                <a:lnTo>
                  <a:pt x="17325" y="15585"/>
                </a:lnTo>
                <a:lnTo>
                  <a:pt x="17098" y="13706"/>
                </a:lnTo>
                <a:lnTo>
                  <a:pt x="16927" y="12073"/>
                </a:lnTo>
                <a:lnTo>
                  <a:pt x="17611" y="12073"/>
                </a:lnTo>
                <a:lnTo>
                  <a:pt x="16927" y="11808"/>
                </a:lnTo>
                <a:lnTo>
                  <a:pt x="16415" y="7555"/>
                </a:lnTo>
                <a:lnTo>
                  <a:pt x="16129" y="7650"/>
                </a:lnTo>
                <a:lnTo>
                  <a:pt x="16472" y="11808"/>
                </a:lnTo>
                <a:lnTo>
                  <a:pt x="14818" y="11808"/>
                </a:lnTo>
                <a:lnTo>
                  <a:pt x="15388" y="7593"/>
                </a:lnTo>
                <a:lnTo>
                  <a:pt x="15730" y="4897"/>
                </a:lnTo>
                <a:lnTo>
                  <a:pt x="15787" y="4157"/>
                </a:lnTo>
                <a:lnTo>
                  <a:pt x="15845" y="4954"/>
                </a:lnTo>
                <a:lnTo>
                  <a:pt x="15787" y="3777"/>
                </a:lnTo>
                <a:lnTo>
                  <a:pt x="15787" y="3341"/>
                </a:lnTo>
                <a:lnTo>
                  <a:pt x="15674" y="2050"/>
                </a:lnTo>
                <a:lnTo>
                  <a:pt x="15217" y="531"/>
                </a:lnTo>
                <a:lnTo>
                  <a:pt x="15046" y="0"/>
                </a:lnTo>
                <a:lnTo>
                  <a:pt x="14933" y="379"/>
                </a:lnTo>
                <a:lnTo>
                  <a:pt x="14989" y="588"/>
                </a:lnTo>
                <a:lnTo>
                  <a:pt x="15388" y="1936"/>
                </a:lnTo>
                <a:lnTo>
                  <a:pt x="15616" y="3170"/>
                </a:lnTo>
                <a:lnTo>
                  <a:pt x="15730" y="3663"/>
                </a:lnTo>
                <a:lnTo>
                  <a:pt x="15503" y="3075"/>
                </a:lnTo>
                <a:lnTo>
                  <a:pt x="14818" y="1556"/>
                </a:lnTo>
                <a:lnTo>
                  <a:pt x="13394" y="151"/>
                </a:lnTo>
                <a:lnTo>
                  <a:pt x="12937" y="94"/>
                </a:lnTo>
                <a:lnTo>
                  <a:pt x="13223" y="322"/>
                </a:lnTo>
                <a:lnTo>
                  <a:pt x="14705" y="1765"/>
                </a:lnTo>
                <a:lnTo>
                  <a:pt x="15444" y="3398"/>
                </a:lnTo>
                <a:lnTo>
                  <a:pt x="15730" y="3834"/>
                </a:lnTo>
                <a:lnTo>
                  <a:pt x="15275" y="3341"/>
                </a:lnTo>
                <a:lnTo>
                  <a:pt x="13678" y="1613"/>
                </a:lnTo>
                <a:lnTo>
                  <a:pt x="11171" y="208"/>
                </a:lnTo>
                <a:lnTo>
                  <a:pt x="11000" y="379"/>
                </a:lnTo>
                <a:lnTo>
                  <a:pt x="13223" y="1613"/>
                </a:lnTo>
                <a:lnTo>
                  <a:pt x="14818" y="3075"/>
                </a:lnTo>
                <a:lnTo>
                  <a:pt x="15444" y="3663"/>
                </a:lnTo>
                <a:lnTo>
                  <a:pt x="14534" y="3075"/>
                </a:lnTo>
                <a:lnTo>
                  <a:pt x="11968" y="1499"/>
                </a:lnTo>
                <a:lnTo>
                  <a:pt x="8492" y="474"/>
                </a:lnTo>
                <a:lnTo>
                  <a:pt x="7922" y="588"/>
                </a:lnTo>
                <a:lnTo>
                  <a:pt x="11570" y="1613"/>
                </a:lnTo>
                <a:lnTo>
                  <a:pt x="14248" y="3075"/>
                </a:lnTo>
                <a:lnTo>
                  <a:pt x="15332" y="3663"/>
                </a:lnTo>
                <a:lnTo>
                  <a:pt x="14077" y="3132"/>
                </a:lnTo>
                <a:lnTo>
                  <a:pt x="10601" y="1936"/>
                </a:lnTo>
                <a:lnTo>
                  <a:pt x="6098" y="1233"/>
                </a:lnTo>
                <a:lnTo>
                  <a:pt x="6895" y="854"/>
                </a:lnTo>
                <a:lnTo>
                  <a:pt x="7352" y="645"/>
                </a:lnTo>
                <a:lnTo>
                  <a:pt x="6839" y="740"/>
                </a:lnTo>
                <a:lnTo>
                  <a:pt x="6325" y="911"/>
                </a:lnTo>
                <a:lnTo>
                  <a:pt x="5814" y="1233"/>
                </a:lnTo>
                <a:lnTo>
                  <a:pt x="5185" y="1120"/>
                </a:lnTo>
                <a:lnTo>
                  <a:pt x="4674" y="1120"/>
                </a:lnTo>
                <a:lnTo>
                  <a:pt x="4217" y="1233"/>
                </a:lnTo>
                <a:lnTo>
                  <a:pt x="4615" y="1290"/>
                </a:lnTo>
                <a:lnTo>
                  <a:pt x="5073" y="1347"/>
                </a:lnTo>
                <a:lnTo>
                  <a:pt x="5244" y="1765"/>
                </a:lnTo>
                <a:lnTo>
                  <a:pt x="5755" y="1442"/>
                </a:lnTo>
                <a:lnTo>
                  <a:pt x="10601" y="2107"/>
                </a:lnTo>
                <a:lnTo>
                  <a:pt x="14363" y="3398"/>
                </a:lnTo>
                <a:lnTo>
                  <a:pt x="15503" y="3834"/>
                </a:lnTo>
                <a:lnTo>
                  <a:pt x="14305" y="3455"/>
                </a:lnTo>
                <a:lnTo>
                  <a:pt x="10202" y="2316"/>
                </a:lnTo>
                <a:lnTo>
                  <a:pt x="4730" y="2107"/>
                </a:lnTo>
                <a:lnTo>
                  <a:pt x="4503" y="2107"/>
                </a:lnTo>
                <a:lnTo>
                  <a:pt x="3248" y="2050"/>
                </a:lnTo>
                <a:lnTo>
                  <a:pt x="1995" y="2050"/>
                </a:lnTo>
                <a:lnTo>
                  <a:pt x="684" y="2145"/>
                </a:lnTo>
                <a:lnTo>
                  <a:pt x="56" y="2316"/>
                </a:lnTo>
                <a:lnTo>
                  <a:pt x="1482" y="2316"/>
                </a:lnTo>
                <a:lnTo>
                  <a:pt x="4217" y="2316"/>
                </a:lnTo>
                <a:lnTo>
                  <a:pt x="3647" y="2904"/>
                </a:lnTo>
                <a:lnTo>
                  <a:pt x="3476" y="3170"/>
                </a:lnTo>
                <a:lnTo>
                  <a:pt x="3647" y="3170"/>
                </a:lnTo>
                <a:lnTo>
                  <a:pt x="4160" y="2581"/>
                </a:lnTo>
                <a:lnTo>
                  <a:pt x="4446" y="2316"/>
                </a:lnTo>
                <a:lnTo>
                  <a:pt x="10601" y="2524"/>
                </a:lnTo>
                <a:lnTo>
                  <a:pt x="15104" y="3777"/>
                </a:lnTo>
                <a:lnTo>
                  <a:pt x="15730" y="3929"/>
                </a:lnTo>
                <a:lnTo>
                  <a:pt x="15730" y="4100"/>
                </a:lnTo>
                <a:lnTo>
                  <a:pt x="15559" y="4689"/>
                </a:lnTo>
                <a:lnTo>
                  <a:pt x="15046" y="7441"/>
                </a:lnTo>
                <a:lnTo>
                  <a:pt x="14363" y="11751"/>
                </a:lnTo>
                <a:lnTo>
                  <a:pt x="13735" y="11751"/>
                </a:lnTo>
                <a:lnTo>
                  <a:pt x="13108" y="11713"/>
                </a:lnTo>
                <a:lnTo>
                  <a:pt x="12482" y="11599"/>
                </a:lnTo>
                <a:lnTo>
                  <a:pt x="14192" y="7441"/>
                </a:lnTo>
                <a:lnTo>
                  <a:pt x="15444" y="4802"/>
                </a:lnTo>
                <a:lnTo>
                  <a:pt x="14989" y="5277"/>
                </a:lnTo>
                <a:lnTo>
                  <a:pt x="13678" y="7764"/>
                </a:lnTo>
                <a:lnTo>
                  <a:pt x="12083" y="11542"/>
                </a:lnTo>
                <a:lnTo>
                  <a:pt x="11513" y="11485"/>
                </a:lnTo>
                <a:lnTo>
                  <a:pt x="11000" y="11371"/>
                </a:lnTo>
                <a:lnTo>
                  <a:pt x="10430" y="11276"/>
                </a:lnTo>
                <a:lnTo>
                  <a:pt x="10828" y="11656"/>
                </a:lnTo>
                <a:lnTo>
                  <a:pt x="11398" y="11751"/>
                </a:lnTo>
                <a:lnTo>
                  <a:pt x="11968" y="11808"/>
                </a:lnTo>
                <a:lnTo>
                  <a:pt x="12367" y="11865"/>
                </a:lnTo>
                <a:lnTo>
                  <a:pt x="12995" y="11978"/>
                </a:lnTo>
                <a:lnTo>
                  <a:pt x="13678" y="12035"/>
                </a:lnTo>
                <a:lnTo>
                  <a:pt x="14363" y="12073"/>
                </a:lnTo>
                <a:lnTo>
                  <a:pt x="14591" y="13763"/>
                </a:lnTo>
                <a:lnTo>
                  <a:pt x="14762" y="12073"/>
                </a:lnTo>
                <a:lnTo>
                  <a:pt x="15217" y="12130"/>
                </a:lnTo>
                <a:lnTo>
                  <a:pt x="16014" y="12130"/>
                </a:lnTo>
                <a:lnTo>
                  <a:pt x="16472" y="12073"/>
                </a:lnTo>
                <a:lnTo>
                  <a:pt x="16643" y="13763"/>
                </a:lnTo>
                <a:lnTo>
                  <a:pt x="16814" y="15585"/>
                </a:lnTo>
                <a:lnTo>
                  <a:pt x="16985" y="17636"/>
                </a:lnTo>
                <a:lnTo>
                  <a:pt x="14077" y="17636"/>
                </a:lnTo>
                <a:lnTo>
                  <a:pt x="14818" y="18015"/>
                </a:lnTo>
                <a:lnTo>
                  <a:pt x="16985" y="18015"/>
                </a:lnTo>
                <a:lnTo>
                  <a:pt x="17213" y="20388"/>
                </a:lnTo>
                <a:lnTo>
                  <a:pt x="17384" y="22989"/>
                </a:lnTo>
                <a:lnTo>
                  <a:pt x="17611" y="25842"/>
                </a:lnTo>
                <a:lnTo>
                  <a:pt x="17783" y="20331"/>
                </a:lnTo>
                <a:lnTo>
                  <a:pt x="17555" y="18015"/>
                </a:lnTo>
                <a:lnTo>
                  <a:pt x="18637" y="17958"/>
                </a:lnTo>
                <a:lnTo>
                  <a:pt x="19720" y="17863"/>
                </a:lnTo>
                <a:lnTo>
                  <a:pt x="20745" y="17750"/>
                </a:lnTo>
                <a:lnTo>
                  <a:pt x="21144" y="17313"/>
                </a:lnTo>
                <a:lnTo>
                  <a:pt x="20461" y="15320"/>
                </a:lnTo>
                <a:lnTo>
                  <a:pt x="19835" y="13478"/>
                </a:lnTo>
                <a:lnTo>
                  <a:pt x="19265" y="11865"/>
                </a:lnTo>
                <a:close/>
              </a:path>
            </a:pathLst>
          </a:custGeom>
          <a:solidFill>
            <a:srgbClr val="BED2EB"/>
          </a:solidFill>
        </p:spPr>
        <p:txBody>
          <a:bodyPr wrap="square" lIns="0" tIns="0" rIns="0" bIns="0" rtlCol="0">
            <a:noAutofit/>
          </a:bodyPr>
          <a:lstStyle/>
          <a:p>
            <a:endParaRPr/>
          </a:p>
        </p:txBody>
      </p:sp>
      <p:sp>
        <p:nvSpPr>
          <p:cNvPr id="874" name="object 874"/>
          <p:cNvSpPr/>
          <p:nvPr/>
        </p:nvSpPr>
        <p:spPr>
          <a:xfrm>
            <a:off x="429234" y="696117"/>
            <a:ext cx="910" cy="968"/>
          </a:xfrm>
          <a:custGeom>
            <a:avLst/>
            <a:gdLst/>
            <a:ahLst/>
            <a:cxnLst/>
            <a:rect l="l" t="t" r="r" b="b"/>
            <a:pathLst>
              <a:path w="910" h="968">
                <a:moveTo>
                  <a:pt x="340" y="645"/>
                </a:moveTo>
                <a:lnTo>
                  <a:pt x="682" y="968"/>
                </a:lnTo>
                <a:lnTo>
                  <a:pt x="910" y="873"/>
                </a:lnTo>
                <a:lnTo>
                  <a:pt x="227" y="265"/>
                </a:lnTo>
                <a:lnTo>
                  <a:pt x="0" y="0"/>
                </a:lnTo>
                <a:lnTo>
                  <a:pt x="340" y="645"/>
                </a:lnTo>
                <a:close/>
              </a:path>
            </a:pathLst>
          </a:custGeom>
          <a:solidFill>
            <a:srgbClr val="BED2EB"/>
          </a:solidFill>
        </p:spPr>
        <p:txBody>
          <a:bodyPr wrap="square" lIns="0" tIns="0" rIns="0" bIns="0" rtlCol="0">
            <a:noAutofit/>
          </a:bodyPr>
          <a:lstStyle/>
          <a:p>
            <a:endParaRPr/>
          </a:p>
        </p:txBody>
      </p:sp>
      <p:sp>
        <p:nvSpPr>
          <p:cNvPr id="875" name="object 875"/>
          <p:cNvSpPr/>
          <p:nvPr/>
        </p:nvSpPr>
        <p:spPr>
          <a:xfrm>
            <a:off x="442854" y="692397"/>
            <a:ext cx="10317" cy="3834"/>
          </a:xfrm>
          <a:custGeom>
            <a:avLst/>
            <a:gdLst/>
            <a:ahLst/>
            <a:cxnLst/>
            <a:rect l="l" t="t" r="r" b="b"/>
            <a:pathLst>
              <a:path w="10317" h="3834">
                <a:moveTo>
                  <a:pt x="4331" y="1082"/>
                </a:moveTo>
                <a:lnTo>
                  <a:pt x="58" y="0"/>
                </a:lnTo>
                <a:lnTo>
                  <a:pt x="4275" y="1233"/>
                </a:lnTo>
                <a:lnTo>
                  <a:pt x="10146" y="3834"/>
                </a:lnTo>
                <a:lnTo>
                  <a:pt x="10317" y="3663"/>
                </a:lnTo>
                <a:lnTo>
                  <a:pt x="4331" y="1082"/>
                </a:lnTo>
                <a:close/>
              </a:path>
            </a:pathLst>
          </a:custGeom>
          <a:solidFill>
            <a:srgbClr val="BED2EB"/>
          </a:solidFill>
        </p:spPr>
        <p:txBody>
          <a:bodyPr wrap="square" lIns="0" tIns="0" rIns="0" bIns="0" rtlCol="0">
            <a:noAutofit/>
          </a:bodyPr>
          <a:lstStyle/>
          <a:p>
            <a:endParaRPr/>
          </a:p>
        </p:txBody>
      </p:sp>
      <p:sp>
        <p:nvSpPr>
          <p:cNvPr id="876" name="object 876"/>
          <p:cNvSpPr/>
          <p:nvPr/>
        </p:nvSpPr>
        <p:spPr>
          <a:xfrm>
            <a:off x="420399" y="691485"/>
            <a:ext cx="20461" cy="2581"/>
          </a:xfrm>
          <a:custGeom>
            <a:avLst/>
            <a:gdLst/>
            <a:ahLst/>
            <a:cxnLst/>
            <a:rect l="l" t="t" r="r" b="b"/>
            <a:pathLst>
              <a:path w="20461" h="2581">
                <a:moveTo>
                  <a:pt x="7695" y="1290"/>
                </a:moveTo>
                <a:lnTo>
                  <a:pt x="7580" y="1822"/>
                </a:lnTo>
                <a:lnTo>
                  <a:pt x="7808" y="1233"/>
                </a:lnTo>
                <a:lnTo>
                  <a:pt x="13451" y="474"/>
                </a:lnTo>
                <a:lnTo>
                  <a:pt x="17783" y="474"/>
                </a:lnTo>
                <a:lnTo>
                  <a:pt x="19720" y="531"/>
                </a:lnTo>
                <a:lnTo>
                  <a:pt x="20461" y="531"/>
                </a:lnTo>
                <a:lnTo>
                  <a:pt x="19263" y="436"/>
                </a:lnTo>
                <a:lnTo>
                  <a:pt x="14419" y="151"/>
                </a:lnTo>
                <a:lnTo>
                  <a:pt x="7864" y="1082"/>
                </a:lnTo>
                <a:lnTo>
                  <a:pt x="7979" y="759"/>
                </a:lnTo>
                <a:lnTo>
                  <a:pt x="8150" y="379"/>
                </a:lnTo>
                <a:lnTo>
                  <a:pt x="8434" y="0"/>
                </a:lnTo>
                <a:lnTo>
                  <a:pt x="8265" y="0"/>
                </a:lnTo>
                <a:lnTo>
                  <a:pt x="8035" y="379"/>
                </a:lnTo>
                <a:lnTo>
                  <a:pt x="7864" y="759"/>
                </a:lnTo>
                <a:lnTo>
                  <a:pt x="7751" y="1082"/>
                </a:lnTo>
                <a:lnTo>
                  <a:pt x="5415" y="1404"/>
                </a:lnTo>
                <a:lnTo>
                  <a:pt x="2793" y="1879"/>
                </a:lnTo>
                <a:lnTo>
                  <a:pt x="0" y="2581"/>
                </a:lnTo>
                <a:lnTo>
                  <a:pt x="2678" y="2107"/>
                </a:lnTo>
                <a:lnTo>
                  <a:pt x="5300" y="1613"/>
                </a:lnTo>
                <a:lnTo>
                  <a:pt x="7695" y="1290"/>
                </a:lnTo>
                <a:close/>
              </a:path>
            </a:pathLst>
          </a:custGeom>
          <a:solidFill>
            <a:srgbClr val="BED2EB"/>
          </a:solidFill>
        </p:spPr>
        <p:txBody>
          <a:bodyPr wrap="square" lIns="0" tIns="0" rIns="0" bIns="0" rtlCol="0">
            <a:noAutofit/>
          </a:bodyPr>
          <a:lstStyle/>
          <a:p>
            <a:endParaRPr/>
          </a:p>
        </p:txBody>
      </p:sp>
      <p:sp>
        <p:nvSpPr>
          <p:cNvPr id="877" name="object 877"/>
          <p:cNvSpPr/>
          <p:nvPr/>
        </p:nvSpPr>
        <p:spPr>
          <a:xfrm>
            <a:off x="441602" y="691371"/>
            <a:ext cx="29063" cy="6644"/>
          </a:xfrm>
          <a:custGeom>
            <a:avLst/>
            <a:gdLst/>
            <a:ahLst/>
            <a:cxnLst/>
            <a:rect l="l" t="t" r="r" b="b"/>
            <a:pathLst>
              <a:path w="29063" h="6644">
                <a:moveTo>
                  <a:pt x="12709" y="1936"/>
                </a:moveTo>
                <a:lnTo>
                  <a:pt x="12651" y="2316"/>
                </a:lnTo>
                <a:lnTo>
                  <a:pt x="12025" y="2221"/>
                </a:lnTo>
                <a:lnTo>
                  <a:pt x="11398" y="2050"/>
                </a:lnTo>
                <a:lnTo>
                  <a:pt x="10828" y="1936"/>
                </a:lnTo>
                <a:lnTo>
                  <a:pt x="5812" y="968"/>
                </a:lnTo>
                <a:lnTo>
                  <a:pt x="2164" y="702"/>
                </a:lnTo>
                <a:lnTo>
                  <a:pt x="511" y="645"/>
                </a:lnTo>
                <a:lnTo>
                  <a:pt x="2336" y="588"/>
                </a:lnTo>
                <a:lnTo>
                  <a:pt x="6780" y="550"/>
                </a:lnTo>
                <a:lnTo>
                  <a:pt x="12538" y="1404"/>
                </a:lnTo>
                <a:lnTo>
                  <a:pt x="14989" y="1784"/>
                </a:lnTo>
                <a:lnTo>
                  <a:pt x="17668" y="2259"/>
                </a:lnTo>
                <a:lnTo>
                  <a:pt x="20403" y="3018"/>
                </a:lnTo>
                <a:lnTo>
                  <a:pt x="23025" y="3663"/>
                </a:lnTo>
                <a:lnTo>
                  <a:pt x="25647" y="4537"/>
                </a:lnTo>
                <a:lnTo>
                  <a:pt x="28378" y="5676"/>
                </a:lnTo>
                <a:lnTo>
                  <a:pt x="28559" y="6150"/>
                </a:lnTo>
                <a:lnTo>
                  <a:pt x="28720" y="6644"/>
                </a:lnTo>
                <a:lnTo>
                  <a:pt x="29063" y="5676"/>
                </a:lnTo>
                <a:lnTo>
                  <a:pt x="28660" y="5562"/>
                </a:lnTo>
                <a:lnTo>
                  <a:pt x="28438" y="4973"/>
                </a:lnTo>
                <a:lnTo>
                  <a:pt x="27983" y="4537"/>
                </a:lnTo>
                <a:lnTo>
                  <a:pt x="28156" y="5011"/>
                </a:lnTo>
                <a:lnTo>
                  <a:pt x="28277" y="5353"/>
                </a:lnTo>
                <a:lnTo>
                  <a:pt x="25589" y="4271"/>
                </a:lnTo>
                <a:lnTo>
                  <a:pt x="22910" y="3455"/>
                </a:lnTo>
                <a:lnTo>
                  <a:pt x="20403" y="2752"/>
                </a:lnTo>
                <a:lnTo>
                  <a:pt x="20290" y="2429"/>
                </a:lnTo>
                <a:lnTo>
                  <a:pt x="20060" y="1784"/>
                </a:lnTo>
                <a:lnTo>
                  <a:pt x="19605" y="1082"/>
                </a:lnTo>
                <a:lnTo>
                  <a:pt x="20175" y="1196"/>
                </a:lnTo>
                <a:lnTo>
                  <a:pt x="21029" y="1347"/>
                </a:lnTo>
                <a:lnTo>
                  <a:pt x="21885" y="1518"/>
                </a:lnTo>
                <a:lnTo>
                  <a:pt x="22683" y="1727"/>
                </a:lnTo>
                <a:lnTo>
                  <a:pt x="22000" y="1404"/>
                </a:lnTo>
                <a:lnTo>
                  <a:pt x="21599" y="1233"/>
                </a:lnTo>
                <a:lnTo>
                  <a:pt x="21144" y="1139"/>
                </a:lnTo>
                <a:lnTo>
                  <a:pt x="20689" y="1025"/>
                </a:lnTo>
                <a:lnTo>
                  <a:pt x="20232" y="968"/>
                </a:lnTo>
                <a:lnTo>
                  <a:pt x="19662" y="873"/>
                </a:lnTo>
                <a:lnTo>
                  <a:pt x="19092" y="379"/>
                </a:lnTo>
                <a:lnTo>
                  <a:pt x="19319" y="816"/>
                </a:lnTo>
                <a:lnTo>
                  <a:pt x="16699" y="322"/>
                </a:lnTo>
                <a:lnTo>
                  <a:pt x="14190" y="113"/>
                </a:lnTo>
                <a:lnTo>
                  <a:pt x="11910" y="0"/>
                </a:lnTo>
                <a:lnTo>
                  <a:pt x="12081" y="208"/>
                </a:lnTo>
                <a:lnTo>
                  <a:pt x="14361" y="322"/>
                </a:lnTo>
                <a:lnTo>
                  <a:pt x="16868" y="588"/>
                </a:lnTo>
                <a:lnTo>
                  <a:pt x="19490" y="1082"/>
                </a:lnTo>
                <a:lnTo>
                  <a:pt x="20004" y="1784"/>
                </a:lnTo>
                <a:lnTo>
                  <a:pt x="20232" y="2373"/>
                </a:lnTo>
                <a:lnTo>
                  <a:pt x="20346" y="2752"/>
                </a:lnTo>
                <a:lnTo>
                  <a:pt x="17553" y="2050"/>
                </a:lnTo>
                <a:lnTo>
                  <a:pt x="14931" y="1575"/>
                </a:lnTo>
                <a:lnTo>
                  <a:pt x="12538" y="1195"/>
                </a:lnTo>
                <a:lnTo>
                  <a:pt x="5983" y="322"/>
                </a:lnTo>
                <a:lnTo>
                  <a:pt x="1252" y="550"/>
                </a:lnTo>
                <a:lnTo>
                  <a:pt x="0" y="702"/>
                </a:lnTo>
                <a:lnTo>
                  <a:pt x="1252" y="759"/>
                </a:lnTo>
                <a:lnTo>
                  <a:pt x="5185" y="1025"/>
                </a:lnTo>
                <a:lnTo>
                  <a:pt x="10770" y="2164"/>
                </a:lnTo>
                <a:lnTo>
                  <a:pt x="11340" y="2259"/>
                </a:lnTo>
                <a:lnTo>
                  <a:pt x="11968" y="2429"/>
                </a:lnTo>
                <a:lnTo>
                  <a:pt x="12595" y="2600"/>
                </a:lnTo>
                <a:lnTo>
                  <a:pt x="12595" y="3189"/>
                </a:lnTo>
                <a:lnTo>
                  <a:pt x="12709" y="2600"/>
                </a:lnTo>
                <a:lnTo>
                  <a:pt x="12709" y="1936"/>
                </a:lnTo>
                <a:close/>
              </a:path>
            </a:pathLst>
          </a:custGeom>
          <a:solidFill>
            <a:srgbClr val="BED2EB"/>
          </a:solidFill>
        </p:spPr>
        <p:txBody>
          <a:bodyPr wrap="square" lIns="0" tIns="0" rIns="0" bIns="0" rtlCol="0">
            <a:noAutofit/>
          </a:bodyPr>
          <a:lstStyle/>
          <a:p>
            <a:endParaRPr/>
          </a:p>
        </p:txBody>
      </p:sp>
      <p:sp>
        <p:nvSpPr>
          <p:cNvPr id="878" name="object 878"/>
          <p:cNvSpPr/>
          <p:nvPr/>
        </p:nvSpPr>
        <p:spPr>
          <a:xfrm>
            <a:off x="453399" y="702914"/>
            <a:ext cx="2507" cy="1252"/>
          </a:xfrm>
          <a:custGeom>
            <a:avLst/>
            <a:gdLst/>
            <a:ahLst/>
            <a:cxnLst/>
            <a:rect l="l" t="t" r="r" b="b"/>
            <a:pathLst>
              <a:path w="2507" h="1252">
                <a:moveTo>
                  <a:pt x="2507" y="227"/>
                </a:moveTo>
                <a:lnTo>
                  <a:pt x="2279" y="0"/>
                </a:lnTo>
                <a:lnTo>
                  <a:pt x="1482" y="322"/>
                </a:lnTo>
                <a:lnTo>
                  <a:pt x="626" y="664"/>
                </a:lnTo>
                <a:lnTo>
                  <a:pt x="0" y="1252"/>
                </a:lnTo>
                <a:lnTo>
                  <a:pt x="912" y="930"/>
                </a:lnTo>
                <a:lnTo>
                  <a:pt x="1709" y="607"/>
                </a:lnTo>
                <a:lnTo>
                  <a:pt x="2507" y="227"/>
                </a:lnTo>
                <a:close/>
              </a:path>
            </a:pathLst>
          </a:custGeom>
          <a:solidFill>
            <a:srgbClr val="BED2EB"/>
          </a:solidFill>
        </p:spPr>
        <p:txBody>
          <a:bodyPr wrap="square" lIns="0" tIns="0" rIns="0" bIns="0" rtlCol="0">
            <a:noAutofit/>
          </a:bodyPr>
          <a:lstStyle/>
          <a:p>
            <a:endParaRPr/>
          </a:p>
        </p:txBody>
      </p:sp>
      <p:sp>
        <p:nvSpPr>
          <p:cNvPr id="879" name="object 879"/>
          <p:cNvSpPr/>
          <p:nvPr/>
        </p:nvSpPr>
        <p:spPr>
          <a:xfrm>
            <a:off x="412077" y="696231"/>
            <a:ext cx="569" cy="1347"/>
          </a:xfrm>
          <a:custGeom>
            <a:avLst/>
            <a:gdLst/>
            <a:ahLst/>
            <a:cxnLst/>
            <a:rect l="l" t="t" r="r" b="b"/>
            <a:pathLst>
              <a:path w="569" h="1347">
                <a:moveTo>
                  <a:pt x="58" y="208"/>
                </a:moveTo>
                <a:lnTo>
                  <a:pt x="0" y="1347"/>
                </a:lnTo>
                <a:lnTo>
                  <a:pt x="285" y="645"/>
                </a:lnTo>
                <a:lnTo>
                  <a:pt x="398" y="379"/>
                </a:lnTo>
                <a:lnTo>
                  <a:pt x="569" y="0"/>
                </a:lnTo>
                <a:lnTo>
                  <a:pt x="58" y="208"/>
                </a:lnTo>
                <a:close/>
              </a:path>
            </a:pathLst>
          </a:custGeom>
          <a:solidFill>
            <a:srgbClr val="BED2EB"/>
          </a:solidFill>
        </p:spPr>
        <p:txBody>
          <a:bodyPr wrap="square" lIns="0" tIns="0" rIns="0" bIns="0" rtlCol="0">
            <a:noAutofit/>
          </a:bodyPr>
          <a:lstStyle/>
          <a:p>
            <a:endParaRPr/>
          </a:p>
        </p:txBody>
      </p:sp>
      <p:sp>
        <p:nvSpPr>
          <p:cNvPr id="880" name="object 880"/>
          <p:cNvSpPr/>
          <p:nvPr/>
        </p:nvSpPr>
        <p:spPr>
          <a:xfrm>
            <a:off x="441145" y="688087"/>
            <a:ext cx="29238" cy="33075"/>
          </a:xfrm>
          <a:custGeom>
            <a:avLst/>
            <a:gdLst/>
            <a:ahLst/>
            <a:cxnLst/>
            <a:rect l="l" t="t" r="r" b="b"/>
            <a:pathLst>
              <a:path w="29238" h="33075">
                <a:moveTo>
                  <a:pt x="3020" y="11921"/>
                </a:moveTo>
                <a:lnTo>
                  <a:pt x="3363" y="11599"/>
                </a:lnTo>
                <a:lnTo>
                  <a:pt x="1881" y="7707"/>
                </a:lnTo>
                <a:lnTo>
                  <a:pt x="741" y="5182"/>
                </a:lnTo>
                <a:lnTo>
                  <a:pt x="227" y="4252"/>
                </a:lnTo>
                <a:lnTo>
                  <a:pt x="855" y="5125"/>
                </a:lnTo>
                <a:lnTo>
                  <a:pt x="2678" y="7555"/>
                </a:lnTo>
                <a:lnTo>
                  <a:pt x="5016" y="11333"/>
                </a:lnTo>
                <a:lnTo>
                  <a:pt x="5415" y="11219"/>
                </a:lnTo>
                <a:lnTo>
                  <a:pt x="2849" y="7384"/>
                </a:lnTo>
                <a:lnTo>
                  <a:pt x="912" y="4897"/>
                </a:lnTo>
                <a:lnTo>
                  <a:pt x="285" y="4157"/>
                </a:lnTo>
                <a:lnTo>
                  <a:pt x="1027" y="4859"/>
                </a:lnTo>
                <a:lnTo>
                  <a:pt x="398" y="4157"/>
                </a:lnTo>
                <a:lnTo>
                  <a:pt x="1425" y="4802"/>
                </a:lnTo>
                <a:lnTo>
                  <a:pt x="457" y="4157"/>
                </a:lnTo>
                <a:lnTo>
                  <a:pt x="1768" y="4689"/>
                </a:lnTo>
                <a:lnTo>
                  <a:pt x="5471" y="6207"/>
                </a:lnTo>
                <a:lnTo>
                  <a:pt x="10544" y="9226"/>
                </a:lnTo>
                <a:lnTo>
                  <a:pt x="9747" y="9700"/>
                </a:lnTo>
                <a:lnTo>
                  <a:pt x="9290" y="9928"/>
                </a:lnTo>
                <a:lnTo>
                  <a:pt x="8947" y="10080"/>
                </a:lnTo>
                <a:lnTo>
                  <a:pt x="8492" y="10308"/>
                </a:lnTo>
                <a:lnTo>
                  <a:pt x="7979" y="10460"/>
                </a:lnTo>
                <a:lnTo>
                  <a:pt x="7467" y="10688"/>
                </a:lnTo>
                <a:lnTo>
                  <a:pt x="7296" y="11010"/>
                </a:lnTo>
                <a:lnTo>
                  <a:pt x="8436" y="12244"/>
                </a:lnTo>
                <a:lnTo>
                  <a:pt x="9632" y="13592"/>
                </a:lnTo>
                <a:lnTo>
                  <a:pt x="10943" y="15149"/>
                </a:lnTo>
                <a:lnTo>
                  <a:pt x="11342" y="15699"/>
                </a:lnTo>
                <a:lnTo>
                  <a:pt x="11570" y="15965"/>
                </a:lnTo>
                <a:lnTo>
                  <a:pt x="10657" y="16231"/>
                </a:lnTo>
                <a:lnTo>
                  <a:pt x="9689" y="16516"/>
                </a:lnTo>
                <a:lnTo>
                  <a:pt x="8891" y="17047"/>
                </a:lnTo>
                <a:lnTo>
                  <a:pt x="9916" y="16838"/>
                </a:lnTo>
                <a:lnTo>
                  <a:pt x="10887" y="16554"/>
                </a:lnTo>
                <a:lnTo>
                  <a:pt x="11797" y="16231"/>
                </a:lnTo>
                <a:lnTo>
                  <a:pt x="13451" y="18338"/>
                </a:lnTo>
                <a:lnTo>
                  <a:pt x="15160" y="20654"/>
                </a:lnTo>
                <a:lnTo>
                  <a:pt x="16870" y="23255"/>
                </a:lnTo>
                <a:lnTo>
                  <a:pt x="15559" y="23730"/>
                </a:lnTo>
                <a:lnTo>
                  <a:pt x="14192" y="24109"/>
                </a:lnTo>
                <a:lnTo>
                  <a:pt x="12766" y="24440"/>
                </a:lnTo>
                <a:lnTo>
                  <a:pt x="12196" y="24548"/>
                </a:lnTo>
                <a:lnTo>
                  <a:pt x="10772" y="24872"/>
                </a:lnTo>
                <a:lnTo>
                  <a:pt x="9290" y="25142"/>
                </a:lnTo>
                <a:lnTo>
                  <a:pt x="7808" y="25358"/>
                </a:lnTo>
                <a:lnTo>
                  <a:pt x="7296" y="25842"/>
                </a:lnTo>
                <a:lnTo>
                  <a:pt x="8037" y="28487"/>
                </a:lnTo>
                <a:lnTo>
                  <a:pt x="7922" y="25789"/>
                </a:lnTo>
                <a:lnTo>
                  <a:pt x="9461" y="25573"/>
                </a:lnTo>
                <a:lnTo>
                  <a:pt x="10943" y="25303"/>
                </a:lnTo>
                <a:lnTo>
                  <a:pt x="12426" y="24981"/>
                </a:lnTo>
                <a:lnTo>
                  <a:pt x="13565" y="27462"/>
                </a:lnTo>
                <a:lnTo>
                  <a:pt x="14762" y="30161"/>
                </a:lnTo>
                <a:lnTo>
                  <a:pt x="15845" y="33075"/>
                </a:lnTo>
                <a:lnTo>
                  <a:pt x="16415" y="32912"/>
                </a:lnTo>
                <a:lnTo>
                  <a:pt x="15332" y="30053"/>
                </a:lnTo>
                <a:lnTo>
                  <a:pt x="14135" y="27354"/>
                </a:lnTo>
                <a:lnTo>
                  <a:pt x="12937" y="24872"/>
                </a:lnTo>
                <a:lnTo>
                  <a:pt x="14363" y="24495"/>
                </a:lnTo>
                <a:lnTo>
                  <a:pt x="15787" y="24109"/>
                </a:lnTo>
                <a:lnTo>
                  <a:pt x="17156" y="23635"/>
                </a:lnTo>
                <a:lnTo>
                  <a:pt x="18695" y="26006"/>
                </a:lnTo>
                <a:lnTo>
                  <a:pt x="20234" y="28595"/>
                </a:lnTo>
                <a:lnTo>
                  <a:pt x="19206" y="25842"/>
                </a:lnTo>
                <a:lnTo>
                  <a:pt x="17668" y="23407"/>
                </a:lnTo>
                <a:lnTo>
                  <a:pt x="18238" y="23198"/>
                </a:lnTo>
                <a:lnTo>
                  <a:pt x="18808" y="22989"/>
                </a:lnTo>
                <a:lnTo>
                  <a:pt x="19378" y="22761"/>
                </a:lnTo>
                <a:lnTo>
                  <a:pt x="20062" y="22496"/>
                </a:lnTo>
                <a:lnTo>
                  <a:pt x="20689" y="22173"/>
                </a:lnTo>
                <a:lnTo>
                  <a:pt x="21315" y="21850"/>
                </a:lnTo>
                <a:lnTo>
                  <a:pt x="23254" y="24071"/>
                </a:lnTo>
                <a:lnTo>
                  <a:pt x="25136" y="26545"/>
                </a:lnTo>
                <a:lnTo>
                  <a:pt x="26958" y="29134"/>
                </a:lnTo>
                <a:lnTo>
                  <a:pt x="27415" y="28920"/>
                </a:lnTo>
                <a:lnTo>
                  <a:pt x="25591" y="26275"/>
                </a:lnTo>
                <a:lnTo>
                  <a:pt x="23710" y="23843"/>
                </a:lnTo>
                <a:lnTo>
                  <a:pt x="21772" y="21641"/>
                </a:lnTo>
                <a:lnTo>
                  <a:pt x="22856" y="21034"/>
                </a:lnTo>
                <a:lnTo>
                  <a:pt x="23881" y="20445"/>
                </a:lnTo>
                <a:lnTo>
                  <a:pt x="24850" y="19743"/>
                </a:lnTo>
                <a:lnTo>
                  <a:pt x="27015" y="21736"/>
                </a:lnTo>
                <a:lnTo>
                  <a:pt x="29238" y="24014"/>
                </a:lnTo>
                <a:lnTo>
                  <a:pt x="27357" y="21470"/>
                </a:lnTo>
                <a:lnTo>
                  <a:pt x="25136" y="19477"/>
                </a:lnTo>
                <a:lnTo>
                  <a:pt x="25875" y="18889"/>
                </a:lnTo>
                <a:lnTo>
                  <a:pt x="26559" y="17750"/>
                </a:lnTo>
                <a:lnTo>
                  <a:pt x="25762" y="18509"/>
                </a:lnTo>
                <a:lnTo>
                  <a:pt x="24850" y="19211"/>
                </a:lnTo>
                <a:lnTo>
                  <a:pt x="22399" y="16990"/>
                </a:lnTo>
                <a:lnTo>
                  <a:pt x="19891" y="15054"/>
                </a:lnTo>
                <a:lnTo>
                  <a:pt x="17555" y="13383"/>
                </a:lnTo>
                <a:lnTo>
                  <a:pt x="19605" y="15263"/>
                </a:lnTo>
                <a:lnTo>
                  <a:pt x="22056" y="17218"/>
                </a:lnTo>
                <a:lnTo>
                  <a:pt x="24507" y="19477"/>
                </a:lnTo>
                <a:lnTo>
                  <a:pt x="23595" y="20180"/>
                </a:lnTo>
                <a:lnTo>
                  <a:pt x="22570" y="20768"/>
                </a:lnTo>
                <a:lnTo>
                  <a:pt x="21486" y="21357"/>
                </a:lnTo>
                <a:lnTo>
                  <a:pt x="21087" y="21584"/>
                </a:lnTo>
                <a:lnTo>
                  <a:pt x="20461" y="21850"/>
                </a:lnTo>
                <a:lnTo>
                  <a:pt x="19835" y="22116"/>
                </a:lnTo>
                <a:lnTo>
                  <a:pt x="19206" y="22382"/>
                </a:lnTo>
                <a:lnTo>
                  <a:pt x="18637" y="22609"/>
                </a:lnTo>
                <a:lnTo>
                  <a:pt x="18010" y="22875"/>
                </a:lnTo>
                <a:lnTo>
                  <a:pt x="17384" y="23084"/>
                </a:lnTo>
                <a:lnTo>
                  <a:pt x="15674" y="20502"/>
                </a:lnTo>
                <a:lnTo>
                  <a:pt x="13906" y="18129"/>
                </a:lnTo>
                <a:lnTo>
                  <a:pt x="12254" y="16079"/>
                </a:lnTo>
                <a:lnTo>
                  <a:pt x="12881" y="15490"/>
                </a:lnTo>
                <a:lnTo>
                  <a:pt x="12027" y="15813"/>
                </a:lnTo>
                <a:lnTo>
                  <a:pt x="11513" y="15206"/>
                </a:lnTo>
                <a:lnTo>
                  <a:pt x="11286" y="14883"/>
                </a:lnTo>
                <a:lnTo>
                  <a:pt x="10031" y="13383"/>
                </a:lnTo>
                <a:lnTo>
                  <a:pt x="8835" y="12073"/>
                </a:lnTo>
                <a:lnTo>
                  <a:pt x="7695" y="10896"/>
                </a:lnTo>
                <a:lnTo>
                  <a:pt x="8206" y="10688"/>
                </a:lnTo>
                <a:lnTo>
                  <a:pt x="8720" y="10460"/>
                </a:lnTo>
                <a:lnTo>
                  <a:pt x="9177" y="10251"/>
                </a:lnTo>
                <a:lnTo>
                  <a:pt x="10317" y="11162"/>
                </a:lnTo>
                <a:lnTo>
                  <a:pt x="11570" y="12187"/>
                </a:lnTo>
                <a:lnTo>
                  <a:pt x="12824" y="13326"/>
                </a:lnTo>
                <a:lnTo>
                  <a:pt x="13394" y="13763"/>
                </a:lnTo>
                <a:lnTo>
                  <a:pt x="13964" y="14294"/>
                </a:lnTo>
                <a:lnTo>
                  <a:pt x="14534" y="14826"/>
                </a:lnTo>
                <a:lnTo>
                  <a:pt x="14762" y="15054"/>
                </a:lnTo>
                <a:lnTo>
                  <a:pt x="14933" y="14617"/>
                </a:lnTo>
                <a:lnTo>
                  <a:pt x="14307" y="14086"/>
                </a:lnTo>
                <a:lnTo>
                  <a:pt x="13678" y="13535"/>
                </a:lnTo>
                <a:lnTo>
                  <a:pt x="13108" y="13004"/>
                </a:lnTo>
                <a:lnTo>
                  <a:pt x="11856" y="11921"/>
                </a:lnTo>
                <a:lnTo>
                  <a:pt x="10657" y="10953"/>
                </a:lnTo>
                <a:lnTo>
                  <a:pt x="9517" y="10080"/>
                </a:lnTo>
                <a:lnTo>
                  <a:pt x="9975" y="9871"/>
                </a:lnTo>
                <a:lnTo>
                  <a:pt x="10772" y="9321"/>
                </a:lnTo>
                <a:lnTo>
                  <a:pt x="11741" y="9928"/>
                </a:lnTo>
                <a:lnTo>
                  <a:pt x="12709" y="10517"/>
                </a:lnTo>
                <a:lnTo>
                  <a:pt x="11968" y="9700"/>
                </a:lnTo>
                <a:lnTo>
                  <a:pt x="11000" y="9169"/>
                </a:lnTo>
                <a:lnTo>
                  <a:pt x="11513" y="8789"/>
                </a:lnTo>
                <a:lnTo>
                  <a:pt x="12027" y="8258"/>
                </a:lnTo>
                <a:lnTo>
                  <a:pt x="12653" y="8523"/>
                </a:lnTo>
                <a:lnTo>
                  <a:pt x="12824" y="8296"/>
                </a:lnTo>
                <a:lnTo>
                  <a:pt x="12196" y="8030"/>
                </a:lnTo>
                <a:lnTo>
                  <a:pt x="12027" y="7973"/>
                </a:lnTo>
                <a:lnTo>
                  <a:pt x="11856" y="8144"/>
                </a:lnTo>
                <a:lnTo>
                  <a:pt x="11342" y="8637"/>
                </a:lnTo>
                <a:lnTo>
                  <a:pt x="10887" y="8960"/>
                </a:lnTo>
                <a:lnTo>
                  <a:pt x="5528" y="5979"/>
                </a:lnTo>
                <a:lnTo>
                  <a:pt x="1653" y="4480"/>
                </a:lnTo>
                <a:lnTo>
                  <a:pt x="398" y="4043"/>
                </a:lnTo>
                <a:lnTo>
                  <a:pt x="1709" y="4423"/>
                </a:lnTo>
                <a:lnTo>
                  <a:pt x="457" y="3986"/>
                </a:lnTo>
                <a:lnTo>
                  <a:pt x="1709" y="3834"/>
                </a:lnTo>
                <a:lnTo>
                  <a:pt x="398" y="3929"/>
                </a:lnTo>
                <a:lnTo>
                  <a:pt x="1709" y="3777"/>
                </a:lnTo>
                <a:lnTo>
                  <a:pt x="6327" y="3132"/>
                </a:lnTo>
                <a:lnTo>
                  <a:pt x="12367" y="3455"/>
                </a:lnTo>
                <a:lnTo>
                  <a:pt x="12653" y="3872"/>
                </a:lnTo>
                <a:lnTo>
                  <a:pt x="12937" y="4480"/>
                </a:lnTo>
                <a:lnTo>
                  <a:pt x="12766" y="3872"/>
                </a:lnTo>
                <a:lnTo>
                  <a:pt x="12538" y="3493"/>
                </a:lnTo>
                <a:lnTo>
                  <a:pt x="5643" y="2961"/>
                </a:lnTo>
                <a:lnTo>
                  <a:pt x="855" y="3777"/>
                </a:lnTo>
                <a:lnTo>
                  <a:pt x="114" y="3929"/>
                </a:lnTo>
                <a:lnTo>
                  <a:pt x="114" y="3663"/>
                </a:lnTo>
                <a:lnTo>
                  <a:pt x="285" y="3132"/>
                </a:lnTo>
                <a:lnTo>
                  <a:pt x="513" y="1936"/>
                </a:lnTo>
                <a:lnTo>
                  <a:pt x="912" y="531"/>
                </a:lnTo>
                <a:lnTo>
                  <a:pt x="1083" y="0"/>
                </a:lnTo>
                <a:lnTo>
                  <a:pt x="684" y="474"/>
                </a:lnTo>
                <a:lnTo>
                  <a:pt x="227" y="1993"/>
                </a:lnTo>
                <a:lnTo>
                  <a:pt x="58" y="3341"/>
                </a:lnTo>
                <a:lnTo>
                  <a:pt x="0" y="3777"/>
                </a:lnTo>
                <a:lnTo>
                  <a:pt x="58" y="4954"/>
                </a:lnTo>
                <a:lnTo>
                  <a:pt x="342" y="7650"/>
                </a:lnTo>
                <a:lnTo>
                  <a:pt x="628" y="7555"/>
                </a:lnTo>
                <a:lnTo>
                  <a:pt x="227" y="4802"/>
                </a:lnTo>
                <a:lnTo>
                  <a:pt x="58" y="4100"/>
                </a:lnTo>
                <a:lnTo>
                  <a:pt x="342" y="4802"/>
                </a:lnTo>
                <a:lnTo>
                  <a:pt x="1482" y="7441"/>
                </a:lnTo>
                <a:lnTo>
                  <a:pt x="2964" y="11656"/>
                </a:lnTo>
                <a:lnTo>
                  <a:pt x="2338" y="11713"/>
                </a:lnTo>
                <a:lnTo>
                  <a:pt x="1768" y="11751"/>
                </a:lnTo>
                <a:lnTo>
                  <a:pt x="1139" y="11808"/>
                </a:lnTo>
                <a:lnTo>
                  <a:pt x="1824" y="12073"/>
                </a:lnTo>
                <a:lnTo>
                  <a:pt x="2450" y="12035"/>
                </a:lnTo>
                <a:lnTo>
                  <a:pt x="3020" y="11921"/>
                </a:lnTo>
                <a:close/>
              </a:path>
            </a:pathLst>
          </a:custGeom>
          <a:solidFill>
            <a:srgbClr val="BED2EB"/>
          </a:solidFill>
        </p:spPr>
        <p:txBody>
          <a:bodyPr wrap="square" lIns="0" tIns="0" rIns="0" bIns="0" rtlCol="0">
            <a:noAutofit/>
          </a:bodyPr>
          <a:lstStyle/>
          <a:p>
            <a:endParaRPr/>
          </a:p>
        </p:txBody>
      </p:sp>
      <p:sp>
        <p:nvSpPr>
          <p:cNvPr id="881" name="object 881"/>
          <p:cNvSpPr/>
          <p:nvPr/>
        </p:nvSpPr>
        <p:spPr>
          <a:xfrm>
            <a:off x="441259" y="688182"/>
            <a:ext cx="16300" cy="3834"/>
          </a:xfrm>
          <a:custGeom>
            <a:avLst/>
            <a:gdLst/>
            <a:ahLst/>
            <a:cxnLst/>
            <a:rect l="l" t="t" r="r" b="b"/>
            <a:pathLst>
              <a:path w="16300" h="3834">
                <a:moveTo>
                  <a:pt x="2336" y="0"/>
                </a:moveTo>
                <a:lnTo>
                  <a:pt x="968" y="1518"/>
                </a:lnTo>
                <a:lnTo>
                  <a:pt x="283" y="2980"/>
                </a:lnTo>
                <a:lnTo>
                  <a:pt x="0" y="3568"/>
                </a:lnTo>
                <a:lnTo>
                  <a:pt x="0" y="3834"/>
                </a:lnTo>
                <a:lnTo>
                  <a:pt x="626" y="3682"/>
                </a:lnTo>
                <a:lnTo>
                  <a:pt x="1993" y="3132"/>
                </a:lnTo>
                <a:lnTo>
                  <a:pt x="5584" y="2050"/>
                </a:lnTo>
                <a:lnTo>
                  <a:pt x="10031" y="1404"/>
                </a:lnTo>
                <a:lnTo>
                  <a:pt x="10601" y="1727"/>
                </a:lnTo>
                <a:lnTo>
                  <a:pt x="11056" y="2107"/>
                </a:lnTo>
                <a:lnTo>
                  <a:pt x="11342" y="2335"/>
                </a:lnTo>
                <a:lnTo>
                  <a:pt x="11912" y="2866"/>
                </a:lnTo>
                <a:lnTo>
                  <a:pt x="12140" y="3132"/>
                </a:lnTo>
                <a:lnTo>
                  <a:pt x="11854" y="2600"/>
                </a:lnTo>
                <a:lnTo>
                  <a:pt x="11511" y="2335"/>
                </a:lnTo>
                <a:lnTo>
                  <a:pt x="12822" y="2278"/>
                </a:lnTo>
                <a:lnTo>
                  <a:pt x="14133" y="2335"/>
                </a:lnTo>
                <a:lnTo>
                  <a:pt x="15559" y="2373"/>
                </a:lnTo>
                <a:lnTo>
                  <a:pt x="16300" y="2429"/>
                </a:lnTo>
                <a:lnTo>
                  <a:pt x="15730" y="2164"/>
                </a:lnTo>
                <a:lnTo>
                  <a:pt x="15559" y="2164"/>
                </a:lnTo>
                <a:lnTo>
                  <a:pt x="14077" y="2050"/>
                </a:lnTo>
                <a:lnTo>
                  <a:pt x="12651" y="2050"/>
                </a:lnTo>
                <a:lnTo>
                  <a:pt x="11284" y="2107"/>
                </a:lnTo>
                <a:lnTo>
                  <a:pt x="10772" y="1670"/>
                </a:lnTo>
                <a:lnTo>
                  <a:pt x="10315" y="1404"/>
                </a:lnTo>
                <a:lnTo>
                  <a:pt x="10885" y="1309"/>
                </a:lnTo>
                <a:lnTo>
                  <a:pt x="11398" y="1196"/>
                </a:lnTo>
                <a:lnTo>
                  <a:pt x="11854" y="1139"/>
                </a:lnTo>
                <a:lnTo>
                  <a:pt x="11398" y="1082"/>
                </a:lnTo>
                <a:lnTo>
                  <a:pt x="10772" y="1082"/>
                </a:lnTo>
                <a:lnTo>
                  <a:pt x="9973" y="1196"/>
                </a:lnTo>
                <a:lnTo>
                  <a:pt x="9290" y="816"/>
                </a:lnTo>
                <a:lnTo>
                  <a:pt x="8549" y="550"/>
                </a:lnTo>
                <a:lnTo>
                  <a:pt x="7751" y="436"/>
                </a:lnTo>
                <a:lnTo>
                  <a:pt x="7580" y="702"/>
                </a:lnTo>
                <a:lnTo>
                  <a:pt x="8035" y="607"/>
                </a:lnTo>
                <a:lnTo>
                  <a:pt x="8263" y="550"/>
                </a:lnTo>
                <a:lnTo>
                  <a:pt x="8776" y="759"/>
                </a:lnTo>
                <a:lnTo>
                  <a:pt x="9290" y="987"/>
                </a:lnTo>
                <a:lnTo>
                  <a:pt x="9689" y="1196"/>
                </a:lnTo>
                <a:lnTo>
                  <a:pt x="5242" y="1898"/>
                </a:lnTo>
                <a:lnTo>
                  <a:pt x="1766" y="3075"/>
                </a:lnTo>
                <a:lnTo>
                  <a:pt x="455" y="3568"/>
                </a:lnTo>
                <a:lnTo>
                  <a:pt x="171" y="3682"/>
                </a:lnTo>
                <a:lnTo>
                  <a:pt x="797" y="3132"/>
                </a:lnTo>
                <a:lnTo>
                  <a:pt x="2392" y="1575"/>
                </a:lnTo>
                <a:lnTo>
                  <a:pt x="4615" y="284"/>
                </a:lnTo>
                <a:lnTo>
                  <a:pt x="4503" y="56"/>
                </a:lnTo>
                <a:lnTo>
                  <a:pt x="1993" y="1575"/>
                </a:lnTo>
                <a:lnTo>
                  <a:pt x="398" y="3303"/>
                </a:lnTo>
                <a:lnTo>
                  <a:pt x="0" y="3739"/>
                </a:lnTo>
                <a:lnTo>
                  <a:pt x="283" y="3360"/>
                </a:lnTo>
                <a:lnTo>
                  <a:pt x="1083" y="1727"/>
                </a:lnTo>
                <a:lnTo>
                  <a:pt x="2507" y="170"/>
                </a:lnTo>
                <a:lnTo>
                  <a:pt x="2336" y="0"/>
                </a:lnTo>
                <a:close/>
              </a:path>
            </a:pathLst>
          </a:custGeom>
          <a:solidFill>
            <a:srgbClr val="BED2EB"/>
          </a:solidFill>
        </p:spPr>
        <p:txBody>
          <a:bodyPr wrap="square" lIns="0" tIns="0" rIns="0" bIns="0" rtlCol="0">
            <a:noAutofit/>
          </a:bodyPr>
          <a:lstStyle/>
          <a:p>
            <a:endParaRPr/>
          </a:p>
        </p:txBody>
      </p:sp>
      <p:sp>
        <p:nvSpPr>
          <p:cNvPr id="882" name="object 882"/>
          <p:cNvSpPr/>
          <p:nvPr/>
        </p:nvSpPr>
        <p:spPr>
          <a:xfrm>
            <a:off x="402447" y="690992"/>
            <a:ext cx="38641" cy="15604"/>
          </a:xfrm>
          <a:custGeom>
            <a:avLst/>
            <a:gdLst/>
            <a:ahLst/>
            <a:cxnLst/>
            <a:rect l="l" t="t" r="r" b="b"/>
            <a:pathLst>
              <a:path w="38641" h="15604">
                <a:moveTo>
                  <a:pt x="8092" y="6644"/>
                </a:moveTo>
                <a:lnTo>
                  <a:pt x="8776" y="6378"/>
                </a:lnTo>
                <a:lnTo>
                  <a:pt x="9459" y="6055"/>
                </a:lnTo>
                <a:lnTo>
                  <a:pt x="9175" y="6796"/>
                </a:lnTo>
                <a:lnTo>
                  <a:pt x="9004" y="7555"/>
                </a:lnTo>
                <a:lnTo>
                  <a:pt x="8947" y="8371"/>
                </a:lnTo>
                <a:lnTo>
                  <a:pt x="6895" y="9397"/>
                </a:lnTo>
                <a:lnTo>
                  <a:pt x="4843" y="10574"/>
                </a:lnTo>
                <a:lnTo>
                  <a:pt x="2791" y="11921"/>
                </a:lnTo>
                <a:lnTo>
                  <a:pt x="2279" y="12244"/>
                </a:lnTo>
                <a:lnTo>
                  <a:pt x="1766" y="12624"/>
                </a:lnTo>
                <a:lnTo>
                  <a:pt x="1252" y="12947"/>
                </a:lnTo>
                <a:lnTo>
                  <a:pt x="1309" y="12301"/>
                </a:lnTo>
                <a:lnTo>
                  <a:pt x="1367" y="11921"/>
                </a:lnTo>
                <a:lnTo>
                  <a:pt x="968" y="12358"/>
                </a:lnTo>
                <a:lnTo>
                  <a:pt x="910" y="12947"/>
                </a:lnTo>
                <a:lnTo>
                  <a:pt x="626" y="13440"/>
                </a:lnTo>
                <a:lnTo>
                  <a:pt x="112" y="13820"/>
                </a:lnTo>
                <a:lnTo>
                  <a:pt x="0" y="14313"/>
                </a:lnTo>
                <a:lnTo>
                  <a:pt x="569" y="13877"/>
                </a:lnTo>
                <a:lnTo>
                  <a:pt x="910" y="13649"/>
                </a:lnTo>
                <a:lnTo>
                  <a:pt x="910" y="14579"/>
                </a:lnTo>
                <a:lnTo>
                  <a:pt x="1025" y="15604"/>
                </a:lnTo>
                <a:lnTo>
                  <a:pt x="1252" y="14351"/>
                </a:lnTo>
                <a:lnTo>
                  <a:pt x="1252" y="13383"/>
                </a:lnTo>
                <a:lnTo>
                  <a:pt x="1822" y="12947"/>
                </a:lnTo>
                <a:lnTo>
                  <a:pt x="2392" y="12586"/>
                </a:lnTo>
                <a:lnTo>
                  <a:pt x="2962" y="12206"/>
                </a:lnTo>
                <a:lnTo>
                  <a:pt x="4958" y="10858"/>
                </a:lnTo>
                <a:lnTo>
                  <a:pt x="6952" y="9719"/>
                </a:lnTo>
                <a:lnTo>
                  <a:pt x="8947" y="8694"/>
                </a:lnTo>
                <a:lnTo>
                  <a:pt x="8947" y="9491"/>
                </a:lnTo>
                <a:lnTo>
                  <a:pt x="9060" y="10308"/>
                </a:lnTo>
                <a:lnTo>
                  <a:pt x="9346" y="11124"/>
                </a:lnTo>
                <a:lnTo>
                  <a:pt x="9346" y="8523"/>
                </a:lnTo>
                <a:lnTo>
                  <a:pt x="12196" y="7118"/>
                </a:lnTo>
                <a:lnTo>
                  <a:pt x="14987" y="5998"/>
                </a:lnTo>
                <a:lnTo>
                  <a:pt x="17668" y="5125"/>
                </a:lnTo>
                <a:lnTo>
                  <a:pt x="17724" y="5448"/>
                </a:lnTo>
                <a:lnTo>
                  <a:pt x="17724" y="5068"/>
                </a:lnTo>
                <a:lnTo>
                  <a:pt x="20518" y="4157"/>
                </a:lnTo>
                <a:lnTo>
                  <a:pt x="23196" y="3455"/>
                </a:lnTo>
                <a:lnTo>
                  <a:pt x="25589" y="2923"/>
                </a:lnTo>
                <a:lnTo>
                  <a:pt x="25647" y="3455"/>
                </a:lnTo>
                <a:lnTo>
                  <a:pt x="25647" y="2923"/>
                </a:lnTo>
                <a:lnTo>
                  <a:pt x="26330" y="2752"/>
                </a:lnTo>
                <a:lnTo>
                  <a:pt x="27015" y="2600"/>
                </a:lnTo>
                <a:lnTo>
                  <a:pt x="27697" y="2429"/>
                </a:lnTo>
                <a:lnTo>
                  <a:pt x="33226" y="1347"/>
                </a:lnTo>
                <a:lnTo>
                  <a:pt x="37102" y="1139"/>
                </a:lnTo>
                <a:lnTo>
                  <a:pt x="38299" y="1082"/>
                </a:lnTo>
                <a:lnTo>
                  <a:pt x="36988" y="1196"/>
                </a:lnTo>
                <a:lnTo>
                  <a:pt x="32372" y="1841"/>
                </a:lnTo>
                <a:lnTo>
                  <a:pt x="25987" y="4043"/>
                </a:lnTo>
                <a:lnTo>
                  <a:pt x="32372" y="1993"/>
                </a:lnTo>
                <a:lnTo>
                  <a:pt x="36875" y="1290"/>
                </a:lnTo>
                <a:lnTo>
                  <a:pt x="38242" y="1139"/>
                </a:lnTo>
                <a:lnTo>
                  <a:pt x="36875" y="1404"/>
                </a:lnTo>
                <a:lnTo>
                  <a:pt x="32543" y="2429"/>
                </a:lnTo>
                <a:lnTo>
                  <a:pt x="26557" y="4973"/>
                </a:lnTo>
                <a:lnTo>
                  <a:pt x="26557" y="5239"/>
                </a:lnTo>
                <a:lnTo>
                  <a:pt x="27127" y="5771"/>
                </a:lnTo>
                <a:lnTo>
                  <a:pt x="26787" y="5125"/>
                </a:lnTo>
                <a:lnTo>
                  <a:pt x="32599" y="2638"/>
                </a:lnTo>
                <a:lnTo>
                  <a:pt x="36875" y="1518"/>
                </a:lnTo>
                <a:lnTo>
                  <a:pt x="38242" y="1196"/>
                </a:lnTo>
                <a:lnTo>
                  <a:pt x="36931" y="1613"/>
                </a:lnTo>
                <a:lnTo>
                  <a:pt x="32998" y="3018"/>
                </a:lnTo>
                <a:lnTo>
                  <a:pt x="27697" y="5998"/>
                </a:lnTo>
                <a:lnTo>
                  <a:pt x="27470" y="6093"/>
                </a:lnTo>
                <a:lnTo>
                  <a:pt x="26557" y="6644"/>
                </a:lnTo>
                <a:lnTo>
                  <a:pt x="25532" y="7175"/>
                </a:lnTo>
                <a:lnTo>
                  <a:pt x="24507" y="7821"/>
                </a:lnTo>
                <a:lnTo>
                  <a:pt x="23367" y="8466"/>
                </a:lnTo>
                <a:lnTo>
                  <a:pt x="22227" y="9226"/>
                </a:lnTo>
                <a:lnTo>
                  <a:pt x="21315" y="10251"/>
                </a:lnTo>
                <a:lnTo>
                  <a:pt x="22511" y="9454"/>
                </a:lnTo>
                <a:lnTo>
                  <a:pt x="23595" y="8751"/>
                </a:lnTo>
                <a:lnTo>
                  <a:pt x="24676" y="8106"/>
                </a:lnTo>
                <a:lnTo>
                  <a:pt x="25760" y="7441"/>
                </a:lnTo>
                <a:lnTo>
                  <a:pt x="26787" y="6853"/>
                </a:lnTo>
                <a:lnTo>
                  <a:pt x="27756" y="6264"/>
                </a:lnTo>
                <a:lnTo>
                  <a:pt x="27927" y="6150"/>
                </a:lnTo>
                <a:lnTo>
                  <a:pt x="33169" y="3246"/>
                </a:lnTo>
                <a:lnTo>
                  <a:pt x="37046" y="1727"/>
                </a:lnTo>
                <a:lnTo>
                  <a:pt x="38299" y="1252"/>
                </a:lnTo>
                <a:lnTo>
                  <a:pt x="37102" y="1784"/>
                </a:lnTo>
                <a:lnTo>
                  <a:pt x="33739" y="3625"/>
                </a:lnTo>
                <a:lnTo>
                  <a:pt x="29236" y="6910"/>
                </a:lnTo>
                <a:lnTo>
                  <a:pt x="29522" y="7081"/>
                </a:lnTo>
                <a:lnTo>
                  <a:pt x="33967" y="3777"/>
                </a:lnTo>
                <a:lnTo>
                  <a:pt x="37215" y="1898"/>
                </a:lnTo>
                <a:lnTo>
                  <a:pt x="38299" y="1290"/>
                </a:lnTo>
                <a:lnTo>
                  <a:pt x="37729" y="1898"/>
                </a:lnTo>
                <a:lnTo>
                  <a:pt x="38526" y="1252"/>
                </a:lnTo>
                <a:lnTo>
                  <a:pt x="37843" y="1898"/>
                </a:lnTo>
                <a:lnTo>
                  <a:pt x="37729" y="2316"/>
                </a:lnTo>
                <a:lnTo>
                  <a:pt x="38413" y="1404"/>
                </a:lnTo>
                <a:lnTo>
                  <a:pt x="37900" y="2373"/>
                </a:lnTo>
                <a:lnTo>
                  <a:pt x="38355" y="1898"/>
                </a:lnTo>
                <a:lnTo>
                  <a:pt x="38641" y="1196"/>
                </a:lnTo>
                <a:lnTo>
                  <a:pt x="38641" y="1025"/>
                </a:lnTo>
                <a:lnTo>
                  <a:pt x="37900" y="873"/>
                </a:lnTo>
                <a:lnTo>
                  <a:pt x="33113" y="0"/>
                </a:lnTo>
                <a:lnTo>
                  <a:pt x="26557" y="265"/>
                </a:lnTo>
                <a:lnTo>
                  <a:pt x="26386" y="265"/>
                </a:lnTo>
                <a:lnTo>
                  <a:pt x="24106" y="379"/>
                </a:lnTo>
                <a:lnTo>
                  <a:pt x="21657" y="588"/>
                </a:lnTo>
                <a:lnTo>
                  <a:pt x="19035" y="1025"/>
                </a:lnTo>
                <a:lnTo>
                  <a:pt x="19319" y="645"/>
                </a:lnTo>
                <a:lnTo>
                  <a:pt x="18920" y="1025"/>
                </a:lnTo>
                <a:lnTo>
                  <a:pt x="18351" y="1139"/>
                </a:lnTo>
                <a:lnTo>
                  <a:pt x="17895" y="1195"/>
                </a:lnTo>
                <a:lnTo>
                  <a:pt x="17211" y="1461"/>
                </a:lnTo>
                <a:lnTo>
                  <a:pt x="16927" y="1613"/>
                </a:lnTo>
                <a:lnTo>
                  <a:pt x="17438" y="1518"/>
                </a:lnTo>
                <a:lnTo>
                  <a:pt x="18008" y="1404"/>
                </a:lnTo>
                <a:lnTo>
                  <a:pt x="18578" y="1290"/>
                </a:lnTo>
                <a:lnTo>
                  <a:pt x="18749" y="1290"/>
                </a:lnTo>
                <a:lnTo>
                  <a:pt x="18351" y="1955"/>
                </a:lnTo>
                <a:lnTo>
                  <a:pt x="18067" y="2543"/>
                </a:lnTo>
                <a:lnTo>
                  <a:pt x="17895" y="3075"/>
                </a:lnTo>
                <a:lnTo>
                  <a:pt x="15388" y="3720"/>
                </a:lnTo>
                <a:lnTo>
                  <a:pt x="12707" y="4537"/>
                </a:lnTo>
                <a:lnTo>
                  <a:pt x="10029" y="5619"/>
                </a:lnTo>
                <a:lnTo>
                  <a:pt x="9916" y="5884"/>
                </a:lnTo>
                <a:lnTo>
                  <a:pt x="12707" y="4802"/>
                </a:lnTo>
                <a:lnTo>
                  <a:pt x="15330" y="3948"/>
                </a:lnTo>
                <a:lnTo>
                  <a:pt x="17837" y="3303"/>
                </a:lnTo>
                <a:lnTo>
                  <a:pt x="17609" y="4157"/>
                </a:lnTo>
                <a:lnTo>
                  <a:pt x="17668" y="4651"/>
                </a:lnTo>
                <a:lnTo>
                  <a:pt x="17668" y="4100"/>
                </a:lnTo>
                <a:lnTo>
                  <a:pt x="17895" y="3303"/>
                </a:lnTo>
                <a:lnTo>
                  <a:pt x="20630" y="2600"/>
                </a:lnTo>
                <a:lnTo>
                  <a:pt x="17952" y="3075"/>
                </a:lnTo>
                <a:lnTo>
                  <a:pt x="18123" y="2543"/>
                </a:lnTo>
                <a:lnTo>
                  <a:pt x="18407" y="1955"/>
                </a:lnTo>
                <a:lnTo>
                  <a:pt x="18864" y="1290"/>
                </a:lnTo>
                <a:lnTo>
                  <a:pt x="21428" y="873"/>
                </a:lnTo>
                <a:lnTo>
                  <a:pt x="23937" y="588"/>
                </a:lnTo>
                <a:lnTo>
                  <a:pt x="26217" y="493"/>
                </a:lnTo>
                <a:lnTo>
                  <a:pt x="26386" y="493"/>
                </a:lnTo>
                <a:lnTo>
                  <a:pt x="32599" y="227"/>
                </a:lnTo>
                <a:lnTo>
                  <a:pt x="37215" y="873"/>
                </a:lnTo>
                <a:lnTo>
                  <a:pt x="38413" y="1025"/>
                </a:lnTo>
                <a:lnTo>
                  <a:pt x="37672" y="1025"/>
                </a:lnTo>
                <a:lnTo>
                  <a:pt x="35962" y="1082"/>
                </a:lnTo>
                <a:lnTo>
                  <a:pt x="32428" y="1347"/>
                </a:lnTo>
                <a:lnTo>
                  <a:pt x="27641" y="2278"/>
                </a:lnTo>
                <a:lnTo>
                  <a:pt x="26956" y="2372"/>
                </a:lnTo>
                <a:lnTo>
                  <a:pt x="26273" y="2486"/>
                </a:lnTo>
                <a:lnTo>
                  <a:pt x="25589" y="2638"/>
                </a:lnTo>
                <a:lnTo>
                  <a:pt x="23138" y="3189"/>
                </a:lnTo>
                <a:lnTo>
                  <a:pt x="20518" y="3891"/>
                </a:lnTo>
                <a:lnTo>
                  <a:pt x="17724" y="4802"/>
                </a:lnTo>
                <a:lnTo>
                  <a:pt x="14987" y="5733"/>
                </a:lnTo>
                <a:lnTo>
                  <a:pt x="12196" y="6796"/>
                </a:lnTo>
                <a:lnTo>
                  <a:pt x="9346" y="8201"/>
                </a:lnTo>
                <a:lnTo>
                  <a:pt x="9403" y="7403"/>
                </a:lnTo>
                <a:lnTo>
                  <a:pt x="9630" y="6587"/>
                </a:lnTo>
                <a:lnTo>
                  <a:pt x="9689" y="5448"/>
                </a:lnTo>
                <a:lnTo>
                  <a:pt x="9231" y="5941"/>
                </a:lnTo>
                <a:lnTo>
                  <a:pt x="8490" y="6207"/>
                </a:lnTo>
                <a:lnTo>
                  <a:pt x="7808" y="6701"/>
                </a:lnTo>
                <a:lnTo>
                  <a:pt x="7465" y="6967"/>
                </a:lnTo>
                <a:lnTo>
                  <a:pt x="8092" y="6644"/>
                </a:lnTo>
                <a:close/>
              </a:path>
            </a:pathLst>
          </a:custGeom>
          <a:solidFill>
            <a:srgbClr val="BED2EB"/>
          </a:solidFill>
        </p:spPr>
        <p:txBody>
          <a:bodyPr wrap="square" lIns="0" tIns="0" rIns="0" bIns="0" rtlCol="0">
            <a:noAutofit/>
          </a:bodyPr>
          <a:lstStyle/>
          <a:p>
            <a:endParaRPr/>
          </a:p>
        </p:txBody>
      </p:sp>
      <p:sp>
        <p:nvSpPr>
          <p:cNvPr id="883" name="object 883"/>
          <p:cNvSpPr/>
          <p:nvPr/>
        </p:nvSpPr>
        <p:spPr>
          <a:xfrm>
            <a:off x="413560" y="709444"/>
            <a:ext cx="5755" cy="7455"/>
          </a:xfrm>
          <a:custGeom>
            <a:avLst/>
            <a:gdLst/>
            <a:ahLst/>
            <a:cxnLst/>
            <a:rect l="l" t="t" r="r" b="b"/>
            <a:pathLst>
              <a:path w="5755" h="7455">
                <a:moveTo>
                  <a:pt x="5755" y="227"/>
                </a:moveTo>
                <a:lnTo>
                  <a:pt x="5357" y="0"/>
                </a:lnTo>
                <a:lnTo>
                  <a:pt x="3363" y="2221"/>
                </a:lnTo>
                <a:lnTo>
                  <a:pt x="1425" y="4594"/>
                </a:lnTo>
                <a:lnTo>
                  <a:pt x="0" y="7455"/>
                </a:lnTo>
                <a:lnTo>
                  <a:pt x="1881" y="4863"/>
                </a:lnTo>
                <a:lnTo>
                  <a:pt x="3818" y="2429"/>
                </a:lnTo>
                <a:lnTo>
                  <a:pt x="5755" y="227"/>
                </a:lnTo>
                <a:close/>
              </a:path>
            </a:pathLst>
          </a:custGeom>
          <a:solidFill>
            <a:srgbClr val="B6CCEA"/>
          </a:solidFill>
        </p:spPr>
        <p:txBody>
          <a:bodyPr wrap="square" lIns="0" tIns="0" rIns="0" bIns="0" rtlCol="0">
            <a:noAutofit/>
          </a:bodyPr>
          <a:lstStyle/>
          <a:p>
            <a:endParaRPr/>
          </a:p>
        </p:txBody>
      </p:sp>
      <p:sp>
        <p:nvSpPr>
          <p:cNvPr id="884" name="object 884"/>
          <p:cNvSpPr/>
          <p:nvPr/>
        </p:nvSpPr>
        <p:spPr>
          <a:xfrm>
            <a:off x="420343" y="691865"/>
            <a:ext cx="3532" cy="2202"/>
          </a:xfrm>
          <a:custGeom>
            <a:avLst/>
            <a:gdLst/>
            <a:ahLst/>
            <a:cxnLst/>
            <a:rect l="l" t="t" r="r" b="b"/>
            <a:pathLst>
              <a:path w="3532" h="2202">
                <a:moveTo>
                  <a:pt x="0" y="2202"/>
                </a:moveTo>
                <a:lnTo>
                  <a:pt x="227" y="1670"/>
                </a:lnTo>
                <a:lnTo>
                  <a:pt x="511" y="1082"/>
                </a:lnTo>
                <a:lnTo>
                  <a:pt x="968" y="417"/>
                </a:lnTo>
                <a:lnTo>
                  <a:pt x="3532" y="0"/>
                </a:lnTo>
                <a:lnTo>
                  <a:pt x="1937" y="56"/>
                </a:lnTo>
                <a:lnTo>
                  <a:pt x="1196" y="322"/>
                </a:lnTo>
                <a:lnTo>
                  <a:pt x="853" y="417"/>
                </a:lnTo>
                <a:lnTo>
                  <a:pt x="398" y="1082"/>
                </a:lnTo>
                <a:lnTo>
                  <a:pt x="171" y="1727"/>
                </a:lnTo>
                <a:lnTo>
                  <a:pt x="0" y="2202"/>
                </a:lnTo>
                <a:close/>
              </a:path>
            </a:pathLst>
          </a:custGeom>
          <a:solidFill>
            <a:srgbClr val="B6CCEA"/>
          </a:solidFill>
        </p:spPr>
        <p:txBody>
          <a:bodyPr wrap="square" lIns="0" tIns="0" rIns="0" bIns="0" rtlCol="0">
            <a:noAutofit/>
          </a:bodyPr>
          <a:lstStyle/>
          <a:p>
            <a:endParaRPr/>
          </a:p>
        </p:txBody>
      </p:sp>
      <p:sp>
        <p:nvSpPr>
          <p:cNvPr id="885" name="object 885"/>
          <p:cNvSpPr/>
          <p:nvPr/>
        </p:nvSpPr>
        <p:spPr>
          <a:xfrm>
            <a:off x="418347" y="701186"/>
            <a:ext cx="5187" cy="3777"/>
          </a:xfrm>
          <a:custGeom>
            <a:avLst/>
            <a:gdLst/>
            <a:ahLst/>
            <a:cxnLst/>
            <a:rect l="l" t="t" r="r" b="b"/>
            <a:pathLst>
              <a:path w="5187" h="3777">
                <a:moveTo>
                  <a:pt x="0" y="3512"/>
                </a:moveTo>
                <a:lnTo>
                  <a:pt x="285" y="3777"/>
                </a:lnTo>
                <a:lnTo>
                  <a:pt x="2793" y="1841"/>
                </a:lnTo>
                <a:lnTo>
                  <a:pt x="5187" y="227"/>
                </a:lnTo>
                <a:lnTo>
                  <a:pt x="4901" y="0"/>
                </a:lnTo>
                <a:lnTo>
                  <a:pt x="2507" y="1632"/>
                </a:lnTo>
                <a:lnTo>
                  <a:pt x="0" y="3512"/>
                </a:lnTo>
                <a:close/>
              </a:path>
            </a:pathLst>
          </a:custGeom>
          <a:solidFill>
            <a:srgbClr val="B6CCEA"/>
          </a:solidFill>
        </p:spPr>
        <p:txBody>
          <a:bodyPr wrap="square" lIns="0" tIns="0" rIns="0" bIns="0" rtlCol="0">
            <a:noAutofit/>
          </a:bodyPr>
          <a:lstStyle/>
          <a:p>
            <a:endParaRPr/>
          </a:p>
        </p:txBody>
      </p:sp>
      <p:sp>
        <p:nvSpPr>
          <p:cNvPr id="886" name="object 886"/>
          <p:cNvSpPr/>
          <p:nvPr/>
        </p:nvSpPr>
        <p:spPr>
          <a:xfrm>
            <a:off x="423535" y="705021"/>
            <a:ext cx="15217" cy="26070"/>
          </a:xfrm>
          <a:custGeom>
            <a:avLst/>
            <a:gdLst/>
            <a:ahLst/>
            <a:cxnLst/>
            <a:rect l="l" t="t" r="r" b="b"/>
            <a:pathLst>
              <a:path w="15217" h="26070">
                <a:moveTo>
                  <a:pt x="13050" y="26070"/>
                </a:moveTo>
                <a:lnTo>
                  <a:pt x="13336" y="26070"/>
                </a:lnTo>
                <a:lnTo>
                  <a:pt x="13563" y="23373"/>
                </a:lnTo>
                <a:lnTo>
                  <a:pt x="13791" y="20781"/>
                </a:lnTo>
                <a:lnTo>
                  <a:pt x="14019" y="18245"/>
                </a:lnTo>
                <a:lnTo>
                  <a:pt x="14818" y="18300"/>
                </a:lnTo>
                <a:lnTo>
                  <a:pt x="15217" y="17814"/>
                </a:lnTo>
                <a:lnTo>
                  <a:pt x="14417" y="17759"/>
                </a:lnTo>
                <a:lnTo>
                  <a:pt x="14077" y="17759"/>
                </a:lnTo>
                <a:lnTo>
                  <a:pt x="14361" y="14792"/>
                </a:lnTo>
                <a:lnTo>
                  <a:pt x="14248" y="9286"/>
                </a:lnTo>
                <a:lnTo>
                  <a:pt x="13906" y="11931"/>
                </a:lnTo>
                <a:lnTo>
                  <a:pt x="13620" y="14739"/>
                </a:lnTo>
                <a:lnTo>
                  <a:pt x="13336" y="17706"/>
                </a:lnTo>
                <a:lnTo>
                  <a:pt x="11227" y="17598"/>
                </a:lnTo>
                <a:lnTo>
                  <a:pt x="9119" y="17381"/>
                </a:lnTo>
                <a:lnTo>
                  <a:pt x="7066" y="17059"/>
                </a:lnTo>
                <a:lnTo>
                  <a:pt x="7808" y="14144"/>
                </a:lnTo>
                <a:lnTo>
                  <a:pt x="8605" y="11392"/>
                </a:lnTo>
                <a:lnTo>
                  <a:pt x="9403" y="8802"/>
                </a:lnTo>
                <a:lnTo>
                  <a:pt x="10998" y="9017"/>
                </a:lnTo>
                <a:lnTo>
                  <a:pt x="9517" y="8370"/>
                </a:lnTo>
                <a:lnTo>
                  <a:pt x="10371" y="5619"/>
                </a:lnTo>
                <a:lnTo>
                  <a:pt x="11227" y="3018"/>
                </a:lnTo>
                <a:lnTo>
                  <a:pt x="12025" y="702"/>
                </a:lnTo>
                <a:lnTo>
                  <a:pt x="11511" y="645"/>
                </a:lnTo>
                <a:lnTo>
                  <a:pt x="10657" y="2980"/>
                </a:lnTo>
                <a:lnTo>
                  <a:pt x="9801" y="5505"/>
                </a:lnTo>
                <a:lnTo>
                  <a:pt x="8889" y="8261"/>
                </a:lnTo>
                <a:lnTo>
                  <a:pt x="7409" y="8047"/>
                </a:lnTo>
                <a:lnTo>
                  <a:pt x="5983" y="7775"/>
                </a:lnTo>
                <a:lnTo>
                  <a:pt x="4559" y="7453"/>
                </a:lnTo>
                <a:lnTo>
                  <a:pt x="5927" y="4745"/>
                </a:lnTo>
                <a:lnTo>
                  <a:pt x="7294" y="2278"/>
                </a:lnTo>
                <a:lnTo>
                  <a:pt x="8605" y="113"/>
                </a:lnTo>
                <a:lnTo>
                  <a:pt x="8148" y="0"/>
                </a:lnTo>
                <a:lnTo>
                  <a:pt x="6839" y="2164"/>
                </a:lnTo>
                <a:lnTo>
                  <a:pt x="5413" y="4651"/>
                </a:lnTo>
                <a:lnTo>
                  <a:pt x="4046" y="7289"/>
                </a:lnTo>
                <a:lnTo>
                  <a:pt x="2678" y="6967"/>
                </a:lnTo>
                <a:lnTo>
                  <a:pt x="1309" y="6530"/>
                </a:lnTo>
                <a:lnTo>
                  <a:pt x="0" y="6055"/>
                </a:lnTo>
                <a:lnTo>
                  <a:pt x="1081" y="6910"/>
                </a:lnTo>
                <a:lnTo>
                  <a:pt x="2448" y="7346"/>
                </a:lnTo>
                <a:lnTo>
                  <a:pt x="3818" y="7722"/>
                </a:lnTo>
                <a:lnTo>
                  <a:pt x="4388" y="7830"/>
                </a:lnTo>
                <a:lnTo>
                  <a:pt x="5812" y="8208"/>
                </a:lnTo>
                <a:lnTo>
                  <a:pt x="7294" y="8478"/>
                </a:lnTo>
                <a:lnTo>
                  <a:pt x="8776" y="8747"/>
                </a:lnTo>
                <a:lnTo>
                  <a:pt x="7979" y="11284"/>
                </a:lnTo>
                <a:lnTo>
                  <a:pt x="7179" y="14089"/>
                </a:lnTo>
                <a:lnTo>
                  <a:pt x="6438" y="17003"/>
                </a:lnTo>
                <a:lnTo>
                  <a:pt x="4444" y="16681"/>
                </a:lnTo>
                <a:lnTo>
                  <a:pt x="2563" y="16303"/>
                </a:lnTo>
                <a:lnTo>
                  <a:pt x="682" y="15817"/>
                </a:lnTo>
                <a:lnTo>
                  <a:pt x="2392" y="16789"/>
                </a:lnTo>
                <a:lnTo>
                  <a:pt x="4329" y="17167"/>
                </a:lnTo>
                <a:lnTo>
                  <a:pt x="6325" y="17489"/>
                </a:lnTo>
                <a:lnTo>
                  <a:pt x="5699" y="19864"/>
                </a:lnTo>
                <a:lnTo>
                  <a:pt x="5129" y="22401"/>
                </a:lnTo>
                <a:lnTo>
                  <a:pt x="4615" y="24937"/>
                </a:lnTo>
                <a:lnTo>
                  <a:pt x="5071" y="25045"/>
                </a:lnTo>
                <a:lnTo>
                  <a:pt x="5298" y="25100"/>
                </a:lnTo>
                <a:lnTo>
                  <a:pt x="5812" y="22509"/>
                </a:lnTo>
                <a:lnTo>
                  <a:pt x="6382" y="19973"/>
                </a:lnTo>
                <a:lnTo>
                  <a:pt x="6952" y="17598"/>
                </a:lnTo>
                <a:lnTo>
                  <a:pt x="9004" y="17867"/>
                </a:lnTo>
                <a:lnTo>
                  <a:pt x="11112" y="18084"/>
                </a:lnTo>
                <a:lnTo>
                  <a:pt x="13277" y="18245"/>
                </a:lnTo>
                <a:lnTo>
                  <a:pt x="12993" y="20728"/>
                </a:lnTo>
                <a:lnTo>
                  <a:pt x="12766" y="23318"/>
                </a:lnTo>
                <a:lnTo>
                  <a:pt x="12538" y="26017"/>
                </a:lnTo>
                <a:lnTo>
                  <a:pt x="13050" y="26070"/>
                </a:lnTo>
                <a:close/>
              </a:path>
            </a:pathLst>
          </a:custGeom>
          <a:solidFill>
            <a:srgbClr val="B6CCEA"/>
          </a:solidFill>
        </p:spPr>
        <p:txBody>
          <a:bodyPr wrap="square" lIns="0" tIns="0" rIns="0" bIns="0" rtlCol="0">
            <a:noAutofit/>
          </a:bodyPr>
          <a:lstStyle/>
          <a:p>
            <a:endParaRPr/>
          </a:p>
        </p:txBody>
      </p:sp>
      <p:sp>
        <p:nvSpPr>
          <p:cNvPr id="887" name="object 887"/>
          <p:cNvSpPr/>
          <p:nvPr/>
        </p:nvSpPr>
        <p:spPr>
          <a:xfrm>
            <a:off x="441259" y="688505"/>
            <a:ext cx="14874" cy="3512"/>
          </a:xfrm>
          <a:custGeom>
            <a:avLst/>
            <a:gdLst/>
            <a:ahLst/>
            <a:cxnLst/>
            <a:rect l="l" t="t" r="r" b="b"/>
            <a:pathLst>
              <a:path w="14874" h="3512">
                <a:moveTo>
                  <a:pt x="2052" y="0"/>
                </a:moveTo>
                <a:lnTo>
                  <a:pt x="853" y="1404"/>
                </a:lnTo>
                <a:lnTo>
                  <a:pt x="227" y="2714"/>
                </a:lnTo>
                <a:lnTo>
                  <a:pt x="0" y="3246"/>
                </a:lnTo>
                <a:lnTo>
                  <a:pt x="0" y="3512"/>
                </a:lnTo>
                <a:lnTo>
                  <a:pt x="626" y="3360"/>
                </a:lnTo>
                <a:lnTo>
                  <a:pt x="1993" y="2809"/>
                </a:lnTo>
                <a:lnTo>
                  <a:pt x="5584" y="1727"/>
                </a:lnTo>
                <a:lnTo>
                  <a:pt x="10031" y="1082"/>
                </a:lnTo>
                <a:lnTo>
                  <a:pt x="10601" y="1404"/>
                </a:lnTo>
                <a:lnTo>
                  <a:pt x="11056" y="1784"/>
                </a:lnTo>
                <a:lnTo>
                  <a:pt x="11342" y="2012"/>
                </a:lnTo>
                <a:lnTo>
                  <a:pt x="11912" y="2543"/>
                </a:lnTo>
                <a:lnTo>
                  <a:pt x="12140" y="2809"/>
                </a:lnTo>
                <a:lnTo>
                  <a:pt x="11854" y="2278"/>
                </a:lnTo>
                <a:lnTo>
                  <a:pt x="11511" y="2012"/>
                </a:lnTo>
                <a:lnTo>
                  <a:pt x="12595" y="1955"/>
                </a:lnTo>
                <a:lnTo>
                  <a:pt x="13735" y="1955"/>
                </a:lnTo>
                <a:lnTo>
                  <a:pt x="14874" y="2012"/>
                </a:lnTo>
                <a:lnTo>
                  <a:pt x="14248" y="1841"/>
                </a:lnTo>
                <a:lnTo>
                  <a:pt x="13962" y="1784"/>
                </a:lnTo>
                <a:lnTo>
                  <a:pt x="13052" y="1727"/>
                </a:lnTo>
                <a:lnTo>
                  <a:pt x="12140" y="1727"/>
                </a:lnTo>
                <a:lnTo>
                  <a:pt x="11284" y="1784"/>
                </a:lnTo>
                <a:lnTo>
                  <a:pt x="10772" y="1347"/>
                </a:lnTo>
                <a:lnTo>
                  <a:pt x="10315" y="1082"/>
                </a:lnTo>
                <a:lnTo>
                  <a:pt x="9574" y="816"/>
                </a:lnTo>
                <a:lnTo>
                  <a:pt x="5242" y="1575"/>
                </a:lnTo>
                <a:lnTo>
                  <a:pt x="1766" y="2752"/>
                </a:lnTo>
                <a:lnTo>
                  <a:pt x="455" y="3246"/>
                </a:lnTo>
                <a:lnTo>
                  <a:pt x="1538" y="2714"/>
                </a:lnTo>
                <a:lnTo>
                  <a:pt x="4102" y="1461"/>
                </a:lnTo>
                <a:lnTo>
                  <a:pt x="7352" y="493"/>
                </a:lnTo>
                <a:lnTo>
                  <a:pt x="6782" y="379"/>
                </a:lnTo>
                <a:lnTo>
                  <a:pt x="3476" y="1461"/>
                </a:lnTo>
                <a:lnTo>
                  <a:pt x="968" y="2809"/>
                </a:lnTo>
                <a:lnTo>
                  <a:pt x="171" y="3360"/>
                </a:lnTo>
                <a:lnTo>
                  <a:pt x="741" y="2809"/>
                </a:lnTo>
                <a:lnTo>
                  <a:pt x="2223" y="1404"/>
                </a:lnTo>
                <a:lnTo>
                  <a:pt x="4273" y="170"/>
                </a:lnTo>
                <a:lnTo>
                  <a:pt x="3874" y="113"/>
                </a:lnTo>
                <a:lnTo>
                  <a:pt x="1766" y="1518"/>
                </a:lnTo>
                <a:lnTo>
                  <a:pt x="342" y="3037"/>
                </a:lnTo>
                <a:lnTo>
                  <a:pt x="0" y="3417"/>
                </a:lnTo>
                <a:lnTo>
                  <a:pt x="227" y="3037"/>
                </a:lnTo>
                <a:lnTo>
                  <a:pt x="968" y="1575"/>
                </a:lnTo>
                <a:lnTo>
                  <a:pt x="2336" y="56"/>
                </a:lnTo>
                <a:lnTo>
                  <a:pt x="2052" y="0"/>
                </a:lnTo>
                <a:close/>
              </a:path>
            </a:pathLst>
          </a:custGeom>
          <a:solidFill>
            <a:srgbClr val="B6CCEA"/>
          </a:solidFill>
        </p:spPr>
        <p:txBody>
          <a:bodyPr wrap="square" lIns="0" tIns="0" rIns="0" bIns="0" rtlCol="0">
            <a:noAutofit/>
          </a:bodyPr>
          <a:lstStyle/>
          <a:p>
            <a:endParaRPr/>
          </a:p>
        </p:txBody>
      </p:sp>
      <p:sp>
        <p:nvSpPr>
          <p:cNvPr id="888" name="object 888"/>
          <p:cNvSpPr/>
          <p:nvPr/>
        </p:nvSpPr>
        <p:spPr>
          <a:xfrm>
            <a:off x="402104" y="689378"/>
            <a:ext cx="38983" cy="28815"/>
          </a:xfrm>
          <a:custGeom>
            <a:avLst/>
            <a:gdLst/>
            <a:ahLst/>
            <a:cxnLst/>
            <a:rect l="l" t="t" r="r" b="b"/>
            <a:pathLst>
              <a:path w="38983" h="28815">
                <a:moveTo>
                  <a:pt x="912" y="15490"/>
                </a:moveTo>
                <a:lnTo>
                  <a:pt x="1252" y="15263"/>
                </a:lnTo>
                <a:lnTo>
                  <a:pt x="1252" y="16193"/>
                </a:lnTo>
                <a:lnTo>
                  <a:pt x="1367" y="17218"/>
                </a:lnTo>
                <a:lnTo>
                  <a:pt x="1709" y="18243"/>
                </a:lnTo>
                <a:lnTo>
                  <a:pt x="1139" y="18832"/>
                </a:lnTo>
                <a:lnTo>
                  <a:pt x="569" y="19363"/>
                </a:lnTo>
                <a:lnTo>
                  <a:pt x="0" y="19914"/>
                </a:lnTo>
                <a:lnTo>
                  <a:pt x="0" y="20293"/>
                </a:lnTo>
                <a:lnTo>
                  <a:pt x="626" y="19743"/>
                </a:lnTo>
                <a:lnTo>
                  <a:pt x="1252" y="19211"/>
                </a:lnTo>
                <a:lnTo>
                  <a:pt x="1881" y="18661"/>
                </a:lnTo>
                <a:lnTo>
                  <a:pt x="2221" y="19686"/>
                </a:lnTo>
                <a:lnTo>
                  <a:pt x="2791" y="20673"/>
                </a:lnTo>
                <a:lnTo>
                  <a:pt x="3476" y="21641"/>
                </a:lnTo>
                <a:lnTo>
                  <a:pt x="2622" y="22439"/>
                </a:lnTo>
                <a:lnTo>
                  <a:pt x="1766" y="23312"/>
                </a:lnTo>
                <a:lnTo>
                  <a:pt x="968" y="24229"/>
                </a:lnTo>
                <a:lnTo>
                  <a:pt x="1081" y="24607"/>
                </a:lnTo>
                <a:lnTo>
                  <a:pt x="1937" y="23690"/>
                </a:lnTo>
                <a:lnTo>
                  <a:pt x="2849" y="22780"/>
                </a:lnTo>
                <a:lnTo>
                  <a:pt x="3703" y="21907"/>
                </a:lnTo>
                <a:lnTo>
                  <a:pt x="4501" y="22932"/>
                </a:lnTo>
                <a:lnTo>
                  <a:pt x="5357" y="23851"/>
                </a:lnTo>
                <a:lnTo>
                  <a:pt x="6440" y="24715"/>
                </a:lnTo>
                <a:lnTo>
                  <a:pt x="5357" y="25901"/>
                </a:lnTo>
                <a:lnTo>
                  <a:pt x="4331" y="27143"/>
                </a:lnTo>
                <a:lnTo>
                  <a:pt x="3361" y="28437"/>
                </a:lnTo>
                <a:lnTo>
                  <a:pt x="3647" y="28815"/>
                </a:lnTo>
                <a:lnTo>
                  <a:pt x="4672" y="27466"/>
                </a:lnTo>
                <a:lnTo>
                  <a:pt x="5699" y="26226"/>
                </a:lnTo>
                <a:lnTo>
                  <a:pt x="6780" y="24984"/>
                </a:lnTo>
                <a:lnTo>
                  <a:pt x="7066" y="24660"/>
                </a:lnTo>
                <a:lnTo>
                  <a:pt x="9231" y="22230"/>
                </a:lnTo>
                <a:lnTo>
                  <a:pt x="8891" y="21964"/>
                </a:lnTo>
                <a:lnTo>
                  <a:pt x="6724" y="24390"/>
                </a:lnTo>
                <a:lnTo>
                  <a:pt x="5699" y="23526"/>
                </a:lnTo>
                <a:lnTo>
                  <a:pt x="4787" y="22609"/>
                </a:lnTo>
                <a:lnTo>
                  <a:pt x="4046" y="21641"/>
                </a:lnTo>
                <a:lnTo>
                  <a:pt x="6382" y="19363"/>
                </a:lnTo>
                <a:lnTo>
                  <a:pt x="8833" y="17370"/>
                </a:lnTo>
                <a:lnTo>
                  <a:pt x="11284" y="15585"/>
                </a:lnTo>
                <a:lnTo>
                  <a:pt x="11398" y="15111"/>
                </a:lnTo>
                <a:lnTo>
                  <a:pt x="11000" y="14560"/>
                </a:lnTo>
                <a:lnTo>
                  <a:pt x="10601" y="13972"/>
                </a:lnTo>
                <a:lnTo>
                  <a:pt x="10371" y="13383"/>
                </a:lnTo>
                <a:lnTo>
                  <a:pt x="10200" y="13004"/>
                </a:lnTo>
                <a:lnTo>
                  <a:pt x="10144" y="12833"/>
                </a:lnTo>
                <a:lnTo>
                  <a:pt x="10259" y="14143"/>
                </a:lnTo>
                <a:lnTo>
                  <a:pt x="10657" y="14731"/>
                </a:lnTo>
                <a:lnTo>
                  <a:pt x="11056" y="15320"/>
                </a:lnTo>
                <a:lnTo>
                  <a:pt x="8605" y="17104"/>
                </a:lnTo>
                <a:lnTo>
                  <a:pt x="6154" y="19097"/>
                </a:lnTo>
                <a:lnTo>
                  <a:pt x="3818" y="21318"/>
                </a:lnTo>
                <a:lnTo>
                  <a:pt x="3077" y="20388"/>
                </a:lnTo>
                <a:lnTo>
                  <a:pt x="2563" y="19420"/>
                </a:lnTo>
                <a:lnTo>
                  <a:pt x="2164" y="18395"/>
                </a:lnTo>
                <a:lnTo>
                  <a:pt x="4672" y="16345"/>
                </a:lnTo>
                <a:lnTo>
                  <a:pt x="7238" y="14560"/>
                </a:lnTo>
                <a:lnTo>
                  <a:pt x="9801" y="13004"/>
                </a:lnTo>
                <a:lnTo>
                  <a:pt x="9973" y="13497"/>
                </a:lnTo>
                <a:lnTo>
                  <a:pt x="10031" y="12510"/>
                </a:lnTo>
                <a:lnTo>
                  <a:pt x="9745" y="11770"/>
                </a:lnTo>
                <a:lnTo>
                  <a:pt x="9689" y="10953"/>
                </a:lnTo>
                <a:lnTo>
                  <a:pt x="9689" y="10137"/>
                </a:lnTo>
                <a:lnTo>
                  <a:pt x="12538" y="8732"/>
                </a:lnTo>
                <a:lnTo>
                  <a:pt x="15330" y="7612"/>
                </a:lnTo>
                <a:lnTo>
                  <a:pt x="18010" y="6739"/>
                </a:lnTo>
                <a:lnTo>
                  <a:pt x="18067" y="7062"/>
                </a:lnTo>
                <a:lnTo>
                  <a:pt x="18123" y="7669"/>
                </a:lnTo>
                <a:lnTo>
                  <a:pt x="18409" y="8314"/>
                </a:lnTo>
                <a:lnTo>
                  <a:pt x="18580" y="8258"/>
                </a:lnTo>
                <a:lnTo>
                  <a:pt x="18294" y="7612"/>
                </a:lnTo>
                <a:lnTo>
                  <a:pt x="18123" y="7062"/>
                </a:lnTo>
                <a:lnTo>
                  <a:pt x="18067" y="6682"/>
                </a:lnTo>
                <a:lnTo>
                  <a:pt x="20860" y="5771"/>
                </a:lnTo>
                <a:lnTo>
                  <a:pt x="23538" y="5068"/>
                </a:lnTo>
                <a:lnTo>
                  <a:pt x="25931" y="4252"/>
                </a:lnTo>
                <a:lnTo>
                  <a:pt x="23480" y="4802"/>
                </a:lnTo>
                <a:lnTo>
                  <a:pt x="20860" y="5505"/>
                </a:lnTo>
                <a:lnTo>
                  <a:pt x="18067" y="6416"/>
                </a:lnTo>
                <a:lnTo>
                  <a:pt x="15330" y="7346"/>
                </a:lnTo>
                <a:lnTo>
                  <a:pt x="12538" y="8409"/>
                </a:lnTo>
                <a:lnTo>
                  <a:pt x="9689" y="9814"/>
                </a:lnTo>
                <a:lnTo>
                  <a:pt x="9745" y="9017"/>
                </a:lnTo>
                <a:lnTo>
                  <a:pt x="9973" y="8201"/>
                </a:lnTo>
                <a:lnTo>
                  <a:pt x="10259" y="7498"/>
                </a:lnTo>
                <a:lnTo>
                  <a:pt x="13050" y="6416"/>
                </a:lnTo>
                <a:lnTo>
                  <a:pt x="15672" y="5562"/>
                </a:lnTo>
                <a:lnTo>
                  <a:pt x="18179" y="4916"/>
                </a:lnTo>
                <a:lnTo>
                  <a:pt x="17952" y="5771"/>
                </a:lnTo>
                <a:lnTo>
                  <a:pt x="18010" y="6264"/>
                </a:lnTo>
                <a:lnTo>
                  <a:pt x="18010" y="5714"/>
                </a:lnTo>
                <a:lnTo>
                  <a:pt x="18238" y="4916"/>
                </a:lnTo>
                <a:lnTo>
                  <a:pt x="20973" y="4214"/>
                </a:lnTo>
                <a:lnTo>
                  <a:pt x="23595" y="3720"/>
                </a:lnTo>
                <a:lnTo>
                  <a:pt x="25989" y="3398"/>
                </a:lnTo>
                <a:lnTo>
                  <a:pt x="25875" y="3929"/>
                </a:lnTo>
                <a:lnTo>
                  <a:pt x="26102" y="3341"/>
                </a:lnTo>
                <a:lnTo>
                  <a:pt x="31745" y="2581"/>
                </a:lnTo>
                <a:lnTo>
                  <a:pt x="36077" y="2581"/>
                </a:lnTo>
                <a:lnTo>
                  <a:pt x="38015" y="2638"/>
                </a:lnTo>
                <a:lnTo>
                  <a:pt x="38756" y="2638"/>
                </a:lnTo>
                <a:lnTo>
                  <a:pt x="37557" y="2543"/>
                </a:lnTo>
                <a:lnTo>
                  <a:pt x="32714" y="2259"/>
                </a:lnTo>
                <a:lnTo>
                  <a:pt x="26159" y="3189"/>
                </a:lnTo>
                <a:lnTo>
                  <a:pt x="26273" y="2866"/>
                </a:lnTo>
                <a:lnTo>
                  <a:pt x="26445" y="2486"/>
                </a:lnTo>
                <a:lnTo>
                  <a:pt x="26729" y="2107"/>
                </a:lnTo>
                <a:lnTo>
                  <a:pt x="27413" y="1290"/>
                </a:lnTo>
                <a:lnTo>
                  <a:pt x="27699" y="1025"/>
                </a:lnTo>
                <a:lnTo>
                  <a:pt x="33854" y="1233"/>
                </a:lnTo>
                <a:lnTo>
                  <a:pt x="38357" y="2486"/>
                </a:lnTo>
                <a:lnTo>
                  <a:pt x="38983" y="2638"/>
                </a:lnTo>
                <a:lnTo>
                  <a:pt x="38756" y="2543"/>
                </a:lnTo>
                <a:lnTo>
                  <a:pt x="37557" y="2164"/>
                </a:lnTo>
                <a:lnTo>
                  <a:pt x="33455" y="1025"/>
                </a:lnTo>
                <a:lnTo>
                  <a:pt x="27983" y="816"/>
                </a:lnTo>
                <a:lnTo>
                  <a:pt x="28497" y="474"/>
                </a:lnTo>
                <a:lnTo>
                  <a:pt x="29008" y="151"/>
                </a:lnTo>
                <a:lnTo>
                  <a:pt x="33854" y="816"/>
                </a:lnTo>
                <a:lnTo>
                  <a:pt x="37616" y="2107"/>
                </a:lnTo>
                <a:lnTo>
                  <a:pt x="38585" y="2373"/>
                </a:lnTo>
                <a:lnTo>
                  <a:pt x="37330" y="1841"/>
                </a:lnTo>
                <a:lnTo>
                  <a:pt x="33910" y="645"/>
                </a:lnTo>
                <a:lnTo>
                  <a:pt x="29465" y="0"/>
                </a:lnTo>
                <a:lnTo>
                  <a:pt x="28952" y="56"/>
                </a:lnTo>
                <a:lnTo>
                  <a:pt x="28326" y="379"/>
                </a:lnTo>
                <a:lnTo>
                  <a:pt x="27868" y="702"/>
                </a:lnTo>
                <a:lnTo>
                  <a:pt x="25703" y="816"/>
                </a:lnTo>
                <a:lnTo>
                  <a:pt x="25077" y="968"/>
                </a:lnTo>
                <a:lnTo>
                  <a:pt x="24735" y="1025"/>
                </a:lnTo>
                <a:lnTo>
                  <a:pt x="27470" y="1025"/>
                </a:lnTo>
                <a:lnTo>
                  <a:pt x="26900" y="1613"/>
                </a:lnTo>
                <a:lnTo>
                  <a:pt x="26729" y="1879"/>
                </a:lnTo>
                <a:lnTo>
                  <a:pt x="24678" y="1993"/>
                </a:lnTo>
                <a:lnTo>
                  <a:pt x="22455" y="2164"/>
                </a:lnTo>
                <a:lnTo>
                  <a:pt x="20175" y="2543"/>
                </a:lnTo>
                <a:lnTo>
                  <a:pt x="21770" y="2486"/>
                </a:lnTo>
                <a:lnTo>
                  <a:pt x="24280" y="2202"/>
                </a:lnTo>
                <a:lnTo>
                  <a:pt x="26559" y="2107"/>
                </a:lnTo>
                <a:lnTo>
                  <a:pt x="26330" y="2486"/>
                </a:lnTo>
                <a:lnTo>
                  <a:pt x="26159" y="2866"/>
                </a:lnTo>
                <a:lnTo>
                  <a:pt x="26046" y="3189"/>
                </a:lnTo>
                <a:lnTo>
                  <a:pt x="23710" y="3512"/>
                </a:lnTo>
                <a:lnTo>
                  <a:pt x="21087" y="3986"/>
                </a:lnTo>
                <a:lnTo>
                  <a:pt x="18294" y="4689"/>
                </a:lnTo>
                <a:lnTo>
                  <a:pt x="15900" y="5277"/>
                </a:lnTo>
                <a:lnTo>
                  <a:pt x="13451" y="6036"/>
                </a:lnTo>
                <a:lnTo>
                  <a:pt x="10941" y="6967"/>
                </a:lnTo>
                <a:lnTo>
                  <a:pt x="10144" y="7441"/>
                </a:lnTo>
                <a:lnTo>
                  <a:pt x="9801" y="7707"/>
                </a:lnTo>
                <a:lnTo>
                  <a:pt x="9517" y="8409"/>
                </a:lnTo>
                <a:lnTo>
                  <a:pt x="9346" y="9169"/>
                </a:lnTo>
                <a:lnTo>
                  <a:pt x="9290" y="9985"/>
                </a:lnTo>
                <a:lnTo>
                  <a:pt x="9290" y="11105"/>
                </a:lnTo>
                <a:lnTo>
                  <a:pt x="9403" y="11921"/>
                </a:lnTo>
                <a:lnTo>
                  <a:pt x="9689" y="12738"/>
                </a:lnTo>
                <a:lnTo>
                  <a:pt x="7123" y="14294"/>
                </a:lnTo>
                <a:lnTo>
                  <a:pt x="4559" y="16022"/>
                </a:lnTo>
                <a:lnTo>
                  <a:pt x="2052" y="18072"/>
                </a:lnTo>
                <a:lnTo>
                  <a:pt x="1709" y="16990"/>
                </a:lnTo>
                <a:lnTo>
                  <a:pt x="1595" y="15965"/>
                </a:lnTo>
                <a:lnTo>
                  <a:pt x="1595" y="14997"/>
                </a:lnTo>
                <a:lnTo>
                  <a:pt x="2164" y="14560"/>
                </a:lnTo>
                <a:lnTo>
                  <a:pt x="1595" y="14560"/>
                </a:lnTo>
                <a:lnTo>
                  <a:pt x="968" y="15054"/>
                </a:lnTo>
                <a:lnTo>
                  <a:pt x="455" y="15433"/>
                </a:lnTo>
                <a:lnTo>
                  <a:pt x="342" y="15927"/>
                </a:lnTo>
                <a:lnTo>
                  <a:pt x="912" y="15490"/>
                </a:lnTo>
                <a:close/>
              </a:path>
            </a:pathLst>
          </a:custGeom>
          <a:solidFill>
            <a:srgbClr val="B6CCEA"/>
          </a:solidFill>
        </p:spPr>
        <p:txBody>
          <a:bodyPr wrap="square" lIns="0" tIns="0" rIns="0" bIns="0" rtlCol="0">
            <a:noAutofit/>
          </a:bodyPr>
          <a:lstStyle/>
          <a:p>
            <a:endParaRPr/>
          </a:p>
        </p:txBody>
      </p:sp>
      <p:sp>
        <p:nvSpPr>
          <p:cNvPr id="889" name="object 889"/>
          <p:cNvSpPr/>
          <p:nvPr/>
        </p:nvSpPr>
        <p:spPr>
          <a:xfrm>
            <a:off x="461834" y="696174"/>
            <a:ext cx="285" cy="1195"/>
          </a:xfrm>
          <a:custGeom>
            <a:avLst/>
            <a:gdLst/>
            <a:ahLst/>
            <a:cxnLst/>
            <a:rect l="l" t="t" r="r" b="b"/>
            <a:pathLst>
              <a:path w="285" h="1195">
                <a:moveTo>
                  <a:pt x="171" y="493"/>
                </a:moveTo>
                <a:lnTo>
                  <a:pt x="0" y="1025"/>
                </a:lnTo>
                <a:lnTo>
                  <a:pt x="114" y="1195"/>
                </a:lnTo>
                <a:lnTo>
                  <a:pt x="285" y="702"/>
                </a:lnTo>
                <a:lnTo>
                  <a:pt x="227" y="0"/>
                </a:lnTo>
                <a:lnTo>
                  <a:pt x="171" y="493"/>
                </a:lnTo>
                <a:close/>
              </a:path>
            </a:pathLst>
          </a:custGeom>
          <a:solidFill>
            <a:srgbClr val="B6CCEA"/>
          </a:solidFill>
        </p:spPr>
        <p:txBody>
          <a:bodyPr wrap="square" lIns="0" tIns="0" rIns="0" bIns="0" rtlCol="0">
            <a:noAutofit/>
          </a:bodyPr>
          <a:lstStyle/>
          <a:p>
            <a:endParaRPr/>
          </a:p>
        </p:txBody>
      </p:sp>
      <p:sp>
        <p:nvSpPr>
          <p:cNvPr id="890" name="object 890"/>
          <p:cNvSpPr/>
          <p:nvPr/>
        </p:nvSpPr>
        <p:spPr>
          <a:xfrm>
            <a:off x="453113" y="696383"/>
            <a:ext cx="16073" cy="13288"/>
          </a:xfrm>
          <a:custGeom>
            <a:avLst/>
            <a:gdLst/>
            <a:ahLst/>
            <a:cxnLst/>
            <a:rect l="l" t="t" r="r" b="b"/>
            <a:pathLst>
              <a:path w="16073" h="13288">
                <a:moveTo>
                  <a:pt x="13906" y="10593"/>
                </a:moveTo>
                <a:lnTo>
                  <a:pt x="14591" y="9985"/>
                </a:lnTo>
                <a:lnTo>
                  <a:pt x="15160" y="9340"/>
                </a:lnTo>
                <a:lnTo>
                  <a:pt x="15559" y="8922"/>
                </a:lnTo>
                <a:lnTo>
                  <a:pt x="16073" y="7669"/>
                </a:lnTo>
                <a:lnTo>
                  <a:pt x="15446" y="8371"/>
                </a:lnTo>
                <a:lnTo>
                  <a:pt x="12768" y="6435"/>
                </a:lnTo>
                <a:lnTo>
                  <a:pt x="10031" y="4765"/>
                </a:lnTo>
                <a:lnTo>
                  <a:pt x="7467" y="3303"/>
                </a:lnTo>
                <a:lnTo>
                  <a:pt x="7922" y="2752"/>
                </a:lnTo>
                <a:lnTo>
                  <a:pt x="8265" y="2221"/>
                </a:lnTo>
                <a:lnTo>
                  <a:pt x="8549" y="1727"/>
                </a:lnTo>
                <a:lnTo>
                  <a:pt x="8377" y="1632"/>
                </a:lnTo>
                <a:lnTo>
                  <a:pt x="8094" y="2107"/>
                </a:lnTo>
                <a:lnTo>
                  <a:pt x="7751" y="2657"/>
                </a:lnTo>
                <a:lnTo>
                  <a:pt x="7296" y="3189"/>
                </a:lnTo>
                <a:lnTo>
                  <a:pt x="5471" y="2221"/>
                </a:lnTo>
                <a:lnTo>
                  <a:pt x="3762" y="1309"/>
                </a:lnTo>
                <a:lnTo>
                  <a:pt x="2108" y="550"/>
                </a:lnTo>
                <a:lnTo>
                  <a:pt x="1482" y="284"/>
                </a:lnTo>
                <a:lnTo>
                  <a:pt x="855" y="0"/>
                </a:lnTo>
                <a:lnTo>
                  <a:pt x="684" y="227"/>
                </a:lnTo>
                <a:lnTo>
                  <a:pt x="1311" y="493"/>
                </a:lnTo>
                <a:lnTo>
                  <a:pt x="1995" y="816"/>
                </a:lnTo>
                <a:lnTo>
                  <a:pt x="3590" y="1575"/>
                </a:lnTo>
                <a:lnTo>
                  <a:pt x="5300" y="2429"/>
                </a:lnTo>
                <a:lnTo>
                  <a:pt x="7066" y="3417"/>
                </a:lnTo>
                <a:lnTo>
                  <a:pt x="6384" y="4100"/>
                </a:lnTo>
                <a:lnTo>
                  <a:pt x="5757" y="4594"/>
                </a:lnTo>
                <a:lnTo>
                  <a:pt x="5357" y="4859"/>
                </a:lnTo>
                <a:lnTo>
                  <a:pt x="4217" y="4062"/>
                </a:lnTo>
                <a:lnTo>
                  <a:pt x="3077" y="3303"/>
                </a:lnTo>
                <a:lnTo>
                  <a:pt x="1995" y="2657"/>
                </a:lnTo>
                <a:lnTo>
                  <a:pt x="968" y="2012"/>
                </a:lnTo>
                <a:lnTo>
                  <a:pt x="0" y="1404"/>
                </a:lnTo>
                <a:lnTo>
                  <a:pt x="741" y="2221"/>
                </a:lnTo>
                <a:lnTo>
                  <a:pt x="1768" y="2923"/>
                </a:lnTo>
                <a:lnTo>
                  <a:pt x="2849" y="3568"/>
                </a:lnTo>
                <a:lnTo>
                  <a:pt x="3933" y="4328"/>
                </a:lnTo>
                <a:lnTo>
                  <a:pt x="5016" y="5087"/>
                </a:lnTo>
                <a:lnTo>
                  <a:pt x="4388" y="5562"/>
                </a:lnTo>
                <a:lnTo>
                  <a:pt x="3705" y="5942"/>
                </a:lnTo>
                <a:lnTo>
                  <a:pt x="2964" y="6321"/>
                </a:lnTo>
                <a:lnTo>
                  <a:pt x="2793" y="6758"/>
                </a:lnTo>
                <a:lnTo>
                  <a:pt x="4845" y="8637"/>
                </a:lnTo>
                <a:lnTo>
                  <a:pt x="6954" y="10858"/>
                </a:lnTo>
                <a:lnTo>
                  <a:pt x="9119" y="13288"/>
                </a:lnTo>
                <a:lnTo>
                  <a:pt x="9517" y="13061"/>
                </a:lnTo>
                <a:lnTo>
                  <a:pt x="7409" y="10593"/>
                </a:lnTo>
                <a:lnTo>
                  <a:pt x="5244" y="8428"/>
                </a:lnTo>
                <a:lnTo>
                  <a:pt x="3192" y="6530"/>
                </a:lnTo>
                <a:lnTo>
                  <a:pt x="3933" y="6169"/>
                </a:lnTo>
                <a:lnTo>
                  <a:pt x="4674" y="5733"/>
                </a:lnTo>
                <a:lnTo>
                  <a:pt x="5300" y="5296"/>
                </a:lnTo>
                <a:lnTo>
                  <a:pt x="7636" y="6967"/>
                </a:lnTo>
                <a:lnTo>
                  <a:pt x="5586" y="5087"/>
                </a:lnTo>
                <a:lnTo>
                  <a:pt x="6156" y="4651"/>
                </a:lnTo>
                <a:lnTo>
                  <a:pt x="6555" y="4271"/>
                </a:lnTo>
                <a:lnTo>
                  <a:pt x="6954" y="3891"/>
                </a:lnTo>
                <a:lnTo>
                  <a:pt x="7296" y="3569"/>
                </a:lnTo>
                <a:lnTo>
                  <a:pt x="9860" y="4973"/>
                </a:lnTo>
                <a:lnTo>
                  <a:pt x="12538" y="6701"/>
                </a:lnTo>
                <a:lnTo>
                  <a:pt x="15217" y="8694"/>
                </a:lnTo>
                <a:lnTo>
                  <a:pt x="14591" y="9454"/>
                </a:lnTo>
                <a:lnTo>
                  <a:pt x="13906" y="10593"/>
                </a:lnTo>
                <a:close/>
              </a:path>
            </a:pathLst>
          </a:custGeom>
          <a:solidFill>
            <a:srgbClr val="B6CCEA"/>
          </a:solidFill>
        </p:spPr>
        <p:txBody>
          <a:bodyPr wrap="square" lIns="0" tIns="0" rIns="0" bIns="0" rtlCol="0">
            <a:noAutofit/>
          </a:bodyPr>
          <a:lstStyle/>
          <a:p>
            <a:endParaRPr/>
          </a:p>
        </p:txBody>
      </p:sp>
      <p:sp>
        <p:nvSpPr>
          <p:cNvPr id="891" name="object 891"/>
          <p:cNvSpPr/>
          <p:nvPr/>
        </p:nvSpPr>
        <p:spPr>
          <a:xfrm>
            <a:off x="470383" y="698434"/>
            <a:ext cx="8659" cy="10631"/>
          </a:xfrm>
          <a:custGeom>
            <a:avLst/>
            <a:gdLst/>
            <a:ahLst/>
            <a:cxnLst/>
            <a:rect l="l" t="t" r="r" b="b"/>
            <a:pathLst>
              <a:path w="8659" h="10631">
                <a:moveTo>
                  <a:pt x="0" y="3948"/>
                </a:moveTo>
                <a:lnTo>
                  <a:pt x="2517" y="5790"/>
                </a:lnTo>
                <a:lnTo>
                  <a:pt x="5075" y="7612"/>
                </a:lnTo>
                <a:lnTo>
                  <a:pt x="7532" y="9719"/>
                </a:lnTo>
                <a:lnTo>
                  <a:pt x="7814" y="9985"/>
                </a:lnTo>
                <a:lnTo>
                  <a:pt x="8599" y="10631"/>
                </a:lnTo>
                <a:lnTo>
                  <a:pt x="8659" y="10308"/>
                </a:lnTo>
                <a:lnTo>
                  <a:pt x="8257" y="9985"/>
                </a:lnTo>
                <a:lnTo>
                  <a:pt x="7914" y="9662"/>
                </a:lnTo>
                <a:lnTo>
                  <a:pt x="8317" y="8580"/>
                </a:lnTo>
                <a:lnTo>
                  <a:pt x="8498" y="7517"/>
                </a:lnTo>
                <a:lnTo>
                  <a:pt x="8559" y="6530"/>
                </a:lnTo>
                <a:lnTo>
                  <a:pt x="8438" y="6207"/>
                </a:lnTo>
                <a:lnTo>
                  <a:pt x="8377" y="5828"/>
                </a:lnTo>
                <a:lnTo>
                  <a:pt x="7874" y="5676"/>
                </a:lnTo>
                <a:lnTo>
                  <a:pt x="7532" y="5410"/>
                </a:lnTo>
                <a:lnTo>
                  <a:pt x="7129" y="5144"/>
                </a:lnTo>
                <a:lnTo>
                  <a:pt x="4954" y="3625"/>
                </a:lnTo>
                <a:lnTo>
                  <a:pt x="2738" y="2278"/>
                </a:lnTo>
                <a:lnTo>
                  <a:pt x="503" y="1139"/>
                </a:lnTo>
                <a:lnTo>
                  <a:pt x="503" y="759"/>
                </a:lnTo>
                <a:lnTo>
                  <a:pt x="463" y="379"/>
                </a:lnTo>
                <a:lnTo>
                  <a:pt x="402" y="0"/>
                </a:lnTo>
                <a:lnTo>
                  <a:pt x="463" y="2335"/>
                </a:lnTo>
                <a:lnTo>
                  <a:pt x="503" y="1518"/>
                </a:lnTo>
                <a:lnTo>
                  <a:pt x="2678" y="2600"/>
                </a:lnTo>
                <a:lnTo>
                  <a:pt x="4793" y="3891"/>
                </a:lnTo>
                <a:lnTo>
                  <a:pt x="6887" y="5353"/>
                </a:lnTo>
                <a:lnTo>
                  <a:pt x="7350" y="5676"/>
                </a:lnTo>
                <a:lnTo>
                  <a:pt x="7814" y="5998"/>
                </a:lnTo>
                <a:lnTo>
                  <a:pt x="8257" y="6321"/>
                </a:lnTo>
                <a:lnTo>
                  <a:pt x="8216" y="7289"/>
                </a:lnTo>
                <a:lnTo>
                  <a:pt x="8035" y="8371"/>
                </a:lnTo>
                <a:lnTo>
                  <a:pt x="7632" y="9397"/>
                </a:lnTo>
                <a:lnTo>
                  <a:pt x="5195" y="7346"/>
                </a:lnTo>
                <a:lnTo>
                  <a:pt x="2557" y="5505"/>
                </a:lnTo>
                <a:lnTo>
                  <a:pt x="0" y="3948"/>
                </a:lnTo>
                <a:close/>
              </a:path>
            </a:pathLst>
          </a:custGeom>
          <a:solidFill>
            <a:srgbClr val="B6CCEA"/>
          </a:solidFill>
        </p:spPr>
        <p:txBody>
          <a:bodyPr wrap="square" lIns="0" tIns="0" rIns="0" bIns="0" rtlCol="0">
            <a:noAutofit/>
          </a:bodyPr>
          <a:lstStyle/>
          <a:p>
            <a:endParaRPr/>
          </a:p>
        </p:txBody>
      </p:sp>
      <p:sp>
        <p:nvSpPr>
          <p:cNvPr id="892" name="object 892"/>
          <p:cNvSpPr/>
          <p:nvPr/>
        </p:nvSpPr>
        <p:spPr>
          <a:xfrm>
            <a:off x="441602" y="692245"/>
            <a:ext cx="8833" cy="5923"/>
          </a:xfrm>
          <a:custGeom>
            <a:avLst/>
            <a:gdLst/>
            <a:ahLst/>
            <a:cxnLst/>
            <a:rect l="l" t="t" r="r" b="b"/>
            <a:pathLst>
              <a:path w="8833" h="5923">
                <a:moveTo>
                  <a:pt x="0" y="0"/>
                </a:moveTo>
                <a:lnTo>
                  <a:pt x="968" y="645"/>
                </a:lnTo>
                <a:lnTo>
                  <a:pt x="4160" y="2524"/>
                </a:lnTo>
                <a:lnTo>
                  <a:pt x="8490" y="5923"/>
                </a:lnTo>
                <a:lnTo>
                  <a:pt x="8833" y="5771"/>
                </a:lnTo>
                <a:lnTo>
                  <a:pt x="4444" y="2410"/>
                </a:lnTo>
                <a:lnTo>
                  <a:pt x="1196" y="588"/>
                </a:lnTo>
                <a:lnTo>
                  <a:pt x="0" y="0"/>
                </a:lnTo>
                <a:close/>
              </a:path>
            </a:pathLst>
          </a:custGeom>
          <a:solidFill>
            <a:srgbClr val="B6CCEA"/>
          </a:solidFill>
        </p:spPr>
        <p:txBody>
          <a:bodyPr wrap="square" lIns="0" tIns="0" rIns="0" bIns="0" rtlCol="0">
            <a:noAutofit/>
          </a:bodyPr>
          <a:lstStyle/>
          <a:p>
            <a:endParaRPr/>
          </a:p>
        </p:txBody>
      </p:sp>
      <p:sp>
        <p:nvSpPr>
          <p:cNvPr id="893" name="object 893"/>
          <p:cNvSpPr/>
          <p:nvPr/>
        </p:nvSpPr>
        <p:spPr>
          <a:xfrm>
            <a:off x="441829" y="690289"/>
            <a:ext cx="10772" cy="1575"/>
          </a:xfrm>
          <a:custGeom>
            <a:avLst/>
            <a:gdLst/>
            <a:ahLst/>
            <a:cxnLst/>
            <a:rect l="l" t="t" r="r" b="b"/>
            <a:pathLst>
              <a:path w="10772" h="1575">
                <a:moveTo>
                  <a:pt x="0" y="1518"/>
                </a:moveTo>
                <a:lnTo>
                  <a:pt x="4615" y="379"/>
                </a:lnTo>
                <a:lnTo>
                  <a:pt x="10772" y="227"/>
                </a:lnTo>
                <a:lnTo>
                  <a:pt x="10486" y="0"/>
                </a:lnTo>
                <a:lnTo>
                  <a:pt x="5471" y="170"/>
                </a:lnTo>
                <a:lnTo>
                  <a:pt x="1538" y="1082"/>
                </a:lnTo>
                <a:lnTo>
                  <a:pt x="0" y="1518"/>
                </a:lnTo>
                <a:close/>
              </a:path>
            </a:pathLst>
          </a:custGeom>
          <a:solidFill>
            <a:srgbClr val="B6CCEA"/>
          </a:solidFill>
        </p:spPr>
        <p:txBody>
          <a:bodyPr wrap="square" lIns="0" tIns="0" rIns="0" bIns="0" rtlCol="0">
            <a:noAutofit/>
          </a:bodyPr>
          <a:lstStyle/>
          <a:p>
            <a:endParaRPr/>
          </a:p>
        </p:txBody>
      </p:sp>
      <p:sp>
        <p:nvSpPr>
          <p:cNvPr id="894" name="object 894"/>
          <p:cNvSpPr/>
          <p:nvPr/>
        </p:nvSpPr>
        <p:spPr>
          <a:xfrm>
            <a:off x="408885" y="688676"/>
            <a:ext cx="40979" cy="39501"/>
          </a:xfrm>
          <a:custGeom>
            <a:avLst/>
            <a:gdLst/>
            <a:ahLst/>
            <a:cxnLst/>
            <a:rect l="l" t="t" r="r" b="b"/>
            <a:pathLst>
              <a:path w="40979" h="39501">
                <a:moveTo>
                  <a:pt x="35737" y="11276"/>
                </a:moveTo>
                <a:lnTo>
                  <a:pt x="36307" y="11219"/>
                </a:lnTo>
                <a:lnTo>
                  <a:pt x="36877" y="11124"/>
                </a:lnTo>
                <a:lnTo>
                  <a:pt x="37447" y="11010"/>
                </a:lnTo>
                <a:lnTo>
                  <a:pt x="38415" y="12510"/>
                </a:lnTo>
                <a:lnTo>
                  <a:pt x="39441" y="14294"/>
                </a:lnTo>
                <a:lnTo>
                  <a:pt x="40524" y="16250"/>
                </a:lnTo>
                <a:lnTo>
                  <a:pt x="40979" y="16136"/>
                </a:lnTo>
                <a:lnTo>
                  <a:pt x="39896" y="14200"/>
                </a:lnTo>
                <a:lnTo>
                  <a:pt x="38814" y="12472"/>
                </a:lnTo>
                <a:lnTo>
                  <a:pt x="37845" y="10896"/>
                </a:lnTo>
                <a:lnTo>
                  <a:pt x="38415" y="10782"/>
                </a:lnTo>
                <a:lnTo>
                  <a:pt x="38985" y="10631"/>
                </a:lnTo>
                <a:lnTo>
                  <a:pt x="39555" y="10422"/>
                </a:lnTo>
                <a:lnTo>
                  <a:pt x="39727" y="10099"/>
                </a:lnTo>
                <a:lnTo>
                  <a:pt x="36248" y="6416"/>
                </a:lnTo>
                <a:lnTo>
                  <a:pt x="33570" y="4271"/>
                </a:lnTo>
                <a:lnTo>
                  <a:pt x="32658" y="3569"/>
                </a:lnTo>
                <a:lnTo>
                  <a:pt x="33286" y="4271"/>
                </a:lnTo>
                <a:lnTo>
                  <a:pt x="35906" y="6473"/>
                </a:lnTo>
                <a:lnTo>
                  <a:pt x="39384" y="10194"/>
                </a:lnTo>
                <a:lnTo>
                  <a:pt x="38814" y="10365"/>
                </a:lnTo>
                <a:lnTo>
                  <a:pt x="38244" y="10517"/>
                </a:lnTo>
                <a:lnTo>
                  <a:pt x="37674" y="10631"/>
                </a:lnTo>
                <a:lnTo>
                  <a:pt x="37276" y="10744"/>
                </a:lnTo>
                <a:lnTo>
                  <a:pt x="36762" y="10839"/>
                </a:lnTo>
                <a:lnTo>
                  <a:pt x="36192" y="10953"/>
                </a:lnTo>
                <a:lnTo>
                  <a:pt x="35622" y="11010"/>
                </a:lnTo>
                <a:lnTo>
                  <a:pt x="35280" y="11333"/>
                </a:lnTo>
                <a:lnTo>
                  <a:pt x="35850" y="12947"/>
                </a:lnTo>
                <a:lnTo>
                  <a:pt x="36476" y="14788"/>
                </a:lnTo>
                <a:lnTo>
                  <a:pt x="37104" y="16781"/>
                </a:lnTo>
                <a:lnTo>
                  <a:pt x="36077" y="16895"/>
                </a:lnTo>
                <a:lnTo>
                  <a:pt x="35052" y="16990"/>
                </a:lnTo>
                <a:lnTo>
                  <a:pt x="34027" y="17047"/>
                </a:lnTo>
                <a:lnTo>
                  <a:pt x="33797" y="14997"/>
                </a:lnTo>
                <a:lnTo>
                  <a:pt x="33570" y="13117"/>
                </a:lnTo>
                <a:lnTo>
                  <a:pt x="33399" y="11485"/>
                </a:lnTo>
                <a:lnTo>
                  <a:pt x="34083" y="11485"/>
                </a:lnTo>
                <a:lnTo>
                  <a:pt x="33399" y="11219"/>
                </a:lnTo>
                <a:lnTo>
                  <a:pt x="32887" y="6967"/>
                </a:lnTo>
                <a:lnTo>
                  <a:pt x="32486" y="4214"/>
                </a:lnTo>
                <a:lnTo>
                  <a:pt x="32601" y="7062"/>
                </a:lnTo>
                <a:lnTo>
                  <a:pt x="32944" y="11219"/>
                </a:lnTo>
                <a:lnTo>
                  <a:pt x="31290" y="11219"/>
                </a:lnTo>
                <a:lnTo>
                  <a:pt x="31860" y="7005"/>
                </a:lnTo>
                <a:lnTo>
                  <a:pt x="32202" y="4309"/>
                </a:lnTo>
                <a:lnTo>
                  <a:pt x="32259" y="3569"/>
                </a:lnTo>
                <a:lnTo>
                  <a:pt x="32202" y="3246"/>
                </a:lnTo>
                <a:lnTo>
                  <a:pt x="31804" y="2809"/>
                </a:lnTo>
                <a:lnTo>
                  <a:pt x="30378" y="1290"/>
                </a:lnTo>
                <a:lnTo>
                  <a:pt x="28213" y="0"/>
                </a:lnTo>
                <a:lnTo>
                  <a:pt x="27870" y="0"/>
                </a:lnTo>
                <a:lnTo>
                  <a:pt x="29866" y="1177"/>
                </a:lnTo>
                <a:lnTo>
                  <a:pt x="31290" y="2543"/>
                </a:lnTo>
                <a:lnTo>
                  <a:pt x="31916" y="3075"/>
                </a:lnTo>
                <a:lnTo>
                  <a:pt x="31119" y="2543"/>
                </a:lnTo>
                <a:lnTo>
                  <a:pt x="28898" y="1177"/>
                </a:lnTo>
                <a:lnTo>
                  <a:pt x="25877" y="208"/>
                </a:lnTo>
                <a:lnTo>
                  <a:pt x="25363" y="265"/>
                </a:lnTo>
                <a:lnTo>
                  <a:pt x="28440" y="1233"/>
                </a:lnTo>
                <a:lnTo>
                  <a:pt x="30835" y="2543"/>
                </a:lnTo>
                <a:lnTo>
                  <a:pt x="31804" y="3075"/>
                </a:lnTo>
                <a:lnTo>
                  <a:pt x="30835" y="2809"/>
                </a:lnTo>
                <a:lnTo>
                  <a:pt x="31975" y="3246"/>
                </a:lnTo>
                <a:lnTo>
                  <a:pt x="32202" y="3341"/>
                </a:lnTo>
                <a:lnTo>
                  <a:pt x="32202" y="3512"/>
                </a:lnTo>
                <a:lnTo>
                  <a:pt x="32031" y="4100"/>
                </a:lnTo>
                <a:lnTo>
                  <a:pt x="31518" y="6853"/>
                </a:lnTo>
                <a:lnTo>
                  <a:pt x="30835" y="11162"/>
                </a:lnTo>
                <a:lnTo>
                  <a:pt x="30207" y="11162"/>
                </a:lnTo>
                <a:lnTo>
                  <a:pt x="29580" y="11124"/>
                </a:lnTo>
                <a:lnTo>
                  <a:pt x="28954" y="11010"/>
                </a:lnTo>
                <a:lnTo>
                  <a:pt x="30664" y="6853"/>
                </a:lnTo>
                <a:lnTo>
                  <a:pt x="31916" y="4214"/>
                </a:lnTo>
                <a:lnTo>
                  <a:pt x="31461" y="4689"/>
                </a:lnTo>
                <a:lnTo>
                  <a:pt x="30150" y="7175"/>
                </a:lnTo>
                <a:lnTo>
                  <a:pt x="28555" y="10953"/>
                </a:lnTo>
                <a:lnTo>
                  <a:pt x="27985" y="10896"/>
                </a:lnTo>
                <a:lnTo>
                  <a:pt x="27472" y="10782"/>
                </a:lnTo>
                <a:lnTo>
                  <a:pt x="26902" y="10687"/>
                </a:lnTo>
                <a:lnTo>
                  <a:pt x="29409" y="7005"/>
                </a:lnTo>
                <a:lnTo>
                  <a:pt x="31290" y="4632"/>
                </a:lnTo>
                <a:lnTo>
                  <a:pt x="31405" y="4214"/>
                </a:lnTo>
                <a:lnTo>
                  <a:pt x="29296" y="6644"/>
                </a:lnTo>
                <a:lnTo>
                  <a:pt x="26559" y="10574"/>
                </a:lnTo>
                <a:lnTo>
                  <a:pt x="25989" y="10460"/>
                </a:lnTo>
                <a:lnTo>
                  <a:pt x="25419" y="10308"/>
                </a:lnTo>
                <a:lnTo>
                  <a:pt x="24850" y="10099"/>
                </a:lnTo>
                <a:lnTo>
                  <a:pt x="28555" y="6359"/>
                </a:lnTo>
                <a:lnTo>
                  <a:pt x="31290" y="4214"/>
                </a:lnTo>
                <a:lnTo>
                  <a:pt x="31860" y="3606"/>
                </a:lnTo>
                <a:lnTo>
                  <a:pt x="30891" y="4271"/>
                </a:lnTo>
                <a:lnTo>
                  <a:pt x="28098" y="6359"/>
                </a:lnTo>
                <a:lnTo>
                  <a:pt x="24507" y="9985"/>
                </a:lnTo>
                <a:lnTo>
                  <a:pt x="23996" y="9814"/>
                </a:lnTo>
                <a:lnTo>
                  <a:pt x="23538" y="9605"/>
                </a:lnTo>
                <a:lnTo>
                  <a:pt x="23083" y="9397"/>
                </a:lnTo>
                <a:lnTo>
                  <a:pt x="22797" y="9226"/>
                </a:lnTo>
                <a:lnTo>
                  <a:pt x="22342" y="9017"/>
                </a:lnTo>
                <a:lnTo>
                  <a:pt x="21601" y="8523"/>
                </a:lnTo>
                <a:lnTo>
                  <a:pt x="26731" y="5562"/>
                </a:lnTo>
                <a:lnTo>
                  <a:pt x="30607" y="4043"/>
                </a:lnTo>
                <a:lnTo>
                  <a:pt x="31860" y="3569"/>
                </a:lnTo>
                <a:lnTo>
                  <a:pt x="30493" y="3929"/>
                </a:lnTo>
                <a:lnTo>
                  <a:pt x="26559" y="5334"/>
                </a:lnTo>
                <a:lnTo>
                  <a:pt x="21259" y="8314"/>
                </a:lnTo>
                <a:lnTo>
                  <a:pt x="20576" y="7707"/>
                </a:lnTo>
                <a:lnTo>
                  <a:pt x="20348" y="7441"/>
                </a:lnTo>
                <a:lnTo>
                  <a:pt x="20119" y="7289"/>
                </a:lnTo>
                <a:lnTo>
                  <a:pt x="20119" y="7555"/>
                </a:lnTo>
                <a:lnTo>
                  <a:pt x="20689" y="8087"/>
                </a:lnTo>
                <a:lnTo>
                  <a:pt x="21031" y="8409"/>
                </a:lnTo>
                <a:lnTo>
                  <a:pt x="20119" y="8960"/>
                </a:lnTo>
                <a:lnTo>
                  <a:pt x="19094" y="9491"/>
                </a:lnTo>
                <a:lnTo>
                  <a:pt x="18069" y="10137"/>
                </a:lnTo>
                <a:lnTo>
                  <a:pt x="16929" y="10782"/>
                </a:lnTo>
                <a:lnTo>
                  <a:pt x="15789" y="11542"/>
                </a:lnTo>
                <a:lnTo>
                  <a:pt x="16073" y="11770"/>
                </a:lnTo>
                <a:lnTo>
                  <a:pt x="17156" y="11067"/>
                </a:lnTo>
                <a:lnTo>
                  <a:pt x="18238" y="10422"/>
                </a:lnTo>
                <a:lnTo>
                  <a:pt x="19321" y="9757"/>
                </a:lnTo>
                <a:lnTo>
                  <a:pt x="20348" y="9169"/>
                </a:lnTo>
                <a:lnTo>
                  <a:pt x="21317" y="8580"/>
                </a:lnTo>
                <a:lnTo>
                  <a:pt x="21829" y="8960"/>
                </a:lnTo>
                <a:lnTo>
                  <a:pt x="22570" y="9397"/>
                </a:lnTo>
                <a:lnTo>
                  <a:pt x="21430" y="10251"/>
                </a:lnTo>
                <a:lnTo>
                  <a:pt x="20177" y="11219"/>
                </a:lnTo>
                <a:lnTo>
                  <a:pt x="18922" y="12244"/>
                </a:lnTo>
                <a:lnTo>
                  <a:pt x="18296" y="12795"/>
                </a:lnTo>
                <a:lnTo>
                  <a:pt x="17668" y="13326"/>
                </a:lnTo>
                <a:lnTo>
                  <a:pt x="17041" y="13877"/>
                </a:lnTo>
                <a:lnTo>
                  <a:pt x="16359" y="13535"/>
                </a:lnTo>
                <a:lnTo>
                  <a:pt x="15730" y="13174"/>
                </a:lnTo>
                <a:lnTo>
                  <a:pt x="15219" y="12795"/>
                </a:lnTo>
                <a:lnTo>
                  <a:pt x="14876" y="12567"/>
                </a:lnTo>
                <a:lnTo>
                  <a:pt x="14649" y="12738"/>
                </a:lnTo>
                <a:lnTo>
                  <a:pt x="15048" y="13004"/>
                </a:lnTo>
                <a:lnTo>
                  <a:pt x="15559" y="13383"/>
                </a:lnTo>
                <a:lnTo>
                  <a:pt x="16129" y="13763"/>
                </a:lnTo>
                <a:lnTo>
                  <a:pt x="16758" y="14086"/>
                </a:lnTo>
                <a:lnTo>
                  <a:pt x="14705" y="15927"/>
                </a:lnTo>
                <a:lnTo>
                  <a:pt x="12482" y="18072"/>
                </a:lnTo>
                <a:lnTo>
                  <a:pt x="10317" y="20445"/>
                </a:lnTo>
                <a:lnTo>
                  <a:pt x="9918" y="20236"/>
                </a:lnTo>
                <a:lnTo>
                  <a:pt x="9006" y="19743"/>
                </a:lnTo>
                <a:lnTo>
                  <a:pt x="8094" y="19097"/>
                </a:lnTo>
                <a:lnTo>
                  <a:pt x="7240" y="18452"/>
                </a:lnTo>
                <a:lnTo>
                  <a:pt x="7810" y="19420"/>
                </a:lnTo>
                <a:lnTo>
                  <a:pt x="8720" y="20066"/>
                </a:lnTo>
                <a:lnTo>
                  <a:pt x="9689" y="20616"/>
                </a:lnTo>
                <a:lnTo>
                  <a:pt x="10031" y="20768"/>
                </a:lnTo>
                <a:lnTo>
                  <a:pt x="10430" y="20996"/>
                </a:lnTo>
                <a:lnTo>
                  <a:pt x="11513" y="21584"/>
                </a:lnTo>
                <a:lnTo>
                  <a:pt x="12709" y="22116"/>
                </a:lnTo>
                <a:lnTo>
                  <a:pt x="13908" y="22552"/>
                </a:lnTo>
                <a:lnTo>
                  <a:pt x="12254" y="24931"/>
                </a:lnTo>
                <a:lnTo>
                  <a:pt x="10601" y="27467"/>
                </a:lnTo>
                <a:lnTo>
                  <a:pt x="9062" y="30220"/>
                </a:lnTo>
                <a:lnTo>
                  <a:pt x="8549" y="30004"/>
                </a:lnTo>
                <a:lnTo>
                  <a:pt x="8265" y="29895"/>
                </a:lnTo>
                <a:lnTo>
                  <a:pt x="7010" y="29409"/>
                </a:lnTo>
                <a:lnTo>
                  <a:pt x="5814" y="28817"/>
                </a:lnTo>
                <a:lnTo>
                  <a:pt x="4674" y="28223"/>
                </a:lnTo>
                <a:lnTo>
                  <a:pt x="6100" y="25362"/>
                </a:lnTo>
                <a:lnTo>
                  <a:pt x="4219" y="27953"/>
                </a:lnTo>
                <a:lnTo>
                  <a:pt x="2793" y="27198"/>
                </a:lnTo>
                <a:lnTo>
                  <a:pt x="1482" y="26279"/>
                </a:lnTo>
                <a:lnTo>
                  <a:pt x="285" y="25362"/>
                </a:lnTo>
                <a:lnTo>
                  <a:pt x="0" y="25687"/>
                </a:lnTo>
                <a:lnTo>
                  <a:pt x="1139" y="26657"/>
                </a:lnTo>
                <a:lnTo>
                  <a:pt x="2509" y="27576"/>
                </a:lnTo>
                <a:lnTo>
                  <a:pt x="3933" y="28331"/>
                </a:lnTo>
                <a:lnTo>
                  <a:pt x="2793" y="29895"/>
                </a:lnTo>
                <a:lnTo>
                  <a:pt x="1709" y="31568"/>
                </a:lnTo>
                <a:lnTo>
                  <a:pt x="684" y="33296"/>
                </a:lnTo>
                <a:lnTo>
                  <a:pt x="1139" y="33620"/>
                </a:lnTo>
                <a:lnTo>
                  <a:pt x="2167" y="31893"/>
                </a:lnTo>
                <a:lnTo>
                  <a:pt x="3250" y="30220"/>
                </a:lnTo>
                <a:lnTo>
                  <a:pt x="4390" y="28601"/>
                </a:lnTo>
                <a:lnTo>
                  <a:pt x="5586" y="29248"/>
                </a:lnTo>
                <a:lnTo>
                  <a:pt x="6782" y="29842"/>
                </a:lnTo>
                <a:lnTo>
                  <a:pt x="8094" y="30381"/>
                </a:lnTo>
                <a:lnTo>
                  <a:pt x="8549" y="30543"/>
                </a:lnTo>
                <a:lnTo>
                  <a:pt x="8835" y="30651"/>
                </a:lnTo>
                <a:lnTo>
                  <a:pt x="7751" y="32540"/>
                </a:lnTo>
                <a:lnTo>
                  <a:pt x="6726" y="34537"/>
                </a:lnTo>
                <a:lnTo>
                  <a:pt x="5814" y="36587"/>
                </a:lnTo>
                <a:lnTo>
                  <a:pt x="6327" y="36912"/>
                </a:lnTo>
                <a:lnTo>
                  <a:pt x="7296" y="34807"/>
                </a:lnTo>
                <a:lnTo>
                  <a:pt x="8321" y="32810"/>
                </a:lnTo>
                <a:lnTo>
                  <a:pt x="9405" y="30867"/>
                </a:lnTo>
                <a:lnTo>
                  <a:pt x="11058" y="31515"/>
                </a:lnTo>
                <a:lnTo>
                  <a:pt x="12768" y="32054"/>
                </a:lnTo>
                <a:lnTo>
                  <a:pt x="14534" y="32540"/>
                </a:lnTo>
                <a:lnTo>
                  <a:pt x="13678" y="34698"/>
                </a:lnTo>
                <a:lnTo>
                  <a:pt x="12768" y="36965"/>
                </a:lnTo>
                <a:lnTo>
                  <a:pt x="11968" y="39285"/>
                </a:lnTo>
                <a:lnTo>
                  <a:pt x="12597" y="39501"/>
                </a:lnTo>
                <a:lnTo>
                  <a:pt x="13394" y="37127"/>
                </a:lnTo>
                <a:lnTo>
                  <a:pt x="14248" y="34860"/>
                </a:lnTo>
                <a:lnTo>
                  <a:pt x="15160" y="32648"/>
                </a:lnTo>
                <a:lnTo>
                  <a:pt x="17041" y="33134"/>
                </a:lnTo>
                <a:lnTo>
                  <a:pt x="15332" y="32162"/>
                </a:lnTo>
                <a:lnTo>
                  <a:pt x="16528" y="29356"/>
                </a:lnTo>
                <a:lnTo>
                  <a:pt x="17783" y="26657"/>
                </a:lnTo>
                <a:lnTo>
                  <a:pt x="19037" y="24176"/>
                </a:lnTo>
                <a:lnTo>
                  <a:pt x="18467" y="24067"/>
                </a:lnTo>
                <a:lnTo>
                  <a:pt x="17213" y="26551"/>
                </a:lnTo>
                <a:lnTo>
                  <a:pt x="15958" y="29195"/>
                </a:lnTo>
                <a:lnTo>
                  <a:pt x="14762" y="32054"/>
                </a:lnTo>
                <a:lnTo>
                  <a:pt x="12995" y="31568"/>
                </a:lnTo>
                <a:lnTo>
                  <a:pt x="11286" y="31029"/>
                </a:lnTo>
                <a:lnTo>
                  <a:pt x="9632" y="30435"/>
                </a:lnTo>
                <a:lnTo>
                  <a:pt x="11171" y="27684"/>
                </a:lnTo>
                <a:lnTo>
                  <a:pt x="12768" y="25148"/>
                </a:lnTo>
                <a:lnTo>
                  <a:pt x="14419" y="22780"/>
                </a:lnTo>
                <a:lnTo>
                  <a:pt x="15730" y="23255"/>
                </a:lnTo>
                <a:lnTo>
                  <a:pt x="14649" y="22401"/>
                </a:lnTo>
                <a:lnTo>
                  <a:pt x="16472" y="19857"/>
                </a:lnTo>
                <a:lnTo>
                  <a:pt x="18238" y="17541"/>
                </a:lnTo>
                <a:lnTo>
                  <a:pt x="19948" y="15490"/>
                </a:lnTo>
                <a:lnTo>
                  <a:pt x="19492" y="15320"/>
                </a:lnTo>
                <a:lnTo>
                  <a:pt x="17783" y="17313"/>
                </a:lnTo>
                <a:lnTo>
                  <a:pt x="15958" y="19648"/>
                </a:lnTo>
                <a:lnTo>
                  <a:pt x="14135" y="22230"/>
                </a:lnTo>
                <a:lnTo>
                  <a:pt x="12939" y="21755"/>
                </a:lnTo>
                <a:lnTo>
                  <a:pt x="11799" y="21262"/>
                </a:lnTo>
                <a:lnTo>
                  <a:pt x="10716" y="20673"/>
                </a:lnTo>
                <a:lnTo>
                  <a:pt x="12939" y="18300"/>
                </a:lnTo>
                <a:lnTo>
                  <a:pt x="15104" y="16136"/>
                </a:lnTo>
                <a:lnTo>
                  <a:pt x="17156" y="14294"/>
                </a:lnTo>
                <a:lnTo>
                  <a:pt x="17897" y="14617"/>
                </a:lnTo>
                <a:lnTo>
                  <a:pt x="17440" y="14086"/>
                </a:lnTo>
                <a:lnTo>
                  <a:pt x="18010" y="13535"/>
                </a:lnTo>
                <a:lnTo>
                  <a:pt x="18580" y="13004"/>
                </a:lnTo>
                <a:lnTo>
                  <a:pt x="19150" y="12567"/>
                </a:lnTo>
                <a:lnTo>
                  <a:pt x="20461" y="11447"/>
                </a:lnTo>
                <a:lnTo>
                  <a:pt x="21716" y="10460"/>
                </a:lnTo>
                <a:lnTo>
                  <a:pt x="22912" y="9548"/>
                </a:lnTo>
                <a:lnTo>
                  <a:pt x="23311" y="9757"/>
                </a:lnTo>
                <a:lnTo>
                  <a:pt x="23768" y="9985"/>
                </a:lnTo>
                <a:lnTo>
                  <a:pt x="24280" y="10194"/>
                </a:lnTo>
                <a:lnTo>
                  <a:pt x="24678" y="10308"/>
                </a:lnTo>
                <a:lnTo>
                  <a:pt x="25192" y="10517"/>
                </a:lnTo>
                <a:lnTo>
                  <a:pt x="25762" y="10687"/>
                </a:lnTo>
                <a:lnTo>
                  <a:pt x="26388" y="10839"/>
                </a:lnTo>
                <a:lnTo>
                  <a:pt x="25363" y="12301"/>
                </a:lnTo>
                <a:lnTo>
                  <a:pt x="24223" y="13972"/>
                </a:lnTo>
                <a:lnTo>
                  <a:pt x="23482" y="16136"/>
                </a:lnTo>
                <a:lnTo>
                  <a:pt x="24622" y="14200"/>
                </a:lnTo>
                <a:lnTo>
                  <a:pt x="25762" y="12472"/>
                </a:lnTo>
                <a:lnTo>
                  <a:pt x="26731" y="10896"/>
                </a:lnTo>
                <a:lnTo>
                  <a:pt x="27300" y="11067"/>
                </a:lnTo>
                <a:lnTo>
                  <a:pt x="27870" y="11162"/>
                </a:lnTo>
                <a:lnTo>
                  <a:pt x="28440" y="11219"/>
                </a:lnTo>
                <a:lnTo>
                  <a:pt x="28839" y="11276"/>
                </a:lnTo>
                <a:lnTo>
                  <a:pt x="29467" y="11390"/>
                </a:lnTo>
                <a:lnTo>
                  <a:pt x="30150" y="11447"/>
                </a:lnTo>
                <a:lnTo>
                  <a:pt x="30835" y="11485"/>
                </a:lnTo>
                <a:lnTo>
                  <a:pt x="30549" y="13117"/>
                </a:lnTo>
                <a:lnTo>
                  <a:pt x="30549" y="17047"/>
                </a:lnTo>
                <a:lnTo>
                  <a:pt x="30835" y="14997"/>
                </a:lnTo>
                <a:lnTo>
                  <a:pt x="31063" y="13174"/>
                </a:lnTo>
                <a:lnTo>
                  <a:pt x="31234" y="11485"/>
                </a:lnTo>
                <a:lnTo>
                  <a:pt x="31689" y="11542"/>
                </a:lnTo>
                <a:lnTo>
                  <a:pt x="32486" y="11542"/>
                </a:lnTo>
                <a:lnTo>
                  <a:pt x="32944" y="11485"/>
                </a:lnTo>
                <a:lnTo>
                  <a:pt x="33115" y="13174"/>
                </a:lnTo>
                <a:lnTo>
                  <a:pt x="33286" y="14997"/>
                </a:lnTo>
                <a:lnTo>
                  <a:pt x="33457" y="17047"/>
                </a:lnTo>
                <a:lnTo>
                  <a:pt x="33685" y="19800"/>
                </a:lnTo>
                <a:lnTo>
                  <a:pt x="33856" y="22401"/>
                </a:lnTo>
                <a:lnTo>
                  <a:pt x="34083" y="25254"/>
                </a:lnTo>
                <a:lnTo>
                  <a:pt x="34255" y="19743"/>
                </a:lnTo>
                <a:lnTo>
                  <a:pt x="34027" y="17427"/>
                </a:lnTo>
                <a:lnTo>
                  <a:pt x="35109" y="17370"/>
                </a:lnTo>
                <a:lnTo>
                  <a:pt x="36192" y="17275"/>
                </a:lnTo>
                <a:lnTo>
                  <a:pt x="37217" y="17161"/>
                </a:lnTo>
                <a:lnTo>
                  <a:pt x="37616" y="16724"/>
                </a:lnTo>
                <a:lnTo>
                  <a:pt x="36933" y="14731"/>
                </a:lnTo>
                <a:lnTo>
                  <a:pt x="36307" y="12890"/>
                </a:lnTo>
                <a:lnTo>
                  <a:pt x="35737" y="11276"/>
                </a:lnTo>
                <a:close/>
              </a:path>
            </a:pathLst>
          </a:custGeom>
          <a:solidFill>
            <a:srgbClr val="B6CCEA"/>
          </a:solidFill>
        </p:spPr>
        <p:txBody>
          <a:bodyPr wrap="square" lIns="0" tIns="0" rIns="0" bIns="0" rtlCol="0">
            <a:noAutofit/>
          </a:bodyPr>
          <a:lstStyle/>
          <a:p>
            <a:endParaRPr/>
          </a:p>
        </p:txBody>
      </p:sp>
      <p:sp>
        <p:nvSpPr>
          <p:cNvPr id="895" name="object 895"/>
          <p:cNvSpPr/>
          <p:nvPr/>
        </p:nvSpPr>
        <p:spPr>
          <a:xfrm>
            <a:off x="412077" y="690992"/>
            <a:ext cx="29010" cy="12529"/>
          </a:xfrm>
          <a:custGeom>
            <a:avLst/>
            <a:gdLst/>
            <a:ahLst/>
            <a:cxnLst/>
            <a:rect l="l" t="t" r="r" b="b"/>
            <a:pathLst>
              <a:path w="29010" h="12529">
                <a:moveTo>
                  <a:pt x="8549" y="6967"/>
                </a:moveTo>
                <a:lnTo>
                  <a:pt x="8720" y="7403"/>
                </a:lnTo>
                <a:lnTo>
                  <a:pt x="9062" y="7935"/>
                </a:lnTo>
                <a:lnTo>
                  <a:pt x="9461" y="8466"/>
                </a:lnTo>
                <a:lnTo>
                  <a:pt x="9632" y="8428"/>
                </a:lnTo>
                <a:lnTo>
                  <a:pt x="9233" y="7878"/>
                </a:lnTo>
                <a:lnTo>
                  <a:pt x="8891" y="7346"/>
                </a:lnTo>
                <a:lnTo>
                  <a:pt x="8663" y="6853"/>
                </a:lnTo>
                <a:lnTo>
                  <a:pt x="10601" y="6055"/>
                </a:lnTo>
                <a:lnTo>
                  <a:pt x="12482" y="5353"/>
                </a:lnTo>
                <a:lnTo>
                  <a:pt x="14192" y="4745"/>
                </a:lnTo>
                <a:lnTo>
                  <a:pt x="14876" y="4480"/>
                </a:lnTo>
                <a:lnTo>
                  <a:pt x="15559" y="4271"/>
                </a:lnTo>
                <a:lnTo>
                  <a:pt x="16244" y="4043"/>
                </a:lnTo>
                <a:lnTo>
                  <a:pt x="16528" y="4689"/>
                </a:lnTo>
                <a:lnTo>
                  <a:pt x="16300" y="3834"/>
                </a:lnTo>
                <a:lnTo>
                  <a:pt x="16129" y="3455"/>
                </a:lnTo>
                <a:lnTo>
                  <a:pt x="16016" y="2923"/>
                </a:lnTo>
                <a:lnTo>
                  <a:pt x="16699" y="2752"/>
                </a:lnTo>
                <a:lnTo>
                  <a:pt x="17384" y="2600"/>
                </a:lnTo>
                <a:lnTo>
                  <a:pt x="18067" y="2429"/>
                </a:lnTo>
                <a:lnTo>
                  <a:pt x="23595" y="1347"/>
                </a:lnTo>
                <a:lnTo>
                  <a:pt x="27472" y="1139"/>
                </a:lnTo>
                <a:lnTo>
                  <a:pt x="28668" y="1082"/>
                </a:lnTo>
                <a:lnTo>
                  <a:pt x="27357" y="1196"/>
                </a:lnTo>
                <a:lnTo>
                  <a:pt x="22741" y="1841"/>
                </a:lnTo>
                <a:lnTo>
                  <a:pt x="16357" y="4043"/>
                </a:lnTo>
                <a:lnTo>
                  <a:pt x="22741" y="1993"/>
                </a:lnTo>
                <a:lnTo>
                  <a:pt x="27244" y="1290"/>
                </a:lnTo>
                <a:lnTo>
                  <a:pt x="28612" y="1139"/>
                </a:lnTo>
                <a:lnTo>
                  <a:pt x="27244" y="1404"/>
                </a:lnTo>
                <a:lnTo>
                  <a:pt x="22912" y="2429"/>
                </a:lnTo>
                <a:lnTo>
                  <a:pt x="16927" y="4973"/>
                </a:lnTo>
                <a:lnTo>
                  <a:pt x="17156" y="5125"/>
                </a:lnTo>
                <a:lnTo>
                  <a:pt x="22969" y="2638"/>
                </a:lnTo>
                <a:lnTo>
                  <a:pt x="27244" y="1518"/>
                </a:lnTo>
                <a:lnTo>
                  <a:pt x="28612" y="1196"/>
                </a:lnTo>
                <a:lnTo>
                  <a:pt x="27472" y="1784"/>
                </a:lnTo>
                <a:lnTo>
                  <a:pt x="24108" y="3625"/>
                </a:lnTo>
                <a:lnTo>
                  <a:pt x="19605" y="6910"/>
                </a:lnTo>
                <a:lnTo>
                  <a:pt x="19891" y="7081"/>
                </a:lnTo>
                <a:lnTo>
                  <a:pt x="24336" y="3777"/>
                </a:lnTo>
                <a:lnTo>
                  <a:pt x="27584" y="1898"/>
                </a:lnTo>
                <a:lnTo>
                  <a:pt x="28668" y="1290"/>
                </a:lnTo>
                <a:lnTo>
                  <a:pt x="28098" y="1898"/>
                </a:lnTo>
                <a:lnTo>
                  <a:pt x="28896" y="1252"/>
                </a:lnTo>
                <a:lnTo>
                  <a:pt x="28213" y="1898"/>
                </a:lnTo>
                <a:lnTo>
                  <a:pt x="28098" y="2316"/>
                </a:lnTo>
                <a:lnTo>
                  <a:pt x="28783" y="1404"/>
                </a:lnTo>
                <a:lnTo>
                  <a:pt x="28269" y="2373"/>
                </a:lnTo>
                <a:lnTo>
                  <a:pt x="28724" y="1898"/>
                </a:lnTo>
                <a:lnTo>
                  <a:pt x="29010" y="1196"/>
                </a:lnTo>
                <a:lnTo>
                  <a:pt x="29010" y="1025"/>
                </a:lnTo>
                <a:lnTo>
                  <a:pt x="28269" y="873"/>
                </a:lnTo>
                <a:lnTo>
                  <a:pt x="23482" y="0"/>
                </a:lnTo>
                <a:lnTo>
                  <a:pt x="16927" y="265"/>
                </a:lnTo>
                <a:lnTo>
                  <a:pt x="16755" y="493"/>
                </a:lnTo>
                <a:lnTo>
                  <a:pt x="22969" y="227"/>
                </a:lnTo>
                <a:lnTo>
                  <a:pt x="27584" y="873"/>
                </a:lnTo>
                <a:lnTo>
                  <a:pt x="28783" y="1025"/>
                </a:lnTo>
                <a:lnTo>
                  <a:pt x="28042" y="1025"/>
                </a:lnTo>
                <a:lnTo>
                  <a:pt x="26332" y="1082"/>
                </a:lnTo>
                <a:lnTo>
                  <a:pt x="22797" y="1347"/>
                </a:lnTo>
                <a:lnTo>
                  <a:pt x="18010" y="2278"/>
                </a:lnTo>
                <a:lnTo>
                  <a:pt x="17325" y="2372"/>
                </a:lnTo>
                <a:lnTo>
                  <a:pt x="16643" y="2486"/>
                </a:lnTo>
                <a:lnTo>
                  <a:pt x="15958" y="2638"/>
                </a:lnTo>
                <a:lnTo>
                  <a:pt x="13565" y="3455"/>
                </a:lnTo>
                <a:lnTo>
                  <a:pt x="15958" y="2923"/>
                </a:lnTo>
                <a:lnTo>
                  <a:pt x="16016" y="3455"/>
                </a:lnTo>
                <a:lnTo>
                  <a:pt x="16186" y="3891"/>
                </a:lnTo>
                <a:lnTo>
                  <a:pt x="15503" y="4100"/>
                </a:lnTo>
                <a:lnTo>
                  <a:pt x="14818" y="4328"/>
                </a:lnTo>
                <a:lnTo>
                  <a:pt x="14077" y="4537"/>
                </a:lnTo>
                <a:lnTo>
                  <a:pt x="12367" y="5125"/>
                </a:lnTo>
                <a:lnTo>
                  <a:pt x="10544" y="5828"/>
                </a:lnTo>
                <a:lnTo>
                  <a:pt x="8607" y="6644"/>
                </a:lnTo>
                <a:lnTo>
                  <a:pt x="8436" y="6701"/>
                </a:lnTo>
                <a:lnTo>
                  <a:pt x="5757" y="7821"/>
                </a:lnTo>
                <a:lnTo>
                  <a:pt x="2908" y="9226"/>
                </a:lnTo>
                <a:lnTo>
                  <a:pt x="58" y="10896"/>
                </a:lnTo>
                <a:lnTo>
                  <a:pt x="0" y="11883"/>
                </a:lnTo>
                <a:lnTo>
                  <a:pt x="285" y="12529"/>
                </a:lnTo>
                <a:lnTo>
                  <a:pt x="171" y="11219"/>
                </a:lnTo>
                <a:lnTo>
                  <a:pt x="3020" y="9491"/>
                </a:lnTo>
                <a:lnTo>
                  <a:pt x="5870" y="8106"/>
                </a:lnTo>
                <a:lnTo>
                  <a:pt x="8549" y="6967"/>
                </a:lnTo>
                <a:close/>
              </a:path>
            </a:pathLst>
          </a:custGeom>
          <a:solidFill>
            <a:srgbClr val="B6CCEA"/>
          </a:solidFill>
        </p:spPr>
        <p:txBody>
          <a:bodyPr wrap="square" lIns="0" tIns="0" rIns="0" bIns="0" rtlCol="0">
            <a:noAutofit/>
          </a:bodyPr>
          <a:lstStyle/>
          <a:p>
            <a:endParaRPr/>
          </a:p>
        </p:txBody>
      </p:sp>
      <p:sp>
        <p:nvSpPr>
          <p:cNvPr id="896" name="object 896"/>
          <p:cNvSpPr/>
          <p:nvPr/>
        </p:nvSpPr>
        <p:spPr>
          <a:xfrm>
            <a:off x="442854" y="692397"/>
            <a:ext cx="10317" cy="3834"/>
          </a:xfrm>
          <a:custGeom>
            <a:avLst/>
            <a:gdLst/>
            <a:ahLst/>
            <a:cxnLst/>
            <a:rect l="l" t="t" r="r" b="b"/>
            <a:pathLst>
              <a:path w="10317" h="3834">
                <a:moveTo>
                  <a:pt x="4331" y="1082"/>
                </a:moveTo>
                <a:lnTo>
                  <a:pt x="58" y="0"/>
                </a:lnTo>
                <a:lnTo>
                  <a:pt x="4275" y="1233"/>
                </a:lnTo>
                <a:lnTo>
                  <a:pt x="10146" y="3834"/>
                </a:lnTo>
                <a:lnTo>
                  <a:pt x="10317" y="3663"/>
                </a:lnTo>
                <a:lnTo>
                  <a:pt x="4331" y="1082"/>
                </a:lnTo>
                <a:close/>
              </a:path>
            </a:pathLst>
          </a:custGeom>
          <a:solidFill>
            <a:srgbClr val="B6CCEA"/>
          </a:solidFill>
        </p:spPr>
        <p:txBody>
          <a:bodyPr wrap="square" lIns="0" tIns="0" rIns="0" bIns="0" rtlCol="0">
            <a:noAutofit/>
          </a:bodyPr>
          <a:lstStyle/>
          <a:p>
            <a:endParaRPr/>
          </a:p>
        </p:txBody>
      </p:sp>
      <p:sp>
        <p:nvSpPr>
          <p:cNvPr id="897" name="object 897"/>
          <p:cNvSpPr/>
          <p:nvPr/>
        </p:nvSpPr>
        <p:spPr>
          <a:xfrm>
            <a:off x="426326" y="692074"/>
            <a:ext cx="52092" cy="39072"/>
          </a:xfrm>
          <a:custGeom>
            <a:avLst/>
            <a:gdLst/>
            <a:ahLst/>
            <a:cxnLst/>
            <a:rect l="l" t="t" r="r" b="b"/>
            <a:pathLst>
              <a:path w="52092" h="39072">
                <a:moveTo>
                  <a:pt x="13108" y="9719"/>
                </a:moveTo>
                <a:lnTo>
                  <a:pt x="12824" y="11542"/>
                </a:lnTo>
                <a:lnTo>
                  <a:pt x="12538" y="13592"/>
                </a:lnTo>
                <a:lnTo>
                  <a:pt x="11457" y="13554"/>
                </a:lnTo>
                <a:lnTo>
                  <a:pt x="10430" y="13440"/>
                </a:lnTo>
                <a:lnTo>
                  <a:pt x="9346" y="13326"/>
                </a:lnTo>
                <a:lnTo>
                  <a:pt x="10087" y="11333"/>
                </a:lnTo>
                <a:lnTo>
                  <a:pt x="10772" y="9491"/>
                </a:lnTo>
                <a:lnTo>
                  <a:pt x="11398" y="7878"/>
                </a:lnTo>
                <a:lnTo>
                  <a:pt x="11000" y="7821"/>
                </a:lnTo>
                <a:lnTo>
                  <a:pt x="10317" y="9454"/>
                </a:lnTo>
                <a:lnTo>
                  <a:pt x="9632" y="11219"/>
                </a:lnTo>
                <a:lnTo>
                  <a:pt x="8835" y="13269"/>
                </a:lnTo>
                <a:lnTo>
                  <a:pt x="7866" y="13117"/>
                </a:lnTo>
                <a:lnTo>
                  <a:pt x="6954" y="12947"/>
                </a:lnTo>
                <a:lnTo>
                  <a:pt x="6041" y="12738"/>
                </a:lnTo>
                <a:lnTo>
                  <a:pt x="6782" y="10574"/>
                </a:lnTo>
                <a:lnTo>
                  <a:pt x="5643" y="12472"/>
                </a:lnTo>
                <a:lnTo>
                  <a:pt x="5528" y="12624"/>
                </a:lnTo>
                <a:lnTo>
                  <a:pt x="4559" y="12358"/>
                </a:lnTo>
                <a:lnTo>
                  <a:pt x="3647" y="12092"/>
                </a:lnTo>
                <a:lnTo>
                  <a:pt x="2736" y="11827"/>
                </a:lnTo>
                <a:lnTo>
                  <a:pt x="3192" y="11276"/>
                </a:lnTo>
                <a:lnTo>
                  <a:pt x="3419" y="11010"/>
                </a:lnTo>
                <a:lnTo>
                  <a:pt x="4787" y="9491"/>
                </a:lnTo>
                <a:lnTo>
                  <a:pt x="6041" y="8144"/>
                </a:lnTo>
                <a:lnTo>
                  <a:pt x="7238" y="6910"/>
                </a:lnTo>
                <a:lnTo>
                  <a:pt x="6839" y="6796"/>
                </a:lnTo>
                <a:lnTo>
                  <a:pt x="5643" y="7935"/>
                </a:lnTo>
                <a:lnTo>
                  <a:pt x="4388" y="9283"/>
                </a:lnTo>
                <a:lnTo>
                  <a:pt x="3077" y="10744"/>
                </a:lnTo>
                <a:lnTo>
                  <a:pt x="2565" y="11333"/>
                </a:lnTo>
                <a:lnTo>
                  <a:pt x="2279" y="11656"/>
                </a:lnTo>
                <a:lnTo>
                  <a:pt x="1482" y="11333"/>
                </a:lnTo>
                <a:lnTo>
                  <a:pt x="684" y="11010"/>
                </a:lnTo>
                <a:lnTo>
                  <a:pt x="0" y="10687"/>
                </a:lnTo>
                <a:lnTo>
                  <a:pt x="457" y="11219"/>
                </a:lnTo>
                <a:lnTo>
                  <a:pt x="1254" y="11599"/>
                </a:lnTo>
                <a:lnTo>
                  <a:pt x="2052" y="11921"/>
                </a:lnTo>
                <a:lnTo>
                  <a:pt x="2507" y="12092"/>
                </a:lnTo>
                <a:lnTo>
                  <a:pt x="3419" y="12415"/>
                </a:lnTo>
                <a:lnTo>
                  <a:pt x="4388" y="12681"/>
                </a:lnTo>
                <a:lnTo>
                  <a:pt x="5357" y="12947"/>
                </a:lnTo>
                <a:lnTo>
                  <a:pt x="5814" y="13060"/>
                </a:lnTo>
                <a:lnTo>
                  <a:pt x="6782" y="13269"/>
                </a:lnTo>
                <a:lnTo>
                  <a:pt x="7751" y="13440"/>
                </a:lnTo>
                <a:lnTo>
                  <a:pt x="8720" y="13592"/>
                </a:lnTo>
                <a:lnTo>
                  <a:pt x="9233" y="13649"/>
                </a:lnTo>
                <a:lnTo>
                  <a:pt x="10317" y="13820"/>
                </a:lnTo>
                <a:lnTo>
                  <a:pt x="11398" y="13915"/>
                </a:lnTo>
                <a:lnTo>
                  <a:pt x="12538" y="13972"/>
                </a:lnTo>
                <a:lnTo>
                  <a:pt x="12196" y="16345"/>
                </a:lnTo>
                <a:lnTo>
                  <a:pt x="11856" y="18946"/>
                </a:lnTo>
                <a:lnTo>
                  <a:pt x="11513" y="21803"/>
                </a:lnTo>
                <a:lnTo>
                  <a:pt x="9916" y="21694"/>
                </a:lnTo>
                <a:lnTo>
                  <a:pt x="8265" y="21533"/>
                </a:lnTo>
                <a:lnTo>
                  <a:pt x="6726" y="21317"/>
                </a:lnTo>
                <a:lnTo>
                  <a:pt x="8206" y="21964"/>
                </a:lnTo>
                <a:lnTo>
                  <a:pt x="9803" y="22127"/>
                </a:lnTo>
                <a:lnTo>
                  <a:pt x="11457" y="22234"/>
                </a:lnTo>
                <a:lnTo>
                  <a:pt x="11570" y="27739"/>
                </a:lnTo>
                <a:lnTo>
                  <a:pt x="11856" y="24878"/>
                </a:lnTo>
                <a:lnTo>
                  <a:pt x="12140" y="22234"/>
                </a:lnTo>
                <a:lnTo>
                  <a:pt x="12766" y="22289"/>
                </a:lnTo>
                <a:lnTo>
                  <a:pt x="13052" y="22289"/>
                </a:lnTo>
                <a:lnTo>
                  <a:pt x="14248" y="22342"/>
                </a:lnTo>
                <a:lnTo>
                  <a:pt x="15446" y="22342"/>
                </a:lnTo>
                <a:lnTo>
                  <a:pt x="16643" y="22289"/>
                </a:lnTo>
                <a:lnTo>
                  <a:pt x="16870" y="24933"/>
                </a:lnTo>
                <a:lnTo>
                  <a:pt x="17041" y="27739"/>
                </a:lnTo>
                <a:lnTo>
                  <a:pt x="17213" y="30706"/>
                </a:lnTo>
                <a:lnTo>
                  <a:pt x="15674" y="30761"/>
                </a:lnTo>
                <a:lnTo>
                  <a:pt x="12426" y="30761"/>
                </a:lnTo>
                <a:lnTo>
                  <a:pt x="12027" y="31247"/>
                </a:lnTo>
                <a:lnTo>
                  <a:pt x="12426" y="31247"/>
                </a:lnTo>
                <a:lnTo>
                  <a:pt x="14021" y="31300"/>
                </a:lnTo>
                <a:lnTo>
                  <a:pt x="15674" y="31300"/>
                </a:lnTo>
                <a:lnTo>
                  <a:pt x="17269" y="31247"/>
                </a:lnTo>
                <a:lnTo>
                  <a:pt x="17440" y="33783"/>
                </a:lnTo>
                <a:lnTo>
                  <a:pt x="17555" y="36373"/>
                </a:lnTo>
                <a:lnTo>
                  <a:pt x="17726" y="39072"/>
                </a:lnTo>
                <a:lnTo>
                  <a:pt x="18238" y="39017"/>
                </a:lnTo>
                <a:lnTo>
                  <a:pt x="18524" y="39017"/>
                </a:lnTo>
                <a:lnTo>
                  <a:pt x="18353" y="36320"/>
                </a:lnTo>
                <a:lnTo>
                  <a:pt x="18181" y="33728"/>
                </a:lnTo>
                <a:lnTo>
                  <a:pt x="18010" y="31247"/>
                </a:lnTo>
                <a:lnTo>
                  <a:pt x="20119" y="31139"/>
                </a:lnTo>
                <a:lnTo>
                  <a:pt x="22227" y="30978"/>
                </a:lnTo>
                <a:lnTo>
                  <a:pt x="24280" y="30706"/>
                </a:lnTo>
                <a:lnTo>
                  <a:pt x="24793" y="33081"/>
                </a:lnTo>
                <a:lnTo>
                  <a:pt x="25305" y="35564"/>
                </a:lnTo>
                <a:lnTo>
                  <a:pt x="25762" y="38154"/>
                </a:lnTo>
                <a:lnTo>
                  <a:pt x="26217" y="38047"/>
                </a:lnTo>
                <a:lnTo>
                  <a:pt x="26445" y="37992"/>
                </a:lnTo>
                <a:lnTo>
                  <a:pt x="25989" y="35456"/>
                </a:lnTo>
                <a:lnTo>
                  <a:pt x="25476" y="32973"/>
                </a:lnTo>
                <a:lnTo>
                  <a:pt x="24964" y="30600"/>
                </a:lnTo>
                <a:lnTo>
                  <a:pt x="26958" y="30328"/>
                </a:lnTo>
                <a:lnTo>
                  <a:pt x="28954" y="30006"/>
                </a:lnTo>
                <a:lnTo>
                  <a:pt x="30835" y="29520"/>
                </a:lnTo>
                <a:lnTo>
                  <a:pt x="31689" y="31678"/>
                </a:lnTo>
                <a:lnTo>
                  <a:pt x="32430" y="33945"/>
                </a:lnTo>
                <a:lnTo>
                  <a:pt x="33171" y="36265"/>
                </a:lnTo>
                <a:lnTo>
                  <a:pt x="33797" y="36103"/>
                </a:lnTo>
                <a:lnTo>
                  <a:pt x="33056" y="33783"/>
                </a:lnTo>
                <a:lnTo>
                  <a:pt x="32259" y="31517"/>
                </a:lnTo>
                <a:lnTo>
                  <a:pt x="31405" y="29411"/>
                </a:lnTo>
                <a:lnTo>
                  <a:pt x="33284" y="28925"/>
                </a:lnTo>
                <a:lnTo>
                  <a:pt x="35052" y="28441"/>
                </a:lnTo>
                <a:lnTo>
                  <a:pt x="36762" y="27847"/>
                </a:lnTo>
                <a:lnTo>
                  <a:pt x="37731" y="29681"/>
                </a:lnTo>
                <a:lnTo>
                  <a:pt x="38699" y="31625"/>
                </a:lnTo>
                <a:lnTo>
                  <a:pt x="39555" y="33675"/>
                </a:lnTo>
                <a:lnTo>
                  <a:pt x="40125" y="33351"/>
                </a:lnTo>
                <a:lnTo>
                  <a:pt x="39269" y="31355"/>
                </a:lnTo>
                <a:lnTo>
                  <a:pt x="38301" y="29467"/>
                </a:lnTo>
                <a:lnTo>
                  <a:pt x="37332" y="27631"/>
                </a:lnTo>
                <a:lnTo>
                  <a:pt x="38983" y="26983"/>
                </a:lnTo>
                <a:lnTo>
                  <a:pt x="40580" y="26336"/>
                </a:lnTo>
                <a:lnTo>
                  <a:pt x="42004" y="25525"/>
                </a:lnTo>
                <a:lnTo>
                  <a:pt x="43031" y="27037"/>
                </a:lnTo>
                <a:lnTo>
                  <a:pt x="44056" y="28656"/>
                </a:lnTo>
                <a:lnTo>
                  <a:pt x="45023" y="30275"/>
                </a:lnTo>
                <a:lnTo>
                  <a:pt x="45426" y="29951"/>
                </a:lnTo>
                <a:lnTo>
                  <a:pt x="44520" y="28333"/>
                </a:lnTo>
                <a:lnTo>
                  <a:pt x="43493" y="26767"/>
                </a:lnTo>
                <a:lnTo>
                  <a:pt x="42518" y="25311"/>
                </a:lnTo>
                <a:lnTo>
                  <a:pt x="43936" y="24555"/>
                </a:lnTo>
                <a:lnTo>
                  <a:pt x="45245" y="23692"/>
                </a:lnTo>
                <a:lnTo>
                  <a:pt x="46453" y="22775"/>
                </a:lnTo>
                <a:lnTo>
                  <a:pt x="47359" y="23908"/>
                </a:lnTo>
                <a:lnTo>
                  <a:pt x="48266" y="25095"/>
                </a:lnTo>
                <a:lnTo>
                  <a:pt x="49192" y="26336"/>
                </a:lnTo>
                <a:lnTo>
                  <a:pt x="49534" y="25958"/>
                </a:lnTo>
                <a:lnTo>
                  <a:pt x="48608" y="24770"/>
                </a:lnTo>
                <a:lnTo>
                  <a:pt x="47702" y="23637"/>
                </a:lnTo>
                <a:lnTo>
                  <a:pt x="46795" y="22505"/>
                </a:lnTo>
                <a:lnTo>
                  <a:pt x="47923" y="21641"/>
                </a:lnTo>
                <a:lnTo>
                  <a:pt x="48910" y="20669"/>
                </a:lnTo>
                <a:lnTo>
                  <a:pt x="49816" y="19648"/>
                </a:lnTo>
                <a:lnTo>
                  <a:pt x="50501" y="20400"/>
                </a:lnTo>
                <a:lnTo>
                  <a:pt x="51246" y="21155"/>
                </a:lnTo>
                <a:lnTo>
                  <a:pt x="51931" y="21911"/>
                </a:lnTo>
                <a:lnTo>
                  <a:pt x="52092" y="21533"/>
                </a:lnTo>
                <a:lnTo>
                  <a:pt x="51407" y="20778"/>
                </a:lnTo>
                <a:lnTo>
                  <a:pt x="50723" y="20085"/>
                </a:lnTo>
                <a:lnTo>
                  <a:pt x="50038" y="19382"/>
                </a:lnTo>
                <a:lnTo>
                  <a:pt x="50843" y="18395"/>
                </a:lnTo>
                <a:lnTo>
                  <a:pt x="51468" y="17332"/>
                </a:lnTo>
                <a:lnTo>
                  <a:pt x="51871" y="16345"/>
                </a:lnTo>
                <a:lnTo>
                  <a:pt x="51589" y="16079"/>
                </a:lnTo>
                <a:lnTo>
                  <a:pt x="51186" y="17104"/>
                </a:lnTo>
                <a:lnTo>
                  <a:pt x="50562" y="18129"/>
                </a:lnTo>
                <a:lnTo>
                  <a:pt x="49756" y="19097"/>
                </a:lnTo>
                <a:lnTo>
                  <a:pt x="47420" y="16781"/>
                </a:lnTo>
                <a:lnTo>
                  <a:pt x="45023" y="14731"/>
                </a:lnTo>
                <a:lnTo>
                  <a:pt x="42574" y="12947"/>
                </a:lnTo>
                <a:lnTo>
                  <a:pt x="43144" y="12187"/>
                </a:lnTo>
                <a:lnTo>
                  <a:pt x="43654" y="11390"/>
                </a:lnTo>
                <a:lnTo>
                  <a:pt x="43996" y="10574"/>
                </a:lnTo>
                <a:lnTo>
                  <a:pt x="46574" y="12149"/>
                </a:lnTo>
                <a:lnTo>
                  <a:pt x="44056" y="10308"/>
                </a:lnTo>
                <a:lnTo>
                  <a:pt x="44338" y="9492"/>
                </a:lnTo>
                <a:lnTo>
                  <a:pt x="44520" y="8694"/>
                </a:lnTo>
                <a:lnTo>
                  <a:pt x="44459" y="6359"/>
                </a:lnTo>
                <a:lnTo>
                  <a:pt x="44338" y="5942"/>
                </a:lnTo>
                <a:lnTo>
                  <a:pt x="44238" y="5505"/>
                </a:lnTo>
                <a:lnTo>
                  <a:pt x="44681" y="5391"/>
                </a:lnTo>
                <a:lnTo>
                  <a:pt x="45144" y="5562"/>
                </a:lnTo>
                <a:lnTo>
                  <a:pt x="44681" y="5239"/>
                </a:lnTo>
                <a:lnTo>
                  <a:pt x="44238" y="4973"/>
                </a:lnTo>
                <a:lnTo>
                  <a:pt x="43775" y="4594"/>
                </a:lnTo>
                <a:lnTo>
                  <a:pt x="43835" y="5448"/>
                </a:lnTo>
                <a:lnTo>
                  <a:pt x="43996" y="5942"/>
                </a:lnTo>
                <a:lnTo>
                  <a:pt x="44117" y="6416"/>
                </a:lnTo>
                <a:lnTo>
                  <a:pt x="44238" y="7062"/>
                </a:lnTo>
                <a:lnTo>
                  <a:pt x="44238" y="7346"/>
                </a:lnTo>
                <a:lnTo>
                  <a:pt x="41378" y="5942"/>
                </a:lnTo>
                <a:lnTo>
                  <a:pt x="38585" y="4803"/>
                </a:lnTo>
                <a:lnTo>
                  <a:pt x="35906" y="3891"/>
                </a:lnTo>
                <a:lnTo>
                  <a:pt x="35906" y="2961"/>
                </a:lnTo>
                <a:lnTo>
                  <a:pt x="35735" y="2429"/>
                </a:lnTo>
                <a:lnTo>
                  <a:pt x="35850" y="2961"/>
                </a:lnTo>
                <a:lnTo>
                  <a:pt x="35735" y="3834"/>
                </a:lnTo>
                <a:lnTo>
                  <a:pt x="33000" y="2923"/>
                </a:lnTo>
                <a:lnTo>
                  <a:pt x="30378" y="2164"/>
                </a:lnTo>
                <a:lnTo>
                  <a:pt x="27985" y="1670"/>
                </a:lnTo>
                <a:lnTo>
                  <a:pt x="27985" y="1233"/>
                </a:lnTo>
                <a:lnTo>
                  <a:pt x="27985" y="1898"/>
                </a:lnTo>
                <a:lnTo>
                  <a:pt x="30321" y="2429"/>
                </a:lnTo>
                <a:lnTo>
                  <a:pt x="32944" y="3132"/>
                </a:lnTo>
                <a:lnTo>
                  <a:pt x="35735" y="4100"/>
                </a:lnTo>
                <a:lnTo>
                  <a:pt x="35793" y="4802"/>
                </a:lnTo>
                <a:lnTo>
                  <a:pt x="35850" y="4423"/>
                </a:lnTo>
                <a:lnTo>
                  <a:pt x="38585" y="5068"/>
                </a:lnTo>
                <a:lnTo>
                  <a:pt x="41378" y="6264"/>
                </a:lnTo>
                <a:lnTo>
                  <a:pt x="44238" y="7669"/>
                </a:lnTo>
                <a:lnTo>
                  <a:pt x="44238" y="8523"/>
                </a:lnTo>
                <a:lnTo>
                  <a:pt x="44056" y="9340"/>
                </a:lnTo>
                <a:lnTo>
                  <a:pt x="43775" y="10099"/>
                </a:lnTo>
                <a:lnTo>
                  <a:pt x="40923" y="8371"/>
                </a:lnTo>
                <a:lnTo>
                  <a:pt x="38129" y="6967"/>
                </a:lnTo>
                <a:lnTo>
                  <a:pt x="35451" y="5771"/>
                </a:lnTo>
                <a:lnTo>
                  <a:pt x="35622" y="5296"/>
                </a:lnTo>
                <a:lnTo>
                  <a:pt x="35507" y="5125"/>
                </a:lnTo>
                <a:lnTo>
                  <a:pt x="35223" y="5714"/>
                </a:lnTo>
                <a:lnTo>
                  <a:pt x="33000" y="4746"/>
                </a:lnTo>
                <a:lnTo>
                  <a:pt x="30835" y="3948"/>
                </a:lnTo>
                <a:lnTo>
                  <a:pt x="28839" y="3246"/>
                </a:lnTo>
                <a:lnTo>
                  <a:pt x="28098" y="3018"/>
                </a:lnTo>
                <a:lnTo>
                  <a:pt x="27870" y="2486"/>
                </a:lnTo>
                <a:lnTo>
                  <a:pt x="27870" y="1898"/>
                </a:lnTo>
                <a:lnTo>
                  <a:pt x="27756" y="2486"/>
                </a:lnTo>
                <a:lnTo>
                  <a:pt x="27584" y="2809"/>
                </a:lnTo>
                <a:lnTo>
                  <a:pt x="21146" y="816"/>
                </a:lnTo>
                <a:lnTo>
                  <a:pt x="16586" y="113"/>
                </a:lnTo>
                <a:lnTo>
                  <a:pt x="15275" y="0"/>
                </a:lnTo>
                <a:lnTo>
                  <a:pt x="16586" y="208"/>
                </a:lnTo>
                <a:lnTo>
                  <a:pt x="21146" y="968"/>
                </a:lnTo>
                <a:lnTo>
                  <a:pt x="27472" y="3018"/>
                </a:lnTo>
                <a:lnTo>
                  <a:pt x="27129" y="3663"/>
                </a:lnTo>
                <a:lnTo>
                  <a:pt x="26845" y="3986"/>
                </a:lnTo>
                <a:lnTo>
                  <a:pt x="27015" y="4043"/>
                </a:lnTo>
                <a:lnTo>
                  <a:pt x="27472" y="3398"/>
                </a:lnTo>
                <a:lnTo>
                  <a:pt x="27985" y="3189"/>
                </a:lnTo>
                <a:lnTo>
                  <a:pt x="28783" y="3455"/>
                </a:lnTo>
                <a:lnTo>
                  <a:pt x="30777" y="4157"/>
                </a:lnTo>
                <a:lnTo>
                  <a:pt x="32885" y="4973"/>
                </a:lnTo>
                <a:lnTo>
                  <a:pt x="35165" y="5942"/>
                </a:lnTo>
                <a:lnTo>
                  <a:pt x="35336" y="6036"/>
                </a:lnTo>
                <a:lnTo>
                  <a:pt x="38015" y="7232"/>
                </a:lnTo>
                <a:lnTo>
                  <a:pt x="40808" y="8637"/>
                </a:lnTo>
                <a:lnTo>
                  <a:pt x="43654" y="10365"/>
                </a:lnTo>
                <a:lnTo>
                  <a:pt x="43311" y="11162"/>
                </a:lnTo>
                <a:lnTo>
                  <a:pt x="42860" y="11978"/>
                </a:lnTo>
                <a:lnTo>
                  <a:pt x="42347" y="13231"/>
                </a:lnTo>
                <a:lnTo>
                  <a:pt x="44802" y="15054"/>
                </a:lnTo>
                <a:lnTo>
                  <a:pt x="47198" y="17104"/>
                </a:lnTo>
                <a:lnTo>
                  <a:pt x="49534" y="19382"/>
                </a:lnTo>
                <a:lnTo>
                  <a:pt x="48668" y="20400"/>
                </a:lnTo>
                <a:lnTo>
                  <a:pt x="47641" y="21317"/>
                </a:lnTo>
                <a:lnTo>
                  <a:pt x="46513" y="22180"/>
                </a:lnTo>
                <a:lnTo>
                  <a:pt x="44399" y="19743"/>
                </a:lnTo>
                <a:lnTo>
                  <a:pt x="42175" y="17484"/>
                </a:lnTo>
                <a:lnTo>
                  <a:pt x="44056" y="20028"/>
                </a:lnTo>
                <a:lnTo>
                  <a:pt x="46171" y="22450"/>
                </a:lnTo>
                <a:lnTo>
                  <a:pt x="44963" y="23367"/>
                </a:lnTo>
                <a:lnTo>
                  <a:pt x="43654" y="24178"/>
                </a:lnTo>
                <a:lnTo>
                  <a:pt x="42234" y="24933"/>
                </a:lnTo>
                <a:lnTo>
                  <a:pt x="41777" y="25148"/>
                </a:lnTo>
                <a:lnTo>
                  <a:pt x="40294" y="25903"/>
                </a:lnTo>
                <a:lnTo>
                  <a:pt x="38756" y="26606"/>
                </a:lnTo>
                <a:lnTo>
                  <a:pt x="37104" y="27200"/>
                </a:lnTo>
                <a:lnTo>
                  <a:pt x="35622" y="24392"/>
                </a:lnTo>
                <a:lnTo>
                  <a:pt x="34025" y="21856"/>
                </a:lnTo>
                <a:lnTo>
                  <a:pt x="35052" y="24609"/>
                </a:lnTo>
                <a:lnTo>
                  <a:pt x="36534" y="27414"/>
                </a:lnTo>
                <a:lnTo>
                  <a:pt x="34825" y="27955"/>
                </a:lnTo>
                <a:lnTo>
                  <a:pt x="33056" y="28495"/>
                </a:lnTo>
                <a:lnTo>
                  <a:pt x="31234" y="28925"/>
                </a:lnTo>
                <a:lnTo>
                  <a:pt x="30664" y="29089"/>
                </a:lnTo>
                <a:lnTo>
                  <a:pt x="28783" y="29467"/>
                </a:lnTo>
                <a:lnTo>
                  <a:pt x="26845" y="29844"/>
                </a:lnTo>
                <a:lnTo>
                  <a:pt x="24850" y="30114"/>
                </a:lnTo>
                <a:lnTo>
                  <a:pt x="24165" y="27200"/>
                </a:lnTo>
                <a:lnTo>
                  <a:pt x="23482" y="24392"/>
                </a:lnTo>
                <a:lnTo>
                  <a:pt x="22741" y="21803"/>
                </a:lnTo>
                <a:lnTo>
                  <a:pt x="22856" y="24500"/>
                </a:lnTo>
                <a:lnTo>
                  <a:pt x="23538" y="27253"/>
                </a:lnTo>
                <a:lnTo>
                  <a:pt x="24165" y="30222"/>
                </a:lnTo>
                <a:lnTo>
                  <a:pt x="22171" y="30437"/>
                </a:lnTo>
                <a:lnTo>
                  <a:pt x="20062" y="30600"/>
                </a:lnTo>
                <a:lnTo>
                  <a:pt x="18010" y="30706"/>
                </a:lnTo>
                <a:lnTo>
                  <a:pt x="17783" y="27739"/>
                </a:lnTo>
                <a:lnTo>
                  <a:pt x="17555" y="24933"/>
                </a:lnTo>
                <a:lnTo>
                  <a:pt x="17325" y="22289"/>
                </a:lnTo>
                <a:lnTo>
                  <a:pt x="18979" y="22180"/>
                </a:lnTo>
                <a:lnTo>
                  <a:pt x="20576" y="22072"/>
                </a:lnTo>
                <a:lnTo>
                  <a:pt x="22115" y="21856"/>
                </a:lnTo>
                <a:lnTo>
                  <a:pt x="22626" y="21372"/>
                </a:lnTo>
                <a:lnTo>
                  <a:pt x="21829" y="18566"/>
                </a:lnTo>
                <a:lnTo>
                  <a:pt x="21031" y="16022"/>
                </a:lnTo>
                <a:lnTo>
                  <a:pt x="20290" y="13706"/>
                </a:lnTo>
                <a:lnTo>
                  <a:pt x="21315" y="13554"/>
                </a:lnTo>
                <a:lnTo>
                  <a:pt x="22286" y="13383"/>
                </a:lnTo>
                <a:lnTo>
                  <a:pt x="23254" y="13174"/>
                </a:lnTo>
                <a:lnTo>
                  <a:pt x="24507" y="15377"/>
                </a:lnTo>
                <a:lnTo>
                  <a:pt x="25762" y="17863"/>
                </a:lnTo>
                <a:lnTo>
                  <a:pt x="27015" y="20561"/>
                </a:lnTo>
                <a:lnTo>
                  <a:pt x="27584" y="20453"/>
                </a:lnTo>
                <a:lnTo>
                  <a:pt x="26275" y="17750"/>
                </a:lnTo>
                <a:lnTo>
                  <a:pt x="24964" y="15282"/>
                </a:lnTo>
                <a:lnTo>
                  <a:pt x="23710" y="13061"/>
                </a:lnTo>
                <a:lnTo>
                  <a:pt x="24507" y="12529"/>
                </a:lnTo>
                <a:lnTo>
                  <a:pt x="23538" y="12738"/>
                </a:lnTo>
                <a:lnTo>
                  <a:pt x="23083" y="12852"/>
                </a:lnTo>
                <a:lnTo>
                  <a:pt x="22171" y="13061"/>
                </a:lnTo>
                <a:lnTo>
                  <a:pt x="21146" y="13231"/>
                </a:lnTo>
                <a:lnTo>
                  <a:pt x="20175" y="13326"/>
                </a:lnTo>
                <a:lnTo>
                  <a:pt x="19776" y="13763"/>
                </a:lnTo>
                <a:lnTo>
                  <a:pt x="20518" y="16079"/>
                </a:lnTo>
                <a:lnTo>
                  <a:pt x="21259" y="18680"/>
                </a:lnTo>
                <a:lnTo>
                  <a:pt x="22000" y="21425"/>
                </a:lnTo>
                <a:lnTo>
                  <a:pt x="20461" y="21641"/>
                </a:lnTo>
                <a:lnTo>
                  <a:pt x="18922" y="21749"/>
                </a:lnTo>
                <a:lnTo>
                  <a:pt x="17325" y="21803"/>
                </a:lnTo>
                <a:lnTo>
                  <a:pt x="17041" y="19002"/>
                </a:lnTo>
                <a:lnTo>
                  <a:pt x="16814" y="16345"/>
                </a:lnTo>
                <a:lnTo>
                  <a:pt x="16643" y="21856"/>
                </a:lnTo>
                <a:lnTo>
                  <a:pt x="13052" y="21856"/>
                </a:lnTo>
                <a:lnTo>
                  <a:pt x="12482" y="21803"/>
                </a:lnTo>
                <a:lnTo>
                  <a:pt x="12196" y="21803"/>
                </a:lnTo>
                <a:lnTo>
                  <a:pt x="12482" y="19002"/>
                </a:lnTo>
                <a:lnTo>
                  <a:pt x="12766" y="16345"/>
                </a:lnTo>
                <a:lnTo>
                  <a:pt x="13052" y="14029"/>
                </a:lnTo>
                <a:lnTo>
                  <a:pt x="16016" y="14029"/>
                </a:lnTo>
                <a:lnTo>
                  <a:pt x="16244" y="16402"/>
                </a:lnTo>
                <a:lnTo>
                  <a:pt x="16016" y="13649"/>
                </a:lnTo>
                <a:lnTo>
                  <a:pt x="13108" y="13649"/>
                </a:lnTo>
                <a:lnTo>
                  <a:pt x="13108" y="9719"/>
                </a:lnTo>
                <a:close/>
              </a:path>
            </a:pathLst>
          </a:custGeom>
          <a:solidFill>
            <a:srgbClr val="B6CCEA"/>
          </a:solidFill>
        </p:spPr>
        <p:txBody>
          <a:bodyPr wrap="square" lIns="0" tIns="0" rIns="0" bIns="0" rtlCol="0">
            <a:noAutofit/>
          </a:bodyPr>
          <a:lstStyle/>
          <a:p>
            <a:endParaRPr/>
          </a:p>
        </p:txBody>
      </p:sp>
      <p:sp>
        <p:nvSpPr>
          <p:cNvPr id="898" name="object 898"/>
          <p:cNvSpPr/>
          <p:nvPr/>
        </p:nvSpPr>
        <p:spPr>
          <a:xfrm>
            <a:off x="410996" y="692833"/>
            <a:ext cx="23822" cy="18775"/>
          </a:xfrm>
          <a:custGeom>
            <a:avLst/>
            <a:gdLst/>
            <a:ahLst/>
            <a:cxnLst/>
            <a:rect l="l" t="t" r="r" b="b"/>
            <a:pathLst>
              <a:path w="23822" h="18775">
                <a:moveTo>
                  <a:pt x="2678" y="11921"/>
                </a:moveTo>
                <a:lnTo>
                  <a:pt x="5413" y="9985"/>
                </a:lnTo>
                <a:lnTo>
                  <a:pt x="8148" y="8314"/>
                </a:lnTo>
                <a:lnTo>
                  <a:pt x="10714" y="6910"/>
                </a:lnTo>
                <a:lnTo>
                  <a:pt x="11112" y="7384"/>
                </a:lnTo>
                <a:lnTo>
                  <a:pt x="11626" y="7878"/>
                </a:lnTo>
                <a:lnTo>
                  <a:pt x="12252" y="8352"/>
                </a:lnTo>
                <a:lnTo>
                  <a:pt x="12538" y="8580"/>
                </a:lnTo>
                <a:lnTo>
                  <a:pt x="12766" y="8409"/>
                </a:lnTo>
                <a:lnTo>
                  <a:pt x="13962" y="7612"/>
                </a:lnTo>
                <a:lnTo>
                  <a:pt x="13678" y="7384"/>
                </a:lnTo>
                <a:lnTo>
                  <a:pt x="12480" y="8201"/>
                </a:lnTo>
                <a:lnTo>
                  <a:pt x="11854" y="7707"/>
                </a:lnTo>
                <a:lnTo>
                  <a:pt x="11340" y="7289"/>
                </a:lnTo>
                <a:lnTo>
                  <a:pt x="10941" y="6796"/>
                </a:lnTo>
                <a:lnTo>
                  <a:pt x="12822" y="5771"/>
                </a:lnTo>
                <a:lnTo>
                  <a:pt x="14647" y="4859"/>
                </a:lnTo>
                <a:lnTo>
                  <a:pt x="16357" y="4100"/>
                </a:lnTo>
                <a:lnTo>
                  <a:pt x="16927" y="3834"/>
                </a:lnTo>
                <a:lnTo>
                  <a:pt x="17497" y="3606"/>
                </a:lnTo>
                <a:lnTo>
                  <a:pt x="18008" y="3398"/>
                </a:lnTo>
                <a:lnTo>
                  <a:pt x="18008" y="3132"/>
                </a:lnTo>
                <a:lnTo>
                  <a:pt x="17609" y="2486"/>
                </a:lnTo>
                <a:lnTo>
                  <a:pt x="17438" y="2202"/>
                </a:lnTo>
                <a:lnTo>
                  <a:pt x="23822" y="0"/>
                </a:lnTo>
                <a:lnTo>
                  <a:pt x="17382" y="1993"/>
                </a:lnTo>
                <a:lnTo>
                  <a:pt x="17609" y="2847"/>
                </a:lnTo>
                <a:lnTo>
                  <a:pt x="17895" y="3189"/>
                </a:lnTo>
                <a:lnTo>
                  <a:pt x="17325" y="3398"/>
                </a:lnTo>
                <a:lnTo>
                  <a:pt x="16812" y="3606"/>
                </a:lnTo>
                <a:lnTo>
                  <a:pt x="16242" y="3891"/>
                </a:lnTo>
                <a:lnTo>
                  <a:pt x="14532" y="4632"/>
                </a:lnTo>
                <a:lnTo>
                  <a:pt x="12651" y="5505"/>
                </a:lnTo>
                <a:lnTo>
                  <a:pt x="10714" y="6587"/>
                </a:lnTo>
                <a:lnTo>
                  <a:pt x="10542" y="6625"/>
                </a:lnTo>
                <a:lnTo>
                  <a:pt x="7920" y="8030"/>
                </a:lnTo>
                <a:lnTo>
                  <a:pt x="5242" y="9719"/>
                </a:lnTo>
                <a:lnTo>
                  <a:pt x="2507" y="11656"/>
                </a:lnTo>
                <a:lnTo>
                  <a:pt x="2392" y="12130"/>
                </a:lnTo>
                <a:lnTo>
                  <a:pt x="2962" y="12947"/>
                </a:lnTo>
                <a:lnTo>
                  <a:pt x="3703" y="13649"/>
                </a:lnTo>
                <a:lnTo>
                  <a:pt x="4501" y="14351"/>
                </a:lnTo>
                <a:lnTo>
                  <a:pt x="2221" y="16288"/>
                </a:lnTo>
                <a:lnTo>
                  <a:pt x="0" y="18509"/>
                </a:lnTo>
                <a:lnTo>
                  <a:pt x="340" y="18775"/>
                </a:lnTo>
                <a:lnTo>
                  <a:pt x="2563" y="16572"/>
                </a:lnTo>
                <a:lnTo>
                  <a:pt x="4843" y="14560"/>
                </a:lnTo>
                <a:lnTo>
                  <a:pt x="5699" y="15263"/>
                </a:lnTo>
                <a:lnTo>
                  <a:pt x="5129" y="14294"/>
                </a:lnTo>
                <a:lnTo>
                  <a:pt x="7636" y="12130"/>
                </a:lnTo>
                <a:lnTo>
                  <a:pt x="7350" y="11864"/>
                </a:lnTo>
                <a:lnTo>
                  <a:pt x="4787" y="14029"/>
                </a:lnTo>
                <a:lnTo>
                  <a:pt x="3989" y="13383"/>
                </a:lnTo>
                <a:lnTo>
                  <a:pt x="3304" y="12681"/>
                </a:lnTo>
                <a:lnTo>
                  <a:pt x="2678" y="11921"/>
                </a:lnTo>
                <a:close/>
              </a:path>
            </a:pathLst>
          </a:custGeom>
          <a:solidFill>
            <a:srgbClr val="B6CCEA"/>
          </a:solidFill>
        </p:spPr>
        <p:txBody>
          <a:bodyPr wrap="square" lIns="0" tIns="0" rIns="0" bIns="0" rtlCol="0">
            <a:noAutofit/>
          </a:bodyPr>
          <a:lstStyle/>
          <a:p>
            <a:endParaRPr/>
          </a:p>
        </p:txBody>
      </p:sp>
      <p:sp>
        <p:nvSpPr>
          <p:cNvPr id="899" name="object 899"/>
          <p:cNvSpPr/>
          <p:nvPr/>
        </p:nvSpPr>
        <p:spPr>
          <a:xfrm>
            <a:off x="403699" y="699364"/>
            <a:ext cx="7695" cy="4575"/>
          </a:xfrm>
          <a:custGeom>
            <a:avLst/>
            <a:gdLst/>
            <a:ahLst/>
            <a:cxnLst/>
            <a:rect l="l" t="t" r="r" b="b"/>
            <a:pathLst>
              <a:path w="7695" h="4575">
                <a:moveTo>
                  <a:pt x="7695" y="322"/>
                </a:moveTo>
                <a:lnTo>
                  <a:pt x="7695" y="0"/>
                </a:lnTo>
                <a:lnTo>
                  <a:pt x="5643" y="1025"/>
                </a:lnTo>
                <a:lnTo>
                  <a:pt x="3590" y="2202"/>
                </a:lnTo>
                <a:lnTo>
                  <a:pt x="1538" y="3549"/>
                </a:lnTo>
                <a:lnTo>
                  <a:pt x="1027" y="3872"/>
                </a:lnTo>
                <a:lnTo>
                  <a:pt x="513" y="4252"/>
                </a:lnTo>
                <a:lnTo>
                  <a:pt x="0" y="4575"/>
                </a:lnTo>
                <a:lnTo>
                  <a:pt x="569" y="4575"/>
                </a:lnTo>
                <a:lnTo>
                  <a:pt x="1139" y="4214"/>
                </a:lnTo>
                <a:lnTo>
                  <a:pt x="1709" y="3834"/>
                </a:lnTo>
                <a:lnTo>
                  <a:pt x="3705" y="2486"/>
                </a:lnTo>
                <a:lnTo>
                  <a:pt x="5699" y="1347"/>
                </a:lnTo>
                <a:lnTo>
                  <a:pt x="7695" y="322"/>
                </a:lnTo>
                <a:close/>
              </a:path>
            </a:pathLst>
          </a:custGeom>
          <a:solidFill>
            <a:srgbClr val="B6CCEA"/>
          </a:solidFill>
        </p:spPr>
        <p:txBody>
          <a:bodyPr wrap="square" lIns="0" tIns="0" rIns="0" bIns="0" rtlCol="0">
            <a:noAutofit/>
          </a:bodyPr>
          <a:lstStyle/>
          <a:p>
            <a:endParaRPr/>
          </a:p>
        </p:txBody>
      </p:sp>
      <p:sp>
        <p:nvSpPr>
          <p:cNvPr id="900" name="object 900"/>
          <p:cNvSpPr/>
          <p:nvPr/>
        </p:nvSpPr>
        <p:spPr>
          <a:xfrm>
            <a:off x="441602" y="691371"/>
            <a:ext cx="28559" cy="6150"/>
          </a:xfrm>
          <a:custGeom>
            <a:avLst/>
            <a:gdLst/>
            <a:ahLst/>
            <a:cxnLst/>
            <a:rect l="l" t="t" r="r" b="b"/>
            <a:pathLst>
              <a:path w="28559" h="6150">
                <a:moveTo>
                  <a:pt x="12709" y="1936"/>
                </a:moveTo>
                <a:lnTo>
                  <a:pt x="12651" y="2316"/>
                </a:lnTo>
                <a:lnTo>
                  <a:pt x="12025" y="2221"/>
                </a:lnTo>
                <a:lnTo>
                  <a:pt x="11398" y="2050"/>
                </a:lnTo>
                <a:lnTo>
                  <a:pt x="10828" y="1936"/>
                </a:lnTo>
                <a:lnTo>
                  <a:pt x="5812" y="968"/>
                </a:lnTo>
                <a:lnTo>
                  <a:pt x="2164" y="702"/>
                </a:lnTo>
                <a:lnTo>
                  <a:pt x="511" y="645"/>
                </a:lnTo>
                <a:lnTo>
                  <a:pt x="2336" y="588"/>
                </a:lnTo>
                <a:lnTo>
                  <a:pt x="6780" y="550"/>
                </a:lnTo>
                <a:lnTo>
                  <a:pt x="12538" y="1404"/>
                </a:lnTo>
                <a:lnTo>
                  <a:pt x="14989" y="1784"/>
                </a:lnTo>
                <a:lnTo>
                  <a:pt x="17668" y="2259"/>
                </a:lnTo>
                <a:lnTo>
                  <a:pt x="20403" y="3018"/>
                </a:lnTo>
                <a:lnTo>
                  <a:pt x="23025" y="3663"/>
                </a:lnTo>
                <a:lnTo>
                  <a:pt x="25647" y="4537"/>
                </a:lnTo>
                <a:lnTo>
                  <a:pt x="28378" y="5676"/>
                </a:lnTo>
                <a:lnTo>
                  <a:pt x="28559" y="6150"/>
                </a:lnTo>
                <a:lnTo>
                  <a:pt x="28499" y="5296"/>
                </a:lnTo>
                <a:lnTo>
                  <a:pt x="28277" y="5353"/>
                </a:lnTo>
                <a:lnTo>
                  <a:pt x="25589" y="4271"/>
                </a:lnTo>
                <a:lnTo>
                  <a:pt x="22910" y="3455"/>
                </a:lnTo>
                <a:lnTo>
                  <a:pt x="20403" y="2752"/>
                </a:lnTo>
                <a:lnTo>
                  <a:pt x="20290" y="2429"/>
                </a:lnTo>
                <a:lnTo>
                  <a:pt x="20060" y="1784"/>
                </a:lnTo>
                <a:lnTo>
                  <a:pt x="19605" y="1082"/>
                </a:lnTo>
                <a:lnTo>
                  <a:pt x="20175" y="1196"/>
                </a:lnTo>
                <a:lnTo>
                  <a:pt x="20630" y="1233"/>
                </a:lnTo>
                <a:lnTo>
                  <a:pt x="19948" y="968"/>
                </a:lnTo>
                <a:lnTo>
                  <a:pt x="19434" y="816"/>
                </a:lnTo>
                <a:lnTo>
                  <a:pt x="16699" y="322"/>
                </a:lnTo>
                <a:lnTo>
                  <a:pt x="14190" y="113"/>
                </a:lnTo>
                <a:lnTo>
                  <a:pt x="11910" y="0"/>
                </a:lnTo>
                <a:lnTo>
                  <a:pt x="12081" y="208"/>
                </a:lnTo>
                <a:lnTo>
                  <a:pt x="14361" y="322"/>
                </a:lnTo>
                <a:lnTo>
                  <a:pt x="16868" y="588"/>
                </a:lnTo>
                <a:lnTo>
                  <a:pt x="19490" y="1082"/>
                </a:lnTo>
                <a:lnTo>
                  <a:pt x="20004" y="1784"/>
                </a:lnTo>
                <a:lnTo>
                  <a:pt x="20232" y="2373"/>
                </a:lnTo>
                <a:lnTo>
                  <a:pt x="20346" y="2752"/>
                </a:lnTo>
                <a:lnTo>
                  <a:pt x="17553" y="2050"/>
                </a:lnTo>
                <a:lnTo>
                  <a:pt x="14931" y="1575"/>
                </a:lnTo>
                <a:lnTo>
                  <a:pt x="12538" y="1195"/>
                </a:lnTo>
                <a:lnTo>
                  <a:pt x="5983" y="322"/>
                </a:lnTo>
                <a:lnTo>
                  <a:pt x="1252" y="550"/>
                </a:lnTo>
                <a:lnTo>
                  <a:pt x="0" y="702"/>
                </a:lnTo>
                <a:lnTo>
                  <a:pt x="1252" y="759"/>
                </a:lnTo>
                <a:lnTo>
                  <a:pt x="5185" y="1025"/>
                </a:lnTo>
                <a:lnTo>
                  <a:pt x="10770" y="2164"/>
                </a:lnTo>
                <a:lnTo>
                  <a:pt x="11340" y="2259"/>
                </a:lnTo>
                <a:lnTo>
                  <a:pt x="11968" y="2429"/>
                </a:lnTo>
                <a:lnTo>
                  <a:pt x="12595" y="2600"/>
                </a:lnTo>
                <a:lnTo>
                  <a:pt x="12595" y="3189"/>
                </a:lnTo>
                <a:lnTo>
                  <a:pt x="12709" y="2600"/>
                </a:lnTo>
                <a:lnTo>
                  <a:pt x="12709" y="1936"/>
                </a:lnTo>
                <a:close/>
              </a:path>
            </a:pathLst>
          </a:custGeom>
          <a:solidFill>
            <a:srgbClr val="B6CCEA"/>
          </a:solidFill>
        </p:spPr>
        <p:txBody>
          <a:bodyPr wrap="square" lIns="0" tIns="0" rIns="0" bIns="0" rtlCol="0">
            <a:noAutofit/>
          </a:bodyPr>
          <a:lstStyle/>
          <a:p>
            <a:endParaRPr/>
          </a:p>
        </p:txBody>
      </p:sp>
      <p:sp>
        <p:nvSpPr>
          <p:cNvPr id="901" name="object 901"/>
          <p:cNvSpPr/>
          <p:nvPr/>
        </p:nvSpPr>
        <p:spPr>
          <a:xfrm>
            <a:off x="453399" y="702914"/>
            <a:ext cx="2507" cy="1252"/>
          </a:xfrm>
          <a:custGeom>
            <a:avLst/>
            <a:gdLst/>
            <a:ahLst/>
            <a:cxnLst/>
            <a:rect l="l" t="t" r="r" b="b"/>
            <a:pathLst>
              <a:path w="2507" h="1252">
                <a:moveTo>
                  <a:pt x="2507" y="227"/>
                </a:moveTo>
                <a:lnTo>
                  <a:pt x="2279" y="0"/>
                </a:lnTo>
                <a:lnTo>
                  <a:pt x="1482" y="322"/>
                </a:lnTo>
                <a:lnTo>
                  <a:pt x="626" y="664"/>
                </a:lnTo>
                <a:lnTo>
                  <a:pt x="0" y="1252"/>
                </a:lnTo>
                <a:lnTo>
                  <a:pt x="912" y="930"/>
                </a:lnTo>
                <a:lnTo>
                  <a:pt x="1709" y="607"/>
                </a:lnTo>
                <a:lnTo>
                  <a:pt x="2507" y="227"/>
                </a:lnTo>
                <a:close/>
              </a:path>
            </a:pathLst>
          </a:custGeom>
          <a:solidFill>
            <a:srgbClr val="B6CCEA"/>
          </a:solidFill>
        </p:spPr>
        <p:txBody>
          <a:bodyPr wrap="square" lIns="0" tIns="0" rIns="0" bIns="0" rtlCol="0">
            <a:noAutofit/>
          </a:bodyPr>
          <a:lstStyle/>
          <a:p>
            <a:endParaRPr/>
          </a:p>
        </p:txBody>
      </p:sp>
      <p:sp>
        <p:nvSpPr>
          <p:cNvPr id="902" name="object 902"/>
          <p:cNvSpPr/>
          <p:nvPr/>
        </p:nvSpPr>
        <p:spPr>
          <a:xfrm>
            <a:off x="438694" y="688505"/>
            <a:ext cx="31689" cy="32658"/>
          </a:xfrm>
          <a:custGeom>
            <a:avLst/>
            <a:gdLst/>
            <a:ahLst/>
            <a:cxnLst/>
            <a:rect l="l" t="t" r="r" b="b"/>
            <a:pathLst>
              <a:path w="31689" h="32658">
                <a:moveTo>
                  <a:pt x="5471" y="11504"/>
                </a:moveTo>
                <a:lnTo>
                  <a:pt x="5814" y="11181"/>
                </a:lnTo>
                <a:lnTo>
                  <a:pt x="4331" y="7289"/>
                </a:lnTo>
                <a:lnTo>
                  <a:pt x="3192" y="4764"/>
                </a:lnTo>
                <a:lnTo>
                  <a:pt x="2678" y="3834"/>
                </a:lnTo>
                <a:lnTo>
                  <a:pt x="3306" y="4708"/>
                </a:lnTo>
                <a:lnTo>
                  <a:pt x="5129" y="7137"/>
                </a:lnTo>
                <a:lnTo>
                  <a:pt x="7467" y="10915"/>
                </a:lnTo>
                <a:lnTo>
                  <a:pt x="7866" y="10801"/>
                </a:lnTo>
                <a:lnTo>
                  <a:pt x="5300" y="6967"/>
                </a:lnTo>
                <a:lnTo>
                  <a:pt x="3363" y="4480"/>
                </a:lnTo>
                <a:lnTo>
                  <a:pt x="2736" y="3739"/>
                </a:lnTo>
                <a:lnTo>
                  <a:pt x="3478" y="4442"/>
                </a:lnTo>
                <a:lnTo>
                  <a:pt x="2849" y="3739"/>
                </a:lnTo>
                <a:lnTo>
                  <a:pt x="3876" y="4385"/>
                </a:lnTo>
                <a:lnTo>
                  <a:pt x="2908" y="3739"/>
                </a:lnTo>
                <a:lnTo>
                  <a:pt x="4219" y="4271"/>
                </a:lnTo>
                <a:lnTo>
                  <a:pt x="7922" y="5790"/>
                </a:lnTo>
                <a:lnTo>
                  <a:pt x="12995" y="8808"/>
                </a:lnTo>
                <a:lnTo>
                  <a:pt x="12198" y="9283"/>
                </a:lnTo>
                <a:lnTo>
                  <a:pt x="11741" y="9511"/>
                </a:lnTo>
                <a:lnTo>
                  <a:pt x="11398" y="9662"/>
                </a:lnTo>
                <a:lnTo>
                  <a:pt x="10943" y="9890"/>
                </a:lnTo>
                <a:lnTo>
                  <a:pt x="10430" y="10042"/>
                </a:lnTo>
                <a:lnTo>
                  <a:pt x="9918" y="10270"/>
                </a:lnTo>
                <a:lnTo>
                  <a:pt x="9747" y="10593"/>
                </a:lnTo>
                <a:lnTo>
                  <a:pt x="10887" y="11827"/>
                </a:lnTo>
                <a:lnTo>
                  <a:pt x="12083" y="13174"/>
                </a:lnTo>
                <a:lnTo>
                  <a:pt x="13394" y="14731"/>
                </a:lnTo>
                <a:lnTo>
                  <a:pt x="13793" y="15282"/>
                </a:lnTo>
                <a:lnTo>
                  <a:pt x="14021" y="15547"/>
                </a:lnTo>
                <a:lnTo>
                  <a:pt x="13108" y="15813"/>
                </a:lnTo>
                <a:lnTo>
                  <a:pt x="12140" y="16098"/>
                </a:lnTo>
                <a:lnTo>
                  <a:pt x="11342" y="16630"/>
                </a:lnTo>
                <a:lnTo>
                  <a:pt x="12367" y="16421"/>
                </a:lnTo>
                <a:lnTo>
                  <a:pt x="13338" y="16136"/>
                </a:lnTo>
                <a:lnTo>
                  <a:pt x="14248" y="15813"/>
                </a:lnTo>
                <a:lnTo>
                  <a:pt x="15902" y="17920"/>
                </a:lnTo>
                <a:lnTo>
                  <a:pt x="17611" y="20236"/>
                </a:lnTo>
                <a:lnTo>
                  <a:pt x="19321" y="22837"/>
                </a:lnTo>
                <a:lnTo>
                  <a:pt x="18010" y="23312"/>
                </a:lnTo>
                <a:lnTo>
                  <a:pt x="16643" y="23692"/>
                </a:lnTo>
                <a:lnTo>
                  <a:pt x="15217" y="24022"/>
                </a:lnTo>
                <a:lnTo>
                  <a:pt x="14647" y="24130"/>
                </a:lnTo>
                <a:lnTo>
                  <a:pt x="13223" y="24455"/>
                </a:lnTo>
                <a:lnTo>
                  <a:pt x="11741" y="24724"/>
                </a:lnTo>
                <a:lnTo>
                  <a:pt x="10259" y="24941"/>
                </a:lnTo>
                <a:lnTo>
                  <a:pt x="9747" y="25425"/>
                </a:lnTo>
                <a:lnTo>
                  <a:pt x="10488" y="28069"/>
                </a:lnTo>
                <a:lnTo>
                  <a:pt x="10373" y="25372"/>
                </a:lnTo>
                <a:lnTo>
                  <a:pt x="11912" y="25155"/>
                </a:lnTo>
                <a:lnTo>
                  <a:pt x="13394" y="24886"/>
                </a:lnTo>
                <a:lnTo>
                  <a:pt x="14876" y="24563"/>
                </a:lnTo>
                <a:lnTo>
                  <a:pt x="16016" y="27044"/>
                </a:lnTo>
                <a:lnTo>
                  <a:pt x="17213" y="29744"/>
                </a:lnTo>
                <a:lnTo>
                  <a:pt x="18296" y="32658"/>
                </a:lnTo>
                <a:lnTo>
                  <a:pt x="18866" y="32494"/>
                </a:lnTo>
                <a:lnTo>
                  <a:pt x="17783" y="29635"/>
                </a:lnTo>
                <a:lnTo>
                  <a:pt x="16586" y="26936"/>
                </a:lnTo>
                <a:lnTo>
                  <a:pt x="15388" y="24455"/>
                </a:lnTo>
                <a:lnTo>
                  <a:pt x="16814" y="24077"/>
                </a:lnTo>
                <a:lnTo>
                  <a:pt x="18238" y="23692"/>
                </a:lnTo>
                <a:lnTo>
                  <a:pt x="19607" y="23217"/>
                </a:lnTo>
                <a:lnTo>
                  <a:pt x="21146" y="25588"/>
                </a:lnTo>
                <a:lnTo>
                  <a:pt x="22685" y="28178"/>
                </a:lnTo>
                <a:lnTo>
                  <a:pt x="21657" y="25425"/>
                </a:lnTo>
                <a:lnTo>
                  <a:pt x="20119" y="22989"/>
                </a:lnTo>
                <a:lnTo>
                  <a:pt x="20689" y="22780"/>
                </a:lnTo>
                <a:lnTo>
                  <a:pt x="21259" y="22572"/>
                </a:lnTo>
                <a:lnTo>
                  <a:pt x="21829" y="22344"/>
                </a:lnTo>
                <a:lnTo>
                  <a:pt x="22513" y="22078"/>
                </a:lnTo>
                <a:lnTo>
                  <a:pt x="23140" y="21755"/>
                </a:lnTo>
                <a:lnTo>
                  <a:pt x="23766" y="21432"/>
                </a:lnTo>
                <a:lnTo>
                  <a:pt x="25705" y="23654"/>
                </a:lnTo>
                <a:lnTo>
                  <a:pt x="27586" y="26127"/>
                </a:lnTo>
                <a:lnTo>
                  <a:pt x="29409" y="28717"/>
                </a:lnTo>
                <a:lnTo>
                  <a:pt x="29866" y="28502"/>
                </a:lnTo>
                <a:lnTo>
                  <a:pt x="28042" y="25858"/>
                </a:lnTo>
                <a:lnTo>
                  <a:pt x="26161" y="23426"/>
                </a:lnTo>
                <a:lnTo>
                  <a:pt x="24223" y="21224"/>
                </a:lnTo>
                <a:lnTo>
                  <a:pt x="25307" y="20616"/>
                </a:lnTo>
                <a:lnTo>
                  <a:pt x="26332" y="20028"/>
                </a:lnTo>
                <a:lnTo>
                  <a:pt x="27300" y="19325"/>
                </a:lnTo>
                <a:lnTo>
                  <a:pt x="29465" y="21319"/>
                </a:lnTo>
                <a:lnTo>
                  <a:pt x="31689" y="23597"/>
                </a:lnTo>
                <a:lnTo>
                  <a:pt x="29808" y="21053"/>
                </a:lnTo>
                <a:lnTo>
                  <a:pt x="27586" y="19059"/>
                </a:lnTo>
                <a:lnTo>
                  <a:pt x="28326" y="18471"/>
                </a:lnTo>
                <a:lnTo>
                  <a:pt x="29010" y="17332"/>
                </a:lnTo>
                <a:lnTo>
                  <a:pt x="28213" y="18091"/>
                </a:lnTo>
                <a:lnTo>
                  <a:pt x="27300" y="18794"/>
                </a:lnTo>
                <a:lnTo>
                  <a:pt x="24850" y="16573"/>
                </a:lnTo>
                <a:lnTo>
                  <a:pt x="22342" y="14636"/>
                </a:lnTo>
                <a:lnTo>
                  <a:pt x="20006" y="12966"/>
                </a:lnTo>
                <a:lnTo>
                  <a:pt x="22056" y="14845"/>
                </a:lnTo>
                <a:lnTo>
                  <a:pt x="24507" y="16800"/>
                </a:lnTo>
                <a:lnTo>
                  <a:pt x="26958" y="19059"/>
                </a:lnTo>
                <a:lnTo>
                  <a:pt x="26046" y="19762"/>
                </a:lnTo>
                <a:lnTo>
                  <a:pt x="25021" y="20350"/>
                </a:lnTo>
                <a:lnTo>
                  <a:pt x="23937" y="20939"/>
                </a:lnTo>
                <a:lnTo>
                  <a:pt x="23538" y="21167"/>
                </a:lnTo>
                <a:lnTo>
                  <a:pt x="22912" y="21432"/>
                </a:lnTo>
                <a:lnTo>
                  <a:pt x="22286" y="21698"/>
                </a:lnTo>
                <a:lnTo>
                  <a:pt x="21657" y="21964"/>
                </a:lnTo>
                <a:lnTo>
                  <a:pt x="21087" y="22192"/>
                </a:lnTo>
                <a:lnTo>
                  <a:pt x="20461" y="22458"/>
                </a:lnTo>
                <a:lnTo>
                  <a:pt x="19835" y="22666"/>
                </a:lnTo>
                <a:lnTo>
                  <a:pt x="18125" y="20085"/>
                </a:lnTo>
                <a:lnTo>
                  <a:pt x="16357" y="17712"/>
                </a:lnTo>
                <a:lnTo>
                  <a:pt x="14705" y="15661"/>
                </a:lnTo>
                <a:lnTo>
                  <a:pt x="15332" y="15073"/>
                </a:lnTo>
                <a:lnTo>
                  <a:pt x="14478" y="15396"/>
                </a:lnTo>
                <a:lnTo>
                  <a:pt x="13964" y="14788"/>
                </a:lnTo>
                <a:lnTo>
                  <a:pt x="13737" y="14465"/>
                </a:lnTo>
                <a:lnTo>
                  <a:pt x="12482" y="12966"/>
                </a:lnTo>
                <a:lnTo>
                  <a:pt x="11286" y="11656"/>
                </a:lnTo>
                <a:lnTo>
                  <a:pt x="10146" y="10479"/>
                </a:lnTo>
                <a:lnTo>
                  <a:pt x="10657" y="10270"/>
                </a:lnTo>
                <a:lnTo>
                  <a:pt x="11171" y="10042"/>
                </a:lnTo>
                <a:lnTo>
                  <a:pt x="11628" y="9833"/>
                </a:lnTo>
                <a:lnTo>
                  <a:pt x="12768" y="10744"/>
                </a:lnTo>
                <a:lnTo>
                  <a:pt x="14021" y="11770"/>
                </a:lnTo>
                <a:lnTo>
                  <a:pt x="15275" y="12909"/>
                </a:lnTo>
                <a:lnTo>
                  <a:pt x="15845" y="13345"/>
                </a:lnTo>
                <a:lnTo>
                  <a:pt x="16415" y="13877"/>
                </a:lnTo>
                <a:lnTo>
                  <a:pt x="16985" y="14408"/>
                </a:lnTo>
                <a:lnTo>
                  <a:pt x="17213" y="14636"/>
                </a:lnTo>
                <a:lnTo>
                  <a:pt x="17384" y="14200"/>
                </a:lnTo>
                <a:lnTo>
                  <a:pt x="16758" y="13668"/>
                </a:lnTo>
                <a:lnTo>
                  <a:pt x="16129" y="13117"/>
                </a:lnTo>
                <a:lnTo>
                  <a:pt x="15559" y="12586"/>
                </a:lnTo>
                <a:lnTo>
                  <a:pt x="14307" y="11504"/>
                </a:lnTo>
                <a:lnTo>
                  <a:pt x="13108" y="10536"/>
                </a:lnTo>
                <a:lnTo>
                  <a:pt x="11968" y="9662"/>
                </a:lnTo>
                <a:lnTo>
                  <a:pt x="12426" y="9454"/>
                </a:lnTo>
                <a:lnTo>
                  <a:pt x="13223" y="8903"/>
                </a:lnTo>
                <a:lnTo>
                  <a:pt x="14192" y="9511"/>
                </a:lnTo>
                <a:lnTo>
                  <a:pt x="15160" y="10099"/>
                </a:lnTo>
                <a:lnTo>
                  <a:pt x="14419" y="9283"/>
                </a:lnTo>
                <a:lnTo>
                  <a:pt x="13451" y="8751"/>
                </a:lnTo>
                <a:lnTo>
                  <a:pt x="13964" y="8371"/>
                </a:lnTo>
                <a:lnTo>
                  <a:pt x="14478" y="7840"/>
                </a:lnTo>
                <a:lnTo>
                  <a:pt x="15104" y="8106"/>
                </a:lnTo>
                <a:lnTo>
                  <a:pt x="15275" y="7878"/>
                </a:lnTo>
                <a:lnTo>
                  <a:pt x="14647" y="7612"/>
                </a:lnTo>
                <a:lnTo>
                  <a:pt x="14478" y="7555"/>
                </a:lnTo>
                <a:lnTo>
                  <a:pt x="14307" y="7726"/>
                </a:lnTo>
                <a:lnTo>
                  <a:pt x="13793" y="8220"/>
                </a:lnTo>
                <a:lnTo>
                  <a:pt x="13338" y="8542"/>
                </a:lnTo>
                <a:lnTo>
                  <a:pt x="7979" y="5562"/>
                </a:lnTo>
                <a:lnTo>
                  <a:pt x="4104" y="4062"/>
                </a:lnTo>
                <a:lnTo>
                  <a:pt x="2849" y="3625"/>
                </a:lnTo>
                <a:lnTo>
                  <a:pt x="4160" y="4005"/>
                </a:lnTo>
                <a:lnTo>
                  <a:pt x="2908" y="3568"/>
                </a:lnTo>
                <a:lnTo>
                  <a:pt x="4160" y="3417"/>
                </a:lnTo>
                <a:lnTo>
                  <a:pt x="2849" y="3512"/>
                </a:lnTo>
                <a:lnTo>
                  <a:pt x="4160" y="3360"/>
                </a:lnTo>
                <a:lnTo>
                  <a:pt x="8778" y="2714"/>
                </a:lnTo>
                <a:lnTo>
                  <a:pt x="14818" y="3037"/>
                </a:lnTo>
                <a:lnTo>
                  <a:pt x="15104" y="3455"/>
                </a:lnTo>
                <a:lnTo>
                  <a:pt x="15388" y="4062"/>
                </a:lnTo>
                <a:lnTo>
                  <a:pt x="15217" y="3455"/>
                </a:lnTo>
                <a:lnTo>
                  <a:pt x="14989" y="3075"/>
                </a:lnTo>
                <a:lnTo>
                  <a:pt x="8094" y="2543"/>
                </a:lnTo>
                <a:lnTo>
                  <a:pt x="3306" y="3360"/>
                </a:lnTo>
                <a:lnTo>
                  <a:pt x="2565" y="3512"/>
                </a:lnTo>
                <a:lnTo>
                  <a:pt x="2565" y="3246"/>
                </a:lnTo>
                <a:lnTo>
                  <a:pt x="2736" y="2714"/>
                </a:lnTo>
                <a:lnTo>
                  <a:pt x="2964" y="1518"/>
                </a:lnTo>
                <a:lnTo>
                  <a:pt x="3363" y="113"/>
                </a:lnTo>
                <a:lnTo>
                  <a:pt x="3135" y="56"/>
                </a:lnTo>
                <a:lnTo>
                  <a:pt x="2678" y="1575"/>
                </a:lnTo>
                <a:lnTo>
                  <a:pt x="2509" y="2923"/>
                </a:lnTo>
                <a:lnTo>
                  <a:pt x="2450" y="3360"/>
                </a:lnTo>
                <a:lnTo>
                  <a:pt x="2450" y="2923"/>
                </a:lnTo>
                <a:lnTo>
                  <a:pt x="2338" y="1632"/>
                </a:lnTo>
                <a:lnTo>
                  <a:pt x="1881" y="113"/>
                </a:lnTo>
                <a:lnTo>
                  <a:pt x="1653" y="170"/>
                </a:lnTo>
                <a:lnTo>
                  <a:pt x="2052" y="1518"/>
                </a:lnTo>
                <a:lnTo>
                  <a:pt x="2279" y="2752"/>
                </a:lnTo>
                <a:lnTo>
                  <a:pt x="2394" y="3246"/>
                </a:lnTo>
                <a:lnTo>
                  <a:pt x="2167" y="2714"/>
                </a:lnTo>
                <a:lnTo>
                  <a:pt x="1597" y="1347"/>
                </a:lnTo>
                <a:lnTo>
                  <a:pt x="342" y="56"/>
                </a:lnTo>
                <a:lnTo>
                  <a:pt x="0" y="56"/>
                </a:lnTo>
                <a:lnTo>
                  <a:pt x="1425" y="1461"/>
                </a:lnTo>
                <a:lnTo>
                  <a:pt x="2108" y="2980"/>
                </a:lnTo>
                <a:lnTo>
                  <a:pt x="2394" y="3417"/>
                </a:lnTo>
                <a:lnTo>
                  <a:pt x="2450" y="3739"/>
                </a:lnTo>
                <a:lnTo>
                  <a:pt x="2509" y="4537"/>
                </a:lnTo>
                <a:lnTo>
                  <a:pt x="2793" y="7232"/>
                </a:lnTo>
                <a:lnTo>
                  <a:pt x="2678" y="4385"/>
                </a:lnTo>
                <a:lnTo>
                  <a:pt x="2509" y="3682"/>
                </a:lnTo>
                <a:lnTo>
                  <a:pt x="2793" y="4385"/>
                </a:lnTo>
                <a:lnTo>
                  <a:pt x="3933" y="7024"/>
                </a:lnTo>
                <a:lnTo>
                  <a:pt x="5415" y="11238"/>
                </a:lnTo>
                <a:lnTo>
                  <a:pt x="4789" y="11295"/>
                </a:lnTo>
                <a:lnTo>
                  <a:pt x="4219" y="11333"/>
                </a:lnTo>
                <a:lnTo>
                  <a:pt x="3590" y="11390"/>
                </a:lnTo>
                <a:lnTo>
                  <a:pt x="4275" y="11656"/>
                </a:lnTo>
                <a:lnTo>
                  <a:pt x="4901" y="11618"/>
                </a:lnTo>
                <a:lnTo>
                  <a:pt x="5471" y="11504"/>
                </a:lnTo>
                <a:close/>
              </a:path>
            </a:pathLst>
          </a:custGeom>
          <a:solidFill>
            <a:srgbClr val="B6CCEA"/>
          </a:solidFill>
        </p:spPr>
        <p:txBody>
          <a:bodyPr wrap="square" lIns="0" tIns="0" rIns="0" bIns="0" rtlCol="0">
            <a:noAutofit/>
          </a:bodyPr>
          <a:lstStyle/>
          <a:p>
            <a:endParaRPr/>
          </a:p>
        </p:txBody>
      </p:sp>
      <p:sp>
        <p:nvSpPr>
          <p:cNvPr id="903" name="object 903"/>
          <p:cNvSpPr/>
          <p:nvPr/>
        </p:nvSpPr>
        <p:spPr>
          <a:xfrm>
            <a:off x="441259" y="688941"/>
            <a:ext cx="6382" cy="3075"/>
          </a:xfrm>
          <a:custGeom>
            <a:avLst/>
            <a:gdLst/>
            <a:ahLst/>
            <a:cxnLst/>
            <a:rect l="l" t="t" r="r" b="b"/>
            <a:pathLst>
              <a:path w="6382" h="3075">
                <a:moveTo>
                  <a:pt x="1709" y="0"/>
                </a:moveTo>
                <a:lnTo>
                  <a:pt x="741" y="1195"/>
                </a:lnTo>
                <a:lnTo>
                  <a:pt x="227" y="2316"/>
                </a:lnTo>
                <a:lnTo>
                  <a:pt x="0" y="2809"/>
                </a:lnTo>
                <a:lnTo>
                  <a:pt x="0" y="3075"/>
                </a:lnTo>
                <a:lnTo>
                  <a:pt x="626" y="2923"/>
                </a:lnTo>
                <a:lnTo>
                  <a:pt x="455" y="2809"/>
                </a:lnTo>
                <a:lnTo>
                  <a:pt x="1423" y="2316"/>
                </a:lnTo>
                <a:lnTo>
                  <a:pt x="3590" y="1252"/>
                </a:lnTo>
                <a:lnTo>
                  <a:pt x="6382" y="322"/>
                </a:lnTo>
                <a:lnTo>
                  <a:pt x="5870" y="265"/>
                </a:lnTo>
                <a:lnTo>
                  <a:pt x="3020" y="1290"/>
                </a:lnTo>
                <a:lnTo>
                  <a:pt x="912" y="2429"/>
                </a:lnTo>
                <a:lnTo>
                  <a:pt x="171" y="2923"/>
                </a:lnTo>
                <a:lnTo>
                  <a:pt x="682" y="2429"/>
                </a:lnTo>
                <a:lnTo>
                  <a:pt x="1937" y="1252"/>
                </a:lnTo>
                <a:lnTo>
                  <a:pt x="3703" y="113"/>
                </a:lnTo>
                <a:lnTo>
                  <a:pt x="3304" y="56"/>
                </a:lnTo>
                <a:lnTo>
                  <a:pt x="1482" y="1347"/>
                </a:lnTo>
                <a:lnTo>
                  <a:pt x="342" y="2600"/>
                </a:lnTo>
                <a:lnTo>
                  <a:pt x="0" y="2980"/>
                </a:lnTo>
                <a:lnTo>
                  <a:pt x="227" y="2638"/>
                </a:lnTo>
                <a:lnTo>
                  <a:pt x="853" y="1347"/>
                </a:lnTo>
                <a:lnTo>
                  <a:pt x="1993" y="0"/>
                </a:lnTo>
                <a:lnTo>
                  <a:pt x="1709" y="0"/>
                </a:lnTo>
                <a:close/>
              </a:path>
            </a:pathLst>
          </a:custGeom>
          <a:solidFill>
            <a:srgbClr val="ACC5E3"/>
          </a:solidFill>
        </p:spPr>
        <p:txBody>
          <a:bodyPr wrap="square" lIns="0" tIns="0" rIns="0" bIns="0" rtlCol="0">
            <a:noAutofit/>
          </a:bodyPr>
          <a:lstStyle/>
          <a:p>
            <a:endParaRPr/>
          </a:p>
        </p:txBody>
      </p:sp>
      <p:sp>
        <p:nvSpPr>
          <p:cNvPr id="904" name="object 904"/>
          <p:cNvSpPr/>
          <p:nvPr/>
        </p:nvSpPr>
        <p:spPr>
          <a:xfrm>
            <a:off x="441543" y="691580"/>
            <a:ext cx="28042" cy="11333"/>
          </a:xfrm>
          <a:custGeom>
            <a:avLst/>
            <a:gdLst/>
            <a:ahLst/>
            <a:cxnLst/>
            <a:rect l="l" t="t" r="r" b="b"/>
            <a:pathLst>
              <a:path w="28042" h="11333">
                <a:moveTo>
                  <a:pt x="20119" y="1727"/>
                </a:moveTo>
                <a:lnTo>
                  <a:pt x="20290" y="2221"/>
                </a:lnTo>
                <a:lnTo>
                  <a:pt x="20405" y="2543"/>
                </a:lnTo>
                <a:lnTo>
                  <a:pt x="17611" y="1841"/>
                </a:lnTo>
                <a:lnTo>
                  <a:pt x="14989" y="1366"/>
                </a:lnTo>
                <a:lnTo>
                  <a:pt x="12597" y="987"/>
                </a:lnTo>
                <a:lnTo>
                  <a:pt x="12367" y="379"/>
                </a:lnTo>
                <a:lnTo>
                  <a:pt x="12140" y="0"/>
                </a:lnTo>
                <a:lnTo>
                  <a:pt x="12254" y="379"/>
                </a:lnTo>
                <a:lnTo>
                  <a:pt x="12538" y="987"/>
                </a:lnTo>
                <a:lnTo>
                  <a:pt x="6041" y="113"/>
                </a:lnTo>
                <a:lnTo>
                  <a:pt x="1311" y="341"/>
                </a:lnTo>
                <a:lnTo>
                  <a:pt x="0" y="436"/>
                </a:lnTo>
                <a:lnTo>
                  <a:pt x="0" y="664"/>
                </a:lnTo>
                <a:lnTo>
                  <a:pt x="1027" y="1309"/>
                </a:lnTo>
                <a:lnTo>
                  <a:pt x="4219" y="3189"/>
                </a:lnTo>
                <a:lnTo>
                  <a:pt x="8549" y="6587"/>
                </a:lnTo>
                <a:lnTo>
                  <a:pt x="8094" y="6815"/>
                </a:lnTo>
                <a:lnTo>
                  <a:pt x="7580" y="6967"/>
                </a:lnTo>
                <a:lnTo>
                  <a:pt x="7068" y="7194"/>
                </a:lnTo>
                <a:lnTo>
                  <a:pt x="8037" y="8751"/>
                </a:lnTo>
                <a:lnTo>
                  <a:pt x="7296" y="7403"/>
                </a:lnTo>
                <a:lnTo>
                  <a:pt x="7808" y="7194"/>
                </a:lnTo>
                <a:lnTo>
                  <a:pt x="8321" y="6967"/>
                </a:lnTo>
                <a:lnTo>
                  <a:pt x="8778" y="6758"/>
                </a:lnTo>
                <a:lnTo>
                  <a:pt x="9918" y="7669"/>
                </a:lnTo>
                <a:lnTo>
                  <a:pt x="11171" y="8694"/>
                </a:lnTo>
                <a:lnTo>
                  <a:pt x="12426" y="9833"/>
                </a:lnTo>
                <a:lnTo>
                  <a:pt x="12995" y="10270"/>
                </a:lnTo>
                <a:lnTo>
                  <a:pt x="13565" y="10801"/>
                </a:lnTo>
                <a:lnTo>
                  <a:pt x="14135" y="11333"/>
                </a:lnTo>
                <a:lnTo>
                  <a:pt x="14534" y="11124"/>
                </a:lnTo>
                <a:lnTo>
                  <a:pt x="13908" y="10593"/>
                </a:lnTo>
                <a:lnTo>
                  <a:pt x="13279" y="10042"/>
                </a:lnTo>
                <a:lnTo>
                  <a:pt x="12709" y="9510"/>
                </a:lnTo>
                <a:lnTo>
                  <a:pt x="11457" y="8428"/>
                </a:lnTo>
                <a:lnTo>
                  <a:pt x="10259" y="7460"/>
                </a:lnTo>
                <a:lnTo>
                  <a:pt x="9119" y="6587"/>
                </a:lnTo>
                <a:lnTo>
                  <a:pt x="9576" y="6378"/>
                </a:lnTo>
                <a:lnTo>
                  <a:pt x="10373" y="5828"/>
                </a:lnTo>
                <a:lnTo>
                  <a:pt x="11342" y="6435"/>
                </a:lnTo>
                <a:lnTo>
                  <a:pt x="12311" y="7024"/>
                </a:lnTo>
                <a:lnTo>
                  <a:pt x="11570" y="6207"/>
                </a:lnTo>
                <a:lnTo>
                  <a:pt x="10601" y="5676"/>
                </a:lnTo>
                <a:lnTo>
                  <a:pt x="11114" y="5296"/>
                </a:lnTo>
                <a:lnTo>
                  <a:pt x="11628" y="4764"/>
                </a:lnTo>
                <a:lnTo>
                  <a:pt x="11628" y="4480"/>
                </a:lnTo>
                <a:lnTo>
                  <a:pt x="5643" y="1898"/>
                </a:lnTo>
                <a:lnTo>
                  <a:pt x="5586" y="2050"/>
                </a:lnTo>
                <a:lnTo>
                  <a:pt x="11457" y="4651"/>
                </a:lnTo>
                <a:lnTo>
                  <a:pt x="10943" y="5144"/>
                </a:lnTo>
                <a:lnTo>
                  <a:pt x="10488" y="5467"/>
                </a:lnTo>
                <a:lnTo>
                  <a:pt x="5129" y="2486"/>
                </a:lnTo>
                <a:lnTo>
                  <a:pt x="1254" y="987"/>
                </a:lnTo>
                <a:lnTo>
                  <a:pt x="1369" y="1195"/>
                </a:lnTo>
                <a:lnTo>
                  <a:pt x="5073" y="2714"/>
                </a:lnTo>
                <a:lnTo>
                  <a:pt x="10146" y="5733"/>
                </a:lnTo>
                <a:lnTo>
                  <a:pt x="9348" y="6207"/>
                </a:lnTo>
                <a:lnTo>
                  <a:pt x="8891" y="6435"/>
                </a:lnTo>
                <a:lnTo>
                  <a:pt x="4503" y="3075"/>
                </a:lnTo>
                <a:lnTo>
                  <a:pt x="1254" y="1252"/>
                </a:lnTo>
                <a:lnTo>
                  <a:pt x="58" y="664"/>
                </a:lnTo>
                <a:lnTo>
                  <a:pt x="58" y="493"/>
                </a:lnTo>
                <a:lnTo>
                  <a:pt x="1311" y="550"/>
                </a:lnTo>
                <a:lnTo>
                  <a:pt x="569" y="436"/>
                </a:lnTo>
                <a:lnTo>
                  <a:pt x="2394" y="379"/>
                </a:lnTo>
                <a:lnTo>
                  <a:pt x="6839" y="341"/>
                </a:lnTo>
                <a:lnTo>
                  <a:pt x="12597" y="1195"/>
                </a:lnTo>
                <a:lnTo>
                  <a:pt x="15048" y="1575"/>
                </a:lnTo>
                <a:lnTo>
                  <a:pt x="17726" y="2050"/>
                </a:lnTo>
                <a:lnTo>
                  <a:pt x="20461" y="2809"/>
                </a:lnTo>
                <a:lnTo>
                  <a:pt x="22912" y="3455"/>
                </a:lnTo>
                <a:lnTo>
                  <a:pt x="25476" y="4271"/>
                </a:lnTo>
                <a:lnTo>
                  <a:pt x="28042" y="5296"/>
                </a:lnTo>
                <a:lnTo>
                  <a:pt x="27300" y="4802"/>
                </a:lnTo>
                <a:lnTo>
                  <a:pt x="26902" y="4594"/>
                </a:lnTo>
                <a:lnTo>
                  <a:pt x="24678" y="3777"/>
                </a:lnTo>
                <a:lnTo>
                  <a:pt x="22513" y="3075"/>
                </a:lnTo>
                <a:lnTo>
                  <a:pt x="20461" y="2543"/>
                </a:lnTo>
                <a:lnTo>
                  <a:pt x="20348" y="2221"/>
                </a:lnTo>
                <a:lnTo>
                  <a:pt x="20177" y="1727"/>
                </a:lnTo>
                <a:lnTo>
                  <a:pt x="19835" y="1139"/>
                </a:lnTo>
                <a:lnTo>
                  <a:pt x="20119" y="1727"/>
                </a:lnTo>
                <a:close/>
              </a:path>
            </a:pathLst>
          </a:custGeom>
          <a:solidFill>
            <a:srgbClr val="ACC5E3"/>
          </a:solidFill>
        </p:spPr>
        <p:txBody>
          <a:bodyPr wrap="square" lIns="0" tIns="0" rIns="0" bIns="0" rtlCol="0">
            <a:noAutofit/>
          </a:bodyPr>
          <a:lstStyle/>
          <a:p>
            <a:endParaRPr/>
          </a:p>
        </p:txBody>
      </p:sp>
      <p:sp>
        <p:nvSpPr>
          <p:cNvPr id="905" name="object 905"/>
          <p:cNvSpPr/>
          <p:nvPr/>
        </p:nvSpPr>
        <p:spPr>
          <a:xfrm>
            <a:off x="441372" y="692017"/>
            <a:ext cx="8208" cy="8315"/>
          </a:xfrm>
          <a:custGeom>
            <a:avLst/>
            <a:gdLst/>
            <a:ahLst/>
            <a:cxnLst/>
            <a:rect l="l" t="t" r="r" b="b"/>
            <a:pathLst>
              <a:path w="8208" h="8315">
                <a:moveTo>
                  <a:pt x="171" y="0"/>
                </a:moveTo>
                <a:lnTo>
                  <a:pt x="0" y="322"/>
                </a:lnTo>
                <a:lnTo>
                  <a:pt x="628" y="1195"/>
                </a:lnTo>
                <a:lnTo>
                  <a:pt x="2450" y="3625"/>
                </a:lnTo>
                <a:lnTo>
                  <a:pt x="4789" y="7403"/>
                </a:lnTo>
                <a:lnTo>
                  <a:pt x="5187" y="7289"/>
                </a:lnTo>
                <a:lnTo>
                  <a:pt x="2622" y="3455"/>
                </a:lnTo>
                <a:lnTo>
                  <a:pt x="684" y="968"/>
                </a:lnTo>
                <a:lnTo>
                  <a:pt x="58" y="227"/>
                </a:lnTo>
                <a:lnTo>
                  <a:pt x="799" y="930"/>
                </a:lnTo>
                <a:lnTo>
                  <a:pt x="3419" y="3132"/>
                </a:lnTo>
                <a:lnTo>
                  <a:pt x="6897" y="6853"/>
                </a:lnTo>
                <a:lnTo>
                  <a:pt x="7068" y="7081"/>
                </a:lnTo>
                <a:lnTo>
                  <a:pt x="8208" y="8315"/>
                </a:lnTo>
                <a:lnTo>
                  <a:pt x="7240" y="6758"/>
                </a:lnTo>
                <a:lnTo>
                  <a:pt x="3762" y="3075"/>
                </a:lnTo>
                <a:lnTo>
                  <a:pt x="1083" y="930"/>
                </a:lnTo>
                <a:lnTo>
                  <a:pt x="171" y="227"/>
                </a:lnTo>
                <a:lnTo>
                  <a:pt x="171" y="0"/>
                </a:lnTo>
                <a:close/>
              </a:path>
            </a:pathLst>
          </a:custGeom>
          <a:solidFill>
            <a:srgbClr val="ACC5E3"/>
          </a:solidFill>
        </p:spPr>
        <p:txBody>
          <a:bodyPr wrap="square" lIns="0" tIns="0" rIns="0" bIns="0" rtlCol="0">
            <a:noAutofit/>
          </a:bodyPr>
          <a:lstStyle/>
          <a:p>
            <a:endParaRPr/>
          </a:p>
        </p:txBody>
      </p:sp>
      <p:sp>
        <p:nvSpPr>
          <p:cNvPr id="906" name="object 906"/>
          <p:cNvSpPr/>
          <p:nvPr/>
        </p:nvSpPr>
        <p:spPr>
          <a:xfrm>
            <a:off x="419601" y="702762"/>
            <a:ext cx="6440" cy="6587"/>
          </a:xfrm>
          <a:custGeom>
            <a:avLst/>
            <a:gdLst/>
            <a:ahLst/>
            <a:cxnLst/>
            <a:rect l="l" t="t" r="r" b="b"/>
            <a:pathLst>
              <a:path w="6440" h="6587">
                <a:moveTo>
                  <a:pt x="6440" y="208"/>
                </a:moveTo>
                <a:lnTo>
                  <a:pt x="6041" y="0"/>
                </a:lnTo>
                <a:lnTo>
                  <a:pt x="3989" y="1841"/>
                </a:lnTo>
                <a:lnTo>
                  <a:pt x="1766" y="3986"/>
                </a:lnTo>
                <a:lnTo>
                  <a:pt x="0" y="6587"/>
                </a:lnTo>
                <a:lnTo>
                  <a:pt x="2223" y="4214"/>
                </a:lnTo>
                <a:lnTo>
                  <a:pt x="4388" y="2050"/>
                </a:lnTo>
                <a:lnTo>
                  <a:pt x="6440" y="208"/>
                </a:lnTo>
                <a:close/>
              </a:path>
            </a:pathLst>
          </a:custGeom>
          <a:solidFill>
            <a:srgbClr val="ACC5E3"/>
          </a:solidFill>
        </p:spPr>
        <p:txBody>
          <a:bodyPr wrap="square" lIns="0" tIns="0" rIns="0" bIns="0" rtlCol="0">
            <a:noAutofit/>
          </a:bodyPr>
          <a:lstStyle/>
          <a:p>
            <a:endParaRPr/>
          </a:p>
        </p:txBody>
      </p:sp>
      <p:sp>
        <p:nvSpPr>
          <p:cNvPr id="907" name="object 907"/>
          <p:cNvSpPr/>
          <p:nvPr/>
        </p:nvSpPr>
        <p:spPr>
          <a:xfrm>
            <a:off x="440176" y="692188"/>
            <a:ext cx="912" cy="1177"/>
          </a:xfrm>
          <a:custGeom>
            <a:avLst/>
            <a:gdLst/>
            <a:ahLst/>
            <a:cxnLst/>
            <a:rect l="l" t="t" r="r" b="b"/>
            <a:pathLst>
              <a:path w="912" h="1177">
                <a:moveTo>
                  <a:pt x="684" y="208"/>
                </a:moveTo>
                <a:lnTo>
                  <a:pt x="171" y="1177"/>
                </a:lnTo>
                <a:lnTo>
                  <a:pt x="626" y="702"/>
                </a:lnTo>
                <a:lnTo>
                  <a:pt x="912" y="0"/>
                </a:lnTo>
                <a:lnTo>
                  <a:pt x="114" y="702"/>
                </a:lnTo>
                <a:lnTo>
                  <a:pt x="0" y="1120"/>
                </a:lnTo>
                <a:lnTo>
                  <a:pt x="684" y="208"/>
                </a:lnTo>
                <a:close/>
              </a:path>
            </a:pathLst>
          </a:custGeom>
          <a:solidFill>
            <a:srgbClr val="ACC5E3"/>
          </a:solidFill>
        </p:spPr>
        <p:txBody>
          <a:bodyPr wrap="square" lIns="0" tIns="0" rIns="0" bIns="0" rtlCol="0">
            <a:noAutofit/>
          </a:bodyPr>
          <a:lstStyle/>
          <a:p>
            <a:endParaRPr/>
          </a:p>
        </p:txBody>
      </p:sp>
      <p:sp>
        <p:nvSpPr>
          <p:cNvPr id="908" name="object 908"/>
          <p:cNvSpPr/>
          <p:nvPr/>
        </p:nvSpPr>
        <p:spPr>
          <a:xfrm>
            <a:off x="428151" y="719111"/>
            <a:ext cx="8720" cy="11010"/>
          </a:xfrm>
          <a:custGeom>
            <a:avLst/>
            <a:gdLst/>
            <a:ahLst/>
            <a:cxnLst/>
            <a:rect l="l" t="t" r="r" b="b"/>
            <a:pathLst>
              <a:path w="8720" h="11010">
                <a:moveTo>
                  <a:pt x="2563" y="0"/>
                </a:moveTo>
                <a:lnTo>
                  <a:pt x="1822" y="2914"/>
                </a:lnTo>
                <a:lnTo>
                  <a:pt x="1709" y="3400"/>
                </a:lnTo>
                <a:lnTo>
                  <a:pt x="1083" y="5774"/>
                </a:lnTo>
                <a:lnTo>
                  <a:pt x="513" y="8311"/>
                </a:lnTo>
                <a:lnTo>
                  <a:pt x="0" y="10847"/>
                </a:lnTo>
                <a:lnTo>
                  <a:pt x="455" y="10955"/>
                </a:lnTo>
                <a:lnTo>
                  <a:pt x="682" y="11010"/>
                </a:lnTo>
                <a:lnTo>
                  <a:pt x="1196" y="8419"/>
                </a:lnTo>
                <a:lnTo>
                  <a:pt x="1766" y="5883"/>
                </a:lnTo>
                <a:lnTo>
                  <a:pt x="2336" y="3508"/>
                </a:lnTo>
                <a:lnTo>
                  <a:pt x="4388" y="3777"/>
                </a:lnTo>
                <a:lnTo>
                  <a:pt x="6496" y="3994"/>
                </a:lnTo>
                <a:lnTo>
                  <a:pt x="8661" y="4155"/>
                </a:lnTo>
                <a:lnTo>
                  <a:pt x="8720" y="3616"/>
                </a:lnTo>
                <a:lnTo>
                  <a:pt x="6611" y="3508"/>
                </a:lnTo>
                <a:lnTo>
                  <a:pt x="4503" y="3291"/>
                </a:lnTo>
                <a:lnTo>
                  <a:pt x="2450" y="2969"/>
                </a:lnTo>
                <a:lnTo>
                  <a:pt x="2563" y="0"/>
                </a:lnTo>
                <a:close/>
              </a:path>
            </a:pathLst>
          </a:custGeom>
          <a:solidFill>
            <a:srgbClr val="ACC5E3"/>
          </a:solidFill>
        </p:spPr>
        <p:txBody>
          <a:bodyPr wrap="square" lIns="0" tIns="0" rIns="0" bIns="0" rtlCol="0">
            <a:noAutofit/>
          </a:bodyPr>
          <a:lstStyle/>
          <a:p>
            <a:endParaRPr/>
          </a:p>
        </p:txBody>
      </p:sp>
      <p:sp>
        <p:nvSpPr>
          <p:cNvPr id="909" name="object 909"/>
          <p:cNvSpPr/>
          <p:nvPr/>
        </p:nvSpPr>
        <p:spPr>
          <a:xfrm>
            <a:off x="441203" y="688885"/>
            <a:ext cx="21428" cy="32278"/>
          </a:xfrm>
          <a:custGeom>
            <a:avLst/>
            <a:gdLst/>
            <a:ahLst/>
            <a:cxnLst/>
            <a:rect l="l" t="t" r="r" b="b"/>
            <a:pathLst>
              <a:path w="21428" h="32278">
                <a:moveTo>
                  <a:pt x="11398" y="1632"/>
                </a:moveTo>
                <a:lnTo>
                  <a:pt x="11968" y="2164"/>
                </a:lnTo>
                <a:lnTo>
                  <a:pt x="12196" y="2429"/>
                </a:lnTo>
                <a:lnTo>
                  <a:pt x="5584" y="2164"/>
                </a:lnTo>
                <a:lnTo>
                  <a:pt x="797" y="2980"/>
                </a:lnTo>
                <a:lnTo>
                  <a:pt x="56" y="3132"/>
                </a:lnTo>
                <a:lnTo>
                  <a:pt x="56" y="2866"/>
                </a:lnTo>
                <a:lnTo>
                  <a:pt x="169" y="2373"/>
                </a:lnTo>
                <a:lnTo>
                  <a:pt x="398" y="1309"/>
                </a:lnTo>
                <a:lnTo>
                  <a:pt x="797" y="0"/>
                </a:lnTo>
                <a:lnTo>
                  <a:pt x="569" y="0"/>
                </a:lnTo>
                <a:lnTo>
                  <a:pt x="169" y="1404"/>
                </a:lnTo>
                <a:lnTo>
                  <a:pt x="0" y="2600"/>
                </a:lnTo>
                <a:lnTo>
                  <a:pt x="0" y="4157"/>
                </a:lnTo>
                <a:lnTo>
                  <a:pt x="283" y="6853"/>
                </a:lnTo>
                <a:lnTo>
                  <a:pt x="169" y="4005"/>
                </a:lnTo>
                <a:lnTo>
                  <a:pt x="0" y="3303"/>
                </a:lnTo>
                <a:lnTo>
                  <a:pt x="283" y="4005"/>
                </a:lnTo>
                <a:lnTo>
                  <a:pt x="1423" y="6644"/>
                </a:lnTo>
                <a:lnTo>
                  <a:pt x="2906" y="10858"/>
                </a:lnTo>
                <a:lnTo>
                  <a:pt x="2279" y="10915"/>
                </a:lnTo>
                <a:lnTo>
                  <a:pt x="1709" y="10953"/>
                </a:lnTo>
                <a:lnTo>
                  <a:pt x="1081" y="11010"/>
                </a:lnTo>
                <a:lnTo>
                  <a:pt x="1766" y="11276"/>
                </a:lnTo>
                <a:lnTo>
                  <a:pt x="2392" y="11238"/>
                </a:lnTo>
                <a:lnTo>
                  <a:pt x="2962" y="11124"/>
                </a:lnTo>
                <a:lnTo>
                  <a:pt x="3532" y="12738"/>
                </a:lnTo>
                <a:lnTo>
                  <a:pt x="3419" y="11067"/>
                </a:lnTo>
                <a:lnTo>
                  <a:pt x="3989" y="11010"/>
                </a:lnTo>
                <a:lnTo>
                  <a:pt x="4559" y="10915"/>
                </a:lnTo>
                <a:lnTo>
                  <a:pt x="5129" y="10801"/>
                </a:lnTo>
                <a:lnTo>
                  <a:pt x="6098" y="12301"/>
                </a:lnTo>
                <a:lnTo>
                  <a:pt x="7123" y="14086"/>
                </a:lnTo>
                <a:lnTo>
                  <a:pt x="8206" y="16041"/>
                </a:lnTo>
                <a:lnTo>
                  <a:pt x="7294" y="16250"/>
                </a:lnTo>
                <a:lnTo>
                  <a:pt x="6269" y="16421"/>
                </a:lnTo>
                <a:lnTo>
                  <a:pt x="5298" y="16516"/>
                </a:lnTo>
                <a:lnTo>
                  <a:pt x="4899" y="16952"/>
                </a:lnTo>
                <a:lnTo>
                  <a:pt x="5641" y="19268"/>
                </a:lnTo>
                <a:lnTo>
                  <a:pt x="5413" y="16895"/>
                </a:lnTo>
                <a:lnTo>
                  <a:pt x="6438" y="16743"/>
                </a:lnTo>
                <a:lnTo>
                  <a:pt x="7409" y="16573"/>
                </a:lnTo>
                <a:lnTo>
                  <a:pt x="8377" y="16364"/>
                </a:lnTo>
                <a:lnTo>
                  <a:pt x="9630" y="18566"/>
                </a:lnTo>
                <a:lnTo>
                  <a:pt x="10885" y="21053"/>
                </a:lnTo>
                <a:lnTo>
                  <a:pt x="12138" y="23750"/>
                </a:lnTo>
                <a:lnTo>
                  <a:pt x="10714" y="24075"/>
                </a:lnTo>
                <a:lnTo>
                  <a:pt x="9231" y="24345"/>
                </a:lnTo>
                <a:lnTo>
                  <a:pt x="7749" y="24561"/>
                </a:lnTo>
                <a:lnTo>
                  <a:pt x="7238" y="25045"/>
                </a:lnTo>
                <a:lnTo>
                  <a:pt x="7979" y="27690"/>
                </a:lnTo>
                <a:lnTo>
                  <a:pt x="7864" y="24992"/>
                </a:lnTo>
                <a:lnTo>
                  <a:pt x="9403" y="24776"/>
                </a:lnTo>
                <a:lnTo>
                  <a:pt x="10885" y="24506"/>
                </a:lnTo>
                <a:lnTo>
                  <a:pt x="12367" y="24183"/>
                </a:lnTo>
                <a:lnTo>
                  <a:pt x="13507" y="26664"/>
                </a:lnTo>
                <a:lnTo>
                  <a:pt x="14703" y="29364"/>
                </a:lnTo>
                <a:lnTo>
                  <a:pt x="15787" y="32278"/>
                </a:lnTo>
                <a:lnTo>
                  <a:pt x="16357" y="32115"/>
                </a:lnTo>
                <a:lnTo>
                  <a:pt x="15273" y="29256"/>
                </a:lnTo>
                <a:lnTo>
                  <a:pt x="14077" y="26556"/>
                </a:lnTo>
                <a:lnTo>
                  <a:pt x="12879" y="24075"/>
                </a:lnTo>
                <a:lnTo>
                  <a:pt x="14305" y="23697"/>
                </a:lnTo>
                <a:lnTo>
                  <a:pt x="15728" y="23312"/>
                </a:lnTo>
                <a:lnTo>
                  <a:pt x="17098" y="22837"/>
                </a:lnTo>
                <a:lnTo>
                  <a:pt x="18637" y="25208"/>
                </a:lnTo>
                <a:lnTo>
                  <a:pt x="20175" y="27798"/>
                </a:lnTo>
                <a:lnTo>
                  <a:pt x="20745" y="27581"/>
                </a:lnTo>
                <a:lnTo>
                  <a:pt x="19148" y="25045"/>
                </a:lnTo>
                <a:lnTo>
                  <a:pt x="17609" y="22609"/>
                </a:lnTo>
                <a:lnTo>
                  <a:pt x="18179" y="22401"/>
                </a:lnTo>
                <a:lnTo>
                  <a:pt x="18749" y="22192"/>
                </a:lnTo>
                <a:lnTo>
                  <a:pt x="19319" y="21964"/>
                </a:lnTo>
                <a:lnTo>
                  <a:pt x="20004" y="21698"/>
                </a:lnTo>
                <a:lnTo>
                  <a:pt x="20630" y="21376"/>
                </a:lnTo>
                <a:lnTo>
                  <a:pt x="21257" y="21053"/>
                </a:lnTo>
                <a:lnTo>
                  <a:pt x="21428" y="20559"/>
                </a:lnTo>
                <a:lnTo>
                  <a:pt x="21029" y="20787"/>
                </a:lnTo>
                <a:lnTo>
                  <a:pt x="20403" y="21053"/>
                </a:lnTo>
                <a:lnTo>
                  <a:pt x="19776" y="21319"/>
                </a:lnTo>
                <a:lnTo>
                  <a:pt x="19148" y="21584"/>
                </a:lnTo>
                <a:lnTo>
                  <a:pt x="18578" y="21812"/>
                </a:lnTo>
                <a:lnTo>
                  <a:pt x="17952" y="22078"/>
                </a:lnTo>
                <a:lnTo>
                  <a:pt x="17325" y="22287"/>
                </a:lnTo>
                <a:lnTo>
                  <a:pt x="15616" y="19705"/>
                </a:lnTo>
                <a:lnTo>
                  <a:pt x="13847" y="17332"/>
                </a:lnTo>
                <a:lnTo>
                  <a:pt x="15102" y="19857"/>
                </a:lnTo>
                <a:lnTo>
                  <a:pt x="16812" y="22458"/>
                </a:lnTo>
                <a:lnTo>
                  <a:pt x="15501" y="22932"/>
                </a:lnTo>
                <a:lnTo>
                  <a:pt x="14133" y="23312"/>
                </a:lnTo>
                <a:lnTo>
                  <a:pt x="12707" y="23642"/>
                </a:lnTo>
                <a:lnTo>
                  <a:pt x="11398" y="20939"/>
                </a:lnTo>
                <a:lnTo>
                  <a:pt x="10087" y="18471"/>
                </a:lnTo>
                <a:lnTo>
                  <a:pt x="8833" y="16250"/>
                </a:lnTo>
                <a:lnTo>
                  <a:pt x="9630" y="15718"/>
                </a:lnTo>
                <a:lnTo>
                  <a:pt x="8661" y="15927"/>
                </a:lnTo>
                <a:lnTo>
                  <a:pt x="7578" y="13991"/>
                </a:lnTo>
                <a:lnTo>
                  <a:pt x="6496" y="12263"/>
                </a:lnTo>
                <a:lnTo>
                  <a:pt x="5528" y="10688"/>
                </a:lnTo>
                <a:lnTo>
                  <a:pt x="6098" y="10574"/>
                </a:lnTo>
                <a:lnTo>
                  <a:pt x="6668" y="10422"/>
                </a:lnTo>
                <a:lnTo>
                  <a:pt x="7238" y="10213"/>
                </a:lnTo>
                <a:lnTo>
                  <a:pt x="7066" y="9985"/>
                </a:lnTo>
                <a:lnTo>
                  <a:pt x="6496" y="10156"/>
                </a:lnTo>
                <a:lnTo>
                  <a:pt x="5927" y="10308"/>
                </a:lnTo>
                <a:lnTo>
                  <a:pt x="5357" y="10422"/>
                </a:lnTo>
                <a:lnTo>
                  <a:pt x="4958" y="10536"/>
                </a:lnTo>
                <a:lnTo>
                  <a:pt x="4444" y="10631"/>
                </a:lnTo>
                <a:lnTo>
                  <a:pt x="3874" y="10744"/>
                </a:lnTo>
                <a:lnTo>
                  <a:pt x="3304" y="10801"/>
                </a:lnTo>
                <a:lnTo>
                  <a:pt x="1822" y="6910"/>
                </a:lnTo>
                <a:lnTo>
                  <a:pt x="682" y="4385"/>
                </a:lnTo>
                <a:lnTo>
                  <a:pt x="169" y="3455"/>
                </a:lnTo>
                <a:lnTo>
                  <a:pt x="340" y="3132"/>
                </a:lnTo>
                <a:lnTo>
                  <a:pt x="1651" y="2980"/>
                </a:lnTo>
                <a:lnTo>
                  <a:pt x="6269" y="2335"/>
                </a:lnTo>
                <a:lnTo>
                  <a:pt x="12309" y="2657"/>
                </a:lnTo>
                <a:lnTo>
                  <a:pt x="12595" y="3075"/>
                </a:lnTo>
                <a:lnTo>
                  <a:pt x="12480" y="2695"/>
                </a:lnTo>
                <a:lnTo>
                  <a:pt x="14476" y="2809"/>
                </a:lnTo>
                <a:lnTo>
                  <a:pt x="16697" y="3037"/>
                </a:lnTo>
                <a:lnTo>
                  <a:pt x="18977" y="3398"/>
                </a:lnTo>
                <a:lnTo>
                  <a:pt x="18238" y="3132"/>
                </a:lnTo>
                <a:lnTo>
                  <a:pt x="17895" y="2980"/>
                </a:lnTo>
                <a:lnTo>
                  <a:pt x="15958" y="2695"/>
                </a:lnTo>
                <a:lnTo>
                  <a:pt x="14077" y="2543"/>
                </a:lnTo>
                <a:lnTo>
                  <a:pt x="12309" y="2486"/>
                </a:lnTo>
                <a:lnTo>
                  <a:pt x="11910" y="1898"/>
                </a:lnTo>
                <a:lnTo>
                  <a:pt x="11568" y="1632"/>
                </a:lnTo>
                <a:lnTo>
                  <a:pt x="12081" y="1632"/>
                </a:lnTo>
                <a:lnTo>
                  <a:pt x="12651" y="1575"/>
                </a:lnTo>
                <a:lnTo>
                  <a:pt x="13165" y="1632"/>
                </a:lnTo>
                <a:lnTo>
                  <a:pt x="12538" y="1461"/>
                </a:lnTo>
                <a:lnTo>
                  <a:pt x="11968" y="1404"/>
                </a:lnTo>
                <a:lnTo>
                  <a:pt x="11340" y="1404"/>
                </a:lnTo>
                <a:lnTo>
                  <a:pt x="10885" y="1082"/>
                </a:lnTo>
                <a:lnTo>
                  <a:pt x="11112" y="1404"/>
                </a:lnTo>
                <a:lnTo>
                  <a:pt x="6098" y="1575"/>
                </a:lnTo>
                <a:lnTo>
                  <a:pt x="2164" y="2486"/>
                </a:lnTo>
                <a:lnTo>
                  <a:pt x="626" y="2923"/>
                </a:lnTo>
                <a:lnTo>
                  <a:pt x="1993" y="2486"/>
                </a:lnTo>
                <a:lnTo>
                  <a:pt x="5242" y="1461"/>
                </a:lnTo>
                <a:lnTo>
                  <a:pt x="9346" y="816"/>
                </a:lnTo>
                <a:lnTo>
                  <a:pt x="8889" y="702"/>
                </a:lnTo>
                <a:lnTo>
                  <a:pt x="8661" y="702"/>
                </a:lnTo>
                <a:lnTo>
                  <a:pt x="4728" y="1347"/>
                </a:lnTo>
                <a:lnTo>
                  <a:pt x="1709" y="2373"/>
                </a:lnTo>
                <a:lnTo>
                  <a:pt x="511" y="2866"/>
                </a:lnTo>
                <a:lnTo>
                  <a:pt x="682" y="2980"/>
                </a:lnTo>
                <a:lnTo>
                  <a:pt x="5242" y="1784"/>
                </a:lnTo>
                <a:lnTo>
                  <a:pt x="11398" y="1632"/>
                </a:lnTo>
                <a:close/>
              </a:path>
            </a:pathLst>
          </a:custGeom>
          <a:solidFill>
            <a:srgbClr val="ACC5E3"/>
          </a:solidFill>
        </p:spPr>
        <p:txBody>
          <a:bodyPr wrap="square" lIns="0" tIns="0" rIns="0" bIns="0" rtlCol="0">
            <a:noAutofit/>
          </a:bodyPr>
          <a:lstStyle/>
          <a:p>
            <a:endParaRPr/>
          </a:p>
        </p:txBody>
      </p:sp>
      <p:sp>
        <p:nvSpPr>
          <p:cNvPr id="910" name="object 910"/>
          <p:cNvSpPr/>
          <p:nvPr/>
        </p:nvSpPr>
        <p:spPr>
          <a:xfrm>
            <a:off x="402104" y="692833"/>
            <a:ext cx="32714" cy="24065"/>
          </a:xfrm>
          <a:custGeom>
            <a:avLst/>
            <a:gdLst/>
            <a:ahLst/>
            <a:cxnLst/>
            <a:rect l="l" t="t" r="r" b="b"/>
            <a:pathLst>
              <a:path w="32714" h="24065">
                <a:moveTo>
                  <a:pt x="26159" y="2050"/>
                </a:moveTo>
                <a:lnTo>
                  <a:pt x="25476" y="2259"/>
                </a:lnTo>
                <a:lnTo>
                  <a:pt x="24791" y="2486"/>
                </a:lnTo>
                <a:lnTo>
                  <a:pt x="24050" y="2695"/>
                </a:lnTo>
                <a:lnTo>
                  <a:pt x="22340" y="3284"/>
                </a:lnTo>
                <a:lnTo>
                  <a:pt x="20518" y="3986"/>
                </a:lnTo>
                <a:lnTo>
                  <a:pt x="18580" y="4802"/>
                </a:lnTo>
                <a:lnTo>
                  <a:pt x="18294" y="4157"/>
                </a:lnTo>
                <a:lnTo>
                  <a:pt x="18123" y="3606"/>
                </a:lnTo>
                <a:lnTo>
                  <a:pt x="18067" y="3227"/>
                </a:lnTo>
                <a:lnTo>
                  <a:pt x="18067" y="3606"/>
                </a:lnTo>
                <a:lnTo>
                  <a:pt x="18123" y="4214"/>
                </a:lnTo>
                <a:lnTo>
                  <a:pt x="18409" y="4859"/>
                </a:lnTo>
                <a:lnTo>
                  <a:pt x="15730" y="5979"/>
                </a:lnTo>
                <a:lnTo>
                  <a:pt x="12881" y="7384"/>
                </a:lnTo>
                <a:lnTo>
                  <a:pt x="10031" y="9055"/>
                </a:lnTo>
                <a:lnTo>
                  <a:pt x="9745" y="8314"/>
                </a:lnTo>
                <a:lnTo>
                  <a:pt x="9689" y="7498"/>
                </a:lnTo>
                <a:lnTo>
                  <a:pt x="9689" y="9283"/>
                </a:lnTo>
                <a:lnTo>
                  <a:pt x="7123" y="10839"/>
                </a:lnTo>
                <a:lnTo>
                  <a:pt x="4559" y="12567"/>
                </a:lnTo>
                <a:lnTo>
                  <a:pt x="2052" y="14617"/>
                </a:lnTo>
                <a:lnTo>
                  <a:pt x="1709" y="13535"/>
                </a:lnTo>
                <a:lnTo>
                  <a:pt x="1709" y="14788"/>
                </a:lnTo>
                <a:lnTo>
                  <a:pt x="1139" y="15376"/>
                </a:lnTo>
                <a:lnTo>
                  <a:pt x="569" y="15908"/>
                </a:lnTo>
                <a:lnTo>
                  <a:pt x="0" y="16459"/>
                </a:lnTo>
                <a:lnTo>
                  <a:pt x="0" y="16838"/>
                </a:lnTo>
                <a:lnTo>
                  <a:pt x="626" y="16288"/>
                </a:lnTo>
                <a:lnTo>
                  <a:pt x="1252" y="15756"/>
                </a:lnTo>
                <a:lnTo>
                  <a:pt x="1881" y="15206"/>
                </a:lnTo>
                <a:lnTo>
                  <a:pt x="2221" y="16231"/>
                </a:lnTo>
                <a:lnTo>
                  <a:pt x="2791" y="17218"/>
                </a:lnTo>
                <a:lnTo>
                  <a:pt x="3476" y="18186"/>
                </a:lnTo>
                <a:lnTo>
                  <a:pt x="3818" y="17863"/>
                </a:lnTo>
                <a:lnTo>
                  <a:pt x="3077" y="16933"/>
                </a:lnTo>
                <a:lnTo>
                  <a:pt x="2563" y="15965"/>
                </a:lnTo>
                <a:lnTo>
                  <a:pt x="2164" y="14940"/>
                </a:lnTo>
                <a:lnTo>
                  <a:pt x="4672" y="12890"/>
                </a:lnTo>
                <a:lnTo>
                  <a:pt x="7238" y="11105"/>
                </a:lnTo>
                <a:lnTo>
                  <a:pt x="9801" y="9548"/>
                </a:lnTo>
                <a:lnTo>
                  <a:pt x="9973" y="10042"/>
                </a:lnTo>
                <a:lnTo>
                  <a:pt x="10259" y="10687"/>
                </a:lnTo>
                <a:lnTo>
                  <a:pt x="10657" y="11276"/>
                </a:lnTo>
                <a:lnTo>
                  <a:pt x="11056" y="11864"/>
                </a:lnTo>
                <a:lnTo>
                  <a:pt x="8605" y="13649"/>
                </a:lnTo>
                <a:lnTo>
                  <a:pt x="6154" y="15642"/>
                </a:lnTo>
                <a:lnTo>
                  <a:pt x="4046" y="18186"/>
                </a:lnTo>
                <a:lnTo>
                  <a:pt x="6382" y="15908"/>
                </a:lnTo>
                <a:lnTo>
                  <a:pt x="8833" y="13915"/>
                </a:lnTo>
                <a:lnTo>
                  <a:pt x="11284" y="12130"/>
                </a:lnTo>
                <a:lnTo>
                  <a:pt x="11854" y="12947"/>
                </a:lnTo>
                <a:lnTo>
                  <a:pt x="12595" y="13649"/>
                </a:lnTo>
                <a:lnTo>
                  <a:pt x="13392" y="14351"/>
                </a:lnTo>
                <a:lnTo>
                  <a:pt x="13735" y="14560"/>
                </a:lnTo>
                <a:lnTo>
                  <a:pt x="14591" y="15263"/>
                </a:lnTo>
                <a:lnTo>
                  <a:pt x="15501" y="15908"/>
                </a:lnTo>
                <a:lnTo>
                  <a:pt x="16470" y="16459"/>
                </a:lnTo>
                <a:lnTo>
                  <a:pt x="16812" y="16610"/>
                </a:lnTo>
                <a:lnTo>
                  <a:pt x="14818" y="18832"/>
                </a:lnTo>
                <a:lnTo>
                  <a:pt x="12881" y="21205"/>
                </a:lnTo>
                <a:lnTo>
                  <a:pt x="11455" y="24065"/>
                </a:lnTo>
                <a:lnTo>
                  <a:pt x="13336" y="21474"/>
                </a:lnTo>
                <a:lnTo>
                  <a:pt x="15273" y="19040"/>
                </a:lnTo>
                <a:lnTo>
                  <a:pt x="17211" y="16838"/>
                </a:lnTo>
                <a:lnTo>
                  <a:pt x="19263" y="13915"/>
                </a:lnTo>
                <a:lnTo>
                  <a:pt x="17098" y="16288"/>
                </a:lnTo>
                <a:lnTo>
                  <a:pt x="16699" y="16079"/>
                </a:lnTo>
                <a:lnTo>
                  <a:pt x="15787" y="15585"/>
                </a:lnTo>
                <a:lnTo>
                  <a:pt x="14874" y="14940"/>
                </a:lnTo>
                <a:lnTo>
                  <a:pt x="14021" y="14294"/>
                </a:lnTo>
                <a:lnTo>
                  <a:pt x="16528" y="12130"/>
                </a:lnTo>
                <a:lnTo>
                  <a:pt x="19035" y="10194"/>
                </a:lnTo>
                <a:lnTo>
                  <a:pt x="21430" y="8580"/>
                </a:lnTo>
                <a:lnTo>
                  <a:pt x="21144" y="8352"/>
                </a:lnTo>
                <a:lnTo>
                  <a:pt x="18749" y="9985"/>
                </a:lnTo>
                <a:lnTo>
                  <a:pt x="16242" y="11864"/>
                </a:lnTo>
                <a:lnTo>
                  <a:pt x="13678" y="14029"/>
                </a:lnTo>
                <a:lnTo>
                  <a:pt x="12881" y="13383"/>
                </a:lnTo>
                <a:lnTo>
                  <a:pt x="12196" y="12681"/>
                </a:lnTo>
                <a:lnTo>
                  <a:pt x="11570" y="11921"/>
                </a:lnTo>
                <a:lnTo>
                  <a:pt x="14133" y="9719"/>
                </a:lnTo>
                <a:lnTo>
                  <a:pt x="11398" y="11656"/>
                </a:lnTo>
                <a:lnTo>
                  <a:pt x="11000" y="11105"/>
                </a:lnTo>
                <a:lnTo>
                  <a:pt x="10601" y="10517"/>
                </a:lnTo>
                <a:lnTo>
                  <a:pt x="10371" y="9928"/>
                </a:lnTo>
                <a:lnTo>
                  <a:pt x="10200" y="9548"/>
                </a:lnTo>
                <a:lnTo>
                  <a:pt x="10144" y="9378"/>
                </a:lnTo>
                <a:lnTo>
                  <a:pt x="12993" y="7650"/>
                </a:lnTo>
                <a:lnTo>
                  <a:pt x="15843" y="6264"/>
                </a:lnTo>
                <a:lnTo>
                  <a:pt x="18522" y="5125"/>
                </a:lnTo>
                <a:lnTo>
                  <a:pt x="18693" y="5562"/>
                </a:lnTo>
                <a:lnTo>
                  <a:pt x="19035" y="6093"/>
                </a:lnTo>
                <a:lnTo>
                  <a:pt x="18864" y="5505"/>
                </a:lnTo>
                <a:lnTo>
                  <a:pt x="18637" y="5011"/>
                </a:lnTo>
                <a:lnTo>
                  <a:pt x="20574" y="4214"/>
                </a:lnTo>
                <a:lnTo>
                  <a:pt x="22455" y="3512"/>
                </a:lnTo>
                <a:lnTo>
                  <a:pt x="24165" y="2904"/>
                </a:lnTo>
                <a:lnTo>
                  <a:pt x="24850" y="2638"/>
                </a:lnTo>
                <a:lnTo>
                  <a:pt x="25532" y="2429"/>
                </a:lnTo>
                <a:lnTo>
                  <a:pt x="26217" y="2202"/>
                </a:lnTo>
                <a:lnTo>
                  <a:pt x="26501" y="2847"/>
                </a:lnTo>
                <a:lnTo>
                  <a:pt x="26787" y="3189"/>
                </a:lnTo>
                <a:lnTo>
                  <a:pt x="26217" y="3398"/>
                </a:lnTo>
                <a:lnTo>
                  <a:pt x="25703" y="3606"/>
                </a:lnTo>
                <a:lnTo>
                  <a:pt x="25133" y="3891"/>
                </a:lnTo>
                <a:lnTo>
                  <a:pt x="23424" y="4632"/>
                </a:lnTo>
                <a:lnTo>
                  <a:pt x="21543" y="5505"/>
                </a:lnTo>
                <a:lnTo>
                  <a:pt x="19833" y="6796"/>
                </a:lnTo>
                <a:lnTo>
                  <a:pt x="21714" y="5771"/>
                </a:lnTo>
                <a:lnTo>
                  <a:pt x="23538" y="4859"/>
                </a:lnTo>
                <a:lnTo>
                  <a:pt x="25248" y="4100"/>
                </a:lnTo>
                <a:lnTo>
                  <a:pt x="25818" y="3834"/>
                </a:lnTo>
                <a:lnTo>
                  <a:pt x="26388" y="3606"/>
                </a:lnTo>
                <a:lnTo>
                  <a:pt x="26900" y="3398"/>
                </a:lnTo>
                <a:lnTo>
                  <a:pt x="26900" y="3132"/>
                </a:lnTo>
                <a:lnTo>
                  <a:pt x="26501" y="2486"/>
                </a:lnTo>
                <a:lnTo>
                  <a:pt x="26330" y="2202"/>
                </a:lnTo>
                <a:lnTo>
                  <a:pt x="32714" y="0"/>
                </a:lnTo>
                <a:lnTo>
                  <a:pt x="26273" y="1993"/>
                </a:lnTo>
                <a:lnTo>
                  <a:pt x="26102" y="1613"/>
                </a:lnTo>
                <a:lnTo>
                  <a:pt x="25989" y="1082"/>
                </a:lnTo>
                <a:lnTo>
                  <a:pt x="25989" y="1613"/>
                </a:lnTo>
                <a:lnTo>
                  <a:pt x="26159" y="2050"/>
                </a:lnTo>
                <a:close/>
              </a:path>
            </a:pathLst>
          </a:custGeom>
          <a:solidFill>
            <a:srgbClr val="ACC5E3"/>
          </a:solidFill>
        </p:spPr>
        <p:txBody>
          <a:bodyPr wrap="square" lIns="0" tIns="0" rIns="0" bIns="0" rtlCol="0">
            <a:noAutofit/>
          </a:bodyPr>
          <a:lstStyle/>
          <a:p>
            <a:endParaRPr/>
          </a:p>
        </p:txBody>
      </p:sp>
      <p:sp>
        <p:nvSpPr>
          <p:cNvPr id="911" name="object 911"/>
          <p:cNvSpPr/>
          <p:nvPr/>
        </p:nvSpPr>
        <p:spPr>
          <a:xfrm>
            <a:off x="403073" y="690024"/>
            <a:ext cx="39497" cy="35564"/>
          </a:xfrm>
          <a:custGeom>
            <a:avLst/>
            <a:gdLst/>
            <a:ahLst/>
            <a:cxnLst/>
            <a:rect l="l" t="t" r="r" b="b"/>
            <a:pathLst>
              <a:path w="39497" h="35564">
                <a:moveTo>
                  <a:pt x="11398" y="5998"/>
                </a:moveTo>
                <a:lnTo>
                  <a:pt x="11056" y="6207"/>
                </a:lnTo>
                <a:lnTo>
                  <a:pt x="13165" y="5391"/>
                </a:lnTo>
                <a:lnTo>
                  <a:pt x="15217" y="4802"/>
                </a:lnTo>
                <a:lnTo>
                  <a:pt x="17211" y="4271"/>
                </a:lnTo>
                <a:lnTo>
                  <a:pt x="16983" y="5125"/>
                </a:lnTo>
                <a:lnTo>
                  <a:pt x="17041" y="5619"/>
                </a:lnTo>
                <a:lnTo>
                  <a:pt x="17041" y="5068"/>
                </a:lnTo>
                <a:lnTo>
                  <a:pt x="17269" y="4271"/>
                </a:lnTo>
                <a:lnTo>
                  <a:pt x="20004" y="3568"/>
                </a:lnTo>
                <a:lnTo>
                  <a:pt x="22626" y="3075"/>
                </a:lnTo>
                <a:lnTo>
                  <a:pt x="25021" y="2752"/>
                </a:lnTo>
                <a:lnTo>
                  <a:pt x="24906" y="3284"/>
                </a:lnTo>
                <a:lnTo>
                  <a:pt x="25133" y="2695"/>
                </a:lnTo>
                <a:lnTo>
                  <a:pt x="30777" y="1936"/>
                </a:lnTo>
                <a:lnTo>
                  <a:pt x="35109" y="1936"/>
                </a:lnTo>
                <a:lnTo>
                  <a:pt x="37046" y="1993"/>
                </a:lnTo>
                <a:lnTo>
                  <a:pt x="35336" y="2050"/>
                </a:lnTo>
                <a:lnTo>
                  <a:pt x="31802" y="2316"/>
                </a:lnTo>
                <a:lnTo>
                  <a:pt x="27015" y="3246"/>
                </a:lnTo>
                <a:lnTo>
                  <a:pt x="26330" y="3341"/>
                </a:lnTo>
                <a:lnTo>
                  <a:pt x="25647" y="3455"/>
                </a:lnTo>
                <a:lnTo>
                  <a:pt x="24962" y="3606"/>
                </a:lnTo>
                <a:lnTo>
                  <a:pt x="22511" y="4157"/>
                </a:lnTo>
                <a:lnTo>
                  <a:pt x="19891" y="4859"/>
                </a:lnTo>
                <a:lnTo>
                  <a:pt x="17098" y="5771"/>
                </a:lnTo>
                <a:lnTo>
                  <a:pt x="14361" y="6701"/>
                </a:lnTo>
                <a:lnTo>
                  <a:pt x="11570" y="7764"/>
                </a:lnTo>
                <a:lnTo>
                  <a:pt x="8720" y="9169"/>
                </a:lnTo>
                <a:lnTo>
                  <a:pt x="8776" y="8523"/>
                </a:lnTo>
                <a:lnTo>
                  <a:pt x="8891" y="7935"/>
                </a:lnTo>
                <a:lnTo>
                  <a:pt x="9062" y="7384"/>
                </a:lnTo>
                <a:lnTo>
                  <a:pt x="8605" y="7726"/>
                </a:lnTo>
                <a:lnTo>
                  <a:pt x="8492" y="8258"/>
                </a:lnTo>
                <a:lnTo>
                  <a:pt x="8377" y="8789"/>
                </a:lnTo>
                <a:lnTo>
                  <a:pt x="8321" y="9340"/>
                </a:lnTo>
                <a:lnTo>
                  <a:pt x="6269" y="10365"/>
                </a:lnTo>
                <a:lnTo>
                  <a:pt x="4217" y="11542"/>
                </a:lnTo>
                <a:lnTo>
                  <a:pt x="2164" y="12890"/>
                </a:lnTo>
                <a:lnTo>
                  <a:pt x="1595" y="13269"/>
                </a:lnTo>
                <a:lnTo>
                  <a:pt x="1139" y="13706"/>
                </a:lnTo>
                <a:lnTo>
                  <a:pt x="682" y="14199"/>
                </a:lnTo>
                <a:lnTo>
                  <a:pt x="227" y="14617"/>
                </a:lnTo>
                <a:lnTo>
                  <a:pt x="283" y="15547"/>
                </a:lnTo>
                <a:lnTo>
                  <a:pt x="398" y="16572"/>
                </a:lnTo>
                <a:lnTo>
                  <a:pt x="741" y="17598"/>
                </a:lnTo>
                <a:lnTo>
                  <a:pt x="741" y="16345"/>
                </a:lnTo>
                <a:lnTo>
                  <a:pt x="626" y="15320"/>
                </a:lnTo>
                <a:lnTo>
                  <a:pt x="626" y="14351"/>
                </a:lnTo>
                <a:lnTo>
                  <a:pt x="1196" y="13915"/>
                </a:lnTo>
                <a:lnTo>
                  <a:pt x="1766" y="13554"/>
                </a:lnTo>
                <a:lnTo>
                  <a:pt x="2336" y="13174"/>
                </a:lnTo>
                <a:lnTo>
                  <a:pt x="4331" y="11826"/>
                </a:lnTo>
                <a:lnTo>
                  <a:pt x="6325" y="10687"/>
                </a:lnTo>
                <a:lnTo>
                  <a:pt x="8321" y="9662"/>
                </a:lnTo>
                <a:lnTo>
                  <a:pt x="8321" y="10460"/>
                </a:lnTo>
                <a:lnTo>
                  <a:pt x="8434" y="11276"/>
                </a:lnTo>
                <a:lnTo>
                  <a:pt x="8720" y="12092"/>
                </a:lnTo>
                <a:lnTo>
                  <a:pt x="8720" y="9491"/>
                </a:lnTo>
                <a:lnTo>
                  <a:pt x="11570" y="8087"/>
                </a:lnTo>
                <a:lnTo>
                  <a:pt x="14361" y="6967"/>
                </a:lnTo>
                <a:lnTo>
                  <a:pt x="17041" y="6093"/>
                </a:lnTo>
                <a:lnTo>
                  <a:pt x="17098" y="6416"/>
                </a:lnTo>
                <a:lnTo>
                  <a:pt x="17098" y="6036"/>
                </a:lnTo>
                <a:lnTo>
                  <a:pt x="19891" y="5125"/>
                </a:lnTo>
                <a:lnTo>
                  <a:pt x="22570" y="4423"/>
                </a:lnTo>
                <a:lnTo>
                  <a:pt x="24962" y="3891"/>
                </a:lnTo>
                <a:lnTo>
                  <a:pt x="25021" y="4423"/>
                </a:lnTo>
                <a:lnTo>
                  <a:pt x="25021" y="3891"/>
                </a:lnTo>
                <a:lnTo>
                  <a:pt x="25703" y="3720"/>
                </a:lnTo>
                <a:lnTo>
                  <a:pt x="26388" y="3568"/>
                </a:lnTo>
                <a:lnTo>
                  <a:pt x="27071" y="3398"/>
                </a:lnTo>
                <a:lnTo>
                  <a:pt x="32599" y="2316"/>
                </a:lnTo>
                <a:lnTo>
                  <a:pt x="36476" y="2107"/>
                </a:lnTo>
                <a:lnTo>
                  <a:pt x="37672" y="2050"/>
                </a:lnTo>
                <a:lnTo>
                  <a:pt x="36361" y="2164"/>
                </a:lnTo>
                <a:lnTo>
                  <a:pt x="31745" y="2809"/>
                </a:lnTo>
                <a:lnTo>
                  <a:pt x="25361" y="5011"/>
                </a:lnTo>
                <a:lnTo>
                  <a:pt x="31745" y="2961"/>
                </a:lnTo>
                <a:lnTo>
                  <a:pt x="36248" y="2259"/>
                </a:lnTo>
                <a:lnTo>
                  <a:pt x="37616" y="2107"/>
                </a:lnTo>
                <a:lnTo>
                  <a:pt x="36248" y="2373"/>
                </a:lnTo>
                <a:lnTo>
                  <a:pt x="31916" y="3398"/>
                </a:lnTo>
                <a:lnTo>
                  <a:pt x="25931" y="5941"/>
                </a:lnTo>
                <a:lnTo>
                  <a:pt x="25931" y="6207"/>
                </a:lnTo>
                <a:lnTo>
                  <a:pt x="26501" y="6739"/>
                </a:lnTo>
                <a:lnTo>
                  <a:pt x="26843" y="7062"/>
                </a:lnTo>
                <a:lnTo>
                  <a:pt x="25931" y="7612"/>
                </a:lnTo>
                <a:lnTo>
                  <a:pt x="24906" y="8144"/>
                </a:lnTo>
                <a:lnTo>
                  <a:pt x="23881" y="8789"/>
                </a:lnTo>
                <a:lnTo>
                  <a:pt x="22741" y="9435"/>
                </a:lnTo>
                <a:lnTo>
                  <a:pt x="21601" y="10194"/>
                </a:lnTo>
                <a:lnTo>
                  <a:pt x="20403" y="11010"/>
                </a:lnTo>
                <a:lnTo>
                  <a:pt x="19776" y="10517"/>
                </a:lnTo>
                <a:lnTo>
                  <a:pt x="19263" y="10099"/>
                </a:lnTo>
                <a:lnTo>
                  <a:pt x="18864" y="9605"/>
                </a:lnTo>
                <a:lnTo>
                  <a:pt x="20574" y="8314"/>
                </a:lnTo>
                <a:lnTo>
                  <a:pt x="18637" y="9397"/>
                </a:lnTo>
                <a:lnTo>
                  <a:pt x="18238" y="8846"/>
                </a:lnTo>
                <a:lnTo>
                  <a:pt x="17895" y="8314"/>
                </a:lnTo>
                <a:lnTo>
                  <a:pt x="18067" y="8903"/>
                </a:lnTo>
                <a:lnTo>
                  <a:pt x="18465" y="9435"/>
                </a:lnTo>
                <a:lnTo>
                  <a:pt x="15843" y="10839"/>
                </a:lnTo>
                <a:lnTo>
                  <a:pt x="13165" y="12529"/>
                </a:lnTo>
                <a:lnTo>
                  <a:pt x="10601" y="14731"/>
                </a:lnTo>
                <a:lnTo>
                  <a:pt x="13336" y="12795"/>
                </a:lnTo>
                <a:lnTo>
                  <a:pt x="16071" y="11124"/>
                </a:lnTo>
                <a:lnTo>
                  <a:pt x="18637" y="9719"/>
                </a:lnTo>
                <a:lnTo>
                  <a:pt x="19035" y="10194"/>
                </a:lnTo>
                <a:lnTo>
                  <a:pt x="19549" y="10687"/>
                </a:lnTo>
                <a:lnTo>
                  <a:pt x="20175" y="11162"/>
                </a:lnTo>
                <a:lnTo>
                  <a:pt x="20461" y="11390"/>
                </a:lnTo>
                <a:lnTo>
                  <a:pt x="20860" y="11656"/>
                </a:lnTo>
                <a:lnTo>
                  <a:pt x="21371" y="12035"/>
                </a:lnTo>
                <a:lnTo>
                  <a:pt x="21941" y="12415"/>
                </a:lnTo>
                <a:lnTo>
                  <a:pt x="22570" y="12738"/>
                </a:lnTo>
                <a:lnTo>
                  <a:pt x="22969" y="12947"/>
                </a:lnTo>
                <a:lnTo>
                  <a:pt x="23710" y="13269"/>
                </a:lnTo>
                <a:lnTo>
                  <a:pt x="24507" y="13649"/>
                </a:lnTo>
                <a:lnTo>
                  <a:pt x="25305" y="13972"/>
                </a:lnTo>
                <a:lnTo>
                  <a:pt x="23595" y="15965"/>
                </a:lnTo>
                <a:lnTo>
                  <a:pt x="21770" y="18300"/>
                </a:lnTo>
                <a:lnTo>
                  <a:pt x="19948" y="20882"/>
                </a:lnTo>
                <a:lnTo>
                  <a:pt x="18751" y="20407"/>
                </a:lnTo>
                <a:lnTo>
                  <a:pt x="17611" y="19914"/>
                </a:lnTo>
                <a:lnTo>
                  <a:pt x="16528" y="19325"/>
                </a:lnTo>
                <a:lnTo>
                  <a:pt x="18294" y="16724"/>
                </a:lnTo>
                <a:lnTo>
                  <a:pt x="16242" y="19648"/>
                </a:lnTo>
                <a:lnTo>
                  <a:pt x="17325" y="20236"/>
                </a:lnTo>
                <a:lnTo>
                  <a:pt x="18522" y="20768"/>
                </a:lnTo>
                <a:lnTo>
                  <a:pt x="19720" y="21205"/>
                </a:lnTo>
                <a:lnTo>
                  <a:pt x="18067" y="23583"/>
                </a:lnTo>
                <a:lnTo>
                  <a:pt x="16413" y="26120"/>
                </a:lnTo>
                <a:lnTo>
                  <a:pt x="14874" y="28872"/>
                </a:lnTo>
                <a:lnTo>
                  <a:pt x="14361" y="28656"/>
                </a:lnTo>
                <a:lnTo>
                  <a:pt x="14077" y="28548"/>
                </a:lnTo>
                <a:lnTo>
                  <a:pt x="12822" y="28062"/>
                </a:lnTo>
                <a:lnTo>
                  <a:pt x="11626" y="27469"/>
                </a:lnTo>
                <a:lnTo>
                  <a:pt x="10486" y="26875"/>
                </a:lnTo>
                <a:lnTo>
                  <a:pt x="11912" y="24014"/>
                </a:lnTo>
                <a:lnTo>
                  <a:pt x="10031" y="26606"/>
                </a:lnTo>
                <a:lnTo>
                  <a:pt x="8605" y="25850"/>
                </a:lnTo>
                <a:lnTo>
                  <a:pt x="7294" y="24931"/>
                </a:lnTo>
                <a:lnTo>
                  <a:pt x="6098" y="24014"/>
                </a:lnTo>
                <a:lnTo>
                  <a:pt x="8263" y="21584"/>
                </a:lnTo>
                <a:lnTo>
                  <a:pt x="10486" y="19382"/>
                </a:lnTo>
                <a:lnTo>
                  <a:pt x="12766" y="17370"/>
                </a:lnTo>
                <a:lnTo>
                  <a:pt x="12424" y="17161"/>
                </a:lnTo>
                <a:lnTo>
                  <a:pt x="10144" y="19097"/>
                </a:lnTo>
                <a:lnTo>
                  <a:pt x="7922" y="21319"/>
                </a:lnTo>
                <a:lnTo>
                  <a:pt x="5755" y="23745"/>
                </a:lnTo>
                <a:lnTo>
                  <a:pt x="4730" y="22881"/>
                </a:lnTo>
                <a:lnTo>
                  <a:pt x="3818" y="21964"/>
                </a:lnTo>
                <a:lnTo>
                  <a:pt x="3077" y="20996"/>
                </a:lnTo>
                <a:lnTo>
                  <a:pt x="5185" y="18452"/>
                </a:lnTo>
                <a:lnTo>
                  <a:pt x="2849" y="20673"/>
                </a:lnTo>
                <a:lnTo>
                  <a:pt x="2507" y="20996"/>
                </a:lnTo>
                <a:lnTo>
                  <a:pt x="1653" y="21793"/>
                </a:lnTo>
                <a:lnTo>
                  <a:pt x="797" y="22666"/>
                </a:lnTo>
                <a:lnTo>
                  <a:pt x="0" y="23583"/>
                </a:lnTo>
                <a:lnTo>
                  <a:pt x="112" y="23961"/>
                </a:lnTo>
                <a:lnTo>
                  <a:pt x="968" y="23044"/>
                </a:lnTo>
                <a:lnTo>
                  <a:pt x="1881" y="22135"/>
                </a:lnTo>
                <a:lnTo>
                  <a:pt x="2734" y="21262"/>
                </a:lnTo>
                <a:lnTo>
                  <a:pt x="3532" y="22287"/>
                </a:lnTo>
                <a:lnTo>
                  <a:pt x="4388" y="23206"/>
                </a:lnTo>
                <a:lnTo>
                  <a:pt x="5471" y="24069"/>
                </a:lnTo>
                <a:lnTo>
                  <a:pt x="4388" y="25256"/>
                </a:lnTo>
                <a:lnTo>
                  <a:pt x="3363" y="26497"/>
                </a:lnTo>
                <a:lnTo>
                  <a:pt x="2392" y="27792"/>
                </a:lnTo>
                <a:lnTo>
                  <a:pt x="2678" y="28170"/>
                </a:lnTo>
                <a:lnTo>
                  <a:pt x="3703" y="26820"/>
                </a:lnTo>
                <a:lnTo>
                  <a:pt x="4730" y="25580"/>
                </a:lnTo>
                <a:lnTo>
                  <a:pt x="5812" y="24339"/>
                </a:lnTo>
                <a:lnTo>
                  <a:pt x="6952" y="25309"/>
                </a:lnTo>
                <a:lnTo>
                  <a:pt x="8321" y="26228"/>
                </a:lnTo>
                <a:lnTo>
                  <a:pt x="9745" y="26983"/>
                </a:lnTo>
                <a:lnTo>
                  <a:pt x="8605" y="28548"/>
                </a:lnTo>
                <a:lnTo>
                  <a:pt x="7522" y="30220"/>
                </a:lnTo>
                <a:lnTo>
                  <a:pt x="6496" y="31948"/>
                </a:lnTo>
                <a:lnTo>
                  <a:pt x="6952" y="32272"/>
                </a:lnTo>
                <a:lnTo>
                  <a:pt x="7979" y="30545"/>
                </a:lnTo>
                <a:lnTo>
                  <a:pt x="9062" y="28872"/>
                </a:lnTo>
                <a:lnTo>
                  <a:pt x="10202" y="27253"/>
                </a:lnTo>
                <a:lnTo>
                  <a:pt x="11398" y="27900"/>
                </a:lnTo>
                <a:lnTo>
                  <a:pt x="12595" y="28494"/>
                </a:lnTo>
                <a:lnTo>
                  <a:pt x="13906" y="29034"/>
                </a:lnTo>
                <a:lnTo>
                  <a:pt x="14361" y="29195"/>
                </a:lnTo>
                <a:lnTo>
                  <a:pt x="14647" y="29303"/>
                </a:lnTo>
                <a:lnTo>
                  <a:pt x="13563" y="31192"/>
                </a:lnTo>
                <a:lnTo>
                  <a:pt x="12538" y="33189"/>
                </a:lnTo>
                <a:lnTo>
                  <a:pt x="11626" y="35239"/>
                </a:lnTo>
                <a:lnTo>
                  <a:pt x="12140" y="35564"/>
                </a:lnTo>
                <a:lnTo>
                  <a:pt x="13108" y="33459"/>
                </a:lnTo>
                <a:lnTo>
                  <a:pt x="14133" y="31462"/>
                </a:lnTo>
                <a:lnTo>
                  <a:pt x="15217" y="29520"/>
                </a:lnTo>
                <a:lnTo>
                  <a:pt x="16870" y="30167"/>
                </a:lnTo>
                <a:lnTo>
                  <a:pt x="18580" y="30706"/>
                </a:lnTo>
                <a:lnTo>
                  <a:pt x="20346" y="31192"/>
                </a:lnTo>
                <a:lnTo>
                  <a:pt x="20574" y="30706"/>
                </a:lnTo>
                <a:lnTo>
                  <a:pt x="18808" y="30220"/>
                </a:lnTo>
                <a:lnTo>
                  <a:pt x="17098" y="29681"/>
                </a:lnTo>
                <a:lnTo>
                  <a:pt x="15444" y="29087"/>
                </a:lnTo>
                <a:lnTo>
                  <a:pt x="16983" y="26336"/>
                </a:lnTo>
                <a:lnTo>
                  <a:pt x="18580" y="23800"/>
                </a:lnTo>
                <a:lnTo>
                  <a:pt x="20232" y="21432"/>
                </a:lnTo>
                <a:lnTo>
                  <a:pt x="21543" y="21907"/>
                </a:lnTo>
                <a:lnTo>
                  <a:pt x="22910" y="22344"/>
                </a:lnTo>
                <a:lnTo>
                  <a:pt x="24280" y="22720"/>
                </a:lnTo>
                <a:lnTo>
                  <a:pt x="24507" y="22287"/>
                </a:lnTo>
                <a:lnTo>
                  <a:pt x="23140" y="21964"/>
                </a:lnTo>
                <a:lnTo>
                  <a:pt x="21770" y="21527"/>
                </a:lnTo>
                <a:lnTo>
                  <a:pt x="20461" y="21053"/>
                </a:lnTo>
                <a:lnTo>
                  <a:pt x="22284" y="18509"/>
                </a:lnTo>
                <a:lnTo>
                  <a:pt x="24050" y="16193"/>
                </a:lnTo>
                <a:lnTo>
                  <a:pt x="25760" y="14143"/>
                </a:lnTo>
                <a:lnTo>
                  <a:pt x="26672" y="14465"/>
                </a:lnTo>
                <a:lnTo>
                  <a:pt x="27641" y="14731"/>
                </a:lnTo>
                <a:lnTo>
                  <a:pt x="28610" y="14997"/>
                </a:lnTo>
                <a:lnTo>
                  <a:pt x="27300" y="17161"/>
                </a:lnTo>
                <a:lnTo>
                  <a:pt x="25875" y="19648"/>
                </a:lnTo>
                <a:lnTo>
                  <a:pt x="25021" y="22450"/>
                </a:lnTo>
                <a:lnTo>
                  <a:pt x="26388" y="19743"/>
                </a:lnTo>
                <a:lnTo>
                  <a:pt x="27756" y="17275"/>
                </a:lnTo>
                <a:lnTo>
                  <a:pt x="29067" y="15111"/>
                </a:lnTo>
                <a:lnTo>
                  <a:pt x="30035" y="15320"/>
                </a:lnTo>
                <a:lnTo>
                  <a:pt x="31004" y="15490"/>
                </a:lnTo>
                <a:lnTo>
                  <a:pt x="31973" y="15642"/>
                </a:lnTo>
                <a:lnTo>
                  <a:pt x="32486" y="15699"/>
                </a:lnTo>
                <a:lnTo>
                  <a:pt x="33570" y="15870"/>
                </a:lnTo>
                <a:lnTo>
                  <a:pt x="34651" y="15965"/>
                </a:lnTo>
                <a:lnTo>
                  <a:pt x="35791" y="16022"/>
                </a:lnTo>
                <a:lnTo>
                  <a:pt x="35449" y="18395"/>
                </a:lnTo>
                <a:lnTo>
                  <a:pt x="35393" y="24284"/>
                </a:lnTo>
                <a:lnTo>
                  <a:pt x="36019" y="24339"/>
                </a:lnTo>
                <a:lnTo>
                  <a:pt x="36305" y="23906"/>
                </a:lnTo>
                <a:lnTo>
                  <a:pt x="35735" y="23853"/>
                </a:lnTo>
                <a:lnTo>
                  <a:pt x="35449" y="23853"/>
                </a:lnTo>
                <a:lnTo>
                  <a:pt x="35735" y="21053"/>
                </a:lnTo>
                <a:lnTo>
                  <a:pt x="36019" y="18395"/>
                </a:lnTo>
                <a:lnTo>
                  <a:pt x="36305" y="16079"/>
                </a:lnTo>
                <a:lnTo>
                  <a:pt x="39269" y="16079"/>
                </a:lnTo>
                <a:lnTo>
                  <a:pt x="39497" y="18452"/>
                </a:lnTo>
                <a:lnTo>
                  <a:pt x="39269" y="15699"/>
                </a:lnTo>
                <a:lnTo>
                  <a:pt x="36361" y="15699"/>
                </a:lnTo>
                <a:lnTo>
                  <a:pt x="36647" y="13649"/>
                </a:lnTo>
                <a:lnTo>
                  <a:pt x="36875" y="11827"/>
                </a:lnTo>
                <a:lnTo>
                  <a:pt x="36647" y="10137"/>
                </a:lnTo>
                <a:lnTo>
                  <a:pt x="36361" y="11770"/>
                </a:lnTo>
                <a:lnTo>
                  <a:pt x="36077" y="13592"/>
                </a:lnTo>
                <a:lnTo>
                  <a:pt x="35791" y="15642"/>
                </a:lnTo>
                <a:lnTo>
                  <a:pt x="34710" y="15604"/>
                </a:lnTo>
                <a:lnTo>
                  <a:pt x="33683" y="15490"/>
                </a:lnTo>
                <a:lnTo>
                  <a:pt x="32599" y="15377"/>
                </a:lnTo>
                <a:lnTo>
                  <a:pt x="33340" y="13383"/>
                </a:lnTo>
                <a:lnTo>
                  <a:pt x="32885" y="13269"/>
                </a:lnTo>
                <a:lnTo>
                  <a:pt x="32088" y="15320"/>
                </a:lnTo>
                <a:lnTo>
                  <a:pt x="31119" y="15168"/>
                </a:lnTo>
                <a:lnTo>
                  <a:pt x="30207" y="14997"/>
                </a:lnTo>
                <a:lnTo>
                  <a:pt x="29294" y="14788"/>
                </a:lnTo>
                <a:lnTo>
                  <a:pt x="30035" y="12624"/>
                </a:lnTo>
                <a:lnTo>
                  <a:pt x="28896" y="14522"/>
                </a:lnTo>
                <a:lnTo>
                  <a:pt x="28781" y="14674"/>
                </a:lnTo>
                <a:lnTo>
                  <a:pt x="27812" y="14408"/>
                </a:lnTo>
                <a:lnTo>
                  <a:pt x="26900" y="14143"/>
                </a:lnTo>
                <a:lnTo>
                  <a:pt x="25989" y="13877"/>
                </a:lnTo>
                <a:lnTo>
                  <a:pt x="26445" y="13326"/>
                </a:lnTo>
                <a:lnTo>
                  <a:pt x="27641" y="11333"/>
                </a:lnTo>
                <a:lnTo>
                  <a:pt x="26330" y="12795"/>
                </a:lnTo>
                <a:lnTo>
                  <a:pt x="25818" y="13383"/>
                </a:lnTo>
                <a:lnTo>
                  <a:pt x="25532" y="13706"/>
                </a:lnTo>
                <a:lnTo>
                  <a:pt x="24735" y="13383"/>
                </a:lnTo>
                <a:lnTo>
                  <a:pt x="23937" y="13060"/>
                </a:lnTo>
                <a:lnTo>
                  <a:pt x="23252" y="12738"/>
                </a:lnTo>
                <a:lnTo>
                  <a:pt x="23480" y="11978"/>
                </a:lnTo>
                <a:lnTo>
                  <a:pt x="22854" y="12529"/>
                </a:lnTo>
                <a:lnTo>
                  <a:pt x="22171" y="12187"/>
                </a:lnTo>
                <a:lnTo>
                  <a:pt x="21543" y="11827"/>
                </a:lnTo>
                <a:lnTo>
                  <a:pt x="21031" y="11447"/>
                </a:lnTo>
                <a:lnTo>
                  <a:pt x="20689" y="11219"/>
                </a:lnTo>
                <a:lnTo>
                  <a:pt x="21885" y="10422"/>
                </a:lnTo>
                <a:lnTo>
                  <a:pt x="22969" y="9719"/>
                </a:lnTo>
                <a:lnTo>
                  <a:pt x="24050" y="9074"/>
                </a:lnTo>
                <a:lnTo>
                  <a:pt x="25133" y="8409"/>
                </a:lnTo>
                <a:lnTo>
                  <a:pt x="26161" y="7821"/>
                </a:lnTo>
                <a:lnTo>
                  <a:pt x="27129" y="7232"/>
                </a:lnTo>
                <a:lnTo>
                  <a:pt x="27071" y="6967"/>
                </a:lnTo>
                <a:lnTo>
                  <a:pt x="26388" y="6359"/>
                </a:lnTo>
                <a:lnTo>
                  <a:pt x="26161" y="6093"/>
                </a:lnTo>
                <a:lnTo>
                  <a:pt x="31973" y="3606"/>
                </a:lnTo>
                <a:lnTo>
                  <a:pt x="36248" y="2486"/>
                </a:lnTo>
                <a:lnTo>
                  <a:pt x="37616" y="2164"/>
                </a:lnTo>
                <a:lnTo>
                  <a:pt x="36305" y="2581"/>
                </a:lnTo>
                <a:lnTo>
                  <a:pt x="32372" y="3986"/>
                </a:lnTo>
                <a:lnTo>
                  <a:pt x="32543" y="4214"/>
                </a:lnTo>
                <a:lnTo>
                  <a:pt x="36420" y="2695"/>
                </a:lnTo>
                <a:lnTo>
                  <a:pt x="37672" y="2221"/>
                </a:lnTo>
                <a:lnTo>
                  <a:pt x="36476" y="2752"/>
                </a:lnTo>
                <a:lnTo>
                  <a:pt x="33113" y="4594"/>
                </a:lnTo>
                <a:lnTo>
                  <a:pt x="28610" y="7878"/>
                </a:lnTo>
                <a:lnTo>
                  <a:pt x="28896" y="8049"/>
                </a:lnTo>
                <a:lnTo>
                  <a:pt x="33340" y="4746"/>
                </a:lnTo>
                <a:lnTo>
                  <a:pt x="36589" y="2866"/>
                </a:lnTo>
                <a:lnTo>
                  <a:pt x="37672" y="2259"/>
                </a:lnTo>
                <a:lnTo>
                  <a:pt x="37102" y="2866"/>
                </a:lnTo>
                <a:lnTo>
                  <a:pt x="37900" y="2221"/>
                </a:lnTo>
                <a:lnTo>
                  <a:pt x="38015" y="1993"/>
                </a:lnTo>
                <a:lnTo>
                  <a:pt x="37274" y="1841"/>
                </a:lnTo>
                <a:lnTo>
                  <a:pt x="32486" y="968"/>
                </a:lnTo>
                <a:lnTo>
                  <a:pt x="25931" y="1233"/>
                </a:lnTo>
                <a:lnTo>
                  <a:pt x="26445" y="645"/>
                </a:lnTo>
                <a:lnTo>
                  <a:pt x="26731" y="379"/>
                </a:lnTo>
                <a:lnTo>
                  <a:pt x="32885" y="588"/>
                </a:lnTo>
                <a:lnTo>
                  <a:pt x="27015" y="170"/>
                </a:lnTo>
                <a:lnTo>
                  <a:pt x="27300" y="0"/>
                </a:lnTo>
                <a:lnTo>
                  <a:pt x="26843" y="113"/>
                </a:lnTo>
                <a:lnTo>
                  <a:pt x="26102" y="208"/>
                </a:lnTo>
                <a:lnTo>
                  <a:pt x="25532" y="379"/>
                </a:lnTo>
                <a:lnTo>
                  <a:pt x="26217" y="379"/>
                </a:lnTo>
                <a:lnTo>
                  <a:pt x="25931" y="968"/>
                </a:lnTo>
                <a:lnTo>
                  <a:pt x="25760" y="1233"/>
                </a:lnTo>
                <a:lnTo>
                  <a:pt x="24336" y="1290"/>
                </a:lnTo>
                <a:lnTo>
                  <a:pt x="22797" y="1404"/>
                </a:lnTo>
                <a:lnTo>
                  <a:pt x="21200" y="1613"/>
                </a:lnTo>
                <a:lnTo>
                  <a:pt x="20518" y="1841"/>
                </a:lnTo>
                <a:lnTo>
                  <a:pt x="20175" y="1936"/>
                </a:lnTo>
                <a:lnTo>
                  <a:pt x="22056" y="1670"/>
                </a:lnTo>
                <a:lnTo>
                  <a:pt x="23881" y="1556"/>
                </a:lnTo>
                <a:lnTo>
                  <a:pt x="25591" y="1461"/>
                </a:lnTo>
                <a:lnTo>
                  <a:pt x="25760" y="1461"/>
                </a:lnTo>
                <a:lnTo>
                  <a:pt x="31973" y="1196"/>
                </a:lnTo>
                <a:lnTo>
                  <a:pt x="36589" y="1841"/>
                </a:lnTo>
                <a:lnTo>
                  <a:pt x="37787" y="1993"/>
                </a:lnTo>
                <a:lnTo>
                  <a:pt x="36589" y="1898"/>
                </a:lnTo>
                <a:lnTo>
                  <a:pt x="31745" y="1613"/>
                </a:lnTo>
                <a:lnTo>
                  <a:pt x="25190" y="2543"/>
                </a:lnTo>
                <a:lnTo>
                  <a:pt x="25190" y="2221"/>
                </a:lnTo>
                <a:lnTo>
                  <a:pt x="25077" y="2543"/>
                </a:lnTo>
                <a:lnTo>
                  <a:pt x="22741" y="2866"/>
                </a:lnTo>
                <a:lnTo>
                  <a:pt x="20119" y="3341"/>
                </a:lnTo>
                <a:lnTo>
                  <a:pt x="17325" y="4043"/>
                </a:lnTo>
                <a:lnTo>
                  <a:pt x="17440" y="3663"/>
                </a:lnTo>
                <a:lnTo>
                  <a:pt x="17611" y="3246"/>
                </a:lnTo>
                <a:lnTo>
                  <a:pt x="17895" y="2809"/>
                </a:lnTo>
                <a:lnTo>
                  <a:pt x="17553" y="3284"/>
                </a:lnTo>
                <a:lnTo>
                  <a:pt x="17382" y="3663"/>
                </a:lnTo>
                <a:lnTo>
                  <a:pt x="17269" y="4043"/>
                </a:lnTo>
                <a:lnTo>
                  <a:pt x="15616" y="4480"/>
                </a:lnTo>
                <a:lnTo>
                  <a:pt x="13906" y="4973"/>
                </a:lnTo>
                <a:lnTo>
                  <a:pt x="12140" y="5562"/>
                </a:lnTo>
                <a:lnTo>
                  <a:pt x="11398" y="5998"/>
                </a:lnTo>
                <a:close/>
              </a:path>
            </a:pathLst>
          </a:custGeom>
          <a:solidFill>
            <a:srgbClr val="ACC5E3"/>
          </a:solidFill>
        </p:spPr>
        <p:txBody>
          <a:bodyPr wrap="square" lIns="0" tIns="0" rIns="0" bIns="0" rtlCol="0">
            <a:noAutofit/>
          </a:bodyPr>
          <a:lstStyle/>
          <a:p>
            <a:endParaRPr/>
          </a:p>
        </p:txBody>
      </p:sp>
      <p:sp>
        <p:nvSpPr>
          <p:cNvPr id="912" name="object 912"/>
          <p:cNvSpPr/>
          <p:nvPr/>
        </p:nvSpPr>
        <p:spPr>
          <a:xfrm>
            <a:off x="441543" y="692074"/>
            <a:ext cx="5643" cy="1556"/>
          </a:xfrm>
          <a:custGeom>
            <a:avLst/>
            <a:gdLst/>
            <a:ahLst/>
            <a:cxnLst/>
            <a:rect l="l" t="t" r="r" b="b"/>
            <a:pathLst>
              <a:path w="5643" h="1556">
                <a:moveTo>
                  <a:pt x="1369" y="322"/>
                </a:moveTo>
                <a:lnTo>
                  <a:pt x="58" y="0"/>
                </a:lnTo>
                <a:lnTo>
                  <a:pt x="1311" y="436"/>
                </a:lnTo>
                <a:lnTo>
                  <a:pt x="5586" y="1556"/>
                </a:lnTo>
                <a:lnTo>
                  <a:pt x="5643" y="1404"/>
                </a:lnTo>
                <a:lnTo>
                  <a:pt x="1369" y="322"/>
                </a:lnTo>
                <a:close/>
              </a:path>
            </a:pathLst>
          </a:custGeom>
          <a:solidFill>
            <a:srgbClr val="ACC5E3"/>
          </a:solidFill>
        </p:spPr>
        <p:txBody>
          <a:bodyPr wrap="square" lIns="0" tIns="0" rIns="0" bIns="0" rtlCol="0">
            <a:noAutofit/>
          </a:bodyPr>
          <a:lstStyle/>
          <a:p>
            <a:endParaRPr/>
          </a:p>
        </p:txBody>
      </p:sp>
      <p:sp>
        <p:nvSpPr>
          <p:cNvPr id="913" name="object 913"/>
          <p:cNvSpPr/>
          <p:nvPr/>
        </p:nvSpPr>
        <p:spPr>
          <a:xfrm>
            <a:off x="428263" y="691485"/>
            <a:ext cx="569" cy="1082"/>
          </a:xfrm>
          <a:custGeom>
            <a:avLst/>
            <a:gdLst/>
            <a:ahLst/>
            <a:cxnLst/>
            <a:rect l="l" t="t" r="r" b="b"/>
            <a:pathLst>
              <a:path w="569" h="1082">
                <a:moveTo>
                  <a:pt x="569" y="0"/>
                </a:moveTo>
                <a:lnTo>
                  <a:pt x="400" y="0"/>
                </a:lnTo>
                <a:lnTo>
                  <a:pt x="171" y="379"/>
                </a:lnTo>
                <a:lnTo>
                  <a:pt x="0" y="759"/>
                </a:lnTo>
                <a:lnTo>
                  <a:pt x="0" y="1082"/>
                </a:lnTo>
                <a:lnTo>
                  <a:pt x="114" y="759"/>
                </a:lnTo>
                <a:lnTo>
                  <a:pt x="285" y="379"/>
                </a:lnTo>
                <a:lnTo>
                  <a:pt x="569" y="0"/>
                </a:lnTo>
                <a:close/>
              </a:path>
            </a:pathLst>
          </a:custGeom>
          <a:solidFill>
            <a:srgbClr val="ACC5E3"/>
          </a:solidFill>
        </p:spPr>
        <p:txBody>
          <a:bodyPr wrap="square" lIns="0" tIns="0" rIns="0" bIns="0" rtlCol="0">
            <a:noAutofit/>
          </a:bodyPr>
          <a:lstStyle/>
          <a:p>
            <a:endParaRPr/>
          </a:p>
        </p:txBody>
      </p:sp>
      <p:sp>
        <p:nvSpPr>
          <p:cNvPr id="914" name="object 914"/>
          <p:cNvSpPr/>
          <p:nvPr/>
        </p:nvSpPr>
        <p:spPr>
          <a:xfrm>
            <a:off x="441602" y="692074"/>
            <a:ext cx="37441" cy="16990"/>
          </a:xfrm>
          <a:custGeom>
            <a:avLst/>
            <a:gdLst/>
            <a:ahLst/>
            <a:cxnLst/>
            <a:rect l="l" t="t" r="r" b="b"/>
            <a:pathLst>
              <a:path w="37441" h="16990">
                <a:moveTo>
                  <a:pt x="37159" y="12244"/>
                </a:moveTo>
                <a:lnTo>
                  <a:pt x="37038" y="11865"/>
                </a:lnTo>
                <a:lnTo>
                  <a:pt x="37038" y="12301"/>
                </a:lnTo>
                <a:lnTo>
                  <a:pt x="36313" y="11770"/>
                </a:lnTo>
                <a:lnTo>
                  <a:pt x="35910" y="11504"/>
                </a:lnTo>
                <a:lnTo>
                  <a:pt x="33735" y="9985"/>
                </a:lnTo>
                <a:lnTo>
                  <a:pt x="31520" y="8637"/>
                </a:lnTo>
                <a:lnTo>
                  <a:pt x="29284" y="7498"/>
                </a:lnTo>
                <a:lnTo>
                  <a:pt x="29284" y="7119"/>
                </a:lnTo>
                <a:lnTo>
                  <a:pt x="29244" y="6739"/>
                </a:lnTo>
                <a:lnTo>
                  <a:pt x="29284" y="7878"/>
                </a:lnTo>
                <a:lnTo>
                  <a:pt x="31459" y="8960"/>
                </a:lnTo>
                <a:lnTo>
                  <a:pt x="33574" y="10251"/>
                </a:lnTo>
                <a:lnTo>
                  <a:pt x="35668" y="11713"/>
                </a:lnTo>
                <a:lnTo>
                  <a:pt x="36132" y="12035"/>
                </a:lnTo>
                <a:lnTo>
                  <a:pt x="36595" y="12358"/>
                </a:lnTo>
                <a:lnTo>
                  <a:pt x="37038" y="12681"/>
                </a:lnTo>
                <a:lnTo>
                  <a:pt x="36998" y="13649"/>
                </a:lnTo>
                <a:lnTo>
                  <a:pt x="36816" y="14731"/>
                </a:lnTo>
                <a:lnTo>
                  <a:pt x="36414" y="15756"/>
                </a:lnTo>
                <a:lnTo>
                  <a:pt x="33977" y="13706"/>
                </a:lnTo>
                <a:lnTo>
                  <a:pt x="31338" y="11865"/>
                </a:lnTo>
                <a:lnTo>
                  <a:pt x="28781" y="10308"/>
                </a:lnTo>
                <a:lnTo>
                  <a:pt x="29063" y="9492"/>
                </a:lnTo>
                <a:lnTo>
                  <a:pt x="28962" y="7669"/>
                </a:lnTo>
                <a:lnTo>
                  <a:pt x="28962" y="8523"/>
                </a:lnTo>
                <a:lnTo>
                  <a:pt x="28781" y="9340"/>
                </a:lnTo>
                <a:lnTo>
                  <a:pt x="28499" y="10099"/>
                </a:lnTo>
                <a:lnTo>
                  <a:pt x="25647" y="8371"/>
                </a:lnTo>
                <a:lnTo>
                  <a:pt x="22854" y="6967"/>
                </a:lnTo>
                <a:lnTo>
                  <a:pt x="20175" y="5771"/>
                </a:lnTo>
                <a:lnTo>
                  <a:pt x="20346" y="5296"/>
                </a:lnTo>
                <a:lnTo>
                  <a:pt x="20518" y="4802"/>
                </a:lnTo>
                <a:lnTo>
                  <a:pt x="20459" y="4100"/>
                </a:lnTo>
                <a:lnTo>
                  <a:pt x="20403" y="4594"/>
                </a:lnTo>
                <a:lnTo>
                  <a:pt x="20232" y="5125"/>
                </a:lnTo>
                <a:lnTo>
                  <a:pt x="19948" y="5714"/>
                </a:lnTo>
                <a:lnTo>
                  <a:pt x="17724" y="4746"/>
                </a:lnTo>
                <a:lnTo>
                  <a:pt x="15559" y="3948"/>
                </a:lnTo>
                <a:lnTo>
                  <a:pt x="13563" y="3246"/>
                </a:lnTo>
                <a:lnTo>
                  <a:pt x="12822" y="3018"/>
                </a:lnTo>
                <a:lnTo>
                  <a:pt x="12595" y="2486"/>
                </a:lnTo>
                <a:lnTo>
                  <a:pt x="12709" y="1898"/>
                </a:lnTo>
                <a:lnTo>
                  <a:pt x="12480" y="2486"/>
                </a:lnTo>
                <a:lnTo>
                  <a:pt x="12309" y="2809"/>
                </a:lnTo>
                <a:lnTo>
                  <a:pt x="5870" y="816"/>
                </a:lnTo>
                <a:lnTo>
                  <a:pt x="1311" y="113"/>
                </a:lnTo>
                <a:lnTo>
                  <a:pt x="0" y="0"/>
                </a:lnTo>
                <a:lnTo>
                  <a:pt x="1311" y="208"/>
                </a:lnTo>
                <a:lnTo>
                  <a:pt x="5870" y="968"/>
                </a:lnTo>
                <a:lnTo>
                  <a:pt x="12196" y="3018"/>
                </a:lnTo>
                <a:lnTo>
                  <a:pt x="11854" y="3663"/>
                </a:lnTo>
                <a:lnTo>
                  <a:pt x="11570" y="3986"/>
                </a:lnTo>
                <a:lnTo>
                  <a:pt x="11570" y="4271"/>
                </a:lnTo>
                <a:lnTo>
                  <a:pt x="12196" y="4537"/>
                </a:lnTo>
                <a:lnTo>
                  <a:pt x="11739" y="4043"/>
                </a:lnTo>
                <a:lnTo>
                  <a:pt x="12196" y="3398"/>
                </a:lnTo>
                <a:lnTo>
                  <a:pt x="12709" y="3189"/>
                </a:lnTo>
                <a:lnTo>
                  <a:pt x="13507" y="3455"/>
                </a:lnTo>
                <a:lnTo>
                  <a:pt x="15501" y="4157"/>
                </a:lnTo>
                <a:lnTo>
                  <a:pt x="17609" y="4973"/>
                </a:lnTo>
                <a:lnTo>
                  <a:pt x="19889" y="5942"/>
                </a:lnTo>
                <a:lnTo>
                  <a:pt x="19605" y="6416"/>
                </a:lnTo>
                <a:lnTo>
                  <a:pt x="19263" y="6967"/>
                </a:lnTo>
                <a:lnTo>
                  <a:pt x="18979" y="7612"/>
                </a:lnTo>
                <a:lnTo>
                  <a:pt x="19434" y="7062"/>
                </a:lnTo>
                <a:lnTo>
                  <a:pt x="19776" y="6530"/>
                </a:lnTo>
                <a:lnTo>
                  <a:pt x="20060" y="6036"/>
                </a:lnTo>
                <a:lnTo>
                  <a:pt x="22739" y="7232"/>
                </a:lnTo>
                <a:lnTo>
                  <a:pt x="25532" y="8637"/>
                </a:lnTo>
                <a:lnTo>
                  <a:pt x="28378" y="10365"/>
                </a:lnTo>
                <a:lnTo>
                  <a:pt x="31298" y="12149"/>
                </a:lnTo>
                <a:lnTo>
                  <a:pt x="33856" y="13972"/>
                </a:lnTo>
                <a:lnTo>
                  <a:pt x="36313" y="16079"/>
                </a:lnTo>
                <a:lnTo>
                  <a:pt x="36595" y="16345"/>
                </a:lnTo>
                <a:lnTo>
                  <a:pt x="37380" y="16990"/>
                </a:lnTo>
                <a:lnTo>
                  <a:pt x="37441" y="16668"/>
                </a:lnTo>
                <a:lnTo>
                  <a:pt x="37038" y="16345"/>
                </a:lnTo>
                <a:lnTo>
                  <a:pt x="36696" y="16022"/>
                </a:lnTo>
                <a:lnTo>
                  <a:pt x="37098" y="14940"/>
                </a:lnTo>
                <a:lnTo>
                  <a:pt x="37280" y="13877"/>
                </a:lnTo>
                <a:lnTo>
                  <a:pt x="37340" y="12890"/>
                </a:lnTo>
                <a:lnTo>
                  <a:pt x="37159" y="12244"/>
                </a:lnTo>
                <a:close/>
              </a:path>
            </a:pathLst>
          </a:custGeom>
          <a:solidFill>
            <a:srgbClr val="ACC5E3"/>
          </a:solidFill>
        </p:spPr>
        <p:txBody>
          <a:bodyPr wrap="square" lIns="0" tIns="0" rIns="0" bIns="0" rtlCol="0">
            <a:noAutofit/>
          </a:bodyPr>
          <a:lstStyle/>
          <a:p>
            <a:endParaRPr/>
          </a:p>
        </p:txBody>
      </p:sp>
      <p:sp>
        <p:nvSpPr>
          <p:cNvPr id="915" name="object 915"/>
          <p:cNvSpPr/>
          <p:nvPr/>
        </p:nvSpPr>
        <p:spPr>
          <a:xfrm>
            <a:off x="448840" y="696117"/>
            <a:ext cx="29578" cy="22292"/>
          </a:xfrm>
          <a:custGeom>
            <a:avLst/>
            <a:gdLst/>
            <a:ahLst/>
            <a:cxnLst/>
            <a:rect l="l" t="t" r="r" b="b"/>
            <a:pathLst>
              <a:path w="29578" h="22292">
                <a:moveTo>
                  <a:pt x="24282" y="18461"/>
                </a:moveTo>
                <a:lnTo>
                  <a:pt x="25409" y="17598"/>
                </a:lnTo>
                <a:lnTo>
                  <a:pt x="26396" y="16626"/>
                </a:lnTo>
                <a:lnTo>
                  <a:pt x="27303" y="15604"/>
                </a:lnTo>
                <a:lnTo>
                  <a:pt x="27987" y="16356"/>
                </a:lnTo>
                <a:lnTo>
                  <a:pt x="28732" y="17112"/>
                </a:lnTo>
                <a:lnTo>
                  <a:pt x="29417" y="17867"/>
                </a:lnTo>
                <a:lnTo>
                  <a:pt x="29578" y="17490"/>
                </a:lnTo>
                <a:lnTo>
                  <a:pt x="28894" y="16734"/>
                </a:lnTo>
                <a:lnTo>
                  <a:pt x="28209" y="16041"/>
                </a:lnTo>
                <a:lnTo>
                  <a:pt x="27524" y="15339"/>
                </a:lnTo>
                <a:lnTo>
                  <a:pt x="28330" y="14351"/>
                </a:lnTo>
                <a:lnTo>
                  <a:pt x="28954" y="13288"/>
                </a:lnTo>
                <a:lnTo>
                  <a:pt x="29357" y="12301"/>
                </a:lnTo>
                <a:lnTo>
                  <a:pt x="29075" y="12035"/>
                </a:lnTo>
                <a:lnTo>
                  <a:pt x="28672" y="13061"/>
                </a:lnTo>
                <a:lnTo>
                  <a:pt x="28048" y="14086"/>
                </a:lnTo>
                <a:lnTo>
                  <a:pt x="27242" y="15054"/>
                </a:lnTo>
                <a:lnTo>
                  <a:pt x="24906" y="12738"/>
                </a:lnTo>
                <a:lnTo>
                  <a:pt x="22509" y="10688"/>
                </a:lnTo>
                <a:lnTo>
                  <a:pt x="20060" y="8903"/>
                </a:lnTo>
                <a:lnTo>
                  <a:pt x="20630" y="8144"/>
                </a:lnTo>
                <a:lnTo>
                  <a:pt x="21140" y="7346"/>
                </a:lnTo>
                <a:lnTo>
                  <a:pt x="21482" y="6530"/>
                </a:lnTo>
                <a:lnTo>
                  <a:pt x="21140" y="6321"/>
                </a:lnTo>
                <a:lnTo>
                  <a:pt x="20797" y="7119"/>
                </a:lnTo>
                <a:lnTo>
                  <a:pt x="20346" y="7935"/>
                </a:lnTo>
                <a:lnTo>
                  <a:pt x="19720" y="8637"/>
                </a:lnTo>
                <a:lnTo>
                  <a:pt x="17041" y="6701"/>
                </a:lnTo>
                <a:lnTo>
                  <a:pt x="14305" y="5030"/>
                </a:lnTo>
                <a:lnTo>
                  <a:pt x="11741" y="3569"/>
                </a:lnTo>
                <a:lnTo>
                  <a:pt x="12025" y="2923"/>
                </a:lnTo>
                <a:lnTo>
                  <a:pt x="11570" y="3455"/>
                </a:lnTo>
                <a:lnTo>
                  <a:pt x="9745" y="2486"/>
                </a:lnTo>
                <a:lnTo>
                  <a:pt x="8035" y="1575"/>
                </a:lnTo>
                <a:lnTo>
                  <a:pt x="6382" y="816"/>
                </a:lnTo>
                <a:lnTo>
                  <a:pt x="5755" y="550"/>
                </a:lnTo>
                <a:lnTo>
                  <a:pt x="5129" y="265"/>
                </a:lnTo>
                <a:lnTo>
                  <a:pt x="4501" y="0"/>
                </a:lnTo>
                <a:lnTo>
                  <a:pt x="4958" y="493"/>
                </a:lnTo>
                <a:lnTo>
                  <a:pt x="5584" y="759"/>
                </a:lnTo>
                <a:lnTo>
                  <a:pt x="6269" y="1082"/>
                </a:lnTo>
                <a:lnTo>
                  <a:pt x="7864" y="1841"/>
                </a:lnTo>
                <a:lnTo>
                  <a:pt x="9574" y="2695"/>
                </a:lnTo>
                <a:lnTo>
                  <a:pt x="11340" y="3682"/>
                </a:lnTo>
                <a:lnTo>
                  <a:pt x="10657" y="4366"/>
                </a:lnTo>
                <a:lnTo>
                  <a:pt x="10031" y="4859"/>
                </a:lnTo>
                <a:lnTo>
                  <a:pt x="9630" y="5125"/>
                </a:lnTo>
                <a:lnTo>
                  <a:pt x="8490" y="4328"/>
                </a:lnTo>
                <a:lnTo>
                  <a:pt x="7350" y="3568"/>
                </a:lnTo>
                <a:lnTo>
                  <a:pt x="6269" y="2923"/>
                </a:lnTo>
                <a:lnTo>
                  <a:pt x="5242" y="2278"/>
                </a:lnTo>
                <a:lnTo>
                  <a:pt x="4273" y="1670"/>
                </a:lnTo>
                <a:lnTo>
                  <a:pt x="5014" y="2486"/>
                </a:lnTo>
                <a:lnTo>
                  <a:pt x="6041" y="3189"/>
                </a:lnTo>
                <a:lnTo>
                  <a:pt x="7123" y="3834"/>
                </a:lnTo>
                <a:lnTo>
                  <a:pt x="8206" y="4594"/>
                </a:lnTo>
                <a:lnTo>
                  <a:pt x="9290" y="5353"/>
                </a:lnTo>
                <a:lnTo>
                  <a:pt x="8661" y="5828"/>
                </a:lnTo>
                <a:lnTo>
                  <a:pt x="7979" y="6207"/>
                </a:lnTo>
                <a:lnTo>
                  <a:pt x="7238" y="6587"/>
                </a:lnTo>
                <a:lnTo>
                  <a:pt x="6839" y="6796"/>
                </a:lnTo>
                <a:lnTo>
                  <a:pt x="6041" y="7119"/>
                </a:lnTo>
                <a:lnTo>
                  <a:pt x="5185" y="7460"/>
                </a:lnTo>
                <a:lnTo>
                  <a:pt x="4331" y="7783"/>
                </a:lnTo>
                <a:lnTo>
                  <a:pt x="3818" y="7175"/>
                </a:lnTo>
                <a:lnTo>
                  <a:pt x="3590" y="6853"/>
                </a:lnTo>
                <a:lnTo>
                  <a:pt x="2336" y="5353"/>
                </a:lnTo>
                <a:lnTo>
                  <a:pt x="1139" y="4043"/>
                </a:lnTo>
                <a:lnTo>
                  <a:pt x="0" y="2866"/>
                </a:lnTo>
                <a:lnTo>
                  <a:pt x="741" y="4214"/>
                </a:lnTo>
                <a:lnTo>
                  <a:pt x="1937" y="5562"/>
                </a:lnTo>
                <a:lnTo>
                  <a:pt x="3248" y="7119"/>
                </a:lnTo>
                <a:lnTo>
                  <a:pt x="3647" y="7669"/>
                </a:lnTo>
                <a:lnTo>
                  <a:pt x="3874" y="7935"/>
                </a:lnTo>
                <a:lnTo>
                  <a:pt x="2962" y="8201"/>
                </a:lnTo>
                <a:lnTo>
                  <a:pt x="1993" y="8485"/>
                </a:lnTo>
                <a:lnTo>
                  <a:pt x="1196" y="9017"/>
                </a:lnTo>
                <a:lnTo>
                  <a:pt x="2221" y="8808"/>
                </a:lnTo>
                <a:lnTo>
                  <a:pt x="3192" y="8523"/>
                </a:lnTo>
                <a:lnTo>
                  <a:pt x="4102" y="8201"/>
                </a:lnTo>
                <a:lnTo>
                  <a:pt x="5755" y="10308"/>
                </a:lnTo>
                <a:lnTo>
                  <a:pt x="7465" y="12624"/>
                </a:lnTo>
                <a:lnTo>
                  <a:pt x="6210" y="10099"/>
                </a:lnTo>
                <a:lnTo>
                  <a:pt x="4559" y="8049"/>
                </a:lnTo>
                <a:lnTo>
                  <a:pt x="5471" y="7726"/>
                </a:lnTo>
                <a:lnTo>
                  <a:pt x="6269" y="7403"/>
                </a:lnTo>
                <a:lnTo>
                  <a:pt x="7066" y="7024"/>
                </a:lnTo>
                <a:lnTo>
                  <a:pt x="9119" y="8903"/>
                </a:lnTo>
                <a:lnTo>
                  <a:pt x="11227" y="11124"/>
                </a:lnTo>
                <a:lnTo>
                  <a:pt x="13392" y="13554"/>
                </a:lnTo>
                <a:lnTo>
                  <a:pt x="13791" y="13326"/>
                </a:lnTo>
                <a:lnTo>
                  <a:pt x="11682" y="10858"/>
                </a:lnTo>
                <a:lnTo>
                  <a:pt x="9517" y="8694"/>
                </a:lnTo>
                <a:lnTo>
                  <a:pt x="7465" y="6796"/>
                </a:lnTo>
                <a:lnTo>
                  <a:pt x="8206" y="6435"/>
                </a:lnTo>
                <a:lnTo>
                  <a:pt x="8947" y="5998"/>
                </a:lnTo>
                <a:lnTo>
                  <a:pt x="9574" y="5562"/>
                </a:lnTo>
                <a:lnTo>
                  <a:pt x="11910" y="7232"/>
                </a:lnTo>
                <a:lnTo>
                  <a:pt x="9860" y="5353"/>
                </a:lnTo>
                <a:lnTo>
                  <a:pt x="10430" y="4916"/>
                </a:lnTo>
                <a:lnTo>
                  <a:pt x="10828" y="4537"/>
                </a:lnTo>
                <a:lnTo>
                  <a:pt x="11227" y="4157"/>
                </a:lnTo>
                <a:lnTo>
                  <a:pt x="11570" y="3834"/>
                </a:lnTo>
                <a:lnTo>
                  <a:pt x="14133" y="5239"/>
                </a:lnTo>
                <a:lnTo>
                  <a:pt x="16812" y="6967"/>
                </a:lnTo>
                <a:lnTo>
                  <a:pt x="19490" y="8960"/>
                </a:lnTo>
                <a:lnTo>
                  <a:pt x="18864" y="9719"/>
                </a:lnTo>
                <a:lnTo>
                  <a:pt x="18179" y="10858"/>
                </a:lnTo>
                <a:lnTo>
                  <a:pt x="18864" y="10251"/>
                </a:lnTo>
                <a:lnTo>
                  <a:pt x="19434" y="9605"/>
                </a:lnTo>
                <a:lnTo>
                  <a:pt x="19833" y="9188"/>
                </a:lnTo>
                <a:lnTo>
                  <a:pt x="22288" y="11010"/>
                </a:lnTo>
                <a:lnTo>
                  <a:pt x="24684" y="13061"/>
                </a:lnTo>
                <a:lnTo>
                  <a:pt x="27021" y="15339"/>
                </a:lnTo>
                <a:lnTo>
                  <a:pt x="26155" y="16356"/>
                </a:lnTo>
                <a:lnTo>
                  <a:pt x="25127" y="17273"/>
                </a:lnTo>
                <a:lnTo>
                  <a:pt x="24000" y="18137"/>
                </a:lnTo>
                <a:lnTo>
                  <a:pt x="23939" y="18731"/>
                </a:lnTo>
                <a:lnTo>
                  <a:pt x="24845" y="19864"/>
                </a:lnTo>
                <a:lnTo>
                  <a:pt x="25752" y="21051"/>
                </a:lnTo>
                <a:lnTo>
                  <a:pt x="26678" y="22292"/>
                </a:lnTo>
                <a:lnTo>
                  <a:pt x="27021" y="21915"/>
                </a:lnTo>
                <a:lnTo>
                  <a:pt x="26094" y="20726"/>
                </a:lnTo>
                <a:lnTo>
                  <a:pt x="25188" y="19593"/>
                </a:lnTo>
                <a:lnTo>
                  <a:pt x="24282" y="18461"/>
                </a:lnTo>
                <a:close/>
              </a:path>
            </a:pathLst>
          </a:custGeom>
          <a:solidFill>
            <a:srgbClr val="ACC5E3"/>
          </a:solidFill>
        </p:spPr>
        <p:txBody>
          <a:bodyPr wrap="square" lIns="0" tIns="0" rIns="0" bIns="0" rtlCol="0">
            <a:noAutofit/>
          </a:bodyPr>
          <a:lstStyle/>
          <a:p>
            <a:endParaRPr/>
          </a:p>
        </p:txBody>
      </p:sp>
      <p:sp>
        <p:nvSpPr>
          <p:cNvPr id="916" name="object 916"/>
          <p:cNvSpPr/>
          <p:nvPr/>
        </p:nvSpPr>
        <p:spPr>
          <a:xfrm>
            <a:off x="468502" y="709558"/>
            <a:ext cx="4338" cy="4966"/>
          </a:xfrm>
          <a:custGeom>
            <a:avLst/>
            <a:gdLst/>
            <a:ahLst/>
            <a:cxnLst/>
            <a:rect l="l" t="t" r="r" b="b"/>
            <a:pathLst>
              <a:path w="4338" h="4966">
                <a:moveTo>
                  <a:pt x="2223" y="2259"/>
                </a:moveTo>
                <a:lnTo>
                  <a:pt x="0" y="0"/>
                </a:lnTo>
                <a:lnTo>
                  <a:pt x="1881" y="2543"/>
                </a:lnTo>
                <a:lnTo>
                  <a:pt x="3995" y="4966"/>
                </a:lnTo>
                <a:lnTo>
                  <a:pt x="4338" y="4696"/>
                </a:lnTo>
                <a:lnTo>
                  <a:pt x="2223" y="2259"/>
                </a:lnTo>
                <a:close/>
              </a:path>
            </a:pathLst>
          </a:custGeom>
          <a:solidFill>
            <a:srgbClr val="ACC5E3"/>
          </a:solidFill>
        </p:spPr>
        <p:txBody>
          <a:bodyPr wrap="square" lIns="0" tIns="0" rIns="0" bIns="0" rtlCol="0">
            <a:noAutofit/>
          </a:bodyPr>
          <a:lstStyle/>
          <a:p>
            <a:endParaRPr/>
          </a:p>
        </p:txBody>
      </p:sp>
      <p:sp>
        <p:nvSpPr>
          <p:cNvPr id="917" name="object 917"/>
          <p:cNvSpPr/>
          <p:nvPr/>
        </p:nvSpPr>
        <p:spPr>
          <a:xfrm>
            <a:off x="441543" y="692131"/>
            <a:ext cx="1369" cy="645"/>
          </a:xfrm>
          <a:custGeom>
            <a:avLst/>
            <a:gdLst/>
            <a:ahLst/>
            <a:cxnLst/>
            <a:rect l="l" t="t" r="r" b="b"/>
            <a:pathLst>
              <a:path w="1369" h="645">
                <a:moveTo>
                  <a:pt x="1254" y="436"/>
                </a:moveTo>
                <a:lnTo>
                  <a:pt x="0" y="0"/>
                </a:lnTo>
                <a:lnTo>
                  <a:pt x="1369" y="645"/>
                </a:lnTo>
                <a:lnTo>
                  <a:pt x="1254" y="436"/>
                </a:lnTo>
                <a:close/>
              </a:path>
            </a:pathLst>
          </a:custGeom>
          <a:solidFill>
            <a:srgbClr val="ACC5E3"/>
          </a:solidFill>
        </p:spPr>
        <p:txBody>
          <a:bodyPr wrap="square" lIns="0" tIns="0" rIns="0" bIns="0" rtlCol="0">
            <a:noAutofit/>
          </a:bodyPr>
          <a:lstStyle/>
          <a:p>
            <a:endParaRPr/>
          </a:p>
        </p:txBody>
      </p:sp>
      <p:sp>
        <p:nvSpPr>
          <p:cNvPr id="918" name="object 918"/>
          <p:cNvSpPr/>
          <p:nvPr/>
        </p:nvSpPr>
        <p:spPr>
          <a:xfrm>
            <a:off x="442113" y="692017"/>
            <a:ext cx="28773" cy="9549"/>
          </a:xfrm>
          <a:custGeom>
            <a:avLst/>
            <a:gdLst/>
            <a:ahLst/>
            <a:cxnLst/>
            <a:rect l="l" t="t" r="r" b="b"/>
            <a:pathLst>
              <a:path w="28773" h="9549">
                <a:moveTo>
                  <a:pt x="28108" y="5562"/>
                </a:moveTo>
                <a:lnTo>
                  <a:pt x="28209" y="5999"/>
                </a:lnTo>
                <a:lnTo>
                  <a:pt x="28330" y="6473"/>
                </a:lnTo>
                <a:lnTo>
                  <a:pt x="28450" y="7119"/>
                </a:lnTo>
                <a:lnTo>
                  <a:pt x="28450" y="7403"/>
                </a:lnTo>
                <a:lnTo>
                  <a:pt x="25591" y="5998"/>
                </a:lnTo>
                <a:lnTo>
                  <a:pt x="22797" y="4859"/>
                </a:lnTo>
                <a:lnTo>
                  <a:pt x="20119" y="3948"/>
                </a:lnTo>
                <a:lnTo>
                  <a:pt x="20119" y="3018"/>
                </a:lnTo>
                <a:lnTo>
                  <a:pt x="19948" y="2486"/>
                </a:lnTo>
                <a:lnTo>
                  <a:pt x="20062" y="3018"/>
                </a:lnTo>
                <a:lnTo>
                  <a:pt x="19948" y="3891"/>
                </a:lnTo>
                <a:lnTo>
                  <a:pt x="17213" y="2980"/>
                </a:lnTo>
                <a:lnTo>
                  <a:pt x="14591" y="2221"/>
                </a:lnTo>
                <a:lnTo>
                  <a:pt x="12198" y="1727"/>
                </a:lnTo>
                <a:lnTo>
                  <a:pt x="12198" y="1290"/>
                </a:lnTo>
                <a:lnTo>
                  <a:pt x="12140" y="1670"/>
                </a:lnTo>
                <a:lnTo>
                  <a:pt x="11513" y="1575"/>
                </a:lnTo>
                <a:lnTo>
                  <a:pt x="10887" y="1404"/>
                </a:lnTo>
                <a:lnTo>
                  <a:pt x="10317" y="1290"/>
                </a:lnTo>
                <a:lnTo>
                  <a:pt x="5300" y="322"/>
                </a:lnTo>
                <a:lnTo>
                  <a:pt x="1653" y="56"/>
                </a:lnTo>
                <a:lnTo>
                  <a:pt x="0" y="0"/>
                </a:lnTo>
                <a:lnTo>
                  <a:pt x="741" y="113"/>
                </a:lnTo>
                <a:lnTo>
                  <a:pt x="4674" y="379"/>
                </a:lnTo>
                <a:lnTo>
                  <a:pt x="10259" y="1518"/>
                </a:lnTo>
                <a:lnTo>
                  <a:pt x="10828" y="1613"/>
                </a:lnTo>
                <a:lnTo>
                  <a:pt x="11457" y="1784"/>
                </a:lnTo>
                <a:lnTo>
                  <a:pt x="12083" y="1955"/>
                </a:lnTo>
                <a:lnTo>
                  <a:pt x="14534" y="2486"/>
                </a:lnTo>
                <a:lnTo>
                  <a:pt x="17156" y="3189"/>
                </a:lnTo>
                <a:lnTo>
                  <a:pt x="19948" y="4157"/>
                </a:lnTo>
                <a:lnTo>
                  <a:pt x="20006" y="4859"/>
                </a:lnTo>
                <a:lnTo>
                  <a:pt x="20062" y="4480"/>
                </a:lnTo>
                <a:lnTo>
                  <a:pt x="22797" y="5125"/>
                </a:lnTo>
                <a:lnTo>
                  <a:pt x="25591" y="6321"/>
                </a:lnTo>
                <a:lnTo>
                  <a:pt x="28450" y="7726"/>
                </a:lnTo>
                <a:lnTo>
                  <a:pt x="28551" y="9549"/>
                </a:lnTo>
                <a:lnTo>
                  <a:pt x="28732" y="8751"/>
                </a:lnTo>
                <a:lnTo>
                  <a:pt x="28773" y="7935"/>
                </a:lnTo>
                <a:lnTo>
                  <a:pt x="28732" y="6796"/>
                </a:lnTo>
                <a:lnTo>
                  <a:pt x="28672" y="6416"/>
                </a:lnTo>
                <a:lnTo>
                  <a:pt x="28491" y="5733"/>
                </a:lnTo>
                <a:lnTo>
                  <a:pt x="28209" y="5353"/>
                </a:lnTo>
                <a:lnTo>
                  <a:pt x="27927" y="5125"/>
                </a:lnTo>
                <a:lnTo>
                  <a:pt x="28108" y="5562"/>
                </a:lnTo>
                <a:close/>
              </a:path>
            </a:pathLst>
          </a:custGeom>
          <a:solidFill>
            <a:srgbClr val="ACC5E3"/>
          </a:solidFill>
        </p:spPr>
        <p:txBody>
          <a:bodyPr wrap="square" lIns="0" tIns="0" rIns="0" bIns="0" rtlCol="0">
            <a:noAutofit/>
          </a:bodyPr>
          <a:lstStyle/>
          <a:p>
            <a:endParaRPr/>
          </a:p>
        </p:txBody>
      </p:sp>
      <p:sp>
        <p:nvSpPr>
          <p:cNvPr id="919" name="object 919"/>
          <p:cNvSpPr/>
          <p:nvPr/>
        </p:nvSpPr>
        <p:spPr>
          <a:xfrm>
            <a:off x="420854" y="688885"/>
            <a:ext cx="51985" cy="42262"/>
          </a:xfrm>
          <a:custGeom>
            <a:avLst/>
            <a:gdLst/>
            <a:ahLst/>
            <a:cxnLst/>
            <a:rect l="l" t="t" r="r" b="b"/>
            <a:pathLst>
              <a:path w="51985" h="42262">
                <a:moveTo>
                  <a:pt x="49992" y="31523"/>
                </a:moveTo>
                <a:lnTo>
                  <a:pt x="48964" y="29956"/>
                </a:lnTo>
                <a:lnTo>
                  <a:pt x="47990" y="28500"/>
                </a:lnTo>
                <a:lnTo>
                  <a:pt x="49408" y="27745"/>
                </a:lnTo>
                <a:lnTo>
                  <a:pt x="50717" y="26881"/>
                </a:lnTo>
                <a:lnTo>
                  <a:pt x="51925" y="25964"/>
                </a:lnTo>
                <a:lnTo>
                  <a:pt x="51985" y="25370"/>
                </a:lnTo>
                <a:lnTo>
                  <a:pt x="51643" y="25639"/>
                </a:lnTo>
                <a:lnTo>
                  <a:pt x="50435" y="26556"/>
                </a:lnTo>
                <a:lnTo>
                  <a:pt x="49126" y="27367"/>
                </a:lnTo>
                <a:lnTo>
                  <a:pt x="47706" y="28122"/>
                </a:lnTo>
                <a:lnTo>
                  <a:pt x="45881" y="25478"/>
                </a:lnTo>
                <a:lnTo>
                  <a:pt x="44000" y="23046"/>
                </a:lnTo>
                <a:lnTo>
                  <a:pt x="42063" y="20844"/>
                </a:lnTo>
                <a:lnTo>
                  <a:pt x="43146" y="20237"/>
                </a:lnTo>
                <a:lnTo>
                  <a:pt x="44171" y="19648"/>
                </a:lnTo>
                <a:lnTo>
                  <a:pt x="45140" y="18946"/>
                </a:lnTo>
                <a:lnTo>
                  <a:pt x="47305" y="20939"/>
                </a:lnTo>
                <a:lnTo>
                  <a:pt x="49528" y="23217"/>
                </a:lnTo>
                <a:lnTo>
                  <a:pt x="47647" y="20673"/>
                </a:lnTo>
                <a:lnTo>
                  <a:pt x="45426" y="18680"/>
                </a:lnTo>
                <a:lnTo>
                  <a:pt x="46165" y="18091"/>
                </a:lnTo>
                <a:lnTo>
                  <a:pt x="46850" y="16952"/>
                </a:lnTo>
                <a:lnTo>
                  <a:pt x="46052" y="17712"/>
                </a:lnTo>
                <a:lnTo>
                  <a:pt x="45140" y="18414"/>
                </a:lnTo>
                <a:lnTo>
                  <a:pt x="42689" y="16193"/>
                </a:lnTo>
                <a:lnTo>
                  <a:pt x="40182" y="14257"/>
                </a:lnTo>
                <a:lnTo>
                  <a:pt x="37845" y="12586"/>
                </a:lnTo>
                <a:lnTo>
                  <a:pt x="39896" y="14465"/>
                </a:lnTo>
                <a:lnTo>
                  <a:pt x="42347" y="16421"/>
                </a:lnTo>
                <a:lnTo>
                  <a:pt x="44798" y="18680"/>
                </a:lnTo>
                <a:lnTo>
                  <a:pt x="43885" y="19382"/>
                </a:lnTo>
                <a:lnTo>
                  <a:pt x="42860" y="19971"/>
                </a:lnTo>
                <a:lnTo>
                  <a:pt x="41777" y="20559"/>
                </a:lnTo>
                <a:lnTo>
                  <a:pt x="41606" y="21053"/>
                </a:lnTo>
                <a:lnTo>
                  <a:pt x="43545" y="23274"/>
                </a:lnTo>
                <a:lnTo>
                  <a:pt x="45426" y="25748"/>
                </a:lnTo>
                <a:lnTo>
                  <a:pt x="47249" y="28337"/>
                </a:lnTo>
                <a:lnTo>
                  <a:pt x="45766" y="29093"/>
                </a:lnTo>
                <a:lnTo>
                  <a:pt x="44228" y="29795"/>
                </a:lnTo>
                <a:lnTo>
                  <a:pt x="42576" y="30389"/>
                </a:lnTo>
                <a:lnTo>
                  <a:pt x="41094" y="27581"/>
                </a:lnTo>
                <a:lnTo>
                  <a:pt x="40524" y="27798"/>
                </a:lnTo>
                <a:lnTo>
                  <a:pt x="42006" y="30604"/>
                </a:lnTo>
                <a:lnTo>
                  <a:pt x="40296" y="31145"/>
                </a:lnTo>
                <a:lnTo>
                  <a:pt x="38528" y="31684"/>
                </a:lnTo>
                <a:lnTo>
                  <a:pt x="36706" y="32115"/>
                </a:lnTo>
                <a:lnTo>
                  <a:pt x="36136" y="32278"/>
                </a:lnTo>
                <a:lnTo>
                  <a:pt x="34255" y="32656"/>
                </a:lnTo>
                <a:lnTo>
                  <a:pt x="32317" y="33034"/>
                </a:lnTo>
                <a:lnTo>
                  <a:pt x="30321" y="33303"/>
                </a:lnTo>
                <a:lnTo>
                  <a:pt x="29637" y="30389"/>
                </a:lnTo>
                <a:lnTo>
                  <a:pt x="28954" y="27581"/>
                </a:lnTo>
                <a:lnTo>
                  <a:pt x="28213" y="24992"/>
                </a:lnTo>
                <a:lnTo>
                  <a:pt x="28328" y="27690"/>
                </a:lnTo>
                <a:lnTo>
                  <a:pt x="29010" y="30442"/>
                </a:lnTo>
                <a:lnTo>
                  <a:pt x="29637" y="33411"/>
                </a:lnTo>
                <a:lnTo>
                  <a:pt x="27643" y="33626"/>
                </a:lnTo>
                <a:lnTo>
                  <a:pt x="25534" y="33789"/>
                </a:lnTo>
                <a:lnTo>
                  <a:pt x="23482" y="33895"/>
                </a:lnTo>
                <a:lnTo>
                  <a:pt x="23254" y="30928"/>
                </a:lnTo>
                <a:lnTo>
                  <a:pt x="23027" y="28122"/>
                </a:lnTo>
                <a:lnTo>
                  <a:pt x="22797" y="25478"/>
                </a:lnTo>
                <a:lnTo>
                  <a:pt x="24451" y="25370"/>
                </a:lnTo>
                <a:lnTo>
                  <a:pt x="26048" y="25262"/>
                </a:lnTo>
                <a:lnTo>
                  <a:pt x="27586" y="25045"/>
                </a:lnTo>
                <a:lnTo>
                  <a:pt x="28098" y="24561"/>
                </a:lnTo>
                <a:lnTo>
                  <a:pt x="27300" y="21755"/>
                </a:lnTo>
                <a:lnTo>
                  <a:pt x="26503" y="19211"/>
                </a:lnTo>
                <a:lnTo>
                  <a:pt x="25762" y="16895"/>
                </a:lnTo>
                <a:lnTo>
                  <a:pt x="25989" y="19268"/>
                </a:lnTo>
                <a:lnTo>
                  <a:pt x="26731" y="21869"/>
                </a:lnTo>
                <a:lnTo>
                  <a:pt x="27472" y="24614"/>
                </a:lnTo>
                <a:lnTo>
                  <a:pt x="25933" y="24831"/>
                </a:lnTo>
                <a:lnTo>
                  <a:pt x="24394" y="24939"/>
                </a:lnTo>
                <a:lnTo>
                  <a:pt x="22797" y="24992"/>
                </a:lnTo>
                <a:lnTo>
                  <a:pt x="22513" y="22192"/>
                </a:lnTo>
                <a:lnTo>
                  <a:pt x="22286" y="19534"/>
                </a:lnTo>
                <a:lnTo>
                  <a:pt x="22058" y="17218"/>
                </a:lnTo>
                <a:lnTo>
                  <a:pt x="23140" y="17161"/>
                </a:lnTo>
                <a:lnTo>
                  <a:pt x="24223" y="17066"/>
                </a:lnTo>
                <a:lnTo>
                  <a:pt x="25248" y="16952"/>
                </a:lnTo>
                <a:lnTo>
                  <a:pt x="25647" y="16516"/>
                </a:lnTo>
                <a:lnTo>
                  <a:pt x="24964" y="14522"/>
                </a:lnTo>
                <a:lnTo>
                  <a:pt x="24338" y="12681"/>
                </a:lnTo>
                <a:lnTo>
                  <a:pt x="23768" y="11067"/>
                </a:lnTo>
                <a:lnTo>
                  <a:pt x="23881" y="12738"/>
                </a:lnTo>
                <a:lnTo>
                  <a:pt x="24507" y="14579"/>
                </a:lnTo>
                <a:lnTo>
                  <a:pt x="25136" y="16573"/>
                </a:lnTo>
                <a:lnTo>
                  <a:pt x="24108" y="16686"/>
                </a:lnTo>
                <a:lnTo>
                  <a:pt x="23083" y="16781"/>
                </a:lnTo>
                <a:lnTo>
                  <a:pt x="22058" y="16838"/>
                </a:lnTo>
                <a:lnTo>
                  <a:pt x="21829" y="14788"/>
                </a:lnTo>
                <a:lnTo>
                  <a:pt x="21601" y="12909"/>
                </a:lnTo>
                <a:lnTo>
                  <a:pt x="21430" y="11276"/>
                </a:lnTo>
                <a:lnTo>
                  <a:pt x="22115" y="11276"/>
                </a:lnTo>
                <a:lnTo>
                  <a:pt x="21430" y="11010"/>
                </a:lnTo>
                <a:lnTo>
                  <a:pt x="20918" y="6758"/>
                </a:lnTo>
                <a:lnTo>
                  <a:pt x="20518" y="4005"/>
                </a:lnTo>
                <a:lnTo>
                  <a:pt x="20632" y="6853"/>
                </a:lnTo>
                <a:lnTo>
                  <a:pt x="20975" y="11010"/>
                </a:lnTo>
                <a:lnTo>
                  <a:pt x="19321" y="11010"/>
                </a:lnTo>
                <a:lnTo>
                  <a:pt x="19891" y="6796"/>
                </a:lnTo>
                <a:lnTo>
                  <a:pt x="20234" y="4100"/>
                </a:lnTo>
                <a:lnTo>
                  <a:pt x="20290" y="3360"/>
                </a:lnTo>
                <a:lnTo>
                  <a:pt x="20348" y="4157"/>
                </a:lnTo>
                <a:lnTo>
                  <a:pt x="20348" y="2600"/>
                </a:lnTo>
                <a:lnTo>
                  <a:pt x="20290" y="2980"/>
                </a:lnTo>
                <a:lnTo>
                  <a:pt x="20290" y="2600"/>
                </a:lnTo>
                <a:lnTo>
                  <a:pt x="20177" y="1404"/>
                </a:lnTo>
                <a:lnTo>
                  <a:pt x="19778" y="0"/>
                </a:lnTo>
                <a:lnTo>
                  <a:pt x="19549" y="56"/>
                </a:lnTo>
                <a:lnTo>
                  <a:pt x="19891" y="1309"/>
                </a:lnTo>
                <a:lnTo>
                  <a:pt x="20119" y="2373"/>
                </a:lnTo>
                <a:lnTo>
                  <a:pt x="20234" y="2866"/>
                </a:lnTo>
                <a:lnTo>
                  <a:pt x="20062" y="2373"/>
                </a:lnTo>
                <a:lnTo>
                  <a:pt x="19549" y="1252"/>
                </a:lnTo>
                <a:lnTo>
                  <a:pt x="18588" y="132"/>
                </a:lnTo>
                <a:lnTo>
                  <a:pt x="18238" y="56"/>
                </a:lnTo>
                <a:lnTo>
                  <a:pt x="19378" y="1347"/>
                </a:lnTo>
                <a:lnTo>
                  <a:pt x="20006" y="2657"/>
                </a:lnTo>
                <a:lnTo>
                  <a:pt x="20234" y="3037"/>
                </a:lnTo>
                <a:lnTo>
                  <a:pt x="19891" y="2657"/>
                </a:lnTo>
                <a:lnTo>
                  <a:pt x="18695" y="1347"/>
                </a:lnTo>
                <a:lnTo>
                  <a:pt x="17071" y="300"/>
                </a:lnTo>
                <a:lnTo>
                  <a:pt x="16870" y="170"/>
                </a:lnTo>
                <a:lnTo>
                  <a:pt x="16472" y="170"/>
                </a:lnTo>
                <a:lnTo>
                  <a:pt x="16735" y="337"/>
                </a:lnTo>
                <a:lnTo>
                  <a:pt x="18181" y="1252"/>
                </a:lnTo>
                <a:lnTo>
                  <a:pt x="19378" y="2373"/>
                </a:lnTo>
                <a:lnTo>
                  <a:pt x="19948" y="2866"/>
                </a:lnTo>
                <a:lnTo>
                  <a:pt x="19208" y="2373"/>
                </a:lnTo>
                <a:lnTo>
                  <a:pt x="17384" y="1252"/>
                </a:lnTo>
                <a:lnTo>
                  <a:pt x="15300" y="497"/>
                </a:lnTo>
                <a:lnTo>
                  <a:pt x="14818" y="322"/>
                </a:lnTo>
                <a:lnTo>
                  <a:pt x="14307" y="379"/>
                </a:lnTo>
                <a:lnTo>
                  <a:pt x="14796" y="553"/>
                </a:lnTo>
                <a:lnTo>
                  <a:pt x="16929" y="1309"/>
                </a:lnTo>
                <a:lnTo>
                  <a:pt x="18922" y="2372"/>
                </a:lnTo>
                <a:lnTo>
                  <a:pt x="19835" y="2866"/>
                </a:lnTo>
                <a:lnTo>
                  <a:pt x="18695" y="2372"/>
                </a:lnTo>
                <a:lnTo>
                  <a:pt x="15789" y="1347"/>
                </a:lnTo>
                <a:lnTo>
                  <a:pt x="12557" y="801"/>
                </a:lnTo>
                <a:lnTo>
                  <a:pt x="11968" y="702"/>
                </a:lnTo>
                <a:lnTo>
                  <a:pt x="11513" y="759"/>
                </a:lnTo>
                <a:lnTo>
                  <a:pt x="11286" y="816"/>
                </a:lnTo>
                <a:lnTo>
                  <a:pt x="11776" y="888"/>
                </a:lnTo>
                <a:lnTo>
                  <a:pt x="15674" y="1461"/>
                </a:lnTo>
                <a:lnTo>
                  <a:pt x="18979" y="2657"/>
                </a:lnTo>
                <a:lnTo>
                  <a:pt x="20006" y="3037"/>
                </a:lnTo>
                <a:lnTo>
                  <a:pt x="18808" y="2657"/>
                </a:lnTo>
                <a:lnTo>
                  <a:pt x="14705" y="1518"/>
                </a:lnTo>
                <a:lnTo>
                  <a:pt x="9233" y="1309"/>
                </a:lnTo>
                <a:lnTo>
                  <a:pt x="15104" y="1727"/>
                </a:lnTo>
                <a:lnTo>
                  <a:pt x="19607" y="2980"/>
                </a:lnTo>
                <a:lnTo>
                  <a:pt x="20234" y="3132"/>
                </a:lnTo>
                <a:lnTo>
                  <a:pt x="20119" y="3360"/>
                </a:lnTo>
                <a:lnTo>
                  <a:pt x="20062" y="3891"/>
                </a:lnTo>
                <a:lnTo>
                  <a:pt x="19549" y="6644"/>
                </a:lnTo>
                <a:lnTo>
                  <a:pt x="18866" y="10953"/>
                </a:lnTo>
                <a:lnTo>
                  <a:pt x="18238" y="10953"/>
                </a:lnTo>
                <a:lnTo>
                  <a:pt x="17611" y="10915"/>
                </a:lnTo>
                <a:lnTo>
                  <a:pt x="16985" y="10801"/>
                </a:lnTo>
                <a:lnTo>
                  <a:pt x="18695" y="6644"/>
                </a:lnTo>
                <a:lnTo>
                  <a:pt x="19948" y="4005"/>
                </a:lnTo>
                <a:lnTo>
                  <a:pt x="19492" y="4480"/>
                </a:lnTo>
                <a:lnTo>
                  <a:pt x="18181" y="6967"/>
                </a:lnTo>
                <a:lnTo>
                  <a:pt x="16586" y="10744"/>
                </a:lnTo>
                <a:lnTo>
                  <a:pt x="16016" y="10687"/>
                </a:lnTo>
                <a:lnTo>
                  <a:pt x="15503" y="10574"/>
                </a:lnTo>
                <a:lnTo>
                  <a:pt x="14933" y="10479"/>
                </a:lnTo>
                <a:lnTo>
                  <a:pt x="17440" y="6796"/>
                </a:lnTo>
                <a:lnTo>
                  <a:pt x="19321" y="4423"/>
                </a:lnTo>
                <a:lnTo>
                  <a:pt x="19436" y="4005"/>
                </a:lnTo>
                <a:lnTo>
                  <a:pt x="17327" y="6435"/>
                </a:lnTo>
                <a:lnTo>
                  <a:pt x="14591" y="10365"/>
                </a:lnTo>
                <a:lnTo>
                  <a:pt x="14021" y="10251"/>
                </a:lnTo>
                <a:lnTo>
                  <a:pt x="13451" y="10099"/>
                </a:lnTo>
                <a:lnTo>
                  <a:pt x="12881" y="9890"/>
                </a:lnTo>
                <a:lnTo>
                  <a:pt x="16586" y="6150"/>
                </a:lnTo>
                <a:lnTo>
                  <a:pt x="19321" y="4005"/>
                </a:lnTo>
                <a:lnTo>
                  <a:pt x="19891" y="3398"/>
                </a:lnTo>
                <a:lnTo>
                  <a:pt x="18922" y="4062"/>
                </a:lnTo>
                <a:lnTo>
                  <a:pt x="16129" y="6150"/>
                </a:lnTo>
                <a:lnTo>
                  <a:pt x="12538" y="9776"/>
                </a:lnTo>
                <a:lnTo>
                  <a:pt x="12027" y="9605"/>
                </a:lnTo>
                <a:lnTo>
                  <a:pt x="11570" y="9397"/>
                </a:lnTo>
                <a:lnTo>
                  <a:pt x="11114" y="9188"/>
                </a:lnTo>
                <a:lnTo>
                  <a:pt x="10828" y="9017"/>
                </a:lnTo>
                <a:lnTo>
                  <a:pt x="10373" y="8808"/>
                </a:lnTo>
                <a:lnTo>
                  <a:pt x="9632" y="8314"/>
                </a:lnTo>
                <a:lnTo>
                  <a:pt x="14762" y="5353"/>
                </a:lnTo>
                <a:lnTo>
                  <a:pt x="14591" y="5125"/>
                </a:lnTo>
                <a:lnTo>
                  <a:pt x="9290" y="8106"/>
                </a:lnTo>
                <a:lnTo>
                  <a:pt x="9348" y="8371"/>
                </a:lnTo>
                <a:lnTo>
                  <a:pt x="9860" y="8751"/>
                </a:lnTo>
                <a:lnTo>
                  <a:pt x="10601" y="9188"/>
                </a:lnTo>
                <a:lnTo>
                  <a:pt x="9461" y="10042"/>
                </a:lnTo>
                <a:lnTo>
                  <a:pt x="8208" y="11010"/>
                </a:lnTo>
                <a:lnTo>
                  <a:pt x="6954" y="12035"/>
                </a:lnTo>
                <a:lnTo>
                  <a:pt x="6327" y="12586"/>
                </a:lnTo>
                <a:lnTo>
                  <a:pt x="5699" y="13117"/>
                </a:lnTo>
                <a:lnTo>
                  <a:pt x="5471" y="13877"/>
                </a:lnTo>
                <a:lnTo>
                  <a:pt x="6041" y="13326"/>
                </a:lnTo>
                <a:lnTo>
                  <a:pt x="6611" y="12795"/>
                </a:lnTo>
                <a:lnTo>
                  <a:pt x="7181" y="12358"/>
                </a:lnTo>
                <a:lnTo>
                  <a:pt x="8492" y="11238"/>
                </a:lnTo>
                <a:lnTo>
                  <a:pt x="9747" y="10251"/>
                </a:lnTo>
                <a:lnTo>
                  <a:pt x="10943" y="9340"/>
                </a:lnTo>
                <a:lnTo>
                  <a:pt x="11342" y="9548"/>
                </a:lnTo>
                <a:lnTo>
                  <a:pt x="11799" y="9776"/>
                </a:lnTo>
                <a:lnTo>
                  <a:pt x="12311" y="9985"/>
                </a:lnTo>
                <a:lnTo>
                  <a:pt x="11114" y="11124"/>
                </a:lnTo>
                <a:lnTo>
                  <a:pt x="9860" y="12472"/>
                </a:lnTo>
                <a:lnTo>
                  <a:pt x="8663" y="14465"/>
                </a:lnTo>
                <a:lnTo>
                  <a:pt x="8891" y="14200"/>
                </a:lnTo>
                <a:lnTo>
                  <a:pt x="10259" y="12681"/>
                </a:lnTo>
                <a:lnTo>
                  <a:pt x="11513" y="11333"/>
                </a:lnTo>
                <a:lnTo>
                  <a:pt x="12709" y="10099"/>
                </a:lnTo>
                <a:lnTo>
                  <a:pt x="13223" y="10308"/>
                </a:lnTo>
                <a:lnTo>
                  <a:pt x="13793" y="10479"/>
                </a:lnTo>
                <a:lnTo>
                  <a:pt x="14419" y="10631"/>
                </a:lnTo>
                <a:lnTo>
                  <a:pt x="13394" y="12092"/>
                </a:lnTo>
                <a:lnTo>
                  <a:pt x="12254" y="13763"/>
                </a:lnTo>
                <a:lnTo>
                  <a:pt x="11513" y="15927"/>
                </a:lnTo>
                <a:lnTo>
                  <a:pt x="12653" y="13991"/>
                </a:lnTo>
                <a:lnTo>
                  <a:pt x="13793" y="12263"/>
                </a:lnTo>
                <a:lnTo>
                  <a:pt x="14762" y="10687"/>
                </a:lnTo>
                <a:lnTo>
                  <a:pt x="15332" y="10858"/>
                </a:lnTo>
                <a:lnTo>
                  <a:pt x="15902" y="10953"/>
                </a:lnTo>
                <a:lnTo>
                  <a:pt x="16472" y="11010"/>
                </a:lnTo>
                <a:lnTo>
                  <a:pt x="15789" y="12643"/>
                </a:lnTo>
                <a:lnTo>
                  <a:pt x="15104" y="14408"/>
                </a:lnTo>
                <a:lnTo>
                  <a:pt x="15559" y="14522"/>
                </a:lnTo>
                <a:lnTo>
                  <a:pt x="16244" y="12681"/>
                </a:lnTo>
                <a:lnTo>
                  <a:pt x="16870" y="11067"/>
                </a:lnTo>
                <a:lnTo>
                  <a:pt x="17499" y="11181"/>
                </a:lnTo>
                <a:lnTo>
                  <a:pt x="18181" y="11238"/>
                </a:lnTo>
                <a:lnTo>
                  <a:pt x="18866" y="11276"/>
                </a:lnTo>
                <a:lnTo>
                  <a:pt x="19094" y="12966"/>
                </a:lnTo>
                <a:lnTo>
                  <a:pt x="19265" y="11276"/>
                </a:lnTo>
                <a:lnTo>
                  <a:pt x="19720" y="11333"/>
                </a:lnTo>
                <a:lnTo>
                  <a:pt x="20518" y="11333"/>
                </a:lnTo>
                <a:lnTo>
                  <a:pt x="20975" y="11276"/>
                </a:lnTo>
                <a:lnTo>
                  <a:pt x="21146" y="12966"/>
                </a:lnTo>
                <a:lnTo>
                  <a:pt x="21317" y="14788"/>
                </a:lnTo>
                <a:lnTo>
                  <a:pt x="21488" y="16838"/>
                </a:lnTo>
                <a:lnTo>
                  <a:pt x="21716" y="19591"/>
                </a:lnTo>
                <a:lnTo>
                  <a:pt x="21887" y="22192"/>
                </a:lnTo>
                <a:lnTo>
                  <a:pt x="22115" y="25045"/>
                </a:lnTo>
                <a:lnTo>
                  <a:pt x="18524" y="25045"/>
                </a:lnTo>
                <a:lnTo>
                  <a:pt x="18238" y="25478"/>
                </a:lnTo>
                <a:lnTo>
                  <a:pt x="18524" y="25478"/>
                </a:lnTo>
                <a:lnTo>
                  <a:pt x="19720" y="25531"/>
                </a:lnTo>
                <a:lnTo>
                  <a:pt x="20918" y="25531"/>
                </a:lnTo>
                <a:lnTo>
                  <a:pt x="22115" y="25478"/>
                </a:lnTo>
                <a:lnTo>
                  <a:pt x="22342" y="28122"/>
                </a:lnTo>
                <a:lnTo>
                  <a:pt x="22513" y="30928"/>
                </a:lnTo>
                <a:lnTo>
                  <a:pt x="22685" y="33895"/>
                </a:lnTo>
                <a:lnTo>
                  <a:pt x="21146" y="33951"/>
                </a:lnTo>
                <a:lnTo>
                  <a:pt x="17897" y="33951"/>
                </a:lnTo>
                <a:lnTo>
                  <a:pt x="17098" y="33895"/>
                </a:lnTo>
                <a:lnTo>
                  <a:pt x="16758" y="33895"/>
                </a:lnTo>
                <a:lnTo>
                  <a:pt x="17041" y="30928"/>
                </a:lnTo>
                <a:lnTo>
                  <a:pt x="17327" y="28067"/>
                </a:lnTo>
                <a:lnTo>
                  <a:pt x="17611" y="25423"/>
                </a:lnTo>
                <a:lnTo>
                  <a:pt x="17668" y="19534"/>
                </a:lnTo>
                <a:lnTo>
                  <a:pt x="17327" y="22135"/>
                </a:lnTo>
                <a:lnTo>
                  <a:pt x="16985" y="24992"/>
                </a:lnTo>
                <a:lnTo>
                  <a:pt x="15388" y="24884"/>
                </a:lnTo>
                <a:lnTo>
                  <a:pt x="13737" y="24722"/>
                </a:lnTo>
                <a:lnTo>
                  <a:pt x="12198" y="24506"/>
                </a:lnTo>
                <a:lnTo>
                  <a:pt x="13052" y="21755"/>
                </a:lnTo>
                <a:lnTo>
                  <a:pt x="13908" y="19154"/>
                </a:lnTo>
                <a:lnTo>
                  <a:pt x="14705" y="16838"/>
                </a:lnTo>
                <a:lnTo>
                  <a:pt x="14192" y="16781"/>
                </a:lnTo>
                <a:lnTo>
                  <a:pt x="13338" y="19116"/>
                </a:lnTo>
                <a:lnTo>
                  <a:pt x="12482" y="21641"/>
                </a:lnTo>
                <a:lnTo>
                  <a:pt x="11570" y="24398"/>
                </a:lnTo>
                <a:lnTo>
                  <a:pt x="10089" y="24183"/>
                </a:lnTo>
                <a:lnTo>
                  <a:pt x="8663" y="23912"/>
                </a:lnTo>
                <a:lnTo>
                  <a:pt x="7240" y="23589"/>
                </a:lnTo>
                <a:lnTo>
                  <a:pt x="8094" y="20787"/>
                </a:lnTo>
                <a:lnTo>
                  <a:pt x="6726" y="23426"/>
                </a:lnTo>
                <a:lnTo>
                  <a:pt x="6498" y="23859"/>
                </a:lnTo>
                <a:lnTo>
                  <a:pt x="5244" y="26342"/>
                </a:lnTo>
                <a:lnTo>
                  <a:pt x="3989" y="28986"/>
                </a:lnTo>
                <a:lnTo>
                  <a:pt x="2793" y="31845"/>
                </a:lnTo>
                <a:lnTo>
                  <a:pt x="2565" y="32331"/>
                </a:lnTo>
                <a:lnTo>
                  <a:pt x="1709" y="34490"/>
                </a:lnTo>
                <a:lnTo>
                  <a:pt x="799" y="36756"/>
                </a:lnTo>
                <a:lnTo>
                  <a:pt x="0" y="39076"/>
                </a:lnTo>
                <a:lnTo>
                  <a:pt x="628" y="39293"/>
                </a:lnTo>
                <a:lnTo>
                  <a:pt x="1425" y="36918"/>
                </a:lnTo>
                <a:lnTo>
                  <a:pt x="2279" y="34651"/>
                </a:lnTo>
                <a:lnTo>
                  <a:pt x="3192" y="32439"/>
                </a:lnTo>
                <a:lnTo>
                  <a:pt x="5073" y="32925"/>
                </a:lnTo>
                <a:lnTo>
                  <a:pt x="7010" y="33303"/>
                </a:lnTo>
                <a:lnTo>
                  <a:pt x="9006" y="33626"/>
                </a:lnTo>
                <a:lnTo>
                  <a:pt x="9119" y="33140"/>
                </a:lnTo>
                <a:lnTo>
                  <a:pt x="7125" y="32817"/>
                </a:lnTo>
                <a:lnTo>
                  <a:pt x="5244" y="32439"/>
                </a:lnTo>
                <a:lnTo>
                  <a:pt x="3363" y="31953"/>
                </a:lnTo>
                <a:lnTo>
                  <a:pt x="4559" y="29148"/>
                </a:lnTo>
                <a:lnTo>
                  <a:pt x="5814" y="26448"/>
                </a:lnTo>
                <a:lnTo>
                  <a:pt x="7068" y="23967"/>
                </a:lnTo>
                <a:lnTo>
                  <a:pt x="8492" y="24345"/>
                </a:lnTo>
                <a:lnTo>
                  <a:pt x="9975" y="24614"/>
                </a:lnTo>
                <a:lnTo>
                  <a:pt x="11457" y="24884"/>
                </a:lnTo>
                <a:lnTo>
                  <a:pt x="10659" y="27420"/>
                </a:lnTo>
                <a:lnTo>
                  <a:pt x="9860" y="30226"/>
                </a:lnTo>
                <a:lnTo>
                  <a:pt x="9747" y="33195"/>
                </a:lnTo>
                <a:lnTo>
                  <a:pt x="10488" y="30281"/>
                </a:lnTo>
                <a:lnTo>
                  <a:pt x="11286" y="27528"/>
                </a:lnTo>
                <a:lnTo>
                  <a:pt x="12083" y="24939"/>
                </a:lnTo>
                <a:lnTo>
                  <a:pt x="13678" y="25153"/>
                </a:lnTo>
                <a:lnTo>
                  <a:pt x="15275" y="25317"/>
                </a:lnTo>
                <a:lnTo>
                  <a:pt x="16929" y="25423"/>
                </a:lnTo>
                <a:lnTo>
                  <a:pt x="16586" y="28067"/>
                </a:lnTo>
                <a:lnTo>
                  <a:pt x="16300" y="30875"/>
                </a:lnTo>
                <a:lnTo>
                  <a:pt x="16016" y="33842"/>
                </a:lnTo>
                <a:lnTo>
                  <a:pt x="15958" y="34381"/>
                </a:lnTo>
                <a:lnTo>
                  <a:pt x="15674" y="36865"/>
                </a:lnTo>
                <a:lnTo>
                  <a:pt x="15446" y="39454"/>
                </a:lnTo>
                <a:lnTo>
                  <a:pt x="15219" y="42153"/>
                </a:lnTo>
                <a:lnTo>
                  <a:pt x="15730" y="42207"/>
                </a:lnTo>
                <a:lnTo>
                  <a:pt x="16016" y="42207"/>
                </a:lnTo>
                <a:lnTo>
                  <a:pt x="16244" y="39509"/>
                </a:lnTo>
                <a:lnTo>
                  <a:pt x="16472" y="36918"/>
                </a:lnTo>
                <a:lnTo>
                  <a:pt x="16699" y="34381"/>
                </a:lnTo>
                <a:lnTo>
                  <a:pt x="17499" y="34436"/>
                </a:lnTo>
                <a:lnTo>
                  <a:pt x="17897" y="34436"/>
                </a:lnTo>
                <a:lnTo>
                  <a:pt x="19492" y="34490"/>
                </a:lnTo>
                <a:lnTo>
                  <a:pt x="21146" y="34490"/>
                </a:lnTo>
                <a:lnTo>
                  <a:pt x="22741" y="34437"/>
                </a:lnTo>
                <a:lnTo>
                  <a:pt x="22912" y="36973"/>
                </a:lnTo>
                <a:lnTo>
                  <a:pt x="23027" y="39562"/>
                </a:lnTo>
                <a:lnTo>
                  <a:pt x="23198" y="42262"/>
                </a:lnTo>
                <a:lnTo>
                  <a:pt x="23710" y="42207"/>
                </a:lnTo>
                <a:lnTo>
                  <a:pt x="23996" y="42207"/>
                </a:lnTo>
                <a:lnTo>
                  <a:pt x="23824" y="39509"/>
                </a:lnTo>
                <a:lnTo>
                  <a:pt x="23653" y="36918"/>
                </a:lnTo>
                <a:lnTo>
                  <a:pt x="23482" y="34437"/>
                </a:lnTo>
                <a:lnTo>
                  <a:pt x="25591" y="34328"/>
                </a:lnTo>
                <a:lnTo>
                  <a:pt x="27699" y="34167"/>
                </a:lnTo>
                <a:lnTo>
                  <a:pt x="29751" y="33895"/>
                </a:lnTo>
                <a:lnTo>
                  <a:pt x="30265" y="36270"/>
                </a:lnTo>
                <a:lnTo>
                  <a:pt x="30777" y="38753"/>
                </a:lnTo>
                <a:lnTo>
                  <a:pt x="31234" y="41343"/>
                </a:lnTo>
                <a:lnTo>
                  <a:pt x="31689" y="41237"/>
                </a:lnTo>
                <a:lnTo>
                  <a:pt x="31916" y="41182"/>
                </a:lnTo>
                <a:lnTo>
                  <a:pt x="31461" y="38645"/>
                </a:lnTo>
                <a:lnTo>
                  <a:pt x="30948" y="36162"/>
                </a:lnTo>
                <a:lnTo>
                  <a:pt x="30436" y="33789"/>
                </a:lnTo>
                <a:lnTo>
                  <a:pt x="32430" y="33518"/>
                </a:lnTo>
                <a:lnTo>
                  <a:pt x="34426" y="33195"/>
                </a:lnTo>
                <a:lnTo>
                  <a:pt x="36307" y="32709"/>
                </a:lnTo>
                <a:lnTo>
                  <a:pt x="37161" y="34867"/>
                </a:lnTo>
                <a:lnTo>
                  <a:pt x="37902" y="37134"/>
                </a:lnTo>
                <a:lnTo>
                  <a:pt x="38643" y="39454"/>
                </a:lnTo>
                <a:lnTo>
                  <a:pt x="39269" y="39293"/>
                </a:lnTo>
                <a:lnTo>
                  <a:pt x="38528" y="36973"/>
                </a:lnTo>
                <a:lnTo>
                  <a:pt x="37731" y="34706"/>
                </a:lnTo>
                <a:lnTo>
                  <a:pt x="36877" y="32601"/>
                </a:lnTo>
                <a:lnTo>
                  <a:pt x="38756" y="32115"/>
                </a:lnTo>
                <a:lnTo>
                  <a:pt x="40524" y="31631"/>
                </a:lnTo>
                <a:lnTo>
                  <a:pt x="42234" y="31037"/>
                </a:lnTo>
                <a:lnTo>
                  <a:pt x="43203" y="32870"/>
                </a:lnTo>
                <a:lnTo>
                  <a:pt x="44171" y="34814"/>
                </a:lnTo>
                <a:lnTo>
                  <a:pt x="45027" y="36865"/>
                </a:lnTo>
                <a:lnTo>
                  <a:pt x="45597" y="36540"/>
                </a:lnTo>
                <a:lnTo>
                  <a:pt x="44741" y="34545"/>
                </a:lnTo>
                <a:lnTo>
                  <a:pt x="43773" y="32656"/>
                </a:lnTo>
                <a:lnTo>
                  <a:pt x="42804" y="30820"/>
                </a:lnTo>
                <a:lnTo>
                  <a:pt x="44455" y="30173"/>
                </a:lnTo>
                <a:lnTo>
                  <a:pt x="46052" y="29525"/>
                </a:lnTo>
                <a:lnTo>
                  <a:pt x="47476" y="28715"/>
                </a:lnTo>
                <a:lnTo>
                  <a:pt x="48503" y="30226"/>
                </a:lnTo>
                <a:lnTo>
                  <a:pt x="49528" y="31845"/>
                </a:lnTo>
                <a:lnTo>
                  <a:pt x="50495" y="33465"/>
                </a:lnTo>
                <a:lnTo>
                  <a:pt x="50898" y="33140"/>
                </a:lnTo>
                <a:lnTo>
                  <a:pt x="49992" y="31523"/>
                </a:lnTo>
                <a:close/>
              </a:path>
            </a:pathLst>
          </a:custGeom>
          <a:solidFill>
            <a:srgbClr val="ACC5E3"/>
          </a:solidFill>
        </p:spPr>
        <p:txBody>
          <a:bodyPr wrap="square" lIns="0" tIns="0" rIns="0" bIns="0" rtlCol="0">
            <a:noAutofit/>
          </a:bodyPr>
          <a:lstStyle/>
          <a:p>
            <a:endParaRPr/>
          </a:p>
        </p:txBody>
      </p:sp>
      <p:sp>
        <p:nvSpPr>
          <p:cNvPr id="920" name="object 920"/>
          <p:cNvSpPr/>
          <p:nvPr/>
        </p:nvSpPr>
        <p:spPr>
          <a:xfrm>
            <a:off x="452582" y="690517"/>
            <a:ext cx="58" cy="36"/>
          </a:xfrm>
          <a:custGeom>
            <a:avLst/>
            <a:gdLst/>
            <a:ahLst/>
            <a:cxnLst/>
            <a:rect l="l" t="t" r="r" b="b"/>
            <a:pathLst>
              <a:path w="58" h="36">
                <a:moveTo>
                  <a:pt x="58" y="36"/>
                </a:moveTo>
                <a:close/>
              </a:path>
            </a:pathLst>
          </a:custGeom>
          <a:solidFill>
            <a:srgbClr val="A0BDE0"/>
          </a:solidFill>
        </p:spPr>
        <p:txBody>
          <a:bodyPr wrap="square" lIns="0" tIns="0" rIns="0" bIns="0" rtlCol="0">
            <a:noAutofit/>
          </a:bodyPr>
          <a:lstStyle/>
          <a:p>
            <a:endParaRPr/>
          </a:p>
        </p:txBody>
      </p:sp>
      <p:sp>
        <p:nvSpPr>
          <p:cNvPr id="921" name="object 921"/>
          <p:cNvSpPr/>
          <p:nvPr/>
        </p:nvSpPr>
        <p:spPr>
          <a:xfrm>
            <a:off x="446418" y="690669"/>
            <a:ext cx="32" cy="7"/>
          </a:xfrm>
          <a:custGeom>
            <a:avLst/>
            <a:gdLst/>
            <a:ahLst/>
            <a:cxnLst/>
            <a:rect l="l" t="t" r="r" b="b"/>
            <a:pathLst>
              <a:path w="32" h="7">
                <a:moveTo>
                  <a:pt x="32" y="0"/>
                </a:moveTo>
                <a:lnTo>
                  <a:pt x="0" y="7"/>
                </a:lnTo>
                <a:lnTo>
                  <a:pt x="32" y="0"/>
                </a:lnTo>
                <a:close/>
              </a:path>
            </a:pathLst>
          </a:custGeom>
          <a:solidFill>
            <a:srgbClr val="A0BDE0"/>
          </a:solidFill>
        </p:spPr>
        <p:txBody>
          <a:bodyPr wrap="square" lIns="0" tIns="0" rIns="0" bIns="0" rtlCol="0">
            <a:noAutofit/>
          </a:bodyPr>
          <a:lstStyle/>
          <a:p>
            <a:endParaRPr/>
          </a:p>
        </p:txBody>
      </p:sp>
      <p:sp>
        <p:nvSpPr>
          <p:cNvPr id="922" name="object 922"/>
          <p:cNvSpPr/>
          <p:nvPr/>
        </p:nvSpPr>
        <p:spPr>
          <a:xfrm>
            <a:off x="441543" y="691580"/>
            <a:ext cx="25762" cy="17161"/>
          </a:xfrm>
          <a:custGeom>
            <a:avLst/>
            <a:gdLst/>
            <a:ahLst/>
            <a:cxnLst/>
            <a:rect l="l" t="t" r="r" b="b"/>
            <a:pathLst>
              <a:path w="25762" h="17161">
                <a:moveTo>
                  <a:pt x="13507" y="14636"/>
                </a:moveTo>
                <a:lnTo>
                  <a:pt x="11856" y="12586"/>
                </a:lnTo>
                <a:lnTo>
                  <a:pt x="12768" y="12263"/>
                </a:lnTo>
                <a:lnTo>
                  <a:pt x="13565" y="11940"/>
                </a:lnTo>
                <a:lnTo>
                  <a:pt x="14363" y="11561"/>
                </a:lnTo>
                <a:lnTo>
                  <a:pt x="14534" y="11124"/>
                </a:lnTo>
                <a:lnTo>
                  <a:pt x="13908" y="10593"/>
                </a:lnTo>
                <a:lnTo>
                  <a:pt x="13279" y="10042"/>
                </a:lnTo>
                <a:lnTo>
                  <a:pt x="12709" y="9510"/>
                </a:lnTo>
                <a:lnTo>
                  <a:pt x="11457" y="8428"/>
                </a:lnTo>
                <a:lnTo>
                  <a:pt x="10259" y="7460"/>
                </a:lnTo>
                <a:lnTo>
                  <a:pt x="9119" y="6587"/>
                </a:lnTo>
                <a:lnTo>
                  <a:pt x="9576" y="6378"/>
                </a:lnTo>
                <a:lnTo>
                  <a:pt x="10373" y="5828"/>
                </a:lnTo>
                <a:lnTo>
                  <a:pt x="11342" y="6435"/>
                </a:lnTo>
                <a:lnTo>
                  <a:pt x="12311" y="7024"/>
                </a:lnTo>
                <a:lnTo>
                  <a:pt x="11570" y="6207"/>
                </a:lnTo>
                <a:lnTo>
                  <a:pt x="10601" y="5676"/>
                </a:lnTo>
                <a:lnTo>
                  <a:pt x="11114" y="5296"/>
                </a:lnTo>
                <a:lnTo>
                  <a:pt x="11628" y="4764"/>
                </a:lnTo>
                <a:lnTo>
                  <a:pt x="12254" y="5030"/>
                </a:lnTo>
                <a:lnTo>
                  <a:pt x="12881" y="5296"/>
                </a:lnTo>
                <a:lnTo>
                  <a:pt x="12426" y="4802"/>
                </a:lnTo>
                <a:lnTo>
                  <a:pt x="11797" y="4537"/>
                </a:lnTo>
                <a:lnTo>
                  <a:pt x="11628" y="4480"/>
                </a:lnTo>
                <a:lnTo>
                  <a:pt x="11457" y="4651"/>
                </a:lnTo>
                <a:lnTo>
                  <a:pt x="10943" y="5144"/>
                </a:lnTo>
                <a:lnTo>
                  <a:pt x="10488" y="5467"/>
                </a:lnTo>
                <a:lnTo>
                  <a:pt x="5129" y="2486"/>
                </a:lnTo>
                <a:lnTo>
                  <a:pt x="1254" y="987"/>
                </a:lnTo>
                <a:lnTo>
                  <a:pt x="1369" y="1195"/>
                </a:lnTo>
                <a:lnTo>
                  <a:pt x="5073" y="2714"/>
                </a:lnTo>
                <a:lnTo>
                  <a:pt x="10146" y="5733"/>
                </a:lnTo>
                <a:lnTo>
                  <a:pt x="9348" y="6207"/>
                </a:lnTo>
                <a:lnTo>
                  <a:pt x="8891" y="6435"/>
                </a:lnTo>
                <a:lnTo>
                  <a:pt x="4503" y="3075"/>
                </a:lnTo>
                <a:lnTo>
                  <a:pt x="1254" y="1252"/>
                </a:lnTo>
                <a:lnTo>
                  <a:pt x="58" y="664"/>
                </a:lnTo>
                <a:lnTo>
                  <a:pt x="58" y="493"/>
                </a:lnTo>
                <a:lnTo>
                  <a:pt x="1311" y="550"/>
                </a:lnTo>
                <a:lnTo>
                  <a:pt x="569" y="436"/>
                </a:lnTo>
                <a:lnTo>
                  <a:pt x="2394" y="379"/>
                </a:lnTo>
                <a:lnTo>
                  <a:pt x="6839" y="341"/>
                </a:lnTo>
                <a:lnTo>
                  <a:pt x="12597" y="1195"/>
                </a:lnTo>
                <a:lnTo>
                  <a:pt x="15048" y="1575"/>
                </a:lnTo>
                <a:lnTo>
                  <a:pt x="17726" y="2050"/>
                </a:lnTo>
                <a:lnTo>
                  <a:pt x="20461" y="2809"/>
                </a:lnTo>
                <a:lnTo>
                  <a:pt x="22227" y="3246"/>
                </a:lnTo>
                <a:lnTo>
                  <a:pt x="23937" y="3777"/>
                </a:lnTo>
                <a:lnTo>
                  <a:pt x="25762" y="4442"/>
                </a:lnTo>
                <a:lnTo>
                  <a:pt x="24964" y="4005"/>
                </a:lnTo>
                <a:lnTo>
                  <a:pt x="24566" y="3777"/>
                </a:lnTo>
                <a:lnTo>
                  <a:pt x="23140" y="3303"/>
                </a:lnTo>
                <a:lnTo>
                  <a:pt x="21772" y="2923"/>
                </a:lnTo>
                <a:lnTo>
                  <a:pt x="20461" y="2543"/>
                </a:lnTo>
                <a:lnTo>
                  <a:pt x="20290" y="2050"/>
                </a:lnTo>
                <a:lnTo>
                  <a:pt x="20405" y="2543"/>
                </a:lnTo>
                <a:lnTo>
                  <a:pt x="17611" y="1841"/>
                </a:lnTo>
                <a:lnTo>
                  <a:pt x="14989" y="1366"/>
                </a:lnTo>
                <a:lnTo>
                  <a:pt x="12597" y="987"/>
                </a:lnTo>
                <a:lnTo>
                  <a:pt x="12367" y="379"/>
                </a:lnTo>
                <a:lnTo>
                  <a:pt x="12140" y="0"/>
                </a:lnTo>
                <a:lnTo>
                  <a:pt x="12254" y="379"/>
                </a:lnTo>
                <a:lnTo>
                  <a:pt x="12538" y="987"/>
                </a:lnTo>
                <a:lnTo>
                  <a:pt x="6041" y="113"/>
                </a:lnTo>
                <a:lnTo>
                  <a:pt x="1311" y="341"/>
                </a:lnTo>
                <a:lnTo>
                  <a:pt x="0" y="436"/>
                </a:lnTo>
                <a:lnTo>
                  <a:pt x="0" y="664"/>
                </a:lnTo>
                <a:lnTo>
                  <a:pt x="1027" y="1309"/>
                </a:lnTo>
                <a:lnTo>
                  <a:pt x="4219" y="3189"/>
                </a:lnTo>
                <a:lnTo>
                  <a:pt x="8549" y="6587"/>
                </a:lnTo>
                <a:lnTo>
                  <a:pt x="8778" y="6758"/>
                </a:lnTo>
                <a:lnTo>
                  <a:pt x="9918" y="7669"/>
                </a:lnTo>
                <a:lnTo>
                  <a:pt x="11171" y="8694"/>
                </a:lnTo>
                <a:lnTo>
                  <a:pt x="12426" y="9833"/>
                </a:lnTo>
                <a:lnTo>
                  <a:pt x="12995" y="10270"/>
                </a:lnTo>
                <a:lnTo>
                  <a:pt x="13565" y="10801"/>
                </a:lnTo>
                <a:lnTo>
                  <a:pt x="14135" y="11333"/>
                </a:lnTo>
                <a:lnTo>
                  <a:pt x="13338" y="11656"/>
                </a:lnTo>
                <a:lnTo>
                  <a:pt x="12482" y="11997"/>
                </a:lnTo>
                <a:lnTo>
                  <a:pt x="11628" y="12320"/>
                </a:lnTo>
                <a:lnTo>
                  <a:pt x="11114" y="11713"/>
                </a:lnTo>
                <a:lnTo>
                  <a:pt x="10887" y="11390"/>
                </a:lnTo>
                <a:lnTo>
                  <a:pt x="9632" y="9890"/>
                </a:lnTo>
                <a:lnTo>
                  <a:pt x="8436" y="8580"/>
                </a:lnTo>
                <a:lnTo>
                  <a:pt x="7296" y="7403"/>
                </a:lnTo>
                <a:lnTo>
                  <a:pt x="8037" y="8751"/>
                </a:lnTo>
                <a:lnTo>
                  <a:pt x="9233" y="10099"/>
                </a:lnTo>
                <a:lnTo>
                  <a:pt x="10544" y="11656"/>
                </a:lnTo>
                <a:lnTo>
                  <a:pt x="10943" y="12206"/>
                </a:lnTo>
                <a:lnTo>
                  <a:pt x="11171" y="12472"/>
                </a:lnTo>
                <a:lnTo>
                  <a:pt x="10259" y="12738"/>
                </a:lnTo>
                <a:lnTo>
                  <a:pt x="9290" y="13023"/>
                </a:lnTo>
                <a:lnTo>
                  <a:pt x="8492" y="13554"/>
                </a:lnTo>
                <a:lnTo>
                  <a:pt x="9517" y="13345"/>
                </a:lnTo>
                <a:lnTo>
                  <a:pt x="10488" y="13060"/>
                </a:lnTo>
                <a:lnTo>
                  <a:pt x="11398" y="12738"/>
                </a:lnTo>
                <a:lnTo>
                  <a:pt x="13052" y="14845"/>
                </a:lnTo>
                <a:lnTo>
                  <a:pt x="14762" y="17161"/>
                </a:lnTo>
                <a:lnTo>
                  <a:pt x="13507" y="14636"/>
                </a:lnTo>
                <a:close/>
              </a:path>
            </a:pathLst>
          </a:custGeom>
          <a:solidFill>
            <a:srgbClr val="A0BDE0"/>
          </a:solidFill>
        </p:spPr>
        <p:txBody>
          <a:bodyPr wrap="square" lIns="0" tIns="0" rIns="0" bIns="0" rtlCol="0">
            <a:noAutofit/>
          </a:bodyPr>
          <a:lstStyle/>
          <a:p>
            <a:endParaRPr/>
          </a:p>
        </p:txBody>
      </p:sp>
      <p:sp>
        <p:nvSpPr>
          <p:cNvPr id="923" name="object 923"/>
          <p:cNvSpPr/>
          <p:nvPr/>
        </p:nvSpPr>
        <p:spPr>
          <a:xfrm>
            <a:off x="426326" y="692283"/>
            <a:ext cx="14419" cy="12529"/>
          </a:xfrm>
          <a:custGeom>
            <a:avLst/>
            <a:gdLst/>
            <a:ahLst/>
            <a:cxnLst/>
            <a:rect l="l" t="t" r="r" b="b"/>
            <a:pathLst>
              <a:path w="14419" h="12529">
                <a:moveTo>
                  <a:pt x="4160" y="4916"/>
                </a:moveTo>
                <a:lnTo>
                  <a:pt x="9290" y="1955"/>
                </a:lnTo>
                <a:lnTo>
                  <a:pt x="9119" y="1727"/>
                </a:lnTo>
                <a:lnTo>
                  <a:pt x="3818" y="4708"/>
                </a:lnTo>
                <a:lnTo>
                  <a:pt x="3876" y="4973"/>
                </a:lnTo>
                <a:lnTo>
                  <a:pt x="4388" y="5353"/>
                </a:lnTo>
                <a:lnTo>
                  <a:pt x="5129" y="5790"/>
                </a:lnTo>
                <a:lnTo>
                  <a:pt x="3989" y="6644"/>
                </a:lnTo>
                <a:lnTo>
                  <a:pt x="2736" y="7612"/>
                </a:lnTo>
                <a:lnTo>
                  <a:pt x="1482" y="8637"/>
                </a:lnTo>
                <a:lnTo>
                  <a:pt x="855" y="9188"/>
                </a:lnTo>
                <a:lnTo>
                  <a:pt x="227" y="9719"/>
                </a:lnTo>
                <a:lnTo>
                  <a:pt x="0" y="10479"/>
                </a:lnTo>
                <a:lnTo>
                  <a:pt x="569" y="9928"/>
                </a:lnTo>
                <a:lnTo>
                  <a:pt x="1139" y="9397"/>
                </a:lnTo>
                <a:lnTo>
                  <a:pt x="1709" y="8960"/>
                </a:lnTo>
                <a:lnTo>
                  <a:pt x="3020" y="7840"/>
                </a:lnTo>
                <a:lnTo>
                  <a:pt x="4275" y="6853"/>
                </a:lnTo>
                <a:lnTo>
                  <a:pt x="5471" y="5941"/>
                </a:lnTo>
                <a:lnTo>
                  <a:pt x="5870" y="6150"/>
                </a:lnTo>
                <a:lnTo>
                  <a:pt x="6327" y="6378"/>
                </a:lnTo>
                <a:lnTo>
                  <a:pt x="6839" y="6587"/>
                </a:lnTo>
                <a:lnTo>
                  <a:pt x="5643" y="7726"/>
                </a:lnTo>
                <a:lnTo>
                  <a:pt x="4388" y="9074"/>
                </a:lnTo>
                <a:lnTo>
                  <a:pt x="3192" y="11067"/>
                </a:lnTo>
                <a:lnTo>
                  <a:pt x="3419" y="10801"/>
                </a:lnTo>
                <a:lnTo>
                  <a:pt x="4787" y="9283"/>
                </a:lnTo>
                <a:lnTo>
                  <a:pt x="6041" y="7935"/>
                </a:lnTo>
                <a:lnTo>
                  <a:pt x="7238" y="6701"/>
                </a:lnTo>
                <a:lnTo>
                  <a:pt x="7751" y="6910"/>
                </a:lnTo>
                <a:lnTo>
                  <a:pt x="8321" y="7081"/>
                </a:lnTo>
                <a:lnTo>
                  <a:pt x="8947" y="7232"/>
                </a:lnTo>
                <a:lnTo>
                  <a:pt x="7922" y="8694"/>
                </a:lnTo>
                <a:lnTo>
                  <a:pt x="6782" y="10365"/>
                </a:lnTo>
                <a:lnTo>
                  <a:pt x="6041" y="12529"/>
                </a:lnTo>
                <a:lnTo>
                  <a:pt x="7181" y="10593"/>
                </a:lnTo>
                <a:lnTo>
                  <a:pt x="8321" y="8865"/>
                </a:lnTo>
                <a:lnTo>
                  <a:pt x="9290" y="7289"/>
                </a:lnTo>
                <a:lnTo>
                  <a:pt x="9860" y="7460"/>
                </a:lnTo>
                <a:lnTo>
                  <a:pt x="9461" y="7081"/>
                </a:lnTo>
                <a:lnTo>
                  <a:pt x="11968" y="3398"/>
                </a:lnTo>
                <a:lnTo>
                  <a:pt x="13849" y="1025"/>
                </a:lnTo>
                <a:lnTo>
                  <a:pt x="13964" y="607"/>
                </a:lnTo>
                <a:lnTo>
                  <a:pt x="11856" y="3037"/>
                </a:lnTo>
                <a:lnTo>
                  <a:pt x="9119" y="6967"/>
                </a:lnTo>
                <a:lnTo>
                  <a:pt x="8549" y="6853"/>
                </a:lnTo>
                <a:lnTo>
                  <a:pt x="7979" y="6701"/>
                </a:lnTo>
                <a:lnTo>
                  <a:pt x="7409" y="6492"/>
                </a:lnTo>
                <a:lnTo>
                  <a:pt x="11114" y="2752"/>
                </a:lnTo>
                <a:lnTo>
                  <a:pt x="13849" y="607"/>
                </a:lnTo>
                <a:lnTo>
                  <a:pt x="14419" y="0"/>
                </a:lnTo>
                <a:lnTo>
                  <a:pt x="13451" y="664"/>
                </a:lnTo>
                <a:lnTo>
                  <a:pt x="10657" y="2752"/>
                </a:lnTo>
                <a:lnTo>
                  <a:pt x="7066" y="6378"/>
                </a:lnTo>
                <a:lnTo>
                  <a:pt x="6555" y="6207"/>
                </a:lnTo>
                <a:lnTo>
                  <a:pt x="6098" y="5998"/>
                </a:lnTo>
                <a:lnTo>
                  <a:pt x="5643" y="5790"/>
                </a:lnTo>
                <a:lnTo>
                  <a:pt x="5357" y="5619"/>
                </a:lnTo>
                <a:lnTo>
                  <a:pt x="4901" y="5410"/>
                </a:lnTo>
                <a:lnTo>
                  <a:pt x="4160" y="4916"/>
                </a:lnTo>
                <a:close/>
              </a:path>
            </a:pathLst>
          </a:custGeom>
          <a:solidFill>
            <a:srgbClr val="A0BDE0"/>
          </a:solidFill>
        </p:spPr>
        <p:txBody>
          <a:bodyPr wrap="square" lIns="0" tIns="0" rIns="0" bIns="0" rtlCol="0">
            <a:noAutofit/>
          </a:bodyPr>
          <a:lstStyle/>
          <a:p>
            <a:endParaRPr/>
          </a:p>
        </p:txBody>
      </p:sp>
      <p:sp>
        <p:nvSpPr>
          <p:cNvPr id="924" name="object 924"/>
          <p:cNvSpPr/>
          <p:nvPr/>
        </p:nvSpPr>
        <p:spPr>
          <a:xfrm>
            <a:off x="435560" y="701794"/>
            <a:ext cx="4615" cy="12569"/>
          </a:xfrm>
          <a:custGeom>
            <a:avLst/>
            <a:gdLst/>
            <a:ahLst/>
            <a:cxnLst/>
            <a:rect l="l" t="t" r="r" b="b"/>
            <a:pathLst>
              <a:path w="4615" h="12569">
                <a:moveTo>
                  <a:pt x="112" y="3606"/>
                </a:moveTo>
                <a:lnTo>
                  <a:pt x="0" y="3929"/>
                </a:lnTo>
                <a:lnTo>
                  <a:pt x="1083" y="4100"/>
                </a:lnTo>
                <a:lnTo>
                  <a:pt x="2164" y="4195"/>
                </a:lnTo>
                <a:lnTo>
                  <a:pt x="3304" y="4252"/>
                </a:lnTo>
                <a:lnTo>
                  <a:pt x="2962" y="6625"/>
                </a:lnTo>
                <a:lnTo>
                  <a:pt x="2906" y="12514"/>
                </a:lnTo>
                <a:lnTo>
                  <a:pt x="3532" y="12569"/>
                </a:lnTo>
                <a:lnTo>
                  <a:pt x="2962" y="12083"/>
                </a:lnTo>
                <a:lnTo>
                  <a:pt x="3248" y="9283"/>
                </a:lnTo>
                <a:lnTo>
                  <a:pt x="3532" y="6625"/>
                </a:lnTo>
                <a:lnTo>
                  <a:pt x="3818" y="4309"/>
                </a:lnTo>
                <a:lnTo>
                  <a:pt x="4615" y="4309"/>
                </a:lnTo>
                <a:lnTo>
                  <a:pt x="3874" y="3929"/>
                </a:lnTo>
                <a:lnTo>
                  <a:pt x="4160" y="1879"/>
                </a:lnTo>
                <a:lnTo>
                  <a:pt x="3874" y="0"/>
                </a:lnTo>
                <a:lnTo>
                  <a:pt x="3590" y="1822"/>
                </a:lnTo>
                <a:lnTo>
                  <a:pt x="3304" y="3872"/>
                </a:lnTo>
                <a:lnTo>
                  <a:pt x="2223" y="3834"/>
                </a:lnTo>
                <a:lnTo>
                  <a:pt x="1196" y="3720"/>
                </a:lnTo>
                <a:lnTo>
                  <a:pt x="112" y="3606"/>
                </a:lnTo>
                <a:close/>
              </a:path>
            </a:pathLst>
          </a:custGeom>
          <a:solidFill>
            <a:srgbClr val="A0BDE0"/>
          </a:solidFill>
        </p:spPr>
        <p:txBody>
          <a:bodyPr wrap="square" lIns="0" tIns="0" rIns="0" bIns="0" rtlCol="0">
            <a:noAutofit/>
          </a:bodyPr>
          <a:lstStyle/>
          <a:p>
            <a:endParaRPr/>
          </a:p>
        </p:txBody>
      </p:sp>
      <p:sp>
        <p:nvSpPr>
          <p:cNvPr id="925" name="object 925"/>
          <p:cNvSpPr/>
          <p:nvPr/>
        </p:nvSpPr>
        <p:spPr>
          <a:xfrm>
            <a:off x="419601" y="702762"/>
            <a:ext cx="6440" cy="6587"/>
          </a:xfrm>
          <a:custGeom>
            <a:avLst/>
            <a:gdLst/>
            <a:ahLst/>
            <a:cxnLst/>
            <a:rect l="l" t="t" r="r" b="b"/>
            <a:pathLst>
              <a:path w="6440" h="6587">
                <a:moveTo>
                  <a:pt x="6440" y="208"/>
                </a:moveTo>
                <a:lnTo>
                  <a:pt x="6041" y="0"/>
                </a:lnTo>
                <a:lnTo>
                  <a:pt x="3989" y="1841"/>
                </a:lnTo>
                <a:lnTo>
                  <a:pt x="1766" y="3986"/>
                </a:lnTo>
                <a:lnTo>
                  <a:pt x="0" y="6587"/>
                </a:lnTo>
                <a:lnTo>
                  <a:pt x="2223" y="4214"/>
                </a:lnTo>
                <a:lnTo>
                  <a:pt x="4388" y="2050"/>
                </a:lnTo>
                <a:lnTo>
                  <a:pt x="6440" y="208"/>
                </a:lnTo>
                <a:close/>
              </a:path>
            </a:pathLst>
          </a:custGeom>
          <a:solidFill>
            <a:srgbClr val="A0BDE0"/>
          </a:solidFill>
        </p:spPr>
        <p:txBody>
          <a:bodyPr wrap="square" lIns="0" tIns="0" rIns="0" bIns="0" rtlCol="0">
            <a:noAutofit/>
          </a:bodyPr>
          <a:lstStyle/>
          <a:p>
            <a:endParaRPr/>
          </a:p>
        </p:txBody>
      </p:sp>
      <p:sp>
        <p:nvSpPr>
          <p:cNvPr id="926" name="object 926"/>
          <p:cNvSpPr/>
          <p:nvPr/>
        </p:nvSpPr>
        <p:spPr>
          <a:xfrm>
            <a:off x="428263" y="691637"/>
            <a:ext cx="12597" cy="930"/>
          </a:xfrm>
          <a:custGeom>
            <a:avLst/>
            <a:gdLst/>
            <a:ahLst/>
            <a:cxnLst/>
            <a:rect l="l" t="t" r="r" b="b"/>
            <a:pathLst>
              <a:path w="12597" h="930">
                <a:moveTo>
                  <a:pt x="0" y="930"/>
                </a:moveTo>
                <a:lnTo>
                  <a:pt x="5586" y="322"/>
                </a:lnTo>
                <a:lnTo>
                  <a:pt x="9918" y="322"/>
                </a:lnTo>
                <a:lnTo>
                  <a:pt x="11856" y="379"/>
                </a:lnTo>
                <a:lnTo>
                  <a:pt x="12597" y="379"/>
                </a:lnTo>
                <a:lnTo>
                  <a:pt x="11398" y="284"/>
                </a:lnTo>
                <a:lnTo>
                  <a:pt x="6555" y="0"/>
                </a:lnTo>
                <a:lnTo>
                  <a:pt x="0" y="930"/>
                </a:lnTo>
                <a:close/>
              </a:path>
            </a:pathLst>
          </a:custGeom>
          <a:solidFill>
            <a:srgbClr val="A0BDE0"/>
          </a:solidFill>
        </p:spPr>
        <p:txBody>
          <a:bodyPr wrap="square" lIns="0" tIns="0" rIns="0" bIns="0" rtlCol="0">
            <a:noAutofit/>
          </a:bodyPr>
          <a:lstStyle/>
          <a:p>
            <a:endParaRPr/>
          </a:p>
        </p:txBody>
      </p:sp>
      <p:sp>
        <p:nvSpPr>
          <p:cNvPr id="927" name="object 927"/>
          <p:cNvSpPr/>
          <p:nvPr/>
        </p:nvSpPr>
        <p:spPr>
          <a:xfrm>
            <a:off x="428151" y="719111"/>
            <a:ext cx="8720" cy="11010"/>
          </a:xfrm>
          <a:custGeom>
            <a:avLst/>
            <a:gdLst/>
            <a:ahLst/>
            <a:cxnLst/>
            <a:rect l="l" t="t" r="r" b="b"/>
            <a:pathLst>
              <a:path w="8720" h="11010">
                <a:moveTo>
                  <a:pt x="2563" y="0"/>
                </a:moveTo>
                <a:lnTo>
                  <a:pt x="1822" y="2914"/>
                </a:lnTo>
                <a:lnTo>
                  <a:pt x="1709" y="3400"/>
                </a:lnTo>
                <a:lnTo>
                  <a:pt x="1083" y="5774"/>
                </a:lnTo>
                <a:lnTo>
                  <a:pt x="513" y="8311"/>
                </a:lnTo>
                <a:lnTo>
                  <a:pt x="0" y="10847"/>
                </a:lnTo>
                <a:lnTo>
                  <a:pt x="455" y="10955"/>
                </a:lnTo>
                <a:lnTo>
                  <a:pt x="682" y="11010"/>
                </a:lnTo>
                <a:lnTo>
                  <a:pt x="1196" y="8419"/>
                </a:lnTo>
                <a:lnTo>
                  <a:pt x="1766" y="5883"/>
                </a:lnTo>
                <a:lnTo>
                  <a:pt x="2336" y="3508"/>
                </a:lnTo>
                <a:lnTo>
                  <a:pt x="4388" y="3777"/>
                </a:lnTo>
                <a:lnTo>
                  <a:pt x="6496" y="3994"/>
                </a:lnTo>
                <a:lnTo>
                  <a:pt x="8661" y="4155"/>
                </a:lnTo>
                <a:lnTo>
                  <a:pt x="8720" y="3616"/>
                </a:lnTo>
                <a:lnTo>
                  <a:pt x="6611" y="3508"/>
                </a:lnTo>
                <a:lnTo>
                  <a:pt x="4503" y="3291"/>
                </a:lnTo>
                <a:lnTo>
                  <a:pt x="2450" y="2969"/>
                </a:lnTo>
                <a:lnTo>
                  <a:pt x="2563" y="0"/>
                </a:lnTo>
                <a:close/>
              </a:path>
            </a:pathLst>
          </a:custGeom>
          <a:solidFill>
            <a:srgbClr val="A0BDE0"/>
          </a:solidFill>
        </p:spPr>
        <p:txBody>
          <a:bodyPr wrap="square" lIns="0" tIns="0" rIns="0" bIns="0" rtlCol="0">
            <a:noAutofit/>
          </a:bodyPr>
          <a:lstStyle/>
          <a:p>
            <a:endParaRPr/>
          </a:p>
        </p:txBody>
      </p:sp>
      <p:sp>
        <p:nvSpPr>
          <p:cNvPr id="928" name="object 928"/>
          <p:cNvSpPr/>
          <p:nvPr/>
        </p:nvSpPr>
        <p:spPr>
          <a:xfrm>
            <a:off x="446450" y="690346"/>
            <a:ext cx="6131" cy="322"/>
          </a:xfrm>
          <a:custGeom>
            <a:avLst/>
            <a:gdLst/>
            <a:ahLst/>
            <a:cxnLst/>
            <a:rect l="l" t="t" r="r" b="b"/>
            <a:pathLst>
              <a:path w="6131" h="322">
                <a:moveTo>
                  <a:pt x="6131" y="171"/>
                </a:moveTo>
                <a:lnTo>
                  <a:pt x="5295" y="0"/>
                </a:lnTo>
                <a:lnTo>
                  <a:pt x="508" y="208"/>
                </a:lnTo>
                <a:lnTo>
                  <a:pt x="0" y="322"/>
                </a:lnTo>
                <a:lnTo>
                  <a:pt x="6131" y="171"/>
                </a:lnTo>
                <a:close/>
              </a:path>
            </a:pathLst>
          </a:custGeom>
          <a:solidFill>
            <a:srgbClr val="A0BDE0"/>
          </a:solidFill>
        </p:spPr>
        <p:txBody>
          <a:bodyPr wrap="square" lIns="0" tIns="0" rIns="0" bIns="0" rtlCol="0">
            <a:noAutofit/>
          </a:bodyPr>
          <a:lstStyle/>
          <a:p>
            <a:endParaRPr/>
          </a:p>
        </p:txBody>
      </p:sp>
      <p:sp>
        <p:nvSpPr>
          <p:cNvPr id="929" name="object 929"/>
          <p:cNvSpPr/>
          <p:nvPr/>
        </p:nvSpPr>
        <p:spPr>
          <a:xfrm>
            <a:off x="441431" y="692017"/>
            <a:ext cx="8891" cy="8315"/>
          </a:xfrm>
          <a:custGeom>
            <a:avLst/>
            <a:gdLst/>
            <a:ahLst/>
            <a:cxnLst/>
            <a:rect l="l" t="t" r="r" b="b"/>
            <a:pathLst>
              <a:path w="8891" h="8315">
                <a:moveTo>
                  <a:pt x="112" y="0"/>
                </a:moveTo>
                <a:lnTo>
                  <a:pt x="0" y="227"/>
                </a:lnTo>
                <a:lnTo>
                  <a:pt x="741" y="930"/>
                </a:lnTo>
                <a:lnTo>
                  <a:pt x="3361" y="3132"/>
                </a:lnTo>
                <a:lnTo>
                  <a:pt x="6839" y="6853"/>
                </a:lnTo>
                <a:lnTo>
                  <a:pt x="7010" y="7081"/>
                </a:lnTo>
                <a:lnTo>
                  <a:pt x="8150" y="8315"/>
                </a:lnTo>
                <a:lnTo>
                  <a:pt x="7409" y="6967"/>
                </a:lnTo>
                <a:lnTo>
                  <a:pt x="7920" y="6758"/>
                </a:lnTo>
                <a:lnTo>
                  <a:pt x="8434" y="6530"/>
                </a:lnTo>
                <a:lnTo>
                  <a:pt x="8891" y="6321"/>
                </a:lnTo>
                <a:lnTo>
                  <a:pt x="8661" y="6150"/>
                </a:lnTo>
                <a:lnTo>
                  <a:pt x="8206" y="6378"/>
                </a:lnTo>
                <a:lnTo>
                  <a:pt x="7693" y="6530"/>
                </a:lnTo>
                <a:lnTo>
                  <a:pt x="7181" y="6758"/>
                </a:lnTo>
                <a:lnTo>
                  <a:pt x="3703" y="3075"/>
                </a:lnTo>
                <a:lnTo>
                  <a:pt x="1025" y="930"/>
                </a:lnTo>
                <a:lnTo>
                  <a:pt x="112" y="227"/>
                </a:lnTo>
                <a:lnTo>
                  <a:pt x="112" y="0"/>
                </a:lnTo>
                <a:close/>
              </a:path>
            </a:pathLst>
          </a:custGeom>
          <a:solidFill>
            <a:srgbClr val="A0BDE0"/>
          </a:solidFill>
        </p:spPr>
        <p:txBody>
          <a:bodyPr wrap="square" lIns="0" tIns="0" rIns="0" bIns="0" rtlCol="0">
            <a:noAutofit/>
          </a:bodyPr>
          <a:lstStyle/>
          <a:p>
            <a:endParaRPr/>
          </a:p>
        </p:txBody>
      </p:sp>
      <p:sp>
        <p:nvSpPr>
          <p:cNvPr id="930" name="object 930"/>
          <p:cNvSpPr/>
          <p:nvPr/>
        </p:nvSpPr>
        <p:spPr>
          <a:xfrm>
            <a:off x="420854" y="701471"/>
            <a:ext cx="55006" cy="29675"/>
          </a:xfrm>
          <a:custGeom>
            <a:avLst/>
            <a:gdLst/>
            <a:ahLst/>
            <a:cxnLst/>
            <a:rect l="l" t="t" r="r" b="b"/>
            <a:pathLst>
              <a:path w="55006" h="29675">
                <a:moveTo>
                  <a:pt x="25762" y="4309"/>
                </a:moveTo>
                <a:lnTo>
                  <a:pt x="25989" y="6682"/>
                </a:lnTo>
                <a:lnTo>
                  <a:pt x="26731" y="9283"/>
                </a:lnTo>
                <a:lnTo>
                  <a:pt x="27472" y="12028"/>
                </a:lnTo>
                <a:lnTo>
                  <a:pt x="25933" y="12244"/>
                </a:lnTo>
                <a:lnTo>
                  <a:pt x="24394" y="12352"/>
                </a:lnTo>
                <a:lnTo>
                  <a:pt x="22797" y="12406"/>
                </a:lnTo>
                <a:lnTo>
                  <a:pt x="22513" y="9605"/>
                </a:lnTo>
                <a:lnTo>
                  <a:pt x="22286" y="6948"/>
                </a:lnTo>
                <a:lnTo>
                  <a:pt x="22342" y="15536"/>
                </a:lnTo>
                <a:lnTo>
                  <a:pt x="22513" y="18342"/>
                </a:lnTo>
                <a:lnTo>
                  <a:pt x="22685" y="21309"/>
                </a:lnTo>
                <a:lnTo>
                  <a:pt x="21146" y="21364"/>
                </a:lnTo>
                <a:lnTo>
                  <a:pt x="17897" y="21364"/>
                </a:lnTo>
                <a:lnTo>
                  <a:pt x="17098" y="21309"/>
                </a:lnTo>
                <a:lnTo>
                  <a:pt x="16758" y="21309"/>
                </a:lnTo>
                <a:lnTo>
                  <a:pt x="17041" y="18342"/>
                </a:lnTo>
                <a:lnTo>
                  <a:pt x="17327" y="15481"/>
                </a:lnTo>
                <a:lnTo>
                  <a:pt x="17611" y="12836"/>
                </a:lnTo>
                <a:lnTo>
                  <a:pt x="17668" y="6948"/>
                </a:lnTo>
                <a:lnTo>
                  <a:pt x="17327" y="9548"/>
                </a:lnTo>
                <a:lnTo>
                  <a:pt x="16985" y="12406"/>
                </a:lnTo>
                <a:lnTo>
                  <a:pt x="15388" y="12297"/>
                </a:lnTo>
                <a:lnTo>
                  <a:pt x="13737" y="12136"/>
                </a:lnTo>
                <a:lnTo>
                  <a:pt x="12198" y="11920"/>
                </a:lnTo>
                <a:lnTo>
                  <a:pt x="13052" y="9169"/>
                </a:lnTo>
                <a:lnTo>
                  <a:pt x="13908" y="6568"/>
                </a:lnTo>
                <a:lnTo>
                  <a:pt x="14705" y="4252"/>
                </a:lnTo>
                <a:lnTo>
                  <a:pt x="14192" y="4195"/>
                </a:lnTo>
                <a:lnTo>
                  <a:pt x="13338" y="6530"/>
                </a:lnTo>
                <a:lnTo>
                  <a:pt x="12482" y="9055"/>
                </a:lnTo>
                <a:lnTo>
                  <a:pt x="11570" y="11811"/>
                </a:lnTo>
                <a:lnTo>
                  <a:pt x="10089" y="11597"/>
                </a:lnTo>
                <a:lnTo>
                  <a:pt x="8663" y="11325"/>
                </a:lnTo>
                <a:lnTo>
                  <a:pt x="7240" y="11003"/>
                </a:lnTo>
                <a:lnTo>
                  <a:pt x="8094" y="8201"/>
                </a:lnTo>
                <a:lnTo>
                  <a:pt x="6726" y="10839"/>
                </a:lnTo>
                <a:lnTo>
                  <a:pt x="6498" y="11272"/>
                </a:lnTo>
                <a:lnTo>
                  <a:pt x="5244" y="13755"/>
                </a:lnTo>
                <a:lnTo>
                  <a:pt x="3989" y="16400"/>
                </a:lnTo>
                <a:lnTo>
                  <a:pt x="2793" y="19259"/>
                </a:lnTo>
                <a:lnTo>
                  <a:pt x="2565" y="19745"/>
                </a:lnTo>
                <a:lnTo>
                  <a:pt x="1709" y="21903"/>
                </a:lnTo>
                <a:lnTo>
                  <a:pt x="799" y="24170"/>
                </a:lnTo>
                <a:lnTo>
                  <a:pt x="0" y="26490"/>
                </a:lnTo>
                <a:lnTo>
                  <a:pt x="628" y="26706"/>
                </a:lnTo>
                <a:lnTo>
                  <a:pt x="1425" y="24331"/>
                </a:lnTo>
                <a:lnTo>
                  <a:pt x="2279" y="22065"/>
                </a:lnTo>
                <a:lnTo>
                  <a:pt x="3192" y="19853"/>
                </a:lnTo>
                <a:lnTo>
                  <a:pt x="5073" y="20339"/>
                </a:lnTo>
                <a:lnTo>
                  <a:pt x="7010" y="20717"/>
                </a:lnTo>
                <a:lnTo>
                  <a:pt x="9006" y="21039"/>
                </a:lnTo>
                <a:lnTo>
                  <a:pt x="9119" y="20553"/>
                </a:lnTo>
                <a:lnTo>
                  <a:pt x="7125" y="20231"/>
                </a:lnTo>
                <a:lnTo>
                  <a:pt x="5244" y="19853"/>
                </a:lnTo>
                <a:lnTo>
                  <a:pt x="3363" y="19367"/>
                </a:lnTo>
                <a:lnTo>
                  <a:pt x="4559" y="16561"/>
                </a:lnTo>
                <a:lnTo>
                  <a:pt x="5814" y="13862"/>
                </a:lnTo>
                <a:lnTo>
                  <a:pt x="7068" y="11380"/>
                </a:lnTo>
                <a:lnTo>
                  <a:pt x="8492" y="11758"/>
                </a:lnTo>
                <a:lnTo>
                  <a:pt x="9975" y="12028"/>
                </a:lnTo>
                <a:lnTo>
                  <a:pt x="11457" y="12297"/>
                </a:lnTo>
                <a:lnTo>
                  <a:pt x="10659" y="14834"/>
                </a:lnTo>
                <a:lnTo>
                  <a:pt x="9860" y="17639"/>
                </a:lnTo>
                <a:lnTo>
                  <a:pt x="9747" y="20608"/>
                </a:lnTo>
                <a:lnTo>
                  <a:pt x="10488" y="17694"/>
                </a:lnTo>
                <a:lnTo>
                  <a:pt x="11286" y="14942"/>
                </a:lnTo>
                <a:lnTo>
                  <a:pt x="12083" y="12352"/>
                </a:lnTo>
                <a:lnTo>
                  <a:pt x="13678" y="12567"/>
                </a:lnTo>
                <a:lnTo>
                  <a:pt x="15275" y="12730"/>
                </a:lnTo>
                <a:lnTo>
                  <a:pt x="16929" y="12836"/>
                </a:lnTo>
                <a:lnTo>
                  <a:pt x="16586" y="15481"/>
                </a:lnTo>
                <a:lnTo>
                  <a:pt x="16300" y="18289"/>
                </a:lnTo>
                <a:lnTo>
                  <a:pt x="16016" y="21256"/>
                </a:lnTo>
                <a:lnTo>
                  <a:pt x="15958" y="21795"/>
                </a:lnTo>
                <a:lnTo>
                  <a:pt x="15674" y="24278"/>
                </a:lnTo>
                <a:lnTo>
                  <a:pt x="15446" y="26868"/>
                </a:lnTo>
                <a:lnTo>
                  <a:pt x="15219" y="29567"/>
                </a:lnTo>
                <a:lnTo>
                  <a:pt x="15730" y="29620"/>
                </a:lnTo>
                <a:lnTo>
                  <a:pt x="16016" y="29620"/>
                </a:lnTo>
                <a:lnTo>
                  <a:pt x="16244" y="26923"/>
                </a:lnTo>
                <a:lnTo>
                  <a:pt x="16472" y="24331"/>
                </a:lnTo>
                <a:lnTo>
                  <a:pt x="16699" y="21795"/>
                </a:lnTo>
                <a:lnTo>
                  <a:pt x="17499" y="21850"/>
                </a:lnTo>
                <a:lnTo>
                  <a:pt x="17897" y="21850"/>
                </a:lnTo>
                <a:lnTo>
                  <a:pt x="19492" y="21903"/>
                </a:lnTo>
                <a:lnTo>
                  <a:pt x="21146" y="21903"/>
                </a:lnTo>
                <a:lnTo>
                  <a:pt x="22741" y="21850"/>
                </a:lnTo>
                <a:lnTo>
                  <a:pt x="22912" y="24386"/>
                </a:lnTo>
                <a:lnTo>
                  <a:pt x="23027" y="26976"/>
                </a:lnTo>
                <a:lnTo>
                  <a:pt x="23198" y="29675"/>
                </a:lnTo>
                <a:lnTo>
                  <a:pt x="23710" y="29620"/>
                </a:lnTo>
                <a:lnTo>
                  <a:pt x="23996" y="29620"/>
                </a:lnTo>
                <a:lnTo>
                  <a:pt x="23824" y="26923"/>
                </a:lnTo>
                <a:lnTo>
                  <a:pt x="23653" y="24331"/>
                </a:lnTo>
                <a:lnTo>
                  <a:pt x="23482" y="21850"/>
                </a:lnTo>
                <a:lnTo>
                  <a:pt x="25591" y="21742"/>
                </a:lnTo>
                <a:lnTo>
                  <a:pt x="27699" y="21581"/>
                </a:lnTo>
                <a:lnTo>
                  <a:pt x="29751" y="21309"/>
                </a:lnTo>
                <a:lnTo>
                  <a:pt x="30265" y="23684"/>
                </a:lnTo>
                <a:lnTo>
                  <a:pt x="30777" y="26167"/>
                </a:lnTo>
                <a:lnTo>
                  <a:pt x="31234" y="28756"/>
                </a:lnTo>
                <a:lnTo>
                  <a:pt x="31689" y="28650"/>
                </a:lnTo>
                <a:lnTo>
                  <a:pt x="31916" y="28595"/>
                </a:lnTo>
                <a:lnTo>
                  <a:pt x="31461" y="26059"/>
                </a:lnTo>
                <a:lnTo>
                  <a:pt x="30948" y="23576"/>
                </a:lnTo>
                <a:lnTo>
                  <a:pt x="30436" y="21203"/>
                </a:lnTo>
                <a:lnTo>
                  <a:pt x="32430" y="20931"/>
                </a:lnTo>
                <a:lnTo>
                  <a:pt x="34426" y="20609"/>
                </a:lnTo>
                <a:lnTo>
                  <a:pt x="36307" y="20123"/>
                </a:lnTo>
                <a:lnTo>
                  <a:pt x="37161" y="22281"/>
                </a:lnTo>
                <a:lnTo>
                  <a:pt x="37902" y="24548"/>
                </a:lnTo>
                <a:lnTo>
                  <a:pt x="38643" y="26868"/>
                </a:lnTo>
                <a:lnTo>
                  <a:pt x="39269" y="26706"/>
                </a:lnTo>
                <a:lnTo>
                  <a:pt x="38528" y="24386"/>
                </a:lnTo>
                <a:lnTo>
                  <a:pt x="37731" y="22120"/>
                </a:lnTo>
                <a:lnTo>
                  <a:pt x="36877" y="20014"/>
                </a:lnTo>
                <a:lnTo>
                  <a:pt x="38756" y="19528"/>
                </a:lnTo>
                <a:lnTo>
                  <a:pt x="40524" y="19044"/>
                </a:lnTo>
                <a:lnTo>
                  <a:pt x="42234" y="18450"/>
                </a:lnTo>
                <a:lnTo>
                  <a:pt x="43203" y="20284"/>
                </a:lnTo>
                <a:lnTo>
                  <a:pt x="44171" y="22228"/>
                </a:lnTo>
                <a:lnTo>
                  <a:pt x="45027" y="24278"/>
                </a:lnTo>
                <a:lnTo>
                  <a:pt x="45597" y="23954"/>
                </a:lnTo>
                <a:lnTo>
                  <a:pt x="44741" y="21958"/>
                </a:lnTo>
                <a:lnTo>
                  <a:pt x="43773" y="20069"/>
                </a:lnTo>
                <a:lnTo>
                  <a:pt x="42804" y="18234"/>
                </a:lnTo>
                <a:lnTo>
                  <a:pt x="44455" y="17586"/>
                </a:lnTo>
                <a:lnTo>
                  <a:pt x="46052" y="16939"/>
                </a:lnTo>
                <a:lnTo>
                  <a:pt x="47476" y="16128"/>
                </a:lnTo>
                <a:lnTo>
                  <a:pt x="48503" y="17639"/>
                </a:lnTo>
                <a:lnTo>
                  <a:pt x="49528" y="19259"/>
                </a:lnTo>
                <a:lnTo>
                  <a:pt x="50495" y="20878"/>
                </a:lnTo>
                <a:lnTo>
                  <a:pt x="50898" y="20554"/>
                </a:lnTo>
                <a:lnTo>
                  <a:pt x="49992" y="18936"/>
                </a:lnTo>
                <a:lnTo>
                  <a:pt x="48964" y="17370"/>
                </a:lnTo>
                <a:lnTo>
                  <a:pt x="47990" y="15914"/>
                </a:lnTo>
                <a:lnTo>
                  <a:pt x="49408" y="15158"/>
                </a:lnTo>
                <a:lnTo>
                  <a:pt x="50717" y="14294"/>
                </a:lnTo>
                <a:lnTo>
                  <a:pt x="51925" y="13378"/>
                </a:lnTo>
                <a:lnTo>
                  <a:pt x="52831" y="14511"/>
                </a:lnTo>
                <a:lnTo>
                  <a:pt x="53738" y="15697"/>
                </a:lnTo>
                <a:lnTo>
                  <a:pt x="54664" y="16939"/>
                </a:lnTo>
                <a:lnTo>
                  <a:pt x="55006" y="16561"/>
                </a:lnTo>
                <a:lnTo>
                  <a:pt x="54080" y="15373"/>
                </a:lnTo>
                <a:lnTo>
                  <a:pt x="53174" y="14239"/>
                </a:lnTo>
                <a:lnTo>
                  <a:pt x="52267" y="13108"/>
                </a:lnTo>
                <a:lnTo>
                  <a:pt x="51985" y="12783"/>
                </a:lnTo>
                <a:lnTo>
                  <a:pt x="51643" y="13053"/>
                </a:lnTo>
                <a:lnTo>
                  <a:pt x="50435" y="13970"/>
                </a:lnTo>
                <a:lnTo>
                  <a:pt x="49126" y="14780"/>
                </a:lnTo>
                <a:lnTo>
                  <a:pt x="47706" y="15536"/>
                </a:lnTo>
                <a:lnTo>
                  <a:pt x="45881" y="12892"/>
                </a:lnTo>
                <a:lnTo>
                  <a:pt x="44000" y="10460"/>
                </a:lnTo>
                <a:lnTo>
                  <a:pt x="42063" y="8258"/>
                </a:lnTo>
                <a:lnTo>
                  <a:pt x="43146" y="7650"/>
                </a:lnTo>
                <a:lnTo>
                  <a:pt x="44171" y="7062"/>
                </a:lnTo>
                <a:lnTo>
                  <a:pt x="45140" y="6359"/>
                </a:lnTo>
                <a:lnTo>
                  <a:pt x="47305" y="8352"/>
                </a:lnTo>
                <a:lnTo>
                  <a:pt x="49528" y="10631"/>
                </a:lnTo>
                <a:lnTo>
                  <a:pt x="47647" y="8087"/>
                </a:lnTo>
                <a:lnTo>
                  <a:pt x="45426" y="6093"/>
                </a:lnTo>
                <a:lnTo>
                  <a:pt x="46165" y="5505"/>
                </a:lnTo>
                <a:lnTo>
                  <a:pt x="46850" y="4366"/>
                </a:lnTo>
                <a:lnTo>
                  <a:pt x="46052" y="5125"/>
                </a:lnTo>
                <a:lnTo>
                  <a:pt x="45140" y="5828"/>
                </a:lnTo>
                <a:lnTo>
                  <a:pt x="42689" y="3606"/>
                </a:lnTo>
                <a:lnTo>
                  <a:pt x="40182" y="1670"/>
                </a:lnTo>
                <a:lnTo>
                  <a:pt x="37845" y="0"/>
                </a:lnTo>
                <a:lnTo>
                  <a:pt x="39896" y="1879"/>
                </a:lnTo>
                <a:lnTo>
                  <a:pt x="42347" y="3834"/>
                </a:lnTo>
                <a:lnTo>
                  <a:pt x="44798" y="6093"/>
                </a:lnTo>
                <a:lnTo>
                  <a:pt x="43885" y="6796"/>
                </a:lnTo>
                <a:lnTo>
                  <a:pt x="42860" y="7384"/>
                </a:lnTo>
                <a:lnTo>
                  <a:pt x="41777" y="7973"/>
                </a:lnTo>
                <a:lnTo>
                  <a:pt x="41606" y="8466"/>
                </a:lnTo>
                <a:lnTo>
                  <a:pt x="43545" y="10688"/>
                </a:lnTo>
                <a:lnTo>
                  <a:pt x="45426" y="13161"/>
                </a:lnTo>
                <a:lnTo>
                  <a:pt x="47249" y="15751"/>
                </a:lnTo>
                <a:lnTo>
                  <a:pt x="45766" y="16506"/>
                </a:lnTo>
                <a:lnTo>
                  <a:pt x="44228" y="17209"/>
                </a:lnTo>
                <a:lnTo>
                  <a:pt x="42576" y="17803"/>
                </a:lnTo>
                <a:lnTo>
                  <a:pt x="41094" y="14995"/>
                </a:lnTo>
                <a:lnTo>
                  <a:pt x="40524" y="15211"/>
                </a:lnTo>
                <a:lnTo>
                  <a:pt x="42006" y="18017"/>
                </a:lnTo>
                <a:lnTo>
                  <a:pt x="40296" y="18558"/>
                </a:lnTo>
                <a:lnTo>
                  <a:pt x="38528" y="19097"/>
                </a:lnTo>
                <a:lnTo>
                  <a:pt x="36706" y="19528"/>
                </a:lnTo>
                <a:lnTo>
                  <a:pt x="36136" y="19692"/>
                </a:lnTo>
                <a:lnTo>
                  <a:pt x="34255" y="20069"/>
                </a:lnTo>
                <a:lnTo>
                  <a:pt x="32317" y="20447"/>
                </a:lnTo>
                <a:lnTo>
                  <a:pt x="30321" y="20717"/>
                </a:lnTo>
                <a:lnTo>
                  <a:pt x="29637" y="17803"/>
                </a:lnTo>
                <a:lnTo>
                  <a:pt x="28954" y="14995"/>
                </a:lnTo>
                <a:lnTo>
                  <a:pt x="28213" y="12406"/>
                </a:lnTo>
                <a:lnTo>
                  <a:pt x="28328" y="15103"/>
                </a:lnTo>
                <a:lnTo>
                  <a:pt x="29010" y="17856"/>
                </a:lnTo>
                <a:lnTo>
                  <a:pt x="29637" y="20825"/>
                </a:lnTo>
                <a:lnTo>
                  <a:pt x="27643" y="21039"/>
                </a:lnTo>
                <a:lnTo>
                  <a:pt x="25534" y="21203"/>
                </a:lnTo>
                <a:lnTo>
                  <a:pt x="23482" y="21309"/>
                </a:lnTo>
                <a:lnTo>
                  <a:pt x="23254" y="18342"/>
                </a:lnTo>
                <a:lnTo>
                  <a:pt x="23027" y="15536"/>
                </a:lnTo>
                <a:lnTo>
                  <a:pt x="22797" y="12892"/>
                </a:lnTo>
                <a:lnTo>
                  <a:pt x="24451" y="12783"/>
                </a:lnTo>
                <a:lnTo>
                  <a:pt x="26048" y="12675"/>
                </a:lnTo>
                <a:lnTo>
                  <a:pt x="27586" y="12459"/>
                </a:lnTo>
                <a:lnTo>
                  <a:pt x="28098" y="11975"/>
                </a:lnTo>
                <a:lnTo>
                  <a:pt x="27300" y="9169"/>
                </a:lnTo>
                <a:lnTo>
                  <a:pt x="26503" y="6625"/>
                </a:lnTo>
                <a:lnTo>
                  <a:pt x="25762" y="4309"/>
                </a:lnTo>
                <a:close/>
              </a:path>
            </a:pathLst>
          </a:custGeom>
          <a:solidFill>
            <a:srgbClr val="A0BDE0"/>
          </a:solidFill>
        </p:spPr>
        <p:txBody>
          <a:bodyPr wrap="square" lIns="0" tIns="0" rIns="0" bIns="0" rtlCol="0">
            <a:noAutofit/>
          </a:bodyPr>
          <a:lstStyle/>
          <a:p>
            <a:endParaRPr/>
          </a:p>
        </p:txBody>
      </p:sp>
      <p:sp>
        <p:nvSpPr>
          <p:cNvPr id="931" name="object 931"/>
          <p:cNvSpPr/>
          <p:nvPr/>
        </p:nvSpPr>
        <p:spPr>
          <a:xfrm>
            <a:off x="441543" y="692074"/>
            <a:ext cx="11628" cy="4157"/>
          </a:xfrm>
          <a:custGeom>
            <a:avLst/>
            <a:gdLst/>
            <a:ahLst/>
            <a:cxnLst/>
            <a:rect l="l" t="t" r="r" b="b"/>
            <a:pathLst>
              <a:path w="11628" h="4157">
                <a:moveTo>
                  <a:pt x="58" y="0"/>
                </a:moveTo>
                <a:lnTo>
                  <a:pt x="1311" y="436"/>
                </a:lnTo>
                <a:lnTo>
                  <a:pt x="5586" y="1556"/>
                </a:lnTo>
                <a:lnTo>
                  <a:pt x="11457" y="4157"/>
                </a:lnTo>
                <a:lnTo>
                  <a:pt x="11628" y="3986"/>
                </a:lnTo>
                <a:lnTo>
                  <a:pt x="5643" y="1404"/>
                </a:lnTo>
                <a:lnTo>
                  <a:pt x="1369" y="322"/>
                </a:lnTo>
                <a:lnTo>
                  <a:pt x="58" y="0"/>
                </a:lnTo>
                <a:close/>
              </a:path>
            </a:pathLst>
          </a:custGeom>
          <a:solidFill>
            <a:srgbClr val="A0BDE0"/>
          </a:solidFill>
        </p:spPr>
        <p:txBody>
          <a:bodyPr wrap="square" lIns="0" tIns="0" rIns="0" bIns="0" rtlCol="0">
            <a:noAutofit/>
          </a:bodyPr>
          <a:lstStyle/>
          <a:p>
            <a:endParaRPr/>
          </a:p>
        </p:txBody>
      </p:sp>
      <p:sp>
        <p:nvSpPr>
          <p:cNvPr id="932" name="object 932"/>
          <p:cNvSpPr/>
          <p:nvPr/>
        </p:nvSpPr>
        <p:spPr>
          <a:xfrm>
            <a:off x="402104" y="692833"/>
            <a:ext cx="32714" cy="24065"/>
          </a:xfrm>
          <a:custGeom>
            <a:avLst/>
            <a:gdLst/>
            <a:ahLst/>
            <a:cxnLst/>
            <a:rect l="l" t="t" r="r" b="b"/>
            <a:pathLst>
              <a:path w="32714" h="24065">
                <a:moveTo>
                  <a:pt x="10371" y="9928"/>
                </a:moveTo>
                <a:lnTo>
                  <a:pt x="10200" y="9548"/>
                </a:lnTo>
                <a:lnTo>
                  <a:pt x="10144" y="9378"/>
                </a:lnTo>
                <a:lnTo>
                  <a:pt x="12993" y="7650"/>
                </a:lnTo>
                <a:lnTo>
                  <a:pt x="15843" y="6264"/>
                </a:lnTo>
                <a:lnTo>
                  <a:pt x="18522" y="5125"/>
                </a:lnTo>
                <a:lnTo>
                  <a:pt x="18693" y="5562"/>
                </a:lnTo>
                <a:lnTo>
                  <a:pt x="19035" y="6093"/>
                </a:lnTo>
                <a:lnTo>
                  <a:pt x="18864" y="5505"/>
                </a:lnTo>
                <a:lnTo>
                  <a:pt x="18637" y="5011"/>
                </a:lnTo>
                <a:lnTo>
                  <a:pt x="20574" y="4214"/>
                </a:lnTo>
                <a:lnTo>
                  <a:pt x="22455" y="3512"/>
                </a:lnTo>
                <a:lnTo>
                  <a:pt x="24165" y="2904"/>
                </a:lnTo>
                <a:lnTo>
                  <a:pt x="24850" y="2638"/>
                </a:lnTo>
                <a:lnTo>
                  <a:pt x="25532" y="2429"/>
                </a:lnTo>
                <a:lnTo>
                  <a:pt x="26217" y="2202"/>
                </a:lnTo>
                <a:lnTo>
                  <a:pt x="26501" y="2847"/>
                </a:lnTo>
                <a:lnTo>
                  <a:pt x="26787" y="3189"/>
                </a:lnTo>
                <a:lnTo>
                  <a:pt x="26217" y="3398"/>
                </a:lnTo>
                <a:lnTo>
                  <a:pt x="25703" y="3606"/>
                </a:lnTo>
                <a:lnTo>
                  <a:pt x="25133" y="3891"/>
                </a:lnTo>
                <a:lnTo>
                  <a:pt x="23424" y="4632"/>
                </a:lnTo>
                <a:lnTo>
                  <a:pt x="21543" y="5505"/>
                </a:lnTo>
                <a:lnTo>
                  <a:pt x="19833" y="6796"/>
                </a:lnTo>
                <a:lnTo>
                  <a:pt x="21714" y="5771"/>
                </a:lnTo>
                <a:lnTo>
                  <a:pt x="23538" y="4859"/>
                </a:lnTo>
                <a:lnTo>
                  <a:pt x="25248" y="4100"/>
                </a:lnTo>
                <a:lnTo>
                  <a:pt x="25818" y="3834"/>
                </a:lnTo>
                <a:lnTo>
                  <a:pt x="26388" y="3606"/>
                </a:lnTo>
                <a:lnTo>
                  <a:pt x="26900" y="3398"/>
                </a:lnTo>
                <a:lnTo>
                  <a:pt x="26900" y="3132"/>
                </a:lnTo>
                <a:lnTo>
                  <a:pt x="26501" y="2486"/>
                </a:lnTo>
                <a:lnTo>
                  <a:pt x="26330" y="2202"/>
                </a:lnTo>
                <a:lnTo>
                  <a:pt x="32714" y="0"/>
                </a:lnTo>
                <a:lnTo>
                  <a:pt x="26273" y="1993"/>
                </a:lnTo>
                <a:lnTo>
                  <a:pt x="26102" y="1613"/>
                </a:lnTo>
                <a:lnTo>
                  <a:pt x="25989" y="1082"/>
                </a:lnTo>
                <a:lnTo>
                  <a:pt x="25989" y="1613"/>
                </a:lnTo>
                <a:lnTo>
                  <a:pt x="26159" y="2050"/>
                </a:lnTo>
                <a:lnTo>
                  <a:pt x="25476" y="2259"/>
                </a:lnTo>
                <a:lnTo>
                  <a:pt x="24791" y="2486"/>
                </a:lnTo>
                <a:lnTo>
                  <a:pt x="24050" y="2695"/>
                </a:lnTo>
                <a:lnTo>
                  <a:pt x="22340" y="3284"/>
                </a:lnTo>
                <a:lnTo>
                  <a:pt x="20518" y="3986"/>
                </a:lnTo>
                <a:lnTo>
                  <a:pt x="18580" y="4802"/>
                </a:lnTo>
                <a:lnTo>
                  <a:pt x="18294" y="4157"/>
                </a:lnTo>
                <a:lnTo>
                  <a:pt x="18123" y="3606"/>
                </a:lnTo>
                <a:lnTo>
                  <a:pt x="18067" y="3227"/>
                </a:lnTo>
                <a:lnTo>
                  <a:pt x="18067" y="3606"/>
                </a:lnTo>
                <a:lnTo>
                  <a:pt x="18123" y="4214"/>
                </a:lnTo>
                <a:lnTo>
                  <a:pt x="18409" y="4859"/>
                </a:lnTo>
                <a:lnTo>
                  <a:pt x="15730" y="5979"/>
                </a:lnTo>
                <a:lnTo>
                  <a:pt x="12881" y="7384"/>
                </a:lnTo>
                <a:lnTo>
                  <a:pt x="10031" y="9055"/>
                </a:lnTo>
                <a:lnTo>
                  <a:pt x="9745" y="8314"/>
                </a:lnTo>
                <a:lnTo>
                  <a:pt x="9689" y="7498"/>
                </a:lnTo>
                <a:lnTo>
                  <a:pt x="9689" y="9283"/>
                </a:lnTo>
                <a:lnTo>
                  <a:pt x="7123" y="10839"/>
                </a:lnTo>
                <a:lnTo>
                  <a:pt x="4559" y="12567"/>
                </a:lnTo>
                <a:lnTo>
                  <a:pt x="2052" y="14617"/>
                </a:lnTo>
                <a:lnTo>
                  <a:pt x="1766" y="13706"/>
                </a:lnTo>
                <a:lnTo>
                  <a:pt x="1651" y="12833"/>
                </a:lnTo>
                <a:lnTo>
                  <a:pt x="1595" y="12035"/>
                </a:lnTo>
                <a:lnTo>
                  <a:pt x="1252" y="12358"/>
                </a:lnTo>
                <a:lnTo>
                  <a:pt x="1311" y="13155"/>
                </a:lnTo>
                <a:lnTo>
                  <a:pt x="1423" y="13915"/>
                </a:lnTo>
                <a:lnTo>
                  <a:pt x="1709" y="14788"/>
                </a:lnTo>
                <a:lnTo>
                  <a:pt x="1139" y="15376"/>
                </a:lnTo>
                <a:lnTo>
                  <a:pt x="569" y="15908"/>
                </a:lnTo>
                <a:lnTo>
                  <a:pt x="0" y="16459"/>
                </a:lnTo>
                <a:lnTo>
                  <a:pt x="0" y="16838"/>
                </a:lnTo>
                <a:lnTo>
                  <a:pt x="626" y="16288"/>
                </a:lnTo>
                <a:lnTo>
                  <a:pt x="1252" y="15756"/>
                </a:lnTo>
                <a:lnTo>
                  <a:pt x="1881" y="15206"/>
                </a:lnTo>
                <a:lnTo>
                  <a:pt x="2221" y="16231"/>
                </a:lnTo>
                <a:lnTo>
                  <a:pt x="2791" y="17218"/>
                </a:lnTo>
                <a:lnTo>
                  <a:pt x="2563" y="15965"/>
                </a:lnTo>
                <a:lnTo>
                  <a:pt x="2164" y="14940"/>
                </a:lnTo>
                <a:lnTo>
                  <a:pt x="4672" y="12890"/>
                </a:lnTo>
                <a:lnTo>
                  <a:pt x="7238" y="11105"/>
                </a:lnTo>
                <a:lnTo>
                  <a:pt x="9801" y="9548"/>
                </a:lnTo>
                <a:lnTo>
                  <a:pt x="9973" y="10042"/>
                </a:lnTo>
                <a:lnTo>
                  <a:pt x="10259" y="10687"/>
                </a:lnTo>
                <a:lnTo>
                  <a:pt x="10657" y="11276"/>
                </a:lnTo>
                <a:lnTo>
                  <a:pt x="11056" y="11864"/>
                </a:lnTo>
                <a:lnTo>
                  <a:pt x="8605" y="13649"/>
                </a:lnTo>
                <a:lnTo>
                  <a:pt x="6154" y="15642"/>
                </a:lnTo>
                <a:lnTo>
                  <a:pt x="4046" y="18186"/>
                </a:lnTo>
                <a:lnTo>
                  <a:pt x="6382" y="15908"/>
                </a:lnTo>
                <a:lnTo>
                  <a:pt x="8833" y="13915"/>
                </a:lnTo>
                <a:lnTo>
                  <a:pt x="11284" y="12130"/>
                </a:lnTo>
                <a:lnTo>
                  <a:pt x="11854" y="12947"/>
                </a:lnTo>
                <a:lnTo>
                  <a:pt x="12595" y="13649"/>
                </a:lnTo>
                <a:lnTo>
                  <a:pt x="13392" y="14351"/>
                </a:lnTo>
                <a:lnTo>
                  <a:pt x="13735" y="14560"/>
                </a:lnTo>
                <a:lnTo>
                  <a:pt x="14591" y="15263"/>
                </a:lnTo>
                <a:lnTo>
                  <a:pt x="15501" y="15908"/>
                </a:lnTo>
                <a:lnTo>
                  <a:pt x="16470" y="16459"/>
                </a:lnTo>
                <a:lnTo>
                  <a:pt x="16812" y="16610"/>
                </a:lnTo>
                <a:lnTo>
                  <a:pt x="14818" y="18832"/>
                </a:lnTo>
                <a:lnTo>
                  <a:pt x="12881" y="21205"/>
                </a:lnTo>
                <a:lnTo>
                  <a:pt x="11455" y="24065"/>
                </a:lnTo>
                <a:lnTo>
                  <a:pt x="13336" y="21474"/>
                </a:lnTo>
                <a:lnTo>
                  <a:pt x="15273" y="19040"/>
                </a:lnTo>
                <a:lnTo>
                  <a:pt x="17211" y="16838"/>
                </a:lnTo>
                <a:lnTo>
                  <a:pt x="19263" y="13915"/>
                </a:lnTo>
                <a:lnTo>
                  <a:pt x="17098" y="16288"/>
                </a:lnTo>
                <a:lnTo>
                  <a:pt x="16699" y="16079"/>
                </a:lnTo>
                <a:lnTo>
                  <a:pt x="15787" y="15585"/>
                </a:lnTo>
                <a:lnTo>
                  <a:pt x="14874" y="14940"/>
                </a:lnTo>
                <a:lnTo>
                  <a:pt x="14021" y="14294"/>
                </a:lnTo>
                <a:lnTo>
                  <a:pt x="16528" y="12130"/>
                </a:lnTo>
                <a:lnTo>
                  <a:pt x="19035" y="10194"/>
                </a:lnTo>
                <a:lnTo>
                  <a:pt x="21430" y="8580"/>
                </a:lnTo>
                <a:lnTo>
                  <a:pt x="21144" y="8352"/>
                </a:lnTo>
                <a:lnTo>
                  <a:pt x="18749" y="9985"/>
                </a:lnTo>
                <a:lnTo>
                  <a:pt x="16242" y="11864"/>
                </a:lnTo>
                <a:lnTo>
                  <a:pt x="13678" y="14029"/>
                </a:lnTo>
                <a:lnTo>
                  <a:pt x="12881" y="13383"/>
                </a:lnTo>
                <a:lnTo>
                  <a:pt x="12196" y="12681"/>
                </a:lnTo>
                <a:lnTo>
                  <a:pt x="11570" y="11921"/>
                </a:lnTo>
                <a:lnTo>
                  <a:pt x="14133" y="9719"/>
                </a:lnTo>
                <a:lnTo>
                  <a:pt x="11398" y="11656"/>
                </a:lnTo>
                <a:lnTo>
                  <a:pt x="11000" y="11105"/>
                </a:lnTo>
                <a:lnTo>
                  <a:pt x="10601" y="10517"/>
                </a:lnTo>
                <a:lnTo>
                  <a:pt x="10371" y="9928"/>
                </a:lnTo>
                <a:close/>
              </a:path>
            </a:pathLst>
          </a:custGeom>
          <a:solidFill>
            <a:srgbClr val="A0BDE0"/>
          </a:solidFill>
        </p:spPr>
        <p:txBody>
          <a:bodyPr wrap="square" lIns="0" tIns="0" rIns="0" bIns="0" rtlCol="0">
            <a:noAutofit/>
          </a:bodyPr>
          <a:lstStyle/>
          <a:p>
            <a:endParaRPr/>
          </a:p>
        </p:txBody>
      </p:sp>
      <p:sp>
        <p:nvSpPr>
          <p:cNvPr id="933" name="object 933"/>
          <p:cNvSpPr/>
          <p:nvPr/>
        </p:nvSpPr>
        <p:spPr>
          <a:xfrm>
            <a:off x="405409" y="690783"/>
            <a:ext cx="35678" cy="12358"/>
          </a:xfrm>
          <a:custGeom>
            <a:avLst/>
            <a:gdLst/>
            <a:ahLst/>
            <a:cxnLst/>
            <a:rect l="l" t="t" r="r" b="b"/>
            <a:pathLst>
              <a:path w="35678" h="12358">
                <a:moveTo>
                  <a:pt x="6098" y="7878"/>
                </a:moveTo>
                <a:lnTo>
                  <a:pt x="6041" y="8258"/>
                </a:lnTo>
                <a:lnTo>
                  <a:pt x="5985" y="8580"/>
                </a:lnTo>
                <a:lnTo>
                  <a:pt x="4503" y="9340"/>
                </a:lnTo>
                <a:lnTo>
                  <a:pt x="2964" y="10194"/>
                </a:lnTo>
                <a:lnTo>
                  <a:pt x="1425" y="11105"/>
                </a:lnTo>
                <a:lnTo>
                  <a:pt x="968" y="11542"/>
                </a:lnTo>
                <a:lnTo>
                  <a:pt x="513" y="11921"/>
                </a:lnTo>
                <a:lnTo>
                  <a:pt x="0" y="12358"/>
                </a:lnTo>
                <a:lnTo>
                  <a:pt x="1995" y="11067"/>
                </a:lnTo>
                <a:lnTo>
                  <a:pt x="3989" y="9928"/>
                </a:lnTo>
                <a:lnTo>
                  <a:pt x="5985" y="8903"/>
                </a:lnTo>
                <a:lnTo>
                  <a:pt x="5985" y="9700"/>
                </a:lnTo>
                <a:lnTo>
                  <a:pt x="6098" y="10517"/>
                </a:lnTo>
                <a:lnTo>
                  <a:pt x="6384" y="11333"/>
                </a:lnTo>
                <a:lnTo>
                  <a:pt x="6384" y="8732"/>
                </a:lnTo>
                <a:lnTo>
                  <a:pt x="9233" y="7327"/>
                </a:lnTo>
                <a:lnTo>
                  <a:pt x="12025" y="6207"/>
                </a:lnTo>
                <a:lnTo>
                  <a:pt x="14705" y="5334"/>
                </a:lnTo>
                <a:lnTo>
                  <a:pt x="14762" y="5657"/>
                </a:lnTo>
                <a:lnTo>
                  <a:pt x="14762" y="5277"/>
                </a:lnTo>
                <a:lnTo>
                  <a:pt x="17555" y="4366"/>
                </a:lnTo>
                <a:lnTo>
                  <a:pt x="20234" y="3663"/>
                </a:lnTo>
                <a:lnTo>
                  <a:pt x="22626" y="3132"/>
                </a:lnTo>
                <a:lnTo>
                  <a:pt x="22685" y="3663"/>
                </a:lnTo>
                <a:lnTo>
                  <a:pt x="22685" y="3132"/>
                </a:lnTo>
                <a:lnTo>
                  <a:pt x="23367" y="2961"/>
                </a:lnTo>
                <a:lnTo>
                  <a:pt x="24052" y="2809"/>
                </a:lnTo>
                <a:lnTo>
                  <a:pt x="24735" y="2638"/>
                </a:lnTo>
                <a:lnTo>
                  <a:pt x="30263" y="1556"/>
                </a:lnTo>
                <a:lnTo>
                  <a:pt x="34140" y="1347"/>
                </a:lnTo>
                <a:lnTo>
                  <a:pt x="35336" y="1290"/>
                </a:lnTo>
                <a:lnTo>
                  <a:pt x="34025" y="1404"/>
                </a:lnTo>
                <a:lnTo>
                  <a:pt x="29409" y="2050"/>
                </a:lnTo>
                <a:lnTo>
                  <a:pt x="23025" y="4252"/>
                </a:lnTo>
                <a:lnTo>
                  <a:pt x="29409" y="2202"/>
                </a:lnTo>
                <a:lnTo>
                  <a:pt x="33912" y="1499"/>
                </a:lnTo>
                <a:lnTo>
                  <a:pt x="35280" y="1347"/>
                </a:lnTo>
                <a:lnTo>
                  <a:pt x="33912" y="1613"/>
                </a:lnTo>
                <a:lnTo>
                  <a:pt x="29580" y="2638"/>
                </a:lnTo>
                <a:lnTo>
                  <a:pt x="23595" y="5182"/>
                </a:lnTo>
                <a:lnTo>
                  <a:pt x="23595" y="5448"/>
                </a:lnTo>
                <a:lnTo>
                  <a:pt x="24165" y="5979"/>
                </a:lnTo>
                <a:lnTo>
                  <a:pt x="23824" y="5334"/>
                </a:lnTo>
                <a:lnTo>
                  <a:pt x="29637" y="2847"/>
                </a:lnTo>
                <a:lnTo>
                  <a:pt x="33912" y="1727"/>
                </a:lnTo>
                <a:lnTo>
                  <a:pt x="35280" y="1404"/>
                </a:lnTo>
                <a:lnTo>
                  <a:pt x="33969" y="1822"/>
                </a:lnTo>
                <a:lnTo>
                  <a:pt x="30035" y="3227"/>
                </a:lnTo>
                <a:lnTo>
                  <a:pt x="30207" y="3455"/>
                </a:lnTo>
                <a:lnTo>
                  <a:pt x="34083" y="1936"/>
                </a:lnTo>
                <a:lnTo>
                  <a:pt x="35336" y="1461"/>
                </a:lnTo>
                <a:lnTo>
                  <a:pt x="34140" y="1993"/>
                </a:lnTo>
                <a:lnTo>
                  <a:pt x="30777" y="3834"/>
                </a:lnTo>
                <a:lnTo>
                  <a:pt x="26273" y="7119"/>
                </a:lnTo>
                <a:lnTo>
                  <a:pt x="26559" y="7289"/>
                </a:lnTo>
                <a:lnTo>
                  <a:pt x="31004" y="3986"/>
                </a:lnTo>
                <a:lnTo>
                  <a:pt x="34253" y="2107"/>
                </a:lnTo>
                <a:lnTo>
                  <a:pt x="35336" y="1499"/>
                </a:lnTo>
                <a:lnTo>
                  <a:pt x="34766" y="2107"/>
                </a:lnTo>
                <a:lnTo>
                  <a:pt x="35564" y="1461"/>
                </a:lnTo>
                <a:lnTo>
                  <a:pt x="34881" y="2107"/>
                </a:lnTo>
                <a:lnTo>
                  <a:pt x="34766" y="2524"/>
                </a:lnTo>
                <a:lnTo>
                  <a:pt x="35451" y="1613"/>
                </a:lnTo>
                <a:lnTo>
                  <a:pt x="34937" y="2581"/>
                </a:lnTo>
                <a:lnTo>
                  <a:pt x="35393" y="2107"/>
                </a:lnTo>
                <a:lnTo>
                  <a:pt x="35678" y="1404"/>
                </a:lnTo>
                <a:lnTo>
                  <a:pt x="35678" y="1233"/>
                </a:lnTo>
                <a:lnTo>
                  <a:pt x="34937" y="1082"/>
                </a:lnTo>
                <a:lnTo>
                  <a:pt x="30150" y="208"/>
                </a:lnTo>
                <a:lnTo>
                  <a:pt x="23595" y="474"/>
                </a:lnTo>
                <a:lnTo>
                  <a:pt x="23994" y="0"/>
                </a:lnTo>
                <a:lnTo>
                  <a:pt x="23424" y="474"/>
                </a:lnTo>
                <a:lnTo>
                  <a:pt x="22626" y="531"/>
                </a:lnTo>
                <a:lnTo>
                  <a:pt x="21772" y="588"/>
                </a:lnTo>
                <a:lnTo>
                  <a:pt x="20916" y="645"/>
                </a:lnTo>
                <a:lnTo>
                  <a:pt x="20234" y="854"/>
                </a:lnTo>
                <a:lnTo>
                  <a:pt x="19891" y="968"/>
                </a:lnTo>
                <a:lnTo>
                  <a:pt x="21031" y="854"/>
                </a:lnTo>
                <a:lnTo>
                  <a:pt x="22171" y="759"/>
                </a:lnTo>
                <a:lnTo>
                  <a:pt x="23254" y="702"/>
                </a:lnTo>
                <a:lnTo>
                  <a:pt x="23025" y="1082"/>
                </a:lnTo>
                <a:lnTo>
                  <a:pt x="22854" y="1461"/>
                </a:lnTo>
                <a:lnTo>
                  <a:pt x="22741" y="1784"/>
                </a:lnTo>
                <a:lnTo>
                  <a:pt x="20405" y="2107"/>
                </a:lnTo>
                <a:lnTo>
                  <a:pt x="17783" y="2581"/>
                </a:lnTo>
                <a:lnTo>
                  <a:pt x="14989" y="3284"/>
                </a:lnTo>
                <a:lnTo>
                  <a:pt x="15160" y="2847"/>
                </a:lnTo>
                <a:lnTo>
                  <a:pt x="14933" y="3284"/>
                </a:lnTo>
                <a:lnTo>
                  <a:pt x="14021" y="3512"/>
                </a:lnTo>
                <a:lnTo>
                  <a:pt x="13052" y="3777"/>
                </a:lnTo>
                <a:lnTo>
                  <a:pt x="12083" y="4100"/>
                </a:lnTo>
                <a:lnTo>
                  <a:pt x="11286" y="4480"/>
                </a:lnTo>
                <a:lnTo>
                  <a:pt x="10943" y="4689"/>
                </a:lnTo>
                <a:lnTo>
                  <a:pt x="12254" y="4252"/>
                </a:lnTo>
                <a:lnTo>
                  <a:pt x="13565" y="3872"/>
                </a:lnTo>
                <a:lnTo>
                  <a:pt x="14874" y="3512"/>
                </a:lnTo>
                <a:lnTo>
                  <a:pt x="14647" y="4366"/>
                </a:lnTo>
                <a:lnTo>
                  <a:pt x="14705" y="4859"/>
                </a:lnTo>
                <a:lnTo>
                  <a:pt x="14705" y="4309"/>
                </a:lnTo>
                <a:lnTo>
                  <a:pt x="14933" y="3512"/>
                </a:lnTo>
                <a:lnTo>
                  <a:pt x="17668" y="2809"/>
                </a:lnTo>
                <a:lnTo>
                  <a:pt x="20290" y="2316"/>
                </a:lnTo>
                <a:lnTo>
                  <a:pt x="22685" y="1993"/>
                </a:lnTo>
                <a:lnTo>
                  <a:pt x="22570" y="2524"/>
                </a:lnTo>
                <a:lnTo>
                  <a:pt x="22797" y="1936"/>
                </a:lnTo>
                <a:lnTo>
                  <a:pt x="28440" y="1177"/>
                </a:lnTo>
                <a:lnTo>
                  <a:pt x="22854" y="1784"/>
                </a:lnTo>
                <a:lnTo>
                  <a:pt x="22969" y="1461"/>
                </a:lnTo>
                <a:lnTo>
                  <a:pt x="23140" y="1082"/>
                </a:lnTo>
                <a:lnTo>
                  <a:pt x="23424" y="702"/>
                </a:lnTo>
                <a:lnTo>
                  <a:pt x="29637" y="436"/>
                </a:lnTo>
                <a:lnTo>
                  <a:pt x="34253" y="1082"/>
                </a:lnTo>
                <a:lnTo>
                  <a:pt x="35451" y="1233"/>
                </a:lnTo>
                <a:lnTo>
                  <a:pt x="34710" y="1233"/>
                </a:lnTo>
                <a:lnTo>
                  <a:pt x="33000" y="1290"/>
                </a:lnTo>
                <a:lnTo>
                  <a:pt x="29465" y="1556"/>
                </a:lnTo>
                <a:lnTo>
                  <a:pt x="24678" y="2486"/>
                </a:lnTo>
                <a:lnTo>
                  <a:pt x="23994" y="2581"/>
                </a:lnTo>
                <a:lnTo>
                  <a:pt x="23311" y="2695"/>
                </a:lnTo>
                <a:lnTo>
                  <a:pt x="22626" y="2847"/>
                </a:lnTo>
                <a:lnTo>
                  <a:pt x="20175" y="3398"/>
                </a:lnTo>
                <a:lnTo>
                  <a:pt x="17555" y="4100"/>
                </a:lnTo>
                <a:lnTo>
                  <a:pt x="14762" y="5011"/>
                </a:lnTo>
                <a:lnTo>
                  <a:pt x="12025" y="5941"/>
                </a:lnTo>
                <a:lnTo>
                  <a:pt x="9233" y="7005"/>
                </a:lnTo>
                <a:lnTo>
                  <a:pt x="6384" y="8409"/>
                </a:lnTo>
                <a:lnTo>
                  <a:pt x="6440" y="7992"/>
                </a:lnTo>
                <a:lnTo>
                  <a:pt x="6496" y="7612"/>
                </a:lnTo>
                <a:lnTo>
                  <a:pt x="6555" y="7232"/>
                </a:lnTo>
                <a:lnTo>
                  <a:pt x="6098" y="7878"/>
                </a:lnTo>
                <a:close/>
              </a:path>
            </a:pathLst>
          </a:custGeom>
          <a:solidFill>
            <a:srgbClr val="A0BDE0"/>
          </a:solidFill>
        </p:spPr>
        <p:txBody>
          <a:bodyPr wrap="square" lIns="0" tIns="0" rIns="0" bIns="0" rtlCol="0">
            <a:noAutofit/>
          </a:bodyPr>
          <a:lstStyle/>
          <a:p>
            <a:endParaRPr/>
          </a:p>
        </p:txBody>
      </p:sp>
      <p:sp>
        <p:nvSpPr>
          <p:cNvPr id="934" name="object 934"/>
          <p:cNvSpPr/>
          <p:nvPr/>
        </p:nvSpPr>
        <p:spPr>
          <a:xfrm>
            <a:off x="461834" y="696174"/>
            <a:ext cx="285" cy="1195"/>
          </a:xfrm>
          <a:custGeom>
            <a:avLst/>
            <a:gdLst/>
            <a:ahLst/>
            <a:cxnLst/>
            <a:rect l="l" t="t" r="r" b="b"/>
            <a:pathLst>
              <a:path w="285" h="1195">
                <a:moveTo>
                  <a:pt x="171" y="493"/>
                </a:moveTo>
                <a:lnTo>
                  <a:pt x="0" y="1025"/>
                </a:lnTo>
                <a:lnTo>
                  <a:pt x="114" y="1195"/>
                </a:lnTo>
                <a:lnTo>
                  <a:pt x="285" y="702"/>
                </a:lnTo>
                <a:lnTo>
                  <a:pt x="227" y="0"/>
                </a:lnTo>
                <a:lnTo>
                  <a:pt x="171" y="493"/>
                </a:lnTo>
                <a:close/>
              </a:path>
            </a:pathLst>
          </a:custGeom>
          <a:solidFill>
            <a:srgbClr val="A0BDE0"/>
          </a:solidFill>
        </p:spPr>
        <p:txBody>
          <a:bodyPr wrap="square" lIns="0" tIns="0" rIns="0" bIns="0" rtlCol="0">
            <a:noAutofit/>
          </a:bodyPr>
          <a:lstStyle/>
          <a:p>
            <a:endParaRPr/>
          </a:p>
        </p:txBody>
      </p:sp>
      <p:sp>
        <p:nvSpPr>
          <p:cNvPr id="935" name="object 935"/>
          <p:cNvSpPr/>
          <p:nvPr/>
        </p:nvSpPr>
        <p:spPr>
          <a:xfrm>
            <a:off x="461663" y="695966"/>
            <a:ext cx="17279" cy="11048"/>
          </a:xfrm>
          <a:custGeom>
            <a:avLst/>
            <a:gdLst/>
            <a:ahLst/>
            <a:cxnLst/>
            <a:rect l="l" t="t" r="r" b="b"/>
            <a:pathLst>
              <a:path w="17279" h="11048">
                <a:moveTo>
                  <a:pt x="17219" y="8903"/>
                </a:moveTo>
                <a:lnTo>
                  <a:pt x="16876" y="8523"/>
                </a:lnTo>
                <a:lnTo>
                  <a:pt x="16534" y="8201"/>
                </a:lnTo>
                <a:lnTo>
                  <a:pt x="16192" y="7821"/>
                </a:lnTo>
                <a:lnTo>
                  <a:pt x="15849" y="7612"/>
                </a:lnTo>
                <a:lnTo>
                  <a:pt x="13674" y="6093"/>
                </a:lnTo>
                <a:lnTo>
                  <a:pt x="11459" y="4746"/>
                </a:lnTo>
                <a:lnTo>
                  <a:pt x="9223" y="3606"/>
                </a:lnTo>
                <a:lnTo>
                  <a:pt x="9223" y="3227"/>
                </a:lnTo>
                <a:lnTo>
                  <a:pt x="9183" y="2847"/>
                </a:lnTo>
                <a:lnTo>
                  <a:pt x="9123" y="2467"/>
                </a:lnTo>
                <a:lnTo>
                  <a:pt x="8901" y="1993"/>
                </a:lnTo>
                <a:lnTo>
                  <a:pt x="8780" y="2524"/>
                </a:lnTo>
                <a:lnTo>
                  <a:pt x="8901" y="3170"/>
                </a:lnTo>
                <a:lnTo>
                  <a:pt x="8901" y="3455"/>
                </a:lnTo>
                <a:lnTo>
                  <a:pt x="6041" y="2050"/>
                </a:lnTo>
                <a:lnTo>
                  <a:pt x="3248" y="911"/>
                </a:lnTo>
                <a:lnTo>
                  <a:pt x="569" y="0"/>
                </a:lnTo>
                <a:lnTo>
                  <a:pt x="513" y="265"/>
                </a:lnTo>
                <a:lnTo>
                  <a:pt x="3248" y="1177"/>
                </a:lnTo>
                <a:lnTo>
                  <a:pt x="6041" y="2373"/>
                </a:lnTo>
                <a:lnTo>
                  <a:pt x="8901" y="3777"/>
                </a:lnTo>
                <a:lnTo>
                  <a:pt x="8901" y="4632"/>
                </a:lnTo>
                <a:lnTo>
                  <a:pt x="8720" y="5448"/>
                </a:lnTo>
                <a:lnTo>
                  <a:pt x="8438" y="6207"/>
                </a:lnTo>
                <a:lnTo>
                  <a:pt x="5586" y="4480"/>
                </a:lnTo>
                <a:lnTo>
                  <a:pt x="2793" y="3075"/>
                </a:lnTo>
                <a:lnTo>
                  <a:pt x="114" y="1879"/>
                </a:lnTo>
                <a:lnTo>
                  <a:pt x="0" y="2145"/>
                </a:lnTo>
                <a:lnTo>
                  <a:pt x="2678" y="3341"/>
                </a:lnTo>
                <a:lnTo>
                  <a:pt x="5471" y="4746"/>
                </a:lnTo>
                <a:lnTo>
                  <a:pt x="8317" y="6473"/>
                </a:lnTo>
                <a:lnTo>
                  <a:pt x="8659" y="6682"/>
                </a:lnTo>
                <a:lnTo>
                  <a:pt x="11237" y="8258"/>
                </a:lnTo>
                <a:lnTo>
                  <a:pt x="8720" y="6416"/>
                </a:lnTo>
                <a:lnTo>
                  <a:pt x="9002" y="5600"/>
                </a:lnTo>
                <a:lnTo>
                  <a:pt x="9183" y="4802"/>
                </a:lnTo>
                <a:lnTo>
                  <a:pt x="9223" y="3986"/>
                </a:lnTo>
                <a:lnTo>
                  <a:pt x="11398" y="5068"/>
                </a:lnTo>
                <a:lnTo>
                  <a:pt x="13513" y="6359"/>
                </a:lnTo>
                <a:lnTo>
                  <a:pt x="15608" y="7821"/>
                </a:lnTo>
                <a:lnTo>
                  <a:pt x="16071" y="8144"/>
                </a:lnTo>
                <a:lnTo>
                  <a:pt x="16534" y="8466"/>
                </a:lnTo>
                <a:lnTo>
                  <a:pt x="16977" y="8789"/>
                </a:lnTo>
                <a:lnTo>
                  <a:pt x="17037" y="11048"/>
                </a:lnTo>
                <a:lnTo>
                  <a:pt x="17219" y="9985"/>
                </a:lnTo>
                <a:lnTo>
                  <a:pt x="17279" y="8998"/>
                </a:lnTo>
                <a:close/>
              </a:path>
            </a:pathLst>
          </a:custGeom>
          <a:solidFill>
            <a:srgbClr val="A0BDE0"/>
          </a:solidFill>
        </p:spPr>
        <p:txBody>
          <a:bodyPr wrap="square" lIns="0" tIns="0" rIns="0" bIns="0" rtlCol="0">
            <a:noAutofit/>
          </a:bodyPr>
          <a:lstStyle/>
          <a:p>
            <a:endParaRPr/>
          </a:p>
        </p:txBody>
      </p:sp>
      <p:sp>
        <p:nvSpPr>
          <p:cNvPr id="936" name="object 936"/>
          <p:cNvSpPr/>
          <p:nvPr/>
        </p:nvSpPr>
        <p:spPr>
          <a:xfrm>
            <a:off x="468502" y="709558"/>
            <a:ext cx="4338" cy="4966"/>
          </a:xfrm>
          <a:custGeom>
            <a:avLst/>
            <a:gdLst/>
            <a:ahLst/>
            <a:cxnLst/>
            <a:rect l="l" t="t" r="r" b="b"/>
            <a:pathLst>
              <a:path w="4338" h="4966">
                <a:moveTo>
                  <a:pt x="2223" y="2259"/>
                </a:moveTo>
                <a:lnTo>
                  <a:pt x="0" y="0"/>
                </a:lnTo>
                <a:lnTo>
                  <a:pt x="1881" y="2543"/>
                </a:lnTo>
                <a:lnTo>
                  <a:pt x="3995" y="4966"/>
                </a:lnTo>
                <a:lnTo>
                  <a:pt x="4338" y="4696"/>
                </a:lnTo>
                <a:lnTo>
                  <a:pt x="2223" y="2259"/>
                </a:lnTo>
                <a:close/>
              </a:path>
            </a:pathLst>
          </a:custGeom>
          <a:solidFill>
            <a:srgbClr val="A0BDE0"/>
          </a:solidFill>
        </p:spPr>
        <p:txBody>
          <a:bodyPr wrap="square" lIns="0" tIns="0" rIns="0" bIns="0" rtlCol="0">
            <a:noAutofit/>
          </a:bodyPr>
          <a:lstStyle/>
          <a:p>
            <a:endParaRPr/>
          </a:p>
        </p:txBody>
      </p:sp>
      <p:sp>
        <p:nvSpPr>
          <p:cNvPr id="937" name="object 937"/>
          <p:cNvSpPr/>
          <p:nvPr/>
        </p:nvSpPr>
        <p:spPr>
          <a:xfrm>
            <a:off x="441543" y="692131"/>
            <a:ext cx="1369" cy="645"/>
          </a:xfrm>
          <a:custGeom>
            <a:avLst/>
            <a:gdLst/>
            <a:ahLst/>
            <a:cxnLst/>
            <a:rect l="l" t="t" r="r" b="b"/>
            <a:pathLst>
              <a:path w="1369" h="645">
                <a:moveTo>
                  <a:pt x="1254" y="436"/>
                </a:moveTo>
                <a:lnTo>
                  <a:pt x="0" y="0"/>
                </a:lnTo>
                <a:lnTo>
                  <a:pt x="1369" y="645"/>
                </a:lnTo>
                <a:lnTo>
                  <a:pt x="1254" y="436"/>
                </a:lnTo>
                <a:close/>
              </a:path>
            </a:pathLst>
          </a:custGeom>
          <a:solidFill>
            <a:srgbClr val="A0BDE0"/>
          </a:solidFill>
        </p:spPr>
        <p:txBody>
          <a:bodyPr wrap="square" lIns="0" tIns="0" rIns="0" bIns="0" rtlCol="0">
            <a:noAutofit/>
          </a:bodyPr>
          <a:lstStyle/>
          <a:p>
            <a:endParaRPr/>
          </a:p>
        </p:txBody>
      </p:sp>
      <p:sp>
        <p:nvSpPr>
          <p:cNvPr id="938" name="object 938"/>
          <p:cNvSpPr/>
          <p:nvPr/>
        </p:nvSpPr>
        <p:spPr>
          <a:xfrm>
            <a:off x="439435" y="689321"/>
            <a:ext cx="39608" cy="31841"/>
          </a:xfrm>
          <a:custGeom>
            <a:avLst/>
            <a:gdLst/>
            <a:ahLst/>
            <a:cxnLst/>
            <a:rect l="l" t="t" r="r" b="b"/>
            <a:pathLst>
              <a:path w="39608" h="31841">
                <a:moveTo>
                  <a:pt x="2565" y="2543"/>
                </a:moveTo>
                <a:lnTo>
                  <a:pt x="1824" y="2695"/>
                </a:lnTo>
                <a:lnTo>
                  <a:pt x="2450" y="2543"/>
                </a:lnTo>
                <a:lnTo>
                  <a:pt x="6983" y="1354"/>
                </a:lnTo>
                <a:lnTo>
                  <a:pt x="3876" y="2050"/>
                </a:lnTo>
                <a:lnTo>
                  <a:pt x="2394" y="2486"/>
                </a:lnTo>
                <a:lnTo>
                  <a:pt x="3647" y="2050"/>
                </a:lnTo>
                <a:lnTo>
                  <a:pt x="6384" y="1233"/>
                </a:lnTo>
                <a:lnTo>
                  <a:pt x="9860" y="588"/>
                </a:lnTo>
                <a:lnTo>
                  <a:pt x="9405" y="531"/>
                </a:lnTo>
                <a:lnTo>
                  <a:pt x="9177" y="493"/>
                </a:lnTo>
                <a:lnTo>
                  <a:pt x="5870" y="1139"/>
                </a:lnTo>
                <a:lnTo>
                  <a:pt x="3363" y="1993"/>
                </a:lnTo>
                <a:lnTo>
                  <a:pt x="2279" y="2429"/>
                </a:lnTo>
                <a:lnTo>
                  <a:pt x="3135" y="1993"/>
                </a:lnTo>
                <a:lnTo>
                  <a:pt x="4958" y="1139"/>
                </a:lnTo>
                <a:lnTo>
                  <a:pt x="7296" y="265"/>
                </a:lnTo>
                <a:lnTo>
                  <a:pt x="6782" y="208"/>
                </a:lnTo>
                <a:lnTo>
                  <a:pt x="4388" y="1139"/>
                </a:lnTo>
                <a:lnTo>
                  <a:pt x="2622" y="2107"/>
                </a:lnTo>
                <a:lnTo>
                  <a:pt x="1995" y="2543"/>
                </a:lnTo>
                <a:lnTo>
                  <a:pt x="2450" y="2107"/>
                </a:lnTo>
                <a:lnTo>
                  <a:pt x="3534" y="1139"/>
                </a:lnTo>
                <a:lnTo>
                  <a:pt x="4958" y="113"/>
                </a:lnTo>
                <a:lnTo>
                  <a:pt x="4617" y="56"/>
                </a:lnTo>
                <a:lnTo>
                  <a:pt x="3077" y="1195"/>
                </a:lnTo>
                <a:lnTo>
                  <a:pt x="2108" y="2259"/>
                </a:lnTo>
                <a:lnTo>
                  <a:pt x="2565" y="1233"/>
                </a:lnTo>
                <a:lnTo>
                  <a:pt x="3478" y="0"/>
                </a:lnTo>
                <a:lnTo>
                  <a:pt x="3248" y="0"/>
                </a:lnTo>
                <a:lnTo>
                  <a:pt x="2450" y="1082"/>
                </a:lnTo>
                <a:lnTo>
                  <a:pt x="1995" y="1993"/>
                </a:lnTo>
                <a:lnTo>
                  <a:pt x="1824" y="2429"/>
                </a:lnTo>
                <a:lnTo>
                  <a:pt x="1937" y="1993"/>
                </a:lnTo>
                <a:lnTo>
                  <a:pt x="2167" y="1082"/>
                </a:lnTo>
                <a:lnTo>
                  <a:pt x="2450" y="0"/>
                </a:lnTo>
                <a:lnTo>
                  <a:pt x="2223" y="0"/>
                </a:lnTo>
                <a:lnTo>
                  <a:pt x="1881" y="1195"/>
                </a:lnTo>
                <a:lnTo>
                  <a:pt x="1768" y="2221"/>
                </a:lnTo>
                <a:lnTo>
                  <a:pt x="1597" y="1195"/>
                </a:lnTo>
                <a:lnTo>
                  <a:pt x="1311" y="0"/>
                </a:lnTo>
                <a:lnTo>
                  <a:pt x="1083" y="0"/>
                </a:lnTo>
                <a:lnTo>
                  <a:pt x="1367" y="1082"/>
                </a:lnTo>
                <a:lnTo>
                  <a:pt x="1538" y="1993"/>
                </a:lnTo>
                <a:lnTo>
                  <a:pt x="1653" y="2429"/>
                </a:lnTo>
                <a:lnTo>
                  <a:pt x="1482" y="1993"/>
                </a:lnTo>
                <a:lnTo>
                  <a:pt x="1083" y="1025"/>
                </a:lnTo>
                <a:lnTo>
                  <a:pt x="285" y="0"/>
                </a:lnTo>
                <a:lnTo>
                  <a:pt x="0" y="56"/>
                </a:lnTo>
                <a:lnTo>
                  <a:pt x="912" y="1195"/>
                </a:lnTo>
                <a:lnTo>
                  <a:pt x="1425" y="2259"/>
                </a:lnTo>
                <a:lnTo>
                  <a:pt x="1653" y="2600"/>
                </a:lnTo>
                <a:lnTo>
                  <a:pt x="1709" y="2923"/>
                </a:lnTo>
                <a:lnTo>
                  <a:pt x="1768" y="3720"/>
                </a:lnTo>
                <a:lnTo>
                  <a:pt x="2052" y="6416"/>
                </a:lnTo>
                <a:lnTo>
                  <a:pt x="1937" y="3568"/>
                </a:lnTo>
                <a:lnTo>
                  <a:pt x="1768" y="2866"/>
                </a:lnTo>
                <a:lnTo>
                  <a:pt x="2052" y="3568"/>
                </a:lnTo>
                <a:lnTo>
                  <a:pt x="1937" y="3018"/>
                </a:lnTo>
                <a:lnTo>
                  <a:pt x="2565" y="3891"/>
                </a:lnTo>
                <a:lnTo>
                  <a:pt x="4388" y="6321"/>
                </a:lnTo>
                <a:lnTo>
                  <a:pt x="6726" y="10099"/>
                </a:lnTo>
                <a:lnTo>
                  <a:pt x="6897" y="10365"/>
                </a:lnTo>
                <a:lnTo>
                  <a:pt x="7866" y="11865"/>
                </a:lnTo>
                <a:lnTo>
                  <a:pt x="8891" y="13649"/>
                </a:lnTo>
                <a:lnTo>
                  <a:pt x="9975" y="15604"/>
                </a:lnTo>
                <a:lnTo>
                  <a:pt x="9062" y="15813"/>
                </a:lnTo>
                <a:lnTo>
                  <a:pt x="8037" y="15984"/>
                </a:lnTo>
                <a:lnTo>
                  <a:pt x="7066" y="16079"/>
                </a:lnTo>
                <a:lnTo>
                  <a:pt x="6384" y="14086"/>
                </a:lnTo>
                <a:lnTo>
                  <a:pt x="5927" y="14143"/>
                </a:lnTo>
                <a:lnTo>
                  <a:pt x="6555" y="16136"/>
                </a:lnTo>
                <a:lnTo>
                  <a:pt x="5528" y="16250"/>
                </a:lnTo>
                <a:lnTo>
                  <a:pt x="5643" y="16630"/>
                </a:lnTo>
                <a:lnTo>
                  <a:pt x="6668" y="16516"/>
                </a:lnTo>
                <a:lnTo>
                  <a:pt x="7409" y="18832"/>
                </a:lnTo>
                <a:lnTo>
                  <a:pt x="7181" y="16459"/>
                </a:lnTo>
                <a:lnTo>
                  <a:pt x="8206" y="16307"/>
                </a:lnTo>
                <a:lnTo>
                  <a:pt x="9177" y="16136"/>
                </a:lnTo>
                <a:lnTo>
                  <a:pt x="10146" y="15927"/>
                </a:lnTo>
                <a:lnTo>
                  <a:pt x="11398" y="18129"/>
                </a:lnTo>
                <a:lnTo>
                  <a:pt x="12653" y="20616"/>
                </a:lnTo>
                <a:lnTo>
                  <a:pt x="13906" y="23314"/>
                </a:lnTo>
                <a:lnTo>
                  <a:pt x="12482" y="23638"/>
                </a:lnTo>
                <a:lnTo>
                  <a:pt x="11000" y="23908"/>
                </a:lnTo>
                <a:lnTo>
                  <a:pt x="9517" y="24124"/>
                </a:lnTo>
                <a:lnTo>
                  <a:pt x="9006" y="24608"/>
                </a:lnTo>
                <a:lnTo>
                  <a:pt x="9747" y="27253"/>
                </a:lnTo>
                <a:lnTo>
                  <a:pt x="9632" y="24555"/>
                </a:lnTo>
                <a:lnTo>
                  <a:pt x="11171" y="24339"/>
                </a:lnTo>
                <a:lnTo>
                  <a:pt x="12653" y="24069"/>
                </a:lnTo>
                <a:lnTo>
                  <a:pt x="14135" y="23747"/>
                </a:lnTo>
                <a:lnTo>
                  <a:pt x="15275" y="26228"/>
                </a:lnTo>
                <a:lnTo>
                  <a:pt x="16472" y="28927"/>
                </a:lnTo>
                <a:lnTo>
                  <a:pt x="17555" y="31841"/>
                </a:lnTo>
                <a:lnTo>
                  <a:pt x="18125" y="31678"/>
                </a:lnTo>
                <a:lnTo>
                  <a:pt x="17041" y="28819"/>
                </a:lnTo>
                <a:lnTo>
                  <a:pt x="15845" y="26120"/>
                </a:lnTo>
                <a:lnTo>
                  <a:pt x="14647" y="23638"/>
                </a:lnTo>
                <a:lnTo>
                  <a:pt x="16073" y="23261"/>
                </a:lnTo>
                <a:lnTo>
                  <a:pt x="17497" y="22875"/>
                </a:lnTo>
                <a:lnTo>
                  <a:pt x="18866" y="22401"/>
                </a:lnTo>
                <a:lnTo>
                  <a:pt x="20405" y="24772"/>
                </a:lnTo>
                <a:lnTo>
                  <a:pt x="21943" y="27361"/>
                </a:lnTo>
                <a:lnTo>
                  <a:pt x="22513" y="27145"/>
                </a:lnTo>
                <a:lnTo>
                  <a:pt x="20916" y="24609"/>
                </a:lnTo>
                <a:lnTo>
                  <a:pt x="19378" y="22173"/>
                </a:lnTo>
                <a:lnTo>
                  <a:pt x="19948" y="21964"/>
                </a:lnTo>
                <a:lnTo>
                  <a:pt x="20518" y="21755"/>
                </a:lnTo>
                <a:lnTo>
                  <a:pt x="21087" y="21527"/>
                </a:lnTo>
                <a:lnTo>
                  <a:pt x="21772" y="21262"/>
                </a:lnTo>
                <a:lnTo>
                  <a:pt x="22399" y="20939"/>
                </a:lnTo>
                <a:lnTo>
                  <a:pt x="23025" y="20616"/>
                </a:lnTo>
                <a:lnTo>
                  <a:pt x="23196" y="20123"/>
                </a:lnTo>
                <a:lnTo>
                  <a:pt x="21087" y="17655"/>
                </a:lnTo>
                <a:lnTo>
                  <a:pt x="18922" y="15490"/>
                </a:lnTo>
                <a:lnTo>
                  <a:pt x="16870" y="13592"/>
                </a:lnTo>
                <a:lnTo>
                  <a:pt x="17611" y="13231"/>
                </a:lnTo>
                <a:lnTo>
                  <a:pt x="18353" y="12795"/>
                </a:lnTo>
                <a:lnTo>
                  <a:pt x="18979" y="12358"/>
                </a:lnTo>
                <a:lnTo>
                  <a:pt x="21315" y="14029"/>
                </a:lnTo>
                <a:lnTo>
                  <a:pt x="19265" y="12149"/>
                </a:lnTo>
                <a:lnTo>
                  <a:pt x="19835" y="11713"/>
                </a:lnTo>
                <a:lnTo>
                  <a:pt x="20234" y="11333"/>
                </a:lnTo>
                <a:lnTo>
                  <a:pt x="20632" y="10953"/>
                </a:lnTo>
                <a:lnTo>
                  <a:pt x="20975" y="10631"/>
                </a:lnTo>
                <a:lnTo>
                  <a:pt x="23538" y="12035"/>
                </a:lnTo>
                <a:lnTo>
                  <a:pt x="26217" y="13763"/>
                </a:lnTo>
                <a:lnTo>
                  <a:pt x="28896" y="15756"/>
                </a:lnTo>
                <a:lnTo>
                  <a:pt x="28269" y="16516"/>
                </a:lnTo>
                <a:lnTo>
                  <a:pt x="27584" y="17655"/>
                </a:lnTo>
                <a:lnTo>
                  <a:pt x="28269" y="17047"/>
                </a:lnTo>
                <a:lnTo>
                  <a:pt x="28839" y="16402"/>
                </a:lnTo>
                <a:lnTo>
                  <a:pt x="29238" y="15984"/>
                </a:lnTo>
                <a:lnTo>
                  <a:pt x="31693" y="17807"/>
                </a:lnTo>
                <a:lnTo>
                  <a:pt x="34089" y="19857"/>
                </a:lnTo>
                <a:lnTo>
                  <a:pt x="36426" y="22135"/>
                </a:lnTo>
                <a:lnTo>
                  <a:pt x="35560" y="23152"/>
                </a:lnTo>
                <a:lnTo>
                  <a:pt x="34533" y="24069"/>
                </a:lnTo>
                <a:lnTo>
                  <a:pt x="33405" y="24933"/>
                </a:lnTo>
                <a:lnTo>
                  <a:pt x="33687" y="25258"/>
                </a:lnTo>
                <a:lnTo>
                  <a:pt x="34815" y="24394"/>
                </a:lnTo>
                <a:lnTo>
                  <a:pt x="35801" y="23422"/>
                </a:lnTo>
                <a:lnTo>
                  <a:pt x="36708" y="22401"/>
                </a:lnTo>
                <a:lnTo>
                  <a:pt x="37392" y="23152"/>
                </a:lnTo>
                <a:lnTo>
                  <a:pt x="38138" y="23908"/>
                </a:lnTo>
                <a:lnTo>
                  <a:pt x="38822" y="24664"/>
                </a:lnTo>
                <a:lnTo>
                  <a:pt x="38983" y="24286"/>
                </a:lnTo>
                <a:lnTo>
                  <a:pt x="38299" y="23530"/>
                </a:lnTo>
                <a:lnTo>
                  <a:pt x="37614" y="22837"/>
                </a:lnTo>
                <a:lnTo>
                  <a:pt x="36929" y="22135"/>
                </a:lnTo>
                <a:lnTo>
                  <a:pt x="37735" y="21148"/>
                </a:lnTo>
                <a:lnTo>
                  <a:pt x="38359" y="20085"/>
                </a:lnTo>
                <a:lnTo>
                  <a:pt x="38762" y="19097"/>
                </a:lnTo>
                <a:lnTo>
                  <a:pt x="39547" y="19743"/>
                </a:lnTo>
                <a:lnTo>
                  <a:pt x="39608" y="19420"/>
                </a:lnTo>
                <a:lnTo>
                  <a:pt x="39205" y="19097"/>
                </a:lnTo>
                <a:lnTo>
                  <a:pt x="38863" y="18775"/>
                </a:lnTo>
                <a:lnTo>
                  <a:pt x="39265" y="17693"/>
                </a:lnTo>
                <a:lnTo>
                  <a:pt x="39205" y="15434"/>
                </a:lnTo>
                <a:lnTo>
                  <a:pt x="39165" y="16402"/>
                </a:lnTo>
                <a:lnTo>
                  <a:pt x="38983" y="17484"/>
                </a:lnTo>
                <a:lnTo>
                  <a:pt x="38581" y="18509"/>
                </a:lnTo>
                <a:lnTo>
                  <a:pt x="36144" y="16459"/>
                </a:lnTo>
                <a:lnTo>
                  <a:pt x="33505" y="14617"/>
                </a:lnTo>
                <a:lnTo>
                  <a:pt x="30948" y="13061"/>
                </a:lnTo>
                <a:lnTo>
                  <a:pt x="33465" y="14902"/>
                </a:lnTo>
                <a:lnTo>
                  <a:pt x="36023" y="16724"/>
                </a:lnTo>
                <a:lnTo>
                  <a:pt x="38480" y="18832"/>
                </a:lnTo>
                <a:lnTo>
                  <a:pt x="38077" y="19857"/>
                </a:lnTo>
                <a:lnTo>
                  <a:pt x="37453" y="20882"/>
                </a:lnTo>
                <a:lnTo>
                  <a:pt x="36647" y="21850"/>
                </a:lnTo>
                <a:lnTo>
                  <a:pt x="34311" y="19534"/>
                </a:lnTo>
                <a:lnTo>
                  <a:pt x="31914" y="17484"/>
                </a:lnTo>
                <a:lnTo>
                  <a:pt x="29465" y="15699"/>
                </a:lnTo>
                <a:lnTo>
                  <a:pt x="30035" y="14940"/>
                </a:lnTo>
                <a:lnTo>
                  <a:pt x="30545" y="14143"/>
                </a:lnTo>
                <a:lnTo>
                  <a:pt x="30887" y="13326"/>
                </a:lnTo>
                <a:lnTo>
                  <a:pt x="30545" y="13118"/>
                </a:lnTo>
                <a:lnTo>
                  <a:pt x="30203" y="13915"/>
                </a:lnTo>
                <a:lnTo>
                  <a:pt x="29751" y="14731"/>
                </a:lnTo>
                <a:lnTo>
                  <a:pt x="29125" y="15434"/>
                </a:lnTo>
                <a:lnTo>
                  <a:pt x="26447" y="13497"/>
                </a:lnTo>
                <a:lnTo>
                  <a:pt x="23710" y="11827"/>
                </a:lnTo>
                <a:lnTo>
                  <a:pt x="21146" y="10365"/>
                </a:lnTo>
                <a:lnTo>
                  <a:pt x="21601" y="9814"/>
                </a:lnTo>
                <a:lnTo>
                  <a:pt x="21943" y="9283"/>
                </a:lnTo>
                <a:lnTo>
                  <a:pt x="22227" y="8789"/>
                </a:lnTo>
                <a:lnTo>
                  <a:pt x="22342" y="8523"/>
                </a:lnTo>
                <a:lnTo>
                  <a:pt x="22513" y="8049"/>
                </a:lnTo>
                <a:lnTo>
                  <a:pt x="22399" y="7878"/>
                </a:lnTo>
                <a:lnTo>
                  <a:pt x="22115" y="8466"/>
                </a:lnTo>
                <a:lnTo>
                  <a:pt x="19891" y="7498"/>
                </a:lnTo>
                <a:lnTo>
                  <a:pt x="17726" y="6701"/>
                </a:lnTo>
                <a:lnTo>
                  <a:pt x="15730" y="5998"/>
                </a:lnTo>
                <a:lnTo>
                  <a:pt x="14989" y="5771"/>
                </a:lnTo>
                <a:lnTo>
                  <a:pt x="14762" y="5239"/>
                </a:lnTo>
                <a:lnTo>
                  <a:pt x="14876" y="4651"/>
                </a:lnTo>
                <a:lnTo>
                  <a:pt x="17213" y="5182"/>
                </a:lnTo>
                <a:lnTo>
                  <a:pt x="19835" y="5885"/>
                </a:lnTo>
                <a:lnTo>
                  <a:pt x="22626" y="6853"/>
                </a:lnTo>
                <a:lnTo>
                  <a:pt x="22685" y="7555"/>
                </a:lnTo>
                <a:lnTo>
                  <a:pt x="22741" y="7176"/>
                </a:lnTo>
                <a:lnTo>
                  <a:pt x="22741" y="6910"/>
                </a:lnTo>
                <a:lnTo>
                  <a:pt x="22797" y="6644"/>
                </a:lnTo>
                <a:lnTo>
                  <a:pt x="22797" y="5714"/>
                </a:lnTo>
                <a:lnTo>
                  <a:pt x="22626" y="5182"/>
                </a:lnTo>
                <a:lnTo>
                  <a:pt x="22741" y="5714"/>
                </a:lnTo>
                <a:lnTo>
                  <a:pt x="22626" y="6587"/>
                </a:lnTo>
                <a:lnTo>
                  <a:pt x="19891" y="5676"/>
                </a:lnTo>
                <a:lnTo>
                  <a:pt x="17269" y="4916"/>
                </a:lnTo>
                <a:lnTo>
                  <a:pt x="14876" y="4423"/>
                </a:lnTo>
                <a:lnTo>
                  <a:pt x="14876" y="3986"/>
                </a:lnTo>
                <a:lnTo>
                  <a:pt x="14818" y="4366"/>
                </a:lnTo>
                <a:lnTo>
                  <a:pt x="14192" y="4271"/>
                </a:lnTo>
                <a:lnTo>
                  <a:pt x="13565" y="4100"/>
                </a:lnTo>
                <a:lnTo>
                  <a:pt x="12995" y="3986"/>
                </a:lnTo>
                <a:lnTo>
                  <a:pt x="7979" y="3018"/>
                </a:lnTo>
                <a:lnTo>
                  <a:pt x="4331" y="2752"/>
                </a:lnTo>
                <a:lnTo>
                  <a:pt x="2678" y="2695"/>
                </a:lnTo>
                <a:lnTo>
                  <a:pt x="3419" y="2809"/>
                </a:lnTo>
                <a:lnTo>
                  <a:pt x="7352" y="3075"/>
                </a:lnTo>
                <a:lnTo>
                  <a:pt x="12937" y="4214"/>
                </a:lnTo>
                <a:lnTo>
                  <a:pt x="13507" y="4309"/>
                </a:lnTo>
                <a:lnTo>
                  <a:pt x="14135" y="4480"/>
                </a:lnTo>
                <a:lnTo>
                  <a:pt x="14762" y="4651"/>
                </a:lnTo>
                <a:lnTo>
                  <a:pt x="14647" y="5239"/>
                </a:lnTo>
                <a:lnTo>
                  <a:pt x="14476" y="5562"/>
                </a:lnTo>
                <a:lnTo>
                  <a:pt x="8037" y="3569"/>
                </a:lnTo>
                <a:lnTo>
                  <a:pt x="3478" y="2866"/>
                </a:lnTo>
                <a:lnTo>
                  <a:pt x="2167" y="2752"/>
                </a:lnTo>
                <a:lnTo>
                  <a:pt x="3478" y="2961"/>
                </a:lnTo>
                <a:lnTo>
                  <a:pt x="8037" y="3720"/>
                </a:lnTo>
                <a:lnTo>
                  <a:pt x="14363" y="5771"/>
                </a:lnTo>
                <a:lnTo>
                  <a:pt x="14021" y="6416"/>
                </a:lnTo>
                <a:lnTo>
                  <a:pt x="13737" y="6739"/>
                </a:lnTo>
                <a:lnTo>
                  <a:pt x="13906" y="6796"/>
                </a:lnTo>
                <a:lnTo>
                  <a:pt x="14363" y="6150"/>
                </a:lnTo>
                <a:lnTo>
                  <a:pt x="14876" y="5942"/>
                </a:lnTo>
                <a:lnTo>
                  <a:pt x="15674" y="6207"/>
                </a:lnTo>
                <a:lnTo>
                  <a:pt x="17668" y="6910"/>
                </a:lnTo>
                <a:lnTo>
                  <a:pt x="19776" y="7726"/>
                </a:lnTo>
                <a:lnTo>
                  <a:pt x="22056" y="8694"/>
                </a:lnTo>
                <a:lnTo>
                  <a:pt x="21772" y="9169"/>
                </a:lnTo>
                <a:lnTo>
                  <a:pt x="21430" y="9719"/>
                </a:lnTo>
                <a:lnTo>
                  <a:pt x="20975" y="10251"/>
                </a:lnTo>
                <a:lnTo>
                  <a:pt x="19150" y="9283"/>
                </a:lnTo>
                <a:lnTo>
                  <a:pt x="17440" y="8371"/>
                </a:lnTo>
                <a:lnTo>
                  <a:pt x="15787" y="7612"/>
                </a:lnTo>
                <a:lnTo>
                  <a:pt x="15160" y="7346"/>
                </a:lnTo>
                <a:lnTo>
                  <a:pt x="14534" y="7062"/>
                </a:lnTo>
                <a:lnTo>
                  <a:pt x="14989" y="7555"/>
                </a:lnTo>
                <a:lnTo>
                  <a:pt x="15674" y="7878"/>
                </a:lnTo>
                <a:lnTo>
                  <a:pt x="17269" y="8637"/>
                </a:lnTo>
                <a:lnTo>
                  <a:pt x="18979" y="9492"/>
                </a:lnTo>
                <a:lnTo>
                  <a:pt x="20745" y="10479"/>
                </a:lnTo>
                <a:lnTo>
                  <a:pt x="20062" y="11162"/>
                </a:lnTo>
                <a:lnTo>
                  <a:pt x="19436" y="11656"/>
                </a:lnTo>
                <a:lnTo>
                  <a:pt x="19035" y="11921"/>
                </a:lnTo>
                <a:lnTo>
                  <a:pt x="17895" y="11124"/>
                </a:lnTo>
                <a:lnTo>
                  <a:pt x="16755" y="10365"/>
                </a:lnTo>
                <a:lnTo>
                  <a:pt x="15674" y="9719"/>
                </a:lnTo>
                <a:lnTo>
                  <a:pt x="14647" y="9074"/>
                </a:lnTo>
                <a:lnTo>
                  <a:pt x="13678" y="8466"/>
                </a:lnTo>
                <a:lnTo>
                  <a:pt x="14419" y="9283"/>
                </a:lnTo>
                <a:lnTo>
                  <a:pt x="15446" y="9985"/>
                </a:lnTo>
                <a:lnTo>
                  <a:pt x="16528" y="10631"/>
                </a:lnTo>
                <a:lnTo>
                  <a:pt x="17611" y="11390"/>
                </a:lnTo>
                <a:lnTo>
                  <a:pt x="18695" y="12149"/>
                </a:lnTo>
                <a:lnTo>
                  <a:pt x="18067" y="12624"/>
                </a:lnTo>
                <a:lnTo>
                  <a:pt x="17384" y="13004"/>
                </a:lnTo>
                <a:lnTo>
                  <a:pt x="16643" y="13383"/>
                </a:lnTo>
                <a:lnTo>
                  <a:pt x="16472" y="13820"/>
                </a:lnTo>
                <a:lnTo>
                  <a:pt x="18524" y="15699"/>
                </a:lnTo>
                <a:lnTo>
                  <a:pt x="20632" y="17920"/>
                </a:lnTo>
                <a:lnTo>
                  <a:pt x="22797" y="20350"/>
                </a:lnTo>
                <a:lnTo>
                  <a:pt x="22171" y="20616"/>
                </a:lnTo>
                <a:lnTo>
                  <a:pt x="21545" y="20882"/>
                </a:lnTo>
                <a:lnTo>
                  <a:pt x="20916" y="21148"/>
                </a:lnTo>
                <a:lnTo>
                  <a:pt x="20346" y="21376"/>
                </a:lnTo>
                <a:lnTo>
                  <a:pt x="19720" y="21641"/>
                </a:lnTo>
                <a:lnTo>
                  <a:pt x="19094" y="21850"/>
                </a:lnTo>
                <a:lnTo>
                  <a:pt x="17384" y="19268"/>
                </a:lnTo>
                <a:lnTo>
                  <a:pt x="15616" y="16895"/>
                </a:lnTo>
                <a:lnTo>
                  <a:pt x="16870" y="19420"/>
                </a:lnTo>
                <a:lnTo>
                  <a:pt x="18580" y="22021"/>
                </a:lnTo>
                <a:lnTo>
                  <a:pt x="17269" y="22496"/>
                </a:lnTo>
                <a:lnTo>
                  <a:pt x="15902" y="22875"/>
                </a:lnTo>
                <a:lnTo>
                  <a:pt x="14476" y="23206"/>
                </a:lnTo>
                <a:lnTo>
                  <a:pt x="13167" y="20502"/>
                </a:lnTo>
                <a:lnTo>
                  <a:pt x="11856" y="18034"/>
                </a:lnTo>
                <a:lnTo>
                  <a:pt x="10601" y="15813"/>
                </a:lnTo>
                <a:lnTo>
                  <a:pt x="11398" y="15282"/>
                </a:lnTo>
                <a:lnTo>
                  <a:pt x="10430" y="15490"/>
                </a:lnTo>
                <a:lnTo>
                  <a:pt x="9346" y="13554"/>
                </a:lnTo>
                <a:lnTo>
                  <a:pt x="8265" y="11827"/>
                </a:lnTo>
                <a:lnTo>
                  <a:pt x="7296" y="10251"/>
                </a:lnTo>
                <a:lnTo>
                  <a:pt x="7866" y="10137"/>
                </a:lnTo>
                <a:lnTo>
                  <a:pt x="8436" y="9985"/>
                </a:lnTo>
                <a:lnTo>
                  <a:pt x="9006" y="9776"/>
                </a:lnTo>
                <a:lnTo>
                  <a:pt x="8835" y="9548"/>
                </a:lnTo>
                <a:lnTo>
                  <a:pt x="8265" y="9719"/>
                </a:lnTo>
                <a:lnTo>
                  <a:pt x="7695" y="9871"/>
                </a:lnTo>
                <a:lnTo>
                  <a:pt x="7125" y="9985"/>
                </a:lnTo>
                <a:lnTo>
                  <a:pt x="4559" y="6150"/>
                </a:lnTo>
                <a:lnTo>
                  <a:pt x="2622" y="3663"/>
                </a:lnTo>
                <a:lnTo>
                  <a:pt x="1995" y="2923"/>
                </a:lnTo>
                <a:lnTo>
                  <a:pt x="2108" y="2695"/>
                </a:lnTo>
                <a:lnTo>
                  <a:pt x="3419" y="2543"/>
                </a:lnTo>
                <a:lnTo>
                  <a:pt x="8037" y="1898"/>
                </a:lnTo>
                <a:lnTo>
                  <a:pt x="14077" y="2221"/>
                </a:lnTo>
                <a:lnTo>
                  <a:pt x="14363" y="2638"/>
                </a:lnTo>
                <a:lnTo>
                  <a:pt x="14248" y="2259"/>
                </a:lnTo>
                <a:lnTo>
                  <a:pt x="15616" y="2316"/>
                </a:lnTo>
                <a:lnTo>
                  <a:pt x="17098" y="2429"/>
                </a:lnTo>
                <a:lnTo>
                  <a:pt x="18580" y="2638"/>
                </a:lnTo>
                <a:lnTo>
                  <a:pt x="17839" y="2429"/>
                </a:lnTo>
                <a:lnTo>
                  <a:pt x="17497" y="2259"/>
                </a:lnTo>
                <a:lnTo>
                  <a:pt x="16300" y="2164"/>
                </a:lnTo>
                <a:lnTo>
                  <a:pt x="15160" y="2107"/>
                </a:lnTo>
                <a:lnTo>
                  <a:pt x="14077" y="2050"/>
                </a:lnTo>
                <a:lnTo>
                  <a:pt x="13678" y="1518"/>
                </a:lnTo>
                <a:lnTo>
                  <a:pt x="13205" y="1232"/>
                </a:lnTo>
                <a:lnTo>
                  <a:pt x="13737" y="1727"/>
                </a:lnTo>
                <a:lnTo>
                  <a:pt x="13964" y="1993"/>
                </a:lnTo>
                <a:lnTo>
                  <a:pt x="7352" y="1727"/>
                </a:lnTo>
                <a:lnTo>
                  <a:pt x="2565" y="2543"/>
                </a:lnTo>
                <a:close/>
              </a:path>
            </a:pathLst>
          </a:custGeom>
          <a:solidFill>
            <a:srgbClr val="A0BDE0"/>
          </a:solidFill>
        </p:spPr>
        <p:txBody>
          <a:bodyPr wrap="square" lIns="0" tIns="0" rIns="0" bIns="0" rtlCol="0">
            <a:noAutofit/>
          </a:bodyPr>
          <a:lstStyle/>
          <a:p>
            <a:endParaRPr/>
          </a:p>
        </p:txBody>
      </p:sp>
      <p:sp>
        <p:nvSpPr>
          <p:cNvPr id="939" name="object 939"/>
          <p:cNvSpPr/>
          <p:nvPr/>
        </p:nvSpPr>
        <p:spPr>
          <a:xfrm>
            <a:off x="403073" y="689435"/>
            <a:ext cx="43259" cy="36153"/>
          </a:xfrm>
          <a:custGeom>
            <a:avLst/>
            <a:gdLst/>
            <a:ahLst/>
            <a:cxnLst/>
            <a:rect l="l" t="t" r="r" b="b"/>
            <a:pathLst>
              <a:path w="43259" h="36153">
                <a:moveTo>
                  <a:pt x="35165" y="968"/>
                </a:moveTo>
                <a:lnTo>
                  <a:pt x="36818" y="1879"/>
                </a:lnTo>
                <a:lnTo>
                  <a:pt x="37616" y="2316"/>
                </a:lnTo>
                <a:lnTo>
                  <a:pt x="36589" y="1879"/>
                </a:lnTo>
                <a:lnTo>
                  <a:pt x="34196" y="1025"/>
                </a:lnTo>
                <a:lnTo>
                  <a:pt x="31004" y="379"/>
                </a:lnTo>
                <a:lnTo>
                  <a:pt x="30549" y="417"/>
                </a:lnTo>
                <a:lnTo>
                  <a:pt x="30319" y="474"/>
                </a:lnTo>
                <a:lnTo>
                  <a:pt x="34081" y="1120"/>
                </a:lnTo>
                <a:lnTo>
                  <a:pt x="36818" y="2107"/>
                </a:lnTo>
                <a:lnTo>
                  <a:pt x="37787" y="2486"/>
                </a:lnTo>
                <a:lnTo>
                  <a:pt x="36704" y="2107"/>
                </a:lnTo>
                <a:lnTo>
                  <a:pt x="33056" y="1120"/>
                </a:lnTo>
                <a:lnTo>
                  <a:pt x="28098" y="797"/>
                </a:lnTo>
                <a:lnTo>
                  <a:pt x="27528" y="968"/>
                </a:lnTo>
                <a:lnTo>
                  <a:pt x="27242" y="1025"/>
                </a:lnTo>
                <a:lnTo>
                  <a:pt x="33113" y="1233"/>
                </a:lnTo>
                <a:lnTo>
                  <a:pt x="37388" y="2429"/>
                </a:lnTo>
                <a:lnTo>
                  <a:pt x="38015" y="2581"/>
                </a:lnTo>
                <a:lnTo>
                  <a:pt x="38015" y="2752"/>
                </a:lnTo>
                <a:lnTo>
                  <a:pt x="37843" y="3341"/>
                </a:lnTo>
                <a:lnTo>
                  <a:pt x="37330" y="6093"/>
                </a:lnTo>
                <a:lnTo>
                  <a:pt x="36647" y="10403"/>
                </a:lnTo>
                <a:lnTo>
                  <a:pt x="36019" y="10403"/>
                </a:lnTo>
                <a:lnTo>
                  <a:pt x="35393" y="10365"/>
                </a:lnTo>
                <a:lnTo>
                  <a:pt x="34766" y="10251"/>
                </a:lnTo>
                <a:lnTo>
                  <a:pt x="36476" y="6093"/>
                </a:lnTo>
                <a:lnTo>
                  <a:pt x="37729" y="3455"/>
                </a:lnTo>
                <a:lnTo>
                  <a:pt x="37274" y="3929"/>
                </a:lnTo>
                <a:lnTo>
                  <a:pt x="35962" y="6416"/>
                </a:lnTo>
                <a:lnTo>
                  <a:pt x="34367" y="10194"/>
                </a:lnTo>
                <a:lnTo>
                  <a:pt x="33797" y="10137"/>
                </a:lnTo>
                <a:lnTo>
                  <a:pt x="33284" y="10023"/>
                </a:lnTo>
                <a:lnTo>
                  <a:pt x="32714" y="9928"/>
                </a:lnTo>
                <a:lnTo>
                  <a:pt x="33113" y="10308"/>
                </a:lnTo>
                <a:lnTo>
                  <a:pt x="33683" y="10403"/>
                </a:lnTo>
                <a:lnTo>
                  <a:pt x="34253" y="10460"/>
                </a:lnTo>
                <a:lnTo>
                  <a:pt x="33570" y="12092"/>
                </a:lnTo>
                <a:lnTo>
                  <a:pt x="32885" y="13858"/>
                </a:lnTo>
                <a:lnTo>
                  <a:pt x="32088" y="15908"/>
                </a:lnTo>
                <a:lnTo>
                  <a:pt x="31119" y="15756"/>
                </a:lnTo>
                <a:lnTo>
                  <a:pt x="30207" y="15585"/>
                </a:lnTo>
                <a:lnTo>
                  <a:pt x="29294" y="15377"/>
                </a:lnTo>
                <a:lnTo>
                  <a:pt x="30035" y="13212"/>
                </a:lnTo>
                <a:lnTo>
                  <a:pt x="28896" y="15111"/>
                </a:lnTo>
                <a:lnTo>
                  <a:pt x="28781" y="15263"/>
                </a:lnTo>
                <a:lnTo>
                  <a:pt x="27812" y="14997"/>
                </a:lnTo>
                <a:lnTo>
                  <a:pt x="26900" y="14731"/>
                </a:lnTo>
                <a:lnTo>
                  <a:pt x="25989" y="14465"/>
                </a:lnTo>
                <a:lnTo>
                  <a:pt x="26445" y="13915"/>
                </a:lnTo>
                <a:lnTo>
                  <a:pt x="27641" y="11921"/>
                </a:lnTo>
                <a:lnTo>
                  <a:pt x="26330" y="13383"/>
                </a:lnTo>
                <a:lnTo>
                  <a:pt x="25818" y="13972"/>
                </a:lnTo>
                <a:lnTo>
                  <a:pt x="25532" y="14294"/>
                </a:lnTo>
                <a:lnTo>
                  <a:pt x="24735" y="13972"/>
                </a:lnTo>
                <a:lnTo>
                  <a:pt x="23937" y="13649"/>
                </a:lnTo>
                <a:lnTo>
                  <a:pt x="23252" y="13326"/>
                </a:lnTo>
                <a:lnTo>
                  <a:pt x="23480" y="12567"/>
                </a:lnTo>
                <a:lnTo>
                  <a:pt x="22854" y="13117"/>
                </a:lnTo>
                <a:lnTo>
                  <a:pt x="22171" y="12776"/>
                </a:lnTo>
                <a:lnTo>
                  <a:pt x="21543" y="12415"/>
                </a:lnTo>
                <a:lnTo>
                  <a:pt x="21031" y="12035"/>
                </a:lnTo>
                <a:lnTo>
                  <a:pt x="20689" y="11808"/>
                </a:lnTo>
                <a:lnTo>
                  <a:pt x="21885" y="11010"/>
                </a:lnTo>
                <a:lnTo>
                  <a:pt x="22969" y="10308"/>
                </a:lnTo>
                <a:lnTo>
                  <a:pt x="24050" y="9662"/>
                </a:lnTo>
                <a:lnTo>
                  <a:pt x="25133" y="8998"/>
                </a:lnTo>
                <a:lnTo>
                  <a:pt x="26161" y="8409"/>
                </a:lnTo>
                <a:lnTo>
                  <a:pt x="27129" y="7821"/>
                </a:lnTo>
                <a:lnTo>
                  <a:pt x="27071" y="7555"/>
                </a:lnTo>
                <a:lnTo>
                  <a:pt x="26388" y="6948"/>
                </a:lnTo>
                <a:lnTo>
                  <a:pt x="26161" y="6682"/>
                </a:lnTo>
                <a:lnTo>
                  <a:pt x="26501" y="7327"/>
                </a:lnTo>
                <a:lnTo>
                  <a:pt x="26843" y="7650"/>
                </a:lnTo>
                <a:lnTo>
                  <a:pt x="25931" y="8201"/>
                </a:lnTo>
                <a:lnTo>
                  <a:pt x="24906" y="8732"/>
                </a:lnTo>
                <a:lnTo>
                  <a:pt x="23881" y="9378"/>
                </a:lnTo>
                <a:lnTo>
                  <a:pt x="22741" y="10023"/>
                </a:lnTo>
                <a:lnTo>
                  <a:pt x="21601" y="10782"/>
                </a:lnTo>
                <a:lnTo>
                  <a:pt x="20403" y="11599"/>
                </a:lnTo>
                <a:lnTo>
                  <a:pt x="19776" y="11105"/>
                </a:lnTo>
                <a:lnTo>
                  <a:pt x="19263" y="10687"/>
                </a:lnTo>
                <a:lnTo>
                  <a:pt x="18864" y="10194"/>
                </a:lnTo>
                <a:lnTo>
                  <a:pt x="20574" y="8903"/>
                </a:lnTo>
                <a:lnTo>
                  <a:pt x="18637" y="9985"/>
                </a:lnTo>
                <a:lnTo>
                  <a:pt x="18238" y="9435"/>
                </a:lnTo>
                <a:lnTo>
                  <a:pt x="17895" y="8903"/>
                </a:lnTo>
                <a:lnTo>
                  <a:pt x="18067" y="9491"/>
                </a:lnTo>
                <a:lnTo>
                  <a:pt x="18465" y="10023"/>
                </a:lnTo>
                <a:lnTo>
                  <a:pt x="15843" y="11428"/>
                </a:lnTo>
                <a:lnTo>
                  <a:pt x="13165" y="13117"/>
                </a:lnTo>
                <a:lnTo>
                  <a:pt x="10601" y="15320"/>
                </a:lnTo>
                <a:lnTo>
                  <a:pt x="13336" y="13383"/>
                </a:lnTo>
                <a:lnTo>
                  <a:pt x="16071" y="11713"/>
                </a:lnTo>
                <a:lnTo>
                  <a:pt x="18637" y="10308"/>
                </a:lnTo>
                <a:lnTo>
                  <a:pt x="19035" y="10782"/>
                </a:lnTo>
                <a:lnTo>
                  <a:pt x="19549" y="11276"/>
                </a:lnTo>
                <a:lnTo>
                  <a:pt x="20175" y="11751"/>
                </a:lnTo>
                <a:lnTo>
                  <a:pt x="20461" y="11978"/>
                </a:lnTo>
                <a:lnTo>
                  <a:pt x="20860" y="12244"/>
                </a:lnTo>
                <a:lnTo>
                  <a:pt x="21371" y="12624"/>
                </a:lnTo>
                <a:lnTo>
                  <a:pt x="21941" y="13004"/>
                </a:lnTo>
                <a:lnTo>
                  <a:pt x="22570" y="13326"/>
                </a:lnTo>
                <a:lnTo>
                  <a:pt x="22969" y="13535"/>
                </a:lnTo>
                <a:lnTo>
                  <a:pt x="23710" y="13858"/>
                </a:lnTo>
                <a:lnTo>
                  <a:pt x="24507" y="14237"/>
                </a:lnTo>
                <a:lnTo>
                  <a:pt x="25305" y="14560"/>
                </a:lnTo>
                <a:lnTo>
                  <a:pt x="23595" y="16554"/>
                </a:lnTo>
                <a:lnTo>
                  <a:pt x="21770" y="18889"/>
                </a:lnTo>
                <a:lnTo>
                  <a:pt x="19948" y="21470"/>
                </a:lnTo>
                <a:lnTo>
                  <a:pt x="18751" y="20996"/>
                </a:lnTo>
                <a:lnTo>
                  <a:pt x="17611" y="20502"/>
                </a:lnTo>
                <a:lnTo>
                  <a:pt x="16528" y="19914"/>
                </a:lnTo>
                <a:lnTo>
                  <a:pt x="18294" y="17313"/>
                </a:lnTo>
                <a:lnTo>
                  <a:pt x="16242" y="20236"/>
                </a:lnTo>
                <a:lnTo>
                  <a:pt x="17325" y="20825"/>
                </a:lnTo>
                <a:lnTo>
                  <a:pt x="18522" y="21356"/>
                </a:lnTo>
                <a:lnTo>
                  <a:pt x="19720" y="21793"/>
                </a:lnTo>
                <a:lnTo>
                  <a:pt x="18067" y="24172"/>
                </a:lnTo>
                <a:lnTo>
                  <a:pt x="16413" y="26708"/>
                </a:lnTo>
                <a:lnTo>
                  <a:pt x="14874" y="29461"/>
                </a:lnTo>
                <a:lnTo>
                  <a:pt x="14361" y="29244"/>
                </a:lnTo>
                <a:lnTo>
                  <a:pt x="14077" y="29136"/>
                </a:lnTo>
                <a:lnTo>
                  <a:pt x="12822" y="28650"/>
                </a:lnTo>
                <a:lnTo>
                  <a:pt x="11626" y="28058"/>
                </a:lnTo>
                <a:lnTo>
                  <a:pt x="10486" y="27464"/>
                </a:lnTo>
                <a:lnTo>
                  <a:pt x="11912" y="24603"/>
                </a:lnTo>
                <a:lnTo>
                  <a:pt x="10031" y="27194"/>
                </a:lnTo>
                <a:lnTo>
                  <a:pt x="8605" y="26438"/>
                </a:lnTo>
                <a:lnTo>
                  <a:pt x="7294" y="25520"/>
                </a:lnTo>
                <a:lnTo>
                  <a:pt x="6098" y="24603"/>
                </a:lnTo>
                <a:lnTo>
                  <a:pt x="8263" y="22173"/>
                </a:lnTo>
                <a:lnTo>
                  <a:pt x="10486" y="19971"/>
                </a:lnTo>
                <a:lnTo>
                  <a:pt x="12766" y="17958"/>
                </a:lnTo>
                <a:lnTo>
                  <a:pt x="12424" y="17750"/>
                </a:lnTo>
                <a:lnTo>
                  <a:pt x="10144" y="19686"/>
                </a:lnTo>
                <a:lnTo>
                  <a:pt x="7922" y="21907"/>
                </a:lnTo>
                <a:lnTo>
                  <a:pt x="5755" y="24333"/>
                </a:lnTo>
                <a:lnTo>
                  <a:pt x="4730" y="23469"/>
                </a:lnTo>
                <a:lnTo>
                  <a:pt x="3818" y="22552"/>
                </a:lnTo>
                <a:lnTo>
                  <a:pt x="3077" y="21584"/>
                </a:lnTo>
                <a:lnTo>
                  <a:pt x="5185" y="19040"/>
                </a:lnTo>
                <a:lnTo>
                  <a:pt x="2849" y="21262"/>
                </a:lnTo>
                <a:lnTo>
                  <a:pt x="2108" y="20331"/>
                </a:lnTo>
                <a:lnTo>
                  <a:pt x="1595" y="19363"/>
                </a:lnTo>
                <a:lnTo>
                  <a:pt x="1822" y="20616"/>
                </a:lnTo>
                <a:lnTo>
                  <a:pt x="2507" y="21584"/>
                </a:lnTo>
                <a:lnTo>
                  <a:pt x="1653" y="22382"/>
                </a:lnTo>
                <a:lnTo>
                  <a:pt x="797" y="23255"/>
                </a:lnTo>
                <a:lnTo>
                  <a:pt x="0" y="24172"/>
                </a:lnTo>
                <a:lnTo>
                  <a:pt x="112" y="24550"/>
                </a:lnTo>
                <a:lnTo>
                  <a:pt x="968" y="23633"/>
                </a:lnTo>
                <a:lnTo>
                  <a:pt x="1881" y="22723"/>
                </a:lnTo>
                <a:lnTo>
                  <a:pt x="2734" y="21850"/>
                </a:lnTo>
                <a:lnTo>
                  <a:pt x="3532" y="22875"/>
                </a:lnTo>
                <a:lnTo>
                  <a:pt x="4388" y="23794"/>
                </a:lnTo>
                <a:lnTo>
                  <a:pt x="5471" y="24658"/>
                </a:lnTo>
                <a:lnTo>
                  <a:pt x="4388" y="25844"/>
                </a:lnTo>
                <a:lnTo>
                  <a:pt x="3363" y="27086"/>
                </a:lnTo>
                <a:lnTo>
                  <a:pt x="2392" y="28381"/>
                </a:lnTo>
                <a:lnTo>
                  <a:pt x="2678" y="28758"/>
                </a:lnTo>
                <a:lnTo>
                  <a:pt x="3703" y="27409"/>
                </a:lnTo>
                <a:lnTo>
                  <a:pt x="4730" y="26169"/>
                </a:lnTo>
                <a:lnTo>
                  <a:pt x="5812" y="24927"/>
                </a:lnTo>
                <a:lnTo>
                  <a:pt x="6952" y="25897"/>
                </a:lnTo>
                <a:lnTo>
                  <a:pt x="8321" y="26816"/>
                </a:lnTo>
                <a:lnTo>
                  <a:pt x="9745" y="27572"/>
                </a:lnTo>
                <a:lnTo>
                  <a:pt x="8605" y="29136"/>
                </a:lnTo>
                <a:lnTo>
                  <a:pt x="7522" y="30809"/>
                </a:lnTo>
                <a:lnTo>
                  <a:pt x="6496" y="32536"/>
                </a:lnTo>
                <a:lnTo>
                  <a:pt x="6952" y="32861"/>
                </a:lnTo>
                <a:lnTo>
                  <a:pt x="7979" y="31133"/>
                </a:lnTo>
                <a:lnTo>
                  <a:pt x="9062" y="29461"/>
                </a:lnTo>
                <a:lnTo>
                  <a:pt x="10202" y="27841"/>
                </a:lnTo>
                <a:lnTo>
                  <a:pt x="11398" y="28489"/>
                </a:lnTo>
                <a:lnTo>
                  <a:pt x="12595" y="29083"/>
                </a:lnTo>
                <a:lnTo>
                  <a:pt x="13906" y="29622"/>
                </a:lnTo>
                <a:lnTo>
                  <a:pt x="14361" y="29783"/>
                </a:lnTo>
                <a:lnTo>
                  <a:pt x="14647" y="29892"/>
                </a:lnTo>
                <a:lnTo>
                  <a:pt x="13563" y="31781"/>
                </a:lnTo>
                <a:lnTo>
                  <a:pt x="12538" y="33778"/>
                </a:lnTo>
                <a:lnTo>
                  <a:pt x="11626" y="35828"/>
                </a:lnTo>
                <a:lnTo>
                  <a:pt x="12140" y="36153"/>
                </a:lnTo>
                <a:lnTo>
                  <a:pt x="13108" y="34047"/>
                </a:lnTo>
                <a:lnTo>
                  <a:pt x="14133" y="32050"/>
                </a:lnTo>
                <a:lnTo>
                  <a:pt x="15217" y="30108"/>
                </a:lnTo>
                <a:lnTo>
                  <a:pt x="16870" y="30755"/>
                </a:lnTo>
                <a:lnTo>
                  <a:pt x="18580" y="31295"/>
                </a:lnTo>
                <a:lnTo>
                  <a:pt x="20346" y="31781"/>
                </a:lnTo>
                <a:lnTo>
                  <a:pt x="20574" y="31295"/>
                </a:lnTo>
                <a:lnTo>
                  <a:pt x="18808" y="30809"/>
                </a:lnTo>
                <a:lnTo>
                  <a:pt x="17098" y="30269"/>
                </a:lnTo>
                <a:lnTo>
                  <a:pt x="15444" y="29675"/>
                </a:lnTo>
                <a:lnTo>
                  <a:pt x="16983" y="26924"/>
                </a:lnTo>
                <a:lnTo>
                  <a:pt x="18580" y="24388"/>
                </a:lnTo>
                <a:lnTo>
                  <a:pt x="20232" y="22021"/>
                </a:lnTo>
                <a:lnTo>
                  <a:pt x="21543" y="22496"/>
                </a:lnTo>
                <a:lnTo>
                  <a:pt x="22910" y="22932"/>
                </a:lnTo>
                <a:lnTo>
                  <a:pt x="24280" y="23308"/>
                </a:lnTo>
                <a:lnTo>
                  <a:pt x="24507" y="22875"/>
                </a:lnTo>
                <a:lnTo>
                  <a:pt x="23140" y="22552"/>
                </a:lnTo>
                <a:lnTo>
                  <a:pt x="21770" y="22116"/>
                </a:lnTo>
                <a:lnTo>
                  <a:pt x="20461" y="21641"/>
                </a:lnTo>
                <a:lnTo>
                  <a:pt x="22284" y="19097"/>
                </a:lnTo>
                <a:lnTo>
                  <a:pt x="24050" y="16781"/>
                </a:lnTo>
                <a:lnTo>
                  <a:pt x="25760" y="14731"/>
                </a:lnTo>
                <a:lnTo>
                  <a:pt x="26672" y="15054"/>
                </a:lnTo>
                <a:lnTo>
                  <a:pt x="27641" y="15320"/>
                </a:lnTo>
                <a:lnTo>
                  <a:pt x="28610" y="15585"/>
                </a:lnTo>
                <a:lnTo>
                  <a:pt x="27300" y="17750"/>
                </a:lnTo>
                <a:lnTo>
                  <a:pt x="25875" y="20236"/>
                </a:lnTo>
                <a:lnTo>
                  <a:pt x="25021" y="23038"/>
                </a:lnTo>
                <a:lnTo>
                  <a:pt x="26388" y="20331"/>
                </a:lnTo>
                <a:lnTo>
                  <a:pt x="27756" y="17863"/>
                </a:lnTo>
                <a:lnTo>
                  <a:pt x="29067" y="15699"/>
                </a:lnTo>
                <a:lnTo>
                  <a:pt x="30035" y="15908"/>
                </a:lnTo>
                <a:lnTo>
                  <a:pt x="31004" y="16079"/>
                </a:lnTo>
                <a:lnTo>
                  <a:pt x="31973" y="16231"/>
                </a:lnTo>
                <a:lnTo>
                  <a:pt x="32486" y="16288"/>
                </a:lnTo>
                <a:lnTo>
                  <a:pt x="32599" y="15965"/>
                </a:lnTo>
                <a:lnTo>
                  <a:pt x="33340" y="13972"/>
                </a:lnTo>
                <a:lnTo>
                  <a:pt x="34025" y="12130"/>
                </a:lnTo>
                <a:lnTo>
                  <a:pt x="34651" y="10517"/>
                </a:lnTo>
                <a:lnTo>
                  <a:pt x="35280" y="10631"/>
                </a:lnTo>
                <a:lnTo>
                  <a:pt x="35962" y="10688"/>
                </a:lnTo>
                <a:lnTo>
                  <a:pt x="36647" y="10725"/>
                </a:lnTo>
                <a:lnTo>
                  <a:pt x="36361" y="12358"/>
                </a:lnTo>
                <a:lnTo>
                  <a:pt x="36647" y="14238"/>
                </a:lnTo>
                <a:lnTo>
                  <a:pt x="36875" y="12415"/>
                </a:lnTo>
                <a:lnTo>
                  <a:pt x="37046" y="10725"/>
                </a:lnTo>
                <a:lnTo>
                  <a:pt x="37501" y="10782"/>
                </a:lnTo>
                <a:lnTo>
                  <a:pt x="38299" y="10782"/>
                </a:lnTo>
                <a:lnTo>
                  <a:pt x="38756" y="10725"/>
                </a:lnTo>
                <a:lnTo>
                  <a:pt x="38927" y="12415"/>
                </a:lnTo>
                <a:lnTo>
                  <a:pt x="39098" y="14238"/>
                </a:lnTo>
                <a:lnTo>
                  <a:pt x="39269" y="16288"/>
                </a:lnTo>
                <a:lnTo>
                  <a:pt x="36361" y="16288"/>
                </a:lnTo>
                <a:lnTo>
                  <a:pt x="37102" y="16667"/>
                </a:lnTo>
                <a:lnTo>
                  <a:pt x="39269" y="16667"/>
                </a:lnTo>
                <a:lnTo>
                  <a:pt x="39497" y="19040"/>
                </a:lnTo>
                <a:lnTo>
                  <a:pt x="39668" y="21641"/>
                </a:lnTo>
                <a:lnTo>
                  <a:pt x="39896" y="24495"/>
                </a:lnTo>
                <a:lnTo>
                  <a:pt x="36305" y="24495"/>
                </a:lnTo>
                <a:lnTo>
                  <a:pt x="35735" y="24441"/>
                </a:lnTo>
                <a:lnTo>
                  <a:pt x="35449" y="24441"/>
                </a:lnTo>
                <a:lnTo>
                  <a:pt x="36019" y="24927"/>
                </a:lnTo>
                <a:lnTo>
                  <a:pt x="36305" y="24927"/>
                </a:lnTo>
                <a:lnTo>
                  <a:pt x="37501" y="24981"/>
                </a:lnTo>
                <a:lnTo>
                  <a:pt x="38699" y="24981"/>
                </a:lnTo>
                <a:lnTo>
                  <a:pt x="39896" y="24927"/>
                </a:lnTo>
                <a:lnTo>
                  <a:pt x="40123" y="27572"/>
                </a:lnTo>
                <a:lnTo>
                  <a:pt x="40067" y="18984"/>
                </a:lnTo>
                <a:lnTo>
                  <a:pt x="39839" y="16667"/>
                </a:lnTo>
                <a:lnTo>
                  <a:pt x="40921" y="16611"/>
                </a:lnTo>
                <a:lnTo>
                  <a:pt x="42004" y="16516"/>
                </a:lnTo>
                <a:lnTo>
                  <a:pt x="41889" y="16136"/>
                </a:lnTo>
                <a:lnTo>
                  <a:pt x="40864" y="16231"/>
                </a:lnTo>
                <a:lnTo>
                  <a:pt x="39839" y="16288"/>
                </a:lnTo>
                <a:lnTo>
                  <a:pt x="39610" y="14238"/>
                </a:lnTo>
                <a:lnTo>
                  <a:pt x="39382" y="12358"/>
                </a:lnTo>
                <a:lnTo>
                  <a:pt x="39211" y="10725"/>
                </a:lnTo>
                <a:lnTo>
                  <a:pt x="39896" y="10725"/>
                </a:lnTo>
                <a:lnTo>
                  <a:pt x="40522" y="10688"/>
                </a:lnTo>
                <a:lnTo>
                  <a:pt x="41092" y="10574"/>
                </a:lnTo>
                <a:lnTo>
                  <a:pt x="41662" y="12187"/>
                </a:lnTo>
                <a:lnTo>
                  <a:pt x="42288" y="14029"/>
                </a:lnTo>
                <a:lnTo>
                  <a:pt x="42745" y="13972"/>
                </a:lnTo>
                <a:lnTo>
                  <a:pt x="42119" y="12130"/>
                </a:lnTo>
                <a:lnTo>
                  <a:pt x="41549" y="10517"/>
                </a:lnTo>
                <a:lnTo>
                  <a:pt x="42119" y="10460"/>
                </a:lnTo>
                <a:lnTo>
                  <a:pt x="42689" y="10365"/>
                </a:lnTo>
                <a:lnTo>
                  <a:pt x="43259" y="10251"/>
                </a:lnTo>
                <a:lnTo>
                  <a:pt x="43088" y="9985"/>
                </a:lnTo>
                <a:lnTo>
                  <a:pt x="42574" y="10080"/>
                </a:lnTo>
                <a:lnTo>
                  <a:pt x="42004" y="10194"/>
                </a:lnTo>
                <a:lnTo>
                  <a:pt x="41434" y="10251"/>
                </a:lnTo>
                <a:lnTo>
                  <a:pt x="39952" y="6359"/>
                </a:lnTo>
                <a:lnTo>
                  <a:pt x="38812" y="3834"/>
                </a:lnTo>
                <a:lnTo>
                  <a:pt x="38299" y="2904"/>
                </a:lnTo>
                <a:lnTo>
                  <a:pt x="38413" y="3455"/>
                </a:lnTo>
                <a:lnTo>
                  <a:pt x="39553" y="6093"/>
                </a:lnTo>
                <a:lnTo>
                  <a:pt x="41036" y="10308"/>
                </a:lnTo>
                <a:lnTo>
                  <a:pt x="40409" y="10365"/>
                </a:lnTo>
                <a:lnTo>
                  <a:pt x="39839" y="10403"/>
                </a:lnTo>
                <a:lnTo>
                  <a:pt x="39211" y="10460"/>
                </a:lnTo>
                <a:lnTo>
                  <a:pt x="38699" y="6207"/>
                </a:lnTo>
                <a:lnTo>
                  <a:pt x="38299" y="3455"/>
                </a:lnTo>
                <a:lnTo>
                  <a:pt x="38413" y="6302"/>
                </a:lnTo>
                <a:lnTo>
                  <a:pt x="38756" y="10460"/>
                </a:lnTo>
                <a:lnTo>
                  <a:pt x="37102" y="10460"/>
                </a:lnTo>
                <a:lnTo>
                  <a:pt x="37672" y="6245"/>
                </a:lnTo>
                <a:lnTo>
                  <a:pt x="38015" y="3550"/>
                </a:lnTo>
                <a:lnTo>
                  <a:pt x="38071" y="2809"/>
                </a:lnTo>
                <a:lnTo>
                  <a:pt x="38015" y="2486"/>
                </a:lnTo>
                <a:lnTo>
                  <a:pt x="37672" y="2107"/>
                </a:lnTo>
                <a:lnTo>
                  <a:pt x="36704" y="1082"/>
                </a:lnTo>
                <a:lnTo>
                  <a:pt x="35165" y="0"/>
                </a:lnTo>
                <a:lnTo>
                  <a:pt x="34823" y="0"/>
                </a:lnTo>
                <a:lnTo>
                  <a:pt x="36248" y="968"/>
                </a:lnTo>
                <a:lnTo>
                  <a:pt x="37217" y="1879"/>
                </a:lnTo>
                <a:lnTo>
                  <a:pt x="37729" y="2316"/>
                </a:lnTo>
                <a:lnTo>
                  <a:pt x="37102" y="1879"/>
                </a:lnTo>
                <a:lnTo>
                  <a:pt x="35564" y="968"/>
                </a:lnTo>
                <a:lnTo>
                  <a:pt x="33455" y="94"/>
                </a:lnTo>
                <a:lnTo>
                  <a:pt x="32942" y="151"/>
                </a:lnTo>
                <a:lnTo>
                  <a:pt x="35165" y="968"/>
                </a:lnTo>
                <a:close/>
              </a:path>
            </a:pathLst>
          </a:custGeom>
          <a:solidFill>
            <a:srgbClr val="A0BDE0"/>
          </a:solidFill>
        </p:spPr>
        <p:txBody>
          <a:bodyPr wrap="square" lIns="0" tIns="0" rIns="0" bIns="0" rtlCol="0">
            <a:noAutofit/>
          </a:bodyPr>
          <a:lstStyle/>
          <a:p>
            <a:endParaRPr/>
          </a:p>
        </p:txBody>
      </p:sp>
      <p:sp>
        <p:nvSpPr>
          <p:cNvPr id="940" name="object 940"/>
          <p:cNvSpPr/>
          <p:nvPr/>
        </p:nvSpPr>
        <p:spPr>
          <a:xfrm>
            <a:off x="441259" y="691865"/>
            <a:ext cx="21371" cy="29298"/>
          </a:xfrm>
          <a:custGeom>
            <a:avLst/>
            <a:gdLst/>
            <a:ahLst/>
            <a:cxnLst/>
            <a:rect l="l" t="t" r="r" b="b"/>
            <a:pathLst>
              <a:path w="21371" h="29298">
                <a:moveTo>
                  <a:pt x="12709" y="4518"/>
                </a:moveTo>
                <a:lnTo>
                  <a:pt x="12081" y="4252"/>
                </a:lnTo>
                <a:lnTo>
                  <a:pt x="11912" y="4195"/>
                </a:lnTo>
                <a:lnTo>
                  <a:pt x="5927" y="1613"/>
                </a:lnTo>
                <a:lnTo>
                  <a:pt x="1653" y="531"/>
                </a:lnTo>
                <a:lnTo>
                  <a:pt x="342" y="208"/>
                </a:lnTo>
                <a:lnTo>
                  <a:pt x="1595" y="645"/>
                </a:lnTo>
                <a:lnTo>
                  <a:pt x="5870" y="1765"/>
                </a:lnTo>
                <a:lnTo>
                  <a:pt x="11741" y="4366"/>
                </a:lnTo>
                <a:lnTo>
                  <a:pt x="11227" y="4859"/>
                </a:lnTo>
                <a:lnTo>
                  <a:pt x="10772" y="5182"/>
                </a:lnTo>
                <a:lnTo>
                  <a:pt x="5413" y="2202"/>
                </a:lnTo>
                <a:lnTo>
                  <a:pt x="1538" y="702"/>
                </a:lnTo>
                <a:lnTo>
                  <a:pt x="1653" y="911"/>
                </a:lnTo>
                <a:lnTo>
                  <a:pt x="5357" y="2429"/>
                </a:lnTo>
                <a:lnTo>
                  <a:pt x="10430" y="5448"/>
                </a:lnTo>
                <a:lnTo>
                  <a:pt x="9632" y="5923"/>
                </a:lnTo>
                <a:lnTo>
                  <a:pt x="9175" y="6150"/>
                </a:lnTo>
                <a:lnTo>
                  <a:pt x="8833" y="6302"/>
                </a:lnTo>
                <a:lnTo>
                  <a:pt x="8377" y="6530"/>
                </a:lnTo>
                <a:lnTo>
                  <a:pt x="7864" y="6682"/>
                </a:lnTo>
                <a:lnTo>
                  <a:pt x="7352" y="6910"/>
                </a:lnTo>
                <a:lnTo>
                  <a:pt x="3874" y="3227"/>
                </a:lnTo>
                <a:lnTo>
                  <a:pt x="3532" y="3284"/>
                </a:lnTo>
                <a:lnTo>
                  <a:pt x="7010" y="7005"/>
                </a:lnTo>
                <a:lnTo>
                  <a:pt x="6440" y="7175"/>
                </a:lnTo>
                <a:lnTo>
                  <a:pt x="5870" y="7327"/>
                </a:lnTo>
                <a:lnTo>
                  <a:pt x="5300" y="7441"/>
                </a:lnTo>
                <a:lnTo>
                  <a:pt x="2734" y="3606"/>
                </a:lnTo>
                <a:lnTo>
                  <a:pt x="797" y="1120"/>
                </a:lnTo>
                <a:lnTo>
                  <a:pt x="171" y="379"/>
                </a:lnTo>
                <a:lnTo>
                  <a:pt x="283" y="151"/>
                </a:lnTo>
                <a:lnTo>
                  <a:pt x="1595" y="0"/>
                </a:lnTo>
                <a:lnTo>
                  <a:pt x="741" y="0"/>
                </a:lnTo>
                <a:lnTo>
                  <a:pt x="0" y="151"/>
                </a:lnTo>
                <a:lnTo>
                  <a:pt x="112" y="474"/>
                </a:lnTo>
                <a:lnTo>
                  <a:pt x="741" y="1347"/>
                </a:lnTo>
                <a:lnTo>
                  <a:pt x="2563" y="3777"/>
                </a:lnTo>
                <a:lnTo>
                  <a:pt x="4901" y="7555"/>
                </a:lnTo>
                <a:lnTo>
                  <a:pt x="5073" y="7821"/>
                </a:lnTo>
                <a:lnTo>
                  <a:pt x="6041" y="9321"/>
                </a:lnTo>
                <a:lnTo>
                  <a:pt x="7066" y="11105"/>
                </a:lnTo>
                <a:lnTo>
                  <a:pt x="8150" y="13061"/>
                </a:lnTo>
                <a:lnTo>
                  <a:pt x="7238" y="13269"/>
                </a:lnTo>
                <a:lnTo>
                  <a:pt x="6213" y="13440"/>
                </a:lnTo>
                <a:lnTo>
                  <a:pt x="5242" y="13535"/>
                </a:lnTo>
                <a:lnTo>
                  <a:pt x="4843" y="13972"/>
                </a:lnTo>
                <a:lnTo>
                  <a:pt x="5584" y="16288"/>
                </a:lnTo>
                <a:lnTo>
                  <a:pt x="5357" y="13915"/>
                </a:lnTo>
                <a:lnTo>
                  <a:pt x="6382" y="13763"/>
                </a:lnTo>
                <a:lnTo>
                  <a:pt x="7352" y="13592"/>
                </a:lnTo>
                <a:lnTo>
                  <a:pt x="8321" y="13383"/>
                </a:lnTo>
                <a:lnTo>
                  <a:pt x="9574" y="15585"/>
                </a:lnTo>
                <a:lnTo>
                  <a:pt x="10828" y="18072"/>
                </a:lnTo>
                <a:lnTo>
                  <a:pt x="12081" y="20770"/>
                </a:lnTo>
                <a:lnTo>
                  <a:pt x="10657" y="21095"/>
                </a:lnTo>
                <a:lnTo>
                  <a:pt x="9175" y="21364"/>
                </a:lnTo>
                <a:lnTo>
                  <a:pt x="7693" y="21581"/>
                </a:lnTo>
                <a:lnTo>
                  <a:pt x="7181" y="22065"/>
                </a:lnTo>
                <a:lnTo>
                  <a:pt x="7922" y="24709"/>
                </a:lnTo>
                <a:lnTo>
                  <a:pt x="7808" y="22011"/>
                </a:lnTo>
                <a:lnTo>
                  <a:pt x="9346" y="21795"/>
                </a:lnTo>
                <a:lnTo>
                  <a:pt x="10828" y="21525"/>
                </a:lnTo>
                <a:lnTo>
                  <a:pt x="12311" y="21203"/>
                </a:lnTo>
                <a:lnTo>
                  <a:pt x="13451" y="23684"/>
                </a:lnTo>
                <a:lnTo>
                  <a:pt x="14647" y="26384"/>
                </a:lnTo>
                <a:lnTo>
                  <a:pt x="15730" y="29298"/>
                </a:lnTo>
                <a:lnTo>
                  <a:pt x="16300" y="29134"/>
                </a:lnTo>
                <a:lnTo>
                  <a:pt x="15217" y="26275"/>
                </a:lnTo>
                <a:lnTo>
                  <a:pt x="14021" y="23576"/>
                </a:lnTo>
                <a:lnTo>
                  <a:pt x="12822" y="21095"/>
                </a:lnTo>
                <a:lnTo>
                  <a:pt x="14248" y="20717"/>
                </a:lnTo>
                <a:lnTo>
                  <a:pt x="15672" y="20331"/>
                </a:lnTo>
                <a:lnTo>
                  <a:pt x="17041" y="19857"/>
                </a:lnTo>
                <a:lnTo>
                  <a:pt x="18580" y="22228"/>
                </a:lnTo>
                <a:lnTo>
                  <a:pt x="20119" y="24817"/>
                </a:lnTo>
                <a:lnTo>
                  <a:pt x="20689" y="24601"/>
                </a:lnTo>
                <a:lnTo>
                  <a:pt x="19092" y="22065"/>
                </a:lnTo>
                <a:lnTo>
                  <a:pt x="17553" y="19629"/>
                </a:lnTo>
                <a:lnTo>
                  <a:pt x="18123" y="19420"/>
                </a:lnTo>
                <a:lnTo>
                  <a:pt x="18693" y="19211"/>
                </a:lnTo>
                <a:lnTo>
                  <a:pt x="19263" y="18984"/>
                </a:lnTo>
                <a:lnTo>
                  <a:pt x="19948" y="18718"/>
                </a:lnTo>
                <a:lnTo>
                  <a:pt x="20574" y="18395"/>
                </a:lnTo>
                <a:lnTo>
                  <a:pt x="21200" y="18072"/>
                </a:lnTo>
                <a:lnTo>
                  <a:pt x="21371" y="17579"/>
                </a:lnTo>
                <a:lnTo>
                  <a:pt x="20973" y="17807"/>
                </a:lnTo>
                <a:lnTo>
                  <a:pt x="20346" y="18072"/>
                </a:lnTo>
                <a:lnTo>
                  <a:pt x="19720" y="18338"/>
                </a:lnTo>
                <a:lnTo>
                  <a:pt x="19092" y="18604"/>
                </a:lnTo>
                <a:lnTo>
                  <a:pt x="18522" y="18832"/>
                </a:lnTo>
                <a:lnTo>
                  <a:pt x="17895" y="19097"/>
                </a:lnTo>
                <a:lnTo>
                  <a:pt x="17269" y="19306"/>
                </a:lnTo>
                <a:lnTo>
                  <a:pt x="15559" y="16724"/>
                </a:lnTo>
                <a:lnTo>
                  <a:pt x="13791" y="14351"/>
                </a:lnTo>
                <a:lnTo>
                  <a:pt x="15046" y="16876"/>
                </a:lnTo>
                <a:lnTo>
                  <a:pt x="16755" y="19477"/>
                </a:lnTo>
                <a:lnTo>
                  <a:pt x="15444" y="19952"/>
                </a:lnTo>
                <a:lnTo>
                  <a:pt x="14077" y="20331"/>
                </a:lnTo>
                <a:lnTo>
                  <a:pt x="12651" y="20662"/>
                </a:lnTo>
                <a:lnTo>
                  <a:pt x="11342" y="17958"/>
                </a:lnTo>
                <a:lnTo>
                  <a:pt x="10031" y="15490"/>
                </a:lnTo>
                <a:lnTo>
                  <a:pt x="8776" y="13269"/>
                </a:lnTo>
                <a:lnTo>
                  <a:pt x="9574" y="12738"/>
                </a:lnTo>
                <a:lnTo>
                  <a:pt x="8605" y="12947"/>
                </a:lnTo>
                <a:lnTo>
                  <a:pt x="7522" y="11010"/>
                </a:lnTo>
                <a:lnTo>
                  <a:pt x="6440" y="9283"/>
                </a:lnTo>
                <a:lnTo>
                  <a:pt x="5471" y="7707"/>
                </a:lnTo>
                <a:lnTo>
                  <a:pt x="6041" y="7593"/>
                </a:lnTo>
                <a:lnTo>
                  <a:pt x="6611" y="7441"/>
                </a:lnTo>
                <a:lnTo>
                  <a:pt x="7181" y="7232"/>
                </a:lnTo>
                <a:lnTo>
                  <a:pt x="8321" y="8466"/>
                </a:lnTo>
                <a:lnTo>
                  <a:pt x="7580" y="7119"/>
                </a:lnTo>
                <a:lnTo>
                  <a:pt x="8092" y="6910"/>
                </a:lnTo>
                <a:lnTo>
                  <a:pt x="8605" y="6682"/>
                </a:lnTo>
                <a:lnTo>
                  <a:pt x="9062" y="6473"/>
                </a:lnTo>
                <a:lnTo>
                  <a:pt x="10202" y="7384"/>
                </a:lnTo>
                <a:lnTo>
                  <a:pt x="11455" y="8409"/>
                </a:lnTo>
                <a:lnTo>
                  <a:pt x="12709" y="9548"/>
                </a:lnTo>
                <a:lnTo>
                  <a:pt x="13279" y="9985"/>
                </a:lnTo>
                <a:lnTo>
                  <a:pt x="13849" y="10517"/>
                </a:lnTo>
                <a:lnTo>
                  <a:pt x="14419" y="11048"/>
                </a:lnTo>
                <a:lnTo>
                  <a:pt x="14647" y="11276"/>
                </a:lnTo>
                <a:lnTo>
                  <a:pt x="14818" y="10839"/>
                </a:lnTo>
                <a:lnTo>
                  <a:pt x="14192" y="10308"/>
                </a:lnTo>
                <a:lnTo>
                  <a:pt x="13563" y="9757"/>
                </a:lnTo>
                <a:lnTo>
                  <a:pt x="12993" y="9226"/>
                </a:lnTo>
                <a:lnTo>
                  <a:pt x="11741" y="8144"/>
                </a:lnTo>
                <a:lnTo>
                  <a:pt x="10542" y="7175"/>
                </a:lnTo>
                <a:lnTo>
                  <a:pt x="9403" y="6302"/>
                </a:lnTo>
                <a:lnTo>
                  <a:pt x="9860" y="6093"/>
                </a:lnTo>
                <a:lnTo>
                  <a:pt x="10657" y="5543"/>
                </a:lnTo>
                <a:lnTo>
                  <a:pt x="11626" y="6150"/>
                </a:lnTo>
                <a:lnTo>
                  <a:pt x="12595" y="6739"/>
                </a:lnTo>
                <a:lnTo>
                  <a:pt x="11854" y="5923"/>
                </a:lnTo>
                <a:lnTo>
                  <a:pt x="10885" y="5391"/>
                </a:lnTo>
                <a:lnTo>
                  <a:pt x="11398" y="5011"/>
                </a:lnTo>
                <a:lnTo>
                  <a:pt x="11912" y="4480"/>
                </a:lnTo>
                <a:lnTo>
                  <a:pt x="12538" y="4746"/>
                </a:lnTo>
                <a:lnTo>
                  <a:pt x="13165" y="5011"/>
                </a:lnTo>
                <a:lnTo>
                  <a:pt x="12709" y="4518"/>
                </a:lnTo>
                <a:close/>
              </a:path>
            </a:pathLst>
          </a:custGeom>
          <a:solidFill>
            <a:srgbClr val="96B8DC"/>
          </a:solidFill>
        </p:spPr>
        <p:txBody>
          <a:bodyPr wrap="square" lIns="0" tIns="0" rIns="0" bIns="0" rtlCol="0">
            <a:noAutofit/>
          </a:bodyPr>
          <a:lstStyle/>
          <a:p>
            <a:endParaRPr/>
          </a:p>
        </p:txBody>
      </p:sp>
      <p:sp>
        <p:nvSpPr>
          <p:cNvPr id="941" name="object 941"/>
          <p:cNvSpPr/>
          <p:nvPr/>
        </p:nvSpPr>
        <p:spPr>
          <a:xfrm>
            <a:off x="445220" y="690871"/>
            <a:ext cx="477" cy="103"/>
          </a:xfrm>
          <a:custGeom>
            <a:avLst/>
            <a:gdLst/>
            <a:ahLst/>
            <a:cxnLst/>
            <a:rect l="l" t="t" r="r" b="b"/>
            <a:pathLst>
              <a:path w="477" h="103">
                <a:moveTo>
                  <a:pt x="477" y="0"/>
                </a:moveTo>
                <a:lnTo>
                  <a:pt x="0" y="103"/>
                </a:lnTo>
                <a:lnTo>
                  <a:pt x="477" y="0"/>
                </a:lnTo>
                <a:close/>
              </a:path>
            </a:pathLst>
          </a:custGeom>
          <a:solidFill>
            <a:srgbClr val="96B8DC"/>
          </a:solidFill>
        </p:spPr>
        <p:txBody>
          <a:bodyPr wrap="square" lIns="0" tIns="0" rIns="0" bIns="0" rtlCol="0">
            <a:noAutofit/>
          </a:bodyPr>
          <a:lstStyle/>
          <a:p>
            <a:endParaRPr/>
          </a:p>
        </p:txBody>
      </p:sp>
      <p:sp>
        <p:nvSpPr>
          <p:cNvPr id="942" name="object 942"/>
          <p:cNvSpPr/>
          <p:nvPr/>
        </p:nvSpPr>
        <p:spPr>
          <a:xfrm>
            <a:off x="445697" y="690460"/>
            <a:ext cx="5136" cy="411"/>
          </a:xfrm>
          <a:custGeom>
            <a:avLst/>
            <a:gdLst/>
            <a:ahLst/>
            <a:cxnLst/>
            <a:rect l="l" t="t" r="r" b="b"/>
            <a:pathLst>
              <a:path w="5136" h="411">
                <a:moveTo>
                  <a:pt x="5136" y="94"/>
                </a:moveTo>
                <a:lnTo>
                  <a:pt x="4566" y="0"/>
                </a:lnTo>
                <a:lnTo>
                  <a:pt x="4339" y="0"/>
                </a:lnTo>
                <a:lnTo>
                  <a:pt x="405" y="322"/>
                </a:lnTo>
                <a:lnTo>
                  <a:pt x="0" y="411"/>
                </a:lnTo>
                <a:lnTo>
                  <a:pt x="5136" y="94"/>
                </a:lnTo>
                <a:close/>
              </a:path>
            </a:pathLst>
          </a:custGeom>
          <a:solidFill>
            <a:srgbClr val="96B8DC"/>
          </a:solidFill>
        </p:spPr>
        <p:txBody>
          <a:bodyPr wrap="square" lIns="0" tIns="0" rIns="0" bIns="0" rtlCol="0">
            <a:noAutofit/>
          </a:bodyPr>
          <a:lstStyle/>
          <a:p>
            <a:endParaRPr/>
          </a:p>
        </p:txBody>
      </p:sp>
      <p:sp>
        <p:nvSpPr>
          <p:cNvPr id="943" name="object 943"/>
          <p:cNvSpPr/>
          <p:nvPr/>
        </p:nvSpPr>
        <p:spPr>
          <a:xfrm>
            <a:off x="448840" y="698984"/>
            <a:ext cx="7465" cy="9757"/>
          </a:xfrm>
          <a:custGeom>
            <a:avLst/>
            <a:gdLst/>
            <a:ahLst/>
            <a:cxnLst/>
            <a:rect l="l" t="t" r="r" b="b"/>
            <a:pathLst>
              <a:path w="7465" h="9757">
                <a:moveTo>
                  <a:pt x="6210" y="7232"/>
                </a:moveTo>
                <a:lnTo>
                  <a:pt x="4559" y="5182"/>
                </a:lnTo>
                <a:lnTo>
                  <a:pt x="5471" y="4859"/>
                </a:lnTo>
                <a:lnTo>
                  <a:pt x="6269" y="4537"/>
                </a:lnTo>
                <a:lnTo>
                  <a:pt x="7066" y="4157"/>
                </a:lnTo>
                <a:lnTo>
                  <a:pt x="6839" y="3929"/>
                </a:lnTo>
                <a:lnTo>
                  <a:pt x="6041" y="4252"/>
                </a:lnTo>
                <a:lnTo>
                  <a:pt x="5185" y="4594"/>
                </a:lnTo>
                <a:lnTo>
                  <a:pt x="4331" y="4916"/>
                </a:lnTo>
                <a:lnTo>
                  <a:pt x="3818" y="4309"/>
                </a:lnTo>
                <a:lnTo>
                  <a:pt x="3590" y="3986"/>
                </a:lnTo>
                <a:lnTo>
                  <a:pt x="2336" y="2486"/>
                </a:lnTo>
                <a:lnTo>
                  <a:pt x="1139" y="1177"/>
                </a:lnTo>
                <a:lnTo>
                  <a:pt x="0" y="0"/>
                </a:lnTo>
                <a:lnTo>
                  <a:pt x="741" y="1347"/>
                </a:lnTo>
                <a:lnTo>
                  <a:pt x="1937" y="2695"/>
                </a:lnTo>
                <a:lnTo>
                  <a:pt x="3248" y="4252"/>
                </a:lnTo>
                <a:lnTo>
                  <a:pt x="3647" y="4802"/>
                </a:lnTo>
                <a:lnTo>
                  <a:pt x="3874" y="5068"/>
                </a:lnTo>
                <a:lnTo>
                  <a:pt x="2962" y="5334"/>
                </a:lnTo>
                <a:lnTo>
                  <a:pt x="1993" y="5619"/>
                </a:lnTo>
                <a:lnTo>
                  <a:pt x="1196" y="6150"/>
                </a:lnTo>
                <a:lnTo>
                  <a:pt x="2221" y="5941"/>
                </a:lnTo>
                <a:lnTo>
                  <a:pt x="3192" y="5657"/>
                </a:lnTo>
                <a:lnTo>
                  <a:pt x="4102" y="5334"/>
                </a:lnTo>
                <a:lnTo>
                  <a:pt x="5755" y="7441"/>
                </a:lnTo>
                <a:lnTo>
                  <a:pt x="7465" y="9757"/>
                </a:lnTo>
                <a:lnTo>
                  <a:pt x="6210" y="7232"/>
                </a:lnTo>
                <a:close/>
              </a:path>
            </a:pathLst>
          </a:custGeom>
          <a:solidFill>
            <a:srgbClr val="96B8DC"/>
          </a:solidFill>
        </p:spPr>
        <p:txBody>
          <a:bodyPr wrap="square" lIns="0" tIns="0" rIns="0" bIns="0" rtlCol="0">
            <a:noAutofit/>
          </a:bodyPr>
          <a:lstStyle/>
          <a:p>
            <a:endParaRPr/>
          </a:p>
        </p:txBody>
      </p:sp>
      <p:sp>
        <p:nvSpPr>
          <p:cNvPr id="944" name="object 944"/>
          <p:cNvSpPr/>
          <p:nvPr/>
        </p:nvSpPr>
        <p:spPr>
          <a:xfrm>
            <a:off x="420854" y="689758"/>
            <a:ext cx="55006" cy="41388"/>
          </a:xfrm>
          <a:custGeom>
            <a:avLst/>
            <a:gdLst/>
            <a:ahLst/>
            <a:cxnLst/>
            <a:rect l="l" t="t" r="r" b="b"/>
            <a:pathLst>
              <a:path w="55006" h="41388">
                <a:moveTo>
                  <a:pt x="25762" y="16022"/>
                </a:moveTo>
                <a:lnTo>
                  <a:pt x="25989" y="18395"/>
                </a:lnTo>
                <a:lnTo>
                  <a:pt x="26731" y="20996"/>
                </a:lnTo>
                <a:lnTo>
                  <a:pt x="27472" y="23741"/>
                </a:lnTo>
                <a:lnTo>
                  <a:pt x="25933" y="23957"/>
                </a:lnTo>
                <a:lnTo>
                  <a:pt x="24394" y="24066"/>
                </a:lnTo>
                <a:lnTo>
                  <a:pt x="22797" y="24119"/>
                </a:lnTo>
                <a:lnTo>
                  <a:pt x="22513" y="21319"/>
                </a:lnTo>
                <a:lnTo>
                  <a:pt x="22286" y="18661"/>
                </a:lnTo>
                <a:lnTo>
                  <a:pt x="22342" y="27249"/>
                </a:lnTo>
                <a:lnTo>
                  <a:pt x="22513" y="30055"/>
                </a:lnTo>
                <a:lnTo>
                  <a:pt x="22685" y="33022"/>
                </a:lnTo>
                <a:lnTo>
                  <a:pt x="21146" y="33077"/>
                </a:lnTo>
                <a:lnTo>
                  <a:pt x="17897" y="33077"/>
                </a:lnTo>
                <a:lnTo>
                  <a:pt x="17098" y="33022"/>
                </a:lnTo>
                <a:lnTo>
                  <a:pt x="16758" y="33022"/>
                </a:lnTo>
                <a:lnTo>
                  <a:pt x="17041" y="30055"/>
                </a:lnTo>
                <a:lnTo>
                  <a:pt x="17327" y="27194"/>
                </a:lnTo>
                <a:lnTo>
                  <a:pt x="17611" y="24550"/>
                </a:lnTo>
                <a:lnTo>
                  <a:pt x="18238" y="24605"/>
                </a:lnTo>
                <a:lnTo>
                  <a:pt x="18524" y="24172"/>
                </a:lnTo>
                <a:lnTo>
                  <a:pt x="17954" y="24119"/>
                </a:lnTo>
                <a:lnTo>
                  <a:pt x="17668" y="24119"/>
                </a:lnTo>
                <a:lnTo>
                  <a:pt x="17954" y="21319"/>
                </a:lnTo>
                <a:lnTo>
                  <a:pt x="18238" y="18661"/>
                </a:lnTo>
                <a:lnTo>
                  <a:pt x="18524" y="16345"/>
                </a:lnTo>
                <a:lnTo>
                  <a:pt x="21488" y="16345"/>
                </a:lnTo>
                <a:lnTo>
                  <a:pt x="21716" y="18718"/>
                </a:lnTo>
                <a:lnTo>
                  <a:pt x="21488" y="15965"/>
                </a:lnTo>
                <a:lnTo>
                  <a:pt x="18580" y="15965"/>
                </a:lnTo>
                <a:lnTo>
                  <a:pt x="18866" y="13915"/>
                </a:lnTo>
                <a:lnTo>
                  <a:pt x="19094" y="12092"/>
                </a:lnTo>
                <a:lnTo>
                  <a:pt x="19265" y="10403"/>
                </a:lnTo>
                <a:lnTo>
                  <a:pt x="19720" y="10460"/>
                </a:lnTo>
                <a:lnTo>
                  <a:pt x="19321" y="10137"/>
                </a:lnTo>
                <a:lnTo>
                  <a:pt x="19891" y="5923"/>
                </a:lnTo>
                <a:lnTo>
                  <a:pt x="20234" y="3227"/>
                </a:lnTo>
                <a:lnTo>
                  <a:pt x="20290" y="2486"/>
                </a:lnTo>
                <a:lnTo>
                  <a:pt x="20348" y="3284"/>
                </a:lnTo>
                <a:lnTo>
                  <a:pt x="20632" y="5979"/>
                </a:lnTo>
                <a:lnTo>
                  <a:pt x="20518" y="3132"/>
                </a:lnTo>
                <a:lnTo>
                  <a:pt x="20348" y="2429"/>
                </a:lnTo>
                <a:lnTo>
                  <a:pt x="20632" y="3132"/>
                </a:lnTo>
                <a:lnTo>
                  <a:pt x="21772" y="5771"/>
                </a:lnTo>
                <a:lnTo>
                  <a:pt x="23254" y="9985"/>
                </a:lnTo>
                <a:lnTo>
                  <a:pt x="22628" y="10042"/>
                </a:lnTo>
                <a:lnTo>
                  <a:pt x="22058" y="10080"/>
                </a:lnTo>
                <a:lnTo>
                  <a:pt x="21430" y="10137"/>
                </a:lnTo>
                <a:lnTo>
                  <a:pt x="22115" y="10403"/>
                </a:lnTo>
                <a:lnTo>
                  <a:pt x="22741" y="10365"/>
                </a:lnTo>
                <a:lnTo>
                  <a:pt x="23311" y="10251"/>
                </a:lnTo>
                <a:lnTo>
                  <a:pt x="23881" y="11865"/>
                </a:lnTo>
                <a:lnTo>
                  <a:pt x="24507" y="13706"/>
                </a:lnTo>
                <a:lnTo>
                  <a:pt x="25136" y="15699"/>
                </a:lnTo>
                <a:lnTo>
                  <a:pt x="24108" y="15813"/>
                </a:lnTo>
                <a:lnTo>
                  <a:pt x="23083" y="15908"/>
                </a:lnTo>
                <a:lnTo>
                  <a:pt x="22058" y="15965"/>
                </a:lnTo>
                <a:lnTo>
                  <a:pt x="23140" y="16288"/>
                </a:lnTo>
                <a:lnTo>
                  <a:pt x="24223" y="16193"/>
                </a:lnTo>
                <a:lnTo>
                  <a:pt x="25248" y="16079"/>
                </a:lnTo>
                <a:lnTo>
                  <a:pt x="25647" y="15642"/>
                </a:lnTo>
                <a:lnTo>
                  <a:pt x="24964" y="13649"/>
                </a:lnTo>
                <a:lnTo>
                  <a:pt x="24338" y="11808"/>
                </a:lnTo>
                <a:lnTo>
                  <a:pt x="23768" y="10194"/>
                </a:lnTo>
                <a:lnTo>
                  <a:pt x="24338" y="10137"/>
                </a:lnTo>
                <a:lnTo>
                  <a:pt x="24908" y="10042"/>
                </a:lnTo>
                <a:lnTo>
                  <a:pt x="25478" y="9928"/>
                </a:lnTo>
                <a:lnTo>
                  <a:pt x="25307" y="9662"/>
                </a:lnTo>
                <a:lnTo>
                  <a:pt x="24793" y="9757"/>
                </a:lnTo>
                <a:lnTo>
                  <a:pt x="24223" y="9871"/>
                </a:lnTo>
                <a:lnTo>
                  <a:pt x="23653" y="9928"/>
                </a:lnTo>
                <a:lnTo>
                  <a:pt x="22171" y="6036"/>
                </a:lnTo>
                <a:lnTo>
                  <a:pt x="21031" y="3512"/>
                </a:lnTo>
                <a:lnTo>
                  <a:pt x="20518" y="2581"/>
                </a:lnTo>
                <a:lnTo>
                  <a:pt x="20405" y="2259"/>
                </a:lnTo>
                <a:lnTo>
                  <a:pt x="20975" y="2107"/>
                </a:lnTo>
                <a:lnTo>
                  <a:pt x="24365" y="1217"/>
                </a:lnTo>
                <a:lnTo>
                  <a:pt x="22286" y="1670"/>
                </a:lnTo>
                <a:lnTo>
                  <a:pt x="20975" y="2050"/>
                </a:lnTo>
                <a:lnTo>
                  <a:pt x="22058" y="1670"/>
                </a:lnTo>
                <a:lnTo>
                  <a:pt x="24280" y="968"/>
                </a:lnTo>
                <a:lnTo>
                  <a:pt x="27188" y="379"/>
                </a:lnTo>
                <a:lnTo>
                  <a:pt x="26559" y="322"/>
                </a:lnTo>
                <a:lnTo>
                  <a:pt x="23824" y="911"/>
                </a:lnTo>
                <a:lnTo>
                  <a:pt x="21772" y="1613"/>
                </a:lnTo>
                <a:lnTo>
                  <a:pt x="20860" y="1993"/>
                </a:lnTo>
                <a:lnTo>
                  <a:pt x="21601" y="1613"/>
                </a:lnTo>
                <a:lnTo>
                  <a:pt x="23083" y="911"/>
                </a:lnTo>
                <a:lnTo>
                  <a:pt x="25021" y="151"/>
                </a:lnTo>
                <a:lnTo>
                  <a:pt x="24507" y="94"/>
                </a:lnTo>
                <a:lnTo>
                  <a:pt x="22570" y="911"/>
                </a:lnTo>
                <a:lnTo>
                  <a:pt x="21146" y="1727"/>
                </a:lnTo>
                <a:lnTo>
                  <a:pt x="20576" y="2107"/>
                </a:lnTo>
                <a:lnTo>
                  <a:pt x="20975" y="1727"/>
                </a:lnTo>
                <a:lnTo>
                  <a:pt x="21829" y="911"/>
                </a:lnTo>
                <a:lnTo>
                  <a:pt x="23027" y="56"/>
                </a:lnTo>
                <a:lnTo>
                  <a:pt x="22685" y="0"/>
                </a:lnTo>
                <a:lnTo>
                  <a:pt x="21488" y="1025"/>
                </a:lnTo>
                <a:lnTo>
                  <a:pt x="20689" y="1879"/>
                </a:lnTo>
                <a:lnTo>
                  <a:pt x="21031" y="1025"/>
                </a:lnTo>
                <a:lnTo>
                  <a:pt x="21772" y="0"/>
                </a:lnTo>
                <a:lnTo>
                  <a:pt x="21545" y="0"/>
                </a:lnTo>
                <a:lnTo>
                  <a:pt x="20918" y="854"/>
                </a:lnTo>
                <a:lnTo>
                  <a:pt x="20576" y="1613"/>
                </a:lnTo>
                <a:lnTo>
                  <a:pt x="20405" y="1993"/>
                </a:lnTo>
                <a:lnTo>
                  <a:pt x="20518" y="1613"/>
                </a:lnTo>
                <a:lnTo>
                  <a:pt x="20689" y="854"/>
                </a:lnTo>
                <a:lnTo>
                  <a:pt x="20918" y="0"/>
                </a:lnTo>
                <a:lnTo>
                  <a:pt x="20689" y="0"/>
                </a:lnTo>
                <a:lnTo>
                  <a:pt x="20461" y="968"/>
                </a:lnTo>
                <a:lnTo>
                  <a:pt x="20348" y="1784"/>
                </a:lnTo>
                <a:lnTo>
                  <a:pt x="20234" y="968"/>
                </a:lnTo>
                <a:lnTo>
                  <a:pt x="20006" y="0"/>
                </a:lnTo>
                <a:lnTo>
                  <a:pt x="19778" y="0"/>
                </a:lnTo>
                <a:lnTo>
                  <a:pt x="20006" y="854"/>
                </a:lnTo>
                <a:lnTo>
                  <a:pt x="20119" y="1613"/>
                </a:lnTo>
                <a:lnTo>
                  <a:pt x="20234" y="1993"/>
                </a:lnTo>
                <a:lnTo>
                  <a:pt x="20062" y="1613"/>
                </a:lnTo>
                <a:lnTo>
                  <a:pt x="19720" y="854"/>
                </a:lnTo>
                <a:lnTo>
                  <a:pt x="19150" y="0"/>
                </a:lnTo>
                <a:lnTo>
                  <a:pt x="18866" y="0"/>
                </a:lnTo>
                <a:lnTo>
                  <a:pt x="19607" y="968"/>
                </a:lnTo>
                <a:lnTo>
                  <a:pt x="20062" y="1822"/>
                </a:lnTo>
                <a:lnTo>
                  <a:pt x="19150" y="968"/>
                </a:lnTo>
                <a:lnTo>
                  <a:pt x="17897" y="56"/>
                </a:lnTo>
                <a:lnTo>
                  <a:pt x="17555" y="56"/>
                </a:lnTo>
                <a:lnTo>
                  <a:pt x="18695" y="854"/>
                </a:lnTo>
                <a:lnTo>
                  <a:pt x="19549" y="1613"/>
                </a:lnTo>
                <a:lnTo>
                  <a:pt x="19948" y="1993"/>
                </a:lnTo>
                <a:lnTo>
                  <a:pt x="19378" y="1613"/>
                </a:lnTo>
                <a:lnTo>
                  <a:pt x="18181" y="854"/>
                </a:lnTo>
                <a:lnTo>
                  <a:pt x="16472" y="94"/>
                </a:lnTo>
                <a:lnTo>
                  <a:pt x="16016" y="151"/>
                </a:lnTo>
                <a:lnTo>
                  <a:pt x="17839" y="911"/>
                </a:lnTo>
                <a:lnTo>
                  <a:pt x="19150" y="1613"/>
                </a:lnTo>
                <a:lnTo>
                  <a:pt x="19835" y="1993"/>
                </a:lnTo>
                <a:lnTo>
                  <a:pt x="18979" y="1613"/>
                </a:lnTo>
                <a:lnTo>
                  <a:pt x="17041" y="911"/>
                </a:lnTo>
                <a:lnTo>
                  <a:pt x="14419" y="322"/>
                </a:lnTo>
                <a:lnTo>
                  <a:pt x="13964" y="379"/>
                </a:lnTo>
                <a:lnTo>
                  <a:pt x="13793" y="379"/>
                </a:lnTo>
                <a:lnTo>
                  <a:pt x="16870" y="1025"/>
                </a:lnTo>
                <a:lnTo>
                  <a:pt x="19150" y="1822"/>
                </a:lnTo>
                <a:lnTo>
                  <a:pt x="20006" y="2164"/>
                </a:lnTo>
                <a:lnTo>
                  <a:pt x="19037" y="1822"/>
                </a:lnTo>
                <a:lnTo>
                  <a:pt x="16073" y="1025"/>
                </a:lnTo>
                <a:lnTo>
                  <a:pt x="11968" y="645"/>
                </a:lnTo>
                <a:lnTo>
                  <a:pt x="11457" y="759"/>
                </a:lnTo>
                <a:lnTo>
                  <a:pt x="11171" y="759"/>
                </a:lnTo>
                <a:lnTo>
                  <a:pt x="16129" y="1120"/>
                </a:lnTo>
                <a:lnTo>
                  <a:pt x="19664" y="2107"/>
                </a:lnTo>
                <a:lnTo>
                  <a:pt x="20234" y="2259"/>
                </a:lnTo>
                <a:lnTo>
                  <a:pt x="19492" y="2107"/>
                </a:lnTo>
                <a:lnTo>
                  <a:pt x="14705" y="1233"/>
                </a:lnTo>
                <a:lnTo>
                  <a:pt x="8150" y="1499"/>
                </a:lnTo>
                <a:lnTo>
                  <a:pt x="7695" y="1499"/>
                </a:lnTo>
                <a:lnTo>
                  <a:pt x="7240" y="1613"/>
                </a:lnTo>
                <a:lnTo>
                  <a:pt x="6498" y="1822"/>
                </a:lnTo>
                <a:lnTo>
                  <a:pt x="6954" y="1784"/>
                </a:lnTo>
                <a:lnTo>
                  <a:pt x="7409" y="1727"/>
                </a:lnTo>
                <a:lnTo>
                  <a:pt x="7810" y="1727"/>
                </a:lnTo>
                <a:lnTo>
                  <a:pt x="7580" y="2107"/>
                </a:lnTo>
                <a:lnTo>
                  <a:pt x="7409" y="2486"/>
                </a:lnTo>
                <a:lnTo>
                  <a:pt x="7409" y="2809"/>
                </a:lnTo>
                <a:lnTo>
                  <a:pt x="7524" y="2486"/>
                </a:lnTo>
                <a:lnTo>
                  <a:pt x="7695" y="2107"/>
                </a:lnTo>
                <a:lnTo>
                  <a:pt x="7979" y="1727"/>
                </a:lnTo>
                <a:lnTo>
                  <a:pt x="14192" y="1461"/>
                </a:lnTo>
                <a:lnTo>
                  <a:pt x="18808" y="2107"/>
                </a:lnTo>
                <a:lnTo>
                  <a:pt x="20006" y="2259"/>
                </a:lnTo>
                <a:lnTo>
                  <a:pt x="20119" y="2486"/>
                </a:lnTo>
                <a:lnTo>
                  <a:pt x="20062" y="3018"/>
                </a:lnTo>
                <a:lnTo>
                  <a:pt x="19549" y="5771"/>
                </a:lnTo>
                <a:lnTo>
                  <a:pt x="18866" y="10080"/>
                </a:lnTo>
                <a:lnTo>
                  <a:pt x="18238" y="10080"/>
                </a:lnTo>
                <a:lnTo>
                  <a:pt x="17611" y="10042"/>
                </a:lnTo>
                <a:lnTo>
                  <a:pt x="16985" y="9928"/>
                </a:lnTo>
                <a:lnTo>
                  <a:pt x="18181" y="6093"/>
                </a:lnTo>
                <a:lnTo>
                  <a:pt x="16586" y="9871"/>
                </a:lnTo>
                <a:lnTo>
                  <a:pt x="16870" y="10194"/>
                </a:lnTo>
                <a:lnTo>
                  <a:pt x="17499" y="10308"/>
                </a:lnTo>
                <a:lnTo>
                  <a:pt x="18181" y="10365"/>
                </a:lnTo>
                <a:lnTo>
                  <a:pt x="18866" y="10403"/>
                </a:lnTo>
                <a:lnTo>
                  <a:pt x="18580" y="12035"/>
                </a:lnTo>
                <a:lnTo>
                  <a:pt x="18296" y="13858"/>
                </a:lnTo>
                <a:lnTo>
                  <a:pt x="18010" y="15908"/>
                </a:lnTo>
                <a:lnTo>
                  <a:pt x="16929" y="15870"/>
                </a:lnTo>
                <a:lnTo>
                  <a:pt x="15902" y="15756"/>
                </a:lnTo>
                <a:lnTo>
                  <a:pt x="14818" y="15642"/>
                </a:lnTo>
                <a:lnTo>
                  <a:pt x="15104" y="13535"/>
                </a:lnTo>
                <a:lnTo>
                  <a:pt x="14705" y="15965"/>
                </a:lnTo>
                <a:lnTo>
                  <a:pt x="15789" y="16136"/>
                </a:lnTo>
                <a:lnTo>
                  <a:pt x="16870" y="16231"/>
                </a:lnTo>
                <a:lnTo>
                  <a:pt x="18010" y="16288"/>
                </a:lnTo>
                <a:lnTo>
                  <a:pt x="17668" y="18661"/>
                </a:lnTo>
                <a:lnTo>
                  <a:pt x="17327" y="21262"/>
                </a:lnTo>
                <a:lnTo>
                  <a:pt x="16985" y="24119"/>
                </a:lnTo>
                <a:lnTo>
                  <a:pt x="15388" y="24010"/>
                </a:lnTo>
                <a:lnTo>
                  <a:pt x="13737" y="23849"/>
                </a:lnTo>
                <a:lnTo>
                  <a:pt x="12198" y="23633"/>
                </a:lnTo>
                <a:lnTo>
                  <a:pt x="12482" y="20768"/>
                </a:lnTo>
                <a:lnTo>
                  <a:pt x="11570" y="23524"/>
                </a:lnTo>
                <a:lnTo>
                  <a:pt x="10089" y="23310"/>
                </a:lnTo>
                <a:lnTo>
                  <a:pt x="8663" y="23038"/>
                </a:lnTo>
                <a:lnTo>
                  <a:pt x="7240" y="22716"/>
                </a:lnTo>
                <a:lnTo>
                  <a:pt x="8094" y="19914"/>
                </a:lnTo>
                <a:lnTo>
                  <a:pt x="6726" y="22552"/>
                </a:lnTo>
                <a:lnTo>
                  <a:pt x="6498" y="22985"/>
                </a:lnTo>
                <a:lnTo>
                  <a:pt x="5244" y="25468"/>
                </a:lnTo>
                <a:lnTo>
                  <a:pt x="3989" y="28113"/>
                </a:lnTo>
                <a:lnTo>
                  <a:pt x="2793" y="30972"/>
                </a:lnTo>
                <a:lnTo>
                  <a:pt x="2565" y="31458"/>
                </a:lnTo>
                <a:lnTo>
                  <a:pt x="1709" y="33616"/>
                </a:lnTo>
                <a:lnTo>
                  <a:pt x="799" y="35883"/>
                </a:lnTo>
                <a:lnTo>
                  <a:pt x="0" y="38203"/>
                </a:lnTo>
                <a:lnTo>
                  <a:pt x="628" y="38419"/>
                </a:lnTo>
                <a:lnTo>
                  <a:pt x="1425" y="36044"/>
                </a:lnTo>
                <a:lnTo>
                  <a:pt x="2279" y="33778"/>
                </a:lnTo>
                <a:lnTo>
                  <a:pt x="3192" y="31566"/>
                </a:lnTo>
                <a:lnTo>
                  <a:pt x="5073" y="32052"/>
                </a:lnTo>
                <a:lnTo>
                  <a:pt x="3363" y="31080"/>
                </a:lnTo>
                <a:lnTo>
                  <a:pt x="4559" y="28274"/>
                </a:lnTo>
                <a:lnTo>
                  <a:pt x="5814" y="25575"/>
                </a:lnTo>
                <a:lnTo>
                  <a:pt x="7068" y="23094"/>
                </a:lnTo>
                <a:lnTo>
                  <a:pt x="8492" y="23471"/>
                </a:lnTo>
                <a:lnTo>
                  <a:pt x="9975" y="23741"/>
                </a:lnTo>
                <a:lnTo>
                  <a:pt x="11457" y="24010"/>
                </a:lnTo>
                <a:lnTo>
                  <a:pt x="12083" y="24066"/>
                </a:lnTo>
                <a:lnTo>
                  <a:pt x="13678" y="24280"/>
                </a:lnTo>
                <a:lnTo>
                  <a:pt x="15275" y="24443"/>
                </a:lnTo>
                <a:lnTo>
                  <a:pt x="16929" y="24550"/>
                </a:lnTo>
                <a:lnTo>
                  <a:pt x="16586" y="27194"/>
                </a:lnTo>
                <a:lnTo>
                  <a:pt x="16300" y="30002"/>
                </a:lnTo>
                <a:lnTo>
                  <a:pt x="16016" y="32969"/>
                </a:lnTo>
                <a:lnTo>
                  <a:pt x="13908" y="32861"/>
                </a:lnTo>
                <a:lnTo>
                  <a:pt x="11799" y="32644"/>
                </a:lnTo>
                <a:lnTo>
                  <a:pt x="9747" y="32322"/>
                </a:lnTo>
                <a:lnTo>
                  <a:pt x="9860" y="29353"/>
                </a:lnTo>
                <a:lnTo>
                  <a:pt x="9119" y="32267"/>
                </a:lnTo>
                <a:lnTo>
                  <a:pt x="9006" y="32753"/>
                </a:lnTo>
                <a:lnTo>
                  <a:pt x="8380" y="35127"/>
                </a:lnTo>
                <a:lnTo>
                  <a:pt x="7810" y="37664"/>
                </a:lnTo>
                <a:lnTo>
                  <a:pt x="7296" y="40200"/>
                </a:lnTo>
                <a:lnTo>
                  <a:pt x="7751" y="40308"/>
                </a:lnTo>
                <a:lnTo>
                  <a:pt x="7979" y="40363"/>
                </a:lnTo>
                <a:lnTo>
                  <a:pt x="8492" y="37772"/>
                </a:lnTo>
                <a:lnTo>
                  <a:pt x="9062" y="35236"/>
                </a:lnTo>
                <a:lnTo>
                  <a:pt x="9632" y="32861"/>
                </a:lnTo>
                <a:lnTo>
                  <a:pt x="11684" y="33130"/>
                </a:lnTo>
                <a:lnTo>
                  <a:pt x="13793" y="33347"/>
                </a:lnTo>
                <a:lnTo>
                  <a:pt x="15958" y="33508"/>
                </a:lnTo>
                <a:lnTo>
                  <a:pt x="15674" y="35991"/>
                </a:lnTo>
                <a:lnTo>
                  <a:pt x="15446" y="38581"/>
                </a:lnTo>
                <a:lnTo>
                  <a:pt x="15219" y="41280"/>
                </a:lnTo>
                <a:lnTo>
                  <a:pt x="15730" y="41333"/>
                </a:lnTo>
                <a:lnTo>
                  <a:pt x="16016" y="41333"/>
                </a:lnTo>
                <a:lnTo>
                  <a:pt x="16244" y="38636"/>
                </a:lnTo>
                <a:lnTo>
                  <a:pt x="16472" y="36044"/>
                </a:lnTo>
                <a:lnTo>
                  <a:pt x="16699" y="33508"/>
                </a:lnTo>
                <a:lnTo>
                  <a:pt x="17499" y="33563"/>
                </a:lnTo>
                <a:lnTo>
                  <a:pt x="17897" y="33563"/>
                </a:lnTo>
                <a:lnTo>
                  <a:pt x="19492" y="33616"/>
                </a:lnTo>
                <a:lnTo>
                  <a:pt x="21146" y="33616"/>
                </a:lnTo>
                <a:lnTo>
                  <a:pt x="22741" y="33563"/>
                </a:lnTo>
                <a:lnTo>
                  <a:pt x="22912" y="36100"/>
                </a:lnTo>
                <a:lnTo>
                  <a:pt x="23027" y="38689"/>
                </a:lnTo>
                <a:lnTo>
                  <a:pt x="23198" y="41388"/>
                </a:lnTo>
                <a:lnTo>
                  <a:pt x="23710" y="41333"/>
                </a:lnTo>
                <a:lnTo>
                  <a:pt x="23996" y="41333"/>
                </a:lnTo>
                <a:lnTo>
                  <a:pt x="23824" y="38636"/>
                </a:lnTo>
                <a:lnTo>
                  <a:pt x="23653" y="36044"/>
                </a:lnTo>
                <a:lnTo>
                  <a:pt x="23482" y="33563"/>
                </a:lnTo>
                <a:lnTo>
                  <a:pt x="25591" y="33455"/>
                </a:lnTo>
                <a:lnTo>
                  <a:pt x="27699" y="33294"/>
                </a:lnTo>
                <a:lnTo>
                  <a:pt x="29751" y="33022"/>
                </a:lnTo>
                <a:lnTo>
                  <a:pt x="30265" y="35397"/>
                </a:lnTo>
                <a:lnTo>
                  <a:pt x="30777" y="37880"/>
                </a:lnTo>
                <a:lnTo>
                  <a:pt x="31234" y="40470"/>
                </a:lnTo>
                <a:lnTo>
                  <a:pt x="31689" y="40363"/>
                </a:lnTo>
                <a:lnTo>
                  <a:pt x="31916" y="40308"/>
                </a:lnTo>
                <a:lnTo>
                  <a:pt x="31461" y="37772"/>
                </a:lnTo>
                <a:lnTo>
                  <a:pt x="30948" y="35289"/>
                </a:lnTo>
                <a:lnTo>
                  <a:pt x="30436" y="32916"/>
                </a:lnTo>
                <a:lnTo>
                  <a:pt x="32430" y="32644"/>
                </a:lnTo>
                <a:lnTo>
                  <a:pt x="34426" y="32322"/>
                </a:lnTo>
                <a:lnTo>
                  <a:pt x="36307" y="31836"/>
                </a:lnTo>
                <a:lnTo>
                  <a:pt x="37161" y="33994"/>
                </a:lnTo>
                <a:lnTo>
                  <a:pt x="37902" y="36261"/>
                </a:lnTo>
                <a:lnTo>
                  <a:pt x="38643" y="38581"/>
                </a:lnTo>
                <a:lnTo>
                  <a:pt x="39269" y="38419"/>
                </a:lnTo>
                <a:lnTo>
                  <a:pt x="38528" y="36100"/>
                </a:lnTo>
                <a:lnTo>
                  <a:pt x="37731" y="33833"/>
                </a:lnTo>
                <a:lnTo>
                  <a:pt x="36877" y="31728"/>
                </a:lnTo>
                <a:lnTo>
                  <a:pt x="38756" y="31242"/>
                </a:lnTo>
                <a:lnTo>
                  <a:pt x="40524" y="30757"/>
                </a:lnTo>
                <a:lnTo>
                  <a:pt x="42234" y="30163"/>
                </a:lnTo>
                <a:lnTo>
                  <a:pt x="43203" y="31997"/>
                </a:lnTo>
                <a:lnTo>
                  <a:pt x="44171" y="33941"/>
                </a:lnTo>
                <a:lnTo>
                  <a:pt x="45027" y="35991"/>
                </a:lnTo>
                <a:lnTo>
                  <a:pt x="45597" y="35667"/>
                </a:lnTo>
                <a:lnTo>
                  <a:pt x="44741" y="33671"/>
                </a:lnTo>
                <a:lnTo>
                  <a:pt x="43773" y="31783"/>
                </a:lnTo>
                <a:lnTo>
                  <a:pt x="42804" y="29947"/>
                </a:lnTo>
                <a:lnTo>
                  <a:pt x="44455" y="29299"/>
                </a:lnTo>
                <a:lnTo>
                  <a:pt x="46052" y="28652"/>
                </a:lnTo>
                <a:lnTo>
                  <a:pt x="47476" y="27842"/>
                </a:lnTo>
                <a:lnTo>
                  <a:pt x="48503" y="29353"/>
                </a:lnTo>
                <a:lnTo>
                  <a:pt x="49528" y="30972"/>
                </a:lnTo>
                <a:lnTo>
                  <a:pt x="50495" y="32591"/>
                </a:lnTo>
                <a:lnTo>
                  <a:pt x="50898" y="32267"/>
                </a:lnTo>
                <a:lnTo>
                  <a:pt x="49992" y="30649"/>
                </a:lnTo>
                <a:lnTo>
                  <a:pt x="48964" y="29083"/>
                </a:lnTo>
                <a:lnTo>
                  <a:pt x="47990" y="27627"/>
                </a:lnTo>
                <a:lnTo>
                  <a:pt x="49408" y="26871"/>
                </a:lnTo>
                <a:lnTo>
                  <a:pt x="50717" y="26008"/>
                </a:lnTo>
                <a:lnTo>
                  <a:pt x="51925" y="25091"/>
                </a:lnTo>
                <a:lnTo>
                  <a:pt x="52831" y="26224"/>
                </a:lnTo>
                <a:lnTo>
                  <a:pt x="53738" y="27411"/>
                </a:lnTo>
                <a:lnTo>
                  <a:pt x="54664" y="28652"/>
                </a:lnTo>
                <a:lnTo>
                  <a:pt x="55006" y="28274"/>
                </a:lnTo>
                <a:lnTo>
                  <a:pt x="54080" y="27086"/>
                </a:lnTo>
                <a:lnTo>
                  <a:pt x="53174" y="25953"/>
                </a:lnTo>
                <a:lnTo>
                  <a:pt x="52267" y="24821"/>
                </a:lnTo>
                <a:lnTo>
                  <a:pt x="51985" y="24497"/>
                </a:lnTo>
                <a:lnTo>
                  <a:pt x="51643" y="24766"/>
                </a:lnTo>
                <a:lnTo>
                  <a:pt x="50435" y="25683"/>
                </a:lnTo>
                <a:lnTo>
                  <a:pt x="49126" y="26494"/>
                </a:lnTo>
                <a:lnTo>
                  <a:pt x="47706" y="27249"/>
                </a:lnTo>
                <a:lnTo>
                  <a:pt x="45881" y="24605"/>
                </a:lnTo>
                <a:lnTo>
                  <a:pt x="44000" y="22173"/>
                </a:lnTo>
                <a:lnTo>
                  <a:pt x="42063" y="19971"/>
                </a:lnTo>
                <a:lnTo>
                  <a:pt x="43146" y="19363"/>
                </a:lnTo>
                <a:lnTo>
                  <a:pt x="44171" y="18775"/>
                </a:lnTo>
                <a:lnTo>
                  <a:pt x="45140" y="18072"/>
                </a:lnTo>
                <a:lnTo>
                  <a:pt x="47305" y="20066"/>
                </a:lnTo>
                <a:lnTo>
                  <a:pt x="49528" y="22344"/>
                </a:lnTo>
                <a:lnTo>
                  <a:pt x="47647" y="19800"/>
                </a:lnTo>
                <a:lnTo>
                  <a:pt x="45426" y="17807"/>
                </a:lnTo>
                <a:lnTo>
                  <a:pt x="46165" y="17218"/>
                </a:lnTo>
                <a:lnTo>
                  <a:pt x="46850" y="16079"/>
                </a:lnTo>
                <a:lnTo>
                  <a:pt x="46052" y="16838"/>
                </a:lnTo>
                <a:lnTo>
                  <a:pt x="45140" y="17541"/>
                </a:lnTo>
                <a:lnTo>
                  <a:pt x="42689" y="15320"/>
                </a:lnTo>
                <a:lnTo>
                  <a:pt x="40182" y="13383"/>
                </a:lnTo>
                <a:lnTo>
                  <a:pt x="37845" y="11713"/>
                </a:lnTo>
                <a:lnTo>
                  <a:pt x="39896" y="13592"/>
                </a:lnTo>
                <a:lnTo>
                  <a:pt x="42347" y="15547"/>
                </a:lnTo>
                <a:lnTo>
                  <a:pt x="44798" y="17807"/>
                </a:lnTo>
                <a:lnTo>
                  <a:pt x="43885" y="18509"/>
                </a:lnTo>
                <a:lnTo>
                  <a:pt x="42860" y="19097"/>
                </a:lnTo>
                <a:lnTo>
                  <a:pt x="41777" y="19686"/>
                </a:lnTo>
                <a:lnTo>
                  <a:pt x="41606" y="20180"/>
                </a:lnTo>
                <a:lnTo>
                  <a:pt x="43545" y="22401"/>
                </a:lnTo>
                <a:lnTo>
                  <a:pt x="45426" y="24874"/>
                </a:lnTo>
                <a:lnTo>
                  <a:pt x="47249" y="27464"/>
                </a:lnTo>
                <a:lnTo>
                  <a:pt x="45766" y="28219"/>
                </a:lnTo>
                <a:lnTo>
                  <a:pt x="44228" y="28922"/>
                </a:lnTo>
                <a:lnTo>
                  <a:pt x="42576" y="29516"/>
                </a:lnTo>
                <a:lnTo>
                  <a:pt x="41094" y="26708"/>
                </a:lnTo>
                <a:lnTo>
                  <a:pt x="40524" y="26925"/>
                </a:lnTo>
                <a:lnTo>
                  <a:pt x="42006" y="29730"/>
                </a:lnTo>
                <a:lnTo>
                  <a:pt x="40296" y="30271"/>
                </a:lnTo>
                <a:lnTo>
                  <a:pt x="38528" y="30811"/>
                </a:lnTo>
                <a:lnTo>
                  <a:pt x="36706" y="31242"/>
                </a:lnTo>
                <a:lnTo>
                  <a:pt x="36136" y="31405"/>
                </a:lnTo>
                <a:lnTo>
                  <a:pt x="34255" y="31783"/>
                </a:lnTo>
                <a:lnTo>
                  <a:pt x="32317" y="32160"/>
                </a:lnTo>
                <a:lnTo>
                  <a:pt x="30321" y="32430"/>
                </a:lnTo>
                <a:lnTo>
                  <a:pt x="29637" y="29516"/>
                </a:lnTo>
                <a:lnTo>
                  <a:pt x="28954" y="26708"/>
                </a:lnTo>
                <a:lnTo>
                  <a:pt x="28213" y="24119"/>
                </a:lnTo>
                <a:lnTo>
                  <a:pt x="28328" y="26816"/>
                </a:lnTo>
                <a:lnTo>
                  <a:pt x="29010" y="29569"/>
                </a:lnTo>
                <a:lnTo>
                  <a:pt x="29637" y="32538"/>
                </a:lnTo>
                <a:lnTo>
                  <a:pt x="27643" y="32753"/>
                </a:lnTo>
                <a:lnTo>
                  <a:pt x="25534" y="32916"/>
                </a:lnTo>
                <a:lnTo>
                  <a:pt x="23482" y="33022"/>
                </a:lnTo>
                <a:lnTo>
                  <a:pt x="23254" y="30055"/>
                </a:lnTo>
                <a:lnTo>
                  <a:pt x="23027" y="27249"/>
                </a:lnTo>
                <a:lnTo>
                  <a:pt x="22797" y="24605"/>
                </a:lnTo>
                <a:lnTo>
                  <a:pt x="24451" y="24496"/>
                </a:lnTo>
                <a:lnTo>
                  <a:pt x="26048" y="24388"/>
                </a:lnTo>
                <a:lnTo>
                  <a:pt x="27586" y="24172"/>
                </a:lnTo>
                <a:lnTo>
                  <a:pt x="28098" y="23688"/>
                </a:lnTo>
                <a:lnTo>
                  <a:pt x="27300" y="20882"/>
                </a:lnTo>
                <a:lnTo>
                  <a:pt x="26503" y="18338"/>
                </a:lnTo>
                <a:lnTo>
                  <a:pt x="25762" y="16022"/>
                </a:lnTo>
                <a:close/>
              </a:path>
            </a:pathLst>
          </a:custGeom>
          <a:solidFill>
            <a:srgbClr val="96B8DC"/>
          </a:solidFill>
        </p:spPr>
        <p:txBody>
          <a:bodyPr wrap="square" lIns="0" tIns="0" rIns="0" bIns="0" rtlCol="0">
            <a:noAutofit/>
          </a:bodyPr>
          <a:lstStyle/>
          <a:p>
            <a:endParaRPr/>
          </a:p>
        </p:txBody>
      </p:sp>
      <p:sp>
        <p:nvSpPr>
          <p:cNvPr id="945" name="object 945"/>
          <p:cNvSpPr/>
          <p:nvPr/>
        </p:nvSpPr>
        <p:spPr>
          <a:xfrm>
            <a:off x="429004" y="692397"/>
            <a:ext cx="10317" cy="3720"/>
          </a:xfrm>
          <a:custGeom>
            <a:avLst/>
            <a:gdLst/>
            <a:ahLst/>
            <a:cxnLst/>
            <a:rect l="l" t="t" r="r" b="b"/>
            <a:pathLst>
              <a:path w="10317" h="3720">
                <a:moveTo>
                  <a:pt x="5985" y="1025"/>
                </a:moveTo>
                <a:lnTo>
                  <a:pt x="0" y="3568"/>
                </a:lnTo>
                <a:lnTo>
                  <a:pt x="229" y="3720"/>
                </a:lnTo>
                <a:lnTo>
                  <a:pt x="6041" y="1233"/>
                </a:lnTo>
                <a:lnTo>
                  <a:pt x="10317" y="0"/>
                </a:lnTo>
                <a:lnTo>
                  <a:pt x="5985" y="1025"/>
                </a:lnTo>
                <a:close/>
              </a:path>
            </a:pathLst>
          </a:custGeom>
          <a:solidFill>
            <a:srgbClr val="96B8DC"/>
          </a:solidFill>
        </p:spPr>
        <p:txBody>
          <a:bodyPr wrap="square" lIns="0" tIns="0" rIns="0" bIns="0" rtlCol="0">
            <a:noAutofit/>
          </a:bodyPr>
          <a:lstStyle/>
          <a:p>
            <a:endParaRPr/>
          </a:p>
        </p:txBody>
      </p:sp>
      <p:sp>
        <p:nvSpPr>
          <p:cNvPr id="946" name="object 946"/>
          <p:cNvSpPr/>
          <p:nvPr/>
        </p:nvSpPr>
        <p:spPr>
          <a:xfrm>
            <a:off x="431683" y="692245"/>
            <a:ext cx="9290" cy="5828"/>
          </a:xfrm>
          <a:custGeom>
            <a:avLst/>
            <a:gdLst/>
            <a:ahLst/>
            <a:cxnLst/>
            <a:rect l="l" t="t" r="r" b="b"/>
            <a:pathLst>
              <a:path w="9290" h="5828">
                <a:moveTo>
                  <a:pt x="0" y="5657"/>
                </a:moveTo>
                <a:lnTo>
                  <a:pt x="285" y="5828"/>
                </a:lnTo>
                <a:lnTo>
                  <a:pt x="4730" y="2524"/>
                </a:lnTo>
                <a:lnTo>
                  <a:pt x="7979" y="645"/>
                </a:lnTo>
                <a:lnTo>
                  <a:pt x="9062" y="37"/>
                </a:lnTo>
                <a:lnTo>
                  <a:pt x="8492" y="645"/>
                </a:lnTo>
                <a:lnTo>
                  <a:pt x="9290" y="0"/>
                </a:lnTo>
                <a:lnTo>
                  <a:pt x="9062" y="0"/>
                </a:lnTo>
                <a:lnTo>
                  <a:pt x="7866" y="531"/>
                </a:lnTo>
                <a:lnTo>
                  <a:pt x="4503" y="2372"/>
                </a:lnTo>
                <a:lnTo>
                  <a:pt x="0" y="5657"/>
                </a:lnTo>
                <a:close/>
              </a:path>
            </a:pathLst>
          </a:custGeom>
          <a:solidFill>
            <a:srgbClr val="96B8DC"/>
          </a:solidFill>
        </p:spPr>
        <p:txBody>
          <a:bodyPr wrap="square" lIns="0" tIns="0" rIns="0" bIns="0" rtlCol="0">
            <a:noAutofit/>
          </a:bodyPr>
          <a:lstStyle/>
          <a:p>
            <a:endParaRPr/>
          </a:p>
        </p:txBody>
      </p:sp>
      <p:sp>
        <p:nvSpPr>
          <p:cNvPr id="947" name="object 947"/>
          <p:cNvSpPr/>
          <p:nvPr/>
        </p:nvSpPr>
        <p:spPr>
          <a:xfrm>
            <a:off x="419601" y="702762"/>
            <a:ext cx="6440" cy="6587"/>
          </a:xfrm>
          <a:custGeom>
            <a:avLst/>
            <a:gdLst/>
            <a:ahLst/>
            <a:cxnLst/>
            <a:rect l="l" t="t" r="r" b="b"/>
            <a:pathLst>
              <a:path w="6440" h="6587">
                <a:moveTo>
                  <a:pt x="6440" y="208"/>
                </a:moveTo>
                <a:lnTo>
                  <a:pt x="6041" y="0"/>
                </a:lnTo>
                <a:lnTo>
                  <a:pt x="3989" y="1841"/>
                </a:lnTo>
                <a:lnTo>
                  <a:pt x="1766" y="3986"/>
                </a:lnTo>
                <a:lnTo>
                  <a:pt x="0" y="6587"/>
                </a:lnTo>
                <a:lnTo>
                  <a:pt x="2223" y="4214"/>
                </a:lnTo>
                <a:lnTo>
                  <a:pt x="4388" y="2050"/>
                </a:lnTo>
                <a:lnTo>
                  <a:pt x="6440" y="208"/>
                </a:lnTo>
                <a:close/>
              </a:path>
            </a:pathLst>
          </a:custGeom>
          <a:solidFill>
            <a:srgbClr val="96B8DC"/>
          </a:solidFill>
        </p:spPr>
        <p:txBody>
          <a:bodyPr wrap="square" lIns="0" tIns="0" rIns="0" bIns="0" rtlCol="0">
            <a:noAutofit/>
          </a:bodyPr>
          <a:lstStyle/>
          <a:p>
            <a:endParaRPr/>
          </a:p>
        </p:txBody>
      </p:sp>
      <p:sp>
        <p:nvSpPr>
          <p:cNvPr id="948" name="object 948"/>
          <p:cNvSpPr/>
          <p:nvPr/>
        </p:nvSpPr>
        <p:spPr>
          <a:xfrm>
            <a:off x="428435" y="692074"/>
            <a:ext cx="12311" cy="2961"/>
          </a:xfrm>
          <a:custGeom>
            <a:avLst/>
            <a:gdLst/>
            <a:ahLst/>
            <a:cxnLst/>
            <a:rect l="l" t="t" r="r" b="b"/>
            <a:pathLst>
              <a:path w="12311" h="2961">
                <a:moveTo>
                  <a:pt x="0" y="2961"/>
                </a:moveTo>
                <a:lnTo>
                  <a:pt x="6384" y="911"/>
                </a:lnTo>
                <a:lnTo>
                  <a:pt x="10887" y="208"/>
                </a:lnTo>
                <a:lnTo>
                  <a:pt x="12254" y="56"/>
                </a:lnTo>
                <a:lnTo>
                  <a:pt x="11000" y="113"/>
                </a:lnTo>
                <a:lnTo>
                  <a:pt x="6384" y="759"/>
                </a:lnTo>
                <a:lnTo>
                  <a:pt x="0" y="2961"/>
                </a:lnTo>
                <a:close/>
              </a:path>
            </a:pathLst>
          </a:custGeom>
          <a:solidFill>
            <a:srgbClr val="96B8DC"/>
          </a:solidFill>
        </p:spPr>
        <p:txBody>
          <a:bodyPr wrap="square" lIns="0" tIns="0" rIns="0" bIns="0" rtlCol="0">
            <a:noAutofit/>
          </a:bodyPr>
          <a:lstStyle/>
          <a:p>
            <a:endParaRPr/>
          </a:p>
        </p:txBody>
      </p:sp>
      <p:sp>
        <p:nvSpPr>
          <p:cNvPr id="949" name="object 949"/>
          <p:cNvSpPr/>
          <p:nvPr/>
        </p:nvSpPr>
        <p:spPr>
          <a:xfrm>
            <a:off x="437840" y="692188"/>
            <a:ext cx="3248" cy="7498"/>
          </a:xfrm>
          <a:custGeom>
            <a:avLst/>
            <a:gdLst/>
            <a:ahLst/>
            <a:cxnLst/>
            <a:rect l="l" t="t" r="r" b="b"/>
            <a:pathLst>
              <a:path w="3248" h="7498">
                <a:moveTo>
                  <a:pt x="3020" y="208"/>
                </a:moveTo>
                <a:lnTo>
                  <a:pt x="2507" y="1177"/>
                </a:lnTo>
                <a:lnTo>
                  <a:pt x="1196" y="3663"/>
                </a:lnTo>
                <a:lnTo>
                  <a:pt x="0" y="7498"/>
                </a:lnTo>
                <a:lnTo>
                  <a:pt x="1709" y="3341"/>
                </a:lnTo>
                <a:lnTo>
                  <a:pt x="2962" y="702"/>
                </a:lnTo>
                <a:lnTo>
                  <a:pt x="3248" y="0"/>
                </a:lnTo>
                <a:lnTo>
                  <a:pt x="2450" y="702"/>
                </a:lnTo>
                <a:lnTo>
                  <a:pt x="2336" y="1120"/>
                </a:lnTo>
                <a:lnTo>
                  <a:pt x="3020" y="208"/>
                </a:lnTo>
                <a:close/>
              </a:path>
            </a:pathLst>
          </a:custGeom>
          <a:solidFill>
            <a:srgbClr val="96B8DC"/>
          </a:solidFill>
        </p:spPr>
        <p:txBody>
          <a:bodyPr wrap="square" lIns="0" tIns="0" rIns="0" bIns="0" rtlCol="0">
            <a:noAutofit/>
          </a:bodyPr>
          <a:lstStyle/>
          <a:p>
            <a:endParaRPr/>
          </a:p>
        </p:txBody>
      </p:sp>
      <p:sp>
        <p:nvSpPr>
          <p:cNvPr id="950" name="object 950"/>
          <p:cNvSpPr/>
          <p:nvPr/>
        </p:nvSpPr>
        <p:spPr>
          <a:xfrm>
            <a:off x="430602" y="713769"/>
            <a:ext cx="2336" cy="8311"/>
          </a:xfrm>
          <a:custGeom>
            <a:avLst/>
            <a:gdLst/>
            <a:ahLst/>
            <a:cxnLst/>
            <a:rect l="l" t="t" r="r" b="b"/>
            <a:pathLst>
              <a:path w="2336" h="8311">
                <a:moveTo>
                  <a:pt x="2336" y="55"/>
                </a:moveTo>
                <a:lnTo>
                  <a:pt x="1709" y="0"/>
                </a:lnTo>
                <a:lnTo>
                  <a:pt x="912" y="2536"/>
                </a:lnTo>
                <a:lnTo>
                  <a:pt x="112" y="5342"/>
                </a:lnTo>
                <a:lnTo>
                  <a:pt x="0" y="8311"/>
                </a:lnTo>
                <a:lnTo>
                  <a:pt x="741" y="5397"/>
                </a:lnTo>
                <a:lnTo>
                  <a:pt x="1538" y="2644"/>
                </a:lnTo>
                <a:lnTo>
                  <a:pt x="2336" y="55"/>
                </a:lnTo>
                <a:close/>
              </a:path>
            </a:pathLst>
          </a:custGeom>
          <a:solidFill>
            <a:srgbClr val="96B8DC"/>
          </a:solidFill>
        </p:spPr>
        <p:txBody>
          <a:bodyPr wrap="square" lIns="0" tIns="0" rIns="0" bIns="0" rtlCol="0">
            <a:noAutofit/>
          </a:bodyPr>
          <a:lstStyle/>
          <a:p>
            <a:endParaRPr/>
          </a:p>
        </p:txBody>
      </p:sp>
      <p:sp>
        <p:nvSpPr>
          <p:cNvPr id="951" name="object 951"/>
          <p:cNvSpPr/>
          <p:nvPr/>
        </p:nvSpPr>
        <p:spPr>
          <a:xfrm>
            <a:off x="424217" y="720838"/>
            <a:ext cx="5755" cy="1672"/>
          </a:xfrm>
          <a:custGeom>
            <a:avLst/>
            <a:gdLst/>
            <a:ahLst/>
            <a:cxnLst/>
            <a:rect l="l" t="t" r="r" b="b"/>
            <a:pathLst>
              <a:path w="5755" h="1672">
                <a:moveTo>
                  <a:pt x="0" y="0"/>
                </a:moveTo>
                <a:lnTo>
                  <a:pt x="1709" y="971"/>
                </a:lnTo>
                <a:lnTo>
                  <a:pt x="3647" y="1349"/>
                </a:lnTo>
                <a:lnTo>
                  <a:pt x="5643" y="1672"/>
                </a:lnTo>
                <a:lnTo>
                  <a:pt x="5755" y="1186"/>
                </a:lnTo>
                <a:lnTo>
                  <a:pt x="3762" y="863"/>
                </a:lnTo>
                <a:lnTo>
                  <a:pt x="1881" y="485"/>
                </a:lnTo>
                <a:lnTo>
                  <a:pt x="0" y="0"/>
                </a:lnTo>
                <a:close/>
              </a:path>
            </a:pathLst>
          </a:custGeom>
          <a:solidFill>
            <a:srgbClr val="96B8DC"/>
          </a:solidFill>
        </p:spPr>
        <p:txBody>
          <a:bodyPr wrap="square" lIns="0" tIns="0" rIns="0" bIns="0" rtlCol="0">
            <a:noAutofit/>
          </a:bodyPr>
          <a:lstStyle/>
          <a:p>
            <a:endParaRPr/>
          </a:p>
        </p:txBody>
      </p:sp>
      <p:sp>
        <p:nvSpPr>
          <p:cNvPr id="952" name="object 952"/>
          <p:cNvSpPr/>
          <p:nvPr/>
        </p:nvSpPr>
        <p:spPr>
          <a:xfrm>
            <a:off x="411793" y="693630"/>
            <a:ext cx="16242" cy="6701"/>
          </a:xfrm>
          <a:custGeom>
            <a:avLst/>
            <a:gdLst/>
            <a:ahLst/>
            <a:cxnLst/>
            <a:rect l="l" t="t" r="r" b="b"/>
            <a:pathLst>
              <a:path w="16242" h="6701">
                <a:moveTo>
                  <a:pt x="16242" y="0"/>
                </a:moveTo>
                <a:lnTo>
                  <a:pt x="13791" y="550"/>
                </a:lnTo>
                <a:lnTo>
                  <a:pt x="11171" y="1252"/>
                </a:lnTo>
                <a:lnTo>
                  <a:pt x="8377" y="2164"/>
                </a:lnTo>
                <a:lnTo>
                  <a:pt x="5641" y="3094"/>
                </a:lnTo>
                <a:lnTo>
                  <a:pt x="2849" y="4157"/>
                </a:lnTo>
                <a:lnTo>
                  <a:pt x="0" y="5562"/>
                </a:lnTo>
                <a:lnTo>
                  <a:pt x="0" y="6701"/>
                </a:lnTo>
                <a:lnTo>
                  <a:pt x="0" y="5885"/>
                </a:lnTo>
                <a:lnTo>
                  <a:pt x="2849" y="4480"/>
                </a:lnTo>
                <a:lnTo>
                  <a:pt x="5641" y="3360"/>
                </a:lnTo>
                <a:lnTo>
                  <a:pt x="8321" y="2486"/>
                </a:lnTo>
                <a:lnTo>
                  <a:pt x="8377" y="2809"/>
                </a:lnTo>
                <a:lnTo>
                  <a:pt x="8434" y="3417"/>
                </a:lnTo>
                <a:lnTo>
                  <a:pt x="8720" y="4062"/>
                </a:lnTo>
                <a:lnTo>
                  <a:pt x="8891" y="4005"/>
                </a:lnTo>
                <a:lnTo>
                  <a:pt x="8605" y="3360"/>
                </a:lnTo>
                <a:lnTo>
                  <a:pt x="8434" y="2809"/>
                </a:lnTo>
                <a:lnTo>
                  <a:pt x="8377" y="2429"/>
                </a:lnTo>
                <a:lnTo>
                  <a:pt x="11171" y="1518"/>
                </a:lnTo>
                <a:lnTo>
                  <a:pt x="13849" y="816"/>
                </a:lnTo>
                <a:lnTo>
                  <a:pt x="16242" y="0"/>
                </a:lnTo>
                <a:close/>
              </a:path>
            </a:pathLst>
          </a:custGeom>
          <a:solidFill>
            <a:srgbClr val="96B8DC"/>
          </a:solidFill>
        </p:spPr>
        <p:txBody>
          <a:bodyPr wrap="square" lIns="0" tIns="0" rIns="0" bIns="0" rtlCol="0">
            <a:noAutofit/>
          </a:bodyPr>
          <a:lstStyle/>
          <a:p>
            <a:endParaRPr/>
          </a:p>
        </p:txBody>
      </p:sp>
      <p:sp>
        <p:nvSpPr>
          <p:cNvPr id="953" name="object 953"/>
          <p:cNvSpPr/>
          <p:nvPr/>
        </p:nvSpPr>
        <p:spPr>
          <a:xfrm>
            <a:off x="439092" y="692890"/>
            <a:ext cx="4901" cy="24117"/>
          </a:xfrm>
          <a:custGeom>
            <a:avLst/>
            <a:gdLst/>
            <a:ahLst/>
            <a:cxnLst/>
            <a:rect l="l" t="t" r="r" b="b"/>
            <a:pathLst>
              <a:path w="4901" h="24117">
                <a:moveTo>
                  <a:pt x="0" y="21472"/>
                </a:moveTo>
                <a:lnTo>
                  <a:pt x="285" y="21472"/>
                </a:lnTo>
                <a:lnTo>
                  <a:pt x="1482" y="21525"/>
                </a:lnTo>
                <a:lnTo>
                  <a:pt x="2680" y="21525"/>
                </a:lnTo>
                <a:lnTo>
                  <a:pt x="3876" y="21472"/>
                </a:lnTo>
                <a:lnTo>
                  <a:pt x="4104" y="24117"/>
                </a:lnTo>
                <a:lnTo>
                  <a:pt x="4048" y="15528"/>
                </a:lnTo>
                <a:lnTo>
                  <a:pt x="3820" y="13212"/>
                </a:lnTo>
                <a:lnTo>
                  <a:pt x="4901" y="13155"/>
                </a:lnTo>
                <a:lnTo>
                  <a:pt x="3820" y="12833"/>
                </a:lnTo>
                <a:lnTo>
                  <a:pt x="3590" y="10782"/>
                </a:lnTo>
                <a:lnTo>
                  <a:pt x="3363" y="8903"/>
                </a:lnTo>
                <a:lnTo>
                  <a:pt x="3192" y="7270"/>
                </a:lnTo>
                <a:lnTo>
                  <a:pt x="3876" y="7270"/>
                </a:lnTo>
                <a:lnTo>
                  <a:pt x="3192" y="7005"/>
                </a:lnTo>
                <a:lnTo>
                  <a:pt x="2680" y="2752"/>
                </a:lnTo>
                <a:lnTo>
                  <a:pt x="2279" y="0"/>
                </a:lnTo>
                <a:lnTo>
                  <a:pt x="2394" y="2847"/>
                </a:lnTo>
                <a:lnTo>
                  <a:pt x="2736" y="7005"/>
                </a:lnTo>
                <a:lnTo>
                  <a:pt x="1083" y="7005"/>
                </a:lnTo>
                <a:lnTo>
                  <a:pt x="1482" y="7327"/>
                </a:lnTo>
                <a:lnTo>
                  <a:pt x="2279" y="7327"/>
                </a:lnTo>
                <a:lnTo>
                  <a:pt x="2736" y="7270"/>
                </a:lnTo>
                <a:lnTo>
                  <a:pt x="2908" y="8960"/>
                </a:lnTo>
                <a:lnTo>
                  <a:pt x="3079" y="10782"/>
                </a:lnTo>
                <a:lnTo>
                  <a:pt x="3250" y="12833"/>
                </a:lnTo>
                <a:lnTo>
                  <a:pt x="3478" y="15585"/>
                </a:lnTo>
                <a:lnTo>
                  <a:pt x="3649" y="18186"/>
                </a:lnTo>
                <a:lnTo>
                  <a:pt x="3876" y="21039"/>
                </a:lnTo>
                <a:lnTo>
                  <a:pt x="285" y="21039"/>
                </a:lnTo>
                <a:lnTo>
                  <a:pt x="0" y="21472"/>
                </a:lnTo>
                <a:close/>
              </a:path>
            </a:pathLst>
          </a:custGeom>
          <a:solidFill>
            <a:srgbClr val="96B8DC"/>
          </a:solidFill>
        </p:spPr>
        <p:txBody>
          <a:bodyPr wrap="square" lIns="0" tIns="0" rIns="0" bIns="0" rtlCol="0">
            <a:noAutofit/>
          </a:bodyPr>
          <a:lstStyle/>
          <a:p>
            <a:endParaRPr/>
          </a:p>
        </p:txBody>
      </p:sp>
      <p:sp>
        <p:nvSpPr>
          <p:cNvPr id="954" name="object 954"/>
          <p:cNvSpPr/>
          <p:nvPr/>
        </p:nvSpPr>
        <p:spPr>
          <a:xfrm>
            <a:off x="402104" y="693630"/>
            <a:ext cx="26501" cy="23268"/>
          </a:xfrm>
          <a:custGeom>
            <a:avLst/>
            <a:gdLst/>
            <a:ahLst/>
            <a:cxnLst/>
            <a:rect l="l" t="t" r="r" b="b"/>
            <a:pathLst>
              <a:path w="26501" h="23268">
                <a:moveTo>
                  <a:pt x="10371" y="9131"/>
                </a:moveTo>
                <a:lnTo>
                  <a:pt x="10200" y="8751"/>
                </a:lnTo>
                <a:lnTo>
                  <a:pt x="10144" y="8580"/>
                </a:lnTo>
                <a:lnTo>
                  <a:pt x="12993" y="6853"/>
                </a:lnTo>
                <a:lnTo>
                  <a:pt x="15843" y="5467"/>
                </a:lnTo>
                <a:lnTo>
                  <a:pt x="18522" y="4328"/>
                </a:lnTo>
                <a:lnTo>
                  <a:pt x="18693" y="4764"/>
                </a:lnTo>
                <a:lnTo>
                  <a:pt x="18637" y="4214"/>
                </a:lnTo>
                <a:lnTo>
                  <a:pt x="20574" y="3417"/>
                </a:lnTo>
                <a:lnTo>
                  <a:pt x="22455" y="2714"/>
                </a:lnTo>
                <a:lnTo>
                  <a:pt x="24165" y="2107"/>
                </a:lnTo>
                <a:lnTo>
                  <a:pt x="24850" y="1841"/>
                </a:lnTo>
                <a:lnTo>
                  <a:pt x="25532" y="1632"/>
                </a:lnTo>
                <a:lnTo>
                  <a:pt x="26217" y="1404"/>
                </a:lnTo>
                <a:lnTo>
                  <a:pt x="26501" y="2050"/>
                </a:lnTo>
                <a:lnTo>
                  <a:pt x="26273" y="1195"/>
                </a:lnTo>
                <a:lnTo>
                  <a:pt x="26102" y="816"/>
                </a:lnTo>
                <a:lnTo>
                  <a:pt x="25989" y="284"/>
                </a:lnTo>
                <a:lnTo>
                  <a:pt x="25931" y="0"/>
                </a:lnTo>
                <a:lnTo>
                  <a:pt x="23538" y="816"/>
                </a:lnTo>
                <a:lnTo>
                  <a:pt x="25931" y="284"/>
                </a:lnTo>
                <a:lnTo>
                  <a:pt x="25989" y="816"/>
                </a:lnTo>
                <a:lnTo>
                  <a:pt x="26159" y="1252"/>
                </a:lnTo>
                <a:lnTo>
                  <a:pt x="25476" y="1461"/>
                </a:lnTo>
                <a:lnTo>
                  <a:pt x="24791" y="1689"/>
                </a:lnTo>
                <a:lnTo>
                  <a:pt x="24050" y="1898"/>
                </a:lnTo>
                <a:lnTo>
                  <a:pt x="22340" y="2486"/>
                </a:lnTo>
                <a:lnTo>
                  <a:pt x="20518" y="3189"/>
                </a:lnTo>
                <a:lnTo>
                  <a:pt x="18580" y="4005"/>
                </a:lnTo>
                <a:lnTo>
                  <a:pt x="18409" y="4062"/>
                </a:lnTo>
                <a:lnTo>
                  <a:pt x="15730" y="5182"/>
                </a:lnTo>
                <a:lnTo>
                  <a:pt x="12881" y="6587"/>
                </a:lnTo>
                <a:lnTo>
                  <a:pt x="10031" y="8258"/>
                </a:lnTo>
                <a:lnTo>
                  <a:pt x="9745" y="7517"/>
                </a:lnTo>
                <a:lnTo>
                  <a:pt x="9689" y="6701"/>
                </a:lnTo>
                <a:lnTo>
                  <a:pt x="9689" y="5562"/>
                </a:lnTo>
                <a:lnTo>
                  <a:pt x="9745" y="5144"/>
                </a:lnTo>
                <a:lnTo>
                  <a:pt x="9346" y="5562"/>
                </a:lnTo>
                <a:lnTo>
                  <a:pt x="9290" y="5733"/>
                </a:lnTo>
                <a:lnTo>
                  <a:pt x="8549" y="6112"/>
                </a:lnTo>
                <a:lnTo>
                  <a:pt x="7808" y="6492"/>
                </a:lnTo>
                <a:lnTo>
                  <a:pt x="7066" y="6910"/>
                </a:lnTo>
                <a:lnTo>
                  <a:pt x="6553" y="7289"/>
                </a:lnTo>
                <a:lnTo>
                  <a:pt x="6041" y="7726"/>
                </a:lnTo>
                <a:lnTo>
                  <a:pt x="5528" y="8163"/>
                </a:lnTo>
                <a:lnTo>
                  <a:pt x="6780" y="7403"/>
                </a:lnTo>
                <a:lnTo>
                  <a:pt x="8035" y="6701"/>
                </a:lnTo>
                <a:lnTo>
                  <a:pt x="9290" y="6055"/>
                </a:lnTo>
                <a:lnTo>
                  <a:pt x="9290" y="6853"/>
                </a:lnTo>
                <a:lnTo>
                  <a:pt x="9403" y="7669"/>
                </a:lnTo>
                <a:lnTo>
                  <a:pt x="9689" y="8485"/>
                </a:lnTo>
                <a:lnTo>
                  <a:pt x="7123" y="10042"/>
                </a:lnTo>
                <a:lnTo>
                  <a:pt x="4559" y="11770"/>
                </a:lnTo>
                <a:lnTo>
                  <a:pt x="2052" y="13820"/>
                </a:lnTo>
                <a:lnTo>
                  <a:pt x="1822" y="13117"/>
                </a:lnTo>
                <a:lnTo>
                  <a:pt x="1709" y="12415"/>
                </a:lnTo>
                <a:lnTo>
                  <a:pt x="1651" y="11770"/>
                </a:lnTo>
                <a:lnTo>
                  <a:pt x="1311" y="12149"/>
                </a:lnTo>
                <a:lnTo>
                  <a:pt x="1367" y="12738"/>
                </a:lnTo>
                <a:lnTo>
                  <a:pt x="1482" y="13345"/>
                </a:lnTo>
                <a:lnTo>
                  <a:pt x="1709" y="13991"/>
                </a:lnTo>
                <a:lnTo>
                  <a:pt x="1139" y="14579"/>
                </a:lnTo>
                <a:lnTo>
                  <a:pt x="569" y="15111"/>
                </a:lnTo>
                <a:lnTo>
                  <a:pt x="0" y="15661"/>
                </a:lnTo>
                <a:lnTo>
                  <a:pt x="0" y="16041"/>
                </a:lnTo>
                <a:lnTo>
                  <a:pt x="626" y="15490"/>
                </a:lnTo>
                <a:lnTo>
                  <a:pt x="1252" y="14959"/>
                </a:lnTo>
                <a:lnTo>
                  <a:pt x="1881" y="14408"/>
                </a:lnTo>
                <a:lnTo>
                  <a:pt x="2221" y="15433"/>
                </a:lnTo>
                <a:lnTo>
                  <a:pt x="2791" y="16421"/>
                </a:lnTo>
                <a:lnTo>
                  <a:pt x="2563" y="15168"/>
                </a:lnTo>
                <a:lnTo>
                  <a:pt x="2164" y="14143"/>
                </a:lnTo>
                <a:lnTo>
                  <a:pt x="4672" y="12092"/>
                </a:lnTo>
                <a:lnTo>
                  <a:pt x="7238" y="10308"/>
                </a:lnTo>
                <a:lnTo>
                  <a:pt x="9801" y="8751"/>
                </a:lnTo>
                <a:lnTo>
                  <a:pt x="9973" y="9245"/>
                </a:lnTo>
                <a:lnTo>
                  <a:pt x="10259" y="9890"/>
                </a:lnTo>
                <a:lnTo>
                  <a:pt x="10657" y="10479"/>
                </a:lnTo>
                <a:lnTo>
                  <a:pt x="11056" y="11067"/>
                </a:lnTo>
                <a:lnTo>
                  <a:pt x="8605" y="12852"/>
                </a:lnTo>
                <a:lnTo>
                  <a:pt x="6154" y="14845"/>
                </a:lnTo>
                <a:lnTo>
                  <a:pt x="4046" y="17389"/>
                </a:lnTo>
                <a:lnTo>
                  <a:pt x="6382" y="15111"/>
                </a:lnTo>
                <a:lnTo>
                  <a:pt x="8833" y="13117"/>
                </a:lnTo>
                <a:lnTo>
                  <a:pt x="11284" y="11333"/>
                </a:lnTo>
                <a:lnTo>
                  <a:pt x="11854" y="12149"/>
                </a:lnTo>
                <a:lnTo>
                  <a:pt x="12595" y="12852"/>
                </a:lnTo>
                <a:lnTo>
                  <a:pt x="13392" y="13554"/>
                </a:lnTo>
                <a:lnTo>
                  <a:pt x="13735" y="13763"/>
                </a:lnTo>
                <a:lnTo>
                  <a:pt x="14591" y="14465"/>
                </a:lnTo>
                <a:lnTo>
                  <a:pt x="15501" y="15111"/>
                </a:lnTo>
                <a:lnTo>
                  <a:pt x="16470" y="15661"/>
                </a:lnTo>
                <a:lnTo>
                  <a:pt x="16812" y="15813"/>
                </a:lnTo>
                <a:lnTo>
                  <a:pt x="14818" y="18034"/>
                </a:lnTo>
                <a:lnTo>
                  <a:pt x="12881" y="20407"/>
                </a:lnTo>
                <a:lnTo>
                  <a:pt x="11455" y="23268"/>
                </a:lnTo>
                <a:lnTo>
                  <a:pt x="13336" y="20677"/>
                </a:lnTo>
                <a:lnTo>
                  <a:pt x="15273" y="18243"/>
                </a:lnTo>
                <a:lnTo>
                  <a:pt x="17211" y="16041"/>
                </a:lnTo>
                <a:lnTo>
                  <a:pt x="19263" y="13117"/>
                </a:lnTo>
                <a:lnTo>
                  <a:pt x="17098" y="15490"/>
                </a:lnTo>
                <a:lnTo>
                  <a:pt x="16699" y="15282"/>
                </a:lnTo>
                <a:lnTo>
                  <a:pt x="15787" y="14788"/>
                </a:lnTo>
                <a:lnTo>
                  <a:pt x="14874" y="14143"/>
                </a:lnTo>
                <a:lnTo>
                  <a:pt x="14021" y="13497"/>
                </a:lnTo>
                <a:lnTo>
                  <a:pt x="16528" y="11333"/>
                </a:lnTo>
                <a:lnTo>
                  <a:pt x="19035" y="9397"/>
                </a:lnTo>
                <a:lnTo>
                  <a:pt x="21430" y="7783"/>
                </a:lnTo>
                <a:lnTo>
                  <a:pt x="21144" y="7555"/>
                </a:lnTo>
                <a:lnTo>
                  <a:pt x="18749" y="9188"/>
                </a:lnTo>
                <a:lnTo>
                  <a:pt x="16242" y="11067"/>
                </a:lnTo>
                <a:lnTo>
                  <a:pt x="13678" y="13231"/>
                </a:lnTo>
                <a:lnTo>
                  <a:pt x="12881" y="12586"/>
                </a:lnTo>
                <a:lnTo>
                  <a:pt x="12196" y="11883"/>
                </a:lnTo>
                <a:lnTo>
                  <a:pt x="11570" y="11124"/>
                </a:lnTo>
                <a:lnTo>
                  <a:pt x="14133" y="8922"/>
                </a:lnTo>
                <a:lnTo>
                  <a:pt x="11398" y="10858"/>
                </a:lnTo>
                <a:lnTo>
                  <a:pt x="11000" y="10308"/>
                </a:lnTo>
                <a:lnTo>
                  <a:pt x="10601" y="9719"/>
                </a:lnTo>
                <a:lnTo>
                  <a:pt x="10371" y="9131"/>
                </a:lnTo>
                <a:close/>
              </a:path>
            </a:pathLst>
          </a:custGeom>
          <a:solidFill>
            <a:srgbClr val="96B8DC"/>
          </a:solidFill>
        </p:spPr>
        <p:txBody>
          <a:bodyPr wrap="square" lIns="0" tIns="0" rIns="0" bIns="0" rtlCol="0">
            <a:noAutofit/>
          </a:bodyPr>
          <a:lstStyle/>
          <a:p>
            <a:endParaRPr/>
          </a:p>
        </p:txBody>
      </p:sp>
      <p:sp>
        <p:nvSpPr>
          <p:cNvPr id="955" name="object 955"/>
          <p:cNvSpPr/>
          <p:nvPr/>
        </p:nvSpPr>
        <p:spPr>
          <a:xfrm>
            <a:off x="403073" y="700218"/>
            <a:ext cx="32885" cy="25370"/>
          </a:xfrm>
          <a:custGeom>
            <a:avLst/>
            <a:gdLst/>
            <a:ahLst/>
            <a:cxnLst/>
            <a:rect l="l" t="t" r="r" b="b"/>
            <a:pathLst>
              <a:path w="32885" h="25370">
                <a:moveTo>
                  <a:pt x="0" y="13389"/>
                </a:moveTo>
                <a:lnTo>
                  <a:pt x="112" y="13767"/>
                </a:lnTo>
                <a:lnTo>
                  <a:pt x="968" y="12850"/>
                </a:lnTo>
                <a:lnTo>
                  <a:pt x="1881" y="11940"/>
                </a:lnTo>
                <a:lnTo>
                  <a:pt x="2734" y="11067"/>
                </a:lnTo>
                <a:lnTo>
                  <a:pt x="3532" y="12092"/>
                </a:lnTo>
                <a:lnTo>
                  <a:pt x="4388" y="13011"/>
                </a:lnTo>
                <a:lnTo>
                  <a:pt x="5471" y="13875"/>
                </a:lnTo>
                <a:lnTo>
                  <a:pt x="4388" y="15061"/>
                </a:lnTo>
                <a:lnTo>
                  <a:pt x="3363" y="16303"/>
                </a:lnTo>
                <a:lnTo>
                  <a:pt x="2392" y="17598"/>
                </a:lnTo>
                <a:lnTo>
                  <a:pt x="2678" y="17975"/>
                </a:lnTo>
                <a:lnTo>
                  <a:pt x="3703" y="16626"/>
                </a:lnTo>
                <a:lnTo>
                  <a:pt x="4730" y="15386"/>
                </a:lnTo>
                <a:lnTo>
                  <a:pt x="5812" y="14144"/>
                </a:lnTo>
                <a:lnTo>
                  <a:pt x="6952" y="15115"/>
                </a:lnTo>
                <a:lnTo>
                  <a:pt x="8321" y="16033"/>
                </a:lnTo>
                <a:lnTo>
                  <a:pt x="9745" y="16789"/>
                </a:lnTo>
                <a:lnTo>
                  <a:pt x="8605" y="18353"/>
                </a:lnTo>
                <a:lnTo>
                  <a:pt x="7522" y="20026"/>
                </a:lnTo>
                <a:lnTo>
                  <a:pt x="6496" y="21753"/>
                </a:lnTo>
                <a:lnTo>
                  <a:pt x="6952" y="22078"/>
                </a:lnTo>
                <a:lnTo>
                  <a:pt x="7979" y="20350"/>
                </a:lnTo>
                <a:lnTo>
                  <a:pt x="9062" y="18678"/>
                </a:lnTo>
                <a:lnTo>
                  <a:pt x="10202" y="17059"/>
                </a:lnTo>
                <a:lnTo>
                  <a:pt x="11398" y="17706"/>
                </a:lnTo>
                <a:lnTo>
                  <a:pt x="12595" y="18300"/>
                </a:lnTo>
                <a:lnTo>
                  <a:pt x="13906" y="18839"/>
                </a:lnTo>
                <a:lnTo>
                  <a:pt x="14361" y="19001"/>
                </a:lnTo>
                <a:lnTo>
                  <a:pt x="14647" y="19109"/>
                </a:lnTo>
                <a:lnTo>
                  <a:pt x="13563" y="20998"/>
                </a:lnTo>
                <a:lnTo>
                  <a:pt x="12538" y="22995"/>
                </a:lnTo>
                <a:lnTo>
                  <a:pt x="11626" y="25045"/>
                </a:lnTo>
                <a:lnTo>
                  <a:pt x="12140" y="25370"/>
                </a:lnTo>
                <a:lnTo>
                  <a:pt x="13108" y="23264"/>
                </a:lnTo>
                <a:lnTo>
                  <a:pt x="14133" y="21267"/>
                </a:lnTo>
                <a:lnTo>
                  <a:pt x="15217" y="19325"/>
                </a:lnTo>
                <a:lnTo>
                  <a:pt x="16870" y="19973"/>
                </a:lnTo>
                <a:lnTo>
                  <a:pt x="18580" y="20512"/>
                </a:lnTo>
                <a:lnTo>
                  <a:pt x="20346" y="20998"/>
                </a:lnTo>
                <a:lnTo>
                  <a:pt x="20574" y="20512"/>
                </a:lnTo>
                <a:lnTo>
                  <a:pt x="18808" y="20026"/>
                </a:lnTo>
                <a:lnTo>
                  <a:pt x="17098" y="19487"/>
                </a:lnTo>
                <a:lnTo>
                  <a:pt x="15444" y="18892"/>
                </a:lnTo>
                <a:lnTo>
                  <a:pt x="16983" y="16142"/>
                </a:lnTo>
                <a:lnTo>
                  <a:pt x="18580" y="13605"/>
                </a:lnTo>
                <a:lnTo>
                  <a:pt x="20232" y="11238"/>
                </a:lnTo>
                <a:lnTo>
                  <a:pt x="21543" y="11713"/>
                </a:lnTo>
                <a:lnTo>
                  <a:pt x="22910" y="12149"/>
                </a:lnTo>
                <a:lnTo>
                  <a:pt x="24280" y="12525"/>
                </a:lnTo>
                <a:lnTo>
                  <a:pt x="24507" y="12092"/>
                </a:lnTo>
                <a:lnTo>
                  <a:pt x="23140" y="11770"/>
                </a:lnTo>
                <a:lnTo>
                  <a:pt x="21770" y="11333"/>
                </a:lnTo>
                <a:lnTo>
                  <a:pt x="20461" y="10858"/>
                </a:lnTo>
                <a:lnTo>
                  <a:pt x="22284" y="8314"/>
                </a:lnTo>
                <a:lnTo>
                  <a:pt x="24050" y="5998"/>
                </a:lnTo>
                <a:lnTo>
                  <a:pt x="25760" y="3948"/>
                </a:lnTo>
                <a:lnTo>
                  <a:pt x="26672" y="4271"/>
                </a:lnTo>
                <a:lnTo>
                  <a:pt x="27641" y="4537"/>
                </a:lnTo>
                <a:lnTo>
                  <a:pt x="28610" y="4802"/>
                </a:lnTo>
                <a:lnTo>
                  <a:pt x="27300" y="6967"/>
                </a:lnTo>
                <a:lnTo>
                  <a:pt x="25875" y="9454"/>
                </a:lnTo>
                <a:lnTo>
                  <a:pt x="25021" y="12256"/>
                </a:lnTo>
                <a:lnTo>
                  <a:pt x="26388" y="9548"/>
                </a:lnTo>
                <a:lnTo>
                  <a:pt x="27756" y="7081"/>
                </a:lnTo>
                <a:lnTo>
                  <a:pt x="29067" y="4916"/>
                </a:lnTo>
                <a:lnTo>
                  <a:pt x="30035" y="5125"/>
                </a:lnTo>
                <a:lnTo>
                  <a:pt x="31004" y="5296"/>
                </a:lnTo>
                <a:lnTo>
                  <a:pt x="31973" y="5448"/>
                </a:lnTo>
                <a:lnTo>
                  <a:pt x="31119" y="7783"/>
                </a:lnTo>
                <a:lnTo>
                  <a:pt x="30263" y="10308"/>
                </a:lnTo>
                <a:lnTo>
                  <a:pt x="29979" y="13173"/>
                </a:lnTo>
                <a:lnTo>
                  <a:pt x="30833" y="10422"/>
                </a:lnTo>
                <a:lnTo>
                  <a:pt x="31689" y="7821"/>
                </a:lnTo>
                <a:lnTo>
                  <a:pt x="32486" y="5505"/>
                </a:lnTo>
                <a:lnTo>
                  <a:pt x="32885" y="3075"/>
                </a:lnTo>
                <a:lnTo>
                  <a:pt x="32088" y="5125"/>
                </a:lnTo>
                <a:lnTo>
                  <a:pt x="31119" y="4973"/>
                </a:lnTo>
                <a:lnTo>
                  <a:pt x="30207" y="4802"/>
                </a:lnTo>
                <a:lnTo>
                  <a:pt x="29294" y="4594"/>
                </a:lnTo>
                <a:lnTo>
                  <a:pt x="30035" y="2429"/>
                </a:lnTo>
                <a:lnTo>
                  <a:pt x="28896" y="4328"/>
                </a:lnTo>
                <a:lnTo>
                  <a:pt x="28781" y="4480"/>
                </a:lnTo>
                <a:lnTo>
                  <a:pt x="27812" y="4214"/>
                </a:lnTo>
                <a:lnTo>
                  <a:pt x="26900" y="3948"/>
                </a:lnTo>
                <a:lnTo>
                  <a:pt x="25989" y="3682"/>
                </a:lnTo>
                <a:lnTo>
                  <a:pt x="26445" y="3132"/>
                </a:lnTo>
                <a:lnTo>
                  <a:pt x="27641" y="1139"/>
                </a:lnTo>
                <a:lnTo>
                  <a:pt x="26330" y="2600"/>
                </a:lnTo>
                <a:lnTo>
                  <a:pt x="25818" y="3189"/>
                </a:lnTo>
                <a:lnTo>
                  <a:pt x="25532" y="3512"/>
                </a:lnTo>
                <a:lnTo>
                  <a:pt x="24735" y="3189"/>
                </a:lnTo>
                <a:lnTo>
                  <a:pt x="23937" y="2866"/>
                </a:lnTo>
                <a:lnTo>
                  <a:pt x="23252" y="2543"/>
                </a:lnTo>
                <a:lnTo>
                  <a:pt x="23480" y="1784"/>
                </a:lnTo>
                <a:lnTo>
                  <a:pt x="22854" y="2335"/>
                </a:lnTo>
                <a:lnTo>
                  <a:pt x="22171" y="1993"/>
                </a:lnTo>
                <a:lnTo>
                  <a:pt x="21543" y="1632"/>
                </a:lnTo>
                <a:lnTo>
                  <a:pt x="21031" y="1252"/>
                </a:lnTo>
                <a:lnTo>
                  <a:pt x="20689" y="1025"/>
                </a:lnTo>
                <a:lnTo>
                  <a:pt x="21601" y="0"/>
                </a:lnTo>
                <a:lnTo>
                  <a:pt x="20403" y="816"/>
                </a:lnTo>
                <a:lnTo>
                  <a:pt x="20461" y="1195"/>
                </a:lnTo>
                <a:lnTo>
                  <a:pt x="20860" y="1461"/>
                </a:lnTo>
                <a:lnTo>
                  <a:pt x="21371" y="1841"/>
                </a:lnTo>
                <a:lnTo>
                  <a:pt x="21941" y="2221"/>
                </a:lnTo>
                <a:lnTo>
                  <a:pt x="22570" y="2543"/>
                </a:lnTo>
                <a:lnTo>
                  <a:pt x="22969" y="2752"/>
                </a:lnTo>
                <a:lnTo>
                  <a:pt x="23710" y="3075"/>
                </a:lnTo>
                <a:lnTo>
                  <a:pt x="24507" y="3455"/>
                </a:lnTo>
                <a:lnTo>
                  <a:pt x="25305" y="3777"/>
                </a:lnTo>
                <a:lnTo>
                  <a:pt x="23595" y="5771"/>
                </a:lnTo>
                <a:lnTo>
                  <a:pt x="21770" y="8106"/>
                </a:lnTo>
                <a:lnTo>
                  <a:pt x="19948" y="10687"/>
                </a:lnTo>
                <a:lnTo>
                  <a:pt x="18751" y="10213"/>
                </a:lnTo>
                <a:lnTo>
                  <a:pt x="17611" y="9719"/>
                </a:lnTo>
                <a:lnTo>
                  <a:pt x="16528" y="9131"/>
                </a:lnTo>
                <a:lnTo>
                  <a:pt x="18294" y="6530"/>
                </a:lnTo>
                <a:lnTo>
                  <a:pt x="16242" y="9454"/>
                </a:lnTo>
                <a:lnTo>
                  <a:pt x="17325" y="10042"/>
                </a:lnTo>
                <a:lnTo>
                  <a:pt x="18522" y="10574"/>
                </a:lnTo>
                <a:lnTo>
                  <a:pt x="19720" y="11010"/>
                </a:lnTo>
                <a:lnTo>
                  <a:pt x="18067" y="13389"/>
                </a:lnTo>
                <a:lnTo>
                  <a:pt x="16413" y="15925"/>
                </a:lnTo>
                <a:lnTo>
                  <a:pt x="14874" y="18678"/>
                </a:lnTo>
                <a:lnTo>
                  <a:pt x="14361" y="18461"/>
                </a:lnTo>
                <a:lnTo>
                  <a:pt x="14077" y="18353"/>
                </a:lnTo>
                <a:lnTo>
                  <a:pt x="12822" y="17867"/>
                </a:lnTo>
                <a:lnTo>
                  <a:pt x="11626" y="17275"/>
                </a:lnTo>
                <a:lnTo>
                  <a:pt x="10486" y="16681"/>
                </a:lnTo>
                <a:lnTo>
                  <a:pt x="11912" y="13820"/>
                </a:lnTo>
                <a:lnTo>
                  <a:pt x="10031" y="16411"/>
                </a:lnTo>
                <a:lnTo>
                  <a:pt x="8605" y="15656"/>
                </a:lnTo>
                <a:lnTo>
                  <a:pt x="7294" y="14737"/>
                </a:lnTo>
                <a:lnTo>
                  <a:pt x="6098" y="13820"/>
                </a:lnTo>
                <a:lnTo>
                  <a:pt x="8263" y="11390"/>
                </a:lnTo>
                <a:lnTo>
                  <a:pt x="10486" y="9188"/>
                </a:lnTo>
                <a:lnTo>
                  <a:pt x="12766" y="7175"/>
                </a:lnTo>
                <a:lnTo>
                  <a:pt x="12424" y="6967"/>
                </a:lnTo>
                <a:lnTo>
                  <a:pt x="10144" y="8903"/>
                </a:lnTo>
                <a:lnTo>
                  <a:pt x="7922" y="11124"/>
                </a:lnTo>
                <a:lnTo>
                  <a:pt x="5755" y="13550"/>
                </a:lnTo>
                <a:lnTo>
                  <a:pt x="4730" y="12686"/>
                </a:lnTo>
                <a:lnTo>
                  <a:pt x="3818" y="11770"/>
                </a:lnTo>
                <a:lnTo>
                  <a:pt x="3077" y="10801"/>
                </a:lnTo>
                <a:lnTo>
                  <a:pt x="5185" y="8258"/>
                </a:lnTo>
                <a:lnTo>
                  <a:pt x="2849" y="10479"/>
                </a:lnTo>
                <a:lnTo>
                  <a:pt x="2108" y="9548"/>
                </a:lnTo>
                <a:lnTo>
                  <a:pt x="1595" y="8580"/>
                </a:lnTo>
                <a:lnTo>
                  <a:pt x="1822" y="9833"/>
                </a:lnTo>
                <a:lnTo>
                  <a:pt x="2507" y="10801"/>
                </a:lnTo>
                <a:lnTo>
                  <a:pt x="1653" y="11599"/>
                </a:lnTo>
                <a:lnTo>
                  <a:pt x="797" y="12472"/>
                </a:lnTo>
                <a:lnTo>
                  <a:pt x="0" y="13389"/>
                </a:lnTo>
                <a:close/>
              </a:path>
            </a:pathLst>
          </a:custGeom>
          <a:solidFill>
            <a:srgbClr val="96B8DC"/>
          </a:solidFill>
        </p:spPr>
        <p:txBody>
          <a:bodyPr wrap="square" lIns="0" tIns="0" rIns="0" bIns="0" rtlCol="0">
            <a:noAutofit/>
          </a:bodyPr>
          <a:lstStyle/>
          <a:p>
            <a:endParaRPr/>
          </a:p>
        </p:txBody>
      </p:sp>
      <p:sp>
        <p:nvSpPr>
          <p:cNvPr id="956" name="object 956"/>
          <p:cNvSpPr/>
          <p:nvPr/>
        </p:nvSpPr>
        <p:spPr>
          <a:xfrm>
            <a:off x="461834" y="696174"/>
            <a:ext cx="285" cy="1195"/>
          </a:xfrm>
          <a:custGeom>
            <a:avLst/>
            <a:gdLst/>
            <a:ahLst/>
            <a:cxnLst/>
            <a:rect l="l" t="t" r="r" b="b"/>
            <a:pathLst>
              <a:path w="285" h="1195">
                <a:moveTo>
                  <a:pt x="171" y="493"/>
                </a:moveTo>
                <a:lnTo>
                  <a:pt x="0" y="1025"/>
                </a:lnTo>
                <a:lnTo>
                  <a:pt x="114" y="1195"/>
                </a:lnTo>
                <a:lnTo>
                  <a:pt x="285" y="702"/>
                </a:lnTo>
                <a:lnTo>
                  <a:pt x="227" y="0"/>
                </a:lnTo>
                <a:lnTo>
                  <a:pt x="171" y="493"/>
                </a:lnTo>
                <a:close/>
              </a:path>
            </a:pathLst>
          </a:custGeom>
          <a:solidFill>
            <a:srgbClr val="96B8DC"/>
          </a:solidFill>
        </p:spPr>
        <p:txBody>
          <a:bodyPr wrap="square" lIns="0" tIns="0" rIns="0" bIns="0" rtlCol="0">
            <a:noAutofit/>
          </a:bodyPr>
          <a:lstStyle/>
          <a:p>
            <a:endParaRPr/>
          </a:p>
        </p:txBody>
      </p:sp>
      <p:sp>
        <p:nvSpPr>
          <p:cNvPr id="957" name="object 957"/>
          <p:cNvSpPr/>
          <p:nvPr/>
        </p:nvSpPr>
        <p:spPr>
          <a:xfrm>
            <a:off x="441602" y="692017"/>
            <a:ext cx="36816" cy="22562"/>
          </a:xfrm>
          <a:custGeom>
            <a:avLst/>
            <a:gdLst/>
            <a:ahLst/>
            <a:cxnLst/>
            <a:rect l="l" t="t" r="r" b="b"/>
            <a:pathLst>
              <a:path w="36816" h="22562">
                <a:moveTo>
                  <a:pt x="29244" y="6967"/>
                </a:moveTo>
                <a:lnTo>
                  <a:pt x="29063" y="6530"/>
                </a:lnTo>
                <a:lnTo>
                  <a:pt x="28962" y="7119"/>
                </a:lnTo>
                <a:lnTo>
                  <a:pt x="28962" y="7403"/>
                </a:lnTo>
                <a:lnTo>
                  <a:pt x="26102" y="5998"/>
                </a:lnTo>
                <a:lnTo>
                  <a:pt x="23309" y="4859"/>
                </a:lnTo>
                <a:lnTo>
                  <a:pt x="20630" y="3948"/>
                </a:lnTo>
                <a:lnTo>
                  <a:pt x="20630" y="3018"/>
                </a:lnTo>
                <a:lnTo>
                  <a:pt x="20459" y="2486"/>
                </a:lnTo>
                <a:lnTo>
                  <a:pt x="20574" y="3018"/>
                </a:lnTo>
                <a:lnTo>
                  <a:pt x="20459" y="3891"/>
                </a:lnTo>
                <a:lnTo>
                  <a:pt x="17724" y="2980"/>
                </a:lnTo>
                <a:lnTo>
                  <a:pt x="15102" y="2221"/>
                </a:lnTo>
                <a:lnTo>
                  <a:pt x="12709" y="1727"/>
                </a:lnTo>
                <a:lnTo>
                  <a:pt x="12709" y="1290"/>
                </a:lnTo>
                <a:lnTo>
                  <a:pt x="12651" y="1670"/>
                </a:lnTo>
                <a:lnTo>
                  <a:pt x="12025" y="1575"/>
                </a:lnTo>
                <a:lnTo>
                  <a:pt x="11398" y="1404"/>
                </a:lnTo>
                <a:lnTo>
                  <a:pt x="10828" y="1290"/>
                </a:lnTo>
                <a:lnTo>
                  <a:pt x="5812" y="322"/>
                </a:lnTo>
                <a:lnTo>
                  <a:pt x="2164" y="56"/>
                </a:lnTo>
                <a:lnTo>
                  <a:pt x="511" y="0"/>
                </a:lnTo>
                <a:lnTo>
                  <a:pt x="1252" y="113"/>
                </a:lnTo>
                <a:lnTo>
                  <a:pt x="5185" y="379"/>
                </a:lnTo>
                <a:lnTo>
                  <a:pt x="10770" y="1518"/>
                </a:lnTo>
                <a:lnTo>
                  <a:pt x="11340" y="1613"/>
                </a:lnTo>
                <a:lnTo>
                  <a:pt x="11968" y="1784"/>
                </a:lnTo>
                <a:lnTo>
                  <a:pt x="12595" y="1955"/>
                </a:lnTo>
                <a:lnTo>
                  <a:pt x="12480" y="2543"/>
                </a:lnTo>
                <a:lnTo>
                  <a:pt x="12309" y="2866"/>
                </a:lnTo>
                <a:lnTo>
                  <a:pt x="5870" y="873"/>
                </a:lnTo>
                <a:lnTo>
                  <a:pt x="1311" y="170"/>
                </a:lnTo>
                <a:lnTo>
                  <a:pt x="0" y="56"/>
                </a:lnTo>
                <a:lnTo>
                  <a:pt x="1311" y="265"/>
                </a:lnTo>
                <a:lnTo>
                  <a:pt x="5870" y="1025"/>
                </a:lnTo>
                <a:lnTo>
                  <a:pt x="12196" y="3075"/>
                </a:lnTo>
                <a:lnTo>
                  <a:pt x="11854" y="3720"/>
                </a:lnTo>
                <a:lnTo>
                  <a:pt x="11570" y="4043"/>
                </a:lnTo>
                <a:lnTo>
                  <a:pt x="11739" y="4100"/>
                </a:lnTo>
                <a:lnTo>
                  <a:pt x="12196" y="3455"/>
                </a:lnTo>
                <a:lnTo>
                  <a:pt x="12709" y="3246"/>
                </a:lnTo>
                <a:lnTo>
                  <a:pt x="13507" y="3512"/>
                </a:lnTo>
                <a:lnTo>
                  <a:pt x="15501" y="4214"/>
                </a:lnTo>
                <a:lnTo>
                  <a:pt x="17609" y="5030"/>
                </a:lnTo>
                <a:lnTo>
                  <a:pt x="19889" y="5998"/>
                </a:lnTo>
                <a:lnTo>
                  <a:pt x="19605" y="6473"/>
                </a:lnTo>
                <a:lnTo>
                  <a:pt x="19263" y="7024"/>
                </a:lnTo>
                <a:lnTo>
                  <a:pt x="18808" y="7555"/>
                </a:lnTo>
                <a:lnTo>
                  <a:pt x="16983" y="6587"/>
                </a:lnTo>
                <a:lnTo>
                  <a:pt x="15273" y="5676"/>
                </a:lnTo>
                <a:lnTo>
                  <a:pt x="13620" y="4916"/>
                </a:lnTo>
                <a:lnTo>
                  <a:pt x="12993" y="4651"/>
                </a:lnTo>
                <a:lnTo>
                  <a:pt x="12367" y="4366"/>
                </a:lnTo>
                <a:lnTo>
                  <a:pt x="12822" y="4859"/>
                </a:lnTo>
                <a:lnTo>
                  <a:pt x="13507" y="5182"/>
                </a:lnTo>
                <a:lnTo>
                  <a:pt x="15102" y="5942"/>
                </a:lnTo>
                <a:lnTo>
                  <a:pt x="16812" y="6796"/>
                </a:lnTo>
                <a:lnTo>
                  <a:pt x="18578" y="7783"/>
                </a:lnTo>
                <a:lnTo>
                  <a:pt x="17895" y="8466"/>
                </a:lnTo>
                <a:lnTo>
                  <a:pt x="17269" y="8960"/>
                </a:lnTo>
                <a:lnTo>
                  <a:pt x="16868" y="9226"/>
                </a:lnTo>
                <a:lnTo>
                  <a:pt x="15728" y="8428"/>
                </a:lnTo>
                <a:lnTo>
                  <a:pt x="14588" y="7669"/>
                </a:lnTo>
                <a:lnTo>
                  <a:pt x="13507" y="7024"/>
                </a:lnTo>
                <a:lnTo>
                  <a:pt x="12480" y="6378"/>
                </a:lnTo>
                <a:lnTo>
                  <a:pt x="11511" y="5771"/>
                </a:lnTo>
                <a:lnTo>
                  <a:pt x="12252" y="6587"/>
                </a:lnTo>
                <a:lnTo>
                  <a:pt x="13279" y="7289"/>
                </a:lnTo>
                <a:lnTo>
                  <a:pt x="14361" y="7935"/>
                </a:lnTo>
                <a:lnTo>
                  <a:pt x="15444" y="8694"/>
                </a:lnTo>
                <a:lnTo>
                  <a:pt x="16528" y="9454"/>
                </a:lnTo>
                <a:lnTo>
                  <a:pt x="15900" y="9928"/>
                </a:lnTo>
                <a:lnTo>
                  <a:pt x="15217" y="10308"/>
                </a:lnTo>
                <a:lnTo>
                  <a:pt x="14476" y="10688"/>
                </a:lnTo>
                <a:lnTo>
                  <a:pt x="14305" y="11124"/>
                </a:lnTo>
                <a:lnTo>
                  <a:pt x="16357" y="13004"/>
                </a:lnTo>
                <a:lnTo>
                  <a:pt x="18465" y="15225"/>
                </a:lnTo>
                <a:lnTo>
                  <a:pt x="20630" y="17655"/>
                </a:lnTo>
                <a:lnTo>
                  <a:pt x="21029" y="17427"/>
                </a:lnTo>
                <a:lnTo>
                  <a:pt x="18920" y="14959"/>
                </a:lnTo>
                <a:lnTo>
                  <a:pt x="16755" y="12795"/>
                </a:lnTo>
                <a:lnTo>
                  <a:pt x="14703" y="10896"/>
                </a:lnTo>
                <a:lnTo>
                  <a:pt x="15444" y="10536"/>
                </a:lnTo>
                <a:lnTo>
                  <a:pt x="16186" y="10099"/>
                </a:lnTo>
                <a:lnTo>
                  <a:pt x="16812" y="9662"/>
                </a:lnTo>
                <a:lnTo>
                  <a:pt x="19148" y="11333"/>
                </a:lnTo>
                <a:lnTo>
                  <a:pt x="17098" y="9454"/>
                </a:lnTo>
                <a:lnTo>
                  <a:pt x="17668" y="9017"/>
                </a:lnTo>
                <a:lnTo>
                  <a:pt x="18067" y="8637"/>
                </a:lnTo>
                <a:lnTo>
                  <a:pt x="18465" y="8258"/>
                </a:lnTo>
                <a:lnTo>
                  <a:pt x="18808" y="7935"/>
                </a:lnTo>
                <a:lnTo>
                  <a:pt x="21371" y="9340"/>
                </a:lnTo>
                <a:lnTo>
                  <a:pt x="24050" y="11067"/>
                </a:lnTo>
                <a:lnTo>
                  <a:pt x="26729" y="13061"/>
                </a:lnTo>
                <a:lnTo>
                  <a:pt x="26102" y="13820"/>
                </a:lnTo>
                <a:lnTo>
                  <a:pt x="25417" y="14959"/>
                </a:lnTo>
                <a:lnTo>
                  <a:pt x="26102" y="14351"/>
                </a:lnTo>
                <a:lnTo>
                  <a:pt x="26672" y="13706"/>
                </a:lnTo>
                <a:lnTo>
                  <a:pt x="27071" y="13288"/>
                </a:lnTo>
                <a:lnTo>
                  <a:pt x="29526" y="15111"/>
                </a:lnTo>
                <a:lnTo>
                  <a:pt x="31922" y="17161"/>
                </a:lnTo>
                <a:lnTo>
                  <a:pt x="34259" y="19439"/>
                </a:lnTo>
                <a:lnTo>
                  <a:pt x="33393" y="20457"/>
                </a:lnTo>
                <a:lnTo>
                  <a:pt x="32366" y="21374"/>
                </a:lnTo>
                <a:lnTo>
                  <a:pt x="31238" y="22237"/>
                </a:lnTo>
                <a:lnTo>
                  <a:pt x="31520" y="22562"/>
                </a:lnTo>
                <a:lnTo>
                  <a:pt x="32648" y="21698"/>
                </a:lnTo>
                <a:lnTo>
                  <a:pt x="33634" y="20726"/>
                </a:lnTo>
                <a:lnTo>
                  <a:pt x="34541" y="19705"/>
                </a:lnTo>
                <a:lnTo>
                  <a:pt x="35225" y="20457"/>
                </a:lnTo>
                <a:lnTo>
                  <a:pt x="35971" y="21212"/>
                </a:lnTo>
                <a:lnTo>
                  <a:pt x="36655" y="21968"/>
                </a:lnTo>
                <a:lnTo>
                  <a:pt x="36816" y="21590"/>
                </a:lnTo>
                <a:lnTo>
                  <a:pt x="36132" y="20835"/>
                </a:lnTo>
                <a:lnTo>
                  <a:pt x="35447" y="20142"/>
                </a:lnTo>
                <a:lnTo>
                  <a:pt x="34762" y="19439"/>
                </a:lnTo>
                <a:lnTo>
                  <a:pt x="35568" y="18452"/>
                </a:lnTo>
                <a:lnTo>
                  <a:pt x="36192" y="17389"/>
                </a:lnTo>
                <a:lnTo>
                  <a:pt x="36595" y="16402"/>
                </a:lnTo>
                <a:lnTo>
                  <a:pt x="36313" y="16136"/>
                </a:lnTo>
                <a:lnTo>
                  <a:pt x="35910" y="17161"/>
                </a:lnTo>
                <a:lnTo>
                  <a:pt x="35286" y="18186"/>
                </a:lnTo>
                <a:lnTo>
                  <a:pt x="34480" y="19154"/>
                </a:lnTo>
                <a:lnTo>
                  <a:pt x="32144" y="16838"/>
                </a:lnTo>
                <a:lnTo>
                  <a:pt x="29747" y="14788"/>
                </a:lnTo>
                <a:lnTo>
                  <a:pt x="27298" y="13004"/>
                </a:lnTo>
                <a:lnTo>
                  <a:pt x="27868" y="12244"/>
                </a:lnTo>
                <a:lnTo>
                  <a:pt x="28378" y="11447"/>
                </a:lnTo>
                <a:lnTo>
                  <a:pt x="28720" y="10631"/>
                </a:lnTo>
                <a:lnTo>
                  <a:pt x="28378" y="10422"/>
                </a:lnTo>
                <a:lnTo>
                  <a:pt x="28036" y="11219"/>
                </a:lnTo>
                <a:lnTo>
                  <a:pt x="27584" y="12035"/>
                </a:lnTo>
                <a:lnTo>
                  <a:pt x="26958" y="12738"/>
                </a:lnTo>
                <a:lnTo>
                  <a:pt x="24280" y="10801"/>
                </a:lnTo>
                <a:lnTo>
                  <a:pt x="21543" y="9131"/>
                </a:lnTo>
                <a:lnTo>
                  <a:pt x="18979" y="7669"/>
                </a:lnTo>
                <a:lnTo>
                  <a:pt x="19434" y="7119"/>
                </a:lnTo>
                <a:lnTo>
                  <a:pt x="19776" y="6587"/>
                </a:lnTo>
                <a:lnTo>
                  <a:pt x="20060" y="6093"/>
                </a:lnTo>
                <a:lnTo>
                  <a:pt x="20175" y="5828"/>
                </a:lnTo>
                <a:lnTo>
                  <a:pt x="20346" y="5353"/>
                </a:lnTo>
                <a:lnTo>
                  <a:pt x="20232" y="5182"/>
                </a:lnTo>
                <a:lnTo>
                  <a:pt x="19948" y="5771"/>
                </a:lnTo>
                <a:lnTo>
                  <a:pt x="17724" y="4802"/>
                </a:lnTo>
                <a:lnTo>
                  <a:pt x="15559" y="4005"/>
                </a:lnTo>
                <a:lnTo>
                  <a:pt x="13563" y="3303"/>
                </a:lnTo>
                <a:lnTo>
                  <a:pt x="12822" y="3075"/>
                </a:lnTo>
                <a:lnTo>
                  <a:pt x="12595" y="2543"/>
                </a:lnTo>
                <a:lnTo>
                  <a:pt x="12709" y="1955"/>
                </a:lnTo>
                <a:lnTo>
                  <a:pt x="15046" y="2486"/>
                </a:lnTo>
                <a:lnTo>
                  <a:pt x="17668" y="3189"/>
                </a:lnTo>
                <a:lnTo>
                  <a:pt x="20459" y="4157"/>
                </a:lnTo>
                <a:lnTo>
                  <a:pt x="20518" y="4859"/>
                </a:lnTo>
                <a:lnTo>
                  <a:pt x="20574" y="4480"/>
                </a:lnTo>
                <a:lnTo>
                  <a:pt x="23309" y="5125"/>
                </a:lnTo>
                <a:lnTo>
                  <a:pt x="26102" y="6321"/>
                </a:lnTo>
                <a:lnTo>
                  <a:pt x="28962" y="7726"/>
                </a:lnTo>
                <a:lnTo>
                  <a:pt x="29063" y="9549"/>
                </a:lnTo>
                <a:lnTo>
                  <a:pt x="29244" y="8751"/>
                </a:lnTo>
                <a:lnTo>
                  <a:pt x="29284" y="7935"/>
                </a:lnTo>
                <a:lnTo>
                  <a:pt x="31338" y="8960"/>
                </a:lnTo>
                <a:lnTo>
                  <a:pt x="33393" y="10194"/>
                </a:lnTo>
                <a:lnTo>
                  <a:pt x="35447" y="11599"/>
                </a:lnTo>
                <a:lnTo>
                  <a:pt x="34943" y="11124"/>
                </a:lnTo>
                <a:lnTo>
                  <a:pt x="34420" y="10631"/>
                </a:lnTo>
                <a:lnTo>
                  <a:pt x="33856" y="10194"/>
                </a:lnTo>
                <a:lnTo>
                  <a:pt x="32366" y="9226"/>
                </a:lnTo>
                <a:lnTo>
                  <a:pt x="30835" y="8372"/>
                </a:lnTo>
                <a:lnTo>
                  <a:pt x="29284" y="7555"/>
                </a:lnTo>
                <a:lnTo>
                  <a:pt x="29244" y="6967"/>
                </a:lnTo>
                <a:close/>
              </a:path>
            </a:pathLst>
          </a:custGeom>
          <a:solidFill>
            <a:srgbClr val="96B8DC"/>
          </a:solidFill>
        </p:spPr>
        <p:txBody>
          <a:bodyPr wrap="square" lIns="0" tIns="0" rIns="0" bIns="0" rtlCol="0">
            <a:noAutofit/>
          </a:bodyPr>
          <a:lstStyle/>
          <a:p>
            <a:endParaRPr/>
          </a:p>
        </p:txBody>
      </p:sp>
      <p:sp>
        <p:nvSpPr>
          <p:cNvPr id="958" name="object 958"/>
          <p:cNvSpPr/>
          <p:nvPr/>
        </p:nvSpPr>
        <p:spPr>
          <a:xfrm>
            <a:off x="461663" y="697845"/>
            <a:ext cx="17380" cy="11219"/>
          </a:xfrm>
          <a:custGeom>
            <a:avLst/>
            <a:gdLst/>
            <a:ahLst/>
            <a:cxnLst/>
            <a:rect l="l" t="t" r="r" b="b"/>
            <a:pathLst>
              <a:path w="17380" h="11219">
                <a:moveTo>
                  <a:pt x="8720" y="4537"/>
                </a:moveTo>
                <a:lnTo>
                  <a:pt x="9002" y="3720"/>
                </a:lnTo>
                <a:lnTo>
                  <a:pt x="8901" y="1898"/>
                </a:lnTo>
                <a:lnTo>
                  <a:pt x="8901" y="2752"/>
                </a:lnTo>
                <a:lnTo>
                  <a:pt x="8720" y="3569"/>
                </a:lnTo>
                <a:lnTo>
                  <a:pt x="8438" y="4328"/>
                </a:lnTo>
                <a:lnTo>
                  <a:pt x="5586" y="2600"/>
                </a:lnTo>
                <a:lnTo>
                  <a:pt x="2793" y="1195"/>
                </a:lnTo>
                <a:lnTo>
                  <a:pt x="114" y="0"/>
                </a:lnTo>
                <a:lnTo>
                  <a:pt x="0" y="265"/>
                </a:lnTo>
                <a:lnTo>
                  <a:pt x="2678" y="1461"/>
                </a:lnTo>
                <a:lnTo>
                  <a:pt x="5471" y="2866"/>
                </a:lnTo>
                <a:lnTo>
                  <a:pt x="8317" y="4594"/>
                </a:lnTo>
                <a:lnTo>
                  <a:pt x="8659" y="4802"/>
                </a:lnTo>
                <a:lnTo>
                  <a:pt x="11237" y="6378"/>
                </a:lnTo>
                <a:lnTo>
                  <a:pt x="13795" y="8201"/>
                </a:lnTo>
                <a:lnTo>
                  <a:pt x="16252" y="10308"/>
                </a:lnTo>
                <a:lnTo>
                  <a:pt x="16534" y="10574"/>
                </a:lnTo>
                <a:lnTo>
                  <a:pt x="17319" y="11219"/>
                </a:lnTo>
                <a:lnTo>
                  <a:pt x="17380" y="10896"/>
                </a:lnTo>
                <a:lnTo>
                  <a:pt x="16977" y="10574"/>
                </a:lnTo>
                <a:lnTo>
                  <a:pt x="16635" y="10251"/>
                </a:lnTo>
                <a:lnTo>
                  <a:pt x="16977" y="9340"/>
                </a:lnTo>
                <a:lnTo>
                  <a:pt x="17158" y="8485"/>
                </a:lnTo>
                <a:lnTo>
                  <a:pt x="17219" y="7612"/>
                </a:lnTo>
                <a:lnTo>
                  <a:pt x="16937" y="7289"/>
                </a:lnTo>
                <a:lnTo>
                  <a:pt x="16876" y="8144"/>
                </a:lnTo>
                <a:lnTo>
                  <a:pt x="16695" y="9074"/>
                </a:lnTo>
                <a:lnTo>
                  <a:pt x="16353" y="9985"/>
                </a:lnTo>
                <a:lnTo>
                  <a:pt x="13916" y="7935"/>
                </a:lnTo>
                <a:lnTo>
                  <a:pt x="11278" y="6093"/>
                </a:lnTo>
                <a:lnTo>
                  <a:pt x="8720" y="4537"/>
                </a:lnTo>
                <a:close/>
              </a:path>
            </a:pathLst>
          </a:custGeom>
          <a:solidFill>
            <a:srgbClr val="96B8DC"/>
          </a:solidFill>
        </p:spPr>
        <p:txBody>
          <a:bodyPr wrap="square" lIns="0" tIns="0" rIns="0" bIns="0" rtlCol="0">
            <a:noAutofit/>
          </a:bodyPr>
          <a:lstStyle/>
          <a:p>
            <a:endParaRPr/>
          </a:p>
        </p:txBody>
      </p:sp>
      <p:sp>
        <p:nvSpPr>
          <p:cNvPr id="959" name="object 959"/>
          <p:cNvSpPr/>
          <p:nvPr/>
        </p:nvSpPr>
        <p:spPr>
          <a:xfrm>
            <a:off x="468502" y="709558"/>
            <a:ext cx="4338" cy="4966"/>
          </a:xfrm>
          <a:custGeom>
            <a:avLst/>
            <a:gdLst/>
            <a:ahLst/>
            <a:cxnLst/>
            <a:rect l="l" t="t" r="r" b="b"/>
            <a:pathLst>
              <a:path w="4338" h="4966">
                <a:moveTo>
                  <a:pt x="2223" y="2259"/>
                </a:moveTo>
                <a:lnTo>
                  <a:pt x="0" y="0"/>
                </a:lnTo>
                <a:lnTo>
                  <a:pt x="1881" y="2543"/>
                </a:lnTo>
                <a:lnTo>
                  <a:pt x="3995" y="4966"/>
                </a:lnTo>
                <a:lnTo>
                  <a:pt x="4338" y="4696"/>
                </a:lnTo>
                <a:lnTo>
                  <a:pt x="2223" y="2259"/>
                </a:lnTo>
                <a:close/>
              </a:path>
            </a:pathLst>
          </a:custGeom>
          <a:solidFill>
            <a:srgbClr val="96B8DC"/>
          </a:solidFill>
        </p:spPr>
        <p:txBody>
          <a:bodyPr wrap="square" lIns="0" tIns="0" rIns="0" bIns="0" rtlCol="0">
            <a:noAutofit/>
          </a:bodyPr>
          <a:lstStyle/>
          <a:p>
            <a:endParaRPr/>
          </a:p>
        </p:txBody>
      </p:sp>
      <p:sp>
        <p:nvSpPr>
          <p:cNvPr id="960" name="object 960"/>
          <p:cNvSpPr/>
          <p:nvPr/>
        </p:nvSpPr>
        <p:spPr>
          <a:xfrm>
            <a:off x="441431" y="691049"/>
            <a:ext cx="23424" cy="7119"/>
          </a:xfrm>
          <a:custGeom>
            <a:avLst/>
            <a:gdLst/>
            <a:ahLst/>
            <a:cxnLst/>
            <a:rect l="l" t="t" r="r" b="b"/>
            <a:pathLst>
              <a:path w="23424" h="7119">
                <a:moveTo>
                  <a:pt x="22455" y="3834"/>
                </a:moveTo>
                <a:lnTo>
                  <a:pt x="23424" y="4157"/>
                </a:lnTo>
                <a:lnTo>
                  <a:pt x="22969" y="3948"/>
                </a:lnTo>
                <a:lnTo>
                  <a:pt x="22570" y="3720"/>
                </a:lnTo>
                <a:lnTo>
                  <a:pt x="22113" y="3512"/>
                </a:lnTo>
                <a:lnTo>
                  <a:pt x="21599" y="3398"/>
                </a:lnTo>
                <a:lnTo>
                  <a:pt x="21087" y="3246"/>
                </a:lnTo>
                <a:lnTo>
                  <a:pt x="20574" y="3075"/>
                </a:lnTo>
                <a:lnTo>
                  <a:pt x="17724" y="2373"/>
                </a:lnTo>
                <a:lnTo>
                  <a:pt x="15102" y="1898"/>
                </a:lnTo>
                <a:lnTo>
                  <a:pt x="12709" y="1518"/>
                </a:lnTo>
                <a:lnTo>
                  <a:pt x="12480" y="911"/>
                </a:lnTo>
                <a:lnTo>
                  <a:pt x="12252" y="531"/>
                </a:lnTo>
                <a:lnTo>
                  <a:pt x="12937" y="531"/>
                </a:lnTo>
                <a:lnTo>
                  <a:pt x="13678" y="588"/>
                </a:lnTo>
                <a:lnTo>
                  <a:pt x="14419" y="702"/>
                </a:lnTo>
                <a:lnTo>
                  <a:pt x="13678" y="493"/>
                </a:lnTo>
                <a:lnTo>
                  <a:pt x="12881" y="322"/>
                </a:lnTo>
                <a:lnTo>
                  <a:pt x="12081" y="322"/>
                </a:lnTo>
                <a:lnTo>
                  <a:pt x="5357" y="0"/>
                </a:lnTo>
                <a:lnTo>
                  <a:pt x="569" y="816"/>
                </a:lnTo>
                <a:lnTo>
                  <a:pt x="1423" y="816"/>
                </a:lnTo>
                <a:lnTo>
                  <a:pt x="6041" y="170"/>
                </a:lnTo>
                <a:lnTo>
                  <a:pt x="12081" y="493"/>
                </a:lnTo>
                <a:lnTo>
                  <a:pt x="12367" y="911"/>
                </a:lnTo>
                <a:lnTo>
                  <a:pt x="12651" y="1518"/>
                </a:lnTo>
                <a:lnTo>
                  <a:pt x="6154" y="645"/>
                </a:lnTo>
                <a:lnTo>
                  <a:pt x="1423" y="873"/>
                </a:lnTo>
                <a:lnTo>
                  <a:pt x="112" y="968"/>
                </a:lnTo>
                <a:lnTo>
                  <a:pt x="0" y="1195"/>
                </a:lnTo>
                <a:lnTo>
                  <a:pt x="741" y="1898"/>
                </a:lnTo>
                <a:lnTo>
                  <a:pt x="3361" y="4100"/>
                </a:lnTo>
                <a:lnTo>
                  <a:pt x="3703" y="4043"/>
                </a:lnTo>
                <a:lnTo>
                  <a:pt x="1025" y="1898"/>
                </a:lnTo>
                <a:lnTo>
                  <a:pt x="112" y="1195"/>
                </a:lnTo>
                <a:lnTo>
                  <a:pt x="1139" y="1841"/>
                </a:lnTo>
                <a:lnTo>
                  <a:pt x="4331" y="3720"/>
                </a:lnTo>
                <a:lnTo>
                  <a:pt x="8661" y="7119"/>
                </a:lnTo>
                <a:lnTo>
                  <a:pt x="9004" y="6967"/>
                </a:lnTo>
                <a:lnTo>
                  <a:pt x="4615" y="3606"/>
                </a:lnTo>
                <a:lnTo>
                  <a:pt x="1367" y="1784"/>
                </a:lnTo>
                <a:lnTo>
                  <a:pt x="171" y="1195"/>
                </a:lnTo>
                <a:lnTo>
                  <a:pt x="1482" y="1727"/>
                </a:lnTo>
                <a:lnTo>
                  <a:pt x="1367" y="1518"/>
                </a:lnTo>
                <a:lnTo>
                  <a:pt x="112" y="1082"/>
                </a:lnTo>
                <a:lnTo>
                  <a:pt x="1423" y="1082"/>
                </a:lnTo>
                <a:lnTo>
                  <a:pt x="682" y="968"/>
                </a:lnTo>
                <a:lnTo>
                  <a:pt x="2507" y="911"/>
                </a:lnTo>
                <a:lnTo>
                  <a:pt x="6952" y="873"/>
                </a:lnTo>
                <a:lnTo>
                  <a:pt x="12709" y="1727"/>
                </a:lnTo>
                <a:lnTo>
                  <a:pt x="15160" y="2107"/>
                </a:lnTo>
                <a:lnTo>
                  <a:pt x="17839" y="2581"/>
                </a:lnTo>
                <a:lnTo>
                  <a:pt x="20574" y="3341"/>
                </a:lnTo>
                <a:lnTo>
                  <a:pt x="21543" y="3569"/>
                </a:lnTo>
                <a:lnTo>
                  <a:pt x="22455" y="3834"/>
                </a:lnTo>
                <a:close/>
              </a:path>
            </a:pathLst>
          </a:custGeom>
          <a:solidFill>
            <a:srgbClr val="96B8DC"/>
          </a:solidFill>
        </p:spPr>
        <p:txBody>
          <a:bodyPr wrap="square" lIns="0" tIns="0" rIns="0" bIns="0" rtlCol="0">
            <a:noAutofit/>
          </a:bodyPr>
          <a:lstStyle/>
          <a:p>
            <a:endParaRPr/>
          </a:p>
        </p:txBody>
      </p:sp>
      <p:sp>
        <p:nvSpPr>
          <p:cNvPr id="961" name="object 961"/>
          <p:cNvSpPr/>
          <p:nvPr/>
        </p:nvSpPr>
        <p:spPr>
          <a:xfrm>
            <a:off x="413674" y="691637"/>
            <a:ext cx="27298" cy="13763"/>
          </a:xfrm>
          <a:custGeom>
            <a:avLst/>
            <a:gdLst/>
            <a:ahLst/>
            <a:cxnLst/>
            <a:rect l="l" t="t" r="r" b="b"/>
            <a:pathLst>
              <a:path w="27298" h="13763">
                <a:moveTo>
                  <a:pt x="6440" y="3455"/>
                </a:moveTo>
                <a:lnTo>
                  <a:pt x="6668" y="2657"/>
                </a:lnTo>
                <a:lnTo>
                  <a:pt x="9403" y="1955"/>
                </a:lnTo>
                <a:lnTo>
                  <a:pt x="12025" y="1461"/>
                </a:lnTo>
                <a:lnTo>
                  <a:pt x="14419" y="1139"/>
                </a:lnTo>
                <a:lnTo>
                  <a:pt x="14305" y="1670"/>
                </a:lnTo>
                <a:lnTo>
                  <a:pt x="14532" y="1082"/>
                </a:lnTo>
                <a:lnTo>
                  <a:pt x="20175" y="322"/>
                </a:lnTo>
                <a:lnTo>
                  <a:pt x="24507" y="322"/>
                </a:lnTo>
                <a:lnTo>
                  <a:pt x="26445" y="379"/>
                </a:lnTo>
                <a:lnTo>
                  <a:pt x="24735" y="436"/>
                </a:lnTo>
                <a:lnTo>
                  <a:pt x="21200" y="702"/>
                </a:lnTo>
                <a:lnTo>
                  <a:pt x="16413" y="1632"/>
                </a:lnTo>
                <a:lnTo>
                  <a:pt x="15728" y="1727"/>
                </a:lnTo>
                <a:lnTo>
                  <a:pt x="15046" y="1841"/>
                </a:lnTo>
                <a:lnTo>
                  <a:pt x="14361" y="1993"/>
                </a:lnTo>
                <a:lnTo>
                  <a:pt x="14419" y="2278"/>
                </a:lnTo>
                <a:lnTo>
                  <a:pt x="15102" y="2107"/>
                </a:lnTo>
                <a:lnTo>
                  <a:pt x="15787" y="1955"/>
                </a:lnTo>
                <a:lnTo>
                  <a:pt x="16470" y="1784"/>
                </a:lnTo>
                <a:lnTo>
                  <a:pt x="21998" y="702"/>
                </a:lnTo>
                <a:lnTo>
                  <a:pt x="25875" y="493"/>
                </a:lnTo>
                <a:lnTo>
                  <a:pt x="27071" y="436"/>
                </a:lnTo>
                <a:lnTo>
                  <a:pt x="25647" y="759"/>
                </a:lnTo>
                <a:lnTo>
                  <a:pt x="21371" y="1993"/>
                </a:lnTo>
                <a:lnTo>
                  <a:pt x="25647" y="873"/>
                </a:lnTo>
                <a:lnTo>
                  <a:pt x="27015" y="550"/>
                </a:lnTo>
                <a:lnTo>
                  <a:pt x="25703" y="968"/>
                </a:lnTo>
                <a:lnTo>
                  <a:pt x="21770" y="2373"/>
                </a:lnTo>
                <a:lnTo>
                  <a:pt x="16470" y="5353"/>
                </a:lnTo>
                <a:lnTo>
                  <a:pt x="15787" y="4745"/>
                </a:lnTo>
                <a:lnTo>
                  <a:pt x="15559" y="4480"/>
                </a:lnTo>
                <a:lnTo>
                  <a:pt x="15330" y="4328"/>
                </a:lnTo>
                <a:lnTo>
                  <a:pt x="14931" y="3682"/>
                </a:lnTo>
                <a:lnTo>
                  <a:pt x="14760" y="3398"/>
                </a:lnTo>
                <a:lnTo>
                  <a:pt x="21144" y="1195"/>
                </a:lnTo>
                <a:lnTo>
                  <a:pt x="14703" y="3189"/>
                </a:lnTo>
                <a:lnTo>
                  <a:pt x="14931" y="4043"/>
                </a:lnTo>
                <a:lnTo>
                  <a:pt x="15217" y="4385"/>
                </a:lnTo>
                <a:lnTo>
                  <a:pt x="14647" y="4594"/>
                </a:lnTo>
                <a:lnTo>
                  <a:pt x="14133" y="4802"/>
                </a:lnTo>
                <a:lnTo>
                  <a:pt x="13563" y="5087"/>
                </a:lnTo>
                <a:lnTo>
                  <a:pt x="11854" y="5828"/>
                </a:lnTo>
                <a:lnTo>
                  <a:pt x="9973" y="6701"/>
                </a:lnTo>
                <a:lnTo>
                  <a:pt x="8035" y="7783"/>
                </a:lnTo>
                <a:lnTo>
                  <a:pt x="7636" y="7232"/>
                </a:lnTo>
                <a:lnTo>
                  <a:pt x="7294" y="6701"/>
                </a:lnTo>
                <a:lnTo>
                  <a:pt x="7066" y="6207"/>
                </a:lnTo>
                <a:lnTo>
                  <a:pt x="7123" y="6758"/>
                </a:lnTo>
                <a:lnTo>
                  <a:pt x="7465" y="7289"/>
                </a:lnTo>
                <a:lnTo>
                  <a:pt x="7864" y="7821"/>
                </a:lnTo>
                <a:lnTo>
                  <a:pt x="5242" y="9226"/>
                </a:lnTo>
                <a:lnTo>
                  <a:pt x="2563" y="10915"/>
                </a:lnTo>
                <a:lnTo>
                  <a:pt x="0" y="13117"/>
                </a:lnTo>
                <a:lnTo>
                  <a:pt x="2734" y="11181"/>
                </a:lnTo>
                <a:lnTo>
                  <a:pt x="5469" y="9510"/>
                </a:lnTo>
                <a:lnTo>
                  <a:pt x="8035" y="8106"/>
                </a:lnTo>
                <a:lnTo>
                  <a:pt x="8434" y="8580"/>
                </a:lnTo>
                <a:lnTo>
                  <a:pt x="8947" y="9074"/>
                </a:lnTo>
                <a:lnTo>
                  <a:pt x="9574" y="9548"/>
                </a:lnTo>
                <a:lnTo>
                  <a:pt x="9860" y="9776"/>
                </a:lnTo>
                <a:lnTo>
                  <a:pt x="9801" y="9397"/>
                </a:lnTo>
                <a:lnTo>
                  <a:pt x="9175" y="8903"/>
                </a:lnTo>
                <a:lnTo>
                  <a:pt x="8661" y="8485"/>
                </a:lnTo>
                <a:lnTo>
                  <a:pt x="8263" y="7992"/>
                </a:lnTo>
                <a:lnTo>
                  <a:pt x="10144" y="6967"/>
                </a:lnTo>
                <a:lnTo>
                  <a:pt x="11968" y="6055"/>
                </a:lnTo>
                <a:lnTo>
                  <a:pt x="13678" y="5296"/>
                </a:lnTo>
                <a:lnTo>
                  <a:pt x="14248" y="5030"/>
                </a:lnTo>
                <a:lnTo>
                  <a:pt x="14818" y="4802"/>
                </a:lnTo>
                <a:lnTo>
                  <a:pt x="15330" y="4594"/>
                </a:lnTo>
                <a:lnTo>
                  <a:pt x="15900" y="5125"/>
                </a:lnTo>
                <a:lnTo>
                  <a:pt x="16242" y="5448"/>
                </a:lnTo>
                <a:lnTo>
                  <a:pt x="15330" y="5998"/>
                </a:lnTo>
                <a:lnTo>
                  <a:pt x="14305" y="6530"/>
                </a:lnTo>
                <a:lnTo>
                  <a:pt x="13279" y="7175"/>
                </a:lnTo>
                <a:lnTo>
                  <a:pt x="12140" y="7821"/>
                </a:lnTo>
                <a:lnTo>
                  <a:pt x="11000" y="8580"/>
                </a:lnTo>
                <a:lnTo>
                  <a:pt x="10087" y="9605"/>
                </a:lnTo>
                <a:lnTo>
                  <a:pt x="11284" y="8808"/>
                </a:lnTo>
                <a:lnTo>
                  <a:pt x="12367" y="8106"/>
                </a:lnTo>
                <a:lnTo>
                  <a:pt x="13449" y="7460"/>
                </a:lnTo>
                <a:lnTo>
                  <a:pt x="14532" y="6796"/>
                </a:lnTo>
                <a:lnTo>
                  <a:pt x="15559" y="6207"/>
                </a:lnTo>
                <a:lnTo>
                  <a:pt x="16528" y="5619"/>
                </a:lnTo>
                <a:lnTo>
                  <a:pt x="17039" y="5998"/>
                </a:lnTo>
                <a:lnTo>
                  <a:pt x="17781" y="6435"/>
                </a:lnTo>
                <a:lnTo>
                  <a:pt x="16641" y="7289"/>
                </a:lnTo>
                <a:lnTo>
                  <a:pt x="15388" y="8258"/>
                </a:lnTo>
                <a:lnTo>
                  <a:pt x="14133" y="9283"/>
                </a:lnTo>
                <a:lnTo>
                  <a:pt x="13507" y="9833"/>
                </a:lnTo>
                <a:lnTo>
                  <a:pt x="12879" y="10365"/>
                </a:lnTo>
                <a:lnTo>
                  <a:pt x="12651" y="11124"/>
                </a:lnTo>
                <a:lnTo>
                  <a:pt x="13221" y="10574"/>
                </a:lnTo>
                <a:lnTo>
                  <a:pt x="13791" y="10042"/>
                </a:lnTo>
                <a:lnTo>
                  <a:pt x="14361" y="9605"/>
                </a:lnTo>
                <a:lnTo>
                  <a:pt x="15672" y="8485"/>
                </a:lnTo>
                <a:lnTo>
                  <a:pt x="16927" y="7498"/>
                </a:lnTo>
                <a:lnTo>
                  <a:pt x="18123" y="6587"/>
                </a:lnTo>
                <a:lnTo>
                  <a:pt x="18522" y="6796"/>
                </a:lnTo>
                <a:lnTo>
                  <a:pt x="18979" y="7024"/>
                </a:lnTo>
                <a:lnTo>
                  <a:pt x="19490" y="7232"/>
                </a:lnTo>
                <a:lnTo>
                  <a:pt x="18294" y="8371"/>
                </a:lnTo>
                <a:lnTo>
                  <a:pt x="17039" y="9719"/>
                </a:lnTo>
                <a:lnTo>
                  <a:pt x="15843" y="11713"/>
                </a:lnTo>
                <a:lnTo>
                  <a:pt x="16071" y="11447"/>
                </a:lnTo>
                <a:lnTo>
                  <a:pt x="17438" y="9928"/>
                </a:lnTo>
                <a:lnTo>
                  <a:pt x="18693" y="8580"/>
                </a:lnTo>
                <a:lnTo>
                  <a:pt x="19889" y="7346"/>
                </a:lnTo>
                <a:lnTo>
                  <a:pt x="20403" y="7555"/>
                </a:lnTo>
                <a:lnTo>
                  <a:pt x="20973" y="7726"/>
                </a:lnTo>
                <a:lnTo>
                  <a:pt x="21599" y="7878"/>
                </a:lnTo>
                <a:lnTo>
                  <a:pt x="20574" y="9340"/>
                </a:lnTo>
                <a:lnTo>
                  <a:pt x="19434" y="11010"/>
                </a:lnTo>
                <a:lnTo>
                  <a:pt x="18693" y="13174"/>
                </a:lnTo>
                <a:lnTo>
                  <a:pt x="19833" y="11238"/>
                </a:lnTo>
                <a:lnTo>
                  <a:pt x="20973" y="9510"/>
                </a:lnTo>
                <a:lnTo>
                  <a:pt x="21941" y="7935"/>
                </a:lnTo>
                <a:lnTo>
                  <a:pt x="22511" y="8106"/>
                </a:lnTo>
                <a:lnTo>
                  <a:pt x="23081" y="8201"/>
                </a:lnTo>
                <a:lnTo>
                  <a:pt x="23651" y="8258"/>
                </a:lnTo>
                <a:lnTo>
                  <a:pt x="22969" y="9890"/>
                </a:lnTo>
                <a:lnTo>
                  <a:pt x="22284" y="11656"/>
                </a:lnTo>
                <a:lnTo>
                  <a:pt x="21998" y="13763"/>
                </a:lnTo>
                <a:lnTo>
                  <a:pt x="22739" y="11770"/>
                </a:lnTo>
                <a:lnTo>
                  <a:pt x="23424" y="9928"/>
                </a:lnTo>
                <a:lnTo>
                  <a:pt x="24050" y="8315"/>
                </a:lnTo>
                <a:lnTo>
                  <a:pt x="23766" y="7992"/>
                </a:lnTo>
                <a:lnTo>
                  <a:pt x="23196" y="7935"/>
                </a:lnTo>
                <a:lnTo>
                  <a:pt x="22683" y="7821"/>
                </a:lnTo>
                <a:lnTo>
                  <a:pt x="22113" y="7726"/>
                </a:lnTo>
                <a:lnTo>
                  <a:pt x="24620" y="4043"/>
                </a:lnTo>
                <a:lnTo>
                  <a:pt x="26501" y="1670"/>
                </a:lnTo>
                <a:lnTo>
                  <a:pt x="26616" y="1252"/>
                </a:lnTo>
                <a:lnTo>
                  <a:pt x="24507" y="3682"/>
                </a:lnTo>
                <a:lnTo>
                  <a:pt x="21770" y="7612"/>
                </a:lnTo>
                <a:lnTo>
                  <a:pt x="21200" y="7498"/>
                </a:lnTo>
                <a:lnTo>
                  <a:pt x="20630" y="7346"/>
                </a:lnTo>
                <a:lnTo>
                  <a:pt x="20060" y="7137"/>
                </a:lnTo>
                <a:lnTo>
                  <a:pt x="23766" y="3398"/>
                </a:lnTo>
                <a:lnTo>
                  <a:pt x="26501" y="1252"/>
                </a:lnTo>
                <a:lnTo>
                  <a:pt x="27071" y="645"/>
                </a:lnTo>
                <a:lnTo>
                  <a:pt x="26102" y="1309"/>
                </a:lnTo>
                <a:lnTo>
                  <a:pt x="23309" y="3398"/>
                </a:lnTo>
                <a:lnTo>
                  <a:pt x="19718" y="7024"/>
                </a:lnTo>
                <a:lnTo>
                  <a:pt x="19206" y="6853"/>
                </a:lnTo>
                <a:lnTo>
                  <a:pt x="18749" y="6644"/>
                </a:lnTo>
                <a:lnTo>
                  <a:pt x="18294" y="6435"/>
                </a:lnTo>
                <a:lnTo>
                  <a:pt x="18008" y="6264"/>
                </a:lnTo>
                <a:lnTo>
                  <a:pt x="17553" y="6055"/>
                </a:lnTo>
                <a:lnTo>
                  <a:pt x="16812" y="5562"/>
                </a:lnTo>
                <a:lnTo>
                  <a:pt x="21941" y="2600"/>
                </a:lnTo>
                <a:lnTo>
                  <a:pt x="25818" y="1082"/>
                </a:lnTo>
                <a:lnTo>
                  <a:pt x="27071" y="607"/>
                </a:lnTo>
                <a:lnTo>
                  <a:pt x="27298" y="607"/>
                </a:lnTo>
                <a:lnTo>
                  <a:pt x="27186" y="379"/>
                </a:lnTo>
                <a:lnTo>
                  <a:pt x="25987" y="284"/>
                </a:lnTo>
                <a:lnTo>
                  <a:pt x="21144" y="0"/>
                </a:lnTo>
                <a:lnTo>
                  <a:pt x="14588" y="930"/>
                </a:lnTo>
                <a:lnTo>
                  <a:pt x="14588" y="607"/>
                </a:lnTo>
                <a:lnTo>
                  <a:pt x="14476" y="930"/>
                </a:lnTo>
                <a:lnTo>
                  <a:pt x="12140" y="1252"/>
                </a:lnTo>
                <a:lnTo>
                  <a:pt x="9517" y="1727"/>
                </a:lnTo>
                <a:lnTo>
                  <a:pt x="6724" y="2429"/>
                </a:lnTo>
                <a:lnTo>
                  <a:pt x="6210" y="2543"/>
                </a:lnTo>
                <a:lnTo>
                  <a:pt x="5413" y="2923"/>
                </a:lnTo>
                <a:lnTo>
                  <a:pt x="5014" y="3132"/>
                </a:lnTo>
                <a:lnTo>
                  <a:pt x="5528" y="2980"/>
                </a:lnTo>
                <a:lnTo>
                  <a:pt x="6098" y="2809"/>
                </a:lnTo>
                <a:lnTo>
                  <a:pt x="6609" y="2657"/>
                </a:lnTo>
                <a:lnTo>
                  <a:pt x="6382" y="3512"/>
                </a:lnTo>
                <a:lnTo>
                  <a:pt x="6440" y="4005"/>
                </a:lnTo>
                <a:lnTo>
                  <a:pt x="6440" y="3455"/>
                </a:lnTo>
                <a:close/>
              </a:path>
            </a:pathLst>
          </a:custGeom>
          <a:solidFill>
            <a:srgbClr val="96B8DC"/>
          </a:solidFill>
        </p:spPr>
        <p:txBody>
          <a:bodyPr wrap="square" lIns="0" tIns="0" rIns="0" bIns="0" rtlCol="0">
            <a:noAutofit/>
          </a:bodyPr>
          <a:lstStyle/>
          <a:p>
            <a:endParaRPr/>
          </a:p>
        </p:txBody>
      </p:sp>
      <p:sp>
        <p:nvSpPr>
          <p:cNvPr id="962" name="object 962"/>
          <p:cNvSpPr/>
          <p:nvPr/>
        </p:nvSpPr>
        <p:spPr>
          <a:xfrm>
            <a:off x="429004" y="692397"/>
            <a:ext cx="10317" cy="3720"/>
          </a:xfrm>
          <a:custGeom>
            <a:avLst/>
            <a:gdLst/>
            <a:ahLst/>
            <a:cxnLst/>
            <a:rect l="l" t="t" r="r" b="b"/>
            <a:pathLst>
              <a:path w="10317" h="3720">
                <a:moveTo>
                  <a:pt x="5985" y="1025"/>
                </a:moveTo>
                <a:lnTo>
                  <a:pt x="0" y="3568"/>
                </a:lnTo>
                <a:lnTo>
                  <a:pt x="229" y="3720"/>
                </a:lnTo>
                <a:lnTo>
                  <a:pt x="6041" y="1233"/>
                </a:lnTo>
                <a:lnTo>
                  <a:pt x="10317" y="0"/>
                </a:lnTo>
                <a:lnTo>
                  <a:pt x="5985" y="1025"/>
                </a:lnTo>
                <a:close/>
              </a:path>
            </a:pathLst>
          </a:custGeom>
          <a:solidFill>
            <a:srgbClr val="8BB1D9"/>
          </a:solidFill>
        </p:spPr>
        <p:txBody>
          <a:bodyPr wrap="square" lIns="0" tIns="0" rIns="0" bIns="0" rtlCol="0">
            <a:noAutofit/>
          </a:bodyPr>
          <a:lstStyle/>
          <a:p>
            <a:endParaRPr/>
          </a:p>
        </p:txBody>
      </p:sp>
      <p:sp>
        <p:nvSpPr>
          <p:cNvPr id="963" name="object 963"/>
          <p:cNvSpPr/>
          <p:nvPr/>
        </p:nvSpPr>
        <p:spPr>
          <a:xfrm>
            <a:off x="431683" y="692245"/>
            <a:ext cx="9290" cy="5828"/>
          </a:xfrm>
          <a:custGeom>
            <a:avLst/>
            <a:gdLst/>
            <a:ahLst/>
            <a:cxnLst/>
            <a:rect l="l" t="t" r="r" b="b"/>
            <a:pathLst>
              <a:path w="9290" h="5828">
                <a:moveTo>
                  <a:pt x="0" y="5657"/>
                </a:moveTo>
                <a:lnTo>
                  <a:pt x="285" y="5828"/>
                </a:lnTo>
                <a:lnTo>
                  <a:pt x="4730" y="2524"/>
                </a:lnTo>
                <a:lnTo>
                  <a:pt x="7979" y="645"/>
                </a:lnTo>
                <a:lnTo>
                  <a:pt x="9062" y="37"/>
                </a:lnTo>
                <a:lnTo>
                  <a:pt x="8492" y="645"/>
                </a:lnTo>
                <a:lnTo>
                  <a:pt x="9290" y="0"/>
                </a:lnTo>
                <a:lnTo>
                  <a:pt x="9062" y="0"/>
                </a:lnTo>
                <a:lnTo>
                  <a:pt x="7866" y="531"/>
                </a:lnTo>
                <a:lnTo>
                  <a:pt x="4503" y="2372"/>
                </a:lnTo>
                <a:lnTo>
                  <a:pt x="0" y="5657"/>
                </a:lnTo>
                <a:close/>
              </a:path>
            </a:pathLst>
          </a:custGeom>
          <a:solidFill>
            <a:srgbClr val="8BB1D9"/>
          </a:solidFill>
        </p:spPr>
        <p:txBody>
          <a:bodyPr wrap="square" lIns="0" tIns="0" rIns="0" bIns="0" rtlCol="0">
            <a:noAutofit/>
          </a:bodyPr>
          <a:lstStyle/>
          <a:p>
            <a:endParaRPr/>
          </a:p>
        </p:txBody>
      </p:sp>
      <p:sp>
        <p:nvSpPr>
          <p:cNvPr id="964" name="object 964"/>
          <p:cNvSpPr/>
          <p:nvPr/>
        </p:nvSpPr>
        <p:spPr>
          <a:xfrm>
            <a:off x="419601" y="702762"/>
            <a:ext cx="6440" cy="6587"/>
          </a:xfrm>
          <a:custGeom>
            <a:avLst/>
            <a:gdLst/>
            <a:ahLst/>
            <a:cxnLst/>
            <a:rect l="l" t="t" r="r" b="b"/>
            <a:pathLst>
              <a:path w="6440" h="6587">
                <a:moveTo>
                  <a:pt x="6440" y="208"/>
                </a:moveTo>
                <a:lnTo>
                  <a:pt x="6041" y="0"/>
                </a:lnTo>
                <a:lnTo>
                  <a:pt x="3989" y="1841"/>
                </a:lnTo>
                <a:lnTo>
                  <a:pt x="1766" y="3986"/>
                </a:lnTo>
                <a:lnTo>
                  <a:pt x="0" y="6587"/>
                </a:lnTo>
                <a:lnTo>
                  <a:pt x="2223" y="4214"/>
                </a:lnTo>
                <a:lnTo>
                  <a:pt x="4388" y="2050"/>
                </a:lnTo>
                <a:lnTo>
                  <a:pt x="6440" y="208"/>
                </a:lnTo>
                <a:close/>
              </a:path>
            </a:pathLst>
          </a:custGeom>
          <a:solidFill>
            <a:srgbClr val="8BB1D9"/>
          </a:solidFill>
        </p:spPr>
        <p:txBody>
          <a:bodyPr wrap="square" lIns="0" tIns="0" rIns="0" bIns="0" rtlCol="0">
            <a:noAutofit/>
          </a:bodyPr>
          <a:lstStyle/>
          <a:p>
            <a:endParaRPr/>
          </a:p>
        </p:txBody>
      </p:sp>
      <p:sp>
        <p:nvSpPr>
          <p:cNvPr id="965" name="object 965"/>
          <p:cNvSpPr/>
          <p:nvPr/>
        </p:nvSpPr>
        <p:spPr>
          <a:xfrm>
            <a:off x="428435" y="692074"/>
            <a:ext cx="12311" cy="2961"/>
          </a:xfrm>
          <a:custGeom>
            <a:avLst/>
            <a:gdLst/>
            <a:ahLst/>
            <a:cxnLst/>
            <a:rect l="l" t="t" r="r" b="b"/>
            <a:pathLst>
              <a:path w="12311" h="2961">
                <a:moveTo>
                  <a:pt x="0" y="2961"/>
                </a:moveTo>
                <a:lnTo>
                  <a:pt x="6384" y="911"/>
                </a:lnTo>
                <a:lnTo>
                  <a:pt x="10887" y="208"/>
                </a:lnTo>
                <a:lnTo>
                  <a:pt x="12254" y="56"/>
                </a:lnTo>
                <a:lnTo>
                  <a:pt x="11000" y="113"/>
                </a:lnTo>
                <a:lnTo>
                  <a:pt x="6384" y="759"/>
                </a:lnTo>
                <a:lnTo>
                  <a:pt x="0" y="2961"/>
                </a:lnTo>
                <a:close/>
              </a:path>
            </a:pathLst>
          </a:custGeom>
          <a:solidFill>
            <a:srgbClr val="8BB1D9"/>
          </a:solidFill>
        </p:spPr>
        <p:txBody>
          <a:bodyPr wrap="square" lIns="0" tIns="0" rIns="0" bIns="0" rtlCol="0">
            <a:noAutofit/>
          </a:bodyPr>
          <a:lstStyle/>
          <a:p>
            <a:endParaRPr/>
          </a:p>
        </p:txBody>
      </p:sp>
      <p:sp>
        <p:nvSpPr>
          <p:cNvPr id="966" name="object 966"/>
          <p:cNvSpPr/>
          <p:nvPr/>
        </p:nvSpPr>
        <p:spPr>
          <a:xfrm>
            <a:off x="424217" y="720838"/>
            <a:ext cx="5755" cy="1672"/>
          </a:xfrm>
          <a:custGeom>
            <a:avLst/>
            <a:gdLst/>
            <a:ahLst/>
            <a:cxnLst/>
            <a:rect l="l" t="t" r="r" b="b"/>
            <a:pathLst>
              <a:path w="5755" h="1672">
                <a:moveTo>
                  <a:pt x="0" y="0"/>
                </a:moveTo>
                <a:lnTo>
                  <a:pt x="1709" y="971"/>
                </a:lnTo>
                <a:lnTo>
                  <a:pt x="3647" y="1349"/>
                </a:lnTo>
                <a:lnTo>
                  <a:pt x="5643" y="1672"/>
                </a:lnTo>
                <a:lnTo>
                  <a:pt x="5755" y="1186"/>
                </a:lnTo>
                <a:lnTo>
                  <a:pt x="3762" y="863"/>
                </a:lnTo>
                <a:lnTo>
                  <a:pt x="1881" y="485"/>
                </a:lnTo>
                <a:lnTo>
                  <a:pt x="0" y="0"/>
                </a:lnTo>
                <a:close/>
              </a:path>
            </a:pathLst>
          </a:custGeom>
          <a:solidFill>
            <a:srgbClr val="8BB1D9"/>
          </a:solidFill>
        </p:spPr>
        <p:txBody>
          <a:bodyPr wrap="square" lIns="0" tIns="0" rIns="0" bIns="0" rtlCol="0">
            <a:noAutofit/>
          </a:bodyPr>
          <a:lstStyle/>
          <a:p>
            <a:endParaRPr/>
          </a:p>
        </p:txBody>
      </p:sp>
      <p:sp>
        <p:nvSpPr>
          <p:cNvPr id="967" name="object 967"/>
          <p:cNvSpPr/>
          <p:nvPr/>
        </p:nvSpPr>
        <p:spPr>
          <a:xfrm>
            <a:off x="433679" y="690137"/>
            <a:ext cx="15444" cy="9757"/>
          </a:xfrm>
          <a:custGeom>
            <a:avLst/>
            <a:gdLst/>
            <a:ahLst/>
            <a:cxnLst/>
            <a:rect l="l" t="t" r="r" b="b"/>
            <a:pathLst>
              <a:path w="15444" h="9757">
                <a:moveTo>
                  <a:pt x="2734" y="208"/>
                </a:moveTo>
                <a:lnTo>
                  <a:pt x="2164" y="265"/>
                </a:lnTo>
                <a:lnTo>
                  <a:pt x="4674" y="854"/>
                </a:lnTo>
                <a:lnTo>
                  <a:pt x="6440" y="1499"/>
                </a:lnTo>
                <a:lnTo>
                  <a:pt x="7181" y="1784"/>
                </a:lnTo>
                <a:lnTo>
                  <a:pt x="6325" y="1499"/>
                </a:lnTo>
                <a:lnTo>
                  <a:pt x="3989" y="854"/>
                </a:lnTo>
                <a:lnTo>
                  <a:pt x="741" y="417"/>
                </a:lnTo>
                <a:lnTo>
                  <a:pt x="227" y="474"/>
                </a:lnTo>
                <a:lnTo>
                  <a:pt x="0" y="531"/>
                </a:lnTo>
                <a:lnTo>
                  <a:pt x="4104" y="968"/>
                </a:lnTo>
                <a:lnTo>
                  <a:pt x="6860" y="1757"/>
                </a:lnTo>
                <a:lnTo>
                  <a:pt x="7409" y="1879"/>
                </a:lnTo>
                <a:lnTo>
                  <a:pt x="7294" y="2107"/>
                </a:lnTo>
                <a:lnTo>
                  <a:pt x="6611" y="2752"/>
                </a:lnTo>
                <a:lnTo>
                  <a:pt x="4615" y="5543"/>
                </a:lnTo>
                <a:lnTo>
                  <a:pt x="6496" y="3170"/>
                </a:lnTo>
                <a:lnTo>
                  <a:pt x="7181" y="2259"/>
                </a:lnTo>
                <a:lnTo>
                  <a:pt x="7409" y="2050"/>
                </a:lnTo>
                <a:lnTo>
                  <a:pt x="7238" y="2638"/>
                </a:lnTo>
                <a:lnTo>
                  <a:pt x="6724" y="5391"/>
                </a:lnTo>
                <a:lnTo>
                  <a:pt x="6496" y="9757"/>
                </a:lnTo>
                <a:lnTo>
                  <a:pt x="7066" y="5543"/>
                </a:lnTo>
                <a:lnTo>
                  <a:pt x="7409" y="2847"/>
                </a:lnTo>
                <a:lnTo>
                  <a:pt x="7465" y="2107"/>
                </a:lnTo>
                <a:lnTo>
                  <a:pt x="7524" y="2904"/>
                </a:lnTo>
                <a:lnTo>
                  <a:pt x="7808" y="5600"/>
                </a:lnTo>
                <a:lnTo>
                  <a:pt x="8094" y="5505"/>
                </a:lnTo>
                <a:lnTo>
                  <a:pt x="7693" y="2752"/>
                </a:lnTo>
                <a:lnTo>
                  <a:pt x="7524" y="2050"/>
                </a:lnTo>
                <a:lnTo>
                  <a:pt x="7808" y="2752"/>
                </a:lnTo>
                <a:lnTo>
                  <a:pt x="7580" y="1879"/>
                </a:lnTo>
                <a:lnTo>
                  <a:pt x="8251" y="1741"/>
                </a:lnTo>
                <a:lnTo>
                  <a:pt x="11112" y="968"/>
                </a:lnTo>
                <a:lnTo>
                  <a:pt x="15444" y="588"/>
                </a:lnTo>
                <a:lnTo>
                  <a:pt x="14933" y="474"/>
                </a:lnTo>
                <a:lnTo>
                  <a:pt x="14647" y="474"/>
                </a:lnTo>
                <a:lnTo>
                  <a:pt x="11570" y="797"/>
                </a:lnTo>
                <a:lnTo>
                  <a:pt x="9233" y="1347"/>
                </a:lnTo>
                <a:lnTo>
                  <a:pt x="8150" y="1670"/>
                </a:lnTo>
                <a:lnTo>
                  <a:pt x="9062" y="1347"/>
                </a:lnTo>
                <a:lnTo>
                  <a:pt x="10828" y="797"/>
                </a:lnTo>
                <a:lnTo>
                  <a:pt x="13108" y="265"/>
                </a:lnTo>
                <a:lnTo>
                  <a:pt x="12538" y="208"/>
                </a:lnTo>
                <a:lnTo>
                  <a:pt x="10430" y="740"/>
                </a:lnTo>
                <a:lnTo>
                  <a:pt x="8833" y="1347"/>
                </a:lnTo>
                <a:lnTo>
                  <a:pt x="8035" y="1613"/>
                </a:lnTo>
                <a:lnTo>
                  <a:pt x="8663" y="1290"/>
                </a:lnTo>
                <a:lnTo>
                  <a:pt x="9803" y="740"/>
                </a:lnTo>
                <a:lnTo>
                  <a:pt x="11284" y="94"/>
                </a:lnTo>
                <a:lnTo>
                  <a:pt x="10885" y="94"/>
                </a:lnTo>
                <a:lnTo>
                  <a:pt x="9346" y="740"/>
                </a:lnTo>
                <a:lnTo>
                  <a:pt x="8263" y="1404"/>
                </a:lnTo>
                <a:lnTo>
                  <a:pt x="7751" y="1727"/>
                </a:lnTo>
                <a:lnTo>
                  <a:pt x="8094" y="1404"/>
                </a:lnTo>
                <a:lnTo>
                  <a:pt x="8776" y="740"/>
                </a:lnTo>
                <a:lnTo>
                  <a:pt x="9689" y="56"/>
                </a:lnTo>
                <a:lnTo>
                  <a:pt x="9403" y="56"/>
                </a:lnTo>
                <a:lnTo>
                  <a:pt x="8434" y="854"/>
                </a:lnTo>
                <a:lnTo>
                  <a:pt x="7808" y="1556"/>
                </a:lnTo>
                <a:lnTo>
                  <a:pt x="8094" y="854"/>
                </a:lnTo>
                <a:lnTo>
                  <a:pt x="8663" y="0"/>
                </a:lnTo>
                <a:lnTo>
                  <a:pt x="8434" y="0"/>
                </a:lnTo>
                <a:lnTo>
                  <a:pt x="7979" y="702"/>
                </a:lnTo>
                <a:lnTo>
                  <a:pt x="7751" y="1290"/>
                </a:lnTo>
                <a:lnTo>
                  <a:pt x="7808" y="702"/>
                </a:lnTo>
                <a:lnTo>
                  <a:pt x="7979" y="0"/>
                </a:lnTo>
                <a:lnTo>
                  <a:pt x="7751" y="0"/>
                </a:lnTo>
                <a:lnTo>
                  <a:pt x="7580" y="797"/>
                </a:lnTo>
                <a:lnTo>
                  <a:pt x="7524" y="1442"/>
                </a:lnTo>
                <a:lnTo>
                  <a:pt x="7409" y="797"/>
                </a:lnTo>
                <a:lnTo>
                  <a:pt x="7238" y="0"/>
                </a:lnTo>
                <a:lnTo>
                  <a:pt x="7066" y="0"/>
                </a:lnTo>
                <a:lnTo>
                  <a:pt x="7238" y="740"/>
                </a:lnTo>
                <a:lnTo>
                  <a:pt x="7294" y="1290"/>
                </a:lnTo>
                <a:lnTo>
                  <a:pt x="7010" y="702"/>
                </a:lnTo>
                <a:lnTo>
                  <a:pt x="6611" y="0"/>
                </a:lnTo>
                <a:lnTo>
                  <a:pt x="6325" y="0"/>
                </a:lnTo>
                <a:lnTo>
                  <a:pt x="6895" y="854"/>
                </a:lnTo>
                <a:lnTo>
                  <a:pt x="7238" y="1499"/>
                </a:lnTo>
                <a:lnTo>
                  <a:pt x="6553" y="797"/>
                </a:lnTo>
                <a:lnTo>
                  <a:pt x="5584" y="56"/>
                </a:lnTo>
                <a:lnTo>
                  <a:pt x="5244" y="56"/>
                </a:lnTo>
                <a:lnTo>
                  <a:pt x="6154" y="702"/>
                </a:lnTo>
                <a:lnTo>
                  <a:pt x="6782" y="1290"/>
                </a:lnTo>
                <a:lnTo>
                  <a:pt x="7123" y="1613"/>
                </a:lnTo>
                <a:lnTo>
                  <a:pt x="6668" y="1290"/>
                </a:lnTo>
                <a:lnTo>
                  <a:pt x="5699" y="702"/>
                </a:lnTo>
                <a:lnTo>
                  <a:pt x="4444" y="94"/>
                </a:lnTo>
                <a:lnTo>
                  <a:pt x="4046" y="94"/>
                </a:lnTo>
                <a:lnTo>
                  <a:pt x="5413" y="740"/>
                </a:lnTo>
                <a:lnTo>
                  <a:pt x="6440" y="1290"/>
                </a:lnTo>
                <a:lnTo>
                  <a:pt x="7010" y="1613"/>
                </a:lnTo>
                <a:lnTo>
                  <a:pt x="6269" y="1290"/>
                </a:lnTo>
                <a:lnTo>
                  <a:pt x="4787" y="740"/>
                </a:lnTo>
                <a:lnTo>
                  <a:pt x="2734" y="208"/>
                </a:lnTo>
                <a:close/>
              </a:path>
            </a:pathLst>
          </a:custGeom>
          <a:solidFill>
            <a:srgbClr val="8BB1D9"/>
          </a:solidFill>
        </p:spPr>
        <p:txBody>
          <a:bodyPr wrap="square" lIns="0" tIns="0" rIns="0" bIns="0" rtlCol="0">
            <a:noAutofit/>
          </a:bodyPr>
          <a:lstStyle/>
          <a:p>
            <a:endParaRPr/>
          </a:p>
        </p:txBody>
      </p:sp>
      <p:sp>
        <p:nvSpPr>
          <p:cNvPr id="968" name="object 968"/>
          <p:cNvSpPr/>
          <p:nvPr/>
        </p:nvSpPr>
        <p:spPr>
          <a:xfrm>
            <a:off x="406150" y="692017"/>
            <a:ext cx="34595" cy="24882"/>
          </a:xfrm>
          <a:custGeom>
            <a:avLst/>
            <a:gdLst/>
            <a:ahLst/>
            <a:cxnLst/>
            <a:rect l="l" t="t" r="r" b="b"/>
            <a:pathLst>
              <a:path w="34595" h="24882">
                <a:moveTo>
                  <a:pt x="21885" y="1613"/>
                </a:moveTo>
                <a:lnTo>
                  <a:pt x="19492" y="2429"/>
                </a:lnTo>
                <a:lnTo>
                  <a:pt x="21885" y="1898"/>
                </a:lnTo>
                <a:lnTo>
                  <a:pt x="21943" y="2429"/>
                </a:lnTo>
                <a:lnTo>
                  <a:pt x="22113" y="2866"/>
                </a:lnTo>
                <a:lnTo>
                  <a:pt x="21430" y="3075"/>
                </a:lnTo>
                <a:lnTo>
                  <a:pt x="20745" y="3303"/>
                </a:lnTo>
                <a:lnTo>
                  <a:pt x="20004" y="3512"/>
                </a:lnTo>
                <a:lnTo>
                  <a:pt x="18294" y="4100"/>
                </a:lnTo>
                <a:lnTo>
                  <a:pt x="16472" y="4802"/>
                </a:lnTo>
                <a:lnTo>
                  <a:pt x="14534" y="5619"/>
                </a:lnTo>
                <a:lnTo>
                  <a:pt x="14363" y="5676"/>
                </a:lnTo>
                <a:lnTo>
                  <a:pt x="11684" y="6796"/>
                </a:lnTo>
                <a:lnTo>
                  <a:pt x="8835" y="8201"/>
                </a:lnTo>
                <a:lnTo>
                  <a:pt x="5985" y="9871"/>
                </a:lnTo>
                <a:lnTo>
                  <a:pt x="5927" y="10858"/>
                </a:lnTo>
                <a:lnTo>
                  <a:pt x="6213" y="11504"/>
                </a:lnTo>
                <a:lnTo>
                  <a:pt x="6611" y="12092"/>
                </a:lnTo>
                <a:lnTo>
                  <a:pt x="7010" y="12681"/>
                </a:lnTo>
                <a:lnTo>
                  <a:pt x="4559" y="14465"/>
                </a:lnTo>
                <a:lnTo>
                  <a:pt x="2108" y="16459"/>
                </a:lnTo>
                <a:lnTo>
                  <a:pt x="0" y="19002"/>
                </a:lnTo>
                <a:lnTo>
                  <a:pt x="2336" y="16724"/>
                </a:lnTo>
                <a:lnTo>
                  <a:pt x="4787" y="14731"/>
                </a:lnTo>
                <a:lnTo>
                  <a:pt x="7238" y="12947"/>
                </a:lnTo>
                <a:lnTo>
                  <a:pt x="7808" y="13763"/>
                </a:lnTo>
                <a:lnTo>
                  <a:pt x="8549" y="14465"/>
                </a:lnTo>
                <a:lnTo>
                  <a:pt x="9346" y="15168"/>
                </a:lnTo>
                <a:lnTo>
                  <a:pt x="9689" y="15376"/>
                </a:lnTo>
                <a:lnTo>
                  <a:pt x="10544" y="16079"/>
                </a:lnTo>
                <a:lnTo>
                  <a:pt x="11455" y="16724"/>
                </a:lnTo>
                <a:lnTo>
                  <a:pt x="12424" y="17275"/>
                </a:lnTo>
                <a:lnTo>
                  <a:pt x="12766" y="17427"/>
                </a:lnTo>
                <a:lnTo>
                  <a:pt x="10772" y="19648"/>
                </a:lnTo>
                <a:lnTo>
                  <a:pt x="8835" y="22021"/>
                </a:lnTo>
                <a:lnTo>
                  <a:pt x="7409" y="24882"/>
                </a:lnTo>
                <a:lnTo>
                  <a:pt x="9290" y="22290"/>
                </a:lnTo>
                <a:lnTo>
                  <a:pt x="11227" y="19857"/>
                </a:lnTo>
                <a:lnTo>
                  <a:pt x="13165" y="17655"/>
                </a:lnTo>
                <a:lnTo>
                  <a:pt x="15217" y="14731"/>
                </a:lnTo>
                <a:lnTo>
                  <a:pt x="13052" y="17104"/>
                </a:lnTo>
                <a:lnTo>
                  <a:pt x="12653" y="16895"/>
                </a:lnTo>
                <a:lnTo>
                  <a:pt x="11741" y="16402"/>
                </a:lnTo>
                <a:lnTo>
                  <a:pt x="10828" y="15756"/>
                </a:lnTo>
                <a:lnTo>
                  <a:pt x="9975" y="15111"/>
                </a:lnTo>
                <a:lnTo>
                  <a:pt x="12482" y="12947"/>
                </a:lnTo>
                <a:lnTo>
                  <a:pt x="14989" y="11010"/>
                </a:lnTo>
                <a:lnTo>
                  <a:pt x="17384" y="9397"/>
                </a:lnTo>
                <a:lnTo>
                  <a:pt x="17098" y="9169"/>
                </a:lnTo>
                <a:lnTo>
                  <a:pt x="14703" y="10801"/>
                </a:lnTo>
                <a:lnTo>
                  <a:pt x="12196" y="12681"/>
                </a:lnTo>
                <a:lnTo>
                  <a:pt x="9632" y="14845"/>
                </a:lnTo>
                <a:lnTo>
                  <a:pt x="8835" y="14199"/>
                </a:lnTo>
                <a:lnTo>
                  <a:pt x="8150" y="13497"/>
                </a:lnTo>
                <a:lnTo>
                  <a:pt x="7524" y="12738"/>
                </a:lnTo>
                <a:lnTo>
                  <a:pt x="10087" y="10536"/>
                </a:lnTo>
                <a:lnTo>
                  <a:pt x="7352" y="12472"/>
                </a:lnTo>
                <a:lnTo>
                  <a:pt x="6954" y="11921"/>
                </a:lnTo>
                <a:lnTo>
                  <a:pt x="6555" y="11333"/>
                </a:lnTo>
                <a:lnTo>
                  <a:pt x="6325" y="10744"/>
                </a:lnTo>
                <a:lnTo>
                  <a:pt x="6154" y="10365"/>
                </a:lnTo>
                <a:lnTo>
                  <a:pt x="6098" y="10194"/>
                </a:lnTo>
                <a:lnTo>
                  <a:pt x="8947" y="8466"/>
                </a:lnTo>
                <a:lnTo>
                  <a:pt x="11797" y="7080"/>
                </a:lnTo>
                <a:lnTo>
                  <a:pt x="14476" y="5941"/>
                </a:lnTo>
                <a:lnTo>
                  <a:pt x="14647" y="6378"/>
                </a:lnTo>
                <a:lnTo>
                  <a:pt x="14989" y="6910"/>
                </a:lnTo>
                <a:lnTo>
                  <a:pt x="15160" y="6853"/>
                </a:lnTo>
                <a:lnTo>
                  <a:pt x="14818" y="6321"/>
                </a:lnTo>
                <a:lnTo>
                  <a:pt x="14591" y="5828"/>
                </a:lnTo>
                <a:lnTo>
                  <a:pt x="16528" y="5030"/>
                </a:lnTo>
                <a:lnTo>
                  <a:pt x="18409" y="4328"/>
                </a:lnTo>
                <a:lnTo>
                  <a:pt x="20119" y="3720"/>
                </a:lnTo>
                <a:lnTo>
                  <a:pt x="20804" y="3455"/>
                </a:lnTo>
                <a:lnTo>
                  <a:pt x="21486" y="3246"/>
                </a:lnTo>
                <a:lnTo>
                  <a:pt x="22171" y="3018"/>
                </a:lnTo>
                <a:lnTo>
                  <a:pt x="22455" y="3663"/>
                </a:lnTo>
                <a:lnTo>
                  <a:pt x="22227" y="2809"/>
                </a:lnTo>
                <a:lnTo>
                  <a:pt x="22056" y="2429"/>
                </a:lnTo>
                <a:lnTo>
                  <a:pt x="21943" y="1898"/>
                </a:lnTo>
                <a:lnTo>
                  <a:pt x="22626" y="1727"/>
                </a:lnTo>
                <a:lnTo>
                  <a:pt x="23311" y="1575"/>
                </a:lnTo>
                <a:lnTo>
                  <a:pt x="23994" y="1404"/>
                </a:lnTo>
                <a:lnTo>
                  <a:pt x="29522" y="322"/>
                </a:lnTo>
                <a:lnTo>
                  <a:pt x="33399" y="113"/>
                </a:lnTo>
                <a:lnTo>
                  <a:pt x="34595" y="56"/>
                </a:lnTo>
                <a:lnTo>
                  <a:pt x="33969" y="0"/>
                </a:lnTo>
                <a:lnTo>
                  <a:pt x="32259" y="56"/>
                </a:lnTo>
                <a:lnTo>
                  <a:pt x="28724" y="322"/>
                </a:lnTo>
                <a:lnTo>
                  <a:pt x="23937" y="1252"/>
                </a:lnTo>
                <a:lnTo>
                  <a:pt x="23252" y="1347"/>
                </a:lnTo>
                <a:lnTo>
                  <a:pt x="22570" y="1461"/>
                </a:lnTo>
                <a:lnTo>
                  <a:pt x="21885" y="1613"/>
                </a:lnTo>
                <a:close/>
              </a:path>
            </a:pathLst>
          </a:custGeom>
          <a:solidFill>
            <a:srgbClr val="8BB1D9"/>
          </a:solidFill>
        </p:spPr>
        <p:txBody>
          <a:bodyPr wrap="square" lIns="0" tIns="0" rIns="0" bIns="0" rtlCol="0">
            <a:noAutofit/>
          </a:bodyPr>
          <a:lstStyle/>
          <a:p>
            <a:endParaRPr/>
          </a:p>
        </p:txBody>
      </p:sp>
      <p:sp>
        <p:nvSpPr>
          <p:cNvPr id="969" name="object 969"/>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8BB1D9"/>
          </a:solidFill>
        </p:spPr>
        <p:txBody>
          <a:bodyPr wrap="square" lIns="0" tIns="0" rIns="0" bIns="0" rtlCol="0">
            <a:noAutofit/>
          </a:bodyPr>
          <a:lstStyle/>
          <a:p>
            <a:endParaRPr/>
          </a:p>
        </p:txBody>
      </p:sp>
      <p:sp>
        <p:nvSpPr>
          <p:cNvPr id="970" name="object 970"/>
          <p:cNvSpPr/>
          <p:nvPr/>
        </p:nvSpPr>
        <p:spPr>
          <a:xfrm>
            <a:off x="446616" y="705135"/>
            <a:ext cx="1995" cy="645"/>
          </a:xfrm>
          <a:custGeom>
            <a:avLst/>
            <a:gdLst/>
            <a:ahLst/>
            <a:cxnLst/>
            <a:rect l="l" t="t" r="r" b="b"/>
            <a:pathLst>
              <a:path w="1995" h="645">
                <a:moveTo>
                  <a:pt x="1025" y="493"/>
                </a:moveTo>
                <a:lnTo>
                  <a:pt x="1995" y="322"/>
                </a:lnTo>
                <a:lnTo>
                  <a:pt x="1881" y="0"/>
                </a:lnTo>
                <a:lnTo>
                  <a:pt x="855" y="170"/>
                </a:lnTo>
                <a:lnTo>
                  <a:pt x="0" y="645"/>
                </a:lnTo>
                <a:lnTo>
                  <a:pt x="1025" y="493"/>
                </a:lnTo>
                <a:close/>
              </a:path>
            </a:pathLst>
          </a:custGeom>
          <a:solidFill>
            <a:srgbClr val="8BB1D9"/>
          </a:solidFill>
        </p:spPr>
        <p:txBody>
          <a:bodyPr wrap="square" lIns="0" tIns="0" rIns="0" bIns="0" rtlCol="0">
            <a:noAutofit/>
          </a:bodyPr>
          <a:lstStyle/>
          <a:p>
            <a:endParaRPr/>
          </a:p>
        </p:txBody>
      </p:sp>
      <p:sp>
        <p:nvSpPr>
          <p:cNvPr id="971" name="object 971"/>
          <p:cNvSpPr/>
          <p:nvPr/>
        </p:nvSpPr>
        <p:spPr>
          <a:xfrm>
            <a:off x="442284" y="699743"/>
            <a:ext cx="1881" cy="417"/>
          </a:xfrm>
          <a:custGeom>
            <a:avLst/>
            <a:gdLst/>
            <a:ahLst/>
            <a:cxnLst/>
            <a:rect l="l" t="t" r="r" b="b"/>
            <a:pathLst>
              <a:path w="1881" h="417">
                <a:moveTo>
                  <a:pt x="1881" y="265"/>
                </a:moveTo>
                <a:lnTo>
                  <a:pt x="1824" y="0"/>
                </a:lnTo>
                <a:lnTo>
                  <a:pt x="1198" y="56"/>
                </a:lnTo>
                <a:lnTo>
                  <a:pt x="628" y="94"/>
                </a:lnTo>
                <a:lnTo>
                  <a:pt x="0" y="151"/>
                </a:lnTo>
                <a:lnTo>
                  <a:pt x="684" y="417"/>
                </a:lnTo>
                <a:lnTo>
                  <a:pt x="1311" y="379"/>
                </a:lnTo>
                <a:lnTo>
                  <a:pt x="1881" y="265"/>
                </a:lnTo>
                <a:close/>
              </a:path>
            </a:pathLst>
          </a:custGeom>
          <a:solidFill>
            <a:srgbClr val="8BB1D9"/>
          </a:solidFill>
        </p:spPr>
        <p:txBody>
          <a:bodyPr wrap="square" lIns="0" tIns="0" rIns="0" bIns="0" rtlCol="0">
            <a:noAutofit/>
          </a:bodyPr>
          <a:lstStyle/>
          <a:p>
            <a:endParaRPr/>
          </a:p>
        </p:txBody>
      </p:sp>
      <p:sp>
        <p:nvSpPr>
          <p:cNvPr id="972" name="object 972"/>
          <p:cNvSpPr/>
          <p:nvPr/>
        </p:nvSpPr>
        <p:spPr>
          <a:xfrm>
            <a:off x="420854" y="705666"/>
            <a:ext cx="23254" cy="25480"/>
          </a:xfrm>
          <a:custGeom>
            <a:avLst/>
            <a:gdLst/>
            <a:ahLst/>
            <a:cxnLst/>
            <a:rect l="l" t="t" r="r" b="b"/>
            <a:pathLst>
              <a:path w="23254" h="25480">
                <a:moveTo>
                  <a:pt x="17499" y="17655"/>
                </a:moveTo>
                <a:lnTo>
                  <a:pt x="17897" y="17655"/>
                </a:lnTo>
                <a:lnTo>
                  <a:pt x="19492" y="17708"/>
                </a:lnTo>
                <a:lnTo>
                  <a:pt x="21146" y="17708"/>
                </a:lnTo>
                <a:lnTo>
                  <a:pt x="22741" y="17655"/>
                </a:lnTo>
                <a:lnTo>
                  <a:pt x="22912" y="20191"/>
                </a:lnTo>
                <a:lnTo>
                  <a:pt x="23027" y="22780"/>
                </a:lnTo>
                <a:lnTo>
                  <a:pt x="23198" y="25480"/>
                </a:lnTo>
                <a:lnTo>
                  <a:pt x="23254" y="14146"/>
                </a:lnTo>
                <a:lnTo>
                  <a:pt x="23027" y="11341"/>
                </a:lnTo>
                <a:lnTo>
                  <a:pt x="22797" y="8696"/>
                </a:lnTo>
                <a:lnTo>
                  <a:pt x="22797" y="8210"/>
                </a:lnTo>
                <a:lnTo>
                  <a:pt x="22513" y="5410"/>
                </a:lnTo>
                <a:lnTo>
                  <a:pt x="22342" y="11341"/>
                </a:lnTo>
                <a:lnTo>
                  <a:pt x="22513" y="14146"/>
                </a:lnTo>
                <a:lnTo>
                  <a:pt x="22685" y="17114"/>
                </a:lnTo>
                <a:lnTo>
                  <a:pt x="21146" y="17169"/>
                </a:lnTo>
                <a:lnTo>
                  <a:pt x="17897" y="17169"/>
                </a:lnTo>
                <a:lnTo>
                  <a:pt x="17098" y="17114"/>
                </a:lnTo>
                <a:lnTo>
                  <a:pt x="16758" y="17114"/>
                </a:lnTo>
                <a:lnTo>
                  <a:pt x="17041" y="14146"/>
                </a:lnTo>
                <a:lnTo>
                  <a:pt x="17327" y="11286"/>
                </a:lnTo>
                <a:lnTo>
                  <a:pt x="17611" y="8641"/>
                </a:lnTo>
                <a:lnTo>
                  <a:pt x="17668" y="2752"/>
                </a:lnTo>
                <a:lnTo>
                  <a:pt x="17327" y="5353"/>
                </a:lnTo>
                <a:lnTo>
                  <a:pt x="16985" y="8210"/>
                </a:lnTo>
                <a:lnTo>
                  <a:pt x="15388" y="8102"/>
                </a:lnTo>
                <a:lnTo>
                  <a:pt x="13737" y="7941"/>
                </a:lnTo>
                <a:lnTo>
                  <a:pt x="12198" y="7724"/>
                </a:lnTo>
                <a:lnTo>
                  <a:pt x="13052" y="4973"/>
                </a:lnTo>
                <a:lnTo>
                  <a:pt x="13908" y="2373"/>
                </a:lnTo>
                <a:lnTo>
                  <a:pt x="14705" y="56"/>
                </a:lnTo>
                <a:lnTo>
                  <a:pt x="14192" y="0"/>
                </a:lnTo>
                <a:lnTo>
                  <a:pt x="13338" y="2335"/>
                </a:lnTo>
                <a:lnTo>
                  <a:pt x="12482" y="4859"/>
                </a:lnTo>
                <a:lnTo>
                  <a:pt x="11570" y="7616"/>
                </a:lnTo>
                <a:lnTo>
                  <a:pt x="10089" y="7401"/>
                </a:lnTo>
                <a:lnTo>
                  <a:pt x="8663" y="7130"/>
                </a:lnTo>
                <a:lnTo>
                  <a:pt x="7240" y="6807"/>
                </a:lnTo>
                <a:lnTo>
                  <a:pt x="8094" y="4005"/>
                </a:lnTo>
                <a:lnTo>
                  <a:pt x="6726" y="6644"/>
                </a:lnTo>
                <a:lnTo>
                  <a:pt x="6498" y="7077"/>
                </a:lnTo>
                <a:lnTo>
                  <a:pt x="5244" y="9560"/>
                </a:lnTo>
                <a:lnTo>
                  <a:pt x="3989" y="12204"/>
                </a:lnTo>
                <a:lnTo>
                  <a:pt x="2793" y="15063"/>
                </a:lnTo>
                <a:lnTo>
                  <a:pt x="2565" y="15549"/>
                </a:lnTo>
                <a:lnTo>
                  <a:pt x="1709" y="17708"/>
                </a:lnTo>
                <a:lnTo>
                  <a:pt x="799" y="19974"/>
                </a:lnTo>
                <a:lnTo>
                  <a:pt x="0" y="22294"/>
                </a:lnTo>
                <a:lnTo>
                  <a:pt x="628" y="22511"/>
                </a:lnTo>
                <a:lnTo>
                  <a:pt x="1425" y="20136"/>
                </a:lnTo>
                <a:lnTo>
                  <a:pt x="2279" y="17869"/>
                </a:lnTo>
                <a:lnTo>
                  <a:pt x="3192" y="15657"/>
                </a:lnTo>
                <a:lnTo>
                  <a:pt x="5073" y="16143"/>
                </a:lnTo>
                <a:lnTo>
                  <a:pt x="3363" y="15171"/>
                </a:lnTo>
                <a:lnTo>
                  <a:pt x="4559" y="12366"/>
                </a:lnTo>
                <a:lnTo>
                  <a:pt x="5814" y="9666"/>
                </a:lnTo>
                <a:lnTo>
                  <a:pt x="7068" y="7185"/>
                </a:lnTo>
                <a:lnTo>
                  <a:pt x="8492" y="7563"/>
                </a:lnTo>
                <a:lnTo>
                  <a:pt x="9975" y="7832"/>
                </a:lnTo>
                <a:lnTo>
                  <a:pt x="11457" y="8102"/>
                </a:lnTo>
                <a:lnTo>
                  <a:pt x="10659" y="10638"/>
                </a:lnTo>
                <a:lnTo>
                  <a:pt x="9860" y="13444"/>
                </a:lnTo>
                <a:lnTo>
                  <a:pt x="9119" y="16358"/>
                </a:lnTo>
                <a:lnTo>
                  <a:pt x="9006" y="16844"/>
                </a:lnTo>
                <a:lnTo>
                  <a:pt x="8380" y="19219"/>
                </a:lnTo>
                <a:lnTo>
                  <a:pt x="7810" y="21755"/>
                </a:lnTo>
                <a:lnTo>
                  <a:pt x="7296" y="24291"/>
                </a:lnTo>
                <a:lnTo>
                  <a:pt x="7751" y="24400"/>
                </a:lnTo>
                <a:lnTo>
                  <a:pt x="7979" y="24455"/>
                </a:lnTo>
                <a:lnTo>
                  <a:pt x="8492" y="21863"/>
                </a:lnTo>
                <a:lnTo>
                  <a:pt x="9062" y="19327"/>
                </a:lnTo>
                <a:lnTo>
                  <a:pt x="9632" y="16952"/>
                </a:lnTo>
                <a:lnTo>
                  <a:pt x="11684" y="17222"/>
                </a:lnTo>
                <a:lnTo>
                  <a:pt x="9747" y="16413"/>
                </a:lnTo>
                <a:lnTo>
                  <a:pt x="10488" y="13499"/>
                </a:lnTo>
                <a:lnTo>
                  <a:pt x="11286" y="10746"/>
                </a:lnTo>
                <a:lnTo>
                  <a:pt x="12083" y="8157"/>
                </a:lnTo>
                <a:lnTo>
                  <a:pt x="13678" y="8371"/>
                </a:lnTo>
                <a:lnTo>
                  <a:pt x="15275" y="8535"/>
                </a:lnTo>
                <a:lnTo>
                  <a:pt x="16929" y="8641"/>
                </a:lnTo>
                <a:lnTo>
                  <a:pt x="16586" y="11285"/>
                </a:lnTo>
                <a:lnTo>
                  <a:pt x="16300" y="14093"/>
                </a:lnTo>
                <a:lnTo>
                  <a:pt x="16016" y="17060"/>
                </a:lnTo>
                <a:lnTo>
                  <a:pt x="15958" y="17600"/>
                </a:lnTo>
                <a:lnTo>
                  <a:pt x="15674" y="20083"/>
                </a:lnTo>
                <a:lnTo>
                  <a:pt x="15446" y="22672"/>
                </a:lnTo>
                <a:lnTo>
                  <a:pt x="15219" y="25372"/>
                </a:lnTo>
                <a:lnTo>
                  <a:pt x="15730" y="25425"/>
                </a:lnTo>
                <a:lnTo>
                  <a:pt x="16016" y="25425"/>
                </a:lnTo>
                <a:lnTo>
                  <a:pt x="16244" y="22727"/>
                </a:lnTo>
                <a:lnTo>
                  <a:pt x="16472" y="20136"/>
                </a:lnTo>
                <a:lnTo>
                  <a:pt x="16699" y="17600"/>
                </a:lnTo>
                <a:lnTo>
                  <a:pt x="17499" y="17655"/>
                </a:lnTo>
                <a:close/>
              </a:path>
            </a:pathLst>
          </a:custGeom>
          <a:solidFill>
            <a:srgbClr val="8BB1D9"/>
          </a:solidFill>
        </p:spPr>
        <p:txBody>
          <a:bodyPr wrap="square" lIns="0" tIns="0" rIns="0" bIns="0" rtlCol="0">
            <a:noAutofit/>
          </a:bodyPr>
          <a:lstStyle/>
          <a:p>
            <a:endParaRPr/>
          </a:p>
        </p:txBody>
      </p:sp>
      <p:sp>
        <p:nvSpPr>
          <p:cNvPr id="973" name="object 973"/>
          <p:cNvSpPr/>
          <p:nvPr/>
        </p:nvSpPr>
        <p:spPr>
          <a:xfrm>
            <a:off x="438522" y="713877"/>
            <a:ext cx="4446" cy="539"/>
          </a:xfrm>
          <a:custGeom>
            <a:avLst/>
            <a:gdLst/>
            <a:ahLst/>
            <a:cxnLst/>
            <a:rect l="l" t="t" r="r" b="b"/>
            <a:pathLst>
              <a:path w="4446" h="539">
                <a:moveTo>
                  <a:pt x="569" y="485"/>
                </a:moveTo>
                <a:lnTo>
                  <a:pt x="855" y="485"/>
                </a:lnTo>
                <a:lnTo>
                  <a:pt x="2052" y="539"/>
                </a:lnTo>
                <a:lnTo>
                  <a:pt x="3250" y="539"/>
                </a:lnTo>
                <a:lnTo>
                  <a:pt x="4446" y="485"/>
                </a:lnTo>
                <a:lnTo>
                  <a:pt x="3250" y="53"/>
                </a:lnTo>
                <a:lnTo>
                  <a:pt x="855" y="53"/>
                </a:lnTo>
                <a:lnTo>
                  <a:pt x="285" y="0"/>
                </a:lnTo>
                <a:lnTo>
                  <a:pt x="0" y="0"/>
                </a:lnTo>
                <a:lnTo>
                  <a:pt x="569" y="485"/>
                </a:lnTo>
                <a:close/>
              </a:path>
            </a:pathLst>
          </a:custGeom>
          <a:solidFill>
            <a:srgbClr val="8BB1D9"/>
          </a:solidFill>
        </p:spPr>
        <p:txBody>
          <a:bodyPr wrap="square" lIns="0" tIns="0" rIns="0" bIns="0" rtlCol="0">
            <a:noAutofit/>
          </a:bodyPr>
          <a:lstStyle/>
          <a:p>
            <a:endParaRPr/>
          </a:p>
        </p:txBody>
      </p:sp>
      <p:sp>
        <p:nvSpPr>
          <p:cNvPr id="974" name="object 974"/>
          <p:cNvSpPr/>
          <p:nvPr/>
        </p:nvSpPr>
        <p:spPr>
          <a:xfrm>
            <a:off x="439435" y="705723"/>
            <a:ext cx="3135" cy="2752"/>
          </a:xfrm>
          <a:custGeom>
            <a:avLst/>
            <a:gdLst/>
            <a:ahLst/>
            <a:cxnLst/>
            <a:rect l="l" t="t" r="r" b="b"/>
            <a:pathLst>
              <a:path w="3135" h="2752">
                <a:moveTo>
                  <a:pt x="0" y="0"/>
                </a:moveTo>
                <a:lnTo>
                  <a:pt x="741" y="379"/>
                </a:lnTo>
                <a:lnTo>
                  <a:pt x="2908" y="379"/>
                </a:lnTo>
                <a:lnTo>
                  <a:pt x="3135" y="2752"/>
                </a:lnTo>
                <a:lnTo>
                  <a:pt x="2908" y="0"/>
                </a:lnTo>
                <a:lnTo>
                  <a:pt x="0" y="0"/>
                </a:lnTo>
                <a:close/>
              </a:path>
            </a:pathLst>
          </a:custGeom>
          <a:solidFill>
            <a:srgbClr val="8BB1D9"/>
          </a:solidFill>
        </p:spPr>
        <p:txBody>
          <a:bodyPr wrap="square" lIns="0" tIns="0" rIns="0" bIns="0" rtlCol="0">
            <a:noAutofit/>
          </a:bodyPr>
          <a:lstStyle/>
          <a:p>
            <a:endParaRPr/>
          </a:p>
        </p:txBody>
      </p:sp>
      <p:sp>
        <p:nvSpPr>
          <p:cNvPr id="975" name="object 975"/>
          <p:cNvSpPr/>
          <p:nvPr/>
        </p:nvSpPr>
        <p:spPr>
          <a:xfrm>
            <a:off x="402104" y="693630"/>
            <a:ext cx="34309" cy="31957"/>
          </a:xfrm>
          <a:custGeom>
            <a:avLst/>
            <a:gdLst/>
            <a:ahLst/>
            <a:cxnLst/>
            <a:rect l="l" t="t" r="r" b="b"/>
            <a:pathLst>
              <a:path w="34309" h="31957">
                <a:moveTo>
                  <a:pt x="9290" y="6055"/>
                </a:moveTo>
                <a:lnTo>
                  <a:pt x="9290" y="6853"/>
                </a:lnTo>
                <a:lnTo>
                  <a:pt x="9403" y="7669"/>
                </a:lnTo>
                <a:lnTo>
                  <a:pt x="9689" y="8485"/>
                </a:lnTo>
                <a:lnTo>
                  <a:pt x="7123" y="10042"/>
                </a:lnTo>
                <a:lnTo>
                  <a:pt x="4559" y="11770"/>
                </a:lnTo>
                <a:lnTo>
                  <a:pt x="2052" y="13820"/>
                </a:lnTo>
                <a:lnTo>
                  <a:pt x="1881" y="13345"/>
                </a:lnTo>
                <a:lnTo>
                  <a:pt x="1766" y="12795"/>
                </a:lnTo>
                <a:lnTo>
                  <a:pt x="1709" y="12320"/>
                </a:lnTo>
                <a:lnTo>
                  <a:pt x="1367" y="12643"/>
                </a:lnTo>
                <a:lnTo>
                  <a:pt x="1482" y="13060"/>
                </a:lnTo>
                <a:lnTo>
                  <a:pt x="1538" y="13554"/>
                </a:lnTo>
                <a:lnTo>
                  <a:pt x="1709" y="13991"/>
                </a:lnTo>
                <a:lnTo>
                  <a:pt x="1139" y="14579"/>
                </a:lnTo>
                <a:lnTo>
                  <a:pt x="569" y="15111"/>
                </a:lnTo>
                <a:lnTo>
                  <a:pt x="0" y="15661"/>
                </a:lnTo>
                <a:lnTo>
                  <a:pt x="0" y="16041"/>
                </a:lnTo>
                <a:lnTo>
                  <a:pt x="626" y="15490"/>
                </a:lnTo>
                <a:lnTo>
                  <a:pt x="1252" y="14959"/>
                </a:lnTo>
                <a:lnTo>
                  <a:pt x="1881" y="14408"/>
                </a:lnTo>
                <a:lnTo>
                  <a:pt x="2221" y="15433"/>
                </a:lnTo>
                <a:lnTo>
                  <a:pt x="2791" y="16421"/>
                </a:lnTo>
                <a:lnTo>
                  <a:pt x="3476" y="17389"/>
                </a:lnTo>
                <a:lnTo>
                  <a:pt x="2622" y="18186"/>
                </a:lnTo>
                <a:lnTo>
                  <a:pt x="1766" y="19059"/>
                </a:lnTo>
                <a:lnTo>
                  <a:pt x="968" y="19976"/>
                </a:lnTo>
                <a:lnTo>
                  <a:pt x="1081" y="20354"/>
                </a:lnTo>
                <a:lnTo>
                  <a:pt x="1937" y="19437"/>
                </a:lnTo>
                <a:lnTo>
                  <a:pt x="2849" y="18528"/>
                </a:lnTo>
                <a:lnTo>
                  <a:pt x="3703" y="17655"/>
                </a:lnTo>
                <a:lnTo>
                  <a:pt x="4501" y="18680"/>
                </a:lnTo>
                <a:lnTo>
                  <a:pt x="5357" y="19599"/>
                </a:lnTo>
                <a:lnTo>
                  <a:pt x="6440" y="20462"/>
                </a:lnTo>
                <a:lnTo>
                  <a:pt x="5357" y="21649"/>
                </a:lnTo>
                <a:lnTo>
                  <a:pt x="4331" y="22890"/>
                </a:lnTo>
                <a:lnTo>
                  <a:pt x="3361" y="24185"/>
                </a:lnTo>
                <a:lnTo>
                  <a:pt x="3647" y="24563"/>
                </a:lnTo>
                <a:lnTo>
                  <a:pt x="4672" y="23213"/>
                </a:lnTo>
                <a:lnTo>
                  <a:pt x="5699" y="21973"/>
                </a:lnTo>
                <a:lnTo>
                  <a:pt x="6780" y="20732"/>
                </a:lnTo>
                <a:lnTo>
                  <a:pt x="7920" y="21702"/>
                </a:lnTo>
                <a:lnTo>
                  <a:pt x="9290" y="22621"/>
                </a:lnTo>
                <a:lnTo>
                  <a:pt x="10714" y="23376"/>
                </a:lnTo>
                <a:lnTo>
                  <a:pt x="9574" y="24941"/>
                </a:lnTo>
                <a:lnTo>
                  <a:pt x="8490" y="26613"/>
                </a:lnTo>
                <a:lnTo>
                  <a:pt x="7465" y="28341"/>
                </a:lnTo>
                <a:lnTo>
                  <a:pt x="7920" y="28665"/>
                </a:lnTo>
                <a:lnTo>
                  <a:pt x="8947" y="26938"/>
                </a:lnTo>
                <a:lnTo>
                  <a:pt x="10031" y="25265"/>
                </a:lnTo>
                <a:lnTo>
                  <a:pt x="11171" y="23646"/>
                </a:lnTo>
                <a:lnTo>
                  <a:pt x="12367" y="24293"/>
                </a:lnTo>
                <a:lnTo>
                  <a:pt x="13563" y="24888"/>
                </a:lnTo>
                <a:lnTo>
                  <a:pt x="14874" y="25427"/>
                </a:lnTo>
                <a:lnTo>
                  <a:pt x="15330" y="25588"/>
                </a:lnTo>
                <a:lnTo>
                  <a:pt x="15616" y="25696"/>
                </a:lnTo>
                <a:lnTo>
                  <a:pt x="14532" y="27585"/>
                </a:lnTo>
                <a:lnTo>
                  <a:pt x="13507" y="29582"/>
                </a:lnTo>
                <a:lnTo>
                  <a:pt x="12595" y="31633"/>
                </a:lnTo>
                <a:lnTo>
                  <a:pt x="13108" y="31957"/>
                </a:lnTo>
                <a:lnTo>
                  <a:pt x="14077" y="29852"/>
                </a:lnTo>
                <a:lnTo>
                  <a:pt x="15102" y="27855"/>
                </a:lnTo>
                <a:lnTo>
                  <a:pt x="16186" y="25913"/>
                </a:lnTo>
                <a:lnTo>
                  <a:pt x="17839" y="26560"/>
                </a:lnTo>
                <a:lnTo>
                  <a:pt x="19549" y="27099"/>
                </a:lnTo>
                <a:lnTo>
                  <a:pt x="21315" y="27585"/>
                </a:lnTo>
                <a:lnTo>
                  <a:pt x="21543" y="27099"/>
                </a:lnTo>
                <a:lnTo>
                  <a:pt x="19776" y="26613"/>
                </a:lnTo>
                <a:lnTo>
                  <a:pt x="18067" y="26074"/>
                </a:lnTo>
                <a:lnTo>
                  <a:pt x="16413" y="25480"/>
                </a:lnTo>
                <a:lnTo>
                  <a:pt x="17952" y="22729"/>
                </a:lnTo>
                <a:lnTo>
                  <a:pt x="19549" y="20193"/>
                </a:lnTo>
                <a:lnTo>
                  <a:pt x="21200" y="17825"/>
                </a:lnTo>
                <a:lnTo>
                  <a:pt x="22511" y="18300"/>
                </a:lnTo>
                <a:lnTo>
                  <a:pt x="23879" y="18737"/>
                </a:lnTo>
                <a:lnTo>
                  <a:pt x="25248" y="19113"/>
                </a:lnTo>
                <a:lnTo>
                  <a:pt x="25476" y="18680"/>
                </a:lnTo>
                <a:lnTo>
                  <a:pt x="24108" y="18357"/>
                </a:lnTo>
                <a:lnTo>
                  <a:pt x="22739" y="17920"/>
                </a:lnTo>
                <a:lnTo>
                  <a:pt x="21430" y="17446"/>
                </a:lnTo>
                <a:lnTo>
                  <a:pt x="23252" y="14902"/>
                </a:lnTo>
                <a:lnTo>
                  <a:pt x="25019" y="12586"/>
                </a:lnTo>
                <a:lnTo>
                  <a:pt x="26729" y="10536"/>
                </a:lnTo>
                <a:lnTo>
                  <a:pt x="27641" y="10858"/>
                </a:lnTo>
                <a:lnTo>
                  <a:pt x="28610" y="11124"/>
                </a:lnTo>
                <a:lnTo>
                  <a:pt x="29578" y="11390"/>
                </a:lnTo>
                <a:lnTo>
                  <a:pt x="28269" y="13554"/>
                </a:lnTo>
                <a:lnTo>
                  <a:pt x="26843" y="16041"/>
                </a:lnTo>
                <a:lnTo>
                  <a:pt x="25989" y="18843"/>
                </a:lnTo>
                <a:lnTo>
                  <a:pt x="27357" y="16136"/>
                </a:lnTo>
                <a:lnTo>
                  <a:pt x="28724" y="13668"/>
                </a:lnTo>
                <a:lnTo>
                  <a:pt x="30035" y="11504"/>
                </a:lnTo>
                <a:lnTo>
                  <a:pt x="31004" y="11713"/>
                </a:lnTo>
                <a:lnTo>
                  <a:pt x="31973" y="11884"/>
                </a:lnTo>
                <a:lnTo>
                  <a:pt x="32942" y="12035"/>
                </a:lnTo>
                <a:lnTo>
                  <a:pt x="33455" y="12092"/>
                </a:lnTo>
                <a:lnTo>
                  <a:pt x="33568" y="11770"/>
                </a:lnTo>
                <a:lnTo>
                  <a:pt x="34309" y="9776"/>
                </a:lnTo>
                <a:lnTo>
                  <a:pt x="33854" y="9662"/>
                </a:lnTo>
                <a:lnTo>
                  <a:pt x="33056" y="11713"/>
                </a:lnTo>
                <a:lnTo>
                  <a:pt x="32088" y="11561"/>
                </a:lnTo>
                <a:lnTo>
                  <a:pt x="31175" y="11390"/>
                </a:lnTo>
                <a:lnTo>
                  <a:pt x="30263" y="11181"/>
                </a:lnTo>
                <a:lnTo>
                  <a:pt x="31004" y="9017"/>
                </a:lnTo>
                <a:lnTo>
                  <a:pt x="29864" y="10915"/>
                </a:lnTo>
                <a:lnTo>
                  <a:pt x="29749" y="11067"/>
                </a:lnTo>
                <a:lnTo>
                  <a:pt x="28781" y="10801"/>
                </a:lnTo>
                <a:lnTo>
                  <a:pt x="27868" y="10536"/>
                </a:lnTo>
                <a:lnTo>
                  <a:pt x="26958" y="10270"/>
                </a:lnTo>
                <a:lnTo>
                  <a:pt x="27413" y="9719"/>
                </a:lnTo>
                <a:lnTo>
                  <a:pt x="28610" y="7726"/>
                </a:lnTo>
                <a:lnTo>
                  <a:pt x="27298" y="9188"/>
                </a:lnTo>
                <a:lnTo>
                  <a:pt x="26787" y="9776"/>
                </a:lnTo>
                <a:lnTo>
                  <a:pt x="26501" y="10099"/>
                </a:lnTo>
                <a:lnTo>
                  <a:pt x="25703" y="9776"/>
                </a:lnTo>
                <a:lnTo>
                  <a:pt x="24906" y="9454"/>
                </a:lnTo>
                <a:lnTo>
                  <a:pt x="24221" y="9131"/>
                </a:lnTo>
                <a:lnTo>
                  <a:pt x="24449" y="8371"/>
                </a:lnTo>
                <a:lnTo>
                  <a:pt x="23822" y="8922"/>
                </a:lnTo>
                <a:lnTo>
                  <a:pt x="23140" y="8580"/>
                </a:lnTo>
                <a:lnTo>
                  <a:pt x="22511" y="8220"/>
                </a:lnTo>
                <a:lnTo>
                  <a:pt x="22000" y="7840"/>
                </a:lnTo>
                <a:lnTo>
                  <a:pt x="21657" y="7612"/>
                </a:lnTo>
                <a:lnTo>
                  <a:pt x="22570" y="6587"/>
                </a:lnTo>
                <a:lnTo>
                  <a:pt x="21371" y="7403"/>
                </a:lnTo>
                <a:lnTo>
                  <a:pt x="21430" y="7783"/>
                </a:lnTo>
                <a:lnTo>
                  <a:pt x="21829" y="8049"/>
                </a:lnTo>
                <a:lnTo>
                  <a:pt x="22340" y="8428"/>
                </a:lnTo>
                <a:lnTo>
                  <a:pt x="22910" y="8808"/>
                </a:lnTo>
                <a:lnTo>
                  <a:pt x="23538" y="9131"/>
                </a:lnTo>
                <a:lnTo>
                  <a:pt x="23937" y="9340"/>
                </a:lnTo>
                <a:lnTo>
                  <a:pt x="24678" y="9662"/>
                </a:lnTo>
                <a:lnTo>
                  <a:pt x="25476" y="10042"/>
                </a:lnTo>
                <a:lnTo>
                  <a:pt x="26273" y="10365"/>
                </a:lnTo>
                <a:lnTo>
                  <a:pt x="24564" y="12358"/>
                </a:lnTo>
                <a:lnTo>
                  <a:pt x="22739" y="14693"/>
                </a:lnTo>
                <a:lnTo>
                  <a:pt x="20916" y="17275"/>
                </a:lnTo>
                <a:lnTo>
                  <a:pt x="19720" y="16800"/>
                </a:lnTo>
                <a:lnTo>
                  <a:pt x="18580" y="16307"/>
                </a:lnTo>
                <a:lnTo>
                  <a:pt x="17497" y="15718"/>
                </a:lnTo>
                <a:lnTo>
                  <a:pt x="19263" y="13117"/>
                </a:lnTo>
                <a:lnTo>
                  <a:pt x="17211" y="16041"/>
                </a:lnTo>
                <a:lnTo>
                  <a:pt x="18294" y="16629"/>
                </a:lnTo>
                <a:lnTo>
                  <a:pt x="19490" y="17161"/>
                </a:lnTo>
                <a:lnTo>
                  <a:pt x="20689" y="17598"/>
                </a:lnTo>
                <a:lnTo>
                  <a:pt x="19035" y="19976"/>
                </a:lnTo>
                <a:lnTo>
                  <a:pt x="17382" y="22513"/>
                </a:lnTo>
                <a:lnTo>
                  <a:pt x="15843" y="25265"/>
                </a:lnTo>
                <a:lnTo>
                  <a:pt x="15330" y="25049"/>
                </a:lnTo>
                <a:lnTo>
                  <a:pt x="15046" y="24941"/>
                </a:lnTo>
                <a:lnTo>
                  <a:pt x="13791" y="24455"/>
                </a:lnTo>
                <a:lnTo>
                  <a:pt x="12595" y="23862"/>
                </a:lnTo>
                <a:lnTo>
                  <a:pt x="11455" y="23268"/>
                </a:lnTo>
                <a:lnTo>
                  <a:pt x="12881" y="20407"/>
                </a:lnTo>
                <a:lnTo>
                  <a:pt x="11000" y="22999"/>
                </a:lnTo>
                <a:lnTo>
                  <a:pt x="9574" y="22243"/>
                </a:lnTo>
                <a:lnTo>
                  <a:pt x="8263" y="21324"/>
                </a:lnTo>
                <a:lnTo>
                  <a:pt x="7066" y="20407"/>
                </a:lnTo>
                <a:lnTo>
                  <a:pt x="9231" y="17977"/>
                </a:lnTo>
                <a:lnTo>
                  <a:pt x="11455" y="15775"/>
                </a:lnTo>
                <a:lnTo>
                  <a:pt x="13735" y="13763"/>
                </a:lnTo>
                <a:lnTo>
                  <a:pt x="13392" y="13554"/>
                </a:lnTo>
                <a:lnTo>
                  <a:pt x="11112" y="15490"/>
                </a:lnTo>
                <a:lnTo>
                  <a:pt x="8891" y="17712"/>
                </a:lnTo>
                <a:lnTo>
                  <a:pt x="6724" y="20138"/>
                </a:lnTo>
                <a:lnTo>
                  <a:pt x="5699" y="19274"/>
                </a:lnTo>
                <a:lnTo>
                  <a:pt x="4787" y="18357"/>
                </a:lnTo>
                <a:lnTo>
                  <a:pt x="4046" y="17389"/>
                </a:lnTo>
                <a:lnTo>
                  <a:pt x="6154" y="14845"/>
                </a:lnTo>
                <a:lnTo>
                  <a:pt x="3818" y="17066"/>
                </a:lnTo>
                <a:lnTo>
                  <a:pt x="3077" y="16136"/>
                </a:lnTo>
                <a:lnTo>
                  <a:pt x="2563" y="15168"/>
                </a:lnTo>
                <a:lnTo>
                  <a:pt x="2164" y="14143"/>
                </a:lnTo>
                <a:lnTo>
                  <a:pt x="4672" y="12092"/>
                </a:lnTo>
                <a:lnTo>
                  <a:pt x="7238" y="10308"/>
                </a:lnTo>
                <a:lnTo>
                  <a:pt x="9801" y="8751"/>
                </a:lnTo>
                <a:lnTo>
                  <a:pt x="9973" y="9245"/>
                </a:lnTo>
                <a:lnTo>
                  <a:pt x="10031" y="8258"/>
                </a:lnTo>
                <a:lnTo>
                  <a:pt x="9745" y="7517"/>
                </a:lnTo>
                <a:lnTo>
                  <a:pt x="9689" y="6701"/>
                </a:lnTo>
                <a:lnTo>
                  <a:pt x="9689" y="5885"/>
                </a:lnTo>
                <a:lnTo>
                  <a:pt x="12538" y="4480"/>
                </a:lnTo>
                <a:lnTo>
                  <a:pt x="15330" y="3360"/>
                </a:lnTo>
                <a:lnTo>
                  <a:pt x="18010" y="2486"/>
                </a:lnTo>
                <a:lnTo>
                  <a:pt x="18067" y="2809"/>
                </a:lnTo>
                <a:lnTo>
                  <a:pt x="18123" y="3417"/>
                </a:lnTo>
                <a:lnTo>
                  <a:pt x="18409" y="4062"/>
                </a:lnTo>
                <a:lnTo>
                  <a:pt x="18580" y="4005"/>
                </a:lnTo>
                <a:lnTo>
                  <a:pt x="18294" y="3360"/>
                </a:lnTo>
                <a:lnTo>
                  <a:pt x="18123" y="2809"/>
                </a:lnTo>
                <a:lnTo>
                  <a:pt x="18067" y="2429"/>
                </a:lnTo>
                <a:lnTo>
                  <a:pt x="20860" y="1518"/>
                </a:lnTo>
                <a:lnTo>
                  <a:pt x="23538" y="816"/>
                </a:lnTo>
                <a:lnTo>
                  <a:pt x="25931" y="0"/>
                </a:lnTo>
                <a:lnTo>
                  <a:pt x="23480" y="550"/>
                </a:lnTo>
                <a:lnTo>
                  <a:pt x="20860" y="1252"/>
                </a:lnTo>
                <a:lnTo>
                  <a:pt x="18067" y="2164"/>
                </a:lnTo>
                <a:lnTo>
                  <a:pt x="15330" y="3094"/>
                </a:lnTo>
                <a:lnTo>
                  <a:pt x="12538" y="4157"/>
                </a:lnTo>
                <a:lnTo>
                  <a:pt x="9689" y="5562"/>
                </a:lnTo>
                <a:lnTo>
                  <a:pt x="9119" y="5941"/>
                </a:lnTo>
                <a:lnTo>
                  <a:pt x="8490" y="6378"/>
                </a:lnTo>
                <a:lnTo>
                  <a:pt x="7920" y="6815"/>
                </a:lnTo>
                <a:lnTo>
                  <a:pt x="8377" y="6530"/>
                </a:lnTo>
                <a:lnTo>
                  <a:pt x="8833" y="6321"/>
                </a:lnTo>
                <a:lnTo>
                  <a:pt x="9290" y="6055"/>
                </a:lnTo>
                <a:close/>
              </a:path>
            </a:pathLst>
          </a:custGeom>
          <a:solidFill>
            <a:srgbClr val="8BB1D9"/>
          </a:solidFill>
        </p:spPr>
        <p:txBody>
          <a:bodyPr wrap="square" lIns="0" tIns="0" rIns="0" bIns="0" rtlCol="0">
            <a:noAutofit/>
          </a:bodyPr>
          <a:lstStyle/>
          <a:p>
            <a:endParaRPr/>
          </a:p>
        </p:txBody>
      </p:sp>
      <p:sp>
        <p:nvSpPr>
          <p:cNvPr id="976" name="object 976"/>
          <p:cNvSpPr/>
          <p:nvPr/>
        </p:nvSpPr>
        <p:spPr>
          <a:xfrm>
            <a:off x="441602" y="692017"/>
            <a:ext cx="36816" cy="22562"/>
          </a:xfrm>
          <a:custGeom>
            <a:avLst/>
            <a:gdLst/>
            <a:ahLst/>
            <a:cxnLst/>
            <a:rect l="l" t="t" r="r" b="b"/>
            <a:pathLst>
              <a:path w="36816" h="22562">
                <a:moveTo>
                  <a:pt x="12709" y="1290"/>
                </a:moveTo>
                <a:lnTo>
                  <a:pt x="12651" y="1670"/>
                </a:lnTo>
                <a:lnTo>
                  <a:pt x="12025" y="1575"/>
                </a:lnTo>
                <a:lnTo>
                  <a:pt x="11398" y="1404"/>
                </a:lnTo>
                <a:lnTo>
                  <a:pt x="10828" y="1290"/>
                </a:lnTo>
                <a:lnTo>
                  <a:pt x="5812" y="322"/>
                </a:lnTo>
                <a:lnTo>
                  <a:pt x="2164" y="56"/>
                </a:lnTo>
                <a:lnTo>
                  <a:pt x="511" y="0"/>
                </a:lnTo>
                <a:lnTo>
                  <a:pt x="1252" y="113"/>
                </a:lnTo>
                <a:lnTo>
                  <a:pt x="5185" y="379"/>
                </a:lnTo>
                <a:lnTo>
                  <a:pt x="10770" y="1518"/>
                </a:lnTo>
                <a:lnTo>
                  <a:pt x="11340" y="1613"/>
                </a:lnTo>
                <a:lnTo>
                  <a:pt x="11968" y="1784"/>
                </a:lnTo>
                <a:lnTo>
                  <a:pt x="12595" y="1955"/>
                </a:lnTo>
                <a:lnTo>
                  <a:pt x="12480" y="2543"/>
                </a:lnTo>
                <a:lnTo>
                  <a:pt x="12309" y="2866"/>
                </a:lnTo>
                <a:lnTo>
                  <a:pt x="5870" y="873"/>
                </a:lnTo>
                <a:lnTo>
                  <a:pt x="1311" y="170"/>
                </a:lnTo>
                <a:lnTo>
                  <a:pt x="0" y="56"/>
                </a:lnTo>
                <a:lnTo>
                  <a:pt x="1311" y="265"/>
                </a:lnTo>
                <a:lnTo>
                  <a:pt x="5870" y="1025"/>
                </a:lnTo>
                <a:lnTo>
                  <a:pt x="12196" y="3075"/>
                </a:lnTo>
                <a:lnTo>
                  <a:pt x="12709" y="3246"/>
                </a:lnTo>
                <a:lnTo>
                  <a:pt x="13507" y="3512"/>
                </a:lnTo>
                <a:lnTo>
                  <a:pt x="15501" y="4214"/>
                </a:lnTo>
                <a:lnTo>
                  <a:pt x="17609" y="5030"/>
                </a:lnTo>
                <a:lnTo>
                  <a:pt x="19889" y="5998"/>
                </a:lnTo>
                <a:lnTo>
                  <a:pt x="19605" y="6473"/>
                </a:lnTo>
                <a:lnTo>
                  <a:pt x="19263" y="7024"/>
                </a:lnTo>
                <a:lnTo>
                  <a:pt x="18808" y="7555"/>
                </a:lnTo>
                <a:lnTo>
                  <a:pt x="16983" y="6587"/>
                </a:lnTo>
                <a:lnTo>
                  <a:pt x="15273" y="5676"/>
                </a:lnTo>
                <a:lnTo>
                  <a:pt x="13620" y="4916"/>
                </a:lnTo>
                <a:lnTo>
                  <a:pt x="12993" y="4651"/>
                </a:lnTo>
                <a:lnTo>
                  <a:pt x="12367" y="4366"/>
                </a:lnTo>
                <a:lnTo>
                  <a:pt x="12822" y="4859"/>
                </a:lnTo>
                <a:lnTo>
                  <a:pt x="13507" y="5182"/>
                </a:lnTo>
                <a:lnTo>
                  <a:pt x="15102" y="5942"/>
                </a:lnTo>
                <a:lnTo>
                  <a:pt x="16812" y="6796"/>
                </a:lnTo>
                <a:lnTo>
                  <a:pt x="18578" y="7783"/>
                </a:lnTo>
                <a:lnTo>
                  <a:pt x="17895" y="8466"/>
                </a:lnTo>
                <a:lnTo>
                  <a:pt x="17269" y="8960"/>
                </a:lnTo>
                <a:lnTo>
                  <a:pt x="16868" y="9226"/>
                </a:lnTo>
                <a:lnTo>
                  <a:pt x="15728" y="8428"/>
                </a:lnTo>
                <a:lnTo>
                  <a:pt x="14588" y="7669"/>
                </a:lnTo>
                <a:lnTo>
                  <a:pt x="13507" y="7024"/>
                </a:lnTo>
                <a:lnTo>
                  <a:pt x="12480" y="6378"/>
                </a:lnTo>
                <a:lnTo>
                  <a:pt x="11511" y="5771"/>
                </a:lnTo>
                <a:lnTo>
                  <a:pt x="12252" y="6587"/>
                </a:lnTo>
                <a:lnTo>
                  <a:pt x="13279" y="7289"/>
                </a:lnTo>
                <a:lnTo>
                  <a:pt x="14361" y="7935"/>
                </a:lnTo>
                <a:lnTo>
                  <a:pt x="15444" y="8694"/>
                </a:lnTo>
                <a:lnTo>
                  <a:pt x="16528" y="9454"/>
                </a:lnTo>
                <a:lnTo>
                  <a:pt x="15900" y="9928"/>
                </a:lnTo>
                <a:lnTo>
                  <a:pt x="15217" y="10308"/>
                </a:lnTo>
                <a:lnTo>
                  <a:pt x="14476" y="10688"/>
                </a:lnTo>
                <a:lnTo>
                  <a:pt x="13849" y="10156"/>
                </a:lnTo>
                <a:lnTo>
                  <a:pt x="13221" y="9605"/>
                </a:lnTo>
                <a:lnTo>
                  <a:pt x="12651" y="9074"/>
                </a:lnTo>
                <a:lnTo>
                  <a:pt x="11398" y="7992"/>
                </a:lnTo>
                <a:lnTo>
                  <a:pt x="10200" y="7024"/>
                </a:lnTo>
                <a:lnTo>
                  <a:pt x="9860" y="7232"/>
                </a:lnTo>
                <a:lnTo>
                  <a:pt x="11112" y="8258"/>
                </a:lnTo>
                <a:lnTo>
                  <a:pt x="12367" y="9397"/>
                </a:lnTo>
                <a:lnTo>
                  <a:pt x="12937" y="9833"/>
                </a:lnTo>
                <a:lnTo>
                  <a:pt x="13507" y="10365"/>
                </a:lnTo>
                <a:lnTo>
                  <a:pt x="14077" y="10896"/>
                </a:lnTo>
                <a:lnTo>
                  <a:pt x="14305" y="11124"/>
                </a:lnTo>
                <a:lnTo>
                  <a:pt x="16357" y="13004"/>
                </a:lnTo>
                <a:lnTo>
                  <a:pt x="18465" y="15225"/>
                </a:lnTo>
                <a:lnTo>
                  <a:pt x="20630" y="17655"/>
                </a:lnTo>
                <a:lnTo>
                  <a:pt x="21029" y="17427"/>
                </a:lnTo>
                <a:lnTo>
                  <a:pt x="18920" y="14959"/>
                </a:lnTo>
                <a:lnTo>
                  <a:pt x="16755" y="12795"/>
                </a:lnTo>
                <a:lnTo>
                  <a:pt x="14703" y="10896"/>
                </a:lnTo>
                <a:lnTo>
                  <a:pt x="15444" y="10536"/>
                </a:lnTo>
                <a:lnTo>
                  <a:pt x="16186" y="10099"/>
                </a:lnTo>
                <a:lnTo>
                  <a:pt x="16812" y="9662"/>
                </a:lnTo>
                <a:lnTo>
                  <a:pt x="19148" y="11333"/>
                </a:lnTo>
                <a:lnTo>
                  <a:pt x="17098" y="9454"/>
                </a:lnTo>
                <a:lnTo>
                  <a:pt x="17668" y="9017"/>
                </a:lnTo>
                <a:lnTo>
                  <a:pt x="18067" y="8637"/>
                </a:lnTo>
                <a:lnTo>
                  <a:pt x="18465" y="8258"/>
                </a:lnTo>
                <a:lnTo>
                  <a:pt x="18808" y="7935"/>
                </a:lnTo>
                <a:lnTo>
                  <a:pt x="21371" y="9340"/>
                </a:lnTo>
                <a:lnTo>
                  <a:pt x="24050" y="11067"/>
                </a:lnTo>
                <a:lnTo>
                  <a:pt x="26729" y="13061"/>
                </a:lnTo>
                <a:lnTo>
                  <a:pt x="26102" y="13820"/>
                </a:lnTo>
                <a:lnTo>
                  <a:pt x="25417" y="14959"/>
                </a:lnTo>
                <a:lnTo>
                  <a:pt x="26102" y="14351"/>
                </a:lnTo>
                <a:lnTo>
                  <a:pt x="26672" y="13706"/>
                </a:lnTo>
                <a:lnTo>
                  <a:pt x="27071" y="13288"/>
                </a:lnTo>
                <a:lnTo>
                  <a:pt x="29526" y="15111"/>
                </a:lnTo>
                <a:lnTo>
                  <a:pt x="31922" y="17161"/>
                </a:lnTo>
                <a:lnTo>
                  <a:pt x="34259" y="19439"/>
                </a:lnTo>
                <a:lnTo>
                  <a:pt x="33393" y="20457"/>
                </a:lnTo>
                <a:lnTo>
                  <a:pt x="32366" y="21374"/>
                </a:lnTo>
                <a:lnTo>
                  <a:pt x="31238" y="22237"/>
                </a:lnTo>
                <a:lnTo>
                  <a:pt x="31520" y="22562"/>
                </a:lnTo>
                <a:lnTo>
                  <a:pt x="32648" y="21698"/>
                </a:lnTo>
                <a:lnTo>
                  <a:pt x="33634" y="20726"/>
                </a:lnTo>
                <a:lnTo>
                  <a:pt x="34541" y="19705"/>
                </a:lnTo>
                <a:lnTo>
                  <a:pt x="35225" y="20457"/>
                </a:lnTo>
                <a:lnTo>
                  <a:pt x="35971" y="21212"/>
                </a:lnTo>
                <a:lnTo>
                  <a:pt x="36655" y="21968"/>
                </a:lnTo>
                <a:lnTo>
                  <a:pt x="36816" y="21590"/>
                </a:lnTo>
                <a:lnTo>
                  <a:pt x="36132" y="20835"/>
                </a:lnTo>
                <a:lnTo>
                  <a:pt x="35447" y="20142"/>
                </a:lnTo>
                <a:lnTo>
                  <a:pt x="34762" y="19439"/>
                </a:lnTo>
                <a:lnTo>
                  <a:pt x="35568" y="18452"/>
                </a:lnTo>
                <a:lnTo>
                  <a:pt x="36192" y="17389"/>
                </a:lnTo>
                <a:lnTo>
                  <a:pt x="36595" y="16402"/>
                </a:lnTo>
                <a:lnTo>
                  <a:pt x="36313" y="16136"/>
                </a:lnTo>
                <a:lnTo>
                  <a:pt x="35910" y="17161"/>
                </a:lnTo>
                <a:lnTo>
                  <a:pt x="35286" y="18186"/>
                </a:lnTo>
                <a:lnTo>
                  <a:pt x="34480" y="19154"/>
                </a:lnTo>
                <a:lnTo>
                  <a:pt x="32144" y="16838"/>
                </a:lnTo>
                <a:lnTo>
                  <a:pt x="29747" y="14788"/>
                </a:lnTo>
                <a:lnTo>
                  <a:pt x="27298" y="13004"/>
                </a:lnTo>
                <a:lnTo>
                  <a:pt x="27868" y="12244"/>
                </a:lnTo>
                <a:lnTo>
                  <a:pt x="28378" y="11447"/>
                </a:lnTo>
                <a:lnTo>
                  <a:pt x="28720" y="10631"/>
                </a:lnTo>
                <a:lnTo>
                  <a:pt x="28378" y="10422"/>
                </a:lnTo>
                <a:lnTo>
                  <a:pt x="28036" y="11219"/>
                </a:lnTo>
                <a:lnTo>
                  <a:pt x="27584" y="12035"/>
                </a:lnTo>
                <a:lnTo>
                  <a:pt x="26958" y="12738"/>
                </a:lnTo>
                <a:lnTo>
                  <a:pt x="24280" y="10801"/>
                </a:lnTo>
                <a:lnTo>
                  <a:pt x="21543" y="9131"/>
                </a:lnTo>
                <a:lnTo>
                  <a:pt x="18979" y="7669"/>
                </a:lnTo>
                <a:lnTo>
                  <a:pt x="19434" y="7119"/>
                </a:lnTo>
                <a:lnTo>
                  <a:pt x="19776" y="6587"/>
                </a:lnTo>
                <a:lnTo>
                  <a:pt x="20060" y="6093"/>
                </a:lnTo>
                <a:lnTo>
                  <a:pt x="20175" y="5828"/>
                </a:lnTo>
                <a:lnTo>
                  <a:pt x="20346" y="5353"/>
                </a:lnTo>
                <a:lnTo>
                  <a:pt x="20232" y="5182"/>
                </a:lnTo>
                <a:lnTo>
                  <a:pt x="19948" y="5771"/>
                </a:lnTo>
                <a:lnTo>
                  <a:pt x="17724" y="4802"/>
                </a:lnTo>
                <a:lnTo>
                  <a:pt x="15559" y="4005"/>
                </a:lnTo>
                <a:lnTo>
                  <a:pt x="13563" y="3303"/>
                </a:lnTo>
                <a:lnTo>
                  <a:pt x="12822" y="3075"/>
                </a:lnTo>
                <a:lnTo>
                  <a:pt x="12595" y="2543"/>
                </a:lnTo>
                <a:lnTo>
                  <a:pt x="12709" y="1955"/>
                </a:lnTo>
                <a:lnTo>
                  <a:pt x="15046" y="2486"/>
                </a:lnTo>
                <a:lnTo>
                  <a:pt x="17668" y="3189"/>
                </a:lnTo>
                <a:lnTo>
                  <a:pt x="20459" y="4157"/>
                </a:lnTo>
                <a:lnTo>
                  <a:pt x="20518" y="4859"/>
                </a:lnTo>
                <a:lnTo>
                  <a:pt x="20574" y="4480"/>
                </a:lnTo>
                <a:lnTo>
                  <a:pt x="20574" y="4214"/>
                </a:lnTo>
                <a:lnTo>
                  <a:pt x="20630" y="3948"/>
                </a:lnTo>
                <a:lnTo>
                  <a:pt x="20630" y="3018"/>
                </a:lnTo>
                <a:lnTo>
                  <a:pt x="20459" y="2486"/>
                </a:lnTo>
                <a:lnTo>
                  <a:pt x="20574" y="3018"/>
                </a:lnTo>
                <a:lnTo>
                  <a:pt x="20459" y="3891"/>
                </a:lnTo>
                <a:lnTo>
                  <a:pt x="17724" y="2980"/>
                </a:lnTo>
                <a:lnTo>
                  <a:pt x="15102" y="2221"/>
                </a:lnTo>
                <a:lnTo>
                  <a:pt x="12709" y="1727"/>
                </a:lnTo>
                <a:lnTo>
                  <a:pt x="12709" y="1290"/>
                </a:lnTo>
                <a:close/>
              </a:path>
            </a:pathLst>
          </a:custGeom>
          <a:solidFill>
            <a:srgbClr val="8BB1D9"/>
          </a:solidFill>
        </p:spPr>
        <p:txBody>
          <a:bodyPr wrap="square" lIns="0" tIns="0" rIns="0" bIns="0" rtlCol="0">
            <a:noAutofit/>
          </a:bodyPr>
          <a:lstStyle/>
          <a:p>
            <a:endParaRPr/>
          </a:p>
        </p:txBody>
      </p:sp>
      <p:sp>
        <p:nvSpPr>
          <p:cNvPr id="977" name="object 977"/>
          <p:cNvSpPr/>
          <p:nvPr/>
        </p:nvSpPr>
        <p:spPr>
          <a:xfrm>
            <a:off x="461834" y="696174"/>
            <a:ext cx="285" cy="1195"/>
          </a:xfrm>
          <a:custGeom>
            <a:avLst/>
            <a:gdLst/>
            <a:ahLst/>
            <a:cxnLst/>
            <a:rect l="l" t="t" r="r" b="b"/>
            <a:pathLst>
              <a:path w="285" h="1195">
                <a:moveTo>
                  <a:pt x="171" y="493"/>
                </a:moveTo>
                <a:lnTo>
                  <a:pt x="0" y="1025"/>
                </a:lnTo>
                <a:lnTo>
                  <a:pt x="114" y="1195"/>
                </a:lnTo>
                <a:lnTo>
                  <a:pt x="285" y="702"/>
                </a:lnTo>
                <a:lnTo>
                  <a:pt x="227" y="0"/>
                </a:lnTo>
                <a:lnTo>
                  <a:pt x="171" y="493"/>
                </a:lnTo>
                <a:close/>
              </a:path>
            </a:pathLst>
          </a:custGeom>
          <a:solidFill>
            <a:srgbClr val="8BB1D9"/>
          </a:solidFill>
        </p:spPr>
        <p:txBody>
          <a:bodyPr wrap="square" lIns="0" tIns="0" rIns="0" bIns="0" rtlCol="0">
            <a:noAutofit/>
          </a:bodyPr>
          <a:lstStyle/>
          <a:p>
            <a:endParaRPr/>
          </a:p>
        </p:txBody>
      </p:sp>
      <p:sp>
        <p:nvSpPr>
          <p:cNvPr id="978" name="object 978"/>
          <p:cNvSpPr/>
          <p:nvPr/>
        </p:nvSpPr>
        <p:spPr>
          <a:xfrm>
            <a:off x="461663" y="695966"/>
            <a:ext cx="17380" cy="13099"/>
          </a:xfrm>
          <a:custGeom>
            <a:avLst/>
            <a:gdLst/>
            <a:ahLst/>
            <a:cxnLst/>
            <a:rect l="l" t="t" r="r" b="b"/>
            <a:pathLst>
              <a:path w="17380" h="13099">
                <a:moveTo>
                  <a:pt x="11862" y="5182"/>
                </a:moveTo>
                <a:lnTo>
                  <a:pt x="11278" y="4746"/>
                </a:lnTo>
                <a:lnTo>
                  <a:pt x="10593" y="4366"/>
                </a:lnTo>
                <a:lnTo>
                  <a:pt x="9908" y="3986"/>
                </a:lnTo>
                <a:lnTo>
                  <a:pt x="9223" y="3606"/>
                </a:lnTo>
                <a:lnTo>
                  <a:pt x="9223" y="3227"/>
                </a:lnTo>
                <a:lnTo>
                  <a:pt x="8901" y="3455"/>
                </a:lnTo>
                <a:lnTo>
                  <a:pt x="6041" y="2050"/>
                </a:lnTo>
                <a:lnTo>
                  <a:pt x="3248" y="911"/>
                </a:lnTo>
                <a:lnTo>
                  <a:pt x="569" y="0"/>
                </a:lnTo>
                <a:lnTo>
                  <a:pt x="513" y="265"/>
                </a:lnTo>
                <a:lnTo>
                  <a:pt x="3248" y="1177"/>
                </a:lnTo>
                <a:lnTo>
                  <a:pt x="6041" y="2373"/>
                </a:lnTo>
                <a:lnTo>
                  <a:pt x="8901" y="3777"/>
                </a:lnTo>
                <a:lnTo>
                  <a:pt x="8901" y="4632"/>
                </a:lnTo>
                <a:lnTo>
                  <a:pt x="8720" y="5448"/>
                </a:lnTo>
                <a:lnTo>
                  <a:pt x="8438" y="6207"/>
                </a:lnTo>
                <a:lnTo>
                  <a:pt x="5586" y="4480"/>
                </a:lnTo>
                <a:lnTo>
                  <a:pt x="2793" y="3075"/>
                </a:lnTo>
                <a:lnTo>
                  <a:pt x="114" y="1879"/>
                </a:lnTo>
                <a:lnTo>
                  <a:pt x="0" y="2145"/>
                </a:lnTo>
                <a:lnTo>
                  <a:pt x="2678" y="3341"/>
                </a:lnTo>
                <a:lnTo>
                  <a:pt x="5471" y="4746"/>
                </a:lnTo>
                <a:lnTo>
                  <a:pt x="8317" y="6473"/>
                </a:lnTo>
                <a:lnTo>
                  <a:pt x="8659" y="6682"/>
                </a:lnTo>
                <a:lnTo>
                  <a:pt x="11237" y="8258"/>
                </a:lnTo>
                <a:lnTo>
                  <a:pt x="13795" y="10080"/>
                </a:lnTo>
                <a:lnTo>
                  <a:pt x="16252" y="12187"/>
                </a:lnTo>
                <a:lnTo>
                  <a:pt x="16534" y="12453"/>
                </a:lnTo>
                <a:lnTo>
                  <a:pt x="17319" y="13099"/>
                </a:lnTo>
                <a:lnTo>
                  <a:pt x="17380" y="12776"/>
                </a:lnTo>
                <a:lnTo>
                  <a:pt x="16977" y="12453"/>
                </a:lnTo>
                <a:lnTo>
                  <a:pt x="16635" y="12130"/>
                </a:lnTo>
                <a:lnTo>
                  <a:pt x="16876" y="11428"/>
                </a:lnTo>
                <a:lnTo>
                  <a:pt x="17037" y="10688"/>
                </a:lnTo>
                <a:lnTo>
                  <a:pt x="17158" y="10023"/>
                </a:lnTo>
                <a:lnTo>
                  <a:pt x="16876" y="9700"/>
                </a:lnTo>
                <a:lnTo>
                  <a:pt x="16816" y="10403"/>
                </a:lnTo>
                <a:lnTo>
                  <a:pt x="16635" y="11162"/>
                </a:lnTo>
                <a:lnTo>
                  <a:pt x="16353" y="11865"/>
                </a:lnTo>
                <a:lnTo>
                  <a:pt x="13916" y="9814"/>
                </a:lnTo>
                <a:lnTo>
                  <a:pt x="11278" y="7973"/>
                </a:lnTo>
                <a:lnTo>
                  <a:pt x="8720" y="6416"/>
                </a:lnTo>
                <a:lnTo>
                  <a:pt x="9002" y="5600"/>
                </a:lnTo>
                <a:lnTo>
                  <a:pt x="9183" y="4802"/>
                </a:lnTo>
                <a:lnTo>
                  <a:pt x="9223" y="3986"/>
                </a:lnTo>
                <a:lnTo>
                  <a:pt x="10492" y="4632"/>
                </a:lnTo>
                <a:lnTo>
                  <a:pt x="11741" y="5334"/>
                </a:lnTo>
                <a:lnTo>
                  <a:pt x="12929" y="6093"/>
                </a:lnTo>
                <a:lnTo>
                  <a:pt x="12426" y="5600"/>
                </a:lnTo>
                <a:lnTo>
                  <a:pt x="11862" y="5182"/>
                </a:lnTo>
                <a:close/>
              </a:path>
            </a:pathLst>
          </a:custGeom>
          <a:solidFill>
            <a:srgbClr val="8BB1D9"/>
          </a:solidFill>
        </p:spPr>
        <p:txBody>
          <a:bodyPr wrap="square" lIns="0" tIns="0" rIns="0" bIns="0" rtlCol="0">
            <a:noAutofit/>
          </a:bodyPr>
          <a:lstStyle/>
          <a:p>
            <a:endParaRPr/>
          </a:p>
        </p:txBody>
      </p:sp>
      <p:sp>
        <p:nvSpPr>
          <p:cNvPr id="979" name="object 979"/>
          <p:cNvSpPr/>
          <p:nvPr/>
        </p:nvSpPr>
        <p:spPr>
          <a:xfrm>
            <a:off x="450491" y="701471"/>
            <a:ext cx="25369" cy="28756"/>
          </a:xfrm>
          <a:custGeom>
            <a:avLst/>
            <a:gdLst/>
            <a:ahLst/>
            <a:cxnLst/>
            <a:rect l="l" t="t" r="r" b="b"/>
            <a:pathLst>
              <a:path w="25369" h="28756">
                <a:moveTo>
                  <a:pt x="24443" y="15373"/>
                </a:moveTo>
                <a:lnTo>
                  <a:pt x="23536" y="14239"/>
                </a:lnTo>
                <a:lnTo>
                  <a:pt x="22630" y="13108"/>
                </a:lnTo>
                <a:lnTo>
                  <a:pt x="22348" y="12783"/>
                </a:lnTo>
                <a:lnTo>
                  <a:pt x="22006" y="13053"/>
                </a:lnTo>
                <a:lnTo>
                  <a:pt x="20797" y="13970"/>
                </a:lnTo>
                <a:lnTo>
                  <a:pt x="19488" y="14780"/>
                </a:lnTo>
                <a:lnTo>
                  <a:pt x="18069" y="15536"/>
                </a:lnTo>
                <a:lnTo>
                  <a:pt x="16244" y="12892"/>
                </a:lnTo>
                <a:lnTo>
                  <a:pt x="14363" y="10460"/>
                </a:lnTo>
                <a:lnTo>
                  <a:pt x="12426" y="8258"/>
                </a:lnTo>
                <a:lnTo>
                  <a:pt x="13509" y="7650"/>
                </a:lnTo>
                <a:lnTo>
                  <a:pt x="14534" y="7062"/>
                </a:lnTo>
                <a:lnTo>
                  <a:pt x="15503" y="6359"/>
                </a:lnTo>
                <a:lnTo>
                  <a:pt x="17668" y="8352"/>
                </a:lnTo>
                <a:lnTo>
                  <a:pt x="19891" y="10631"/>
                </a:lnTo>
                <a:lnTo>
                  <a:pt x="18010" y="8087"/>
                </a:lnTo>
                <a:lnTo>
                  <a:pt x="15789" y="6093"/>
                </a:lnTo>
                <a:lnTo>
                  <a:pt x="16528" y="5505"/>
                </a:lnTo>
                <a:lnTo>
                  <a:pt x="17213" y="4366"/>
                </a:lnTo>
                <a:lnTo>
                  <a:pt x="16415" y="5125"/>
                </a:lnTo>
                <a:lnTo>
                  <a:pt x="15503" y="5828"/>
                </a:lnTo>
                <a:lnTo>
                  <a:pt x="13052" y="3606"/>
                </a:lnTo>
                <a:lnTo>
                  <a:pt x="10544" y="1670"/>
                </a:lnTo>
                <a:lnTo>
                  <a:pt x="8208" y="0"/>
                </a:lnTo>
                <a:lnTo>
                  <a:pt x="10259" y="1879"/>
                </a:lnTo>
                <a:lnTo>
                  <a:pt x="12709" y="3834"/>
                </a:lnTo>
                <a:lnTo>
                  <a:pt x="15160" y="6093"/>
                </a:lnTo>
                <a:lnTo>
                  <a:pt x="14248" y="6796"/>
                </a:lnTo>
                <a:lnTo>
                  <a:pt x="13223" y="7384"/>
                </a:lnTo>
                <a:lnTo>
                  <a:pt x="12140" y="7973"/>
                </a:lnTo>
                <a:lnTo>
                  <a:pt x="11741" y="8201"/>
                </a:lnTo>
                <a:lnTo>
                  <a:pt x="11114" y="8466"/>
                </a:lnTo>
                <a:lnTo>
                  <a:pt x="10488" y="8732"/>
                </a:lnTo>
                <a:lnTo>
                  <a:pt x="9860" y="8998"/>
                </a:lnTo>
                <a:lnTo>
                  <a:pt x="9290" y="9226"/>
                </a:lnTo>
                <a:lnTo>
                  <a:pt x="8663" y="9492"/>
                </a:lnTo>
                <a:lnTo>
                  <a:pt x="8037" y="9700"/>
                </a:lnTo>
                <a:lnTo>
                  <a:pt x="8321" y="10023"/>
                </a:lnTo>
                <a:lnTo>
                  <a:pt x="8891" y="9814"/>
                </a:lnTo>
                <a:lnTo>
                  <a:pt x="9461" y="9605"/>
                </a:lnTo>
                <a:lnTo>
                  <a:pt x="10031" y="9378"/>
                </a:lnTo>
                <a:lnTo>
                  <a:pt x="10716" y="9112"/>
                </a:lnTo>
                <a:lnTo>
                  <a:pt x="11342" y="8789"/>
                </a:lnTo>
                <a:lnTo>
                  <a:pt x="11968" y="8466"/>
                </a:lnTo>
                <a:lnTo>
                  <a:pt x="13908" y="10688"/>
                </a:lnTo>
                <a:lnTo>
                  <a:pt x="15789" y="13161"/>
                </a:lnTo>
                <a:lnTo>
                  <a:pt x="17611" y="15751"/>
                </a:lnTo>
                <a:lnTo>
                  <a:pt x="16129" y="16506"/>
                </a:lnTo>
                <a:lnTo>
                  <a:pt x="14591" y="17209"/>
                </a:lnTo>
                <a:lnTo>
                  <a:pt x="12939" y="17803"/>
                </a:lnTo>
                <a:lnTo>
                  <a:pt x="11457" y="14995"/>
                </a:lnTo>
                <a:lnTo>
                  <a:pt x="9860" y="12459"/>
                </a:lnTo>
                <a:lnTo>
                  <a:pt x="9348" y="12622"/>
                </a:lnTo>
                <a:lnTo>
                  <a:pt x="10887" y="15211"/>
                </a:lnTo>
                <a:lnTo>
                  <a:pt x="12369" y="18017"/>
                </a:lnTo>
                <a:lnTo>
                  <a:pt x="10659" y="18558"/>
                </a:lnTo>
                <a:lnTo>
                  <a:pt x="8891" y="19097"/>
                </a:lnTo>
                <a:lnTo>
                  <a:pt x="7068" y="19528"/>
                </a:lnTo>
                <a:lnTo>
                  <a:pt x="5985" y="16669"/>
                </a:lnTo>
                <a:lnTo>
                  <a:pt x="4789" y="13970"/>
                </a:lnTo>
                <a:lnTo>
                  <a:pt x="5415" y="16778"/>
                </a:lnTo>
                <a:lnTo>
                  <a:pt x="6498" y="19692"/>
                </a:lnTo>
                <a:lnTo>
                  <a:pt x="4617" y="20069"/>
                </a:lnTo>
                <a:lnTo>
                  <a:pt x="2680" y="20447"/>
                </a:lnTo>
                <a:lnTo>
                  <a:pt x="684" y="20717"/>
                </a:lnTo>
                <a:lnTo>
                  <a:pt x="0" y="17803"/>
                </a:lnTo>
                <a:lnTo>
                  <a:pt x="114" y="21309"/>
                </a:lnTo>
                <a:lnTo>
                  <a:pt x="628" y="23684"/>
                </a:lnTo>
                <a:lnTo>
                  <a:pt x="1139" y="26167"/>
                </a:lnTo>
                <a:lnTo>
                  <a:pt x="1597" y="28756"/>
                </a:lnTo>
                <a:lnTo>
                  <a:pt x="2052" y="28650"/>
                </a:lnTo>
                <a:lnTo>
                  <a:pt x="2279" y="28595"/>
                </a:lnTo>
                <a:lnTo>
                  <a:pt x="1824" y="26059"/>
                </a:lnTo>
                <a:lnTo>
                  <a:pt x="1311" y="23576"/>
                </a:lnTo>
                <a:lnTo>
                  <a:pt x="799" y="21203"/>
                </a:lnTo>
                <a:lnTo>
                  <a:pt x="2793" y="20931"/>
                </a:lnTo>
                <a:lnTo>
                  <a:pt x="4789" y="20609"/>
                </a:lnTo>
                <a:lnTo>
                  <a:pt x="6670" y="20123"/>
                </a:lnTo>
                <a:lnTo>
                  <a:pt x="7524" y="22281"/>
                </a:lnTo>
                <a:lnTo>
                  <a:pt x="8265" y="24548"/>
                </a:lnTo>
                <a:lnTo>
                  <a:pt x="9006" y="26868"/>
                </a:lnTo>
                <a:lnTo>
                  <a:pt x="9632" y="26706"/>
                </a:lnTo>
                <a:lnTo>
                  <a:pt x="8891" y="24386"/>
                </a:lnTo>
                <a:lnTo>
                  <a:pt x="8094" y="22120"/>
                </a:lnTo>
                <a:lnTo>
                  <a:pt x="7240" y="20014"/>
                </a:lnTo>
                <a:lnTo>
                  <a:pt x="9119" y="19528"/>
                </a:lnTo>
                <a:lnTo>
                  <a:pt x="10887" y="19044"/>
                </a:lnTo>
                <a:lnTo>
                  <a:pt x="12597" y="18450"/>
                </a:lnTo>
                <a:lnTo>
                  <a:pt x="13565" y="20284"/>
                </a:lnTo>
                <a:lnTo>
                  <a:pt x="14534" y="22228"/>
                </a:lnTo>
                <a:lnTo>
                  <a:pt x="15390" y="24278"/>
                </a:lnTo>
                <a:lnTo>
                  <a:pt x="15960" y="23954"/>
                </a:lnTo>
                <a:lnTo>
                  <a:pt x="15104" y="21958"/>
                </a:lnTo>
                <a:lnTo>
                  <a:pt x="14135" y="20069"/>
                </a:lnTo>
                <a:lnTo>
                  <a:pt x="13167" y="18234"/>
                </a:lnTo>
                <a:lnTo>
                  <a:pt x="14818" y="17586"/>
                </a:lnTo>
                <a:lnTo>
                  <a:pt x="16415" y="16939"/>
                </a:lnTo>
                <a:lnTo>
                  <a:pt x="17839" y="16128"/>
                </a:lnTo>
                <a:lnTo>
                  <a:pt x="18866" y="17639"/>
                </a:lnTo>
                <a:lnTo>
                  <a:pt x="19891" y="19259"/>
                </a:lnTo>
                <a:lnTo>
                  <a:pt x="20858" y="20878"/>
                </a:lnTo>
                <a:lnTo>
                  <a:pt x="21261" y="20554"/>
                </a:lnTo>
                <a:lnTo>
                  <a:pt x="20354" y="18936"/>
                </a:lnTo>
                <a:lnTo>
                  <a:pt x="19327" y="17370"/>
                </a:lnTo>
                <a:lnTo>
                  <a:pt x="18353" y="15914"/>
                </a:lnTo>
                <a:lnTo>
                  <a:pt x="19770" y="15158"/>
                </a:lnTo>
                <a:lnTo>
                  <a:pt x="21079" y="14294"/>
                </a:lnTo>
                <a:lnTo>
                  <a:pt x="22288" y="13378"/>
                </a:lnTo>
                <a:lnTo>
                  <a:pt x="23194" y="14511"/>
                </a:lnTo>
                <a:lnTo>
                  <a:pt x="24100" y="15697"/>
                </a:lnTo>
                <a:lnTo>
                  <a:pt x="25027" y="16939"/>
                </a:lnTo>
                <a:lnTo>
                  <a:pt x="25369" y="16561"/>
                </a:lnTo>
                <a:lnTo>
                  <a:pt x="24443" y="15373"/>
                </a:lnTo>
                <a:close/>
              </a:path>
            </a:pathLst>
          </a:custGeom>
          <a:solidFill>
            <a:srgbClr val="8BB1D9"/>
          </a:solidFill>
        </p:spPr>
        <p:txBody>
          <a:bodyPr wrap="square" lIns="0" tIns="0" rIns="0" bIns="0" rtlCol="0">
            <a:noAutofit/>
          </a:bodyPr>
          <a:lstStyle/>
          <a:p>
            <a:endParaRPr/>
          </a:p>
        </p:txBody>
      </p:sp>
      <p:sp>
        <p:nvSpPr>
          <p:cNvPr id="980" name="object 980"/>
          <p:cNvSpPr/>
          <p:nvPr/>
        </p:nvSpPr>
        <p:spPr>
          <a:xfrm>
            <a:off x="468502" y="709558"/>
            <a:ext cx="4338" cy="4966"/>
          </a:xfrm>
          <a:custGeom>
            <a:avLst/>
            <a:gdLst/>
            <a:ahLst/>
            <a:cxnLst/>
            <a:rect l="l" t="t" r="r" b="b"/>
            <a:pathLst>
              <a:path w="4338" h="4966">
                <a:moveTo>
                  <a:pt x="2223" y="2259"/>
                </a:moveTo>
                <a:lnTo>
                  <a:pt x="0" y="0"/>
                </a:lnTo>
                <a:lnTo>
                  <a:pt x="1881" y="2543"/>
                </a:lnTo>
                <a:lnTo>
                  <a:pt x="3995" y="4966"/>
                </a:lnTo>
                <a:lnTo>
                  <a:pt x="4338" y="4696"/>
                </a:lnTo>
                <a:lnTo>
                  <a:pt x="2223" y="2259"/>
                </a:lnTo>
                <a:close/>
              </a:path>
            </a:pathLst>
          </a:custGeom>
          <a:solidFill>
            <a:srgbClr val="8BB1D9"/>
          </a:solidFill>
        </p:spPr>
        <p:txBody>
          <a:bodyPr wrap="square" lIns="0" tIns="0" rIns="0" bIns="0" rtlCol="0">
            <a:noAutofit/>
          </a:bodyPr>
          <a:lstStyle/>
          <a:p>
            <a:endParaRPr/>
          </a:p>
        </p:txBody>
      </p:sp>
      <p:sp>
        <p:nvSpPr>
          <p:cNvPr id="981" name="object 981"/>
          <p:cNvSpPr/>
          <p:nvPr/>
        </p:nvSpPr>
        <p:spPr>
          <a:xfrm>
            <a:off x="455051" y="706217"/>
            <a:ext cx="3478" cy="5125"/>
          </a:xfrm>
          <a:custGeom>
            <a:avLst/>
            <a:gdLst/>
            <a:ahLst/>
            <a:cxnLst/>
            <a:rect l="l" t="t" r="r" b="b"/>
            <a:pathLst>
              <a:path w="3478" h="5125">
                <a:moveTo>
                  <a:pt x="1768" y="2373"/>
                </a:moveTo>
                <a:lnTo>
                  <a:pt x="0" y="0"/>
                </a:lnTo>
                <a:lnTo>
                  <a:pt x="1254" y="2524"/>
                </a:lnTo>
                <a:lnTo>
                  <a:pt x="2964" y="5125"/>
                </a:lnTo>
                <a:lnTo>
                  <a:pt x="3478" y="4954"/>
                </a:lnTo>
                <a:lnTo>
                  <a:pt x="1768" y="2373"/>
                </a:lnTo>
                <a:close/>
              </a:path>
            </a:pathLst>
          </a:custGeom>
          <a:solidFill>
            <a:srgbClr val="8BB1D9"/>
          </a:solidFill>
        </p:spPr>
        <p:txBody>
          <a:bodyPr wrap="square" lIns="0" tIns="0" rIns="0" bIns="0" rtlCol="0">
            <a:noAutofit/>
          </a:bodyPr>
          <a:lstStyle/>
          <a:p>
            <a:endParaRPr/>
          </a:p>
        </p:txBody>
      </p:sp>
      <p:sp>
        <p:nvSpPr>
          <p:cNvPr id="982" name="object 982"/>
          <p:cNvSpPr/>
          <p:nvPr/>
        </p:nvSpPr>
        <p:spPr>
          <a:xfrm>
            <a:off x="441372" y="691485"/>
            <a:ext cx="20860" cy="11485"/>
          </a:xfrm>
          <a:custGeom>
            <a:avLst/>
            <a:gdLst/>
            <a:ahLst/>
            <a:cxnLst/>
            <a:rect l="l" t="t" r="r" b="b"/>
            <a:pathLst>
              <a:path w="20860" h="11485">
                <a:moveTo>
                  <a:pt x="229" y="588"/>
                </a:moveTo>
                <a:lnTo>
                  <a:pt x="1482" y="645"/>
                </a:lnTo>
                <a:lnTo>
                  <a:pt x="741" y="531"/>
                </a:lnTo>
                <a:lnTo>
                  <a:pt x="2565" y="474"/>
                </a:lnTo>
                <a:lnTo>
                  <a:pt x="7010" y="436"/>
                </a:lnTo>
                <a:lnTo>
                  <a:pt x="12768" y="1290"/>
                </a:lnTo>
                <a:lnTo>
                  <a:pt x="15219" y="1670"/>
                </a:lnTo>
                <a:lnTo>
                  <a:pt x="17897" y="2145"/>
                </a:lnTo>
                <a:lnTo>
                  <a:pt x="20632" y="2904"/>
                </a:lnTo>
                <a:lnTo>
                  <a:pt x="20860" y="2961"/>
                </a:lnTo>
                <a:lnTo>
                  <a:pt x="20405" y="2752"/>
                </a:lnTo>
                <a:lnTo>
                  <a:pt x="19948" y="2581"/>
                </a:lnTo>
                <a:lnTo>
                  <a:pt x="19492" y="2373"/>
                </a:lnTo>
                <a:lnTo>
                  <a:pt x="17098" y="1784"/>
                </a:lnTo>
                <a:lnTo>
                  <a:pt x="14876" y="1404"/>
                </a:lnTo>
                <a:lnTo>
                  <a:pt x="12768" y="1082"/>
                </a:lnTo>
                <a:lnTo>
                  <a:pt x="12538" y="474"/>
                </a:lnTo>
                <a:lnTo>
                  <a:pt x="12311" y="94"/>
                </a:lnTo>
                <a:lnTo>
                  <a:pt x="11912" y="0"/>
                </a:lnTo>
                <a:lnTo>
                  <a:pt x="12140" y="56"/>
                </a:lnTo>
                <a:lnTo>
                  <a:pt x="12426" y="474"/>
                </a:lnTo>
                <a:lnTo>
                  <a:pt x="12709" y="1082"/>
                </a:lnTo>
                <a:lnTo>
                  <a:pt x="6213" y="208"/>
                </a:lnTo>
                <a:lnTo>
                  <a:pt x="1482" y="436"/>
                </a:lnTo>
                <a:lnTo>
                  <a:pt x="171" y="531"/>
                </a:lnTo>
                <a:lnTo>
                  <a:pt x="0" y="854"/>
                </a:lnTo>
                <a:lnTo>
                  <a:pt x="628" y="1727"/>
                </a:lnTo>
                <a:lnTo>
                  <a:pt x="2450" y="4157"/>
                </a:lnTo>
                <a:lnTo>
                  <a:pt x="4789" y="7935"/>
                </a:lnTo>
                <a:lnTo>
                  <a:pt x="4960" y="8201"/>
                </a:lnTo>
                <a:lnTo>
                  <a:pt x="5929" y="9700"/>
                </a:lnTo>
                <a:lnTo>
                  <a:pt x="6954" y="11485"/>
                </a:lnTo>
                <a:lnTo>
                  <a:pt x="7409" y="11390"/>
                </a:lnTo>
                <a:lnTo>
                  <a:pt x="6327" y="9662"/>
                </a:lnTo>
                <a:lnTo>
                  <a:pt x="5359" y="8087"/>
                </a:lnTo>
                <a:lnTo>
                  <a:pt x="5929" y="7973"/>
                </a:lnTo>
                <a:lnTo>
                  <a:pt x="6498" y="7821"/>
                </a:lnTo>
                <a:lnTo>
                  <a:pt x="6327" y="7555"/>
                </a:lnTo>
                <a:lnTo>
                  <a:pt x="5757" y="7707"/>
                </a:lnTo>
                <a:lnTo>
                  <a:pt x="5187" y="7821"/>
                </a:lnTo>
                <a:lnTo>
                  <a:pt x="2622" y="3986"/>
                </a:lnTo>
                <a:lnTo>
                  <a:pt x="684" y="1499"/>
                </a:lnTo>
                <a:lnTo>
                  <a:pt x="58" y="759"/>
                </a:lnTo>
                <a:lnTo>
                  <a:pt x="799" y="1461"/>
                </a:lnTo>
                <a:lnTo>
                  <a:pt x="3419" y="3663"/>
                </a:lnTo>
                <a:lnTo>
                  <a:pt x="3762" y="3606"/>
                </a:lnTo>
                <a:lnTo>
                  <a:pt x="1083" y="1461"/>
                </a:lnTo>
                <a:lnTo>
                  <a:pt x="171" y="759"/>
                </a:lnTo>
                <a:lnTo>
                  <a:pt x="1198" y="1404"/>
                </a:lnTo>
                <a:lnTo>
                  <a:pt x="4390" y="3284"/>
                </a:lnTo>
                <a:lnTo>
                  <a:pt x="8720" y="6682"/>
                </a:lnTo>
                <a:lnTo>
                  <a:pt x="4674" y="3170"/>
                </a:lnTo>
                <a:lnTo>
                  <a:pt x="1425" y="1347"/>
                </a:lnTo>
                <a:lnTo>
                  <a:pt x="229" y="759"/>
                </a:lnTo>
                <a:lnTo>
                  <a:pt x="1482" y="1025"/>
                </a:lnTo>
                <a:lnTo>
                  <a:pt x="229" y="588"/>
                </a:lnTo>
                <a:close/>
              </a:path>
            </a:pathLst>
          </a:custGeom>
          <a:solidFill>
            <a:srgbClr val="8BB1D9"/>
          </a:solidFill>
        </p:spPr>
        <p:txBody>
          <a:bodyPr wrap="square" lIns="0" tIns="0" rIns="0" bIns="0" rtlCol="0">
            <a:noAutofit/>
          </a:bodyPr>
          <a:lstStyle/>
          <a:p>
            <a:endParaRPr/>
          </a:p>
        </p:txBody>
      </p:sp>
      <p:sp>
        <p:nvSpPr>
          <p:cNvPr id="983" name="object 983"/>
          <p:cNvSpPr/>
          <p:nvPr/>
        </p:nvSpPr>
        <p:spPr>
          <a:xfrm>
            <a:off x="420115" y="694447"/>
            <a:ext cx="169" cy="759"/>
          </a:xfrm>
          <a:custGeom>
            <a:avLst/>
            <a:gdLst/>
            <a:ahLst/>
            <a:cxnLst/>
            <a:rect l="l" t="t" r="r" b="b"/>
            <a:pathLst>
              <a:path w="169" h="759">
                <a:moveTo>
                  <a:pt x="169" y="0"/>
                </a:moveTo>
                <a:lnTo>
                  <a:pt x="0" y="759"/>
                </a:lnTo>
                <a:lnTo>
                  <a:pt x="169" y="0"/>
                </a:lnTo>
                <a:close/>
              </a:path>
            </a:pathLst>
          </a:custGeom>
          <a:solidFill>
            <a:srgbClr val="8BB1D9"/>
          </a:solidFill>
        </p:spPr>
        <p:txBody>
          <a:bodyPr wrap="square" lIns="0" tIns="0" rIns="0" bIns="0" rtlCol="0">
            <a:noAutofit/>
          </a:bodyPr>
          <a:lstStyle/>
          <a:p>
            <a:endParaRPr/>
          </a:p>
        </p:txBody>
      </p:sp>
      <p:sp>
        <p:nvSpPr>
          <p:cNvPr id="984" name="object 984"/>
          <p:cNvSpPr/>
          <p:nvPr/>
        </p:nvSpPr>
        <p:spPr>
          <a:xfrm>
            <a:off x="413674" y="691106"/>
            <a:ext cx="46677" cy="40041"/>
          </a:xfrm>
          <a:custGeom>
            <a:avLst/>
            <a:gdLst/>
            <a:ahLst/>
            <a:cxnLst/>
            <a:rect l="l" t="t" r="r" b="b"/>
            <a:pathLst>
              <a:path w="46677" h="40041">
                <a:moveTo>
                  <a:pt x="21714" y="151"/>
                </a:moveTo>
                <a:lnTo>
                  <a:pt x="26046" y="759"/>
                </a:lnTo>
                <a:lnTo>
                  <a:pt x="27186" y="911"/>
                </a:lnTo>
                <a:lnTo>
                  <a:pt x="25987" y="816"/>
                </a:lnTo>
                <a:lnTo>
                  <a:pt x="21144" y="531"/>
                </a:lnTo>
                <a:lnTo>
                  <a:pt x="14588" y="1461"/>
                </a:lnTo>
                <a:lnTo>
                  <a:pt x="14818" y="854"/>
                </a:lnTo>
                <a:lnTo>
                  <a:pt x="14476" y="1461"/>
                </a:lnTo>
                <a:lnTo>
                  <a:pt x="12709" y="1670"/>
                </a:lnTo>
                <a:lnTo>
                  <a:pt x="10828" y="2050"/>
                </a:lnTo>
                <a:lnTo>
                  <a:pt x="8833" y="2486"/>
                </a:lnTo>
                <a:lnTo>
                  <a:pt x="8377" y="2638"/>
                </a:lnTo>
                <a:lnTo>
                  <a:pt x="7920" y="2809"/>
                </a:lnTo>
                <a:lnTo>
                  <a:pt x="7522" y="2961"/>
                </a:lnTo>
                <a:lnTo>
                  <a:pt x="9973" y="2372"/>
                </a:lnTo>
                <a:lnTo>
                  <a:pt x="12309" y="1936"/>
                </a:lnTo>
                <a:lnTo>
                  <a:pt x="14419" y="1670"/>
                </a:lnTo>
                <a:lnTo>
                  <a:pt x="14305" y="2202"/>
                </a:lnTo>
                <a:lnTo>
                  <a:pt x="14532" y="1613"/>
                </a:lnTo>
                <a:lnTo>
                  <a:pt x="20175" y="854"/>
                </a:lnTo>
                <a:lnTo>
                  <a:pt x="24507" y="854"/>
                </a:lnTo>
                <a:lnTo>
                  <a:pt x="26445" y="911"/>
                </a:lnTo>
                <a:lnTo>
                  <a:pt x="27071" y="968"/>
                </a:lnTo>
                <a:lnTo>
                  <a:pt x="25647" y="1290"/>
                </a:lnTo>
                <a:lnTo>
                  <a:pt x="21371" y="2524"/>
                </a:lnTo>
                <a:lnTo>
                  <a:pt x="25647" y="1404"/>
                </a:lnTo>
                <a:lnTo>
                  <a:pt x="27015" y="1082"/>
                </a:lnTo>
                <a:lnTo>
                  <a:pt x="25703" y="1499"/>
                </a:lnTo>
                <a:lnTo>
                  <a:pt x="21770" y="2904"/>
                </a:lnTo>
                <a:lnTo>
                  <a:pt x="16470" y="5885"/>
                </a:lnTo>
                <a:lnTo>
                  <a:pt x="15787" y="5277"/>
                </a:lnTo>
                <a:lnTo>
                  <a:pt x="15559" y="5011"/>
                </a:lnTo>
                <a:lnTo>
                  <a:pt x="15330" y="4859"/>
                </a:lnTo>
                <a:lnTo>
                  <a:pt x="14931" y="4214"/>
                </a:lnTo>
                <a:lnTo>
                  <a:pt x="14760" y="3929"/>
                </a:lnTo>
                <a:lnTo>
                  <a:pt x="21144" y="1727"/>
                </a:lnTo>
                <a:lnTo>
                  <a:pt x="14703" y="3720"/>
                </a:lnTo>
                <a:lnTo>
                  <a:pt x="14931" y="4575"/>
                </a:lnTo>
                <a:lnTo>
                  <a:pt x="15217" y="4916"/>
                </a:lnTo>
                <a:lnTo>
                  <a:pt x="14647" y="5125"/>
                </a:lnTo>
                <a:lnTo>
                  <a:pt x="14133" y="5334"/>
                </a:lnTo>
                <a:lnTo>
                  <a:pt x="13563" y="5619"/>
                </a:lnTo>
                <a:lnTo>
                  <a:pt x="11854" y="6359"/>
                </a:lnTo>
                <a:lnTo>
                  <a:pt x="9973" y="7232"/>
                </a:lnTo>
                <a:lnTo>
                  <a:pt x="8035" y="8314"/>
                </a:lnTo>
                <a:lnTo>
                  <a:pt x="7636" y="7764"/>
                </a:lnTo>
                <a:lnTo>
                  <a:pt x="7465" y="7821"/>
                </a:lnTo>
                <a:lnTo>
                  <a:pt x="7864" y="8352"/>
                </a:lnTo>
                <a:lnTo>
                  <a:pt x="5242" y="9757"/>
                </a:lnTo>
                <a:lnTo>
                  <a:pt x="2563" y="11447"/>
                </a:lnTo>
                <a:lnTo>
                  <a:pt x="0" y="13649"/>
                </a:lnTo>
                <a:lnTo>
                  <a:pt x="2734" y="11713"/>
                </a:lnTo>
                <a:lnTo>
                  <a:pt x="5469" y="10042"/>
                </a:lnTo>
                <a:lnTo>
                  <a:pt x="8035" y="8637"/>
                </a:lnTo>
                <a:lnTo>
                  <a:pt x="8434" y="9112"/>
                </a:lnTo>
                <a:lnTo>
                  <a:pt x="8947" y="9605"/>
                </a:lnTo>
                <a:lnTo>
                  <a:pt x="9574" y="10080"/>
                </a:lnTo>
                <a:lnTo>
                  <a:pt x="9860" y="10308"/>
                </a:lnTo>
                <a:lnTo>
                  <a:pt x="9801" y="9928"/>
                </a:lnTo>
                <a:lnTo>
                  <a:pt x="9175" y="9435"/>
                </a:lnTo>
                <a:lnTo>
                  <a:pt x="8661" y="9017"/>
                </a:lnTo>
                <a:lnTo>
                  <a:pt x="8263" y="8523"/>
                </a:lnTo>
                <a:lnTo>
                  <a:pt x="10144" y="7498"/>
                </a:lnTo>
                <a:lnTo>
                  <a:pt x="11968" y="6587"/>
                </a:lnTo>
                <a:lnTo>
                  <a:pt x="13678" y="5828"/>
                </a:lnTo>
                <a:lnTo>
                  <a:pt x="14248" y="5562"/>
                </a:lnTo>
                <a:lnTo>
                  <a:pt x="14818" y="5334"/>
                </a:lnTo>
                <a:lnTo>
                  <a:pt x="15330" y="5125"/>
                </a:lnTo>
                <a:lnTo>
                  <a:pt x="15900" y="5657"/>
                </a:lnTo>
                <a:lnTo>
                  <a:pt x="16242" y="5979"/>
                </a:lnTo>
                <a:lnTo>
                  <a:pt x="15330" y="6530"/>
                </a:lnTo>
                <a:lnTo>
                  <a:pt x="14305" y="7062"/>
                </a:lnTo>
                <a:lnTo>
                  <a:pt x="13279" y="7707"/>
                </a:lnTo>
                <a:lnTo>
                  <a:pt x="12140" y="8352"/>
                </a:lnTo>
                <a:lnTo>
                  <a:pt x="11000" y="9112"/>
                </a:lnTo>
                <a:lnTo>
                  <a:pt x="10087" y="10137"/>
                </a:lnTo>
                <a:lnTo>
                  <a:pt x="11284" y="9340"/>
                </a:lnTo>
                <a:lnTo>
                  <a:pt x="12367" y="8637"/>
                </a:lnTo>
                <a:lnTo>
                  <a:pt x="13449" y="7992"/>
                </a:lnTo>
                <a:lnTo>
                  <a:pt x="14532" y="7327"/>
                </a:lnTo>
                <a:lnTo>
                  <a:pt x="15559" y="6739"/>
                </a:lnTo>
                <a:lnTo>
                  <a:pt x="16528" y="6150"/>
                </a:lnTo>
                <a:lnTo>
                  <a:pt x="17039" y="6530"/>
                </a:lnTo>
                <a:lnTo>
                  <a:pt x="17781" y="6967"/>
                </a:lnTo>
                <a:lnTo>
                  <a:pt x="16641" y="7821"/>
                </a:lnTo>
                <a:lnTo>
                  <a:pt x="15388" y="8789"/>
                </a:lnTo>
                <a:lnTo>
                  <a:pt x="14133" y="9814"/>
                </a:lnTo>
                <a:lnTo>
                  <a:pt x="13507" y="10365"/>
                </a:lnTo>
                <a:lnTo>
                  <a:pt x="12879" y="10896"/>
                </a:lnTo>
                <a:lnTo>
                  <a:pt x="12651" y="11656"/>
                </a:lnTo>
                <a:lnTo>
                  <a:pt x="13221" y="11105"/>
                </a:lnTo>
                <a:lnTo>
                  <a:pt x="13791" y="10574"/>
                </a:lnTo>
                <a:lnTo>
                  <a:pt x="14361" y="10137"/>
                </a:lnTo>
                <a:lnTo>
                  <a:pt x="15672" y="9017"/>
                </a:lnTo>
                <a:lnTo>
                  <a:pt x="16927" y="8030"/>
                </a:lnTo>
                <a:lnTo>
                  <a:pt x="18123" y="7118"/>
                </a:lnTo>
                <a:lnTo>
                  <a:pt x="18522" y="7327"/>
                </a:lnTo>
                <a:lnTo>
                  <a:pt x="18979" y="7555"/>
                </a:lnTo>
                <a:lnTo>
                  <a:pt x="19490" y="7764"/>
                </a:lnTo>
                <a:lnTo>
                  <a:pt x="18294" y="8903"/>
                </a:lnTo>
                <a:lnTo>
                  <a:pt x="17039" y="10251"/>
                </a:lnTo>
                <a:lnTo>
                  <a:pt x="15843" y="12244"/>
                </a:lnTo>
                <a:lnTo>
                  <a:pt x="16071" y="11978"/>
                </a:lnTo>
                <a:lnTo>
                  <a:pt x="17438" y="10460"/>
                </a:lnTo>
                <a:lnTo>
                  <a:pt x="18693" y="9112"/>
                </a:lnTo>
                <a:lnTo>
                  <a:pt x="19889" y="7878"/>
                </a:lnTo>
                <a:lnTo>
                  <a:pt x="20403" y="8087"/>
                </a:lnTo>
                <a:lnTo>
                  <a:pt x="20973" y="8258"/>
                </a:lnTo>
                <a:lnTo>
                  <a:pt x="21599" y="8409"/>
                </a:lnTo>
                <a:lnTo>
                  <a:pt x="20574" y="9871"/>
                </a:lnTo>
                <a:lnTo>
                  <a:pt x="19434" y="11542"/>
                </a:lnTo>
                <a:lnTo>
                  <a:pt x="18693" y="13706"/>
                </a:lnTo>
                <a:lnTo>
                  <a:pt x="19833" y="11770"/>
                </a:lnTo>
                <a:lnTo>
                  <a:pt x="20973" y="10042"/>
                </a:lnTo>
                <a:lnTo>
                  <a:pt x="21941" y="8466"/>
                </a:lnTo>
                <a:lnTo>
                  <a:pt x="22511" y="8637"/>
                </a:lnTo>
                <a:lnTo>
                  <a:pt x="23081" y="8732"/>
                </a:lnTo>
                <a:lnTo>
                  <a:pt x="23651" y="8789"/>
                </a:lnTo>
                <a:lnTo>
                  <a:pt x="22969" y="10422"/>
                </a:lnTo>
                <a:lnTo>
                  <a:pt x="22284" y="12187"/>
                </a:lnTo>
                <a:lnTo>
                  <a:pt x="22739" y="12301"/>
                </a:lnTo>
                <a:lnTo>
                  <a:pt x="23424" y="10460"/>
                </a:lnTo>
                <a:lnTo>
                  <a:pt x="24050" y="8846"/>
                </a:lnTo>
                <a:lnTo>
                  <a:pt x="24678" y="8960"/>
                </a:lnTo>
                <a:lnTo>
                  <a:pt x="25361" y="9017"/>
                </a:lnTo>
                <a:lnTo>
                  <a:pt x="26046" y="9055"/>
                </a:lnTo>
                <a:lnTo>
                  <a:pt x="25760" y="10687"/>
                </a:lnTo>
                <a:lnTo>
                  <a:pt x="25476" y="12510"/>
                </a:lnTo>
                <a:lnTo>
                  <a:pt x="25190" y="14560"/>
                </a:lnTo>
                <a:lnTo>
                  <a:pt x="24108" y="14522"/>
                </a:lnTo>
                <a:lnTo>
                  <a:pt x="23081" y="14408"/>
                </a:lnTo>
                <a:lnTo>
                  <a:pt x="21998" y="14294"/>
                </a:lnTo>
                <a:lnTo>
                  <a:pt x="21885" y="14617"/>
                </a:lnTo>
                <a:lnTo>
                  <a:pt x="22969" y="14788"/>
                </a:lnTo>
                <a:lnTo>
                  <a:pt x="24050" y="14883"/>
                </a:lnTo>
                <a:lnTo>
                  <a:pt x="25190" y="14940"/>
                </a:lnTo>
                <a:lnTo>
                  <a:pt x="24848" y="17313"/>
                </a:lnTo>
                <a:lnTo>
                  <a:pt x="24791" y="23202"/>
                </a:lnTo>
                <a:lnTo>
                  <a:pt x="25417" y="23257"/>
                </a:lnTo>
                <a:lnTo>
                  <a:pt x="24848" y="22771"/>
                </a:lnTo>
                <a:lnTo>
                  <a:pt x="25133" y="19971"/>
                </a:lnTo>
                <a:lnTo>
                  <a:pt x="25417" y="17313"/>
                </a:lnTo>
                <a:lnTo>
                  <a:pt x="25703" y="14997"/>
                </a:lnTo>
                <a:lnTo>
                  <a:pt x="26501" y="14997"/>
                </a:lnTo>
                <a:lnTo>
                  <a:pt x="25760" y="14617"/>
                </a:lnTo>
                <a:lnTo>
                  <a:pt x="26046" y="12567"/>
                </a:lnTo>
                <a:lnTo>
                  <a:pt x="26273" y="10744"/>
                </a:lnTo>
                <a:lnTo>
                  <a:pt x="26445" y="9055"/>
                </a:lnTo>
                <a:lnTo>
                  <a:pt x="26900" y="9112"/>
                </a:lnTo>
                <a:lnTo>
                  <a:pt x="27697" y="9112"/>
                </a:lnTo>
                <a:lnTo>
                  <a:pt x="28154" y="9055"/>
                </a:lnTo>
                <a:lnTo>
                  <a:pt x="28326" y="10744"/>
                </a:lnTo>
                <a:lnTo>
                  <a:pt x="28497" y="12567"/>
                </a:lnTo>
                <a:lnTo>
                  <a:pt x="28668" y="14617"/>
                </a:lnTo>
                <a:lnTo>
                  <a:pt x="28896" y="17370"/>
                </a:lnTo>
                <a:lnTo>
                  <a:pt x="29067" y="19971"/>
                </a:lnTo>
                <a:lnTo>
                  <a:pt x="29294" y="22824"/>
                </a:lnTo>
                <a:lnTo>
                  <a:pt x="28098" y="22824"/>
                </a:lnTo>
                <a:lnTo>
                  <a:pt x="29294" y="23257"/>
                </a:lnTo>
                <a:lnTo>
                  <a:pt x="29522" y="25901"/>
                </a:lnTo>
                <a:lnTo>
                  <a:pt x="29693" y="19971"/>
                </a:lnTo>
                <a:lnTo>
                  <a:pt x="29465" y="17313"/>
                </a:lnTo>
                <a:lnTo>
                  <a:pt x="29238" y="14997"/>
                </a:lnTo>
                <a:lnTo>
                  <a:pt x="30319" y="14940"/>
                </a:lnTo>
                <a:lnTo>
                  <a:pt x="31403" y="14845"/>
                </a:lnTo>
                <a:lnTo>
                  <a:pt x="32428" y="14731"/>
                </a:lnTo>
                <a:lnTo>
                  <a:pt x="33169" y="17047"/>
                </a:lnTo>
                <a:lnTo>
                  <a:pt x="33910" y="19648"/>
                </a:lnTo>
                <a:lnTo>
                  <a:pt x="34651" y="22393"/>
                </a:lnTo>
                <a:lnTo>
                  <a:pt x="33113" y="22609"/>
                </a:lnTo>
                <a:lnTo>
                  <a:pt x="31574" y="22718"/>
                </a:lnTo>
                <a:lnTo>
                  <a:pt x="29977" y="22771"/>
                </a:lnTo>
                <a:lnTo>
                  <a:pt x="29977" y="23257"/>
                </a:lnTo>
                <a:lnTo>
                  <a:pt x="31630" y="23149"/>
                </a:lnTo>
                <a:lnTo>
                  <a:pt x="33228" y="23040"/>
                </a:lnTo>
                <a:lnTo>
                  <a:pt x="34766" y="22824"/>
                </a:lnTo>
                <a:lnTo>
                  <a:pt x="35507" y="25468"/>
                </a:lnTo>
                <a:lnTo>
                  <a:pt x="36190" y="28221"/>
                </a:lnTo>
                <a:lnTo>
                  <a:pt x="36816" y="31190"/>
                </a:lnTo>
                <a:lnTo>
                  <a:pt x="34823" y="31405"/>
                </a:lnTo>
                <a:lnTo>
                  <a:pt x="32714" y="31568"/>
                </a:lnTo>
                <a:lnTo>
                  <a:pt x="30662" y="31674"/>
                </a:lnTo>
                <a:lnTo>
                  <a:pt x="30434" y="28707"/>
                </a:lnTo>
                <a:lnTo>
                  <a:pt x="30378" y="40041"/>
                </a:lnTo>
                <a:lnTo>
                  <a:pt x="30889" y="39986"/>
                </a:lnTo>
                <a:lnTo>
                  <a:pt x="31175" y="39986"/>
                </a:lnTo>
                <a:lnTo>
                  <a:pt x="31004" y="37288"/>
                </a:lnTo>
                <a:lnTo>
                  <a:pt x="30833" y="34697"/>
                </a:lnTo>
                <a:lnTo>
                  <a:pt x="30662" y="32215"/>
                </a:lnTo>
                <a:lnTo>
                  <a:pt x="32770" y="32107"/>
                </a:lnTo>
                <a:lnTo>
                  <a:pt x="34879" y="31946"/>
                </a:lnTo>
                <a:lnTo>
                  <a:pt x="36931" y="31674"/>
                </a:lnTo>
                <a:lnTo>
                  <a:pt x="36816" y="28168"/>
                </a:lnTo>
                <a:lnTo>
                  <a:pt x="36134" y="25360"/>
                </a:lnTo>
                <a:lnTo>
                  <a:pt x="35393" y="22771"/>
                </a:lnTo>
                <a:lnTo>
                  <a:pt x="36931" y="22554"/>
                </a:lnTo>
                <a:lnTo>
                  <a:pt x="38413" y="22285"/>
                </a:lnTo>
                <a:lnTo>
                  <a:pt x="39896" y="21962"/>
                </a:lnTo>
                <a:lnTo>
                  <a:pt x="41036" y="24443"/>
                </a:lnTo>
                <a:lnTo>
                  <a:pt x="42232" y="27143"/>
                </a:lnTo>
                <a:lnTo>
                  <a:pt x="41606" y="24335"/>
                </a:lnTo>
                <a:lnTo>
                  <a:pt x="40407" y="21854"/>
                </a:lnTo>
                <a:lnTo>
                  <a:pt x="41833" y="21476"/>
                </a:lnTo>
                <a:lnTo>
                  <a:pt x="43257" y="21091"/>
                </a:lnTo>
                <a:lnTo>
                  <a:pt x="44626" y="20616"/>
                </a:lnTo>
                <a:lnTo>
                  <a:pt x="46165" y="22987"/>
                </a:lnTo>
                <a:lnTo>
                  <a:pt x="46677" y="22824"/>
                </a:lnTo>
                <a:lnTo>
                  <a:pt x="45138" y="20388"/>
                </a:lnTo>
                <a:lnTo>
                  <a:pt x="44854" y="20066"/>
                </a:lnTo>
                <a:lnTo>
                  <a:pt x="44340" y="20236"/>
                </a:lnTo>
                <a:lnTo>
                  <a:pt x="43029" y="20711"/>
                </a:lnTo>
                <a:lnTo>
                  <a:pt x="41662" y="21091"/>
                </a:lnTo>
                <a:lnTo>
                  <a:pt x="40236" y="21421"/>
                </a:lnTo>
                <a:lnTo>
                  <a:pt x="38927" y="18718"/>
                </a:lnTo>
                <a:lnTo>
                  <a:pt x="37616" y="16250"/>
                </a:lnTo>
                <a:lnTo>
                  <a:pt x="36361" y="14029"/>
                </a:lnTo>
                <a:lnTo>
                  <a:pt x="37386" y="13820"/>
                </a:lnTo>
                <a:lnTo>
                  <a:pt x="38357" y="13535"/>
                </a:lnTo>
                <a:lnTo>
                  <a:pt x="39267" y="13212"/>
                </a:lnTo>
                <a:lnTo>
                  <a:pt x="40921" y="15320"/>
                </a:lnTo>
                <a:lnTo>
                  <a:pt x="42631" y="17636"/>
                </a:lnTo>
                <a:lnTo>
                  <a:pt x="41376" y="15111"/>
                </a:lnTo>
                <a:lnTo>
                  <a:pt x="39724" y="13061"/>
                </a:lnTo>
                <a:lnTo>
                  <a:pt x="40637" y="12738"/>
                </a:lnTo>
                <a:lnTo>
                  <a:pt x="41434" y="12415"/>
                </a:lnTo>
                <a:lnTo>
                  <a:pt x="42232" y="12035"/>
                </a:lnTo>
                <a:lnTo>
                  <a:pt x="42004" y="11808"/>
                </a:lnTo>
                <a:lnTo>
                  <a:pt x="41207" y="12130"/>
                </a:lnTo>
                <a:lnTo>
                  <a:pt x="40351" y="12472"/>
                </a:lnTo>
                <a:lnTo>
                  <a:pt x="39497" y="12795"/>
                </a:lnTo>
                <a:lnTo>
                  <a:pt x="38983" y="12187"/>
                </a:lnTo>
                <a:lnTo>
                  <a:pt x="38756" y="11865"/>
                </a:lnTo>
                <a:lnTo>
                  <a:pt x="37501" y="10365"/>
                </a:lnTo>
                <a:lnTo>
                  <a:pt x="36305" y="9055"/>
                </a:lnTo>
                <a:lnTo>
                  <a:pt x="35165" y="7878"/>
                </a:lnTo>
                <a:lnTo>
                  <a:pt x="35676" y="7669"/>
                </a:lnTo>
                <a:lnTo>
                  <a:pt x="36190" y="7441"/>
                </a:lnTo>
                <a:lnTo>
                  <a:pt x="36647" y="7232"/>
                </a:lnTo>
                <a:lnTo>
                  <a:pt x="37787" y="8144"/>
                </a:lnTo>
                <a:lnTo>
                  <a:pt x="38127" y="7935"/>
                </a:lnTo>
                <a:lnTo>
                  <a:pt x="36988" y="7062"/>
                </a:lnTo>
                <a:lnTo>
                  <a:pt x="37445" y="6853"/>
                </a:lnTo>
                <a:lnTo>
                  <a:pt x="38242" y="6302"/>
                </a:lnTo>
                <a:lnTo>
                  <a:pt x="39211" y="6910"/>
                </a:lnTo>
                <a:lnTo>
                  <a:pt x="40180" y="7498"/>
                </a:lnTo>
                <a:lnTo>
                  <a:pt x="39439" y="6682"/>
                </a:lnTo>
                <a:lnTo>
                  <a:pt x="38470" y="6150"/>
                </a:lnTo>
                <a:lnTo>
                  <a:pt x="38983" y="5771"/>
                </a:lnTo>
                <a:lnTo>
                  <a:pt x="39497" y="5239"/>
                </a:lnTo>
                <a:lnTo>
                  <a:pt x="40123" y="5505"/>
                </a:lnTo>
                <a:lnTo>
                  <a:pt x="40750" y="5771"/>
                </a:lnTo>
                <a:lnTo>
                  <a:pt x="40294" y="5277"/>
                </a:lnTo>
                <a:lnTo>
                  <a:pt x="39666" y="5011"/>
                </a:lnTo>
                <a:lnTo>
                  <a:pt x="40123" y="4366"/>
                </a:lnTo>
                <a:lnTo>
                  <a:pt x="40637" y="4157"/>
                </a:lnTo>
                <a:lnTo>
                  <a:pt x="40123" y="3986"/>
                </a:lnTo>
                <a:lnTo>
                  <a:pt x="39781" y="4632"/>
                </a:lnTo>
                <a:lnTo>
                  <a:pt x="39497" y="4954"/>
                </a:lnTo>
                <a:lnTo>
                  <a:pt x="33511" y="2373"/>
                </a:lnTo>
                <a:lnTo>
                  <a:pt x="29238" y="1290"/>
                </a:lnTo>
                <a:lnTo>
                  <a:pt x="27927" y="968"/>
                </a:lnTo>
                <a:lnTo>
                  <a:pt x="29179" y="1404"/>
                </a:lnTo>
                <a:lnTo>
                  <a:pt x="33455" y="2524"/>
                </a:lnTo>
                <a:lnTo>
                  <a:pt x="39326" y="5125"/>
                </a:lnTo>
                <a:lnTo>
                  <a:pt x="38812" y="5619"/>
                </a:lnTo>
                <a:lnTo>
                  <a:pt x="38357" y="5942"/>
                </a:lnTo>
                <a:lnTo>
                  <a:pt x="32998" y="2961"/>
                </a:lnTo>
                <a:lnTo>
                  <a:pt x="29123" y="1461"/>
                </a:lnTo>
                <a:lnTo>
                  <a:pt x="27868" y="1025"/>
                </a:lnTo>
                <a:lnTo>
                  <a:pt x="29238" y="1670"/>
                </a:lnTo>
                <a:lnTo>
                  <a:pt x="32942" y="3189"/>
                </a:lnTo>
                <a:lnTo>
                  <a:pt x="38015" y="6207"/>
                </a:lnTo>
                <a:lnTo>
                  <a:pt x="37217" y="6682"/>
                </a:lnTo>
                <a:lnTo>
                  <a:pt x="36760" y="6910"/>
                </a:lnTo>
                <a:lnTo>
                  <a:pt x="32372" y="3550"/>
                </a:lnTo>
                <a:lnTo>
                  <a:pt x="36418" y="7062"/>
                </a:lnTo>
                <a:lnTo>
                  <a:pt x="35962" y="7289"/>
                </a:lnTo>
                <a:lnTo>
                  <a:pt x="35449" y="7441"/>
                </a:lnTo>
                <a:lnTo>
                  <a:pt x="34937" y="7669"/>
                </a:lnTo>
                <a:lnTo>
                  <a:pt x="31459" y="3986"/>
                </a:lnTo>
                <a:lnTo>
                  <a:pt x="31117" y="4043"/>
                </a:lnTo>
                <a:lnTo>
                  <a:pt x="34595" y="7764"/>
                </a:lnTo>
                <a:lnTo>
                  <a:pt x="34025" y="7935"/>
                </a:lnTo>
                <a:lnTo>
                  <a:pt x="34196" y="8201"/>
                </a:lnTo>
                <a:lnTo>
                  <a:pt x="34766" y="7992"/>
                </a:lnTo>
                <a:lnTo>
                  <a:pt x="35906" y="9226"/>
                </a:lnTo>
                <a:lnTo>
                  <a:pt x="37102" y="10574"/>
                </a:lnTo>
                <a:lnTo>
                  <a:pt x="38413" y="12130"/>
                </a:lnTo>
                <a:lnTo>
                  <a:pt x="38812" y="12681"/>
                </a:lnTo>
                <a:lnTo>
                  <a:pt x="39040" y="12947"/>
                </a:lnTo>
                <a:lnTo>
                  <a:pt x="38127" y="13212"/>
                </a:lnTo>
                <a:lnTo>
                  <a:pt x="37159" y="13497"/>
                </a:lnTo>
                <a:lnTo>
                  <a:pt x="36190" y="13706"/>
                </a:lnTo>
                <a:lnTo>
                  <a:pt x="35107" y="11770"/>
                </a:lnTo>
                <a:lnTo>
                  <a:pt x="34651" y="11865"/>
                </a:lnTo>
                <a:lnTo>
                  <a:pt x="35735" y="13820"/>
                </a:lnTo>
                <a:lnTo>
                  <a:pt x="34823" y="14029"/>
                </a:lnTo>
                <a:lnTo>
                  <a:pt x="34937" y="14351"/>
                </a:lnTo>
                <a:lnTo>
                  <a:pt x="35906" y="14143"/>
                </a:lnTo>
                <a:lnTo>
                  <a:pt x="37159" y="16345"/>
                </a:lnTo>
                <a:lnTo>
                  <a:pt x="38413" y="18832"/>
                </a:lnTo>
                <a:lnTo>
                  <a:pt x="39666" y="21529"/>
                </a:lnTo>
                <a:lnTo>
                  <a:pt x="38242" y="21854"/>
                </a:lnTo>
                <a:lnTo>
                  <a:pt x="36760" y="22123"/>
                </a:lnTo>
                <a:lnTo>
                  <a:pt x="35278" y="22340"/>
                </a:lnTo>
                <a:lnTo>
                  <a:pt x="34480" y="19534"/>
                </a:lnTo>
                <a:lnTo>
                  <a:pt x="33683" y="16990"/>
                </a:lnTo>
                <a:lnTo>
                  <a:pt x="32942" y="14674"/>
                </a:lnTo>
                <a:lnTo>
                  <a:pt x="33797" y="14200"/>
                </a:lnTo>
                <a:lnTo>
                  <a:pt x="32827" y="14294"/>
                </a:lnTo>
                <a:lnTo>
                  <a:pt x="32144" y="12301"/>
                </a:lnTo>
                <a:lnTo>
                  <a:pt x="31518" y="10460"/>
                </a:lnTo>
                <a:lnTo>
                  <a:pt x="30948" y="8846"/>
                </a:lnTo>
                <a:lnTo>
                  <a:pt x="31518" y="8789"/>
                </a:lnTo>
                <a:lnTo>
                  <a:pt x="32088" y="8694"/>
                </a:lnTo>
                <a:lnTo>
                  <a:pt x="32658" y="8580"/>
                </a:lnTo>
                <a:lnTo>
                  <a:pt x="32486" y="8314"/>
                </a:lnTo>
                <a:lnTo>
                  <a:pt x="31973" y="8409"/>
                </a:lnTo>
                <a:lnTo>
                  <a:pt x="31403" y="8523"/>
                </a:lnTo>
                <a:lnTo>
                  <a:pt x="30833" y="8580"/>
                </a:lnTo>
                <a:lnTo>
                  <a:pt x="29351" y="4689"/>
                </a:lnTo>
                <a:lnTo>
                  <a:pt x="28211" y="2164"/>
                </a:lnTo>
                <a:lnTo>
                  <a:pt x="27697" y="1233"/>
                </a:lnTo>
                <a:lnTo>
                  <a:pt x="27868" y="911"/>
                </a:lnTo>
                <a:lnTo>
                  <a:pt x="29179" y="759"/>
                </a:lnTo>
                <a:lnTo>
                  <a:pt x="33797" y="113"/>
                </a:lnTo>
                <a:lnTo>
                  <a:pt x="39837" y="436"/>
                </a:lnTo>
                <a:lnTo>
                  <a:pt x="39610" y="379"/>
                </a:lnTo>
                <a:lnTo>
                  <a:pt x="39155" y="265"/>
                </a:lnTo>
                <a:lnTo>
                  <a:pt x="38756" y="208"/>
                </a:lnTo>
                <a:lnTo>
                  <a:pt x="32658" y="0"/>
                </a:lnTo>
                <a:lnTo>
                  <a:pt x="28326" y="759"/>
                </a:lnTo>
                <a:lnTo>
                  <a:pt x="28098" y="816"/>
                </a:lnTo>
                <a:lnTo>
                  <a:pt x="27584" y="911"/>
                </a:lnTo>
                <a:lnTo>
                  <a:pt x="27812" y="1784"/>
                </a:lnTo>
                <a:lnTo>
                  <a:pt x="28952" y="4423"/>
                </a:lnTo>
                <a:lnTo>
                  <a:pt x="30434" y="8637"/>
                </a:lnTo>
                <a:lnTo>
                  <a:pt x="30491" y="8903"/>
                </a:lnTo>
                <a:lnTo>
                  <a:pt x="31061" y="10517"/>
                </a:lnTo>
                <a:lnTo>
                  <a:pt x="31687" y="12358"/>
                </a:lnTo>
                <a:lnTo>
                  <a:pt x="32315" y="14351"/>
                </a:lnTo>
                <a:lnTo>
                  <a:pt x="31288" y="14465"/>
                </a:lnTo>
                <a:lnTo>
                  <a:pt x="30263" y="14560"/>
                </a:lnTo>
                <a:lnTo>
                  <a:pt x="29238" y="14617"/>
                </a:lnTo>
                <a:lnTo>
                  <a:pt x="29008" y="12567"/>
                </a:lnTo>
                <a:lnTo>
                  <a:pt x="28781" y="10687"/>
                </a:lnTo>
                <a:lnTo>
                  <a:pt x="28610" y="9055"/>
                </a:lnTo>
                <a:lnTo>
                  <a:pt x="29294" y="9055"/>
                </a:lnTo>
                <a:lnTo>
                  <a:pt x="28610" y="8789"/>
                </a:lnTo>
                <a:lnTo>
                  <a:pt x="28098" y="4537"/>
                </a:lnTo>
                <a:lnTo>
                  <a:pt x="27812" y="4632"/>
                </a:lnTo>
                <a:lnTo>
                  <a:pt x="28154" y="8789"/>
                </a:lnTo>
                <a:lnTo>
                  <a:pt x="26501" y="8789"/>
                </a:lnTo>
                <a:lnTo>
                  <a:pt x="26729" y="4423"/>
                </a:lnTo>
                <a:lnTo>
                  <a:pt x="26046" y="8732"/>
                </a:lnTo>
                <a:lnTo>
                  <a:pt x="25417" y="8732"/>
                </a:lnTo>
                <a:lnTo>
                  <a:pt x="24791" y="8694"/>
                </a:lnTo>
                <a:lnTo>
                  <a:pt x="24165" y="8580"/>
                </a:lnTo>
                <a:lnTo>
                  <a:pt x="25875" y="4423"/>
                </a:lnTo>
                <a:lnTo>
                  <a:pt x="27127" y="1784"/>
                </a:lnTo>
                <a:lnTo>
                  <a:pt x="27413" y="1082"/>
                </a:lnTo>
                <a:lnTo>
                  <a:pt x="27186" y="1290"/>
                </a:lnTo>
                <a:lnTo>
                  <a:pt x="26672" y="2259"/>
                </a:lnTo>
                <a:lnTo>
                  <a:pt x="25361" y="4745"/>
                </a:lnTo>
                <a:lnTo>
                  <a:pt x="23766" y="8523"/>
                </a:lnTo>
                <a:lnTo>
                  <a:pt x="23196" y="8466"/>
                </a:lnTo>
                <a:lnTo>
                  <a:pt x="22683" y="8352"/>
                </a:lnTo>
                <a:lnTo>
                  <a:pt x="22113" y="8258"/>
                </a:lnTo>
                <a:lnTo>
                  <a:pt x="24620" y="4575"/>
                </a:lnTo>
                <a:lnTo>
                  <a:pt x="26616" y="1784"/>
                </a:lnTo>
                <a:lnTo>
                  <a:pt x="24507" y="4214"/>
                </a:lnTo>
                <a:lnTo>
                  <a:pt x="21770" y="8144"/>
                </a:lnTo>
                <a:lnTo>
                  <a:pt x="21200" y="8030"/>
                </a:lnTo>
                <a:lnTo>
                  <a:pt x="20630" y="7878"/>
                </a:lnTo>
                <a:lnTo>
                  <a:pt x="20060" y="7669"/>
                </a:lnTo>
                <a:lnTo>
                  <a:pt x="23766" y="3929"/>
                </a:lnTo>
                <a:lnTo>
                  <a:pt x="26501" y="1784"/>
                </a:lnTo>
                <a:lnTo>
                  <a:pt x="27071" y="1176"/>
                </a:lnTo>
                <a:lnTo>
                  <a:pt x="26102" y="1841"/>
                </a:lnTo>
                <a:lnTo>
                  <a:pt x="23309" y="3929"/>
                </a:lnTo>
                <a:lnTo>
                  <a:pt x="19718" y="7555"/>
                </a:lnTo>
                <a:lnTo>
                  <a:pt x="19206" y="7384"/>
                </a:lnTo>
                <a:lnTo>
                  <a:pt x="18749" y="7175"/>
                </a:lnTo>
                <a:lnTo>
                  <a:pt x="18294" y="6967"/>
                </a:lnTo>
                <a:lnTo>
                  <a:pt x="18008" y="6796"/>
                </a:lnTo>
                <a:lnTo>
                  <a:pt x="17553" y="6587"/>
                </a:lnTo>
                <a:lnTo>
                  <a:pt x="16812" y="6093"/>
                </a:lnTo>
                <a:lnTo>
                  <a:pt x="21941" y="3132"/>
                </a:lnTo>
                <a:lnTo>
                  <a:pt x="25818" y="1613"/>
                </a:lnTo>
                <a:lnTo>
                  <a:pt x="27071" y="1139"/>
                </a:lnTo>
                <a:lnTo>
                  <a:pt x="27298" y="1139"/>
                </a:lnTo>
                <a:lnTo>
                  <a:pt x="27413" y="911"/>
                </a:lnTo>
                <a:lnTo>
                  <a:pt x="26958" y="816"/>
                </a:lnTo>
                <a:lnTo>
                  <a:pt x="26729" y="759"/>
                </a:lnTo>
                <a:lnTo>
                  <a:pt x="22626" y="56"/>
                </a:lnTo>
                <a:lnTo>
                  <a:pt x="16927" y="113"/>
                </a:lnTo>
                <a:lnTo>
                  <a:pt x="16186" y="265"/>
                </a:lnTo>
                <a:lnTo>
                  <a:pt x="15843" y="322"/>
                </a:lnTo>
                <a:lnTo>
                  <a:pt x="21714" y="151"/>
                </a:lnTo>
                <a:close/>
              </a:path>
            </a:pathLst>
          </a:custGeom>
          <a:solidFill>
            <a:srgbClr val="8BB1D9"/>
          </a:solidFill>
        </p:spPr>
        <p:txBody>
          <a:bodyPr wrap="square" lIns="0" tIns="0" rIns="0" bIns="0" rtlCol="0">
            <a:noAutofit/>
          </a:bodyPr>
          <a:lstStyle/>
          <a:p>
            <a:endParaRPr/>
          </a:p>
        </p:txBody>
      </p:sp>
      <p:sp>
        <p:nvSpPr>
          <p:cNvPr id="985" name="object 985"/>
          <p:cNvSpPr/>
          <p:nvPr/>
        </p:nvSpPr>
        <p:spPr>
          <a:xfrm>
            <a:off x="446616" y="705135"/>
            <a:ext cx="1995" cy="645"/>
          </a:xfrm>
          <a:custGeom>
            <a:avLst/>
            <a:gdLst/>
            <a:ahLst/>
            <a:cxnLst/>
            <a:rect l="l" t="t" r="r" b="b"/>
            <a:pathLst>
              <a:path w="1995" h="645">
                <a:moveTo>
                  <a:pt x="1025" y="493"/>
                </a:moveTo>
                <a:lnTo>
                  <a:pt x="1995" y="322"/>
                </a:lnTo>
                <a:lnTo>
                  <a:pt x="1881" y="0"/>
                </a:lnTo>
                <a:lnTo>
                  <a:pt x="855" y="170"/>
                </a:lnTo>
                <a:lnTo>
                  <a:pt x="0" y="645"/>
                </a:lnTo>
                <a:lnTo>
                  <a:pt x="1025" y="493"/>
                </a:lnTo>
                <a:close/>
              </a:path>
            </a:pathLst>
          </a:custGeom>
          <a:solidFill>
            <a:srgbClr val="82ACD5"/>
          </a:solidFill>
        </p:spPr>
        <p:txBody>
          <a:bodyPr wrap="square" lIns="0" tIns="0" rIns="0" bIns="0" rtlCol="0">
            <a:noAutofit/>
          </a:bodyPr>
          <a:lstStyle/>
          <a:p>
            <a:endParaRPr/>
          </a:p>
        </p:txBody>
      </p:sp>
      <p:sp>
        <p:nvSpPr>
          <p:cNvPr id="986" name="object 986"/>
          <p:cNvSpPr/>
          <p:nvPr/>
        </p:nvSpPr>
        <p:spPr>
          <a:xfrm>
            <a:off x="402104" y="692833"/>
            <a:ext cx="32714" cy="18186"/>
          </a:xfrm>
          <a:custGeom>
            <a:avLst/>
            <a:gdLst/>
            <a:ahLst/>
            <a:cxnLst/>
            <a:rect l="l" t="t" r="r" b="b"/>
            <a:pathLst>
              <a:path w="32714" h="18186">
                <a:moveTo>
                  <a:pt x="10371" y="9928"/>
                </a:moveTo>
                <a:lnTo>
                  <a:pt x="10200" y="9548"/>
                </a:lnTo>
                <a:lnTo>
                  <a:pt x="10144" y="9378"/>
                </a:lnTo>
                <a:lnTo>
                  <a:pt x="12993" y="7650"/>
                </a:lnTo>
                <a:lnTo>
                  <a:pt x="15843" y="6264"/>
                </a:lnTo>
                <a:lnTo>
                  <a:pt x="18522" y="5125"/>
                </a:lnTo>
                <a:lnTo>
                  <a:pt x="18693" y="5562"/>
                </a:lnTo>
                <a:lnTo>
                  <a:pt x="19035" y="6093"/>
                </a:lnTo>
                <a:lnTo>
                  <a:pt x="19434" y="6625"/>
                </a:lnTo>
                <a:lnTo>
                  <a:pt x="16812" y="8030"/>
                </a:lnTo>
                <a:lnTo>
                  <a:pt x="14133" y="9719"/>
                </a:lnTo>
                <a:lnTo>
                  <a:pt x="11570" y="11921"/>
                </a:lnTo>
                <a:lnTo>
                  <a:pt x="14305" y="9985"/>
                </a:lnTo>
                <a:lnTo>
                  <a:pt x="17039" y="8314"/>
                </a:lnTo>
                <a:lnTo>
                  <a:pt x="19605" y="6910"/>
                </a:lnTo>
                <a:lnTo>
                  <a:pt x="20004" y="7384"/>
                </a:lnTo>
                <a:lnTo>
                  <a:pt x="19605" y="6587"/>
                </a:lnTo>
                <a:lnTo>
                  <a:pt x="19206" y="6036"/>
                </a:lnTo>
                <a:lnTo>
                  <a:pt x="18864" y="5505"/>
                </a:lnTo>
                <a:lnTo>
                  <a:pt x="18637" y="5011"/>
                </a:lnTo>
                <a:lnTo>
                  <a:pt x="20574" y="4214"/>
                </a:lnTo>
                <a:lnTo>
                  <a:pt x="22455" y="3512"/>
                </a:lnTo>
                <a:lnTo>
                  <a:pt x="24165" y="2904"/>
                </a:lnTo>
                <a:lnTo>
                  <a:pt x="24850" y="2638"/>
                </a:lnTo>
                <a:lnTo>
                  <a:pt x="25532" y="2429"/>
                </a:lnTo>
                <a:lnTo>
                  <a:pt x="26217" y="2202"/>
                </a:lnTo>
                <a:lnTo>
                  <a:pt x="26501" y="2847"/>
                </a:lnTo>
                <a:lnTo>
                  <a:pt x="26787" y="3189"/>
                </a:lnTo>
                <a:lnTo>
                  <a:pt x="26217" y="3398"/>
                </a:lnTo>
                <a:lnTo>
                  <a:pt x="25703" y="3606"/>
                </a:lnTo>
                <a:lnTo>
                  <a:pt x="25133" y="3891"/>
                </a:lnTo>
                <a:lnTo>
                  <a:pt x="23424" y="4632"/>
                </a:lnTo>
                <a:lnTo>
                  <a:pt x="21543" y="5505"/>
                </a:lnTo>
                <a:lnTo>
                  <a:pt x="19833" y="6796"/>
                </a:lnTo>
                <a:lnTo>
                  <a:pt x="21714" y="5771"/>
                </a:lnTo>
                <a:lnTo>
                  <a:pt x="23538" y="4859"/>
                </a:lnTo>
                <a:lnTo>
                  <a:pt x="25248" y="4100"/>
                </a:lnTo>
                <a:lnTo>
                  <a:pt x="25818" y="3834"/>
                </a:lnTo>
                <a:lnTo>
                  <a:pt x="26388" y="3606"/>
                </a:lnTo>
                <a:lnTo>
                  <a:pt x="26900" y="3398"/>
                </a:lnTo>
                <a:lnTo>
                  <a:pt x="26900" y="3132"/>
                </a:lnTo>
                <a:lnTo>
                  <a:pt x="26501" y="2486"/>
                </a:lnTo>
                <a:lnTo>
                  <a:pt x="26330" y="2202"/>
                </a:lnTo>
                <a:lnTo>
                  <a:pt x="32714" y="0"/>
                </a:lnTo>
                <a:lnTo>
                  <a:pt x="26273" y="1993"/>
                </a:lnTo>
                <a:lnTo>
                  <a:pt x="26102" y="1613"/>
                </a:lnTo>
                <a:lnTo>
                  <a:pt x="25989" y="1082"/>
                </a:lnTo>
                <a:lnTo>
                  <a:pt x="25989" y="1613"/>
                </a:lnTo>
                <a:lnTo>
                  <a:pt x="26159" y="2050"/>
                </a:lnTo>
                <a:lnTo>
                  <a:pt x="25476" y="2259"/>
                </a:lnTo>
                <a:lnTo>
                  <a:pt x="24791" y="2486"/>
                </a:lnTo>
                <a:lnTo>
                  <a:pt x="24050" y="2695"/>
                </a:lnTo>
                <a:lnTo>
                  <a:pt x="22340" y="3284"/>
                </a:lnTo>
                <a:lnTo>
                  <a:pt x="20518" y="3986"/>
                </a:lnTo>
                <a:lnTo>
                  <a:pt x="18580" y="4802"/>
                </a:lnTo>
                <a:lnTo>
                  <a:pt x="18294" y="4157"/>
                </a:lnTo>
                <a:lnTo>
                  <a:pt x="18123" y="3606"/>
                </a:lnTo>
                <a:lnTo>
                  <a:pt x="18067" y="3227"/>
                </a:lnTo>
                <a:lnTo>
                  <a:pt x="18067" y="3606"/>
                </a:lnTo>
                <a:lnTo>
                  <a:pt x="18123" y="4214"/>
                </a:lnTo>
                <a:lnTo>
                  <a:pt x="18409" y="4859"/>
                </a:lnTo>
                <a:lnTo>
                  <a:pt x="15730" y="5979"/>
                </a:lnTo>
                <a:lnTo>
                  <a:pt x="12881" y="7384"/>
                </a:lnTo>
                <a:lnTo>
                  <a:pt x="10031" y="9055"/>
                </a:lnTo>
                <a:lnTo>
                  <a:pt x="9801" y="8352"/>
                </a:lnTo>
                <a:lnTo>
                  <a:pt x="9689" y="7555"/>
                </a:lnTo>
                <a:lnTo>
                  <a:pt x="9689" y="6853"/>
                </a:lnTo>
                <a:lnTo>
                  <a:pt x="9290" y="7118"/>
                </a:lnTo>
                <a:lnTo>
                  <a:pt x="9346" y="7821"/>
                </a:lnTo>
                <a:lnTo>
                  <a:pt x="9461" y="8580"/>
                </a:lnTo>
                <a:lnTo>
                  <a:pt x="9689" y="9283"/>
                </a:lnTo>
                <a:lnTo>
                  <a:pt x="7123" y="10839"/>
                </a:lnTo>
                <a:lnTo>
                  <a:pt x="4559" y="12567"/>
                </a:lnTo>
                <a:lnTo>
                  <a:pt x="2052" y="14617"/>
                </a:lnTo>
                <a:lnTo>
                  <a:pt x="1881" y="13972"/>
                </a:lnTo>
                <a:lnTo>
                  <a:pt x="1595" y="14522"/>
                </a:lnTo>
                <a:lnTo>
                  <a:pt x="1766" y="14883"/>
                </a:lnTo>
                <a:lnTo>
                  <a:pt x="1139" y="15376"/>
                </a:lnTo>
                <a:lnTo>
                  <a:pt x="569" y="15908"/>
                </a:lnTo>
                <a:lnTo>
                  <a:pt x="0" y="16459"/>
                </a:lnTo>
                <a:lnTo>
                  <a:pt x="0" y="16838"/>
                </a:lnTo>
                <a:lnTo>
                  <a:pt x="626" y="16288"/>
                </a:lnTo>
                <a:lnTo>
                  <a:pt x="1252" y="15756"/>
                </a:lnTo>
                <a:lnTo>
                  <a:pt x="1881" y="15206"/>
                </a:lnTo>
                <a:lnTo>
                  <a:pt x="2221" y="16231"/>
                </a:lnTo>
                <a:lnTo>
                  <a:pt x="2791" y="17218"/>
                </a:lnTo>
                <a:lnTo>
                  <a:pt x="3476" y="18186"/>
                </a:lnTo>
                <a:lnTo>
                  <a:pt x="3818" y="17863"/>
                </a:lnTo>
                <a:lnTo>
                  <a:pt x="3077" y="16933"/>
                </a:lnTo>
                <a:lnTo>
                  <a:pt x="2563" y="15965"/>
                </a:lnTo>
                <a:lnTo>
                  <a:pt x="2164" y="14940"/>
                </a:lnTo>
                <a:lnTo>
                  <a:pt x="4672" y="12890"/>
                </a:lnTo>
                <a:lnTo>
                  <a:pt x="7238" y="11105"/>
                </a:lnTo>
                <a:lnTo>
                  <a:pt x="9801" y="9548"/>
                </a:lnTo>
                <a:lnTo>
                  <a:pt x="9973" y="10042"/>
                </a:lnTo>
                <a:lnTo>
                  <a:pt x="10259" y="10687"/>
                </a:lnTo>
                <a:lnTo>
                  <a:pt x="10657" y="11276"/>
                </a:lnTo>
                <a:lnTo>
                  <a:pt x="11056" y="11864"/>
                </a:lnTo>
                <a:lnTo>
                  <a:pt x="8605" y="13649"/>
                </a:lnTo>
                <a:lnTo>
                  <a:pt x="6154" y="15642"/>
                </a:lnTo>
                <a:lnTo>
                  <a:pt x="4046" y="18186"/>
                </a:lnTo>
                <a:lnTo>
                  <a:pt x="6382" y="15908"/>
                </a:lnTo>
                <a:lnTo>
                  <a:pt x="8833" y="13915"/>
                </a:lnTo>
                <a:lnTo>
                  <a:pt x="11284" y="12130"/>
                </a:lnTo>
                <a:lnTo>
                  <a:pt x="11854" y="12947"/>
                </a:lnTo>
                <a:lnTo>
                  <a:pt x="11398" y="11656"/>
                </a:lnTo>
                <a:lnTo>
                  <a:pt x="11000" y="11105"/>
                </a:lnTo>
                <a:lnTo>
                  <a:pt x="10601" y="10517"/>
                </a:lnTo>
                <a:lnTo>
                  <a:pt x="10371" y="9928"/>
                </a:lnTo>
                <a:close/>
              </a:path>
            </a:pathLst>
          </a:custGeom>
          <a:solidFill>
            <a:srgbClr val="82ACD5"/>
          </a:solidFill>
        </p:spPr>
        <p:txBody>
          <a:bodyPr wrap="square" lIns="0" tIns="0" rIns="0" bIns="0" rtlCol="0">
            <a:noAutofit/>
          </a:bodyPr>
          <a:lstStyle/>
          <a:p>
            <a:endParaRPr/>
          </a:p>
        </p:txBody>
      </p:sp>
      <p:sp>
        <p:nvSpPr>
          <p:cNvPr id="987" name="object 987"/>
          <p:cNvSpPr/>
          <p:nvPr/>
        </p:nvSpPr>
        <p:spPr>
          <a:xfrm>
            <a:off x="403073" y="692283"/>
            <a:ext cx="40466" cy="30497"/>
          </a:xfrm>
          <a:custGeom>
            <a:avLst/>
            <a:gdLst/>
            <a:ahLst/>
            <a:cxnLst/>
            <a:rect l="l" t="t" r="r" b="b"/>
            <a:pathLst>
              <a:path w="40466" h="30497">
                <a:moveTo>
                  <a:pt x="0" y="21324"/>
                </a:moveTo>
                <a:lnTo>
                  <a:pt x="112" y="21702"/>
                </a:lnTo>
                <a:lnTo>
                  <a:pt x="968" y="20785"/>
                </a:lnTo>
                <a:lnTo>
                  <a:pt x="1881" y="19876"/>
                </a:lnTo>
                <a:lnTo>
                  <a:pt x="2734" y="19002"/>
                </a:lnTo>
                <a:lnTo>
                  <a:pt x="3532" y="20028"/>
                </a:lnTo>
                <a:lnTo>
                  <a:pt x="4388" y="20946"/>
                </a:lnTo>
                <a:lnTo>
                  <a:pt x="5471" y="21810"/>
                </a:lnTo>
                <a:lnTo>
                  <a:pt x="4388" y="22997"/>
                </a:lnTo>
                <a:lnTo>
                  <a:pt x="3363" y="24238"/>
                </a:lnTo>
                <a:lnTo>
                  <a:pt x="2392" y="25533"/>
                </a:lnTo>
                <a:lnTo>
                  <a:pt x="2678" y="25911"/>
                </a:lnTo>
                <a:lnTo>
                  <a:pt x="3703" y="24561"/>
                </a:lnTo>
                <a:lnTo>
                  <a:pt x="4730" y="23321"/>
                </a:lnTo>
                <a:lnTo>
                  <a:pt x="5812" y="22080"/>
                </a:lnTo>
                <a:lnTo>
                  <a:pt x="6952" y="23050"/>
                </a:lnTo>
                <a:lnTo>
                  <a:pt x="8321" y="23969"/>
                </a:lnTo>
                <a:lnTo>
                  <a:pt x="9745" y="24724"/>
                </a:lnTo>
                <a:lnTo>
                  <a:pt x="8605" y="26288"/>
                </a:lnTo>
                <a:lnTo>
                  <a:pt x="7522" y="27961"/>
                </a:lnTo>
                <a:lnTo>
                  <a:pt x="6496" y="29689"/>
                </a:lnTo>
                <a:lnTo>
                  <a:pt x="6952" y="30013"/>
                </a:lnTo>
                <a:lnTo>
                  <a:pt x="7979" y="28286"/>
                </a:lnTo>
                <a:lnTo>
                  <a:pt x="9062" y="26613"/>
                </a:lnTo>
                <a:lnTo>
                  <a:pt x="10202" y="24994"/>
                </a:lnTo>
                <a:lnTo>
                  <a:pt x="11398" y="25641"/>
                </a:lnTo>
                <a:lnTo>
                  <a:pt x="10486" y="24616"/>
                </a:lnTo>
                <a:lnTo>
                  <a:pt x="12367" y="22025"/>
                </a:lnTo>
                <a:lnTo>
                  <a:pt x="14305" y="19591"/>
                </a:lnTo>
                <a:lnTo>
                  <a:pt x="16242" y="17389"/>
                </a:lnTo>
                <a:lnTo>
                  <a:pt x="17325" y="17977"/>
                </a:lnTo>
                <a:lnTo>
                  <a:pt x="18522" y="18509"/>
                </a:lnTo>
                <a:lnTo>
                  <a:pt x="19720" y="18946"/>
                </a:lnTo>
                <a:lnTo>
                  <a:pt x="18067" y="21324"/>
                </a:lnTo>
                <a:lnTo>
                  <a:pt x="16413" y="23860"/>
                </a:lnTo>
                <a:lnTo>
                  <a:pt x="15444" y="26828"/>
                </a:lnTo>
                <a:lnTo>
                  <a:pt x="16983" y="24077"/>
                </a:lnTo>
                <a:lnTo>
                  <a:pt x="18580" y="21541"/>
                </a:lnTo>
                <a:lnTo>
                  <a:pt x="20232" y="19173"/>
                </a:lnTo>
                <a:lnTo>
                  <a:pt x="21770" y="16041"/>
                </a:lnTo>
                <a:lnTo>
                  <a:pt x="19948" y="18623"/>
                </a:lnTo>
                <a:lnTo>
                  <a:pt x="18751" y="18148"/>
                </a:lnTo>
                <a:lnTo>
                  <a:pt x="17611" y="17655"/>
                </a:lnTo>
                <a:lnTo>
                  <a:pt x="16528" y="17066"/>
                </a:lnTo>
                <a:lnTo>
                  <a:pt x="18751" y="14693"/>
                </a:lnTo>
                <a:lnTo>
                  <a:pt x="20916" y="12529"/>
                </a:lnTo>
                <a:lnTo>
                  <a:pt x="22969" y="10687"/>
                </a:lnTo>
                <a:lnTo>
                  <a:pt x="23710" y="11010"/>
                </a:lnTo>
                <a:lnTo>
                  <a:pt x="23252" y="10479"/>
                </a:lnTo>
                <a:lnTo>
                  <a:pt x="23822" y="9928"/>
                </a:lnTo>
                <a:lnTo>
                  <a:pt x="24392" y="9397"/>
                </a:lnTo>
                <a:lnTo>
                  <a:pt x="24962" y="8960"/>
                </a:lnTo>
                <a:lnTo>
                  <a:pt x="26273" y="7840"/>
                </a:lnTo>
                <a:lnTo>
                  <a:pt x="27528" y="6853"/>
                </a:lnTo>
                <a:lnTo>
                  <a:pt x="28724" y="5941"/>
                </a:lnTo>
                <a:lnTo>
                  <a:pt x="29123" y="6150"/>
                </a:lnTo>
                <a:lnTo>
                  <a:pt x="29580" y="6378"/>
                </a:lnTo>
                <a:lnTo>
                  <a:pt x="30092" y="6587"/>
                </a:lnTo>
                <a:lnTo>
                  <a:pt x="28896" y="7726"/>
                </a:lnTo>
                <a:lnTo>
                  <a:pt x="27641" y="9074"/>
                </a:lnTo>
                <a:lnTo>
                  <a:pt x="26445" y="11067"/>
                </a:lnTo>
                <a:lnTo>
                  <a:pt x="26672" y="10801"/>
                </a:lnTo>
                <a:lnTo>
                  <a:pt x="28040" y="9283"/>
                </a:lnTo>
                <a:lnTo>
                  <a:pt x="29294" y="7935"/>
                </a:lnTo>
                <a:lnTo>
                  <a:pt x="30491" y="6701"/>
                </a:lnTo>
                <a:lnTo>
                  <a:pt x="31004" y="6910"/>
                </a:lnTo>
                <a:lnTo>
                  <a:pt x="31574" y="7081"/>
                </a:lnTo>
                <a:lnTo>
                  <a:pt x="32200" y="7232"/>
                </a:lnTo>
                <a:lnTo>
                  <a:pt x="31175" y="8694"/>
                </a:lnTo>
                <a:lnTo>
                  <a:pt x="30035" y="10365"/>
                </a:lnTo>
                <a:lnTo>
                  <a:pt x="28896" y="12263"/>
                </a:lnTo>
                <a:lnTo>
                  <a:pt x="28781" y="12415"/>
                </a:lnTo>
                <a:lnTo>
                  <a:pt x="27812" y="12149"/>
                </a:lnTo>
                <a:lnTo>
                  <a:pt x="26900" y="11883"/>
                </a:lnTo>
                <a:lnTo>
                  <a:pt x="25989" y="11618"/>
                </a:lnTo>
                <a:lnTo>
                  <a:pt x="25818" y="11124"/>
                </a:lnTo>
                <a:lnTo>
                  <a:pt x="25532" y="11447"/>
                </a:lnTo>
                <a:lnTo>
                  <a:pt x="25760" y="11883"/>
                </a:lnTo>
                <a:lnTo>
                  <a:pt x="26672" y="12206"/>
                </a:lnTo>
                <a:lnTo>
                  <a:pt x="27641" y="12472"/>
                </a:lnTo>
                <a:lnTo>
                  <a:pt x="28610" y="12738"/>
                </a:lnTo>
                <a:lnTo>
                  <a:pt x="29067" y="12852"/>
                </a:lnTo>
                <a:lnTo>
                  <a:pt x="30035" y="13060"/>
                </a:lnTo>
                <a:lnTo>
                  <a:pt x="31004" y="13231"/>
                </a:lnTo>
                <a:lnTo>
                  <a:pt x="31973" y="13383"/>
                </a:lnTo>
                <a:lnTo>
                  <a:pt x="32486" y="13440"/>
                </a:lnTo>
                <a:lnTo>
                  <a:pt x="33570" y="13611"/>
                </a:lnTo>
                <a:lnTo>
                  <a:pt x="34651" y="13706"/>
                </a:lnTo>
                <a:lnTo>
                  <a:pt x="35791" y="13763"/>
                </a:lnTo>
                <a:lnTo>
                  <a:pt x="35449" y="16136"/>
                </a:lnTo>
                <a:lnTo>
                  <a:pt x="35393" y="22025"/>
                </a:lnTo>
                <a:lnTo>
                  <a:pt x="36019" y="22080"/>
                </a:lnTo>
                <a:lnTo>
                  <a:pt x="36305" y="22080"/>
                </a:lnTo>
                <a:lnTo>
                  <a:pt x="37501" y="22133"/>
                </a:lnTo>
                <a:lnTo>
                  <a:pt x="38699" y="22133"/>
                </a:lnTo>
                <a:lnTo>
                  <a:pt x="39896" y="22080"/>
                </a:lnTo>
                <a:lnTo>
                  <a:pt x="40123" y="24724"/>
                </a:lnTo>
                <a:lnTo>
                  <a:pt x="40294" y="27530"/>
                </a:lnTo>
                <a:lnTo>
                  <a:pt x="40466" y="30497"/>
                </a:lnTo>
                <a:lnTo>
                  <a:pt x="40294" y="18794"/>
                </a:lnTo>
                <a:lnTo>
                  <a:pt x="40067" y="16136"/>
                </a:lnTo>
                <a:lnTo>
                  <a:pt x="39839" y="13820"/>
                </a:lnTo>
                <a:lnTo>
                  <a:pt x="39896" y="21647"/>
                </a:lnTo>
                <a:lnTo>
                  <a:pt x="36305" y="21647"/>
                </a:lnTo>
                <a:lnTo>
                  <a:pt x="35735" y="21594"/>
                </a:lnTo>
                <a:lnTo>
                  <a:pt x="35449" y="21594"/>
                </a:lnTo>
                <a:lnTo>
                  <a:pt x="35735" y="18794"/>
                </a:lnTo>
                <a:lnTo>
                  <a:pt x="36019" y="16136"/>
                </a:lnTo>
                <a:lnTo>
                  <a:pt x="36305" y="13820"/>
                </a:lnTo>
                <a:lnTo>
                  <a:pt x="37102" y="13820"/>
                </a:lnTo>
                <a:lnTo>
                  <a:pt x="36361" y="13440"/>
                </a:lnTo>
                <a:lnTo>
                  <a:pt x="36647" y="11390"/>
                </a:lnTo>
                <a:lnTo>
                  <a:pt x="36875" y="9567"/>
                </a:lnTo>
                <a:lnTo>
                  <a:pt x="36647" y="7878"/>
                </a:lnTo>
                <a:lnTo>
                  <a:pt x="36361" y="9510"/>
                </a:lnTo>
                <a:lnTo>
                  <a:pt x="36077" y="11333"/>
                </a:lnTo>
                <a:lnTo>
                  <a:pt x="35791" y="13383"/>
                </a:lnTo>
                <a:lnTo>
                  <a:pt x="34710" y="13345"/>
                </a:lnTo>
                <a:lnTo>
                  <a:pt x="33683" y="13231"/>
                </a:lnTo>
                <a:lnTo>
                  <a:pt x="32599" y="13117"/>
                </a:lnTo>
                <a:lnTo>
                  <a:pt x="33340" y="11124"/>
                </a:lnTo>
                <a:lnTo>
                  <a:pt x="34025" y="9283"/>
                </a:lnTo>
                <a:lnTo>
                  <a:pt x="34651" y="7669"/>
                </a:lnTo>
                <a:lnTo>
                  <a:pt x="34253" y="7612"/>
                </a:lnTo>
                <a:lnTo>
                  <a:pt x="33570" y="9245"/>
                </a:lnTo>
                <a:lnTo>
                  <a:pt x="32885" y="11010"/>
                </a:lnTo>
                <a:lnTo>
                  <a:pt x="32088" y="13060"/>
                </a:lnTo>
                <a:lnTo>
                  <a:pt x="31119" y="12909"/>
                </a:lnTo>
                <a:lnTo>
                  <a:pt x="30207" y="12738"/>
                </a:lnTo>
                <a:lnTo>
                  <a:pt x="29294" y="12529"/>
                </a:lnTo>
                <a:lnTo>
                  <a:pt x="30434" y="10593"/>
                </a:lnTo>
                <a:lnTo>
                  <a:pt x="31574" y="8865"/>
                </a:lnTo>
                <a:lnTo>
                  <a:pt x="32543" y="7289"/>
                </a:lnTo>
                <a:lnTo>
                  <a:pt x="33113" y="7460"/>
                </a:lnTo>
                <a:lnTo>
                  <a:pt x="32714" y="7081"/>
                </a:lnTo>
                <a:lnTo>
                  <a:pt x="35221" y="3398"/>
                </a:lnTo>
                <a:lnTo>
                  <a:pt x="37217" y="607"/>
                </a:lnTo>
                <a:lnTo>
                  <a:pt x="35109" y="3037"/>
                </a:lnTo>
                <a:lnTo>
                  <a:pt x="32372" y="6967"/>
                </a:lnTo>
                <a:lnTo>
                  <a:pt x="31802" y="6853"/>
                </a:lnTo>
                <a:lnTo>
                  <a:pt x="31232" y="6701"/>
                </a:lnTo>
                <a:lnTo>
                  <a:pt x="30662" y="6492"/>
                </a:lnTo>
                <a:lnTo>
                  <a:pt x="34367" y="2752"/>
                </a:lnTo>
                <a:lnTo>
                  <a:pt x="37102" y="607"/>
                </a:lnTo>
                <a:lnTo>
                  <a:pt x="37672" y="0"/>
                </a:lnTo>
                <a:lnTo>
                  <a:pt x="36704" y="664"/>
                </a:lnTo>
                <a:lnTo>
                  <a:pt x="33910" y="2752"/>
                </a:lnTo>
                <a:lnTo>
                  <a:pt x="30319" y="6378"/>
                </a:lnTo>
                <a:lnTo>
                  <a:pt x="29808" y="6207"/>
                </a:lnTo>
                <a:lnTo>
                  <a:pt x="29351" y="5998"/>
                </a:lnTo>
                <a:lnTo>
                  <a:pt x="28896" y="5790"/>
                </a:lnTo>
                <a:lnTo>
                  <a:pt x="28610" y="5619"/>
                </a:lnTo>
                <a:lnTo>
                  <a:pt x="28154" y="5410"/>
                </a:lnTo>
                <a:lnTo>
                  <a:pt x="27413" y="4916"/>
                </a:lnTo>
                <a:lnTo>
                  <a:pt x="27129" y="4973"/>
                </a:lnTo>
                <a:lnTo>
                  <a:pt x="27641" y="5353"/>
                </a:lnTo>
                <a:lnTo>
                  <a:pt x="28382" y="5790"/>
                </a:lnTo>
                <a:lnTo>
                  <a:pt x="27242" y="6644"/>
                </a:lnTo>
                <a:lnTo>
                  <a:pt x="25989" y="7612"/>
                </a:lnTo>
                <a:lnTo>
                  <a:pt x="24735" y="8637"/>
                </a:lnTo>
                <a:lnTo>
                  <a:pt x="24108" y="9188"/>
                </a:lnTo>
                <a:lnTo>
                  <a:pt x="23480" y="9719"/>
                </a:lnTo>
                <a:lnTo>
                  <a:pt x="22854" y="10270"/>
                </a:lnTo>
                <a:lnTo>
                  <a:pt x="22171" y="9928"/>
                </a:lnTo>
                <a:lnTo>
                  <a:pt x="21543" y="9567"/>
                </a:lnTo>
                <a:lnTo>
                  <a:pt x="21031" y="9188"/>
                </a:lnTo>
                <a:lnTo>
                  <a:pt x="20689" y="8960"/>
                </a:lnTo>
                <a:lnTo>
                  <a:pt x="21601" y="7935"/>
                </a:lnTo>
                <a:lnTo>
                  <a:pt x="20403" y="8751"/>
                </a:lnTo>
                <a:lnTo>
                  <a:pt x="19776" y="8258"/>
                </a:lnTo>
                <a:lnTo>
                  <a:pt x="19263" y="7840"/>
                </a:lnTo>
                <a:lnTo>
                  <a:pt x="18864" y="7346"/>
                </a:lnTo>
                <a:lnTo>
                  <a:pt x="20574" y="6055"/>
                </a:lnTo>
                <a:lnTo>
                  <a:pt x="18637" y="7137"/>
                </a:lnTo>
                <a:lnTo>
                  <a:pt x="19035" y="7935"/>
                </a:lnTo>
                <a:lnTo>
                  <a:pt x="19549" y="8428"/>
                </a:lnTo>
                <a:lnTo>
                  <a:pt x="20175" y="8903"/>
                </a:lnTo>
                <a:lnTo>
                  <a:pt x="20461" y="9131"/>
                </a:lnTo>
                <a:lnTo>
                  <a:pt x="20860" y="9397"/>
                </a:lnTo>
                <a:lnTo>
                  <a:pt x="21371" y="9776"/>
                </a:lnTo>
                <a:lnTo>
                  <a:pt x="21941" y="10156"/>
                </a:lnTo>
                <a:lnTo>
                  <a:pt x="22570" y="10479"/>
                </a:lnTo>
                <a:lnTo>
                  <a:pt x="20518" y="12320"/>
                </a:lnTo>
                <a:lnTo>
                  <a:pt x="18294" y="14465"/>
                </a:lnTo>
                <a:lnTo>
                  <a:pt x="16129" y="16838"/>
                </a:lnTo>
                <a:lnTo>
                  <a:pt x="15730" y="16629"/>
                </a:lnTo>
                <a:lnTo>
                  <a:pt x="14818" y="16136"/>
                </a:lnTo>
                <a:lnTo>
                  <a:pt x="13906" y="15490"/>
                </a:lnTo>
                <a:lnTo>
                  <a:pt x="13052" y="14845"/>
                </a:lnTo>
                <a:lnTo>
                  <a:pt x="15273" y="12415"/>
                </a:lnTo>
                <a:lnTo>
                  <a:pt x="12709" y="14579"/>
                </a:lnTo>
                <a:lnTo>
                  <a:pt x="11912" y="13934"/>
                </a:lnTo>
                <a:lnTo>
                  <a:pt x="11227" y="13231"/>
                </a:lnTo>
                <a:lnTo>
                  <a:pt x="10601" y="12472"/>
                </a:lnTo>
                <a:lnTo>
                  <a:pt x="13165" y="10270"/>
                </a:lnTo>
                <a:lnTo>
                  <a:pt x="10430" y="12206"/>
                </a:lnTo>
                <a:lnTo>
                  <a:pt x="10885" y="13497"/>
                </a:lnTo>
                <a:lnTo>
                  <a:pt x="11626" y="14199"/>
                </a:lnTo>
                <a:lnTo>
                  <a:pt x="12424" y="14902"/>
                </a:lnTo>
                <a:lnTo>
                  <a:pt x="12766" y="15111"/>
                </a:lnTo>
                <a:lnTo>
                  <a:pt x="13622" y="15813"/>
                </a:lnTo>
                <a:lnTo>
                  <a:pt x="14532" y="16459"/>
                </a:lnTo>
                <a:lnTo>
                  <a:pt x="15501" y="17009"/>
                </a:lnTo>
                <a:lnTo>
                  <a:pt x="15843" y="17161"/>
                </a:lnTo>
                <a:lnTo>
                  <a:pt x="13849" y="19382"/>
                </a:lnTo>
                <a:lnTo>
                  <a:pt x="11912" y="21755"/>
                </a:lnTo>
                <a:lnTo>
                  <a:pt x="10031" y="24346"/>
                </a:lnTo>
                <a:lnTo>
                  <a:pt x="8605" y="23591"/>
                </a:lnTo>
                <a:lnTo>
                  <a:pt x="7294" y="22672"/>
                </a:lnTo>
                <a:lnTo>
                  <a:pt x="6098" y="21755"/>
                </a:lnTo>
                <a:lnTo>
                  <a:pt x="7922" y="19059"/>
                </a:lnTo>
                <a:lnTo>
                  <a:pt x="5755" y="21486"/>
                </a:lnTo>
                <a:lnTo>
                  <a:pt x="4730" y="20622"/>
                </a:lnTo>
                <a:lnTo>
                  <a:pt x="3818" y="19705"/>
                </a:lnTo>
                <a:lnTo>
                  <a:pt x="3077" y="18737"/>
                </a:lnTo>
                <a:lnTo>
                  <a:pt x="5185" y="16193"/>
                </a:lnTo>
                <a:lnTo>
                  <a:pt x="2849" y="18414"/>
                </a:lnTo>
                <a:lnTo>
                  <a:pt x="2507" y="18737"/>
                </a:lnTo>
                <a:lnTo>
                  <a:pt x="1653" y="19534"/>
                </a:lnTo>
                <a:lnTo>
                  <a:pt x="797" y="20407"/>
                </a:lnTo>
                <a:lnTo>
                  <a:pt x="0" y="21324"/>
                </a:lnTo>
                <a:close/>
              </a:path>
            </a:pathLst>
          </a:custGeom>
          <a:solidFill>
            <a:srgbClr val="82ACD5"/>
          </a:solidFill>
        </p:spPr>
        <p:txBody>
          <a:bodyPr wrap="square" lIns="0" tIns="0" rIns="0" bIns="0" rtlCol="0">
            <a:noAutofit/>
          </a:bodyPr>
          <a:lstStyle/>
          <a:p>
            <a:endParaRPr/>
          </a:p>
        </p:txBody>
      </p:sp>
      <p:sp>
        <p:nvSpPr>
          <p:cNvPr id="988" name="object 988"/>
          <p:cNvSpPr/>
          <p:nvPr/>
        </p:nvSpPr>
        <p:spPr>
          <a:xfrm>
            <a:off x="461834" y="696174"/>
            <a:ext cx="285" cy="1195"/>
          </a:xfrm>
          <a:custGeom>
            <a:avLst/>
            <a:gdLst/>
            <a:ahLst/>
            <a:cxnLst/>
            <a:rect l="l" t="t" r="r" b="b"/>
            <a:pathLst>
              <a:path w="285" h="1195">
                <a:moveTo>
                  <a:pt x="171" y="493"/>
                </a:moveTo>
                <a:lnTo>
                  <a:pt x="0" y="1025"/>
                </a:lnTo>
                <a:lnTo>
                  <a:pt x="114" y="1195"/>
                </a:lnTo>
                <a:lnTo>
                  <a:pt x="285" y="702"/>
                </a:lnTo>
                <a:lnTo>
                  <a:pt x="227" y="0"/>
                </a:lnTo>
                <a:lnTo>
                  <a:pt x="171" y="493"/>
                </a:lnTo>
                <a:close/>
              </a:path>
            </a:pathLst>
          </a:custGeom>
          <a:solidFill>
            <a:srgbClr val="82ACD5"/>
          </a:solidFill>
        </p:spPr>
        <p:txBody>
          <a:bodyPr wrap="square" lIns="0" tIns="0" rIns="0" bIns="0" rtlCol="0">
            <a:noAutofit/>
          </a:bodyPr>
          <a:lstStyle/>
          <a:p>
            <a:endParaRPr/>
          </a:p>
        </p:txBody>
      </p:sp>
      <p:sp>
        <p:nvSpPr>
          <p:cNvPr id="989" name="object 989"/>
          <p:cNvSpPr/>
          <p:nvPr/>
        </p:nvSpPr>
        <p:spPr>
          <a:xfrm>
            <a:off x="442284" y="699743"/>
            <a:ext cx="1881" cy="417"/>
          </a:xfrm>
          <a:custGeom>
            <a:avLst/>
            <a:gdLst/>
            <a:ahLst/>
            <a:cxnLst/>
            <a:rect l="l" t="t" r="r" b="b"/>
            <a:pathLst>
              <a:path w="1881" h="417">
                <a:moveTo>
                  <a:pt x="1881" y="265"/>
                </a:moveTo>
                <a:lnTo>
                  <a:pt x="1824" y="0"/>
                </a:lnTo>
                <a:lnTo>
                  <a:pt x="1198" y="56"/>
                </a:lnTo>
                <a:lnTo>
                  <a:pt x="628" y="94"/>
                </a:lnTo>
                <a:lnTo>
                  <a:pt x="0" y="151"/>
                </a:lnTo>
                <a:lnTo>
                  <a:pt x="684" y="417"/>
                </a:lnTo>
                <a:lnTo>
                  <a:pt x="1311" y="379"/>
                </a:lnTo>
                <a:lnTo>
                  <a:pt x="1881" y="265"/>
                </a:lnTo>
                <a:close/>
              </a:path>
            </a:pathLst>
          </a:custGeom>
          <a:solidFill>
            <a:srgbClr val="82ACD5"/>
          </a:solidFill>
        </p:spPr>
        <p:txBody>
          <a:bodyPr wrap="square" lIns="0" tIns="0" rIns="0" bIns="0" rtlCol="0">
            <a:noAutofit/>
          </a:bodyPr>
          <a:lstStyle/>
          <a:p>
            <a:endParaRPr/>
          </a:p>
        </p:txBody>
      </p:sp>
      <p:sp>
        <p:nvSpPr>
          <p:cNvPr id="990" name="object 990"/>
          <p:cNvSpPr/>
          <p:nvPr/>
        </p:nvSpPr>
        <p:spPr>
          <a:xfrm>
            <a:off x="458301" y="705837"/>
            <a:ext cx="10200" cy="13651"/>
          </a:xfrm>
          <a:custGeom>
            <a:avLst/>
            <a:gdLst/>
            <a:ahLst/>
            <a:cxnLst/>
            <a:rect l="l" t="t" r="r" b="b"/>
            <a:pathLst>
              <a:path w="10200" h="13651">
                <a:moveTo>
                  <a:pt x="8605" y="759"/>
                </a:moveTo>
                <a:lnTo>
                  <a:pt x="7693" y="1461"/>
                </a:lnTo>
                <a:lnTo>
                  <a:pt x="7350" y="1727"/>
                </a:lnTo>
                <a:lnTo>
                  <a:pt x="6438" y="2429"/>
                </a:lnTo>
                <a:lnTo>
                  <a:pt x="5413" y="3018"/>
                </a:lnTo>
                <a:lnTo>
                  <a:pt x="4329" y="3606"/>
                </a:lnTo>
                <a:lnTo>
                  <a:pt x="3931" y="3834"/>
                </a:lnTo>
                <a:lnTo>
                  <a:pt x="3304" y="4100"/>
                </a:lnTo>
                <a:lnTo>
                  <a:pt x="2678" y="4366"/>
                </a:lnTo>
                <a:lnTo>
                  <a:pt x="2050" y="4632"/>
                </a:lnTo>
                <a:lnTo>
                  <a:pt x="1480" y="4859"/>
                </a:lnTo>
                <a:lnTo>
                  <a:pt x="853" y="5125"/>
                </a:lnTo>
                <a:lnTo>
                  <a:pt x="227" y="5334"/>
                </a:lnTo>
                <a:lnTo>
                  <a:pt x="0" y="5885"/>
                </a:lnTo>
                <a:lnTo>
                  <a:pt x="1538" y="8256"/>
                </a:lnTo>
                <a:lnTo>
                  <a:pt x="3077" y="10845"/>
                </a:lnTo>
                <a:lnTo>
                  <a:pt x="4559" y="13651"/>
                </a:lnTo>
                <a:lnTo>
                  <a:pt x="5129" y="13436"/>
                </a:lnTo>
                <a:lnTo>
                  <a:pt x="3647" y="10629"/>
                </a:lnTo>
                <a:lnTo>
                  <a:pt x="2050" y="8092"/>
                </a:lnTo>
                <a:lnTo>
                  <a:pt x="511" y="5657"/>
                </a:lnTo>
                <a:lnTo>
                  <a:pt x="1081" y="5448"/>
                </a:lnTo>
                <a:lnTo>
                  <a:pt x="1651" y="5239"/>
                </a:lnTo>
                <a:lnTo>
                  <a:pt x="2221" y="5011"/>
                </a:lnTo>
                <a:lnTo>
                  <a:pt x="2906" y="4745"/>
                </a:lnTo>
                <a:lnTo>
                  <a:pt x="3532" y="4423"/>
                </a:lnTo>
                <a:lnTo>
                  <a:pt x="4158" y="4100"/>
                </a:lnTo>
                <a:lnTo>
                  <a:pt x="6098" y="6321"/>
                </a:lnTo>
                <a:lnTo>
                  <a:pt x="7979" y="8795"/>
                </a:lnTo>
                <a:lnTo>
                  <a:pt x="6553" y="6093"/>
                </a:lnTo>
                <a:lnTo>
                  <a:pt x="4615" y="3891"/>
                </a:lnTo>
                <a:lnTo>
                  <a:pt x="5699" y="3284"/>
                </a:lnTo>
                <a:lnTo>
                  <a:pt x="6724" y="2695"/>
                </a:lnTo>
                <a:lnTo>
                  <a:pt x="7693" y="1993"/>
                </a:lnTo>
                <a:lnTo>
                  <a:pt x="9858" y="3986"/>
                </a:lnTo>
                <a:lnTo>
                  <a:pt x="10200" y="3720"/>
                </a:lnTo>
                <a:lnTo>
                  <a:pt x="7979" y="1727"/>
                </a:lnTo>
                <a:lnTo>
                  <a:pt x="8718" y="1139"/>
                </a:lnTo>
                <a:lnTo>
                  <a:pt x="9403" y="0"/>
                </a:lnTo>
                <a:lnTo>
                  <a:pt x="8605" y="759"/>
                </a:lnTo>
                <a:close/>
              </a:path>
            </a:pathLst>
          </a:custGeom>
          <a:solidFill>
            <a:srgbClr val="82ACD5"/>
          </a:solidFill>
        </p:spPr>
        <p:txBody>
          <a:bodyPr wrap="square" lIns="0" tIns="0" rIns="0" bIns="0" rtlCol="0">
            <a:noAutofit/>
          </a:bodyPr>
          <a:lstStyle/>
          <a:p>
            <a:endParaRPr/>
          </a:p>
        </p:txBody>
      </p:sp>
      <p:sp>
        <p:nvSpPr>
          <p:cNvPr id="991" name="object 991"/>
          <p:cNvSpPr/>
          <p:nvPr/>
        </p:nvSpPr>
        <p:spPr>
          <a:xfrm>
            <a:off x="461663" y="697845"/>
            <a:ext cx="17380" cy="11219"/>
          </a:xfrm>
          <a:custGeom>
            <a:avLst/>
            <a:gdLst/>
            <a:ahLst/>
            <a:cxnLst/>
            <a:rect l="l" t="t" r="r" b="b"/>
            <a:pathLst>
              <a:path w="17380" h="11219">
                <a:moveTo>
                  <a:pt x="8720" y="4537"/>
                </a:moveTo>
                <a:lnTo>
                  <a:pt x="9002" y="3720"/>
                </a:lnTo>
                <a:lnTo>
                  <a:pt x="8901" y="1898"/>
                </a:lnTo>
                <a:lnTo>
                  <a:pt x="8901" y="2752"/>
                </a:lnTo>
                <a:lnTo>
                  <a:pt x="8720" y="3569"/>
                </a:lnTo>
                <a:lnTo>
                  <a:pt x="8438" y="4328"/>
                </a:lnTo>
                <a:lnTo>
                  <a:pt x="5586" y="2600"/>
                </a:lnTo>
                <a:lnTo>
                  <a:pt x="2793" y="1195"/>
                </a:lnTo>
                <a:lnTo>
                  <a:pt x="114" y="0"/>
                </a:lnTo>
                <a:lnTo>
                  <a:pt x="0" y="265"/>
                </a:lnTo>
                <a:lnTo>
                  <a:pt x="2678" y="1461"/>
                </a:lnTo>
                <a:lnTo>
                  <a:pt x="5471" y="2866"/>
                </a:lnTo>
                <a:lnTo>
                  <a:pt x="8317" y="4594"/>
                </a:lnTo>
                <a:lnTo>
                  <a:pt x="8659" y="4802"/>
                </a:lnTo>
                <a:lnTo>
                  <a:pt x="11237" y="6378"/>
                </a:lnTo>
                <a:lnTo>
                  <a:pt x="13795" y="8201"/>
                </a:lnTo>
                <a:lnTo>
                  <a:pt x="16252" y="10308"/>
                </a:lnTo>
                <a:lnTo>
                  <a:pt x="16534" y="10574"/>
                </a:lnTo>
                <a:lnTo>
                  <a:pt x="17319" y="11219"/>
                </a:lnTo>
                <a:lnTo>
                  <a:pt x="17380" y="10896"/>
                </a:lnTo>
                <a:lnTo>
                  <a:pt x="16977" y="10574"/>
                </a:lnTo>
                <a:lnTo>
                  <a:pt x="16635" y="10251"/>
                </a:lnTo>
                <a:lnTo>
                  <a:pt x="16816" y="9719"/>
                </a:lnTo>
                <a:lnTo>
                  <a:pt x="16977" y="9169"/>
                </a:lnTo>
                <a:lnTo>
                  <a:pt x="17098" y="8637"/>
                </a:lnTo>
                <a:lnTo>
                  <a:pt x="16816" y="8371"/>
                </a:lnTo>
                <a:lnTo>
                  <a:pt x="16695" y="8903"/>
                </a:lnTo>
                <a:lnTo>
                  <a:pt x="16534" y="9454"/>
                </a:lnTo>
                <a:lnTo>
                  <a:pt x="16353" y="9985"/>
                </a:lnTo>
                <a:lnTo>
                  <a:pt x="13916" y="7935"/>
                </a:lnTo>
                <a:lnTo>
                  <a:pt x="11278" y="6093"/>
                </a:lnTo>
                <a:lnTo>
                  <a:pt x="8720" y="4537"/>
                </a:lnTo>
                <a:close/>
              </a:path>
            </a:pathLst>
          </a:custGeom>
          <a:solidFill>
            <a:srgbClr val="82ACD5"/>
          </a:solidFill>
        </p:spPr>
        <p:txBody>
          <a:bodyPr wrap="square" lIns="0" tIns="0" rIns="0" bIns="0" rtlCol="0">
            <a:noAutofit/>
          </a:bodyPr>
          <a:lstStyle/>
          <a:p>
            <a:endParaRPr/>
          </a:p>
        </p:txBody>
      </p:sp>
      <p:sp>
        <p:nvSpPr>
          <p:cNvPr id="992" name="object 992"/>
          <p:cNvSpPr/>
          <p:nvPr/>
        </p:nvSpPr>
        <p:spPr>
          <a:xfrm>
            <a:off x="450491" y="709558"/>
            <a:ext cx="25369" cy="20669"/>
          </a:xfrm>
          <a:custGeom>
            <a:avLst/>
            <a:gdLst/>
            <a:ahLst/>
            <a:cxnLst/>
            <a:rect l="l" t="t" r="r" b="b"/>
            <a:pathLst>
              <a:path w="25369" h="20669">
                <a:moveTo>
                  <a:pt x="24443" y="7286"/>
                </a:moveTo>
                <a:lnTo>
                  <a:pt x="23536" y="6152"/>
                </a:lnTo>
                <a:lnTo>
                  <a:pt x="22630" y="5021"/>
                </a:lnTo>
                <a:lnTo>
                  <a:pt x="22348" y="4696"/>
                </a:lnTo>
                <a:lnTo>
                  <a:pt x="20234" y="2259"/>
                </a:lnTo>
                <a:lnTo>
                  <a:pt x="18010" y="0"/>
                </a:lnTo>
                <a:lnTo>
                  <a:pt x="17668" y="265"/>
                </a:lnTo>
                <a:lnTo>
                  <a:pt x="19891" y="2543"/>
                </a:lnTo>
                <a:lnTo>
                  <a:pt x="22006" y="4966"/>
                </a:lnTo>
                <a:lnTo>
                  <a:pt x="20797" y="5883"/>
                </a:lnTo>
                <a:lnTo>
                  <a:pt x="19488" y="6693"/>
                </a:lnTo>
                <a:lnTo>
                  <a:pt x="18069" y="7449"/>
                </a:lnTo>
                <a:lnTo>
                  <a:pt x="16244" y="4804"/>
                </a:lnTo>
                <a:lnTo>
                  <a:pt x="14363" y="2372"/>
                </a:lnTo>
                <a:lnTo>
                  <a:pt x="15789" y="5074"/>
                </a:lnTo>
                <a:lnTo>
                  <a:pt x="17611" y="7663"/>
                </a:lnTo>
                <a:lnTo>
                  <a:pt x="16129" y="8419"/>
                </a:lnTo>
                <a:lnTo>
                  <a:pt x="14591" y="9121"/>
                </a:lnTo>
                <a:lnTo>
                  <a:pt x="12939" y="9716"/>
                </a:lnTo>
                <a:lnTo>
                  <a:pt x="12369" y="9930"/>
                </a:lnTo>
                <a:lnTo>
                  <a:pt x="10659" y="10471"/>
                </a:lnTo>
                <a:lnTo>
                  <a:pt x="8891" y="11010"/>
                </a:lnTo>
                <a:lnTo>
                  <a:pt x="7068" y="11441"/>
                </a:lnTo>
                <a:lnTo>
                  <a:pt x="5985" y="8582"/>
                </a:lnTo>
                <a:lnTo>
                  <a:pt x="4789" y="5883"/>
                </a:lnTo>
                <a:lnTo>
                  <a:pt x="5415" y="8690"/>
                </a:lnTo>
                <a:lnTo>
                  <a:pt x="6498" y="11604"/>
                </a:lnTo>
                <a:lnTo>
                  <a:pt x="4617" y="11982"/>
                </a:lnTo>
                <a:lnTo>
                  <a:pt x="2680" y="12360"/>
                </a:lnTo>
                <a:lnTo>
                  <a:pt x="684" y="12630"/>
                </a:lnTo>
                <a:lnTo>
                  <a:pt x="0" y="9715"/>
                </a:lnTo>
                <a:lnTo>
                  <a:pt x="114" y="13222"/>
                </a:lnTo>
                <a:lnTo>
                  <a:pt x="628" y="15597"/>
                </a:lnTo>
                <a:lnTo>
                  <a:pt x="1139" y="18080"/>
                </a:lnTo>
                <a:lnTo>
                  <a:pt x="1597" y="20669"/>
                </a:lnTo>
                <a:lnTo>
                  <a:pt x="2052" y="20563"/>
                </a:lnTo>
                <a:lnTo>
                  <a:pt x="2279" y="20508"/>
                </a:lnTo>
                <a:lnTo>
                  <a:pt x="1824" y="17972"/>
                </a:lnTo>
                <a:lnTo>
                  <a:pt x="1311" y="15489"/>
                </a:lnTo>
                <a:lnTo>
                  <a:pt x="799" y="13116"/>
                </a:lnTo>
                <a:lnTo>
                  <a:pt x="2793" y="12844"/>
                </a:lnTo>
                <a:lnTo>
                  <a:pt x="4789" y="12521"/>
                </a:lnTo>
                <a:lnTo>
                  <a:pt x="6670" y="12035"/>
                </a:lnTo>
                <a:lnTo>
                  <a:pt x="7524" y="14194"/>
                </a:lnTo>
                <a:lnTo>
                  <a:pt x="8265" y="16461"/>
                </a:lnTo>
                <a:lnTo>
                  <a:pt x="9006" y="18780"/>
                </a:lnTo>
                <a:lnTo>
                  <a:pt x="9632" y="18619"/>
                </a:lnTo>
                <a:lnTo>
                  <a:pt x="8891" y="16299"/>
                </a:lnTo>
                <a:lnTo>
                  <a:pt x="8094" y="14032"/>
                </a:lnTo>
                <a:lnTo>
                  <a:pt x="7240" y="11927"/>
                </a:lnTo>
                <a:lnTo>
                  <a:pt x="9119" y="11441"/>
                </a:lnTo>
                <a:lnTo>
                  <a:pt x="10887" y="10957"/>
                </a:lnTo>
                <a:lnTo>
                  <a:pt x="12597" y="10363"/>
                </a:lnTo>
                <a:lnTo>
                  <a:pt x="13565" y="12197"/>
                </a:lnTo>
                <a:lnTo>
                  <a:pt x="14534" y="14141"/>
                </a:lnTo>
                <a:lnTo>
                  <a:pt x="15390" y="16191"/>
                </a:lnTo>
                <a:lnTo>
                  <a:pt x="15960" y="15866"/>
                </a:lnTo>
                <a:lnTo>
                  <a:pt x="15104" y="13871"/>
                </a:lnTo>
                <a:lnTo>
                  <a:pt x="14135" y="11982"/>
                </a:lnTo>
                <a:lnTo>
                  <a:pt x="13167" y="10146"/>
                </a:lnTo>
                <a:lnTo>
                  <a:pt x="14818" y="9499"/>
                </a:lnTo>
                <a:lnTo>
                  <a:pt x="16415" y="8852"/>
                </a:lnTo>
                <a:lnTo>
                  <a:pt x="17839" y="8041"/>
                </a:lnTo>
                <a:lnTo>
                  <a:pt x="18866" y="9552"/>
                </a:lnTo>
                <a:lnTo>
                  <a:pt x="19891" y="11172"/>
                </a:lnTo>
                <a:lnTo>
                  <a:pt x="20858" y="12791"/>
                </a:lnTo>
                <a:lnTo>
                  <a:pt x="21261" y="12466"/>
                </a:lnTo>
                <a:lnTo>
                  <a:pt x="20354" y="10849"/>
                </a:lnTo>
                <a:lnTo>
                  <a:pt x="19327" y="9283"/>
                </a:lnTo>
                <a:lnTo>
                  <a:pt x="18353" y="7827"/>
                </a:lnTo>
                <a:lnTo>
                  <a:pt x="19770" y="7071"/>
                </a:lnTo>
                <a:lnTo>
                  <a:pt x="21079" y="6207"/>
                </a:lnTo>
                <a:lnTo>
                  <a:pt x="22288" y="5290"/>
                </a:lnTo>
                <a:lnTo>
                  <a:pt x="23194" y="6424"/>
                </a:lnTo>
                <a:lnTo>
                  <a:pt x="24100" y="7610"/>
                </a:lnTo>
                <a:lnTo>
                  <a:pt x="25027" y="8852"/>
                </a:lnTo>
                <a:lnTo>
                  <a:pt x="25369" y="8474"/>
                </a:lnTo>
                <a:lnTo>
                  <a:pt x="24443" y="7286"/>
                </a:lnTo>
                <a:close/>
              </a:path>
            </a:pathLst>
          </a:custGeom>
          <a:solidFill>
            <a:srgbClr val="82ACD5"/>
          </a:solidFill>
        </p:spPr>
        <p:txBody>
          <a:bodyPr wrap="square" lIns="0" tIns="0" rIns="0" bIns="0" rtlCol="0">
            <a:noAutofit/>
          </a:bodyPr>
          <a:lstStyle/>
          <a:p>
            <a:endParaRPr/>
          </a:p>
        </p:txBody>
      </p:sp>
      <p:sp>
        <p:nvSpPr>
          <p:cNvPr id="993" name="object 993"/>
          <p:cNvSpPr/>
          <p:nvPr/>
        </p:nvSpPr>
        <p:spPr>
          <a:xfrm>
            <a:off x="451802" y="699041"/>
            <a:ext cx="4275" cy="3872"/>
          </a:xfrm>
          <a:custGeom>
            <a:avLst/>
            <a:gdLst/>
            <a:ahLst/>
            <a:cxnLst/>
            <a:rect l="l" t="t" r="r" b="b"/>
            <a:pathLst>
              <a:path w="4275" h="3872">
                <a:moveTo>
                  <a:pt x="0" y="0"/>
                </a:moveTo>
                <a:lnTo>
                  <a:pt x="912" y="1233"/>
                </a:lnTo>
                <a:lnTo>
                  <a:pt x="2167" y="2373"/>
                </a:lnTo>
                <a:lnTo>
                  <a:pt x="2736" y="2809"/>
                </a:lnTo>
                <a:lnTo>
                  <a:pt x="3306" y="3341"/>
                </a:lnTo>
                <a:lnTo>
                  <a:pt x="3876" y="3872"/>
                </a:lnTo>
                <a:lnTo>
                  <a:pt x="4275" y="3663"/>
                </a:lnTo>
                <a:lnTo>
                  <a:pt x="3649" y="3132"/>
                </a:lnTo>
                <a:lnTo>
                  <a:pt x="3020" y="2581"/>
                </a:lnTo>
                <a:lnTo>
                  <a:pt x="2450" y="2050"/>
                </a:lnTo>
                <a:lnTo>
                  <a:pt x="1198" y="968"/>
                </a:lnTo>
                <a:lnTo>
                  <a:pt x="0" y="0"/>
                </a:lnTo>
                <a:close/>
              </a:path>
            </a:pathLst>
          </a:custGeom>
          <a:solidFill>
            <a:srgbClr val="82ACD5"/>
          </a:solidFill>
        </p:spPr>
        <p:txBody>
          <a:bodyPr wrap="square" lIns="0" tIns="0" rIns="0" bIns="0" rtlCol="0">
            <a:noAutofit/>
          </a:bodyPr>
          <a:lstStyle/>
          <a:p>
            <a:endParaRPr/>
          </a:p>
        </p:txBody>
      </p:sp>
      <p:sp>
        <p:nvSpPr>
          <p:cNvPr id="994" name="object 994"/>
          <p:cNvSpPr/>
          <p:nvPr/>
        </p:nvSpPr>
        <p:spPr>
          <a:xfrm>
            <a:off x="455051" y="706217"/>
            <a:ext cx="3478" cy="5125"/>
          </a:xfrm>
          <a:custGeom>
            <a:avLst/>
            <a:gdLst/>
            <a:ahLst/>
            <a:cxnLst/>
            <a:rect l="l" t="t" r="r" b="b"/>
            <a:pathLst>
              <a:path w="3478" h="5125">
                <a:moveTo>
                  <a:pt x="1768" y="2373"/>
                </a:moveTo>
                <a:lnTo>
                  <a:pt x="0" y="0"/>
                </a:lnTo>
                <a:lnTo>
                  <a:pt x="1254" y="2524"/>
                </a:lnTo>
                <a:lnTo>
                  <a:pt x="2964" y="5125"/>
                </a:lnTo>
                <a:lnTo>
                  <a:pt x="3478" y="4954"/>
                </a:lnTo>
                <a:lnTo>
                  <a:pt x="1768" y="2373"/>
                </a:lnTo>
                <a:close/>
              </a:path>
            </a:pathLst>
          </a:custGeom>
          <a:solidFill>
            <a:srgbClr val="82ACD5"/>
          </a:solidFill>
        </p:spPr>
        <p:txBody>
          <a:bodyPr wrap="square" lIns="0" tIns="0" rIns="0" bIns="0" rtlCol="0">
            <a:noAutofit/>
          </a:bodyPr>
          <a:lstStyle/>
          <a:p>
            <a:endParaRPr/>
          </a:p>
        </p:txBody>
      </p:sp>
      <p:sp>
        <p:nvSpPr>
          <p:cNvPr id="995" name="object 995"/>
          <p:cNvSpPr/>
          <p:nvPr/>
        </p:nvSpPr>
        <p:spPr>
          <a:xfrm>
            <a:off x="446731" y="699573"/>
            <a:ext cx="2050" cy="3398"/>
          </a:xfrm>
          <a:custGeom>
            <a:avLst/>
            <a:gdLst/>
            <a:ahLst/>
            <a:cxnLst/>
            <a:rect l="l" t="t" r="r" b="b"/>
            <a:pathLst>
              <a:path w="2050" h="3398">
                <a:moveTo>
                  <a:pt x="968" y="1575"/>
                </a:moveTo>
                <a:lnTo>
                  <a:pt x="0" y="0"/>
                </a:lnTo>
                <a:lnTo>
                  <a:pt x="569" y="1613"/>
                </a:lnTo>
                <a:lnTo>
                  <a:pt x="1595" y="3398"/>
                </a:lnTo>
                <a:lnTo>
                  <a:pt x="2050" y="3303"/>
                </a:lnTo>
                <a:lnTo>
                  <a:pt x="968" y="1575"/>
                </a:lnTo>
                <a:close/>
              </a:path>
            </a:pathLst>
          </a:custGeom>
          <a:solidFill>
            <a:srgbClr val="82ACD5"/>
          </a:solidFill>
        </p:spPr>
        <p:txBody>
          <a:bodyPr wrap="square" lIns="0" tIns="0" rIns="0" bIns="0" rtlCol="0">
            <a:noAutofit/>
          </a:bodyPr>
          <a:lstStyle/>
          <a:p>
            <a:endParaRPr/>
          </a:p>
        </p:txBody>
      </p:sp>
      <p:sp>
        <p:nvSpPr>
          <p:cNvPr id="996" name="object 996"/>
          <p:cNvSpPr/>
          <p:nvPr/>
        </p:nvSpPr>
        <p:spPr>
          <a:xfrm>
            <a:off x="443595" y="714363"/>
            <a:ext cx="513" cy="16783"/>
          </a:xfrm>
          <a:custGeom>
            <a:avLst/>
            <a:gdLst/>
            <a:ahLst/>
            <a:cxnLst/>
            <a:rect l="l" t="t" r="r" b="b"/>
            <a:pathLst>
              <a:path w="513" h="16783">
                <a:moveTo>
                  <a:pt x="285" y="2644"/>
                </a:moveTo>
                <a:lnTo>
                  <a:pt x="56" y="0"/>
                </a:lnTo>
                <a:lnTo>
                  <a:pt x="0" y="8958"/>
                </a:lnTo>
                <a:lnTo>
                  <a:pt x="171" y="11494"/>
                </a:lnTo>
                <a:lnTo>
                  <a:pt x="285" y="14084"/>
                </a:lnTo>
                <a:lnTo>
                  <a:pt x="457" y="16783"/>
                </a:lnTo>
                <a:lnTo>
                  <a:pt x="513" y="5450"/>
                </a:lnTo>
                <a:lnTo>
                  <a:pt x="285" y="2644"/>
                </a:lnTo>
                <a:close/>
              </a:path>
            </a:pathLst>
          </a:custGeom>
          <a:solidFill>
            <a:srgbClr val="82ACD5"/>
          </a:solidFill>
        </p:spPr>
        <p:txBody>
          <a:bodyPr wrap="square" lIns="0" tIns="0" rIns="0" bIns="0" rtlCol="0">
            <a:noAutofit/>
          </a:bodyPr>
          <a:lstStyle/>
          <a:p>
            <a:endParaRPr/>
          </a:p>
        </p:txBody>
      </p:sp>
      <p:sp>
        <p:nvSpPr>
          <p:cNvPr id="997" name="object 997"/>
          <p:cNvSpPr/>
          <p:nvPr/>
        </p:nvSpPr>
        <p:spPr>
          <a:xfrm>
            <a:off x="441372" y="691694"/>
            <a:ext cx="17954" cy="8106"/>
          </a:xfrm>
          <a:custGeom>
            <a:avLst/>
            <a:gdLst/>
            <a:ahLst/>
            <a:cxnLst/>
            <a:rect l="l" t="t" r="r" b="b"/>
            <a:pathLst>
              <a:path w="17954" h="8106">
                <a:moveTo>
                  <a:pt x="12709" y="873"/>
                </a:moveTo>
                <a:lnTo>
                  <a:pt x="6213" y="0"/>
                </a:lnTo>
                <a:lnTo>
                  <a:pt x="1482" y="227"/>
                </a:lnTo>
                <a:lnTo>
                  <a:pt x="171" y="322"/>
                </a:lnTo>
                <a:lnTo>
                  <a:pt x="0" y="645"/>
                </a:lnTo>
                <a:lnTo>
                  <a:pt x="628" y="1518"/>
                </a:lnTo>
                <a:lnTo>
                  <a:pt x="2450" y="3948"/>
                </a:lnTo>
                <a:lnTo>
                  <a:pt x="4789" y="7726"/>
                </a:lnTo>
                <a:lnTo>
                  <a:pt x="4275" y="7821"/>
                </a:lnTo>
                <a:lnTo>
                  <a:pt x="4390" y="8106"/>
                </a:lnTo>
                <a:lnTo>
                  <a:pt x="4960" y="7992"/>
                </a:lnTo>
                <a:lnTo>
                  <a:pt x="5187" y="7612"/>
                </a:lnTo>
                <a:lnTo>
                  <a:pt x="2622" y="3777"/>
                </a:lnTo>
                <a:lnTo>
                  <a:pt x="684" y="1290"/>
                </a:lnTo>
                <a:lnTo>
                  <a:pt x="58" y="550"/>
                </a:lnTo>
                <a:lnTo>
                  <a:pt x="1482" y="816"/>
                </a:lnTo>
                <a:lnTo>
                  <a:pt x="5757" y="1936"/>
                </a:lnTo>
                <a:lnTo>
                  <a:pt x="11628" y="4537"/>
                </a:lnTo>
                <a:lnTo>
                  <a:pt x="11114" y="5030"/>
                </a:lnTo>
                <a:lnTo>
                  <a:pt x="10659" y="5353"/>
                </a:lnTo>
                <a:lnTo>
                  <a:pt x="10317" y="5619"/>
                </a:lnTo>
                <a:lnTo>
                  <a:pt x="9519" y="6093"/>
                </a:lnTo>
                <a:lnTo>
                  <a:pt x="9062" y="6321"/>
                </a:lnTo>
                <a:lnTo>
                  <a:pt x="9290" y="6473"/>
                </a:lnTo>
                <a:lnTo>
                  <a:pt x="9747" y="6264"/>
                </a:lnTo>
                <a:lnTo>
                  <a:pt x="10544" y="5714"/>
                </a:lnTo>
                <a:lnTo>
                  <a:pt x="11513" y="6321"/>
                </a:lnTo>
                <a:lnTo>
                  <a:pt x="12482" y="6910"/>
                </a:lnTo>
                <a:lnTo>
                  <a:pt x="11741" y="6093"/>
                </a:lnTo>
                <a:lnTo>
                  <a:pt x="10772" y="5562"/>
                </a:lnTo>
                <a:lnTo>
                  <a:pt x="11286" y="5182"/>
                </a:lnTo>
                <a:lnTo>
                  <a:pt x="11799" y="4651"/>
                </a:lnTo>
                <a:lnTo>
                  <a:pt x="12426" y="4916"/>
                </a:lnTo>
                <a:lnTo>
                  <a:pt x="13052" y="5182"/>
                </a:lnTo>
                <a:lnTo>
                  <a:pt x="12597" y="4689"/>
                </a:lnTo>
                <a:lnTo>
                  <a:pt x="11968" y="4423"/>
                </a:lnTo>
                <a:lnTo>
                  <a:pt x="12426" y="3777"/>
                </a:lnTo>
                <a:lnTo>
                  <a:pt x="12939" y="3569"/>
                </a:lnTo>
                <a:lnTo>
                  <a:pt x="12426" y="3398"/>
                </a:lnTo>
                <a:lnTo>
                  <a:pt x="12083" y="4043"/>
                </a:lnTo>
                <a:lnTo>
                  <a:pt x="11799" y="4366"/>
                </a:lnTo>
                <a:lnTo>
                  <a:pt x="5814" y="1784"/>
                </a:lnTo>
                <a:lnTo>
                  <a:pt x="1540" y="702"/>
                </a:lnTo>
                <a:lnTo>
                  <a:pt x="229" y="379"/>
                </a:lnTo>
                <a:lnTo>
                  <a:pt x="1482" y="436"/>
                </a:lnTo>
                <a:lnTo>
                  <a:pt x="5415" y="702"/>
                </a:lnTo>
                <a:lnTo>
                  <a:pt x="11000" y="1841"/>
                </a:lnTo>
                <a:lnTo>
                  <a:pt x="11570" y="1936"/>
                </a:lnTo>
                <a:lnTo>
                  <a:pt x="12198" y="2107"/>
                </a:lnTo>
                <a:lnTo>
                  <a:pt x="12824" y="2278"/>
                </a:lnTo>
                <a:lnTo>
                  <a:pt x="12881" y="1993"/>
                </a:lnTo>
                <a:lnTo>
                  <a:pt x="12254" y="1898"/>
                </a:lnTo>
                <a:lnTo>
                  <a:pt x="11628" y="1727"/>
                </a:lnTo>
                <a:lnTo>
                  <a:pt x="11058" y="1613"/>
                </a:lnTo>
                <a:lnTo>
                  <a:pt x="6041" y="645"/>
                </a:lnTo>
                <a:lnTo>
                  <a:pt x="2394" y="379"/>
                </a:lnTo>
                <a:lnTo>
                  <a:pt x="741" y="322"/>
                </a:lnTo>
                <a:lnTo>
                  <a:pt x="2565" y="265"/>
                </a:lnTo>
                <a:lnTo>
                  <a:pt x="7010" y="227"/>
                </a:lnTo>
                <a:lnTo>
                  <a:pt x="12768" y="1082"/>
                </a:lnTo>
                <a:lnTo>
                  <a:pt x="14419" y="1290"/>
                </a:lnTo>
                <a:lnTo>
                  <a:pt x="16188" y="1613"/>
                </a:lnTo>
                <a:lnTo>
                  <a:pt x="17954" y="2050"/>
                </a:lnTo>
                <a:lnTo>
                  <a:pt x="17499" y="1841"/>
                </a:lnTo>
                <a:lnTo>
                  <a:pt x="16985" y="1670"/>
                </a:lnTo>
                <a:lnTo>
                  <a:pt x="16472" y="1518"/>
                </a:lnTo>
                <a:lnTo>
                  <a:pt x="15160" y="1252"/>
                </a:lnTo>
                <a:lnTo>
                  <a:pt x="13964" y="1025"/>
                </a:lnTo>
                <a:lnTo>
                  <a:pt x="12768" y="873"/>
                </a:lnTo>
                <a:lnTo>
                  <a:pt x="12538" y="379"/>
                </a:lnTo>
                <a:lnTo>
                  <a:pt x="12709" y="873"/>
                </a:lnTo>
                <a:close/>
              </a:path>
            </a:pathLst>
          </a:custGeom>
          <a:solidFill>
            <a:srgbClr val="82ACD5"/>
          </a:solidFill>
        </p:spPr>
        <p:txBody>
          <a:bodyPr wrap="square" lIns="0" tIns="0" rIns="0" bIns="0" rtlCol="0">
            <a:noAutofit/>
          </a:bodyPr>
          <a:lstStyle/>
          <a:p>
            <a:endParaRPr/>
          </a:p>
        </p:txBody>
      </p:sp>
      <p:sp>
        <p:nvSpPr>
          <p:cNvPr id="998" name="object 998"/>
          <p:cNvSpPr/>
          <p:nvPr/>
        </p:nvSpPr>
        <p:spPr>
          <a:xfrm>
            <a:off x="441543" y="692131"/>
            <a:ext cx="10373" cy="5182"/>
          </a:xfrm>
          <a:custGeom>
            <a:avLst/>
            <a:gdLst/>
            <a:ahLst/>
            <a:cxnLst/>
            <a:rect l="l" t="t" r="r" b="b"/>
            <a:pathLst>
              <a:path w="10373" h="5182">
                <a:moveTo>
                  <a:pt x="1254" y="702"/>
                </a:moveTo>
                <a:lnTo>
                  <a:pt x="58" y="113"/>
                </a:lnTo>
                <a:lnTo>
                  <a:pt x="1369" y="645"/>
                </a:lnTo>
                <a:lnTo>
                  <a:pt x="5073" y="2164"/>
                </a:lnTo>
                <a:lnTo>
                  <a:pt x="10146" y="5182"/>
                </a:lnTo>
                <a:lnTo>
                  <a:pt x="10373" y="4954"/>
                </a:lnTo>
                <a:lnTo>
                  <a:pt x="5129" y="1936"/>
                </a:lnTo>
                <a:lnTo>
                  <a:pt x="1254" y="436"/>
                </a:lnTo>
                <a:lnTo>
                  <a:pt x="0" y="0"/>
                </a:lnTo>
                <a:lnTo>
                  <a:pt x="1027" y="759"/>
                </a:lnTo>
                <a:lnTo>
                  <a:pt x="4219" y="2638"/>
                </a:lnTo>
                <a:lnTo>
                  <a:pt x="1254" y="702"/>
                </a:lnTo>
                <a:close/>
              </a:path>
            </a:pathLst>
          </a:custGeom>
          <a:solidFill>
            <a:srgbClr val="82ACD5"/>
          </a:solidFill>
        </p:spPr>
        <p:txBody>
          <a:bodyPr wrap="square" lIns="0" tIns="0" rIns="0" bIns="0" rtlCol="0">
            <a:noAutofit/>
          </a:bodyPr>
          <a:lstStyle/>
          <a:p>
            <a:endParaRPr/>
          </a:p>
        </p:txBody>
      </p:sp>
      <p:sp>
        <p:nvSpPr>
          <p:cNvPr id="999" name="object 999"/>
          <p:cNvSpPr/>
          <p:nvPr/>
        </p:nvSpPr>
        <p:spPr>
          <a:xfrm>
            <a:off x="435332" y="690555"/>
            <a:ext cx="5812" cy="1461"/>
          </a:xfrm>
          <a:custGeom>
            <a:avLst/>
            <a:gdLst/>
            <a:ahLst/>
            <a:cxnLst/>
            <a:rect l="l" t="t" r="r" b="b"/>
            <a:pathLst>
              <a:path w="5812" h="1461">
                <a:moveTo>
                  <a:pt x="4160" y="550"/>
                </a:moveTo>
                <a:lnTo>
                  <a:pt x="4899" y="987"/>
                </a:lnTo>
                <a:lnTo>
                  <a:pt x="5357" y="1195"/>
                </a:lnTo>
                <a:lnTo>
                  <a:pt x="4787" y="987"/>
                </a:lnTo>
                <a:lnTo>
                  <a:pt x="3703" y="550"/>
                </a:lnTo>
                <a:lnTo>
                  <a:pt x="2221" y="113"/>
                </a:lnTo>
                <a:lnTo>
                  <a:pt x="1709" y="170"/>
                </a:lnTo>
                <a:lnTo>
                  <a:pt x="3590" y="664"/>
                </a:lnTo>
                <a:lnTo>
                  <a:pt x="4899" y="1139"/>
                </a:lnTo>
                <a:lnTo>
                  <a:pt x="5528" y="1366"/>
                </a:lnTo>
                <a:lnTo>
                  <a:pt x="4843" y="1139"/>
                </a:lnTo>
                <a:lnTo>
                  <a:pt x="3133" y="664"/>
                </a:lnTo>
                <a:lnTo>
                  <a:pt x="682" y="284"/>
                </a:lnTo>
                <a:lnTo>
                  <a:pt x="227" y="284"/>
                </a:lnTo>
                <a:lnTo>
                  <a:pt x="0" y="322"/>
                </a:lnTo>
                <a:lnTo>
                  <a:pt x="3190" y="759"/>
                </a:lnTo>
                <a:lnTo>
                  <a:pt x="5102" y="1295"/>
                </a:lnTo>
                <a:lnTo>
                  <a:pt x="5755" y="1461"/>
                </a:lnTo>
                <a:lnTo>
                  <a:pt x="5812" y="607"/>
                </a:lnTo>
                <a:lnTo>
                  <a:pt x="5699" y="0"/>
                </a:lnTo>
                <a:lnTo>
                  <a:pt x="5469" y="0"/>
                </a:lnTo>
                <a:lnTo>
                  <a:pt x="5584" y="550"/>
                </a:lnTo>
                <a:lnTo>
                  <a:pt x="5699" y="930"/>
                </a:lnTo>
                <a:lnTo>
                  <a:pt x="5469" y="493"/>
                </a:lnTo>
                <a:lnTo>
                  <a:pt x="5185" y="0"/>
                </a:lnTo>
                <a:lnTo>
                  <a:pt x="4958" y="0"/>
                </a:lnTo>
                <a:lnTo>
                  <a:pt x="5357" y="664"/>
                </a:lnTo>
                <a:lnTo>
                  <a:pt x="5584" y="1139"/>
                </a:lnTo>
                <a:lnTo>
                  <a:pt x="5071" y="664"/>
                </a:lnTo>
                <a:lnTo>
                  <a:pt x="4388" y="0"/>
                </a:lnTo>
                <a:lnTo>
                  <a:pt x="4102" y="0"/>
                </a:lnTo>
                <a:lnTo>
                  <a:pt x="4730" y="550"/>
                </a:lnTo>
                <a:lnTo>
                  <a:pt x="5185" y="930"/>
                </a:lnTo>
                <a:lnTo>
                  <a:pt x="4444" y="550"/>
                </a:lnTo>
                <a:lnTo>
                  <a:pt x="3532" y="56"/>
                </a:lnTo>
                <a:lnTo>
                  <a:pt x="3133" y="56"/>
                </a:lnTo>
                <a:lnTo>
                  <a:pt x="4160" y="550"/>
                </a:lnTo>
                <a:close/>
              </a:path>
            </a:pathLst>
          </a:custGeom>
          <a:solidFill>
            <a:srgbClr val="82ACD5"/>
          </a:solidFill>
        </p:spPr>
        <p:txBody>
          <a:bodyPr wrap="square" lIns="0" tIns="0" rIns="0" bIns="0" rtlCol="0">
            <a:noAutofit/>
          </a:bodyPr>
          <a:lstStyle/>
          <a:p>
            <a:endParaRPr/>
          </a:p>
        </p:txBody>
      </p:sp>
      <p:sp>
        <p:nvSpPr>
          <p:cNvPr id="1000" name="object 1000"/>
          <p:cNvSpPr/>
          <p:nvPr/>
        </p:nvSpPr>
        <p:spPr>
          <a:xfrm>
            <a:off x="428151" y="719111"/>
            <a:ext cx="8720" cy="11010"/>
          </a:xfrm>
          <a:custGeom>
            <a:avLst/>
            <a:gdLst/>
            <a:ahLst/>
            <a:cxnLst/>
            <a:rect l="l" t="t" r="r" b="b"/>
            <a:pathLst>
              <a:path w="8720" h="11010">
                <a:moveTo>
                  <a:pt x="2563" y="0"/>
                </a:moveTo>
                <a:lnTo>
                  <a:pt x="1822" y="2914"/>
                </a:lnTo>
                <a:lnTo>
                  <a:pt x="1709" y="3400"/>
                </a:lnTo>
                <a:lnTo>
                  <a:pt x="1083" y="5774"/>
                </a:lnTo>
                <a:lnTo>
                  <a:pt x="513" y="8311"/>
                </a:lnTo>
                <a:lnTo>
                  <a:pt x="0" y="10847"/>
                </a:lnTo>
                <a:lnTo>
                  <a:pt x="455" y="10955"/>
                </a:lnTo>
                <a:lnTo>
                  <a:pt x="682" y="11010"/>
                </a:lnTo>
                <a:lnTo>
                  <a:pt x="1196" y="8419"/>
                </a:lnTo>
                <a:lnTo>
                  <a:pt x="1766" y="5883"/>
                </a:lnTo>
                <a:lnTo>
                  <a:pt x="2336" y="3508"/>
                </a:lnTo>
                <a:lnTo>
                  <a:pt x="4388" y="3777"/>
                </a:lnTo>
                <a:lnTo>
                  <a:pt x="6496" y="3994"/>
                </a:lnTo>
                <a:lnTo>
                  <a:pt x="8661" y="4155"/>
                </a:lnTo>
                <a:lnTo>
                  <a:pt x="8720" y="3616"/>
                </a:lnTo>
                <a:lnTo>
                  <a:pt x="6611" y="3508"/>
                </a:lnTo>
                <a:lnTo>
                  <a:pt x="4503" y="3291"/>
                </a:lnTo>
                <a:lnTo>
                  <a:pt x="2450" y="2969"/>
                </a:lnTo>
                <a:lnTo>
                  <a:pt x="2563" y="0"/>
                </a:lnTo>
                <a:close/>
              </a:path>
            </a:pathLst>
          </a:custGeom>
          <a:solidFill>
            <a:srgbClr val="82ACD5"/>
          </a:solidFill>
        </p:spPr>
        <p:txBody>
          <a:bodyPr wrap="square" lIns="0" tIns="0" rIns="0" bIns="0" rtlCol="0">
            <a:noAutofit/>
          </a:bodyPr>
          <a:lstStyle/>
          <a:p>
            <a:endParaRPr/>
          </a:p>
        </p:txBody>
      </p:sp>
      <p:sp>
        <p:nvSpPr>
          <p:cNvPr id="1001" name="object 1001"/>
          <p:cNvSpPr/>
          <p:nvPr/>
        </p:nvSpPr>
        <p:spPr>
          <a:xfrm>
            <a:off x="428892" y="701357"/>
            <a:ext cx="1822" cy="2543"/>
          </a:xfrm>
          <a:custGeom>
            <a:avLst/>
            <a:gdLst/>
            <a:ahLst/>
            <a:cxnLst/>
            <a:rect l="l" t="t" r="r" b="b"/>
            <a:pathLst>
              <a:path w="1822" h="2543">
                <a:moveTo>
                  <a:pt x="511" y="1461"/>
                </a:moveTo>
                <a:lnTo>
                  <a:pt x="0" y="2050"/>
                </a:lnTo>
                <a:lnTo>
                  <a:pt x="171" y="2543"/>
                </a:lnTo>
                <a:lnTo>
                  <a:pt x="626" y="1993"/>
                </a:lnTo>
                <a:lnTo>
                  <a:pt x="1822" y="0"/>
                </a:lnTo>
                <a:lnTo>
                  <a:pt x="511" y="1461"/>
                </a:lnTo>
                <a:close/>
              </a:path>
            </a:pathLst>
          </a:custGeom>
          <a:solidFill>
            <a:srgbClr val="82ACD5"/>
          </a:solidFill>
        </p:spPr>
        <p:txBody>
          <a:bodyPr wrap="square" lIns="0" tIns="0" rIns="0" bIns="0" rtlCol="0">
            <a:noAutofit/>
          </a:bodyPr>
          <a:lstStyle/>
          <a:p>
            <a:endParaRPr/>
          </a:p>
        </p:txBody>
      </p:sp>
      <p:sp>
        <p:nvSpPr>
          <p:cNvPr id="1002" name="object 1002"/>
          <p:cNvSpPr/>
          <p:nvPr/>
        </p:nvSpPr>
        <p:spPr>
          <a:xfrm>
            <a:off x="416125" y="701186"/>
            <a:ext cx="7409" cy="5941"/>
          </a:xfrm>
          <a:custGeom>
            <a:avLst/>
            <a:gdLst/>
            <a:ahLst/>
            <a:cxnLst/>
            <a:rect l="l" t="t" r="r" b="b"/>
            <a:pathLst>
              <a:path w="7409" h="5941">
                <a:moveTo>
                  <a:pt x="7409" y="227"/>
                </a:moveTo>
                <a:lnTo>
                  <a:pt x="7123" y="0"/>
                </a:lnTo>
                <a:lnTo>
                  <a:pt x="4728" y="1632"/>
                </a:lnTo>
                <a:lnTo>
                  <a:pt x="2221" y="3512"/>
                </a:lnTo>
                <a:lnTo>
                  <a:pt x="0" y="5941"/>
                </a:lnTo>
                <a:lnTo>
                  <a:pt x="2507" y="3777"/>
                </a:lnTo>
                <a:lnTo>
                  <a:pt x="5014" y="1841"/>
                </a:lnTo>
                <a:lnTo>
                  <a:pt x="7409" y="227"/>
                </a:lnTo>
                <a:close/>
              </a:path>
            </a:pathLst>
          </a:custGeom>
          <a:solidFill>
            <a:srgbClr val="82ACD5"/>
          </a:solidFill>
        </p:spPr>
        <p:txBody>
          <a:bodyPr wrap="square" lIns="0" tIns="0" rIns="0" bIns="0" rtlCol="0">
            <a:noAutofit/>
          </a:bodyPr>
          <a:lstStyle/>
          <a:p>
            <a:endParaRPr/>
          </a:p>
        </p:txBody>
      </p:sp>
      <p:sp>
        <p:nvSpPr>
          <p:cNvPr id="1003" name="object 1003"/>
          <p:cNvSpPr/>
          <p:nvPr/>
        </p:nvSpPr>
        <p:spPr>
          <a:xfrm>
            <a:off x="409171" y="707185"/>
            <a:ext cx="6668" cy="6853"/>
          </a:xfrm>
          <a:custGeom>
            <a:avLst/>
            <a:gdLst/>
            <a:ahLst/>
            <a:cxnLst/>
            <a:rect l="l" t="t" r="r" b="b"/>
            <a:pathLst>
              <a:path w="6668" h="6853">
                <a:moveTo>
                  <a:pt x="6668" y="208"/>
                </a:moveTo>
                <a:lnTo>
                  <a:pt x="6325" y="0"/>
                </a:lnTo>
                <a:lnTo>
                  <a:pt x="4046" y="1936"/>
                </a:lnTo>
                <a:lnTo>
                  <a:pt x="1824" y="4157"/>
                </a:lnTo>
                <a:lnTo>
                  <a:pt x="0" y="6853"/>
                </a:lnTo>
                <a:lnTo>
                  <a:pt x="2164" y="4423"/>
                </a:lnTo>
                <a:lnTo>
                  <a:pt x="4388" y="2221"/>
                </a:lnTo>
                <a:lnTo>
                  <a:pt x="6668" y="208"/>
                </a:lnTo>
                <a:close/>
              </a:path>
            </a:pathLst>
          </a:custGeom>
          <a:solidFill>
            <a:srgbClr val="82ACD5"/>
          </a:solidFill>
        </p:spPr>
        <p:txBody>
          <a:bodyPr wrap="square" lIns="0" tIns="0" rIns="0" bIns="0" rtlCol="0">
            <a:noAutofit/>
          </a:bodyPr>
          <a:lstStyle/>
          <a:p>
            <a:endParaRPr/>
          </a:p>
        </p:txBody>
      </p:sp>
      <p:sp>
        <p:nvSpPr>
          <p:cNvPr id="1004" name="object 1004"/>
          <p:cNvSpPr/>
          <p:nvPr/>
        </p:nvSpPr>
        <p:spPr>
          <a:xfrm>
            <a:off x="412534" y="690555"/>
            <a:ext cx="34823" cy="10687"/>
          </a:xfrm>
          <a:custGeom>
            <a:avLst/>
            <a:gdLst/>
            <a:ahLst/>
            <a:cxnLst/>
            <a:rect l="l" t="t" r="r" b="b"/>
            <a:pathLst>
              <a:path w="34823" h="10687">
                <a:moveTo>
                  <a:pt x="7636" y="5885"/>
                </a:moveTo>
                <a:lnTo>
                  <a:pt x="7636" y="5505"/>
                </a:lnTo>
                <a:lnTo>
                  <a:pt x="10430" y="4594"/>
                </a:lnTo>
                <a:lnTo>
                  <a:pt x="13108" y="3891"/>
                </a:lnTo>
                <a:lnTo>
                  <a:pt x="15501" y="3360"/>
                </a:lnTo>
                <a:lnTo>
                  <a:pt x="15559" y="3891"/>
                </a:lnTo>
                <a:lnTo>
                  <a:pt x="15559" y="3360"/>
                </a:lnTo>
                <a:lnTo>
                  <a:pt x="16242" y="3189"/>
                </a:lnTo>
                <a:lnTo>
                  <a:pt x="16927" y="3037"/>
                </a:lnTo>
                <a:lnTo>
                  <a:pt x="17609" y="2866"/>
                </a:lnTo>
                <a:lnTo>
                  <a:pt x="23138" y="1784"/>
                </a:lnTo>
                <a:lnTo>
                  <a:pt x="27015" y="1575"/>
                </a:lnTo>
                <a:lnTo>
                  <a:pt x="28211" y="1518"/>
                </a:lnTo>
                <a:lnTo>
                  <a:pt x="26900" y="1632"/>
                </a:lnTo>
                <a:lnTo>
                  <a:pt x="22284" y="2278"/>
                </a:lnTo>
                <a:lnTo>
                  <a:pt x="15900" y="4480"/>
                </a:lnTo>
                <a:lnTo>
                  <a:pt x="22284" y="2429"/>
                </a:lnTo>
                <a:lnTo>
                  <a:pt x="26787" y="1727"/>
                </a:lnTo>
                <a:lnTo>
                  <a:pt x="28154" y="1575"/>
                </a:lnTo>
                <a:lnTo>
                  <a:pt x="26787" y="1841"/>
                </a:lnTo>
                <a:lnTo>
                  <a:pt x="22455" y="2866"/>
                </a:lnTo>
                <a:lnTo>
                  <a:pt x="16470" y="5410"/>
                </a:lnTo>
                <a:lnTo>
                  <a:pt x="16470" y="5676"/>
                </a:lnTo>
                <a:lnTo>
                  <a:pt x="17039" y="6207"/>
                </a:lnTo>
                <a:lnTo>
                  <a:pt x="16699" y="5562"/>
                </a:lnTo>
                <a:lnTo>
                  <a:pt x="22511" y="3075"/>
                </a:lnTo>
                <a:lnTo>
                  <a:pt x="26787" y="1955"/>
                </a:lnTo>
                <a:lnTo>
                  <a:pt x="28154" y="1632"/>
                </a:lnTo>
                <a:lnTo>
                  <a:pt x="26843" y="2050"/>
                </a:lnTo>
                <a:lnTo>
                  <a:pt x="22910" y="3455"/>
                </a:lnTo>
                <a:lnTo>
                  <a:pt x="17609" y="6435"/>
                </a:lnTo>
                <a:lnTo>
                  <a:pt x="17382" y="6530"/>
                </a:lnTo>
                <a:lnTo>
                  <a:pt x="16470" y="7081"/>
                </a:lnTo>
                <a:lnTo>
                  <a:pt x="15444" y="7612"/>
                </a:lnTo>
                <a:lnTo>
                  <a:pt x="14419" y="8258"/>
                </a:lnTo>
                <a:lnTo>
                  <a:pt x="13279" y="8903"/>
                </a:lnTo>
                <a:lnTo>
                  <a:pt x="12140" y="9662"/>
                </a:lnTo>
                <a:lnTo>
                  <a:pt x="11227" y="10687"/>
                </a:lnTo>
                <a:lnTo>
                  <a:pt x="12424" y="9890"/>
                </a:lnTo>
                <a:lnTo>
                  <a:pt x="13507" y="9188"/>
                </a:lnTo>
                <a:lnTo>
                  <a:pt x="14588" y="8542"/>
                </a:lnTo>
                <a:lnTo>
                  <a:pt x="15672" y="7878"/>
                </a:lnTo>
                <a:lnTo>
                  <a:pt x="16699" y="7289"/>
                </a:lnTo>
                <a:lnTo>
                  <a:pt x="17668" y="6701"/>
                </a:lnTo>
                <a:lnTo>
                  <a:pt x="17839" y="6587"/>
                </a:lnTo>
                <a:lnTo>
                  <a:pt x="23081" y="3682"/>
                </a:lnTo>
                <a:lnTo>
                  <a:pt x="26958" y="2164"/>
                </a:lnTo>
                <a:lnTo>
                  <a:pt x="28211" y="1689"/>
                </a:lnTo>
                <a:lnTo>
                  <a:pt x="27015" y="2221"/>
                </a:lnTo>
                <a:lnTo>
                  <a:pt x="23651" y="4062"/>
                </a:lnTo>
                <a:lnTo>
                  <a:pt x="19148" y="7346"/>
                </a:lnTo>
                <a:lnTo>
                  <a:pt x="19434" y="7517"/>
                </a:lnTo>
                <a:lnTo>
                  <a:pt x="23879" y="4214"/>
                </a:lnTo>
                <a:lnTo>
                  <a:pt x="27127" y="2335"/>
                </a:lnTo>
                <a:lnTo>
                  <a:pt x="28211" y="1727"/>
                </a:lnTo>
                <a:lnTo>
                  <a:pt x="27641" y="2335"/>
                </a:lnTo>
                <a:lnTo>
                  <a:pt x="28438" y="1689"/>
                </a:lnTo>
                <a:lnTo>
                  <a:pt x="27756" y="2335"/>
                </a:lnTo>
                <a:lnTo>
                  <a:pt x="25760" y="5125"/>
                </a:lnTo>
                <a:lnTo>
                  <a:pt x="27641" y="2752"/>
                </a:lnTo>
                <a:lnTo>
                  <a:pt x="28326" y="1841"/>
                </a:lnTo>
                <a:lnTo>
                  <a:pt x="28553" y="1632"/>
                </a:lnTo>
                <a:lnTo>
                  <a:pt x="28382" y="2221"/>
                </a:lnTo>
                <a:lnTo>
                  <a:pt x="27868" y="4973"/>
                </a:lnTo>
                <a:lnTo>
                  <a:pt x="27641" y="9340"/>
                </a:lnTo>
                <a:lnTo>
                  <a:pt x="28211" y="5125"/>
                </a:lnTo>
                <a:lnTo>
                  <a:pt x="28553" y="2429"/>
                </a:lnTo>
                <a:lnTo>
                  <a:pt x="28610" y="1689"/>
                </a:lnTo>
                <a:lnTo>
                  <a:pt x="28668" y="2486"/>
                </a:lnTo>
                <a:lnTo>
                  <a:pt x="28952" y="5182"/>
                </a:lnTo>
                <a:lnTo>
                  <a:pt x="28837" y="2335"/>
                </a:lnTo>
                <a:lnTo>
                  <a:pt x="28668" y="1632"/>
                </a:lnTo>
                <a:lnTo>
                  <a:pt x="28952" y="2335"/>
                </a:lnTo>
                <a:lnTo>
                  <a:pt x="28724" y="1461"/>
                </a:lnTo>
                <a:lnTo>
                  <a:pt x="29351" y="1309"/>
                </a:lnTo>
                <a:lnTo>
                  <a:pt x="31459" y="759"/>
                </a:lnTo>
                <a:lnTo>
                  <a:pt x="34823" y="322"/>
                </a:lnTo>
                <a:lnTo>
                  <a:pt x="34367" y="284"/>
                </a:lnTo>
                <a:lnTo>
                  <a:pt x="34138" y="284"/>
                </a:lnTo>
                <a:lnTo>
                  <a:pt x="31858" y="607"/>
                </a:lnTo>
                <a:lnTo>
                  <a:pt x="30207" y="987"/>
                </a:lnTo>
                <a:lnTo>
                  <a:pt x="29294" y="1252"/>
                </a:lnTo>
                <a:lnTo>
                  <a:pt x="30035" y="987"/>
                </a:lnTo>
                <a:lnTo>
                  <a:pt x="31346" y="607"/>
                </a:lnTo>
                <a:lnTo>
                  <a:pt x="32998" y="170"/>
                </a:lnTo>
                <a:lnTo>
                  <a:pt x="32486" y="113"/>
                </a:lnTo>
                <a:lnTo>
                  <a:pt x="30948" y="550"/>
                </a:lnTo>
                <a:lnTo>
                  <a:pt x="29808" y="987"/>
                </a:lnTo>
                <a:lnTo>
                  <a:pt x="29179" y="1195"/>
                </a:lnTo>
                <a:lnTo>
                  <a:pt x="29693" y="987"/>
                </a:lnTo>
                <a:lnTo>
                  <a:pt x="30547" y="550"/>
                </a:lnTo>
                <a:lnTo>
                  <a:pt x="31630" y="56"/>
                </a:lnTo>
                <a:lnTo>
                  <a:pt x="31232" y="56"/>
                </a:lnTo>
                <a:lnTo>
                  <a:pt x="30092" y="607"/>
                </a:lnTo>
                <a:lnTo>
                  <a:pt x="29294" y="1025"/>
                </a:lnTo>
                <a:lnTo>
                  <a:pt x="29693" y="550"/>
                </a:lnTo>
                <a:lnTo>
                  <a:pt x="30378" y="0"/>
                </a:lnTo>
                <a:lnTo>
                  <a:pt x="30092" y="0"/>
                </a:lnTo>
                <a:lnTo>
                  <a:pt x="29351" y="664"/>
                </a:lnTo>
                <a:lnTo>
                  <a:pt x="28896" y="1139"/>
                </a:lnTo>
                <a:lnTo>
                  <a:pt x="29123" y="664"/>
                </a:lnTo>
                <a:lnTo>
                  <a:pt x="29578" y="0"/>
                </a:lnTo>
                <a:lnTo>
                  <a:pt x="29351" y="0"/>
                </a:lnTo>
                <a:lnTo>
                  <a:pt x="29067" y="493"/>
                </a:lnTo>
                <a:lnTo>
                  <a:pt x="28837" y="930"/>
                </a:lnTo>
                <a:lnTo>
                  <a:pt x="28896" y="550"/>
                </a:lnTo>
                <a:lnTo>
                  <a:pt x="29008" y="0"/>
                </a:lnTo>
                <a:lnTo>
                  <a:pt x="28837" y="0"/>
                </a:lnTo>
                <a:lnTo>
                  <a:pt x="28724" y="607"/>
                </a:lnTo>
                <a:lnTo>
                  <a:pt x="28668" y="1082"/>
                </a:lnTo>
                <a:lnTo>
                  <a:pt x="28610" y="607"/>
                </a:lnTo>
                <a:lnTo>
                  <a:pt x="28553" y="1461"/>
                </a:lnTo>
                <a:lnTo>
                  <a:pt x="28154" y="1366"/>
                </a:lnTo>
                <a:lnTo>
                  <a:pt x="27900" y="1295"/>
                </a:lnTo>
                <a:lnTo>
                  <a:pt x="24791" y="759"/>
                </a:lnTo>
                <a:lnTo>
                  <a:pt x="20288" y="664"/>
                </a:lnTo>
                <a:lnTo>
                  <a:pt x="19605" y="759"/>
                </a:lnTo>
                <a:lnTo>
                  <a:pt x="19263" y="873"/>
                </a:lnTo>
                <a:lnTo>
                  <a:pt x="23937" y="873"/>
                </a:lnTo>
                <a:lnTo>
                  <a:pt x="27357" y="1309"/>
                </a:lnTo>
                <a:lnTo>
                  <a:pt x="28326" y="1461"/>
                </a:lnTo>
                <a:lnTo>
                  <a:pt x="27127" y="1366"/>
                </a:lnTo>
                <a:lnTo>
                  <a:pt x="22284" y="1082"/>
                </a:lnTo>
                <a:lnTo>
                  <a:pt x="15728" y="2012"/>
                </a:lnTo>
                <a:lnTo>
                  <a:pt x="15900" y="1575"/>
                </a:lnTo>
                <a:lnTo>
                  <a:pt x="15616" y="2012"/>
                </a:lnTo>
                <a:lnTo>
                  <a:pt x="14760" y="2107"/>
                </a:lnTo>
                <a:lnTo>
                  <a:pt x="13791" y="2278"/>
                </a:lnTo>
                <a:lnTo>
                  <a:pt x="12822" y="2429"/>
                </a:lnTo>
                <a:lnTo>
                  <a:pt x="12367" y="2600"/>
                </a:lnTo>
                <a:lnTo>
                  <a:pt x="11910" y="2752"/>
                </a:lnTo>
                <a:lnTo>
                  <a:pt x="11398" y="2923"/>
                </a:lnTo>
                <a:lnTo>
                  <a:pt x="12879" y="2657"/>
                </a:lnTo>
                <a:lnTo>
                  <a:pt x="14248" y="2391"/>
                </a:lnTo>
                <a:lnTo>
                  <a:pt x="15559" y="2221"/>
                </a:lnTo>
                <a:lnTo>
                  <a:pt x="15444" y="2752"/>
                </a:lnTo>
                <a:lnTo>
                  <a:pt x="15672" y="2164"/>
                </a:lnTo>
                <a:lnTo>
                  <a:pt x="21315" y="1404"/>
                </a:lnTo>
                <a:lnTo>
                  <a:pt x="25647" y="1404"/>
                </a:lnTo>
                <a:lnTo>
                  <a:pt x="27584" y="1461"/>
                </a:lnTo>
                <a:lnTo>
                  <a:pt x="25875" y="1518"/>
                </a:lnTo>
                <a:lnTo>
                  <a:pt x="22340" y="1784"/>
                </a:lnTo>
                <a:lnTo>
                  <a:pt x="17553" y="2714"/>
                </a:lnTo>
                <a:lnTo>
                  <a:pt x="16868" y="2809"/>
                </a:lnTo>
                <a:lnTo>
                  <a:pt x="16186" y="2923"/>
                </a:lnTo>
                <a:lnTo>
                  <a:pt x="15501" y="3075"/>
                </a:lnTo>
                <a:lnTo>
                  <a:pt x="13050" y="3625"/>
                </a:lnTo>
                <a:lnTo>
                  <a:pt x="10430" y="4328"/>
                </a:lnTo>
                <a:lnTo>
                  <a:pt x="7636" y="5239"/>
                </a:lnTo>
                <a:lnTo>
                  <a:pt x="5699" y="5884"/>
                </a:lnTo>
                <a:lnTo>
                  <a:pt x="3760" y="6587"/>
                </a:lnTo>
                <a:lnTo>
                  <a:pt x="1822" y="7460"/>
                </a:lnTo>
                <a:lnTo>
                  <a:pt x="1196" y="7840"/>
                </a:lnTo>
                <a:lnTo>
                  <a:pt x="626" y="8220"/>
                </a:lnTo>
                <a:lnTo>
                  <a:pt x="0" y="8580"/>
                </a:lnTo>
                <a:lnTo>
                  <a:pt x="2563" y="7346"/>
                </a:lnTo>
                <a:lnTo>
                  <a:pt x="5129" y="6378"/>
                </a:lnTo>
                <a:lnTo>
                  <a:pt x="7580" y="5562"/>
                </a:lnTo>
                <a:lnTo>
                  <a:pt x="7636" y="5885"/>
                </a:lnTo>
                <a:close/>
              </a:path>
            </a:pathLst>
          </a:custGeom>
          <a:solidFill>
            <a:srgbClr val="82ACD5"/>
          </a:solidFill>
        </p:spPr>
        <p:txBody>
          <a:bodyPr wrap="square" lIns="0" tIns="0" rIns="0" bIns="0" rtlCol="0">
            <a:noAutofit/>
          </a:bodyPr>
          <a:lstStyle/>
          <a:p>
            <a:endParaRPr/>
          </a:p>
        </p:txBody>
      </p:sp>
      <p:sp>
        <p:nvSpPr>
          <p:cNvPr id="1005" name="object 1005"/>
          <p:cNvSpPr/>
          <p:nvPr/>
        </p:nvSpPr>
        <p:spPr>
          <a:xfrm>
            <a:off x="429234" y="696117"/>
            <a:ext cx="910" cy="968"/>
          </a:xfrm>
          <a:custGeom>
            <a:avLst/>
            <a:gdLst/>
            <a:ahLst/>
            <a:cxnLst/>
            <a:rect l="l" t="t" r="r" b="b"/>
            <a:pathLst>
              <a:path w="910" h="968">
                <a:moveTo>
                  <a:pt x="340" y="645"/>
                </a:moveTo>
                <a:lnTo>
                  <a:pt x="682" y="968"/>
                </a:lnTo>
                <a:lnTo>
                  <a:pt x="910" y="873"/>
                </a:lnTo>
                <a:lnTo>
                  <a:pt x="227" y="265"/>
                </a:lnTo>
                <a:lnTo>
                  <a:pt x="0" y="0"/>
                </a:lnTo>
                <a:lnTo>
                  <a:pt x="340" y="645"/>
                </a:lnTo>
                <a:close/>
              </a:path>
            </a:pathLst>
          </a:custGeom>
          <a:solidFill>
            <a:srgbClr val="82ACD5"/>
          </a:solidFill>
        </p:spPr>
        <p:txBody>
          <a:bodyPr wrap="square" lIns="0" tIns="0" rIns="0" bIns="0" rtlCol="0">
            <a:noAutofit/>
          </a:bodyPr>
          <a:lstStyle/>
          <a:p>
            <a:endParaRPr/>
          </a:p>
        </p:txBody>
      </p:sp>
      <p:sp>
        <p:nvSpPr>
          <p:cNvPr id="1006" name="object 1006"/>
          <p:cNvSpPr/>
          <p:nvPr/>
        </p:nvSpPr>
        <p:spPr>
          <a:xfrm>
            <a:off x="413560" y="691258"/>
            <a:ext cx="64858" cy="39889"/>
          </a:xfrm>
          <a:custGeom>
            <a:avLst/>
            <a:gdLst/>
            <a:ahLst/>
            <a:cxnLst/>
            <a:rect l="l" t="t" r="r" b="b"/>
            <a:pathLst>
              <a:path w="64858" h="39889">
                <a:moveTo>
                  <a:pt x="12766" y="11504"/>
                </a:moveTo>
                <a:lnTo>
                  <a:pt x="13223" y="12035"/>
                </a:lnTo>
                <a:lnTo>
                  <a:pt x="14021" y="12415"/>
                </a:lnTo>
                <a:lnTo>
                  <a:pt x="14818" y="12738"/>
                </a:lnTo>
                <a:lnTo>
                  <a:pt x="13108" y="14731"/>
                </a:lnTo>
                <a:lnTo>
                  <a:pt x="11284" y="17066"/>
                </a:lnTo>
                <a:lnTo>
                  <a:pt x="9745" y="20198"/>
                </a:lnTo>
                <a:lnTo>
                  <a:pt x="11056" y="20673"/>
                </a:lnTo>
                <a:lnTo>
                  <a:pt x="12424" y="21110"/>
                </a:lnTo>
                <a:lnTo>
                  <a:pt x="13793" y="21486"/>
                </a:lnTo>
                <a:lnTo>
                  <a:pt x="12538" y="23969"/>
                </a:lnTo>
                <a:lnTo>
                  <a:pt x="11284" y="26613"/>
                </a:lnTo>
                <a:lnTo>
                  <a:pt x="10087" y="29472"/>
                </a:lnTo>
                <a:lnTo>
                  <a:pt x="8321" y="28986"/>
                </a:lnTo>
                <a:lnTo>
                  <a:pt x="6611" y="28447"/>
                </a:lnTo>
                <a:lnTo>
                  <a:pt x="4958" y="27853"/>
                </a:lnTo>
                <a:lnTo>
                  <a:pt x="5927" y="24886"/>
                </a:lnTo>
                <a:lnTo>
                  <a:pt x="4388" y="27638"/>
                </a:lnTo>
                <a:lnTo>
                  <a:pt x="3874" y="27422"/>
                </a:lnTo>
                <a:lnTo>
                  <a:pt x="3590" y="27314"/>
                </a:lnTo>
                <a:lnTo>
                  <a:pt x="2336" y="26828"/>
                </a:lnTo>
                <a:lnTo>
                  <a:pt x="1139" y="26235"/>
                </a:lnTo>
                <a:lnTo>
                  <a:pt x="0" y="25641"/>
                </a:lnTo>
                <a:lnTo>
                  <a:pt x="912" y="26666"/>
                </a:lnTo>
                <a:lnTo>
                  <a:pt x="2108" y="27260"/>
                </a:lnTo>
                <a:lnTo>
                  <a:pt x="3419" y="27800"/>
                </a:lnTo>
                <a:lnTo>
                  <a:pt x="3874" y="27961"/>
                </a:lnTo>
                <a:lnTo>
                  <a:pt x="4160" y="28069"/>
                </a:lnTo>
                <a:lnTo>
                  <a:pt x="3077" y="29958"/>
                </a:lnTo>
                <a:lnTo>
                  <a:pt x="2052" y="31955"/>
                </a:lnTo>
                <a:lnTo>
                  <a:pt x="1139" y="34005"/>
                </a:lnTo>
                <a:lnTo>
                  <a:pt x="1653" y="34330"/>
                </a:lnTo>
                <a:lnTo>
                  <a:pt x="2622" y="32225"/>
                </a:lnTo>
                <a:lnTo>
                  <a:pt x="3647" y="30228"/>
                </a:lnTo>
                <a:lnTo>
                  <a:pt x="4730" y="28286"/>
                </a:lnTo>
                <a:lnTo>
                  <a:pt x="6384" y="28933"/>
                </a:lnTo>
                <a:lnTo>
                  <a:pt x="8094" y="29472"/>
                </a:lnTo>
                <a:lnTo>
                  <a:pt x="9860" y="29958"/>
                </a:lnTo>
                <a:lnTo>
                  <a:pt x="9004" y="32117"/>
                </a:lnTo>
                <a:lnTo>
                  <a:pt x="8094" y="34383"/>
                </a:lnTo>
                <a:lnTo>
                  <a:pt x="7294" y="36703"/>
                </a:lnTo>
                <a:lnTo>
                  <a:pt x="7922" y="36920"/>
                </a:lnTo>
                <a:lnTo>
                  <a:pt x="8720" y="34545"/>
                </a:lnTo>
                <a:lnTo>
                  <a:pt x="9574" y="32278"/>
                </a:lnTo>
                <a:lnTo>
                  <a:pt x="10486" y="30066"/>
                </a:lnTo>
                <a:lnTo>
                  <a:pt x="12367" y="30552"/>
                </a:lnTo>
                <a:lnTo>
                  <a:pt x="14305" y="30930"/>
                </a:lnTo>
                <a:lnTo>
                  <a:pt x="16300" y="31253"/>
                </a:lnTo>
                <a:lnTo>
                  <a:pt x="16413" y="30767"/>
                </a:lnTo>
                <a:lnTo>
                  <a:pt x="14419" y="30444"/>
                </a:lnTo>
                <a:lnTo>
                  <a:pt x="12538" y="30066"/>
                </a:lnTo>
                <a:lnTo>
                  <a:pt x="10657" y="29580"/>
                </a:lnTo>
                <a:lnTo>
                  <a:pt x="11854" y="26774"/>
                </a:lnTo>
                <a:lnTo>
                  <a:pt x="13108" y="24075"/>
                </a:lnTo>
                <a:lnTo>
                  <a:pt x="14363" y="21594"/>
                </a:lnTo>
                <a:lnTo>
                  <a:pt x="15787" y="21972"/>
                </a:lnTo>
                <a:lnTo>
                  <a:pt x="17269" y="22241"/>
                </a:lnTo>
                <a:lnTo>
                  <a:pt x="18751" y="22511"/>
                </a:lnTo>
                <a:lnTo>
                  <a:pt x="17954" y="25047"/>
                </a:lnTo>
                <a:lnTo>
                  <a:pt x="17154" y="27853"/>
                </a:lnTo>
                <a:lnTo>
                  <a:pt x="17041" y="30822"/>
                </a:lnTo>
                <a:lnTo>
                  <a:pt x="17783" y="27908"/>
                </a:lnTo>
                <a:lnTo>
                  <a:pt x="18580" y="25155"/>
                </a:lnTo>
                <a:lnTo>
                  <a:pt x="19378" y="22566"/>
                </a:lnTo>
                <a:lnTo>
                  <a:pt x="20973" y="22780"/>
                </a:lnTo>
                <a:lnTo>
                  <a:pt x="22570" y="22944"/>
                </a:lnTo>
                <a:lnTo>
                  <a:pt x="24223" y="23050"/>
                </a:lnTo>
                <a:lnTo>
                  <a:pt x="23881" y="25694"/>
                </a:lnTo>
                <a:lnTo>
                  <a:pt x="23595" y="28502"/>
                </a:lnTo>
                <a:lnTo>
                  <a:pt x="23311" y="31469"/>
                </a:lnTo>
                <a:lnTo>
                  <a:pt x="23252" y="32008"/>
                </a:lnTo>
                <a:lnTo>
                  <a:pt x="22969" y="34492"/>
                </a:lnTo>
                <a:lnTo>
                  <a:pt x="22741" y="37081"/>
                </a:lnTo>
                <a:lnTo>
                  <a:pt x="22513" y="39780"/>
                </a:lnTo>
                <a:lnTo>
                  <a:pt x="23025" y="39834"/>
                </a:lnTo>
                <a:lnTo>
                  <a:pt x="23311" y="39834"/>
                </a:lnTo>
                <a:lnTo>
                  <a:pt x="23538" y="37136"/>
                </a:lnTo>
                <a:lnTo>
                  <a:pt x="23766" y="34545"/>
                </a:lnTo>
                <a:lnTo>
                  <a:pt x="23994" y="32008"/>
                </a:lnTo>
                <a:lnTo>
                  <a:pt x="24793" y="32063"/>
                </a:lnTo>
                <a:lnTo>
                  <a:pt x="25192" y="32063"/>
                </a:lnTo>
                <a:lnTo>
                  <a:pt x="26787" y="32117"/>
                </a:lnTo>
                <a:lnTo>
                  <a:pt x="28440" y="32117"/>
                </a:lnTo>
                <a:lnTo>
                  <a:pt x="30035" y="32063"/>
                </a:lnTo>
                <a:lnTo>
                  <a:pt x="30092" y="23105"/>
                </a:lnTo>
                <a:lnTo>
                  <a:pt x="31745" y="22997"/>
                </a:lnTo>
                <a:lnTo>
                  <a:pt x="33342" y="22889"/>
                </a:lnTo>
                <a:lnTo>
                  <a:pt x="34881" y="22672"/>
                </a:lnTo>
                <a:lnTo>
                  <a:pt x="35622" y="25317"/>
                </a:lnTo>
                <a:lnTo>
                  <a:pt x="36305" y="28069"/>
                </a:lnTo>
                <a:lnTo>
                  <a:pt x="36931" y="31038"/>
                </a:lnTo>
                <a:lnTo>
                  <a:pt x="34937" y="31253"/>
                </a:lnTo>
                <a:lnTo>
                  <a:pt x="32829" y="31416"/>
                </a:lnTo>
                <a:lnTo>
                  <a:pt x="30777" y="31522"/>
                </a:lnTo>
                <a:lnTo>
                  <a:pt x="30549" y="28555"/>
                </a:lnTo>
                <a:lnTo>
                  <a:pt x="30493" y="39889"/>
                </a:lnTo>
                <a:lnTo>
                  <a:pt x="31004" y="39834"/>
                </a:lnTo>
                <a:lnTo>
                  <a:pt x="31290" y="39834"/>
                </a:lnTo>
                <a:lnTo>
                  <a:pt x="31119" y="37136"/>
                </a:lnTo>
                <a:lnTo>
                  <a:pt x="30948" y="34545"/>
                </a:lnTo>
                <a:lnTo>
                  <a:pt x="30777" y="32063"/>
                </a:lnTo>
                <a:lnTo>
                  <a:pt x="32885" y="31955"/>
                </a:lnTo>
                <a:lnTo>
                  <a:pt x="34994" y="31794"/>
                </a:lnTo>
                <a:lnTo>
                  <a:pt x="37046" y="31522"/>
                </a:lnTo>
                <a:lnTo>
                  <a:pt x="36931" y="28016"/>
                </a:lnTo>
                <a:lnTo>
                  <a:pt x="36248" y="25208"/>
                </a:lnTo>
                <a:lnTo>
                  <a:pt x="35507" y="22619"/>
                </a:lnTo>
                <a:lnTo>
                  <a:pt x="37046" y="22403"/>
                </a:lnTo>
                <a:lnTo>
                  <a:pt x="38528" y="22133"/>
                </a:lnTo>
                <a:lnTo>
                  <a:pt x="40010" y="21810"/>
                </a:lnTo>
                <a:lnTo>
                  <a:pt x="41150" y="24291"/>
                </a:lnTo>
                <a:lnTo>
                  <a:pt x="42347" y="26991"/>
                </a:lnTo>
                <a:lnTo>
                  <a:pt x="41720" y="24183"/>
                </a:lnTo>
                <a:lnTo>
                  <a:pt x="40522" y="21702"/>
                </a:lnTo>
                <a:lnTo>
                  <a:pt x="41948" y="21324"/>
                </a:lnTo>
                <a:lnTo>
                  <a:pt x="43372" y="20939"/>
                </a:lnTo>
                <a:lnTo>
                  <a:pt x="44741" y="20464"/>
                </a:lnTo>
                <a:lnTo>
                  <a:pt x="44969" y="19914"/>
                </a:lnTo>
                <a:lnTo>
                  <a:pt x="44455" y="20085"/>
                </a:lnTo>
                <a:lnTo>
                  <a:pt x="43144" y="20559"/>
                </a:lnTo>
                <a:lnTo>
                  <a:pt x="41777" y="20939"/>
                </a:lnTo>
                <a:lnTo>
                  <a:pt x="40351" y="21269"/>
                </a:lnTo>
                <a:lnTo>
                  <a:pt x="39042" y="18566"/>
                </a:lnTo>
                <a:lnTo>
                  <a:pt x="37731" y="16098"/>
                </a:lnTo>
                <a:lnTo>
                  <a:pt x="36476" y="13877"/>
                </a:lnTo>
                <a:lnTo>
                  <a:pt x="37501" y="13668"/>
                </a:lnTo>
                <a:lnTo>
                  <a:pt x="38472" y="13383"/>
                </a:lnTo>
                <a:lnTo>
                  <a:pt x="39382" y="13061"/>
                </a:lnTo>
                <a:lnTo>
                  <a:pt x="41036" y="15168"/>
                </a:lnTo>
                <a:lnTo>
                  <a:pt x="42745" y="17484"/>
                </a:lnTo>
                <a:lnTo>
                  <a:pt x="41491" y="14959"/>
                </a:lnTo>
                <a:lnTo>
                  <a:pt x="39839" y="12909"/>
                </a:lnTo>
                <a:lnTo>
                  <a:pt x="40752" y="12586"/>
                </a:lnTo>
                <a:lnTo>
                  <a:pt x="41549" y="12263"/>
                </a:lnTo>
                <a:lnTo>
                  <a:pt x="42347" y="11884"/>
                </a:lnTo>
                <a:lnTo>
                  <a:pt x="44399" y="13763"/>
                </a:lnTo>
                <a:lnTo>
                  <a:pt x="46507" y="15984"/>
                </a:lnTo>
                <a:lnTo>
                  <a:pt x="48672" y="18414"/>
                </a:lnTo>
                <a:lnTo>
                  <a:pt x="49071" y="18186"/>
                </a:lnTo>
                <a:lnTo>
                  <a:pt x="46963" y="15718"/>
                </a:lnTo>
                <a:lnTo>
                  <a:pt x="44798" y="13554"/>
                </a:lnTo>
                <a:lnTo>
                  <a:pt x="42745" y="11656"/>
                </a:lnTo>
                <a:lnTo>
                  <a:pt x="43487" y="11295"/>
                </a:lnTo>
                <a:lnTo>
                  <a:pt x="44228" y="10858"/>
                </a:lnTo>
                <a:lnTo>
                  <a:pt x="44854" y="10422"/>
                </a:lnTo>
                <a:lnTo>
                  <a:pt x="47190" y="12092"/>
                </a:lnTo>
                <a:lnTo>
                  <a:pt x="49641" y="14048"/>
                </a:lnTo>
                <a:lnTo>
                  <a:pt x="52092" y="16307"/>
                </a:lnTo>
                <a:lnTo>
                  <a:pt x="52434" y="16041"/>
                </a:lnTo>
                <a:lnTo>
                  <a:pt x="49984" y="13820"/>
                </a:lnTo>
                <a:lnTo>
                  <a:pt x="47476" y="11884"/>
                </a:lnTo>
                <a:lnTo>
                  <a:pt x="45140" y="10213"/>
                </a:lnTo>
                <a:lnTo>
                  <a:pt x="45710" y="9776"/>
                </a:lnTo>
                <a:lnTo>
                  <a:pt x="46109" y="9397"/>
                </a:lnTo>
                <a:lnTo>
                  <a:pt x="46507" y="9017"/>
                </a:lnTo>
                <a:lnTo>
                  <a:pt x="46850" y="8694"/>
                </a:lnTo>
                <a:lnTo>
                  <a:pt x="49414" y="10099"/>
                </a:lnTo>
                <a:lnTo>
                  <a:pt x="52092" y="11827"/>
                </a:lnTo>
                <a:lnTo>
                  <a:pt x="54771" y="13820"/>
                </a:lnTo>
                <a:lnTo>
                  <a:pt x="54144" y="14579"/>
                </a:lnTo>
                <a:lnTo>
                  <a:pt x="53460" y="15718"/>
                </a:lnTo>
                <a:lnTo>
                  <a:pt x="54144" y="15111"/>
                </a:lnTo>
                <a:lnTo>
                  <a:pt x="54714" y="14465"/>
                </a:lnTo>
                <a:lnTo>
                  <a:pt x="55113" y="14048"/>
                </a:lnTo>
                <a:lnTo>
                  <a:pt x="57568" y="15870"/>
                </a:lnTo>
                <a:lnTo>
                  <a:pt x="59965" y="17920"/>
                </a:lnTo>
                <a:lnTo>
                  <a:pt x="62301" y="20199"/>
                </a:lnTo>
                <a:lnTo>
                  <a:pt x="61435" y="21216"/>
                </a:lnTo>
                <a:lnTo>
                  <a:pt x="60408" y="22133"/>
                </a:lnTo>
                <a:lnTo>
                  <a:pt x="59280" y="22997"/>
                </a:lnTo>
                <a:lnTo>
                  <a:pt x="59562" y="23321"/>
                </a:lnTo>
                <a:lnTo>
                  <a:pt x="60690" y="22458"/>
                </a:lnTo>
                <a:lnTo>
                  <a:pt x="61676" y="21486"/>
                </a:lnTo>
                <a:lnTo>
                  <a:pt x="62583" y="20464"/>
                </a:lnTo>
                <a:lnTo>
                  <a:pt x="63267" y="21216"/>
                </a:lnTo>
                <a:lnTo>
                  <a:pt x="64013" y="21972"/>
                </a:lnTo>
                <a:lnTo>
                  <a:pt x="64697" y="22727"/>
                </a:lnTo>
                <a:lnTo>
                  <a:pt x="64858" y="22349"/>
                </a:lnTo>
                <a:lnTo>
                  <a:pt x="64174" y="21594"/>
                </a:lnTo>
                <a:lnTo>
                  <a:pt x="63489" y="20901"/>
                </a:lnTo>
                <a:lnTo>
                  <a:pt x="62804" y="20199"/>
                </a:lnTo>
                <a:lnTo>
                  <a:pt x="63610" y="19211"/>
                </a:lnTo>
                <a:lnTo>
                  <a:pt x="64234" y="18148"/>
                </a:lnTo>
                <a:lnTo>
                  <a:pt x="64637" y="17161"/>
                </a:lnTo>
                <a:lnTo>
                  <a:pt x="64355" y="16895"/>
                </a:lnTo>
                <a:lnTo>
                  <a:pt x="63952" y="17920"/>
                </a:lnTo>
                <a:lnTo>
                  <a:pt x="63328" y="18946"/>
                </a:lnTo>
                <a:lnTo>
                  <a:pt x="62522" y="19914"/>
                </a:lnTo>
                <a:lnTo>
                  <a:pt x="60186" y="17598"/>
                </a:lnTo>
                <a:lnTo>
                  <a:pt x="57790" y="15547"/>
                </a:lnTo>
                <a:lnTo>
                  <a:pt x="55341" y="13763"/>
                </a:lnTo>
                <a:lnTo>
                  <a:pt x="55911" y="13004"/>
                </a:lnTo>
                <a:lnTo>
                  <a:pt x="56420" y="12206"/>
                </a:lnTo>
                <a:lnTo>
                  <a:pt x="56762" y="11390"/>
                </a:lnTo>
                <a:lnTo>
                  <a:pt x="56420" y="11181"/>
                </a:lnTo>
                <a:lnTo>
                  <a:pt x="56078" y="11978"/>
                </a:lnTo>
                <a:lnTo>
                  <a:pt x="55627" y="12795"/>
                </a:lnTo>
                <a:lnTo>
                  <a:pt x="55000" y="13497"/>
                </a:lnTo>
                <a:lnTo>
                  <a:pt x="52322" y="11561"/>
                </a:lnTo>
                <a:lnTo>
                  <a:pt x="49585" y="9890"/>
                </a:lnTo>
                <a:lnTo>
                  <a:pt x="47021" y="8428"/>
                </a:lnTo>
                <a:lnTo>
                  <a:pt x="47476" y="7878"/>
                </a:lnTo>
                <a:lnTo>
                  <a:pt x="47819" y="7346"/>
                </a:lnTo>
                <a:lnTo>
                  <a:pt x="48102" y="6853"/>
                </a:lnTo>
                <a:lnTo>
                  <a:pt x="48217" y="6587"/>
                </a:lnTo>
                <a:lnTo>
                  <a:pt x="48388" y="6112"/>
                </a:lnTo>
                <a:lnTo>
                  <a:pt x="48274" y="5942"/>
                </a:lnTo>
                <a:lnTo>
                  <a:pt x="47990" y="6530"/>
                </a:lnTo>
                <a:lnTo>
                  <a:pt x="45766" y="5562"/>
                </a:lnTo>
                <a:lnTo>
                  <a:pt x="43601" y="4765"/>
                </a:lnTo>
                <a:lnTo>
                  <a:pt x="41606" y="4062"/>
                </a:lnTo>
                <a:lnTo>
                  <a:pt x="40864" y="3834"/>
                </a:lnTo>
                <a:lnTo>
                  <a:pt x="40637" y="3303"/>
                </a:lnTo>
                <a:lnTo>
                  <a:pt x="40752" y="2714"/>
                </a:lnTo>
                <a:lnTo>
                  <a:pt x="43088" y="3246"/>
                </a:lnTo>
                <a:lnTo>
                  <a:pt x="45710" y="3948"/>
                </a:lnTo>
                <a:lnTo>
                  <a:pt x="48501" y="4916"/>
                </a:lnTo>
                <a:lnTo>
                  <a:pt x="48560" y="5619"/>
                </a:lnTo>
                <a:lnTo>
                  <a:pt x="48616" y="5239"/>
                </a:lnTo>
                <a:lnTo>
                  <a:pt x="51351" y="5885"/>
                </a:lnTo>
                <a:lnTo>
                  <a:pt x="54144" y="7081"/>
                </a:lnTo>
                <a:lnTo>
                  <a:pt x="57004" y="8485"/>
                </a:lnTo>
                <a:lnTo>
                  <a:pt x="57105" y="10308"/>
                </a:lnTo>
                <a:lnTo>
                  <a:pt x="57286" y="9511"/>
                </a:lnTo>
                <a:lnTo>
                  <a:pt x="57326" y="8694"/>
                </a:lnTo>
                <a:lnTo>
                  <a:pt x="57729" y="8865"/>
                </a:lnTo>
                <a:lnTo>
                  <a:pt x="58072" y="9074"/>
                </a:lnTo>
                <a:lnTo>
                  <a:pt x="58474" y="9283"/>
                </a:lnTo>
                <a:lnTo>
                  <a:pt x="57910" y="8865"/>
                </a:lnTo>
                <a:lnTo>
                  <a:pt x="57286" y="8428"/>
                </a:lnTo>
                <a:lnTo>
                  <a:pt x="56662" y="7992"/>
                </a:lnTo>
                <a:lnTo>
                  <a:pt x="53973" y="6644"/>
                </a:lnTo>
                <a:lnTo>
                  <a:pt x="51238" y="5562"/>
                </a:lnTo>
                <a:lnTo>
                  <a:pt x="48672" y="4708"/>
                </a:lnTo>
                <a:lnTo>
                  <a:pt x="48672" y="4214"/>
                </a:lnTo>
                <a:lnTo>
                  <a:pt x="48560" y="3569"/>
                </a:lnTo>
                <a:lnTo>
                  <a:pt x="48560" y="4157"/>
                </a:lnTo>
                <a:lnTo>
                  <a:pt x="48501" y="4651"/>
                </a:lnTo>
                <a:lnTo>
                  <a:pt x="45766" y="3739"/>
                </a:lnTo>
                <a:lnTo>
                  <a:pt x="43144" y="2980"/>
                </a:lnTo>
                <a:lnTo>
                  <a:pt x="40752" y="2486"/>
                </a:lnTo>
                <a:lnTo>
                  <a:pt x="40752" y="2050"/>
                </a:lnTo>
                <a:lnTo>
                  <a:pt x="40693" y="2429"/>
                </a:lnTo>
                <a:lnTo>
                  <a:pt x="40637" y="2714"/>
                </a:lnTo>
                <a:lnTo>
                  <a:pt x="40522" y="3303"/>
                </a:lnTo>
                <a:lnTo>
                  <a:pt x="40351" y="3625"/>
                </a:lnTo>
                <a:lnTo>
                  <a:pt x="33912" y="1632"/>
                </a:lnTo>
                <a:lnTo>
                  <a:pt x="29353" y="930"/>
                </a:lnTo>
                <a:lnTo>
                  <a:pt x="28042" y="816"/>
                </a:lnTo>
                <a:lnTo>
                  <a:pt x="29353" y="1025"/>
                </a:lnTo>
                <a:lnTo>
                  <a:pt x="33912" y="1784"/>
                </a:lnTo>
                <a:lnTo>
                  <a:pt x="40238" y="3834"/>
                </a:lnTo>
                <a:lnTo>
                  <a:pt x="40752" y="4005"/>
                </a:lnTo>
                <a:lnTo>
                  <a:pt x="41549" y="4271"/>
                </a:lnTo>
                <a:lnTo>
                  <a:pt x="43543" y="4973"/>
                </a:lnTo>
                <a:lnTo>
                  <a:pt x="45652" y="5790"/>
                </a:lnTo>
                <a:lnTo>
                  <a:pt x="47931" y="6758"/>
                </a:lnTo>
                <a:lnTo>
                  <a:pt x="47647" y="7232"/>
                </a:lnTo>
                <a:lnTo>
                  <a:pt x="47305" y="7783"/>
                </a:lnTo>
                <a:lnTo>
                  <a:pt x="46850" y="8315"/>
                </a:lnTo>
                <a:lnTo>
                  <a:pt x="45025" y="7346"/>
                </a:lnTo>
                <a:lnTo>
                  <a:pt x="43315" y="6435"/>
                </a:lnTo>
                <a:lnTo>
                  <a:pt x="41662" y="5676"/>
                </a:lnTo>
                <a:lnTo>
                  <a:pt x="41036" y="5410"/>
                </a:lnTo>
                <a:lnTo>
                  <a:pt x="40409" y="5125"/>
                </a:lnTo>
                <a:lnTo>
                  <a:pt x="40864" y="5619"/>
                </a:lnTo>
                <a:lnTo>
                  <a:pt x="41549" y="5942"/>
                </a:lnTo>
                <a:lnTo>
                  <a:pt x="43144" y="6701"/>
                </a:lnTo>
                <a:lnTo>
                  <a:pt x="44854" y="7555"/>
                </a:lnTo>
                <a:lnTo>
                  <a:pt x="46620" y="8542"/>
                </a:lnTo>
                <a:lnTo>
                  <a:pt x="45938" y="9226"/>
                </a:lnTo>
                <a:lnTo>
                  <a:pt x="45311" y="9719"/>
                </a:lnTo>
                <a:lnTo>
                  <a:pt x="44910" y="9985"/>
                </a:lnTo>
                <a:lnTo>
                  <a:pt x="43771" y="9188"/>
                </a:lnTo>
                <a:lnTo>
                  <a:pt x="42631" y="8428"/>
                </a:lnTo>
                <a:lnTo>
                  <a:pt x="41549" y="7783"/>
                </a:lnTo>
                <a:lnTo>
                  <a:pt x="40522" y="7137"/>
                </a:lnTo>
                <a:lnTo>
                  <a:pt x="39553" y="6530"/>
                </a:lnTo>
                <a:lnTo>
                  <a:pt x="40294" y="7346"/>
                </a:lnTo>
                <a:lnTo>
                  <a:pt x="41322" y="8049"/>
                </a:lnTo>
                <a:lnTo>
                  <a:pt x="42403" y="8694"/>
                </a:lnTo>
                <a:lnTo>
                  <a:pt x="43487" y="9454"/>
                </a:lnTo>
                <a:lnTo>
                  <a:pt x="44570" y="10213"/>
                </a:lnTo>
                <a:lnTo>
                  <a:pt x="43942" y="10688"/>
                </a:lnTo>
                <a:lnTo>
                  <a:pt x="43259" y="11067"/>
                </a:lnTo>
                <a:lnTo>
                  <a:pt x="42518" y="11447"/>
                </a:lnTo>
                <a:lnTo>
                  <a:pt x="42119" y="11656"/>
                </a:lnTo>
                <a:lnTo>
                  <a:pt x="41322" y="11978"/>
                </a:lnTo>
                <a:lnTo>
                  <a:pt x="40466" y="12320"/>
                </a:lnTo>
                <a:lnTo>
                  <a:pt x="39612" y="12643"/>
                </a:lnTo>
                <a:lnTo>
                  <a:pt x="39098" y="12035"/>
                </a:lnTo>
                <a:lnTo>
                  <a:pt x="38871" y="11713"/>
                </a:lnTo>
                <a:lnTo>
                  <a:pt x="37616" y="10213"/>
                </a:lnTo>
                <a:lnTo>
                  <a:pt x="36420" y="8903"/>
                </a:lnTo>
                <a:lnTo>
                  <a:pt x="35280" y="7726"/>
                </a:lnTo>
                <a:lnTo>
                  <a:pt x="35791" y="7517"/>
                </a:lnTo>
                <a:lnTo>
                  <a:pt x="36305" y="7289"/>
                </a:lnTo>
                <a:lnTo>
                  <a:pt x="36762" y="7081"/>
                </a:lnTo>
                <a:lnTo>
                  <a:pt x="37902" y="7992"/>
                </a:lnTo>
                <a:lnTo>
                  <a:pt x="39155" y="9017"/>
                </a:lnTo>
                <a:lnTo>
                  <a:pt x="38242" y="7783"/>
                </a:lnTo>
                <a:lnTo>
                  <a:pt x="37102" y="6910"/>
                </a:lnTo>
                <a:lnTo>
                  <a:pt x="36875" y="6758"/>
                </a:lnTo>
                <a:lnTo>
                  <a:pt x="32486" y="3398"/>
                </a:lnTo>
                <a:lnTo>
                  <a:pt x="29238" y="1575"/>
                </a:lnTo>
                <a:lnTo>
                  <a:pt x="32202" y="3512"/>
                </a:lnTo>
                <a:lnTo>
                  <a:pt x="36532" y="6910"/>
                </a:lnTo>
                <a:lnTo>
                  <a:pt x="36077" y="7137"/>
                </a:lnTo>
                <a:lnTo>
                  <a:pt x="35564" y="7289"/>
                </a:lnTo>
                <a:lnTo>
                  <a:pt x="35052" y="7517"/>
                </a:lnTo>
                <a:lnTo>
                  <a:pt x="31574" y="3834"/>
                </a:lnTo>
                <a:lnTo>
                  <a:pt x="28896" y="1689"/>
                </a:lnTo>
                <a:lnTo>
                  <a:pt x="27983" y="987"/>
                </a:lnTo>
                <a:lnTo>
                  <a:pt x="28612" y="1689"/>
                </a:lnTo>
                <a:lnTo>
                  <a:pt x="31232" y="3891"/>
                </a:lnTo>
                <a:lnTo>
                  <a:pt x="34710" y="7612"/>
                </a:lnTo>
                <a:lnTo>
                  <a:pt x="34140" y="7783"/>
                </a:lnTo>
                <a:lnTo>
                  <a:pt x="33570" y="7935"/>
                </a:lnTo>
                <a:lnTo>
                  <a:pt x="33000" y="8049"/>
                </a:lnTo>
                <a:lnTo>
                  <a:pt x="32772" y="8428"/>
                </a:lnTo>
                <a:lnTo>
                  <a:pt x="33741" y="9928"/>
                </a:lnTo>
                <a:lnTo>
                  <a:pt x="33171" y="8314"/>
                </a:lnTo>
                <a:lnTo>
                  <a:pt x="33741" y="8201"/>
                </a:lnTo>
                <a:lnTo>
                  <a:pt x="34311" y="8049"/>
                </a:lnTo>
                <a:lnTo>
                  <a:pt x="34881" y="7840"/>
                </a:lnTo>
                <a:lnTo>
                  <a:pt x="36021" y="9074"/>
                </a:lnTo>
                <a:lnTo>
                  <a:pt x="37217" y="10422"/>
                </a:lnTo>
                <a:lnTo>
                  <a:pt x="38528" y="11978"/>
                </a:lnTo>
                <a:lnTo>
                  <a:pt x="38927" y="12529"/>
                </a:lnTo>
                <a:lnTo>
                  <a:pt x="39155" y="12795"/>
                </a:lnTo>
                <a:lnTo>
                  <a:pt x="38242" y="13061"/>
                </a:lnTo>
                <a:lnTo>
                  <a:pt x="37274" y="13345"/>
                </a:lnTo>
                <a:lnTo>
                  <a:pt x="36305" y="13554"/>
                </a:lnTo>
                <a:lnTo>
                  <a:pt x="35221" y="11618"/>
                </a:lnTo>
                <a:lnTo>
                  <a:pt x="34766" y="11713"/>
                </a:lnTo>
                <a:lnTo>
                  <a:pt x="35850" y="13668"/>
                </a:lnTo>
                <a:lnTo>
                  <a:pt x="34937" y="13877"/>
                </a:lnTo>
                <a:lnTo>
                  <a:pt x="35052" y="14200"/>
                </a:lnTo>
                <a:lnTo>
                  <a:pt x="36021" y="13991"/>
                </a:lnTo>
                <a:lnTo>
                  <a:pt x="37274" y="16193"/>
                </a:lnTo>
                <a:lnTo>
                  <a:pt x="38528" y="18680"/>
                </a:lnTo>
                <a:lnTo>
                  <a:pt x="39781" y="21377"/>
                </a:lnTo>
                <a:lnTo>
                  <a:pt x="38357" y="21702"/>
                </a:lnTo>
                <a:lnTo>
                  <a:pt x="36875" y="21972"/>
                </a:lnTo>
                <a:lnTo>
                  <a:pt x="35393" y="22188"/>
                </a:lnTo>
                <a:lnTo>
                  <a:pt x="34595" y="19382"/>
                </a:lnTo>
                <a:lnTo>
                  <a:pt x="33797" y="16838"/>
                </a:lnTo>
                <a:lnTo>
                  <a:pt x="33056" y="14522"/>
                </a:lnTo>
                <a:lnTo>
                  <a:pt x="33912" y="14048"/>
                </a:lnTo>
                <a:lnTo>
                  <a:pt x="32942" y="14143"/>
                </a:lnTo>
                <a:lnTo>
                  <a:pt x="32259" y="12149"/>
                </a:lnTo>
                <a:lnTo>
                  <a:pt x="31632" y="10308"/>
                </a:lnTo>
                <a:lnTo>
                  <a:pt x="31063" y="8694"/>
                </a:lnTo>
                <a:lnTo>
                  <a:pt x="31632" y="8637"/>
                </a:lnTo>
                <a:lnTo>
                  <a:pt x="32202" y="8542"/>
                </a:lnTo>
                <a:lnTo>
                  <a:pt x="32088" y="8258"/>
                </a:lnTo>
                <a:lnTo>
                  <a:pt x="31518" y="8371"/>
                </a:lnTo>
                <a:lnTo>
                  <a:pt x="30948" y="8428"/>
                </a:lnTo>
                <a:lnTo>
                  <a:pt x="29465" y="4537"/>
                </a:lnTo>
                <a:lnTo>
                  <a:pt x="28326" y="2012"/>
                </a:lnTo>
                <a:lnTo>
                  <a:pt x="27812" y="1082"/>
                </a:lnTo>
                <a:lnTo>
                  <a:pt x="27983" y="759"/>
                </a:lnTo>
                <a:lnTo>
                  <a:pt x="29123" y="607"/>
                </a:lnTo>
                <a:lnTo>
                  <a:pt x="32772" y="113"/>
                </a:lnTo>
                <a:lnTo>
                  <a:pt x="37616" y="227"/>
                </a:lnTo>
                <a:lnTo>
                  <a:pt x="36875" y="56"/>
                </a:lnTo>
                <a:lnTo>
                  <a:pt x="36532" y="0"/>
                </a:lnTo>
                <a:lnTo>
                  <a:pt x="31689" y="56"/>
                </a:lnTo>
                <a:lnTo>
                  <a:pt x="28436" y="589"/>
                </a:lnTo>
                <a:lnTo>
                  <a:pt x="28154" y="664"/>
                </a:lnTo>
                <a:lnTo>
                  <a:pt x="27699" y="759"/>
                </a:lnTo>
                <a:lnTo>
                  <a:pt x="27927" y="1632"/>
                </a:lnTo>
                <a:lnTo>
                  <a:pt x="29067" y="4271"/>
                </a:lnTo>
                <a:lnTo>
                  <a:pt x="30549" y="8485"/>
                </a:lnTo>
                <a:lnTo>
                  <a:pt x="30605" y="8751"/>
                </a:lnTo>
                <a:lnTo>
                  <a:pt x="31175" y="10365"/>
                </a:lnTo>
                <a:lnTo>
                  <a:pt x="31802" y="12206"/>
                </a:lnTo>
                <a:lnTo>
                  <a:pt x="32430" y="14200"/>
                </a:lnTo>
                <a:lnTo>
                  <a:pt x="31403" y="14313"/>
                </a:lnTo>
                <a:lnTo>
                  <a:pt x="30378" y="14408"/>
                </a:lnTo>
                <a:lnTo>
                  <a:pt x="29353" y="14465"/>
                </a:lnTo>
                <a:lnTo>
                  <a:pt x="29123" y="12415"/>
                </a:lnTo>
                <a:lnTo>
                  <a:pt x="28896" y="10536"/>
                </a:lnTo>
                <a:lnTo>
                  <a:pt x="28724" y="8903"/>
                </a:lnTo>
                <a:lnTo>
                  <a:pt x="29409" y="8903"/>
                </a:lnTo>
                <a:lnTo>
                  <a:pt x="28724" y="8637"/>
                </a:lnTo>
                <a:lnTo>
                  <a:pt x="28213" y="4385"/>
                </a:lnTo>
                <a:lnTo>
                  <a:pt x="27812" y="1632"/>
                </a:lnTo>
                <a:lnTo>
                  <a:pt x="27927" y="4480"/>
                </a:lnTo>
                <a:lnTo>
                  <a:pt x="28269" y="8637"/>
                </a:lnTo>
                <a:lnTo>
                  <a:pt x="26616" y="8637"/>
                </a:lnTo>
                <a:lnTo>
                  <a:pt x="26843" y="4271"/>
                </a:lnTo>
                <a:lnTo>
                  <a:pt x="26161" y="8580"/>
                </a:lnTo>
                <a:lnTo>
                  <a:pt x="25532" y="8580"/>
                </a:lnTo>
                <a:lnTo>
                  <a:pt x="24906" y="8542"/>
                </a:lnTo>
                <a:lnTo>
                  <a:pt x="24280" y="8428"/>
                </a:lnTo>
                <a:lnTo>
                  <a:pt x="25989" y="4271"/>
                </a:lnTo>
                <a:lnTo>
                  <a:pt x="27242" y="1632"/>
                </a:lnTo>
                <a:lnTo>
                  <a:pt x="27528" y="930"/>
                </a:lnTo>
                <a:lnTo>
                  <a:pt x="27300" y="1139"/>
                </a:lnTo>
                <a:lnTo>
                  <a:pt x="26787" y="2107"/>
                </a:lnTo>
                <a:lnTo>
                  <a:pt x="25476" y="4594"/>
                </a:lnTo>
                <a:lnTo>
                  <a:pt x="23881" y="8371"/>
                </a:lnTo>
                <a:lnTo>
                  <a:pt x="23311" y="8314"/>
                </a:lnTo>
                <a:lnTo>
                  <a:pt x="22797" y="8201"/>
                </a:lnTo>
                <a:lnTo>
                  <a:pt x="22227" y="8106"/>
                </a:lnTo>
                <a:lnTo>
                  <a:pt x="22626" y="8485"/>
                </a:lnTo>
                <a:lnTo>
                  <a:pt x="23196" y="8580"/>
                </a:lnTo>
                <a:lnTo>
                  <a:pt x="23766" y="8637"/>
                </a:lnTo>
                <a:lnTo>
                  <a:pt x="24165" y="8694"/>
                </a:lnTo>
                <a:lnTo>
                  <a:pt x="24793" y="8808"/>
                </a:lnTo>
                <a:lnTo>
                  <a:pt x="25476" y="8865"/>
                </a:lnTo>
                <a:lnTo>
                  <a:pt x="26161" y="8903"/>
                </a:lnTo>
                <a:lnTo>
                  <a:pt x="26388" y="10593"/>
                </a:lnTo>
                <a:lnTo>
                  <a:pt x="26559" y="8903"/>
                </a:lnTo>
                <a:lnTo>
                  <a:pt x="27015" y="8960"/>
                </a:lnTo>
                <a:lnTo>
                  <a:pt x="27812" y="8960"/>
                </a:lnTo>
                <a:lnTo>
                  <a:pt x="28269" y="8903"/>
                </a:lnTo>
                <a:lnTo>
                  <a:pt x="28440" y="10593"/>
                </a:lnTo>
                <a:lnTo>
                  <a:pt x="28612" y="12415"/>
                </a:lnTo>
                <a:lnTo>
                  <a:pt x="28783" y="14465"/>
                </a:lnTo>
                <a:lnTo>
                  <a:pt x="25875" y="14465"/>
                </a:lnTo>
                <a:lnTo>
                  <a:pt x="26616" y="14845"/>
                </a:lnTo>
                <a:lnTo>
                  <a:pt x="28783" y="14845"/>
                </a:lnTo>
                <a:lnTo>
                  <a:pt x="29010" y="17218"/>
                </a:lnTo>
                <a:lnTo>
                  <a:pt x="29182" y="19819"/>
                </a:lnTo>
                <a:lnTo>
                  <a:pt x="29409" y="22672"/>
                </a:lnTo>
                <a:lnTo>
                  <a:pt x="29353" y="14845"/>
                </a:lnTo>
                <a:lnTo>
                  <a:pt x="30434" y="14788"/>
                </a:lnTo>
                <a:lnTo>
                  <a:pt x="31518" y="14693"/>
                </a:lnTo>
                <a:lnTo>
                  <a:pt x="32543" y="14579"/>
                </a:lnTo>
                <a:lnTo>
                  <a:pt x="33284" y="16895"/>
                </a:lnTo>
                <a:lnTo>
                  <a:pt x="34025" y="19496"/>
                </a:lnTo>
                <a:lnTo>
                  <a:pt x="34766" y="22241"/>
                </a:lnTo>
                <a:lnTo>
                  <a:pt x="33228" y="22458"/>
                </a:lnTo>
                <a:lnTo>
                  <a:pt x="31689" y="22566"/>
                </a:lnTo>
                <a:lnTo>
                  <a:pt x="30092" y="22619"/>
                </a:lnTo>
                <a:lnTo>
                  <a:pt x="29808" y="19819"/>
                </a:lnTo>
                <a:lnTo>
                  <a:pt x="29979" y="31522"/>
                </a:lnTo>
                <a:lnTo>
                  <a:pt x="28440" y="31577"/>
                </a:lnTo>
                <a:lnTo>
                  <a:pt x="25192" y="31577"/>
                </a:lnTo>
                <a:lnTo>
                  <a:pt x="24392" y="31522"/>
                </a:lnTo>
                <a:lnTo>
                  <a:pt x="24052" y="31522"/>
                </a:lnTo>
                <a:lnTo>
                  <a:pt x="24336" y="28555"/>
                </a:lnTo>
                <a:lnTo>
                  <a:pt x="24622" y="25694"/>
                </a:lnTo>
                <a:lnTo>
                  <a:pt x="24906" y="23050"/>
                </a:lnTo>
                <a:lnTo>
                  <a:pt x="24962" y="17161"/>
                </a:lnTo>
                <a:lnTo>
                  <a:pt x="24622" y="19762"/>
                </a:lnTo>
                <a:lnTo>
                  <a:pt x="24280" y="22619"/>
                </a:lnTo>
                <a:lnTo>
                  <a:pt x="22683" y="22511"/>
                </a:lnTo>
                <a:lnTo>
                  <a:pt x="21031" y="22349"/>
                </a:lnTo>
                <a:lnTo>
                  <a:pt x="19492" y="22133"/>
                </a:lnTo>
                <a:lnTo>
                  <a:pt x="20346" y="19382"/>
                </a:lnTo>
                <a:lnTo>
                  <a:pt x="21202" y="16781"/>
                </a:lnTo>
                <a:lnTo>
                  <a:pt x="22000" y="14465"/>
                </a:lnTo>
                <a:lnTo>
                  <a:pt x="21486" y="14408"/>
                </a:lnTo>
                <a:lnTo>
                  <a:pt x="20632" y="16743"/>
                </a:lnTo>
                <a:lnTo>
                  <a:pt x="19776" y="19268"/>
                </a:lnTo>
                <a:lnTo>
                  <a:pt x="18864" y="22025"/>
                </a:lnTo>
                <a:lnTo>
                  <a:pt x="17384" y="21810"/>
                </a:lnTo>
                <a:lnTo>
                  <a:pt x="15958" y="21539"/>
                </a:lnTo>
                <a:lnTo>
                  <a:pt x="14534" y="21216"/>
                </a:lnTo>
                <a:lnTo>
                  <a:pt x="15902" y="18509"/>
                </a:lnTo>
                <a:lnTo>
                  <a:pt x="17269" y="16041"/>
                </a:lnTo>
                <a:lnTo>
                  <a:pt x="18580" y="13877"/>
                </a:lnTo>
                <a:lnTo>
                  <a:pt x="18123" y="13763"/>
                </a:lnTo>
                <a:lnTo>
                  <a:pt x="16814" y="15927"/>
                </a:lnTo>
                <a:lnTo>
                  <a:pt x="15388" y="18414"/>
                </a:lnTo>
                <a:lnTo>
                  <a:pt x="14021" y="21053"/>
                </a:lnTo>
                <a:lnTo>
                  <a:pt x="12653" y="20730"/>
                </a:lnTo>
                <a:lnTo>
                  <a:pt x="11284" y="20293"/>
                </a:lnTo>
                <a:lnTo>
                  <a:pt x="9975" y="19819"/>
                </a:lnTo>
                <a:lnTo>
                  <a:pt x="11797" y="17275"/>
                </a:lnTo>
                <a:lnTo>
                  <a:pt x="13563" y="14959"/>
                </a:lnTo>
                <a:lnTo>
                  <a:pt x="15273" y="12909"/>
                </a:lnTo>
                <a:lnTo>
                  <a:pt x="15046" y="12472"/>
                </a:lnTo>
                <a:lnTo>
                  <a:pt x="14248" y="12149"/>
                </a:lnTo>
                <a:lnTo>
                  <a:pt x="13451" y="11826"/>
                </a:lnTo>
                <a:lnTo>
                  <a:pt x="12766" y="11504"/>
                </a:lnTo>
                <a:close/>
              </a:path>
            </a:pathLst>
          </a:custGeom>
          <a:solidFill>
            <a:srgbClr val="82ACD5"/>
          </a:solidFill>
        </p:spPr>
        <p:txBody>
          <a:bodyPr wrap="square" lIns="0" tIns="0" rIns="0" bIns="0" rtlCol="0">
            <a:noAutofit/>
          </a:bodyPr>
          <a:lstStyle/>
          <a:p>
            <a:endParaRPr/>
          </a:p>
        </p:txBody>
      </p:sp>
      <p:sp>
        <p:nvSpPr>
          <p:cNvPr id="1007" name="object 1007"/>
          <p:cNvSpPr/>
          <p:nvPr/>
        </p:nvSpPr>
        <p:spPr>
          <a:xfrm>
            <a:off x="402104" y="693630"/>
            <a:ext cx="34309" cy="31957"/>
          </a:xfrm>
          <a:custGeom>
            <a:avLst/>
            <a:gdLst/>
            <a:ahLst/>
            <a:cxnLst/>
            <a:rect l="l" t="t" r="r" b="b"/>
            <a:pathLst>
              <a:path w="34309" h="31957">
                <a:moveTo>
                  <a:pt x="18522" y="4328"/>
                </a:moveTo>
                <a:lnTo>
                  <a:pt x="18693" y="4764"/>
                </a:lnTo>
                <a:lnTo>
                  <a:pt x="18637" y="4214"/>
                </a:lnTo>
                <a:lnTo>
                  <a:pt x="20574" y="3417"/>
                </a:lnTo>
                <a:lnTo>
                  <a:pt x="22455" y="2714"/>
                </a:lnTo>
                <a:lnTo>
                  <a:pt x="24165" y="2107"/>
                </a:lnTo>
                <a:lnTo>
                  <a:pt x="24850" y="1841"/>
                </a:lnTo>
                <a:lnTo>
                  <a:pt x="25532" y="1632"/>
                </a:lnTo>
                <a:lnTo>
                  <a:pt x="26217" y="1404"/>
                </a:lnTo>
                <a:lnTo>
                  <a:pt x="26501" y="2050"/>
                </a:lnTo>
                <a:lnTo>
                  <a:pt x="26273" y="1195"/>
                </a:lnTo>
                <a:lnTo>
                  <a:pt x="26102" y="816"/>
                </a:lnTo>
                <a:lnTo>
                  <a:pt x="25989" y="284"/>
                </a:lnTo>
                <a:lnTo>
                  <a:pt x="25931" y="0"/>
                </a:lnTo>
                <a:lnTo>
                  <a:pt x="23538" y="816"/>
                </a:lnTo>
                <a:lnTo>
                  <a:pt x="25931" y="284"/>
                </a:lnTo>
                <a:lnTo>
                  <a:pt x="25989" y="816"/>
                </a:lnTo>
                <a:lnTo>
                  <a:pt x="26159" y="1252"/>
                </a:lnTo>
                <a:lnTo>
                  <a:pt x="25476" y="1461"/>
                </a:lnTo>
                <a:lnTo>
                  <a:pt x="24791" y="1689"/>
                </a:lnTo>
                <a:lnTo>
                  <a:pt x="24050" y="1898"/>
                </a:lnTo>
                <a:lnTo>
                  <a:pt x="22340" y="2486"/>
                </a:lnTo>
                <a:lnTo>
                  <a:pt x="20518" y="3189"/>
                </a:lnTo>
                <a:lnTo>
                  <a:pt x="18580" y="4005"/>
                </a:lnTo>
                <a:lnTo>
                  <a:pt x="18409" y="4062"/>
                </a:lnTo>
                <a:lnTo>
                  <a:pt x="15730" y="5182"/>
                </a:lnTo>
                <a:lnTo>
                  <a:pt x="12881" y="6587"/>
                </a:lnTo>
                <a:lnTo>
                  <a:pt x="10031" y="8258"/>
                </a:lnTo>
                <a:lnTo>
                  <a:pt x="9860" y="7726"/>
                </a:lnTo>
                <a:lnTo>
                  <a:pt x="9745" y="7137"/>
                </a:lnTo>
                <a:lnTo>
                  <a:pt x="9689" y="6530"/>
                </a:lnTo>
                <a:lnTo>
                  <a:pt x="9346" y="6815"/>
                </a:lnTo>
                <a:lnTo>
                  <a:pt x="9403" y="7346"/>
                </a:lnTo>
                <a:lnTo>
                  <a:pt x="9517" y="7935"/>
                </a:lnTo>
                <a:lnTo>
                  <a:pt x="9689" y="8485"/>
                </a:lnTo>
                <a:lnTo>
                  <a:pt x="7123" y="10042"/>
                </a:lnTo>
                <a:lnTo>
                  <a:pt x="4559" y="11770"/>
                </a:lnTo>
                <a:lnTo>
                  <a:pt x="2052" y="13820"/>
                </a:lnTo>
                <a:lnTo>
                  <a:pt x="1937" y="13345"/>
                </a:lnTo>
                <a:lnTo>
                  <a:pt x="1651" y="13763"/>
                </a:lnTo>
                <a:lnTo>
                  <a:pt x="1766" y="14086"/>
                </a:lnTo>
                <a:lnTo>
                  <a:pt x="1139" y="14579"/>
                </a:lnTo>
                <a:lnTo>
                  <a:pt x="569" y="15111"/>
                </a:lnTo>
                <a:lnTo>
                  <a:pt x="0" y="15661"/>
                </a:lnTo>
                <a:lnTo>
                  <a:pt x="0" y="16041"/>
                </a:lnTo>
                <a:lnTo>
                  <a:pt x="626" y="15490"/>
                </a:lnTo>
                <a:lnTo>
                  <a:pt x="1252" y="14959"/>
                </a:lnTo>
                <a:lnTo>
                  <a:pt x="1881" y="14408"/>
                </a:lnTo>
                <a:lnTo>
                  <a:pt x="2221" y="15433"/>
                </a:lnTo>
                <a:lnTo>
                  <a:pt x="2791" y="16421"/>
                </a:lnTo>
                <a:lnTo>
                  <a:pt x="3476" y="17389"/>
                </a:lnTo>
                <a:lnTo>
                  <a:pt x="2622" y="18186"/>
                </a:lnTo>
                <a:lnTo>
                  <a:pt x="1766" y="19059"/>
                </a:lnTo>
                <a:lnTo>
                  <a:pt x="968" y="19976"/>
                </a:lnTo>
                <a:lnTo>
                  <a:pt x="1081" y="20354"/>
                </a:lnTo>
                <a:lnTo>
                  <a:pt x="1937" y="19437"/>
                </a:lnTo>
                <a:lnTo>
                  <a:pt x="2849" y="18528"/>
                </a:lnTo>
                <a:lnTo>
                  <a:pt x="3703" y="17655"/>
                </a:lnTo>
                <a:lnTo>
                  <a:pt x="4501" y="18680"/>
                </a:lnTo>
                <a:lnTo>
                  <a:pt x="5357" y="19599"/>
                </a:lnTo>
                <a:lnTo>
                  <a:pt x="6440" y="20462"/>
                </a:lnTo>
                <a:lnTo>
                  <a:pt x="5357" y="21649"/>
                </a:lnTo>
                <a:lnTo>
                  <a:pt x="4331" y="22890"/>
                </a:lnTo>
                <a:lnTo>
                  <a:pt x="3361" y="24185"/>
                </a:lnTo>
                <a:lnTo>
                  <a:pt x="3647" y="24563"/>
                </a:lnTo>
                <a:lnTo>
                  <a:pt x="4672" y="23213"/>
                </a:lnTo>
                <a:lnTo>
                  <a:pt x="5699" y="21973"/>
                </a:lnTo>
                <a:lnTo>
                  <a:pt x="6780" y="20732"/>
                </a:lnTo>
                <a:lnTo>
                  <a:pt x="7920" y="21702"/>
                </a:lnTo>
                <a:lnTo>
                  <a:pt x="9290" y="22621"/>
                </a:lnTo>
                <a:lnTo>
                  <a:pt x="10714" y="23376"/>
                </a:lnTo>
                <a:lnTo>
                  <a:pt x="9574" y="24941"/>
                </a:lnTo>
                <a:lnTo>
                  <a:pt x="8490" y="26613"/>
                </a:lnTo>
                <a:lnTo>
                  <a:pt x="7465" y="28341"/>
                </a:lnTo>
                <a:lnTo>
                  <a:pt x="7920" y="28665"/>
                </a:lnTo>
                <a:lnTo>
                  <a:pt x="8947" y="26938"/>
                </a:lnTo>
                <a:lnTo>
                  <a:pt x="10031" y="25265"/>
                </a:lnTo>
                <a:lnTo>
                  <a:pt x="11171" y="23646"/>
                </a:lnTo>
                <a:lnTo>
                  <a:pt x="12367" y="24293"/>
                </a:lnTo>
                <a:lnTo>
                  <a:pt x="13563" y="24888"/>
                </a:lnTo>
                <a:lnTo>
                  <a:pt x="14874" y="25427"/>
                </a:lnTo>
                <a:lnTo>
                  <a:pt x="15330" y="25588"/>
                </a:lnTo>
                <a:lnTo>
                  <a:pt x="15616" y="25696"/>
                </a:lnTo>
                <a:lnTo>
                  <a:pt x="14532" y="27585"/>
                </a:lnTo>
                <a:lnTo>
                  <a:pt x="13507" y="29582"/>
                </a:lnTo>
                <a:lnTo>
                  <a:pt x="12595" y="31633"/>
                </a:lnTo>
                <a:lnTo>
                  <a:pt x="13108" y="31957"/>
                </a:lnTo>
                <a:lnTo>
                  <a:pt x="14077" y="29852"/>
                </a:lnTo>
                <a:lnTo>
                  <a:pt x="15102" y="27855"/>
                </a:lnTo>
                <a:lnTo>
                  <a:pt x="16186" y="25913"/>
                </a:lnTo>
                <a:lnTo>
                  <a:pt x="17839" y="26560"/>
                </a:lnTo>
                <a:lnTo>
                  <a:pt x="19549" y="27099"/>
                </a:lnTo>
                <a:lnTo>
                  <a:pt x="21315" y="27585"/>
                </a:lnTo>
                <a:lnTo>
                  <a:pt x="21543" y="27099"/>
                </a:lnTo>
                <a:lnTo>
                  <a:pt x="19776" y="26613"/>
                </a:lnTo>
                <a:lnTo>
                  <a:pt x="18067" y="26074"/>
                </a:lnTo>
                <a:lnTo>
                  <a:pt x="16413" y="25480"/>
                </a:lnTo>
                <a:lnTo>
                  <a:pt x="17952" y="22729"/>
                </a:lnTo>
                <a:lnTo>
                  <a:pt x="19549" y="20193"/>
                </a:lnTo>
                <a:lnTo>
                  <a:pt x="21200" y="17825"/>
                </a:lnTo>
                <a:lnTo>
                  <a:pt x="22511" y="18300"/>
                </a:lnTo>
                <a:lnTo>
                  <a:pt x="23879" y="18737"/>
                </a:lnTo>
                <a:lnTo>
                  <a:pt x="25248" y="19113"/>
                </a:lnTo>
                <a:lnTo>
                  <a:pt x="25476" y="18680"/>
                </a:lnTo>
                <a:lnTo>
                  <a:pt x="24108" y="18357"/>
                </a:lnTo>
                <a:lnTo>
                  <a:pt x="22739" y="17920"/>
                </a:lnTo>
                <a:lnTo>
                  <a:pt x="21430" y="17446"/>
                </a:lnTo>
                <a:lnTo>
                  <a:pt x="23252" y="14902"/>
                </a:lnTo>
                <a:lnTo>
                  <a:pt x="25019" y="12586"/>
                </a:lnTo>
                <a:lnTo>
                  <a:pt x="26729" y="10536"/>
                </a:lnTo>
                <a:lnTo>
                  <a:pt x="27641" y="10858"/>
                </a:lnTo>
                <a:lnTo>
                  <a:pt x="28610" y="11124"/>
                </a:lnTo>
                <a:lnTo>
                  <a:pt x="29578" y="11390"/>
                </a:lnTo>
                <a:lnTo>
                  <a:pt x="28269" y="13554"/>
                </a:lnTo>
                <a:lnTo>
                  <a:pt x="26843" y="16041"/>
                </a:lnTo>
                <a:lnTo>
                  <a:pt x="25989" y="18843"/>
                </a:lnTo>
                <a:lnTo>
                  <a:pt x="27357" y="16136"/>
                </a:lnTo>
                <a:lnTo>
                  <a:pt x="28724" y="13668"/>
                </a:lnTo>
                <a:lnTo>
                  <a:pt x="30035" y="11504"/>
                </a:lnTo>
                <a:lnTo>
                  <a:pt x="31004" y="11713"/>
                </a:lnTo>
                <a:lnTo>
                  <a:pt x="31973" y="11884"/>
                </a:lnTo>
                <a:lnTo>
                  <a:pt x="32942" y="12035"/>
                </a:lnTo>
                <a:lnTo>
                  <a:pt x="33455" y="12092"/>
                </a:lnTo>
                <a:lnTo>
                  <a:pt x="33568" y="11770"/>
                </a:lnTo>
                <a:lnTo>
                  <a:pt x="34309" y="9776"/>
                </a:lnTo>
                <a:lnTo>
                  <a:pt x="33854" y="9662"/>
                </a:lnTo>
                <a:lnTo>
                  <a:pt x="33056" y="11713"/>
                </a:lnTo>
                <a:lnTo>
                  <a:pt x="32088" y="11561"/>
                </a:lnTo>
                <a:lnTo>
                  <a:pt x="31175" y="11390"/>
                </a:lnTo>
                <a:lnTo>
                  <a:pt x="30263" y="11181"/>
                </a:lnTo>
                <a:lnTo>
                  <a:pt x="31004" y="9017"/>
                </a:lnTo>
                <a:lnTo>
                  <a:pt x="29864" y="10915"/>
                </a:lnTo>
                <a:lnTo>
                  <a:pt x="29749" y="11067"/>
                </a:lnTo>
                <a:lnTo>
                  <a:pt x="28781" y="10801"/>
                </a:lnTo>
                <a:lnTo>
                  <a:pt x="27868" y="10536"/>
                </a:lnTo>
                <a:lnTo>
                  <a:pt x="26958" y="10270"/>
                </a:lnTo>
                <a:lnTo>
                  <a:pt x="27413" y="9719"/>
                </a:lnTo>
                <a:lnTo>
                  <a:pt x="28610" y="7726"/>
                </a:lnTo>
                <a:lnTo>
                  <a:pt x="27298" y="9188"/>
                </a:lnTo>
                <a:lnTo>
                  <a:pt x="26787" y="9776"/>
                </a:lnTo>
                <a:lnTo>
                  <a:pt x="26501" y="10099"/>
                </a:lnTo>
                <a:lnTo>
                  <a:pt x="25703" y="9776"/>
                </a:lnTo>
                <a:lnTo>
                  <a:pt x="24906" y="9454"/>
                </a:lnTo>
                <a:lnTo>
                  <a:pt x="24221" y="9131"/>
                </a:lnTo>
                <a:lnTo>
                  <a:pt x="24449" y="8371"/>
                </a:lnTo>
                <a:lnTo>
                  <a:pt x="23822" y="8922"/>
                </a:lnTo>
                <a:lnTo>
                  <a:pt x="23140" y="8580"/>
                </a:lnTo>
                <a:lnTo>
                  <a:pt x="22511" y="8220"/>
                </a:lnTo>
                <a:lnTo>
                  <a:pt x="22000" y="7840"/>
                </a:lnTo>
                <a:lnTo>
                  <a:pt x="21657" y="7612"/>
                </a:lnTo>
                <a:lnTo>
                  <a:pt x="22570" y="6587"/>
                </a:lnTo>
                <a:lnTo>
                  <a:pt x="21371" y="7403"/>
                </a:lnTo>
                <a:lnTo>
                  <a:pt x="21430" y="7783"/>
                </a:lnTo>
                <a:lnTo>
                  <a:pt x="21829" y="8049"/>
                </a:lnTo>
                <a:lnTo>
                  <a:pt x="22340" y="8428"/>
                </a:lnTo>
                <a:lnTo>
                  <a:pt x="22910" y="8808"/>
                </a:lnTo>
                <a:lnTo>
                  <a:pt x="23538" y="9131"/>
                </a:lnTo>
                <a:lnTo>
                  <a:pt x="23937" y="9340"/>
                </a:lnTo>
                <a:lnTo>
                  <a:pt x="24678" y="9662"/>
                </a:lnTo>
                <a:lnTo>
                  <a:pt x="25476" y="10042"/>
                </a:lnTo>
                <a:lnTo>
                  <a:pt x="26273" y="10365"/>
                </a:lnTo>
                <a:lnTo>
                  <a:pt x="24564" y="12358"/>
                </a:lnTo>
                <a:lnTo>
                  <a:pt x="22739" y="14693"/>
                </a:lnTo>
                <a:lnTo>
                  <a:pt x="20916" y="17275"/>
                </a:lnTo>
                <a:lnTo>
                  <a:pt x="19720" y="16800"/>
                </a:lnTo>
                <a:lnTo>
                  <a:pt x="18580" y="16307"/>
                </a:lnTo>
                <a:lnTo>
                  <a:pt x="17497" y="15718"/>
                </a:lnTo>
                <a:lnTo>
                  <a:pt x="19263" y="13117"/>
                </a:lnTo>
                <a:lnTo>
                  <a:pt x="17211" y="16041"/>
                </a:lnTo>
                <a:lnTo>
                  <a:pt x="18294" y="16629"/>
                </a:lnTo>
                <a:lnTo>
                  <a:pt x="19490" y="17161"/>
                </a:lnTo>
                <a:lnTo>
                  <a:pt x="20689" y="17598"/>
                </a:lnTo>
                <a:lnTo>
                  <a:pt x="19035" y="19976"/>
                </a:lnTo>
                <a:lnTo>
                  <a:pt x="17382" y="22513"/>
                </a:lnTo>
                <a:lnTo>
                  <a:pt x="15843" y="25265"/>
                </a:lnTo>
                <a:lnTo>
                  <a:pt x="15330" y="25049"/>
                </a:lnTo>
                <a:lnTo>
                  <a:pt x="15046" y="24941"/>
                </a:lnTo>
                <a:lnTo>
                  <a:pt x="13791" y="24455"/>
                </a:lnTo>
                <a:lnTo>
                  <a:pt x="12595" y="23862"/>
                </a:lnTo>
                <a:lnTo>
                  <a:pt x="11455" y="23268"/>
                </a:lnTo>
                <a:lnTo>
                  <a:pt x="12881" y="20407"/>
                </a:lnTo>
                <a:lnTo>
                  <a:pt x="11000" y="22999"/>
                </a:lnTo>
                <a:lnTo>
                  <a:pt x="9574" y="22243"/>
                </a:lnTo>
                <a:lnTo>
                  <a:pt x="8263" y="21324"/>
                </a:lnTo>
                <a:lnTo>
                  <a:pt x="7066" y="20407"/>
                </a:lnTo>
                <a:lnTo>
                  <a:pt x="9231" y="17977"/>
                </a:lnTo>
                <a:lnTo>
                  <a:pt x="11455" y="15775"/>
                </a:lnTo>
                <a:lnTo>
                  <a:pt x="13735" y="13763"/>
                </a:lnTo>
                <a:lnTo>
                  <a:pt x="13392" y="13554"/>
                </a:lnTo>
                <a:lnTo>
                  <a:pt x="11112" y="15490"/>
                </a:lnTo>
                <a:lnTo>
                  <a:pt x="8891" y="17712"/>
                </a:lnTo>
                <a:lnTo>
                  <a:pt x="6724" y="20138"/>
                </a:lnTo>
                <a:lnTo>
                  <a:pt x="5699" y="19274"/>
                </a:lnTo>
                <a:lnTo>
                  <a:pt x="4787" y="18357"/>
                </a:lnTo>
                <a:lnTo>
                  <a:pt x="4046" y="17389"/>
                </a:lnTo>
                <a:lnTo>
                  <a:pt x="6154" y="14845"/>
                </a:lnTo>
                <a:lnTo>
                  <a:pt x="3818" y="17066"/>
                </a:lnTo>
                <a:lnTo>
                  <a:pt x="3077" y="16136"/>
                </a:lnTo>
                <a:lnTo>
                  <a:pt x="2563" y="15168"/>
                </a:lnTo>
                <a:lnTo>
                  <a:pt x="2164" y="14143"/>
                </a:lnTo>
                <a:lnTo>
                  <a:pt x="4672" y="12092"/>
                </a:lnTo>
                <a:lnTo>
                  <a:pt x="7238" y="10308"/>
                </a:lnTo>
                <a:lnTo>
                  <a:pt x="9801" y="8751"/>
                </a:lnTo>
                <a:lnTo>
                  <a:pt x="9973" y="9245"/>
                </a:lnTo>
                <a:lnTo>
                  <a:pt x="10259" y="9890"/>
                </a:lnTo>
                <a:lnTo>
                  <a:pt x="10144" y="8580"/>
                </a:lnTo>
                <a:lnTo>
                  <a:pt x="12993" y="6853"/>
                </a:lnTo>
                <a:lnTo>
                  <a:pt x="15843" y="5467"/>
                </a:lnTo>
                <a:lnTo>
                  <a:pt x="18522" y="4328"/>
                </a:lnTo>
                <a:close/>
              </a:path>
            </a:pathLst>
          </a:custGeom>
          <a:solidFill>
            <a:srgbClr val="74A4D1"/>
          </a:solidFill>
        </p:spPr>
        <p:txBody>
          <a:bodyPr wrap="square" lIns="0" tIns="0" rIns="0" bIns="0" rtlCol="0">
            <a:noAutofit/>
          </a:bodyPr>
          <a:lstStyle/>
          <a:p>
            <a:endParaRPr/>
          </a:p>
        </p:txBody>
      </p:sp>
      <p:sp>
        <p:nvSpPr>
          <p:cNvPr id="1008" name="object 1008"/>
          <p:cNvSpPr/>
          <p:nvPr/>
        </p:nvSpPr>
        <p:spPr>
          <a:xfrm>
            <a:off x="429004" y="692397"/>
            <a:ext cx="10317" cy="3720"/>
          </a:xfrm>
          <a:custGeom>
            <a:avLst/>
            <a:gdLst/>
            <a:ahLst/>
            <a:cxnLst/>
            <a:rect l="l" t="t" r="r" b="b"/>
            <a:pathLst>
              <a:path w="10317" h="3720">
                <a:moveTo>
                  <a:pt x="5985" y="1025"/>
                </a:moveTo>
                <a:lnTo>
                  <a:pt x="0" y="3568"/>
                </a:lnTo>
                <a:lnTo>
                  <a:pt x="229" y="3720"/>
                </a:lnTo>
                <a:lnTo>
                  <a:pt x="6041" y="1233"/>
                </a:lnTo>
                <a:lnTo>
                  <a:pt x="10317" y="0"/>
                </a:lnTo>
                <a:lnTo>
                  <a:pt x="5985" y="1025"/>
                </a:lnTo>
                <a:close/>
              </a:path>
            </a:pathLst>
          </a:custGeom>
          <a:solidFill>
            <a:srgbClr val="74A4D1"/>
          </a:solidFill>
        </p:spPr>
        <p:txBody>
          <a:bodyPr wrap="square" lIns="0" tIns="0" rIns="0" bIns="0" rtlCol="0">
            <a:noAutofit/>
          </a:bodyPr>
          <a:lstStyle/>
          <a:p>
            <a:endParaRPr/>
          </a:p>
        </p:txBody>
      </p:sp>
      <p:sp>
        <p:nvSpPr>
          <p:cNvPr id="1009" name="object 1009"/>
          <p:cNvSpPr/>
          <p:nvPr/>
        </p:nvSpPr>
        <p:spPr>
          <a:xfrm>
            <a:off x="431683" y="692245"/>
            <a:ext cx="9290" cy="5828"/>
          </a:xfrm>
          <a:custGeom>
            <a:avLst/>
            <a:gdLst/>
            <a:ahLst/>
            <a:cxnLst/>
            <a:rect l="l" t="t" r="r" b="b"/>
            <a:pathLst>
              <a:path w="9290" h="5828">
                <a:moveTo>
                  <a:pt x="0" y="5657"/>
                </a:moveTo>
                <a:lnTo>
                  <a:pt x="285" y="5828"/>
                </a:lnTo>
                <a:lnTo>
                  <a:pt x="4730" y="2524"/>
                </a:lnTo>
                <a:lnTo>
                  <a:pt x="7979" y="645"/>
                </a:lnTo>
                <a:lnTo>
                  <a:pt x="9062" y="37"/>
                </a:lnTo>
                <a:lnTo>
                  <a:pt x="8492" y="645"/>
                </a:lnTo>
                <a:lnTo>
                  <a:pt x="9290" y="0"/>
                </a:lnTo>
                <a:lnTo>
                  <a:pt x="9062" y="0"/>
                </a:lnTo>
                <a:lnTo>
                  <a:pt x="7866" y="531"/>
                </a:lnTo>
                <a:lnTo>
                  <a:pt x="4503" y="2372"/>
                </a:lnTo>
                <a:lnTo>
                  <a:pt x="0" y="5657"/>
                </a:lnTo>
                <a:close/>
              </a:path>
            </a:pathLst>
          </a:custGeom>
          <a:solidFill>
            <a:srgbClr val="74A4D1"/>
          </a:solidFill>
        </p:spPr>
        <p:txBody>
          <a:bodyPr wrap="square" lIns="0" tIns="0" rIns="0" bIns="0" rtlCol="0">
            <a:noAutofit/>
          </a:bodyPr>
          <a:lstStyle/>
          <a:p>
            <a:endParaRPr/>
          </a:p>
        </p:txBody>
      </p:sp>
      <p:sp>
        <p:nvSpPr>
          <p:cNvPr id="1010" name="object 1010"/>
          <p:cNvSpPr/>
          <p:nvPr/>
        </p:nvSpPr>
        <p:spPr>
          <a:xfrm>
            <a:off x="419601" y="702762"/>
            <a:ext cx="6440" cy="6587"/>
          </a:xfrm>
          <a:custGeom>
            <a:avLst/>
            <a:gdLst/>
            <a:ahLst/>
            <a:cxnLst/>
            <a:rect l="l" t="t" r="r" b="b"/>
            <a:pathLst>
              <a:path w="6440" h="6587">
                <a:moveTo>
                  <a:pt x="6440" y="208"/>
                </a:moveTo>
                <a:lnTo>
                  <a:pt x="6041" y="0"/>
                </a:lnTo>
                <a:lnTo>
                  <a:pt x="3989" y="1841"/>
                </a:lnTo>
                <a:lnTo>
                  <a:pt x="1766" y="3986"/>
                </a:lnTo>
                <a:lnTo>
                  <a:pt x="0" y="6587"/>
                </a:lnTo>
                <a:lnTo>
                  <a:pt x="2223" y="4214"/>
                </a:lnTo>
                <a:lnTo>
                  <a:pt x="4388" y="2050"/>
                </a:lnTo>
                <a:lnTo>
                  <a:pt x="6440" y="208"/>
                </a:lnTo>
                <a:close/>
              </a:path>
            </a:pathLst>
          </a:custGeom>
          <a:solidFill>
            <a:srgbClr val="74A4D1"/>
          </a:solidFill>
        </p:spPr>
        <p:txBody>
          <a:bodyPr wrap="square" lIns="0" tIns="0" rIns="0" bIns="0" rtlCol="0">
            <a:noAutofit/>
          </a:bodyPr>
          <a:lstStyle/>
          <a:p>
            <a:endParaRPr/>
          </a:p>
        </p:txBody>
      </p:sp>
      <p:sp>
        <p:nvSpPr>
          <p:cNvPr id="1011" name="object 1011"/>
          <p:cNvSpPr/>
          <p:nvPr/>
        </p:nvSpPr>
        <p:spPr>
          <a:xfrm>
            <a:off x="428435" y="692074"/>
            <a:ext cx="12311" cy="2961"/>
          </a:xfrm>
          <a:custGeom>
            <a:avLst/>
            <a:gdLst/>
            <a:ahLst/>
            <a:cxnLst/>
            <a:rect l="l" t="t" r="r" b="b"/>
            <a:pathLst>
              <a:path w="12311" h="2961">
                <a:moveTo>
                  <a:pt x="0" y="2961"/>
                </a:moveTo>
                <a:lnTo>
                  <a:pt x="6384" y="911"/>
                </a:lnTo>
                <a:lnTo>
                  <a:pt x="10887" y="208"/>
                </a:lnTo>
                <a:lnTo>
                  <a:pt x="12254" y="56"/>
                </a:lnTo>
                <a:lnTo>
                  <a:pt x="11000" y="113"/>
                </a:lnTo>
                <a:lnTo>
                  <a:pt x="6384" y="759"/>
                </a:lnTo>
                <a:lnTo>
                  <a:pt x="0" y="2961"/>
                </a:lnTo>
                <a:close/>
              </a:path>
            </a:pathLst>
          </a:custGeom>
          <a:solidFill>
            <a:srgbClr val="74A4D1"/>
          </a:solidFill>
        </p:spPr>
        <p:txBody>
          <a:bodyPr wrap="square" lIns="0" tIns="0" rIns="0" bIns="0" rtlCol="0">
            <a:noAutofit/>
          </a:bodyPr>
          <a:lstStyle/>
          <a:p>
            <a:endParaRPr/>
          </a:p>
        </p:txBody>
      </p:sp>
      <p:sp>
        <p:nvSpPr>
          <p:cNvPr id="1012" name="object 1012"/>
          <p:cNvSpPr/>
          <p:nvPr/>
        </p:nvSpPr>
        <p:spPr>
          <a:xfrm>
            <a:off x="428151" y="719111"/>
            <a:ext cx="8720" cy="11010"/>
          </a:xfrm>
          <a:custGeom>
            <a:avLst/>
            <a:gdLst/>
            <a:ahLst/>
            <a:cxnLst/>
            <a:rect l="l" t="t" r="r" b="b"/>
            <a:pathLst>
              <a:path w="8720" h="11010">
                <a:moveTo>
                  <a:pt x="2563" y="0"/>
                </a:moveTo>
                <a:lnTo>
                  <a:pt x="1822" y="2914"/>
                </a:lnTo>
                <a:lnTo>
                  <a:pt x="1709" y="3400"/>
                </a:lnTo>
                <a:lnTo>
                  <a:pt x="1083" y="5774"/>
                </a:lnTo>
                <a:lnTo>
                  <a:pt x="513" y="8311"/>
                </a:lnTo>
                <a:lnTo>
                  <a:pt x="0" y="10847"/>
                </a:lnTo>
                <a:lnTo>
                  <a:pt x="455" y="10955"/>
                </a:lnTo>
                <a:lnTo>
                  <a:pt x="682" y="11010"/>
                </a:lnTo>
                <a:lnTo>
                  <a:pt x="1196" y="8419"/>
                </a:lnTo>
                <a:lnTo>
                  <a:pt x="1766" y="5883"/>
                </a:lnTo>
                <a:lnTo>
                  <a:pt x="2336" y="3508"/>
                </a:lnTo>
                <a:lnTo>
                  <a:pt x="4388" y="3777"/>
                </a:lnTo>
                <a:lnTo>
                  <a:pt x="6496" y="3994"/>
                </a:lnTo>
                <a:lnTo>
                  <a:pt x="8661" y="4155"/>
                </a:lnTo>
                <a:lnTo>
                  <a:pt x="8720" y="3616"/>
                </a:lnTo>
                <a:lnTo>
                  <a:pt x="6611" y="3508"/>
                </a:lnTo>
                <a:lnTo>
                  <a:pt x="4503" y="3291"/>
                </a:lnTo>
                <a:lnTo>
                  <a:pt x="2450" y="2969"/>
                </a:lnTo>
                <a:lnTo>
                  <a:pt x="2563" y="0"/>
                </a:lnTo>
                <a:close/>
              </a:path>
            </a:pathLst>
          </a:custGeom>
          <a:solidFill>
            <a:srgbClr val="74A4D1"/>
          </a:solidFill>
        </p:spPr>
        <p:txBody>
          <a:bodyPr wrap="square" lIns="0" tIns="0" rIns="0" bIns="0" rtlCol="0">
            <a:noAutofit/>
          </a:bodyPr>
          <a:lstStyle/>
          <a:p>
            <a:endParaRPr/>
          </a:p>
        </p:txBody>
      </p:sp>
      <p:sp>
        <p:nvSpPr>
          <p:cNvPr id="1013" name="object 1013"/>
          <p:cNvSpPr/>
          <p:nvPr/>
        </p:nvSpPr>
        <p:spPr>
          <a:xfrm>
            <a:off x="415326" y="693630"/>
            <a:ext cx="12709" cy="4271"/>
          </a:xfrm>
          <a:custGeom>
            <a:avLst/>
            <a:gdLst/>
            <a:ahLst/>
            <a:cxnLst/>
            <a:rect l="l" t="t" r="r" b="b"/>
            <a:pathLst>
              <a:path w="12709" h="4271">
                <a:moveTo>
                  <a:pt x="2052" y="3132"/>
                </a:moveTo>
                <a:lnTo>
                  <a:pt x="1369" y="3512"/>
                </a:lnTo>
                <a:lnTo>
                  <a:pt x="684" y="3891"/>
                </a:lnTo>
                <a:lnTo>
                  <a:pt x="0" y="4271"/>
                </a:lnTo>
                <a:lnTo>
                  <a:pt x="1653" y="3568"/>
                </a:lnTo>
                <a:lnTo>
                  <a:pt x="3248" y="2980"/>
                </a:lnTo>
                <a:lnTo>
                  <a:pt x="4789" y="2486"/>
                </a:lnTo>
                <a:lnTo>
                  <a:pt x="4845" y="2809"/>
                </a:lnTo>
                <a:lnTo>
                  <a:pt x="4901" y="3417"/>
                </a:lnTo>
                <a:lnTo>
                  <a:pt x="5187" y="4062"/>
                </a:lnTo>
                <a:lnTo>
                  <a:pt x="5359" y="4005"/>
                </a:lnTo>
                <a:lnTo>
                  <a:pt x="5073" y="3360"/>
                </a:lnTo>
                <a:lnTo>
                  <a:pt x="4901" y="2809"/>
                </a:lnTo>
                <a:lnTo>
                  <a:pt x="4845" y="2429"/>
                </a:lnTo>
                <a:lnTo>
                  <a:pt x="7638" y="1518"/>
                </a:lnTo>
                <a:lnTo>
                  <a:pt x="10317" y="816"/>
                </a:lnTo>
                <a:lnTo>
                  <a:pt x="12709" y="0"/>
                </a:lnTo>
                <a:lnTo>
                  <a:pt x="10259" y="550"/>
                </a:lnTo>
                <a:lnTo>
                  <a:pt x="7638" y="1252"/>
                </a:lnTo>
                <a:lnTo>
                  <a:pt x="4845" y="2164"/>
                </a:lnTo>
                <a:lnTo>
                  <a:pt x="3876" y="2486"/>
                </a:lnTo>
                <a:lnTo>
                  <a:pt x="2964" y="2809"/>
                </a:lnTo>
                <a:lnTo>
                  <a:pt x="2052" y="3132"/>
                </a:lnTo>
                <a:close/>
              </a:path>
            </a:pathLst>
          </a:custGeom>
          <a:solidFill>
            <a:srgbClr val="74A4D1"/>
          </a:solidFill>
        </p:spPr>
        <p:txBody>
          <a:bodyPr wrap="square" lIns="0" tIns="0" rIns="0" bIns="0" rtlCol="0">
            <a:noAutofit/>
          </a:bodyPr>
          <a:lstStyle/>
          <a:p>
            <a:endParaRPr/>
          </a:p>
        </p:txBody>
      </p:sp>
      <p:sp>
        <p:nvSpPr>
          <p:cNvPr id="1014" name="object 1014"/>
          <p:cNvSpPr/>
          <p:nvPr/>
        </p:nvSpPr>
        <p:spPr>
          <a:xfrm>
            <a:off x="439435" y="705723"/>
            <a:ext cx="3135" cy="2752"/>
          </a:xfrm>
          <a:custGeom>
            <a:avLst/>
            <a:gdLst/>
            <a:ahLst/>
            <a:cxnLst/>
            <a:rect l="l" t="t" r="r" b="b"/>
            <a:pathLst>
              <a:path w="3135" h="2752">
                <a:moveTo>
                  <a:pt x="0" y="0"/>
                </a:moveTo>
                <a:lnTo>
                  <a:pt x="741" y="379"/>
                </a:lnTo>
                <a:lnTo>
                  <a:pt x="2908" y="379"/>
                </a:lnTo>
                <a:lnTo>
                  <a:pt x="3135" y="2752"/>
                </a:lnTo>
                <a:lnTo>
                  <a:pt x="2908" y="0"/>
                </a:lnTo>
                <a:lnTo>
                  <a:pt x="0" y="0"/>
                </a:lnTo>
                <a:close/>
              </a:path>
            </a:pathLst>
          </a:custGeom>
          <a:solidFill>
            <a:srgbClr val="74A4D1"/>
          </a:solidFill>
        </p:spPr>
        <p:txBody>
          <a:bodyPr wrap="square" lIns="0" tIns="0" rIns="0" bIns="0" rtlCol="0">
            <a:noAutofit/>
          </a:bodyPr>
          <a:lstStyle/>
          <a:p>
            <a:endParaRPr/>
          </a:p>
        </p:txBody>
      </p:sp>
      <p:sp>
        <p:nvSpPr>
          <p:cNvPr id="1015" name="object 1015"/>
          <p:cNvSpPr/>
          <p:nvPr/>
        </p:nvSpPr>
        <p:spPr>
          <a:xfrm>
            <a:off x="406150" y="701186"/>
            <a:ext cx="17384" cy="15713"/>
          </a:xfrm>
          <a:custGeom>
            <a:avLst/>
            <a:gdLst/>
            <a:ahLst/>
            <a:cxnLst/>
            <a:rect l="l" t="t" r="r" b="b"/>
            <a:pathLst>
              <a:path w="17384" h="15713">
                <a:moveTo>
                  <a:pt x="6325" y="1575"/>
                </a:moveTo>
                <a:lnTo>
                  <a:pt x="6154" y="1195"/>
                </a:lnTo>
                <a:lnTo>
                  <a:pt x="6098" y="1025"/>
                </a:lnTo>
                <a:lnTo>
                  <a:pt x="6213" y="2335"/>
                </a:lnTo>
                <a:lnTo>
                  <a:pt x="6611" y="2923"/>
                </a:lnTo>
                <a:lnTo>
                  <a:pt x="7010" y="3512"/>
                </a:lnTo>
                <a:lnTo>
                  <a:pt x="4559" y="5296"/>
                </a:lnTo>
                <a:lnTo>
                  <a:pt x="2108" y="7289"/>
                </a:lnTo>
                <a:lnTo>
                  <a:pt x="0" y="9833"/>
                </a:lnTo>
                <a:lnTo>
                  <a:pt x="2336" y="7555"/>
                </a:lnTo>
                <a:lnTo>
                  <a:pt x="4787" y="5562"/>
                </a:lnTo>
                <a:lnTo>
                  <a:pt x="7238" y="3777"/>
                </a:lnTo>
                <a:lnTo>
                  <a:pt x="7808" y="4594"/>
                </a:lnTo>
                <a:lnTo>
                  <a:pt x="8549" y="5296"/>
                </a:lnTo>
                <a:lnTo>
                  <a:pt x="9346" y="5998"/>
                </a:lnTo>
                <a:lnTo>
                  <a:pt x="9689" y="6207"/>
                </a:lnTo>
                <a:lnTo>
                  <a:pt x="10544" y="6910"/>
                </a:lnTo>
                <a:lnTo>
                  <a:pt x="11455" y="7555"/>
                </a:lnTo>
                <a:lnTo>
                  <a:pt x="12424" y="8106"/>
                </a:lnTo>
                <a:lnTo>
                  <a:pt x="12766" y="8258"/>
                </a:lnTo>
                <a:lnTo>
                  <a:pt x="10772" y="10479"/>
                </a:lnTo>
                <a:lnTo>
                  <a:pt x="8835" y="12852"/>
                </a:lnTo>
                <a:lnTo>
                  <a:pt x="7409" y="15713"/>
                </a:lnTo>
                <a:lnTo>
                  <a:pt x="9290" y="13121"/>
                </a:lnTo>
                <a:lnTo>
                  <a:pt x="11227" y="10687"/>
                </a:lnTo>
                <a:lnTo>
                  <a:pt x="13165" y="8485"/>
                </a:lnTo>
                <a:lnTo>
                  <a:pt x="15217" y="5562"/>
                </a:lnTo>
                <a:lnTo>
                  <a:pt x="13052" y="7935"/>
                </a:lnTo>
                <a:lnTo>
                  <a:pt x="12653" y="7726"/>
                </a:lnTo>
                <a:lnTo>
                  <a:pt x="11741" y="7232"/>
                </a:lnTo>
                <a:lnTo>
                  <a:pt x="10828" y="6587"/>
                </a:lnTo>
                <a:lnTo>
                  <a:pt x="9975" y="5941"/>
                </a:lnTo>
                <a:lnTo>
                  <a:pt x="12482" y="3777"/>
                </a:lnTo>
                <a:lnTo>
                  <a:pt x="14989" y="1841"/>
                </a:lnTo>
                <a:lnTo>
                  <a:pt x="17384" y="227"/>
                </a:lnTo>
                <a:lnTo>
                  <a:pt x="17098" y="0"/>
                </a:lnTo>
                <a:lnTo>
                  <a:pt x="14703" y="1632"/>
                </a:lnTo>
                <a:lnTo>
                  <a:pt x="12196" y="3512"/>
                </a:lnTo>
                <a:lnTo>
                  <a:pt x="9632" y="5676"/>
                </a:lnTo>
                <a:lnTo>
                  <a:pt x="8835" y="5030"/>
                </a:lnTo>
                <a:lnTo>
                  <a:pt x="8150" y="4328"/>
                </a:lnTo>
                <a:lnTo>
                  <a:pt x="7524" y="3568"/>
                </a:lnTo>
                <a:lnTo>
                  <a:pt x="10087" y="1366"/>
                </a:lnTo>
                <a:lnTo>
                  <a:pt x="7352" y="3303"/>
                </a:lnTo>
                <a:lnTo>
                  <a:pt x="6954" y="2752"/>
                </a:lnTo>
                <a:lnTo>
                  <a:pt x="6555" y="2164"/>
                </a:lnTo>
                <a:lnTo>
                  <a:pt x="6325" y="1575"/>
                </a:lnTo>
                <a:close/>
              </a:path>
            </a:pathLst>
          </a:custGeom>
          <a:solidFill>
            <a:srgbClr val="74A4D1"/>
          </a:solidFill>
        </p:spPr>
        <p:txBody>
          <a:bodyPr wrap="square" lIns="0" tIns="0" rIns="0" bIns="0" rtlCol="0">
            <a:noAutofit/>
          </a:bodyPr>
          <a:lstStyle/>
          <a:p>
            <a:endParaRPr/>
          </a:p>
        </p:txBody>
      </p:sp>
      <p:sp>
        <p:nvSpPr>
          <p:cNvPr id="1016" name="object 1016"/>
          <p:cNvSpPr/>
          <p:nvPr/>
        </p:nvSpPr>
        <p:spPr>
          <a:xfrm>
            <a:off x="461834" y="696174"/>
            <a:ext cx="285" cy="1195"/>
          </a:xfrm>
          <a:custGeom>
            <a:avLst/>
            <a:gdLst/>
            <a:ahLst/>
            <a:cxnLst/>
            <a:rect l="l" t="t" r="r" b="b"/>
            <a:pathLst>
              <a:path w="285" h="1195">
                <a:moveTo>
                  <a:pt x="171" y="493"/>
                </a:moveTo>
                <a:lnTo>
                  <a:pt x="0" y="1025"/>
                </a:lnTo>
                <a:lnTo>
                  <a:pt x="114" y="1195"/>
                </a:lnTo>
                <a:lnTo>
                  <a:pt x="285" y="702"/>
                </a:lnTo>
                <a:lnTo>
                  <a:pt x="227" y="0"/>
                </a:lnTo>
                <a:lnTo>
                  <a:pt x="171" y="493"/>
                </a:lnTo>
                <a:close/>
              </a:path>
            </a:pathLst>
          </a:custGeom>
          <a:solidFill>
            <a:srgbClr val="74A4D1"/>
          </a:solidFill>
        </p:spPr>
        <p:txBody>
          <a:bodyPr wrap="square" lIns="0" tIns="0" rIns="0" bIns="0" rtlCol="0">
            <a:noAutofit/>
          </a:bodyPr>
          <a:lstStyle/>
          <a:p>
            <a:endParaRPr/>
          </a:p>
        </p:txBody>
      </p:sp>
      <p:sp>
        <p:nvSpPr>
          <p:cNvPr id="1017" name="object 1017"/>
          <p:cNvSpPr/>
          <p:nvPr/>
        </p:nvSpPr>
        <p:spPr>
          <a:xfrm>
            <a:off x="460581" y="698016"/>
            <a:ext cx="1081" cy="1670"/>
          </a:xfrm>
          <a:custGeom>
            <a:avLst/>
            <a:gdLst/>
            <a:ahLst/>
            <a:cxnLst/>
            <a:rect l="l" t="t" r="r" b="b"/>
            <a:pathLst>
              <a:path w="1081" h="1670">
                <a:moveTo>
                  <a:pt x="1081" y="94"/>
                </a:moveTo>
                <a:lnTo>
                  <a:pt x="910" y="0"/>
                </a:lnTo>
                <a:lnTo>
                  <a:pt x="626" y="474"/>
                </a:lnTo>
                <a:lnTo>
                  <a:pt x="283" y="1025"/>
                </a:lnTo>
                <a:lnTo>
                  <a:pt x="0" y="1670"/>
                </a:lnTo>
                <a:lnTo>
                  <a:pt x="455" y="1120"/>
                </a:lnTo>
                <a:lnTo>
                  <a:pt x="797" y="588"/>
                </a:lnTo>
                <a:lnTo>
                  <a:pt x="1081" y="94"/>
                </a:lnTo>
                <a:close/>
              </a:path>
            </a:pathLst>
          </a:custGeom>
          <a:solidFill>
            <a:srgbClr val="74A4D1"/>
          </a:solidFill>
        </p:spPr>
        <p:txBody>
          <a:bodyPr wrap="square" lIns="0" tIns="0" rIns="0" bIns="0" rtlCol="0">
            <a:noAutofit/>
          </a:bodyPr>
          <a:lstStyle/>
          <a:p>
            <a:endParaRPr/>
          </a:p>
        </p:txBody>
      </p:sp>
      <p:sp>
        <p:nvSpPr>
          <p:cNvPr id="1018" name="object 1018"/>
          <p:cNvSpPr/>
          <p:nvPr/>
        </p:nvSpPr>
        <p:spPr>
          <a:xfrm>
            <a:off x="420854" y="692074"/>
            <a:ext cx="58188" cy="39072"/>
          </a:xfrm>
          <a:custGeom>
            <a:avLst/>
            <a:gdLst/>
            <a:ahLst/>
            <a:cxnLst/>
            <a:rect l="l" t="t" r="r" b="b"/>
            <a:pathLst>
              <a:path w="58188" h="39072">
                <a:moveTo>
                  <a:pt x="47021" y="6207"/>
                </a:moveTo>
                <a:lnTo>
                  <a:pt x="46336" y="5771"/>
                </a:lnTo>
                <a:lnTo>
                  <a:pt x="44626" y="5068"/>
                </a:lnTo>
                <a:lnTo>
                  <a:pt x="42975" y="4423"/>
                </a:lnTo>
                <a:lnTo>
                  <a:pt x="41378" y="3891"/>
                </a:lnTo>
                <a:lnTo>
                  <a:pt x="41378" y="3455"/>
                </a:lnTo>
                <a:lnTo>
                  <a:pt x="41207" y="3834"/>
                </a:lnTo>
                <a:lnTo>
                  <a:pt x="38472" y="2923"/>
                </a:lnTo>
                <a:lnTo>
                  <a:pt x="35850" y="2164"/>
                </a:lnTo>
                <a:lnTo>
                  <a:pt x="33457" y="1670"/>
                </a:lnTo>
                <a:lnTo>
                  <a:pt x="33457" y="1233"/>
                </a:lnTo>
                <a:lnTo>
                  <a:pt x="33399" y="1613"/>
                </a:lnTo>
                <a:lnTo>
                  <a:pt x="33342" y="1898"/>
                </a:lnTo>
                <a:lnTo>
                  <a:pt x="33228" y="2486"/>
                </a:lnTo>
                <a:lnTo>
                  <a:pt x="33056" y="2809"/>
                </a:lnTo>
                <a:lnTo>
                  <a:pt x="26618" y="816"/>
                </a:lnTo>
                <a:lnTo>
                  <a:pt x="22058" y="113"/>
                </a:lnTo>
                <a:lnTo>
                  <a:pt x="20747" y="0"/>
                </a:lnTo>
                <a:lnTo>
                  <a:pt x="22058" y="208"/>
                </a:lnTo>
                <a:lnTo>
                  <a:pt x="26618" y="968"/>
                </a:lnTo>
                <a:lnTo>
                  <a:pt x="32944" y="3018"/>
                </a:lnTo>
                <a:lnTo>
                  <a:pt x="32601" y="3663"/>
                </a:lnTo>
                <a:lnTo>
                  <a:pt x="32317" y="3986"/>
                </a:lnTo>
                <a:lnTo>
                  <a:pt x="32486" y="4043"/>
                </a:lnTo>
                <a:lnTo>
                  <a:pt x="32944" y="3398"/>
                </a:lnTo>
                <a:lnTo>
                  <a:pt x="33457" y="3189"/>
                </a:lnTo>
                <a:lnTo>
                  <a:pt x="34255" y="3455"/>
                </a:lnTo>
                <a:lnTo>
                  <a:pt x="36248" y="4157"/>
                </a:lnTo>
                <a:lnTo>
                  <a:pt x="38357" y="4973"/>
                </a:lnTo>
                <a:lnTo>
                  <a:pt x="40637" y="5942"/>
                </a:lnTo>
                <a:lnTo>
                  <a:pt x="40808" y="6036"/>
                </a:lnTo>
                <a:lnTo>
                  <a:pt x="43487" y="7232"/>
                </a:lnTo>
                <a:lnTo>
                  <a:pt x="46280" y="8637"/>
                </a:lnTo>
                <a:lnTo>
                  <a:pt x="49126" y="10365"/>
                </a:lnTo>
                <a:lnTo>
                  <a:pt x="48783" y="11162"/>
                </a:lnTo>
                <a:lnTo>
                  <a:pt x="48332" y="11978"/>
                </a:lnTo>
                <a:lnTo>
                  <a:pt x="47706" y="12681"/>
                </a:lnTo>
                <a:lnTo>
                  <a:pt x="45027" y="10744"/>
                </a:lnTo>
                <a:lnTo>
                  <a:pt x="42290" y="9074"/>
                </a:lnTo>
                <a:lnTo>
                  <a:pt x="39727" y="7612"/>
                </a:lnTo>
                <a:lnTo>
                  <a:pt x="40010" y="6967"/>
                </a:lnTo>
                <a:lnTo>
                  <a:pt x="39555" y="7498"/>
                </a:lnTo>
                <a:lnTo>
                  <a:pt x="37731" y="6530"/>
                </a:lnTo>
                <a:lnTo>
                  <a:pt x="36021" y="5619"/>
                </a:lnTo>
                <a:lnTo>
                  <a:pt x="34367" y="4859"/>
                </a:lnTo>
                <a:lnTo>
                  <a:pt x="33741" y="4594"/>
                </a:lnTo>
                <a:lnTo>
                  <a:pt x="33115" y="4309"/>
                </a:lnTo>
                <a:lnTo>
                  <a:pt x="33570" y="4802"/>
                </a:lnTo>
                <a:lnTo>
                  <a:pt x="34255" y="5125"/>
                </a:lnTo>
                <a:lnTo>
                  <a:pt x="35850" y="5885"/>
                </a:lnTo>
                <a:lnTo>
                  <a:pt x="37560" y="6739"/>
                </a:lnTo>
                <a:lnTo>
                  <a:pt x="39326" y="7726"/>
                </a:lnTo>
                <a:lnTo>
                  <a:pt x="38643" y="8409"/>
                </a:lnTo>
                <a:lnTo>
                  <a:pt x="38017" y="8903"/>
                </a:lnTo>
                <a:lnTo>
                  <a:pt x="37616" y="9169"/>
                </a:lnTo>
                <a:lnTo>
                  <a:pt x="36476" y="8371"/>
                </a:lnTo>
                <a:lnTo>
                  <a:pt x="35336" y="7612"/>
                </a:lnTo>
                <a:lnTo>
                  <a:pt x="34255" y="6967"/>
                </a:lnTo>
                <a:lnTo>
                  <a:pt x="33228" y="6321"/>
                </a:lnTo>
                <a:lnTo>
                  <a:pt x="32259" y="5714"/>
                </a:lnTo>
                <a:lnTo>
                  <a:pt x="33000" y="6530"/>
                </a:lnTo>
                <a:lnTo>
                  <a:pt x="34027" y="7232"/>
                </a:lnTo>
                <a:lnTo>
                  <a:pt x="35109" y="7878"/>
                </a:lnTo>
                <a:lnTo>
                  <a:pt x="36192" y="8637"/>
                </a:lnTo>
                <a:lnTo>
                  <a:pt x="37276" y="9397"/>
                </a:lnTo>
                <a:lnTo>
                  <a:pt x="36647" y="9871"/>
                </a:lnTo>
                <a:lnTo>
                  <a:pt x="35964" y="10251"/>
                </a:lnTo>
                <a:lnTo>
                  <a:pt x="35223" y="10631"/>
                </a:lnTo>
                <a:lnTo>
                  <a:pt x="35052" y="11067"/>
                </a:lnTo>
                <a:lnTo>
                  <a:pt x="37104" y="12947"/>
                </a:lnTo>
                <a:lnTo>
                  <a:pt x="39213" y="15168"/>
                </a:lnTo>
                <a:lnTo>
                  <a:pt x="41378" y="17598"/>
                </a:lnTo>
                <a:lnTo>
                  <a:pt x="41777" y="17370"/>
                </a:lnTo>
                <a:lnTo>
                  <a:pt x="39668" y="14902"/>
                </a:lnTo>
                <a:lnTo>
                  <a:pt x="37503" y="12738"/>
                </a:lnTo>
                <a:lnTo>
                  <a:pt x="35451" y="10839"/>
                </a:lnTo>
                <a:lnTo>
                  <a:pt x="36192" y="10479"/>
                </a:lnTo>
                <a:lnTo>
                  <a:pt x="36933" y="10042"/>
                </a:lnTo>
                <a:lnTo>
                  <a:pt x="37560" y="9605"/>
                </a:lnTo>
                <a:lnTo>
                  <a:pt x="39896" y="11276"/>
                </a:lnTo>
                <a:lnTo>
                  <a:pt x="37845" y="9397"/>
                </a:lnTo>
                <a:lnTo>
                  <a:pt x="38415" y="8960"/>
                </a:lnTo>
                <a:lnTo>
                  <a:pt x="38814" y="8580"/>
                </a:lnTo>
                <a:lnTo>
                  <a:pt x="39213" y="8201"/>
                </a:lnTo>
                <a:lnTo>
                  <a:pt x="39555" y="7878"/>
                </a:lnTo>
                <a:lnTo>
                  <a:pt x="42119" y="9283"/>
                </a:lnTo>
                <a:lnTo>
                  <a:pt x="44798" y="11010"/>
                </a:lnTo>
                <a:lnTo>
                  <a:pt x="47476" y="13004"/>
                </a:lnTo>
                <a:lnTo>
                  <a:pt x="46850" y="13763"/>
                </a:lnTo>
                <a:lnTo>
                  <a:pt x="46165" y="14902"/>
                </a:lnTo>
                <a:lnTo>
                  <a:pt x="46850" y="14295"/>
                </a:lnTo>
                <a:lnTo>
                  <a:pt x="47420" y="13649"/>
                </a:lnTo>
                <a:lnTo>
                  <a:pt x="47819" y="13231"/>
                </a:lnTo>
                <a:lnTo>
                  <a:pt x="50274" y="15054"/>
                </a:lnTo>
                <a:lnTo>
                  <a:pt x="52670" y="17104"/>
                </a:lnTo>
                <a:lnTo>
                  <a:pt x="55006" y="19382"/>
                </a:lnTo>
                <a:lnTo>
                  <a:pt x="54140" y="20400"/>
                </a:lnTo>
                <a:lnTo>
                  <a:pt x="53113" y="21317"/>
                </a:lnTo>
                <a:lnTo>
                  <a:pt x="51985" y="22180"/>
                </a:lnTo>
                <a:lnTo>
                  <a:pt x="49871" y="19743"/>
                </a:lnTo>
                <a:lnTo>
                  <a:pt x="47647" y="17484"/>
                </a:lnTo>
                <a:lnTo>
                  <a:pt x="49528" y="20028"/>
                </a:lnTo>
                <a:lnTo>
                  <a:pt x="51643" y="22450"/>
                </a:lnTo>
                <a:lnTo>
                  <a:pt x="50435" y="23367"/>
                </a:lnTo>
                <a:lnTo>
                  <a:pt x="49126" y="24178"/>
                </a:lnTo>
                <a:lnTo>
                  <a:pt x="47706" y="24933"/>
                </a:lnTo>
                <a:lnTo>
                  <a:pt x="47249" y="25148"/>
                </a:lnTo>
                <a:lnTo>
                  <a:pt x="45766" y="25903"/>
                </a:lnTo>
                <a:lnTo>
                  <a:pt x="44228" y="26606"/>
                </a:lnTo>
                <a:lnTo>
                  <a:pt x="42576" y="27200"/>
                </a:lnTo>
                <a:lnTo>
                  <a:pt x="41094" y="24392"/>
                </a:lnTo>
                <a:lnTo>
                  <a:pt x="39497" y="21856"/>
                </a:lnTo>
                <a:lnTo>
                  <a:pt x="40524" y="24609"/>
                </a:lnTo>
                <a:lnTo>
                  <a:pt x="42006" y="27414"/>
                </a:lnTo>
                <a:lnTo>
                  <a:pt x="40296" y="27955"/>
                </a:lnTo>
                <a:lnTo>
                  <a:pt x="38528" y="28495"/>
                </a:lnTo>
                <a:lnTo>
                  <a:pt x="36706" y="28925"/>
                </a:lnTo>
                <a:lnTo>
                  <a:pt x="36136" y="29089"/>
                </a:lnTo>
                <a:lnTo>
                  <a:pt x="34255" y="29467"/>
                </a:lnTo>
                <a:lnTo>
                  <a:pt x="32317" y="29844"/>
                </a:lnTo>
                <a:lnTo>
                  <a:pt x="30321" y="30114"/>
                </a:lnTo>
                <a:lnTo>
                  <a:pt x="29637" y="27200"/>
                </a:lnTo>
                <a:lnTo>
                  <a:pt x="28954" y="24392"/>
                </a:lnTo>
                <a:lnTo>
                  <a:pt x="28213" y="21803"/>
                </a:lnTo>
                <a:lnTo>
                  <a:pt x="28328" y="24500"/>
                </a:lnTo>
                <a:lnTo>
                  <a:pt x="29010" y="27253"/>
                </a:lnTo>
                <a:lnTo>
                  <a:pt x="29637" y="30222"/>
                </a:lnTo>
                <a:lnTo>
                  <a:pt x="27643" y="30437"/>
                </a:lnTo>
                <a:lnTo>
                  <a:pt x="25534" y="30600"/>
                </a:lnTo>
                <a:lnTo>
                  <a:pt x="23482" y="30706"/>
                </a:lnTo>
                <a:lnTo>
                  <a:pt x="23254" y="27739"/>
                </a:lnTo>
                <a:lnTo>
                  <a:pt x="23027" y="24933"/>
                </a:lnTo>
                <a:lnTo>
                  <a:pt x="22797" y="22289"/>
                </a:lnTo>
                <a:lnTo>
                  <a:pt x="24451" y="22180"/>
                </a:lnTo>
                <a:lnTo>
                  <a:pt x="26048" y="22072"/>
                </a:lnTo>
                <a:lnTo>
                  <a:pt x="27586" y="21856"/>
                </a:lnTo>
                <a:lnTo>
                  <a:pt x="28098" y="21372"/>
                </a:lnTo>
                <a:lnTo>
                  <a:pt x="27300" y="18566"/>
                </a:lnTo>
                <a:lnTo>
                  <a:pt x="26503" y="16022"/>
                </a:lnTo>
                <a:lnTo>
                  <a:pt x="25762" y="13706"/>
                </a:lnTo>
                <a:lnTo>
                  <a:pt x="26787" y="13554"/>
                </a:lnTo>
                <a:lnTo>
                  <a:pt x="27758" y="13383"/>
                </a:lnTo>
                <a:lnTo>
                  <a:pt x="28726" y="13174"/>
                </a:lnTo>
                <a:lnTo>
                  <a:pt x="29979" y="15377"/>
                </a:lnTo>
                <a:lnTo>
                  <a:pt x="31234" y="17863"/>
                </a:lnTo>
                <a:lnTo>
                  <a:pt x="32486" y="20561"/>
                </a:lnTo>
                <a:lnTo>
                  <a:pt x="33056" y="20453"/>
                </a:lnTo>
                <a:lnTo>
                  <a:pt x="31747" y="17750"/>
                </a:lnTo>
                <a:lnTo>
                  <a:pt x="30436" y="15282"/>
                </a:lnTo>
                <a:lnTo>
                  <a:pt x="29182" y="13061"/>
                </a:lnTo>
                <a:lnTo>
                  <a:pt x="29979" y="12529"/>
                </a:lnTo>
                <a:lnTo>
                  <a:pt x="29010" y="12738"/>
                </a:lnTo>
                <a:lnTo>
                  <a:pt x="28555" y="12852"/>
                </a:lnTo>
                <a:lnTo>
                  <a:pt x="27643" y="13061"/>
                </a:lnTo>
                <a:lnTo>
                  <a:pt x="26618" y="13231"/>
                </a:lnTo>
                <a:lnTo>
                  <a:pt x="25647" y="13326"/>
                </a:lnTo>
                <a:lnTo>
                  <a:pt x="25248" y="13763"/>
                </a:lnTo>
                <a:lnTo>
                  <a:pt x="25989" y="16079"/>
                </a:lnTo>
                <a:lnTo>
                  <a:pt x="26731" y="18680"/>
                </a:lnTo>
                <a:lnTo>
                  <a:pt x="27472" y="21425"/>
                </a:lnTo>
                <a:lnTo>
                  <a:pt x="25933" y="21641"/>
                </a:lnTo>
                <a:lnTo>
                  <a:pt x="24394" y="21749"/>
                </a:lnTo>
                <a:lnTo>
                  <a:pt x="22797" y="21803"/>
                </a:lnTo>
                <a:lnTo>
                  <a:pt x="22513" y="19002"/>
                </a:lnTo>
                <a:lnTo>
                  <a:pt x="22286" y="16345"/>
                </a:lnTo>
                <a:lnTo>
                  <a:pt x="22115" y="21856"/>
                </a:lnTo>
                <a:lnTo>
                  <a:pt x="18524" y="21856"/>
                </a:lnTo>
                <a:lnTo>
                  <a:pt x="18238" y="22289"/>
                </a:lnTo>
                <a:lnTo>
                  <a:pt x="18524" y="22289"/>
                </a:lnTo>
                <a:lnTo>
                  <a:pt x="19720" y="22342"/>
                </a:lnTo>
                <a:lnTo>
                  <a:pt x="20918" y="22342"/>
                </a:lnTo>
                <a:lnTo>
                  <a:pt x="22115" y="22289"/>
                </a:lnTo>
                <a:lnTo>
                  <a:pt x="22342" y="24933"/>
                </a:lnTo>
                <a:lnTo>
                  <a:pt x="22513" y="27739"/>
                </a:lnTo>
                <a:lnTo>
                  <a:pt x="22685" y="30706"/>
                </a:lnTo>
                <a:lnTo>
                  <a:pt x="21146" y="30761"/>
                </a:lnTo>
                <a:lnTo>
                  <a:pt x="17897" y="30761"/>
                </a:lnTo>
                <a:lnTo>
                  <a:pt x="17098" y="30706"/>
                </a:lnTo>
                <a:lnTo>
                  <a:pt x="16758" y="30706"/>
                </a:lnTo>
                <a:lnTo>
                  <a:pt x="17041" y="27739"/>
                </a:lnTo>
                <a:lnTo>
                  <a:pt x="17327" y="24878"/>
                </a:lnTo>
                <a:lnTo>
                  <a:pt x="17611" y="22234"/>
                </a:lnTo>
                <a:lnTo>
                  <a:pt x="17668" y="16345"/>
                </a:lnTo>
                <a:lnTo>
                  <a:pt x="17327" y="18946"/>
                </a:lnTo>
                <a:lnTo>
                  <a:pt x="16985" y="21803"/>
                </a:lnTo>
                <a:lnTo>
                  <a:pt x="15388" y="21694"/>
                </a:lnTo>
                <a:lnTo>
                  <a:pt x="13737" y="21533"/>
                </a:lnTo>
                <a:lnTo>
                  <a:pt x="12198" y="21317"/>
                </a:lnTo>
                <a:lnTo>
                  <a:pt x="13052" y="18566"/>
                </a:lnTo>
                <a:lnTo>
                  <a:pt x="13908" y="15965"/>
                </a:lnTo>
                <a:lnTo>
                  <a:pt x="14705" y="13649"/>
                </a:lnTo>
                <a:lnTo>
                  <a:pt x="14192" y="13592"/>
                </a:lnTo>
                <a:lnTo>
                  <a:pt x="13338" y="15927"/>
                </a:lnTo>
                <a:lnTo>
                  <a:pt x="12482" y="18452"/>
                </a:lnTo>
                <a:lnTo>
                  <a:pt x="11570" y="21208"/>
                </a:lnTo>
                <a:lnTo>
                  <a:pt x="10089" y="20994"/>
                </a:lnTo>
                <a:lnTo>
                  <a:pt x="8663" y="20722"/>
                </a:lnTo>
                <a:lnTo>
                  <a:pt x="7240" y="20400"/>
                </a:lnTo>
                <a:lnTo>
                  <a:pt x="8094" y="17598"/>
                </a:lnTo>
                <a:lnTo>
                  <a:pt x="6726" y="20236"/>
                </a:lnTo>
                <a:lnTo>
                  <a:pt x="6498" y="20669"/>
                </a:lnTo>
                <a:lnTo>
                  <a:pt x="5244" y="23152"/>
                </a:lnTo>
                <a:lnTo>
                  <a:pt x="3989" y="25797"/>
                </a:lnTo>
                <a:lnTo>
                  <a:pt x="2793" y="28656"/>
                </a:lnTo>
                <a:lnTo>
                  <a:pt x="2565" y="29142"/>
                </a:lnTo>
                <a:lnTo>
                  <a:pt x="1709" y="31300"/>
                </a:lnTo>
                <a:lnTo>
                  <a:pt x="799" y="33567"/>
                </a:lnTo>
                <a:lnTo>
                  <a:pt x="0" y="35887"/>
                </a:lnTo>
                <a:lnTo>
                  <a:pt x="628" y="36103"/>
                </a:lnTo>
                <a:lnTo>
                  <a:pt x="1425" y="33728"/>
                </a:lnTo>
                <a:lnTo>
                  <a:pt x="2279" y="31462"/>
                </a:lnTo>
                <a:lnTo>
                  <a:pt x="3192" y="29250"/>
                </a:lnTo>
                <a:lnTo>
                  <a:pt x="5073" y="29736"/>
                </a:lnTo>
                <a:lnTo>
                  <a:pt x="7010" y="30114"/>
                </a:lnTo>
                <a:lnTo>
                  <a:pt x="9006" y="30437"/>
                </a:lnTo>
                <a:lnTo>
                  <a:pt x="9119" y="29951"/>
                </a:lnTo>
                <a:lnTo>
                  <a:pt x="7125" y="29628"/>
                </a:lnTo>
                <a:lnTo>
                  <a:pt x="5244" y="29250"/>
                </a:lnTo>
                <a:lnTo>
                  <a:pt x="3363" y="28764"/>
                </a:lnTo>
                <a:lnTo>
                  <a:pt x="4559" y="25958"/>
                </a:lnTo>
                <a:lnTo>
                  <a:pt x="5814" y="23259"/>
                </a:lnTo>
                <a:lnTo>
                  <a:pt x="7068" y="20777"/>
                </a:lnTo>
                <a:lnTo>
                  <a:pt x="8492" y="21155"/>
                </a:lnTo>
                <a:lnTo>
                  <a:pt x="9975" y="21425"/>
                </a:lnTo>
                <a:lnTo>
                  <a:pt x="11457" y="21694"/>
                </a:lnTo>
                <a:lnTo>
                  <a:pt x="10659" y="24231"/>
                </a:lnTo>
                <a:lnTo>
                  <a:pt x="9860" y="27037"/>
                </a:lnTo>
                <a:lnTo>
                  <a:pt x="9747" y="30006"/>
                </a:lnTo>
                <a:lnTo>
                  <a:pt x="10488" y="27092"/>
                </a:lnTo>
                <a:lnTo>
                  <a:pt x="11286" y="24339"/>
                </a:lnTo>
                <a:lnTo>
                  <a:pt x="12083" y="21749"/>
                </a:lnTo>
                <a:lnTo>
                  <a:pt x="13678" y="21964"/>
                </a:lnTo>
                <a:lnTo>
                  <a:pt x="15275" y="22127"/>
                </a:lnTo>
                <a:lnTo>
                  <a:pt x="16929" y="22234"/>
                </a:lnTo>
                <a:lnTo>
                  <a:pt x="16586" y="24878"/>
                </a:lnTo>
                <a:lnTo>
                  <a:pt x="16300" y="27686"/>
                </a:lnTo>
                <a:lnTo>
                  <a:pt x="16016" y="30653"/>
                </a:lnTo>
                <a:lnTo>
                  <a:pt x="15958" y="31192"/>
                </a:lnTo>
                <a:lnTo>
                  <a:pt x="15674" y="33675"/>
                </a:lnTo>
                <a:lnTo>
                  <a:pt x="15446" y="36265"/>
                </a:lnTo>
                <a:lnTo>
                  <a:pt x="15219" y="38964"/>
                </a:lnTo>
                <a:lnTo>
                  <a:pt x="15730" y="39017"/>
                </a:lnTo>
                <a:lnTo>
                  <a:pt x="16016" y="39017"/>
                </a:lnTo>
                <a:lnTo>
                  <a:pt x="16244" y="36320"/>
                </a:lnTo>
                <a:lnTo>
                  <a:pt x="16472" y="33728"/>
                </a:lnTo>
                <a:lnTo>
                  <a:pt x="16699" y="31192"/>
                </a:lnTo>
                <a:lnTo>
                  <a:pt x="17499" y="31247"/>
                </a:lnTo>
                <a:lnTo>
                  <a:pt x="17897" y="31247"/>
                </a:lnTo>
                <a:lnTo>
                  <a:pt x="19492" y="31300"/>
                </a:lnTo>
                <a:lnTo>
                  <a:pt x="21146" y="31300"/>
                </a:lnTo>
                <a:lnTo>
                  <a:pt x="22741" y="31247"/>
                </a:lnTo>
                <a:lnTo>
                  <a:pt x="22912" y="33783"/>
                </a:lnTo>
                <a:lnTo>
                  <a:pt x="23027" y="36373"/>
                </a:lnTo>
                <a:lnTo>
                  <a:pt x="23198" y="39072"/>
                </a:lnTo>
                <a:lnTo>
                  <a:pt x="23710" y="39017"/>
                </a:lnTo>
                <a:lnTo>
                  <a:pt x="23996" y="39017"/>
                </a:lnTo>
                <a:lnTo>
                  <a:pt x="23824" y="36320"/>
                </a:lnTo>
                <a:lnTo>
                  <a:pt x="23653" y="33728"/>
                </a:lnTo>
                <a:lnTo>
                  <a:pt x="23482" y="31247"/>
                </a:lnTo>
                <a:lnTo>
                  <a:pt x="25591" y="31139"/>
                </a:lnTo>
                <a:lnTo>
                  <a:pt x="27699" y="30978"/>
                </a:lnTo>
                <a:lnTo>
                  <a:pt x="29751" y="30706"/>
                </a:lnTo>
                <a:lnTo>
                  <a:pt x="30265" y="33081"/>
                </a:lnTo>
                <a:lnTo>
                  <a:pt x="30777" y="35564"/>
                </a:lnTo>
                <a:lnTo>
                  <a:pt x="31234" y="38154"/>
                </a:lnTo>
                <a:lnTo>
                  <a:pt x="31689" y="38047"/>
                </a:lnTo>
                <a:lnTo>
                  <a:pt x="31916" y="37992"/>
                </a:lnTo>
                <a:lnTo>
                  <a:pt x="31461" y="35456"/>
                </a:lnTo>
                <a:lnTo>
                  <a:pt x="30948" y="32973"/>
                </a:lnTo>
                <a:lnTo>
                  <a:pt x="30436" y="30600"/>
                </a:lnTo>
                <a:lnTo>
                  <a:pt x="32430" y="30328"/>
                </a:lnTo>
                <a:lnTo>
                  <a:pt x="34426" y="30006"/>
                </a:lnTo>
                <a:lnTo>
                  <a:pt x="36307" y="29520"/>
                </a:lnTo>
                <a:lnTo>
                  <a:pt x="37161" y="31678"/>
                </a:lnTo>
                <a:lnTo>
                  <a:pt x="37902" y="33945"/>
                </a:lnTo>
                <a:lnTo>
                  <a:pt x="38643" y="36265"/>
                </a:lnTo>
                <a:lnTo>
                  <a:pt x="39269" y="36103"/>
                </a:lnTo>
                <a:lnTo>
                  <a:pt x="38528" y="33783"/>
                </a:lnTo>
                <a:lnTo>
                  <a:pt x="37731" y="31517"/>
                </a:lnTo>
                <a:lnTo>
                  <a:pt x="36877" y="29411"/>
                </a:lnTo>
                <a:lnTo>
                  <a:pt x="38756" y="28925"/>
                </a:lnTo>
                <a:lnTo>
                  <a:pt x="40524" y="28441"/>
                </a:lnTo>
                <a:lnTo>
                  <a:pt x="42234" y="27847"/>
                </a:lnTo>
                <a:lnTo>
                  <a:pt x="43203" y="29681"/>
                </a:lnTo>
                <a:lnTo>
                  <a:pt x="44171" y="31625"/>
                </a:lnTo>
                <a:lnTo>
                  <a:pt x="45027" y="33675"/>
                </a:lnTo>
                <a:lnTo>
                  <a:pt x="45597" y="33351"/>
                </a:lnTo>
                <a:lnTo>
                  <a:pt x="44741" y="31355"/>
                </a:lnTo>
                <a:lnTo>
                  <a:pt x="43773" y="29467"/>
                </a:lnTo>
                <a:lnTo>
                  <a:pt x="42804" y="27631"/>
                </a:lnTo>
                <a:lnTo>
                  <a:pt x="44455" y="26983"/>
                </a:lnTo>
                <a:lnTo>
                  <a:pt x="46052" y="26336"/>
                </a:lnTo>
                <a:lnTo>
                  <a:pt x="47476" y="25525"/>
                </a:lnTo>
                <a:lnTo>
                  <a:pt x="48503" y="27037"/>
                </a:lnTo>
                <a:lnTo>
                  <a:pt x="49528" y="28656"/>
                </a:lnTo>
                <a:lnTo>
                  <a:pt x="50495" y="30275"/>
                </a:lnTo>
                <a:lnTo>
                  <a:pt x="50898" y="29951"/>
                </a:lnTo>
                <a:lnTo>
                  <a:pt x="49992" y="28333"/>
                </a:lnTo>
                <a:lnTo>
                  <a:pt x="48964" y="26767"/>
                </a:lnTo>
                <a:lnTo>
                  <a:pt x="47990" y="25311"/>
                </a:lnTo>
                <a:lnTo>
                  <a:pt x="49408" y="24555"/>
                </a:lnTo>
                <a:lnTo>
                  <a:pt x="50717" y="23692"/>
                </a:lnTo>
                <a:lnTo>
                  <a:pt x="51925" y="22775"/>
                </a:lnTo>
                <a:lnTo>
                  <a:pt x="52831" y="23908"/>
                </a:lnTo>
                <a:lnTo>
                  <a:pt x="53738" y="25095"/>
                </a:lnTo>
                <a:lnTo>
                  <a:pt x="54664" y="26336"/>
                </a:lnTo>
                <a:lnTo>
                  <a:pt x="55006" y="25958"/>
                </a:lnTo>
                <a:lnTo>
                  <a:pt x="54080" y="24770"/>
                </a:lnTo>
                <a:lnTo>
                  <a:pt x="53174" y="23637"/>
                </a:lnTo>
                <a:lnTo>
                  <a:pt x="52267" y="22505"/>
                </a:lnTo>
                <a:lnTo>
                  <a:pt x="53395" y="21641"/>
                </a:lnTo>
                <a:lnTo>
                  <a:pt x="54382" y="20669"/>
                </a:lnTo>
                <a:lnTo>
                  <a:pt x="55288" y="19648"/>
                </a:lnTo>
                <a:lnTo>
                  <a:pt x="55973" y="20400"/>
                </a:lnTo>
                <a:lnTo>
                  <a:pt x="56718" y="21155"/>
                </a:lnTo>
                <a:lnTo>
                  <a:pt x="57403" y="21911"/>
                </a:lnTo>
                <a:lnTo>
                  <a:pt x="57564" y="21533"/>
                </a:lnTo>
                <a:lnTo>
                  <a:pt x="56879" y="20778"/>
                </a:lnTo>
                <a:lnTo>
                  <a:pt x="56195" y="20085"/>
                </a:lnTo>
                <a:lnTo>
                  <a:pt x="55510" y="19382"/>
                </a:lnTo>
                <a:lnTo>
                  <a:pt x="56315" y="18395"/>
                </a:lnTo>
                <a:lnTo>
                  <a:pt x="56033" y="18129"/>
                </a:lnTo>
                <a:lnTo>
                  <a:pt x="55228" y="19097"/>
                </a:lnTo>
                <a:lnTo>
                  <a:pt x="52892" y="16781"/>
                </a:lnTo>
                <a:lnTo>
                  <a:pt x="50495" y="14731"/>
                </a:lnTo>
                <a:lnTo>
                  <a:pt x="48046" y="12947"/>
                </a:lnTo>
                <a:lnTo>
                  <a:pt x="48616" y="12187"/>
                </a:lnTo>
                <a:lnTo>
                  <a:pt x="49126" y="11390"/>
                </a:lnTo>
                <a:lnTo>
                  <a:pt x="49468" y="10574"/>
                </a:lnTo>
                <a:lnTo>
                  <a:pt x="52046" y="12149"/>
                </a:lnTo>
                <a:lnTo>
                  <a:pt x="54603" y="13972"/>
                </a:lnTo>
                <a:lnTo>
                  <a:pt x="57061" y="16079"/>
                </a:lnTo>
                <a:lnTo>
                  <a:pt x="57342" y="16345"/>
                </a:lnTo>
                <a:lnTo>
                  <a:pt x="58128" y="16990"/>
                </a:lnTo>
                <a:lnTo>
                  <a:pt x="58188" y="16668"/>
                </a:lnTo>
                <a:lnTo>
                  <a:pt x="57786" y="16345"/>
                </a:lnTo>
                <a:lnTo>
                  <a:pt x="57443" y="16022"/>
                </a:lnTo>
                <a:lnTo>
                  <a:pt x="57564" y="15642"/>
                </a:lnTo>
                <a:lnTo>
                  <a:pt x="57786" y="14940"/>
                </a:lnTo>
                <a:lnTo>
                  <a:pt x="57403" y="14997"/>
                </a:lnTo>
                <a:lnTo>
                  <a:pt x="57282" y="15377"/>
                </a:lnTo>
                <a:lnTo>
                  <a:pt x="57161" y="15756"/>
                </a:lnTo>
                <a:lnTo>
                  <a:pt x="54724" y="13706"/>
                </a:lnTo>
                <a:lnTo>
                  <a:pt x="52086" y="11865"/>
                </a:lnTo>
                <a:lnTo>
                  <a:pt x="49528" y="10308"/>
                </a:lnTo>
                <a:lnTo>
                  <a:pt x="49810" y="9605"/>
                </a:lnTo>
                <a:lnTo>
                  <a:pt x="49992" y="8846"/>
                </a:lnTo>
                <a:lnTo>
                  <a:pt x="50032" y="8144"/>
                </a:lnTo>
                <a:lnTo>
                  <a:pt x="49710" y="7935"/>
                </a:lnTo>
                <a:lnTo>
                  <a:pt x="49649" y="8637"/>
                </a:lnTo>
                <a:lnTo>
                  <a:pt x="49528" y="9397"/>
                </a:lnTo>
                <a:lnTo>
                  <a:pt x="49246" y="10099"/>
                </a:lnTo>
                <a:lnTo>
                  <a:pt x="46395" y="8371"/>
                </a:lnTo>
                <a:lnTo>
                  <a:pt x="43601" y="6967"/>
                </a:lnTo>
                <a:lnTo>
                  <a:pt x="40923" y="5771"/>
                </a:lnTo>
                <a:lnTo>
                  <a:pt x="41094" y="5296"/>
                </a:lnTo>
                <a:lnTo>
                  <a:pt x="40979" y="5125"/>
                </a:lnTo>
                <a:lnTo>
                  <a:pt x="40695" y="5714"/>
                </a:lnTo>
                <a:lnTo>
                  <a:pt x="38472" y="4746"/>
                </a:lnTo>
                <a:lnTo>
                  <a:pt x="36307" y="3948"/>
                </a:lnTo>
                <a:lnTo>
                  <a:pt x="34311" y="3246"/>
                </a:lnTo>
                <a:lnTo>
                  <a:pt x="33570" y="3018"/>
                </a:lnTo>
                <a:lnTo>
                  <a:pt x="33342" y="2486"/>
                </a:lnTo>
                <a:lnTo>
                  <a:pt x="33457" y="1898"/>
                </a:lnTo>
                <a:lnTo>
                  <a:pt x="35793" y="2429"/>
                </a:lnTo>
                <a:lnTo>
                  <a:pt x="38415" y="3132"/>
                </a:lnTo>
                <a:lnTo>
                  <a:pt x="41207" y="4100"/>
                </a:lnTo>
                <a:lnTo>
                  <a:pt x="41265" y="4802"/>
                </a:lnTo>
                <a:lnTo>
                  <a:pt x="41322" y="4423"/>
                </a:lnTo>
                <a:lnTo>
                  <a:pt x="41322" y="4157"/>
                </a:lnTo>
                <a:lnTo>
                  <a:pt x="43601" y="4973"/>
                </a:lnTo>
                <a:lnTo>
                  <a:pt x="45996" y="5885"/>
                </a:lnTo>
                <a:lnTo>
                  <a:pt x="48388" y="7024"/>
                </a:lnTo>
                <a:lnTo>
                  <a:pt x="47706" y="6587"/>
                </a:lnTo>
                <a:lnTo>
                  <a:pt x="47021" y="6207"/>
                </a:lnTo>
                <a:close/>
              </a:path>
            </a:pathLst>
          </a:custGeom>
          <a:solidFill>
            <a:srgbClr val="74A4D1"/>
          </a:solidFill>
        </p:spPr>
        <p:txBody>
          <a:bodyPr wrap="square" lIns="0" tIns="0" rIns="0" bIns="0" rtlCol="0">
            <a:noAutofit/>
          </a:bodyPr>
          <a:lstStyle/>
          <a:p>
            <a:endParaRPr/>
          </a:p>
        </p:txBody>
      </p:sp>
      <p:sp>
        <p:nvSpPr>
          <p:cNvPr id="1019" name="object 1019"/>
          <p:cNvSpPr/>
          <p:nvPr/>
        </p:nvSpPr>
        <p:spPr>
          <a:xfrm>
            <a:off x="441543" y="691694"/>
            <a:ext cx="14534" cy="4537"/>
          </a:xfrm>
          <a:custGeom>
            <a:avLst/>
            <a:gdLst/>
            <a:ahLst/>
            <a:cxnLst/>
            <a:rect l="l" t="t" r="r" b="b"/>
            <a:pathLst>
              <a:path w="14534" h="4537">
                <a:moveTo>
                  <a:pt x="1311" y="227"/>
                </a:moveTo>
                <a:lnTo>
                  <a:pt x="0" y="322"/>
                </a:lnTo>
                <a:lnTo>
                  <a:pt x="1311" y="816"/>
                </a:lnTo>
                <a:lnTo>
                  <a:pt x="5586" y="1936"/>
                </a:lnTo>
                <a:lnTo>
                  <a:pt x="11457" y="4537"/>
                </a:lnTo>
                <a:lnTo>
                  <a:pt x="11628" y="4366"/>
                </a:lnTo>
                <a:lnTo>
                  <a:pt x="5643" y="1784"/>
                </a:lnTo>
                <a:lnTo>
                  <a:pt x="1369" y="702"/>
                </a:lnTo>
                <a:lnTo>
                  <a:pt x="58" y="379"/>
                </a:lnTo>
                <a:lnTo>
                  <a:pt x="1311" y="436"/>
                </a:lnTo>
                <a:lnTo>
                  <a:pt x="5244" y="702"/>
                </a:lnTo>
                <a:lnTo>
                  <a:pt x="10828" y="1841"/>
                </a:lnTo>
                <a:lnTo>
                  <a:pt x="11398" y="1936"/>
                </a:lnTo>
                <a:lnTo>
                  <a:pt x="12027" y="2107"/>
                </a:lnTo>
                <a:lnTo>
                  <a:pt x="12653" y="2278"/>
                </a:lnTo>
                <a:lnTo>
                  <a:pt x="12709" y="1993"/>
                </a:lnTo>
                <a:lnTo>
                  <a:pt x="12083" y="1898"/>
                </a:lnTo>
                <a:lnTo>
                  <a:pt x="11457" y="1727"/>
                </a:lnTo>
                <a:lnTo>
                  <a:pt x="10887" y="1613"/>
                </a:lnTo>
                <a:lnTo>
                  <a:pt x="5870" y="645"/>
                </a:lnTo>
                <a:lnTo>
                  <a:pt x="2223" y="379"/>
                </a:lnTo>
                <a:lnTo>
                  <a:pt x="569" y="322"/>
                </a:lnTo>
                <a:lnTo>
                  <a:pt x="2394" y="265"/>
                </a:lnTo>
                <a:lnTo>
                  <a:pt x="6839" y="227"/>
                </a:lnTo>
                <a:lnTo>
                  <a:pt x="12597" y="1082"/>
                </a:lnTo>
                <a:lnTo>
                  <a:pt x="13279" y="1196"/>
                </a:lnTo>
                <a:lnTo>
                  <a:pt x="13908" y="1290"/>
                </a:lnTo>
                <a:lnTo>
                  <a:pt x="14534" y="1404"/>
                </a:lnTo>
                <a:lnTo>
                  <a:pt x="13964" y="1252"/>
                </a:lnTo>
                <a:lnTo>
                  <a:pt x="13394" y="1082"/>
                </a:lnTo>
                <a:lnTo>
                  <a:pt x="12881" y="911"/>
                </a:lnTo>
                <a:lnTo>
                  <a:pt x="12538" y="873"/>
                </a:lnTo>
                <a:lnTo>
                  <a:pt x="6041" y="0"/>
                </a:lnTo>
                <a:lnTo>
                  <a:pt x="1311" y="227"/>
                </a:lnTo>
                <a:close/>
              </a:path>
            </a:pathLst>
          </a:custGeom>
          <a:solidFill>
            <a:srgbClr val="74A4D1"/>
          </a:solidFill>
        </p:spPr>
        <p:txBody>
          <a:bodyPr wrap="square" lIns="0" tIns="0" rIns="0" bIns="0" rtlCol="0">
            <a:noAutofit/>
          </a:bodyPr>
          <a:lstStyle/>
          <a:p>
            <a:endParaRPr/>
          </a:p>
        </p:txBody>
      </p:sp>
      <p:sp>
        <p:nvSpPr>
          <p:cNvPr id="1020" name="object 1020"/>
          <p:cNvSpPr/>
          <p:nvPr/>
        </p:nvSpPr>
        <p:spPr>
          <a:xfrm>
            <a:off x="453399" y="702914"/>
            <a:ext cx="2507" cy="1252"/>
          </a:xfrm>
          <a:custGeom>
            <a:avLst/>
            <a:gdLst/>
            <a:ahLst/>
            <a:cxnLst/>
            <a:rect l="l" t="t" r="r" b="b"/>
            <a:pathLst>
              <a:path w="2507" h="1252">
                <a:moveTo>
                  <a:pt x="2507" y="227"/>
                </a:moveTo>
                <a:lnTo>
                  <a:pt x="2279" y="0"/>
                </a:lnTo>
                <a:lnTo>
                  <a:pt x="1482" y="322"/>
                </a:lnTo>
                <a:lnTo>
                  <a:pt x="626" y="664"/>
                </a:lnTo>
                <a:lnTo>
                  <a:pt x="0" y="1252"/>
                </a:lnTo>
                <a:lnTo>
                  <a:pt x="912" y="930"/>
                </a:lnTo>
                <a:lnTo>
                  <a:pt x="1709" y="607"/>
                </a:lnTo>
                <a:lnTo>
                  <a:pt x="2507" y="227"/>
                </a:lnTo>
                <a:close/>
              </a:path>
            </a:pathLst>
          </a:custGeom>
          <a:solidFill>
            <a:srgbClr val="74A4D1"/>
          </a:solidFill>
        </p:spPr>
        <p:txBody>
          <a:bodyPr wrap="square" lIns="0" tIns="0" rIns="0" bIns="0" rtlCol="0">
            <a:noAutofit/>
          </a:bodyPr>
          <a:lstStyle/>
          <a:p>
            <a:endParaRPr/>
          </a:p>
        </p:txBody>
      </p:sp>
      <p:sp>
        <p:nvSpPr>
          <p:cNvPr id="1021" name="object 1021"/>
          <p:cNvSpPr/>
          <p:nvPr/>
        </p:nvSpPr>
        <p:spPr>
          <a:xfrm>
            <a:off x="436984" y="690935"/>
            <a:ext cx="33399" cy="30228"/>
          </a:xfrm>
          <a:custGeom>
            <a:avLst/>
            <a:gdLst/>
            <a:ahLst/>
            <a:cxnLst/>
            <a:rect l="l" t="t" r="r" b="b"/>
            <a:pathLst>
              <a:path w="33399" h="30228">
                <a:moveTo>
                  <a:pt x="16985" y="5448"/>
                </a:moveTo>
                <a:lnTo>
                  <a:pt x="16357" y="5182"/>
                </a:lnTo>
                <a:lnTo>
                  <a:pt x="16188" y="5125"/>
                </a:lnTo>
                <a:lnTo>
                  <a:pt x="16016" y="5296"/>
                </a:lnTo>
                <a:lnTo>
                  <a:pt x="15503" y="5790"/>
                </a:lnTo>
                <a:lnTo>
                  <a:pt x="15048" y="6112"/>
                </a:lnTo>
                <a:lnTo>
                  <a:pt x="9689" y="3132"/>
                </a:lnTo>
                <a:lnTo>
                  <a:pt x="5814" y="1632"/>
                </a:lnTo>
                <a:lnTo>
                  <a:pt x="4559" y="1195"/>
                </a:lnTo>
                <a:lnTo>
                  <a:pt x="5528" y="930"/>
                </a:lnTo>
                <a:lnTo>
                  <a:pt x="8094" y="607"/>
                </a:lnTo>
                <a:lnTo>
                  <a:pt x="11684" y="550"/>
                </a:lnTo>
                <a:lnTo>
                  <a:pt x="11000" y="436"/>
                </a:lnTo>
                <a:lnTo>
                  <a:pt x="10657" y="379"/>
                </a:lnTo>
                <a:lnTo>
                  <a:pt x="7125" y="550"/>
                </a:lnTo>
                <a:lnTo>
                  <a:pt x="4789" y="987"/>
                </a:lnTo>
                <a:lnTo>
                  <a:pt x="4275" y="1082"/>
                </a:lnTo>
                <a:lnTo>
                  <a:pt x="4617" y="987"/>
                </a:lnTo>
                <a:lnTo>
                  <a:pt x="6213" y="607"/>
                </a:lnTo>
                <a:lnTo>
                  <a:pt x="8663" y="227"/>
                </a:lnTo>
                <a:lnTo>
                  <a:pt x="8037" y="170"/>
                </a:lnTo>
                <a:lnTo>
                  <a:pt x="6611" y="436"/>
                </a:lnTo>
                <a:lnTo>
                  <a:pt x="5528" y="702"/>
                </a:lnTo>
                <a:lnTo>
                  <a:pt x="4845" y="873"/>
                </a:lnTo>
                <a:lnTo>
                  <a:pt x="5415" y="702"/>
                </a:lnTo>
                <a:lnTo>
                  <a:pt x="6269" y="436"/>
                </a:lnTo>
                <a:lnTo>
                  <a:pt x="7352" y="113"/>
                </a:lnTo>
                <a:lnTo>
                  <a:pt x="6897" y="56"/>
                </a:lnTo>
                <a:lnTo>
                  <a:pt x="5929" y="379"/>
                </a:lnTo>
                <a:lnTo>
                  <a:pt x="5187" y="645"/>
                </a:lnTo>
                <a:lnTo>
                  <a:pt x="4730" y="816"/>
                </a:lnTo>
                <a:lnTo>
                  <a:pt x="5073" y="645"/>
                </a:lnTo>
                <a:lnTo>
                  <a:pt x="5643" y="379"/>
                </a:lnTo>
                <a:lnTo>
                  <a:pt x="6327" y="56"/>
                </a:lnTo>
                <a:lnTo>
                  <a:pt x="5985" y="56"/>
                </a:lnTo>
                <a:lnTo>
                  <a:pt x="5300" y="436"/>
                </a:lnTo>
                <a:lnTo>
                  <a:pt x="4730" y="702"/>
                </a:lnTo>
                <a:lnTo>
                  <a:pt x="5415" y="56"/>
                </a:lnTo>
                <a:lnTo>
                  <a:pt x="5187" y="0"/>
                </a:lnTo>
                <a:lnTo>
                  <a:pt x="4730" y="493"/>
                </a:lnTo>
                <a:lnTo>
                  <a:pt x="4275" y="987"/>
                </a:lnTo>
                <a:lnTo>
                  <a:pt x="4559" y="493"/>
                </a:lnTo>
                <a:lnTo>
                  <a:pt x="4845" y="0"/>
                </a:lnTo>
                <a:lnTo>
                  <a:pt x="4674" y="0"/>
                </a:lnTo>
                <a:lnTo>
                  <a:pt x="4503" y="379"/>
                </a:lnTo>
                <a:lnTo>
                  <a:pt x="4275" y="816"/>
                </a:lnTo>
                <a:lnTo>
                  <a:pt x="4388" y="379"/>
                </a:lnTo>
                <a:lnTo>
                  <a:pt x="4503" y="0"/>
                </a:lnTo>
                <a:lnTo>
                  <a:pt x="4275" y="0"/>
                </a:lnTo>
                <a:lnTo>
                  <a:pt x="4219" y="436"/>
                </a:lnTo>
                <a:lnTo>
                  <a:pt x="4160" y="930"/>
                </a:lnTo>
                <a:lnTo>
                  <a:pt x="4160" y="436"/>
                </a:lnTo>
                <a:lnTo>
                  <a:pt x="4104" y="0"/>
                </a:lnTo>
                <a:lnTo>
                  <a:pt x="3933" y="0"/>
                </a:lnTo>
                <a:lnTo>
                  <a:pt x="3989" y="379"/>
                </a:lnTo>
                <a:lnTo>
                  <a:pt x="4104" y="816"/>
                </a:lnTo>
                <a:lnTo>
                  <a:pt x="3933" y="379"/>
                </a:lnTo>
                <a:lnTo>
                  <a:pt x="3762" y="0"/>
                </a:lnTo>
                <a:lnTo>
                  <a:pt x="3534" y="0"/>
                </a:lnTo>
                <a:lnTo>
                  <a:pt x="3818" y="493"/>
                </a:lnTo>
                <a:lnTo>
                  <a:pt x="4104" y="987"/>
                </a:lnTo>
                <a:lnTo>
                  <a:pt x="3933" y="816"/>
                </a:lnTo>
                <a:lnTo>
                  <a:pt x="3649" y="436"/>
                </a:lnTo>
                <a:lnTo>
                  <a:pt x="3192" y="56"/>
                </a:lnTo>
                <a:lnTo>
                  <a:pt x="3649" y="645"/>
                </a:lnTo>
                <a:lnTo>
                  <a:pt x="3135" y="379"/>
                </a:lnTo>
                <a:lnTo>
                  <a:pt x="2565" y="56"/>
                </a:lnTo>
                <a:lnTo>
                  <a:pt x="2279" y="56"/>
                </a:lnTo>
                <a:lnTo>
                  <a:pt x="2908" y="379"/>
                </a:lnTo>
                <a:lnTo>
                  <a:pt x="3363" y="645"/>
                </a:lnTo>
                <a:lnTo>
                  <a:pt x="3705" y="816"/>
                </a:lnTo>
                <a:lnTo>
                  <a:pt x="3248" y="645"/>
                </a:lnTo>
                <a:lnTo>
                  <a:pt x="2565" y="379"/>
                </a:lnTo>
                <a:lnTo>
                  <a:pt x="1709" y="113"/>
                </a:lnTo>
                <a:lnTo>
                  <a:pt x="1254" y="113"/>
                </a:lnTo>
                <a:lnTo>
                  <a:pt x="2509" y="493"/>
                </a:lnTo>
                <a:lnTo>
                  <a:pt x="3419" y="816"/>
                </a:lnTo>
                <a:lnTo>
                  <a:pt x="3876" y="987"/>
                </a:lnTo>
                <a:lnTo>
                  <a:pt x="3306" y="816"/>
                </a:lnTo>
                <a:lnTo>
                  <a:pt x="2167" y="493"/>
                </a:lnTo>
                <a:lnTo>
                  <a:pt x="569" y="170"/>
                </a:lnTo>
                <a:lnTo>
                  <a:pt x="0" y="227"/>
                </a:lnTo>
                <a:lnTo>
                  <a:pt x="2279" y="607"/>
                </a:lnTo>
                <a:lnTo>
                  <a:pt x="3762" y="987"/>
                </a:lnTo>
                <a:lnTo>
                  <a:pt x="4104" y="1082"/>
                </a:lnTo>
                <a:lnTo>
                  <a:pt x="3989" y="1309"/>
                </a:lnTo>
                <a:lnTo>
                  <a:pt x="3306" y="1955"/>
                </a:lnTo>
                <a:lnTo>
                  <a:pt x="1311" y="4745"/>
                </a:lnTo>
                <a:lnTo>
                  <a:pt x="3192" y="2373"/>
                </a:lnTo>
                <a:lnTo>
                  <a:pt x="3876" y="1461"/>
                </a:lnTo>
                <a:lnTo>
                  <a:pt x="4104" y="1252"/>
                </a:lnTo>
                <a:lnTo>
                  <a:pt x="3933" y="1841"/>
                </a:lnTo>
                <a:lnTo>
                  <a:pt x="3419" y="4594"/>
                </a:lnTo>
                <a:lnTo>
                  <a:pt x="3192" y="8960"/>
                </a:lnTo>
                <a:lnTo>
                  <a:pt x="3762" y="4746"/>
                </a:lnTo>
                <a:lnTo>
                  <a:pt x="4104" y="2050"/>
                </a:lnTo>
                <a:lnTo>
                  <a:pt x="4160" y="1309"/>
                </a:lnTo>
                <a:lnTo>
                  <a:pt x="4219" y="2107"/>
                </a:lnTo>
                <a:lnTo>
                  <a:pt x="4503" y="4802"/>
                </a:lnTo>
                <a:lnTo>
                  <a:pt x="4388" y="1955"/>
                </a:lnTo>
                <a:lnTo>
                  <a:pt x="4219" y="1252"/>
                </a:lnTo>
                <a:lnTo>
                  <a:pt x="4503" y="1955"/>
                </a:lnTo>
                <a:lnTo>
                  <a:pt x="5643" y="4594"/>
                </a:lnTo>
                <a:lnTo>
                  <a:pt x="7125" y="8808"/>
                </a:lnTo>
                <a:lnTo>
                  <a:pt x="6498" y="8865"/>
                </a:lnTo>
                <a:lnTo>
                  <a:pt x="5929" y="8903"/>
                </a:lnTo>
                <a:lnTo>
                  <a:pt x="5300" y="8960"/>
                </a:lnTo>
                <a:lnTo>
                  <a:pt x="5985" y="9226"/>
                </a:lnTo>
                <a:lnTo>
                  <a:pt x="6611" y="9188"/>
                </a:lnTo>
                <a:lnTo>
                  <a:pt x="7181" y="9074"/>
                </a:lnTo>
                <a:lnTo>
                  <a:pt x="7524" y="8751"/>
                </a:lnTo>
                <a:lnTo>
                  <a:pt x="6041" y="4859"/>
                </a:lnTo>
                <a:lnTo>
                  <a:pt x="4901" y="2335"/>
                </a:lnTo>
                <a:lnTo>
                  <a:pt x="4388" y="1404"/>
                </a:lnTo>
                <a:lnTo>
                  <a:pt x="5016" y="2278"/>
                </a:lnTo>
                <a:lnTo>
                  <a:pt x="6839" y="4708"/>
                </a:lnTo>
                <a:lnTo>
                  <a:pt x="9177" y="8485"/>
                </a:lnTo>
                <a:lnTo>
                  <a:pt x="9576" y="8371"/>
                </a:lnTo>
                <a:lnTo>
                  <a:pt x="7010" y="4537"/>
                </a:lnTo>
                <a:lnTo>
                  <a:pt x="5073" y="2050"/>
                </a:lnTo>
                <a:lnTo>
                  <a:pt x="4446" y="1309"/>
                </a:lnTo>
                <a:lnTo>
                  <a:pt x="5187" y="2012"/>
                </a:lnTo>
                <a:lnTo>
                  <a:pt x="4559" y="1309"/>
                </a:lnTo>
                <a:lnTo>
                  <a:pt x="5586" y="1955"/>
                </a:lnTo>
                <a:lnTo>
                  <a:pt x="4617" y="1309"/>
                </a:lnTo>
                <a:lnTo>
                  <a:pt x="5929" y="1841"/>
                </a:lnTo>
                <a:lnTo>
                  <a:pt x="9632" y="3360"/>
                </a:lnTo>
                <a:lnTo>
                  <a:pt x="14705" y="6378"/>
                </a:lnTo>
                <a:lnTo>
                  <a:pt x="13908" y="6853"/>
                </a:lnTo>
                <a:lnTo>
                  <a:pt x="13451" y="7081"/>
                </a:lnTo>
                <a:lnTo>
                  <a:pt x="13108" y="7232"/>
                </a:lnTo>
                <a:lnTo>
                  <a:pt x="12653" y="7460"/>
                </a:lnTo>
                <a:lnTo>
                  <a:pt x="12140" y="7612"/>
                </a:lnTo>
                <a:lnTo>
                  <a:pt x="11628" y="7840"/>
                </a:lnTo>
                <a:lnTo>
                  <a:pt x="11457" y="8163"/>
                </a:lnTo>
                <a:lnTo>
                  <a:pt x="12597" y="9397"/>
                </a:lnTo>
                <a:lnTo>
                  <a:pt x="13793" y="10744"/>
                </a:lnTo>
                <a:lnTo>
                  <a:pt x="15104" y="12301"/>
                </a:lnTo>
                <a:lnTo>
                  <a:pt x="15503" y="12852"/>
                </a:lnTo>
                <a:lnTo>
                  <a:pt x="15730" y="13117"/>
                </a:lnTo>
                <a:lnTo>
                  <a:pt x="14818" y="13383"/>
                </a:lnTo>
                <a:lnTo>
                  <a:pt x="13849" y="13668"/>
                </a:lnTo>
                <a:lnTo>
                  <a:pt x="13052" y="14200"/>
                </a:lnTo>
                <a:lnTo>
                  <a:pt x="14077" y="13991"/>
                </a:lnTo>
                <a:lnTo>
                  <a:pt x="15048" y="13706"/>
                </a:lnTo>
                <a:lnTo>
                  <a:pt x="15958" y="13383"/>
                </a:lnTo>
                <a:lnTo>
                  <a:pt x="17611" y="15490"/>
                </a:lnTo>
                <a:lnTo>
                  <a:pt x="19321" y="17807"/>
                </a:lnTo>
                <a:lnTo>
                  <a:pt x="21031" y="20407"/>
                </a:lnTo>
                <a:lnTo>
                  <a:pt x="19720" y="20882"/>
                </a:lnTo>
                <a:lnTo>
                  <a:pt x="18353" y="21262"/>
                </a:lnTo>
                <a:lnTo>
                  <a:pt x="16927" y="21592"/>
                </a:lnTo>
                <a:lnTo>
                  <a:pt x="16357" y="21700"/>
                </a:lnTo>
                <a:lnTo>
                  <a:pt x="14933" y="22025"/>
                </a:lnTo>
                <a:lnTo>
                  <a:pt x="13451" y="22294"/>
                </a:lnTo>
                <a:lnTo>
                  <a:pt x="11968" y="22511"/>
                </a:lnTo>
                <a:lnTo>
                  <a:pt x="11457" y="22995"/>
                </a:lnTo>
                <a:lnTo>
                  <a:pt x="12198" y="25639"/>
                </a:lnTo>
                <a:lnTo>
                  <a:pt x="12083" y="22942"/>
                </a:lnTo>
                <a:lnTo>
                  <a:pt x="13622" y="22725"/>
                </a:lnTo>
                <a:lnTo>
                  <a:pt x="15104" y="22456"/>
                </a:lnTo>
                <a:lnTo>
                  <a:pt x="16586" y="22133"/>
                </a:lnTo>
                <a:lnTo>
                  <a:pt x="17726" y="24614"/>
                </a:lnTo>
                <a:lnTo>
                  <a:pt x="18922" y="27314"/>
                </a:lnTo>
                <a:lnTo>
                  <a:pt x="20006" y="30228"/>
                </a:lnTo>
                <a:lnTo>
                  <a:pt x="20576" y="30065"/>
                </a:lnTo>
                <a:lnTo>
                  <a:pt x="19492" y="27206"/>
                </a:lnTo>
                <a:lnTo>
                  <a:pt x="18296" y="24506"/>
                </a:lnTo>
                <a:lnTo>
                  <a:pt x="17098" y="22025"/>
                </a:lnTo>
                <a:lnTo>
                  <a:pt x="18524" y="21647"/>
                </a:lnTo>
                <a:lnTo>
                  <a:pt x="19948" y="21262"/>
                </a:lnTo>
                <a:lnTo>
                  <a:pt x="21317" y="20787"/>
                </a:lnTo>
                <a:lnTo>
                  <a:pt x="22856" y="23158"/>
                </a:lnTo>
                <a:lnTo>
                  <a:pt x="24394" y="25748"/>
                </a:lnTo>
                <a:lnTo>
                  <a:pt x="23367" y="22995"/>
                </a:lnTo>
                <a:lnTo>
                  <a:pt x="21829" y="20559"/>
                </a:lnTo>
                <a:lnTo>
                  <a:pt x="22399" y="20350"/>
                </a:lnTo>
                <a:lnTo>
                  <a:pt x="22969" y="20142"/>
                </a:lnTo>
                <a:lnTo>
                  <a:pt x="23538" y="19914"/>
                </a:lnTo>
                <a:lnTo>
                  <a:pt x="24223" y="19648"/>
                </a:lnTo>
                <a:lnTo>
                  <a:pt x="24850" y="19325"/>
                </a:lnTo>
                <a:lnTo>
                  <a:pt x="25476" y="19003"/>
                </a:lnTo>
                <a:lnTo>
                  <a:pt x="27415" y="21224"/>
                </a:lnTo>
                <a:lnTo>
                  <a:pt x="29296" y="23697"/>
                </a:lnTo>
                <a:lnTo>
                  <a:pt x="31119" y="26287"/>
                </a:lnTo>
                <a:lnTo>
                  <a:pt x="31576" y="26072"/>
                </a:lnTo>
                <a:lnTo>
                  <a:pt x="29751" y="23428"/>
                </a:lnTo>
                <a:lnTo>
                  <a:pt x="27870" y="20996"/>
                </a:lnTo>
                <a:lnTo>
                  <a:pt x="25933" y="18794"/>
                </a:lnTo>
                <a:lnTo>
                  <a:pt x="27017" y="18186"/>
                </a:lnTo>
                <a:lnTo>
                  <a:pt x="28042" y="17598"/>
                </a:lnTo>
                <a:lnTo>
                  <a:pt x="29010" y="16895"/>
                </a:lnTo>
                <a:lnTo>
                  <a:pt x="31175" y="18889"/>
                </a:lnTo>
                <a:lnTo>
                  <a:pt x="33399" y="21167"/>
                </a:lnTo>
                <a:lnTo>
                  <a:pt x="31518" y="18623"/>
                </a:lnTo>
                <a:lnTo>
                  <a:pt x="29296" y="16630"/>
                </a:lnTo>
                <a:lnTo>
                  <a:pt x="30035" y="16041"/>
                </a:lnTo>
                <a:lnTo>
                  <a:pt x="30720" y="14902"/>
                </a:lnTo>
                <a:lnTo>
                  <a:pt x="29923" y="15661"/>
                </a:lnTo>
                <a:lnTo>
                  <a:pt x="29010" y="16364"/>
                </a:lnTo>
                <a:lnTo>
                  <a:pt x="26559" y="14143"/>
                </a:lnTo>
                <a:lnTo>
                  <a:pt x="24052" y="12206"/>
                </a:lnTo>
                <a:lnTo>
                  <a:pt x="21716" y="10536"/>
                </a:lnTo>
                <a:lnTo>
                  <a:pt x="23766" y="12415"/>
                </a:lnTo>
                <a:lnTo>
                  <a:pt x="26217" y="14370"/>
                </a:lnTo>
                <a:lnTo>
                  <a:pt x="28668" y="16630"/>
                </a:lnTo>
                <a:lnTo>
                  <a:pt x="27756" y="17332"/>
                </a:lnTo>
                <a:lnTo>
                  <a:pt x="26731" y="17920"/>
                </a:lnTo>
                <a:lnTo>
                  <a:pt x="25647" y="18509"/>
                </a:lnTo>
                <a:lnTo>
                  <a:pt x="25248" y="18737"/>
                </a:lnTo>
                <a:lnTo>
                  <a:pt x="24622" y="19003"/>
                </a:lnTo>
                <a:lnTo>
                  <a:pt x="23996" y="19268"/>
                </a:lnTo>
                <a:lnTo>
                  <a:pt x="23367" y="19534"/>
                </a:lnTo>
                <a:lnTo>
                  <a:pt x="22797" y="19762"/>
                </a:lnTo>
                <a:lnTo>
                  <a:pt x="22171" y="20028"/>
                </a:lnTo>
                <a:lnTo>
                  <a:pt x="21545" y="20236"/>
                </a:lnTo>
                <a:lnTo>
                  <a:pt x="19835" y="17655"/>
                </a:lnTo>
                <a:lnTo>
                  <a:pt x="18067" y="15282"/>
                </a:lnTo>
                <a:lnTo>
                  <a:pt x="16415" y="13231"/>
                </a:lnTo>
                <a:lnTo>
                  <a:pt x="17041" y="12643"/>
                </a:lnTo>
                <a:lnTo>
                  <a:pt x="16188" y="12966"/>
                </a:lnTo>
                <a:lnTo>
                  <a:pt x="15674" y="12358"/>
                </a:lnTo>
                <a:lnTo>
                  <a:pt x="15446" y="12035"/>
                </a:lnTo>
                <a:lnTo>
                  <a:pt x="14192" y="10536"/>
                </a:lnTo>
                <a:lnTo>
                  <a:pt x="12995" y="9226"/>
                </a:lnTo>
                <a:lnTo>
                  <a:pt x="11856" y="8049"/>
                </a:lnTo>
                <a:lnTo>
                  <a:pt x="12367" y="7840"/>
                </a:lnTo>
                <a:lnTo>
                  <a:pt x="12881" y="7612"/>
                </a:lnTo>
                <a:lnTo>
                  <a:pt x="13338" y="7403"/>
                </a:lnTo>
                <a:lnTo>
                  <a:pt x="14478" y="8315"/>
                </a:lnTo>
                <a:lnTo>
                  <a:pt x="15730" y="9340"/>
                </a:lnTo>
                <a:lnTo>
                  <a:pt x="16985" y="10479"/>
                </a:lnTo>
                <a:lnTo>
                  <a:pt x="17555" y="10915"/>
                </a:lnTo>
                <a:lnTo>
                  <a:pt x="18125" y="11447"/>
                </a:lnTo>
                <a:lnTo>
                  <a:pt x="18695" y="11978"/>
                </a:lnTo>
                <a:lnTo>
                  <a:pt x="18922" y="12206"/>
                </a:lnTo>
                <a:lnTo>
                  <a:pt x="19094" y="11770"/>
                </a:lnTo>
                <a:lnTo>
                  <a:pt x="18467" y="11238"/>
                </a:lnTo>
                <a:lnTo>
                  <a:pt x="17839" y="10688"/>
                </a:lnTo>
                <a:lnTo>
                  <a:pt x="17269" y="10156"/>
                </a:lnTo>
                <a:lnTo>
                  <a:pt x="16016" y="9074"/>
                </a:lnTo>
                <a:lnTo>
                  <a:pt x="14818" y="8106"/>
                </a:lnTo>
                <a:lnTo>
                  <a:pt x="13678" y="7232"/>
                </a:lnTo>
                <a:lnTo>
                  <a:pt x="14135" y="7024"/>
                </a:lnTo>
                <a:lnTo>
                  <a:pt x="14933" y="6473"/>
                </a:lnTo>
                <a:lnTo>
                  <a:pt x="15902" y="7081"/>
                </a:lnTo>
                <a:lnTo>
                  <a:pt x="16870" y="7669"/>
                </a:lnTo>
                <a:lnTo>
                  <a:pt x="16129" y="6853"/>
                </a:lnTo>
                <a:lnTo>
                  <a:pt x="15160" y="6321"/>
                </a:lnTo>
                <a:lnTo>
                  <a:pt x="15674" y="5942"/>
                </a:lnTo>
                <a:lnTo>
                  <a:pt x="16188" y="5410"/>
                </a:lnTo>
                <a:lnTo>
                  <a:pt x="16814" y="5676"/>
                </a:lnTo>
                <a:lnTo>
                  <a:pt x="17440" y="5942"/>
                </a:lnTo>
                <a:lnTo>
                  <a:pt x="16985" y="5448"/>
                </a:lnTo>
                <a:close/>
              </a:path>
            </a:pathLst>
          </a:custGeom>
          <a:solidFill>
            <a:srgbClr val="74A4D1"/>
          </a:solidFill>
        </p:spPr>
        <p:txBody>
          <a:bodyPr wrap="square" lIns="0" tIns="0" rIns="0" bIns="0" rtlCol="0">
            <a:noAutofit/>
          </a:bodyPr>
          <a:lstStyle/>
          <a:p>
            <a:endParaRPr/>
          </a:p>
        </p:txBody>
      </p:sp>
      <p:sp>
        <p:nvSpPr>
          <p:cNvPr id="1022" name="object 1022"/>
          <p:cNvSpPr/>
          <p:nvPr/>
        </p:nvSpPr>
        <p:spPr>
          <a:xfrm>
            <a:off x="413674" y="691314"/>
            <a:ext cx="36190" cy="23048"/>
          </a:xfrm>
          <a:custGeom>
            <a:avLst/>
            <a:gdLst/>
            <a:ahLst/>
            <a:cxnLst/>
            <a:rect l="l" t="t" r="r" b="b"/>
            <a:pathLst>
              <a:path w="36190" h="23048">
                <a:moveTo>
                  <a:pt x="23937" y="227"/>
                </a:moveTo>
                <a:lnTo>
                  <a:pt x="26388" y="607"/>
                </a:lnTo>
                <a:lnTo>
                  <a:pt x="27186" y="702"/>
                </a:lnTo>
                <a:lnTo>
                  <a:pt x="25987" y="607"/>
                </a:lnTo>
                <a:lnTo>
                  <a:pt x="21315" y="379"/>
                </a:lnTo>
                <a:lnTo>
                  <a:pt x="14989" y="1195"/>
                </a:lnTo>
                <a:lnTo>
                  <a:pt x="14476" y="1290"/>
                </a:lnTo>
                <a:lnTo>
                  <a:pt x="13962" y="1461"/>
                </a:lnTo>
                <a:lnTo>
                  <a:pt x="13449" y="1575"/>
                </a:lnTo>
                <a:lnTo>
                  <a:pt x="14133" y="1518"/>
                </a:lnTo>
                <a:lnTo>
                  <a:pt x="14419" y="1461"/>
                </a:lnTo>
                <a:lnTo>
                  <a:pt x="14305" y="1993"/>
                </a:lnTo>
                <a:lnTo>
                  <a:pt x="14532" y="1404"/>
                </a:lnTo>
                <a:lnTo>
                  <a:pt x="20175" y="645"/>
                </a:lnTo>
                <a:lnTo>
                  <a:pt x="24507" y="645"/>
                </a:lnTo>
                <a:lnTo>
                  <a:pt x="26445" y="702"/>
                </a:lnTo>
                <a:lnTo>
                  <a:pt x="24735" y="759"/>
                </a:lnTo>
                <a:lnTo>
                  <a:pt x="21200" y="1025"/>
                </a:lnTo>
                <a:lnTo>
                  <a:pt x="16413" y="1955"/>
                </a:lnTo>
                <a:lnTo>
                  <a:pt x="15728" y="2050"/>
                </a:lnTo>
                <a:lnTo>
                  <a:pt x="15046" y="2164"/>
                </a:lnTo>
                <a:lnTo>
                  <a:pt x="14361" y="2316"/>
                </a:lnTo>
                <a:lnTo>
                  <a:pt x="14419" y="2600"/>
                </a:lnTo>
                <a:lnTo>
                  <a:pt x="15102" y="2429"/>
                </a:lnTo>
                <a:lnTo>
                  <a:pt x="15787" y="2278"/>
                </a:lnTo>
                <a:lnTo>
                  <a:pt x="16470" y="2107"/>
                </a:lnTo>
                <a:lnTo>
                  <a:pt x="21998" y="1025"/>
                </a:lnTo>
                <a:lnTo>
                  <a:pt x="25875" y="816"/>
                </a:lnTo>
                <a:lnTo>
                  <a:pt x="27071" y="759"/>
                </a:lnTo>
                <a:lnTo>
                  <a:pt x="25647" y="1082"/>
                </a:lnTo>
                <a:lnTo>
                  <a:pt x="21371" y="2316"/>
                </a:lnTo>
                <a:lnTo>
                  <a:pt x="25647" y="1196"/>
                </a:lnTo>
                <a:lnTo>
                  <a:pt x="27015" y="873"/>
                </a:lnTo>
                <a:lnTo>
                  <a:pt x="25703" y="1290"/>
                </a:lnTo>
                <a:lnTo>
                  <a:pt x="21770" y="2695"/>
                </a:lnTo>
                <a:lnTo>
                  <a:pt x="16470" y="5676"/>
                </a:lnTo>
                <a:lnTo>
                  <a:pt x="15787" y="5068"/>
                </a:lnTo>
                <a:lnTo>
                  <a:pt x="15559" y="4802"/>
                </a:lnTo>
                <a:lnTo>
                  <a:pt x="15330" y="4651"/>
                </a:lnTo>
                <a:lnTo>
                  <a:pt x="14931" y="4005"/>
                </a:lnTo>
                <a:lnTo>
                  <a:pt x="14760" y="3720"/>
                </a:lnTo>
                <a:lnTo>
                  <a:pt x="21144" y="1518"/>
                </a:lnTo>
                <a:lnTo>
                  <a:pt x="14703" y="3512"/>
                </a:lnTo>
                <a:lnTo>
                  <a:pt x="14931" y="4366"/>
                </a:lnTo>
                <a:lnTo>
                  <a:pt x="15217" y="4708"/>
                </a:lnTo>
                <a:lnTo>
                  <a:pt x="14647" y="4916"/>
                </a:lnTo>
                <a:lnTo>
                  <a:pt x="14133" y="5125"/>
                </a:lnTo>
                <a:lnTo>
                  <a:pt x="13563" y="5410"/>
                </a:lnTo>
                <a:lnTo>
                  <a:pt x="11854" y="6150"/>
                </a:lnTo>
                <a:lnTo>
                  <a:pt x="9973" y="7024"/>
                </a:lnTo>
                <a:lnTo>
                  <a:pt x="8035" y="8106"/>
                </a:lnTo>
                <a:lnTo>
                  <a:pt x="7636" y="7555"/>
                </a:lnTo>
                <a:lnTo>
                  <a:pt x="7294" y="7024"/>
                </a:lnTo>
                <a:lnTo>
                  <a:pt x="7066" y="6530"/>
                </a:lnTo>
                <a:lnTo>
                  <a:pt x="7123" y="7081"/>
                </a:lnTo>
                <a:lnTo>
                  <a:pt x="7465" y="7612"/>
                </a:lnTo>
                <a:lnTo>
                  <a:pt x="7864" y="8144"/>
                </a:lnTo>
                <a:lnTo>
                  <a:pt x="5242" y="9548"/>
                </a:lnTo>
                <a:lnTo>
                  <a:pt x="2563" y="11238"/>
                </a:lnTo>
                <a:lnTo>
                  <a:pt x="0" y="13440"/>
                </a:lnTo>
                <a:lnTo>
                  <a:pt x="2734" y="11504"/>
                </a:lnTo>
                <a:lnTo>
                  <a:pt x="5469" y="9833"/>
                </a:lnTo>
                <a:lnTo>
                  <a:pt x="8035" y="8428"/>
                </a:lnTo>
                <a:lnTo>
                  <a:pt x="8434" y="8903"/>
                </a:lnTo>
                <a:lnTo>
                  <a:pt x="8947" y="9397"/>
                </a:lnTo>
                <a:lnTo>
                  <a:pt x="9574" y="9871"/>
                </a:lnTo>
                <a:lnTo>
                  <a:pt x="9860" y="10099"/>
                </a:lnTo>
                <a:lnTo>
                  <a:pt x="9801" y="9719"/>
                </a:lnTo>
                <a:lnTo>
                  <a:pt x="9175" y="9226"/>
                </a:lnTo>
                <a:lnTo>
                  <a:pt x="8661" y="8808"/>
                </a:lnTo>
                <a:lnTo>
                  <a:pt x="8263" y="8314"/>
                </a:lnTo>
                <a:lnTo>
                  <a:pt x="10144" y="7289"/>
                </a:lnTo>
                <a:lnTo>
                  <a:pt x="11968" y="6378"/>
                </a:lnTo>
                <a:lnTo>
                  <a:pt x="13678" y="5619"/>
                </a:lnTo>
                <a:lnTo>
                  <a:pt x="14248" y="5353"/>
                </a:lnTo>
                <a:lnTo>
                  <a:pt x="14818" y="5125"/>
                </a:lnTo>
                <a:lnTo>
                  <a:pt x="15330" y="4916"/>
                </a:lnTo>
                <a:lnTo>
                  <a:pt x="15900" y="5448"/>
                </a:lnTo>
                <a:lnTo>
                  <a:pt x="16242" y="5771"/>
                </a:lnTo>
                <a:lnTo>
                  <a:pt x="15330" y="6321"/>
                </a:lnTo>
                <a:lnTo>
                  <a:pt x="14305" y="6853"/>
                </a:lnTo>
                <a:lnTo>
                  <a:pt x="13279" y="7498"/>
                </a:lnTo>
                <a:lnTo>
                  <a:pt x="12140" y="8144"/>
                </a:lnTo>
                <a:lnTo>
                  <a:pt x="11000" y="8903"/>
                </a:lnTo>
                <a:lnTo>
                  <a:pt x="10087" y="9928"/>
                </a:lnTo>
                <a:lnTo>
                  <a:pt x="11284" y="9131"/>
                </a:lnTo>
                <a:lnTo>
                  <a:pt x="12367" y="8428"/>
                </a:lnTo>
                <a:lnTo>
                  <a:pt x="13449" y="7783"/>
                </a:lnTo>
                <a:lnTo>
                  <a:pt x="14532" y="7118"/>
                </a:lnTo>
                <a:lnTo>
                  <a:pt x="15559" y="6530"/>
                </a:lnTo>
                <a:lnTo>
                  <a:pt x="16528" y="5941"/>
                </a:lnTo>
                <a:lnTo>
                  <a:pt x="17039" y="6321"/>
                </a:lnTo>
                <a:lnTo>
                  <a:pt x="17781" y="6758"/>
                </a:lnTo>
                <a:lnTo>
                  <a:pt x="16641" y="7612"/>
                </a:lnTo>
                <a:lnTo>
                  <a:pt x="15388" y="8580"/>
                </a:lnTo>
                <a:lnTo>
                  <a:pt x="14133" y="9605"/>
                </a:lnTo>
                <a:lnTo>
                  <a:pt x="13507" y="10156"/>
                </a:lnTo>
                <a:lnTo>
                  <a:pt x="12879" y="10687"/>
                </a:lnTo>
                <a:lnTo>
                  <a:pt x="12651" y="11447"/>
                </a:lnTo>
                <a:lnTo>
                  <a:pt x="13221" y="10896"/>
                </a:lnTo>
                <a:lnTo>
                  <a:pt x="13791" y="10365"/>
                </a:lnTo>
                <a:lnTo>
                  <a:pt x="14361" y="9928"/>
                </a:lnTo>
                <a:lnTo>
                  <a:pt x="15672" y="8808"/>
                </a:lnTo>
                <a:lnTo>
                  <a:pt x="16927" y="7821"/>
                </a:lnTo>
                <a:lnTo>
                  <a:pt x="18123" y="6910"/>
                </a:lnTo>
                <a:lnTo>
                  <a:pt x="18522" y="7118"/>
                </a:lnTo>
                <a:lnTo>
                  <a:pt x="18979" y="7346"/>
                </a:lnTo>
                <a:lnTo>
                  <a:pt x="19490" y="7555"/>
                </a:lnTo>
                <a:lnTo>
                  <a:pt x="18294" y="8694"/>
                </a:lnTo>
                <a:lnTo>
                  <a:pt x="17039" y="10042"/>
                </a:lnTo>
                <a:lnTo>
                  <a:pt x="15843" y="12035"/>
                </a:lnTo>
                <a:lnTo>
                  <a:pt x="16071" y="11770"/>
                </a:lnTo>
                <a:lnTo>
                  <a:pt x="17438" y="10251"/>
                </a:lnTo>
                <a:lnTo>
                  <a:pt x="18693" y="8903"/>
                </a:lnTo>
                <a:lnTo>
                  <a:pt x="19889" y="7669"/>
                </a:lnTo>
                <a:lnTo>
                  <a:pt x="20403" y="7878"/>
                </a:lnTo>
                <a:lnTo>
                  <a:pt x="20973" y="8049"/>
                </a:lnTo>
                <a:lnTo>
                  <a:pt x="21599" y="8201"/>
                </a:lnTo>
                <a:lnTo>
                  <a:pt x="20574" y="9662"/>
                </a:lnTo>
                <a:lnTo>
                  <a:pt x="19434" y="11333"/>
                </a:lnTo>
                <a:lnTo>
                  <a:pt x="18693" y="13497"/>
                </a:lnTo>
                <a:lnTo>
                  <a:pt x="19833" y="11561"/>
                </a:lnTo>
                <a:lnTo>
                  <a:pt x="20973" y="9833"/>
                </a:lnTo>
                <a:lnTo>
                  <a:pt x="21941" y="8258"/>
                </a:lnTo>
                <a:lnTo>
                  <a:pt x="22511" y="8428"/>
                </a:lnTo>
                <a:lnTo>
                  <a:pt x="23081" y="8523"/>
                </a:lnTo>
                <a:lnTo>
                  <a:pt x="23651" y="8580"/>
                </a:lnTo>
                <a:lnTo>
                  <a:pt x="22969" y="10213"/>
                </a:lnTo>
                <a:lnTo>
                  <a:pt x="22284" y="11978"/>
                </a:lnTo>
                <a:lnTo>
                  <a:pt x="22739" y="12092"/>
                </a:lnTo>
                <a:lnTo>
                  <a:pt x="23424" y="10251"/>
                </a:lnTo>
                <a:lnTo>
                  <a:pt x="24050" y="8637"/>
                </a:lnTo>
                <a:lnTo>
                  <a:pt x="24678" y="8751"/>
                </a:lnTo>
                <a:lnTo>
                  <a:pt x="25361" y="8808"/>
                </a:lnTo>
                <a:lnTo>
                  <a:pt x="26046" y="8846"/>
                </a:lnTo>
                <a:lnTo>
                  <a:pt x="25760" y="10479"/>
                </a:lnTo>
                <a:lnTo>
                  <a:pt x="25476" y="12301"/>
                </a:lnTo>
                <a:lnTo>
                  <a:pt x="25190" y="14351"/>
                </a:lnTo>
                <a:lnTo>
                  <a:pt x="24108" y="14313"/>
                </a:lnTo>
                <a:lnTo>
                  <a:pt x="23081" y="14200"/>
                </a:lnTo>
                <a:lnTo>
                  <a:pt x="21998" y="14086"/>
                </a:lnTo>
                <a:lnTo>
                  <a:pt x="21885" y="14408"/>
                </a:lnTo>
                <a:lnTo>
                  <a:pt x="22969" y="14579"/>
                </a:lnTo>
                <a:lnTo>
                  <a:pt x="24050" y="14674"/>
                </a:lnTo>
                <a:lnTo>
                  <a:pt x="25190" y="14731"/>
                </a:lnTo>
                <a:lnTo>
                  <a:pt x="24848" y="17104"/>
                </a:lnTo>
                <a:lnTo>
                  <a:pt x="24791" y="22993"/>
                </a:lnTo>
                <a:lnTo>
                  <a:pt x="25417" y="23048"/>
                </a:lnTo>
                <a:lnTo>
                  <a:pt x="25703" y="22615"/>
                </a:lnTo>
                <a:lnTo>
                  <a:pt x="25133" y="22562"/>
                </a:lnTo>
                <a:lnTo>
                  <a:pt x="24848" y="22562"/>
                </a:lnTo>
                <a:lnTo>
                  <a:pt x="25133" y="19762"/>
                </a:lnTo>
                <a:lnTo>
                  <a:pt x="25417" y="17104"/>
                </a:lnTo>
                <a:lnTo>
                  <a:pt x="25703" y="14788"/>
                </a:lnTo>
                <a:lnTo>
                  <a:pt x="26501" y="14788"/>
                </a:lnTo>
                <a:lnTo>
                  <a:pt x="25760" y="14408"/>
                </a:lnTo>
                <a:lnTo>
                  <a:pt x="26046" y="12358"/>
                </a:lnTo>
                <a:lnTo>
                  <a:pt x="26273" y="10536"/>
                </a:lnTo>
                <a:lnTo>
                  <a:pt x="26445" y="8846"/>
                </a:lnTo>
                <a:lnTo>
                  <a:pt x="26900" y="8903"/>
                </a:lnTo>
                <a:lnTo>
                  <a:pt x="27697" y="8903"/>
                </a:lnTo>
                <a:lnTo>
                  <a:pt x="28154" y="8846"/>
                </a:lnTo>
                <a:lnTo>
                  <a:pt x="28326" y="10536"/>
                </a:lnTo>
                <a:lnTo>
                  <a:pt x="28497" y="12358"/>
                </a:lnTo>
                <a:lnTo>
                  <a:pt x="28668" y="14408"/>
                </a:lnTo>
                <a:lnTo>
                  <a:pt x="28896" y="17161"/>
                </a:lnTo>
                <a:lnTo>
                  <a:pt x="29067" y="19762"/>
                </a:lnTo>
                <a:lnTo>
                  <a:pt x="29294" y="22615"/>
                </a:lnTo>
                <a:lnTo>
                  <a:pt x="29465" y="17104"/>
                </a:lnTo>
                <a:lnTo>
                  <a:pt x="29238" y="14788"/>
                </a:lnTo>
                <a:lnTo>
                  <a:pt x="30319" y="14731"/>
                </a:lnTo>
                <a:lnTo>
                  <a:pt x="31403" y="14636"/>
                </a:lnTo>
                <a:lnTo>
                  <a:pt x="32428" y="14522"/>
                </a:lnTo>
                <a:lnTo>
                  <a:pt x="32827" y="14086"/>
                </a:lnTo>
                <a:lnTo>
                  <a:pt x="32144" y="12092"/>
                </a:lnTo>
                <a:lnTo>
                  <a:pt x="31518" y="10251"/>
                </a:lnTo>
                <a:lnTo>
                  <a:pt x="30948" y="8637"/>
                </a:lnTo>
                <a:lnTo>
                  <a:pt x="31518" y="8580"/>
                </a:lnTo>
                <a:lnTo>
                  <a:pt x="32088" y="8485"/>
                </a:lnTo>
                <a:lnTo>
                  <a:pt x="32658" y="8371"/>
                </a:lnTo>
                <a:lnTo>
                  <a:pt x="33626" y="9871"/>
                </a:lnTo>
                <a:lnTo>
                  <a:pt x="34651" y="11656"/>
                </a:lnTo>
                <a:lnTo>
                  <a:pt x="35735" y="13611"/>
                </a:lnTo>
                <a:lnTo>
                  <a:pt x="36190" y="13497"/>
                </a:lnTo>
                <a:lnTo>
                  <a:pt x="35107" y="11561"/>
                </a:lnTo>
                <a:lnTo>
                  <a:pt x="34025" y="9833"/>
                </a:lnTo>
                <a:lnTo>
                  <a:pt x="33056" y="8258"/>
                </a:lnTo>
                <a:lnTo>
                  <a:pt x="33626" y="8144"/>
                </a:lnTo>
                <a:lnTo>
                  <a:pt x="34196" y="7992"/>
                </a:lnTo>
                <a:lnTo>
                  <a:pt x="34766" y="7783"/>
                </a:lnTo>
                <a:lnTo>
                  <a:pt x="34937" y="7460"/>
                </a:lnTo>
                <a:lnTo>
                  <a:pt x="31459" y="3777"/>
                </a:lnTo>
                <a:lnTo>
                  <a:pt x="28781" y="1632"/>
                </a:lnTo>
                <a:lnTo>
                  <a:pt x="27868" y="930"/>
                </a:lnTo>
                <a:lnTo>
                  <a:pt x="28497" y="1632"/>
                </a:lnTo>
                <a:lnTo>
                  <a:pt x="31117" y="3834"/>
                </a:lnTo>
                <a:lnTo>
                  <a:pt x="34595" y="7555"/>
                </a:lnTo>
                <a:lnTo>
                  <a:pt x="34025" y="7726"/>
                </a:lnTo>
                <a:lnTo>
                  <a:pt x="33455" y="7878"/>
                </a:lnTo>
                <a:lnTo>
                  <a:pt x="32885" y="7992"/>
                </a:lnTo>
                <a:lnTo>
                  <a:pt x="32486" y="8106"/>
                </a:lnTo>
                <a:lnTo>
                  <a:pt x="31973" y="8201"/>
                </a:lnTo>
                <a:lnTo>
                  <a:pt x="31403" y="8315"/>
                </a:lnTo>
                <a:lnTo>
                  <a:pt x="30833" y="8371"/>
                </a:lnTo>
                <a:lnTo>
                  <a:pt x="30491" y="8694"/>
                </a:lnTo>
                <a:lnTo>
                  <a:pt x="31061" y="10308"/>
                </a:lnTo>
                <a:lnTo>
                  <a:pt x="31687" y="12149"/>
                </a:lnTo>
                <a:lnTo>
                  <a:pt x="32315" y="14143"/>
                </a:lnTo>
                <a:lnTo>
                  <a:pt x="31288" y="14257"/>
                </a:lnTo>
                <a:lnTo>
                  <a:pt x="30263" y="14351"/>
                </a:lnTo>
                <a:lnTo>
                  <a:pt x="29238" y="14408"/>
                </a:lnTo>
                <a:lnTo>
                  <a:pt x="29008" y="12358"/>
                </a:lnTo>
                <a:lnTo>
                  <a:pt x="28781" y="10479"/>
                </a:lnTo>
                <a:lnTo>
                  <a:pt x="28610" y="8846"/>
                </a:lnTo>
                <a:lnTo>
                  <a:pt x="29294" y="8846"/>
                </a:lnTo>
                <a:lnTo>
                  <a:pt x="28610" y="8580"/>
                </a:lnTo>
                <a:lnTo>
                  <a:pt x="28098" y="4328"/>
                </a:lnTo>
                <a:lnTo>
                  <a:pt x="27697" y="1575"/>
                </a:lnTo>
                <a:lnTo>
                  <a:pt x="27812" y="4423"/>
                </a:lnTo>
                <a:lnTo>
                  <a:pt x="28154" y="8580"/>
                </a:lnTo>
                <a:lnTo>
                  <a:pt x="26501" y="8580"/>
                </a:lnTo>
                <a:lnTo>
                  <a:pt x="26729" y="4214"/>
                </a:lnTo>
                <a:lnTo>
                  <a:pt x="26046" y="8523"/>
                </a:lnTo>
                <a:lnTo>
                  <a:pt x="25417" y="8523"/>
                </a:lnTo>
                <a:lnTo>
                  <a:pt x="24791" y="8485"/>
                </a:lnTo>
                <a:lnTo>
                  <a:pt x="24165" y="8371"/>
                </a:lnTo>
                <a:lnTo>
                  <a:pt x="25875" y="4214"/>
                </a:lnTo>
                <a:lnTo>
                  <a:pt x="27127" y="1575"/>
                </a:lnTo>
                <a:lnTo>
                  <a:pt x="27413" y="873"/>
                </a:lnTo>
                <a:lnTo>
                  <a:pt x="27186" y="1082"/>
                </a:lnTo>
                <a:lnTo>
                  <a:pt x="26672" y="2050"/>
                </a:lnTo>
                <a:lnTo>
                  <a:pt x="25361" y="4537"/>
                </a:lnTo>
                <a:lnTo>
                  <a:pt x="23766" y="8315"/>
                </a:lnTo>
                <a:lnTo>
                  <a:pt x="23196" y="8258"/>
                </a:lnTo>
                <a:lnTo>
                  <a:pt x="22683" y="8144"/>
                </a:lnTo>
                <a:lnTo>
                  <a:pt x="22113" y="8049"/>
                </a:lnTo>
                <a:lnTo>
                  <a:pt x="24620" y="4366"/>
                </a:lnTo>
                <a:lnTo>
                  <a:pt x="26616" y="1575"/>
                </a:lnTo>
                <a:lnTo>
                  <a:pt x="24507" y="4005"/>
                </a:lnTo>
                <a:lnTo>
                  <a:pt x="21770" y="7935"/>
                </a:lnTo>
                <a:lnTo>
                  <a:pt x="21200" y="7821"/>
                </a:lnTo>
                <a:lnTo>
                  <a:pt x="20630" y="7669"/>
                </a:lnTo>
                <a:lnTo>
                  <a:pt x="20060" y="7460"/>
                </a:lnTo>
                <a:lnTo>
                  <a:pt x="23766" y="3720"/>
                </a:lnTo>
                <a:lnTo>
                  <a:pt x="26501" y="1575"/>
                </a:lnTo>
                <a:lnTo>
                  <a:pt x="27071" y="968"/>
                </a:lnTo>
                <a:lnTo>
                  <a:pt x="26102" y="1632"/>
                </a:lnTo>
                <a:lnTo>
                  <a:pt x="23309" y="3720"/>
                </a:lnTo>
                <a:lnTo>
                  <a:pt x="19718" y="7346"/>
                </a:lnTo>
                <a:lnTo>
                  <a:pt x="19206" y="7175"/>
                </a:lnTo>
                <a:lnTo>
                  <a:pt x="18749" y="6967"/>
                </a:lnTo>
                <a:lnTo>
                  <a:pt x="18294" y="6758"/>
                </a:lnTo>
                <a:lnTo>
                  <a:pt x="18008" y="6587"/>
                </a:lnTo>
                <a:lnTo>
                  <a:pt x="17553" y="6378"/>
                </a:lnTo>
                <a:lnTo>
                  <a:pt x="16812" y="5885"/>
                </a:lnTo>
                <a:lnTo>
                  <a:pt x="21941" y="2923"/>
                </a:lnTo>
                <a:lnTo>
                  <a:pt x="25818" y="1404"/>
                </a:lnTo>
                <a:lnTo>
                  <a:pt x="27071" y="930"/>
                </a:lnTo>
                <a:lnTo>
                  <a:pt x="27298" y="930"/>
                </a:lnTo>
                <a:lnTo>
                  <a:pt x="27413" y="702"/>
                </a:lnTo>
                <a:lnTo>
                  <a:pt x="26900" y="607"/>
                </a:lnTo>
                <a:lnTo>
                  <a:pt x="24735" y="227"/>
                </a:lnTo>
                <a:lnTo>
                  <a:pt x="21428" y="0"/>
                </a:lnTo>
                <a:lnTo>
                  <a:pt x="20802" y="113"/>
                </a:lnTo>
                <a:lnTo>
                  <a:pt x="20459" y="113"/>
                </a:lnTo>
                <a:lnTo>
                  <a:pt x="23937" y="227"/>
                </a:lnTo>
                <a:close/>
              </a:path>
            </a:pathLst>
          </a:custGeom>
          <a:solidFill>
            <a:srgbClr val="74A4D1"/>
          </a:solidFill>
        </p:spPr>
        <p:txBody>
          <a:bodyPr wrap="square" lIns="0" tIns="0" rIns="0" bIns="0" rtlCol="0">
            <a:noAutofit/>
          </a:bodyPr>
          <a:lstStyle/>
          <a:p>
            <a:endParaRPr/>
          </a:p>
        </p:txBody>
      </p:sp>
      <p:sp>
        <p:nvSpPr>
          <p:cNvPr id="1023" name="object 1023"/>
          <p:cNvSpPr/>
          <p:nvPr/>
        </p:nvSpPr>
        <p:spPr>
          <a:xfrm>
            <a:off x="476888" y="708153"/>
            <a:ext cx="1309" cy="2316"/>
          </a:xfrm>
          <a:custGeom>
            <a:avLst/>
            <a:gdLst/>
            <a:ahLst/>
            <a:cxnLst/>
            <a:rect l="l" t="t" r="r" b="b"/>
            <a:pathLst>
              <a:path w="1309" h="2316">
                <a:moveTo>
                  <a:pt x="0" y="2050"/>
                </a:moveTo>
                <a:lnTo>
                  <a:pt x="281" y="2316"/>
                </a:lnTo>
                <a:lnTo>
                  <a:pt x="906" y="1252"/>
                </a:lnTo>
                <a:lnTo>
                  <a:pt x="1309" y="265"/>
                </a:lnTo>
                <a:lnTo>
                  <a:pt x="1027" y="0"/>
                </a:lnTo>
                <a:lnTo>
                  <a:pt x="624" y="1025"/>
                </a:lnTo>
                <a:lnTo>
                  <a:pt x="0" y="2050"/>
                </a:lnTo>
                <a:close/>
              </a:path>
            </a:pathLst>
          </a:custGeom>
          <a:solidFill>
            <a:srgbClr val="74A4D1"/>
          </a:solidFill>
        </p:spPr>
        <p:txBody>
          <a:bodyPr wrap="square" lIns="0" tIns="0" rIns="0" bIns="0" rtlCol="0">
            <a:noAutofit/>
          </a:bodyPr>
          <a:lstStyle/>
          <a:p>
            <a:endParaRPr/>
          </a:p>
        </p:txBody>
      </p:sp>
      <p:sp>
        <p:nvSpPr>
          <p:cNvPr id="1024" name="object 1024"/>
          <p:cNvSpPr/>
          <p:nvPr/>
        </p:nvSpPr>
        <p:spPr>
          <a:xfrm>
            <a:off x="441602" y="692245"/>
            <a:ext cx="8833" cy="5923"/>
          </a:xfrm>
          <a:custGeom>
            <a:avLst/>
            <a:gdLst/>
            <a:ahLst/>
            <a:cxnLst/>
            <a:rect l="l" t="t" r="r" b="b"/>
            <a:pathLst>
              <a:path w="8833" h="5923">
                <a:moveTo>
                  <a:pt x="0" y="0"/>
                </a:moveTo>
                <a:lnTo>
                  <a:pt x="968" y="645"/>
                </a:lnTo>
                <a:lnTo>
                  <a:pt x="4160" y="2524"/>
                </a:lnTo>
                <a:lnTo>
                  <a:pt x="8490" y="5923"/>
                </a:lnTo>
                <a:lnTo>
                  <a:pt x="8833" y="5771"/>
                </a:lnTo>
                <a:lnTo>
                  <a:pt x="4444" y="2410"/>
                </a:lnTo>
                <a:lnTo>
                  <a:pt x="1196" y="588"/>
                </a:lnTo>
                <a:lnTo>
                  <a:pt x="0" y="0"/>
                </a:lnTo>
                <a:close/>
              </a:path>
            </a:pathLst>
          </a:custGeom>
          <a:solidFill>
            <a:srgbClr val="74A4D1"/>
          </a:solidFill>
        </p:spPr>
        <p:txBody>
          <a:bodyPr wrap="square" lIns="0" tIns="0" rIns="0" bIns="0" rtlCol="0">
            <a:noAutofit/>
          </a:bodyPr>
          <a:lstStyle/>
          <a:p>
            <a:endParaRPr/>
          </a:p>
        </p:txBody>
      </p:sp>
      <p:sp>
        <p:nvSpPr>
          <p:cNvPr id="1025" name="object 1025"/>
          <p:cNvSpPr/>
          <p:nvPr/>
        </p:nvSpPr>
        <p:spPr>
          <a:xfrm>
            <a:off x="427979" y="693042"/>
            <a:ext cx="114" cy="379"/>
          </a:xfrm>
          <a:custGeom>
            <a:avLst/>
            <a:gdLst/>
            <a:ahLst/>
            <a:cxnLst/>
            <a:rect l="l" t="t" r="r" b="b"/>
            <a:pathLst>
              <a:path w="114" h="379">
                <a:moveTo>
                  <a:pt x="114" y="0"/>
                </a:moveTo>
                <a:lnTo>
                  <a:pt x="0" y="379"/>
                </a:lnTo>
                <a:lnTo>
                  <a:pt x="114" y="0"/>
                </a:lnTo>
                <a:close/>
              </a:path>
            </a:pathLst>
          </a:custGeom>
          <a:solidFill>
            <a:srgbClr val="689ECC"/>
          </a:solidFill>
        </p:spPr>
        <p:txBody>
          <a:bodyPr wrap="square" lIns="0" tIns="0" rIns="0" bIns="0" rtlCol="0">
            <a:noAutofit/>
          </a:bodyPr>
          <a:lstStyle/>
          <a:p>
            <a:endParaRPr/>
          </a:p>
        </p:txBody>
      </p:sp>
      <p:sp>
        <p:nvSpPr>
          <p:cNvPr id="1026" name="object 1026"/>
          <p:cNvSpPr/>
          <p:nvPr/>
        </p:nvSpPr>
        <p:spPr>
          <a:xfrm>
            <a:off x="438581" y="691371"/>
            <a:ext cx="2279" cy="588"/>
          </a:xfrm>
          <a:custGeom>
            <a:avLst/>
            <a:gdLst/>
            <a:ahLst/>
            <a:cxnLst/>
            <a:rect l="l" t="t" r="r" b="b"/>
            <a:pathLst>
              <a:path w="2279" h="588">
                <a:moveTo>
                  <a:pt x="1025" y="0"/>
                </a:moveTo>
                <a:lnTo>
                  <a:pt x="853" y="56"/>
                </a:lnTo>
                <a:lnTo>
                  <a:pt x="1482" y="208"/>
                </a:lnTo>
                <a:lnTo>
                  <a:pt x="1937" y="436"/>
                </a:lnTo>
                <a:lnTo>
                  <a:pt x="1311" y="208"/>
                </a:lnTo>
                <a:lnTo>
                  <a:pt x="511" y="56"/>
                </a:lnTo>
                <a:lnTo>
                  <a:pt x="0" y="56"/>
                </a:lnTo>
                <a:lnTo>
                  <a:pt x="1367" y="322"/>
                </a:lnTo>
                <a:lnTo>
                  <a:pt x="2126" y="543"/>
                </a:lnTo>
                <a:lnTo>
                  <a:pt x="2279" y="588"/>
                </a:lnTo>
                <a:lnTo>
                  <a:pt x="2221" y="379"/>
                </a:lnTo>
                <a:lnTo>
                  <a:pt x="1651" y="0"/>
                </a:lnTo>
                <a:lnTo>
                  <a:pt x="2108" y="379"/>
                </a:lnTo>
                <a:lnTo>
                  <a:pt x="1538" y="170"/>
                </a:lnTo>
                <a:lnTo>
                  <a:pt x="1025" y="0"/>
                </a:lnTo>
                <a:close/>
              </a:path>
            </a:pathLst>
          </a:custGeom>
          <a:solidFill>
            <a:srgbClr val="689ECC"/>
          </a:solidFill>
        </p:spPr>
        <p:txBody>
          <a:bodyPr wrap="square" lIns="0" tIns="0" rIns="0" bIns="0" rtlCol="0">
            <a:noAutofit/>
          </a:bodyPr>
          <a:lstStyle/>
          <a:p>
            <a:endParaRPr/>
          </a:p>
        </p:txBody>
      </p:sp>
      <p:sp>
        <p:nvSpPr>
          <p:cNvPr id="1027" name="object 1027"/>
          <p:cNvSpPr/>
          <p:nvPr/>
        </p:nvSpPr>
        <p:spPr>
          <a:xfrm>
            <a:off x="419601" y="702762"/>
            <a:ext cx="6440" cy="6587"/>
          </a:xfrm>
          <a:custGeom>
            <a:avLst/>
            <a:gdLst/>
            <a:ahLst/>
            <a:cxnLst/>
            <a:rect l="l" t="t" r="r" b="b"/>
            <a:pathLst>
              <a:path w="6440" h="6587">
                <a:moveTo>
                  <a:pt x="6440" y="208"/>
                </a:moveTo>
                <a:lnTo>
                  <a:pt x="6041" y="0"/>
                </a:lnTo>
                <a:lnTo>
                  <a:pt x="3989" y="1841"/>
                </a:lnTo>
                <a:lnTo>
                  <a:pt x="1766" y="3986"/>
                </a:lnTo>
                <a:lnTo>
                  <a:pt x="0" y="6587"/>
                </a:lnTo>
                <a:lnTo>
                  <a:pt x="2223" y="4214"/>
                </a:lnTo>
                <a:lnTo>
                  <a:pt x="4388" y="2050"/>
                </a:lnTo>
                <a:lnTo>
                  <a:pt x="6440" y="208"/>
                </a:lnTo>
                <a:close/>
              </a:path>
            </a:pathLst>
          </a:custGeom>
          <a:solidFill>
            <a:srgbClr val="689ECC"/>
          </a:solidFill>
        </p:spPr>
        <p:txBody>
          <a:bodyPr wrap="square" lIns="0" tIns="0" rIns="0" bIns="0" rtlCol="0">
            <a:noAutofit/>
          </a:bodyPr>
          <a:lstStyle/>
          <a:p>
            <a:endParaRPr/>
          </a:p>
        </p:txBody>
      </p:sp>
      <p:sp>
        <p:nvSpPr>
          <p:cNvPr id="1028" name="object 1028"/>
          <p:cNvSpPr/>
          <p:nvPr/>
        </p:nvSpPr>
        <p:spPr>
          <a:xfrm>
            <a:off x="420854" y="709672"/>
            <a:ext cx="12083" cy="18505"/>
          </a:xfrm>
          <a:custGeom>
            <a:avLst/>
            <a:gdLst/>
            <a:ahLst/>
            <a:cxnLst/>
            <a:rect l="l" t="t" r="r" b="b"/>
            <a:pathLst>
              <a:path w="12083" h="18505">
                <a:moveTo>
                  <a:pt x="0" y="18289"/>
                </a:moveTo>
                <a:lnTo>
                  <a:pt x="628" y="18505"/>
                </a:lnTo>
                <a:lnTo>
                  <a:pt x="1425" y="16130"/>
                </a:lnTo>
                <a:lnTo>
                  <a:pt x="2279" y="13864"/>
                </a:lnTo>
                <a:lnTo>
                  <a:pt x="3192" y="11652"/>
                </a:lnTo>
                <a:lnTo>
                  <a:pt x="3363" y="11166"/>
                </a:lnTo>
                <a:lnTo>
                  <a:pt x="4559" y="8360"/>
                </a:lnTo>
                <a:lnTo>
                  <a:pt x="5814" y="5661"/>
                </a:lnTo>
                <a:lnTo>
                  <a:pt x="7068" y="3179"/>
                </a:lnTo>
                <a:lnTo>
                  <a:pt x="8492" y="3557"/>
                </a:lnTo>
                <a:lnTo>
                  <a:pt x="9975" y="3827"/>
                </a:lnTo>
                <a:lnTo>
                  <a:pt x="11457" y="4096"/>
                </a:lnTo>
                <a:lnTo>
                  <a:pt x="10659" y="6633"/>
                </a:lnTo>
                <a:lnTo>
                  <a:pt x="9860" y="9438"/>
                </a:lnTo>
                <a:lnTo>
                  <a:pt x="9747" y="12407"/>
                </a:lnTo>
                <a:lnTo>
                  <a:pt x="10488" y="9493"/>
                </a:lnTo>
                <a:lnTo>
                  <a:pt x="11286" y="6741"/>
                </a:lnTo>
                <a:lnTo>
                  <a:pt x="12083" y="4151"/>
                </a:lnTo>
                <a:lnTo>
                  <a:pt x="11570" y="3610"/>
                </a:lnTo>
                <a:lnTo>
                  <a:pt x="10089" y="3396"/>
                </a:lnTo>
                <a:lnTo>
                  <a:pt x="8663" y="3124"/>
                </a:lnTo>
                <a:lnTo>
                  <a:pt x="7240" y="2802"/>
                </a:lnTo>
                <a:lnTo>
                  <a:pt x="8094" y="0"/>
                </a:lnTo>
                <a:lnTo>
                  <a:pt x="6726" y="2638"/>
                </a:lnTo>
                <a:lnTo>
                  <a:pt x="6498" y="3071"/>
                </a:lnTo>
                <a:lnTo>
                  <a:pt x="5244" y="5554"/>
                </a:lnTo>
                <a:lnTo>
                  <a:pt x="3989" y="8199"/>
                </a:lnTo>
                <a:lnTo>
                  <a:pt x="2793" y="11058"/>
                </a:lnTo>
                <a:lnTo>
                  <a:pt x="2565" y="11544"/>
                </a:lnTo>
                <a:lnTo>
                  <a:pt x="1709" y="13702"/>
                </a:lnTo>
                <a:lnTo>
                  <a:pt x="799" y="15969"/>
                </a:lnTo>
                <a:lnTo>
                  <a:pt x="0" y="18289"/>
                </a:lnTo>
                <a:close/>
              </a:path>
            </a:pathLst>
          </a:custGeom>
          <a:solidFill>
            <a:srgbClr val="689ECC"/>
          </a:solidFill>
        </p:spPr>
        <p:txBody>
          <a:bodyPr wrap="square" lIns="0" tIns="0" rIns="0" bIns="0" rtlCol="0">
            <a:noAutofit/>
          </a:bodyPr>
          <a:lstStyle/>
          <a:p>
            <a:endParaRPr/>
          </a:p>
        </p:txBody>
      </p:sp>
      <p:sp>
        <p:nvSpPr>
          <p:cNvPr id="1029" name="object 1029"/>
          <p:cNvSpPr/>
          <p:nvPr/>
        </p:nvSpPr>
        <p:spPr>
          <a:xfrm>
            <a:off x="437840" y="692890"/>
            <a:ext cx="2962" cy="6796"/>
          </a:xfrm>
          <a:custGeom>
            <a:avLst/>
            <a:gdLst/>
            <a:ahLst/>
            <a:cxnLst/>
            <a:rect l="l" t="t" r="r" b="b"/>
            <a:pathLst>
              <a:path w="2962" h="6796">
                <a:moveTo>
                  <a:pt x="1709" y="2638"/>
                </a:moveTo>
                <a:lnTo>
                  <a:pt x="2962" y="0"/>
                </a:lnTo>
                <a:lnTo>
                  <a:pt x="2507" y="474"/>
                </a:lnTo>
                <a:lnTo>
                  <a:pt x="1196" y="2961"/>
                </a:lnTo>
                <a:lnTo>
                  <a:pt x="0" y="6796"/>
                </a:lnTo>
                <a:lnTo>
                  <a:pt x="1709" y="2638"/>
                </a:lnTo>
                <a:close/>
              </a:path>
            </a:pathLst>
          </a:custGeom>
          <a:solidFill>
            <a:srgbClr val="689ECC"/>
          </a:solidFill>
        </p:spPr>
        <p:txBody>
          <a:bodyPr wrap="square" lIns="0" tIns="0" rIns="0" bIns="0" rtlCol="0">
            <a:noAutofit/>
          </a:bodyPr>
          <a:lstStyle/>
          <a:p>
            <a:endParaRPr/>
          </a:p>
        </p:txBody>
      </p:sp>
      <p:sp>
        <p:nvSpPr>
          <p:cNvPr id="1030" name="object 1030"/>
          <p:cNvSpPr/>
          <p:nvPr/>
        </p:nvSpPr>
        <p:spPr>
          <a:xfrm>
            <a:off x="435673" y="699895"/>
            <a:ext cx="2052" cy="5505"/>
          </a:xfrm>
          <a:custGeom>
            <a:avLst/>
            <a:gdLst/>
            <a:ahLst/>
            <a:cxnLst/>
            <a:rect l="l" t="t" r="r" b="b"/>
            <a:pathLst>
              <a:path w="2052" h="5505">
                <a:moveTo>
                  <a:pt x="2052" y="56"/>
                </a:moveTo>
                <a:lnTo>
                  <a:pt x="1653" y="0"/>
                </a:lnTo>
                <a:lnTo>
                  <a:pt x="970" y="1632"/>
                </a:lnTo>
                <a:lnTo>
                  <a:pt x="285" y="3398"/>
                </a:lnTo>
                <a:lnTo>
                  <a:pt x="0" y="5505"/>
                </a:lnTo>
                <a:lnTo>
                  <a:pt x="741" y="3512"/>
                </a:lnTo>
                <a:lnTo>
                  <a:pt x="1425" y="1670"/>
                </a:lnTo>
                <a:lnTo>
                  <a:pt x="2052" y="56"/>
                </a:lnTo>
                <a:close/>
              </a:path>
            </a:pathLst>
          </a:custGeom>
          <a:solidFill>
            <a:srgbClr val="689ECC"/>
          </a:solidFill>
        </p:spPr>
        <p:txBody>
          <a:bodyPr wrap="square" lIns="0" tIns="0" rIns="0" bIns="0" rtlCol="0">
            <a:noAutofit/>
          </a:bodyPr>
          <a:lstStyle/>
          <a:p>
            <a:endParaRPr/>
          </a:p>
        </p:txBody>
      </p:sp>
      <p:sp>
        <p:nvSpPr>
          <p:cNvPr id="1031" name="object 1031"/>
          <p:cNvSpPr/>
          <p:nvPr/>
        </p:nvSpPr>
        <p:spPr>
          <a:xfrm>
            <a:off x="433053" y="705666"/>
            <a:ext cx="2507" cy="7724"/>
          </a:xfrm>
          <a:custGeom>
            <a:avLst/>
            <a:gdLst/>
            <a:ahLst/>
            <a:cxnLst/>
            <a:rect l="l" t="t" r="r" b="b"/>
            <a:pathLst>
              <a:path w="2507" h="7724">
                <a:moveTo>
                  <a:pt x="2507" y="56"/>
                </a:moveTo>
                <a:lnTo>
                  <a:pt x="1993" y="0"/>
                </a:lnTo>
                <a:lnTo>
                  <a:pt x="1139" y="2335"/>
                </a:lnTo>
                <a:lnTo>
                  <a:pt x="283" y="4859"/>
                </a:lnTo>
                <a:lnTo>
                  <a:pt x="0" y="7724"/>
                </a:lnTo>
                <a:lnTo>
                  <a:pt x="853" y="4973"/>
                </a:lnTo>
                <a:lnTo>
                  <a:pt x="1709" y="2373"/>
                </a:lnTo>
                <a:lnTo>
                  <a:pt x="2507" y="56"/>
                </a:lnTo>
                <a:close/>
              </a:path>
            </a:pathLst>
          </a:custGeom>
          <a:solidFill>
            <a:srgbClr val="689ECC"/>
          </a:solidFill>
        </p:spPr>
        <p:txBody>
          <a:bodyPr wrap="square" lIns="0" tIns="0" rIns="0" bIns="0" rtlCol="0">
            <a:noAutofit/>
          </a:bodyPr>
          <a:lstStyle/>
          <a:p>
            <a:endParaRPr/>
          </a:p>
        </p:txBody>
      </p:sp>
      <p:sp>
        <p:nvSpPr>
          <p:cNvPr id="1032" name="object 1032"/>
          <p:cNvSpPr/>
          <p:nvPr/>
        </p:nvSpPr>
        <p:spPr>
          <a:xfrm>
            <a:off x="420171" y="696060"/>
            <a:ext cx="513" cy="1632"/>
          </a:xfrm>
          <a:custGeom>
            <a:avLst/>
            <a:gdLst/>
            <a:ahLst/>
            <a:cxnLst/>
            <a:rect l="l" t="t" r="r" b="b"/>
            <a:pathLst>
              <a:path w="513" h="1632">
                <a:moveTo>
                  <a:pt x="513" y="1575"/>
                </a:moveTo>
                <a:lnTo>
                  <a:pt x="227" y="930"/>
                </a:lnTo>
                <a:lnTo>
                  <a:pt x="56" y="379"/>
                </a:lnTo>
                <a:lnTo>
                  <a:pt x="0" y="0"/>
                </a:lnTo>
                <a:lnTo>
                  <a:pt x="0" y="379"/>
                </a:lnTo>
                <a:lnTo>
                  <a:pt x="56" y="987"/>
                </a:lnTo>
                <a:lnTo>
                  <a:pt x="342" y="1632"/>
                </a:lnTo>
                <a:lnTo>
                  <a:pt x="513" y="1575"/>
                </a:lnTo>
                <a:close/>
              </a:path>
            </a:pathLst>
          </a:custGeom>
          <a:solidFill>
            <a:srgbClr val="689ECC"/>
          </a:solidFill>
        </p:spPr>
        <p:txBody>
          <a:bodyPr wrap="square" lIns="0" tIns="0" rIns="0" bIns="0" rtlCol="0">
            <a:noAutofit/>
          </a:bodyPr>
          <a:lstStyle/>
          <a:p>
            <a:endParaRPr/>
          </a:p>
        </p:txBody>
      </p:sp>
      <p:sp>
        <p:nvSpPr>
          <p:cNvPr id="1033" name="object 1033"/>
          <p:cNvSpPr/>
          <p:nvPr/>
        </p:nvSpPr>
        <p:spPr>
          <a:xfrm>
            <a:off x="446616" y="705135"/>
            <a:ext cx="1995" cy="645"/>
          </a:xfrm>
          <a:custGeom>
            <a:avLst/>
            <a:gdLst/>
            <a:ahLst/>
            <a:cxnLst/>
            <a:rect l="l" t="t" r="r" b="b"/>
            <a:pathLst>
              <a:path w="1995" h="645">
                <a:moveTo>
                  <a:pt x="1025" y="493"/>
                </a:moveTo>
                <a:lnTo>
                  <a:pt x="1995" y="322"/>
                </a:lnTo>
                <a:lnTo>
                  <a:pt x="1881" y="0"/>
                </a:lnTo>
                <a:lnTo>
                  <a:pt x="855" y="170"/>
                </a:lnTo>
                <a:lnTo>
                  <a:pt x="0" y="645"/>
                </a:lnTo>
                <a:lnTo>
                  <a:pt x="1025" y="493"/>
                </a:lnTo>
                <a:close/>
              </a:path>
            </a:pathLst>
          </a:custGeom>
          <a:solidFill>
            <a:srgbClr val="689ECC"/>
          </a:solidFill>
        </p:spPr>
        <p:txBody>
          <a:bodyPr wrap="square" lIns="0" tIns="0" rIns="0" bIns="0" rtlCol="0">
            <a:noAutofit/>
          </a:bodyPr>
          <a:lstStyle/>
          <a:p>
            <a:endParaRPr/>
          </a:p>
        </p:txBody>
      </p:sp>
      <p:sp>
        <p:nvSpPr>
          <p:cNvPr id="1034" name="object 1034"/>
          <p:cNvSpPr/>
          <p:nvPr/>
        </p:nvSpPr>
        <p:spPr>
          <a:xfrm>
            <a:off x="413674" y="692188"/>
            <a:ext cx="27071" cy="12624"/>
          </a:xfrm>
          <a:custGeom>
            <a:avLst/>
            <a:gdLst/>
            <a:ahLst/>
            <a:cxnLst/>
            <a:rect l="l" t="t" r="r" b="b"/>
            <a:pathLst>
              <a:path w="27071" h="12624">
                <a:moveTo>
                  <a:pt x="8035" y="7555"/>
                </a:moveTo>
                <a:lnTo>
                  <a:pt x="8434" y="8030"/>
                </a:lnTo>
                <a:lnTo>
                  <a:pt x="8947" y="8523"/>
                </a:lnTo>
                <a:lnTo>
                  <a:pt x="9574" y="8998"/>
                </a:lnTo>
                <a:lnTo>
                  <a:pt x="9860" y="9226"/>
                </a:lnTo>
                <a:lnTo>
                  <a:pt x="9801" y="8846"/>
                </a:lnTo>
                <a:lnTo>
                  <a:pt x="9175" y="8352"/>
                </a:lnTo>
                <a:lnTo>
                  <a:pt x="8661" y="7935"/>
                </a:lnTo>
                <a:lnTo>
                  <a:pt x="8263" y="7441"/>
                </a:lnTo>
                <a:lnTo>
                  <a:pt x="10144" y="6416"/>
                </a:lnTo>
                <a:lnTo>
                  <a:pt x="11968" y="5505"/>
                </a:lnTo>
                <a:lnTo>
                  <a:pt x="13678" y="4745"/>
                </a:lnTo>
                <a:lnTo>
                  <a:pt x="14248" y="4480"/>
                </a:lnTo>
                <a:lnTo>
                  <a:pt x="14818" y="4252"/>
                </a:lnTo>
                <a:lnTo>
                  <a:pt x="15330" y="4043"/>
                </a:lnTo>
                <a:lnTo>
                  <a:pt x="15900" y="4575"/>
                </a:lnTo>
                <a:lnTo>
                  <a:pt x="16242" y="4897"/>
                </a:lnTo>
                <a:lnTo>
                  <a:pt x="15330" y="5448"/>
                </a:lnTo>
                <a:lnTo>
                  <a:pt x="14305" y="5979"/>
                </a:lnTo>
                <a:lnTo>
                  <a:pt x="13279" y="6625"/>
                </a:lnTo>
                <a:lnTo>
                  <a:pt x="12140" y="7270"/>
                </a:lnTo>
                <a:lnTo>
                  <a:pt x="11000" y="8030"/>
                </a:lnTo>
                <a:lnTo>
                  <a:pt x="10087" y="9055"/>
                </a:lnTo>
                <a:lnTo>
                  <a:pt x="11284" y="8258"/>
                </a:lnTo>
                <a:lnTo>
                  <a:pt x="12367" y="7555"/>
                </a:lnTo>
                <a:lnTo>
                  <a:pt x="13449" y="6910"/>
                </a:lnTo>
                <a:lnTo>
                  <a:pt x="14532" y="6245"/>
                </a:lnTo>
                <a:lnTo>
                  <a:pt x="15559" y="5657"/>
                </a:lnTo>
                <a:lnTo>
                  <a:pt x="16528" y="5068"/>
                </a:lnTo>
                <a:lnTo>
                  <a:pt x="17039" y="5448"/>
                </a:lnTo>
                <a:lnTo>
                  <a:pt x="17781" y="5885"/>
                </a:lnTo>
                <a:lnTo>
                  <a:pt x="16641" y="6739"/>
                </a:lnTo>
                <a:lnTo>
                  <a:pt x="15388" y="7707"/>
                </a:lnTo>
                <a:lnTo>
                  <a:pt x="14133" y="8732"/>
                </a:lnTo>
                <a:lnTo>
                  <a:pt x="13507" y="9283"/>
                </a:lnTo>
                <a:lnTo>
                  <a:pt x="12879" y="9814"/>
                </a:lnTo>
                <a:lnTo>
                  <a:pt x="12651" y="10574"/>
                </a:lnTo>
                <a:lnTo>
                  <a:pt x="13221" y="10023"/>
                </a:lnTo>
                <a:lnTo>
                  <a:pt x="13791" y="9491"/>
                </a:lnTo>
                <a:lnTo>
                  <a:pt x="14361" y="9055"/>
                </a:lnTo>
                <a:lnTo>
                  <a:pt x="15672" y="7935"/>
                </a:lnTo>
                <a:lnTo>
                  <a:pt x="16927" y="6948"/>
                </a:lnTo>
                <a:lnTo>
                  <a:pt x="18123" y="6036"/>
                </a:lnTo>
                <a:lnTo>
                  <a:pt x="18522" y="6245"/>
                </a:lnTo>
                <a:lnTo>
                  <a:pt x="18979" y="6473"/>
                </a:lnTo>
                <a:lnTo>
                  <a:pt x="19490" y="6682"/>
                </a:lnTo>
                <a:lnTo>
                  <a:pt x="18294" y="7821"/>
                </a:lnTo>
                <a:lnTo>
                  <a:pt x="17039" y="9169"/>
                </a:lnTo>
                <a:lnTo>
                  <a:pt x="15843" y="11162"/>
                </a:lnTo>
                <a:lnTo>
                  <a:pt x="16071" y="10896"/>
                </a:lnTo>
                <a:lnTo>
                  <a:pt x="17438" y="9378"/>
                </a:lnTo>
                <a:lnTo>
                  <a:pt x="18693" y="8030"/>
                </a:lnTo>
                <a:lnTo>
                  <a:pt x="19889" y="6796"/>
                </a:lnTo>
                <a:lnTo>
                  <a:pt x="20403" y="7005"/>
                </a:lnTo>
                <a:lnTo>
                  <a:pt x="20973" y="7175"/>
                </a:lnTo>
                <a:lnTo>
                  <a:pt x="21599" y="7327"/>
                </a:lnTo>
                <a:lnTo>
                  <a:pt x="20574" y="8789"/>
                </a:lnTo>
                <a:lnTo>
                  <a:pt x="19434" y="10460"/>
                </a:lnTo>
                <a:lnTo>
                  <a:pt x="18693" y="12624"/>
                </a:lnTo>
                <a:lnTo>
                  <a:pt x="19833" y="10687"/>
                </a:lnTo>
                <a:lnTo>
                  <a:pt x="20973" y="8960"/>
                </a:lnTo>
                <a:lnTo>
                  <a:pt x="21941" y="7384"/>
                </a:lnTo>
                <a:lnTo>
                  <a:pt x="22113" y="7175"/>
                </a:lnTo>
                <a:lnTo>
                  <a:pt x="24620" y="3493"/>
                </a:lnTo>
                <a:lnTo>
                  <a:pt x="26501" y="1120"/>
                </a:lnTo>
                <a:lnTo>
                  <a:pt x="26616" y="702"/>
                </a:lnTo>
                <a:lnTo>
                  <a:pt x="24507" y="3132"/>
                </a:lnTo>
                <a:lnTo>
                  <a:pt x="21770" y="7062"/>
                </a:lnTo>
                <a:lnTo>
                  <a:pt x="21200" y="6948"/>
                </a:lnTo>
                <a:lnTo>
                  <a:pt x="20630" y="6796"/>
                </a:lnTo>
                <a:lnTo>
                  <a:pt x="20060" y="6587"/>
                </a:lnTo>
                <a:lnTo>
                  <a:pt x="23766" y="2847"/>
                </a:lnTo>
                <a:lnTo>
                  <a:pt x="26501" y="702"/>
                </a:lnTo>
                <a:lnTo>
                  <a:pt x="27071" y="94"/>
                </a:lnTo>
                <a:lnTo>
                  <a:pt x="26102" y="759"/>
                </a:lnTo>
                <a:lnTo>
                  <a:pt x="23309" y="2847"/>
                </a:lnTo>
                <a:lnTo>
                  <a:pt x="19718" y="6473"/>
                </a:lnTo>
                <a:lnTo>
                  <a:pt x="19206" y="6302"/>
                </a:lnTo>
                <a:lnTo>
                  <a:pt x="18749" y="6093"/>
                </a:lnTo>
                <a:lnTo>
                  <a:pt x="18294" y="5885"/>
                </a:lnTo>
                <a:lnTo>
                  <a:pt x="18008" y="5714"/>
                </a:lnTo>
                <a:lnTo>
                  <a:pt x="17553" y="5505"/>
                </a:lnTo>
                <a:lnTo>
                  <a:pt x="16812" y="5011"/>
                </a:lnTo>
                <a:lnTo>
                  <a:pt x="21941" y="2050"/>
                </a:lnTo>
                <a:lnTo>
                  <a:pt x="25818" y="531"/>
                </a:lnTo>
                <a:lnTo>
                  <a:pt x="27071" y="56"/>
                </a:lnTo>
                <a:lnTo>
                  <a:pt x="25703" y="417"/>
                </a:lnTo>
                <a:lnTo>
                  <a:pt x="21770" y="1822"/>
                </a:lnTo>
                <a:lnTo>
                  <a:pt x="16470" y="4802"/>
                </a:lnTo>
                <a:lnTo>
                  <a:pt x="15787" y="4195"/>
                </a:lnTo>
                <a:lnTo>
                  <a:pt x="15559" y="3929"/>
                </a:lnTo>
                <a:lnTo>
                  <a:pt x="21371" y="1442"/>
                </a:lnTo>
                <a:lnTo>
                  <a:pt x="25647" y="208"/>
                </a:lnTo>
                <a:lnTo>
                  <a:pt x="21315" y="1233"/>
                </a:lnTo>
                <a:lnTo>
                  <a:pt x="15330" y="3777"/>
                </a:lnTo>
                <a:lnTo>
                  <a:pt x="14931" y="3132"/>
                </a:lnTo>
                <a:lnTo>
                  <a:pt x="14760" y="2847"/>
                </a:lnTo>
                <a:lnTo>
                  <a:pt x="21144" y="645"/>
                </a:lnTo>
                <a:lnTo>
                  <a:pt x="14703" y="2638"/>
                </a:lnTo>
                <a:lnTo>
                  <a:pt x="14931" y="3493"/>
                </a:lnTo>
                <a:lnTo>
                  <a:pt x="15217" y="3834"/>
                </a:lnTo>
                <a:lnTo>
                  <a:pt x="14647" y="4043"/>
                </a:lnTo>
                <a:lnTo>
                  <a:pt x="14133" y="4252"/>
                </a:lnTo>
                <a:lnTo>
                  <a:pt x="13563" y="4537"/>
                </a:lnTo>
                <a:lnTo>
                  <a:pt x="11854" y="5277"/>
                </a:lnTo>
                <a:lnTo>
                  <a:pt x="9973" y="6150"/>
                </a:lnTo>
                <a:lnTo>
                  <a:pt x="8035" y="7232"/>
                </a:lnTo>
                <a:lnTo>
                  <a:pt x="7636" y="6682"/>
                </a:lnTo>
                <a:lnTo>
                  <a:pt x="7294" y="6150"/>
                </a:lnTo>
                <a:lnTo>
                  <a:pt x="7066" y="5657"/>
                </a:lnTo>
                <a:lnTo>
                  <a:pt x="7123" y="6207"/>
                </a:lnTo>
                <a:lnTo>
                  <a:pt x="7465" y="6739"/>
                </a:lnTo>
                <a:lnTo>
                  <a:pt x="7864" y="7270"/>
                </a:lnTo>
                <a:lnTo>
                  <a:pt x="5242" y="8675"/>
                </a:lnTo>
                <a:lnTo>
                  <a:pt x="2563" y="10365"/>
                </a:lnTo>
                <a:lnTo>
                  <a:pt x="0" y="12567"/>
                </a:lnTo>
                <a:lnTo>
                  <a:pt x="2734" y="10630"/>
                </a:lnTo>
                <a:lnTo>
                  <a:pt x="5469" y="8960"/>
                </a:lnTo>
                <a:lnTo>
                  <a:pt x="8035" y="7555"/>
                </a:lnTo>
                <a:close/>
              </a:path>
            </a:pathLst>
          </a:custGeom>
          <a:solidFill>
            <a:srgbClr val="689ECC"/>
          </a:solidFill>
        </p:spPr>
        <p:txBody>
          <a:bodyPr wrap="square" lIns="0" tIns="0" rIns="0" bIns="0" rtlCol="0">
            <a:noAutofit/>
          </a:bodyPr>
          <a:lstStyle/>
          <a:p>
            <a:endParaRPr/>
          </a:p>
        </p:txBody>
      </p:sp>
      <p:sp>
        <p:nvSpPr>
          <p:cNvPr id="1035" name="object 1035"/>
          <p:cNvSpPr/>
          <p:nvPr/>
        </p:nvSpPr>
        <p:spPr>
          <a:xfrm>
            <a:off x="406150" y="701186"/>
            <a:ext cx="17384" cy="15713"/>
          </a:xfrm>
          <a:custGeom>
            <a:avLst/>
            <a:gdLst/>
            <a:ahLst/>
            <a:cxnLst/>
            <a:rect l="l" t="t" r="r" b="b"/>
            <a:pathLst>
              <a:path w="17384" h="15713">
                <a:moveTo>
                  <a:pt x="6325" y="1575"/>
                </a:moveTo>
                <a:lnTo>
                  <a:pt x="6154" y="1195"/>
                </a:lnTo>
                <a:lnTo>
                  <a:pt x="6098" y="1025"/>
                </a:lnTo>
                <a:lnTo>
                  <a:pt x="6213" y="2335"/>
                </a:lnTo>
                <a:lnTo>
                  <a:pt x="6611" y="2923"/>
                </a:lnTo>
                <a:lnTo>
                  <a:pt x="7010" y="3512"/>
                </a:lnTo>
                <a:lnTo>
                  <a:pt x="4559" y="5296"/>
                </a:lnTo>
                <a:lnTo>
                  <a:pt x="2108" y="7289"/>
                </a:lnTo>
                <a:lnTo>
                  <a:pt x="0" y="9833"/>
                </a:lnTo>
                <a:lnTo>
                  <a:pt x="2336" y="7555"/>
                </a:lnTo>
                <a:lnTo>
                  <a:pt x="4787" y="5562"/>
                </a:lnTo>
                <a:lnTo>
                  <a:pt x="7238" y="3777"/>
                </a:lnTo>
                <a:lnTo>
                  <a:pt x="7808" y="4594"/>
                </a:lnTo>
                <a:lnTo>
                  <a:pt x="8549" y="5296"/>
                </a:lnTo>
                <a:lnTo>
                  <a:pt x="9346" y="5998"/>
                </a:lnTo>
                <a:lnTo>
                  <a:pt x="9689" y="6207"/>
                </a:lnTo>
                <a:lnTo>
                  <a:pt x="10544" y="6910"/>
                </a:lnTo>
                <a:lnTo>
                  <a:pt x="11455" y="7555"/>
                </a:lnTo>
                <a:lnTo>
                  <a:pt x="12424" y="8106"/>
                </a:lnTo>
                <a:lnTo>
                  <a:pt x="12766" y="8258"/>
                </a:lnTo>
                <a:lnTo>
                  <a:pt x="10772" y="10479"/>
                </a:lnTo>
                <a:lnTo>
                  <a:pt x="8835" y="12852"/>
                </a:lnTo>
                <a:lnTo>
                  <a:pt x="7409" y="15713"/>
                </a:lnTo>
                <a:lnTo>
                  <a:pt x="9290" y="13121"/>
                </a:lnTo>
                <a:lnTo>
                  <a:pt x="11227" y="10687"/>
                </a:lnTo>
                <a:lnTo>
                  <a:pt x="13165" y="8485"/>
                </a:lnTo>
                <a:lnTo>
                  <a:pt x="15217" y="5562"/>
                </a:lnTo>
                <a:lnTo>
                  <a:pt x="13052" y="7935"/>
                </a:lnTo>
                <a:lnTo>
                  <a:pt x="12653" y="7726"/>
                </a:lnTo>
                <a:lnTo>
                  <a:pt x="11741" y="7232"/>
                </a:lnTo>
                <a:lnTo>
                  <a:pt x="10828" y="6587"/>
                </a:lnTo>
                <a:lnTo>
                  <a:pt x="9975" y="5941"/>
                </a:lnTo>
                <a:lnTo>
                  <a:pt x="12482" y="3777"/>
                </a:lnTo>
                <a:lnTo>
                  <a:pt x="14989" y="1841"/>
                </a:lnTo>
                <a:lnTo>
                  <a:pt x="17384" y="227"/>
                </a:lnTo>
                <a:lnTo>
                  <a:pt x="17098" y="0"/>
                </a:lnTo>
                <a:lnTo>
                  <a:pt x="14703" y="1632"/>
                </a:lnTo>
                <a:lnTo>
                  <a:pt x="12196" y="3512"/>
                </a:lnTo>
                <a:lnTo>
                  <a:pt x="9632" y="5676"/>
                </a:lnTo>
                <a:lnTo>
                  <a:pt x="8835" y="5030"/>
                </a:lnTo>
                <a:lnTo>
                  <a:pt x="8150" y="4328"/>
                </a:lnTo>
                <a:lnTo>
                  <a:pt x="7524" y="3568"/>
                </a:lnTo>
                <a:lnTo>
                  <a:pt x="10087" y="1366"/>
                </a:lnTo>
                <a:lnTo>
                  <a:pt x="7352" y="3303"/>
                </a:lnTo>
                <a:lnTo>
                  <a:pt x="6954" y="2752"/>
                </a:lnTo>
                <a:lnTo>
                  <a:pt x="6555" y="2164"/>
                </a:lnTo>
                <a:lnTo>
                  <a:pt x="6325" y="1575"/>
                </a:lnTo>
                <a:close/>
              </a:path>
            </a:pathLst>
          </a:custGeom>
          <a:solidFill>
            <a:srgbClr val="689ECC"/>
          </a:solidFill>
        </p:spPr>
        <p:txBody>
          <a:bodyPr wrap="square" lIns="0" tIns="0" rIns="0" bIns="0" rtlCol="0">
            <a:noAutofit/>
          </a:bodyPr>
          <a:lstStyle/>
          <a:p>
            <a:endParaRPr/>
          </a:p>
        </p:txBody>
      </p:sp>
      <p:sp>
        <p:nvSpPr>
          <p:cNvPr id="1036" name="object 1036"/>
          <p:cNvSpPr/>
          <p:nvPr/>
        </p:nvSpPr>
        <p:spPr>
          <a:xfrm>
            <a:off x="404269" y="707774"/>
            <a:ext cx="1653" cy="3246"/>
          </a:xfrm>
          <a:custGeom>
            <a:avLst/>
            <a:gdLst/>
            <a:ahLst/>
            <a:cxnLst/>
            <a:rect l="l" t="t" r="r" b="b"/>
            <a:pathLst>
              <a:path w="1653" h="3246">
                <a:moveTo>
                  <a:pt x="0" y="0"/>
                </a:moveTo>
                <a:lnTo>
                  <a:pt x="56" y="1290"/>
                </a:lnTo>
                <a:lnTo>
                  <a:pt x="626" y="2278"/>
                </a:lnTo>
                <a:lnTo>
                  <a:pt x="1311" y="3246"/>
                </a:lnTo>
                <a:lnTo>
                  <a:pt x="1653" y="2923"/>
                </a:lnTo>
                <a:lnTo>
                  <a:pt x="912" y="1993"/>
                </a:lnTo>
                <a:lnTo>
                  <a:pt x="398" y="1025"/>
                </a:lnTo>
                <a:lnTo>
                  <a:pt x="0" y="0"/>
                </a:lnTo>
                <a:close/>
              </a:path>
            </a:pathLst>
          </a:custGeom>
          <a:solidFill>
            <a:srgbClr val="689ECC"/>
          </a:solidFill>
        </p:spPr>
        <p:txBody>
          <a:bodyPr wrap="square" lIns="0" tIns="0" rIns="0" bIns="0" rtlCol="0">
            <a:noAutofit/>
          </a:bodyPr>
          <a:lstStyle/>
          <a:p>
            <a:endParaRPr/>
          </a:p>
        </p:txBody>
      </p:sp>
      <p:sp>
        <p:nvSpPr>
          <p:cNvPr id="1037" name="object 1037"/>
          <p:cNvSpPr/>
          <p:nvPr/>
        </p:nvSpPr>
        <p:spPr>
          <a:xfrm>
            <a:off x="461834" y="696174"/>
            <a:ext cx="285" cy="1195"/>
          </a:xfrm>
          <a:custGeom>
            <a:avLst/>
            <a:gdLst/>
            <a:ahLst/>
            <a:cxnLst/>
            <a:rect l="l" t="t" r="r" b="b"/>
            <a:pathLst>
              <a:path w="285" h="1195">
                <a:moveTo>
                  <a:pt x="171" y="493"/>
                </a:moveTo>
                <a:lnTo>
                  <a:pt x="0" y="1025"/>
                </a:lnTo>
                <a:lnTo>
                  <a:pt x="114" y="1195"/>
                </a:lnTo>
                <a:lnTo>
                  <a:pt x="285" y="702"/>
                </a:lnTo>
                <a:lnTo>
                  <a:pt x="227" y="0"/>
                </a:lnTo>
                <a:lnTo>
                  <a:pt x="171" y="493"/>
                </a:lnTo>
                <a:close/>
              </a:path>
            </a:pathLst>
          </a:custGeom>
          <a:solidFill>
            <a:srgbClr val="689ECC"/>
          </a:solidFill>
        </p:spPr>
        <p:txBody>
          <a:bodyPr wrap="square" lIns="0" tIns="0" rIns="0" bIns="0" rtlCol="0">
            <a:noAutofit/>
          </a:bodyPr>
          <a:lstStyle/>
          <a:p>
            <a:endParaRPr/>
          </a:p>
        </p:txBody>
      </p:sp>
      <p:sp>
        <p:nvSpPr>
          <p:cNvPr id="1038" name="object 1038"/>
          <p:cNvSpPr/>
          <p:nvPr/>
        </p:nvSpPr>
        <p:spPr>
          <a:xfrm>
            <a:off x="441543" y="691485"/>
            <a:ext cx="12881" cy="7119"/>
          </a:xfrm>
          <a:custGeom>
            <a:avLst/>
            <a:gdLst/>
            <a:ahLst/>
            <a:cxnLst/>
            <a:rect l="l" t="t" r="r" b="b"/>
            <a:pathLst>
              <a:path w="12881" h="7119">
                <a:moveTo>
                  <a:pt x="1027" y="436"/>
                </a:moveTo>
                <a:lnTo>
                  <a:pt x="0" y="531"/>
                </a:lnTo>
                <a:lnTo>
                  <a:pt x="684" y="436"/>
                </a:lnTo>
                <a:lnTo>
                  <a:pt x="2279" y="208"/>
                </a:lnTo>
                <a:lnTo>
                  <a:pt x="4446" y="94"/>
                </a:lnTo>
                <a:lnTo>
                  <a:pt x="3876" y="56"/>
                </a:lnTo>
                <a:lnTo>
                  <a:pt x="3590" y="0"/>
                </a:lnTo>
                <a:lnTo>
                  <a:pt x="1482" y="208"/>
                </a:lnTo>
                <a:lnTo>
                  <a:pt x="151" y="430"/>
                </a:lnTo>
                <a:lnTo>
                  <a:pt x="0" y="474"/>
                </a:lnTo>
                <a:lnTo>
                  <a:pt x="0" y="645"/>
                </a:lnTo>
                <a:lnTo>
                  <a:pt x="1311" y="1025"/>
                </a:lnTo>
                <a:lnTo>
                  <a:pt x="5586" y="2145"/>
                </a:lnTo>
                <a:lnTo>
                  <a:pt x="11457" y="4746"/>
                </a:lnTo>
                <a:lnTo>
                  <a:pt x="10943" y="5239"/>
                </a:lnTo>
                <a:lnTo>
                  <a:pt x="10488" y="5562"/>
                </a:lnTo>
                <a:lnTo>
                  <a:pt x="10146" y="5828"/>
                </a:lnTo>
                <a:lnTo>
                  <a:pt x="9348" y="6302"/>
                </a:lnTo>
                <a:lnTo>
                  <a:pt x="8891" y="6530"/>
                </a:lnTo>
                <a:lnTo>
                  <a:pt x="9119" y="6682"/>
                </a:lnTo>
                <a:lnTo>
                  <a:pt x="9576" y="6473"/>
                </a:lnTo>
                <a:lnTo>
                  <a:pt x="10373" y="5923"/>
                </a:lnTo>
                <a:lnTo>
                  <a:pt x="11342" y="6530"/>
                </a:lnTo>
                <a:lnTo>
                  <a:pt x="12311" y="7119"/>
                </a:lnTo>
                <a:lnTo>
                  <a:pt x="11570" y="6302"/>
                </a:lnTo>
                <a:lnTo>
                  <a:pt x="10601" y="5771"/>
                </a:lnTo>
                <a:lnTo>
                  <a:pt x="11114" y="5391"/>
                </a:lnTo>
                <a:lnTo>
                  <a:pt x="11628" y="4859"/>
                </a:lnTo>
                <a:lnTo>
                  <a:pt x="12254" y="5125"/>
                </a:lnTo>
                <a:lnTo>
                  <a:pt x="12881" y="5391"/>
                </a:lnTo>
                <a:lnTo>
                  <a:pt x="12426" y="4897"/>
                </a:lnTo>
                <a:lnTo>
                  <a:pt x="11797" y="4632"/>
                </a:lnTo>
                <a:lnTo>
                  <a:pt x="12254" y="3986"/>
                </a:lnTo>
                <a:lnTo>
                  <a:pt x="12768" y="3777"/>
                </a:lnTo>
                <a:lnTo>
                  <a:pt x="12254" y="3606"/>
                </a:lnTo>
                <a:lnTo>
                  <a:pt x="11912" y="4252"/>
                </a:lnTo>
                <a:lnTo>
                  <a:pt x="11628" y="4575"/>
                </a:lnTo>
                <a:lnTo>
                  <a:pt x="5643" y="1993"/>
                </a:lnTo>
                <a:lnTo>
                  <a:pt x="1369" y="911"/>
                </a:lnTo>
                <a:lnTo>
                  <a:pt x="58" y="588"/>
                </a:lnTo>
                <a:lnTo>
                  <a:pt x="1311" y="645"/>
                </a:lnTo>
                <a:lnTo>
                  <a:pt x="5244" y="911"/>
                </a:lnTo>
                <a:lnTo>
                  <a:pt x="10828" y="2050"/>
                </a:lnTo>
                <a:lnTo>
                  <a:pt x="11398" y="2145"/>
                </a:lnTo>
                <a:lnTo>
                  <a:pt x="12027" y="2316"/>
                </a:lnTo>
                <a:lnTo>
                  <a:pt x="12653" y="2486"/>
                </a:lnTo>
                <a:lnTo>
                  <a:pt x="12709" y="2202"/>
                </a:lnTo>
                <a:lnTo>
                  <a:pt x="12083" y="2107"/>
                </a:lnTo>
                <a:lnTo>
                  <a:pt x="11457" y="1936"/>
                </a:lnTo>
                <a:lnTo>
                  <a:pt x="10887" y="1822"/>
                </a:lnTo>
                <a:lnTo>
                  <a:pt x="5870" y="854"/>
                </a:lnTo>
                <a:lnTo>
                  <a:pt x="2223" y="588"/>
                </a:lnTo>
                <a:lnTo>
                  <a:pt x="569" y="531"/>
                </a:lnTo>
                <a:lnTo>
                  <a:pt x="2167" y="531"/>
                </a:lnTo>
                <a:lnTo>
                  <a:pt x="5814" y="474"/>
                </a:lnTo>
                <a:lnTo>
                  <a:pt x="10601" y="1025"/>
                </a:lnTo>
                <a:lnTo>
                  <a:pt x="9975" y="911"/>
                </a:lnTo>
                <a:lnTo>
                  <a:pt x="9405" y="759"/>
                </a:lnTo>
                <a:lnTo>
                  <a:pt x="8778" y="645"/>
                </a:lnTo>
                <a:lnTo>
                  <a:pt x="4275" y="265"/>
                </a:lnTo>
                <a:lnTo>
                  <a:pt x="1027" y="436"/>
                </a:lnTo>
                <a:close/>
              </a:path>
            </a:pathLst>
          </a:custGeom>
          <a:solidFill>
            <a:srgbClr val="689ECC"/>
          </a:solidFill>
        </p:spPr>
        <p:txBody>
          <a:bodyPr wrap="square" lIns="0" tIns="0" rIns="0" bIns="0" rtlCol="0">
            <a:noAutofit/>
          </a:bodyPr>
          <a:lstStyle/>
          <a:p>
            <a:endParaRPr/>
          </a:p>
        </p:txBody>
      </p:sp>
      <p:sp>
        <p:nvSpPr>
          <p:cNvPr id="1039" name="object 1039"/>
          <p:cNvSpPr/>
          <p:nvPr/>
        </p:nvSpPr>
        <p:spPr>
          <a:xfrm>
            <a:off x="439092" y="692890"/>
            <a:ext cx="4901" cy="29890"/>
          </a:xfrm>
          <a:custGeom>
            <a:avLst/>
            <a:gdLst/>
            <a:ahLst/>
            <a:cxnLst/>
            <a:rect l="l" t="t" r="r" b="b"/>
            <a:pathLst>
              <a:path w="4901" h="29890">
                <a:moveTo>
                  <a:pt x="2680" y="2752"/>
                </a:moveTo>
                <a:lnTo>
                  <a:pt x="2279" y="0"/>
                </a:lnTo>
                <a:lnTo>
                  <a:pt x="2394" y="2847"/>
                </a:lnTo>
                <a:lnTo>
                  <a:pt x="2736" y="7005"/>
                </a:lnTo>
                <a:lnTo>
                  <a:pt x="1083" y="7005"/>
                </a:lnTo>
                <a:lnTo>
                  <a:pt x="1482" y="7327"/>
                </a:lnTo>
                <a:lnTo>
                  <a:pt x="2279" y="7327"/>
                </a:lnTo>
                <a:lnTo>
                  <a:pt x="2736" y="7270"/>
                </a:lnTo>
                <a:lnTo>
                  <a:pt x="2908" y="8960"/>
                </a:lnTo>
                <a:lnTo>
                  <a:pt x="3079" y="10782"/>
                </a:lnTo>
                <a:lnTo>
                  <a:pt x="3250" y="12833"/>
                </a:lnTo>
                <a:lnTo>
                  <a:pt x="3478" y="15585"/>
                </a:lnTo>
                <a:lnTo>
                  <a:pt x="3649" y="18186"/>
                </a:lnTo>
                <a:lnTo>
                  <a:pt x="3876" y="21039"/>
                </a:lnTo>
                <a:lnTo>
                  <a:pt x="285" y="21039"/>
                </a:lnTo>
                <a:lnTo>
                  <a:pt x="0" y="21472"/>
                </a:lnTo>
                <a:lnTo>
                  <a:pt x="285" y="21472"/>
                </a:lnTo>
                <a:lnTo>
                  <a:pt x="1482" y="21525"/>
                </a:lnTo>
                <a:lnTo>
                  <a:pt x="2680" y="21525"/>
                </a:lnTo>
                <a:lnTo>
                  <a:pt x="3876" y="21472"/>
                </a:lnTo>
                <a:lnTo>
                  <a:pt x="4104" y="24117"/>
                </a:lnTo>
                <a:lnTo>
                  <a:pt x="4275" y="26923"/>
                </a:lnTo>
                <a:lnTo>
                  <a:pt x="4446" y="29890"/>
                </a:lnTo>
                <a:lnTo>
                  <a:pt x="4275" y="18186"/>
                </a:lnTo>
                <a:lnTo>
                  <a:pt x="4048" y="15528"/>
                </a:lnTo>
                <a:lnTo>
                  <a:pt x="3820" y="13212"/>
                </a:lnTo>
                <a:lnTo>
                  <a:pt x="4901" y="13155"/>
                </a:lnTo>
                <a:lnTo>
                  <a:pt x="3820" y="12833"/>
                </a:lnTo>
                <a:lnTo>
                  <a:pt x="3590" y="10782"/>
                </a:lnTo>
                <a:lnTo>
                  <a:pt x="3363" y="8903"/>
                </a:lnTo>
                <a:lnTo>
                  <a:pt x="3192" y="7270"/>
                </a:lnTo>
                <a:lnTo>
                  <a:pt x="3192" y="7005"/>
                </a:lnTo>
                <a:lnTo>
                  <a:pt x="2680" y="2752"/>
                </a:lnTo>
                <a:close/>
              </a:path>
            </a:pathLst>
          </a:custGeom>
          <a:solidFill>
            <a:srgbClr val="689ECC"/>
          </a:solidFill>
        </p:spPr>
        <p:txBody>
          <a:bodyPr wrap="square" lIns="0" tIns="0" rIns="0" bIns="0" rtlCol="0">
            <a:noAutofit/>
          </a:bodyPr>
          <a:lstStyle/>
          <a:p>
            <a:endParaRPr/>
          </a:p>
        </p:txBody>
      </p:sp>
      <p:sp>
        <p:nvSpPr>
          <p:cNvPr id="1040" name="object 1040"/>
          <p:cNvSpPr/>
          <p:nvPr/>
        </p:nvSpPr>
        <p:spPr>
          <a:xfrm>
            <a:off x="438353" y="722780"/>
            <a:ext cx="5242" cy="594"/>
          </a:xfrm>
          <a:custGeom>
            <a:avLst/>
            <a:gdLst/>
            <a:ahLst/>
            <a:cxnLst/>
            <a:rect l="l" t="t" r="r" b="b"/>
            <a:pathLst>
              <a:path w="5242" h="594">
                <a:moveTo>
                  <a:pt x="0" y="541"/>
                </a:moveTo>
                <a:lnTo>
                  <a:pt x="398" y="541"/>
                </a:lnTo>
                <a:lnTo>
                  <a:pt x="1993" y="594"/>
                </a:lnTo>
                <a:lnTo>
                  <a:pt x="3647" y="594"/>
                </a:lnTo>
                <a:lnTo>
                  <a:pt x="5242" y="541"/>
                </a:lnTo>
                <a:lnTo>
                  <a:pt x="5185" y="0"/>
                </a:lnTo>
                <a:lnTo>
                  <a:pt x="3647" y="55"/>
                </a:lnTo>
                <a:lnTo>
                  <a:pt x="398" y="55"/>
                </a:lnTo>
                <a:lnTo>
                  <a:pt x="0" y="541"/>
                </a:lnTo>
                <a:close/>
              </a:path>
            </a:pathLst>
          </a:custGeom>
          <a:solidFill>
            <a:srgbClr val="689ECC"/>
          </a:solidFill>
        </p:spPr>
        <p:txBody>
          <a:bodyPr wrap="square" lIns="0" tIns="0" rIns="0" bIns="0" rtlCol="0">
            <a:noAutofit/>
          </a:bodyPr>
          <a:lstStyle/>
          <a:p>
            <a:endParaRPr/>
          </a:p>
        </p:txBody>
      </p:sp>
      <p:sp>
        <p:nvSpPr>
          <p:cNvPr id="1041" name="object 1041"/>
          <p:cNvSpPr/>
          <p:nvPr/>
        </p:nvSpPr>
        <p:spPr>
          <a:xfrm>
            <a:off x="441602" y="692074"/>
            <a:ext cx="37441" cy="16990"/>
          </a:xfrm>
          <a:custGeom>
            <a:avLst/>
            <a:gdLst/>
            <a:ahLst/>
            <a:cxnLst/>
            <a:rect l="l" t="t" r="r" b="b"/>
            <a:pathLst>
              <a:path w="37441" h="16990">
                <a:moveTo>
                  <a:pt x="28781" y="10308"/>
                </a:moveTo>
                <a:lnTo>
                  <a:pt x="29002" y="9719"/>
                </a:lnTo>
                <a:lnTo>
                  <a:pt x="29123" y="9169"/>
                </a:lnTo>
                <a:lnTo>
                  <a:pt x="29244" y="8637"/>
                </a:lnTo>
                <a:lnTo>
                  <a:pt x="28902" y="8409"/>
                </a:lnTo>
                <a:lnTo>
                  <a:pt x="28841" y="8960"/>
                </a:lnTo>
                <a:lnTo>
                  <a:pt x="28720" y="9549"/>
                </a:lnTo>
                <a:lnTo>
                  <a:pt x="28499" y="10099"/>
                </a:lnTo>
                <a:lnTo>
                  <a:pt x="25647" y="8371"/>
                </a:lnTo>
                <a:lnTo>
                  <a:pt x="22854" y="6967"/>
                </a:lnTo>
                <a:lnTo>
                  <a:pt x="20175" y="5771"/>
                </a:lnTo>
                <a:lnTo>
                  <a:pt x="20346" y="5296"/>
                </a:lnTo>
                <a:lnTo>
                  <a:pt x="20232" y="5125"/>
                </a:lnTo>
                <a:lnTo>
                  <a:pt x="19948" y="5714"/>
                </a:lnTo>
                <a:lnTo>
                  <a:pt x="17724" y="4746"/>
                </a:lnTo>
                <a:lnTo>
                  <a:pt x="15559" y="3948"/>
                </a:lnTo>
                <a:lnTo>
                  <a:pt x="13563" y="3246"/>
                </a:lnTo>
                <a:lnTo>
                  <a:pt x="12822" y="3018"/>
                </a:lnTo>
                <a:lnTo>
                  <a:pt x="12595" y="2486"/>
                </a:lnTo>
                <a:lnTo>
                  <a:pt x="12709" y="1898"/>
                </a:lnTo>
                <a:lnTo>
                  <a:pt x="15046" y="2429"/>
                </a:lnTo>
                <a:lnTo>
                  <a:pt x="17668" y="3132"/>
                </a:lnTo>
                <a:lnTo>
                  <a:pt x="20459" y="4100"/>
                </a:lnTo>
                <a:lnTo>
                  <a:pt x="20518" y="4802"/>
                </a:lnTo>
                <a:lnTo>
                  <a:pt x="20574" y="4423"/>
                </a:lnTo>
                <a:lnTo>
                  <a:pt x="20574" y="4157"/>
                </a:lnTo>
                <a:lnTo>
                  <a:pt x="21829" y="4594"/>
                </a:lnTo>
                <a:lnTo>
                  <a:pt x="23138" y="5068"/>
                </a:lnTo>
                <a:lnTo>
                  <a:pt x="24449" y="5619"/>
                </a:lnTo>
                <a:lnTo>
                  <a:pt x="23651" y="5182"/>
                </a:lnTo>
                <a:lnTo>
                  <a:pt x="22910" y="4803"/>
                </a:lnTo>
                <a:lnTo>
                  <a:pt x="22113" y="4366"/>
                </a:lnTo>
                <a:lnTo>
                  <a:pt x="21599" y="4214"/>
                </a:lnTo>
                <a:lnTo>
                  <a:pt x="21087" y="4043"/>
                </a:lnTo>
                <a:lnTo>
                  <a:pt x="20630" y="3891"/>
                </a:lnTo>
                <a:lnTo>
                  <a:pt x="20459" y="3834"/>
                </a:lnTo>
                <a:lnTo>
                  <a:pt x="17724" y="2923"/>
                </a:lnTo>
                <a:lnTo>
                  <a:pt x="15102" y="2164"/>
                </a:lnTo>
                <a:lnTo>
                  <a:pt x="12709" y="1670"/>
                </a:lnTo>
                <a:lnTo>
                  <a:pt x="12709" y="1233"/>
                </a:lnTo>
                <a:lnTo>
                  <a:pt x="12651" y="1613"/>
                </a:lnTo>
                <a:lnTo>
                  <a:pt x="12595" y="1898"/>
                </a:lnTo>
                <a:lnTo>
                  <a:pt x="12480" y="2486"/>
                </a:lnTo>
                <a:lnTo>
                  <a:pt x="12309" y="2809"/>
                </a:lnTo>
                <a:lnTo>
                  <a:pt x="5870" y="816"/>
                </a:lnTo>
                <a:lnTo>
                  <a:pt x="1311" y="113"/>
                </a:lnTo>
                <a:lnTo>
                  <a:pt x="0" y="0"/>
                </a:lnTo>
                <a:lnTo>
                  <a:pt x="1311" y="208"/>
                </a:lnTo>
                <a:lnTo>
                  <a:pt x="5870" y="968"/>
                </a:lnTo>
                <a:lnTo>
                  <a:pt x="12196" y="3018"/>
                </a:lnTo>
                <a:lnTo>
                  <a:pt x="12709" y="3189"/>
                </a:lnTo>
                <a:lnTo>
                  <a:pt x="13507" y="3455"/>
                </a:lnTo>
                <a:lnTo>
                  <a:pt x="15501" y="4157"/>
                </a:lnTo>
                <a:lnTo>
                  <a:pt x="17609" y="4973"/>
                </a:lnTo>
                <a:lnTo>
                  <a:pt x="19889" y="5942"/>
                </a:lnTo>
                <a:lnTo>
                  <a:pt x="20060" y="6036"/>
                </a:lnTo>
                <a:lnTo>
                  <a:pt x="22739" y="7232"/>
                </a:lnTo>
                <a:lnTo>
                  <a:pt x="25532" y="8637"/>
                </a:lnTo>
                <a:lnTo>
                  <a:pt x="28378" y="10365"/>
                </a:lnTo>
                <a:lnTo>
                  <a:pt x="31298" y="12149"/>
                </a:lnTo>
                <a:lnTo>
                  <a:pt x="33856" y="13972"/>
                </a:lnTo>
                <a:lnTo>
                  <a:pt x="36313" y="16079"/>
                </a:lnTo>
                <a:lnTo>
                  <a:pt x="36595" y="16345"/>
                </a:lnTo>
                <a:lnTo>
                  <a:pt x="37380" y="16990"/>
                </a:lnTo>
                <a:lnTo>
                  <a:pt x="37441" y="16668"/>
                </a:lnTo>
                <a:lnTo>
                  <a:pt x="37038" y="16345"/>
                </a:lnTo>
                <a:lnTo>
                  <a:pt x="36756" y="15813"/>
                </a:lnTo>
                <a:lnTo>
                  <a:pt x="36877" y="15434"/>
                </a:lnTo>
                <a:lnTo>
                  <a:pt x="36474" y="15547"/>
                </a:lnTo>
                <a:lnTo>
                  <a:pt x="36414" y="15756"/>
                </a:lnTo>
                <a:lnTo>
                  <a:pt x="33977" y="13706"/>
                </a:lnTo>
                <a:lnTo>
                  <a:pt x="31338" y="11865"/>
                </a:lnTo>
                <a:lnTo>
                  <a:pt x="28781" y="10308"/>
                </a:lnTo>
                <a:close/>
              </a:path>
            </a:pathLst>
          </a:custGeom>
          <a:solidFill>
            <a:srgbClr val="689ECC"/>
          </a:solidFill>
        </p:spPr>
        <p:txBody>
          <a:bodyPr wrap="square" lIns="0" tIns="0" rIns="0" bIns="0" rtlCol="0">
            <a:noAutofit/>
          </a:bodyPr>
          <a:lstStyle/>
          <a:p>
            <a:endParaRPr/>
          </a:p>
        </p:txBody>
      </p:sp>
      <p:sp>
        <p:nvSpPr>
          <p:cNvPr id="1042" name="object 1042"/>
          <p:cNvSpPr/>
          <p:nvPr/>
        </p:nvSpPr>
        <p:spPr>
          <a:xfrm>
            <a:off x="458301" y="705837"/>
            <a:ext cx="10200" cy="13651"/>
          </a:xfrm>
          <a:custGeom>
            <a:avLst/>
            <a:gdLst/>
            <a:ahLst/>
            <a:cxnLst/>
            <a:rect l="l" t="t" r="r" b="b"/>
            <a:pathLst>
              <a:path w="10200" h="13651">
                <a:moveTo>
                  <a:pt x="8605" y="759"/>
                </a:moveTo>
                <a:lnTo>
                  <a:pt x="7693" y="1461"/>
                </a:lnTo>
                <a:lnTo>
                  <a:pt x="7350" y="1727"/>
                </a:lnTo>
                <a:lnTo>
                  <a:pt x="6438" y="2429"/>
                </a:lnTo>
                <a:lnTo>
                  <a:pt x="5413" y="3018"/>
                </a:lnTo>
                <a:lnTo>
                  <a:pt x="4329" y="3606"/>
                </a:lnTo>
                <a:lnTo>
                  <a:pt x="3931" y="3834"/>
                </a:lnTo>
                <a:lnTo>
                  <a:pt x="3304" y="4100"/>
                </a:lnTo>
                <a:lnTo>
                  <a:pt x="2678" y="4366"/>
                </a:lnTo>
                <a:lnTo>
                  <a:pt x="2050" y="4632"/>
                </a:lnTo>
                <a:lnTo>
                  <a:pt x="1480" y="4859"/>
                </a:lnTo>
                <a:lnTo>
                  <a:pt x="853" y="5125"/>
                </a:lnTo>
                <a:lnTo>
                  <a:pt x="227" y="5334"/>
                </a:lnTo>
                <a:lnTo>
                  <a:pt x="0" y="5885"/>
                </a:lnTo>
                <a:lnTo>
                  <a:pt x="1538" y="8256"/>
                </a:lnTo>
                <a:lnTo>
                  <a:pt x="3077" y="10845"/>
                </a:lnTo>
                <a:lnTo>
                  <a:pt x="4559" y="13651"/>
                </a:lnTo>
                <a:lnTo>
                  <a:pt x="5129" y="13436"/>
                </a:lnTo>
                <a:lnTo>
                  <a:pt x="3647" y="10629"/>
                </a:lnTo>
                <a:lnTo>
                  <a:pt x="2050" y="8092"/>
                </a:lnTo>
                <a:lnTo>
                  <a:pt x="511" y="5657"/>
                </a:lnTo>
                <a:lnTo>
                  <a:pt x="1081" y="5448"/>
                </a:lnTo>
                <a:lnTo>
                  <a:pt x="1651" y="5239"/>
                </a:lnTo>
                <a:lnTo>
                  <a:pt x="2221" y="5011"/>
                </a:lnTo>
                <a:lnTo>
                  <a:pt x="2906" y="4745"/>
                </a:lnTo>
                <a:lnTo>
                  <a:pt x="3532" y="4423"/>
                </a:lnTo>
                <a:lnTo>
                  <a:pt x="4158" y="4100"/>
                </a:lnTo>
                <a:lnTo>
                  <a:pt x="6098" y="6321"/>
                </a:lnTo>
                <a:lnTo>
                  <a:pt x="7979" y="8795"/>
                </a:lnTo>
                <a:lnTo>
                  <a:pt x="6553" y="6093"/>
                </a:lnTo>
                <a:lnTo>
                  <a:pt x="4615" y="3891"/>
                </a:lnTo>
                <a:lnTo>
                  <a:pt x="5699" y="3284"/>
                </a:lnTo>
                <a:lnTo>
                  <a:pt x="6724" y="2695"/>
                </a:lnTo>
                <a:lnTo>
                  <a:pt x="7693" y="1993"/>
                </a:lnTo>
                <a:lnTo>
                  <a:pt x="9858" y="3986"/>
                </a:lnTo>
                <a:lnTo>
                  <a:pt x="10200" y="3720"/>
                </a:lnTo>
                <a:lnTo>
                  <a:pt x="7979" y="1727"/>
                </a:lnTo>
                <a:lnTo>
                  <a:pt x="8718" y="1139"/>
                </a:lnTo>
                <a:lnTo>
                  <a:pt x="9403" y="0"/>
                </a:lnTo>
                <a:lnTo>
                  <a:pt x="8605" y="759"/>
                </a:lnTo>
                <a:close/>
              </a:path>
            </a:pathLst>
          </a:custGeom>
          <a:solidFill>
            <a:srgbClr val="689ECC"/>
          </a:solidFill>
        </p:spPr>
        <p:txBody>
          <a:bodyPr wrap="square" lIns="0" tIns="0" rIns="0" bIns="0" rtlCol="0">
            <a:noAutofit/>
          </a:bodyPr>
          <a:lstStyle/>
          <a:p>
            <a:endParaRPr/>
          </a:p>
        </p:txBody>
      </p:sp>
      <p:sp>
        <p:nvSpPr>
          <p:cNvPr id="1043" name="object 1043"/>
          <p:cNvSpPr/>
          <p:nvPr/>
        </p:nvSpPr>
        <p:spPr>
          <a:xfrm>
            <a:off x="451802" y="699041"/>
            <a:ext cx="4275" cy="3872"/>
          </a:xfrm>
          <a:custGeom>
            <a:avLst/>
            <a:gdLst/>
            <a:ahLst/>
            <a:cxnLst/>
            <a:rect l="l" t="t" r="r" b="b"/>
            <a:pathLst>
              <a:path w="4275" h="3872">
                <a:moveTo>
                  <a:pt x="0" y="0"/>
                </a:moveTo>
                <a:lnTo>
                  <a:pt x="912" y="1233"/>
                </a:lnTo>
                <a:lnTo>
                  <a:pt x="2167" y="2373"/>
                </a:lnTo>
                <a:lnTo>
                  <a:pt x="2736" y="2809"/>
                </a:lnTo>
                <a:lnTo>
                  <a:pt x="3306" y="3341"/>
                </a:lnTo>
                <a:lnTo>
                  <a:pt x="3876" y="3872"/>
                </a:lnTo>
                <a:lnTo>
                  <a:pt x="4275" y="3663"/>
                </a:lnTo>
                <a:lnTo>
                  <a:pt x="3649" y="3132"/>
                </a:lnTo>
                <a:lnTo>
                  <a:pt x="3020" y="2581"/>
                </a:lnTo>
                <a:lnTo>
                  <a:pt x="2450" y="2050"/>
                </a:lnTo>
                <a:lnTo>
                  <a:pt x="1198" y="968"/>
                </a:lnTo>
                <a:lnTo>
                  <a:pt x="0" y="0"/>
                </a:lnTo>
                <a:close/>
              </a:path>
            </a:pathLst>
          </a:custGeom>
          <a:solidFill>
            <a:srgbClr val="689ECC"/>
          </a:solidFill>
        </p:spPr>
        <p:txBody>
          <a:bodyPr wrap="square" lIns="0" tIns="0" rIns="0" bIns="0" rtlCol="0">
            <a:noAutofit/>
          </a:bodyPr>
          <a:lstStyle/>
          <a:p>
            <a:endParaRPr/>
          </a:p>
        </p:txBody>
      </p:sp>
      <p:sp>
        <p:nvSpPr>
          <p:cNvPr id="1044" name="object 1044"/>
          <p:cNvSpPr/>
          <p:nvPr/>
        </p:nvSpPr>
        <p:spPr>
          <a:xfrm>
            <a:off x="455051" y="706217"/>
            <a:ext cx="3478" cy="5125"/>
          </a:xfrm>
          <a:custGeom>
            <a:avLst/>
            <a:gdLst/>
            <a:ahLst/>
            <a:cxnLst/>
            <a:rect l="l" t="t" r="r" b="b"/>
            <a:pathLst>
              <a:path w="3478" h="5125">
                <a:moveTo>
                  <a:pt x="1768" y="2373"/>
                </a:moveTo>
                <a:lnTo>
                  <a:pt x="0" y="0"/>
                </a:lnTo>
                <a:lnTo>
                  <a:pt x="1254" y="2524"/>
                </a:lnTo>
                <a:lnTo>
                  <a:pt x="2964" y="5125"/>
                </a:lnTo>
                <a:lnTo>
                  <a:pt x="3478" y="4954"/>
                </a:lnTo>
                <a:lnTo>
                  <a:pt x="1768" y="2373"/>
                </a:lnTo>
                <a:close/>
              </a:path>
            </a:pathLst>
          </a:custGeom>
          <a:solidFill>
            <a:srgbClr val="689ECC"/>
          </a:solidFill>
        </p:spPr>
        <p:txBody>
          <a:bodyPr wrap="square" lIns="0" tIns="0" rIns="0" bIns="0" rtlCol="0">
            <a:noAutofit/>
          </a:bodyPr>
          <a:lstStyle/>
          <a:p>
            <a:endParaRPr/>
          </a:p>
        </p:txBody>
      </p:sp>
      <p:sp>
        <p:nvSpPr>
          <p:cNvPr id="1045" name="object 1045"/>
          <p:cNvSpPr/>
          <p:nvPr/>
        </p:nvSpPr>
        <p:spPr>
          <a:xfrm>
            <a:off x="450491" y="709558"/>
            <a:ext cx="22348" cy="20669"/>
          </a:xfrm>
          <a:custGeom>
            <a:avLst/>
            <a:gdLst/>
            <a:ahLst/>
            <a:cxnLst/>
            <a:rect l="l" t="t" r="r" b="b"/>
            <a:pathLst>
              <a:path w="22348" h="20669">
                <a:moveTo>
                  <a:pt x="8891" y="16299"/>
                </a:moveTo>
                <a:lnTo>
                  <a:pt x="8094" y="14032"/>
                </a:lnTo>
                <a:lnTo>
                  <a:pt x="7240" y="11927"/>
                </a:lnTo>
                <a:lnTo>
                  <a:pt x="9119" y="11441"/>
                </a:lnTo>
                <a:lnTo>
                  <a:pt x="10887" y="10957"/>
                </a:lnTo>
                <a:lnTo>
                  <a:pt x="12597" y="10363"/>
                </a:lnTo>
                <a:lnTo>
                  <a:pt x="13565" y="12197"/>
                </a:lnTo>
                <a:lnTo>
                  <a:pt x="14534" y="14141"/>
                </a:lnTo>
                <a:lnTo>
                  <a:pt x="15390" y="16191"/>
                </a:lnTo>
                <a:lnTo>
                  <a:pt x="15960" y="15866"/>
                </a:lnTo>
                <a:lnTo>
                  <a:pt x="15104" y="13871"/>
                </a:lnTo>
                <a:lnTo>
                  <a:pt x="14135" y="11982"/>
                </a:lnTo>
                <a:lnTo>
                  <a:pt x="13167" y="10146"/>
                </a:lnTo>
                <a:lnTo>
                  <a:pt x="14818" y="9499"/>
                </a:lnTo>
                <a:lnTo>
                  <a:pt x="16415" y="8852"/>
                </a:lnTo>
                <a:lnTo>
                  <a:pt x="17839" y="8041"/>
                </a:lnTo>
                <a:lnTo>
                  <a:pt x="18866" y="9552"/>
                </a:lnTo>
                <a:lnTo>
                  <a:pt x="19891" y="11172"/>
                </a:lnTo>
                <a:lnTo>
                  <a:pt x="20858" y="12791"/>
                </a:lnTo>
                <a:lnTo>
                  <a:pt x="21261" y="12466"/>
                </a:lnTo>
                <a:lnTo>
                  <a:pt x="20354" y="10849"/>
                </a:lnTo>
                <a:lnTo>
                  <a:pt x="19327" y="9283"/>
                </a:lnTo>
                <a:lnTo>
                  <a:pt x="18353" y="7827"/>
                </a:lnTo>
                <a:lnTo>
                  <a:pt x="19770" y="7071"/>
                </a:lnTo>
                <a:lnTo>
                  <a:pt x="21079" y="6207"/>
                </a:lnTo>
                <a:lnTo>
                  <a:pt x="22288" y="5290"/>
                </a:lnTo>
                <a:lnTo>
                  <a:pt x="22348" y="4696"/>
                </a:lnTo>
                <a:lnTo>
                  <a:pt x="20234" y="2259"/>
                </a:lnTo>
                <a:lnTo>
                  <a:pt x="18010" y="0"/>
                </a:lnTo>
                <a:lnTo>
                  <a:pt x="17668" y="265"/>
                </a:lnTo>
                <a:lnTo>
                  <a:pt x="19891" y="2543"/>
                </a:lnTo>
                <a:lnTo>
                  <a:pt x="22006" y="4966"/>
                </a:lnTo>
                <a:lnTo>
                  <a:pt x="20797" y="5883"/>
                </a:lnTo>
                <a:lnTo>
                  <a:pt x="19488" y="6693"/>
                </a:lnTo>
                <a:lnTo>
                  <a:pt x="18069" y="7449"/>
                </a:lnTo>
                <a:lnTo>
                  <a:pt x="16244" y="4804"/>
                </a:lnTo>
                <a:lnTo>
                  <a:pt x="14363" y="2372"/>
                </a:lnTo>
                <a:lnTo>
                  <a:pt x="15789" y="5074"/>
                </a:lnTo>
                <a:lnTo>
                  <a:pt x="17611" y="7663"/>
                </a:lnTo>
                <a:lnTo>
                  <a:pt x="16129" y="8419"/>
                </a:lnTo>
                <a:lnTo>
                  <a:pt x="14591" y="9121"/>
                </a:lnTo>
                <a:lnTo>
                  <a:pt x="12939" y="9716"/>
                </a:lnTo>
                <a:lnTo>
                  <a:pt x="12369" y="9930"/>
                </a:lnTo>
                <a:lnTo>
                  <a:pt x="10659" y="10471"/>
                </a:lnTo>
                <a:lnTo>
                  <a:pt x="8891" y="11010"/>
                </a:lnTo>
                <a:lnTo>
                  <a:pt x="7068" y="11441"/>
                </a:lnTo>
                <a:lnTo>
                  <a:pt x="5985" y="8582"/>
                </a:lnTo>
                <a:lnTo>
                  <a:pt x="4789" y="5883"/>
                </a:lnTo>
                <a:lnTo>
                  <a:pt x="5415" y="8690"/>
                </a:lnTo>
                <a:lnTo>
                  <a:pt x="6498" y="11604"/>
                </a:lnTo>
                <a:lnTo>
                  <a:pt x="4617" y="11982"/>
                </a:lnTo>
                <a:lnTo>
                  <a:pt x="2680" y="12360"/>
                </a:lnTo>
                <a:lnTo>
                  <a:pt x="684" y="12630"/>
                </a:lnTo>
                <a:lnTo>
                  <a:pt x="0" y="9715"/>
                </a:lnTo>
                <a:lnTo>
                  <a:pt x="114" y="13222"/>
                </a:lnTo>
                <a:lnTo>
                  <a:pt x="628" y="15597"/>
                </a:lnTo>
                <a:lnTo>
                  <a:pt x="1139" y="18080"/>
                </a:lnTo>
                <a:lnTo>
                  <a:pt x="1597" y="20669"/>
                </a:lnTo>
                <a:lnTo>
                  <a:pt x="2052" y="20563"/>
                </a:lnTo>
                <a:lnTo>
                  <a:pt x="2279" y="20508"/>
                </a:lnTo>
                <a:lnTo>
                  <a:pt x="1824" y="17972"/>
                </a:lnTo>
                <a:lnTo>
                  <a:pt x="1311" y="15489"/>
                </a:lnTo>
                <a:lnTo>
                  <a:pt x="799" y="13116"/>
                </a:lnTo>
                <a:lnTo>
                  <a:pt x="2793" y="12844"/>
                </a:lnTo>
                <a:lnTo>
                  <a:pt x="4789" y="12521"/>
                </a:lnTo>
                <a:lnTo>
                  <a:pt x="6670" y="12035"/>
                </a:lnTo>
                <a:lnTo>
                  <a:pt x="7524" y="14194"/>
                </a:lnTo>
                <a:lnTo>
                  <a:pt x="8265" y="16461"/>
                </a:lnTo>
                <a:lnTo>
                  <a:pt x="9006" y="18780"/>
                </a:lnTo>
                <a:lnTo>
                  <a:pt x="9632" y="18619"/>
                </a:lnTo>
                <a:lnTo>
                  <a:pt x="8891" y="16299"/>
                </a:lnTo>
                <a:close/>
              </a:path>
            </a:pathLst>
          </a:custGeom>
          <a:solidFill>
            <a:srgbClr val="689ECC"/>
          </a:solidFill>
        </p:spPr>
        <p:txBody>
          <a:bodyPr wrap="square" lIns="0" tIns="0" rIns="0" bIns="0" rtlCol="0">
            <a:noAutofit/>
          </a:bodyPr>
          <a:lstStyle/>
          <a:p>
            <a:endParaRPr/>
          </a:p>
        </p:txBody>
      </p:sp>
      <p:sp>
        <p:nvSpPr>
          <p:cNvPr id="1046" name="object 1046"/>
          <p:cNvSpPr/>
          <p:nvPr/>
        </p:nvSpPr>
        <p:spPr>
          <a:xfrm>
            <a:off x="446731" y="699573"/>
            <a:ext cx="2050" cy="3398"/>
          </a:xfrm>
          <a:custGeom>
            <a:avLst/>
            <a:gdLst/>
            <a:ahLst/>
            <a:cxnLst/>
            <a:rect l="l" t="t" r="r" b="b"/>
            <a:pathLst>
              <a:path w="2050" h="3398">
                <a:moveTo>
                  <a:pt x="968" y="1575"/>
                </a:moveTo>
                <a:lnTo>
                  <a:pt x="0" y="0"/>
                </a:lnTo>
                <a:lnTo>
                  <a:pt x="569" y="1613"/>
                </a:lnTo>
                <a:lnTo>
                  <a:pt x="1595" y="3398"/>
                </a:lnTo>
                <a:lnTo>
                  <a:pt x="2050" y="3303"/>
                </a:lnTo>
                <a:lnTo>
                  <a:pt x="968" y="1575"/>
                </a:lnTo>
                <a:close/>
              </a:path>
            </a:pathLst>
          </a:custGeom>
          <a:solidFill>
            <a:srgbClr val="689ECC"/>
          </a:solidFill>
        </p:spPr>
        <p:txBody>
          <a:bodyPr wrap="square" lIns="0" tIns="0" rIns="0" bIns="0" rtlCol="0">
            <a:noAutofit/>
          </a:bodyPr>
          <a:lstStyle/>
          <a:p>
            <a:endParaRPr/>
          </a:p>
        </p:txBody>
      </p:sp>
      <p:sp>
        <p:nvSpPr>
          <p:cNvPr id="1047" name="object 1047"/>
          <p:cNvSpPr/>
          <p:nvPr/>
        </p:nvSpPr>
        <p:spPr>
          <a:xfrm>
            <a:off x="443595" y="714363"/>
            <a:ext cx="513" cy="16783"/>
          </a:xfrm>
          <a:custGeom>
            <a:avLst/>
            <a:gdLst/>
            <a:ahLst/>
            <a:cxnLst/>
            <a:rect l="l" t="t" r="r" b="b"/>
            <a:pathLst>
              <a:path w="513" h="16783">
                <a:moveTo>
                  <a:pt x="285" y="2644"/>
                </a:moveTo>
                <a:lnTo>
                  <a:pt x="56" y="0"/>
                </a:lnTo>
                <a:lnTo>
                  <a:pt x="0" y="8958"/>
                </a:lnTo>
                <a:lnTo>
                  <a:pt x="171" y="11494"/>
                </a:lnTo>
                <a:lnTo>
                  <a:pt x="285" y="14084"/>
                </a:lnTo>
                <a:lnTo>
                  <a:pt x="457" y="16783"/>
                </a:lnTo>
                <a:lnTo>
                  <a:pt x="513" y="5450"/>
                </a:lnTo>
                <a:lnTo>
                  <a:pt x="285" y="2644"/>
                </a:lnTo>
                <a:close/>
              </a:path>
            </a:pathLst>
          </a:custGeom>
          <a:solidFill>
            <a:srgbClr val="689ECC"/>
          </a:solidFill>
        </p:spPr>
        <p:txBody>
          <a:bodyPr wrap="square" lIns="0" tIns="0" rIns="0" bIns="0" rtlCol="0">
            <a:noAutofit/>
          </a:bodyPr>
          <a:lstStyle/>
          <a:p>
            <a:endParaRPr/>
          </a:p>
        </p:txBody>
      </p:sp>
      <p:sp>
        <p:nvSpPr>
          <p:cNvPr id="1048" name="object 1048"/>
          <p:cNvSpPr/>
          <p:nvPr/>
        </p:nvSpPr>
        <p:spPr>
          <a:xfrm>
            <a:off x="441316" y="691371"/>
            <a:ext cx="10601" cy="8428"/>
          </a:xfrm>
          <a:custGeom>
            <a:avLst/>
            <a:gdLst/>
            <a:ahLst/>
            <a:cxnLst/>
            <a:rect l="l" t="t" r="r" b="b"/>
            <a:pathLst>
              <a:path w="10601" h="8428">
                <a:moveTo>
                  <a:pt x="56" y="968"/>
                </a:moveTo>
                <a:lnTo>
                  <a:pt x="684" y="1841"/>
                </a:lnTo>
                <a:lnTo>
                  <a:pt x="2507" y="4271"/>
                </a:lnTo>
                <a:lnTo>
                  <a:pt x="4845" y="8049"/>
                </a:lnTo>
                <a:lnTo>
                  <a:pt x="4331" y="8144"/>
                </a:lnTo>
                <a:lnTo>
                  <a:pt x="4446" y="8428"/>
                </a:lnTo>
                <a:lnTo>
                  <a:pt x="5016" y="8315"/>
                </a:lnTo>
                <a:lnTo>
                  <a:pt x="5244" y="7935"/>
                </a:lnTo>
                <a:lnTo>
                  <a:pt x="2678" y="4100"/>
                </a:lnTo>
                <a:lnTo>
                  <a:pt x="741" y="1613"/>
                </a:lnTo>
                <a:lnTo>
                  <a:pt x="114" y="873"/>
                </a:lnTo>
                <a:lnTo>
                  <a:pt x="855" y="1575"/>
                </a:lnTo>
                <a:lnTo>
                  <a:pt x="3476" y="3777"/>
                </a:lnTo>
                <a:lnTo>
                  <a:pt x="6954" y="7498"/>
                </a:lnTo>
                <a:lnTo>
                  <a:pt x="7296" y="7403"/>
                </a:lnTo>
                <a:lnTo>
                  <a:pt x="3818" y="3720"/>
                </a:lnTo>
                <a:lnTo>
                  <a:pt x="1139" y="1575"/>
                </a:lnTo>
                <a:lnTo>
                  <a:pt x="227" y="873"/>
                </a:lnTo>
                <a:lnTo>
                  <a:pt x="1254" y="1518"/>
                </a:lnTo>
                <a:lnTo>
                  <a:pt x="285" y="873"/>
                </a:lnTo>
                <a:lnTo>
                  <a:pt x="1597" y="1404"/>
                </a:lnTo>
                <a:lnTo>
                  <a:pt x="5300" y="2923"/>
                </a:lnTo>
                <a:lnTo>
                  <a:pt x="10373" y="5942"/>
                </a:lnTo>
                <a:lnTo>
                  <a:pt x="10601" y="5714"/>
                </a:lnTo>
                <a:lnTo>
                  <a:pt x="5357" y="2695"/>
                </a:lnTo>
                <a:lnTo>
                  <a:pt x="1482" y="1195"/>
                </a:lnTo>
                <a:lnTo>
                  <a:pt x="227" y="759"/>
                </a:lnTo>
                <a:lnTo>
                  <a:pt x="227" y="588"/>
                </a:lnTo>
                <a:lnTo>
                  <a:pt x="378" y="544"/>
                </a:lnTo>
                <a:lnTo>
                  <a:pt x="1139" y="322"/>
                </a:lnTo>
                <a:lnTo>
                  <a:pt x="2622" y="56"/>
                </a:lnTo>
                <a:lnTo>
                  <a:pt x="2108" y="56"/>
                </a:lnTo>
                <a:lnTo>
                  <a:pt x="1425" y="170"/>
                </a:lnTo>
                <a:lnTo>
                  <a:pt x="912" y="322"/>
                </a:lnTo>
                <a:lnTo>
                  <a:pt x="1254" y="170"/>
                </a:lnTo>
                <a:lnTo>
                  <a:pt x="1766" y="56"/>
                </a:lnTo>
                <a:lnTo>
                  <a:pt x="1027" y="170"/>
                </a:lnTo>
                <a:lnTo>
                  <a:pt x="398" y="379"/>
                </a:lnTo>
                <a:lnTo>
                  <a:pt x="855" y="170"/>
                </a:lnTo>
                <a:lnTo>
                  <a:pt x="285" y="322"/>
                </a:lnTo>
                <a:lnTo>
                  <a:pt x="0" y="0"/>
                </a:lnTo>
                <a:lnTo>
                  <a:pt x="56" y="968"/>
                </a:lnTo>
                <a:close/>
              </a:path>
            </a:pathLst>
          </a:custGeom>
          <a:solidFill>
            <a:srgbClr val="689ECC"/>
          </a:solidFill>
        </p:spPr>
        <p:txBody>
          <a:bodyPr wrap="square" lIns="0" tIns="0" rIns="0" bIns="0" rtlCol="0">
            <a:noAutofit/>
          </a:bodyPr>
          <a:lstStyle/>
          <a:p>
            <a:endParaRPr/>
          </a:p>
        </p:txBody>
      </p:sp>
      <p:sp>
        <p:nvSpPr>
          <p:cNvPr id="1049" name="object 1049"/>
          <p:cNvSpPr/>
          <p:nvPr/>
        </p:nvSpPr>
        <p:spPr>
          <a:xfrm>
            <a:off x="402559" y="691371"/>
            <a:ext cx="75859" cy="39775"/>
          </a:xfrm>
          <a:custGeom>
            <a:avLst/>
            <a:gdLst/>
            <a:ahLst/>
            <a:cxnLst/>
            <a:rect l="l" t="t" r="r" b="b"/>
            <a:pathLst>
              <a:path w="75859" h="39775">
                <a:moveTo>
                  <a:pt x="23367" y="30438"/>
                </a:moveTo>
                <a:lnTo>
                  <a:pt x="25305" y="30816"/>
                </a:lnTo>
                <a:lnTo>
                  <a:pt x="27300" y="31139"/>
                </a:lnTo>
                <a:lnTo>
                  <a:pt x="26674" y="33514"/>
                </a:lnTo>
                <a:lnTo>
                  <a:pt x="26104" y="36050"/>
                </a:lnTo>
                <a:lnTo>
                  <a:pt x="25591" y="38586"/>
                </a:lnTo>
                <a:lnTo>
                  <a:pt x="26046" y="38695"/>
                </a:lnTo>
                <a:lnTo>
                  <a:pt x="26273" y="38750"/>
                </a:lnTo>
                <a:lnTo>
                  <a:pt x="26787" y="36158"/>
                </a:lnTo>
                <a:lnTo>
                  <a:pt x="27357" y="33622"/>
                </a:lnTo>
                <a:lnTo>
                  <a:pt x="27927" y="31247"/>
                </a:lnTo>
                <a:lnTo>
                  <a:pt x="29979" y="31517"/>
                </a:lnTo>
                <a:lnTo>
                  <a:pt x="32088" y="31733"/>
                </a:lnTo>
                <a:lnTo>
                  <a:pt x="34253" y="31895"/>
                </a:lnTo>
                <a:lnTo>
                  <a:pt x="33969" y="34378"/>
                </a:lnTo>
                <a:lnTo>
                  <a:pt x="33741" y="36967"/>
                </a:lnTo>
                <a:lnTo>
                  <a:pt x="33514" y="39667"/>
                </a:lnTo>
                <a:lnTo>
                  <a:pt x="34025" y="39720"/>
                </a:lnTo>
                <a:lnTo>
                  <a:pt x="34311" y="39720"/>
                </a:lnTo>
                <a:lnTo>
                  <a:pt x="34539" y="37022"/>
                </a:lnTo>
                <a:lnTo>
                  <a:pt x="34766" y="34431"/>
                </a:lnTo>
                <a:lnTo>
                  <a:pt x="34994" y="31895"/>
                </a:lnTo>
                <a:lnTo>
                  <a:pt x="35793" y="31950"/>
                </a:lnTo>
                <a:lnTo>
                  <a:pt x="36192" y="31464"/>
                </a:lnTo>
                <a:lnTo>
                  <a:pt x="35393" y="31409"/>
                </a:lnTo>
                <a:lnTo>
                  <a:pt x="35052" y="31409"/>
                </a:lnTo>
                <a:lnTo>
                  <a:pt x="35336" y="28441"/>
                </a:lnTo>
                <a:lnTo>
                  <a:pt x="35622" y="25580"/>
                </a:lnTo>
                <a:lnTo>
                  <a:pt x="35906" y="22936"/>
                </a:lnTo>
                <a:lnTo>
                  <a:pt x="36532" y="22991"/>
                </a:lnTo>
                <a:lnTo>
                  <a:pt x="36818" y="22558"/>
                </a:lnTo>
                <a:lnTo>
                  <a:pt x="36248" y="22505"/>
                </a:lnTo>
                <a:lnTo>
                  <a:pt x="35962" y="22505"/>
                </a:lnTo>
                <a:lnTo>
                  <a:pt x="36248" y="19705"/>
                </a:lnTo>
                <a:lnTo>
                  <a:pt x="36532" y="17047"/>
                </a:lnTo>
                <a:lnTo>
                  <a:pt x="36818" y="14731"/>
                </a:lnTo>
                <a:lnTo>
                  <a:pt x="39783" y="14731"/>
                </a:lnTo>
                <a:lnTo>
                  <a:pt x="40010" y="17104"/>
                </a:lnTo>
                <a:lnTo>
                  <a:pt x="39783" y="14351"/>
                </a:lnTo>
                <a:lnTo>
                  <a:pt x="36875" y="14351"/>
                </a:lnTo>
                <a:lnTo>
                  <a:pt x="37161" y="12301"/>
                </a:lnTo>
                <a:lnTo>
                  <a:pt x="37388" y="10479"/>
                </a:lnTo>
                <a:lnTo>
                  <a:pt x="37560" y="8789"/>
                </a:lnTo>
                <a:lnTo>
                  <a:pt x="38015" y="8846"/>
                </a:lnTo>
                <a:lnTo>
                  <a:pt x="37616" y="8523"/>
                </a:lnTo>
                <a:lnTo>
                  <a:pt x="38186" y="4309"/>
                </a:lnTo>
                <a:lnTo>
                  <a:pt x="38528" y="1613"/>
                </a:lnTo>
                <a:lnTo>
                  <a:pt x="38585" y="873"/>
                </a:lnTo>
                <a:lnTo>
                  <a:pt x="38643" y="1670"/>
                </a:lnTo>
                <a:lnTo>
                  <a:pt x="38927" y="4366"/>
                </a:lnTo>
                <a:lnTo>
                  <a:pt x="38812" y="1518"/>
                </a:lnTo>
                <a:lnTo>
                  <a:pt x="38643" y="816"/>
                </a:lnTo>
                <a:lnTo>
                  <a:pt x="38927" y="1518"/>
                </a:lnTo>
                <a:lnTo>
                  <a:pt x="40067" y="4157"/>
                </a:lnTo>
                <a:lnTo>
                  <a:pt x="41549" y="8371"/>
                </a:lnTo>
                <a:lnTo>
                  <a:pt x="40923" y="8428"/>
                </a:lnTo>
                <a:lnTo>
                  <a:pt x="40353" y="8466"/>
                </a:lnTo>
                <a:lnTo>
                  <a:pt x="39724" y="8523"/>
                </a:lnTo>
                <a:lnTo>
                  <a:pt x="39724" y="8789"/>
                </a:lnTo>
                <a:lnTo>
                  <a:pt x="40409" y="8789"/>
                </a:lnTo>
                <a:lnTo>
                  <a:pt x="41036" y="8751"/>
                </a:lnTo>
                <a:lnTo>
                  <a:pt x="41606" y="8637"/>
                </a:lnTo>
                <a:lnTo>
                  <a:pt x="42175" y="10251"/>
                </a:lnTo>
                <a:lnTo>
                  <a:pt x="42802" y="12092"/>
                </a:lnTo>
                <a:lnTo>
                  <a:pt x="43430" y="14086"/>
                </a:lnTo>
                <a:lnTo>
                  <a:pt x="42403" y="14200"/>
                </a:lnTo>
                <a:lnTo>
                  <a:pt x="41378" y="14294"/>
                </a:lnTo>
                <a:lnTo>
                  <a:pt x="40353" y="14351"/>
                </a:lnTo>
                <a:lnTo>
                  <a:pt x="41434" y="14674"/>
                </a:lnTo>
                <a:lnTo>
                  <a:pt x="42518" y="14579"/>
                </a:lnTo>
                <a:lnTo>
                  <a:pt x="43543" y="14465"/>
                </a:lnTo>
                <a:lnTo>
                  <a:pt x="44284" y="16781"/>
                </a:lnTo>
                <a:lnTo>
                  <a:pt x="45025" y="19382"/>
                </a:lnTo>
                <a:lnTo>
                  <a:pt x="45766" y="22127"/>
                </a:lnTo>
                <a:lnTo>
                  <a:pt x="44228" y="22344"/>
                </a:lnTo>
                <a:lnTo>
                  <a:pt x="42689" y="22452"/>
                </a:lnTo>
                <a:lnTo>
                  <a:pt x="41092" y="22505"/>
                </a:lnTo>
                <a:lnTo>
                  <a:pt x="40808" y="19705"/>
                </a:lnTo>
                <a:lnTo>
                  <a:pt x="40979" y="31409"/>
                </a:lnTo>
                <a:lnTo>
                  <a:pt x="41036" y="31950"/>
                </a:lnTo>
                <a:lnTo>
                  <a:pt x="41092" y="22991"/>
                </a:lnTo>
                <a:lnTo>
                  <a:pt x="42745" y="22883"/>
                </a:lnTo>
                <a:lnTo>
                  <a:pt x="44342" y="22775"/>
                </a:lnTo>
                <a:lnTo>
                  <a:pt x="45881" y="22558"/>
                </a:lnTo>
                <a:lnTo>
                  <a:pt x="46622" y="25203"/>
                </a:lnTo>
                <a:lnTo>
                  <a:pt x="47305" y="27955"/>
                </a:lnTo>
                <a:lnTo>
                  <a:pt x="47931" y="30924"/>
                </a:lnTo>
                <a:lnTo>
                  <a:pt x="45938" y="31139"/>
                </a:lnTo>
                <a:lnTo>
                  <a:pt x="43829" y="31302"/>
                </a:lnTo>
                <a:lnTo>
                  <a:pt x="41777" y="31409"/>
                </a:lnTo>
                <a:lnTo>
                  <a:pt x="41549" y="28441"/>
                </a:lnTo>
                <a:lnTo>
                  <a:pt x="41493" y="39775"/>
                </a:lnTo>
                <a:lnTo>
                  <a:pt x="42004" y="39720"/>
                </a:lnTo>
                <a:lnTo>
                  <a:pt x="42290" y="39720"/>
                </a:lnTo>
                <a:lnTo>
                  <a:pt x="42119" y="37022"/>
                </a:lnTo>
                <a:lnTo>
                  <a:pt x="41948" y="34431"/>
                </a:lnTo>
                <a:lnTo>
                  <a:pt x="41777" y="31950"/>
                </a:lnTo>
                <a:lnTo>
                  <a:pt x="43885" y="31841"/>
                </a:lnTo>
                <a:lnTo>
                  <a:pt x="45994" y="31680"/>
                </a:lnTo>
                <a:lnTo>
                  <a:pt x="48046" y="31409"/>
                </a:lnTo>
                <a:lnTo>
                  <a:pt x="47931" y="27902"/>
                </a:lnTo>
                <a:lnTo>
                  <a:pt x="47249" y="25094"/>
                </a:lnTo>
                <a:lnTo>
                  <a:pt x="46507" y="22505"/>
                </a:lnTo>
                <a:lnTo>
                  <a:pt x="48046" y="22289"/>
                </a:lnTo>
                <a:lnTo>
                  <a:pt x="49528" y="22019"/>
                </a:lnTo>
                <a:lnTo>
                  <a:pt x="51011" y="21696"/>
                </a:lnTo>
                <a:lnTo>
                  <a:pt x="52151" y="24178"/>
                </a:lnTo>
                <a:lnTo>
                  <a:pt x="53347" y="26877"/>
                </a:lnTo>
                <a:lnTo>
                  <a:pt x="52720" y="24069"/>
                </a:lnTo>
                <a:lnTo>
                  <a:pt x="51522" y="21588"/>
                </a:lnTo>
                <a:lnTo>
                  <a:pt x="52948" y="21210"/>
                </a:lnTo>
                <a:lnTo>
                  <a:pt x="54372" y="20825"/>
                </a:lnTo>
                <a:lnTo>
                  <a:pt x="55741" y="20350"/>
                </a:lnTo>
                <a:lnTo>
                  <a:pt x="55969" y="19800"/>
                </a:lnTo>
                <a:lnTo>
                  <a:pt x="55455" y="19971"/>
                </a:lnTo>
                <a:lnTo>
                  <a:pt x="54144" y="20445"/>
                </a:lnTo>
                <a:lnTo>
                  <a:pt x="52777" y="20825"/>
                </a:lnTo>
                <a:lnTo>
                  <a:pt x="51351" y="21155"/>
                </a:lnTo>
                <a:lnTo>
                  <a:pt x="50042" y="18452"/>
                </a:lnTo>
                <a:lnTo>
                  <a:pt x="48731" y="15984"/>
                </a:lnTo>
                <a:lnTo>
                  <a:pt x="47476" y="13763"/>
                </a:lnTo>
                <a:lnTo>
                  <a:pt x="48501" y="13554"/>
                </a:lnTo>
                <a:lnTo>
                  <a:pt x="49472" y="13269"/>
                </a:lnTo>
                <a:lnTo>
                  <a:pt x="50382" y="12947"/>
                </a:lnTo>
                <a:lnTo>
                  <a:pt x="52036" y="15054"/>
                </a:lnTo>
                <a:lnTo>
                  <a:pt x="53746" y="17370"/>
                </a:lnTo>
                <a:lnTo>
                  <a:pt x="52491" y="14845"/>
                </a:lnTo>
                <a:lnTo>
                  <a:pt x="50839" y="12795"/>
                </a:lnTo>
                <a:lnTo>
                  <a:pt x="51752" y="12472"/>
                </a:lnTo>
                <a:lnTo>
                  <a:pt x="52549" y="12149"/>
                </a:lnTo>
                <a:lnTo>
                  <a:pt x="53347" y="11770"/>
                </a:lnTo>
                <a:lnTo>
                  <a:pt x="55399" y="13649"/>
                </a:lnTo>
                <a:lnTo>
                  <a:pt x="57508" y="15870"/>
                </a:lnTo>
                <a:lnTo>
                  <a:pt x="59673" y="18300"/>
                </a:lnTo>
                <a:lnTo>
                  <a:pt x="60071" y="18072"/>
                </a:lnTo>
                <a:lnTo>
                  <a:pt x="57963" y="15604"/>
                </a:lnTo>
                <a:lnTo>
                  <a:pt x="55798" y="13440"/>
                </a:lnTo>
                <a:lnTo>
                  <a:pt x="53746" y="11542"/>
                </a:lnTo>
                <a:lnTo>
                  <a:pt x="54487" y="11181"/>
                </a:lnTo>
                <a:lnTo>
                  <a:pt x="55228" y="10744"/>
                </a:lnTo>
                <a:lnTo>
                  <a:pt x="55854" y="10308"/>
                </a:lnTo>
                <a:lnTo>
                  <a:pt x="58190" y="11978"/>
                </a:lnTo>
                <a:lnTo>
                  <a:pt x="60641" y="13934"/>
                </a:lnTo>
                <a:lnTo>
                  <a:pt x="63092" y="16193"/>
                </a:lnTo>
                <a:lnTo>
                  <a:pt x="63435" y="15927"/>
                </a:lnTo>
                <a:lnTo>
                  <a:pt x="60984" y="13706"/>
                </a:lnTo>
                <a:lnTo>
                  <a:pt x="58476" y="11770"/>
                </a:lnTo>
                <a:lnTo>
                  <a:pt x="56140" y="10099"/>
                </a:lnTo>
                <a:lnTo>
                  <a:pt x="56710" y="9662"/>
                </a:lnTo>
                <a:lnTo>
                  <a:pt x="57109" y="9283"/>
                </a:lnTo>
                <a:lnTo>
                  <a:pt x="57508" y="8903"/>
                </a:lnTo>
                <a:lnTo>
                  <a:pt x="57850" y="8580"/>
                </a:lnTo>
                <a:lnTo>
                  <a:pt x="60414" y="9985"/>
                </a:lnTo>
                <a:lnTo>
                  <a:pt x="63092" y="11713"/>
                </a:lnTo>
                <a:lnTo>
                  <a:pt x="65771" y="13706"/>
                </a:lnTo>
                <a:lnTo>
                  <a:pt x="65144" y="14465"/>
                </a:lnTo>
                <a:lnTo>
                  <a:pt x="64460" y="15604"/>
                </a:lnTo>
                <a:lnTo>
                  <a:pt x="65144" y="14997"/>
                </a:lnTo>
                <a:lnTo>
                  <a:pt x="65714" y="14351"/>
                </a:lnTo>
                <a:lnTo>
                  <a:pt x="66113" y="13934"/>
                </a:lnTo>
                <a:lnTo>
                  <a:pt x="68568" y="15756"/>
                </a:lnTo>
                <a:lnTo>
                  <a:pt x="70965" y="17807"/>
                </a:lnTo>
                <a:lnTo>
                  <a:pt x="73301" y="20085"/>
                </a:lnTo>
                <a:lnTo>
                  <a:pt x="72435" y="21102"/>
                </a:lnTo>
                <a:lnTo>
                  <a:pt x="71408" y="22019"/>
                </a:lnTo>
                <a:lnTo>
                  <a:pt x="70280" y="22883"/>
                </a:lnTo>
                <a:lnTo>
                  <a:pt x="70220" y="23477"/>
                </a:lnTo>
                <a:lnTo>
                  <a:pt x="71126" y="24610"/>
                </a:lnTo>
                <a:lnTo>
                  <a:pt x="72032" y="25797"/>
                </a:lnTo>
                <a:lnTo>
                  <a:pt x="72959" y="27038"/>
                </a:lnTo>
                <a:lnTo>
                  <a:pt x="73301" y="26661"/>
                </a:lnTo>
                <a:lnTo>
                  <a:pt x="72375" y="25472"/>
                </a:lnTo>
                <a:lnTo>
                  <a:pt x="71468" y="24339"/>
                </a:lnTo>
                <a:lnTo>
                  <a:pt x="70562" y="23208"/>
                </a:lnTo>
                <a:lnTo>
                  <a:pt x="71690" y="22344"/>
                </a:lnTo>
                <a:lnTo>
                  <a:pt x="72677" y="21372"/>
                </a:lnTo>
                <a:lnTo>
                  <a:pt x="73583" y="20350"/>
                </a:lnTo>
                <a:lnTo>
                  <a:pt x="74268" y="21102"/>
                </a:lnTo>
                <a:lnTo>
                  <a:pt x="75013" y="21858"/>
                </a:lnTo>
                <a:lnTo>
                  <a:pt x="75698" y="22613"/>
                </a:lnTo>
                <a:lnTo>
                  <a:pt x="75859" y="22236"/>
                </a:lnTo>
                <a:lnTo>
                  <a:pt x="75174" y="21480"/>
                </a:lnTo>
                <a:lnTo>
                  <a:pt x="74489" y="20787"/>
                </a:lnTo>
                <a:lnTo>
                  <a:pt x="73804" y="20085"/>
                </a:lnTo>
                <a:lnTo>
                  <a:pt x="74610" y="19097"/>
                </a:lnTo>
                <a:lnTo>
                  <a:pt x="75234" y="18034"/>
                </a:lnTo>
                <a:lnTo>
                  <a:pt x="75637" y="17047"/>
                </a:lnTo>
                <a:lnTo>
                  <a:pt x="75355" y="16781"/>
                </a:lnTo>
                <a:lnTo>
                  <a:pt x="74952" y="17807"/>
                </a:lnTo>
                <a:lnTo>
                  <a:pt x="74328" y="18832"/>
                </a:lnTo>
                <a:lnTo>
                  <a:pt x="73522" y="19800"/>
                </a:lnTo>
                <a:lnTo>
                  <a:pt x="71186" y="17484"/>
                </a:lnTo>
                <a:lnTo>
                  <a:pt x="68790" y="15434"/>
                </a:lnTo>
                <a:lnTo>
                  <a:pt x="66341" y="13649"/>
                </a:lnTo>
                <a:lnTo>
                  <a:pt x="66911" y="12890"/>
                </a:lnTo>
                <a:lnTo>
                  <a:pt x="67420" y="12092"/>
                </a:lnTo>
                <a:lnTo>
                  <a:pt x="67763" y="11276"/>
                </a:lnTo>
                <a:lnTo>
                  <a:pt x="67420" y="11067"/>
                </a:lnTo>
                <a:lnTo>
                  <a:pt x="67078" y="11865"/>
                </a:lnTo>
                <a:lnTo>
                  <a:pt x="66627" y="12681"/>
                </a:lnTo>
                <a:lnTo>
                  <a:pt x="66000" y="13383"/>
                </a:lnTo>
                <a:lnTo>
                  <a:pt x="63322" y="11447"/>
                </a:lnTo>
                <a:lnTo>
                  <a:pt x="60585" y="9776"/>
                </a:lnTo>
                <a:lnTo>
                  <a:pt x="58021" y="8315"/>
                </a:lnTo>
                <a:lnTo>
                  <a:pt x="58476" y="7764"/>
                </a:lnTo>
                <a:lnTo>
                  <a:pt x="58819" y="7232"/>
                </a:lnTo>
                <a:lnTo>
                  <a:pt x="59103" y="6739"/>
                </a:lnTo>
                <a:lnTo>
                  <a:pt x="58931" y="6644"/>
                </a:lnTo>
                <a:lnTo>
                  <a:pt x="58647" y="7119"/>
                </a:lnTo>
                <a:lnTo>
                  <a:pt x="58305" y="7669"/>
                </a:lnTo>
                <a:lnTo>
                  <a:pt x="57850" y="8201"/>
                </a:lnTo>
                <a:lnTo>
                  <a:pt x="56025" y="7232"/>
                </a:lnTo>
                <a:lnTo>
                  <a:pt x="54316" y="6321"/>
                </a:lnTo>
                <a:lnTo>
                  <a:pt x="52662" y="5562"/>
                </a:lnTo>
                <a:lnTo>
                  <a:pt x="52036" y="5296"/>
                </a:lnTo>
                <a:lnTo>
                  <a:pt x="51409" y="5011"/>
                </a:lnTo>
                <a:lnTo>
                  <a:pt x="51865" y="5505"/>
                </a:lnTo>
                <a:lnTo>
                  <a:pt x="52549" y="5828"/>
                </a:lnTo>
                <a:lnTo>
                  <a:pt x="54144" y="6587"/>
                </a:lnTo>
                <a:lnTo>
                  <a:pt x="55854" y="7441"/>
                </a:lnTo>
                <a:lnTo>
                  <a:pt x="57620" y="8428"/>
                </a:lnTo>
                <a:lnTo>
                  <a:pt x="56938" y="9112"/>
                </a:lnTo>
                <a:lnTo>
                  <a:pt x="56311" y="9605"/>
                </a:lnTo>
                <a:lnTo>
                  <a:pt x="55911" y="9871"/>
                </a:lnTo>
                <a:lnTo>
                  <a:pt x="54771" y="9074"/>
                </a:lnTo>
                <a:lnTo>
                  <a:pt x="53631" y="8315"/>
                </a:lnTo>
                <a:lnTo>
                  <a:pt x="52549" y="7669"/>
                </a:lnTo>
                <a:lnTo>
                  <a:pt x="51522" y="7024"/>
                </a:lnTo>
                <a:lnTo>
                  <a:pt x="50553" y="6416"/>
                </a:lnTo>
                <a:lnTo>
                  <a:pt x="51295" y="7232"/>
                </a:lnTo>
                <a:lnTo>
                  <a:pt x="52322" y="7935"/>
                </a:lnTo>
                <a:lnTo>
                  <a:pt x="53403" y="8580"/>
                </a:lnTo>
                <a:lnTo>
                  <a:pt x="54487" y="9340"/>
                </a:lnTo>
                <a:lnTo>
                  <a:pt x="55570" y="10099"/>
                </a:lnTo>
                <a:lnTo>
                  <a:pt x="54942" y="10574"/>
                </a:lnTo>
                <a:lnTo>
                  <a:pt x="54259" y="10953"/>
                </a:lnTo>
                <a:lnTo>
                  <a:pt x="53518" y="11333"/>
                </a:lnTo>
                <a:lnTo>
                  <a:pt x="53119" y="11542"/>
                </a:lnTo>
                <a:lnTo>
                  <a:pt x="52322" y="11865"/>
                </a:lnTo>
                <a:lnTo>
                  <a:pt x="51466" y="12206"/>
                </a:lnTo>
                <a:lnTo>
                  <a:pt x="50612" y="12529"/>
                </a:lnTo>
                <a:lnTo>
                  <a:pt x="50098" y="11921"/>
                </a:lnTo>
                <a:lnTo>
                  <a:pt x="49871" y="11599"/>
                </a:lnTo>
                <a:lnTo>
                  <a:pt x="48616" y="10099"/>
                </a:lnTo>
                <a:lnTo>
                  <a:pt x="47420" y="8789"/>
                </a:lnTo>
                <a:lnTo>
                  <a:pt x="46280" y="7612"/>
                </a:lnTo>
                <a:lnTo>
                  <a:pt x="46791" y="7403"/>
                </a:lnTo>
                <a:lnTo>
                  <a:pt x="47305" y="7175"/>
                </a:lnTo>
                <a:lnTo>
                  <a:pt x="47762" y="6967"/>
                </a:lnTo>
                <a:lnTo>
                  <a:pt x="48902" y="7878"/>
                </a:lnTo>
                <a:lnTo>
                  <a:pt x="50155" y="8903"/>
                </a:lnTo>
                <a:lnTo>
                  <a:pt x="49242" y="7669"/>
                </a:lnTo>
                <a:lnTo>
                  <a:pt x="48102" y="6796"/>
                </a:lnTo>
                <a:lnTo>
                  <a:pt x="47875" y="6644"/>
                </a:lnTo>
                <a:lnTo>
                  <a:pt x="43487" y="3284"/>
                </a:lnTo>
                <a:lnTo>
                  <a:pt x="40238" y="1461"/>
                </a:lnTo>
                <a:lnTo>
                  <a:pt x="39042" y="873"/>
                </a:lnTo>
                <a:lnTo>
                  <a:pt x="40010" y="1518"/>
                </a:lnTo>
                <a:lnTo>
                  <a:pt x="43203" y="3398"/>
                </a:lnTo>
                <a:lnTo>
                  <a:pt x="47533" y="6796"/>
                </a:lnTo>
                <a:lnTo>
                  <a:pt x="47077" y="7024"/>
                </a:lnTo>
                <a:lnTo>
                  <a:pt x="46564" y="7175"/>
                </a:lnTo>
                <a:lnTo>
                  <a:pt x="46052" y="7403"/>
                </a:lnTo>
                <a:lnTo>
                  <a:pt x="45710" y="7498"/>
                </a:lnTo>
                <a:lnTo>
                  <a:pt x="45140" y="7669"/>
                </a:lnTo>
                <a:lnTo>
                  <a:pt x="44570" y="7821"/>
                </a:lnTo>
                <a:lnTo>
                  <a:pt x="44000" y="7935"/>
                </a:lnTo>
                <a:lnTo>
                  <a:pt x="43773" y="8315"/>
                </a:lnTo>
                <a:lnTo>
                  <a:pt x="44741" y="9814"/>
                </a:lnTo>
                <a:lnTo>
                  <a:pt x="44171" y="8201"/>
                </a:lnTo>
                <a:lnTo>
                  <a:pt x="44741" y="8087"/>
                </a:lnTo>
                <a:lnTo>
                  <a:pt x="45311" y="7935"/>
                </a:lnTo>
                <a:lnTo>
                  <a:pt x="45881" y="7726"/>
                </a:lnTo>
                <a:lnTo>
                  <a:pt x="47021" y="8960"/>
                </a:lnTo>
                <a:lnTo>
                  <a:pt x="48217" y="10308"/>
                </a:lnTo>
                <a:lnTo>
                  <a:pt x="49528" y="11865"/>
                </a:lnTo>
                <a:lnTo>
                  <a:pt x="49927" y="12415"/>
                </a:lnTo>
                <a:lnTo>
                  <a:pt x="50155" y="12681"/>
                </a:lnTo>
                <a:lnTo>
                  <a:pt x="49242" y="12947"/>
                </a:lnTo>
                <a:lnTo>
                  <a:pt x="48274" y="13231"/>
                </a:lnTo>
                <a:lnTo>
                  <a:pt x="47305" y="13440"/>
                </a:lnTo>
                <a:lnTo>
                  <a:pt x="46221" y="11504"/>
                </a:lnTo>
                <a:lnTo>
                  <a:pt x="45766" y="11599"/>
                </a:lnTo>
                <a:lnTo>
                  <a:pt x="46850" y="13554"/>
                </a:lnTo>
                <a:lnTo>
                  <a:pt x="45938" y="13763"/>
                </a:lnTo>
                <a:lnTo>
                  <a:pt x="46052" y="14086"/>
                </a:lnTo>
                <a:lnTo>
                  <a:pt x="47021" y="13877"/>
                </a:lnTo>
                <a:lnTo>
                  <a:pt x="48274" y="16079"/>
                </a:lnTo>
                <a:lnTo>
                  <a:pt x="49528" y="18566"/>
                </a:lnTo>
                <a:lnTo>
                  <a:pt x="50781" y="21264"/>
                </a:lnTo>
                <a:lnTo>
                  <a:pt x="49357" y="21588"/>
                </a:lnTo>
                <a:lnTo>
                  <a:pt x="47875" y="21858"/>
                </a:lnTo>
                <a:lnTo>
                  <a:pt x="46393" y="22074"/>
                </a:lnTo>
                <a:lnTo>
                  <a:pt x="45595" y="19268"/>
                </a:lnTo>
                <a:lnTo>
                  <a:pt x="44798" y="16724"/>
                </a:lnTo>
                <a:lnTo>
                  <a:pt x="44056" y="14408"/>
                </a:lnTo>
                <a:lnTo>
                  <a:pt x="44912" y="13934"/>
                </a:lnTo>
                <a:lnTo>
                  <a:pt x="43942" y="14029"/>
                </a:lnTo>
                <a:lnTo>
                  <a:pt x="43259" y="12035"/>
                </a:lnTo>
                <a:lnTo>
                  <a:pt x="42633" y="10194"/>
                </a:lnTo>
                <a:lnTo>
                  <a:pt x="42063" y="8580"/>
                </a:lnTo>
                <a:lnTo>
                  <a:pt x="42633" y="8523"/>
                </a:lnTo>
                <a:lnTo>
                  <a:pt x="43203" y="8428"/>
                </a:lnTo>
                <a:lnTo>
                  <a:pt x="43088" y="8144"/>
                </a:lnTo>
                <a:lnTo>
                  <a:pt x="42518" y="8258"/>
                </a:lnTo>
                <a:lnTo>
                  <a:pt x="41948" y="8315"/>
                </a:lnTo>
                <a:lnTo>
                  <a:pt x="40466" y="4423"/>
                </a:lnTo>
                <a:lnTo>
                  <a:pt x="39326" y="1898"/>
                </a:lnTo>
                <a:lnTo>
                  <a:pt x="38812" y="968"/>
                </a:lnTo>
                <a:lnTo>
                  <a:pt x="38756" y="0"/>
                </a:lnTo>
                <a:lnTo>
                  <a:pt x="38643" y="379"/>
                </a:lnTo>
                <a:lnTo>
                  <a:pt x="38585" y="0"/>
                </a:lnTo>
                <a:lnTo>
                  <a:pt x="38528" y="379"/>
                </a:lnTo>
                <a:lnTo>
                  <a:pt x="38357" y="0"/>
                </a:lnTo>
                <a:lnTo>
                  <a:pt x="38413" y="436"/>
                </a:lnTo>
                <a:lnTo>
                  <a:pt x="38015" y="0"/>
                </a:lnTo>
                <a:lnTo>
                  <a:pt x="38242" y="379"/>
                </a:lnTo>
                <a:lnTo>
                  <a:pt x="38301" y="588"/>
                </a:lnTo>
                <a:lnTo>
                  <a:pt x="38147" y="543"/>
                </a:lnTo>
                <a:lnTo>
                  <a:pt x="36875" y="322"/>
                </a:lnTo>
                <a:lnTo>
                  <a:pt x="34937" y="113"/>
                </a:lnTo>
                <a:lnTo>
                  <a:pt x="34367" y="170"/>
                </a:lnTo>
                <a:lnTo>
                  <a:pt x="34083" y="208"/>
                </a:lnTo>
                <a:lnTo>
                  <a:pt x="36192" y="379"/>
                </a:lnTo>
                <a:lnTo>
                  <a:pt x="37672" y="550"/>
                </a:lnTo>
                <a:lnTo>
                  <a:pt x="38301" y="645"/>
                </a:lnTo>
                <a:lnTo>
                  <a:pt x="37388" y="588"/>
                </a:lnTo>
                <a:lnTo>
                  <a:pt x="34311" y="436"/>
                </a:lnTo>
                <a:lnTo>
                  <a:pt x="29979" y="759"/>
                </a:lnTo>
                <a:lnTo>
                  <a:pt x="29409" y="816"/>
                </a:lnTo>
                <a:lnTo>
                  <a:pt x="28839" y="911"/>
                </a:lnTo>
                <a:lnTo>
                  <a:pt x="28326" y="1025"/>
                </a:lnTo>
                <a:lnTo>
                  <a:pt x="32658" y="588"/>
                </a:lnTo>
                <a:lnTo>
                  <a:pt x="35962" y="645"/>
                </a:lnTo>
                <a:lnTo>
                  <a:pt x="37560" y="645"/>
                </a:lnTo>
                <a:lnTo>
                  <a:pt x="35850" y="702"/>
                </a:lnTo>
                <a:lnTo>
                  <a:pt x="32315" y="968"/>
                </a:lnTo>
                <a:lnTo>
                  <a:pt x="27528" y="1898"/>
                </a:lnTo>
                <a:lnTo>
                  <a:pt x="26843" y="1993"/>
                </a:lnTo>
                <a:lnTo>
                  <a:pt x="26161" y="2107"/>
                </a:lnTo>
                <a:lnTo>
                  <a:pt x="25476" y="2259"/>
                </a:lnTo>
                <a:lnTo>
                  <a:pt x="23254" y="2752"/>
                </a:lnTo>
                <a:lnTo>
                  <a:pt x="20860" y="3398"/>
                </a:lnTo>
                <a:lnTo>
                  <a:pt x="18353" y="4157"/>
                </a:lnTo>
                <a:lnTo>
                  <a:pt x="17555" y="4537"/>
                </a:lnTo>
                <a:lnTo>
                  <a:pt x="16755" y="4916"/>
                </a:lnTo>
                <a:lnTo>
                  <a:pt x="16014" y="5296"/>
                </a:lnTo>
                <a:lnTo>
                  <a:pt x="16528" y="5068"/>
                </a:lnTo>
                <a:lnTo>
                  <a:pt x="17041" y="4916"/>
                </a:lnTo>
                <a:lnTo>
                  <a:pt x="17555" y="4745"/>
                </a:lnTo>
                <a:lnTo>
                  <a:pt x="17611" y="5068"/>
                </a:lnTo>
                <a:lnTo>
                  <a:pt x="17611" y="4689"/>
                </a:lnTo>
                <a:lnTo>
                  <a:pt x="20405" y="3777"/>
                </a:lnTo>
                <a:lnTo>
                  <a:pt x="23083" y="3075"/>
                </a:lnTo>
                <a:lnTo>
                  <a:pt x="25476" y="2543"/>
                </a:lnTo>
                <a:lnTo>
                  <a:pt x="25534" y="3075"/>
                </a:lnTo>
                <a:lnTo>
                  <a:pt x="25703" y="3512"/>
                </a:lnTo>
                <a:lnTo>
                  <a:pt x="25021" y="3720"/>
                </a:lnTo>
                <a:lnTo>
                  <a:pt x="24336" y="3948"/>
                </a:lnTo>
                <a:lnTo>
                  <a:pt x="23595" y="4157"/>
                </a:lnTo>
                <a:lnTo>
                  <a:pt x="21885" y="4745"/>
                </a:lnTo>
                <a:lnTo>
                  <a:pt x="20062" y="5448"/>
                </a:lnTo>
                <a:lnTo>
                  <a:pt x="18125" y="6264"/>
                </a:lnTo>
                <a:lnTo>
                  <a:pt x="17954" y="6321"/>
                </a:lnTo>
                <a:lnTo>
                  <a:pt x="15275" y="7441"/>
                </a:lnTo>
                <a:lnTo>
                  <a:pt x="12426" y="8846"/>
                </a:lnTo>
                <a:lnTo>
                  <a:pt x="9576" y="10517"/>
                </a:lnTo>
                <a:lnTo>
                  <a:pt x="9461" y="10156"/>
                </a:lnTo>
                <a:lnTo>
                  <a:pt x="9346" y="9719"/>
                </a:lnTo>
                <a:lnTo>
                  <a:pt x="9290" y="9283"/>
                </a:lnTo>
                <a:lnTo>
                  <a:pt x="8947" y="9491"/>
                </a:lnTo>
                <a:lnTo>
                  <a:pt x="9006" y="9928"/>
                </a:lnTo>
                <a:lnTo>
                  <a:pt x="9119" y="10365"/>
                </a:lnTo>
                <a:lnTo>
                  <a:pt x="9233" y="10744"/>
                </a:lnTo>
                <a:lnTo>
                  <a:pt x="6668" y="12301"/>
                </a:lnTo>
                <a:lnTo>
                  <a:pt x="4104" y="14029"/>
                </a:lnTo>
                <a:lnTo>
                  <a:pt x="1597" y="16079"/>
                </a:lnTo>
                <a:lnTo>
                  <a:pt x="1027" y="16667"/>
                </a:lnTo>
                <a:lnTo>
                  <a:pt x="513" y="17275"/>
                </a:lnTo>
                <a:lnTo>
                  <a:pt x="0" y="17920"/>
                </a:lnTo>
                <a:lnTo>
                  <a:pt x="457" y="17484"/>
                </a:lnTo>
                <a:lnTo>
                  <a:pt x="912" y="17047"/>
                </a:lnTo>
                <a:lnTo>
                  <a:pt x="1425" y="16667"/>
                </a:lnTo>
                <a:lnTo>
                  <a:pt x="1766" y="17693"/>
                </a:lnTo>
                <a:lnTo>
                  <a:pt x="1709" y="16402"/>
                </a:lnTo>
                <a:lnTo>
                  <a:pt x="4217" y="14351"/>
                </a:lnTo>
                <a:lnTo>
                  <a:pt x="6782" y="12567"/>
                </a:lnTo>
                <a:lnTo>
                  <a:pt x="9346" y="11010"/>
                </a:lnTo>
                <a:lnTo>
                  <a:pt x="9517" y="11504"/>
                </a:lnTo>
                <a:lnTo>
                  <a:pt x="9803" y="12149"/>
                </a:lnTo>
                <a:lnTo>
                  <a:pt x="9689" y="10839"/>
                </a:lnTo>
                <a:lnTo>
                  <a:pt x="12538" y="9112"/>
                </a:lnTo>
                <a:lnTo>
                  <a:pt x="15388" y="7726"/>
                </a:lnTo>
                <a:lnTo>
                  <a:pt x="18067" y="6587"/>
                </a:lnTo>
                <a:lnTo>
                  <a:pt x="18238" y="7024"/>
                </a:lnTo>
                <a:lnTo>
                  <a:pt x="18181" y="6473"/>
                </a:lnTo>
                <a:lnTo>
                  <a:pt x="20119" y="5676"/>
                </a:lnTo>
                <a:lnTo>
                  <a:pt x="22000" y="4973"/>
                </a:lnTo>
                <a:lnTo>
                  <a:pt x="23710" y="4366"/>
                </a:lnTo>
                <a:lnTo>
                  <a:pt x="24394" y="4100"/>
                </a:lnTo>
                <a:lnTo>
                  <a:pt x="25077" y="3891"/>
                </a:lnTo>
                <a:lnTo>
                  <a:pt x="25762" y="3663"/>
                </a:lnTo>
                <a:lnTo>
                  <a:pt x="26046" y="4309"/>
                </a:lnTo>
                <a:lnTo>
                  <a:pt x="25818" y="3455"/>
                </a:lnTo>
                <a:lnTo>
                  <a:pt x="25647" y="3075"/>
                </a:lnTo>
                <a:lnTo>
                  <a:pt x="25534" y="2543"/>
                </a:lnTo>
                <a:lnTo>
                  <a:pt x="26217" y="2372"/>
                </a:lnTo>
                <a:lnTo>
                  <a:pt x="26902" y="2221"/>
                </a:lnTo>
                <a:lnTo>
                  <a:pt x="27584" y="2050"/>
                </a:lnTo>
                <a:lnTo>
                  <a:pt x="33113" y="968"/>
                </a:lnTo>
                <a:lnTo>
                  <a:pt x="36990" y="759"/>
                </a:lnTo>
                <a:lnTo>
                  <a:pt x="38186" y="702"/>
                </a:lnTo>
                <a:lnTo>
                  <a:pt x="36875" y="816"/>
                </a:lnTo>
                <a:lnTo>
                  <a:pt x="32259" y="1461"/>
                </a:lnTo>
                <a:lnTo>
                  <a:pt x="25875" y="3663"/>
                </a:lnTo>
                <a:lnTo>
                  <a:pt x="32259" y="1613"/>
                </a:lnTo>
                <a:lnTo>
                  <a:pt x="36762" y="911"/>
                </a:lnTo>
                <a:lnTo>
                  <a:pt x="38129" y="759"/>
                </a:lnTo>
                <a:lnTo>
                  <a:pt x="36762" y="1025"/>
                </a:lnTo>
                <a:lnTo>
                  <a:pt x="32486" y="2259"/>
                </a:lnTo>
                <a:lnTo>
                  <a:pt x="36762" y="1139"/>
                </a:lnTo>
                <a:lnTo>
                  <a:pt x="38129" y="816"/>
                </a:lnTo>
                <a:lnTo>
                  <a:pt x="36990" y="1404"/>
                </a:lnTo>
                <a:lnTo>
                  <a:pt x="33626" y="3246"/>
                </a:lnTo>
                <a:lnTo>
                  <a:pt x="29123" y="6530"/>
                </a:lnTo>
                <a:lnTo>
                  <a:pt x="29409" y="6701"/>
                </a:lnTo>
                <a:lnTo>
                  <a:pt x="33854" y="3398"/>
                </a:lnTo>
                <a:lnTo>
                  <a:pt x="37102" y="1518"/>
                </a:lnTo>
                <a:lnTo>
                  <a:pt x="38186" y="911"/>
                </a:lnTo>
                <a:lnTo>
                  <a:pt x="37616" y="1518"/>
                </a:lnTo>
                <a:lnTo>
                  <a:pt x="38413" y="873"/>
                </a:lnTo>
                <a:lnTo>
                  <a:pt x="37731" y="1518"/>
                </a:lnTo>
                <a:lnTo>
                  <a:pt x="37616" y="1936"/>
                </a:lnTo>
                <a:lnTo>
                  <a:pt x="38301" y="1025"/>
                </a:lnTo>
                <a:lnTo>
                  <a:pt x="37787" y="1993"/>
                </a:lnTo>
                <a:lnTo>
                  <a:pt x="38242" y="1518"/>
                </a:lnTo>
                <a:lnTo>
                  <a:pt x="38528" y="816"/>
                </a:lnTo>
                <a:lnTo>
                  <a:pt x="38357" y="1404"/>
                </a:lnTo>
                <a:lnTo>
                  <a:pt x="37843" y="4157"/>
                </a:lnTo>
                <a:lnTo>
                  <a:pt x="37161" y="8466"/>
                </a:lnTo>
                <a:lnTo>
                  <a:pt x="36532" y="8466"/>
                </a:lnTo>
                <a:lnTo>
                  <a:pt x="35906" y="8428"/>
                </a:lnTo>
                <a:lnTo>
                  <a:pt x="35280" y="8314"/>
                </a:lnTo>
                <a:lnTo>
                  <a:pt x="36476" y="4480"/>
                </a:lnTo>
                <a:lnTo>
                  <a:pt x="34881" y="8258"/>
                </a:lnTo>
                <a:lnTo>
                  <a:pt x="34311" y="8201"/>
                </a:lnTo>
                <a:lnTo>
                  <a:pt x="33797" y="8087"/>
                </a:lnTo>
                <a:lnTo>
                  <a:pt x="33228" y="7992"/>
                </a:lnTo>
                <a:lnTo>
                  <a:pt x="33056" y="8201"/>
                </a:lnTo>
                <a:lnTo>
                  <a:pt x="33626" y="8371"/>
                </a:lnTo>
                <a:lnTo>
                  <a:pt x="34196" y="8466"/>
                </a:lnTo>
                <a:lnTo>
                  <a:pt x="34766" y="8523"/>
                </a:lnTo>
                <a:lnTo>
                  <a:pt x="35165" y="8580"/>
                </a:lnTo>
                <a:lnTo>
                  <a:pt x="35793" y="8694"/>
                </a:lnTo>
                <a:lnTo>
                  <a:pt x="36476" y="8751"/>
                </a:lnTo>
                <a:lnTo>
                  <a:pt x="37161" y="8789"/>
                </a:lnTo>
                <a:lnTo>
                  <a:pt x="36875" y="10422"/>
                </a:lnTo>
                <a:lnTo>
                  <a:pt x="36591" y="12244"/>
                </a:lnTo>
                <a:lnTo>
                  <a:pt x="36305" y="14294"/>
                </a:lnTo>
                <a:lnTo>
                  <a:pt x="35223" y="14256"/>
                </a:lnTo>
                <a:lnTo>
                  <a:pt x="34196" y="14143"/>
                </a:lnTo>
                <a:lnTo>
                  <a:pt x="33113" y="14029"/>
                </a:lnTo>
                <a:lnTo>
                  <a:pt x="33399" y="11921"/>
                </a:lnTo>
                <a:lnTo>
                  <a:pt x="32601" y="13972"/>
                </a:lnTo>
                <a:lnTo>
                  <a:pt x="31632" y="13820"/>
                </a:lnTo>
                <a:lnTo>
                  <a:pt x="30720" y="13649"/>
                </a:lnTo>
                <a:lnTo>
                  <a:pt x="29808" y="13440"/>
                </a:lnTo>
                <a:lnTo>
                  <a:pt x="30549" y="11276"/>
                </a:lnTo>
                <a:lnTo>
                  <a:pt x="29409" y="13174"/>
                </a:lnTo>
                <a:lnTo>
                  <a:pt x="29294" y="13326"/>
                </a:lnTo>
                <a:lnTo>
                  <a:pt x="28326" y="13060"/>
                </a:lnTo>
                <a:lnTo>
                  <a:pt x="27413" y="12795"/>
                </a:lnTo>
                <a:lnTo>
                  <a:pt x="26503" y="12529"/>
                </a:lnTo>
                <a:lnTo>
                  <a:pt x="26958" y="11978"/>
                </a:lnTo>
                <a:lnTo>
                  <a:pt x="28154" y="9985"/>
                </a:lnTo>
                <a:lnTo>
                  <a:pt x="26843" y="11447"/>
                </a:lnTo>
                <a:lnTo>
                  <a:pt x="26332" y="12035"/>
                </a:lnTo>
                <a:lnTo>
                  <a:pt x="26046" y="12358"/>
                </a:lnTo>
                <a:lnTo>
                  <a:pt x="25248" y="12035"/>
                </a:lnTo>
                <a:lnTo>
                  <a:pt x="24451" y="11713"/>
                </a:lnTo>
                <a:lnTo>
                  <a:pt x="23766" y="11390"/>
                </a:lnTo>
                <a:lnTo>
                  <a:pt x="23994" y="10631"/>
                </a:lnTo>
                <a:lnTo>
                  <a:pt x="23367" y="11181"/>
                </a:lnTo>
                <a:lnTo>
                  <a:pt x="22685" y="10839"/>
                </a:lnTo>
                <a:lnTo>
                  <a:pt x="22056" y="10479"/>
                </a:lnTo>
                <a:lnTo>
                  <a:pt x="21545" y="10099"/>
                </a:lnTo>
                <a:lnTo>
                  <a:pt x="21202" y="9871"/>
                </a:lnTo>
                <a:lnTo>
                  <a:pt x="22115" y="8846"/>
                </a:lnTo>
                <a:lnTo>
                  <a:pt x="20916" y="9662"/>
                </a:lnTo>
                <a:lnTo>
                  <a:pt x="20975" y="10042"/>
                </a:lnTo>
                <a:lnTo>
                  <a:pt x="21373" y="10308"/>
                </a:lnTo>
                <a:lnTo>
                  <a:pt x="21885" y="10687"/>
                </a:lnTo>
                <a:lnTo>
                  <a:pt x="22455" y="11067"/>
                </a:lnTo>
                <a:lnTo>
                  <a:pt x="23083" y="11390"/>
                </a:lnTo>
                <a:lnTo>
                  <a:pt x="23482" y="11599"/>
                </a:lnTo>
                <a:lnTo>
                  <a:pt x="24223" y="11921"/>
                </a:lnTo>
                <a:lnTo>
                  <a:pt x="25021" y="12301"/>
                </a:lnTo>
                <a:lnTo>
                  <a:pt x="25818" y="12624"/>
                </a:lnTo>
                <a:lnTo>
                  <a:pt x="24108" y="14617"/>
                </a:lnTo>
                <a:lnTo>
                  <a:pt x="22284" y="16952"/>
                </a:lnTo>
                <a:lnTo>
                  <a:pt x="20461" y="19534"/>
                </a:lnTo>
                <a:lnTo>
                  <a:pt x="19265" y="19059"/>
                </a:lnTo>
                <a:lnTo>
                  <a:pt x="18125" y="18566"/>
                </a:lnTo>
                <a:lnTo>
                  <a:pt x="17041" y="17977"/>
                </a:lnTo>
                <a:lnTo>
                  <a:pt x="18808" y="15377"/>
                </a:lnTo>
                <a:lnTo>
                  <a:pt x="16755" y="18300"/>
                </a:lnTo>
                <a:lnTo>
                  <a:pt x="17839" y="18889"/>
                </a:lnTo>
                <a:lnTo>
                  <a:pt x="19035" y="19420"/>
                </a:lnTo>
                <a:lnTo>
                  <a:pt x="20234" y="19857"/>
                </a:lnTo>
                <a:lnTo>
                  <a:pt x="18580" y="22235"/>
                </a:lnTo>
                <a:lnTo>
                  <a:pt x="16927" y="24772"/>
                </a:lnTo>
                <a:lnTo>
                  <a:pt x="15388" y="27524"/>
                </a:lnTo>
                <a:lnTo>
                  <a:pt x="14874" y="27308"/>
                </a:lnTo>
                <a:lnTo>
                  <a:pt x="14591" y="27200"/>
                </a:lnTo>
                <a:lnTo>
                  <a:pt x="13336" y="26714"/>
                </a:lnTo>
                <a:lnTo>
                  <a:pt x="12140" y="26121"/>
                </a:lnTo>
                <a:lnTo>
                  <a:pt x="11000" y="25527"/>
                </a:lnTo>
                <a:lnTo>
                  <a:pt x="12426" y="22666"/>
                </a:lnTo>
                <a:lnTo>
                  <a:pt x="10544" y="25258"/>
                </a:lnTo>
                <a:lnTo>
                  <a:pt x="9119" y="24502"/>
                </a:lnTo>
                <a:lnTo>
                  <a:pt x="7808" y="23583"/>
                </a:lnTo>
                <a:lnTo>
                  <a:pt x="6611" y="22666"/>
                </a:lnTo>
                <a:lnTo>
                  <a:pt x="8776" y="20236"/>
                </a:lnTo>
                <a:lnTo>
                  <a:pt x="11000" y="18034"/>
                </a:lnTo>
                <a:lnTo>
                  <a:pt x="13279" y="16022"/>
                </a:lnTo>
                <a:lnTo>
                  <a:pt x="12937" y="15813"/>
                </a:lnTo>
                <a:lnTo>
                  <a:pt x="10657" y="17749"/>
                </a:lnTo>
                <a:lnTo>
                  <a:pt x="8436" y="19971"/>
                </a:lnTo>
                <a:lnTo>
                  <a:pt x="6269" y="22397"/>
                </a:lnTo>
                <a:lnTo>
                  <a:pt x="5244" y="21533"/>
                </a:lnTo>
                <a:lnTo>
                  <a:pt x="4331" y="20616"/>
                </a:lnTo>
                <a:lnTo>
                  <a:pt x="3590" y="19648"/>
                </a:lnTo>
                <a:lnTo>
                  <a:pt x="5699" y="17104"/>
                </a:lnTo>
                <a:lnTo>
                  <a:pt x="3363" y="19325"/>
                </a:lnTo>
                <a:lnTo>
                  <a:pt x="3020" y="19648"/>
                </a:lnTo>
                <a:lnTo>
                  <a:pt x="2167" y="20445"/>
                </a:lnTo>
                <a:lnTo>
                  <a:pt x="1311" y="21318"/>
                </a:lnTo>
                <a:lnTo>
                  <a:pt x="513" y="22235"/>
                </a:lnTo>
                <a:lnTo>
                  <a:pt x="626" y="22613"/>
                </a:lnTo>
                <a:lnTo>
                  <a:pt x="1482" y="21696"/>
                </a:lnTo>
                <a:lnTo>
                  <a:pt x="2394" y="20787"/>
                </a:lnTo>
                <a:lnTo>
                  <a:pt x="3248" y="19914"/>
                </a:lnTo>
                <a:lnTo>
                  <a:pt x="4046" y="20939"/>
                </a:lnTo>
                <a:lnTo>
                  <a:pt x="4901" y="21858"/>
                </a:lnTo>
                <a:lnTo>
                  <a:pt x="5985" y="22721"/>
                </a:lnTo>
                <a:lnTo>
                  <a:pt x="4901" y="23908"/>
                </a:lnTo>
                <a:lnTo>
                  <a:pt x="3876" y="25149"/>
                </a:lnTo>
                <a:lnTo>
                  <a:pt x="2906" y="26444"/>
                </a:lnTo>
                <a:lnTo>
                  <a:pt x="3192" y="26822"/>
                </a:lnTo>
                <a:lnTo>
                  <a:pt x="4217" y="25472"/>
                </a:lnTo>
                <a:lnTo>
                  <a:pt x="5244" y="24233"/>
                </a:lnTo>
                <a:lnTo>
                  <a:pt x="6325" y="22991"/>
                </a:lnTo>
                <a:lnTo>
                  <a:pt x="7465" y="23961"/>
                </a:lnTo>
                <a:lnTo>
                  <a:pt x="8835" y="24880"/>
                </a:lnTo>
                <a:lnTo>
                  <a:pt x="10259" y="25635"/>
                </a:lnTo>
                <a:lnTo>
                  <a:pt x="9119" y="27200"/>
                </a:lnTo>
                <a:lnTo>
                  <a:pt x="8035" y="28872"/>
                </a:lnTo>
                <a:lnTo>
                  <a:pt x="7010" y="30600"/>
                </a:lnTo>
                <a:lnTo>
                  <a:pt x="7465" y="30924"/>
                </a:lnTo>
                <a:lnTo>
                  <a:pt x="8492" y="29197"/>
                </a:lnTo>
                <a:lnTo>
                  <a:pt x="9576" y="27524"/>
                </a:lnTo>
                <a:lnTo>
                  <a:pt x="10716" y="25905"/>
                </a:lnTo>
                <a:lnTo>
                  <a:pt x="11912" y="26552"/>
                </a:lnTo>
                <a:lnTo>
                  <a:pt x="13108" y="27147"/>
                </a:lnTo>
                <a:lnTo>
                  <a:pt x="14419" y="27686"/>
                </a:lnTo>
                <a:lnTo>
                  <a:pt x="14874" y="27847"/>
                </a:lnTo>
                <a:lnTo>
                  <a:pt x="15160" y="27955"/>
                </a:lnTo>
                <a:lnTo>
                  <a:pt x="14077" y="29844"/>
                </a:lnTo>
                <a:lnTo>
                  <a:pt x="13052" y="31841"/>
                </a:lnTo>
                <a:lnTo>
                  <a:pt x="12140" y="33892"/>
                </a:lnTo>
                <a:lnTo>
                  <a:pt x="12653" y="34216"/>
                </a:lnTo>
                <a:lnTo>
                  <a:pt x="13622" y="32111"/>
                </a:lnTo>
                <a:lnTo>
                  <a:pt x="14647" y="30114"/>
                </a:lnTo>
                <a:lnTo>
                  <a:pt x="15730" y="28172"/>
                </a:lnTo>
                <a:lnTo>
                  <a:pt x="17384" y="28819"/>
                </a:lnTo>
                <a:lnTo>
                  <a:pt x="19094" y="29358"/>
                </a:lnTo>
                <a:lnTo>
                  <a:pt x="20860" y="29844"/>
                </a:lnTo>
                <a:lnTo>
                  <a:pt x="21087" y="29358"/>
                </a:lnTo>
                <a:lnTo>
                  <a:pt x="19321" y="28872"/>
                </a:lnTo>
                <a:lnTo>
                  <a:pt x="17611" y="28333"/>
                </a:lnTo>
                <a:lnTo>
                  <a:pt x="15958" y="27739"/>
                </a:lnTo>
                <a:lnTo>
                  <a:pt x="17497" y="24988"/>
                </a:lnTo>
                <a:lnTo>
                  <a:pt x="19094" y="22452"/>
                </a:lnTo>
                <a:lnTo>
                  <a:pt x="20745" y="20085"/>
                </a:lnTo>
                <a:lnTo>
                  <a:pt x="22056" y="20559"/>
                </a:lnTo>
                <a:lnTo>
                  <a:pt x="23424" y="20996"/>
                </a:lnTo>
                <a:lnTo>
                  <a:pt x="24793" y="21372"/>
                </a:lnTo>
                <a:lnTo>
                  <a:pt x="25021" y="20939"/>
                </a:lnTo>
                <a:lnTo>
                  <a:pt x="23653" y="20616"/>
                </a:lnTo>
                <a:lnTo>
                  <a:pt x="22284" y="20179"/>
                </a:lnTo>
                <a:lnTo>
                  <a:pt x="20975" y="19705"/>
                </a:lnTo>
                <a:lnTo>
                  <a:pt x="22797" y="17161"/>
                </a:lnTo>
                <a:lnTo>
                  <a:pt x="24564" y="14845"/>
                </a:lnTo>
                <a:lnTo>
                  <a:pt x="26273" y="12795"/>
                </a:lnTo>
                <a:lnTo>
                  <a:pt x="27186" y="13117"/>
                </a:lnTo>
                <a:lnTo>
                  <a:pt x="28154" y="13383"/>
                </a:lnTo>
                <a:lnTo>
                  <a:pt x="29123" y="13649"/>
                </a:lnTo>
                <a:lnTo>
                  <a:pt x="27814" y="15813"/>
                </a:lnTo>
                <a:lnTo>
                  <a:pt x="26388" y="18300"/>
                </a:lnTo>
                <a:lnTo>
                  <a:pt x="25534" y="21102"/>
                </a:lnTo>
                <a:lnTo>
                  <a:pt x="26902" y="18395"/>
                </a:lnTo>
                <a:lnTo>
                  <a:pt x="28269" y="15927"/>
                </a:lnTo>
                <a:lnTo>
                  <a:pt x="29580" y="13763"/>
                </a:lnTo>
                <a:lnTo>
                  <a:pt x="30549" y="13972"/>
                </a:lnTo>
                <a:lnTo>
                  <a:pt x="31518" y="14143"/>
                </a:lnTo>
                <a:lnTo>
                  <a:pt x="32486" y="14294"/>
                </a:lnTo>
                <a:lnTo>
                  <a:pt x="33000" y="14351"/>
                </a:lnTo>
                <a:lnTo>
                  <a:pt x="34083" y="14522"/>
                </a:lnTo>
                <a:lnTo>
                  <a:pt x="35165" y="14617"/>
                </a:lnTo>
                <a:lnTo>
                  <a:pt x="36305" y="14674"/>
                </a:lnTo>
                <a:lnTo>
                  <a:pt x="35962" y="17047"/>
                </a:lnTo>
                <a:lnTo>
                  <a:pt x="35622" y="19648"/>
                </a:lnTo>
                <a:lnTo>
                  <a:pt x="35280" y="22505"/>
                </a:lnTo>
                <a:lnTo>
                  <a:pt x="33683" y="22397"/>
                </a:lnTo>
                <a:lnTo>
                  <a:pt x="32031" y="22235"/>
                </a:lnTo>
                <a:lnTo>
                  <a:pt x="30493" y="22019"/>
                </a:lnTo>
                <a:lnTo>
                  <a:pt x="30777" y="19154"/>
                </a:lnTo>
                <a:lnTo>
                  <a:pt x="29864" y="21911"/>
                </a:lnTo>
                <a:lnTo>
                  <a:pt x="30378" y="22452"/>
                </a:lnTo>
                <a:lnTo>
                  <a:pt x="31973" y="22666"/>
                </a:lnTo>
                <a:lnTo>
                  <a:pt x="33570" y="22830"/>
                </a:lnTo>
                <a:lnTo>
                  <a:pt x="35223" y="22936"/>
                </a:lnTo>
                <a:lnTo>
                  <a:pt x="34881" y="25580"/>
                </a:lnTo>
                <a:lnTo>
                  <a:pt x="34595" y="28388"/>
                </a:lnTo>
                <a:lnTo>
                  <a:pt x="34311" y="31355"/>
                </a:lnTo>
                <a:lnTo>
                  <a:pt x="32202" y="31247"/>
                </a:lnTo>
                <a:lnTo>
                  <a:pt x="30094" y="31031"/>
                </a:lnTo>
                <a:lnTo>
                  <a:pt x="28042" y="30708"/>
                </a:lnTo>
                <a:lnTo>
                  <a:pt x="28154" y="27739"/>
                </a:lnTo>
                <a:lnTo>
                  <a:pt x="27413" y="30653"/>
                </a:lnTo>
                <a:lnTo>
                  <a:pt x="25419" y="30330"/>
                </a:lnTo>
                <a:lnTo>
                  <a:pt x="23538" y="29952"/>
                </a:lnTo>
                <a:lnTo>
                  <a:pt x="21657" y="29466"/>
                </a:lnTo>
                <a:lnTo>
                  <a:pt x="21486" y="29952"/>
                </a:lnTo>
                <a:lnTo>
                  <a:pt x="23367" y="30438"/>
                </a:lnTo>
                <a:close/>
              </a:path>
            </a:pathLst>
          </a:custGeom>
          <a:solidFill>
            <a:srgbClr val="689ECC"/>
          </a:solidFill>
        </p:spPr>
        <p:txBody>
          <a:bodyPr wrap="square" lIns="0" tIns="0" rIns="0" bIns="0" rtlCol="0">
            <a:noAutofit/>
          </a:bodyPr>
          <a:lstStyle/>
          <a:p>
            <a:endParaRPr/>
          </a:p>
        </p:txBody>
      </p:sp>
      <p:sp>
        <p:nvSpPr>
          <p:cNvPr id="1050" name="object 1050"/>
          <p:cNvSpPr/>
          <p:nvPr/>
        </p:nvSpPr>
        <p:spPr>
          <a:xfrm>
            <a:off x="435560" y="692245"/>
            <a:ext cx="14305" cy="24762"/>
          </a:xfrm>
          <a:custGeom>
            <a:avLst/>
            <a:gdLst/>
            <a:ahLst/>
            <a:cxnLst/>
            <a:rect l="l" t="t" r="r" b="b"/>
            <a:pathLst>
              <a:path w="14305" h="24762">
                <a:moveTo>
                  <a:pt x="2279" y="7441"/>
                </a:moveTo>
                <a:lnTo>
                  <a:pt x="3989" y="3284"/>
                </a:lnTo>
                <a:lnTo>
                  <a:pt x="3476" y="3606"/>
                </a:lnTo>
                <a:lnTo>
                  <a:pt x="1881" y="7384"/>
                </a:lnTo>
                <a:lnTo>
                  <a:pt x="1311" y="7327"/>
                </a:lnTo>
                <a:lnTo>
                  <a:pt x="797" y="7213"/>
                </a:lnTo>
                <a:lnTo>
                  <a:pt x="227" y="7118"/>
                </a:lnTo>
                <a:lnTo>
                  <a:pt x="626" y="7498"/>
                </a:lnTo>
                <a:lnTo>
                  <a:pt x="1196" y="7593"/>
                </a:lnTo>
                <a:lnTo>
                  <a:pt x="1766" y="7650"/>
                </a:lnTo>
                <a:lnTo>
                  <a:pt x="1083" y="9283"/>
                </a:lnTo>
                <a:lnTo>
                  <a:pt x="398" y="11048"/>
                </a:lnTo>
                <a:lnTo>
                  <a:pt x="853" y="11162"/>
                </a:lnTo>
                <a:lnTo>
                  <a:pt x="1538" y="9321"/>
                </a:lnTo>
                <a:lnTo>
                  <a:pt x="2164" y="7707"/>
                </a:lnTo>
                <a:lnTo>
                  <a:pt x="2793" y="7821"/>
                </a:lnTo>
                <a:lnTo>
                  <a:pt x="3476" y="7878"/>
                </a:lnTo>
                <a:lnTo>
                  <a:pt x="4160" y="7916"/>
                </a:lnTo>
                <a:lnTo>
                  <a:pt x="3874" y="9548"/>
                </a:lnTo>
                <a:lnTo>
                  <a:pt x="3590" y="11371"/>
                </a:lnTo>
                <a:lnTo>
                  <a:pt x="3304" y="13421"/>
                </a:lnTo>
                <a:lnTo>
                  <a:pt x="2223" y="13383"/>
                </a:lnTo>
                <a:lnTo>
                  <a:pt x="1196" y="13269"/>
                </a:lnTo>
                <a:lnTo>
                  <a:pt x="112" y="13155"/>
                </a:lnTo>
                <a:lnTo>
                  <a:pt x="0" y="13478"/>
                </a:lnTo>
                <a:lnTo>
                  <a:pt x="1083" y="13649"/>
                </a:lnTo>
                <a:lnTo>
                  <a:pt x="2164" y="13744"/>
                </a:lnTo>
                <a:lnTo>
                  <a:pt x="3304" y="13801"/>
                </a:lnTo>
                <a:lnTo>
                  <a:pt x="2962" y="16174"/>
                </a:lnTo>
                <a:lnTo>
                  <a:pt x="2906" y="22063"/>
                </a:lnTo>
                <a:lnTo>
                  <a:pt x="3532" y="22118"/>
                </a:lnTo>
                <a:lnTo>
                  <a:pt x="2962" y="21632"/>
                </a:lnTo>
                <a:lnTo>
                  <a:pt x="3248" y="18832"/>
                </a:lnTo>
                <a:lnTo>
                  <a:pt x="3532" y="16174"/>
                </a:lnTo>
                <a:lnTo>
                  <a:pt x="3818" y="13858"/>
                </a:lnTo>
                <a:lnTo>
                  <a:pt x="4615" y="13858"/>
                </a:lnTo>
                <a:lnTo>
                  <a:pt x="3874" y="13478"/>
                </a:lnTo>
                <a:lnTo>
                  <a:pt x="4160" y="11428"/>
                </a:lnTo>
                <a:lnTo>
                  <a:pt x="4388" y="9605"/>
                </a:lnTo>
                <a:lnTo>
                  <a:pt x="4559" y="7916"/>
                </a:lnTo>
                <a:lnTo>
                  <a:pt x="5014" y="7973"/>
                </a:lnTo>
                <a:lnTo>
                  <a:pt x="5812" y="7973"/>
                </a:lnTo>
                <a:lnTo>
                  <a:pt x="6269" y="7916"/>
                </a:lnTo>
                <a:lnTo>
                  <a:pt x="6440" y="9605"/>
                </a:lnTo>
                <a:lnTo>
                  <a:pt x="6611" y="11428"/>
                </a:lnTo>
                <a:lnTo>
                  <a:pt x="6782" y="13478"/>
                </a:lnTo>
                <a:lnTo>
                  <a:pt x="7010" y="16231"/>
                </a:lnTo>
                <a:lnTo>
                  <a:pt x="7181" y="18832"/>
                </a:lnTo>
                <a:lnTo>
                  <a:pt x="7409" y="21685"/>
                </a:lnTo>
                <a:lnTo>
                  <a:pt x="6213" y="21685"/>
                </a:lnTo>
                <a:lnTo>
                  <a:pt x="7409" y="22118"/>
                </a:lnTo>
                <a:lnTo>
                  <a:pt x="7636" y="24762"/>
                </a:lnTo>
                <a:lnTo>
                  <a:pt x="7580" y="16174"/>
                </a:lnTo>
                <a:lnTo>
                  <a:pt x="7352" y="13858"/>
                </a:lnTo>
                <a:lnTo>
                  <a:pt x="8434" y="13801"/>
                </a:lnTo>
                <a:lnTo>
                  <a:pt x="9517" y="13706"/>
                </a:lnTo>
                <a:lnTo>
                  <a:pt x="10542" y="13592"/>
                </a:lnTo>
                <a:lnTo>
                  <a:pt x="10941" y="13155"/>
                </a:lnTo>
                <a:lnTo>
                  <a:pt x="10259" y="11162"/>
                </a:lnTo>
                <a:lnTo>
                  <a:pt x="9632" y="9321"/>
                </a:lnTo>
                <a:lnTo>
                  <a:pt x="9062" y="7707"/>
                </a:lnTo>
                <a:lnTo>
                  <a:pt x="9632" y="7650"/>
                </a:lnTo>
                <a:lnTo>
                  <a:pt x="10202" y="7555"/>
                </a:lnTo>
                <a:lnTo>
                  <a:pt x="10772" y="7441"/>
                </a:lnTo>
                <a:lnTo>
                  <a:pt x="11741" y="8941"/>
                </a:lnTo>
                <a:lnTo>
                  <a:pt x="12766" y="10725"/>
                </a:lnTo>
                <a:lnTo>
                  <a:pt x="13849" y="12681"/>
                </a:lnTo>
                <a:lnTo>
                  <a:pt x="14305" y="12567"/>
                </a:lnTo>
                <a:lnTo>
                  <a:pt x="13221" y="10631"/>
                </a:lnTo>
                <a:lnTo>
                  <a:pt x="12140" y="8903"/>
                </a:lnTo>
                <a:lnTo>
                  <a:pt x="11171" y="7327"/>
                </a:lnTo>
                <a:lnTo>
                  <a:pt x="11741" y="7213"/>
                </a:lnTo>
                <a:lnTo>
                  <a:pt x="12311" y="7062"/>
                </a:lnTo>
                <a:lnTo>
                  <a:pt x="12881" y="6853"/>
                </a:lnTo>
                <a:lnTo>
                  <a:pt x="13052" y="6530"/>
                </a:lnTo>
                <a:lnTo>
                  <a:pt x="9574" y="2847"/>
                </a:lnTo>
                <a:lnTo>
                  <a:pt x="6895" y="702"/>
                </a:lnTo>
                <a:lnTo>
                  <a:pt x="5983" y="0"/>
                </a:lnTo>
                <a:lnTo>
                  <a:pt x="6611" y="702"/>
                </a:lnTo>
                <a:lnTo>
                  <a:pt x="9231" y="2904"/>
                </a:lnTo>
                <a:lnTo>
                  <a:pt x="12709" y="6625"/>
                </a:lnTo>
                <a:lnTo>
                  <a:pt x="12140" y="6796"/>
                </a:lnTo>
                <a:lnTo>
                  <a:pt x="11570" y="6948"/>
                </a:lnTo>
                <a:lnTo>
                  <a:pt x="11000" y="7062"/>
                </a:lnTo>
                <a:lnTo>
                  <a:pt x="10601" y="7175"/>
                </a:lnTo>
                <a:lnTo>
                  <a:pt x="10087" y="7270"/>
                </a:lnTo>
                <a:lnTo>
                  <a:pt x="9517" y="7384"/>
                </a:lnTo>
                <a:lnTo>
                  <a:pt x="8947" y="7441"/>
                </a:lnTo>
                <a:lnTo>
                  <a:pt x="8605" y="7764"/>
                </a:lnTo>
                <a:lnTo>
                  <a:pt x="9175" y="9378"/>
                </a:lnTo>
                <a:lnTo>
                  <a:pt x="9801" y="11219"/>
                </a:lnTo>
                <a:lnTo>
                  <a:pt x="10430" y="13212"/>
                </a:lnTo>
                <a:lnTo>
                  <a:pt x="9403" y="13326"/>
                </a:lnTo>
                <a:lnTo>
                  <a:pt x="8377" y="13421"/>
                </a:lnTo>
                <a:lnTo>
                  <a:pt x="7352" y="13478"/>
                </a:lnTo>
                <a:lnTo>
                  <a:pt x="7123" y="11428"/>
                </a:lnTo>
                <a:lnTo>
                  <a:pt x="6895" y="9548"/>
                </a:lnTo>
                <a:lnTo>
                  <a:pt x="6724" y="7916"/>
                </a:lnTo>
                <a:lnTo>
                  <a:pt x="7409" y="7916"/>
                </a:lnTo>
                <a:lnTo>
                  <a:pt x="6724" y="7650"/>
                </a:lnTo>
                <a:lnTo>
                  <a:pt x="6213" y="3398"/>
                </a:lnTo>
                <a:lnTo>
                  <a:pt x="5927" y="3493"/>
                </a:lnTo>
                <a:lnTo>
                  <a:pt x="6269" y="7650"/>
                </a:lnTo>
                <a:lnTo>
                  <a:pt x="4615" y="7650"/>
                </a:lnTo>
                <a:lnTo>
                  <a:pt x="4843" y="3284"/>
                </a:lnTo>
                <a:lnTo>
                  <a:pt x="4160" y="7593"/>
                </a:lnTo>
                <a:lnTo>
                  <a:pt x="3532" y="7593"/>
                </a:lnTo>
                <a:lnTo>
                  <a:pt x="2906" y="7555"/>
                </a:lnTo>
                <a:lnTo>
                  <a:pt x="2279" y="7441"/>
                </a:lnTo>
                <a:close/>
              </a:path>
            </a:pathLst>
          </a:custGeom>
          <a:solidFill>
            <a:srgbClr val="5D97C8"/>
          </a:solidFill>
        </p:spPr>
        <p:txBody>
          <a:bodyPr wrap="square" lIns="0" tIns="0" rIns="0" bIns="0" rtlCol="0">
            <a:noAutofit/>
          </a:bodyPr>
          <a:lstStyle/>
          <a:p>
            <a:endParaRPr/>
          </a:p>
        </p:txBody>
      </p:sp>
      <p:sp>
        <p:nvSpPr>
          <p:cNvPr id="1051" name="object 1051"/>
          <p:cNvSpPr/>
          <p:nvPr/>
        </p:nvSpPr>
        <p:spPr>
          <a:xfrm>
            <a:off x="428435" y="692074"/>
            <a:ext cx="12538" cy="5998"/>
          </a:xfrm>
          <a:custGeom>
            <a:avLst/>
            <a:gdLst/>
            <a:ahLst/>
            <a:cxnLst/>
            <a:rect l="l" t="t" r="r" b="b"/>
            <a:pathLst>
              <a:path w="12538" h="5998">
                <a:moveTo>
                  <a:pt x="12538" y="170"/>
                </a:moveTo>
                <a:lnTo>
                  <a:pt x="12311" y="0"/>
                </a:lnTo>
                <a:lnTo>
                  <a:pt x="11000" y="113"/>
                </a:lnTo>
                <a:lnTo>
                  <a:pt x="6384" y="759"/>
                </a:lnTo>
                <a:lnTo>
                  <a:pt x="0" y="2961"/>
                </a:lnTo>
                <a:lnTo>
                  <a:pt x="6384" y="911"/>
                </a:lnTo>
                <a:lnTo>
                  <a:pt x="10887" y="208"/>
                </a:lnTo>
                <a:lnTo>
                  <a:pt x="12254" y="56"/>
                </a:lnTo>
                <a:lnTo>
                  <a:pt x="10887" y="322"/>
                </a:lnTo>
                <a:lnTo>
                  <a:pt x="6555" y="1347"/>
                </a:lnTo>
                <a:lnTo>
                  <a:pt x="569" y="3891"/>
                </a:lnTo>
                <a:lnTo>
                  <a:pt x="799" y="4043"/>
                </a:lnTo>
                <a:lnTo>
                  <a:pt x="6611" y="1556"/>
                </a:lnTo>
                <a:lnTo>
                  <a:pt x="10887" y="436"/>
                </a:lnTo>
                <a:lnTo>
                  <a:pt x="12254" y="113"/>
                </a:lnTo>
                <a:lnTo>
                  <a:pt x="11114" y="702"/>
                </a:lnTo>
                <a:lnTo>
                  <a:pt x="7751" y="2543"/>
                </a:lnTo>
                <a:lnTo>
                  <a:pt x="3248" y="5828"/>
                </a:lnTo>
                <a:lnTo>
                  <a:pt x="3534" y="5998"/>
                </a:lnTo>
                <a:lnTo>
                  <a:pt x="7979" y="2695"/>
                </a:lnTo>
                <a:lnTo>
                  <a:pt x="11227" y="816"/>
                </a:lnTo>
                <a:lnTo>
                  <a:pt x="12311" y="208"/>
                </a:lnTo>
                <a:lnTo>
                  <a:pt x="11741" y="816"/>
                </a:lnTo>
                <a:lnTo>
                  <a:pt x="12538" y="170"/>
                </a:lnTo>
                <a:close/>
              </a:path>
            </a:pathLst>
          </a:custGeom>
          <a:solidFill>
            <a:srgbClr val="5D97C8"/>
          </a:solidFill>
        </p:spPr>
        <p:txBody>
          <a:bodyPr wrap="square" lIns="0" tIns="0" rIns="0" bIns="0" rtlCol="0">
            <a:noAutofit/>
          </a:bodyPr>
          <a:lstStyle/>
          <a:p>
            <a:endParaRPr/>
          </a:p>
        </p:txBody>
      </p:sp>
      <p:sp>
        <p:nvSpPr>
          <p:cNvPr id="1052" name="object 1052"/>
          <p:cNvSpPr/>
          <p:nvPr/>
        </p:nvSpPr>
        <p:spPr>
          <a:xfrm>
            <a:off x="419601" y="702762"/>
            <a:ext cx="6440" cy="6587"/>
          </a:xfrm>
          <a:custGeom>
            <a:avLst/>
            <a:gdLst/>
            <a:ahLst/>
            <a:cxnLst/>
            <a:rect l="l" t="t" r="r" b="b"/>
            <a:pathLst>
              <a:path w="6440" h="6587">
                <a:moveTo>
                  <a:pt x="6440" y="208"/>
                </a:moveTo>
                <a:lnTo>
                  <a:pt x="6041" y="0"/>
                </a:lnTo>
                <a:lnTo>
                  <a:pt x="3989" y="1841"/>
                </a:lnTo>
                <a:lnTo>
                  <a:pt x="1766" y="3986"/>
                </a:lnTo>
                <a:lnTo>
                  <a:pt x="0" y="6587"/>
                </a:lnTo>
                <a:lnTo>
                  <a:pt x="2223" y="4214"/>
                </a:lnTo>
                <a:lnTo>
                  <a:pt x="4388" y="2050"/>
                </a:lnTo>
                <a:lnTo>
                  <a:pt x="6440" y="208"/>
                </a:lnTo>
                <a:close/>
              </a:path>
            </a:pathLst>
          </a:custGeom>
          <a:solidFill>
            <a:srgbClr val="5D97C8"/>
          </a:solidFill>
        </p:spPr>
        <p:txBody>
          <a:bodyPr wrap="square" lIns="0" tIns="0" rIns="0" bIns="0" rtlCol="0">
            <a:noAutofit/>
          </a:bodyPr>
          <a:lstStyle/>
          <a:p>
            <a:endParaRPr/>
          </a:p>
        </p:txBody>
      </p:sp>
      <p:sp>
        <p:nvSpPr>
          <p:cNvPr id="1053" name="object 1053"/>
          <p:cNvSpPr/>
          <p:nvPr/>
        </p:nvSpPr>
        <p:spPr>
          <a:xfrm>
            <a:off x="413503" y="701186"/>
            <a:ext cx="10031" cy="15713"/>
          </a:xfrm>
          <a:custGeom>
            <a:avLst/>
            <a:gdLst/>
            <a:ahLst/>
            <a:cxnLst/>
            <a:rect l="l" t="t" r="r" b="b"/>
            <a:pathLst>
              <a:path w="10031" h="15713">
                <a:moveTo>
                  <a:pt x="4843" y="3512"/>
                </a:moveTo>
                <a:lnTo>
                  <a:pt x="2279" y="5676"/>
                </a:lnTo>
                <a:lnTo>
                  <a:pt x="1482" y="5030"/>
                </a:lnTo>
                <a:lnTo>
                  <a:pt x="797" y="4328"/>
                </a:lnTo>
                <a:lnTo>
                  <a:pt x="171" y="3568"/>
                </a:lnTo>
                <a:lnTo>
                  <a:pt x="2734" y="1366"/>
                </a:lnTo>
                <a:lnTo>
                  <a:pt x="0" y="3303"/>
                </a:lnTo>
                <a:lnTo>
                  <a:pt x="455" y="4594"/>
                </a:lnTo>
                <a:lnTo>
                  <a:pt x="1196" y="5296"/>
                </a:lnTo>
                <a:lnTo>
                  <a:pt x="1993" y="5998"/>
                </a:lnTo>
                <a:lnTo>
                  <a:pt x="2336" y="6207"/>
                </a:lnTo>
                <a:lnTo>
                  <a:pt x="3192" y="6910"/>
                </a:lnTo>
                <a:lnTo>
                  <a:pt x="4102" y="7555"/>
                </a:lnTo>
                <a:lnTo>
                  <a:pt x="5071" y="8106"/>
                </a:lnTo>
                <a:lnTo>
                  <a:pt x="5413" y="8258"/>
                </a:lnTo>
                <a:lnTo>
                  <a:pt x="3419" y="10479"/>
                </a:lnTo>
                <a:lnTo>
                  <a:pt x="1482" y="12852"/>
                </a:lnTo>
                <a:lnTo>
                  <a:pt x="56" y="15713"/>
                </a:lnTo>
                <a:lnTo>
                  <a:pt x="1937" y="13121"/>
                </a:lnTo>
                <a:lnTo>
                  <a:pt x="3874" y="10687"/>
                </a:lnTo>
                <a:lnTo>
                  <a:pt x="5812" y="8485"/>
                </a:lnTo>
                <a:lnTo>
                  <a:pt x="7864" y="5562"/>
                </a:lnTo>
                <a:lnTo>
                  <a:pt x="5699" y="7935"/>
                </a:lnTo>
                <a:lnTo>
                  <a:pt x="5300" y="7726"/>
                </a:lnTo>
                <a:lnTo>
                  <a:pt x="4388" y="7232"/>
                </a:lnTo>
                <a:lnTo>
                  <a:pt x="3476" y="6587"/>
                </a:lnTo>
                <a:lnTo>
                  <a:pt x="2622" y="5941"/>
                </a:lnTo>
                <a:lnTo>
                  <a:pt x="5129" y="3777"/>
                </a:lnTo>
                <a:lnTo>
                  <a:pt x="7636" y="1841"/>
                </a:lnTo>
                <a:lnTo>
                  <a:pt x="10031" y="227"/>
                </a:lnTo>
                <a:lnTo>
                  <a:pt x="9745" y="0"/>
                </a:lnTo>
                <a:lnTo>
                  <a:pt x="7350" y="1632"/>
                </a:lnTo>
                <a:lnTo>
                  <a:pt x="4843" y="3512"/>
                </a:lnTo>
                <a:close/>
              </a:path>
            </a:pathLst>
          </a:custGeom>
          <a:solidFill>
            <a:srgbClr val="5D97C8"/>
          </a:solidFill>
        </p:spPr>
        <p:txBody>
          <a:bodyPr wrap="square" lIns="0" tIns="0" rIns="0" bIns="0" rtlCol="0">
            <a:noAutofit/>
          </a:bodyPr>
          <a:lstStyle/>
          <a:p>
            <a:endParaRPr/>
          </a:p>
        </p:txBody>
      </p:sp>
      <p:sp>
        <p:nvSpPr>
          <p:cNvPr id="1054" name="object 1054"/>
          <p:cNvSpPr/>
          <p:nvPr/>
        </p:nvSpPr>
        <p:spPr>
          <a:xfrm>
            <a:off x="439322" y="691808"/>
            <a:ext cx="1766" cy="208"/>
          </a:xfrm>
          <a:custGeom>
            <a:avLst/>
            <a:gdLst/>
            <a:ahLst/>
            <a:cxnLst/>
            <a:rect l="l" t="t" r="r" b="b"/>
            <a:pathLst>
              <a:path w="1766" h="208">
                <a:moveTo>
                  <a:pt x="511" y="0"/>
                </a:moveTo>
                <a:lnTo>
                  <a:pt x="0" y="0"/>
                </a:lnTo>
                <a:lnTo>
                  <a:pt x="682" y="113"/>
                </a:lnTo>
                <a:lnTo>
                  <a:pt x="1252" y="151"/>
                </a:lnTo>
                <a:lnTo>
                  <a:pt x="1538" y="208"/>
                </a:lnTo>
                <a:lnTo>
                  <a:pt x="1766" y="208"/>
                </a:lnTo>
                <a:lnTo>
                  <a:pt x="1425" y="137"/>
                </a:lnTo>
                <a:lnTo>
                  <a:pt x="1139" y="113"/>
                </a:lnTo>
                <a:lnTo>
                  <a:pt x="511" y="0"/>
                </a:lnTo>
                <a:close/>
              </a:path>
            </a:pathLst>
          </a:custGeom>
          <a:solidFill>
            <a:srgbClr val="5D97C8"/>
          </a:solidFill>
        </p:spPr>
        <p:txBody>
          <a:bodyPr wrap="square" lIns="0" tIns="0" rIns="0" bIns="0" rtlCol="0">
            <a:noAutofit/>
          </a:bodyPr>
          <a:lstStyle/>
          <a:p>
            <a:endParaRPr/>
          </a:p>
        </p:txBody>
      </p:sp>
      <p:sp>
        <p:nvSpPr>
          <p:cNvPr id="1055" name="object 1055"/>
          <p:cNvSpPr/>
          <p:nvPr/>
        </p:nvSpPr>
        <p:spPr>
          <a:xfrm>
            <a:off x="428151" y="719111"/>
            <a:ext cx="8720" cy="11010"/>
          </a:xfrm>
          <a:custGeom>
            <a:avLst/>
            <a:gdLst/>
            <a:ahLst/>
            <a:cxnLst/>
            <a:rect l="l" t="t" r="r" b="b"/>
            <a:pathLst>
              <a:path w="8720" h="11010">
                <a:moveTo>
                  <a:pt x="2563" y="0"/>
                </a:moveTo>
                <a:lnTo>
                  <a:pt x="1822" y="2914"/>
                </a:lnTo>
                <a:lnTo>
                  <a:pt x="1709" y="3400"/>
                </a:lnTo>
                <a:lnTo>
                  <a:pt x="1083" y="5774"/>
                </a:lnTo>
                <a:lnTo>
                  <a:pt x="513" y="8311"/>
                </a:lnTo>
                <a:lnTo>
                  <a:pt x="0" y="10847"/>
                </a:lnTo>
                <a:lnTo>
                  <a:pt x="455" y="10955"/>
                </a:lnTo>
                <a:lnTo>
                  <a:pt x="682" y="11010"/>
                </a:lnTo>
                <a:lnTo>
                  <a:pt x="1196" y="8419"/>
                </a:lnTo>
                <a:lnTo>
                  <a:pt x="1766" y="5883"/>
                </a:lnTo>
                <a:lnTo>
                  <a:pt x="2336" y="3508"/>
                </a:lnTo>
                <a:lnTo>
                  <a:pt x="4388" y="3777"/>
                </a:lnTo>
                <a:lnTo>
                  <a:pt x="6496" y="3994"/>
                </a:lnTo>
                <a:lnTo>
                  <a:pt x="8661" y="4155"/>
                </a:lnTo>
                <a:lnTo>
                  <a:pt x="8720" y="3616"/>
                </a:lnTo>
                <a:lnTo>
                  <a:pt x="6611" y="3508"/>
                </a:lnTo>
                <a:lnTo>
                  <a:pt x="4503" y="3291"/>
                </a:lnTo>
                <a:lnTo>
                  <a:pt x="2450" y="2969"/>
                </a:lnTo>
                <a:lnTo>
                  <a:pt x="2563" y="0"/>
                </a:lnTo>
                <a:close/>
              </a:path>
            </a:pathLst>
          </a:custGeom>
          <a:solidFill>
            <a:srgbClr val="5D97C8"/>
          </a:solidFill>
        </p:spPr>
        <p:txBody>
          <a:bodyPr wrap="square" lIns="0" tIns="0" rIns="0" bIns="0" rtlCol="0">
            <a:noAutofit/>
          </a:bodyPr>
          <a:lstStyle/>
          <a:p>
            <a:endParaRPr/>
          </a:p>
        </p:txBody>
      </p:sp>
      <p:sp>
        <p:nvSpPr>
          <p:cNvPr id="1056" name="object 1056"/>
          <p:cNvSpPr/>
          <p:nvPr/>
        </p:nvSpPr>
        <p:spPr>
          <a:xfrm>
            <a:off x="441543" y="691922"/>
            <a:ext cx="20467" cy="4309"/>
          </a:xfrm>
          <a:custGeom>
            <a:avLst/>
            <a:gdLst/>
            <a:ahLst/>
            <a:cxnLst/>
            <a:rect l="l" t="t" r="r" b="b"/>
            <a:pathLst>
              <a:path w="20467" h="4309">
                <a:moveTo>
                  <a:pt x="0" y="94"/>
                </a:moveTo>
                <a:lnTo>
                  <a:pt x="1311" y="588"/>
                </a:lnTo>
                <a:lnTo>
                  <a:pt x="5586" y="1708"/>
                </a:lnTo>
                <a:lnTo>
                  <a:pt x="11457" y="4309"/>
                </a:lnTo>
                <a:lnTo>
                  <a:pt x="11628" y="4138"/>
                </a:lnTo>
                <a:lnTo>
                  <a:pt x="5643" y="1556"/>
                </a:lnTo>
                <a:lnTo>
                  <a:pt x="1369" y="474"/>
                </a:lnTo>
                <a:lnTo>
                  <a:pt x="58" y="151"/>
                </a:lnTo>
                <a:lnTo>
                  <a:pt x="1311" y="208"/>
                </a:lnTo>
                <a:lnTo>
                  <a:pt x="5244" y="474"/>
                </a:lnTo>
                <a:lnTo>
                  <a:pt x="10828" y="1613"/>
                </a:lnTo>
                <a:lnTo>
                  <a:pt x="11398" y="1708"/>
                </a:lnTo>
                <a:lnTo>
                  <a:pt x="12027" y="1879"/>
                </a:lnTo>
                <a:lnTo>
                  <a:pt x="12653" y="2050"/>
                </a:lnTo>
                <a:lnTo>
                  <a:pt x="12653" y="2638"/>
                </a:lnTo>
                <a:lnTo>
                  <a:pt x="12768" y="2050"/>
                </a:lnTo>
                <a:lnTo>
                  <a:pt x="15104" y="2581"/>
                </a:lnTo>
                <a:lnTo>
                  <a:pt x="17726" y="3284"/>
                </a:lnTo>
                <a:lnTo>
                  <a:pt x="20467" y="4235"/>
                </a:lnTo>
                <a:lnTo>
                  <a:pt x="19664" y="3872"/>
                </a:lnTo>
                <a:lnTo>
                  <a:pt x="18695" y="3436"/>
                </a:lnTo>
                <a:lnTo>
                  <a:pt x="17668" y="3075"/>
                </a:lnTo>
                <a:lnTo>
                  <a:pt x="15958" y="2581"/>
                </a:lnTo>
                <a:lnTo>
                  <a:pt x="14307" y="2145"/>
                </a:lnTo>
                <a:lnTo>
                  <a:pt x="12768" y="1822"/>
                </a:lnTo>
                <a:lnTo>
                  <a:pt x="12083" y="1670"/>
                </a:lnTo>
                <a:lnTo>
                  <a:pt x="11457" y="1499"/>
                </a:lnTo>
                <a:lnTo>
                  <a:pt x="10887" y="1385"/>
                </a:lnTo>
                <a:lnTo>
                  <a:pt x="5870" y="417"/>
                </a:lnTo>
                <a:lnTo>
                  <a:pt x="2223" y="151"/>
                </a:lnTo>
                <a:lnTo>
                  <a:pt x="569" y="94"/>
                </a:lnTo>
                <a:lnTo>
                  <a:pt x="1538" y="94"/>
                </a:lnTo>
                <a:lnTo>
                  <a:pt x="3135" y="37"/>
                </a:lnTo>
                <a:lnTo>
                  <a:pt x="5300" y="151"/>
                </a:lnTo>
                <a:lnTo>
                  <a:pt x="4674" y="94"/>
                </a:lnTo>
                <a:lnTo>
                  <a:pt x="4104" y="37"/>
                </a:lnTo>
                <a:lnTo>
                  <a:pt x="3478" y="0"/>
                </a:lnTo>
                <a:lnTo>
                  <a:pt x="1768" y="0"/>
                </a:lnTo>
                <a:lnTo>
                  <a:pt x="569" y="37"/>
                </a:lnTo>
                <a:lnTo>
                  <a:pt x="0" y="94"/>
                </a:lnTo>
                <a:close/>
              </a:path>
            </a:pathLst>
          </a:custGeom>
          <a:solidFill>
            <a:srgbClr val="5D97C8"/>
          </a:solidFill>
        </p:spPr>
        <p:txBody>
          <a:bodyPr wrap="square" lIns="0" tIns="0" rIns="0" bIns="0" rtlCol="0">
            <a:noAutofit/>
          </a:bodyPr>
          <a:lstStyle/>
          <a:p>
            <a:endParaRPr/>
          </a:p>
        </p:txBody>
      </p:sp>
      <p:sp>
        <p:nvSpPr>
          <p:cNvPr id="1057" name="object 1057"/>
          <p:cNvSpPr/>
          <p:nvPr/>
        </p:nvSpPr>
        <p:spPr>
          <a:xfrm>
            <a:off x="438522" y="713877"/>
            <a:ext cx="4446" cy="539"/>
          </a:xfrm>
          <a:custGeom>
            <a:avLst/>
            <a:gdLst/>
            <a:ahLst/>
            <a:cxnLst/>
            <a:rect l="l" t="t" r="r" b="b"/>
            <a:pathLst>
              <a:path w="4446" h="539">
                <a:moveTo>
                  <a:pt x="569" y="485"/>
                </a:moveTo>
                <a:lnTo>
                  <a:pt x="855" y="485"/>
                </a:lnTo>
                <a:lnTo>
                  <a:pt x="2052" y="539"/>
                </a:lnTo>
                <a:lnTo>
                  <a:pt x="3250" y="539"/>
                </a:lnTo>
                <a:lnTo>
                  <a:pt x="4446" y="485"/>
                </a:lnTo>
                <a:lnTo>
                  <a:pt x="3250" y="53"/>
                </a:lnTo>
                <a:lnTo>
                  <a:pt x="855" y="53"/>
                </a:lnTo>
                <a:lnTo>
                  <a:pt x="285" y="0"/>
                </a:lnTo>
                <a:lnTo>
                  <a:pt x="0" y="0"/>
                </a:lnTo>
                <a:lnTo>
                  <a:pt x="569" y="485"/>
                </a:lnTo>
                <a:close/>
              </a:path>
            </a:pathLst>
          </a:custGeom>
          <a:solidFill>
            <a:srgbClr val="5D97C8"/>
          </a:solidFill>
        </p:spPr>
        <p:txBody>
          <a:bodyPr wrap="square" lIns="0" tIns="0" rIns="0" bIns="0" rtlCol="0">
            <a:noAutofit/>
          </a:bodyPr>
          <a:lstStyle/>
          <a:p>
            <a:endParaRPr/>
          </a:p>
        </p:txBody>
      </p:sp>
      <p:sp>
        <p:nvSpPr>
          <p:cNvPr id="1058" name="object 1058"/>
          <p:cNvSpPr/>
          <p:nvPr/>
        </p:nvSpPr>
        <p:spPr>
          <a:xfrm>
            <a:off x="439435" y="705723"/>
            <a:ext cx="3135" cy="2752"/>
          </a:xfrm>
          <a:custGeom>
            <a:avLst/>
            <a:gdLst/>
            <a:ahLst/>
            <a:cxnLst/>
            <a:rect l="l" t="t" r="r" b="b"/>
            <a:pathLst>
              <a:path w="3135" h="2752">
                <a:moveTo>
                  <a:pt x="0" y="0"/>
                </a:moveTo>
                <a:lnTo>
                  <a:pt x="741" y="379"/>
                </a:lnTo>
                <a:lnTo>
                  <a:pt x="2908" y="379"/>
                </a:lnTo>
                <a:lnTo>
                  <a:pt x="3135" y="2752"/>
                </a:lnTo>
                <a:lnTo>
                  <a:pt x="2908" y="0"/>
                </a:lnTo>
                <a:lnTo>
                  <a:pt x="0" y="0"/>
                </a:lnTo>
                <a:close/>
              </a:path>
            </a:pathLst>
          </a:custGeom>
          <a:solidFill>
            <a:srgbClr val="5D97C8"/>
          </a:solidFill>
        </p:spPr>
        <p:txBody>
          <a:bodyPr wrap="square" lIns="0" tIns="0" rIns="0" bIns="0" rtlCol="0">
            <a:noAutofit/>
          </a:bodyPr>
          <a:lstStyle/>
          <a:p>
            <a:endParaRPr/>
          </a:p>
        </p:txBody>
      </p:sp>
      <p:sp>
        <p:nvSpPr>
          <p:cNvPr id="1059" name="object 1059"/>
          <p:cNvSpPr/>
          <p:nvPr/>
        </p:nvSpPr>
        <p:spPr>
          <a:xfrm>
            <a:off x="453399" y="702914"/>
            <a:ext cx="2507" cy="1252"/>
          </a:xfrm>
          <a:custGeom>
            <a:avLst/>
            <a:gdLst/>
            <a:ahLst/>
            <a:cxnLst/>
            <a:rect l="l" t="t" r="r" b="b"/>
            <a:pathLst>
              <a:path w="2507" h="1252">
                <a:moveTo>
                  <a:pt x="2507" y="227"/>
                </a:moveTo>
                <a:lnTo>
                  <a:pt x="2279" y="0"/>
                </a:lnTo>
                <a:lnTo>
                  <a:pt x="1482" y="322"/>
                </a:lnTo>
                <a:lnTo>
                  <a:pt x="626" y="664"/>
                </a:lnTo>
                <a:lnTo>
                  <a:pt x="0" y="1252"/>
                </a:lnTo>
                <a:lnTo>
                  <a:pt x="912" y="930"/>
                </a:lnTo>
                <a:lnTo>
                  <a:pt x="1709" y="607"/>
                </a:lnTo>
                <a:lnTo>
                  <a:pt x="2507" y="227"/>
                </a:lnTo>
                <a:close/>
              </a:path>
            </a:pathLst>
          </a:custGeom>
          <a:solidFill>
            <a:srgbClr val="5D97C8"/>
          </a:solidFill>
        </p:spPr>
        <p:txBody>
          <a:bodyPr wrap="square" lIns="0" tIns="0" rIns="0" bIns="0" rtlCol="0">
            <a:noAutofit/>
          </a:bodyPr>
          <a:lstStyle/>
          <a:p>
            <a:endParaRPr/>
          </a:p>
        </p:txBody>
      </p:sp>
      <p:sp>
        <p:nvSpPr>
          <p:cNvPr id="1060" name="object 1060"/>
          <p:cNvSpPr/>
          <p:nvPr/>
        </p:nvSpPr>
        <p:spPr>
          <a:xfrm>
            <a:off x="403073" y="692017"/>
            <a:ext cx="37672" cy="33571"/>
          </a:xfrm>
          <a:custGeom>
            <a:avLst/>
            <a:gdLst/>
            <a:ahLst/>
            <a:cxnLst/>
            <a:rect l="l" t="t" r="r" b="b"/>
            <a:pathLst>
              <a:path w="37672" h="33571">
                <a:moveTo>
                  <a:pt x="9175" y="10194"/>
                </a:moveTo>
                <a:lnTo>
                  <a:pt x="12025" y="8466"/>
                </a:lnTo>
                <a:lnTo>
                  <a:pt x="14874" y="7080"/>
                </a:lnTo>
                <a:lnTo>
                  <a:pt x="17553" y="5941"/>
                </a:lnTo>
                <a:lnTo>
                  <a:pt x="17724" y="6378"/>
                </a:lnTo>
                <a:lnTo>
                  <a:pt x="17668" y="5828"/>
                </a:lnTo>
                <a:lnTo>
                  <a:pt x="19605" y="5030"/>
                </a:lnTo>
                <a:lnTo>
                  <a:pt x="21486" y="4328"/>
                </a:lnTo>
                <a:lnTo>
                  <a:pt x="23196" y="3720"/>
                </a:lnTo>
                <a:lnTo>
                  <a:pt x="23881" y="3455"/>
                </a:lnTo>
                <a:lnTo>
                  <a:pt x="24564" y="3246"/>
                </a:lnTo>
                <a:lnTo>
                  <a:pt x="25248" y="3018"/>
                </a:lnTo>
                <a:lnTo>
                  <a:pt x="25532" y="3663"/>
                </a:lnTo>
                <a:lnTo>
                  <a:pt x="25305" y="2809"/>
                </a:lnTo>
                <a:lnTo>
                  <a:pt x="25133" y="2429"/>
                </a:lnTo>
                <a:lnTo>
                  <a:pt x="25021" y="1898"/>
                </a:lnTo>
                <a:lnTo>
                  <a:pt x="25703" y="1727"/>
                </a:lnTo>
                <a:lnTo>
                  <a:pt x="26388" y="1575"/>
                </a:lnTo>
                <a:lnTo>
                  <a:pt x="27071" y="1404"/>
                </a:lnTo>
                <a:lnTo>
                  <a:pt x="32599" y="322"/>
                </a:lnTo>
                <a:lnTo>
                  <a:pt x="36476" y="113"/>
                </a:lnTo>
                <a:lnTo>
                  <a:pt x="37672" y="56"/>
                </a:lnTo>
                <a:lnTo>
                  <a:pt x="37046" y="0"/>
                </a:lnTo>
                <a:lnTo>
                  <a:pt x="35336" y="56"/>
                </a:lnTo>
                <a:lnTo>
                  <a:pt x="31802" y="322"/>
                </a:lnTo>
                <a:lnTo>
                  <a:pt x="27015" y="1252"/>
                </a:lnTo>
                <a:lnTo>
                  <a:pt x="26330" y="1347"/>
                </a:lnTo>
                <a:lnTo>
                  <a:pt x="25647" y="1461"/>
                </a:lnTo>
                <a:lnTo>
                  <a:pt x="24962" y="1613"/>
                </a:lnTo>
                <a:lnTo>
                  <a:pt x="24165" y="1841"/>
                </a:lnTo>
                <a:lnTo>
                  <a:pt x="23367" y="1993"/>
                </a:lnTo>
                <a:lnTo>
                  <a:pt x="22570" y="2221"/>
                </a:lnTo>
                <a:lnTo>
                  <a:pt x="21486" y="2543"/>
                </a:lnTo>
                <a:lnTo>
                  <a:pt x="20461" y="2923"/>
                </a:lnTo>
                <a:lnTo>
                  <a:pt x="19434" y="3303"/>
                </a:lnTo>
                <a:lnTo>
                  <a:pt x="21371" y="2752"/>
                </a:lnTo>
                <a:lnTo>
                  <a:pt x="23196" y="2278"/>
                </a:lnTo>
                <a:lnTo>
                  <a:pt x="24962" y="1898"/>
                </a:lnTo>
                <a:lnTo>
                  <a:pt x="25021" y="2429"/>
                </a:lnTo>
                <a:lnTo>
                  <a:pt x="25190" y="2866"/>
                </a:lnTo>
                <a:lnTo>
                  <a:pt x="24507" y="3075"/>
                </a:lnTo>
                <a:lnTo>
                  <a:pt x="23822" y="3303"/>
                </a:lnTo>
                <a:lnTo>
                  <a:pt x="23081" y="3512"/>
                </a:lnTo>
                <a:lnTo>
                  <a:pt x="21371" y="4100"/>
                </a:lnTo>
                <a:lnTo>
                  <a:pt x="19549" y="4802"/>
                </a:lnTo>
                <a:lnTo>
                  <a:pt x="17611" y="5619"/>
                </a:lnTo>
                <a:lnTo>
                  <a:pt x="17382" y="5068"/>
                </a:lnTo>
                <a:lnTo>
                  <a:pt x="17211" y="4651"/>
                </a:lnTo>
                <a:lnTo>
                  <a:pt x="17154" y="4271"/>
                </a:lnTo>
                <a:lnTo>
                  <a:pt x="17098" y="4707"/>
                </a:lnTo>
                <a:lnTo>
                  <a:pt x="17211" y="5125"/>
                </a:lnTo>
                <a:lnTo>
                  <a:pt x="17440" y="5676"/>
                </a:lnTo>
                <a:lnTo>
                  <a:pt x="14762" y="6796"/>
                </a:lnTo>
                <a:lnTo>
                  <a:pt x="11912" y="8201"/>
                </a:lnTo>
                <a:lnTo>
                  <a:pt x="9062" y="9871"/>
                </a:lnTo>
                <a:lnTo>
                  <a:pt x="8891" y="9340"/>
                </a:lnTo>
                <a:lnTo>
                  <a:pt x="8661" y="9871"/>
                </a:lnTo>
                <a:lnTo>
                  <a:pt x="8720" y="10099"/>
                </a:lnTo>
                <a:lnTo>
                  <a:pt x="6895" y="11181"/>
                </a:lnTo>
                <a:lnTo>
                  <a:pt x="5073" y="12415"/>
                </a:lnTo>
                <a:lnTo>
                  <a:pt x="3304" y="13763"/>
                </a:lnTo>
                <a:lnTo>
                  <a:pt x="2734" y="14256"/>
                </a:lnTo>
                <a:lnTo>
                  <a:pt x="2223" y="14788"/>
                </a:lnTo>
                <a:lnTo>
                  <a:pt x="1709" y="15339"/>
                </a:lnTo>
                <a:lnTo>
                  <a:pt x="4046" y="13440"/>
                </a:lnTo>
                <a:lnTo>
                  <a:pt x="6440" y="11826"/>
                </a:lnTo>
                <a:lnTo>
                  <a:pt x="8833" y="10365"/>
                </a:lnTo>
                <a:lnTo>
                  <a:pt x="9004" y="10858"/>
                </a:lnTo>
                <a:lnTo>
                  <a:pt x="9290" y="11504"/>
                </a:lnTo>
                <a:lnTo>
                  <a:pt x="9689" y="12092"/>
                </a:lnTo>
                <a:lnTo>
                  <a:pt x="10087" y="12681"/>
                </a:lnTo>
                <a:lnTo>
                  <a:pt x="7636" y="14465"/>
                </a:lnTo>
                <a:lnTo>
                  <a:pt x="5185" y="16459"/>
                </a:lnTo>
                <a:lnTo>
                  <a:pt x="2849" y="18680"/>
                </a:lnTo>
                <a:lnTo>
                  <a:pt x="2164" y="17749"/>
                </a:lnTo>
                <a:lnTo>
                  <a:pt x="1653" y="16838"/>
                </a:lnTo>
                <a:lnTo>
                  <a:pt x="1252" y="15870"/>
                </a:lnTo>
                <a:lnTo>
                  <a:pt x="968" y="16193"/>
                </a:lnTo>
                <a:lnTo>
                  <a:pt x="1311" y="17161"/>
                </a:lnTo>
                <a:lnTo>
                  <a:pt x="1881" y="18091"/>
                </a:lnTo>
                <a:lnTo>
                  <a:pt x="2507" y="19002"/>
                </a:lnTo>
                <a:lnTo>
                  <a:pt x="1653" y="19800"/>
                </a:lnTo>
                <a:lnTo>
                  <a:pt x="797" y="20673"/>
                </a:lnTo>
                <a:lnTo>
                  <a:pt x="0" y="21590"/>
                </a:lnTo>
                <a:lnTo>
                  <a:pt x="112" y="21968"/>
                </a:lnTo>
                <a:lnTo>
                  <a:pt x="968" y="21051"/>
                </a:lnTo>
                <a:lnTo>
                  <a:pt x="1881" y="20141"/>
                </a:lnTo>
                <a:lnTo>
                  <a:pt x="2734" y="19268"/>
                </a:lnTo>
                <a:lnTo>
                  <a:pt x="3532" y="20293"/>
                </a:lnTo>
                <a:lnTo>
                  <a:pt x="4388" y="21212"/>
                </a:lnTo>
                <a:lnTo>
                  <a:pt x="5471" y="22076"/>
                </a:lnTo>
                <a:lnTo>
                  <a:pt x="4388" y="23262"/>
                </a:lnTo>
                <a:lnTo>
                  <a:pt x="3363" y="24504"/>
                </a:lnTo>
                <a:lnTo>
                  <a:pt x="2392" y="25799"/>
                </a:lnTo>
                <a:lnTo>
                  <a:pt x="2678" y="26176"/>
                </a:lnTo>
                <a:lnTo>
                  <a:pt x="3703" y="24827"/>
                </a:lnTo>
                <a:lnTo>
                  <a:pt x="4730" y="23587"/>
                </a:lnTo>
                <a:lnTo>
                  <a:pt x="5812" y="22346"/>
                </a:lnTo>
                <a:lnTo>
                  <a:pt x="6952" y="23316"/>
                </a:lnTo>
                <a:lnTo>
                  <a:pt x="8321" y="24234"/>
                </a:lnTo>
                <a:lnTo>
                  <a:pt x="9745" y="24990"/>
                </a:lnTo>
                <a:lnTo>
                  <a:pt x="8605" y="26554"/>
                </a:lnTo>
                <a:lnTo>
                  <a:pt x="7522" y="28227"/>
                </a:lnTo>
                <a:lnTo>
                  <a:pt x="6496" y="29954"/>
                </a:lnTo>
                <a:lnTo>
                  <a:pt x="6952" y="30279"/>
                </a:lnTo>
                <a:lnTo>
                  <a:pt x="7979" y="28551"/>
                </a:lnTo>
                <a:lnTo>
                  <a:pt x="9062" y="26879"/>
                </a:lnTo>
                <a:lnTo>
                  <a:pt x="10202" y="25260"/>
                </a:lnTo>
                <a:lnTo>
                  <a:pt x="11398" y="25907"/>
                </a:lnTo>
                <a:lnTo>
                  <a:pt x="12595" y="26501"/>
                </a:lnTo>
                <a:lnTo>
                  <a:pt x="13906" y="27040"/>
                </a:lnTo>
                <a:lnTo>
                  <a:pt x="14361" y="27202"/>
                </a:lnTo>
                <a:lnTo>
                  <a:pt x="14647" y="27310"/>
                </a:lnTo>
                <a:lnTo>
                  <a:pt x="13563" y="29199"/>
                </a:lnTo>
                <a:lnTo>
                  <a:pt x="12538" y="31196"/>
                </a:lnTo>
                <a:lnTo>
                  <a:pt x="11626" y="33246"/>
                </a:lnTo>
                <a:lnTo>
                  <a:pt x="12140" y="33571"/>
                </a:lnTo>
                <a:lnTo>
                  <a:pt x="13108" y="31465"/>
                </a:lnTo>
                <a:lnTo>
                  <a:pt x="14133" y="29468"/>
                </a:lnTo>
                <a:lnTo>
                  <a:pt x="15217" y="27526"/>
                </a:lnTo>
                <a:lnTo>
                  <a:pt x="16870" y="28174"/>
                </a:lnTo>
                <a:lnTo>
                  <a:pt x="18580" y="28713"/>
                </a:lnTo>
                <a:lnTo>
                  <a:pt x="20346" y="29199"/>
                </a:lnTo>
                <a:lnTo>
                  <a:pt x="20574" y="28713"/>
                </a:lnTo>
                <a:lnTo>
                  <a:pt x="18808" y="28227"/>
                </a:lnTo>
                <a:lnTo>
                  <a:pt x="17098" y="27688"/>
                </a:lnTo>
                <a:lnTo>
                  <a:pt x="15444" y="27093"/>
                </a:lnTo>
                <a:lnTo>
                  <a:pt x="16983" y="24343"/>
                </a:lnTo>
                <a:lnTo>
                  <a:pt x="18580" y="21806"/>
                </a:lnTo>
                <a:lnTo>
                  <a:pt x="20232" y="19439"/>
                </a:lnTo>
                <a:lnTo>
                  <a:pt x="21543" y="19914"/>
                </a:lnTo>
                <a:lnTo>
                  <a:pt x="22910" y="20350"/>
                </a:lnTo>
                <a:lnTo>
                  <a:pt x="24280" y="20726"/>
                </a:lnTo>
                <a:lnTo>
                  <a:pt x="24507" y="20293"/>
                </a:lnTo>
                <a:lnTo>
                  <a:pt x="23140" y="19971"/>
                </a:lnTo>
                <a:lnTo>
                  <a:pt x="21770" y="19534"/>
                </a:lnTo>
                <a:lnTo>
                  <a:pt x="20461" y="19059"/>
                </a:lnTo>
                <a:lnTo>
                  <a:pt x="22284" y="16516"/>
                </a:lnTo>
                <a:lnTo>
                  <a:pt x="24050" y="14200"/>
                </a:lnTo>
                <a:lnTo>
                  <a:pt x="25760" y="12149"/>
                </a:lnTo>
                <a:lnTo>
                  <a:pt x="26672" y="12472"/>
                </a:lnTo>
                <a:lnTo>
                  <a:pt x="27641" y="12738"/>
                </a:lnTo>
                <a:lnTo>
                  <a:pt x="28610" y="13004"/>
                </a:lnTo>
                <a:lnTo>
                  <a:pt x="27300" y="15168"/>
                </a:lnTo>
                <a:lnTo>
                  <a:pt x="25875" y="17655"/>
                </a:lnTo>
                <a:lnTo>
                  <a:pt x="25021" y="20457"/>
                </a:lnTo>
                <a:lnTo>
                  <a:pt x="26388" y="17750"/>
                </a:lnTo>
                <a:lnTo>
                  <a:pt x="27756" y="15282"/>
                </a:lnTo>
                <a:lnTo>
                  <a:pt x="29067" y="13117"/>
                </a:lnTo>
                <a:lnTo>
                  <a:pt x="30035" y="13326"/>
                </a:lnTo>
                <a:lnTo>
                  <a:pt x="31004" y="13497"/>
                </a:lnTo>
                <a:lnTo>
                  <a:pt x="31973" y="13649"/>
                </a:lnTo>
                <a:lnTo>
                  <a:pt x="32486" y="13706"/>
                </a:lnTo>
                <a:lnTo>
                  <a:pt x="32599" y="13383"/>
                </a:lnTo>
                <a:lnTo>
                  <a:pt x="33340" y="11390"/>
                </a:lnTo>
                <a:lnTo>
                  <a:pt x="32885" y="11276"/>
                </a:lnTo>
                <a:lnTo>
                  <a:pt x="32088" y="13326"/>
                </a:lnTo>
                <a:lnTo>
                  <a:pt x="31119" y="13174"/>
                </a:lnTo>
                <a:lnTo>
                  <a:pt x="30207" y="13004"/>
                </a:lnTo>
                <a:lnTo>
                  <a:pt x="29294" y="12795"/>
                </a:lnTo>
                <a:lnTo>
                  <a:pt x="30035" y="10631"/>
                </a:lnTo>
                <a:lnTo>
                  <a:pt x="28896" y="12529"/>
                </a:lnTo>
                <a:lnTo>
                  <a:pt x="28781" y="12681"/>
                </a:lnTo>
                <a:lnTo>
                  <a:pt x="27812" y="12415"/>
                </a:lnTo>
                <a:lnTo>
                  <a:pt x="26900" y="12149"/>
                </a:lnTo>
                <a:lnTo>
                  <a:pt x="25989" y="11883"/>
                </a:lnTo>
                <a:lnTo>
                  <a:pt x="26445" y="11333"/>
                </a:lnTo>
                <a:lnTo>
                  <a:pt x="27641" y="9340"/>
                </a:lnTo>
                <a:lnTo>
                  <a:pt x="26330" y="10801"/>
                </a:lnTo>
                <a:lnTo>
                  <a:pt x="25818" y="11390"/>
                </a:lnTo>
                <a:lnTo>
                  <a:pt x="25532" y="11713"/>
                </a:lnTo>
                <a:lnTo>
                  <a:pt x="24735" y="11390"/>
                </a:lnTo>
                <a:lnTo>
                  <a:pt x="23937" y="11067"/>
                </a:lnTo>
                <a:lnTo>
                  <a:pt x="23252" y="10744"/>
                </a:lnTo>
                <a:lnTo>
                  <a:pt x="23480" y="9985"/>
                </a:lnTo>
                <a:lnTo>
                  <a:pt x="22854" y="10536"/>
                </a:lnTo>
                <a:lnTo>
                  <a:pt x="22171" y="10194"/>
                </a:lnTo>
                <a:lnTo>
                  <a:pt x="21543" y="9833"/>
                </a:lnTo>
                <a:lnTo>
                  <a:pt x="21031" y="9454"/>
                </a:lnTo>
                <a:lnTo>
                  <a:pt x="20689" y="9226"/>
                </a:lnTo>
                <a:lnTo>
                  <a:pt x="21601" y="8201"/>
                </a:lnTo>
                <a:lnTo>
                  <a:pt x="20403" y="9017"/>
                </a:lnTo>
                <a:lnTo>
                  <a:pt x="20461" y="9397"/>
                </a:lnTo>
                <a:lnTo>
                  <a:pt x="20860" y="9662"/>
                </a:lnTo>
                <a:lnTo>
                  <a:pt x="21371" y="10042"/>
                </a:lnTo>
                <a:lnTo>
                  <a:pt x="21941" y="10422"/>
                </a:lnTo>
                <a:lnTo>
                  <a:pt x="22570" y="10744"/>
                </a:lnTo>
                <a:lnTo>
                  <a:pt x="22969" y="10953"/>
                </a:lnTo>
                <a:lnTo>
                  <a:pt x="23710" y="11276"/>
                </a:lnTo>
                <a:lnTo>
                  <a:pt x="24507" y="11656"/>
                </a:lnTo>
                <a:lnTo>
                  <a:pt x="25305" y="11978"/>
                </a:lnTo>
                <a:lnTo>
                  <a:pt x="23595" y="13972"/>
                </a:lnTo>
                <a:lnTo>
                  <a:pt x="21770" y="16307"/>
                </a:lnTo>
                <a:lnTo>
                  <a:pt x="19948" y="18889"/>
                </a:lnTo>
                <a:lnTo>
                  <a:pt x="18751" y="18414"/>
                </a:lnTo>
                <a:lnTo>
                  <a:pt x="17611" y="17920"/>
                </a:lnTo>
                <a:lnTo>
                  <a:pt x="16528" y="17332"/>
                </a:lnTo>
                <a:lnTo>
                  <a:pt x="18294" y="14731"/>
                </a:lnTo>
                <a:lnTo>
                  <a:pt x="16242" y="17655"/>
                </a:lnTo>
                <a:lnTo>
                  <a:pt x="17325" y="18243"/>
                </a:lnTo>
                <a:lnTo>
                  <a:pt x="18522" y="18775"/>
                </a:lnTo>
                <a:lnTo>
                  <a:pt x="19720" y="19211"/>
                </a:lnTo>
                <a:lnTo>
                  <a:pt x="18067" y="21590"/>
                </a:lnTo>
                <a:lnTo>
                  <a:pt x="16413" y="24126"/>
                </a:lnTo>
                <a:lnTo>
                  <a:pt x="14874" y="26879"/>
                </a:lnTo>
                <a:lnTo>
                  <a:pt x="14361" y="26662"/>
                </a:lnTo>
                <a:lnTo>
                  <a:pt x="14077" y="26554"/>
                </a:lnTo>
                <a:lnTo>
                  <a:pt x="12822" y="26068"/>
                </a:lnTo>
                <a:lnTo>
                  <a:pt x="11626" y="25476"/>
                </a:lnTo>
                <a:lnTo>
                  <a:pt x="10486" y="24882"/>
                </a:lnTo>
                <a:lnTo>
                  <a:pt x="11912" y="22021"/>
                </a:lnTo>
                <a:lnTo>
                  <a:pt x="10031" y="24612"/>
                </a:lnTo>
                <a:lnTo>
                  <a:pt x="8605" y="23857"/>
                </a:lnTo>
                <a:lnTo>
                  <a:pt x="7294" y="22938"/>
                </a:lnTo>
                <a:lnTo>
                  <a:pt x="6098" y="22021"/>
                </a:lnTo>
                <a:lnTo>
                  <a:pt x="8263" y="19591"/>
                </a:lnTo>
                <a:lnTo>
                  <a:pt x="10486" y="17389"/>
                </a:lnTo>
                <a:lnTo>
                  <a:pt x="12766" y="15376"/>
                </a:lnTo>
                <a:lnTo>
                  <a:pt x="12424" y="15168"/>
                </a:lnTo>
                <a:lnTo>
                  <a:pt x="10144" y="17104"/>
                </a:lnTo>
                <a:lnTo>
                  <a:pt x="7922" y="19325"/>
                </a:lnTo>
                <a:lnTo>
                  <a:pt x="5755" y="21751"/>
                </a:lnTo>
                <a:lnTo>
                  <a:pt x="4730" y="20888"/>
                </a:lnTo>
                <a:lnTo>
                  <a:pt x="3818" y="19971"/>
                </a:lnTo>
                <a:lnTo>
                  <a:pt x="3077" y="19002"/>
                </a:lnTo>
                <a:lnTo>
                  <a:pt x="5413" y="16724"/>
                </a:lnTo>
                <a:lnTo>
                  <a:pt x="7864" y="14731"/>
                </a:lnTo>
                <a:lnTo>
                  <a:pt x="10315" y="12947"/>
                </a:lnTo>
                <a:lnTo>
                  <a:pt x="10885" y="13763"/>
                </a:lnTo>
                <a:lnTo>
                  <a:pt x="10430" y="12472"/>
                </a:lnTo>
                <a:lnTo>
                  <a:pt x="10031" y="11921"/>
                </a:lnTo>
                <a:lnTo>
                  <a:pt x="9632" y="11333"/>
                </a:lnTo>
                <a:lnTo>
                  <a:pt x="9403" y="10744"/>
                </a:lnTo>
                <a:lnTo>
                  <a:pt x="9231" y="10365"/>
                </a:lnTo>
                <a:lnTo>
                  <a:pt x="9175" y="10194"/>
                </a:lnTo>
                <a:close/>
              </a:path>
            </a:pathLst>
          </a:custGeom>
          <a:solidFill>
            <a:srgbClr val="5D97C8"/>
          </a:solidFill>
        </p:spPr>
        <p:txBody>
          <a:bodyPr wrap="square" lIns="0" tIns="0" rIns="0" bIns="0" rtlCol="0">
            <a:noAutofit/>
          </a:bodyPr>
          <a:lstStyle/>
          <a:p>
            <a:endParaRPr/>
          </a:p>
        </p:txBody>
      </p:sp>
      <p:sp>
        <p:nvSpPr>
          <p:cNvPr id="1061" name="object 1061"/>
          <p:cNvSpPr/>
          <p:nvPr/>
        </p:nvSpPr>
        <p:spPr>
          <a:xfrm>
            <a:off x="413674" y="691751"/>
            <a:ext cx="56708" cy="29411"/>
          </a:xfrm>
          <a:custGeom>
            <a:avLst/>
            <a:gdLst/>
            <a:ahLst/>
            <a:cxnLst/>
            <a:rect l="l" t="t" r="r" b="b"/>
            <a:pathLst>
              <a:path w="56708" h="29411">
                <a:moveTo>
                  <a:pt x="40294" y="4632"/>
                </a:moveTo>
                <a:lnTo>
                  <a:pt x="39666" y="4366"/>
                </a:lnTo>
                <a:lnTo>
                  <a:pt x="39497" y="4309"/>
                </a:lnTo>
                <a:lnTo>
                  <a:pt x="39326" y="4480"/>
                </a:lnTo>
                <a:lnTo>
                  <a:pt x="38812" y="4973"/>
                </a:lnTo>
                <a:lnTo>
                  <a:pt x="38357" y="5296"/>
                </a:lnTo>
                <a:lnTo>
                  <a:pt x="32998" y="2316"/>
                </a:lnTo>
                <a:lnTo>
                  <a:pt x="29123" y="816"/>
                </a:lnTo>
                <a:lnTo>
                  <a:pt x="27868" y="379"/>
                </a:lnTo>
                <a:lnTo>
                  <a:pt x="28211" y="208"/>
                </a:lnTo>
                <a:lnTo>
                  <a:pt x="28781" y="170"/>
                </a:lnTo>
                <a:lnTo>
                  <a:pt x="29465" y="56"/>
                </a:lnTo>
                <a:lnTo>
                  <a:pt x="28896" y="56"/>
                </a:lnTo>
                <a:lnTo>
                  <a:pt x="28211" y="170"/>
                </a:lnTo>
                <a:lnTo>
                  <a:pt x="27584" y="265"/>
                </a:lnTo>
                <a:lnTo>
                  <a:pt x="28040" y="170"/>
                </a:lnTo>
                <a:lnTo>
                  <a:pt x="28553" y="56"/>
                </a:lnTo>
                <a:lnTo>
                  <a:pt x="28098" y="56"/>
                </a:lnTo>
                <a:lnTo>
                  <a:pt x="27641" y="113"/>
                </a:lnTo>
                <a:lnTo>
                  <a:pt x="27127" y="56"/>
                </a:lnTo>
                <a:lnTo>
                  <a:pt x="26501" y="56"/>
                </a:lnTo>
                <a:lnTo>
                  <a:pt x="26958" y="170"/>
                </a:lnTo>
                <a:lnTo>
                  <a:pt x="27242" y="208"/>
                </a:lnTo>
                <a:lnTo>
                  <a:pt x="27413" y="265"/>
                </a:lnTo>
                <a:lnTo>
                  <a:pt x="27186" y="265"/>
                </a:lnTo>
                <a:lnTo>
                  <a:pt x="26672" y="208"/>
                </a:lnTo>
                <a:lnTo>
                  <a:pt x="25532" y="170"/>
                </a:lnTo>
                <a:lnTo>
                  <a:pt x="23879" y="170"/>
                </a:lnTo>
                <a:lnTo>
                  <a:pt x="23309" y="208"/>
                </a:lnTo>
                <a:lnTo>
                  <a:pt x="22739" y="265"/>
                </a:lnTo>
                <a:lnTo>
                  <a:pt x="22227" y="322"/>
                </a:lnTo>
                <a:lnTo>
                  <a:pt x="24050" y="208"/>
                </a:lnTo>
                <a:lnTo>
                  <a:pt x="25532" y="265"/>
                </a:lnTo>
                <a:lnTo>
                  <a:pt x="26445" y="265"/>
                </a:lnTo>
                <a:lnTo>
                  <a:pt x="27071" y="322"/>
                </a:lnTo>
                <a:lnTo>
                  <a:pt x="27298" y="493"/>
                </a:lnTo>
                <a:lnTo>
                  <a:pt x="26616" y="1139"/>
                </a:lnTo>
                <a:lnTo>
                  <a:pt x="24507" y="3568"/>
                </a:lnTo>
                <a:lnTo>
                  <a:pt x="21770" y="7498"/>
                </a:lnTo>
                <a:lnTo>
                  <a:pt x="21200" y="7384"/>
                </a:lnTo>
                <a:lnTo>
                  <a:pt x="20630" y="7232"/>
                </a:lnTo>
                <a:lnTo>
                  <a:pt x="20060" y="7024"/>
                </a:lnTo>
                <a:lnTo>
                  <a:pt x="23766" y="3284"/>
                </a:lnTo>
                <a:lnTo>
                  <a:pt x="26501" y="1139"/>
                </a:lnTo>
                <a:lnTo>
                  <a:pt x="27071" y="531"/>
                </a:lnTo>
                <a:lnTo>
                  <a:pt x="26102" y="1195"/>
                </a:lnTo>
                <a:lnTo>
                  <a:pt x="23309" y="3284"/>
                </a:lnTo>
                <a:lnTo>
                  <a:pt x="19718" y="6910"/>
                </a:lnTo>
                <a:lnTo>
                  <a:pt x="19206" y="6739"/>
                </a:lnTo>
                <a:lnTo>
                  <a:pt x="18749" y="6530"/>
                </a:lnTo>
                <a:lnTo>
                  <a:pt x="18294" y="6321"/>
                </a:lnTo>
                <a:lnTo>
                  <a:pt x="18008" y="6150"/>
                </a:lnTo>
                <a:lnTo>
                  <a:pt x="17553" y="5941"/>
                </a:lnTo>
                <a:lnTo>
                  <a:pt x="16812" y="5448"/>
                </a:lnTo>
                <a:lnTo>
                  <a:pt x="21941" y="2486"/>
                </a:lnTo>
                <a:lnTo>
                  <a:pt x="25818" y="968"/>
                </a:lnTo>
                <a:lnTo>
                  <a:pt x="27071" y="493"/>
                </a:lnTo>
                <a:lnTo>
                  <a:pt x="25703" y="854"/>
                </a:lnTo>
                <a:lnTo>
                  <a:pt x="21770" y="2259"/>
                </a:lnTo>
                <a:lnTo>
                  <a:pt x="16470" y="5239"/>
                </a:lnTo>
                <a:lnTo>
                  <a:pt x="15787" y="4632"/>
                </a:lnTo>
                <a:lnTo>
                  <a:pt x="15559" y="4366"/>
                </a:lnTo>
                <a:lnTo>
                  <a:pt x="15330" y="4214"/>
                </a:lnTo>
                <a:lnTo>
                  <a:pt x="14931" y="3568"/>
                </a:lnTo>
                <a:lnTo>
                  <a:pt x="14760" y="3284"/>
                </a:lnTo>
                <a:lnTo>
                  <a:pt x="21144" y="1082"/>
                </a:lnTo>
                <a:lnTo>
                  <a:pt x="14703" y="3075"/>
                </a:lnTo>
                <a:lnTo>
                  <a:pt x="14931" y="3929"/>
                </a:lnTo>
                <a:lnTo>
                  <a:pt x="15217" y="4271"/>
                </a:lnTo>
                <a:lnTo>
                  <a:pt x="14647" y="4480"/>
                </a:lnTo>
                <a:lnTo>
                  <a:pt x="14133" y="4689"/>
                </a:lnTo>
                <a:lnTo>
                  <a:pt x="13563" y="4973"/>
                </a:lnTo>
                <a:lnTo>
                  <a:pt x="11854" y="5714"/>
                </a:lnTo>
                <a:lnTo>
                  <a:pt x="9973" y="6587"/>
                </a:lnTo>
                <a:lnTo>
                  <a:pt x="8035" y="7669"/>
                </a:lnTo>
                <a:lnTo>
                  <a:pt x="7636" y="7118"/>
                </a:lnTo>
                <a:lnTo>
                  <a:pt x="7294" y="6587"/>
                </a:lnTo>
                <a:lnTo>
                  <a:pt x="7066" y="6093"/>
                </a:lnTo>
                <a:lnTo>
                  <a:pt x="7123" y="6644"/>
                </a:lnTo>
                <a:lnTo>
                  <a:pt x="7465" y="7175"/>
                </a:lnTo>
                <a:lnTo>
                  <a:pt x="7864" y="7707"/>
                </a:lnTo>
                <a:lnTo>
                  <a:pt x="5242" y="9112"/>
                </a:lnTo>
                <a:lnTo>
                  <a:pt x="2563" y="10801"/>
                </a:lnTo>
                <a:lnTo>
                  <a:pt x="0" y="13003"/>
                </a:lnTo>
                <a:lnTo>
                  <a:pt x="2734" y="11067"/>
                </a:lnTo>
                <a:lnTo>
                  <a:pt x="5469" y="9397"/>
                </a:lnTo>
                <a:lnTo>
                  <a:pt x="8035" y="7992"/>
                </a:lnTo>
                <a:lnTo>
                  <a:pt x="8434" y="8466"/>
                </a:lnTo>
                <a:lnTo>
                  <a:pt x="8947" y="8960"/>
                </a:lnTo>
                <a:lnTo>
                  <a:pt x="9574" y="9435"/>
                </a:lnTo>
                <a:lnTo>
                  <a:pt x="9860" y="9662"/>
                </a:lnTo>
                <a:lnTo>
                  <a:pt x="9801" y="9283"/>
                </a:lnTo>
                <a:lnTo>
                  <a:pt x="9175" y="8789"/>
                </a:lnTo>
                <a:lnTo>
                  <a:pt x="8661" y="8371"/>
                </a:lnTo>
                <a:lnTo>
                  <a:pt x="8263" y="7878"/>
                </a:lnTo>
                <a:lnTo>
                  <a:pt x="10144" y="6853"/>
                </a:lnTo>
                <a:lnTo>
                  <a:pt x="11968" y="5941"/>
                </a:lnTo>
                <a:lnTo>
                  <a:pt x="13678" y="5182"/>
                </a:lnTo>
                <a:lnTo>
                  <a:pt x="14248" y="4916"/>
                </a:lnTo>
                <a:lnTo>
                  <a:pt x="14818" y="4689"/>
                </a:lnTo>
                <a:lnTo>
                  <a:pt x="15330" y="4480"/>
                </a:lnTo>
                <a:lnTo>
                  <a:pt x="15900" y="5011"/>
                </a:lnTo>
                <a:lnTo>
                  <a:pt x="16242" y="5334"/>
                </a:lnTo>
                <a:lnTo>
                  <a:pt x="15330" y="5885"/>
                </a:lnTo>
                <a:lnTo>
                  <a:pt x="14305" y="6416"/>
                </a:lnTo>
                <a:lnTo>
                  <a:pt x="13279" y="7062"/>
                </a:lnTo>
                <a:lnTo>
                  <a:pt x="12140" y="7707"/>
                </a:lnTo>
                <a:lnTo>
                  <a:pt x="11000" y="8466"/>
                </a:lnTo>
                <a:lnTo>
                  <a:pt x="10087" y="9491"/>
                </a:lnTo>
                <a:lnTo>
                  <a:pt x="11284" y="8694"/>
                </a:lnTo>
                <a:lnTo>
                  <a:pt x="12367" y="7992"/>
                </a:lnTo>
                <a:lnTo>
                  <a:pt x="13449" y="7346"/>
                </a:lnTo>
                <a:lnTo>
                  <a:pt x="14532" y="6682"/>
                </a:lnTo>
                <a:lnTo>
                  <a:pt x="15559" y="6093"/>
                </a:lnTo>
                <a:lnTo>
                  <a:pt x="16528" y="5505"/>
                </a:lnTo>
                <a:lnTo>
                  <a:pt x="17039" y="5885"/>
                </a:lnTo>
                <a:lnTo>
                  <a:pt x="17781" y="6321"/>
                </a:lnTo>
                <a:lnTo>
                  <a:pt x="16641" y="7175"/>
                </a:lnTo>
                <a:lnTo>
                  <a:pt x="15388" y="8144"/>
                </a:lnTo>
                <a:lnTo>
                  <a:pt x="14133" y="9169"/>
                </a:lnTo>
                <a:lnTo>
                  <a:pt x="13507" y="9719"/>
                </a:lnTo>
                <a:lnTo>
                  <a:pt x="12879" y="10251"/>
                </a:lnTo>
                <a:lnTo>
                  <a:pt x="12651" y="11010"/>
                </a:lnTo>
                <a:lnTo>
                  <a:pt x="13221" y="10460"/>
                </a:lnTo>
                <a:lnTo>
                  <a:pt x="13791" y="9928"/>
                </a:lnTo>
                <a:lnTo>
                  <a:pt x="14361" y="9491"/>
                </a:lnTo>
                <a:lnTo>
                  <a:pt x="15672" y="8371"/>
                </a:lnTo>
                <a:lnTo>
                  <a:pt x="16927" y="7384"/>
                </a:lnTo>
                <a:lnTo>
                  <a:pt x="18123" y="6473"/>
                </a:lnTo>
                <a:lnTo>
                  <a:pt x="18522" y="6682"/>
                </a:lnTo>
                <a:lnTo>
                  <a:pt x="18979" y="6910"/>
                </a:lnTo>
                <a:lnTo>
                  <a:pt x="19490" y="7118"/>
                </a:lnTo>
                <a:lnTo>
                  <a:pt x="18294" y="8258"/>
                </a:lnTo>
                <a:lnTo>
                  <a:pt x="17039" y="9605"/>
                </a:lnTo>
                <a:lnTo>
                  <a:pt x="15843" y="11599"/>
                </a:lnTo>
                <a:lnTo>
                  <a:pt x="16071" y="11333"/>
                </a:lnTo>
                <a:lnTo>
                  <a:pt x="17438" y="9814"/>
                </a:lnTo>
                <a:lnTo>
                  <a:pt x="18693" y="8466"/>
                </a:lnTo>
                <a:lnTo>
                  <a:pt x="19889" y="7232"/>
                </a:lnTo>
                <a:lnTo>
                  <a:pt x="20403" y="7441"/>
                </a:lnTo>
                <a:lnTo>
                  <a:pt x="20973" y="7612"/>
                </a:lnTo>
                <a:lnTo>
                  <a:pt x="21599" y="7764"/>
                </a:lnTo>
                <a:lnTo>
                  <a:pt x="20574" y="9226"/>
                </a:lnTo>
                <a:lnTo>
                  <a:pt x="19434" y="10896"/>
                </a:lnTo>
                <a:lnTo>
                  <a:pt x="18693" y="13060"/>
                </a:lnTo>
                <a:lnTo>
                  <a:pt x="19833" y="11124"/>
                </a:lnTo>
                <a:lnTo>
                  <a:pt x="20973" y="9397"/>
                </a:lnTo>
                <a:lnTo>
                  <a:pt x="21941" y="7821"/>
                </a:lnTo>
                <a:lnTo>
                  <a:pt x="22511" y="7992"/>
                </a:lnTo>
                <a:lnTo>
                  <a:pt x="22113" y="7612"/>
                </a:lnTo>
                <a:lnTo>
                  <a:pt x="24620" y="3929"/>
                </a:lnTo>
                <a:lnTo>
                  <a:pt x="26501" y="1556"/>
                </a:lnTo>
                <a:lnTo>
                  <a:pt x="27186" y="645"/>
                </a:lnTo>
                <a:lnTo>
                  <a:pt x="26672" y="1613"/>
                </a:lnTo>
                <a:lnTo>
                  <a:pt x="25361" y="4100"/>
                </a:lnTo>
                <a:lnTo>
                  <a:pt x="25875" y="3777"/>
                </a:lnTo>
                <a:lnTo>
                  <a:pt x="27127" y="1139"/>
                </a:lnTo>
                <a:lnTo>
                  <a:pt x="27413" y="436"/>
                </a:lnTo>
                <a:lnTo>
                  <a:pt x="27242" y="1025"/>
                </a:lnTo>
                <a:lnTo>
                  <a:pt x="26729" y="3777"/>
                </a:lnTo>
                <a:lnTo>
                  <a:pt x="26501" y="8144"/>
                </a:lnTo>
                <a:lnTo>
                  <a:pt x="27071" y="3929"/>
                </a:lnTo>
                <a:lnTo>
                  <a:pt x="27413" y="1233"/>
                </a:lnTo>
                <a:lnTo>
                  <a:pt x="27470" y="493"/>
                </a:lnTo>
                <a:lnTo>
                  <a:pt x="27528" y="1290"/>
                </a:lnTo>
                <a:lnTo>
                  <a:pt x="27812" y="3986"/>
                </a:lnTo>
                <a:lnTo>
                  <a:pt x="28098" y="3891"/>
                </a:lnTo>
                <a:lnTo>
                  <a:pt x="27697" y="1139"/>
                </a:lnTo>
                <a:lnTo>
                  <a:pt x="27528" y="436"/>
                </a:lnTo>
                <a:lnTo>
                  <a:pt x="27812" y="1139"/>
                </a:lnTo>
                <a:lnTo>
                  <a:pt x="28952" y="3777"/>
                </a:lnTo>
                <a:lnTo>
                  <a:pt x="30434" y="7992"/>
                </a:lnTo>
                <a:lnTo>
                  <a:pt x="29808" y="8049"/>
                </a:lnTo>
                <a:lnTo>
                  <a:pt x="29238" y="8087"/>
                </a:lnTo>
                <a:lnTo>
                  <a:pt x="28610" y="8144"/>
                </a:lnTo>
                <a:lnTo>
                  <a:pt x="29294" y="8409"/>
                </a:lnTo>
                <a:lnTo>
                  <a:pt x="29921" y="8371"/>
                </a:lnTo>
                <a:lnTo>
                  <a:pt x="30491" y="8258"/>
                </a:lnTo>
                <a:lnTo>
                  <a:pt x="30833" y="7935"/>
                </a:lnTo>
                <a:lnTo>
                  <a:pt x="29351" y="4043"/>
                </a:lnTo>
                <a:lnTo>
                  <a:pt x="28211" y="1518"/>
                </a:lnTo>
                <a:lnTo>
                  <a:pt x="27697" y="588"/>
                </a:lnTo>
                <a:lnTo>
                  <a:pt x="28326" y="1461"/>
                </a:lnTo>
                <a:lnTo>
                  <a:pt x="30148" y="3891"/>
                </a:lnTo>
                <a:lnTo>
                  <a:pt x="32486" y="7669"/>
                </a:lnTo>
                <a:lnTo>
                  <a:pt x="32885" y="7555"/>
                </a:lnTo>
                <a:lnTo>
                  <a:pt x="30319" y="3720"/>
                </a:lnTo>
                <a:lnTo>
                  <a:pt x="28382" y="1233"/>
                </a:lnTo>
                <a:lnTo>
                  <a:pt x="27756" y="493"/>
                </a:lnTo>
                <a:lnTo>
                  <a:pt x="28497" y="1195"/>
                </a:lnTo>
                <a:lnTo>
                  <a:pt x="27868" y="493"/>
                </a:lnTo>
                <a:lnTo>
                  <a:pt x="28896" y="1139"/>
                </a:lnTo>
                <a:lnTo>
                  <a:pt x="27927" y="493"/>
                </a:lnTo>
                <a:lnTo>
                  <a:pt x="29238" y="1025"/>
                </a:lnTo>
                <a:lnTo>
                  <a:pt x="32942" y="2543"/>
                </a:lnTo>
                <a:lnTo>
                  <a:pt x="38015" y="5562"/>
                </a:lnTo>
                <a:lnTo>
                  <a:pt x="37217" y="6036"/>
                </a:lnTo>
                <a:lnTo>
                  <a:pt x="36760" y="6264"/>
                </a:lnTo>
                <a:lnTo>
                  <a:pt x="36418" y="6416"/>
                </a:lnTo>
                <a:lnTo>
                  <a:pt x="35962" y="6644"/>
                </a:lnTo>
                <a:lnTo>
                  <a:pt x="35449" y="6796"/>
                </a:lnTo>
                <a:lnTo>
                  <a:pt x="34937" y="7024"/>
                </a:lnTo>
                <a:lnTo>
                  <a:pt x="34766" y="7346"/>
                </a:lnTo>
                <a:lnTo>
                  <a:pt x="35906" y="8580"/>
                </a:lnTo>
                <a:lnTo>
                  <a:pt x="37102" y="9928"/>
                </a:lnTo>
                <a:lnTo>
                  <a:pt x="38413" y="11485"/>
                </a:lnTo>
                <a:lnTo>
                  <a:pt x="38812" y="12035"/>
                </a:lnTo>
                <a:lnTo>
                  <a:pt x="39040" y="12301"/>
                </a:lnTo>
                <a:lnTo>
                  <a:pt x="38127" y="12567"/>
                </a:lnTo>
                <a:lnTo>
                  <a:pt x="37159" y="12852"/>
                </a:lnTo>
                <a:lnTo>
                  <a:pt x="36361" y="13383"/>
                </a:lnTo>
                <a:lnTo>
                  <a:pt x="37386" y="13174"/>
                </a:lnTo>
                <a:lnTo>
                  <a:pt x="38357" y="12890"/>
                </a:lnTo>
                <a:lnTo>
                  <a:pt x="39267" y="12567"/>
                </a:lnTo>
                <a:lnTo>
                  <a:pt x="40921" y="14674"/>
                </a:lnTo>
                <a:lnTo>
                  <a:pt x="42631" y="16990"/>
                </a:lnTo>
                <a:lnTo>
                  <a:pt x="44340" y="19591"/>
                </a:lnTo>
                <a:lnTo>
                  <a:pt x="43029" y="20066"/>
                </a:lnTo>
                <a:lnTo>
                  <a:pt x="41662" y="20445"/>
                </a:lnTo>
                <a:lnTo>
                  <a:pt x="40236" y="20776"/>
                </a:lnTo>
                <a:lnTo>
                  <a:pt x="39666" y="20884"/>
                </a:lnTo>
                <a:lnTo>
                  <a:pt x="38242" y="21208"/>
                </a:lnTo>
                <a:lnTo>
                  <a:pt x="36760" y="21478"/>
                </a:lnTo>
                <a:lnTo>
                  <a:pt x="35278" y="21694"/>
                </a:lnTo>
                <a:lnTo>
                  <a:pt x="34766" y="22179"/>
                </a:lnTo>
                <a:lnTo>
                  <a:pt x="35507" y="24823"/>
                </a:lnTo>
                <a:lnTo>
                  <a:pt x="35393" y="22125"/>
                </a:lnTo>
                <a:lnTo>
                  <a:pt x="36931" y="21909"/>
                </a:lnTo>
                <a:lnTo>
                  <a:pt x="38413" y="21639"/>
                </a:lnTo>
                <a:lnTo>
                  <a:pt x="39896" y="21317"/>
                </a:lnTo>
                <a:lnTo>
                  <a:pt x="41036" y="23798"/>
                </a:lnTo>
                <a:lnTo>
                  <a:pt x="42232" y="26497"/>
                </a:lnTo>
                <a:lnTo>
                  <a:pt x="43315" y="29411"/>
                </a:lnTo>
                <a:lnTo>
                  <a:pt x="43885" y="29248"/>
                </a:lnTo>
                <a:lnTo>
                  <a:pt x="42802" y="26389"/>
                </a:lnTo>
                <a:lnTo>
                  <a:pt x="41606" y="23690"/>
                </a:lnTo>
                <a:lnTo>
                  <a:pt x="40407" y="21208"/>
                </a:lnTo>
                <a:lnTo>
                  <a:pt x="41833" y="20831"/>
                </a:lnTo>
                <a:lnTo>
                  <a:pt x="43257" y="20445"/>
                </a:lnTo>
                <a:lnTo>
                  <a:pt x="44626" y="19971"/>
                </a:lnTo>
                <a:lnTo>
                  <a:pt x="46165" y="22342"/>
                </a:lnTo>
                <a:lnTo>
                  <a:pt x="47704" y="24931"/>
                </a:lnTo>
                <a:lnTo>
                  <a:pt x="46677" y="22179"/>
                </a:lnTo>
                <a:lnTo>
                  <a:pt x="45138" y="19743"/>
                </a:lnTo>
                <a:lnTo>
                  <a:pt x="45708" y="19534"/>
                </a:lnTo>
                <a:lnTo>
                  <a:pt x="46278" y="19325"/>
                </a:lnTo>
                <a:lnTo>
                  <a:pt x="46848" y="19097"/>
                </a:lnTo>
                <a:lnTo>
                  <a:pt x="47533" y="18832"/>
                </a:lnTo>
                <a:lnTo>
                  <a:pt x="48159" y="18509"/>
                </a:lnTo>
                <a:lnTo>
                  <a:pt x="48785" y="18186"/>
                </a:lnTo>
                <a:lnTo>
                  <a:pt x="50725" y="20407"/>
                </a:lnTo>
                <a:lnTo>
                  <a:pt x="52606" y="22881"/>
                </a:lnTo>
                <a:lnTo>
                  <a:pt x="54428" y="25470"/>
                </a:lnTo>
                <a:lnTo>
                  <a:pt x="54885" y="25256"/>
                </a:lnTo>
                <a:lnTo>
                  <a:pt x="53061" y="22611"/>
                </a:lnTo>
                <a:lnTo>
                  <a:pt x="51180" y="20180"/>
                </a:lnTo>
                <a:lnTo>
                  <a:pt x="49242" y="17977"/>
                </a:lnTo>
                <a:lnTo>
                  <a:pt x="50326" y="17370"/>
                </a:lnTo>
                <a:lnTo>
                  <a:pt x="51351" y="16781"/>
                </a:lnTo>
                <a:lnTo>
                  <a:pt x="52320" y="16079"/>
                </a:lnTo>
                <a:lnTo>
                  <a:pt x="54485" y="18072"/>
                </a:lnTo>
                <a:lnTo>
                  <a:pt x="56708" y="20350"/>
                </a:lnTo>
                <a:lnTo>
                  <a:pt x="54827" y="17807"/>
                </a:lnTo>
                <a:lnTo>
                  <a:pt x="52606" y="15813"/>
                </a:lnTo>
                <a:lnTo>
                  <a:pt x="53345" y="15225"/>
                </a:lnTo>
                <a:lnTo>
                  <a:pt x="54030" y="14086"/>
                </a:lnTo>
                <a:lnTo>
                  <a:pt x="53232" y="14845"/>
                </a:lnTo>
                <a:lnTo>
                  <a:pt x="52320" y="15547"/>
                </a:lnTo>
                <a:lnTo>
                  <a:pt x="49869" y="13326"/>
                </a:lnTo>
                <a:lnTo>
                  <a:pt x="47361" y="11390"/>
                </a:lnTo>
                <a:lnTo>
                  <a:pt x="45025" y="9719"/>
                </a:lnTo>
                <a:lnTo>
                  <a:pt x="47075" y="11599"/>
                </a:lnTo>
                <a:lnTo>
                  <a:pt x="49526" y="13554"/>
                </a:lnTo>
                <a:lnTo>
                  <a:pt x="51977" y="15813"/>
                </a:lnTo>
                <a:lnTo>
                  <a:pt x="51065" y="16516"/>
                </a:lnTo>
                <a:lnTo>
                  <a:pt x="50040" y="17104"/>
                </a:lnTo>
                <a:lnTo>
                  <a:pt x="48956" y="17693"/>
                </a:lnTo>
                <a:lnTo>
                  <a:pt x="48558" y="17920"/>
                </a:lnTo>
                <a:lnTo>
                  <a:pt x="47931" y="18186"/>
                </a:lnTo>
                <a:lnTo>
                  <a:pt x="47305" y="18452"/>
                </a:lnTo>
                <a:lnTo>
                  <a:pt x="46677" y="18718"/>
                </a:lnTo>
                <a:lnTo>
                  <a:pt x="46107" y="18946"/>
                </a:lnTo>
                <a:lnTo>
                  <a:pt x="45480" y="19211"/>
                </a:lnTo>
                <a:lnTo>
                  <a:pt x="44854" y="19420"/>
                </a:lnTo>
                <a:lnTo>
                  <a:pt x="43144" y="16838"/>
                </a:lnTo>
                <a:lnTo>
                  <a:pt x="41376" y="14465"/>
                </a:lnTo>
                <a:lnTo>
                  <a:pt x="39724" y="12415"/>
                </a:lnTo>
                <a:lnTo>
                  <a:pt x="40351" y="11827"/>
                </a:lnTo>
                <a:lnTo>
                  <a:pt x="39497" y="12149"/>
                </a:lnTo>
                <a:lnTo>
                  <a:pt x="38983" y="11542"/>
                </a:lnTo>
                <a:lnTo>
                  <a:pt x="38756" y="11219"/>
                </a:lnTo>
                <a:lnTo>
                  <a:pt x="37501" y="9719"/>
                </a:lnTo>
                <a:lnTo>
                  <a:pt x="36305" y="8409"/>
                </a:lnTo>
                <a:lnTo>
                  <a:pt x="35165" y="7232"/>
                </a:lnTo>
                <a:lnTo>
                  <a:pt x="35676" y="7024"/>
                </a:lnTo>
                <a:lnTo>
                  <a:pt x="36190" y="6796"/>
                </a:lnTo>
                <a:lnTo>
                  <a:pt x="36647" y="6587"/>
                </a:lnTo>
                <a:lnTo>
                  <a:pt x="37787" y="7498"/>
                </a:lnTo>
                <a:lnTo>
                  <a:pt x="39040" y="8523"/>
                </a:lnTo>
                <a:lnTo>
                  <a:pt x="40294" y="9662"/>
                </a:lnTo>
                <a:lnTo>
                  <a:pt x="40864" y="10099"/>
                </a:lnTo>
                <a:lnTo>
                  <a:pt x="41434" y="10631"/>
                </a:lnTo>
                <a:lnTo>
                  <a:pt x="42004" y="11162"/>
                </a:lnTo>
                <a:lnTo>
                  <a:pt x="42232" y="11390"/>
                </a:lnTo>
                <a:lnTo>
                  <a:pt x="42403" y="10953"/>
                </a:lnTo>
                <a:lnTo>
                  <a:pt x="41777" y="10422"/>
                </a:lnTo>
                <a:lnTo>
                  <a:pt x="41148" y="9871"/>
                </a:lnTo>
                <a:lnTo>
                  <a:pt x="40578" y="9340"/>
                </a:lnTo>
                <a:lnTo>
                  <a:pt x="39326" y="8258"/>
                </a:lnTo>
                <a:lnTo>
                  <a:pt x="38127" y="7289"/>
                </a:lnTo>
                <a:lnTo>
                  <a:pt x="36988" y="6416"/>
                </a:lnTo>
                <a:lnTo>
                  <a:pt x="37445" y="6207"/>
                </a:lnTo>
                <a:lnTo>
                  <a:pt x="38242" y="5657"/>
                </a:lnTo>
                <a:lnTo>
                  <a:pt x="39211" y="6264"/>
                </a:lnTo>
                <a:lnTo>
                  <a:pt x="40180" y="6853"/>
                </a:lnTo>
                <a:lnTo>
                  <a:pt x="39439" y="6036"/>
                </a:lnTo>
                <a:lnTo>
                  <a:pt x="38470" y="5505"/>
                </a:lnTo>
                <a:lnTo>
                  <a:pt x="38983" y="5125"/>
                </a:lnTo>
                <a:lnTo>
                  <a:pt x="39497" y="4594"/>
                </a:lnTo>
                <a:lnTo>
                  <a:pt x="40123" y="4859"/>
                </a:lnTo>
                <a:lnTo>
                  <a:pt x="40750" y="5125"/>
                </a:lnTo>
                <a:lnTo>
                  <a:pt x="40294" y="4632"/>
                </a:lnTo>
                <a:close/>
              </a:path>
            </a:pathLst>
          </a:custGeom>
          <a:solidFill>
            <a:srgbClr val="5D97C8"/>
          </a:solidFill>
        </p:spPr>
        <p:txBody>
          <a:bodyPr wrap="square" lIns="0" tIns="0" rIns="0" bIns="0" rtlCol="0">
            <a:noAutofit/>
          </a:bodyPr>
          <a:lstStyle/>
          <a:p>
            <a:endParaRPr/>
          </a:p>
        </p:txBody>
      </p:sp>
      <p:sp>
        <p:nvSpPr>
          <p:cNvPr id="1062" name="object 1062"/>
          <p:cNvSpPr/>
          <p:nvPr/>
        </p:nvSpPr>
        <p:spPr>
          <a:xfrm>
            <a:off x="462011" y="696157"/>
            <a:ext cx="50" cy="22"/>
          </a:xfrm>
          <a:custGeom>
            <a:avLst/>
            <a:gdLst/>
            <a:ahLst/>
            <a:cxnLst/>
            <a:rect l="l" t="t" r="r" b="b"/>
            <a:pathLst>
              <a:path w="50" h="22">
                <a:moveTo>
                  <a:pt x="50" y="17"/>
                </a:moveTo>
                <a:lnTo>
                  <a:pt x="0" y="0"/>
                </a:lnTo>
                <a:lnTo>
                  <a:pt x="49" y="22"/>
                </a:lnTo>
                <a:close/>
              </a:path>
            </a:pathLst>
          </a:custGeom>
          <a:solidFill>
            <a:srgbClr val="5D97C8"/>
          </a:solidFill>
        </p:spPr>
        <p:txBody>
          <a:bodyPr wrap="square" lIns="0" tIns="0" rIns="0" bIns="0" rtlCol="0">
            <a:noAutofit/>
          </a:bodyPr>
          <a:lstStyle/>
          <a:p>
            <a:endParaRPr/>
          </a:p>
        </p:txBody>
      </p:sp>
      <p:sp>
        <p:nvSpPr>
          <p:cNvPr id="1063" name="object 1063"/>
          <p:cNvSpPr/>
          <p:nvPr/>
        </p:nvSpPr>
        <p:spPr>
          <a:xfrm>
            <a:off x="476888" y="708153"/>
            <a:ext cx="1309" cy="2316"/>
          </a:xfrm>
          <a:custGeom>
            <a:avLst/>
            <a:gdLst/>
            <a:ahLst/>
            <a:cxnLst/>
            <a:rect l="l" t="t" r="r" b="b"/>
            <a:pathLst>
              <a:path w="1309" h="2316">
                <a:moveTo>
                  <a:pt x="0" y="2050"/>
                </a:moveTo>
                <a:lnTo>
                  <a:pt x="281" y="2316"/>
                </a:lnTo>
                <a:lnTo>
                  <a:pt x="906" y="1252"/>
                </a:lnTo>
                <a:lnTo>
                  <a:pt x="1309" y="265"/>
                </a:lnTo>
                <a:lnTo>
                  <a:pt x="1027" y="0"/>
                </a:lnTo>
                <a:lnTo>
                  <a:pt x="624" y="1025"/>
                </a:lnTo>
                <a:lnTo>
                  <a:pt x="0" y="2050"/>
                </a:lnTo>
                <a:close/>
              </a:path>
            </a:pathLst>
          </a:custGeom>
          <a:solidFill>
            <a:srgbClr val="5D97C8"/>
          </a:solidFill>
        </p:spPr>
        <p:txBody>
          <a:bodyPr wrap="square" lIns="0" tIns="0" rIns="0" bIns="0" rtlCol="0">
            <a:noAutofit/>
          </a:bodyPr>
          <a:lstStyle/>
          <a:p>
            <a:endParaRPr/>
          </a:p>
        </p:txBody>
      </p:sp>
      <p:sp>
        <p:nvSpPr>
          <p:cNvPr id="1064" name="object 1064"/>
          <p:cNvSpPr/>
          <p:nvPr/>
        </p:nvSpPr>
        <p:spPr>
          <a:xfrm>
            <a:off x="441602" y="692245"/>
            <a:ext cx="8833" cy="5923"/>
          </a:xfrm>
          <a:custGeom>
            <a:avLst/>
            <a:gdLst/>
            <a:ahLst/>
            <a:cxnLst/>
            <a:rect l="l" t="t" r="r" b="b"/>
            <a:pathLst>
              <a:path w="8833" h="5923">
                <a:moveTo>
                  <a:pt x="0" y="0"/>
                </a:moveTo>
                <a:lnTo>
                  <a:pt x="968" y="645"/>
                </a:lnTo>
                <a:lnTo>
                  <a:pt x="4160" y="2524"/>
                </a:lnTo>
                <a:lnTo>
                  <a:pt x="8490" y="5923"/>
                </a:lnTo>
                <a:lnTo>
                  <a:pt x="8833" y="5771"/>
                </a:lnTo>
                <a:lnTo>
                  <a:pt x="4444" y="2410"/>
                </a:lnTo>
                <a:lnTo>
                  <a:pt x="1196" y="588"/>
                </a:lnTo>
                <a:lnTo>
                  <a:pt x="0" y="0"/>
                </a:lnTo>
                <a:close/>
              </a:path>
            </a:pathLst>
          </a:custGeom>
          <a:solidFill>
            <a:srgbClr val="5D97C8"/>
          </a:solidFill>
        </p:spPr>
        <p:txBody>
          <a:bodyPr wrap="square" lIns="0" tIns="0" rIns="0" bIns="0" rtlCol="0">
            <a:noAutofit/>
          </a:bodyPr>
          <a:lstStyle/>
          <a:p>
            <a:endParaRPr/>
          </a:p>
        </p:txBody>
      </p:sp>
      <p:sp>
        <p:nvSpPr>
          <p:cNvPr id="1065" name="object 1065"/>
          <p:cNvSpPr/>
          <p:nvPr/>
        </p:nvSpPr>
        <p:spPr>
          <a:xfrm>
            <a:off x="460581" y="698016"/>
            <a:ext cx="1081" cy="1670"/>
          </a:xfrm>
          <a:custGeom>
            <a:avLst/>
            <a:gdLst/>
            <a:ahLst/>
            <a:cxnLst/>
            <a:rect l="l" t="t" r="r" b="b"/>
            <a:pathLst>
              <a:path w="1081" h="1670">
                <a:moveTo>
                  <a:pt x="1081" y="94"/>
                </a:moveTo>
                <a:lnTo>
                  <a:pt x="910" y="0"/>
                </a:lnTo>
                <a:lnTo>
                  <a:pt x="626" y="474"/>
                </a:lnTo>
                <a:lnTo>
                  <a:pt x="283" y="1025"/>
                </a:lnTo>
                <a:lnTo>
                  <a:pt x="0" y="1670"/>
                </a:lnTo>
                <a:lnTo>
                  <a:pt x="455" y="1120"/>
                </a:lnTo>
                <a:lnTo>
                  <a:pt x="797" y="588"/>
                </a:lnTo>
                <a:lnTo>
                  <a:pt x="1081" y="94"/>
                </a:lnTo>
                <a:close/>
              </a:path>
            </a:pathLst>
          </a:custGeom>
          <a:solidFill>
            <a:srgbClr val="5D97C8"/>
          </a:solidFill>
        </p:spPr>
        <p:txBody>
          <a:bodyPr wrap="square" lIns="0" tIns="0" rIns="0" bIns="0" rtlCol="0">
            <a:noAutofit/>
          </a:bodyPr>
          <a:lstStyle/>
          <a:p>
            <a:endParaRPr/>
          </a:p>
        </p:txBody>
      </p:sp>
      <p:sp>
        <p:nvSpPr>
          <p:cNvPr id="1066" name="object 1066"/>
          <p:cNvSpPr/>
          <p:nvPr/>
        </p:nvSpPr>
        <p:spPr>
          <a:xfrm>
            <a:off x="420854" y="692074"/>
            <a:ext cx="58128" cy="39072"/>
          </a:xfrm>
          <a:custGeom>
            <a:avLst/>
            <a:gdLst/>
            <a:ahLst/>
            <a:cxnLst/>
            <a:rect l="l" t="t" r="r" b="b"/>
            <a:pathLst>
              <a:path w="58128" h="39072">
                <a:moveTo>
                  <a:pt x="25762" y="13706"/>
                </a:moveTo>
                <a:lnTo>
                  <a:pt x="26787" y="13554"/>
                </a:lnTo>
                <a:lnTo>
                  <a:pt x="27758" y="13383"/>
                </a:lnTo>
                <a:lnTo>
                  <a:pt x="28726" y="13174"/>
                </a:lnTo>
                <a:lnTo>
                  <a:pt x="29979" y="15377"/>
                </a:lnTo>
                <a:lnTo>
                  <a:pt x="31234" y="17863"/>
                </a:lnTo>
                <a:lnTo>
                  <a:pt x="32486" y="20561"/>
                </a:lnTo>
                <a:lnTo>
                  <a:pt x="33056" y="20453"/>
                </a:lnTo>
                <a:lnTo>
                  <a:pt x="31747" y="17750"/>
                </a:lnTo>
                <a:lnTo>
                  <a:pt x="30436" y="15282"/>
                </a:lnTo>
                <a:lnTo>
                  <a:pt x="29182" y="13061"/>
                </a:lnTo>
                <a:lnTo>
                  <a:pt x="29979" y="12529"/>
                </a:lnTo>
                <a:lnTo>
                  <a:pt x="29010" y="12738"/>
                </a:lnTo>
                <a:lnTo>
                  <a:pt x="28555" y="12852"/>
                </a:lnTo>
                <a:lnTo>
                  <a:pt x="27643" y="13061"/>
                </a:lnTo>
                <a:lnTo>
                  <a:pt x="26618" y="13231"/>
                </a:lnTo>
                <a:lnTo>
                  <a:pt x="25647" y="13326"/>
                </a:lnTo>
                <a:lnTo>
                  <a:pt x="25248" y="13763"/>
                </a:lnTo>
                <a:lnTo>
                  <a:pt x="25989" y="16079"/>
                </a:lnTo>
                <a:lnTo>
                  <a:pt x="26731" y="18680"/>
                </a:lnTo>
                <a:lnTo>
                  <a:pt x="27472" y="21425"/>
                </a:lnTo>
                <a:lnTo>
                  <a:pt x="25933" y="21641"/>
                </a:lnTo>
                <a:lnTo>
                  <a:pt x="24394" y="21749"/>
                </a:lnTo>
                <a:lnTo>
                  <a:pt x="22797" y="21803"/>
                </a:lnTo>
                <a:lnTo>
                  <a:pt x="22513" y="19002"/>
                </a:lnTo>
                <a:lnTo>
                  <a:pt x="22286" y="16345"/>
                </a:lnTo>
                <a:lnTo>
                  <a:pt x="22342" y="24933"/>
                </a:lnTo>
                <a:lnTo>
                  <a:pt x="22513" y="27739"/>
                </a:lnTo>
                <a:lnTo>
                  <a:pt x="22685" y="30706"/>
                </a:lnTo>
                <a:lnTo>
                  <a:pt x="21146" y="30761"/>
                </a:lnTo>
                <a:lnTo>
                  <a:pt x="17897" y="30761"/>
                </a:lnTo>
                <a:lnTo>
                  <a:pt x="17098" y="30706"/>
                </a:lnTo>
                <a:lnTo>
                  <a:pt x="16758" y="30706"/>
                </a:lnTo>
                <a:lnTo>
                  <a:pt x="17041" y="27739"/>
                </a:lnTo>
                <a:lnTo>
                  <a:pt x="17327" y="24878"/>
                </a:lnTo>
                <a:lnTo>
                  <a:pt x="17611" y="22234"/>
                </a:lnTo>
                <a:lnTo>
                  <a:pt x="17668" y="16345"/>
                </a:lnTo>
                <a:lnTo>
                  <a:pt x="17327" y="18946"/>
                </a:lnTo>
                <a:lnTo>
                  <a:pt x="16985" y="21803"/>
                </a:lnTo>
                <a:lnTo>
                  <a:pt x="15388" y="21694"/>
                </a:lnTo>
                <a:lnTo>
                  <a:pt x="13737" y="21533"/>
                </a:lnTo>
                <a:lnTo>
                  <a:pt x="12198" y="21317"/>
                </a:lnTo>
                <a:lnTo>
                  <a:pt x="13052" y="18566"/>
                </a:lnTo>
                <a:lnTo>
                  <a:pt x="13908" y="15965"/>
                </a:lnTo>
                <a:lnTo>
                  <a:pt x="14705" y="13649"/>
                </a:lnTo>
                <a:lnTo>
                  <a:pt x="14192" y="13592"/>
                </a:lnTo>
                <a:lnTo>
                  <a:pt x="13338" y="15927"/>
                </a:lnTo>
                <a:lnTo>
                  <a:pt x="12482" y="18452"/>
                </a:lnTo>
                <a:lnTo>
                  <a:pt x="11570" y="21208"/>
                </a:lnTo>
                <a:lnTo>
                  <a:pt x="10089" y="20994"/>
                </a:lnTo>
                <a:lnTo>
                  <a:pt x="8663" y="20722"/>
                </a:lnTo>
                <a:lnTo>
                  <a:pt x="7240" y="20400"/>
                </a:lnTo>
                <a:lnTo>
                  <a:pt x="8094" y="17598"/>
                </a:lnTo>
                <a:lnTo>
                  <a:pt x="6726" y="20236"/>
                </a:lnTo>
                <a:lnTo>
                  <a:pt x="6498" y="20669"/>
                </a:lnTo>
                <a:lnTo>
                  <a:pt x="5244" y="23152"/>
                </a:lnTo>
                <a:lnTo>
                  <a:pt x="3989" y="25797"/>
                </a:lnTo>
                <a:lnTo>
                  <a:pt x="2793" y="28656"/>
                </a:lnTo>
                <a:lnTo>
                  <a:pt x="2565" y="29142"/>
                </a:lnTo>
                <a:lnTo>
                  <a:pt x="1709" y="31300"/>
                </a:lnTo>
                <a:lnTo>
                  <a:pt x="799" y="33567"/>
                </a:lnTo>
                <a:lnTo>
                  <a:pt x="0" y="35887"/>
                </a:lnTo>
                <a:lnTo>
                  <a:pt x="628" y="36103"/>
                </a:lnTo>
                <a:lnTo>
                  <a:pt x="1425" y="33728"/>
                </a:lnTo>
                <a:lnTo>
                  <a:pt x="2279" y="31462"/>
                </a:lnTo>
                <a:lnTo>
                  <a:pt x="3192" y="29250"/>
                </a:lnTo>
                <a:lnTo>
                  <a:pt x="5073" y="29736"/>
                </a:lnTo>
                <a:lnTo>
                  <a:pt x="7010" y="30114"/>
                </a:lnTo>
                <a:lnTo>
                  <a:pt x="9006" y="30437"/>
                </a:lnTo>
                <a:lnTo>
                  <a:pt x="9119" y="29951"/>
                </a:lnTo>
                <a:lnTo>
                  <a:pt x="7125" y="29628"/>
                </a:lnTo>
                <a:lnTo>
                  <a:pt x="5244" y="29250"/>
                </a:lnTo>
                <a:lnTo>
                  <a:pt x="3363" y="28764"/>
                </a:lnTo>
                <a:lnTo>
                  <a:pt x="4559" y="25958"/>
                </a:lnTo>
                <a:lnTo>
                  <a:pt x="5814" y="23259"/>
                </a:lnTo>
                <a:lnTo>
                  <a:pt x="7068" y="20777"/>
                </a:lnTo>
                <a:lnTo>
                  <a:pt x="8492" y="21155"/>
                </a:lnTo>
                <a:lnTo>
                  <a:pt x="9975" y="21425"/>
                </a:lnTo>
                <a:lnTo>
                  <a:pt x="11457" y="21694"/>
                </a:lnTo>
                <a:lnTo>
                  <a:pt x="10659" y="24231"/>
                </a:lnTo>
                <a:lnTo>
                  <a:pt x="9860" y="27037"/>
                </a:lnTo>
                <a:lnTo>
                  <a:pt x="9747" y="30006"/>
                </a:lnTo>
                <a:lnTo>
                  <a:pt x="10488" y="27092"/>
                </a:lnTo>
                <a:lnTo>
                  <a:pt x="11286" y="24339"/>
                </a:lnTo>
                <a:lnTo>
                  <a:pt x="12083" y="21749"/>
                </a:lnTo>
                <a:lnTo>
                  <a:pt x="13678" y="21964"/>
                </a:lnTo>
                <a:lnTo>
                  <a:pt x="15275" y="22127"/>
                </a:lnTo>
                <a:lnTo>
                  <a:pt x="16929" y="22234"/>
                </a:lnTo>
                <a:lnTo>
                  <a:pt x="16586" y="24878"/>
                </a:lnTo>
                <a:lnTo>
                  <a:pt x="16300" y="27686"/>
                </a:lnTo>
                <a:lnTo>
                  <a:pt x="16016" y="30653"/>
                </a:lnTo>
                <a:lnTo>
                  <a:pt x="15958" y="31192"/>
                </a:lnTo>
                <a:lnTo>
                  <a:pt x="15674" y="33675"/>
                </a:lnTo>
                <a:lnTo>
                  <a:pt x="15446" y="36265"/>
                </a:lnTo>
                <a:lnTo>
                  <a:pt x="15219" y="38964"/>
                </a:lnTo>
                <a:lnTo>
                  <a:pt x="15730" y="39017"/>
                </a:lnTo>
                <a:lnTo>
                  <a:pt x="16016" y="39017"/>
                </a:lnTo>
                <a:lnTo>
                  <a:pt x="16244" y="36320"/>
                </a:lnTo>
                <a:lnTo>
                  <a:pt x="16472" y="33728"/>
                </a:lnTo>
                <a:lnTo>
                  <a:pt x="16699" y="31192"/>
                </a:lnTo>
                <a:lnTo>
                  <a:pt x="17499" y="31247"/>
                </a:lnTo>
                <a:lnTo>
                  <a:pt x="17897" y="31247"/>
                </a:lnTo>
                <a:lnTo>
                  <a:pt x="19492" y="31300"/>
                </a:lnTo>
                <a:lnTo>
                  <a:pt x="21146" y="31300"/>
                </a:lnTo>
                <a:lnTo>
                  <a:pt x="22741" y="31247"/>
                </a:lnTo>
                <a:lnTo>
                  <a:pt x="22912" y="33783"/>
                </a:lnTo>
                <a:lnTo>
                  <a:pt x="23027" y="36373"/>
                </a:lnTo>
                <a:lnTo>
                  <a:pt x="23198" y="39072"/>
                </a:lnTo>
                <a:lnTo>
                  <a:pt x="23710" y="39017"/>
                </a:lnTo>
                <a:lnTo>
                  <a:pt x="23996" y="39017"/>
                </a:lnTo>
                <a:lnTo>
                  <a:pt x="23824" y="36320"/>
                </a:lnTo>
                <a:lnTo>
                  <a:pt x="23653" y="33728"/>
                </a:lnTo>
                <a:lnTo>
                  <a:pt x="23482" y="31247"/>
                </a:lnTo>
                <a:lnTo>
                  <a:pt x="25591" y="31139"/>
                </a:lnTo>
                <a:lnTo>
                  <a:pt x="27699" y="30978"/>
                </a:lnTo>
                <a:lnTo>
                  <a:pt x="29751" y="30706"/>
                </a:lnTo>
                <a:lnTo>
                  <a:pt x="30265" y="33081"/>
                </a:lnTo>
                <a:lnTo>
                  <a:pt x="30777" y="35564"/>
                </a:lnTo>
                <a:lnTo>
                  <a:pt x="31234" y="38154"/>
                </a:lnTo>
                <a:lnTo>
                  <a:pt x="31689" y="38047"/>
                </a:lnTo>
                <a:lnTo>
                  <a:pt x="31916" y="37992"/>
                </a:lnTo>
                <a:lnTo>
                  <a:pt x="31461" y="35456"/>
                </a:lnTo>
                <a:lnTo>
                  <a:pt x="30948" y="32973"/>
                </a:lnTo>
                <a:lnTo>
                  <a:pt x="30436" y="30600"/>
                </a:lnTo>
                <a:lnTo>
                  <a:pt x="32430" y="30328"/>
                </a:lnTo>
                <a:lnTo>
                  <a:pt x="34426" y="30006"/>
                </a:lnTo>
                <a:lnTo>
                  <a:pt x="36307" y="29520"/>
                </a:lnTo>
                <a:lnTo>
                  <a:pt x="37161" y="31678"/>
                </a:lnTo>
                <a:lnTo>
                  <a:pt x="37902" y="33945"/>
                </a:lnTo>
                <a:lnTo>
                  <a:pt x="38643" y="36265"/>
                </a:lnTo>
                <a:lnTo>
                  <a:pt x="39269" y="36103"/>
                </a:lnTo>
                <a:lnTo>
                  <a:pt x="38528" y="33783"/>
                </a:lnTo>
                <a:lnTo>
                  <a:pt x="37731" y="31517"/>
                </a:lnTo>
                <a:lnTo>
                  <a:pt x="36877" y="29411"/>
                </a:lnTo>
                <a:lnTo>
                  <a:pt x="38756" y="28925"/>
                </a:lnTo>
                <a:lnTo>
                  <a:pt x="40524" y="28441"/>
                </a:lnTo>
                <a:lnTo>
                  <a:pt x="42234" y="27847"/>
                </a:lnTo>
                <a:lnTo>
                  <a:pt x="43203" y="29681"/>
                </a:lnTo>
                <a:lnTo>
                  <a:pt x="44171" y="31625"/>
                </a:lnTo>
                <a:lnTo>
                  <a:pt x="45027" y="33675"/>
                </a:lnTo>
                <a:lnTo>
                  <a:pt x="45597" y="33351"/>
                </a:lnTo>
                <a:lnTo>
                  <a:pt x="44741" y="31355"/>
                </a:lnTo>
                <a:lnTo>
                  <a:pt x="43773" y="29467"/>
                </a:lnTo>
                <a:lnTo>
                  <a:pt x="42804" y="27631"/>
                </a:lnTo>
                <a:lnTo>
                  <a:pt x="44455" y="26983"/>
                </a:lnTo>
                <a:lnTo>
                  <a:pt x="46052" y="26336"/>
                </a:lnTo>
                <a:lnTo>
                  <a:pt x="47476" y="25525"/>
                </a:lnTo>
                <a:lnTo>
                  <a:pt x="48503" y="27037"/>
                </a:lnTo>
                <a:lnTo>
                  <a:pt x="49528" y="28656"/>
                </a:lnTo>
                <a:lnTo>
                  <a:pt x="50495" y="30275"/>
                </a:lnTo>
                <a:lnTo>
                  <a:pt x="50898" y="29951"/>
                </a:lnTo>
                <a:lnTo>
                  <a:pt x="49992" y="28333"/>
                </a:lnTo>
                <a:lnTo>
                  <a:pt x="48964" y="26767"/>
                </a:lnTo>
                <a:lnTo>
                  <a:pt x="47990" y="25311"/>
                </a:lnTo>
                <a:lnTo>
                  <a:pt x="49408" y="24555"/>
                </a:lnTo>
                <a:lnTo>
                  <a:pt x="50717" y="23692"/>
                </a:lnTo>
                <a:lnTo>
                  <a:pt x="51925" y="22775"/>
                </a:lnTo>
                <a:lnTo>
                  <a:pt x="52831" y="23908"/>
                </a:lnTo>
                <a:lnTo>
                  <a:pt x="53738" y="25095"/>
                </a:lnTo>
                <a:lnTo>
                  <a:pt x="54664" y="26336"/>
                </a:lnTo>
                <a:lnTo>
                  <a:pt x="55006" y="25958"/>
                </a:lnTo>
                <a:lnTo>
                  <a:pt x="54080" y="24770"/>
                </a:lnTo>
                <a:lnTo>
                  <a:pt x="53174" y="23637"/>
                </a:lnTo>
                <a:lnTo>
                  <a:pt x="52267" y="22505"/>
                </a:lnTo>
                <a:lnTo>
                  <a:pt x="53395" y="21641"/>
                </a:lnTo>
                <a:lnTo>
                  <a:pt x="54382" y="20669"/>
                </a:lnTo>
                <a:lnTo>
                  <a:pt x="55288" y="19648"/>
                </a:lnTo>
                <a:lnTo>
                  <a:pt x="55973" y="20400"/>
                </a:lnTo>
                <a:lnTo>
                  <a:pt x="56718" y="21155"/>
                </a:lnTo>
                <a:lnTo>
                  <a:pt x="57403" y="21911"/>
                </a:lnTo>
                <a:lnTo>
                  <a:pt x="57564" y="21533"/>
                </a:lnTo>
                <a:lnTo>
                  <a:pt x="56879" y="20778"/>
                </a:lnTo>
                <a:lnTo>
                  <a:pt x="56195" y="20085"/>
                </a:lnTo>
                <a:lnTo>
                  <a:pt x="55510" y="19382"/>
                </a:lnTo>
                <a:lnTo>
                  <a:pt x="56315" y="18395"/>
                </a:lnTo>
                <a:lnTo>
                  <a:pt x="56033" y="18129"/>
                </a:lnTo>
                <a:lnTo>
                  <a:pt x="55228" y="19097"/>
                </a:lnTo>
                <a:lnTo>
                  <a:pt x="52892" y="16781"/>
                </a:lnTo>
                <a:lnTo>
                  <a:pt x="50495" y="14731"/>
                </a:lnTo>
                <a:lnTo>
                  <a:pt x="48046" y="12947"/>
                </a:lnTo>
                <a:lnTo>
                  <a:pt x="48616" y="12187"/>
                </a:lnTo>
                <a:lnTo>
                  <a:pt x="49126" y="11390"/>
                </a:lnTo>
                <a:lnTo>
                  <a:pt x="49468" y="10574"/>
                </a:lnTo>
                <a:lnTo>
                  <a:pt x="52046" y="12149"/>
                </a:lnTo>
                <a:lnTo>
                  <a:pt x="54603" y="13972"/>
                </a:lnTo>
                <a:lnTo>
                  <a:pt x="57061" y="16079"/>
                </a:lnTo>
                <a:lnTo>
                  <a:pt x="57342" y="16345"/>
                </a:lnTo>
                <a:lnTo>
                  <a:pt x="58128" y="16990"/>
                </a:lnTo>
                <a:lnTo>
                  <a:pt x="57967" y="16459"/>
                </a:lnTo>
                <a:lnTo>
                  <a:pt x="57443" y="16022"/>
                </a:lnTo>
                <a:lnTo>
                  <a:pt x="57222" y="15604"/>
                </a:lnTo>
                <a:lnTo>
                  <a:pt x="57161" y="15756"/>
                </a:lnTo>
                <a:lnTo>
                  <a:pt x="54724" y="13706"/>
                </a:lnTo>
                <a:lnTo>
                  <a:pt x="52086" y="11865"/>
                </a:lnTo>
                <a:lnTo>
                  <a:pt x="49528" y="10308"/>
                </a:lnTo>
                <a:lnTo>
                  <a:pt x="49710" y="9871"/>
                </a:lnTo>
                <a:lnTo>
                  <a:pt x="49810" y="9492"/>
                </a:lnTo>
                <a:lnTo>
                  <a:pt x="49871" y="9074"/>
                </a:lnTo>
                <a:lnTo>
                  <a:pt x="49589" y="8846"/>
                </a:lnTo>
                <a:lnTo>
                  <a:pt x="49528" y="9283"/>
                </a:lnTo>
                <a:lnTo>
                  <a:pt x="49408" y="9719"/>
                </a:lnTo>
                <a:lnTo>
                  <a:pt x="49246" y="10099"/>
                </a:lnTo>
                <a:lnTo>
                  <a:pt x="46395" y="8371"/>
                </a:lnTo>
                <a:lnTo>
                  <a:pt x="43601" y="6967"/>
                </a:lnTo>
                <a:lnTo>
                  <a:pt x="40923" y="5771"/>
                </a:lnTo>
                <a:lnTo>
                  <a:pt x="41094" y="5296"/>
                </a:lnTo>
                <a:lnTo>
                  <a:pt x="41265" y="4802"/>
                </a:lnTo>
                <a:lnTo>
                  <a:pt x="41322" y="4423"/>
                </a:lnTo>
                <a:lnTo>
                  <a:pt x="41322" y="4157"/>
                </a:lnTo>
                <a:lnTo>
                  <a:pt x="41150" y="4594"/>
                </a:lnTo>
                <a:lnTo>
                  <a:pt x="40979" y="5125"/>
                </a:lnTo>
                <a:lnTo>
                  <a:pt x="40695" y="5714"/>
                </a:lnTo>
                <a:lnTo>
                  <a:pt x="38472" y="4746"/>
                </a:lnTo>
                <a:lnTo>
                  <a:pt x="36307" y="3948"/>
                </a:lnTo>
                <a:lnTo>
                  <a:pt x="34311" y="3246"/>
                </a:lnTo>
                <a:lnTo>
                  <a:pt x="33570" y="3018"/>
                </a:lnTo>
                <a:lnTo>
                  <a:pt x="33342" y="2486"/>
                </a:lnTo>
                <a:lnTo>
                  <a:pt x="33342" y="1898"/>
                </a:lnTo>
                <a:lnTo>
                  <a:pt x="33228" y="2486"/>
                </a:lnTo>
                <a:lnTo>
                  <a:pt x="33056" y="2809"/>
                </a:lnTo>
                <a:lnTo>
                  <a:pt x="26618" y="816"/>
                </a:lnTo>
                <a:lnTo>
                  <a:pt x="22058" y="113"/>
                </a:lnTo>
                <a:lnTo>
                  <a:pt x="20747" y="0"/>
                </a:lnTo>
                <a:lnTo>
                  <a:pt x="22058" y="208"/>
                </a:lnTo>
                <a:lnTo>
                  <a:pt x="26618" y="968"/>
                </a:lnTo>
                <a:lnTo>
                  <a:pt x="32944" y="3018"/>
                </a:lnTo>
                <a:lnTo>
                  <a:pt x="32601" y="3663"/>
                </a:lnTo>
                <a:lnTo>
                  <a:pt x="32317" y="3986"/>
                </a:lnTo>
                <a:lnTo>
                  <a:pt x="32486" y="4043"/>
                </a:lnTo>
                <a:lnTo>
                  <a:pt x="32944" y="3398"/>
                </a:lnTo>
                <a:lnTo>
                  <a:pt x="33457" y="3189"/>
                </a:lnTo>
                <a:lnTo>
                  <a:pt x="34255" y="3455"/>
                </a:lnTo>
                <a:lnTo>
                  <a:pt x="36248" y="4157"/>
                </a:lnTo>
                <a:lnTo>
                  <a:pt x="38357" y="4973"/>
                </a:lnTo>
                <a:lnTo>
                  <a:pt x="40637" y="5942"/>
                </a:lnTo>
                <a:lnTo>
                  <a:pt x="40808" y="6036"/>
                </a:lnTo>
                <a:lnTo>
                  <a:pt x="43487" y="7232"/>
                </a:lnTo>
                <a:lnTo>
                  <a:pt x="46280" y="8637"/>
                </a:lnTo>
                <a:lnTo>
                  <a:pt x="49126" y="10365"/>
                </a:lnTo>
                <a:lnTo>
                  <a:pt x="48783" y="11162"/>
                </a:lnTo>
                <a:lnTo>
                  <a:pt x="48332" y="11978"/>
                </a:lnTo>
                <a:lnTo>
                  <a:pt x="47706" y="12681"/>
                </a:lnTo>
                <a:lnTo>
                  <a:pt x="45027" y="10744"/>
                </a:lnTo>
                <a:lnTo>
                  <a:pt x="42290" y="9074"/>
                </a:lnTo>
                <a:lnTo>
                  <a:pt x="39727" y="7612"/>
                </a:lnTo>
                <a:lnTo>
                  <a:pt x="40010" y="6967"/>
                </a:lnTo>
                <a:lnTo>
                  <a:pt x="39555" y="7498"/>
                </a:lnTo>
                <a:lnTo>
                  <a:pt x="37731" y="6530"/>
                </a:lnTo>
                <a:lnTo>
                  <a:pt x="36021" y="5619"/>
                </a:lnTo>
                <a:lnTo>
                  <a:pt x="34367" y="4859"/>
                </a:lnTo>
                <a:lnTo>
                  <a:pt x="33741" y="4594"/>
                </a:lnTo>
                <a:lnTo>
                  <a:pt x="33115" y="4309"/>
                </a:lnTo>
                <a:lnTo>
                  <a:pt x="33570" y="4802"/>
                </a:lnTo>
                <a:lnTo>
                  <a:pt x="34255" y="5125"/>
                </a:lnTo>
                <a:lnTo>
                  <a:pt x="35850" y="5885"/>
                </a:lnTo>
                <a:lnTo>
                  <a:pt x="37560" y="6739"/>
                </a:lnTo>
                <a:lnTo>
                  <a:pt x="39326" y="7726"/>
                </a:lnTo>
                <a:lnTo>
                  <a:pt x="38643" y="8409"/>
                </a:lnTo>
                <a:lnTo>
                  <a:pt x="38017" y="8903"/>
                </a:lnTo>
                <a:lnTo>
                  <a:pt x="37616" y="9169"/>
                </a:lnTo>
                <a:lnTo>
                  <a:pt x="36476" y="8371"/>
                </a:lnTo>
                <a:lnTo>
                  <a:pt x="35336" y="7612"/>
                </a:lnTo>
                <a:lnTo>
                  <a:pt x="34255" y="6967"/>
                </a:lnTo>
                <a:lnTo>
                  <a:pt x="33228" y="6321"/>
                </a:lnTo>
                <a:lnTo>
                  <a:pt x="32259" y="5714"/>
                </a:lnTo>
                <a:lnTo>
                  <a:pt x="33000" y="6530"/>
                </a:lnTo>
                <a:lnTo>
                  <a:pt x="34027" y="7232"/>
                </a:lnTo>
                <a:lnTo>
                  <a:pt x="35109" y="7878"/>
                </a:lnTo>
                <a:lnTo>
                  <a:pt x="36192" y="8637"/>
                </a:lnTo>
                <a:lnTo>
                  <a:pt x="37276" y="9397"/>
                </a:lnTo>
                <a:lnTo>
                  <a:pt x="36647" y="9871"/>
                </a:lnTo>
                <a:lnTo>
                  <a:pt x="35964" y="10251"/>
                </a:lnTo>
                <a:lnTo>
                  <a:pt x="35223" y="10631"/>
                </a:lnTo>
                <a:lnTo>
                  <a:pt x="35052" y="11067"/>
                </a:lnTo>
                <a:lnTo>
                  <a:pt x="37104" y="12947"/>
                </a:lnTo>
                <a:lnTo>
                  <a:pt x="39213" y="15168"/>
                </a:lnTo>
                <a:lnTo>
                  <a:pt x="41378" y="17598"/>
                </a:lnTo>
                <a:lnTo>
                  <a:pt x="41777" y="17370"/>
                </a:lnTo>
                <a:lnTo>
                  <a:pt x="39668" y="14902"/>
                </a:lnTo>
                <a:lnTo>
                  <a:pt x="37503" y="12738"/>
                </a:lnTo>
                <a:lnTo>
                  <a:pt x="35451" y="10839"/>
                </a:lnTo>
                <a:lnTo>
                  <a:pt x="36192" y="10479"/>
                </a:lnTo>
                <a:lnTo>
                  <a:pt x="36933" y="10042"/>
                </a:lnTo>
                <a:lnTo>
                  <a:pt x="37560" y="9605"/>
                </a:lnTo>
                <a:lnTo>
                  <a:pt x="39896" y="11276"/>
                </a:lnTo>
                <a:lnTo>
                  <a:pt x="37845" y="9397"/>
                </a:lnTo>
                <a:lnTo>
                  <a:pt x="38415" y="8960"/>
                </a:lnTo>
                <a:lnTo>
                  <a:pt x="38814" y="8580"/>
                </a:lnTo>
                <a:lnTo>
                  <a:pt x="39213" y="8201"/>
                </a:lnTo>
                <a:lnTo>
                  <a:pt x="39555" y="7878"/>
                </a:lnTo>
                <a:lnTo>
                  <a:pt x="42119" y="9283"/>
                </a:lnTo>
                <a:lnTo>
                  <a:pt x="44798" y="11010"/>
                </a:lnTo>
                <a:lnTo>
                  <a:pt x="47476" y="13004"/>
                </a:lnTo>
                <a:lnTo>
                  <a:pt x="46850" y="13763"/>
                </a:lnTo>
                <a:lnTo>
                  <a:pt x="46165" y="14902"/>
                </a:lnTo>
                <a:lnTo>
                  <a:pt x="46850" y="14295"/>
                </a:lnTo>
                <a:lnTo>
                  <a:pt x="47420" y="13649"/>
                </a:lnTo>
                <a:lnTo>
                  <a:pt x="47819" y="13231"/>
                </a:lnTo>
                <a:lnTo>
                  <a:pt x="50274" y="15054"/>
                </a:lnTo>
                <a:lnTo>
                  <a:pt x="52670" y="17104"/>
                </a:lnTo>
                <a:lnTo>
                  <a:pt x="55006" y="19382"/>
                </a:lnTo>
                <a:lnTo>
                  <a:pt x="54140" y="20400"/>
                </a:lnTo>
                <a:lnTo>
                  <a:pt x="53113" y="21317"/>
                </a:lnTo>
                <a:lnTo>
                  <a:pt x="51985" y="22180"/>
                </a:lnTo>
                <a:lnTo>
                  <a:pt x="49871" y="19743"/>
                </a:lnTo>
                <a:lnTo>
                  <a:pt x="47647" y="17484"/>
                </a:lnTo>
                <a:lnTo>
                  <a:pt x="49528" y="20028"/>
                </a:lnTo>
                <a:lnTo>
                  <a:pt x="51643" y="22450"/>
                </a:lnTo>
                <a:lnTo>
                  <a:pt x="50435" y="23367"/>
                </a:lnTo>
                <a:lnTo>
                  <a:pt x="49126" y="24178"/>
                </a:lnTo>
                <a:lnTo>
                  <a:pt x="47706" y="24933"/>
                </a:lnTo>
                <a:lnTo>
                  <a:pt x="47249" y="25148"/>
                </a:lnTo>
                <a:lnTo>
                  <a:pt x="45766" y="25903"/>
                </a:lnTo>
                <a:lnTo>
                  <a:pt x="44228" y="26606"/>
                </a:lnTo>
                <a:lnTo>
                  <a:pt x="42576" y="27200"/>
                </a:lnTo>
                <a:lnTo>
                  <a:pt x="41094" y="24392"/>
                </a:lnTo>
                <a:lnTo>
                  <a:pt x="39497" y="21856"/>
                </a:lnTo>
                <a:lnTo>
                  <a:pt x="40524" y="24609"/>
                </a:lnTo>
                <a:lnTo>
                  <a:pt x="42006" y="27414"/>
                </a:lnTo>
                <a:lnTo>
                  <a:pt x="40296" y="27955"/>
                </a:lnTo>
                <a:lnTo>
                  <a:pt x="38528" y="28495"/>
                </a:lnTo>
                <a:lnTo>
                  <a:pt x="36706" y="28925"/>
                </a:lnTo>
                <a:lnTo>
                  <a:pt x="36136" y="29089"/>
                </a:lnTo>
                <a:lnTo>
                  <a:pt x="34255" y="29467"/>
                </a:lnTo>
                <a:lnTo>
                  <a:pt x="32317" y="29844"/>
                </a:lnTo>
                <a:lnTo>
                  <a:pt x="30321" y="30114"/>
                </a:lnTo>
                <a:lnTo>
                  <a:pt x="29637" y="27200"/>
                </a:lnTo>
                <a:lnTo>
                  <a:pt x="28954" y="24392"/>
                </a:lnTo>
                <a:lnTo>
                  <a:pt x="28213" y="21803"/>
                </a:lnTo>
                <a:lnTo>
                  <a:pt x="28328" y="24500"/>
                </a:lnTo>
                <a:lnTo>
                  <a:pt x="29010" y="27253"/>
                </a:lnTo>
                <a:lnTo>
                  <a:pt x="29637" y="30222"/>
                </a:lnTo>
                <a:lnTo>
                  <a:pt x="27643" y="30437"/>
                </a:lnTo>
                <a:lnTo>
                  <a:pt x="25534" y="30600"/>
                </a:lnTo>
                <a:lnTo>
                  <a:pt x="23482" y="30706"/>
                </a:lnTo>
                <a:lnTo>
                  <a:pt x="23254" y="27739"/>
                </a:lnTo>
                <a:lnTo>
                  <a:pt x="23027" y="24933"/>
                </a:lnTo>
                <a:lnTo>
                  <a:pt x="22797" y="22289"/>
                </a:lnTo>
                <a:lnTo>
                  <a:pt x="24451" y="22180"/>
                </a:lnTo>
                <a:lnTo>
                  <a:pt x="26048" y="22072"/>
                </a:lnTo>
                <a:lnTo>
                  <a:pt x="27586" y="21856"/>
                </a:lnTo>
                <a:lnTo>
                  <a:pt x="28098" y="21372"/>
                </a:lnTo>
                <a:lnTo>
                  <a:pt x="27300" y="18566"/>
                </a:lnTo>
                <a:lnTo>
                  <a:pt x="26503" y="16022"/>
                </a:lnTo>
                <a:lnTo>
                  <a:pt x="25762" y="13706"/>
                </a:lnTo>
                <a:close/>
              </a:path>
            </a:pathLst>
          </a:custGeom>
          <a:solidFill>
            <a:srgbClr val="5D97C8"/>
          </a:solidFill>
        </p:spPr>
        <p:txBody>
          <a:bodyPr wrap="square" lIns="0" tIns="0" rIns="0" bIns="0" rtlCol="0">
            <a:noAutofit/>
          </a:bodyPr>
          <a:lstStyle/>
          <a:p>
            <a:endParaRPr/>
          </a:p>
        </p:txBody>
      </p:sp>
      <p:sp>
        <p:nvSpPr>
          <p:cNvPr id="1067" name="object 1067"/>
          <p:cNvSpPr/>
          <p:nvPr/>
        </p:nvSpPr>
        <p:spPr>
          <a:xfrm>
            <a:off x="435560" y="692188"/>
            <a:ext cx="37280" cy="38958"/>
          </a:xfrm>
          <a:custGeom>
            <a:avLst/>
            <a:gdLst/>
            <a:ahLst/>
            <a:cxnLst/>
            <a:rect l="l" t="t" r="r" b="b"/>
            <a:pathLst>
              <a:path w="37280" h="38958">
                <a:moveTo>
                  <a:pt x="2279" y="7498"/>
                </a:moveTo>
                <a:lnTo>
                  <a:pt x="3989" y="3341"/>
                </a:lnTo>
                <a:lnTo>
                  <a:pt x="3476" y="3663"/>
                </a:lnTo>
                <a:lnTo>
                  <a:pt x="1881" y="7441"/>
                </a:lnTo>
                <a:lnTo>
                  <a:pt x="1311" y="7384"/>
                </a:lnTo>
                <a:lnTo>
                  <a:pt x="797" y="7270"/>
                </a:lnTo>
                <a:lnTo>
                  <a:pt x="227" y="7175"/>
                </a:lnTo>
                <a:lnTo>
                  <a:pt x="626" y="7555"/>
                </a:lnTo>
                <a:lnTo>
                  <a:pt x="1196" y="7650"/>
                </a:lnTo>
                <a:lnTo>
                  <a:pt x="1766" y="7707"/>
                </a:lnTo>
                <a:lnTo>
                  <a:pt x="1083" y="9340"/>
                </a:lnTo>
                <a:lnTo>
                  <a:pt x="398" y="11105"/>
                </a:lnTo>
                <a:lnTo>
                  <a:pt x="853" y="11219"/>
                </a:lnTo>
                <a:lnTo>
                  <a:pt x="1538" y="9378"/>
                </a:lnTo>
                <a:lnTo>
                  <a:pt x="2164" y="7764"/>
                </a:lnTo>
                <a:lnTo>
                  <a:pt x="2793" y="7878"/>
                </a:lnTo>
                <a:lnTo>
                  <a:pt x="3476" y="7935"/>
                </a:lnTo>
                <a:lnTo>
                  <a:pt x="4160" y="7973"/>
                </a:lnTo>
                <a:lnTo>
                  <a:pt x="3874" y="9605"/>
                </a:lnTo>
                <a:lnTo>
                  <a:pt x="3590" y="11428"/>
                </a:lnTo>
                <a:lnTo>
                  <a:pt x="3304" y="13478"/>
                </a:lnTo>
                <a:lnTo>
                  <a:pt x="2223" y="13440"/>
                </a:lnTo>
                <a:lnTo>
                  <a:pt x="1196" y="13326"/>
                </a:lnTo>
                <a:lnTo>
                  <a:pt x="112" y="13212"/>
                </a:lnTo>
                <a:lnTo>
                  <a:pt x="0" y="13535"/>
                </a:lnTo>
                <a:lnTo>
                  <a:pt x="1083" y="13706"/>
                </a:lnTo>
                <a:lnTo>
                  <a:pt x="2164" y="13801"/>
                </a:lnTo>
                <a:lnTo>
                  <a:pt x="3304" y="13858"/>
                </a:lnTo>
                <a:lnTo>
                  <a:pt x="2962" y="16231"/>
                </a:lnTo>
                <a:lnTo>
                  <a:pt x="2962" y="21689"/>
                </a:lnTo>
                <a:lnTo>
                  <a:pt x="3248" y="18889"/>
                </a:lnTo>
                <a:lnTo>
                  <a:pt x="3532" y="16231"/>
                </a:lnTo>
                <a:lnTo>
                  <a:pt x="3818" y="13915"/>
                </a:lnTo>
                <a:lnTo>
                  <a:pt x="4615" y="13915"/>
                </a:lnTo>
                <a:lnTo>
                  <a:pt x="3874" y="13535"/>
                </a:lnTo>
                <a:lnTo>
                  <a:pt x="4160" y="11485"/>
                </a:lnTo>
                <a:lnTo>
                  <a:pt x="4388" y="9662"/>
                </a:lnTo>
                <a:lnTo>
                  <a:pt x="4559" y="7973"/>
                </a:lnTo>
                <a:lnTo>
                  <a:pt x="5014" y="8030"/>
                </a:lnTo>
                <a:lnTo>
                  <a:pt x="5812" y="8030"/>
                </a:lnTo>
                <a:lnTo>
                  <a:pt x="6269" y="7973"/>
                </a:lnTo>
                <a:lnTo>
                  <a:pt x="6440" y="9662"/>
                </a:lnTo>
                <a:lnTo>
                  <a:pt x="6611" y="11485"/>
                </a:lnTo>
                <a:lnTo>
                  <a:pt x="6782" y="13535"/>
                </a:lnTo>
                <a:lnTo>
                  <a:pt x="7010" y="16288"/>
                </a:lnTo>
                <a:lnTo>
                  <a:pt x="7181" y="18889"/>
                </a:lnTo>
                <a:lnTo>
                  <a:pt x="7409" y="21742"/>
                </a:lnTo>
                <a:lnTo>
                  <a:pt x="3818" y="21742"/>
                </a:lnTo>
                <a:lnTo>
                  <a:pt x="3532" y="22175"/>
                </a:lnTo>
                <a:lnTo>
                  <a:pt x="3818" y="22175"/>
                </a:lnTo>
                <a:lnTo>
                  <a:pt x="5014" y="22228"/>
                </a:lnTo>
                <a:lnTo>
                  <a:pt x="6213" y="22228"/>
                </a:lnTo>
                <a:lnTo>
                  <a:pt x="7409" y="22175"/>
                </a:lnTo>
                <a:lnTo>
                  <a:pt x="7636" y="24819"/>
                </a:lnTo>
                <a:lnTo>
                  <a:pt x="7808" y="27625"/>
                </a:lnTo>
                <a:lnTo>
                  <a:pt x="7979" y="30592"/>
                </a:lnTo>
                <a:lnTo>
                  <a:pt x="6440" y="30647"/>
                </a:lnTo>
                <a:lnTo>
                  <a:pt x="3192" y="30647"/>
                </a:lnTo>
                <a:lnTo>
                  <a:pt x="2793" y="31133"/>
                </a:lnTo>
                <a:lnTo>
                  <a:pt x="3192" y="31133"/>
                </a:lnTo>
                <a:lnTo>
                  <a:pt x="4787" y="31186"/>
                </a:lnTo>
                <a:lnTo>
                  <a:pt x="6440" y="31186"/>
                </a:lnTo>
                <a:lnTo>
                  <a:pt x="8035" y="31133"/>
                </a:lnTo>
                <a:lnTo>
                  <a:pt x="8206" y="33670"/>
                </a:lnTo>
                <a:lnTo>
                  <a:pt x="8321" y="36259"/>
                </a:lnTo>
                <a:lnTo>
                  <a:pt x="8492" y="38958"/>
                </a:lnTo>
                <a:lnTo>
                  <a:pt x="9004" y="38903"/>
                </a:lnTo>
                <a:lnTo>
                  <a:pt x="9290" y="38903"/>
                </a:lnTo>
                <a:lnTo>
                  <a:pt x="9119" y="36206"/>
                </a:lnTo>
                <a:lnTo>
                  <a:pt x="8947" y="33614"/>
                </a:lnTo>
                <a:lnTo>
                  <a:pt x="8776" y="31133"/>
                </a:lnTo>
                <a:lnTo>
                  <a:pt x="10885" y="31025"/>
                </a:lnTo>
                <a:lnTo>
                  <a:pt x="12993" y="30864"/>
                </a:lnTo>
                <a:lnTo>
                  <a:pt x="15046" y="30592"/>
                </a:lnTo>
                <a:lnTo>
                  <a:pt x="15559" y="32967"/>
                </a:lnTo>
                <a:lnTo>
                  <a:pt x="16071" y="35450"/>
                </a:lnTo>
                <a:lnTo>
                  <a:pt x="16528" y="38040"/>
                </a:lnTo>
                <a:lnTo>
                  <a:pt x="16983" y="37933"/>
                </a:lnTo>
                <a:lnTo>
                  <a:pt x="17211" y="37878"/>
                </a:lnTo>
                <a:lnTo>
                  <a:pt x="16755" y="35342"/>
                </a:lnTo>
                <a:lnTo>
                  <a:pt x="16242" y="32859"/>
                </a:lnTo>
                <a:lnTo>
                  <a:pt x="15730" y="30486"/>
                </a:lnTo>
                <a:lnTo>
                  <a:pt x="17724" y="30214"/>
                </a:lnTo>
                <a:lnTo>
                  <a:pt x="19720" y="29892"/>
                </a:lnTo>
                <a:lnTo>
                  <a:pt x="21601" y="29406"/>
                </a:lnTo>
                <a:lnTo>
                  <a:pt x="22455" y="31564"/>
                </a:lnTo>
                <a:lnTo>
                  <a:pt x="23196" y="33831"/>
                </a:lnTo>
                <a:lnTo>
                  <a:pt x="23937" y="36151"/>
                </a:lnTo>
                <a:lnTo>
                  <a:pt x="24564" y="35989"/>
                </a:lnTo>
                <a:lnTo>
                  <a:pt x="23822" y="33670"/>
                </a:lnTo>
                <a:lnTo>
                  <a:pt x="23025" y="31403"/>
                </a:lnTo>
                <a:lnTo>
                  <a:pt x="22171" y="29298"/>
                </a:lnTo>
                <a:lnTo>
                  <a:pt x="24050" y="28812"/>
                </a:lnTo>
                <a:lnTo>
                  <a:pt x="25818" y="28327"/>
                </a:lnTo>
                <a:lnTo>
                  <a:pt x="27528" y="27733"/>
                </a:lnTo>
                <a:lnTo>
                  <a:pt x="28497" y="29567"/>
                </a:lnTo>
                <a:lnTo>
                  <a:pt x="29465" y="31511"/>
                </a:lnTo>
                <a:lnTo>
                  <a:pt x="30321" y="33561"/>
                </a:lnTo>
                <a:lnTo>
                  <a:pt x="30891" y="33237"/>
                </a:lnTo>
                <a:lnTo>
                  <a:pt x="30035" y="31242"/>
                </a:lnTo>
                <a:lnTo>
                  <a:pt x="29067" y="29353"/>
                </a:lnTo>
                <a:lnTo>
                  <a:pt x="28098" y="27517"/>
                </a:lnTo>
                <a:lnTo>
                  <a:pt x="29749" y="26870"/>
                </a:lnTo>
                <a:lnTo>
                  <a:pt x="31347" y="26222"/>
                </a:lnTo>
                <a:lnTo>
                  <a:pt x="32770" y="25412"/>
                </a:lnTo>
                <a:lnTo>
                  <a:pt x="33797" y="26923"/>
                </a:lnTo>
                <a:lnTo>
                  <a:pt x="34823" y="28542"/>
                </a:lnTo>
                <a:lnTo>
                  <a:pt x="35789" y="30161"/>
                </a:lnTo>
                <a:lnTo>
                  <a:pt x="36192" y="29837"/>
                </a:lnTo>
                <a:lnTo>
                  <a:pt x="35286" y="28219"/>
                </a:lnTo>
                <a:lnTo>
                  <a:pt x="34259" y="26653"/>
                </a:lnTo>
                <a:lnTo>
                  <a:pt x="33284" y="25197"/>
                </a:lnTo>
                <a:lnTo>
                  <a:pt x="34702" y="24441"/>
                </a:lnTo>
                <a:lnTo>
                  <a:pt x="36011" y="23578"/>
                </a:lnTo>
                <a:lnTo>
                  <a:pt x="37219" y="22661"/>
                </a:lnTo>
                <a:lnTo>
                  <a:pt x="37280" y="22067"/>
                </a:lnTo>
                <a:lnTo>
                  <a:pt x="35165" y="19629"/>
                </a:lnTo>
                <a:lnTo>
                  <a:pt x="32942" y="17370"/>
                </a:lnTo>
                <a:lnTo>
                  <a:pt x="34823" y="19914"/>
                </a:lnTo>
                <a:lnTo>
                  <a:pt x="36937" y="22336"/>
                </a:lnTo>
                <a:lnTo>
                  <a:pt x="35729" y="23253"/>
                </a:lnTo>
                <a:lnTo>
                  <a:pt x="34420" y="24064"/>
                </a:lnTo>
                <a:lnTo>
                  <a:pt x="33000" y="24819"/>
                </a:lnTo>
                <a:lnTo>
                  <a:pt x="32543" y="25034"/>
                </a:lnTo>
                <a:lnTo>
                  <a:pt x="31061" y="25789"/>
                </a:lnTo>
                <a:lnTo>
                  <a:pt x="29522" y="26492"/>
                </a:lnTo>
                <a:lnTo>
                  <a:pt x="27870" y="27086"/>
                </a:lnTo>
                <a:lnTo>
                  <a:pt x="26388" y="24278"/>
                </a:lnTo>
                <a:lnTo>
                  <a:pt x="24791" y="21742"/>
                </a:lnTo>
                <a:lnTo>
                  <a:pt x="25818" y="24495"/>
                </a:lnTo>
                <a:lnTo>
                  <a:pt x="27300" y="27300"/>
                </a:lnTo>
                <a:lnTo>
                  <a:pt x="25591" y="27841"/>
                </a:lnTo>
                <a:lnTo>
                  <a:pt x="23822" y="28381"/>
                </a:lnTo>
                <a:lnTo>
                  <a:pt x="22000" y="28812"/>
                </a:lnTo>
                <a:lnTo>
                  <a:pt x="21430" y="28975"/>
                </a:lnTo>
                <a:lnTo>
                  <a:pt x="19549" y="29353"/>
                </a:lnTo>
                <a:lnTo>
                  <a:pt x="17611" y="29730"/>
                </a:lnTo>
                <a:lnTo>
                  <a:pt x="15616" y="30000"/>
                </a:lnTo>
                <a:lnTo>
                  <a:pt x="14931" y="27086"/>
                </a:lnTo>
                <a:lnTo>
                  <a:pt x="14248" y="24278"/>
                </a:lnTo>
                <a:lnTo>
                  <a:pt x="13507" y="21689"/>
                </a:lnTo>
                <a:lnTo>
                  <a:pt x="13622" y="24386"/>
                </a:lnTo>
                <a:lnTo>
                  <a:pt x="14305" y="27139"/>
                </a:lnTo>
                <a:lnTo>
                  <a:pt x="14931" y="30108"/>
                </a:lnTo>
                <a:lnTo>
                  <a:pt x="12937" y="30323"/>
                </a:lnTo>
                <a:lnTo>
                  <a:pt x="10828" y="30486"/>
                </a:lnTo>
                <a:lnTo>
                  <a:pt x="8776" y="30592"/>
                </a:lnTo>
                <a:lnTo>
                  <a:pt x="8549" y="27625"/>
                </a:lnTo>
                <a:lnTo>
                  <a:pt x="8321" y="24819"/>
                </a:lnTo>
                <a:lnTo>
                  <a:pt x="8092" y="22175"/>
                </a:lnTo>
                <a:lnTo>
                  <a:pt x="9745" y="22067"/>
                </a:lnTo>
                <a:lnTo>
                  <a:pt x="8092" y="21689"/>
                </a:lnTo>
                <a:lnTo>
                  <a:pt x="7808" y="18889"/>
                </a:lnTo>
                <a:lnTo>
                  <a:pt x="7580" y="16231"/>
                </a:lnTo>
                <a:lnTo>
                  <a:pt x="7352" y="13915"/>
                </a:lnTo>
                <a:lnTo>
                  <a:pt x="8434" y="13858"/>
                </a:lnTo>
                <a:lnTo>
                  <a:pt x="9517" y="13763"/>
                </a:lnTo>
                <a:lnTo>
                  <a:pt x="10542" y="13649"/>
                </a:lnTo>
                <a:lnTo>
                  <a:pt x="10430" y="13269"/>
                </a:lnTo>
                <a:lnTo>
                  <a:pt x="9403" y="13383"/>
                </a:lnTo>
                <a:lnTo>
                  <a:pt x="8377" y="13478"/>
                </a:lnTo>
                <a:lnTo>
                  <a:pt x="7352" y="13535"/>
                </a:lnTo>
                <a:lnTo>
                  <a:pt x="7123" y="11485"/>
                </a:lnTo>
                <a:lnTo>
                  <a:pt x="6895" y="9605"/>
                </a:lnTo>
                <a:lnTo>
                  <a:pt x="6724" y="7973"/>
                </a:lnTo>
                <a:lnTo>
                  <a:pt x="7409" y="7973"/>
                </a:lnTo>
                <a:lnTo>
                  <a:pt x="6724" y="7707"/>
                </a:lnTo>
                <a:lnTo>
                  <a:pt x="6213" y="3455"/>
                </a:lnTo>
                <a:lnTo>
                  <a:pt x="5812" y="702"/>
                </a:lnTo>
                <a:lnTo>
                  <a:pt x="5927" y="3550"/>
                </a:lnTo>
                <a:lnTo>
                  <a:pt x="6269" y="7707"/>
                </a:lnTo>
                <a:lnTo>
                  <a:pt x="4615" y="7707"/>
                </a:lnTo>
                <a:lnTo>
                  <a:pt x="5185" y="3493"/>
                </a:lnTo>
                <a:lnTo>
                  <a:pt x="5528" y="797"/>
                </a:lnTo>
                <a:lnTo>
                  <a:pt x="5584" y="56"/>
                </a:lnTo>
                <a:lnTo>
                  <a:pt x="5357" y="588"/>
                </a:lnTo>
                <a:lnTo>
                  <a:pt x="4843" y="3341"/>
                </a:lnTo>
                <a:lnTo>
                  <a:pt x="4160" y="7650"/>
                </a:lnTo>
                <a:lnTo>
                  <a:pt x="3532" y="7650"/>
                </a:lnTo>
                <a:lnTo>
                  <a:pt x="2906" y="7612"/>
                </a:lnTo>
                <a:lnTo>
                  <a:pt x="2279" y="7498"/>
                </a:lnTo>
                <a:close/>
              </a:path>
            </a:pathLst>
          </a:custGeom>
          <a:solidFill>
            <a:srgbClr val="4D92C5"/>
          </a:solidFill>
        </p:spPr>
        <p:txBody>
          <a:bodyPr wrap="square" lIns="0" tIns="0" rIns="0" bIns="0" rtlCol="0">
            <a:noAutofit/>
          </a:bodyPr>
          <a:lstStyle/>
          <a:p>
            <a:endParaRPr/>
          </a:p>
        </p:txBody>
      </p:sp>
      <p:sp>
        <p:nvSpPr>
          <p:cNvPr id="1068" name="object 1068"/>
          <p:cNvSpPr/>
          <p:nvPr/>
        </p:nvSpPr>
        <p:spPr>
          <a:xfrm>
            <a:off x="431683" y="692245"/>
            <a:ext cx="9290" cy="5828"/>
          </a:xfrm>
          <a:custGeom>
            <a:avLst/>
            <a:gdLst/>
            <a:ahLst/>
            <a:cxnLst/>
            <a:rect l="l" t="t" r="r" b="b"/>
            <a:pathLst>
              <a:path w="9290" h="5828">
                <a:moveTo>
                  <a:pt x="0" y="5657"/>
                </a:moveTo>
                <a:lnTo>
                  <a:pt x="285" y="5828"/>
                </a:lnTo>
                <a:lnTo>
                  <a:pt x="4730" y="2524"/>
                </a:lnTo>
                <a:lnTo>
                  <a:pt x="7979" y="645"/>
                </a:lnTo>
                <a:lnTo>
                  <a:pt x="9062" y="37"/>
                </a:lnTo>
                <a:lnTo>
                  <a:pt x="8492" y="645"/>
                </a:lnTo>
                <a:lnTo>
                  <a:pt x="9290" y="0"/>
                </a:lnTo>
                <a:lnTo>
                  <a:pt x="9062" y="0"/>
                </a:lnTo>
                <a:lnTo>
                  <a:pt x="7866" y="531"/>
                </a:lnTo>
                <a:lnTo>
                  <a:pt x="4503" y="2372"/>
                </a:lnTo>
                <a:lnTo>
                  <a:pt x="0" y="5657"/>
                </a:lnTo>
                <a:close/>
              </a:path>
            </a:pathLst>
          </a:custGeom>
          <a:solidFill>
            <a:srgbClr val="4D92C5"/>
          </a:solidFill>
        </p:spPr>
        <p:txBody>
          <a:bodyPr wrap="square" lIns="0" tIns="0" rIns="0" bIns="0" rtlCol="0">
            <a:noAutofit/>
          </a:bodyPr>
          <a:lstStyle/>
          <a:p>
            <a:endParaRPr/>
          </a:p>
        </p:txBody>
      </p:sp>
      <p:sp>
        <p:nvSpPr>
          <p:cNvPr id="1069" name="object 1069"/>
          <p:cNvSpPr/>
          <p:nvPr/>
        </p:nvSpPr>
        <p:spPr>
          <a:xfrm>
            <a:off x="419601" y="702762"/>
            <a:ext cx="6440" cy="6587"/>
          </a:xfrm>
          <a:custGeom>
            <a:avLst/>
            <a:gdLst/>
            <a:ahLst/>
            <a:cxnLst/>
            <a:rect l="l" t="t" r="r" b="b"/>
            <a:pathLst>
              <a:path w="6440" h="6587">
                <a:moveTo>
                  <a:pt x="6440" y="208"/>
                </a:moveTo>
                <a:lnTo>
                  <a:pt x="6041" y="0"/>
                </a:lnTo>
                <a:lnTo>
                  <a:pt x="3989" y="1841"/>
                </a:lnTo>
                <a:lnTo>
                  <a:pt x="1766" y="3986"/>
                </a:lnTo>
                <a:lnTo>
                  <a:pt x="0" y="6587"/>
                </a:lnTo>
                <a:lnTo>
                  <a:pt x="2223" y="4214"/>
                </a:lnTo>
                <a:lnTo>
                  <a:pt x="4388" y="2050"/>
                </a:lnTo>
                <a:lnTo>
                  <a:pt x="6440" y="208"/>
                </a:lnTo>
                <a:close/>
              </a:path>
            </a:pathLst>
          </a:custGeom>
          <a:solidFill>
            <a:srgbClr val="4D92C5"/>
          </a:solidFill>
        </p:spPr>
        <p:txBody>
          <a:bodyPr wrap="square" lIns="0" tIns="0" rIns="0" bIns="0" rtlCol="0">
            <a:noAutofit/>
          </a:bodyPr>
          <a:lstStyle/>
          <a:p>
            <a:endParaRPr/>
          </a:p>
        </p:txBody>
      </p:sp>
      <p:sp>
        <p:nvSpPr>
          <p:cNvPr id="1070" name="object 1070"/>
          <p:cNvSpPr/>
          <p:nvPr/>
        </p:nvSpPr>
        <p:spPr>
          <a:xfrm>
            <a:off x="438182" y="692245"/>
            <a:ext cx="2791" cy="3436"/>
          </a:xfrm>
          <a:custGeom>
            <a:avLst/>
            <a:gdLst/>
            <a:ahLst/>
            <a:cxnLst/>
            <a:rect l="l" t="t" r="r" b="b"/>
            <a:pathLst>
              <a:path w="2791" h="3436">
                <a:moveTo>
                  <a:pt x="2108" y="645"/>
                </a:moveTo>
                <a:lnTo>
                  <a:pt x="0" y="3075"/>
                </a:lnTo>
                <a:lnTo>
                  <a:pt x="112" y="3436"/>
                </a:lnTo>
                <a:lnTo>
                  <a:pt x="1993" y="1063"/>
                </a:lnTo>
                <a:lnTo>
                  <a:pt x="2678" y="151"/>
                </a:lnTo>
                <a:lnTo>
                  <a:pt x="2791" y="0"/>
                </a:lnTo>
                <a:lnTo>
                  <a:pt x="2108" y="645"/>
                </a:lnTo>
                <a:close/>
              </a:path>
            </a:pathLst>
          </a:custGeom>
          <a:solidFill>
            <a:srgbClr val="4D92C5"/>
          </a:solidFill>
        </p:spPr>
        <p:txBody>
          <a:bodyPr wrap="square" lIns="0" tIns="0" rIns="0" bIns="0" rtlCol="0">
            <a:noAutofit/>
          </a:bodyPr>
          <a:lstStyle/>
          <a:p>
            <a:endParaRPr/>
          </a:p>
        </p:txBody>
      </p:sp>
      <p:sp>
        <p:nvSpPr>
          <p:cNvPr id="1071" name="object 1071"/>
          <p:cNvSpPr/>
          <p:nvPr/>
        </p:nvSpPr>
        <p:spPr>
          <a:xfrm>
            <a:off x="424217" y="720838"/>
            <a:ext cx="5755" cy="1672"/>
          </a:xfrm>
          <a:custGeom>
            <a:avLst/>
            <a:gdLst/>
            <a:ahLst/>
            <a:cxnLst/>
            <a:rect l="l" t="t" r="r" b="b"/>
            <a:pathLst>
              <a:path w="5755" h="1672">
                <a:moveTo>
                  <a:pt x="0" y="0"/>
                </a:moveTo>
                <a:lnTo>
                  <a:pt x="1709" y="971"/>
                </a:lnTo>
                <a:lnTo>
                  <a:pt x="3647" y="1349"/>
                </a:lnTo>
                <a:lnTo>
                  <a:pt x="5643" y="1672"/>
                </a:lnTo>
                <a:lnTo>
                  <a:pt x="5755" y="1186"/>
                </a:lnTo>
                <a:lnTo>
                  <a:pt x="3762" y="863"/>
                </a:lnTo>
                <a:lnTo>
                  <a:pt x="1881" y="485"/>
                </a:lnTo>
                <a:lnTo>
                  <a:pt x="0" y="0"/>
                </a:lnTo>
                <a:close/>
              </a:path>
            </a:pathLst>
          </a:custGeom>
          <a:solidFill>
            <a:srgbClr val="4D92C5"/>
          </a:solidFill>
        </p:spPr>
        <p:txBody>
          <a:bodyPr wrap="square" lIns="0" tIns="0" rIns="0" bIns="0" rtlCol="0">
            <a:noAutofit/>
          </a:bodyPr>
          <a:lstStyle/>
          <a:p>
            <a:endParaRPr/>
          </a:p>
        </p:txBody>
      </p:sp>
      <p:sp>
        <p:nvSpPr>
          <p:cNvPr id="1072" name="object 1072"/>
          <p:cNvSpPr/>
          <p:nvPr/>
        </p:nvSpPr>
        <p:spPr>
          <a:xfrm>
            <a:off x="420854" y="705666"/>
            <a:ext cx="18524" cy="25425"/>
          </a:xfrm>
          <a:custGeom>
            <a:avLst/>
            <a:gdLst/>
            <a:ahLst/>
            <a:cxnLst/>
            <a:rect l="l" t="t" r="r" b="b"/>
            <a:pathLst>
              <a:path w="18524" h="25425">
                <a:moveTo>
                  <a:pt x="16758" y="17114"/>
                </a:moveTo>
                <a:lnTo>
                  <a:pt x="17041" y="14146"/>
                </a:lnTo>
                <a:lnTo>
                  <a:pt x="17327" y="11286"/>
                </a:lnTo>
                <a:lnTo>
                  <a:pt x="17611" y="8641"/>
                </a:lnTo>
                <a:lnTo>
                  <a:pt x="18238" y="8696"/>
                </a:lnTo>
                <a:lnTo>
                  <a:pt x="18524" y="8263"/>
                </a:lnTo>
                <a:lnTo>
                  <a:pt x="17954" y="8210"/>
                </a:lnTo>
                <a:lnTo>
                  <a:pt x="17668" y="8210"/>
                </a:lnTo>
                <a:lnTo>
                  <a:pt x="17668" y="2752"/>
                </a:lnTo>
                <a:lnTo>
                  <a:pt x="17327" y="5353"/>
                </a:lnTo>
                <a:lnTo>
                  <a:pt x="16985" y="8210"/>
                </a:lnTo>
                <a:lnTo>
                  <a:pt x="15388" y="8102"/>
                </a:lnTo>
                <a:lnTo>
                  <a:pt x="13737" y="7941"/>
                </a:lnTo>
                <a:lnTo>
                  <a:pt x="12198" y="7724"/>
                </a:lnTo>
                <a:lnTo>
                  <a:pt x="13052" y="4973"/>
                </a:lnTo>
                <a:lnTo>
                  <a:pt x="13908" y="2373"/>
                </a:lnTo>
                <a:lnTo>
                  <a:pt x="14705" y="56"/>
                </a:lnTo>
                <a:lnTo>
                  <a:pt x="14192" y="0"/>
                </a:lnTo>
                <a:lnTo>
                  <a:pt x="13338" y="2335"/>
                </a:lnTo>
                <a:lnTo>
                  <a:pt x="12482" y="4859"/>
                </a:lnTo>
                <a:lnTo>
                  <a:pt x="11570" y="7616"/>
                </a:lnTo>
                <a:lnTo>
                  <a:pt x="10089" y="7401"/>
                </a:lnTo>
                <a:lnTo>
                  <a:pt x="8663" y="7130"/>
                </a:lnTo>
                <a:lnTo>
                  <a:pt x="7240" y="6807"/>
                </a:lnTo>
                <a:lnTo>
                  <a:pt x="8094" y="4005"/>
                </a:lnTo>
                <a:lnTo>
                  <a:pt x="6726" y="6644"/>
                </a:lnTo>
                <a:lnTo>
                  <a:pt x="6498" y="7077"/>
                </a:lnTo>
                <a:lnTo>
                  <a:pt x="5244" y="9560"/>
                </a:lnTo>
                <a:lnTo>
                  <a:pt x="3989" y="12204"/>
                </a:lnTo>
                <a:lnTo>
                  <a:pt x="2793" y="15063"/>
                </a:lnTo>
                <a:lnTo>
                  <a:pt x="2565" y="15549"/>
                </a:lnTo>
                <a:lnTo>
                  <a:pt x="1709" y="17708"/>
                </a:lnTo>
                <a:lnTo>
                  <a:pt x="799" y="19974"/>
                </a:lnTo>
                <a:lnTo>
                  <a:pt x="0" y="22294"/>
                </a:lnTo>
                <a:lnTo>
                  <a:pt x="628" y="22511"/>
                </a:lnTo>
                <a:lnTo>
                  <a:pt x="1425" y="20136"/>
                </a:lnTo>
                <a:lnTo>
                  <a:pt x="2279" y="17869"/>
                </a:lnTo>
                <a:lnTo>
                  <a:pt x="3192" y="15657"/>
                </a:lnTo>
                <a:lnTo>
                  <a:pt x="5073" y="16143"/>
                </a:lnTo>
                <a:lnTo>
                  <a:pt x="3363" y="15171"/>
                </a:lnTo>
                <a:lnTo>
                  <a:pt x="4559" y="12366"/>
                </a:lnTo>
                <a:lnTo>
                  <a:pt x="5814" y="9666"/>
                </a:lnTo>
                <a:lnTo>
                  <a:pt x="7068" y="7185"/>
                </a:lnTo>
                <a:lnTo>
                  <a:pt x="8492" y="7563"/>
                </a:lnTo>
                <a:lnTo>
                  <a:pt x="9975" y="7832"/>
                </a:lnTo>
                <a:lnTo>
                  <a:pt x="11457" y="8102"/>
                </a:lnTo>
                <a:lnTo>
                  <a:pt x="10659" y="10638"/>
                </a:lnTo>
                <a:lnTo>
                  <a:pt x="9860" y="13444"/>
                </a:lnTo>
                <a:lnTo>
                  <a:pt x="9119" y="16358"/>
                </a:lnTo>
                <a:lnTo>
                  <a:pt x="9006" y="16844"/>
                </a:lnTo>
                <a:lnTo>
                  <a:pt x="8380" y="19219"/>
                </a:lnTo>
                <a:lnTo>
                  <a:pt x="7810" y="21755"/>
                </a:lnTo>
                <a:lnTo>
                  <a:pt x="7296" y="24291"/>
                </a:lnTo>
                <a:lnTo>
                  <a:pt x="7751" y="24400"/>
                </a:lnTo>
                <a:lnTo>
                  <a:pt x="7979" y="24455"/>
                </a:lnTo>
                <a:lnTo>
                  <a:pt x="8492" y="21863"/>
                </a:lnTo>
                <a:lnTo>
                  <a:pt x="9062" y="19327"/>
                </a:lnTo>
                <a:lnTo>
                  <a:pt x="9632" y="16952"/>
                </a:lnTo>
                <a:lnTo>
                  <a:pt x="11684" y="17222"/>
                </a:lnTo>
                <a:lnTo>
                  <a:pt x="9747" y="16413"/>
                </a:lnTo>
                <a:lnTo>
                  <a:pt x="10488" y="13499"/>
                </a:lnTo>
                <a:lnTo>
                  <a:pt x="11286" y="10746"/>
                </a:lnTo>
                <a:lnTo>
                  <a:pt x="12083" y="8157"/>
                </a:lnTo>
                <a:lnTo>
                  <a:pt x="13678" y="8371"/>
                </a:lnTo>
                <a:lnTo>
                  <a:pt x="15275" y="8535"/>
                </a:lnTo>
                <a:lnTo>
                  <a:pt x="16929" y="8641"/>
                </a:lnTo>
                <a:lnTo>
                  <a:pt x="16586" y="11285"/>
                </a:lnTo>
                <a:lnTo>
                  <a:pt x="16300" y="14093"/>
                </a:lnTo>
                <a:lnTo>
                  <a:pt x="16016" y="17060"/>
                </a:lnTo>
                <a:lnTo>
                  <a:pt x="15958" y="17600"/>
                </a:lnTo>
                <a:lnTo>
                  <a:pt x="15674" y="20083"/>
                </a:lnTo>
                <a:lnTo>
                  <a:pt x="15446" y="22672"/>
                </a:lnTo>
                <a:lnTo>
                  <a:pt x="15219" y="25372"/>
                </a:lnTo>
                <a:lnTo>
                  <a:pt x="15730" y="25425"/>
                </a:lnTo>
                <a:lnTo>
                  <a:pt x="16016" y="25425"/>
                </a:lnTo>
                <a:lnTo>
                  <a:pt x="16244" y="22727"/>
                </a:lnTo>
                <a:lnTo>
                  <a:pt x="16472" y="20136"/>
                </a:lnTo>
                <a:lnTo>
                  <a:pt x="16699" y="17600"/>
                </a:lnTo>
                <a:lnTo>
                  <a:pt x="17499" y="17655"/>
                </a:lnTo>
                <a:lnTo>
                  <a:pt x="17897" y="17169"/>
                </a:lnTo>
                <a:lnTo>
                  <a:pt x="17098" y="17114"/>
                </a:lnTo>
                <a:lnTo>
                  <a:pt x="16758" y="17114"/>
                </a:lnTo>
                <a:close/>
              </a:path>
            </a:pathLst>
          </a:custGeom>
          <a:solidFill>
            <a:srgbClr val="4D92C5"/>
          </a:solidFill>
        </p:spPr>
        <p:txBody>
          <a:bodyPr wrap="square" lIns="0" tIns="0" rIns="0" bIns="0" rtlCol="0">
            <a:noAutofit/>
          </a:bodyPr>
          <a:lstStyle/>
          <a:p>
            <a:endParaRPr/>
          </a:p>
        </p:txBody>
      </p:sp>
      <p:sp>
        <p:nvSpPr>
          <p:cNvPr id="1073" name="object 1073"/>
          <p:cNvSpPr/>
          <p:nvPr/>
        </p:nvSpPr>
        <p:spPr>
          <a:xfrm>
            <a:off x="453113" y="696383"/>
            <a:ext cx="9860" cy="13288"/>
          </a:xfrm>
          <a:custGeom>
            <a:avLst/>
            <a:gdLst/>
            <a:ahLst/>
            <a:cxnLst/>
            <a:rect l="l" t="t" r="r" b="b"/>
            <a:pathLst>
              <a:path w="9860" h="13288">
                <a:moveTo>
                  <a:pt x="2793" y="6758"/>
                </a:moveTo>
                <a:lnTo>
                  <a:pt x="4845" y="8637"/>
                </a:lnTo>
                <a:lnTo>
                  <a:pt x="6954" y="10858"/>
                </a:lnTo>
                <a:lnTo>
                  <a:pt x="9119" y="13288"/>
                </a:lnTo>
                <a:lnTo>
                  <a:pt x="9517" y="13061"/>
                </a:lnTo>
                <a:lnTo>
                  <a:pt x="7409" y="10593"/>
                </a:lnTo>
                <a:lnTo>
                  <a:pt x="5244" y="8428"/>
                </a:lnTo>
                <a:lnTo>
                  <a:pt x="3192" y="6530"/>
                </a:lnTo>
                <a:lnTo>
                  <a:pt x="3933" y="6169"/>
                </a:lnTo>
                <a:lnTo>
                  <a:pt x="4674" y="5733"/>
                </a:lnTo>
                <a:lnTo>
                  <a:pt x="5300" y="5296"/>
                </a:lnTo>
                <a:lnTo>
                  <a:pt x="7636" y="6967"/>
                </a:lnTo>
                <a:lnTo>
                  <a:pt x="5586" y="5087"/>
                </a:lnTo>
                <a:lnTo>
                  <a:pt x="6156" y="4651"/>
                </a:lnTo>
                <a:lnTo>
                  <a:pt x="6555" y="4271"/>
                </a:lnTo>
                <a:lnTo>
                  <a:pt x="6954" y="3891"/>
                </a:lnTo>
                <a:lnTo>
                  <a:pt x="7296" y="3569"/>
                </a:lnTo>
                <a:lnTo>
                  <a:pt x="9860" y="4973"/>
                </a:lnTo>
                <a:lnTo>
                  <a:pt x="7296" y="3189"/>
                </a:lnTo>
                <a:lnTo>
                  <a:pt x="5471" y="2221"/>
                </a:lnTo>
                <a:lnTo>
                  <a:pt x="3762" y="1309"/>
                </a:lnTo>
                <a:lnTo>
                  <a:pt x="2108" y="550"/>
                </a:lnTo>
                <a:lnTo>
                  <a:pt x="1482" y="284"/>
                </a:lnTo>
                <a:lnTo>
                  <a:pt x="855" y="0"/>
                </a:lnTo>
                <a:lnTo>
                  <a:pt x="1311" y="493"/>
                </a:lnTo>
                <a:lnTo>
                  <a:pt x="1995" y="816"/>
                </a:lnTo>
                <a:lnTo>
                  <a:pt x="3590" y="1575"/>
                </a:lnTo>
                <a:lnTo>
                  <a:pt x="5300" y="2429"/>
                </a:lnTo>
                <a:lnTo>
                  <a:pt x="7066" y="3417"/>
                </a:lnTo>
                <a:lnTo>
                  <a:pt x="6384" y="4100"/>
                </a:lnTo>
                <a:lnTo>
                  <a:pt x="5757" y="4594"/>
                </a:lnTo>
                <a:lnTo>
                  <a:pt x="5357" y="4859"/>
                </a:lnTo>
                <a:lnTo>
                  <a:pt x="4217" y="4062"/>
                </a:lnTo>
                <a:lnTo>
                  <a:pt x="3077" y="3303"/>
                </a:lnTo>
                <a:lnTo>
                  <a:pt x="1995" y="2657"/>
                </a:lnTo>
                <a:lnTo>
                  <a:pt x="968" y="2012"/>
                </a:lnTo>
                <a:lnTo>
                  <a:pt x="0" y="1404"/>
                </a:lnTo>
                <a:lnTo>
                  <a:pt x="741" y="2221"/>
                </a:lnTo>
                <a:lnTo>
                  <a:pt x="1768" y="2923"/>
                </a:lnTo>
                <a:lnTo>
                  <a:pt x="2849" y="3568"/>
                </a:lnTo>
                <a:lnTo>
                  <a:pt x="3933" y="4328"/>
                </a:lnTo>
                <a:lnTo>
                  <a:pt x="5016" y="5087"/>
                </a:lnTo>
                <a:lnTo>
                  <a:pt x="4388" y="5562"/>
                </a:lnTo>
                <a:lnTo>
                  <a:pt x="3705" y="5942"/>
                </a:lnTo>
                <a:lnTo>
                  <a:pt x="2964" y="6321"/>
                </a:lnTo>
                <a:lnTo>
                  <a:pt x="2793" y="6758"/>
                </a:lnTo>
                <a:close/>
              </a:path>
            </a:pathLst>
          </a:custGeom>
          <a:solidFill>
            <a:srgbClr val="4D92C5"/>
          </a:solidFill>
        </p:spPr>
        <p:txBody>
          <a:bodyPr wrap="square" lIns="0" tIns="0" rIns="0" bIns="0" rtlCol="0">
            <a:noAutofit/>
          </a:bodyPr>
          <a:lstStyle/>
          <a:p>
            <a:endParaRPr/>
          </a:p>
        </p:txBody>
      </p:sp>
      <p:sp>
        <p:nvSpPr>
          <p:cNvPr id="1074" name="object 1074"/>
          <p:cNvSpPr/>
          <p:nvPr/>
        </p:nvSpPr>
        <p:spPr>
          <a:xfrm>
            <a:off x="472437" y="703616"/>
            <a:ext cx="4108" cy="3037"/>
          </a:xfrm>
          <a:custGeom>
            <a:avLst/>
            <a:gdLst/>
            <a:ahLst/>
            <a:cxnLst/>
            <a:rect l="l" t="t" r="r" b="b"/>
            <a:pathLst>
              <a:path w="4108" h="3037">
                <a:moveTo>
                  <a:pt x="2054" y="1404"/>
                </a:moveTo>
                <a:lnTo>
                  <a:pt x="0" y="0"/>
                </a:lnTo>
                <a:lnTo>
                  <a:pt x="463" y="607"/>
                </a:lnTo>
                <a:lnTo>
                  <a:pt x="3020" y="2429"/>
                </a:lnTo>
                <a:lnTo>
                  <a:pt x="4108" y="3037"/>
                </a:lnTo>
                <a:lnTo>
                  <a:pt x="2054" y="1404"/>
                </a:lnTo>
                <a:close/>
              </a:path>
            </a:pathLst>
          </a:custGeom>
          <a:solidFill>
            <a:srgbClr val="4D92C5"/>
          </a:solidFill>
        </p:spPr>
        <p:txBody>
          <a:bodyPr wrap="square" lIns="0" tIns="0" rIns="0" bIns="0" rtlCol="0">
            <a:noAutofit/>
          </a:bodyPr>
          <a:lstStyle/>
          <a:p>
            <a:endParaRPr/>
          </a:p>
        </p:txBody>
      </p:sp>
      <p:sp>
        <p:nvSpPr>
          <p:cNvPr id="1075" name="object 1075"/>
          <p:cNvSpPr/>
          <p:nvPr/>
        </p:nvSpPr>
        <p:spPr>
          <a:xfrm>
            <a:off x="441543" y="692245"/>
            <a:ext cx="8891" cy="5923"/>
          </a:xfrm>
          <a:custGeom>
            <a:avLst/>
            <a:gdLst/>
            <a:ahLst/>
            <a:cxnLst/>
            <a:rect l="l" t="t" r="r" b="b"/>
            <a:pathLst>
              <a:path w="8891" h="5923">
                <a:moveTo>
                  <a:pt x="58" y="0"/>
                </a:moveTo>
                <a:lnTo>
                  <a:pt x="1027" y="645"/>
                </a:lnTo>
                <a:lnTo>
                  <a:pt x="4219" y="2524"/>
                </a:lnTo>
                <a:lnTo>
                  <a:pt x="8549" y="5923"/>
                </a:lnTo>
                <a:lnTo>
                  <a:pt x="8891" y="5771"/>
                </a:lnTo>
                <a:lnTo>
                  <a:pt x="4503" y="2410"/>
                </a:lnTo>
                <a:lnTo>
                  <a:pt x="1254" y="588"/>
                </a:lnTo>
                <a:lnTo>
                  <a:pt x="58" y="0"/>
                </a:lnTo>
                <a:close/>
              </a:path>
            </a:pathLst>
          </a:custGeom>
          <a:solidFill>
            <a:srgbClr val="4D92C5"/>
          </a:solidFill>
        </p:spPr>
        <p:txBody>
          <a:bodyPr wrap="square" lIns="0" tIns="0" rIns="0" bIns="0" rtlCol="0">
            <a:noAutofit/>
          </a:bodyPr>
          <a:lstStyle/>
          <a:p>
            <a:endParaRPr/>
          </a:p>
        </p:txBody>
      </p:sp>
      <p:sp>
        <p:nvSpPr>
          <p:cNvPr id="1076" name="object 1076"/>
          <p:cNvSpPr/>
          <p:nvPr/>
        </p:nvSpPr>
        <p:spPr>
          <a:xfrm>
            <a:off x="441543" y="692245"/>
            <a:ext cx="7068" cy="6625"/>
          </a:xfrm>
          <a:custGeom>
            <a:avLst/>
            <a:gdLst/>
            <a:ahLst/>
            <a:cxnLst/>
            <a:rect l="l" t="t" r="r" b="b"/>
            <a:pathLst>
              <a:path w="7068" h="6625">
                <a:moveTo>
                  <a:pt x="0" y="0"/>
                </a:moveTo>
                <a:lnTo>
                  <a:pt x="628" y="702"/>
                </a:lnTo>
                <a:lnTo>
                  <a:pt x="3248" y="2904"/>
                </a:lnTo>
                <a:lnTo>
                  <a:pt x="6726" y="6625"/>
                </a:lnTo>
                <a:lnTo>
                  <a:pt x="7068" y="6530"/>
                </a:lnTo>
                <a:lnTo>
                  <a:pt x="3590" y="2847"/>
                </a:lnTo>
                <a:lnTo>
                  <a:pt x="912" y="702"/>
                </a:lnTo>
                <a:lnTo>
                  <a:pt x="0" y="0"/>
                </a:lnTo>
                <a:close/>
              </a:path>
            </a:pathLst>
          </a:custGeom>
          <a:solidFill>
            <a:srgbClr val="4D92C5"/>
          </a:solidFill>
        </p:spPr>
        <p:txBody>
          <a:bodyPr wrap="square" lIns="0" tIns="0" rIns="0" bIns="0" rtlCol="0">
            <a:noAutofit/>
          </a:bodyPr>
          <a:lstStyle/>
          <a:p>
            <a:endParaRPr/>
          </a:p>
        </p:txBody>
      </p:sp>
      <p:sp>
        <p:nvSpPr>
          <p:cNvPr id="1077" name="object 1077"/>
          <p:cNvSpPr/>
          <p:nvPr/>
        </p:nvSpPr>
        <p:spPr>
          <a:xfrm>
            <a:off x="441431" y="692245"/>
            <a:ext cx="5129" cy="7707"/>
          </a:xfrm>
          <a:custGeom>
            <a:avLst/>
            <a:gdLst/>
            <a:ahLst/>
            <a:cxnLst/>
            <a:rect l="l" t="t" r="r" b="b"/>
            <a:pathLst>
              <a:path w="5129" h="7707">
                <a:moveTo>
                  <a:pt x="3077" y="7441"/>
                </a:moveTo>
                <a:lnTo>
                  <a:pt x="3192" y="7707"/>
                </a:lnTo>
                <a:lnTo>
                  <a:pt x="3762" y="7650"/>
                </a:lnTo>
                <a:lnTo>
                  <a:pt x="4331" y="7555"/>
                </a:lnTo>
                <a:lnTo>
                  <a:pt x="4901" y="7441"/>
                </a:lnTo>
                <a:lnTo>
                  <a:pt x="5129" y="7062"/>
                </a:lnTo>
                <a:lnTo>
                  <a:pt x="2563" y="3227"/>
                </a:lnTo>
                <a:lnTo>
                  <a:pt x="626" y="740"/>
                </a:lnTo>
                <a:lnTo>
                  <a:pt x="0" y="0"/>
                </a:lnTo>
                <a:lnTo>
                  <a:pt x="569" y="968"/>
                </a:lnTo>
                <a:lnTo>
                  <a:pt x="2392" y="3398"/>
                </a:lnTo>
                <a:lnTo>
                  <a:pt x="4730" y="7175"/>
                </a:lnTo>
                <a:lnTo>
                  <a:pt x="4217" y="7270"/>
                </a:lnTo>
                <a:lnTo>
                  <a:pt x="3647" y="7384"/>
                </a:lnTo>
                <a:lnTo>
                  <a:pt x="3077" y="7441"/>
                </a:lnTo>
                <a:close/>
              </a:path>
            </a:pathLst>
          </a:custGeom>
          <a:solidFill>
            <a:srgbClr val="4D92C5"/>
          </a:solidFill>
        </p:spPr>
        <p:txBody>
          <a:bodyPr wrap="square" lIns="0" tIns="0" rIns="0" bIns="0" rtlCol="0">
            <a:noAutofit/>
          </a:bodyPr>
          <a:lstStyle/>
          <a:p>
            <a:endParaRPr/>
          </a:p>
        </p:txBody>
      </p:sp>
      <p:sp>
        <p:nvSpPr>
          <p:cNvPr id="1078" name="object 1078"/>
          <p:cNvSpPr/>
          <p:nvPr/>
        </p:nvSpPr>
        <p:spPr>
          <a:xfrm>
            <a:off x="453399" y="702914"/>
            <a:ext cx="2507" cy="1252"/>
          </a:xfrm>
          <a:custGeom>
            <a:avLst/>
            <a:gdLst/>
            <a:ahLst/>
            <a:cxnLst/>
            <a:rect l="l" t="t" r="r" b="b"/>
            <a:pathLst>
              <a:path w="2507" h="1252">
                <a:moveTo>
                  <a:pt x="2507" y="227"/>
                </a:moveTo>
                <a:lnTo>
                  <a:pt x="2279" y="0"/>
                </a:lnTo>
                <a:lnTo>
                  <a:pt x="1482" y="322"/>
                </a:lnTo>
                <a:lnTo>
                  <a:pt x="626" y="664"/>
                </a:lnTo>
                <a:lnTo>
                  <a:pt x="0" y="1252"/>
                </a:lnTo>
                <a:lnTo>
                  <a:pt x="912" y="930"/>
                </a:lnTo>
                <a:lnTo>
                  <a:pt x="1709" y="607"/>
                </a:lnTo>
                <a:lnTo>
                  <a:pt x="2507" y="227"/>
                </a:lnTo>
                <a:close/>
              </a:path>
            </a:pathLst>
          </a:custGeom>
          <a:solidFill>
            <a:srgbClr val="4D92C5"/>
          </a:solidFill>
        </p:spPr>
        <p:txBody>
          <a:bodyPr wrap="square" lIns="0" tIns="0" rIns="0" bIns="0" rtlCol="0">
            <a:noAutofit/>
          </a:bodyPr>
          <a:lstStyle/>
          <a:p>
            <a:endParaRPr/>
          </a:p>
        </p:txBody>
      </p:sp>
      <p:sp>
        <p:nvSpPr>
          <p:cNvPr id="1079" name="object 1079"/>
          <p:cNvSpPr/>
          <p:nvPr/>
        </p:nvSpPr>
        <p:spPr>
          <a:xfrm>
            <a:off x="429063" y="692340"/>
            <a:ext cx="8490" cy="1290"/>
          </a:xfrm>
          <a:custGeom>
            <a:avLst/>
            <a:gdLst/>
            <a:ahLst/>
            <a:cxnLst/>
            <a:rect l="l" t="t" r="r" b="b"/>
            <a:pathLst>
              <a:path w="8490" h="1290">
                <a:moveTo>
                  <a:pt x="0" y="1290"/>
                </a:moveTo>
                <a:lnTo>
                  <a:pt x="741" y="1195"/>
                </a:lnTo>
                <a:lnTo>
                  <a:pt x="1081" y="1082"/>
                </a:lnTo>
                <a:lnTo>
                  <a:pt x="4102" y="550"/>
                </a:lnTo>
                <a:lnTo>
                  <a:pt x="6609" y="170"/>
                </a:lnTo>
                <a:lnTo>
                  <a:pt x="8490" y="0"/>
                </a:lnTo>
                <a:lnTo>
                  <a:pt x="5584" y="227"/>
                </a:lnTo>
                <a:lnTo>
                  <a:pt x="2734" y="645"/>
                </a:lnTo>
                <a:lnTo>
                  <a:pt x="0" y="1290"/>
                </a:lnTo>
                <a:close/>
              </a:path>
            </a:pathLst>
          </a:custGeom>
          <a:solidFill>
            <a:srgbClr val="4D92C5"/>
          </a:solidFill>
        </p:spPr>
        <p:txBody>
          <a:bodyPr wrap="square" lIns="0" tIns="0" rIns="0" bIns="0" rtlCol="0">
            <a:noAutofit/>
          </a:bodyPr>
          <a:lstStyle/>
          <a:p>
            <a:endParaRPr/>
          </a:p>
        </p:txBody>
      </p:sp>
      <p:sp>
        <p:nvSpPr>
          <p:cNvPr id="1080" name="object 1080"/>
          <p:cNvSpPr/>
          <p:nvPr/>
        </p:nvSpPr>
        <p:spPr>
          <a:xfrm>
            <a:off x="443652" y="704603"/>
            <a:ext cx="10259" cy="9651"/>
          </a:xfrm>
          <a:custGeom>
            <a:avLst/>
            <a:gdLst/>
            <a:ahLst/>
            <a:cxnLst/>
            <a:rect l="l" t="t" r="r" b="b"/>
            <a:pathLst>
              <a:path w="10259" h="9651">
                <a:moveTo>
                  <a:pt x="2964" y="1177"/>
                </a:moveTo>
                <a:lnTo>
                  <a:pt x="3989" y="1025"/>
                </a:lnTo>
                <a:lnTo>
                  <a:pt x="4960" y="854"/>
                </a:lnTo>
                <a:lnTo>
                  <a:pt x="5929" y="645"/>
                </a:lnTo>
                <a:lnTo>
                  <a:pt x="7181" y="2847"/>
                </a:lnTo>
                <a:lnTo>
                  <a:pt x="8436" y="5334"/>
                </a:lnTo>
                <a:lnTo>
                  <a:pt x="9689" y="8032"/>
                </a:lnTo>
                <a:lnTo>
                  <a:pt x="10259" y="7923"/>
                </a:lnTo>
                <a:lnTo>
                  <a:pt x="8949" y="5220"/>
                </a:lnTo>
                <a:lnTo>
                  <a:pt x="7638" y="2752"/>
                </a:lnTo>
                <a:lnTo>
                  <a:pt x="6384" y="531"/>
                </a:lnTo>
                <a:lnTo>
                  <a:pt x="7181" y="0"/>
                </a:lnTo>
                <a:lnTo>
                  <a:pt x="6213" y="208"/>
                </a:lnTo>
                <a:lnTo>
                  <a:pt x="5757" y="322"/>
                </a:lnTo>
                <a:lnTo>
                  <a:pt x="4845" y="531"/>
                </a:lnTo>
                <a:lnTo>
                  <a:pt x="3820" y="702"/>
                </a:lnTo>
                <a:lnTo>
                  <a:pt x="2849" y="797"/>
                </a:lnTo>
                <a:lnTo>
                  <a:pt x="2450" y="1233"/>
                </a:lnTo>
                <a:lnTo>
                  <a:pt x="3192" y="3550"/>
                </a:lnTo>
                <a:lnTo>
                  <a:pt x="3933" y="6150"/>
                </a:lnTo>
                <a:lnTo>
                  <a:pt x="4674" y="8895"/>
                </a:lnTo>
                <a:lnTo>
                  <a:pt x="3135" y="9112"/>
                </a:lnTo>
                <a:lnTo>
                  <a:pt x="1597" y="9220"/>
                </a:lnTo>
                <a:lnTo>
                  <a:pt x="0" y="9273"/>
                </a:lnTo>
                <a:lnTo>
                  <a:pt x="1653" y="9651"/>
                </a:lnTo>
                <a:lnTo>
                  <a:pt x="3250" y="9543"/>
                </a:lnTo>
                <a:lnTo>
                  <a:pt x="4789" y="9326"/>
                </a:lnTo>
                <a:lnTo>
                  <a:pt x="5300" y="8842"/>
                </a:lnTo>
                <a:lnTo>
                  <a:pt x="4503" y="6036"/>
                </a:lnTo>
                <a:lnTo>
                  <a:pt x="3705" y="3493"/>
                </a:lnTo>
                <a:lnTo>
                  <a:pt x="2964" y="1177"/>
                </a:lnTo>
                <a:close/>
              </a:path>
            </a:pathLst>
          </a:custGeom>
          <a:solidFill>
            <a:srgbClr val="4D92C5"/>
          </a:solidFill>
        </p:spPr>
        <p:txBody>
          <a:bodyPr wrap="square" lIns="0" tIns="0" rIns="0" bIns="0" rtlCol="0">
            <a:noAutofit/>
          </a:bodyPr>
          <a:lstStyle/>
          <a:p>
            <a:endParaRPr/>
          </a:p>
        </p:txBody>
      </p:sp>
      <p:sp>
        <p:nvSpPr>
          <p:cNvPr id="1081" name="object 1081"/>
          <p:cNvSpPr/>
          <p:nvPr/>
        </p:nvSpPr>
        <p:spPr>
          <a:xfrm>
            <a:off x="439435" y="705723"/>
            <a:ext cx="3135" cy="2752"/>
          </a:xfrm>
          <a:custGeom>
            <a:avLst/>
            <a:gdLst/>
            <a:ahLst/>
            <a:cxnLst/>
            <a:rect l="l" t="t" r="r" b="b"/>
            <a:pathLst>
              <a:path w="3135" h="2752">
                <a:moveTo>
                  <a:pt x="0" y="0"/>
                </a:moveTo>
                <a:lnTo>
                  <a:pt x="741" y="379"/>
                </a:lnTo>
                <a:lnTo>
                  <a:pt x="2908" y="379"/>
                </a:lnTo>
                <a:lnTo>
                  <a:pt x="3135" y="2752"/>
                </a:lnTo>
                <a:lnTo>
                  <a:pt x="2908" y="0"/>
                </a:lnTo>
                <a:lnTo>
                  <a:pt x="0" y="0"/>
                </a:lnTo>
                <a:close/>
              </a:path>
            </a:pathLst>
          </a:custGeom>
          <a:solidFill>
            <a:srgbClr val="4D92C5"/>
          </a:solidFill>
        </p:spPr>
        <p:txBody>
          <a:bodyPr wrap="square" lIns="0" tIns="0" rIns="0" bIns="0" rtlCol="0">
            <a:noAutofit/>
          </a:bodyPr>
          <a:lstStyle/>
          <a:p>
            <a:endParaRPr/>
          </a:p>
        </p:txBody>
      </p:sp>
      <p:sp>
        <p:nvSpPr>
          <p:cNvPr id="1082" name="object 1082"/>
          <p:cNvSpPr/>
          <p:nvPr/>
        </p:nvSpPr>
        <p:spPr>
          <a:xfrm>
            <a:off x="406150" y="701186"/>
            <a:ext cx="17384" cy="15713"/>
          </a:xfrm>
          <a:custGeom>
            <a:avLst/>
            <a:gdLst/>
            <a:ahLst/>
            <a:cxnLst/>
            <a:rect l="l" t="t" r="r" b="b"/>
            <a:pathLst>
              <a:path w="17384" h="15713">
                <a:moveTo>
                  <a:pt x="7808" y="4594"/>
                </a:moveTo>
                <a:lnTo>
                  <a:pt x="8549" y="5296"/>
                </a:lnTo>
                <a:lnTo>
                  <a:pt x="9346" y="5998"/>
                </a:lnTo>
                <a:lnTo>
                  <a:pt x="9689" y="6207"/>
                </a:lnTo>
                <a:lnTo>
                  <a:pt x="10544" y="6910"/>
                </a:lnTo>
                <a:lnTo>
                  <a:pt x="11455" y="7555"/>
                </a:lnTo>
                <a:lnTo>
                  <a:pt x="12424" y="8106"/>
                </a:lnTo>
                <a:lnTo>
                  <a:pt x="12766" y="8258"/>
                </a:lnTo>
                <a:lnTo>
                  <a:pt x="10772" y="10479"/>
                </a:lnTo>
                <a:lnTo>
                  <a:pt x="8835" y="12852"/>
                </a:lnTo>
                <a:lnTo>
                  <a:pt x="7409" y="15713"/>
                </a:lnTo>
                <a:lnTo>
                  <a:pt x="9290" y="13121"/>
                </a:lnTo>
                <a:lnTo>
                  <a:pt x="11227" y="10687"/>
                </a:lnTo>
                <a:lnTo>
                  <a:pt x="13165" y="8485"/>
                </a:lnTo>
                <a:lnTo>
                  <a:pt x="15217" y="5562"/>
                </a:lnTo>
                <a:lnTo>
                  <a:pt x="13052" y="7935"/>
                </a:lnTo>
                <a:lnTo>
                  <a:pt x="12653" y="7726"/>
                </a:lnTo>
                <a:lnTo>
                  <a:pt x="11741" y="7232"/>
                </a:lnTo>
                <a:lnTo>
                  <a:pt x="10828" y="6587"/>
                </a:lnTo>
                <a:lnTo>
                  <a:pt x="9975" y="5941"/>
                </a:lnTo>
                <a:lnTo>
                  <a:pt x="12482" y="3777"/>
                </a:lnTo>
                <a:lnTo>
                  <a:pt x="14989" y="1841"/>
                </a:lnTo>
                <a:lnTo>
                  <a:pt x="17384" y="227"/>
                </a:lnTo>
                <a:lnTo>
                  <a:pt x="17098" y="0"/>
                </a:lnTo>
                <a:lnTo>
                  <a:pt x="14703" y="1632"/>
                </a:lnTo>
                <a:lnTo>
                  <a:pt x="12196" y="3512"/>
                </a:lnTo>
                <a:lnTo>
                  <a:pt x="9632" y="5676"/>
                </a:lnTo>
                <a:lnTo>
                  <a:pt x="8835" y="5030"/>
                </a:lnTo>
                <a:lnTo>
                  <a:pt x="8150" y="4328"/>
                </a:lnTo>
                <a:lnTo>
                  <a:pt x="7524" y="3568"/>
                </a:lnTo>
                <a:lnTo>
                  <a:pt x="10087" y="1366"/>
                </a:lnTo>
                <a:lnTo>
                  <a:pt x="7352" y="3303"/>
                </a:lnTo>
                <a:lnTo>
                  <a:pt x="6954" y="2752"/>
                </a:lnTo>
                <a:lnTo>
                  <a:pt x="6555" y="2164"/>
                </a:lnTo>
                <a:lnTo>
                  <a:pt x="6611" y="2923"/>
                </a:lnTo>
                <a:lnTo>
                  <a:pt x="7010" y="3512"/>
                </a:lnTo>
                <a:lnTo>
                  <a:pt x="4559" y="5296"/>
                </a:lnTo>
                <a:lnTo>
                  <a:pt x="2108" y="7289"/>
                </a:lnTo>
                <a:lnTo>
                  <a:pt x="0" y="9833"/>
                </a:lnTo>
                <a:lnTo>
                  <a:pt x="2336" y="7555"/>
                </a:lnTo>
                <a:lnTo>
                  <a:pt x="4787" y="5562"/>
                </a:lnTo>
                <a:lnTo>
                  <a:pt x="7238" y="3777"/>
                </a:lnTo>
                <a:lnTo>
                  <a:pt x="7808" y="4594"/>
                </a:lnTo>
                <a:close/>
              </a:path>
            </a:pathLst>
          </a:custGeom>
          <a:solidFill>
            <a:srgbClr val="4D92C5"/>
          </a:solidFill>
        </p:spPr>
        <p:txBody>
          <a:bodyPr wrap="square" lIns="0" tIns="0" rIns="0" bIns="0" rtlCol="0">
            <a:noAutofit/>
          </a:bodyPr>
          <a:lstStyle/>
          <a:p>
            <a:endParaRPr/>
          </a:p>
        </p:txBody>
      </p:sp>
      <p:sp>
        <p:nvSpPr>
          <p:cNvPr id="1083" name="object 1083"/>
          <p:cNvSpPr/>
          <p:nvPr/>
        </p:nvSpPr>
        <p:spPr>
          <a:xfrm>
            <a:off x="460581" y="698016"/>
            <a:ext cx="1081" cy="1670"/>
          </a:xfrm>
          <a:custGeom>
            <a:avLst/>
            <a:gdLst/>
            <a:ahLst/>
            <a:cxnLst/>
            <a:rect l="l" t="t" r="r" b="b"/>
            <a:pathLst>
              <a:path w="1081" h="1670">
                <a:moveTo>
                  <a:pt x="1081" y="94"/>
                </a:moveTo>
                <a:lnTo>
                  <a:pt x="910" y="0"/>
                </a:lnTo>
                <a:lnTo>
                  <a:pt x="626" y="474"/>
                </a:lnTo>
                <a:lnTo>
                  <a:pt x="283" y="1025"/>
                </a:lnTo>
                <a:lnTo>
                  <a:pt x="0" y="1670"/>
                </a:lnTo>
                <a:lnTo>
                  <a:pt x="455" y="1120"/>
                </a:lnTo>
                <a:lnTo>
                  <a:pt x="797" y="588"/>
                </a:lnTo>
                <a:lnTo>
                  <a:pt x="1081" y="94"/>
                </a:lnTo>
                <a:close/>
              </a:path>
            </a:pathLst>
          </a:custGeom>
          <a:solidFill>
            <a:srgbClr val="4D92C5"/>
          </a:solidFill>
        </p:spPr>
        <p:txBody>
          <a:bodyPr wrap="square" lIns="0" tIns="0" rIns="0" bIns="0" rtlCol="0">
            <a:noAutofit/>
          </a:bodyPr>
          <a:lstStyle/>
          <a:p>
            <a:endParaRPr/>
          </a:p>
        </p:txBody>
      </p:sp>
      <p:sp>
        <p:nvSpPr>
          <p:cNvPr id="1084" name="object 1084"/>
          <p:cNvSpPr/>
          <p:nvPr/>
        </p:nvSpPr>
        <p:spPr>
          <a:xfrm>
            <a:off x="441088" y="692188"/>
            <a:ext cx="398" cy="3550"/>
          </a:xfrm>
          <a:custGeom>
            <a:avLst/>
            <a:gdLst/>
            <a:ahLst/>
            <a:cxnLst/>
            <a:rect l="l" t="t" r="r" b="b"/>
            <a:pathLst>
              <a:path w="398" h="3550">
                <a:moveTo>
                  <a:pt x="114" y="0"/>
                </a:moveTo>
                <a:lnTo>
                  <a:pt x="114" y="854"/>
                </a:lnTo>
                <a:lnTo>
                  <a:pt x="398" y="3550"/>
                </a:lnTo>
                <a:lnTo>
                  <a:pt x="283" y="702"/>
                </a:lnTo>
                <a:lnTo>
                  <a:pt x="114" y="0"/>
                </a:lnTo>
                <a:close/>
              </a:path>
            </a:pathLst>
          </a:custGeom>
          <a:solidFill>
            <a:srgbClr val="4D92C5"/>
          </a:solidFill>
        </p:spPr>
        <p:txBody>
          <a:bodyPr wrap="square" lIns="0" tIns="0" rIns="0" bIns="0" rtlCol="0">
            <a:noAutofit/>
          </a:bodyPr>
          <a:lstStyle/>
          <a:p>
            <a:endParaRPr/>
          </a:p>
        </p:txBody>
      </p:sp>
      <p:sp>
        <p:nvSpPr>
          <p:cNvPr id="1085" name="object 1085"/>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4D92C5"/>
          </a:solidFill>
        </p:spPr>
        <p:txBody>
          <a:bodyPr wrap="square" lIns="0" tIns="0" rIns="0" bIns="0" rtlCol="0">
            <a:noAutofit/>
          </a:bodyPr>
          <a:lstStyle/>
          <a:p>
            <a:endParaRPr/>
          </a:p>
        </p:txBody>
      </p:sp>
      <p:sp>
        <p:nvSpPr>
          <p:cNvPr id="1086" name="object 1086"/>
          <p:cNvSpPr/>
          <p:nvPr/>
        </p:nvSpPr>
        <p:spPr>
          <a:xfrm>
            <a:off x="407347" y="692188"/>
            <a:ext cx="32716" cy="13212"/>
          </a:xfrm>
          <a:custGeom>
            <a:avLst/>
            <a:gdLst/>
            <a:ahLst/>
            <a:cxnLst/>
            <a:rect l="l" t="t" r="r" b="b"/>
            <a:pathLst>
              <a:path w="32716" h="13212">
                <a:moveTo>
                  <a:pt x="4446" y="9928"/>
                </a:moveTo>
                <a:lnTo>
                  <a:pt x="3590" y="10460"/>
                </a:lnTo>
                <a:lnTo>
                  <a:pt x="2678" y="11010"/>
                </a:lnTo>
                <a:lnTo>
                  <a:pt x="1824" y="11599"/>
                </a:lnTo>
                <a:lnTo>
                  <a:pt x="1198" y="12130"/>
                </a:lnTo>
                <a:lnTo>
                  <a:pt x="569" y="12681"/>
                </a:lnTo>
                <a:lnTo>
                  <a:pt x="0" y="13212"/>
                </a:lnTo>
                <a:lnTo>
                  <a:pt x="1482" y="12130"/>
                </a:lnTo>
                <a:lnTo>
                  <a:pt x="3020" y="11105"/>
                </a:lnTo>
                <a:lnTo>
                  <a:pt x="4559" y="10194"/>
                </a:lnTo>
                <a:lnTo>
                  <a:pt x="4730" y="10687"/>
                </a:lnTo>
                <a:lnTo>
                  <a:pt x="5016" y="11333"/>
                </a:lnTo>
                <a:lnTo>
                  <a:pt x="5415" y="11921"/>
                </a:lnTo>
                <a:lnTo>
                  <a:pt x="5359" y="11162"/>
                </a:lnTo>
                <a:lnTo>
                  <a:pt x="5129" y="10574"/>
                </a:lnTo>
                <a:lnTo>
                  <a:pt x="4958" y="10194"/>
                </a:lnTo>
                <a:lnTo>
                  <a:pt x="4901" y="10023"/>
                </a:lnTo>
                <a:lnTo>
                  <a:pt x="7751" y="8295"/>
                </a:lnTo>
                <a:lnTo>
                  <a:pt x="10601" y="6910"/>
                </a:lnTo>
                <a:lnTo>
                  <a:pt x="13279" y="5771"/>
                </a:lnTo>
                <a:lnTo>
                  <a:pt x="13451" y="6207"/>
                </a:lnTo>
                <a:lnTo>
                  <a:pt x="13793" y="6739"/>
                </a:lnTo>
                <a:lnTo>
                  <a:pt x="14192" y="7270"/>
                </a:lnTo>
                <a:lnTo>
                  <a:pt x="11570" y="8675"/>
                </a:lnTo>
                <a:lnTo>
                  <a:pt x="8891" y="10365"/>
                </a:lnTo>
                <a:lnTo>
                  <a:pt x="6327" y="12567"/>
                </a:lnTo>
                <a:lnTo>
                  <a:pt x="9062" y="10630"/>
                </a:lnTo>
                <a:lnTo>
                  <a:pt x="11797" y="8960"/>
                </a:lnTo>
                <a:lnTo>
                  <a:pt x="14363" y="7555"/>
                </a:lnTo>
                <a:lnTo>
                  <a:pt x="14363" y="7232"/>
                </a:lnTo>
                <a:lnTo>
                  <a:pt x="13964" y="6682"/>
                </a:lnTo>
                <a:lnTo>
                  <a:pt x="13622" y="6150"/>
                </a:lnTo>
                <a:lnTo>
                  <a:pt x="13394" y="5657"/>
                </a:lnTo>
                <a:lnTo>
                  <a:pt x="15332" y="4859"/>
                </a:lnTo>
                <a:lnTo>
                  <a:pt x="17213" y="4157"/>
                </a:lnTo>
                <a:lnTo>
                  <a:pt x="18922" y="3549"/>
                </a:lnTo>
                <a:lnTo>
                  <a:pt x="19607" y="3284"/>
                </a:lnTo>
                <a:lnTo>
                  <a:pt x="20290" y="3075"/>
                </a:lnTo>
                <a:lnTo>
                  <a:pt x="20975" y="2847"/>
                </a:lnTo>
                <a:lnTo>
                  <a:pt x="21259" y="3493"/>
                </a:lnTo>
                <a:lnTo>
                  <a:pt x="21545" y="3834"/>
                </a:lnTo>
                <a:lnTo>
                  <a:pt x="21259" y="3132"/>
                </a:lnTo>
                <a:lnTo>
                  <a:pt x="21087" y="2847"/>
                </a:lnTo>
                <a:lnTo>
                  <a:pt x="26674" y="1082"/>
                </a:lnTo>
                <a:lnTo>
                  <a:pt x="30835" y="322"/>
                </a:lnTo>
                <a:lnTo>
                  <a:pt x="32716" y="0"/>
                </a:lnTo>
                <a:lnTo>
                  <a:pt x="32146" y="56"/>
                </a:lnTo>
                <a:lnTo>
                  <a:pt x="30035" y="322"/>
                </a:lnTo>
                <a:lnTo>
                  <a:pt x="26104" y="1082"/>
                </a:lnTo>
                <a:lnTo>
                  <a:pt x="21031" y="2638"/>
                </a:lnTo>
                <a:lnTo>
                  <a:pt x="20860" y="2259"/>
                </a:lnTo>
                <a:lnTo>
                  <a:pt x="20747" y="1727"/>
                </a:lnTo>
                <a:lnTo>
                  <a:pt x="20747" y="2316"/>
                </a:lnTo>
                <a:lnTo>
                  <a:pt x="20916" y="2695"/>
                </a:lnTo>
                <a:lnTo>
                  <a:pt x="20234" y="2904"/>
                </a:lnTo>
                <a:lnTo>
                  <a:pt x="19549" y="3132"/>
                </a:lnTo>
                <a:lnTo>
                  <a:pt x="18808" y="3341"/>
                </a:lnTo>
                <a:lnTo>
                  <a:pt x="17098" y="3929"/>
                </a:lnTo>
                <a:lnTo>
                  <a:pt x="15275" y="4632"/>
                </a:lnTo>
                <a:lnTo>
                  <a:pt x="13338" y="5448"/>
                </a:lnTo>
                <a:lnTo>
                  <a:pt x="13052" y="4802"/>
                </a:lnTo>
                <a:lnTo>
                  <a:pt x="13167" y="5505"/>
                </a:lnTo>
                <a:lnTo>
                  <a:pt x="10488" y="6625"/>
                </a:lnTo>
                <a:lnTo>
                  <a:pt x="7638" y="8030"/>
                </a:lnTo>
                <a:lnTo>
                  <a:pt x="4789" y="9700"/>
                </a:lnTo>
                <a:lnTo>
                  <a:pt x="4331" y="9605"/>
                </a:lnTo>
                <a:lnTo>
                  <a:pt x="4446" y="9928"/>
                </a:lnTo>
                <a:close/>
              </a:path>
            </a:pathLst>
          </a:custGeom>
          <a:solidFill>
            <a:srgbClr val="4D92C5"/>
          </a:solidFill>
        </p:spPr>
        <p:txBody>
          <a:bodyPr wrap="square" lIns="0" tIns="0" rIns="0" bIns="0" rtlCol="0">
            <a:noAutofit/>
          </a:bodyPr>
          <a:lstStyle/>
          <a:p>
            <a:endParaRPr/>
          </a:p>
        </p:txBody>
      </p:sp>
      <p:sp>
        <p:nvSpPr>
          <p:cNvPr id="1087" name="object 1087"/>
          <p:cNvSpPr/>
          <p:nvPr/>
        </p:nvSpPr>
        <p:spPr>
          <a:xfrm>
            <a:off x="441203" y="692188"/>
            <a:ext cx="37215" cy="28975"/>
          </a:xfrm>
          <a:custGeom>
            <a:avLst/>
            <a:gdLst/>
            <a:ahLst/>
            <a:cxnLst/>
            <a:rect l="l" t="t" r="r" b="b"/>
            <a:pathLst>
              <a:path w="37215" h="28975">
                <a:moveTo>
                  <a:pt x="12766" y="4195"/>
                </a:moveTo>
                <a:lnTo>
                  <a:pt x="12138" y="3929"/>
                </a:lnTo>
                <a:lnTo>
                  <a:pt x="11968" y="3872"/>
                </a:lnTo>
                <a:lnTo>
                  <a:pt x="6553" y="1499"/>
                </a:lnTo>
                <a:lnTo>
                  <a:pt x="2507" y="417"/>
                </a:lnTo>
                <a:lnTo>
                  <a:pt x="797" y="0"/>
                </a:lnTo>
                <a:lnTo>
                  <a:pt x="569" y="0"/>
                </a:lnTo>
                <a:lnTo>
                  <a:pt x="1993" y="417"/>
                </a:lnTo>
                <a:lnTo>
                  <a:pt x="6154" y="1556"/>
                </a:lnTo>
                <a:lnTo>
                  <a:pt x="11797" y="4043"/>
                </a:lnTo>
                <a:lnTo>
                  <a:pt x="11284" y="4537"/>
                </a:lnTo>
                <a:lnTo>
                  <a:pt x="10828" y="4859"/>
                </a:lnTo>
                <a:lnTo>
                  <a:pt x="5641" y="1993"/>
                </a:lnTo>
                <a:lnTo>
                  <a:pt x="1879" y="474"/>
                </a:lnTo>
                <a:lnTo>
                  <a:pt x="511" y="0"/>
                </a:lnTo>
                <a:lnTo>
                  <a:pt x="0" y="0"/>
                </a:lnTo>
                <a:lnTo>
                  <a:pt x="283" y="702"/>
                </a:lnTo>
                <a:lnTo>
                  <a:pt x="1423" y="3341"/>
                </a:lnTo>
                <a:lnTo>
                  <a:pt x="2906" y="7555"/>
                </a:lnTo>
                <a:lnTo>
                  <a:pt x="2279" y="7612"/>
                </a:lnTo>
                <a:lnTo>
                  <a:pt x="1709" y="7650"/>
                </a:lnTo>
                <a:lnTo>
                  <a:pt x="1081" y="7707"/>
                </a:lnTo>
                <a:lnTo>
                  <a:pt x="1766" y="7973"/>
                </a:lnTo>
                <a:lnTo>
                  <a:pt x="2392" y="7935"/>
                </a:lnTo>
                <a:lnTo>
                  <a:pt x="2962" y="7821"/>
                </a:lnTo>
                <a:lnTo>
                  <a:pt x="3532" y="9435"/>
                </a:lnTo>
                <a:lnTo>
                  <a:pt x="4158" y="11276"/>
                </a:lnTo>
                <a:lnTo>
                  <a:pt x="4787" y="13269"/>
                </a:lnTo>
                <a:lnTo>
                  <a:pt x="4899" y="13649"/>
                </a:lnTo>
                <a:lnTo>
                  <a:pt x="5298" y="13212"/>
                </a:lnTo>
                <a:lnTo>
                  <a:pt x="4615" y="11219"/>
                </a:lnTo>
                <a:lnTo>
                  <a:pt x="3989" y="9378"/>
                </a:lnTo>
                <a:lnTo>
                  <a:pt x="3419" y="7764"/>
                </a:lnTo>
                <a:lnTo>
                  <a:pt x="3304" y="7498"/>
                </a:lnTo>
                <a:lnTo>
                  <a:pt x="1822" y="3606"/>
                </a:lnTo>
                <a:lnTo>
                  <a:pt x="682" y="1082"/>
                </a:lnTo>
                <a:lnTo>
                  <a:pt x="169" y="151"/>
                </a:lnTo>
                <a:lnTo>
                  <a:pt x="797" y="1025"/>
                </a:lnTo>
                <a:lnTo>
                  <a:pt x="227" y="56"/>
                </a:lnTo>
                <a:lnTo>
                  <a:pt x="968" y="759"/>
                </a:lnTo>
                <a:lnTo>
                  <a:pt x="340" y="56"/>
                </a:lnTo>
                <a:lnTo>
                  <a:pt x="1709" y="588"/>
                </a:lnTo>
                <a:lnTo>
                  <a:pt x="5413" y="2107"/>
                </a:lnTo>
                <a:lnTo>
                  <a:pt x="10486" y="5125"/>
                </a:lnTo>
                <a:lnTo>
                  <a:pt x="9689" y="5600"/>
                </a:lnTo>
                <a:lnTo>
                  <a:pt x="9231" y="5828"/>
                </a:lnTo>
                <a:lnTo>
                  <a:pt x="8889" y="5979"/>
                </a:lnTo>
                <a:lnTo>
                  <a:pt x="8434" y="6207"/>
                </a:lnTo>
                <a:lnTo>
                  <a:pt x="7920" y="6359"/>
                </a:lnTo>
                <a:lnTo>
                  <a:pt x="7409" y="6587"/>
                </a:lnTo>
                <a:lnTo>
                  <a:pt x="7066" y="6682"/>
                </a:lnTo>
                <a:lnTo>
                  <a:pt x="6496" y="6853"/>
                </a:lnTo>
                <a:lnTo>
                  <a:pt x="5927" y="7005"/>
                </a:lnTo>
                <a:lnTo>
                  <a:pt x="5357" y="7119"/>
                </a:lnTo>
                <a:lnTo>
                  <a:pt x="5129" y="7498"/>
                </a:lnTo>
                <a:lnTo>
                  <a:pt x="6098" y="8998"/>
                </a:lnTo>
                <a:lnTo>
                  <a:pt x="7123" y="10782"/>
                </a:lnTo>
                <a:lnTo>
                  <a:pt x="8206" y="12738"/>
                </a:lnTo>
                <a:lnTo>
                  <a:pt x="8661" y="12624"/>
                </a:lnTo>
                <a:lnTo>
                  <a:pt x="7578" y="10688"/>
                </a:lnTo>
                <a:lnTo>
                  <a:pt x="6496" y="8960"/>
                </a:lnTo>
                <a:lnTo>
                  <a:pt x="5528" y="7384"/>
                </a:lnTo>
                <a:lnTo>
                  <a:pt x="6098" y="7270"/>
                </a:lnTo>
                <a:lnTo>
                  <a:pt x="6668" y="7119"/>
                </a:lnTo>
                <a:lnTo>
                  <a:pt x="7238" y="6910"/>
                </a:lnTo>
                <a:lnTo>
                  <a:pt x="8377" y="8144"/>
                </a:lnTo>
                <a:lnTo>
                  <a:pt x="9574" y="9492"/>
                </a:lnTo>
                <a:lnTo>
                  <a:pt x="10885" y="11048"/>
                </a:lnTo>
                <a:lnTo>
                  <a:pt x="11284" y="11599"/>
                </a:lnTo>
                <a:lnTo>
                  <a:pt x="11511" y="11865"/>
                </a:lnTo>
                <a:lnTo>
                  <a:pt x="10599" y="12130"/>
                </a:lnTo>
                <a:lnTo>
                  <a:pt x="9630" y="12415"/>
                </a:lnTo>
                <a:lnTo>
                  <a:pt x="8833" y="12947"/>
                </a:lnTo>
                <a:lnTo>
                  <a:pt x="9858" y="12738"/>
                </a:lnTo>
                <a:lnTo>
                  <a:pt x="10828" y="12453"/>
                </a:lnTo>
                <a:lnTo>
                  <a:pt x="11739" y="12130"/>
                </a:lnTo>
                <a:lnTo>
                  <a:pt x="13392" y="14238"/>
                </a:lnTo>
                <a:lnTo>
                  <a:pt x="15102" y="16554"/>
                </a:lnTo>
                <a:lnTo>
                  <a:pt x="16812" y="19154"/>
                </a:lnTo>
                <a:lnTo>
                  <a:pt x="15501" y="19629"/>
                </a:lnTo>
                <a:lnTo>
                  <a:pt x="14133" y="20009"/>
                </a:lnTo>
                <a:lnTo>
                  <a:pt x="12707" y="20339"/>
                </a:lnTo>
                <a:lnTo>
                  <a:pt x="12138" y="20447"/>
                </a:lnTo>
                <a:lnTo>
                  <a:pt x="10714" y="20772"/>
                </a:lnTo>
                <a:lnTo>
                  <a:pt x="9231" y="21041"/>
                </a:lnTo>
                <a:lnTo>
                  <a:pt x="7749" y="21258"/>
                </a:lnTo>
                <a:lnTo>
                  <a:pt x="7238" y="21742"/>
                </a:lnTo>
                <a:lnTo>
                  <a:pt x="7979" y="24386"/>
                </a:lnTo>
                <a:lnTo>
                  <a:pt x="7864" y="21689"/>
                </a:lnTo>
                <a:lnTo>
                  <a:pt x="9403" y="21472"/>
                </a:lnTo>
                <a:lnTo>
                  <a:pt x="10885" y="21203"/>
                </a:lnTo>
                <a:lnTo>
                  <a:pt x="12367" y="20880"/>
                </a:lnTo>
                <a:lnTo>
                  <a:pt x="13507" y="23361"/>
                </a:lnTo>
                <a:lnTo>
                  <a:pt x="14703" y="26061"/>
                </a:lnTo>
                <a:lnTo>
                  <a:pt x="15787" y="28975"/>
                </a:lnTo>
                <a:lnTo>
                  <a:pt x="16357" y="28812"/>
                </a:lnTo>
                <a:lnTo>
                  <a:pt x="15273" y="25953"/>
                </a:lnTo>
                <a:lnTo>
                  <a:pt x="14077" y="23253"/>
                </a:lnTo>
                <a:lnTo>
                  <a:pt x="12879" y="20772"/>
                </a:lnTo>
                <a:lnTo>
                  <a:pt x="14305" y="20394"/>
                </a:lnTo>
                <a:lnTo>
                  <a:pt x="15728" y="20009"/>
                </a:lnTo>
                <a:lnTo>
                  <a:pt x="17098" y="19534"/>
                </a:lnTo>
                <a:lnTo>
                  <a:pt x="18637" y="21905"/>
                </a:lnTo>
                <a:lnTo>
                  <a:pt x="20175" y="24495"/>
                </a:lnTo>
                <a:lnTo>
                  <a:pt x="19148" y="21742"/>
                </a:lnTo>
                <a:lnTo>
                  <a:pt x="17609" y="19306"/>
                </a:lnTo>
                <a:lnTo>
                  <a:pt x="18179" y="19097"/>
                </a:lnTo>
                <a:lnTo>
                  <a:pt x="18749" y="18889"/>
                </a:lnTo>
                <a:lnTo>
                  <a:pt x="19319" y="18661"/>
                </a:lnTo>
                <a:lnTo>
                  <a:pt x="20004" y="18395"/>
                </a:lnTo>
                <a:lnTo>
                  <a:pt x="20630" y="18072"/>
                </a:lnTo>
                <a:lnTo>
                  <a:pt x="21257" y="17750"/>
                </a:lnTo>
                <a:lnTo>
                  <a:pt x="23196" y="19971"/>
                </a:lnTo>
                <a:lnTo>
                  <a:pt x="25077" y="22444"/>
                </a:lnTo>
                <a:lnTo>
                  <a:pt x="26900" y="25034"/>
                </a:lnTo>
                <a:lnTo>
                  <a:pt x="27357" y="24819"/>
                </a:lnTo>
                <a:lnTo>
                  <a:pt x="25532" y="22175"/>
                </a:lnTo>
                <a:lnTo>
                  <a:pt x="23651" y="19743"/>
                </a:lnTo>
                <a:lnTo>
                  <a:pt x="21714" y="17541"/>
                </a:lnTo>
                <a:lnTo>
                  <a:pt x="22797" y="16933"/>
                </a:lnTo>
                <a:lnTo>
                  <a:pt x="23822" y="16345"/>
                </a:lnTo>
                <a:lnTo>
                  <a:pt x="24791" y="15642"/>
                </a:lnTo>
                <a:lnTo>
                  <a:pt x="26956" y="17636"/>
                </a:lnTo>
                <a:lnTo>
                  <a:pt x="29179" y="19914"/>
                </a:lnTo>
                <a:lnTo>
                  <a:pt x="27298" y="17370"/>
                </a:lnTo>
                <a:lnTo>
                  <a:pt x="25077" y="15377"/>
                </a:lnTo>
                <a:lnTo>
                  <a:pt x="25816" y="14788"/>
                </a:lnTo>
                <a:lnTo>
                  <a:pt x="26501" y="14181"/>
                </a:lnTo>
                <a:lnTo>
                  <a:pt x="27071" y="13535"/>
                </a:lnTo>
                <a:lnTo>
                  <a:pt x="27470" y="13118"/>
                </a:lnTo>
                <a:lnTo>
                  <a:pt x="29925" y="14940"/>
                </a:lnTo>
                <a:lnTo>
                  <a:pt x="32321" y="16990"/>
                </a:lnTo>
                <a:lnTo>
                  <a:pt x="34657" y="19268"/>
                </a:lnTo>
                <a:lnTo>
                  <a:pt x="33791" y="20286"/>
                </a:lnTo>
                <a:lnTo>
                  <a:pt x="32764" y="21203"/>
                </a:lnTo>
                <a:lnTo>
                  <a:pt x="31637" y="22067"/>
                </a:lnTo>
                <a:lnTo>
                  <a:pt x="31576" y="22661"/>
                </a:lnTo>
                <a:lnTo>
                  <a:pt x="32482" y="23794"/>
                </a:lnTo>
                <a:lnTo>
                  <a:pt x="33389" y="24981"/>
                </a:lnTo>
                <a:lnTo>
                  <a:pt x="34315" y="26222"/>
                </a:lnTo>
                <a:lnTo>
                  <a:pt x="34657" y="25844"/>
                </a:lnTo>
                <a:lnTo>
                  <a:pt x="33731" y="24656"/>
                </a:lnTo>
                <a:lnTo>
                  <a:pt x="32825" y="23523"/>
                </a:lnTo>
                <a:lnTo>
                  <a:pt x="31918" y="22391"/>
                </a:lnTo>
                <a:lnTo>
                  <a:pt x="33046" y="21527"/>
                </a:lnTo>
                <a:lnTo>
                  <a:pt x="34033" y="20555"/>
                </a:lnTo>
                <a:lnTo>
                  <a:pt x="34939" y="19534"/>
                </a:lnTo>
                <a:lnTo>
                  <a:pt x="35624" y="20286"/>
                </a:lnTo>
                <a:lnTo>
                  <a:pt x="36369" y="21041"/>
                </a:lnTo>
                <a:lnTo>
                  <a:pt x="37054" y="21797"/>
                </a:lnTo>
                <a:lnTo>
                  <a:pt x="37215" y="21419"/>
                </a:lnTo>
                <a:lnTo>
                  <a:pt x="36530" y="20664"/>
                </a:lnTo>
                <a:lnTo>
                  <a:pt x="35846" y="19971"/>
                </a:lnTo>
                <a:lnTo>
                  <a:pt x="35161" y="19268"/>
                </a:lnTo>
                <a:lnTo>
                  <a:pt x="35966" y="18281"/>
                </a:lnTo>
                <a:lnTo>
                  <a:pt x="36591" y="17218"/>
                </a:lnTo>
                <a:lnTo>
                  <a:pt x="36994" y="16231"/>
                </a:lnTo>
                <a:lnTo>
                  <a:pt x="36410" y="15585"/>
                </a:lnTo>
                <a:lnTo>
                  <a:pt x="35906" y="14997"/>
                </a:lnTo>
                <a:lnTo>
                  <a:pt x="35342" y="14465"/>
                </a:lnTo>
                <a:lnTo>
                  <a:pt x="34255" y="13858"/>
                </a:lnTo>
                <a:lnTo>
                  <a:pt x="36712" y="15965"/>
                </a:lnTo>
                <a:lnTo>
                  <a:pt x="36309" y="16990"/>
                </a:lnTo>
                <a:lnTo>
                  <a:pt x="35685" y="18015"/>
                </a:lnTo>
                <a:lnTo>
                  <a:pt x="34879" y="18984"/>
                </a:lnTo>
                <a:lnTo>
                  <a:pt x="32543" y="16668"/>
                </a:lnTo>
                <a:lnTo>
                  <a:pt x="30146" y="14617"/>
                </a:lnTo>
                <a:lnTo>
                  <a:pt x="27697" y="12833"/>
                </a:lnTo>
                <a:lnTo>
                  <a:pt x="28267" y="12073"/>
                </a:lnTo>
                <a:lnTo>
                  <a:pt x="28777" y="11276"/>
                </a:lnTo>
                <a:lnTo>
                  <a:pt x="29119" y="10460"/>
                </a:lnTo>
                <a:lnTo>
                  <a:pt x="31697" y="12035"/>
                </a:lnTo>
                <a:lnTo>
                  <a:pt x="31234" y="11428"/>
                </a:lnTo>
                <a:lnTo>
                  <a:pt x="29179" y="10194"/>
                </a:lnTo>
                <a:lnTo>
                  <a:pt x="29361" y="9662"/>
                </a:lnTo>
                <a:lnTo>
                  <a:pt x="29119" y="9169"/>
                </a:lnTo>
                <a:lnTo>
                  <a:pt x="29018" y="9700"/>
                </a:lnTo>
                <a:lnTo>
                  <a:pt x="28898" y="9985"/>
                </a:lnTo>
                <a:lnTo>
                  <a:pt x="26046" y="8258"/>
                </a:lnTo>
                <a:lnTo>
                  <a:pt x="23252" y="6853"/>
                </a:lnTo>
                <a:lnTo>
                  <a:pt x="20574" y="5657"/>
                </a:lnTo>
                <a:lnTo>
                  <a:pt x="20745" y="5220"/>
                </a:lnTo>
                <a:lnTo>
                  <a:pt x="20858" y="4859"/>
                </a:lnTo>
                <a:lnTo>
                  <a:pt x="20916" y="4480"/>
                </a:lnTo>
                <a:lnTo>
                  <a:pt x="20745" y="4366"/>
                </a:lnTo>
                <a:lnTo>
                  <a:pt x="20689" y="4746"/>
                </a:lnTo>
                <a:lnTo>
                  <a:pt x="20574" y="5182"/>
                </a:lnTo>
                <a:lnTo>
                  <a:pt x="20346" y="5600"/>
                </a:lnTo>
                <a:lnTo>
                  <a:pt x="18123" y="4632"/>
                </a:lnTo>
                <a:lnTo>
                  <a:pt x="15958" y="3834"/>
                </a:lnTo>
                <a:lnTo>
                  <a:pt x="13962" y="3132"/>
                </a:lnTo>
                <a:lnTo>
                  <a:pt x="13221" y="2904"/>
                </a:lnTo>
                <a:lnTo>
                  <a:pt x="12993" y="2373"/>
                </a:lnTo>
                <a:lnTo>
                  <a:pt x="13108" y="3075"/>
                </a:lnTo>
                <a:lnTo>
                  <a:pt x="13906" y="3341"/>
                </a:lnTo>
                <a:lnTo>
                  <a:pt x="15900" y="4043"/>
                </a:lnTo>
                <a:lnTo>
                  <a:pt x="18008" y="4859"/>
                </a:lnTo>
                <a:lnTo>
                  <a:pt x="20288" y="5828"/>
                </a:lnTo>
                <a:lnTo>
                  <a:pt x="20459" y="5923"/>
                </a:lnTo>
                <a:lnTo>
                  <a:pt x="23138" y="7119"/>
                </a:lnTo>
                <a:lnTo>
                  <a:pt x="25931" y="8523"/>
                </a:lnTo>
                <a:lnTo>
                  <a:pt x="28777" y="10251"/>
                </a:lnTo>
                <a:lnTo>
                  <a:pt x="28434" y="11048"/>
                </a:lnTo>
                <a:lnTo>
                  <a:pt x="27983" y="11865"/>
                </a:lnTo>
                <a:lnTo>
                  <a:pt x="27357" y="12567"/>
                </a:lnTo>
                <a:lnTo>
                  <a:pt x="24678" y="10631"/>
                </a:lnTo>
                <a:lnTo>
                  <a:pt x="21941" y="8960"/>
                </a:lnTo>
                <a:lnTo>
                  <a:pt x="19378" y="7498"/>
                </a:lnTo>
                <a:lnTo>
                  <a:pt x="19662" y="6853"/>
                </a:lnTo>
                <a:lnTo>
                  <a:pt x="19206" y="7384"/>
                </a:lnTo>
                <a:lnTo>
                  <a:pt x="21770" y="9169"/>
                </a:lnTo>
                <a:lnTo>
                  <a:pt x="24449" y="10896"/>
                </a:lnTo>
                <a:lnTo>
                  <a:pt x="27127" y="12890"/>
                </a:lnTo>
                <a:lnTo>
                  <a:pt x="26501" y="13649"/>
                </a:lnTo>
                <a:lnTo>
                  <a:pt x="25703" y="14408"/>
                </a:lnTo>
                <a:lnTo>
                  <a:pt x="24791" y="15111"/>
                </a:lnTo>
                <a:lnTo>
                  <a:pt x="22340" y="12890"/>
                </a:lnTo>
                <a:lnTo>
                  <a:pt x="19833" y="10953"/>
                </a:lnTo>
                <a:lnTo>
                  <a:pt x="17497" y="9283"/>
                </a:lnTo>
                <a:lnTo>
                  <a:pt x="19547" y="11162"/>
                </a:lnTo>
                <a:lnTo>
                  <a:pt x="21998" y="13117"/>
                </a:lnTo>
                <a:lnTo>
                  <a:pt x="24449" y="15377"/>
                </a:lnTo>
                <a:lnTo>
                  <a:pt x="23536" y="16079"/>
                </a:lnTo>
                <a:lnTo>
                  <a:pt x="22511" y="16668"/>
                </a:lnTo>
                <a:lnTo>
                  <a:pt x="21428" y="17256"/>
                </a:lnTo>
                <a:lnTo>
                  <a:pt x="21029" y="17484"/>
                </a:lnTo>
                <a:lnTo>
                  <a:pt x="20403" y="17750"/>
                </a:lnTo>
                <a:lnTo>
                  <a:pt x="19776" y="18015"/>
                </a:lnTo>
                <a:lnTo>
                  <a:pt x="19148" y="18281"/>
                </a:lnTo>
                <a:lnTo>
                  <a:pt x="18578" y="18509"/>
                </a:lnTo>
                <a:lnTo>
                  <a:pt x="17952" y="18775"/>
                </a:lnTo>
                <a:lnTo>
                  <a:pt x="17325" y="18984"/>
                </a:lnTo>
                <a:lnTo>
                  <a:pt x="15616" y="16402"/>
                </a:lnTo>
                <a:lnTo>
                  <a:pt x="13847" y="14029"/>
                </a:lnTo>
                <a:lnTo>
                  <a:pt x="12196" y="11978"/>
                </a:lnTo>
                <a:lnTo>
                  <a:pt x="12822" y="11390"/>
                </a:lnTo>
                <a:lnTo>
                  <a:pt x="11968" y="11713"/>
                </a:lnTo>
                <a:lnTo>
                  <a:pt x="11455" y="11105"/>
                </a:lnTo>
                <a:lnTo>
                  <a:pt x="11227" y="10782"/>
                </a:lnTo>
                <a:lnTo>
                  <a:pt x="9973" y="9283"/>
                </a:lnTo>
                <a:lnTo>
                  <a:pt x="8776" y="7973"/>
                </a:lnTo>
                <a:lnTo>
                  <a:pt x="7636" y="6796"/>
                </a:lnTo>
                <a:lnTo>
                  <a:pt x="8148" y="6587"/>
                </a:lnTo>
                <a:lnTo>
                  <a:pt x="8661" y="6359"/>
                </a:lnTo>
                <a:lnTo>
                  <a:pt x="9119" y="6150"/>
                </a:lnTo>
                <a:lnTo>
                  <a:pt x="10259" y="7062"/>
                </a:lnTo>
                <a:lnTo>
                  <a:pt x="11511" y="8087"/>
                </a:lnTo>
                <a:lnTo>
                  <a:pt x="12766" y="9226"/>
                </a:lnTo>
                <a:lnTo>
                  <a:pt x="13336" y="9662"/>
                </a:lnTo>
                <a:lnTo>
                  <a:pt x="13906" y="10194"/>
                </a:lnTo>
                <a:lnTo>
                  <a:pt x="14476" y="10725"/>
                </a:lnTo>
                <a:lnTo>
                  <a:pt x="14703" y="10953"/>
                </a:lnTo>
                <a:lnTo>
                  <a:pt x="14874" y="10517"/>
                </a:lnTo>
                <a:lnTo>
                  <a:pt x="14248" y="9985"/>
                </a:lnTo>
                <a:lnTo>
                  <a:pt x="13620" y="9435"/>
                </a:lnTo>
                <a:lnTo>
                  <a:pt x="13050" y="8903"/>
                </a:lnTo>
                <a:lnTo>
                  <a:pt x="11797" y="7821"/>
                </a:lnTo>
                <a:lnTo>
                  <a:pt x="10599" y="6853"/>
                </a:lnTo>
                <a:lnTo>
                  <a:pt x="9459" y="5979"/>
                </a:lnTo>
                <a:lnTo>
                  <a:pt x="9916" y="5771"/>
                </a:lnTo>
                <a:lnTo>
                  <a:pt x="10714" y="5220"/>
                </a:lnTo>
                <a:lnTo>
                  <a:pt x="11682" y="5828"/>
                </a:lnTo>
                <a:lnTo>
                  <a:pt x="12651" y="6416"/>
                </a:lnTo>
                <a:lnTo>
                  <a:pt x="11910" y="5600"/>
                </a:lnTo>
                <a:lnTo>
                  <a:pt x="10941" y="5068"/>
                </a:lnTo>
                <a:lnTo>
                  <a:pt x="11455" y="4689"/>
                </a:lnTo>
                <a:lnTo>
                  <a:pt x="11968" y="4157"/>
                </a:lnTo>
                <a:lnTo>
                  <a:pt x="12595" y="4423"/>
                </a:lnTo>
                <a:lnTo>
                  <a:pt x="13221" y="4689"/>
                </a:lnTo>
                <a:lnTo>
                  <a:pt x="12766" y="4195"/>
                </a:lnTo>
                <a:close/>
              </a:path>
            </a:pathLst>
          </a:custGeom>
          <a:solidFill>
            <a:srgbClr val="4D92C5"/>
          </a:solidFill>
        </p:spPr>
        <p:txBody>
          <a:bodyPr wrap="square" lIns="0" tIns="0" rIns="0" bIns="0" rtlCol="0">
            <a:noAutofit/>
          </a:bodyPr>
          <a:lstStyle/>
          <a:p>
            <a:endParaRPr/>
          </a:p>
        </p:txBody>
      </p:sp>
      <p:sp>
        <p:nvSpPr>
          <p:cNvPr id="1088" name="object 1088"/>
          <p:cNvSpPr/>
          <p:nvPr/>
        </p:nvSpPr>
        <p:spPr>
          <a:xfrm>
            <a:off x="442228" y="692188"/>
            <a:ext cx="14363" cy="3929"/>
          </a:xfrm>
          <a:custGeom>
            <a:avLst/>
            <a:gdLst/>
            <a:ahLst/>
            <a:cxnLst/>
            <a:rect l="l" t="t" r="r" b="b"/>
            <a:pathLst>
              <a:path w="14363" h="3929">
                <a:moveTo>
                  <a:pt x="1824" y="322"/>
                </a:moveTo>
                <a:lnTo>
                  <a:pt x="5983" y="1082"/>
                </a:lnTo>
                <a:lnTo>
                  <a:pt x="11570" y="2904"/>
                </a:lnTo>
                <a:lnTo>
                  <a:pt x="11227" y="3550"/>
                </a:lnTo>
                <a:lnTo>
                  <a:pt x="10943" y="3872"/>
                </a:lnTo>
                <a:lnTo>
                  <a:pt x="11112" y="3929"/>
                </a:lnTo>
                <a:lnTo>
                  <a:pt x="11570" y="3284"/>
                </a:lnTo>
                <a:lnTo>
                  <a:pt x="12083" y="3075"/>
                </a:lnTo>
                <a:lnTo>
                  <a:pt x="11968" y="2373"/>
                </a:lnTo>
                <a:lnTo>
                  <a:pt x="12083" y="1784"/>
                </a:lnTo>
                <a:lnTo>
                  <a:pt x="12822" y="1936"/>
                </a:lnTo>
                <a:lnTo>
                  <a:pt x="13563" y="2145"/>
                </a:lnTo>
                <a:lnTo>
                  <a:pt x="14363" y="2316"/>
                </a:lnTo>
                <a:lnTo>
                  <a:pt x="10430" y="1082"/>
                </a:lnTo>
                <a:lnTo>
                  <a:pt x="6213" y="322"/>
                </a:lnTo>
                <a:lnTo>
                  <a:pt x="1937" y="94"/>
                </a:lnTo>
                <a:lnTo>
                  <a:pt x="3874" y="265"/>
                </a:lnTo>
                <a:lnTo>
                  <a:pt x="6668" y="645"/>
                </a:lnTo>
                <a:lnTo>
                  <a:pt x="10144" y="1347"/>
                </a:lnTo>
                <a:lnTo>
                  <a:pt x="10714" y="1442"/>
                </a:lnTo>
                <a:lnTo>
                  <a:pt x="11342" y="1613"/>
                </a:lnTo>
                <a:lnTo>
                  <a:pt x="11968" y="1784"/>
                </a:lnTo>
                <a:lnTo>
                  <a:pt x="11854" y="2373"/>
                </a:lnTo>
                <a:lnTo>
                  <a:pt x="11682" y="2695"/>
                </a:lnTo>
                <a:lnTo>
                  <a:pt x="6496" y="1082"/>
                </a:lnTo>
                <a:lnTo>
                  <a:pt x="2507" y="322"/>
                </a:lnTo>
                <a:lnTo>
                  <a:pt x="513" y="0"/>
                </a:lnTo>
                <a:lnTo>
                  <a:pt x="0" y="0"/>
                </a:lnTo>
                <a:lnTo>
                  <a:pt x="1824" y="322"/>
                </a:lnTo>
                <a:close/>
              </a:path>
            </a:pathLst>
          </a:custGeom>
          <a:solidFill>
            <a:srgbClr val="4D92C5"/>
          </a:solidFill>
        </p:spPr>
        <p:txBody>
          <a:bodyPr wrap="square" lIns="0" tIns="0" rIns="0" bIns="0" rtlCol="0">
            <a:noAutofit/>
          </a:bodyPr>
          <a:lstStyle/>
          <a:p>
            <a:endParaRPr/>
          </a:p>
        </p:txBody>
      </p:sp>
      <p:sp>
        <p:nvSpPr>
          <p:cNvPr id="1089" name="object 1089"/>
          <p:cNvSpPr/>
          <p:nvPr/>
        </p:nvSpPr>
        <p:spPr>
          <a:xfrm>
            <a:off x="403073" y="692188"/>
            <a:ext cx="37501" cy="33400"/>
          </a:xfrm>
          <a:custGeom>
            <a:avLst/>
            <a:gdLst/>
            <a:ahLst/>
            <a:cxnLst/>
            <a:rect l="l" t="t" r="r" b="b"/>
            <a:pathLst>
              <a:path w="37501" h="33400">
                <a:moveTo>
                  <a:pt x="25931" y="4043"/>
                </a:moveTo>
                <a:lnTo>
                  <a:pt x="26501" y="4575"/>
                </a:lnTo>
                <a:lnTo>
                  <a:pt x="27071" y="4802"/>
                </a:lnTo>
                <a:lnTo>
                  <a:pt x="26388" y="4195"/>
                </a:lnTo>
                <a:lnTo>
                  <a:pt x="26161" y="3929"/>
                </a:lnTo>
                <a:lnTo>
                  <a:pt x="31802" y="1499"/>
                </a:lnTo>
                <a:lnTo>
                  <a:pt x="35962" y="417"/>
                </a:lnTo>
                <a:lnTo>
                  <a:pt x="37501" y="0"/>
                </a:lnTo>
                <a:lnTo>
                  <a:pt x="35449" y="417"/>
                </a:lnTo>
                <a:lnTo>
                  <a:pt x="31403" y="1499"/>
                </a:lnTo>
                <a:lnTo>
                  <a:pt x="25931" y="3777"/>
                </a:lnTo>
                <a:lnTo>
                  <a:pt x="25248" y="4043"/>
                </a:lnTo>
                <a:lnTo>
                  <a:pt x="24735" y="4252"/>
                </a:lnTo>
                <a:lnTo>
                  <a:pt x="24165" y="4537"/>
                </a:lnTo>
                <a:lnTo>
                  <a:pt x="22455" y="5277"/>
                </a:lnTo>
                <a:lnTo>
                  <a:pt x="20574" y="6150"/>
                </a:lnTo>
                <a:lnTo>
                  <a:pt x="18637" y="7232"/>
                </a:lnTo>
                <a:lnTo>
                  <a:pt x="18637" y="7555"/>
                </a:lnTo>
                <a:lnTo>
                  <a:pt x="19035" y="8030"/>
                </a:lnTo>
                <a:lnTo>
                  <a:pt x="19549" y="8523"/>
                </a:lnTo>
                <a:lnTo>
                  <a:pt x="20175" y="8998"/>
                </a:lnTo>
                <a:lnTo>
                  <a:pt x="20461" y="9226"/>
                </a:lnTo>
                <a:lnTo>
                  <a:pt x="20860" y="9491"/>
                </a:lnTo>
                <a:lnTo>
                  <a:pt x="21371" y="9871"/>
                </a:lnTo>
                <a:lnTo>
                  <a:pt x="21941" y="10251"/>
                </a:lnTo>
                <a:lnTo>
                  <a:pt x="22570" y="10574"/>
                </a:lnTo>
                <a:lnTo>
                  <a:pt x="22969" y="10782"/>
                </a:lnTo>
                <a:lnTo>
                  <a:pt x="23710" y="11105"/>
                </a:lnTo>
                <a:lnTo>
                  <a:pt x="24507" y="11485"/>
                </a:lnTo>
                <a:lnTo>
                  <a:pt x="25305" y="11808"/>
                </a:lnTo>
                <a:lnTo>
                  <a:pt x="23595" y="13801"/>
                </a:lnTo>
                <a:lnTo>
                  <a:pt x="21770" y="16136"/>
                </a:lnTo>
                <a:lnTo>
                  <a:pt x="19948" y="18718"/>
                </a:lnTo>
                <a:lnTo>
                  <a:pt x="18751" y="18243"/>
                </a:lnTo>
                <a:lnTo>
                  <a:pt x="17611" y="17750"/>
                </a:lnTo>
                <a:lnTo>
                  <a:pt x="16528" y="17161"/>
                </a:lnTo>
                <a:lnTo>
                  <a:pt x="18294" y="14560"/>
                </a:lnTo>
                <a:lnTo>
                  <a:pt x="16242" y="17484"/>
                </a:lnTo>
                <a:lnTo>
                  <a:pt x="17325" y="18072"/>
                </a:lnTo>
                <a:lnTo>
                  <a:pt x="18522" y="18604"/>
                </a:lnTo>
                <a:lnTo>
                  <a:pt x="19720" y="19040"/>
                </a:lnTo>
                <a:lnTo>
                  <a:pt x="18067" y="21419"/>
                </a:lnTo>
                <a:lnTo>
                  <a:pt x="16413" y="23955"/>
                </a:lnTo>
                <a:lnTo>
                  <a:pt x="14874" y="26708"/>
                </a:lnTo>
                <a:lnTo>
                  <a:pt x="14361" y="26492"/>
                </a:lnTo>
                <a:lnTo>
                  <a:pt x="14077" y="26383"/>
                </a:lnTo>
                <a:lnTo>
                  <a:pt x="12822" y="25897"/>
                </a:lnTo>
                <a:lnTo>
                  <a:pt x="11626" y="25305"/>
                </a:lnTo>
                <a:lnTo>
                  <a:pt x="10486" y="24711"/>
                </a:lnTo>
                <a:lnTo>
                  <a:pt x="11912" y="21850"/>
                </a:lnTo>
                <a:lnTo>
                  <a:pt x="10031" y="24441"/>
                </a:lnTo>
                <a:lnTo>
                  <a:pt x="8605" y="23686"/>
                </a:lnTo>
                <a:lnTo>
                  <a:pt x="7294" y="22767"/>
                </a:lnTo>
                <a:lnTo>
                  <a:pt x="6098" y="21850"/>
                </a:lnTo>
                <a:lnTo>
                  <a:pt x="8263" y="19420"/>
                </a:lnTo>
                <a:lnTo>
                  <a:pt x="10486" y="17218"/>
                </a:lnTo>
                <a:lnTo>
                  <a:pt x="12766" y="15206"/>
                </a:lnTo>
                <a:lnTo>
                  <a:pt x="12424" y="14997"/>
                </a:lnTo>
                <a:lnTo>
                  <a:pt x="10144" y="16933"/>
                </a:lnTo>
                <a:lnTo>
                  <a:pt x="7922" y="19154"/>
                </a:lnTo>
                <a:lnTo>
                  <a:pt x="5755" y="21580"/>
                </a:lnTo>
                <a:lnTo>
                  <a:pt x="4730" y="20717"/>
                </a:lnTo>
                <a:lnTo>
                  <a:pt x="3818" y="19800"/>
                </a:lnTo>
                <a:lnTo>
                  <a:pt x="3077" y="18832"/>
                </a:lnTo>
                <a:lnTo>
                  <a:pt x="5185" y="16288"/>
                </a:lnTo>
                <a:lnTo>
                  <a:pt x="2849" y="18509"/>
                </a:lnTo>
                <a:lnTo>
                  <a:pt x="2279" y="17749"/>
                </a:lnTo>
                <a:lnTo>
                  <a:pt x="1766" y="16933"/>
                </a:lnTo>
                <a:lnTo>
                  <a:pt x="1423" y="16136"/>
                </a:lnTo>
                <a:lnTo>
                  <a:pt x="1139" y="16459"/>
                </a:lnTo>
                <a:lnTo>
                  <a:pt x="1482" y="17256"/>
                </a:lnTo>
                <a:lnTo>
                  <a:pt x="1937" y="18072"/>
                </a:lnTo>
                <a:lnTo>
                  <a:pt x="2507" y="18832"/>
                </a:lnTo>
                <a:lnTo>
                  <a:pt x="1653" y="19629"/>
                </a:lnTo>
                <a:lnTo>
                  <a:pt x="797" y="20502"/>
                </a:lnTo>
                <a:lnTo>
                  <a:pt x="0" y="21419"/>
                </a:lnTo>
                <a:lnTo>
                  <a:pt x="112" y="21797"/>
                </a:lnTo>
                <a:lnTo>
                  <a:pt x="968" y="20880"/>
                </a:lnTo>
                <a:lnTo>
                  <a:pt x="1881" y="19971"/>
                </a:lnTo>
                <a:lnTo>
                  <a:pt x="2734" y="19097"/>
                </a:lnTo>
                <a:lnTo>
                  <a:pt x="3532" y="20122"/>
                </a:lnTo>
                <a:lnTo>
                  <a:pt x="4388" y="21041"/>
                </a:lnTo>
                <a:lnTo>
                  <a:pt x="5471" y="21905"/>
                </a:lnTo>
                <a:lnTo>
                  <a:pt x="4388" y="23092"/>
                </a:lnTo>
                <a:lnTo>
                  <a:pt x="3363" y="24333"/>
                </a:lnTo>
                <a:lnTo>
                  <a:pt x="2392" y="25628"/>
                </a:lnTo>
                <a:lnTo>
                  <a:pt x="2678" y="26006"/>
                </a:lnTo>
                <a:lnTo>
                  <a:pt x="3703" y="24656"/>
                </a:lnTo>
                <a:lnTo>
                  <a:pt x="4730" y="23416"/>
                </a:lnTo>
                <a:lnTo>
                  <a:pt x="5812" y="22175"/>
                </a:lnTo>
                <a:lnTo>
                  <a:pt x="6952" y="23145"/>
                </a:lnTo>
                <a:lnTo>
                  <a:pt x="8321" y="24064"/>
                </a:lnTo>
                <a:lnTo>
                  <a:pt x="9745" y="24819"/>
                </a:lnTo>
                <a:lnTo>
                  <a:pt x="8605" y="26383"/>
                </a:lnTo>
                <a:lnTo>
                  <a:pt x="7522" y="28056"/>
                </a:lnTo>
                <a:lnTo>
                  <a:pt x="6496" y="29783"/>
                </a:lnTo>
                <a:lnTo>
                  <a:pt x="6952" y="30108"/>
                </a:lnTo>
                <a:lnTo>
                  <a:pt x="7979" y="28381"/>
                </a:lnTo>
                <a:lnTo>
                  <a:pt x="9062" y="26708"/>
                </a:lnTo>
                <a:lnTo>
                  <a:pt x="10202" y="25089"/>
                </a:lnTo>
                <a:lnTo>
                  <a:pt x="11398" y="25736"/>
                </a:lnTo>
                <a:lnTo>
                  <a:pt x="12595" y="26330"/>
                </a:lnTo>
                <a:lnTo>
                  <a:pt x="13906" y="26869"/>
                </a:lnTo>
                <a:lnTo>
                  <a:pt x="14361" y="27031"/>
                </a:lnTo>
                <a:lnTo>
                  <a:pt x="14647" y="27139"/>
                </a:lnTo>
                <a:lnTo>
                  <a:pt x="13563" y="29028"/>
                </a:lnTo>
                <a:lnTo>
                  <a:pt x="12538" y="31025"/>
                </a:lnTo>
                <a:lnTo>
                  <a:pt x="11626" y="33075"/>
                </a:lnTo>
                <a:lnTo>
                  <a:pt x="12140" y="33400"/>
                </a:lnTo>
                <a:lnTo>
                  <a:pt x="13108" y="31295"/>
                </a:lnTo>
                <a:lnTo>
                  <a:pt x="14133" y="29297"/>
                </a:lnTo>
                <a:lnTo>
                  <a:pt x="15217" y="27355"/>
                </a:lnTo>
                <a:lnTo>
                  <a:pt x="16870" y="28003"/>
                </a:lnTo>
                <a:lnTo>
                  <a:pt x="18580" y="28542"/>
                </a:lnTo>
                <a:lnTo>
                  <a:pt x="20346" y="29028"/>
                </a:lnTo>
                <a:lnTo>
                  <a:pt x="20574" y="28542"/>
                </a:lnTo>
                <a:lnTo>
                  <a:pt x="18808" y="28056"/>
                </a:lnTo>
                <a:lnTo>
                  <a:pt x="17098" y="27517"/>
                </a:lnTo>
                <a:lnTo>
                  <a:pt x="15444" y="26923"/>
                </a:lnTo>
                <a:lnTo>
                  <a:pt x="16983" y="24172"/>
                </a:lnTo>
                <a:lnTo>
                  <a:pt x="18580" y="21636"/>
                </a:lnTo>
                <a:lnTo>
                  <a:pt x="20232" y="19268"/>
                </a:lnTo>
                <a:lnTo>
                  <a:pt x="21543" y="19743"/>
                </a:lnTo>
                <a:lnTo>
                  <a:pt x="22910" y="20179"/>
                </a:lnTo>
                <a:lnTo>
                  <a:pt x="24280" y="20555"/>
                </a:lnTo>
                <a:lnTo>
                  <a:pt x="24507" y="20123"/>
                </a:lnTo>
                <a:lnTo>
                  <a:pt x="23140" y="19800"/>
                </a:lnTo>
                <a:lnTo>
                  <a:pt x="21770" y="19363"/>
                </a:lnTo>
                <a:lnTo>
                  <a:pt x="20461" y="18889"/>
                </a:lnTo>
                <a:lnTo>
                  <a:pt x="22284" y="16345"/>
                </a:lnTo>
                <a:lnTo>
                  <a:pt x="24050" y="14029"/>
                </a:lnTo>
                <a:lnTo>
                  <a:pt x="25760" y="11978"/>
                </a:lnTo>
                <a:lnTo>
                  <a:pt x="26672" y="12301"/>
                </a:lnTo>
                <a:lnTo>
                  <a:pt x="27641" y="12567"/>
                </a:lnTo>
                <a:lnTo>
                  <a:pt x="28610" y="12833"/>
                </a:lnTo>
                <a:lnTo>
                  <a:pt x="27300" y="14997"/>
                </a:lnTo>
                <a:lnTo>
                  <a:pt x="25875" y="17484"/>
                </a:lnTo>
                <a:lnTo>
                  <a:pt x="25021" y="20286"/>
                </a:lnTo>
                <a:lnTo>
                  <a:pt x="26388" y="17579"/>
                </a:lnTo>
                <a:lnTo>
                  <a:pt x="27756" y="15111"/>
                </a:lnTo>
                <a:lnTo>
                  <a:pt x="29067" y="12947"/>
                </a:lnTo>
                <a:lnTo>
                  <a:pt x="30035" y="13155"/>
                </a:lnTo>
                <a:lnTo>
                  <a:pt x="31004" y="13326"/>
                </a:lnTo>
                <a:lnTo>
                  <a:pt x="31973" y="13478"/>
                </a:lnTo>
                <a:lnTo>
                  <a:pt x="32486" y="13535"/>
                </a:lnTo>
                <a:lnTo>
                  <a:pt x="32599" y="13212"/>
                </a:lnTo>
                <a:lnTo>
                  <a:pt x="33340" y="11219"/>
                </a:lnTo>
                <a:lnTo>
                  <a:pt x="32885" y="11105"/>
                </a:lnTo>
                <a:lnTo>
                  <a:pt x="32088" y="13155"/>
                </a:lnTo>
                <a:lnTo>
                  <a:pt x="31119" y="13004"/>
                </a:lnTo>
                <a:lnTo>
                  <a:pt x="30207" y="12833"/>
                </a:lnTo>
                <a:lnTo>
                  <a:pt x="29294" y="12624"/>
                </a:lnTo>
                <a:lnTo>
                  <a:pt x="30035" y="10460"/>
                </a:lnTo>
                <a:lnTo>
                  <a:pt x="28896" y="12358"/>
                </a:lnTo>
                <a:lnTo>
                  <a:pt x="28781" y="12510"/>
                </a:lnTo>
                <a:lnTo>
                  <a:pt x="27812" y="12244"/>
                </a:lnTo>
                <a:lnTo>
                  <a:pt x="26900" y="11978"/>
                </a:lnTo>
                <a:lnTo>
                  <a:pt x="25989" y="11713"/>
                </a:lnTo>
                <a:lnTo>
                  <a:pt x="26445" y="11162"/>
                </a:lnTo>
                <a:lnTo>
                  <a:pt x="27641" y="9169"/>
                </a:lnTo>
                <a:lnTo>
                  <a:pt x="26330" y="10631"/>
                </a:lnTo>
                <a:lnTo>
                  <a:pt x="25818" y="11219"/>
                </a:lnTo>
                <a:lnTo>
                  <a:pt x="25532" y="11542"/>
                </a:lnTo>
                <a:lnTo>
                  <a:pt x="24735" y="11219"/>
                </a:lnTo>
                <a:lnTo>
                  <a:pt x="23937" y="10896"/>
                </a:lnTo>
                <a:lnTo>
                  <a:pt x="23252" y="10574"/>
                </a:lnTo>
                <a:lnTo>
                  <a:pt x="23480" y="9814"/>
                </a:lnTo>
                <a:lnTo>
                  <a:pt x="22854" y="10365"/>
                </a:lnTo>
                <a:lnTo>
                  <a:pt x="22171" y="10023"/>
                </a:lnTo>
                <a:lnTo>
                  <a:pt x="21543" y="9662"/>
                </a:lnTo>
                <a:lnTo>
                  <a:pt x="21031" y="9283"/>
                </a:lnTo>
                <a:lnTo>
                  <a:pt x="20689" y="9055"/>
                </a:lnTo>
                <a:lnTo>
                  <a:pt x="21601" y="8030"/>
                </a:lnTo>
                <a:lnTo>
                  <a:pt x="20403" y="8846"/>
                </a:lnTo>
                <a:lnTo>
                  <a:pt x="19776" y="8352"/>
                </a:lnTo>
                <a:lnTo>
                  <a:pt x="19263" y="7935"/>
                </a:lnTo>
                <a:lnTo>
                  <a:pt x="18864" y="7441"/>
                </a:lnTo>
                <a:lnTo>
                  <a:pt x="20745" y="6416"/>
                </a:lnTo>
                <a:lnTo>
                  <a:pt x="22570" y="5505"/>
                </a:lnTo>
                <a:lnTo>
                  <a:pt x="24280" y="4745"/>
                </a:lnTo>
                <a:lnTo>
                  <a:pt x="24850" y="4480"/>
                </a:lnTo>
                <a:lnTo>
                  <a:pt x="25419" y="4252"/>
                </a:lnTo>
                <a:lnTo>
                  <a:pt x="25931" y="4043"/>
                </a:lnTo>
                <a:close/>
              </a:path>
            </a:pathLst>
          </a:custGeom>
          <a:solidFill>
            <a:srgbClr val="4D92C5"/>
          </a:solidFill>
        </p:spPr>
        <p:txBody>
          <a:bodyPr wrap="square" lIns="0" tIns="0" rIns="0" bIns="0" rtlCol="0">
            <a:noAutofit/>
          </a:bodyPr>
          <a:lstStyle/>
          <a:p>
            <a:endParaRPr/>
          </a:p>
        </p:txBody>
      </p:sp>
      <p:sp>
        <p:nvSpPr>
          <p:cNvPr id="1090" name="object 1090"/>
          <p:cNvSpPr/>
          <p:nvPr/>
        </p:nvSpPr>
        <p:spPr>
          <a:xfrm>
            <a:off x="423762" y="692188"/>
            <a:ext cx="17325" cy="12624"/>
          </a:xfrm>
          <a:custGeom>
            <a:avLst/>
            <a:gdLst/>
            <a:ahLst/>
            <a:cxnLst/>
            <a:rect l="l" t="t" r="r" b="b"/>
            <a:pathLst>
              <a:path w="17325" h="12624">
                <a:moveTo>
                  <a:pt x="7465" y="5505"/>
                </a:moveTo>
                <a:lnTo>
                  <a:pt x="6724" y="5011"/>
                </a:lnTo>
                <a:lnTo>
                  <a:pt x="11854" y="2050"/>
                </a:lnTo>
                <a:lnTo>
                  <a:pt x="15730" y="531"/>
                </a:lnTo>
                <a:lnTo>
                  <a:pt x="16983" y="56"/>
                </a:lnTo>
                <a:lnTo>
                  <a:pt x="17211" y="56"/>
                </a:lnTo>
                <a:lnTo>
                  <a:pt x="17098" y="208"/>
                </a:lnTo>
                <a:lnTo>
                  <a:pt x="16584" y="1177"/>
                </a:lnTo>
                <a:lnTo>
                  <a:pt x="15273" y="3663"/>
                </a:lnTo>
                <a:lnTo>
                  <a:pt x="15787" y="3341"/>
                </a:lnTo>
                <a:lnTo>
                  <a:pt x="17039" y="702"/>
                </a:lnTo>
                <a:lnTo>
                  <a:pt x="17325" y="0"/>
                </a:lnTo>
                <a:lnTo>
                  <a:pt x="16812" y="0"/>
                </a:lnTo>
                <a:lnTo>
                  <a:pt x="15444" y="474"/>
                </a:lnTo>
                <a:lnTo>
                  <a:pt x="11570" y="1936"/>
                </a:lnTo>
                <a:lnTo>
                  <a:pt x="6382" y="4802"/>
                </a:lnTo>
                <a:lnTo>
                  <a:pt x="5812" y="4575"/>
                </a:lnTo>
                <a:lnTo>
                  <a:pt x="6154" y="4897"/>
                </a:lnTo>
                <a:lnTo>
                  <a:pt x="5242" y="5448"/>
                </a:lnTo>
                <a:lnTo>
                  <a:pt x="4217" y="5979"/>
                </a:lnTo>
                <a:lnTo>
                  <a:pt x="3192" y="6625"/>
                </a:lnTo>
                <a:lnTo>
                  <a:pt x="2052" y="7270"/>
                </a:lnTo>
                <a:lnTo>
                  <a:pt x="912" y="8030"/>
                </a:lnTo>
                <a:lnTo>
                  <a:pt x="0" y="9055"/>
                </a:lnTo>
                <a:lnTo>
                  <a:pt x="1196" y="8258"/>
                </a:lnTo>
                <a:lnTo>
                  <a:pt x="2279" y="7555"/>
                </a:lnTo>
                <a:lnTo>
                  <a:pt x="3361" y="6910"/>
                </a:lnTo>
                <a:lnTo>
                  <a:pt x="4444" y="6245"/>
                </a:lnTo>
                <a:lnTo>
                  <a:pt x="5471" y="5657"/>
                </a:lnTo>
                <a:lnTo>
                  <a:pt x="6440" y="5068"/>
                </a:lnTo>
                <a:lnTo>
                  <a:pt x="6952" y="5448"/>
                </a:lnTo>
                <a:lnTo>
                  <a:pt x="7693" y="5885"/>
                </a:lnTo>
                <a:lnTo>
                  <a:pt x="6553" y="6739"/>
                </a:lnTo>
                <a:lnTo>
                  <a:pt x="5300" y="7707"/>
                </a:lnTo>
                <a:lnTo>
                  <a:pt x="4046" y="8732"/>
                </a:lnTo>
                <a:lnTo>
                  <a:pt x="3419" y="9283"/>
                </a:lnTo>
                <a:lnTo>
                  <a:pt x="2791" y="9814"/>
                </a:lnTo>
                <a:lnTo>
                  <a:pt x="2563" y="10574"/>
                </a:lnTo>
                <a:lnTo>
                  <a:pt x="3133" y="10023"/>
                </a:lnTo>
                <a:lnTo>
                  <a:pt x="3703" y="9491"/>
                </a:lnTo>
                <a:lnTo>
                  <a:pt x="4273" y="9055"/>
                </a:lnTo>
                <a:lnTo>
                  <a:pt x="5584" y="7935"/>
                </a:lnTo>
                <a:lnTo>
                  <a:pt x="6839" y="6948"/>
                </a:lnTo>
                <a:lnTo>
                  <a:pt x="8035" y="6036"/>
                </a:lnTo>
                <a:lnTo>
                  <a:pt x="8434" y="6245"/>
                </a:lnTo>
                <a:lnTo>
                  <a:pt x="8891" y="6473"/>
                </a:lnTo>
                <a:lnTo>
                  <a:pt x="9403" y="6682"/>
                </a:lnTo>
                <a:lnTo>
                  <a:pt x="8206" y="7821"/>
                </a:lnTo>
                <a:lnTo>
                  <a:pt x="6952" y="9169"/>
                </a:lnTo>
                <a:lnTo>
                  <a:pt x="5755" y="11162"/>
                </a:lnTo>
                <a:lnTo>
                  <a:pt x="5983" y="10896"/>
                </a:lnTo>
                <a:lnTo>
                  <a:pt x="7350" y="9378"/>
                </a:lnTo>
                <a:lnTo>
                  <a:pt x="8605" y="8030"/>
                </a:lnTo>
                <a:lnTo>
                  <a:pt x="9801" y="6796"/>
                </a:lnTo>
                <a:lnTo>
                  <a:pt x="10315" y="7005"/>
                </a:lnTo>
                <a:lnTo>
                  <a:pt x="10885" y="7175"/>
                </a:lnTo>
                <a:lnTo>
                  <a:pt x="11511" y="7327"/>
                </a:lnTo>
                <a:lnTo>
                  <a:pt x="10486" y="8789"/>
                </a:lnTo>
                <a:lnTo>
                  <a:pt x="9346" y="10460"/>
                </a:lnTo>
                <a:lnTo>
                  <a:pt x="8605" y="12624"/>
                </a:lnTo>
                <a:lnTo>
                  <a:pt x="9745" y="10687"/>
                </a:lnTo>
                <a:lnTo>
                  <a:pt x="10885" y="8960"/>
                </a:lnTo>
                <a:lnTo>
                  <a:pt x="11854" y="7384"/>
                </a:lnTo>
                <a:lnTo>
                  <a:pt x="12424" y="7555"/>
                </a:lnTo>
                <a:lnTo>
                  <a:pt x="12025" y="7175"/>
                </a:lnTo>
                <a:lnTo>
                  <a:pt x="14532" y="3493"/>
                </a:lnTo>
                <a:lnTo>
                  <a:pt x="14419" y="3132"/>
                </a:lnTo>
                <a:lnTo>
                  <a:pt x="11682" y="7062"/>
                </a:lnTo>
                <a:lnTo>
                  <a:pt x="11112" y="6948"/>
                </a:lnTo>
                <a:lnTo>
                  <a:pt x="10542" y="6796"/>
                </a:lnTo>
                <a:lnTo>
                  <a:pt x="9973" y="6587"/>
                </a:lnTo>
                <a:lnTo>
                  <a:pt x="13678" y="2847"/>
                </a:lnTo>
                <a:lnTo>
                  <a:pt x="16413" y="702"/>
                </a:lnTo>
                <a:lnTo>
                  <a:pt x="16983" y="94"/>
                </a:lnTo>
                <a:lnTo>
                  <a:pt x="16014" y="759"/>
                </a:lnTo>
                <a:lnTo>
                  <a:pt x="13221" y="2847"/>
                </a:lnTo>
                <a:lnTo>
                  <a:pt x="9630" y="6473"/>
                </a:lnTo>
                <a:lnTo>
                  <a:pt x="9119" y="6302"/>
                </a:lnTo>
                <a:lnTo>
                  <a:pt x="8661" y="6093"/>
                </a:lnTo>
                <a:lnTo>
                  <a:pt x="8206" y="5885"/>
                </a:lnTo>
                <a:lnTo>
                  <a:pt x="7920" y="5714"/>
                </a:lnTo>
                <a:lnTo>
                  <a:pt x="7465" y="5505"/>
                </a:lnTo>
                <a:close/>
              </a:path>
            </a:pathLst>
          </a:custGeom>
          <a:solidFill>
            <a:srgbClr val="4D92C5"/>
          </a:solidFill>
        </p:spPr>
        <p:txBody>
          <a:bodyPr wrap="square" lIns="0" tIns="0" rIns="0" bIns="0" rtlCol="0">
            <a:noAutofit/>
          </a:bodyPr>
          <a:lstStyle/>
          <a:p>
            <a:endParaRPr/>
          </a:p>
        </p:txBody>
      </p:sp>
      <p:sp>
        <p:nvSpPr>
          <p:cNvPr id="1091" name="object 1091"/>
          <p:cNvSpPr/>
          <p:nvPr/>
        </p:nvSpPr>
        <p:spPr>
          <a:xfrm>
            <a:off x="406150" y="702211"/>
            <a:ext cx="7808" cy="8808"/>
          </a:xfrm>
          <a:custGeom>
            <a:avLst/>
            <a:gdLst/>
            <a:ahLst/>
            <a:cxnLst/>
            <a:rect l="l" t="t" r="r" b="b"/>
            <a:pathLst>
              <a:path w="7808" h="8808">
                <a:moveTo>
                  <a:pt x="6325" y="550"/>
                </a:moveTo>
                <a:lnTo>
                  <a:pt x="6154" y="170"/>
                </a:lnTo>
                <a:lnTo>
                  <a:pt x="6098" y="0"/>
                </a:lnTo>
                <a:lnTo>
                  <a:pt x="5927" y="664"/>
                </a:lnTo>
                <a:lnTo>
                  <a:pt x="6213" y="1309"/>
                </a:lnTo>
                <a:lnTo>
                  <a:pt x="6611" y="1898"/>
                </a:lnTo>
                <a:lnTo>
                  <a:pt x="7010" y="2486"/>
                </a:lnTo>
                <a:lnTo>
                  <a:pt x="4559" y="4271"/>
                </a:lnTo>
                <a:lnTo>
                  <a:pt x="2108" y="6264"/>
                </a:lnTo>
                <a:lnTo>
                  <a:pt x="0" y="8808"/>
                </a:lnTo>
                <a:lnTo>
                  <a:pt x="2336" y="6530"/>
                </a:lnTo>
                <a:lnTo>
                  <a:pt x="4787" y="4537"/>
                </a:lnTo>
                <a:lnTo>
                  <a:pt x="7238" y="2752"/>
                </a:lnTo>
                <a:lnTo>
                  <a:pt x="7808" y="3568"/>
                </a:lnTo>
                <a:lnTo>
                  <a:pt x="7352" y="2278"/>
                </a:lnTo>
                <a:lnTo>
                  <a:pt x="6954" y="1727"/>
                </a:lnTo>
                <a:lnTo>
                  <a:pt x="6555" y="1139"/>
                </a:lnTo>
                <a:lnTo>
                  <a:pt x="6325" y="550"/>
                </a:lnTo>
                <a:close/>
              </a:path>
            </a:pathLst>
          </a:custGeom>
          <a:solidFill>
            <a:srgbClr val="408DC2"/>
          </a:solidFill>
        </p:spPr>
        <p:txBody>
          <a:bodyPr wrap="square" lIns="0" tIns="0" rIns="0" bIns="0" rtlCol="0">
            <a:noAutofit/>
          </a:bodyPr>
          <a:lstStyle/>
          <a:p>
            <a:endParaRPr/>
          </a:p>
        </p:txBody>
      </p:sp>
      <p:sp>
        <p:nvSpPr>
          <p:cNvPr id="1092" name="object 1092"/>
          <p:cNvSpPr/>
          <p:nvPr/>
        </p:nvSpPr>
        <p:spPr>
          <a:xfrm>
            <a:off x="403073" y="694447"/>
            <a:ext cx="25305" cy="23747"/>
          </a:xfrm>
          <a:custGeom>
            <a:avLst/>
            <a:gdLst/>
            <a:ahLst/>
            <a:cxnLst/>
            <a:rect l="l" t="t" r="r" b="b"/>
            <a:pathLst>
              <a:path w="25305" h="23747">
                <a:moveTo>
                  <a:pt x="1653" y="15282"/>
                </a:moveTo>
                <a:lnTo>
                  <a:pt x="2052" y="15927"/>
                </a:lnTo>
                <a:lnTo>
                  <a:pt x="2507" y="16572"/>
                </a:lnTo>
                <a:lnTo>
                  <a:pt x="1653" y="17370"/>
                </a:lnTo>
                <a:lnTo>
                  <a:pt x="797" y="18243"/>
                </a:lnTo>
                <a:lnTo>
                  <a:pt x="0" y="19160"/>
                </a:lnTo>
                <a:lnTo>
                  <a:pt x="112" y="19538"/>
                </a:lnTo>
                <a:lnTo>
                  <a:pt x="968" y="18621"/>
                </a:lnTo>
                <a:lnTo>
                  <a:pt x="1881" y="17712"/>
                </a:lnTo>
                <a:lnTo>
                  <a:pt x="2734" y="16838"/>
                </a:lnTo>
                <a:lnTo>
                  <a:pt x="3532" y="17863"/>
                </a:lnTo>
                <a:lnTo>
                  <a:pt x="4388" y="18782"/>
                </a:lnTo>
                <a:lnTo>
                  <a:pt x="5471" y="19646"/>
                </a:lnTo>
                <a:lnTo>
                  <a:pt x="4388" y="20833"/>
                </a:lnTo>
                <a:lnTo>
                  <a:pt x="3363" y="22074"/>
                </a:lnTo>
                <a:lnTo>
                  <a:pt x="2392" y="23369"/>
                </a:lnTo>
                <a:lnTo>
                  <a:pt x="2678" y="23747"/>
                </a:lnTo>
                <a:lnTo>
                  <a:pt x="3703" y="22397"/>
                </a:lnTo>
                <a:lnTo>
                  <a:pt x="4730" y="21157"/>
                </a:lnTo>
                <a:lnTo>
                  <a:pt x="5812" y="19916"/>
                </a:lnTo>
                <a:lnTo>
                  <a:pt x="6952" y="20886"/>
                </a:lnTo>
                <a:lnTo>
                  <a:pt x="8321" y="21805"/>
                </a:lnTo>
                <a:lnTo>
                  <a:pt x="9745" y="22560"/>
                </a:lnTo>
                <a:lnTo>
                  <a:pt x="10031" y="22182"/>
                </a:lnTo>
                <a:lnTo>
                  <a:pt x="8605" y="21427"/>
                </a:lnTo>
                <a:lnTo>
                  <a:pt x="7294" y="20508"/>
                </a:lnTo>
                <a:lnTo>
                  <a:pt x="6098" y="19591"/>
                </a:lnTo>
                <a:lnTo>
                  <a:pt x="8263" y="17161"/>
                </a:lnTo>
                <a:lnTo>
                  <a:pt x="10486" y="14959"/>
                </a:lnTo>
                <a:lnTo>
                  <a:pt x="12766" y="12947"/>
                </a:lnTo>
                <a:lnTo>
                  <a:pt x="13622" y="13649"/>
                </a:lnTo>
                <a:lnTo>
                  <a:pt x="14532" y="14294"/>
                </a:lnTo>
                <a:lnTo>
                  <a:pt x="15501" y="14845"/>
                </a:lnTo>
                <a:lnTo>
                  <a:pt x="15843" y="14997"/>
                </a:lnTo>
                <a:lnTo>
                  <a:pt x="13849" y="17218"/>
                </a:lnTo>
                <a:lnTo>
                  <a:pt x="11912" y="19591"/>
                </a:lnTo>
                <a:lnTo>
                  <a:pt x="10486" y="22452"/>
                </a:lnTo>
                <a:lnTo>
                  <a:pt x="12367" y="19861"/>
                </a:lnTo>
                <a:lnTo>
                  <a:pt x="14305" y="17427"/>
                </a:lnTo>
                <a:lnTo>
                  <a:pt x="16242" y="15225"/>
                </a:lnTo>
                <a:lnTo>
                  <a:pt x="18294" y="12301"/>
                </a:lnTo>
                <a:lnTo>
                  <a:pt x="16129" y="14674"/>
                </a:lnTo>
                <a:lnTo>
                  <a:pt x="15730" y="14465"/>
                </a:lnTo>
                <a:lnTo>
                  <a:pt x="14818" y="13972"/>
                </a:lnTo>
                <a:lnTo>
                  <a:pt x="13906" y="13326"/>
                </a:lnTo>
                <a:lnTo>
                  <a:pt x="13052" y="12681"/>
                </a:lnTo>
                <a:lnTo>
                  <a:pt x="15559" y="10517"/>
                </a:lnTo>
                <a:lnTo>
                  <a:pt x="18067" y="8580"/>
                </a:lnTo>
                <a:lnTo>
                  <a:pt x="20461" y="6967"/>
                </a:lnTo>
                <a:lnTo>
                  <a:pt x="21601" y="5771"/>
                </a:lnTo>
                <a:lnTo>
                  <a:pt x="20403" y="6587"/>
                </a:lnTo>
                <a:lnTo>
                  <a:pt x="19776" y="6093"/>
                </a:lnTo>
                <a:lnTo>
                  <a:pt x="19263" y="5676"/>
                </a:lnTo>
                <a:lnTo>
                  <a:pt x="18864" y="5182"/>
                </a:lnTo>
                <a:lnTo>
                  <a:pt x="19035" y="5771"/>
                </a:lnTo>
                <a:lnTo>
                  <a:pt x="19549" y="6264"/>
                </a:lnTo>
                <a:lnTo>
                  <a:pt x="20175" y="6739"/>
                </a:lnTo>
                <a:lnTo>
                  <a:pt x="17781" y="8371"/>
                </a:lnTo>
                <a:lnTo>
                  <a:pt x="15273" y="10251"/>
                </a:lnTo>
                <a:lnTo>
                  <a:pt x="12709" y="12415"/>
                </a:lnTo>
                <a:lnTo>
                  <a:pt x="11912" y="11770"/>
                </a:lnTo>
                <a:lnTo>
                  <a:pt x="11227" y="11067"/>
                </a:lnTo>
                <a:lnTo>
                  <a:pt x="10601" y="10308"/>
                </a:lnTo>
                <a:lnTo>
                  <a:pt x="13336" y="8371"/>
                </a:lnTo>
                <a:lnTo>
                  <a:pt x="16071" y="6701"/>
                </a:lnTo>
                <a:lnTo>
                  <a:pt x="18637" y="5296"/>
                </a:lnTo>
                <a:lnTo>
                  <a:pt x="18637" y="4973"/>
                </a:lnTo>
                <a:lnTo>
                  <a:pt x="18238" y="4423"/>
                </a:lnTo>
                <a:lnTo>
                  <a:pt x="17895" y="3891"/>
                </a:lnTo>
                <a:lnTo>
                  <a:pt x="17668" y="3398"/>
                </a:lnTo>
                <a:lnTo>
                  <a:pt x="19605" y="2600"/>
                </a:lnTo>
                <a:lnTo>
                  <a:pt x="21486" y="1898"/>
                </a:lnTo>
                <a:lnTo>
                  <a:pt x="23196" y="1290"/>
                </a:lnTo>
                <a:lnTo>
                  <a:pt x="23881" y="1025"/>
                </a:lnTo>
                <a:lnTo>
                  <a:pt x="24564" y="816"/>
                </a:lnTo>
                <a:lnTo>
                  <a:pt x="25248" y="588"/>
                </a:lnTo>
                <a:lnTo>
                  <a:pt x="25305" y="379"/>
                </a:lnTo>
                <a:lnTo>
                  <a:pt x="25133" y="0"/>
                </a:lnTo>
                <a:lnTo>
                  <a:pt x="25190" y="436"/>
                </a:lnTo>
                <a:lnTo>
                  <a:pt x="24507" y="645"/>
                </a:lnTo>
                <a:lnTo>
                  <a:pt x="23822" y="873"/>
                </a:lnTo>
                <a:lnTo>
                  <a:pt x="23081" y="1082"/>
                </a:lnTo>
                <a:lnTo>
                  <a:pt x="21371" y="1670"/>
                </a:lnTo>
                <a:lnTo>
                  <a:pt x="19549" y="2372"/>
                </a:lnTo>
                <a:lnTo>
                  <a:pt x="17611" y="3189"/>
                </a:lnTo>
                <a:lnTo>
                  <a:pt x="17382" y="2638"/>
                </a:lnTo>
                <a:lnTo>
                  <a:pt x="17382" y="3075"/>
                </a:lnTo>
                <a:lnTo>
                  <a:pt x="17440" y="3246"/>
                </a:lnTo>
                <a:lnTo>
                  <a:pt x="14874" y="4328"/>
                </a:lnTo>
                <a:lnTo>
                  <a:pt x="12196" y="5676"/>
                </a:lnTo>
                <a:lnTo>
                  <a:pt x="9461" y="7232"/>
                </a:lnTo>
                <a:lnTo>
                  <a:pt x="8720" y="7764"/>
                </a:lnTo>
                <a:lnTo>
                  <a:pt x="7979" y="8314"/>
                </a:lnTo>
                <a:lnTo>
                  <a:pt x="7238" y="8903"/>
                </a:lnTo>
                <a:lnTo>
                  <a:pt x="7808" y="8580"/>
                </a:lnTo>
                <a:lnTo>
                  <a:pt x="8321" y="8258"/>
                </a:lnTo>
                <a:lnTo>
                  <a:pt x="8833" y="7935"/>
                </a:lnTo>
                <a:lnTo>
                  <a:pt x="9004" y="8428"/>
                </a:lnTo>
                <a:lnTo>
                  <a:pt x="9175" y="7764"/>
                </a:lnTo>
                <a:lnTo>
                  <a:pt x="12025" y="6036"/>
                </a:lnTo>
                <a:lnTo>
                  <a:pt x="14874" y="4651"/>
                </a:lnTo>
                <a:lnTo>
                  <a:pt x="17553" y="3512"/>
                </a:lnTo>
                <a:lnTo>
                  <a:pt x="17724" y="3948"/>
                </a:lnTo>
                <a:lnTo>
                  <a:pt x="18067" y="4480"/>
                </a:lnTo>
                <a:lnTo>
                  <a:pt x="18465" y="5011"/>
                </a:lnTo>
                <a:lnTo>
                  <a:pt x="15843" y="6416"/>
                </a:lnTo>
                <a:lnTo>
                  <a:pt x="13165" y="8106"/>
                </a:lnTo>
                <a:lnTo>
                  <a:pt x="10430" y="10042"/>
                </a:lnTo>
                <a:lnTo>
                  <a:pt x="10885" y="11333"/>
                </a:lnTo>
                <a:lnTo>
                  <a:pt x="11626" y="12035"/>
                </a:lnTo>
                <a:lnTo>
                  <a:pt x="12424" y="12738"/>
                </a:lnTo>
                <a:lnTo>
                  <a:pt x="10144" y="14674"/>
                </a:lnTo>
                <a:lnTo>
                  <a:pt x="7922" y="16895"/>
                </a:lnTo>
                <a:lnTo>
                  <a:pt x="5755" y="19321"/>
                </a:lnTo>
                <a:lnTo>
                  <a:pt x="4730" y="18458"/>
                </a:lnTo>
                <a:lnTo>
                  <a:pt x="3818" y="17541"/>
                </a:lnTo>
                <a:lnTo>
                  <a:pt x="3077" y="16572"/>
                </a:lnTo>
                <a:lnTo>
                  <a:pt x="5185" y="14029"/>
                </a:lnTo>
                <a:lnTo>
                  <a:pt x="2849" y="16250"/>
                </a:lnTo>
                <a:lnTo>
                  <a:pt x="2336" y="15604"/>
                </a:lnTo>
                <a:lnTo>
                  <a:pt x="1937" y="14959"/>
                </a:lnTo>
                <a:lnTo>
                  <a:pt x="1595" y="14256"/>
                </a:lnTo>
                <a:lnTo>
                  <a:pt x="1311" y="14617"/>
                </a:lnTo>
                <a:lnTo>
                  <a:pt x="1653" y="15282"/>
                </a:lnTo>
                <a:close/>
              </a:path>
            </a:pathLst>
          </a:custGeom>
          <a:solidFill>
            <a:srgbClr val="408DC2"/>
          </a:solidFill>
        </p:spPr>
        <p:txBody>
          <a:bodyPr wrap="square" lIns="0" tIns="0" rIns="0" bIns="0" rtlCol="0">
            <a:noAutofit/>
          </a:bodyPr>
          <a:lstStyle/>
          <a:p>
            <a:endParaRPr/>
          </a:p>
        </p:txBody>
      </p:sp>
      <p:sp>
        <p:nvSpPr>
          <p:cNvPr id="1093" name="object 1093"/>
          <p:cNvSpPr/>
          <p:nvPr/>
        </p:nvSpPr>
        <p:spPr>
          <a:xfrm>
            <a:off x="453113" y="696383"/>
            <a:ext cx="16073" cy="13288"/>
          </a:xfrm>
          <a:custGeom>
            <a:avLst/>
            <a:gdLst/>
            <a:ahLst/>
            <a:cxnLst/>
            <a:rect l="l" t="t" r="r" b="b"/>
            <a:pathLst>
              <a:path w="16073" h="13288">
                <a:moveTo>
                  <a:pt x="7751" y="2657"/>
                </a:moveTo>
                <a:lnTo>
                  <a:pt x="7296" y="3189"/>
                </a:lnTo>
                <a:lnTo>
                  <a:pt x="5471" y="2221"/>
                </a:lnTo>
                <a:lnTo>
                  <a:pt x="3762" y="1309"/>
                </a:lnTo>
                <a:lnTo>
                  <a:pt x="2108" y="550"/>
                </a:lnTo>
                <a:lnTo>
                  <a:pt x="1482" y="284"/>
                </a:lnTo>
                <a:lnTo>
                  <a:pt x="855" y="0"/>
                </a:lnTo>
                <a:lnTo>
                  <a:pt x="1311" y="493"/>
                </a:lnTo>
                <a:lnTo>
                  <a:pt x="1995" y="816"/>
                </a:lnTo>
                <a:lnTo>
                  <a:pt x="3590" y="1575"/>
                </a:lnTo>
                <a:lnTo>
                  <a:pt x="5300" y="2429"/>
                </a:lnTo>
                <a:lnTo>
                  <a:pt x="7066" y="3417"/>
                </a:lnTo>
                <a:lnTo>
                  <a:pt x="6384" y="4100"/>
                </a:lnTo>
                <a:lnTo>
                  <a:pt x="5757" y="4594"/>
                </a:lnTo>
                <a:lnTo>
                  <a:pt x="5357" y="4859"/>
                </a:lnTo>
                <a:lnTo>
                  <a:pt x="4217" y="4062"/>
                </a:lnTo>
                <a:lnTo>
                  <a:pt x="3077" y="3303"/>
                </a:lnTo>
                <a:lnTo>
                  <a:pt x="1995" y="2657"/>
                </a:lnTo>
                <a:lnTo>
                  <a:pt x="968" y="2012"/>
                </a:lnTo>
                <a:lnTo>
                  <a:pt x="0" y="1404"/>
                </a:lnTo>
                <a:lnTo>
                  <a:pt x="741" y="2221"/>
                </a:lnTo>
                <a:lnTo>
                  <a:pt x="1768" y="2923"/>
                </a:lnTo>
                <a:lnTo>
                  <a:pt x="2849" y="3568"/>
                </a:lnTo>
                <a:lnTo>
                  <a:pt x="3933" y="4328"/>
                </a:lnTo>
                <a:lnTo>
                  <a:pt x="5016" y="5087"/>
                </a:lnTo>
                <a:lnTo>
                  <a:pt x="4388" y="5562"/>
                </a:lnTo>
                <a:lnTo>
                  <a:pt x="3705" y="5942"/>
                </a:lnTo>
                <a:lnTo>
                  <a:pt x="2964" y="6321"/>
                </a:lnTo>
                <a:lnTo>
                  <a:pt x="2793" y="6758"/>
                </a:lnTo>
                <a:lnTo>
                  <a:pt x="4845" y="8637"/>
                </a:lnTo>
                <a:lnTo>
                  <a:pt x="6954" y="10858"/>
                </a:lnTo>
                <a:lnTo>
                  <a:pt x="9119" y="13288"/>
                </a:lnTo>
                <a:lnTo>
                  <a:pt x="9517" y="13061"/>
                </a:lnTo>
                <a:lnTo>
                  <a:pt x="7409" y="10593"/>
                </a:lnTo>
                <a:lnTo>
                  <a:pt x="5244" y="8428"/>
                </a:lnTo>
                <a:lnTo>
                  <a:pt x="3192" y="6530"/>
                </a:lnTo>
                <a:lnTo>
                  <a:pt x="3933" y="6169"/>
                </a:lnTo>
                <a:lnTo>
                  <a:pt x="4674" y="5733"/>
                </a:lnTo>
                <a:lnTo>
                  <a:pt x="5300" y="5296"/>
                </a:lnTo>
                <a:lnTo>
                  <a:pt x="7636" y="6967"/>
                </a:lnTo>
                <a:lnTo>
                  <a:pt x="5586" y="5087"/>
                </a:lnTo>
                <a:lnTo>
                  <a:pt x="6156" y="4651"/>
                </a:lnTo>
                <a:lnTo>
                  <a:pt x="6555" y="4271"/>
                </a:lnTo>
                <a:lnTo>
                  <a:pt x="6954" y="3891"/>
                </a:lnTo>
                <a:lnTo>
                  <a:pt x="7296" y="3569"/>
                </a:lnTo>
                <a:lnTo>
                  <a:pt x="9860" y="4973"/>
                </a:lnTo>
                <a:lnTo>
                  <a:pt x="12538" y="6701"/>
                </a:lnTo>
                <a:lnTo>
                  <a:pt x="15217" y="8694"/>
                </a:lnTo>
                <a:lnTo>
                  <a:pt x="14591" y="9454"/>
                </a:lnTo>
                <a:lnTo>
                  <a:pt x="13906" y="10593"/>
                </a:lnTo>
                <a:lnTo>
                  <a:pt x="14591" y="9985"/>
                </a:lnTo>
                <a:lnTo>
                  <a:pt x="15160" y="9340"/>
                </a:lnTo>
                <a:lnTo>
                  <a:pt x="15559" y="8922"/>
                </a:lnTo>
                <a:lnTo>
                  <a:pt x="16073" y="7669"/>
                </a:lnTo>
                <a:lnTo>
                  <a:pt x="15446" y="8371"/>
                </a:lnTo>
                <a:lnTo>
                  <a:pt x="12768" y="6435"/>
                </a:lnTo>
                <a:lnTo>
                  <a:pt x="10031" y="4765"/>
                </a:lnTo>
                <a:lnTo>
                  <a:pt x="7467" y="3303"/>
                </a:lnTo>
                <a:lnTo>
                  <a:pt x="7751" y="2657"/>
                </a:lnTo>
                <a:close/>
              </a:path>
            </a:pathLst>
          </a:custGeom>
          <a:solidFill>
            <a:srgbClr val="408DC2"/>
          </a:solidFill>
        </p:spPr>
        <p:txBody>
          <a:bodyPr wrap="square" lIns="0" tIns="0" rIns="0" bIns="0" rtlCol="0">
            <a:noAutofit/>
          </a:bodyPr>
          <a:lstStyle/>
          <a:p>
            <a:endParaRPr/>
          </a:p>
        </p:txBody>
      </p:sp>
      <p:sp>
        <p:nvSpPr>
          <p:cNvPr id="1094" name="object 1094"/>
          <p:cNvSpPr/>
          <p:nvPr/>
        </p:nvSpPr>
        <p:spPr>
          <a:xfrm>
            <a:off x="453399" y="702914"/>
            <a:ext cx="2507" cy="1252"/>
          </a:xfrm>
          <a:custGeom>
            <a:avLst/>
            <a:gdLst/>
            <a:ahLst/>
            <a:cxnLst/>
            <a:rect l="l" t="t" r="r" b="b"/>
            <a:pathLst>
              <a:path w="2507" h="1252">
                <a:moveTo>
                  <a:pt x="2507" y="227"/>
                </a:moveTo>
                <a:lnTo>
                  <a:pt x="2279" y="0"/>
                </a:lnTo>
                <a:lnTo>
                  <a:pt x="1482" y="322"/>
                </a:lnTo>
                <a:lnTo>
                  <a:pt x="626" y="664"/>
                </a:lnTo>
                <a:lnTo>
                  <a:pt x="0" y="1252"/>
                </a:lnTo>
                <a:lnTo>
                  <a:pt x="912" y="930"/>
                </a:lnTo>
                <a:lnTo>
                  <a:pt x="1709" y="607"/>
                </a:lnTo>
                <a:lnTo>
                  <a:pt x="2507" y="227"/>
                </a:lnTo>
                <a:close/>
              </a:path>
            </a:pathLst>
          </a:custGeom>
          <a:solidFill>
            <a:srgbClr val="408DC2"/>
          </a:solidFill>
        </p:spPr>
        <p:txBody>
          <a:bodyPr wrap="square" lIns="0" tIns="0" rIns="0" bIns="0" rtlCol="0">
            <a:noAutofit/>
          </a:bodyPr>
          <a:lstStyle/>
          <a:p>
            <a:endParaRPr/>
          </a:p>
        </p:txBody>
      </p:sp>
      <p:sp>
        <p:nvSpPr>
          <p:cNvPr id="1095" name="object 1095"/>
          <p:cNvSpPr/>
          <p:nvPr/>
        </p:nvSpPr>
        <p:spPr>
          <a:xfrm>
            <a:off x="419601" y="692605"/>
            <a:ext cx="58817" cy="28557"/>
          </a:xfrm>
          <a:custGeom>
            <a:avLst/>
            <a:gdLst/>
            <a:ahLst/>
            <a:cxnLst/>
            <a:rect l="l" t="t" r="r" b="b"/>
            <a:pathLst>
              <a:path w="58817" h="28557">
                <a:moveTo>
                  <a:pt x="4160" y="8637"/>
                </a:moveTo>
                <a:lnTo>
                  <a:pt x="5357" y="7840"/>
                </a:lnTo>
                <a:lnTo>
                  <a:pt x="6440" y="7137"/>
                </a:lnTo>
                <a:lnTo>
                  <a:pt x="7522" y="6492"/>
                </a:lnTo>
                <a:lnTo>
                  <a:pt x="8605" y="5828"/>
                </a:lnTo>
                <a:lnTo>
                  <a:pt x="9632" y="5239"/>
                </a:lnTo>
                <a:lnTo>
                  <a:pt x="10601" y="4651"/>
                </a:lnTo>
                <a:lnTo>
                  <a:pt x="11112" y="5030"/>
                </a:lnTo>
                <a:lnTo>
                  <a:pt x="11854" y="5467"/>
                </a:lnTo>
                <a:lnTo>
                  <a:pt x="10714" y="6321"/>
                </a:lnTo>
                <a:lnTo>
                  <a:pt x="9461" y="7289"/>
                </a:lnTo>
                <a:lnTo>
                  <a:pt x="8206" y="8314"/>
                </a:lnTo>
                <a:lnTo>
                  <a:pt x="7580" y="8865"/>
                </a:lnTo>
                <a:lnTo>
                  <a:pt x="6952" y="9397"/>
                </a:lnTo>
                <a:lnTo>
                  <a:pt x="6724" y="10156"/>
                </a:lnTo>
                <a:lnTo>
                  <a:pt x="7294" y="9605"/>
                </a:lnTo>
                <a:lnTo>
                  <a:pt x="7864" y="9074"/>
                </a:lnTo>
                <a:lnTo>
                  <a:pt x="8434" y="8637"/>
                </a:lnTo>
                <a:lnTo>
                  <a:pt x="9745" y="7517"/>
                </a:lnTo>
                <a:lnTo>
                  <a:pt x="11000" y="6530"/>
                </a:lnTo>
                <a:lnTo>
                  <a:pt x="12196" y="5619"/>
                </a:lnTo>
                <a:lnTo>
                  <a:pt x="12595" y="5828"/>
                </a:lnTo>
                <a:lnTo>
                  <a:pt x="13052" y="6055"/>
                </a:lnTo>
                <a:lnTo>
                  <a:pt x="13563" y="6264"/>
                </a:lnTo>
                <a:lnTo>
                  <a:pt x="12367" y="7403"/>
                </a:lnTo>
                <a:lnTo>
                  <a:pt x="11112" y="8751"/>
                </a:lnTo>
                <a:lnTo>
                  <a:pt x="9916" y="10744"/>
                </a:lnTo>
                <a:lnTo>
                  <a:pt x="10144" y="10479"/>
                </a:lnTo>
                <a:lnTo>
                  <a:pt x="11511" y="8960"/>
                </a:lnTo>
                <a:lnTo>
                  <a:pt x="12766" y="7612"/>
                </a:lnTo>
                <a:lnTo>
                  <a:pt x="13962" y="6378"/>
                </a:lnTo>
                <a:lnTo>
                  <a:pt x="14476" y="6587"/>
                </a:lnTo>
                <a:lnTo>
                  <a:pt x="15046" y="6758"/>
                </a:lnTo>
                <a:lnTo>
                  <a:pt x="15672" y="6910"/>
                </a:lnTo>
                <a:lnTo>
                  <a:pt x="14647" y="8371"/>
                </a:lnTo>
                <a:lnTo>
                  <a:pt x="13507" y="10042"/>
                </a:lnTo>
                <a:lnTo>
                  <a:pt x="12766" y="12206"/>
                </a:lnTo>
                <a:lnTo>
                  <a:pt x="13906" y="10270"/>
                </a:lnTo>
                <a:lnTo>
                  <a:pt x="15046" y="8542"/>
                </a:lnTo>
                <a:lnTo>
                  <a:pt x="16014" y="6967"/>
                </a:lnTo>
                <a:lnTo>
                  <a:pt x="16584" y="7137"/>
                </a:lnTo>
                <a:lnTo>
                  <a:pt x="17154" y="7232"/>
                </a:lnTo>
                <a:lnTo>
                  <a:pt x="17724" y="7289"/>
                </a:lnTo>
                <a:lnTo>
                  <a:pt x="18123" y="7346"/>
                </a:lnTo>
                <a:lnTo>
                  <a:pt x="18751" y="7460"/>
                </a:lnTo>
                <a:lnTo>
                  <a:pt x="19434" y="7517"/>
                </a:lnTo>
                <a:lnTo>
                  <a:pt x="20119" y="7555"/>
                </a:lnTo>
                <a:lnTo>
                  <a:pt x="20346" y="9245"/>
                </a:lnTo>
                <a:lnTo>
                  <a:pt x="20518" y="7555"/>
                </a:lnTo>
                <a:lnTo>
                  <a:pt x="20973" y="7612"/>
                </a:lnTo>
                <a:lnTo>
                  <a:pt x="21770" y="7612"/>
                </a:lnTo>
                <a:lnTo>
                  <a:pt x="22227" y="7555"/>
                </a:lnTo>
                <a:lnTo>
                  <a:pt x="22399" y="9245"/>
                </a:lnTo>
                <a:lnTo>
                  <a:pt x="22570" y="11067"/>
                </a:lnTo>
                <a:lnTo>
                  <a:pt x="22741" y="13117"/>
                </a:lnTo>
                <a:lnTo>
                  <a:pt x="19833" y="13117"/>
                </a:lnTo>
                <a:lnTo>
                  <a:pt x="20574" y="13497"/>
                </a:lnTo>
                <a:lnTo>
                  <a:pt x="22741" y="13497"/>
                </a:lnTo>
                <a:lnTo>
                  <a:pt x="22969" y="15870"/>
                </a:lnTo>
                <a:lnTo>
                  <a:pt x="23140" y="18471"/>
                </a:lnTo>
                <a:lnTo>
                  <a:pt x="23367" y="21324"/>
                </a:lnTo>
                <a:lnTo>
                  <a:pt x="19776" y="21324"/>
                </a:lnTo>
                <a:lnTo>
                  <a:pt x="19206" y="21271"/>
                </a:lnTo>
                <a:lnTo>
                  <a:pt x="18920" y="21271"/>
                </a:lnTo>
                <a:lnTo>
                  <a:pt x="19490" y="21757"/>
                </a:lnTo>
                <a:lnTo>
                  <a:pt x="19776" y="21757"/>
                </a:lnTo>
                <a:lnTo>
                  <a:pt x="20973" y="21810"/>
                </a:lnTo>
                <a:lnTo>
                  <a:pt x="22171" y="21810"/>
                </a:lnTo>
                <a:lnTo>
                  <a:pt x="23367" y="21757"/>
                </a:lnTo>
                <a:lnTo>
                  <a:pt x="23595" y="24402"/>
                </a:lnTo>
                <a:lnTo>
                  <a:pt x="23538" y="15813"/>
                </a:lnTo>
                <a:lnTo>
                  <a:pt x="23311" y="13497"/>
                </a:lnTo>
                <a:lnTo>
                  <a:pt x="24392" y="13440"/>
                </a:lnTo>
                <a:lnTo>
                  <a:pt x="25476" y="13345"/>
                </a:lnTo>
                <a:lnTo>
                  <a:pt x="26501" y="13231"/>
                </a:lnTo>
                <a:lnTo>
                  <a:pt x="26388" y="12852"/>
                </a:lnTo>
                <a:lnTo>
                  <a:pt x="25361" y="12966"/>
                </a:lnTo>
                <a:lnTo>
                  <a:pt x="24336" y="13061"/>
                </a:lnTo>
                <a:lnTo>
                  <a:pt x="23311" y="13117"/>
                </a:lnTo>
                <a:lnTo>
                  <a:pt x="23081" y="11067"/>
                </a:lnTo>
                <a:lnTo>
                  <a:pt x="22854" y="9188"/>
                </a:lnTo>
                <a:lnTo>
                  <a:pt x="22683" y="7555"/>
                </a:lnTo>
                <a:lnTo>
                  <a:pt x="23367" y="7555"/>
                </a:lnTo>
                <a:lnTo>
                  <a:pt x="23994" y="7517"/>
                </a:lnTo>
                <a:lnTo>
                  <a:pt x="24564" y="7403"/>
                </a:lnTo>
                <a:lnTo>
                  <a:pt x="25133" y="9017"/>
                </a:lnTo>
                <a:lnTo>
                  <a:pt x="25021" y="7346"/>
                </a:lnTo>
                <a:lnTo>
                  <a:pt x="25591" y="7289"/>
                </a:lnTo>
                <a:lnTo>
                  <a:pt x="26161" y="7194"/>
                </a:lnTo>
                <a:lnTo>
                  <a:pt x="26731" y="7081"/>
                </a:lnTo>
                <a:lnTo>
                  <a:pt x="27699" y="8580"/>
                </a:lnTo>
                <a:lnTo>
                  <a:pt x="28724" y="10365"/>
                </a:lnTo>
                <a:lnTo>
                  <a:pt x="29808" y="12320"/>
                </a:lnTo>
                <a:lnTo>
                  <a:pt x="30263" y="12206"/>
                </a:lnTo>
                <a:lnTo>
                  <a:pt x="29179" y="10270"/>
                </a:lnTo>
                <a:lnTo>
                  <a:pt x="28098" y="8542"/>
                </a:lnTo>
                <a:lnTo>
                  <a:pt x="27129" y="6967"/>
                </a:lnTo>
                <a:lnTo>
                  <a:pt x="27699" y="6853"/>
                </a:lnTo>
                <a:lnTo>
                  <a:pt x="28269" y="6701"/>
                </a:lnTo>
                <a:lnTo>
                  <a:pt x="28839" y="6492"/>
                </a:lnTo>
                <a:lnTo>
                  <a:pt x="29979" y="7726"/>
                </a:lnTo>
                <a:lnTo>
                  <a:pt x="31175" y="9074"/>
                </a:lnTo>
                <a:lnTo>
                  <a:pt x="32486" y="10631"/>
                </a:lnTo>
                <a:lnTo>
                  <a:pt x="32885" y="11181"/>
                </a:lnTo>
                <a:lnTo>
                  <a:pt x="33113" y="11447"/>
                </a:lnTo>
                <a:lnTo>
                  <a:pt x="32200" y="11713"/>
                </a:lnTo>
                <a:lnTo>
                  <a:pt x="31232" y="11997"/>
                </a:lnTo>
                <a:lnTo>
                  <a:pt x="30434" y="12529"/>
                </a:lnTo>
                <a:lnTo>
                  <a:pt x="31459" y="12320"/>
                </a:lnTo>
                <a:lnTo>
                  <a:pt x="32430" y="12035"/>
                </a:lnTo>
                <a:lnTo>
                  <a:pt x="33340" y="11713"/>
                </a:lnTo>
                <a:lnTo>
                  <a:pt x="34994" y="13820"/>
                </a:lnTo>
                <a:lnTo>
                  <a:pt x="36704" y="16136"/>
                </a:lnTo>
                <a:lnTo>
                  <a:pt x="38413" y="18737"/>
                </a:lnTo>
                <a:lnTo>
                  <a:pt x="37102" y="19211"/>
                </a:lnTo>
                <a:lnTo>
                  <a:pt x="35735" y="19591"/>
                </a:lnTo>
                <a:lnTo>
                  <a:pt x="34309" y="19921"/>
                </a:lnTo>
                <a:lnTo>
                  <a:pt x="33739" y="20030"/>
                </a:lnTo>
                <a:lnTo>
                  <a:pt x="32315" y="20354"/>
                </a:lnTo>
                <a:lnTo>
                  <a:pt x="30833" y="20624"/>
                </a:lnTo>
                <a:lnTo>
                  <a:pt x="29351" y="20840"/>
                </a:lnTo>
                <a:lnTo>
                  <a:pt x="28839" y="21324"/>
                </a:lnTo>
                <a:lnTo>
                  <a:pt x="29580" y="23969"/>
                </a:lnTo>
                <a:lnTo>
                  <a:pt x="29465" y="21271"/>
                </a:lnTo>
                <a:lnTo>
                  <a:pt x="31004" y="21055"/>
                </a:lnTo>
                <a:lnTo>
                  <a:pt x="32486" y="20785"/>
                </a:lnTo>
                <a:lnTo>
                  <a:pt x="33969" y="20462"/>
                </a:lnTo>
                <a:lnTo>
                  <a:pt x="35109" y="22944"/>
                </a:lnTo>
                <a:lnTo>
                  <a:pt x="36305" y="25643"/>
                </a:lnTo>
                <a:lnTo>
                  <a:pt x="37388" y="28557"/>
                </a:lnTo>
                <a:lnTo>
                  <a:pt x="37958" y="28394"/>
                </a:lnTo>
                <a:lnTo>
                  <a:pt x="36875" y="25535"/>
                </a:lnTo>
                <a:lnTo>
                  <a:pt x="35678" y="22835"/>
                </a:lnTo>
                <a:lnTo>
                  <a:pt x="34480" y="20354"/>
                </a:lnTo>
                <a:lnTo>
                  <a:pt x="35906" y="19976"/>
                </a:lnTo>
                <a:lnTo>
                  <a:pt x="37330" y="19591"/>
                </a:lnTo>
                <a:lnTo>
                  <a:pt x="38699" y="19116"/>
                </a:lnTo>
                <a:lnTo>
                  <a:pt x="40238" y="21488"/>
                </a:lnTo>
                <a:lnTo>
                  <a:pt x="41777" y="24077"/>
                </a:lnTo>
                <a:lnTo>
                  <a:pt x="40750" y="21324"/>
                </a:lnTo>
                <a:lnTo>
                  <a:pt x="39211" y="18889"/>
                </a:lnTo>
                <a:lnTo>
                  <a:pt x="39781" y="18680"/>
                </a:lnTo>
                <a:lnTo>
                  <a:pt x="40351" y="18471"/>
                </a:lnTo>
                <a:lnTo>
                  <a:pt x="40921" y="18243"/>
                </a:lnTo>
                <a:lnTo>
                  <a:pt x="41606" y="17977"/>
                </a:lnTo>
                <a:lnTo>
                  <a:pt x="42232" y="17655"/>
                </a:lnTo>
                <a:lnTo>
                  <a:pt x="42858" y="17332"/>
                </a:lnTo>
                <a:lnTo>
                  <a:pt x="44798" y="19553"/>
                </a:lnTo>
                <a:lnTo>
                  <a:pt x="46679" y="22027"/>
                </a:lnTo>
                <a:lnTo>
                  <a:pt x="48501" y="24616"/>
                </a:lnTo>
                <a:lnTo>
                  <a:pt x="48958" y="24402"/>
                </a:lnTo>
                <a:lnTo>
                  <a:pt x="47134" y="21757"/>
                </a:lnTo>
                <a:lnTo>
                  <a:pt x="45253" y="19325"/>
                </a:lnTo>
                <a:lnTo>
                  <a:pt x="43315" y="17123"/>
                </a:lnTo>
                <a:lnTo>
                  <a:pt x="44399" y="16516"/>
                </a:lnTo>
                <a:lnTo>
                  <a:pt x="45424" y="15927"/>
                </a:lnTo>
                <a:lnTo>
                  <a:pt x="46393" y="15225"/>
                </a:lnTo>
                <a:lnTo>
                  <a:pt x="48558" y="17218"/>
                </a:lnTo>
                <a:lnTo>
                  <a:pt x="50781" y="19496"/>
                </a:lnTo>
                <a:lnTo>
                  <a:pt x="48900" y="16952"/>
                </a:lnTo>
                <a:lnTo>
                  <a:pt x="46679" y="14959"/>
                </a:lnTo>
                <a:lnTo>
                  <a:pt x="47418" y="14370"/>
                </a:lnTo>
                <a:lnTo>
                  <a:pt x="48102" y="13231"/>
                </a:lnTo>
                <a:lnTo>
                  <a:pt x="47305" y="13991"/>
                </a:lnTo>
                <a:lnTo>
                  <a:pt x="46393" y="14693"/>
                </a:lnTo>
                <a:lnTo>
                  <a:pt x="43942" y="12472"/>
                </a:lnTo>
                <a:lnTo>
                  <a:pt x="41434" y="10536"/>
                </a:lnTo>
                <a:lnTo>
                  <a:pt x="39098" y="8865"/>
                </a:lnTo>
                <a:lnTo>
                  <a:pt x="41148" y="10744"/>
                </a:lnTo>
                <a:lnTo>
                  <a:pt x="43599" y="12700"/>
                </a:lnTo>
                <a:lnTo>
                  <a:pt x="46050" y="14959"/>
                </a:lnTo>
                <a:lnTo>
                  <a:pt x="45138" y="15661"/>
                </a:lnTo>
                <a:lnTo>
                  <a:pt x="44113" y="16250"/>
                </a:lnTo>
                <a:lnTo>
                  <a:pt x="43029" y="16838"/>
                </a:lnTo>
                <a:lnTo>
                  <a:pt x="42631" y="17066"/>
                </a:lnTo>
                <a:lnTo>
                  <a:pt x="42004" y="17332"/>
                </a:lnTo>
                <a:lnTo>
                  <a:pt x="41378" y="17598"/>
                </a:lnTo>
                <a:lnTo>
                  <a:pt x="40750" y="17863"/>
                </a:lnTo>
                <a:lnTo>
                  <a:pt x="40180" y="18091"/>
                </a:lnTo>
                <a:lnTo>
                  <a:pt x="39553" y="18357"/>
                </a:lnTo>
                <a:lnTo>
                  <a:pt x="38927" y="18566"/>
                </a:lnTo>
                <a:lnTo>
                  <a:pt x="37217" y="15984"/>
                </a:lnTo>
                <a:lnTo>
                  <a:pt x="35449" y="13611"/>
                </a:lnTo>
                <a:lnTo>
                  <a:pt x="33797" y="11561"/>
                </a:lnTo>
                <a:lnTo>
                  <a:pt x="34424" y="10972"/>
                </a:lnTo>
                <a:lnTo>
                  <a:pt x="33570" y="11295"/>
                </a:lnTo>
                <a:lnTo>
                  <a:pt x="33056" y="10688"/>
                </a:lnTo>
                <a:lnTo>
                  <a:pt x="32829" y="10365"/>
                </a:lnTo>
                <a:lnTo>
                  <a:pt x="31574" y="8865"/>
                </a:lnTo>
                <a:lnTo>
                  <a:pt x="30378" y="7555"/>
                </a:lnTo>
                <a:lnTo>
                  <a:pt x="29238" y="6378"/>
                </a:lnTo>
                <a:lnTo>
                  <a:pt x="29749" y="6169"/>
                </a:lnTo>
                <a:lnTo>
                  <a:pt x="30263" y="5942"/>
                </a:lnTo>
                <a:lnTo>
                  <a:pt x="30720" y="5733"/>
                </a:lnTo>
                <a:lnTo>
                  <a:pt x="31860" y="6644"/>
                </a:lnTo>
                <a:lnTo>
                  <a:pt x="33113" y="7669"/>
                </a:lnTo>
                <a:lnTo>
                  <a:pt x="34367" y="8808"/>
                </a:lnTo>
                <a:lnTo>
                  <a:pt x="34937" y="9245"/>
                </a:lnTo>
                <a:lnTo>
                  <a:pt x="35507" y="9776"/>
                </a:lnTo>
                <a:lnTo>
                  <a:pt x="36077" y="10308"/>
                </a:lnTo>
                <a:lnTo>
                  <a:pt x="36305" y="10536"/>
                </a:lnTo>
                <a:lnTo>
                  <a:pt x="36476" y="10099"/>
                </a:lnTo>
                <a:lnTo>
                  <a:pt x="35850" y="9567"/>
                </a:lnTo>
                <a:lnTo>
                  <a:pt x="35221" y="9017"/>
                </a:lnTo>
                <a:lnTo>
                  <a:pt x="34651" y="8485"/>
                </a:lnTo>
                <a:lnTo>
                  <a:pt x="33399" y="7403"/>
                </a:lnTo>
                <a:lnTo>
                  <a:pt x="32200" y="6435"/>
                </a:lnTo>
                <a:lnTo>
                  <a:pt x="31061" y="5562"/>
                </a:lnTo>
                <a:lnTo>
                  <a:pt x="31518" y="5353"/>
                </a:lnTo>
                <a:lnTo>
                  <a:pt x="32315" y="4802"/>
                </a:lnTo>
                <a:lnTo>
                  <a:pt x="33284" y="5410"/>
                </a:lnTo>
                <a:lnTo>
                  <a:pt x="34253" y="5998"/>
                </a:lnTo>
                <a:lnTo>
                  <a:pt x="33511" y="5182"/>
                </a:lnTo>
                <a:lnTo>
                  <a:pt x="32543" y="4651"/>
                </a:lnTo>
                <a:lnTo>
                  <a:pt x="33056" y="4271"/>
                </a:lnTo>
                <a:lnTo>
                  <a:pt x="33570" y="3739"/>
                </a:lnTo>
                <a:lnTo>
                  <a:pt x="34196" y="4005"/>
                </a:lnTo>
                <a:lnTo>
                  <a:pt x="34823" y="4271"/>
                </a:lnTo>
                <a:lnTo>
                  <a:pt x="34367" y="3777"/>
                </a:lnTo>
                <a:lnTo>
                  <a:pt x="33739" y="3512"/>
                </a:lnTo>
                <a:lnTo>
                  <a:pt x="34196" y="2866"/>
                </a:lnTo>
                <a:lnTo>
                  <a:pt x="34710" y="2657"/>
                </a:lnTo>
                <a:lnTo>
                  <a:pt x="35507" y="2923"/>
                </a:lnTo>
                <a:lnTo>
                  <a:pt x="37501" y="3625"/>
                </a:lnTo>
                <a:lnTo>
                  <a:pt x="39610" y="4442"/>
                </a:lnTo>
                <a:lnTo>
                  <a:pt x="41889" y="5410"/>
                </a:lnTo>
                <a:lnTo>
                  <a:pt x="41606" y="5885"/>
                </a:lnTo>
                <a:lnTo>
                  <a:pt x="41263" y="6435"/>
                </a:lnTo>
                <a:lnTo>
                  <a:pt x="40979" y="7081"/>
                </a:lnTo>
                <a:lnTo>
                  <a:pt x="41434" y="6530"/>
                </a:lnTo>
                <a:lnTo>
                  <a:pt x="41777" y="5998"/>
                </a:lnTo>
                <a:lnTo>
                  <a:pt x="42061" y="5505"/>
                </a:lnTo>
                <a:lnTo>
                  <a:pt x="44739" y="6701"/>
                </a:lnTo>
                <a:lnTo>
                  <a:pt x="47533" y="8106"/>
                </a:lnTo>
                <a:lnTo>
                  <a:pt x="50378" y="9833"/>
                </a:lnTo>
                <a:lnTo>
                  <a:pt x="50036" y="10631"/>
                </a:lnTo>
                <a:lnTo>
                  <a:pt x="49585" y="11447"/>
                </a:lnTo>
                <a:lnTo>
                  <a:pt x="49071" y="12700"/>
                </a:lnTo>
                <a:lnTo>
                  <a:pt x="51526" y="14522"/>
                </a:lnTo>
                <a:lnTo>
                  <a:pt x="53923" y="16573"/>
                </a:lnTo>
                <a:lnTo>
                  <a:pt x="56259" y="18851"/>
                </a:lnTo>
                <a:lnTo>
                  <a:pt x="56541" y="19116"/>
                </a:lnTo>
                <a:lnTo>
                  <a:pt x="57226" y="19868"/>
                </a:lnTo>
                <a:lnTo>
                  <a:pt x="57971" y="20624"/>
                </a:lnTo>
                <a:lnTo>
                  <a:pt x="58656" y="21379"/>
                </a:lnTo>
                <a:lnTo>
                  <a:pt x="58817" y="21002"/>
                </a:lnTo>
                <a:lnTo>
                  <a:pt x="58132" y="20246"/>
                </a:lnTo>
                <a:lnTo>
                  <a:pt x="57447" y="19553"/>
                </a:lnTo>
                <a:lnTo>
                  <a:pt x="56762" y="18851"/>
                </a:lnTo>
                <a:lnTo>
                  <a:pt x="57447" y="17977"/>
                </a:lnTo>
                <a:lnTo>
                  <a:pt x="58011" y="17123"/>
                </a:lnTo>
                <a:lnTo>
                  <a:pt x="58414" y="16193"/>
                </a:lnTo>
                <a:lnTo>
                  <a:pt x="58132" y="15927"/>
                </a:lnTo>
                <a:lnTo>
                  <a:pt x="57729" y="16800"/>
                </a:lnTo>
                <a:lnTo>
                  <a:pt x="57226" y="17712"/>
                </a:lnTo>
                <a:lnTo>
                  <a:pt x="56480" y="18566"/>
                </a:lnTo>
                <a:lnTo>
                  <a:pt x="54144" y="16250"/>
                </a:lnTo>
                <a:lnTo>
                  <a:pt x="51748" y="14200"/>
                </a:lnTo>
                <a:lnTo>
                  <a:pt x="49299" y="12415"/>
                </a:lnTo>
                <a:lnTo>
                  <a:pt x="49869" y="11656"/>
                </a:lnTo>
                <a:lnTo>
                  <a:pt x="50378" y="10858"/>
                </a:lnTo>
                <a:lnTo>
                  <a:pt x="50721" y="10042"/>
                </a:lnTo>
                <a:lnTo>
                  <a:pt x="52432" y="11124"/>
                </a:lnTo>
                <a:lnTo>
                  <a:pt x="54205" y="12320"/>
                </a:lnTo>
                <a:lnTo>
                  <a:pt x="55917" y="13611"/>
                </a:lnTo>
                <a:lnTo>
                  <a:pt x="55232" y="13023"/>
                </a:lnTo>
                <a:lnTo>
                  <a:pt x="54608" y="12358"/>
                </a:lnTo>
                <a:lnTo>
                  <a:pt x="53923" y="11770"/>
                </a:lnTo>
                <a:lnTo>
                  <a:pt x="52896" y="11067"/>
                </a:lnTo>
                <a:lnTo>
                  <a:pt x="51808" y="10365"/>
                </a:lnTo>
                <a:lnTo>
                  <a:pt x="50781" y="9776"/>
                </a:lnTo>
                <a:lnTo>
                  <a:pt x="50841" y="9340"/>
                </a:lnTo>
                <a:lnTo>
                  <a:pt x="50499" y="9568"/>
                </a:lnTo>
                <a:lnTo>
                  <a:pt x="47647" y="7840"/>
                </a:lnTo>
                <a:lnTo>
                  <a:pt x="44854" y="6435"/>
                </a:lnTo>
                <a:lnTo>
                  <a:pt x="42175" y="5239"/>
                </a:lnTo>
                <a:lnTo>
                  <a:pt x="42347" y="4708"/>
                </a:lnTo>
                <a:lnTo>
                  <a:pt x="41948" y="5182"/>
                </a:lnTo>
                <a:lnTo>
                  <a:pt x="39724" y="4214"/>
                </a:lnTo>
                <a:lnTo>
                  <a:pt x="37560" y="3417"/>
                </a:lnTo>
                <a:lnTo>
                  <a:pt x="35564" y="2714"/>
                </a:lnTo>
                <a:lnTo>
                  <a:pt x="34823" y="2486"/>
                </a:lnTo>
                <a:lnTo>
                  <a:pt x="34539" y="2107"/>
                </a:lnTo>
                <a:lnTo>
                  <a:pt x="34651" y="1689"/>
                </a:lnTo>
                <a:lnTo>
                  <a:pt x="34309" y="2278"/>
                </a:lnTo>
                <a:lnTo>
                  <a:pt x="31175" y="1309"/>
                </a:lnTo>
                <a:lnTo>
                  <a:pt x="28497" y="664"/>
                </a:lnTo>
                <a:lnTo>
                  <a:pt x="26445" y="227"/>
                </a:lnTo>
                <a:lnTo>
                  <a:pt x="25760" y="170"/>
                </a:lnTo>
                <a:lnTo>
                  <a:pt x="25419" y="113"/>
                </a:lnTo>
                <a:lnTo>
                  <a:pt x="27584" y="607"/>
                </a:lnTo>
                <a:lnTo>
                  <a:pt x="30605" y="1309"/>
                </a:lnTo>
                <a:lnTo>
                  <a:pt x="34196" y="2486"/>
                </a:lnTo>
                <a:lnTo>
                  <a:pt x="33854" y="3132"/>
                </a:lnTo>
                <a:lnTo>
                  <a:pt x="33570" y="3455"/>
                </a:lnTo>
                <a:lnTo>
                  <a:pt x="29522" y="1689"/>
                </a:lnTo>
                <a:lnTo>
                  <a:pt x="26273" y="664"/>
                </a:lnTo>
                <a:lnTo>
                  <a:pt x="24165" y="56"/>
                </a:lnTo>
                <a:lnTo>
                  <a:pt x="23710" y="0"/>
                </a:lnTo>
                <a:lnTo>
                  <a:pt x="25760" y="664"/>
                </a:lnTo>
                <a:lnTo>
                  <a:pt x="29123" y="1727"/>
                </a:lnTo>
                <a:lnTo>
                  <a:pt x="33399" y="3625"/>
                </a:lnTo>
                <a:lnTo>
                  <a:pt x="32885" y="4119"/>
                </a:lnTo>
                <a:lnTo>
                  <a:pt x="32430" y="4442"/>
                </a:lnTo>
                <a:lnTo>
                  <a:pt x="28269" y="2164"/>
                </a:lnTo>
                <a:lnTo>
                  <a:pt x="25077" y="759"/>
                </a:lnTo>
                <a:lnTo>
                  <a:pt x="23252" y="0"/>
                </a:lnTo>
                <a:lnTo>
                  <a:pt x="22910" y="0"/>
                </a:lnTo>
                <a:lnTo>
                  <a:pt x="24620" y="759"/>
                </a:lnTo>
                <a:lnTo>
                  <a:pt x="27927" y="2221"/>
                </a:lnTo>
                <a:lnTo>
                  <a:pt x="32088" y="4708"/>
                </a:lnTo>
                <a:lnTo>
                  <a:pt x="31290" y="5182"/>
                </a:lnTo>
                <a:lnTo>
                  <a:pt x="30833" y="5410"/>
                </a:lnTo>
                <a:lnTo>
                  <a:pt x="27186" y="2600"/>
                </a:lnTo>
                <a:lnTo>
                  <a:pt x="24280" y="816"/>
                </a:lnTo>
                <a:lnTo>
                  <a:pt x="22741" y="0"/>
                </a:lnTo>
                <a:lnTo>
                  <a:pt x="22511" y="0"/>
                </a:lnTo>
                <a:lnTo>
                  <a:pt x="23937" y="873"/>
                </a:lnTo>
                <a:lnTo>
                  <a:pt x="26787" y="2657"/>
                </a:lnTo>
                <a:lnTo>
                  <a:pt x="30491" y="5562"/>
                </a:lnTo>
                <a:lnTo>
                  <a:pt x="30035" y="5790"/>
                </a:lnTo>
                <a:lnTo>
                  <a:pt x="29522" y="5942"/>
                </a:lnTo>
                <a:lnTo>
                  <a:pt x="29010" y="6169"/>
                </a:lnTo>
                <a:lnTo>
                  <a:pt x="25989" y="2980"/>
                </a:lnTo>
                <a:lnTo>
                  <a:pt x="23595" y="930"/>
                </a:lnTo>
                <a:lnTo>
                  <a:pt x="22399" y="0"/>
                </a:lnTo>
                <a:lnTo>
                  <a:pt x="22227" y="0"/>
                </a:lnTo>
                <a:lnTo>
                  <a:pt x="23252" y="930"/>
                </a:lnTo>
                <a:lnTo>
                  <a:pt x="25647" y="3037"/>
                </a:lnTo>
                <a:lnTo>
                  <a:pt x="28668" y="6264"/>
                </a:lnTo>
                <a:lnTo>
                  <a:pt x="28098" y="6435"/>
                </a:lnTo>
                <a:lnTo>
                  <a:pt x="27528" y="6587"/>
                </a:lnTo>
                <a:lnTo>
                  <a:pt x="26958" y="6701"/>
                </a:lnTo>
                <a:lnTo>
                  <a:pt x="24735" y="3303"/>
                </a:lnTo>
                <a:lnTo>
                  <a:pt x="22969" y="1025"/>
                </a:lnTo>
                <a:lnTo>
                  <a:pt x="22113" y="0"/>
                </a:lnTo>
                <a:lnTo>
                  <a:pt x="21941" y="0"/>
                </a:lnTo>
                <a:lnTo>
                  <a:pt x="22683" y="1025"/>
                </a:lnTo>
                <a:lnTo>
                  <a:pt x="24392" y="3360"/>
                </a:lnTo>
                <a:lnTo>
                  <a:pt x="26559" y="6815"/>
                </a:lnTo>
                <a:lnTo>
                  <a:pt x="26046" y="6910"/>
                </a:lnTo>
                <a:lnTo>
                  <a:pt x="25476" y="7024"/>
                </a:lnTo>
                <a:lnTo>
                  <a:pt x="24906" y="7081"/>
                </a:lnTo>
                <a:lnTo>
                  <a:pt x="23538" y="3512"/>
                </a:lnTo>
                <a:lnTo>
                  <a:pt x="22455" y="1025"/>
                </a:lnTo>
                <a:lnTo>
                  <a:pt x="21885" y="0"/>
                </a:lnTo>
                <a:lnTo>
                  <a:pt x="22227" y="1025"/>
                </a:lnTo>
                <a:lnTo>
                  <a:pt x="23196" y="3512"/>
                </a:lnTo>
                <a:lnTo>
                  <a:pt x="24507" y="7137"/>
                </a:lnTo>
                <a:lnTo>
                  <a:pt x="23881" y="7194"/>
                </a:lnTo>
                <a:lnTo>
                  <a:pt x="23311" y="7232"/>
                </a:lnTo>
                <a:lnTo>
                  <a:pt x="22683" y="7289"/>
                </a:lnTo>
                <a:lnTo>
                  <a:pt x="22227" y="3625"/>
                </a:lnTo>
                <a:lnTo>
                  <a:pt x="21885" y="1082"/>
                </a:lnTo>
                <a:lnTo>
                  <a:pt x="21714" y="0"/>
                </a:lnTo>
                <a:lnTo>
                  <a:pt x="21657" y="1082"/>
                </a:lnTo>
                <a:lnTo>
                  <a:pt x="21885" y="3625"/>
                </a:lnTo>
                <a:lnTo>
                  <a:pt x="22227" y="7289"/>
                </a:lnTo>
                <a:lnTo>
                  <a:pt x="20574" y="7289"/>
                </a:lnTo>
                <a:lnTo>
                  <a:pt x="21087" y="3568"/>
                </a:lnTo>
                <a:lnTo>
                  <a:pt x="21430" y="1025"/>
                </a:lnTo>
                <a:lnTo>
                  <a:pt x="21543" y="0"/>
                </a:lnTo>
                <a:lnTo>
                  <a:pt x="21200" y="1025"/>
                </a:lnTo>
                <a:lnTo>
                  <a:pt x="20745" y="3568"/>
                </a:lnTo>
                <a:lnTo>
                  <a:pt x="20119" y="7232"/>
                </a:lnTo>
                <a:lnTo>
                  <a:pt x="19490" y="7232"/>
                </a:lnTo>
                <a:lnTo>
                  <a:pt x="18864" y="7194"/>
                </a:lnTo>
                <a:lnTo>
                  <a:pt x="18238" y="7081"/>
                </a:lnTo>
                <a:lnTo>
                  <a:pt x="19662" y="3512"/>
                </a:lnTo>
                <a:lnTo>
                  <a:pt x="20802" y="1025"/>
                </a:lnTo>
                <a:lnTo>
                  <a:pt x="21315" y="0"/>
                </a:lnTo>
                <a:lnTo>
                  <a:pt x="20574" y="1025"/>
                </a:lnTo>
                <a:lnTo>
                  <a:pt x="19378" y="3455"/>
                </a:lnTo>
                <a:lnTo>
                  <a:pt x="17839" y="7024"/>
                </a:lnTo>
                <a:lnTo>
                  <a:pt x="17269" y="6967"/>
                </a:lnTo>
                <a:lnTo>
                  <a:pt x="16755" y="6853"/>
                </a:lnTo>
                <a:lnTo>
                  <a:pt x="16186" y="6758"/>
                </a:lnTo>
                <a:lnTo>
                  <a:pt x="18522" y="3303"/>
                </a:lnTo>
                <a:lnTo>
                  <a:pt x="20346" y="1025"/>
                </a:lnTo>
                <a:lnTo>
                  <a:pt x="21144" y="0"/>
                </a:lnTo>
                <a:lnTo>
                  <a:pt x="20119" y="987"/>
                </a:lnTo>
                <a:lnTo>
                  <a:pt x="18238" y="3246"/>
                </a:lnTo>
                <a:lnTo>
                  <a:pt x="15843" y="6644"/>
                </a:lnTo>
                <a:lnTo>
                  <a:pt x="15273" y="6530"/>
                </a:lnTo>
                <a:lnTo>
                  <a:pt x="14703" y="6378"/>
                </a:lnTo>
                <a:lnTo>
                  <a:pt x="14133" y="6169"/>
                </a:lnTo>
                <a:lnTo>
                  <a:pt x="17269" y="2980"/>
                </a:lnTo>
                <a:lnTo>
                  <a:pt x="19776" y="930"/>
                </a:lnTo>
                <a:lnTo>
                  <a:pt x="20916" y="0"/>
                </a:lnTo>
                <a:lnTo>
                  <a:pt x="20689" y="0"/>
                </a:lnTo>
                <a:lnTo>
                  <a:pt x="19434" y="930"/>
                </a:lnTo>
                <a:lnTo>
                  <a:pt x="16927" y="2923"/>
                </a:lnTo>
                <a:lnTo>
                  <a:pt x="13791" y="6055"/>
                </a:lnTo>
                <a:lnTo>
                  <a:pt x="13279" y="5885"/>
                </a:lnTo>
                <a:lnTo>
                  <a:pt x="12822" y="5676"/>
                </a:lnTo>
                <a:lnTo>
                  <a:pt x="12367" y="5467"/>
                </a:lnTo>
                <a:lnTo>
                  <a:pt x="16186" y="2600"/>
                </a:lnTo>
                <a:lnTo>
                  <a:pt x="19150" y="873"/>
                </a:lnTo>
                <a:lnTo>
                  <a:pt x="20574" y="0"/>
                </a:lnTo>
                <a:lnTo>
                  <a:pt x="20346" y="0"/>
                </a:lnTo>
                <a:lnTo>
                  <a:pt x="18751" y="816"/>
                </a:lnTo>
                <a:lnTo>
                  <a:pt x="15787" y="2543"/>
                </a:lnTo>
                <a:lnTo>
                  <a:pt x="12081" y="5296"/>
                </a:lnTo>
                <a:lnTo>
                  <a:pt x="11626" y="5087"/>
                </a:lnTo>
                <a:lnTo>
                  <a:pt x="10885" y="4594"/>
                </a:lnTo>
                <a:lnTo>
                  <a:pt x="14989" y="2164"/>
                </a:lnTo>
                <a:lnTo>
                  <a:pt x="18294" y="759"/>
                </a:lnTo>
                <a:lnTo>
                  <a:pt x="20119" y="0"/>
                </a:lnTo>
                <a:lnTo>
                  <a:pt x="19776" y="0"/>
                </a:lnTo>
                <a:lnTo>
                  <a:pt x="17839" y="759"/>
                </a:lnTo>
                <a:lnTo>
                  <a:pt x="14591" y="2107"/>
                </a:lnTo>
                <a:lnTo>
                  <a:pt x="10542" y="4385"/>
                </a:lnTo>
                <a:lnTo>
                  <a:pt x="9860" y="3777"/>
                </a:lnTo>
                <a:lnTo>
                  <a:pt x="9632" y="3512"/>
                </a:lnTo>
                <a:lnTo>
                  <a:pt x="13849" y="1727"/>
                </a:lnTo>
                <a:lnTo>
                  <a:pt x="17211" y="664"/>
                </a:lnTo>
                <a:lnTo>
                  <a:pt x="19321" y="56"/>
                </a:lnTo>
                <a:lnTo>
                  <a:pt x="18751" y="56"/>
                </a:lnTo>
                <a:lnTo>
                  <a:pt x="16584" y="664"/>
                </a:lnTo>
                <a:lnTo>
                  <a:pt x="13392" y="1689"/>
                </a:lnTo>
                <a:lnTo>
                  <a:pt x="9403" y="3360"/>
                </a:lnTo>
                <a:lnTo>
                  <a:pt x="9004" y="2714"/>
                </a:lnTo>
                <a:lnTo>
                  <a:pt x="8833" y="2429"/>
                </a:lnTo>
                <a:lnTo>
                  <a:pt x="12252" y="1366"/>
                </a:lnTo>
                <a:lnTo>
                  <a:pt x="15160" y="664"/>
                </a:lnTo>
                <a:lnTo>
                  <a:pt x="17325" y="170"/>
                </a:lnTo>
                <a:lnTo>
                  <a:pt x="16528" y="284"/>
                </a:lnTo>
                <a:lnTo>
                  <a:pt x="16129" y="284"/>
                </a:lnTo>
                <a:lnTo>
                  <a:pt x="14133" y="702"/>
                </a:lnTo>
                <a:lnTo>
                  <a:pt x="11626" y="1366"/>
                </a:lnTo>
                <a:lnTo>
                  <a:pt x="8776" y="2221"/>
                </a:lnTo>
                <a:lnTo>
                  <a:pt x="8720" y="2429"/>
                </a:lnTo>
                <a:lnTo>
                  <a:pt x="9004" y="3075"/>
                </a:lnTo>
                <a:lnTo>
                  <a:pt x="9290" y="3417"/>
                </a:lnTo>
                <a:lnTo>
                  <a:pt x="8720" y="3625"/>
                </a:lnTo>
                <a:lnTo>
                  <a:pt x="8206" y="3834"/>
                </a:lnTo>
                <a:lnTo>
                  <a:pt x="7636" y="4119"/>
                </a:lnTo>
                <a:lnTo>
                  <a:pt x="5927" y="4859"/>
                </a:lnTo>
                <a:lnTo>
                  <a:pt x="4046" y="5733"/>
                </a:lnTo>
                <a:lnTo>
                  <a:pt x="2108" y="6815"/>
                </a:lnTo>
                <a:lnTo>
                  <a:pt x="2108" y="7137"/>
                </a:lnTo>
                <a:lnTo>
                  <a:pt x="2507" y="7612"/>
                </a:lnTo>
                <a:lnTo>
                  <a:pt x="2336" y="7024"/>
                </a:lnTo>
                <a:lnTo>
                  <a:pt x="4217" y="5998"/>
                </a:lnTo>
                <a:lnTo>
                  <a:pt x="6041" y="5087"/>
                </a:lnTo>
                <a:lnTo>
                  <a:pt x="7751" y="4328"/>
                </a:lnTo>
                <a:lnTo>
                  <a:pt x="8321" y="4062"/>
                </a:lnTo>
                <a:lnTo>
                  <a:pt x="8891" y="3834"/>
                </a:lnTo>
                <a:lnTo>
                  <a:pt x="9403" y="3625"/>
                </a:lnTo>
                <a:lnTo>
                  <a:pt x="9973" y="4157"/>
                </a:lnTo>
                <a:lnTo>
                  <a:pt x="10315" y="4480"/>
                </a:lnTo>
                <a:lnTo>
                  <a:pt x="9403" y="5030"/>
                </a:lnTo>
                <a:lnTo>
                  <a:pt x="8377" y="5562"/>
                </a:lnTo>
                <a:lnTo>
                  <a:pt x="7352" y="6207"/>
                </a:lnTo>
                <a:lnTo>
                  <a:pt x="6213" y="6853"/>
                </a:lnTo>
                <a:lnTo>
                  <a:pt x="5073" y="7612"/>
                </a:lnTo>
                <a:lnTo>
                  <a:pt x="3933" y="8808"/>
                </a:lnTo>
                <a:lnTo>
                  <a:pt x="4331" y="9074"/>
                </a:lnTo>
                <a:lnTo>
                  <a:pt x="4843" y="9454"/>
                </a:lnTo>
                <a:lnTo>
                  <a:pt x="5413" y="9833"/>
                </a:lnTo>
                <a:lnTo>
                  <a:pt x="6041" y="10156"/>
                </a:lnTo>
                <a:lnTo>
                  <a:pt x="3989" y="11997"/>
                </a:lnTo>
                <a:lnTo>
                  <a:pt x="1766" y="14143"/>
                </a:lnTo>
                <a:lnTo>
                  <a:pt x="0" y="16743"/>
                </a:lnTo>
                <a:lnTo>
                  <a:pt x="2223" y="14370"/>
                </a:lnTo>
                <a:lnTo>
                  <a:pt x="4388" y="12206"/>
                </a:lnTo>
                <a:lnTo>
                  <a:pt x="6440" y="10365"/>
                </a:lnTo>
                <a:lnTo>
                  <a:pt x="6325" y="9947"/>
                </a:lnTo>
                <a:lnTo>
                  <a:pt x="5643" y="9605"/>
                </a:lnTo>
                <a:lnTo>
                  <a:pt x="5014" y="9245"/>
                </a:lnTo>
                <a:lnTo>
                  <a:pt x="4503" y="8865"/>
                </a:lnTo>
                <a:lnTo>
                  <a:pt x="4160" y="8637"/>
                </a:lnTo>
                <a:close/>
              </a:path>
            </a:pathLst>
          </a:custGeom>
          <a:solidFill>
            <a:srgbClr val="408DC2"/>
          </a:solidFill>
        </p:spPr>
        <p:txBody>
          <a:bodyPr wrap="square" lIns="0" tIns="0" rIns="0" bIns="0" rtlCol="0">
            <a:noAutofit/>
          </a:bodyPr>
          <a:lstStyle/>
          <a:p>
            <a:endParaRPr/>
          </a:p>
        </p:txBody>
      </p:sp>
      <p:sp>
        <p:nvSpPr>
          <p:cNvPr id="1096" name="object 1096"/>
          <p:cNvSpPr/>
          <p:nvPr/>
        </p:nvSpPr>
        <p:spPr>
          <a:xfrm>
            <a:off x="409570" y="699895"/>
            <a:ext cx="30605" cy="25692"/>
          </a:xfrm>
          <a:custGeom>
            <a:avLst/>
            <a:gdLst/>
            <a:ahLst/>
            <a:cxnLst/>
            <a:rect l="l" t="t" r="r" b="b"/>
            <a:pathLst>
              <a:path w="30605" h="25692">
                <a:moveTo>
                  <a:pt x="26388" y="3398"/>
                </a:moveTo>
                <a:lnTo>
                  <a:pt x="25591" y="5448"/>
                </a:lnTo>
                <a:lnTo>
                  <a:pt x="24622" y="5296"/>
                </a:lnTo>
                <a:lnTo>
                  <a:pt x="23710" y="5125"/>
                </a:lnTo>
                <a:lnTo>
                  <a:pt x="22797" y="4916"/>
                </a:lnTo>
                <a:lnTo>
                  <a:pt x="23538" y="2752"/>
                </a:lnTo>
                <a:lnTo>
                  <a:pt x="22399" y="4651"/>
                </a:lnTo>
                <a:lnTo>
                  <a:pt x="22284" y="4802"/>
                </a:lnTo>
                <a:lnTo>
                  <a:pt x="21315" y="4537"/>
                </a:lnTo>
                <a:lnTo>
                  <a:pt x="20403" y="4271"/>
                </a:lnTo>
                <a:lnTo>
                  <a:pt x="19492" y="4005"/>
                </a:lnTo>
                <a:lnTo>
                  <a:pt x="19948" y="3455"/>
                </a:lnTo>
                <a:lnTo>
                  <a:pt x="21144" y="1461"/>
                </a:lnTo>
                <a:lnTo>
                  <a:pt x="19833" y="2923"/>
                </a:lnTo>
                <a:lnTo>
                  <a:pt x="19321" y="3512"/>
                </a:lnTo>
                <a:lnTo>
                  <a:pt x="19035" y="3834"/>
                </a:lnTo>
                <a:lnTo>
                  <a:pt x="18238" y="3512"/>
                </a:lnTo>
                <a:lnTo>
                  <a:pt x="17440" y="3189"/>
                </a:lnTo>
                <a:lnTo>
                  <a:pt x="16755" y="2866"/>
                </a:lnTo>
                <a:lnTo>
                  <a:pt x="16983" y="2107"/>
                </a:lnTo>
                <a:lnTo>
                  <a:pt x="16357" y="2657"/>
                </a:lnTo>
                <a:lnTo>
                  <a:pt x="16472" y="3075"/>
                </a:lnTo>
                <a:lnTo>
                  <a:pt x="17213" y="3398"/>
                </a:lnTo>
                <a:lnTo>
                  <a:pt x="18010" y="3777"/>
                </a:lnTo>
                <a:lnTo>
                  <a:pt x="18808" y="4100"/>
                </a:lnTo>
                <a:lnTo>
                  <a:pt x="17098" y="6093"/>
                </a:lnTo>
                <a:lnTo>
                  <a:pt x="15273" y="8428"/>
                </a:lnTo>
                <a:lnTo>
                  <a:pt x="13451" y="11010"/>
                </a:lnTo>
                <a:lnTo>
                  <a:pt x="12254" y="10536"/>
                </a:lnTo>
                <a:lnTo>
                  <a:pt x="11114" y="10042"/>
                </a:lnTo>
                <a:lnTo>
                  <a:pt x="10031" y="9454"/>
                </a:lnTo>
                <a:lnTo>
                  <a:pt x="11797" y="6853"/>
                </a:lnTo>
                <a:lnTo>
                  <a:pt x="9745" y="9776"/>
                </a:lnTo>
                <a:lnTo>
                  <a:pt x="10828" y="10365"/>
                </a:lnTo>
                <a:lnTo>
                  <a:pt x="12025" y="10896"/>
                </a:lnTo>
                <a:lnTo>
                  <a:pt x="13223" y="11333"/>
                </a:lnTo>
                <a:lnTo>
                  <a:pt x="11570" y="13712"/>
                </a:lnTo>
                <a:lnTo>
                  <a:pt x="9916" y="16248"/>
                </a:lnTo>
                <a:lnTo>
                  <a:pt x="8377" y="19001"/>
                </a:lnTo>
                <a:lnTo>
                  <a:pt x="7864" y="18784"/>
                </a:lnTo>
                <a:lnTo>
                  <a:pt x="7580" y="18676"/>
                </a:lnTo>
                <a:lnTo>
                  <a:pt x="6325" y="18190"/>
                </a:lnTo>
                <a:lnTo>
                  <a:pt x="5129" y="17598"/>
                </a:lnTo>
                <a:lnTo>
                  <a:pt x="3989" y="17003"/>
                </a:lnTo>
                <a:lnTo>
                  <a:pt x="5415" y="14143"/>
                </a:lnTo>
                <a:lnTo>
                  <a:pt x="3534" y="16734"/>
                </a:lnTo>
                <a:lnTo>
                  <a:pt x="3248" y="17112"/>
                </a:lnTo>
                <a:lnTo>
                  <a:pt x="2108" y="18676"/>
                </a:lnTo>
                <a:lnTo>
                  <a:pt x="1025" y="20348"/>
                </a:lnTo>
                <a:lnTo>
                  <a:pt x="0" y="22076"/>
                </a:lnTo>
                <a:lnTo>
                  <a:pt x="455" y="22401"/>
                </a:lnTo>
                <a:lnTo>
                  <a:pt x="1482" y="20673"/>
                </a:lnTo>
                <a:lnTo>
                  <a:pt x="2565" y="19001"/>
                </a:lnTo>
                <a:lnTo>
                  <a:pt x="3705" y="17381"/>
                </a:lnTo>
                <a:lnTo>
                  <a:pt x="4901" y="18029"/>
                </a:lnTo>
                <a:lnTo>
                  <a:pt x="6098" y="18623"/>
                </a:lnTo>
                <a:lnTo>
                  <a:pt x="7409" y="19162"/>
                </a:lnTo>
                <a:lnTo>
                  <a:pt x="7864" y="19323"/>
                </a:lnTo>
                <a:lnTo>
                  <a:pt x="8150" y="19431"/>
                </a:lnTo>
                <a:lnTo>
                  <a:pt x="7066" y="21320"/>
                </a:lnTo>
                <a:lnTo>
                  <a:pt x="6041" y="23318"/>
                </a:lnTo>
                <a:lnTo>
                  <a:pt x="5129" y="25368"/>
                </a:lnTo>
                <a:lnTo>
                  <a:pt x="5643" y="25692"/>
                </a:lnTo>
                <a:lnTo>
                  <a:pt x="6611" y="23587"/>
                </a:lnTo>
                <a:lnTo>
                  <a:pt x="7636" y="21590"/>
                </a:lnTo>
                <a:lnTo>
                  <a:pt x="8720" y="19648"/>
                </a:lnTo>
                <a:lnTo>
                  <a:pt x="10373" y="20295"/>
                </a:lnTo>
                <a:lnTo>
                  <a:pt x="12083" y="20834"/>
                </a:lnTo>
                <a:lnTo>
                  <a:pt x="13849" y="21320"/>
                </a:lnTo>
                <a:lnTo>
                  <a:pt x="14077" y="20834"/>
                </a:lnTo>
                <a:lnTo>
                  <a:pt x="12311" y="20348"/>
                </a:lnTo>
                <a:lnTo>
                  <a:pt x="10601" y="19809"/>
                </a:lnTo>
                <a:lnTo>
                  <a:pt x="8947" y="19215"/>
                </a:lnTo>
                <a:lnTo>
                  <a:pt x="10486" y="16464"/>
                </a:lnTo>
                <a:lnTo>
                  <a:pt x="12083" y="13928"/>
                </a:lnTo>
                <a:lnTo>
                  <a:pt x="13735" y="11561"/>
                </a:lnTo>
                <a:lnTo>
                  <a:pt x="15046" y="12035"/>
                </a:lnTo>
                <a:lnTo>
                  <a:pt x="16413" y="12472"/>
                </a:lnTo>
                <a:lnTo>
                  <a:pt x="17783" y="12848"/>
                </a:lnTo>
                <a:lnTo>
                  <a:pt x="18010" y="12415"/>
                </a:lnTo>
                <a:lnTo>
                  <a:pt x="16643" y="12092"/>
                </a:lnTo>
                <a:lnTo>
                  <a:pt x="15273" y="11656"/>
                </a:lnTo>
                <a:lnTo>
                  <a:pt x="13964" y="11181"/>
                </a:lnTo>
                <a:lnTo>
                  <a:pt x="15787" y="8637"/>
                </a:lnTo>
                <a:lnTo>
                  <a:pt x="17553" y="6321"/>
                </a:lnTo>
                <a:lnTo>
                  <a:pt x="19263" y="4271"/>
                </a:lnTo>
                <a:lnTo>
                  <a:pt x="20175" y="4594"/>
                </a:lnTo>
                <a:lnTo>
                  <a:pt x="21144" y="4859"/>
                </a:lnTo>
                <a:lnTo>
                  <a:pt x="22113" y="5125"/>
                </a:lnTo>
                <a:lnTo>
                  <a:pt x="20804" y="7289"/>
                </a:lnTo>
                <a:lnTo>
                  <a:pt x="19378" y="9776"/>
                </a:lnTo>
                <a:lnTo>
                  <a:pt x="18524" y="12578"/>
                </a:lnTo>
                <a:lnTo>
                  <a:pt x="19891" y="9871"/>
                </a:lnTo>
                <a:lnTo>
                  <a:pt x="21259" y="7403"/>
                </a:lnTo>
                <a:lnTo>
                  <a:pt x="22570" y="5239"/>
                </a:lnTo>
                <a:lnTo>
                  <a:pt x="23538" y="5448"/>
                </a:lnTo>
                <a:lnTo>
                  <a:pt x="24507" y="5619"/>
                </a:lnTo>
                <a:lnTo>
                  <a:pt x="25476" y="5771"/>
                </a:lnTo>
                <a:lnTo>
                  <a:pt x="25989" y="5828"/>
                </a:lnTo>
                <a:lnTo>
                  <a:pt x="27073" y="5998"/>
                </a:lnTo>
                <a:lnTo>
                  <a:pt x="28154" y="6093"/>
                </a:lnTo>
                <a:lnTo>
                  <a:pt x="29294" y="6150"/>
                </a:lnTo>
                <a:lnTo>
                  <a:pt x="28952" y="8523"/>
                </a:lnTo>
                <a:lnTo>
                  <a:pt x="28896" y="14412"/>
                </a:lnTo>
                <a:lnTo>
                  <a:pt x="29522" y="14467"/>
                </a:lnTo>
                <a:lnTo>
                  <a:pt x="28952" y="13981"/>
                </a:lnTo>
                <a:lnTo>
                  <a:pt x="29238" y="11181"/>
                </a:lnTo>
                <a:lnTo>
                  <a:pt x="29522" y="8523"/>
                </a:lnTo>
                <a:lnTo>
                  <a:pt x="29808" y="6207"/>
                </a:lnTo>
                <a:lnTo>
                  <a:pt x="30605" y="6207"/>
                </a:lnTo>
                <a:lnTo>
                  <a:pt x="29864" y="5828"/>
                </a:lnTo>
                <a:lnTo>
                  <a:pt x="30150" y="3777"/>
                </a:lnTo>
                <a:lnTo>
                  <a:pt x="30378" y="1955"/>
                </a:lnTo>
                <a:lnTo>
                  <a:pt x="30150" y="265"/>
                </a:lnTo>
                <a:lnTo>
                  <a:pt x="29864" y="1898"/>
                </a:lnTo>
                <a:lnTo>
                  <a:pt x="29580" y="3720"/>
                </a:lnTo>
                <a:lnTo>
                  <a:pt x="29294" y="5771"/>
                </a:lnTo>
                <a:lnTo>
                  <a:pt x="28213" y="5733"/>
                </a:lnTo>
                <a:lnTo>
                  <a:pt x="27186" y="5619"/>
                </a:lnTo>
                <a:lnTo>
                  <a:pt x="26102" y="5505"/>
                </a:lnTo>
                <a:lnTo>
                  <a:pt x="26843" y="3512"/>
                </a:lnTo>
                <a:lnTo>
                  <a:pt x="27528" y="1670"/>
                </a:lnTo>
                <a:lnTo>
                  <a:pt x="28154" y="56"/>
                </a:lnTo>
                <a:lnTo>
                  <a:pt x="27756" y="0"/>
                </a:lnTo>
                <a:lnTo>
                  <a:pt x="27073" y="1632"/>
                </a:lnTo>
                <a:lnTo>
                  <a:pt x="26388" y="3398"/>
                </a:lnTo>
                <a:close/>
              </a:path>
            </a:pathLst>
          </a:custGeom>
          <a:solidFill>
            <a:srgbClr val="408DC2"/>
          </a:solidFill>
        </p:spPr>
        <p:txBody>
          <a:bodyPr wrap="square" lIns="0" tIns="0" rIns="0" bIns="0" rtlCol="0">
            <a:noAutofit/>
          </a:bodyPr>
          <a:lstStyle/>
          <a:p>
            <a:endParaRPr/>
          </a:p>
        </p:txBody>
      </p:sp>
      <p:sp>
        <p:nvSpPr>
          <p:cNvPr id="1097" name="object 1097"/>
          <p:cNvSpPr/>
          <p:nvPr/>
        </p:nvSpPr>
        <p:spPr>
          <a:xfrm>
            <a:off x="424217" y="720838"/>
            <a:ext cx="5755" cy="1672"/>
          </a:xfrm>
          <a:custGeom>
            <a:avLst/>
            <a:gdLst/>
            <a:ahLst/>
            <a:cxnLst/>
            <a:rect l="l" t="t" r="r" b="b"/>
            <a:pathLst>
              <a:path w="5755" h="1672">
                <a:moveTo>
                  <a:pt x="0" y="0"/>
                </a:moveTo>
                <a:lnTo>
                  <a:pt x="1709" y="971"/>
                </a:lnTo>
                <a:lnTo>
                  <a:pt x="3647" y="1349"/>
                </a:lnTo>
                <a:lnTo>
                  <a:pt x="5643" y="1672"/>
                </a:lnTo>
                <a:lnTo>
                  <a:pt x="5755" y="1186"/>
                </a:lnTo>
                <a:lnTo>
                  <a:pt x="3762" y="863"/>
                </a:lnTo>
                <a:lnTo>
                  <a:pt x="1881" y="485"/>
                </a:lnTo>
                <a:lnTo>
                  <a:pt x="0" y="0"/>
                </a:lnTo>
                <a:close/>
              </a:path>
            </a:pathLst>
          </a:custGeom>
          <a:solidFill>
            <a:srgbClr val="408DC2"/>
          </a:solidFill>
        </p:spPr>
        <p:txBody>
          <a:bodyPr wrap="square" lIns="0" tIns="0" rIns="0" bIns="0" rtlCol="0">
            <a:noAutofit/>
          </a:bodyPr>
          <a:lstStyle/>
          <a:p>
            <a:endParaRPr/>
          </a:p>
        </p:txBody>
      </p:sp>
      <p:sp>
        <p:nvSpPr>
          <p:cNvPr id="1098" name="object 1098"/>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408DC2"/>
          </a:solidFill>
        </p:spPr>
        <p:txBody>
          <a:bodyPr wrap="square" lIns="0" tIns="0" rIns="0" bIns="0" rtlCol="0">
            <a:noAutofit/>
          </a:bodyPr>
          <a:lstStyle/>
          <a:p>
            <a:endParaRPr/>
          </a:p>
        </p:txBody>
      </p:sp>
      <p:sp>
        <p:nvSpPr>
          <p:cNvPr id="1099" name="object 1099"/>
          <p:cNvSpPr/>
          <p:nvPr/>
        </p:nvSpPr>
        <p:spPr>
          <a:xfrm>
            <a:off x="420854" y="699952"/>
            <a:ext cx="55288" cy="31194"/>
          </a:xfrm>
          <a:custGeom>
            <a:avLst/>
            <a:gdLst/>
            <a:ahLst/>
            <a:cxnLst/>
            <a:rect l="l" t="t" r="r" b="b"/>
            <a:pathLst>
              <a:path w="55288" h="31194">
                <a:moveTo>
                  <a:pt x="23768" y="0"/>
                </a:moveTo>
                <a:lnTo>
                  <a:pt x="23881" y="1670"/>
                </a:lnTo>
                <a:lnTo>
                  <a:pt x="24507" y="3512"/>
                </a:lnTo>
                <a:lnTo>
                  <a:pt x="25136" y="5505"/>
                </a:lnTo>
                <a:lnTo>
                  <a:pt x="25248" y="5885"/>
                </a:lnTo>
                <a:lnTo>
                  <a:pt x="25989" y="8201"/>
                </a:lnTo>
                <a:lnTo>
                  <a:pt x="26731" y="10801"/>
                </a:lnTo>
                <a:lnTo>
                  <a:pt x="27472" y="13546"/>
                </a:lnTo>
                <a:lnTo>
                  <a:pt x="25933" y="13763"/>
                </a:lnTo>
                <a:lnTo>
                  <a:pt x="24394" y="13871"/>
                </a:lnTo>
                <a:lnTo>
                  <a:pt x="22797" y="13924"/>
                </a:lnTo>
                <a:lnTo>
                  <a:pt x="22513" y="11124"/>
                </a:lnTo>
                <a:lnTo>
                  <a:pt x="22286" y="8466"/>
                </a:lnTo>
                <a:lnTo>
                  <a:pt x="22342" y="17055"/>
                </a:lnTo>
                <a:lnTo>
                  <a:pt x="22513" y="19861"/>
                </a:lnTo>
                <a:lnTo>
                  <a:pt x="22685" y="22828"/>
                </a:lnTo>
                <a:lnTo>
                  <a:pt x="21146" y="22883"/>
                </a:lnTo>
                <a:lnTo>
                  <a:pt x="17897" y="22883"/>
                </a:lnTo>
                <a:lnTo>
                  <a:pt x="17098" y="22828"/>
                </a:lnTo>
                <a:lnTo>
                  <a:pt x="16758" y="22828"/>
                </a:lnTo>
                <a:lnTo>
                  <a:pt x="17041" y="19861"/>
                </a:lnTo>
                <a:lnTo>
                  <a:pt x="17327" y="17000"/>
                </a:lnTo>
                <a:lnTo>
                  <a:pt x="17611" y="14355"/>
                </a:lnTo>
                <a:lnTo>
                  <a:pt x="17668" y="8466"/>
                </a:lnTo>
                <a:lnTo>
                  <a:pt x="17327" y="11067"/>
                </a:lnTo>
                <a:lnTo>
                  <a:pt x="16985" y="13924"/>
                </a:lnTo>
                <a:lnTo>
                  <a:pt x="15388" y="13816"/>
                </a:lnTo>
                <a:lnTo>
                  <a:pt x="13737" y="13655"/>
                </a:lnTo>
                <a:lnTo>
                  <a:pt x="12198" y="13438"/>
                </a:lnTo>
                <a:lnTo>
                  <a:pt x="13052" y="10687"/>
                </a:lnTo>
                <a:lnTo>
                  <a:pt x="13908" y="8087"/>
                </a:lnTo>
                <a:lnTo>
                  <a:pt x="14705" y="5771"/>
                </a:lnTo>
                <a:lnTo>
                  <a:pt x="14192" y="5714"/>
                </a:lnTo>
                <a:lnTo>
                  <a:pt x="13338" y="8049"/>
                </a:lnTo>
                <a:lnTo>
                  <a:pt x="12482" y="10574"/>
                </a:lnTo>
                <a:lnTo>
                  <a:pt x="11570" y="13330"/>
                </a:lnTo>
                <a:lnTo>
                  <a:pt x="10089" y="13116"/>
                </a:lnTo>
                <a:lnTo>
                  <a:pt x="8663" y="12844"/>
                </a:lnTo>
                <a:lnTo>
                  <a:pt x="7240" y="12521"/>
                </a:lnTo>
                <a:lnTo>
                  <a:pt x="8094" y="9719"/>
                </a:lnTo>
                <a:lnTo>
                  <a:pt x="6726" y="12358"/>
                </a:lnTo>
                <a:lnTo>
                  <a:pt x="6498" y="12791"/>
                </a:lnTo>
                <a:lnTo>
                  <a:pt x="5244" y="15274"/>
                </a:lnTo>
                <a:lnTo>
                  <a:pt x="3989" y="17918"/>
                </a:lnTo>
                <a:lnTo>
                  <a:pt x="2793" y="20777"/>
                </a:lnTo>
                <a:lnTo>
                  <a:pt x="2565" y="21263"/>
                </a:lnTo>
                <a:lnTo>
                  <a:pt x="1709" y="23422"/>
                </a:lnTo>
                <a:lnTo>
                  <a:pt x="799" y="25689"/>
                </a:lnTo>
                <a:lnTo>
                  <a:pt x="0" y="28008"/>
                </a:lnTo>
                <a:lnTo>
                  <a:pt x="628" y="28225"/>
                </a:lnTo>
                <a:lnTo>
                  <a:pt x="1425" y="25850"/>
                </a:lnTo>
                <a:lnTo>
                  <a:pt x="2279" y="23583"/>
                </a:lnTo>
                <a:lnTo>
                  <a:pt x="3192" y="21372"/>
                </a:lnTo>
                <a:lnTo>
                  <a:pt x="5073" y="21858"/>
                </a:lnTo>
                <a:lnTo>
                  <a:pt x="3363" y="20886"/>
                </a:lnTo>
                <a:lnTo>
                  <a:pt x="4559" y="18080"/>
                </a:lnTo>
                <a:lnTo>
                  <a:pt x="5814" y="15380"/>
                </a:lnTo>
                <a:lnTo>
                  <a:pt x="7068" y="12899"/>
                </a:lnTo>
                <a:lnTo>
                  <a:pt x="8492" y="13277"/>
                </a:lnTo>
                <a:lnTo>
                  <a:pt x="9975" y="13546"/>
                </a:lnTo>
                <a:lnTo>
                  <a:pt x="11457" y="13816"/>
                </a:lnTo>
                <a:lnTo>
                  <a:pt x="10659" y="16352"/>
                </a:lnTo>
                <a:lnTo>
                  <a:pt x="9860" y="19158"/>
                </a:lnTo>
                <a:lnTo>
                  <a:pt x="9119" y="22072"/>
                </a:lnTo>
                <a:lnTo>
                  <a:pt x="9006" y="22558"/>
                </a:lnTo>
                <a:lnTo>
                  <a:pt x="8380" y="24933"/>
                </a:lnTo>
                <a:lnTo>
                  <a:pt x="7810" y="27469"/>
                </a:lnTo>
                <a:lnTo>
                  <a:pt x="7296" y="30006"/>
                </a:lnTo>
                <a:lnTo>
                  <a:pt x="7751" y="30114"/>
                </a:lnTo>
                <a:lnTo>
                  <a:pt x="7979" y="30169"/>
                </a:lnTo>
                <a:lnTo>
                  <a:pt x="8492" y="27578"/>
                </a:lnTo>
                <a:lnTo>
                  <a:pt x="9062" y="25041"/>
                </a:lnTo>
                <a:lnTo>
                  <a:pt x="9632" y="22666"/>
                </a:lnTo>
                <a:lnTo>
                  <a:pt x="11684" y="22936"/>
                </a:lnTo>
                <a:lnTo>
                  <a:pt x="9747" y="22127"/>
                </a:lnTo>
                <a:lnTo>
                  <a:pt x="10488" y="19213"/>
                </a:lnTo>
                <a:lnTo>
                  <a:pt x="11286" y="16461"/>
                </a:lnTo>
                <a:lnTo>
                  <a:pt x="12083" y="13871"/>
                </a:lnTo>
                <a:lnTo>
                  <a:pt x="13678" y="14086"/>
                </a:lnTo>
                <a:lnTo>
                  <a:pt x="15275" y="14249"/>
                </a:lnTo>
                <a:lnTo>
                  <a:pt x="16929" y="14355"/>
                </a:lnTo>
                <a:lnTo>
                  <a:pt x="16586" y="17000"/>
                </a:lnTo>
                <a:lnTo>
                  <a:pt x="16300" y="19807"/>
                </a:lnTo>
                <a:lnTo>
                  <a:pt x="16016" y="22775"/>
                </a:lnTo>
                <a:lnTo>
                  <a:pt x="15958" y="23314"/>
                </a:lnTo>
                <a:lnTo>
                  <a:pt x="15674" y="25797"/>
                </a:lnTo>
                <a:lnTo>
                  <a:pt x="15446" y="28386"/>
                </a:lnTo>
                <a:lnTo>
                  <a:pt x="15219" y="31086"/>
                </a:lnTo>
                <a:lnTo>
                  <a:pt x="15730" y="31139"/>
                </a:lnTo>
                <a:lnTo>
                  <a:pt x="16016" y="31139"/>
                </a:lnTo>
                <a:lnTo>
                  <a:pt x="16244" y="28441"/>
                </a:lnTo>
                <a:lnTo>
                  <a:pt x="16472" y="25850"/>
                </a:lnTo>
                <a:lnTo>
                  <a:pt x="16699" y="23314"/>
                </a:lnTo>
                <a:lnTo>
                  <a:pt x="17499" y="23369"/>
                </a:lnTo>
                <a:lnTo>
                  <a:pt x="17897" y="23369"/>
                </a:lnTo>
                <a:lnTo>
                  <a:pt x="19492" y="23422"/>
                </a:lnTo>
                <a:lnTo>
                  <a:pt x="21146" y="23422"/>
                </a:lnTo>
                <a:lnTo>
                  <a:pt x="22741" y="23369"/>
                </a:lnTo>
                <a:lnTo>
                  <a:pt x="22912" y="25905"/>
                </a:lnTo>
                <a:lnTo>
                  <a:pt x="23027" y="28494"/>
                </a:lnTo>
                <a:lnTo>
                  <a:pt x="23198" y="31194"/>
                </a:lnTo>
                <a:lnTo>
                  <a:pt x="23710" y="31139"/>
                </a:lnTo>
                <a:lnTo>
                  <a:pt x="23996" y="31139"/>
                </a:lnTo>
                <a:lnTo>
                  <a:pt x="23824" y="28441"/>
                </a:lnTo>
                <a:lnTo>
                  <a:pt x="23653" y="25850"/>
                </a:lnTo>
                <a:lnTo>
                  <a:pt x="23482" y="23369"/>
                </a:lnTo>
                <a:lnTo>
                  <a:pt x="25591" y="23261"/>
                </a:lnTo>
                <a:lnTo>
                  <a:pt x="27699" y="23099"/>
                </a:lnTo>
                <a:lnTo>
                  <a:pt x="29751" y="22828"/>
                </a:lnTo>
                <a:lnTo>
                  <a:pt x="30265" y="25203"/>
                </a:lnTo>
                <a:lnTo>
                  <a:pt x="30777" y="27686"/>
                </a:lnTo>
                <a:lnTo>
                  <a:pt x="31234" y="30275"/>
                </a:lnTo>
                <a:lnTo>
                  <a:pt x="31689" y="30169"/>
                </a:lnTo>
                <a:lnTo>
                  <a:pt x="31916" y="30114"/>
                </a:lnTo>
                <a:lnTo>
                  <a:pt x="31461" y="27578"/>
                </a:lnTo>
                <a:lnTo>
                  <a:pt x="30948" y="25094"/>
                </a:lnTo>
                <a:lnTo>
                  <a:pt x="30436" y="22721"/>
                </a:lnTo>
                <a:lnTo>
                  <a:pt x="32430" y="22450"/>
                </a:lnTo>
                <a:lnTo>
                  <a:pt x="34426" y="22127"/>
                </a:lnTo>
                <a:lnTo>
                  <a:pt x="36307" y="21641"/>
                </a:lnTo>
                <a:lnTo>
                  <a:pt x="37161" y="23800"/>
                </a:lnTo>
                <a:lnTo>
                  <a:pt x="37902" y="26066"/>
                </a:lnTo>
                <a:lnTo>
                  <a:pt x="38643" y="28386"/>
                </a:lnTo>
                <a:lnTo>
                  <a:pt x="39269" y="28225"/>
                </a:lnTo>
                <a:lnTo>
                  <a:pt x="38528" y="25905"/>
                </a:lnTo>
                <a:lnTo>
                  <a:pt x="37731" y="23638"/>
                </a:lnTo>
                <a:lnTo>
                  <a:pt x="36877" y="21533"/>
                </a:lnTo>
                <a:lnTo>
                  <a:pt x="38756" y="21047"/>
                </a:lnTo>
                <a:lnTo>
                  <a:pt x="40524" y="20563"/>
                </a:lnTo>
                <a:lnTo>
                  <a:pt x="42234" y="19969"/>
                </a:lnTo>
                <a:lnTo>
                  <a:pt x="43203" y="21803"/>
                </a:lnTo>
                <a:lnTo>
                  <a:pt x="44171" y="23747"/>
                </a:lnTo>
                <a:lnTo>
                  <a:pt x="45027" y="25797"/>
                </a:lnTo>
                <a:lnTo>
                  <a:pt x="45597" y="25472"/>
                </a:lnTo>
                <a:lnTo>
                  <a:pt x="44741" y="23477"/>
                </a:lnTo>
                <a:lnTo>
                  <a:pt x="43773" y="21588"/>
                </a:lnTo>
                <a:lnTo>
                  <a:pt x="42804" y="19752"/>
                </a:lnTo>
                <a:lnTo>
                  <a:pt x="44455" y="19105"/>
                </a:lnTo>
                <a:lnTo>
                  <a:pt x="46052" y="18458"/>
                </a:lnTo>
                <a:lnTo>
                  <a:pt x="47476" y="17647"/>
                </a:lnTo>
                <a:lnTo>
                  <a:pt x="48503" y="19158"/>
                </a:lnTo>
                <a:lnTo>
                  <a:pt x="49528" y="20778"/>
                </a:lnTo>
                <a:lnTo>
                  <a:pt x="50495" y="22397"/>
                </a:lnTo>
                <a:lnTo>
                  <a:pt x="50898" y="22072"/>
                </a:lnTo>
                <a:lnTo>
                  <a:pt x="49992" y="20455"/>
                </a:lnTo>
                <a:lnTo>
                  <a:pt x="48964" y="18889"/>
                </a:lnTo>
                <a:lnTo>
                  <a:pt x="47990" y="17433"/>
                </a:lnTo>
                <a:lnTo>
                  <a:pt x="49408" y="16677"/>
                </a:lnTo>
                <a:lnTo>
                  <a:pt x="50717" y="15813"/>
                </a:lnTo>
                <a:lnTo>
                  <a:pt x="51925" y="14896"/>
                </a:lnTo>
                <a:lnTo>
                  <a:pt x="52831" y="16030"/>
                </a:lnTo>
                <a:lnTo>
                  <a:pt x="53738" y="17216"/>
                </a:lnTo>
                <a:lnTo>
                  <a:pt x="54664" y="18458"/>
                </a:lnTo>
                <a:lnTo>
                  <a:pt x="55006" y="18080"/>
                </a:lnTo>
                <a:lnTo>
                  <a:pt x="54080" y="16892"/>
                </a:lnTo>
                <a:lnTo>
                  <a:pt x="53174" y="15758"/>
                </a:lnTo>
                <a:lnTo>
                  <a:pt x="52267" y="14627"/>
                </a:lnTo>
                <a:lnTo>
                  <a:pt x="53395" y="13763"/>
                </a:lnTo>
                <a:lnTo>
                  <a:pt x="54382" y="12791"/>
                </a:lnTo>
                <a:lnTo>
                  <a:pt x="55288" y="11770"/>
                </a:lnTo>
                <a:lnTo>
                  <a:pt x="55006" y="11504"/>
                </a:lnTo>
                <a:lnTo>
                  <a:pt x="54140" y="12521"/>
                </a:lnTo>
                <a:lnTo>
                  <a:pt x="53113" y="13438"/>
                </a:lnTo>
                <a:lnTo>
                  <a:pt x="51985" y="14302"/>
                </a:lnTo>
                <a:lnTo>
                  <a:pt x="49871" y="11865"/>
                </a:lnTo>
                <a:lnTo>
                  <a:pt x="47647" y="9605"/>
                </a:lnTo>
                <a:lnTo>
                  <a:pt x="49528" y="12149"/>
                </a:lnTo>
                <a:lnTo>
                  <a:pt x="51643" y="14572"/>
                </a:lnTo>
                <a:lnTo>
                  <a:pt x="50435" y="15489"/>
                </a:lnTo>
                <a:lnTo>
                  <a:pt x="49126" y="16299"/>
                </a:lnTo>
                <a:lnTo>
                  <a:pt x="47706" y="17055"/>
                </a:lnTo>
                <a:lnTo>
                  <a:pt x="47249" y="17269"/>
                </a:lnTo>
                <a:lnTo>
                  <a:pt x="45766" y="18025"/>
                </a:lnTo>
                <a:lnTo>
                  <a:pt x="44228" y="18727"/>
                </a:lnTo>
                <a:lnTo>
                  <a:pt x="42576" y="19321"/>
                </a:lnTo>
                <a:lnTo>
                  <a:pt x="41094" y="16514"/>
                </a:lnTo>
                <a:lnTo>
                  <a:pt x="39497" y="13977"/>
                </a:lnTo>
                <a:lnTo>
                  <a:pt x="40524" y="16730"/>
                </a:lnTo>
                <a:lnTo>
                  <a:pt x="42006" y="19536"/>
                </a:lnTo>
                <a:lnTo>
                  <a:pt x="40296" y="20077"/>
                </a:lnTo>
                <a:lnTo>
                  <a:pt x="38528" y="20616"/>
                </a:lnTo>
                <a:lnTo>
                  <a:pt x="36706" y="21047"/>
                </a:lnTo>
                <a:lnTo>
                  <a:pt x="36136" y="21210"/>
                </a:lnTo>
                <a:lnTo>
                  <a:pt x="34255" y="21588"/>
                </a:lnTo>
                <a:lnTo>
                  <a:pt x="32317" y="21966"/>
                </a:lnTo>
                <a:lnTo>
                  <a:pt x="30321" y="22235"/>
                </a:lnTo>
                <a:lnTo>
                  <a:pt x="29637" y="19321"/>
                </a:lnTo>
                <a:lnTo>
                  <a:pt x="28954" y="16514"/>
                </a:lnTo>
                <a:lnTo>
                  <a:pt x="28213" y="13924"/>
                </a:lnTo>
                <a:lnTo>
                  <a:pt x="28328" y="16622"/>
                </a:lnTo>
                <a:lnTo>
                  <a:pt x="29010" y="19375"/>
                </a:lnTo>
                <a:lnTo>
                  <a:pt x="29637" y="22344"/>
                </a:lnTo>
                <a:lnTo>
                  <a:pt x="27643" y="22558"/>
                </a:lnTo>
                <a:lnTo>
                  <a:pt x="25534" y="22721"/>
                </a:lnTo>
                <a:lnTo>
                  <a:pt x="23482" y="22828"/>
                </a:lnTo>
                <a:lnTo>
                  <a:pt x="23254" y="19861"/>
                </a:lnTo>
                <a:lnTo>
                  <a:pt x="23027" y="17055"/>
                </a:lnTo>
                <a:lnTo>
                  <a:pt x="22797" y="14410"/>
                </a:lnTo>
                <a:lnTo>
                  <a:pt x="24451" y="14302"/>
                </a:lnTo>
                <a:lnTo>
                  <a:pt x="26048" y="14194"/>
                </a:lnTo>
                <a:lnTo>
                  <a:pt x="27586" y="13977"/>
                </a:lnTo>
                <a:lnTo>
                  <a:pt x="28098" y="13493"/>
                </a:lnTo>
                <a:lnTo>
                  <a:pt x="27300" y="10688"/>
                </a:lnTo>
                <a:lnTo>
                  <a:pt x="26503" y="8144"/>
                </a:lnTo>
                <a:lnTo>
                  <a:pt x="25762" y="5828"/>
                </a:lnTo>
                <a:lnTo>
                  <a:pt x="26787" y="5676"/>
                </a:lnTo>
                <a:lnTo>
                  <a:pt x="27758" y="5505"/>
                </a:lnTo>
                <a:lnTo>
                  <a:pt x="28726" y="5296"/>
                </a:lnTo>
                <a:lnTo>
                  <a:pt x="29979" y="7498"/>
                </a:lnTo>
                <a:lnTo>
                  <a:pt x="31234" y="9985"/>
                </a:lnTo>
                <a:lnTo>
                  <a:pt x="32486" y="12683"/>
                </a:lnTo>
                <a:lnTo>
                  <a:pt x="33056" y="12575"/>
                </a:lnTo>
                <a:lnTo>
                  <a:pt x="31747" y="9871"/>
                </a:lnTo>
                <a:lnTo>
                  <a:pt x="30436" y="7403"/>
                </a:lnTo>
                <a:lnTo>
                  <a:pt x="29182" y="5182"/>
                </a:lnTo>
                <a:lnTo>
                  <a:pt x="29979" y="4651"/>
                </a:lnTo>
                <a:lnTo>
                  <a:pt x="29010" y="4859"/>
                </a:lnTo>
                <a:lnTo>
                  <a:pt x="28555" y="4973"/>
                </a:lnTo>
                <a:lnTo>
                  <a:pt x="27643" y="5182"/>
                </a:lnTo>
                <a:lnTo>
                  <a:pt x="26618" y="5353"/>
                </a:lnTo>
                <a:lnTo>
                  <a:pt x="25647" y="5448"/>
                </a:lnTo>
                <a:lnTo>
                  <a:pt x="24964" y="3455"/>
                </a:lnTo>
                <a:lnTo>
                  <a:pt x="24338" y="1613"/>
                </a:lnTo>
                <a:lnTo>
                  <a:pt x="23768" y="0"/>
                </a:lnTo>
                <a:close/>
              </a:path>
            </a:pathLst>
          </a:custGeom>
          <a:solidFill>
            <a:srgbClr val="408DC2"/>
          </a:solidFill>
        </p:spPr>
        <p:txBody>
          <a:bodyPr wrap="square" lIns="0" tIns="0" rIns="0" bIns="0" rtlCol="0">
            <a:noAutofit/>
          </a:bodyPr>
          <a:lstStyle/>
          <a:p>
            <a:endParaRPr/>
          </a:p>
        </p:txBody>
      </p:sp>
      <p:sp>
        <p:nvSpPr>
          <p:cNvPr id="1100" name="object 1100"/>
          <p:cNvSpPr/>
          <p:nvPr/>
        </p:nvSpPr>
        <p:spPr>
          <a:xfrm>
            <a:off x="453399" y="702914"/>
            <a:ext cx="2507" cy="1252"/>
          </a:xfrm>
          <a:custGeom>
            <a:avLst/>
            <a:gdLst/>
            <a:ahLst/>
            <a:cxnLst/>
            <a:rect l="l" t="t" r="r" b="b"/>
            <a:pathLst>
              <a:path w="2507" h="1252">
                <a:moveTo>
                  <a:pt x="2507" y="227"/>
                </a:moveTo>
                <a:lnTo>
                  <a:pt x="2279" y="0"/>
                </a:lnTo>
                <a:lnTo>
                  <a:pt x="1482" y="322"/>
                </a:lnTo>
                <a:lnTo>
                  <a:pt x="626" y="664"/>
                </a:lnTo>
                <a:lnTo>
                  <a:pt x="0" y="1252"/>
                </a:lnTo>
                <a:lnTo>
                  <a:pt x="912" y="930"/>
                </a:lnTo>
                <a:lnTo>
                  <a:pt x="1709" y="607"/>
                </a:lnTo>
                <a:lnTo>
                  <a:pt x="2507" y="227"/>
                </a:lnTo>
                <a:close/>
              </a:path>
            </a:pathLst>
          </a:custGeom>
          <a:solidFill>
            <a:srgbClr val="2986BD"/>
          </a:solidFill>
        </p:spPr>
        <p:txBody>
          <a:bodyPr wrap="square" lIns="0" tIns="0" rIns="0" bIns="0" rtlCol="0">
            <a:noAutofit/>
          </a:bodyPr>
          <a:lstStyle/>
          <a:p>
            <a:endParaRPr/>
          </a:p>
        </p:txBody>
      </p:sp>
      <p:sp>
        <p:nvSpPr>
          <p:cNvPr id="1101" name="object 1101"/>
          <p:cNvSpPr/>
          <p:nvPr/>
        </p:nvSpPr>
        <p:spPr>
          <a:xfrm>
            <a:off x="406150" y="702382"/>
            <a:ext cx="7808" cy="8637"/>
          </a:xfrm>
          <a:custGeom>
            <a:avLst/>
            <a:gdLst/>
            <a:ahLst/>
            <a:cxnLst/>
            <a:rect l="l" t="t" r="r" b="b"/>
            <a:pathLst>
              <a:path w="7808" h="8637">
                <a:moveTo>
                  <a:pt x="6325" y="379"/>
                </a:moveTo>
                <a:lnTo>
                  <a:pt x="6154" y="0"/>
                </a:lnTo>
                <a:lnTo>
                  <a:pt x="5927" y="436"/>
                </a:lnTo>
                <a:lnTo>
                  <a:pt x="6213" y="1139"/>
                </a:lnTo>
                <a:lnTo>
                  <a:pt x="6611" y="1727"/>
                </a:lnTo>
                <a:lnTo>
                  <a:pt x="7010" y="2316"/>
                </a:lnTo>
                <a:lnTo>
                  <a:pt x="4559" y="4100"/>
                </a:lnTo>
                <a:lnTo>
                  <a:pt x="2108" y="6093"/>
                </a:lnTo>
                <a:lnTo>
                  <a:pt x="0" y="8637"/>
                </a:lnTo>
                <a:lnTo>
                  <a:pt x="2336" y="6359"/>
                </a:lnTo>
                <a:lnTo>
                  <a:pt x="4787" y="4366"/>
                </a:lnTo>
                <a:lnTo>
                  <a:pt x="7238" y="2581"/>
                </a:lnTo>
                <a:lnTo>
                  <a:pt x="7808" y="3398"/>
                </a:lnTo>
                <a:lnTo>
                  <a:pt x="7352" y="2107"/>
                </a:lnTo>
                <a:lnTo>
                  <a:pt x="6954" y="1556"/>
                </a:lnTo>
                <a:lnTo>
                  <a:pt x="6555" y="968"/>
                </a:lnTo>
                <a:lnTo>
                  <a:pt x="6325" y="379"/>
                </a:lnTo>
                <a:close/>
              </a:path>
            </a:pathLst>
          </a:custGeom>
          <a:solidFill>
            <a:srgbClr val="2986BD"/>
          </a:solidFill>
        </p:spPr>
        <p:txBody>
          <a:bodyPr wrap="square" lIns="0" tIns="0" rIns="0" bIns="0" rtlCol="0">
            <a:noAutofit/>
          </a:bodyPr>
          <a:lstStyle/>
          <a:p>
            <a:endParaRPr/>
          </a:p>
        </p:txBody>
      </p:sp>
      <p:sp>
        <p:nvSpPr>
          <p:cNvPr id="1102" name="object 1102"/>
          <p:cNvSpPr/>
          <p:nvPr/>
        </p:nvSpPr>
        <p:spPr>
          <a:xfrm>
            <a:off x="403073" y="694826"/>
            <a:ext cx="25305" cy="23367"/>
          </a:xfrm>
          <a:custGeom>
            <a:avLst/>
            <a:gdLst/>
            <a:ahLst/>
            <a:cxnLst/>
            <a:rect l="l" t="t" r="r" b="b"/>
            <a:pathLst>
              <a:path w="25305" h="23367">
                <a:moveTo>
                  <a:pt x="1822" y="14294"/>
                </a:moveTo>
                <a:lnTo>
                  <a:pt x="1538" y="14617"/>
                </a:lnTo>
                <a:lnTo>
                  <a:pt x="1822" y="15168"/>
                </a:lnTo>
                <a:lnTo>
                  <a:pt x="2164" y="15642"/>
                </a:lnTo>
                <a:lnTo>
                  <a:pt x="2507" y="16193"/>
                </a:lnTo>
                <a:lnTo>
                  <a:pt x="1653" y="16990"/>
                </a:lnTo>
                <a:lnTo>
                  <a:pt x="797" y="17863"/>
                </a:lnTo>
                <a:lnTo>
                  <a:pt x="0" y="18780"/>
                </a:lnTo>
                <a:lnTo>
                  <a:pt x="112" y="19158"/>
                </a:lnTo>
                <a:lnTo>
                  <a:pt x="968" y="18241"/>
                </a:lnTo>
                <a:lnTo>
                  <a:pt x="1881" y="17332"/>
                </a:lnTo>
                <a:lnTo>
                  <a:pt x="2734" y="16459"/>
                </a:lnTo>
                <a:lnTo>
                  <a:pt x="3532" y="17484"/>
                </a:lnTo>
                <a:lnTo>
                  <a:pt x="4388" y="18403"/>
                </a:lnTo>
                <a:lnTo>
                  <a:pt x="5471" y="19266"/>
                </a:lnTo>
                <a:lnTo>
                  <a:pt x="4388" y="20453"/>
                </a:lnTo>
                <a:lnTo>
                  <a:pt x="3363" y="21694"/>
                </a:lnTo>
                <a:lnTo>
                  <a:pt x="2392" y="22989"/>
                </a:lnTo>
                <a:lnTo>
                  <a:pt x="2678" y="23367"/>
                </a:lnTo>
                <a:lnTo>
                  <a:pt x="3703" y="22017"/>
                </a:lnTo>
                <a:lnTo>
                  <a:pt x="4730" y="20777"/>
                </a:lnTo>
                <a:lnTo>
                  <a:pt x="5812" y="19536"/>
                </a:lnTo>
                <a:lnTo>
                  <a:pt x="6952" y="20506"/>
                </a:lnTo>
                <a:lnTo>
                  <a:pt x="8321" y="21425"/>
                </a:lnTo>
                <a:lnTo>
                  <a:pt x="9745" y="22180"/>
                </a:lnTo>
                <a:lnTo>
                  <a:pt x="10031" y="21803"/>
                </a:lnTo>
                <a:lnTo>
                  <a:pt x="8605" y="21047"/>
                </a:lnTo>
                <a:lnTo>
                  <a:pt x="7294" y="20128"/>
                </a:lnTo>
                <a:lnTo>
                  <a:pt x="6098" y="19211"/>
                </a:lnTo>
                <a:lnTo>
                  <a:pt x="8263" y="16781"/>
                </a:lnTo>
                <a:lnTo>
                  <a:pt x="10486" y="14579"/>
                </a:lnTo>
                <a:lnTo>
                  <a:pt x="12766" y="12567"/>
                </a:lnTo>
                <a:lnTo>
                  <a:pt x="13622" y="13269"/>
                </a:lnTo>
                <a:lnTo>
                  <a:pt x="14532" y="13915"/>
                </a:lnTo>
                <a:lnTo>
                  <a:pt x="15501" y="14465"/>
                </a:lnTo>
                <a:lnTo>
                  <a:pt x="15843" y="14617"/>
                </a:lnTo>
                <a:lnTo>
                  <a:pt x="13849" y="16838"/>
                </a:lnTo>
                <a:lnTo>
                  <a:pt x="11912" y="19211"/>
                </a:lnTo>
                <a:lnTo>
                  <a:pt x="10486" y="22072"/>
                </a:lnTo>
                <a:lnTo>
                  <a:pt x="12367" y="19481"/>
                </a:lnTo>
                <a:lnTo>
                  <a:pt x="14305" y="17047"/>
                </a:lnTo>
                <a:lnTo>
                  <a:pt x="16242" y="14845"/>
                </a:lnTo>
                <a:lnTo>
                  <a:pt x="18294" y="11921"/>
                </a:lnTo>
                <a:lnTo>
                  <a:pt x="16129" y="14294"/>
                </a:lnTo>
                <a:lnTo>
                  <a:pt x="15730" y="14086"/>
                </a:lnTo>
                <a:lnTo>
                  <a:pt x="14818" y="13592"/>
                </a:lnTo>
                <a:lnTo>
                  <a:pt x="13906" y="12947"/>
                </a:lnTo>
                <a:lnTo>
                  <a:pt x="13052" y="12301"/>
                </a:lnTo>
                <a:lnTo>
                  <a:pt x="15559" y="10137"/>
                </a:lnTo>
                <a:lnTo>
                  <a:pt x="18067" y="8201"/>
                </a:lnTo>
                <a:lnTo>
                  <a:pt x="20461" y="6587"/>
                </a:lnTo>
                <a:lnTo>
                  <a:pt x="21601" y="5391"/>
                </a:lnTo>
                <a:lnTo>
                  <a:pt x="20403" y="6207"/>
                </a:lnTo>
                <a:lnTo>
                  <a:pt x="19776" y="5714"/>
                </a:lnTo>
                <a:lnTo>
                  <a:pt x="19263" y="5296"/>
                </a:lnTo>
                <a:lnTo>
                  <a:pt x="18864" y="4802"/>
                </a:lnTo>
                <a:lnTo>
                  <a:pt x="19035" y="5391"/>
                </a:lnTo>
                <a:lnTo>
                  <a:pt x="19549" y="5885"/>
                </a:lnTo>
                <a:lnTo>
                  <a:pt x="20175" y="6359"/>
                </a:lnTo>
                <a:lnTo>
                  <a:pt x="17781" y="7992"/>
                </a:lnTo>
                <a:lnTo>
                  <a:pt x="15273" y="9871"/>
                </a:lnTo>
                <a:lnTo>
                  <a:pt x="12709" y="12035"/>
                </a:lnTo>
                <a:lnTo>
                  <a:pt x="11912" y="11390"/>
                </a:lnTo>
                <a:lnTo>
                  <a:pt x="11227" y="10687"/>
                </a:lnTo>
                <a:lnTo>
                  <a:pt x="10601" y="9928"/>
                </a:lnTo>
                <a:lnTo>
                  <a:pt x="13336" y="7992"/>
                </a:lnTo>
                <a:lnTo>
                  <a:pt x="16071" y="6321"/>
                </a:lnTo>
                <a:lnTo>
                  <a:pt x="18637" y="4916"/>
                </a:lnTo>
                <a:lnTo>
                  <a:pt x="18637" y="4594"/>
                </a:lnTo>
                <a:lnTo>
                  <a:pt x="18238" y="4043"/>
                </a:lnTo>
                <a:lnTo>
                  <a:pt x="17895" y="3512"/>
                </a:lnTo>
                <a:lnTo>
                  <a:pt x="17668" y="3018"/>
                </a:lnTo>
                <a:lnTo>
                  <a:pt x="19605" y="2221"/>
                </a:lnTo>
                <a:lnTo>
                  <a:pt x="21486" y="1518"/>
                </a:lnTo>
                <a:lnTo>
                  <a:pt x="23196" y="911"/>
                </a:lnTo>
                <a:lnTo>
                  <a:pt x="23881" y="645"/>
                </a:lnTo>
                <a:lnTo>
                  <a:pt x="24564" y="436"/>
                </a:lnTo>
                <a:lnTo>
                  <a:pt x="25248" y="208"/>
                </a:lnTo>
                <a:lnTo>
                  <a:pt x="25305" y="0"/>
                </a:lnTo>
                <a:lnTo>
                  <a:pt x="24507" y="265"/>
                </a:lnTo>
                <a:lnTo>
                  <a:pt x="23822" y="493"/>
                </a:lnTo>
                <a:lnTo>
                  <a:pt x="23081" y="702"/>
                </a:lnTo>
                <a:lnTo>
                  <a:pt x="21371" y="1290"/>
                </a:lnTo>
                <a:lnTo>
                  <a:pt x="19549" y="1993"/>
                </a:lnTo>
                <a:lnTo>
                  <a:pt x="17611" y="2809"/>
                </a:lnTo>
                <a:lnTo>
                  <a:pt x="17440" y="2866"/>
                </a:lnTo>
                <a:lnTo>
                  <a:pt x="16413" y="3284"/>
                </a:lnTo>
                <a:lnTo>
                  <a:pt x="15444" y="3777"/>
                </a:lnTo>
                <a:lnTo>
                  <a:pt x="14419" y="4271"/>
                </a:lnTo>
                <a:lnTo>
                  <a:pt x="13221" y="4916"/>
                </a:lnTo>
                <a:lnTo>
                  <a:pt x="12140" y="5562"/>
                </a:lnTo>
                <a:lnTo>
                  <a:pt x="11056" y="6264"/>
                </a:lnTo>
                <a:lnTo>
                  <a:pt x="13279" y="5068"/>
                </a:lnTo>
                <a:lnTo>
                  <a:pt x="15444" y="3986"/>
                </a:lnTo>
                <a:lnTo>
                  <a:pt x="17553" y="3132"/>
                </a:lnTo>
                <a:lnTo>
                  <a:pt x="17724" y="3568"/>
                </a:lnTo>
                <a:lnTo>
                  <a:pt x="18067" y="4100"/>
                </a:lnTo>
                <a:lnTo>
                  <a:pt x="18465" y="4632"/>
                </a:lnTo>
                <a:lnTo>
                  <a:pt x="15843" y="6036"/>
                </a:lnTo>
                <a:lnTo>
                  <a:pt x="13165" y="7726"/>
                </a:lnTo>
                <a:lnTo>
                  <a:pt x="10430" y="9662"/>
                </a:lnTo>
                <a:lnTo>
                  <a:pt x="10885" y="10953"/>
                </a:lnTo>
                <a:lnTo>
                  <a:pt x="11626" y="11656"/>
                </a:lnTo>
                <a:lnTo>
                  <a:pt x="12424" y="12358"/>
                </a:lnTo>
                <a:lnTo>
                  <a:pt x="10144" y="14294"/>
                </a:lnTo>
                <a:lnTo>
                  <a:pt x="7922" y="16516"/>
                </a:lnTo>
                <a:lnTo>
                  <a:pt x="5755" y="18942"/>
                </a:lnTo>
                <a:lnTo>
                  <a:pt x="4730" y="18078"/>
                </a:lnTo>
                <a:lnTo>
                  <a:pt x="3818" y="17161"/>
                </a:lnTo>
                <a:lnTo>
                  <a:pt x="3077" y="16193"/>
                </a:lnTo>
                <a:lnTo>
                  <a:pt x="5185" y="13649"/>
                </a:lnTo>
                <a:lnTo>
                  <a:pt x="2849" y="15870"/>
                </a:lnTo>
                <a:lnTo>
                  <a:pt x="2450" y="15377"/>
                </a:lnTo>
                <a:lnTo>
                  <a:pt x="2108" y="14845"/>
                </a:lnTo>
                <a:lnTo>
                  <a:pt x="1822" y="14294"/>
                </a:lnTo>
                <a:close/>
              </a:path>
            </a:pathLst>
          </a:custGeom>
          <a:solidFill>
            <a:srgbClr val="2986BD"/>
          </a:solidFill>
        </p:spPr>
        <p:txBody>
          <a:bodyPr wrap="square" lIns="0" tIns="0" rIns="0" bIns="0" rtlCol="0">
            <a:noAutofit/>
          </a:bodyPr>
          <a:lstStyle/>
          <a:p>
            <a:endParaRPr/>
          </a:p>
        </p:txBody>
      </p:sp>
      <p:sp>
        <p:nvSpPr>
          <p:cNvPr id="1103" name="object 1103"/>
          <p:cNvSpPr/>
          <p:nvPr/>
        </p:nvSpPr>
        <p:spPr>
          <a:xfrm>
            <a:off x="460581" y="698016"/>
            <a:ext cx="1081" cy="1670"/>
          </a:xfrm>
          <a:custGeom>
            <a:avLst/>
            <a:gdLst/>
            <a:ahLst/>
            <a:cxnLst/>
            <a:rect l="l" t="t" r="r" b="b"/>
            <a:pathLst>
              <a:path w="1081" h="1670">
                <a:moveTo>
                  <a:pt x="1081" y="94"/>
                </a:moveTo>
                <a:lnTo>
                  <a:pt x="910" y="0"/>
                </a:lnTo>
                <a:lnTo>
                  <a:pt x="626" y="474"/>
                </a:lnTo>
                <a:lnTo>
                  <a:pt x="283" y="1025"/>
                </a:lnTo>
                <a:lnTo>
                  <a:pt x="0" y="1670"/>
                </a:lnTo>
                <a:lnTo>
                  <a:pt x="455" y="1120"/>
                </a:lnTo>
                <a:lnTo>
                  <a:pt x="797" y="588"/>
                </a:lnTo>
                <a:lnTo>
                  <a:pt x="1081" y="94"/>
                </a:lnTo>
                <a:close/>
              </a:path>
            </a:pathLst>
          </a:custGeom>
          <a:solidFill>
            <a:srgbClr val="2986BD"/>
          </a:solidFill>
        </p:spPr>
        <p:txBody>
          <a:bodyPr wrap="square" lIns="0" tIns="0" rIns="0" bIns="0" rtlCol="0">
            <a:noAutofit/>
          </a:bodyPr>
          <a:lstStyle/>
          <a:p>
            <a:endParaRPr/>
          </a:p>
        </p:txBody>
      </p:sp>
      <p:sp>
        <p:nvSpPr>
          <p:cNvPr id="1104" name="object 1104"/>
          <p:cNvSpPr/>
          <p:nvPr/>
        </p:nvSpPr>
        <p:spPr>
          <a:xfrm>
            <a:off x="453113" y="696383"/>
            <a:ext cx="9860" cy="13288"/>
          </a:xfrm>
          <a:custGeom>
            <a:avLst/>
            <a:gdLst/>
            <a:ahLst/>
            <a:cxnLst/>
            <a:rect l="l" t="t" r="r" b="b"/>
            <a:pathLst>
              <a:path w="9860" h="13288">
                <a:moveTo>
                  <a:pt x="2793" y="6758"/>
                </a:moveTo>
                <a:lnTo>
                  <a:pt x="4845" y="8637"/>
                </a:lnTo>
                <a:lnTo>
                  <a:pt x="6954" y="10858"/>
                </a:lnTo>
                <a:lnTo>
                  <a:pt x="9119" y="13288"/>
                </a:lnTo>
                <a:lnTo>
                  <a:pt x="9517" y="13061"/>
                </a:lnTo>
                <a:lnTo>
                  <a:pt x="7409" y="10593"/>
                </a:lnTo>
                <a:lnTo>
                  <a:pt x="5244" y="8428"/>
                </a:lnTo>
                <a:lnTo>
                  <a:pt x="3192" y="6530"/>
                </a:lnTo>
                <a:lnTo>
                  <a:pt x="3933" y="6169"/>
                </a:lnTo>
                <a:lnTo>
                  <a:pt x="4674" y="5733"/>
                </a:lnTo>
                <a:lnTo>
                  <a:pt x="5300" y="5296"/>
                </a:lnTo>
                <a:lnTo>
                  <a:pt x="7636" y="6967"/>
                </a:lnTo>
                <a:lnTo>
                  <a:pt x="5586" y="5087"/>
                </a:lnTo>
                <a:lnTo>
                  <a:pt x="6156" y="4651"/>
                </a:lnTo>
                <a:lnTo>
                  <a:pt x="6555" y="4271"/>
                </a:lnTo>
                <a:lnTo>
                  <a:pt x="6954" y="3891"/>
                </a:lnTo>
                <a:lnTo>
                  <a:pt x="7296" y="3569"/>
                </a:lnTo>
                <a:lnTo>
                  <a:pt x="9860" y="4973"/>
                </a:lnTo>
                <a:lnTo>
                  <a:pt x="7296" y="3189"/>
                </a:lnTo>
                <a:lnTo>
                  <a:pt x="5471" y="2221"/>
                </a:lnTo>
                <a:lnTo>
                  <a:pt x="3762" y="1309"/>
                </a:lnTo>
                <a:lnTo>
                  <a:pt x="2108" y="550"/>
                </a:lnTo>
                <a:lnTo>
                  <a:pt x="1482" y="284"/>
                </a:lnTo>
                <a:lnTo>
                  <a:pt x="855" y="0"/>
                </a:lnTo>
                <a:lnTo>
                  <a:pt x="1311" y="493"/>
                </a:lnTo>
                <a:lnTo>
                  <a:pt x="1995" y="816"/>
                </a:lnTo>
                <a:lnTo>
                  <a:pt x="3590" y="1575"/>
                </a:lnTo>
                <a:lnTo>
                  <a:pt x="5300" y="2429"/>
                </a:lnTo>
                <a:lnTo>
                  <a:pt x="7066" y="3417"/>
                </a:lnTo>
                <a:lnTo>
                  <a:pt x="6384" y="4100"/>
                </a:lnTo>
                <a:lnTo>
                  <a:pt x="5757" y="4594"/>
                </a:lnTo>
                <a:lnTo>
                  <a:pt x="5357" y="4859"/>
                </a:lnTo>
                <a:lnTo>
                  <a:pt x="4217" y="4062"/>
                </a:lnTo>
                <a:lnTo>
                  <a:pt x="3077" y="3303"/>
                </a:lnTo>
                <a:lnTo>
                  <a:pt x="1995" y="2657"/>
                </a:lnTo>
                <a:lnTo>
                  <a:pt x="968" y="2012"/>
                </a:lnTo>
                <a:lnTo>
                  <a:pt x="0" y="1404"/>
                </a:lnTo>
                <a:lnTo>
                  <a:pt x="741" y="2221"/>
                </a:lnTo>
                <a:lnTo>
                  <a:pt x="1768" y="2923"/>
                </a:lnTo>
                <a:lnTo>
                  <a:pt x="2849" y="3568"/>
                </a:lnTo>
                <a:lnTo>
                  <a:pt x="3933" y="4328"/>
                </a:lnTo>
                <a:lnTo>
                  <a:pt x="5016" y="5087"/>
                </a:lnTo>
                <a:lnTo>
                  <a:pt x="4388" y="5562"/>
                </a:lnTo>
                <a:lnTo>
                  <a:pt x="3705" y="5942"/>
                </a:lnTo>
                <a:lnTo>
                  <a:pt x="2964" y="6321"/>
                </a:lnTo>
                <a:lnTo>
                  <a:pt x="2793" y="6758"/>
                </a:lnTo>
                <a:close/>
              </a:path>
            </a:pathLst>
          </a:custGeom>
          <a:solidFill>
            <a:srgbClr val="2986BD"/>
          </a:solidFill>
        </p:spPr>
        <p:txBody>
          <a:bodyPr wrap="square" lIns="0" tIns="0" rIns="0" bIns="0" rtlCol="0">
            <a:noAutofit/>
          </a:bodyPr>
          <a:lstStyle/>
          <a:p>
            <a:endParaRPr/>
          </a:p>
        </p:txBody>
      </p:sp>
      <p:sp>
        <p:nvSpPr>
          <p:cNvPr id="1105" name="object 1105"/>
          <p:cNvSpPr/>
          <p:nvPr/>
        </p:nvSpPr>
        <p:spPr>
          <a:xfrm>
            <a:off x="419601" y="692985"/>
            <a:ext cx="58817" cy="28178"/>
          </a:xfrm>
          <a:custGeom>
            <a:avLst/>
            <a:gdLst/>
            <a:ahLst/>
            <a:cxnLst/>
            <a:rect l="l" t="t" r="r" b="b"/>
            <a:pathLst>
              <a:path w="58817" h="28178">
                <a:moveTo>
                  <a:pt x="4160" y="8258"/>
                </a:moveTo>
                <a:lnTo>
                  <a:pt x="5357" y="7460"/>
                </a:lnTo>
                <a:lnTo>
                  <a:pt x="6440" y="6758"/>
                </a:lnTo>
                <a:lnTo>
                  <a:pt x="7522" y="6112"/>
                </a:lnTo>
                <a:lnTo>
                  <a:pt x="8605" y="5448"/>
                </a:lnTo>
                <a:lnTo>
                  <a:pt x="9632" y="4859"/>
                </a:lnTo>
                <a:lnTo>
                  <a:pt x="10601" y="4271"/>
                </a:lnTo>
                <a:lnTo>
                  <a:pt x="11112" y="4651"/>
                </a:lnTo>
                <a:lnTo>
                  <a:pt x="11854" y="5087"/>
                </a:lnTo>
                <a:lnTo>
                  <a:pt x="10714" y="5941"/>
                </a:lnTo>
                <a:lnTo>
                  <a:pt x="9461" y="6910"/>
                </a:lnTo>
                <a:lnTo>
                  <a:pt x="8206" y="7935"/>
                </a:lnTo>
                <a:lnTo>
                  <a:pt x="7580" y="8485"/>
                </a:lnTo>
                <a:lnTo>
                  <a:pt x="6952" y="9017"/>
                </a:lnTo>
                <a:lnTo>
                  <a:pt x="6724" y="9776"/>
                </a:lnTo>
                <a:lnTo>
                  <a:pt x="7294" y="9226"/>
                </a:lnTo>
                <a:lnTo>
                  <a:pt x="7864" y="8694"/>
                </a:lnTo>
                <a:lnTo>
                  <a:pt x="8434" y="8258"/>
                </a:lnTo>
                <a:lnTo>
                  <a:pt x="9745" y="7137"/>
                </a:lnTo>
                <a:lnTo>
                  <a:pt x="11000" y="6150"/>
                </a:lnTo>
                <a:lnTo>
                  <a:pt x="12196" y="5239"/>
                </a:lnTo>
                <a:lnTo>
                  <a:pt x="12595" y="5448"/>
                </a:lnTo>
                <a:lnTo>
                  <a:pt x="13052" y="5676"/>
                </a:lnTo>
                <a:lnTo>
                  <a:pt x="13563" y="5885"/>
                </a:lnTo>
                <a:lnTo>
                  <a:pt x="12367" y="7024"/>
                </a:lnTo>
                <a:lnTo>
                  <a:pt x="11112" y="8371"/>
                </a:lnTo>
                <a:lnTo>
                  <a:pt x="9916" y="10365"/>
                </a:lnTo>
                <a:lnTo>
                  <a:pt x="10144" y="10099"/>
                </a:lnTo>
                <a:lnTo>
                  <a:pt x="11511" y="8580"/>
                </a:lnTo>
                <a:lnTo>
                  <a:pt x="12766" y="7232"/>
                </a:lnTo>
                <a:lnTo>
                  <a:pt x="13962" y="5998"/>
                </a:lnTo>
                <a:lnTo>
                  <a:pt x="14476" y="6207"/>
                </a:lnTo>
                <a:lnTo>
                  <a:pt x="15046" y="6378"/>
                </a:lnTo>
                <a:lnTo>
                  <a:pt x="15672" y="6530"/>
                </a:lnTo>
                <a:lnTo>
                  <a:pt x="14647" y="7992"/>
                </a:lnTo>
                <a:lnTo>
                  <a:pt x="13507" y="9662"/>
                </a:lnTo>
                <a:lnTo>
                  <a:pt x="12766" y="11827"/>
                </a:lnTo>
                <a:lnTo>
                  <a:pt x="13906" y="9890"/>
                </a:lnTo>
                <a:lnTo>
                  <a:pt x="15046" y="8163"/>
                </a:lnTo>
                <a:lnTo>
                  <a:pt x="16014" y="6587"/>
                </a:lnTo>
                <a:lnTo>
                  <a:pt x="16584" y="6758"/>
                </a:lnTo>
                <a:lnTo>
                  <a:pt x="17154" y="6853"/>
                </a:lnTo>
                <a:lnTo>
                  <a:pt x="17724" y="6910"/>
                </a:lnTo>
                <a:lnTo>
                  <a:pt x="18123" y="6967"/>
                </a:lnTo>
                <a:lnTo>
                  <a:pt x="18751" y="7081"/>
                </a:lnTo>
                <a:lnTo>
                  <a:pt x="19434" y="7137"/>
                </a:lnTo>
                <a:lnTo>
                  <a:pt x="20119" y="7175"/>
                </a:lnTo>
                <a:lnTo>
                  <a:pt x="20346" y="8865"/>
                </a:lnTo>
                <a:lnTo>
                  <a:pt x="20518" y="7175"/>
                </a:lnTo>
                <a:lnTo>
                  <a:pt x="20973" y="7232"/>
                </a:lnTo>
                <a:lnTo>
                  <a:pt x="21770" y="7232"/>
                </a:lnTo>
                <a:lnTo>
                  <a:pt x="22227" y="7175"/>
                </a:lnTo>
                <a:lnTo>
                  <a:pt x="22399" y="8865"/>
                </a:lnTo>
                <a:lnTo>
                  <a:pt x="22570" y="10688"/>
                </a:lnTo>
                <a:lnTo>
                  <a:pt x="22741" y="12738"/>
                </a:lnTo>
                <a:lnTo>
                  <a:pt x="19833" y="12738"/>
                </a:lnTo>
                <a:lnTo>
                  <a:pt x="20574" y="13117"/>
                </a:lnTo>
                <a:lnTo>
                  <a:pt x="22741" y="13117"/>
                </a:lnTo>
                <a:lnTo>
                  <a:pt x="22969" y="15490"/>
                </a:lnTo>
                <a:lnTo>
                  <a:pt x="23140" y="18091"/>
                </a:lnTo>
                <a:lnTo>
                  <a:pt x="23367" y="20945"/>
                </a:lnTo>
                <a:lnTo>
                  <a:pt x="19776" y="20945"/>
                </a:lnTo>
                <a:lnTo>
                  <a:pt x="19206" y="20891"/>
                </a:lnTo>
                <a:lnTo>
                  <a:pt x="18920" y="20891"/>
                </a:lnTo>
                <a:lnTo>
                  <a:pt x="19490" y="21377"/>
                </a:lnTo>
                <a:lnTo>
                  <a:pt x="19776" y="21377"/>
                </a:lnTo>
                <a:lnTo>
                  <a:pt x="20973" y="21431"/>
                </a:lnTo>
                <a:lnTo>
                  <a:pt x="22171" y="21431"/>
                </a:lnTo>
                <a:lnTo>
                  <a:pt x="23367" y="21377"/>
                </a:lnTo>
                <a:lnTo>
                  <a:pt x="23595" y="24022"/>
                </a:lnTo>
                <a:lnTo>
                  <a:pt x="23538" y="15434"/>
                </a:lnTo>
                <a:lnTo>
                  <a:pt x="23311" y="13117"/>
                </a:lnTo>
                <a:lnTo>
                  <a:pt x="24392" y="13061"/>
                </a:lnTo>
                <a:lnTo>
                  <a:pt x="25476" y="12966"/>
                </a:lnTo>
                <a:lnTo>
                  <a:pt x="26501" y="12852"/>
                </a:lnTo>
                <a:lnTo>
                  <a:pt x="26388" y="12472"/>
                </a:lnTo>
                <a:lnTo>
                  <a:pt x="25361" y="12586"/>
                </a:lnTo>
                <a:lnTo>
                  <a:pt x="24336" y="12681"/>
                </a:lnTo>
                <a:lnTo>
                  <a:pt x="23311" y="12738"/>
                </a:lnTo>
                <a:lnTo>
                  <a:pt x="23081" y="10688"/>
                </a:lnTo>
                <a:lnTo>
                  <a:pt x="22854" y="8808"/>
                </a:lnTo>
                <a:lnTo>
                  <a:pt x="22683" y="7175"/>
                </a:lnTo>
                <a:lnTo>
                  <a:pt x="23367" y="7175"/>
                </a:lnTo>
                <a:lnTo>
                  <a:pt x="23994" y="7137"/>
                </a:lnTo>
                <a:lnTo>
                  <a:pt x="24564" y="7024"/>
                </a:lnTo>
                <a:lnTo>
                  <a:pt x="25133" y="8637"/>
                </a:lnTo>
                <a:lnTo>
                  <a:pt x="25021" y="6967"/>
                </a:lnTo>
                <a:lnTo>
                  <a:pt x="25591" y="6910"/>
                </a:lnTo>
                <a:lnTo>
                  <a:pt x="26161" y="6815"/>
                </a:lnTo>
                <a:lnTo>
                  <a:pt x="26731" y="6701"/>
                </a:lnTo>
                <a:lnTo>
                  <a:pt x="27699" y="8201"/>
                </a:lnTo>
                <a:lnTo>
                  <a:pt x="28724" y="9985"/>
                </a:lnTo>
                <a:lnTo>
                  <a:pt x="29808" y="11940"/>
                </a:lnTo>
                <a:lnTo>
                  <a:pt x="30263" y="11827"/>
                </a:lnTo>
                <a:lnTo>
                  <a:pt x="29179" y="9890"/>
                </a:lnTo>
                <a:lnTo>
                  <a:pt x="28098" y="8163"/>
                </a:lnTo>
                <a:lnTo>
                  <a:pt x="27129" y="6587"/>
                </a:lnTo>
                <a:lnTo>
                  <a:pt x="27699" y="6473"/>
                </a:lnTo>
                <a:lnTo>
                  <a:pt x="28269" y="6321"/>
                </a:lnTo>
                <a:lnTo>
                  <a:pt x="28839" y="6112"/>
                </a:lnTo>
                <a:lnTo>
                  <a:pt x="29979" y="7346"/>
                </a:lnTo>
                <a:lnTo>
                  <a:pt x="31175" y="8694"/>
                </a:lnTo>
                <a:lnTo>
                  <a:pt x="32486" y="10251"/>
                </a:lnTo>
                <a:lnTo>
                  <a:pt x="32885" y="10801"/>
                </a:lnTo>
                <a:lnTo>
                  <a:pt x="33113" y="11067"/>
                </a:lnTo>
                <a:lnTo>
                  <a:pt x="32200" y="11333"/>
                </a:lnTo>
                <a:lnTo>
                  <a:pt x="31232" y="11618"/>
                </a:lnTo>
                <a:lnTo>
                  <a:pt x="30434" y="12149"/>
                </a:lnTo>
                <a:lnTo>
                  <a:pt x="31459" y="11940"/>
                </a:lnTo>
                <a:lnTo>
                  <a:pt x="32430" y="11656"/>
                </a:lnTo>
                <a:lnTo>
                  <a:pt x="33340" y="11333"/>
                </a:lnTo>
                <a:lnTo>
                  <a:pt x="34994" y="13440"/>
                </a:lnTo>
                <a:lnTo>
                  <a:pt x="36704" y="15756"/>
                </a:lnTo>
                <a:lnTo>
                  <a:pt x="38413" y="18357"/>
                </a:lnTo>
                <a:lnTo>
                  <a:pt x="37102" y="18832"/>
                </a:lnTo>
                <a:lnTo>
                  <a:pt x="35735" y="19211"/>
                </a:lnTo>
                <a:lnTo>
                  <a:pt x="34309" y="19542"/>
                </a:lnTo>
                <a:lnTo>
                  <a:pt x="33739" y="19650"/>
                </a:lnTo>
                <a:lnTo>
                  <a:pt x="32315" y="19974"/>
                </a:lnTo>
                <a:lnTo>
                  <a:pt x="30833" y="20244"/>
                </a:lnTo>
                <a:lnTo>
                  <a:pt x="29351" y="20460"/>
                </a:lnTo>
                <a:lnTo>
                  <a:pt x="28839" y="20945"/>
                </a:lnTo>
                <a:lnTo>
                  <a:pt x="29580" y="23589"/>
                </a:lnTo>
                <a:lnTo>
                  <a:pt x="29465" y="20891"/>
                </a:lnTo>
                <a:lnTo>
                  <a:pt x="31004" y="20675"/>
                </a:lnTo>
                <a:lnTo>
                  <a:pt x="32486" y="20405"/>
                </a:lnTo>
                <a:lnTo>
                  <a:pt x="33969" y="20083"/>
                </a:lnTo>
                <a:lnTo>
                  <a:pt x="35109" y="22564"/>
                </a:lnTo>
                <a:lnTo>
                  <a:pt x="36305" y="25263"/>
                </a:lnTo>
                <a:lnTo>
                  <a:pt x="37388" y="28178"/>
                </a:lnTo>
                <a:lnTo>
                  <a:pt x="37958" y="28014"/>
                </a:lnTo>
                <a:lnTo>
                  <a:pt x="36875" y="25155"/>
                </a:lnTo>
                <a:lnTo>
                  <a:pt x="35678" y="22456"/>
                </a:lnTo>
                <a:lnTo>
                  <a:pt x="34480" y="19975"/>
                </a:lnTo>
                <a:lnTo>
                  <a:pt x="35906" y="19597"/>
                </a:lnTo>
                <a:lnTo>
                  <a:pt x="37330" y="19211"/>
                </a:lnTo>
                <a:lnTo>
                  <a:pt x="38699" y="18737"/>
                </a:lnTo>
                <a:lnTo>
                  <a:pt x="40238" y="21108"/>
                </a:lnTo>
                <a:lnTo>
                  <a:pt x="41777" y="23697"/>
                </a:lnTo>
                <a:lnTo>
                  <a:pt x="40750" y="20945"/>
                </a:lnTo>
                <a:lnTo>
                  <a:pt x="39211" y="18509"/>
                </a:lnTo>
                <a:lnTo>
                  <a:pt x="39781" y="18300"/>
                </a:lnTo>
                <a:lnTo>
                  <a:pt x="40351" y="18091"/>
                </a:lnTo>
                <a:lnTo>
                  <a:pt x="40921" y="17863"/>
                </a:lnTo>
                <a:lnTo>
                  <a:pt x="41606" y="17598"/>
                </a:lnTo>
                <a:lnTo>
                  <a:pt x="42232" y="17275"/>
                </a:lnTo>
                <a:lnTo>
                  <a:pt x="42858" y="16952"/>
                </a:lnTo>
                <a:lnTo>
                  <a:pt x="44798" y="19173"/>
                </a:lnTo>
                <a:lnTo>
                  <a:pt x="46679" y="21647"/>
                </a:lnTo>
                <a:lnTo>
                  <a:pt x="48501" y="24236"/>
                </a:lnTo>
                <a:lnTo>
                  <a:pt x="48958" y="24022"/>
                </a:lnTo>
                <a:lnTo>
                  <a:pt x="47134" y="21377"/>
                </a:lnTo>
                <a:lnTo>
                  <a:pt x="45253" y="18946"/>
                </a:lnTo>
                <a:lnTo>
                  <a:pt x="43315" y="16743"/>
                </a:lnTo>
                <a:lnTo>
                  <a:pt x="44399" y="16136"/>
                </a:lnTo>
                <a:lnTo>
                  <a:pt x="45424" y="15547"/>
                </a:lnTo>
                <a:lnTo>
                  <a:pt x="46393" y="14845"/>
                </a:lnTo>
                <a:lnTo>
                  <a:pt x="48558" y="16838"/>
                </a:lnTo>
                <a:lnTo>
                  <a:pt x="50781" y="19116"/>
                </a:lnTo>
                <a:lnTo>
                  <a:pt x="48900" y="16573"/>
                </a:lnTo>
                <a:lnTo>
                  <a:pt x="46679" y="14579"/>
                </a:lnTo>
                <a:lnTo>
                  <a:pt x="47418" y="13991"/>
                </a:lnTo>
                <a:lnTo>
                  <a:pt x="48102" y="13383"/>
                </a:lnTo>
                <a:lnTo>
                  <a:pt x="48672" y="12738"/>
                </a:lnTo>
                <a:lnTo>
                  <a:pt x="49071" y="12320"/>
                </a:lnTo>
                <a:lnTo>
                  <a:pt x="51526" y="14143"/>
                </a:lnTo>
                <a:lnTo>
                  <a:pt x="53923" y="16193"/>
                </a:lnTo>
                <a:lnTo>
                  <a:pt x="56259" y="18471"/>
                </a:lnTo>
                <a:lnTo>
                  <a:pt x="56541" y="18737"/>
                </a:lnTo>
                <a:lnTo>
                  <a:pt x="57226" y="19489"/>
                </a:lnTo>
                <a:lnTo>
                  <a:pt x="57971" y="20244"/>
                </a:lnTo>
                <a:lnTo>
                  <a:pt x="58656" y="21000"/>
                </a:lnTo>
                <a:lnTo>
                  <a:pt x="58817" y="20622"/>
                </a:lnTo>
                <a:lnTo>
                  <a:pt x="58132" y="19866"/>
                </a:lnTo>
                <a:lnTo>
                  <a:pt x="57447" y="19173"/>
                </a:lnTo>
                <a:lnTo>
                  <a:pt x="56762" y="18471"/>
                </a:lnTo>
                <a:lnTo>
                  <a:pt x="57326" y="17769"/>
                </a:lnTo>
                <a:lnTo>
                  <a:pt x="57850" y="17009"/>
                </a:lnTo>
                <a:lnTo>
                  <a:pt x="58192" y="16250"/>
                </a:lnTo>
                <a:lnTo>
                  <a:pt x="57971" y="15984"/>
                </a:lnTo>
                <a:lnTo>
                  <a:pt x="57568" y="16743"/>
                </a:lnTo>
                <a:lnTo>
                  <a:pt x="57105" y="17446"/>
                </a:lnTo>
                <a:lnTo>
                  <a:pt x="56480" y="18186"/>
                </a:lnTo>
                <a:lnTo>
                  <a:pt x="54144" y="15870"/>
                </a:lnTo>
                <a:lnTo>
                  <a:pt x="51748" y="13820"/>
                </a:lnTo>
                <a:lnTo>
                  <a:pt x="49299" y="12035"/>
                </a:lnTo>
                <a:lnTo>
                  <a:pt x="49869" y="11276"/>
                </a:lnTo>
                <a:lnTo>
                  <a:pt x="50378" y="10479"/>
                </a:lnTo>
                <a:lnTo>
                  <a:pt x="50721" y="9662"/>
                </a:lnTo>
                <a:lnTo>
                  <a:pt x="51345" y="10042"/>
                </a:lnTo>
                <a:lnTo>
                  <a:pt x="52030" y="10479"/>
                </a:lnTo>
                <a:lnTo>
                  <a:pt x="52654" y="10915"/>
                </a:lnTo>
                <a:lnTo>
                  <a:pt x="51808" y="10213"/>
                </a:lnTo>
                <a:lnTo>
                  <a:pt x="50962" y="9568"/>
                </a:lnTo>
                <a:lnTo>
                  <a:pt x="50036" y="8903"/>
                </a:lnTo>
                <a:lnTo>
                  <a:pt x="47361" y="7346"/>
                </a:lnTo>
                <a:lnTo>
                  <a:pt x="44683" y="5998"/>
                </a:lnTo>
                <a:lnTo>
                  <a:pt x="42175" y="4859"/>
                </a:lnTo>
                <a:lnTo>
                  <a:pt x="42232" y="4423"/>
                </a:lnTo>
                <a:lnTo>
                  <a:pt x="41948" y="4802"/>
                </a:lnTo>
                <a:lnTo>
                  <a:pt x="39724" y="3834"/>
                </a:lnTo>
                <a:lnTo>
                  <a:pt x="37560" y="3037"/>
                </a:lnTo>
                <a:lnTo>
                  <a:pt x="35564" y="2335"/>
                </a:lnTo>
                <a:lnTo>
                  <a:pt x="34823" y="2107"/>
                </a:lnTo>
                <a:lnTo>
                  <a:pt x="35507" y="2543"/>
                </a:lnTo>
                <a:lnTo>
                  <a:pt x="37501" y="3246"/>
                </a:lnTo>
                <a:lnTo>
                  <a:pt x="39610" y="4062"/>
                </a:lnTo>
                <a:lnTo>
                  <a:pt x="41889" y="5030"/>
                </a:lnTo>
                <a:lnTo>
                  <a:pt x="42061" y="5125"/>
                </a:lnTo>
                <a:lnTo>
                  <a:pt x="44739" y="6321"/>
                </a:lnTo>
                <a:lnTo>
                  <a:pt x="47533" y="7726"/>
                </a:lnTo>
                <a:lnTo>
                  <a:pt x="50378" y="9454"/>
                </a:lnTo>
                <a:lnTo>
                  <a:pt x="50036" y="10251"/>
                </a:lnTo>
                <a:lnTo>
                  <a:pt x="49585" y="11067"/>
                </a:lnTo>
                <a:lnTo>
                  <a:pt x="48958" y="11770"/>
                </a:lnTo>
                <a:lnTo>
                  <a:pt x="46280" y="9833"/>
                </a:lnTo>
                <a:lnTo>
                  <a:pt x="43543" y="8163"/>
                </a:lnTo>
                <a:lnTo>
                  <a:pt x="40979" y="6701"/>
                </a:lnTo>
                <a:lnTo>
                  <a:pt x="41263" y="6055"/>
                </a:lnTo>
                <a:lnTo>
                  <a:pt x="40808" y="6587"/>
                </a:lnTo>
                <a:lnTo>
                  <a:pt x="43372" y="8371"/>
                </a:lnTo>
                <a:lnTo>
                  <a:pt x="46050" y="10099"/>
                </a:lnTo>
                <a:lnTo>
                  <a:pt x="48729" y="12092"/>
                </a:lnTo>
                <a:lnTo>
                  <a:pt x="48102" y="12852"/>
                </a:lnTo>
                <a:lnTo>
                  <a:pt x="47305" y="13611"/>
                </a:lnTo>
                <a:lnTo>
                  <a:pt x="46393" y="14313"/>
                </a:lnTo>
                <a:lnTo>
                  <a:pt x="43942" y="12092"/>
                </a:lnTo>
                <a:lnTo>
                  <a:pt x="41434" y="10156"/>
                </a:lnTo>
                <a:lnTo>
                  <a:pt x="39098" y="8485"/>
                </a:lnTo>
                <a:lnTo>
                  <a:pt x="41148" y="10365"/>
                </a:lnTo>
                <a:lnTo>
                  <a:pt x="43599" y="12320"/>
                </a:lnTo>
                <a:lnTo>
                  <a:pt x="46050" y="14579"/>
                </a:lnTo>
                <a:lnTo>
                  <a:pt x="45138" y="15282"/>
                </a:lnTo>
                <a:lnTo>
                  <a:pt x="44113" y="15870"/>
                </a:lnTo>
                <a:lnTo>
                  <a:pt x="43029" y="16459"/>
                </a:lnTo>
                <a:lnTo>
                  <a:pt x="42631" y="16686"/>
                </a:lnTo>
                <a:lnTo>
                  <a:pt x="42004" y="16952"/>
                </a:lnTo>
                <a:lnTo>
                  <a:pt x="41378" y="17218"/>
                </a:lnTo>
                <a:lnTo>
                  <a:pt x="40750" y="17484"/>
                </a:lnTo>
                <a:lnTo>
                  <a:pt x="40180" y="17712"/>
                </a:lnTo>
                <a:lnTo>
                  <a:pt x="39553" y="17977"/>
                </a:lnTo>
                <a:lnTo>
                  <a:pt x="38927" y="18186"/>
                </a:lnTo>
                <a:lnTo>
                  <a:pt x="37217" y="15604"/>
                </a:lnTo>
                <a:lnTo>
                  <a:pt x="35449" y="13231"/>
                </a:lnTo>
                <a:lnTo>
                  <a:pt x="33797" y="11181"/>
                </a:lnTo>
                <a:lnTo>
                  <a:pt x="34424" y="10593"/>
                </a:lnTo>
                <a:lnTo>
                  <a:pt x="33570" y="10915"/>
                </a:lnTo>
                <a:lnTo>
                  <a:pt x="33056" y="10308"/>
                </a:lnTo>
                <a:lnTo>
                  <a:pt x="32829" y="9985"/>
                </a:lnTo>
                <a:lnTo>
                  <a:pt x="31574" y="8485"/>
                </a:lnTo>
                <a:lnTo>
                  <a:pt x="30378" y="7175"/>
                </a:lnTo>
                <a:lnTo>
                  <a:pt x="29238" y="5998"/>
                </a:lnTo>
                <a:lnTo>
                  <a:pt x="29749" y="5790"/>
                </a:lnTo>
                <a:lnTo>
                  <a:pt x="30263" y="5562"/>
                </a:lnTo>
                <a:lnTo>
                  <a:pt x="30720" y="5353"/>
                </a:lnTo>
                <a:lnTo>
                  <a:pt x="31860" y="6264"/>
                </a:lnTo>
                <a:lnTo>
                  <a:pt x="33113" y="7289"/>
                </a:lnTo>
                <a:lnTo>
                  <a:pt x="34367" y="8428"/>
                </a:lnTo>
                <a:lnTo>
                  <a:pt x="34937" y="8865"/>
                </a:lnTo>
                <a:lnTo>
                  <a:pt x="35507" y="9397"/>
                </a:lnTo>
                <a:lnTo>
                  <a:pt x="36077" y="9928"/>
                </a:lnTo>
                <a:lnTo>
                  <a:pt x="36305" y="10156"/>
                </a:lnTo>
                <a:lnTo>
                  <a:pt x="36476" y="9719"/>
                </a:lnTo>
                <a:lnTo>
                  <a:pt x="35850" y="9188"/>
                </a:lnTo>
                <a:lnTo>
                  <a:pt x="35221" y="8637"/>
                </a:lnTo>
                <a:lnTo>
                  <a:pt x="34651" y="8106"/>
                </a:lnTo>
                <a:lnTo>
                  <a:pt x="33399" y="7024"/>
                </a:lnTo>
                <a:lnTo>
                  <a:pt x="32200" y="6055"/>
                </a:lnTo>
                <a:lnTo>
                  <a:pt x="31061" y="5182"/>
                </a:lnTo>
                <a:lnTo>
                  <a:pt x="31518" y="4973"/>
                </a:lnTo>
                <a:lnTo>
                  <a:pt x="32315" y="4423"/>
                </a:lnTo>
                <a:lnTo>
                  <a:pt x="33284" y="5030"/>
                </a:lnTo>
                <a:lnTo>
                  <a:pt x="34253" y="5619"/>
                </a:lnTo>
                <a:lnTo>
                  <a:pt x="33511" y="4802"/>
                </a:lnTo>
                <a:lnTo>
                  <a:pt x="32543" y="4271"/>
                </a:lnTo>
                <a:lnTo>
                  <a:pt x="33056" y="3891"/>
                </a:lnTo>
                <a:lnTo>
                  <a:pt x="33570" y="3360"/>
                </a:lnTo>
                <a:lnTo>
                  <a:pt x="34196" y="3625"/>
                </a:lnTo>
                <a:lnTo>
                  <a:pt x="34823" y="3891"/>
                </a:lnTo>
                <a:lnTo>
                  <a:pt x="34367" y="3398"/>
                </a:lnTo>
                <a:lnTo>
                  <a:pt x="33739" y="3132"/>
                </a:lnTo>
                <a:lnTo>
                  <a:pt x="33570" y="3075"/>
                </a:lnTo>
                <a:lnTo>
                  <a:pt x="30549" y="1727"/>
                </a:lnTo>
                <a:lnTo>
                  <a:pt x="27927" y="816"/>
                </a:lnTo>
                <a:lnTo>
                  <a:pt x="25931" y="227"/>
                </a:lnTo>
                <a:lnTo>
                  <a:pt x="25305" y="170"/>
                </a:lnTo>
                <a:lnTo>
                  <a:pt x="27300" y="816"/>
                </a:lnTo>
                <a:lnTo>
                  <a:pt x="30092" y="1784"/>
                </a:lnTo>
                <a:lnTo>
                  <a:pt x="33399" y="3246"/>
                </a:lnTo>
                <a:lnTo>
                  <a:pt x="32885" y="3739"/>
                </a:lnTo>
                <a:lnTo>
                  <a:pt x="32430" y="4062"/>
                </a:lnTo>
                <a:lnTo>
                  <a:pt x="29010" y="2221"/>
                </a:lnTo>
                <a:lnTo>
                  <a:pt x="26217" y="930"/>
                </a:lnTo>
                <a:lnTo>
                  <a:pt x="24336" y="113"/>
                </a:lnTo>
                <a:lnTo>
                  <a:pt x="23937" y="56"/>
                </a:lnTo>
                <a:lnTo>
                  <a:pt x="25760" y="930"/>
                </a:lnTo>
                <a:lnTo>
                  <a:pt x="28610" y="2278"/>
                </a:lnTo>
                <a:lnTo>
                  <a:pt x="32088" y="4328"/>
                </a:lnTo>
                <a:lnTo>
                  <a:pt x="31290" y="4802"/>
                </a:lnTo>
                <a:lnTo>
                  <a:pt x="30833" y="5030"/>
                </a:lnTo>
                <a:lnTo>
                  <a:pt x="27699" y="2657"/>
                </a:lnTo>
                <a:lnTo>
                  <a:pt x="25133" y="1025"/>
                </a:lnTo>
                <a:lnTo>
                  <a:pt x="23480" y="56"/>
                </a:lnTo>
                <a:lnTo>
                  <a:pt x="23196" y="56"/>
                </a:lnTo>
                <a:lnTo>
                  <a:pt x="24735" y="1025"/>
                </a:lnTo>
                <a:lnTo>
                  <a:pt x="27357" y="2695"/>
                </a:lnTo>
                <a:lnTo>
                  <a:pt x="30491" y="5182"/>
                </a:lnTo>
                <a:lnTo>
                  <a:pt x="30035" y="5410"/>
                </a:lnTo>
                <a:lnTo>
                  <a:pt x="29522" y="5562"/>
                </a:lnTo>
                <a:lnTo>
                  <a:pt x="29010" y="5790"/>
                </a:lnTo>
                <a:lnTo>
                  <a:pt x="26388" y="3037"/>
                </a:lnTo>
                <a:lnTo>
                  <a:pt x="24221" y="1082"/>
                </a:lnTo>
                <a:lnTo>
                  <a:pt x="22910" y="56"/>
                </a:lnTo>
                <a:lnTo>
                  <a:pt x="22683" y="0"/>
                </a:lnTo>
                <a:lnTo>
                  <a:pt x="23881" y="1082"/>
                </a:lnTo>
                <a:lnTo>
                  <a:pt x="26046" y="3075"/>
                </a:lnTo>
                <a:lnTo>
                  <a:pt x="28668" y="5885"/>
                </a:lnTo>
                <a:lnTo>
                  <a:pt x="28098" y="6055"/>
                </a:lnTo>
                <a:lnTo>
                  <a:pt x="27528" y="6207"/>
                </a:lnTo>
                <a:lnTo>
                  <a:pt x="26958" y="6321"/>
                </a:lnTo>
                <a:lnTo>
                  <a:pt x="24962" y="3360"/>
                </a:lnTo>
                <a:lnTo>
                  <a:pt x="23367" y="1195"/>
                </a:lnTo>
                <a:lnTo>
                  <a:pt x="22455" y="0"/>
                </a:lnTo>
                <a:lnTo>
                  <a:pt x="22284" y="0"/>
                </a:lnTo>
                <a:lnTo>
                  <a:pt x="23140" y="1195"/>
                </a:lnTo>
                <a:lnTo>
                  <a:pt x="24678" y="3360"/>
                </a:lnTo>
                <a:lnTo>
                  <a:pt x="26559" y="6435"/>
                </a:lnTo>
                <a:lnTo>
                  <a:pt x="26046" y="6530"/>
                </a:lnTo>
                <a:lnTo>
                  <a:pt x="25476" y="6644"/>
                </a:lnTo>
                <a:lnTo>
                  <a:pt x="24906" y="6701"/>
                </a:lnTo>
                <a:lnTo>
                  <a:pt x="23710" y="3512"/>
                </a:lnTo>
                <a:lnTo>
                  <a:pt x="22683" y="1252"/>
                </a:lnTo>
                <a:lnTo>
                  <a:pt x="22113" y="0"/>
                </a:lnTo>
                <a:lnTo>
                  <a:pt x="21941" y="0"/>
                </a:lnTo>
                <a:lnTo>
                  <a:pt x="22455" y="1252"/>
                </a:lnTo>
                <a:lnTo>
                  <a:pt x="23367" y="3568"/>
                </a:lnTo>
                <a:lnTo>
                  <a:pt x="24507" y="6758"/>
                </a:lnTo>
                <a:lnTo>
                  <a:pt x="23881" y="6815"/>
                </a:lnTo>
                <a:lnTo>
                  <a:pt x="23311" y="6853"/>
                </a:lnTo>
                <a:lnTo>
                  <a:pt x="22683" y="6910"/>
                </a:lnTo>
                <a:lnTo>
                  <a:pt x="22284" y="3625"/>
                </a:lnTo>
                <a:lnTo>
                  <a:pt x="22000" y="1252"/>
                </a:lnTo>
                <a:lnTo>
                  <a:pt x="21770" y="0"/>
                </a:lnTo>
                <a:lnTo>
                  <a:pt x="21601" y="0"/>
                </a:lnTo>
                <a:lnTo>
                  <a:pt x="21714" y="1252"/>
                </a:lnTo>
                <a:lnTo>
                  <a:pt x="21941" y="3625"/>
                </a:lnTo>
                <a:lnTo>
                  <a:pt x="22227" y="6910"/>
                </a:lnTo>
                <a:lnTo>
                  <a:pt x="20574" y="6910"/>
                </a:lnTo>
                <a:lnTo>
                  <a:pt x="21031" y="3625"/>
                </a:lnTo>
                <a:lnTo>
                  <a:pt x="21315" y="1252"/>
                </a:lnTo>
                <a:lnTo>
                  <a:pt x="21486" y="0"/>
                </a:lnTo>
                <a:lnTo>
                  <a:pt x="21315" y="0"/>
                </a:lnTo>
                <a:lnTo>
                  <a:pt x="21087" y="1252"/>
                </a:lnTo>
                <a:lnTo>
                  <a:pt x="20630" y="3625"/>
                </a:lnTo>
                <a:lnTo>
                  <a:pt x="20119" y="6853"/>
                </a:lnTo>
                <a:lnTo>
                  <a:pt x="19490" y="6853"/>
                </a:lnTo>
                <a:lnTo>
                  <a:pt x="18864" y="6815"/>
                </a:lnTo>
                <a:lnTo>
                  <a:pt x="18238" y="6701"/>
                </a:lnTo>
                <a:lnTo>
                  <a:pt x="19549" y="3512"/>
                </a:lnTo>
                <a:lnTo>
                  <a:pt x="20574" y="1252"/>
                </a:lnTo>
                <a:lnTo>
                  <a:pt x="21144" y="0"/>
                </a:lnTo>
                <a:lnTo>
                  <a:pt x="20973" y="0"/>
                </a:lnTo>
                <a:lnTo>
                  <a:pt x="20290" y="1252"/>
                </a:lnTo>
                <a:lnTo>
                  <a:pt x="19206" y="3512"/>
                </a:lnTo>
                <a:lnTo>
                  <a:pt x="17839" y="6644"/>
                </a:lnTo>
                <a:lnTo>
                  <a:pt x="17269" y="6587"/>
                </a:lnTo>
                <a:lnTo>
                  <a:pt x="16755" y="6473"/>
                </a:lnTo>
                <a:lnTo>
                  <a:pt x="16186" y="6378"/>
                </a:lnTo>
                <a:lnTo>
                  <a:pt x="18238" y="3360"/>
                </a:lnTo>
                <a:lnTo>
                  <a:pt x="19891" y="1195"/>
                </a:lnTo>
                <a:lnTo>
                  <a:pt x="20802" y="0"/>
                </a:lnTo>
                <a:lnTo>
                  <a:pt x="20630" y="0"/>
                </a:lnTo>
                <a:lnTo>
                  <a:pt x="19662" y="1195"/>
                </a:lnTo>
                <a:lnTo>
                  <a:pt x="17952" y="3303"/>
                </a:lnTo>
                <a:lnTo>
                  <a:pt x="15843" y="6264"/>
                </a:lnTo>
                <a:lnTo>
                  <a:pt x="15273" y="6150"/>
                </a:lnTo>
                <a:lnTo>
                  <a:pt x="14703" y="5998"/>
                </a:lnTo>
                <a:lnTo>
                  <a:pt x="14133" y="5790"/>
                </a:lnTo>
                <a:lnTo>
                  <a:pt x="16870" y="3037"/>
                </a:lnTo>
                <a:lnTo>
                  <a:pt x="19092" y="1082"/>
                </a:lnTo>
                <a:lnTo>
                  <a:pt x="20403" y="56"/>
                </a:lnTo>
                <a:lnTo>
                  <a:pt x="20119" y="56"/>
                </a:lnTo>
                <a:lnTo>
                  <a:pt x="18751" y="1082"/>
                </a:lnTo>
                <a:lnTo>
                  <a:pt x="16528" y="2980"/>
                </a:lnTo>
                <a:lnTo>
                  <a:pt x="13791" y="5676"/>
                </a:lnTo>
                <a:lnTo>
                  <a:pt x="13279" y="5505"/>
                </a:lnTo>
                <a:lnTo>
                  <a:pt x="12822" y="5296"/>
                </a:lnTo>
                <a:lnTo>
                  <a:pt x="12367" y="5087"/>
                </a:lnTo>
                <a:lnTo>
                  <a:pt x="15616" y="2657"/>
                </a:lnTo>
                <a:lnTo>
                  <a:pt x="18238" y="1025"/>
                </a:lnTo>
                <a:lnTo>
                  <a:pt x="19833" y="56"/>
                </a:lnTo>
                <a:lnTo>
                  <a:pt x="19549" y="56"/>
                </a:lnTo>
                <a:lnTo>
                  <a:pt x="17839" y="1025"/>
                </a:lnTo>
                <a:lnTo>
                  <a:pt x="15217" y="2600"/>
                </a:lnTo>
                <a:lnTo>
                  <a:pt x="12081" y="4916"/>
                </a:lnTo>
                <a:lnTo>
                  <a:pt x="11626" y="4708"/>
                </a:lnTo>
                <a:lnTo>
                  <a:pt x="10885" y="4214"/>
                </a:lnTo>
                <a:lnTo>
                  <a:pt x="14248" y="2221"/>
                </a:lnTo>
                <a:lnTo>
                  <a:pt x="17098" y="930"/>
                </a:lnTo>
                <a:lnTo>
                  <a:pt x="19035" y="113"/>
                </a:lnTo>
                <a:lnTo>
                  <a:pt x="18580" y="113"/>
                </a:lnTo>
                <a:lnTo>
                  <a:pt x="16641" y="930"/>
                </a:lnTo>
                <a:lnTo>
                  <a:pt x="13849" y="2164"/>
                </a:lnTo>
                <a:lnTo>
                  <a:pt x="10542" y="4005"/>
                </a:lnTo>
                <a:lnTo>
                  <a:pt x="9860" y="3398"/>
                </a:lnTo>
                <a:lnTo>
                  <a:pt x="9632" y="3132"/>
                </a:lnTo>
                <a:lnTo>
                  <a:pt x="12822" y="1784"/>
                </a:lnTo>
                <a:lnTo>
                  <a:pt x="15559" y="816"/>
                </a:lnTo>
                <a:lnTo>
                  <a:pt x="17553" y="170"/>
                </a:lnTo>
                <a:lnTo>
                  <a:pt x="17098" y="227"/>
                </a:lnTo>
                <a:lnTo>
                  <a:pt x="16870" y="284"/>
                </a:lnTo>
                <a:lnTo>
                  <a:pt x="14874" y="873"/>
                </a:lnTo>
                <a:lnTo>
                  <a:pt x="12367" y="1727"/>
                </a:lnTo>
                <a:lnTo>
                  <a:pt x="9403" y="2980"/>
                </a:lnTo>
                <a:lnTo>
                  <a:pt x="9004" y="2335"/>
                </a:lnTo>
                <a:lnTo>
                  <a:pt x="8833" y="2050"/>
                </a:lnTo>
                <a:lnTo>
                  <a:pt x="10542" y="1518"/>
                </a:lnTo>
                <a:lnTo>
                  <a:pt x="12140" y="1025"/>
                </a:lnTo>
                <a:lnTo>
                  <a:pt x="13507" y="702"/>
                </a:lnTo>
                <a:lnTo>
                  <a:pt x="12766" y="816"/>
                </a:lnTo>
                <a:lnTo>
                  <a:pt x="12025" y="987"/>
                </a:lnTo>
                <a:lnTo>
                  <a:pt x="11284" y="1082"/>
                </a:lnTo>
                <a:lnTo>
                  <a:pt x="10486" y="1347"/>
                </a:lnTo>
                <a:lnTo>
                  <a:pt x="9632" y="1575"/>
                </a:lnTo>
                <a:lnTo>
                  <a:pt x="8776" y="1841"/>
                </a:lnTo>
                <a:lnTo>
                  <a:pt x="8720" y="2050"/>
                </a:lnTo>
                <a:lnTo>
                  <a:pt x="9004" y="2695"/>
                </a:lnTo>
                <a:lnTo>
                  <a:pt x="9290" y="3037"/>
                </a:lnTo>
                <a:lnTo>
                  <a:pt x="8720" y="3246"/>
                </a:lnTo>
                <a:lnTo>
                  <a:pt x="8206" y="3455"/>
                </a:lnTo>
                <a:lnTo>
                  <a:pt x="7636" y="3739"/>
                </a:lnTo>
                <a:lnTo>
                  <a:pt x="5927" y="4480"/>
                </a:lnTo>
                <a:lnTo>
                  <a:pt x="4046" y="5353"/>
                </a:lnTo>
                <a:lnTo>
                  <a:pt x="2108" y="6435"/>
                </a:lnTo>
                <a:lnTo>
                  <a:pt x="2108" y="6758"/>
                </a:lnTo>
                <a:lnTo>
                  <a:pt x="2507" y="7232"/>
                </a:lnTo>
                <a:lnTo>
                  <a:pt x="2336" y="6644"/>
                </a:lnTo>
                <a:lnTo>
                  <a:pt x="4217" y="5619"/>
                </a:lnTo>
                <a:lnTo>
                  <a:pt x="6041" y="4708"/>
                </a:lnTo>
                <a:lnTo>
                  <a:pt x="7751" y="3948"/>
                </a:lnTo>
                <a:lnTo>
                  <a:pt x="8321" y="3682"/>
                </a:lnTo>
                <a:lnTo>
                  <a:pt x="8891" y="3455"/>
                </a:lnTo>
                <a:lnTo>
                  <a:pt x="9403" y="3246"/>
                </a:lnTo>
                <a:lnTo>
                  <a:pt x="9973" y="3777"/>
                </a:lnTo>
                <a:lnTo>
                  <a:pt x="10315" y="4100"/>
                </a:lnTo>
                <a:lnTo>
                  <a:pt x="9403" y="4651"/>
                </a:lnTo>
                <a:lnTo>
                  <a:pt x="8377" y="5182"/>
                </a:lnTo>
                <a:lnTo>
                  <a:pt x="7352" y="5828"/>
                </a:lnTo>
                <a:lnTo>
                  <a:pt x="6213" y="6473"/>
                </a:lnTo>
                <a:lnTo>
                  <a:pt x="5073" y="7232"/>
                </a:lnTo>
                <a:lnTo>
                  <a:pt x="3933" y="8428"/>
                </a:lnTo>
                <a:lnTo>
                  <a:pt x="4331" y="8694"/>
                </a:lnTo>
                <a:lnTo>
                  <a:pt x="4843" y="9074"/>
                </a:lnTo>
                <a:lnTo>
                  <a:pt x="5413" y="9454"/>
                </a:lnTo>
                <a:lnTo>
                  <a:pt x="6041" y="9776"/>
                </a:lnTo>
                <a:lnTo>
                  <a:pt x="3989" y="11618"/>
                </a:lnTo>
                <a:lnTo>
                  <a:pt x="1766" y="13763"/>
                </a:lnTo>
                <a:lnTo>
                  <a:pt x="0" y="16364"/>
                </a:lnTo>
                <a:lnTo>
                  <a:pt x="2223" y="13991"/>
                </a:lnTo>
                <a:lnTo>
                  <a:pt x="4388" y="11827"/>
                </a:lnTo>
                <a:lnTo>
                  <a:pt x="6440" y="9985"/>
                </a:lnTo>
                <a:lnTo>
                  <a:pt x="6325" y="9567"/>
                </a:lnTo>
                <a:lnTo>
                  <a:pt x="5643" y="9226"/>
                </a:lnTo>
                <a:lnTo>
                  <a:pt x="5014" y="8865"/>
                </a:lnTo>
                <a:lnTo>
                  <a:pt x="4503" y="8485"/>
                </a:lnTo>
                <a:lnTo>
                  <a:pt x="4160" y="8258"/>
                </a:lnTo>
                <a:close/>
              </a:path>
            </a:pathLst>
          </a:custGeom>
          <a:solidFill>
            <a:srgbClr val="2986BD"/>
          </a:solidFill>
        </p:spPr>
        <p:txBody>
          <a:bodyPr wrap="square" lIns="0" tIns="0" rIns="0" bIns="0" rtlCol="0">
            <a:noAutofit/>
          </a:bodyPr>
          <a:lstStyle/>
          <a:p>
            <a:endParaRPr/>
          </a:p>
        </p:txBody>
      </p:sp>
      <p:sp>
        <p:nvSpPr>
          <p:cNvPr id="1106" name="object 1106"/>
          <p:cNvSpPr/>
          <p:nvPr/>
        </p:nvSpPr>
        <p:spPr>
          <a:xfrm>
            <a:off x="409570" y="699895"/>
            <a:ext cx="30605" cy="25692"/>
          </a:xfrm>
          <a:custGeom>
            <a:avLst/>
            <a:gdLst/>
            <a:ahLst/>
            <a:cxnLst/>
            <a:rect l="l" t="t" r="r" b="b"/>
            <a:pathLst>
              <a:path w="30605" h="25692">
                <a:moveTo>
                  <a:pt x="26388" y="3398"/>
                </a:moveTo>
                <a:lnTo>
                  <a:pt x="25591" y="5448"/>
                </a:lnTo>
                <a:lnTo>
                  <a:pt x="24622" y="5296"/>
                </a:lnTo>
                <a:lnTo>
                  <a:pt x="23710" y="5125"/>
                </a:lnTo>
                <a:lnTo>
                  <a:pt x="22797" y="4916"/>
                </a:lnTo>
                <a:lnTo>
                  <a:pt x="23538" y="2752"/>
                </a:lnTo>
                <a:lnTo>
                  <a:pt x="22399" y="4651"/>
                </a:lnTo>
                <a:lnTo>
                  <a:pt x="22284" y="4802"/>
                </a:lnTo>
                <a:lnTo>
                  <a:pt x="21315" y="4537"/>
                </a:lnTo>
                <a:lnTo>
                  <a:pt x="20403" y="4271"/>
                </a:lnTo>
                <a:lnTo>
                  <a:pt x="19492" y="4005"/>
                </a:lnTo>
                <a:lnTo>
                  <a:pt x="19948" y="3455"/>
                </a:lnTo>
                <a:lnTo>
                  <a:pt x="21144" y="1461"/>
                </a:lnTo>
                <a:lnTo>
                  <a:pt x="19833" y="2923"/>
                </a:lnTo>
                <a:lnTo>
                  <a:pt x="19321" y="3512"/>
                </a:lnTo>
                <a:lnTo>
                  <a:pt x="19035" y="3834"/>
                </a:lnTo>
                <a:lnTo>
                  <a:pt x="18238" y="3512"/>
                </a:lnTo>
                <a:lnTo>
                  <a:pt x="17440" y="3189"/>
                </a:lnTo>
                <a:lnTo>
                  <a:pt x="16755" y="2866"/>
                </a:lnTo>
                <a:lnTo>
                  <a:pt x="16983" y="2107"/>
                </a:lnTo>
                <a:lnTo>
                  <a:pt x="16357" y="2657"/>
                </a:lnTo>
                <a:lnTo>
                  <a:pt x="16472" y="3075"/>
                </a:lnTo>
                <a:lnTo>
                  <a:pt x="17213" y="3398"/>
                </a:lnTo>
                <a:lnTo>
                  <a:pt x="18010" y="3777"/>
                </a:lnTo>
                <a:lnTo>
                  <a:pt x="18808" y="4100"/>
                </a:lnTo>
                <a:lnTo>
                  <a:pt x="17098" y="6093"/>
                </a:lnTo>
                <a:lnTo>
                  <a:pt x="15273" y="8428"/>
                </a:lnTo>
                <a:lnTo>
                  <a:pt x="13451" y="11010"/>
                </a:lnTo>
                <a:lnTo>
                  <a:pt x="12254" y="10536"/>
                </a:lnTo>
                <a:lnTo>
                  <a:pt x="11114" y="10042"/>
                </a:lnTo>
                <a:lnTo>
                  <a:pt x="10031" y="9454"/>
                </a:lnTo>
                <a:lnTo>
                  <a:pt x="11797" y="6853"/>
                </a:lnTo>
                <a:lnTo>
                  <a:pt x="9745" y="9776"/>
                </a:lnTo>
                <a:lnTo>
                  <a:pt x="10828" y="10365"/>
                </a:lnTo>
                <a:lnTo>
                  <a:pt x="12025" y="10896"/>
                </a:lnTo>
                <a:lnTo>
                  <a:pt x="13223" y="11333"/>
                </a:lnTo>
                <a:lnTo>
                  <a:pt x="11570" y="13712"/>
                </a:lnTo>
                <a:lnTo>
                  <a:pt x="9916" y="16248"/>
                </a:lnTo>
                <a:lnTo>
                  <a:pt x="8377" y="19001"/>
                </a:lnTo>
                <a:lnTo>
                  <a:pt x="7864" y="18784"/>
                </a:lnTo>
                <a:lnTo>
                  <a:pt x="7580" y="18676"/>
                </a:lnTo>
                <a:lnTo>
                  <a:pt x="6325" y="18190"/>
                </a:lnTo>
                <a:lnTo>
                  <a:pt x="5129" y="17598"/>
                </a:lnTo>
                <a:lnTo>
                  <a:pt x="3989" y="17003"/>
                </a:lnTo>
                <a:lnTo>
                  <a:pt x="5415" y="14143"/>
                </a:lnTo>
                <a:lnTo>
                  <a:pt x="3534" y="16734"/>
                </a:lnTo>
                <a:lnTo>
                  <a:pt x="3248" y="17112"/>
                </a:lnTo>
                <a:lnTo>
                  <a:pt x="2108" y="18676"/>
                </a:lnTo>
                <a:lnTo>
                  <a:pt x="1025" y="20348"/>
                </a:lnTo>
                <a:lnTo>
                  <a:pt x="0" y="22076"/>
                </a:lnTo>
                <a:lnTo>
                  <a:pt x="455" y="22401"/>
                </a:lnTo>
                <a:lnTo>
                  <a:pt x="1482" y="20673"/>
                </a:lnTo>
                <a:lnTo>
                  <a:pt x="2565" y="19001"/>
                </a:lnTo>
                <a:lnTo>
                  <a:pt x="3705" y="17381"/>
                </a:lnTo>
                <a:lnTo>
                  <a:pt x="4901" y="18029"/>
                </a:lnTo>
                <a:lnTo>
                  <a:pt x="6098" y="18623"/>
                </a:lnTo>
                <a:lnTo>
                  <a:pt x="7409" y="19162"/>
                </a:lnTo>
                <a:lnTo>
                  <a:pt x="7864" y="19323"/>
                </a:lnTo>
                <a:lnTo>
                  <a:pt x="8150" y="19431"/>
                </a:lnTo>
                <a:lnTo>
                  <a:pt x="7066" y="21320"/>
                </a:lnTo>
                <a:lnTo>
                  <a:pt x="6041" y="23318"/>
                </a:lnTo>
                <a:lnTo>
                  <a:pt x="5129" y="25368"/>
                </a:lnTo>
                <a:lnTo>
                  <a:pt x="5643" y="25692"/>
                </a:lnTo>
                <a:lnTo>
                  <a:pt x="6611" y="23587"/>
                </a:lnTo>
                <a:lnTo>
                  <a:pt x="7636" y="21590"/>
                </a:lnTo>
                <a:lnTo>
                  <a:pt x="8720" y="19648"/>
                </a:lnTo>
                <a:lnTo>
                  <a:pt x="10373" y="20295"/>
                </a:lnTo>
                <a:lnTo>
                  <a:pt x="12083" y="20834"/>
                </a:lnTo>
                <a:lnTo>
                  <a:pt x="13849" y="21320"/>
                </a:lnTo>
                <a:lnTo>
                  <a:pt x="14077" y="20834"/>
                </a:lnTo>
                <a:lnTo>
                  <a:pt x="12311" y="20348"/>
                </a:lnTo>
                <a:lnTo>
                  <a:pt x="10601" y="19809"/>
                </a:lnTo>
                <a:lnTo>
                  <a:pt x="8947" y="19215"/>
                </a:lnTo>
                <a:lnTo>
                  <a:pt x="10486" y="16464"/>
                </a:lnTo>
                <a:lnTo>
                  <a:pt x="12083" y="13928"/>
                </a:lnTo>
                <a:lnTo>
                  <a:pt x="13735" y="11561"/>
                </a:lnTo>
                <a:lnTo>
                  <a:pt x="15046" y="12035"/>
                </a:lnTo>
                <a:lnTo>
                  <a:pt x="16413" y="12472"/>
                </a:lnTo>
                <a:lnTo>
                  <a:pt x="17783" y="12848"/>
                </a:lnTo>
                <a:lnTo>
                  <a:pt x="18010" y="12415"/>
                </a:lnTo>
                <a:lnTo>
                  <a:pt x="16643" y="12092"/>
                </a:lnTo>
                <a:lnTo>
                  <a:pt x="15273" y="11656"/>
                </a:lnTo>
                <a:lnTo>
                  <a:pt x="13964" y="11181"/>
                </a:lnTo>
                <a:lnTo>
                  <a:pt x="15787" y="8637"/>
                </a:lnTo>
                <a:lnTo>
                  <a:pt x="17553" y="6321"/>
                </a:lnTo>
                <a:lnTo>
                  <a:pt x="19263" y="4271"/>
                </a:lnTo>
                <a:lnTo>
                  <a:pt x="20175" y="4594"/>
                </a:lnTo>
                <a:lnTo>
                  <a:pt x="21144" y="4859"/>
                </a:lnTo>
                <a:lnTo>
                  <a:pt x="22113" y="5125"/>
                </a:lnTo>
                <a:lnTo>
                  <a:pt x="20804" y="7289"/>
                </a:lnTo>
                <a:lnTo>
                  <a:pt x="19378" y="9776"/>
                </a:lnTo>
                <a:lnTo>
                  <a:pt x="18524" y="12578"/>
                </a:lnTo>
                <a:lnTo>
                  <a:pt x="19891" y="9871"/>
                </a:lnTo>
                <a:lnTo>
                  <a:pt x="21259" y="7403"/>
                </a:lnTo>
                <a:lnTo>
                  <a:pt x="22570" y="5239"/>
                </a:lnTo>
                <a:lnTo>
                  <a:pt x="23538" y="5448"/>
                </a:lnTo>
                <a:lnTo>
                  <a:pt x="24507" y="5619"/>
                </a:lnTo>
                <a:lnTo>
                  <a:pt x="25476" y="5771"/>
                </a:lnTo>
                <a:lnTo>
                  <a:pt x="25989" y="5828"/>
                </a:lnTo>
                <a:lnTo>
                  <a:pt x="27073" y="5998"/>
                </a:lnTo>
                <a:lnTo>
                  <a:pt x="28154" y="6093"/>
                </a:lnTo>
                <a:lnTo>
                  <a:pt x="29294" y="6150"/>
                </a:lnTo>
                <a:lnTo>
                  <a:pt x="28952" y="8523"/>
                </a:lnTo>
                <a:lnTo>
                  <a:pt x="28896" y="14412"/>
                </a:lnTo>
                <a:lnTo>
                  <a:pt x="29522" y="14467"/>
                </a:lnTo>
                <a:lnTo>
                  <a:pt x="28952" y="13981"/>
                </a:lnTo>
                <a:lnTo>
                  <a:pt x="29238" y="11181"/>
                </a:lnTo>
                <a:lnTo>
                  <a:pt x="29522" y="8523"/>
                </a:lnTo>
                <a:lnTo>
                  <a:pt x="29808" y="6207"/>
                </a:lnTo>
                <a:lnTo>
                  <a:pt x="30605" y="6207"/>
                </a:lnTo>
                <a:lnTo>
                  <a:pt x="29864" y="5828"/>
                </a:lnTo>
                <a:lnTo>
                  <a:pt x="30150" y="3777"/>
                </a:lnTo>
                <a:lnTo>
                  <a:pt x="30378" y="1955"/>
                </a:lnTo>
                <a:lnTo>
                  <a:pt x="30150" y="265"/>
                </a:lnTo>
                <a:lnTo>
                  <a:pt x="29864" y="1898"/>
                </a:lnTo>
                <a:lnTo>
                  <a:pt x="29580" y="3720"/>
                </a:lnTo>
                <a:lnTo>
                  <a:pt x="29294" y="5771"/>
                </a:lnTo>
                <a:lnTo>
                  <a:pt x="28213" y="5733"/>
                </a:lnTo>
                <a:lnTo>
                  <a:pt x="27186" y="5619"/>
                </a:lnTo>
                <a:lnTo>
                  <a:pt x="26102" y="5505"/>
                </a:lnTo>
                <a:lnTo>
                  <a:pt x="26843" y="3512"/>
                </a:lnTo>
                <a:lnTo>
                  <a:pt x="27528" y="1670"/>
                </a:lnTo>
                <a:lnTo>
                  <a:pt x="28154" y="56"/>
                </a:lnTo>
                <a:lnTo>
                  <a:pt x="27756" y="0"/>
                </a:lnTo>
                <a:lnTo>
                  <a:pt x="27073" y="1632"/>
                </a:lnTo>
                <a:lnTo>
                  <a:pt x="26388" y="3398"/>
                </a:lnTo>
                <a:close/>
              </a:path>
            </a:pathLst>
          </a:custGeom>
          <a:solidFill>
            <a:srgbClr val="2986BD"/>
          </a:solidFill>
        </p:spPr>
        <p:txBody>
          <a:bodyPr wrap="square" lIns="0" tIns="0" rIns="0" bIns="0" rtlCol="0">
            <a:noAutofit/>
          </a:bodyPr>
          <a:lstStyle/>
          <a:p>
            <a:endParaRPr/>
          </a:p>
        </p:txBody>
      </p:sp>
      <p:sp>
        <p:nvSpPr>
          <p:cNvPr id="1107" name="object 1107"/>
          <p:cNvSpPr/>
          <p:nvPr/>
        </p:nvSpPr>
        <p:spPr>
          <a:xfrm>
            <a:off x="424217" y="720838"/>
            <a:ext cx="5755" cy="1672"/>
          </a:xfrm>
          <a:custGeom>
            <a:avLst/>
            <a:gdLst/>
            <a:ahLst/>
            <a:cxnLst/>
            <a:rect l="l" t="t" r="r" b="b"/>
            <a:pathLst>
              <a:path w="5755" h="1672">
                <a:moveTo>
                  <a:pt x="0" y="0"/>
                </a:moveTo>
                <a:lnTo>
                  <a:pt x="1709" y="971"/>
                </a:lnTo>
                <a:lnTo>
                  <a:pt x="3647" y="1349"/>
                </a:lnTo>
                <a:lnTo>
                  <a:pt x="5643" y="1672"/>
                </a:lnTo>
                <a:lnTo>
                  <a:pt x="5755" y="1186"/>
                </a:lnTo>
                <a:lnTo>
                  <a:pt x="3762" y="863"/>
                </a:lnTo>
                <a:lnTo>
                  <a:pt x="1881" y="485"/>
                </a:lnTo>
                <a:lnTo>
                  <a:pt x="0" y="0"/>
                </a:lnTo>
                <a:close/>
              </a:path>
            </a:pathLst>
          </a:custGeom>
          <a:solidFill>
            <a:srgbClr val="2986BD"/>
          </a:solidFill>
        </p:spPr>
        <p:txBody>
          <a:bodyPr wrap="square" lIns="0" tIns="0" rIns="0" bIns="0" rtlCol="0">
            <a:noAutofit/>
          </a:bodyPr>
          <a:lstStyle/>
          <a:p>
            <a:endParaRPr/>
          </a:p>
        </p:txBody>
      </p:sp>
      <p:sp>
        <p:nvSpPr>
          <p:cNvPr id="1108" name="object 1108"/>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2986BD"/>
          </a:solidFill>
        </p:spPr>
        <p:txBody>
          <a:bodyPr wrap="square" lIns="0" tIns="0" rIns="0" bIns="0" rtlCol="0">
            <a:noAutofit/>
          </a:bodyPr>
          <a:lstStyle/>
          <a:p>
            <a:endParaRPr/>
          </a:p>
        </p:txBody>
      </p:sp>
      <p:sp>
        <p:nvSpPr>
          <p:cNvPr id="1109" name="object 1109"/>
          <p:cNvSpPr/>
          <p:nvPr/>
        </p:nvSpPr>
        <p:spPr>
          <a:xfrm>
            <a:off x="448270" y="693479"/>
            <a:ext cx="6839" cy="2638"/>
          </a:xfrm>
          <a:custGeom>
            <a:avLst/>
            <a:gdLst/>
            <a:ahLst/>
            <a:cxnLst/>
            <a:rect l="l" t="t" r="r" b="b"/>
            <a:pathLst>
              <a:path w="6839" h="2638">
                <a:moveTo>
                  <a:pt x="6154" y="1613"/>
                </a:moveTo>
                <a:lnTo>
                  <a:pt x="5870" y="1177"/>
                </a:lnTo>
                <a:lnTo>
                  <a:pt x="5641" y="1404"/>
                </a:lnTo>
                <a:lnTo>
                  <a:pt x="4217" y="968"/>
                </a:lnTo>
                <a:lnTo>
                  <a:pt x="2906" y="588"/>
                </a:lnTo>
                <a:lnTo>
                  <a:pt x="1709" y="265"/>
                </a:lnTo>
                <a:lnTo>
                  <a:pt x="1139" y="151"/>
                </a:lnTo>
                <a:lnTo>
                  <a:pt x="569" y="113"/>
                </a:lnTo>
                <a:lnTo>
                  <a:pt x="0" y="0"/>
                </a:lnTo>
                <a:lnTo>
                  <a:pt x="1651" y="436"/>
                </a:lnTo>
                <a:lnTo>
                  <a:pt x="3476" y="968"/>
                </a:lnTo>
                <a:lnTo>
                  <a:pt x="5528" y="1613"/>
                </a:lnTo>
                <a:lnTo>
                  <a:pt x="5185" y="2259"/>
                </a:lnTo>
                <a:lnTo>
                  <a:pt x="4901" y="2581"/>
                </a:lnTo>
                <a:lnTo>
                  <a:pt x="5071" y="2638"/>
                </a:lnTo>
                <a:lnTo>
                  <a:pt x="5528" y="1993"/>
                </a:lnTo>
                <a:lnTo>
                  <a:pt x="6041" y="1784"/>
                </a:lnTo>
                <a:lnTo>
                  <a:pt x="6839" y="2050"/>
                </a:lnTo>
                <a:lnTo>
                  <a:pt x="6154" y="1613"/>
                </a:lnTo>
                <a:close/>
              </a:path>
            </a:pathLst>
          </a:custGeom>
          <a:solidFill>
            <a:srgbClr val="2986BD"/>
          </a:solidFill>
        </p:spPr>
        <p:txBody>
          <a:bodyPr wrap="square" lIns="0" tIns="0" rIns="0" bIns="0" rtlCol="0">
            <a:noAutofit/>
          </a:bodyPr>
          <a:lstStyle/>
          <a:p>
            <a:endParaRPr/>
          </a:p>
        </p:txBody>
      </p:sp>
      <p:sp>
        <p:nvSpPr>
          <p:cNvPr id="1110" name="object 1110"/>
          <p:cNvSpPr/>
          <p:nvPr/>
        </p:nvSpPr>
        <p:spPr>
          <a:xfrm>
            <a:off x="420854" y="699952"/>
            <a:ext cx="55288" cy="31194"/>
          </a:xfrm>
          <a:custGeom>
            <a:avLst/>
            <a:gdLst/>
            <a:ahLst/>
            <a:cxnLst/>
            <a:rect l="l" t="t" r="r" b="b"/>
            <a:pathLst>
              <a:path w="55288" h="31194">
                <a:moveTo>
                  <a:pt x="23768" y="0"/>
                </a:moveTo>
                <a:lnTo>
                  <a:pt x="23881" y="1670"/>
                </a:lnTo>
                <a:lnTo>
                  <a:pt x="24507" y="3512"/>
                </a:lnTo>
                <a:lnTo>
                  <a:pt x="25136" y="5505"/>
                </a:lnTo>
                <a:lnTo>
                  <a:pt x="25248" y="5885"/>
                </a:lnTo>
                <a:lnTo>
                  <a:pt x="25989" y="8201"/>
                </a:lnTo>
                <a:lnTo>
                  <a:pt x="26731" y="10801"/>
                </a:lnTo>
                <a:lnTo>
                  <a:pt x="27472" y="13546"/>
                </a:lnTo>
                <a:lnTo>
                  <a:pt x="25933" y="13763"/>
                </a:lnTo>
                <a:lnTo>
                  <a:pt x="24394" y="13871"/>
                </a:lnTo>
                <a:lnTo>
                  <a:pt x="22797" y="13924"/>
                </a:lnTo>
                <a:lnTo>
                  <a:pt x="22513" y="11124"/>
                </a:lnTo>
                <a:lnTo>
                  <a:pt x="22286" y="8466"/>
                </a:lnTo>
                <a:lnTo>
                  <a:pt x="22342" y="17055"/>
                </a:lnTo>
                <a:lnTo>
                  <a:pt x="22513" y="19861"/>
                </a:lnTo>
                <a:lnTo>
                  <a:pt x="22685" y="22828"/>
                </a:lnTo>
                <a:lnTo>
                  <a:pt x="21146" y="22883"/>
                </a:lnTo>
                <a:lnTo>
                  <a:pt x="17897" y="22883"/>
                </a:lnTo>
                <a:lnTo>
                  <a:pt x="17098" y="22828"/>
                </a:lnTo>
                <a:lnTo>
                  <a:pt x="16758" y="22828"/>
                </a:lnTo>
                <a:lnTo>
                  <a:pt x="17041" y="19861"/>
                </a:lnTo>
                <a:lnTo>
                  <a:pt x="17327" y="17000"/>
                </a:lnTo>
                <a:lnTo>
                  <a:pt x="17611" y="14355"/>
                </a:lnTo>
                <a:lnTo>
                  <a:pt x="17668" y="8466"/>
                </a:lnTo>
                <a:lnTo>
                  <a:pt x="17327" y="11067"/>
                </a:lnTo>
                <a:lnTo>
                  <a:pt x="16985" y="13924"/>
                </a:lnTo>
                <a:lnTo>
                  <a:pt x="15388" y="13816"/>
                </a:lnTo>
                <a:lnTo>
                  <a:pt x="13737" y="13655"/>
                </a:lnTo>
                <a:lnTo>
                  <a:pt x="12198" y="13438"/>
                </a:lnTo>
                <a:lnTo>
                  <a:pt x="13052" y="10687"/>
                </a:lnTo>
                <a:lnTo>
                  <a:pt x="13908" y="8087"/>
                </a:lnTo>
                <a:lnTo>
                  <a:pt x="14705" y="5771"/>
                </a:lnTo>
                <a:lnTo>
                  <a:pt x="14192" y="5714"/>
                </a:lnTo>
                <a:lnTo>
                  <a:pt x="13338" y="8049"/>
                </a:lnTo>
                <a:lnTo>
                  <a:pt x="12482" y="10574"/>
                </a:lnTo>
                <a:lnTo>
                  <a:pt x="11570" y="13330"/>
                </a:lnTo>
                <a:lnTo>
                  <a:pt x="10089" y="13116"/>
                </a:lnTo>
                <a:lnTo>
                  <a:pt x="8663" y="12844"/>
                </a:lnTo>
                <a:lnTo>
                  <a:pt x="7240" y="12521"/>
                </a:lnTo>
                <a:lnTo>
                  <a:pt x="8094" y="9719"/>
                </a:lnTo>
                <a:lnTo>
                  <a:pt x="6726" y="12358"/>
                </a:lnTo>
                <a:lnTo>
                  <a:pt x="6498" y="12791"/>
                </a:lnTo>
                <a:lnTo>
                  <a:pt x="5244" y="15274"/>
                </a:lnTo>
                <a:lnTo>
                  <a:pt x="3989" y="17918"/>
                </a:lnTo>
                <a:lnTo>
                  <a:pt x="2793" y="20777"/>
                </a:lnTo>
                <a:lnTo>
                  <a:pt x="2565" y="21263"/>
                </a:lnTo>
                <a:lnTo>
                  <a:pt x="1709" y="23422"/>
                </a:lnTo>
                <a:lnTo>
                  <a:pt x="799" y="25689"/>
                </a:lnTo>
                <a:lnTo>
                  <a:pt x="0" y="28008"/>
                </a:lnTo>
                <a:lnTo>
                  <a:pt x="628" y="28225"/>
                </a:lnTo>
                <a:lnTo>
                  <a:pt x="1425" y="25850"/>
                </a:lnTo>
                <a:lnTo>
                  <a:pt x="2279" y="23583"/>
                </a:lnTo>
                <a:lnTo>
                  <a:pt x="3192" y="21372"/>
                </a:lnTo>
                <a:lnTo>
                  <a:pt x="5073" y="21858"/>
                </a:lnTo>
                <a:lnTo>
                  <a:pt x="3363" y="20886"/>
                </a:lnTo>
                <a:lnTo>
                  <a:pt x="4559" y="18080"/>
                </a:lnTo>
                <a:lnTo>
                  <a:pt x="5814" y="15380"/>
                </a:lnTo>
                <a:lnTo>
                  <a:pt x="7068" y="12899"/>
                </a:lnTo>
                <a:lnTo>
                  <a:pt x="8492" y="13277"/>
                </a:lnTo>
                <a:lnTo>
                  <a:pt x="9975" y="13546"/>
                </a:lnTo>
                <a:lnTo>
                  <a:pt x="11457" y="13816"/>
                </a:lnTo>
                <a:lnTo>
                  <a:pt x="10659" y="16352"/>
                </a:lnTo>
                <a:lnTo>
                  <a:pt x="9860" y="19158"/>
                </a:lnTo>
                <a:lnTo>
                  <a:pt x="9119" y="22072"/>
                </a:lnTo>
                <a:lnTo>
                  <a:pt x="9006" y="22558"/>
                </a:lnTo>
                <a:lnTo>
                  <a:pt x="8380" y="24933"/>
                </a:lnTo>
                <a:lnTo>
                  <a:pt x="7810" y="27469"/>
                </a:lnTo>
                <a:lnTo>
                  <a:pt x="7296" y="30006"/>
                </a:lnTo>
                <a:lnTo>
                  <a:pt x="7751" y="30114"/>
                </a:lnTo>
                <a:lnTo>
                  <a:pt x="7979" y="30169"/>
                </a:lnTo>
                <a:lnTo>
                  <a:pt x="8492" y="27578"/>
                </a:lnTo>
                <a:lnTo>
                  <a:pt x="9062" y="25041"/>
                </a:lnTo>
                <a:lnTo>
                  <a:pt x="9632" y="22666"/>
                </a:lnTo>
                <a:lnTo>
                  <a:pt x="11684" y="22936"/>
                </a:lnTo>
                <a:lnTo>
                  <a:pt x="9747" y="22127"/>
                </a:lnTo>
                <a:lnTo>
                  <a:pt x="10488" y="19213"/>
                </a:lnTo>
                <a:lnTo>
                  <a:pt x="11286" y="16461"/>
                </a:lnTo>
                <a:lnTo>
                  <a:pt x="12083" y="13871"/>
                </a:lnTo>
                <a:lnTo>
                  <a:pt x="13678" y="14086"/>
                </a:lnTo>
                <a:lnTo>
                  <a:pt x="15275" y="14249"/>
                </a:lnTo>
                <a:lnTo>
                  <a:pt x="16929" y="14355"/>
                </a:lnTo>
                <a:lnTo>
                  <a:pt x="16586" y="17000"/>
                </a:lnTo>
                <a:lnTo>
                  <a:pt x="16300" y="19807"/>
                </a:lnTo>
                <a:lnTo>
                  <a:pt x="16016" y="22775"/>
                </a:lnTo>
                <a:lnTo>
                  <a:pt x="15958" y="23314"/>
                </a:lnTo>
                <a:lnTo>
                  <a:pt x="15674" y="25797"/>
                </a:lnTo>
                <a:lnTo>
                  <a:pt x="15446" y="28386"/>
                </a:lnTo>
                <a:lnTo>
                  <a:pt x="15219" y="31086"/>
                </a:lnTo>
                <a:lnTo>
                  <a:pt x="15730" y="31139"/>
                </a:lnTo>
                <a:lnTo>
                  <a:pt x="16016" y="31139"/>
                </a:lnTo>
                <a:lnTo>
                  <a:pt x="16244" y="28441"/>
                </a:lnTo>
                <a:lnTo>
                  <a:pt x="16472" y="25850"/>
                </a:lnTo>
                <a:lnTo>
                  <a:pt x="16699" y="23314"/>
                </a:lnTo>
                <a:lnTo>
                  <a:pt x="17499" y="23369"/>
                </a:lnTo>
                <a:lnTo>
                  <a:pt x="17897" y="23369"/>
                </a:lnTo>
                <a:lnTo>
                  <a:pt x="19492" y="23422"/>
                </a:lnTo>
                <a:lnTo>
                  <a:pt x="21146" y="23422"/>
                </a:lnTo>
                <a:lnTo>
                  <a:pt x="22741" y="23369"/>
                </a:lnTo>
                <a:lnTo>
                  <a:pt x="22912" y="25905"/>
                </a:lnTo>
                <a:lnTo>
                  <a:pt x="23027" y="28494"/>
                </a:lnTo>
                <a:lnTo>
                  <a:pt x="23198" y="31194"/>
                </a:lnTo>
                <a:lnTo>
                  <a:pt x="23710" y="31139"/>
                </a:lnTo>
                <a:lnTo>
                  <a:pt x="23996" y="31139"/>
                </a:lnTo>
                <a:lnTo>
                  <a:pt x="23824" y="28441"/>
                </a:lnTo>
                <a:lnTo>
                  <a:pt x="23653" y="25850"/>
                </a:lnTo>
                <a:lnTo>
                  <a:pt x="23482" y="23369"/>
                </a:lnTo>
                <a:lnTo>
                  <a:pt x="25591" y="23261"/>
                </a:lnTo>
                <a:lnTo>
                  <a:pt x="27699" y="23099"/>
                </a:lnTo>
                <a:lnTo>
                  <a:pt x="29751" y="22828"/>
                </a:lnTo>
                <a:lnTo>
                  <a:pt x="30265" y="25203"/>
                </a:lnTo>
                <a:lnTo>
                  <a:pt x="30777" y="27686"/>
                </a:lnTo>
                <a:lnTo>
                  <a:pt x="31234" y="30275"/>
                </a:lnTo>
                <a:lnTo>
                  <a:pt x="31689" y="30169"/>
                </a:lnTo>
                <a:lnTo>
                  <a:pt x="31916" y="30114"/>
                </a:lnTo>
                <a:lnTo>
                  <a:pt x="31461" y="27578"/>
                </a:lnTo>
                <a:lnTo>
                  <a:pt x="30948" y="25094"/>
                </a:lnTo>
                <a:lnTo>
                  <a:pt x="30436" y="22721"/>
                </a:lnTo>
                <a:lnTo>
                  <a:pt x="32430" y="22450"/>
                </a:lnTo>
                <a:lnTo>
                  <a:pt x="34426" y="22127"/>
                </a:lnTo>
                <a:lnTo>
                  <a:pt x="36307" y="21641"/>
                </a:lnTo>
                <a:lnTo>
                  <a:pt x="37161" y="23800"/>
                </a:lnTo>
                <a:lnTo>
                  <a:pt x="37902" y="26066"/>
                </a:lnTo>
                <a:lnTo>
                  <a:pt x="38643" y="28386"/>
                </a:lnTo>
                <a:lnTo>
                  <a:pt x="39269" y="28225"/>
                </a:lnTo>
                <a:lnTo>
                  <a:pt x="38528" y="25905"/>
                </a:lnTo>
                <a:lnTo>
                  <a:pt x="37731" y="23638"/>
                </a:lnTo>
                <a:lnTo>
                  <a:pt x="36877" y="21533"/>
                </a:lnTo>
                <a:lnTo>
                  <a:pt x="38756" y="21047"/>
                </a:lnTo>
                <a:lnTo>
                  <a:pt x="40524" y="20563"/>
                </a:lnTo>
                <a:lnTo>
                  <a:pt x="42234" y="19969"/>
                </a:lnTo>
                <a:lnTo>
                  <a:pt x="43203" y="21803"/>
                </a:lnTo>
                <a:lnTo>
                  <a:pt x="44171" y="23747"/>
                </a:lnTo>
                <a:lnTo>
                  <a:pt x="45027" y="25797"/>
                </a:lnTo>
                <a:lnTo>
                  <a:pt x="45597" y="25472"/>
                </a:lnTo>
                <a:lnTo>
                  <a:pt x="44741" y="23477"/>
                </a:lnTo>
                <a:lnTo>
                  <a:pt x="43773" y="21588"/>
                </a:lnTo>
                <a:lnTo>
                  <a:pt x="42804" y="19752"/>
                </a:lnTo>
                <a:lnTo>
                  <a:pt x="44455" y="19105"/>
                </a:lnTo>
                <a:lnTo>
                  <a:pt x="46052" y="18458"/>
                </a:lnTo>
                <a:lnTo>
                  <a:pt x="47476" y="17647"/>
                </a:lnTo>
                <a:lnTo>
                  <a:pt x="48503" y="19158"/>
                </a:lnTo>
                <a:lnTo>
                  <a:pt x="49528" y="20778"/>
                </a:lnTo>
                <a:lnTo>
                  <a:pt x="50495" y="22397"/>
                </a:lnTo>
                <a:lnTo>
                  <a:pt x="50898" y="22072"/>
                </a:lnTo>
                <a:lnTo>
                  <a:pt x="49992" y="20455"/>
                </a:lnTo>
                <a:lnTo>
                  <a:pt x="48964" y="18889"/>
                </a:lnTo>
                <a:lnTo>
                  <a:pt x="47990" y="17433"/>
                </a:lnTo>
                <a:lnTo>
                  <a:pt x="49408" y="16677"/>
                </a:lnTo>
                <a:lnTo>
                  <a:pt x="50717" y="15813"/>
                </a:lnTo>
                <a:lnTo>
                  <a:pt x="51925" y="14896"/>
                </a:lnTo>
                <a:lnTo>
                  <a:pt x="52831" y="16030"/>
                </a:lnTo>
                <a:lnTo>
                  <a:pt x="53738" y="17216"/>
                </a:lnTo>
                <a:lnTo>
                  <a:pt x="54664" y="18458"/>
                </a:lnTo>
                <a:lnTo>
                  <a:pt x="55006" y="18080"/>
                </a:lnTo>
                <a:lnTo>
                  <a:pt x="54080" y="16892"/>
                </a:lnTo>
                <a:lnTo>
                  <a:pt x="53174" y="15758"/>
                </a:lnTo>
                <a:lnTo>
                  <a:pt x="52267" y="14627"/>
                </a:lnTo>
                <a:lnTo>
                  <a:pt x="53395" y="13763"/>
                </a:lnTo>
                <a:lnTo>
                  <a:pt x="54382" y="12791"/>
                </a:lnTo>
                <a:lnTo>
                  <a:pt x="55288" y="11770"/>
                </a:lnTo>
                <a:lnTo>
                  <a:pt x="55006" y="11504"/>
                </a:lnTo>
                <a:lnTo>
                  <a:pt x="54140" y="12521"/>
                </a:lnTo>
                <a:lnTo>
                  <a:pt x="53113" y="13438"/>
                </a:lnTo>
                <a:lnTo>
                  <a:pt x="51985" y="14302"/>
                </a:lnTo>
                <a:lnTo>
                  <a:pt x="49871" y="11865"/>
                </a:lnTo>
                <a:lnTo>
                  <a:pt x="47647" y="9605"/>
                </a:lnTo>
                <a:lnTo>
                  <a:pt x="49528" y="12149"/>
                </a:lnTo>
                <a:lnTo>
                  <a:pt x="51643" y="14572"/>
                </a:lnTo>
                <a:lnTo>
                  <a:pt x="50435" y="15489"/>
                </a:lnTo>
                <a:lnTo>
                  <a:pt x="49126" y="16299"/>
                </a:lnTo>
                <a:lnTo>
                  <a:pt x="47706" y="17055"/>
                </a:lnTo>
                <a:lnTo>
                  <a:pt x="47249" y="17269"/>
                </a:lnTo>
                <a:lnTo>
                  <a:pt x="45766" y="18025"/>
                </a:lnTo>
                <a:lnTo>
                  <a:pt x="44228" y="18727"/>
                </a:lnTo>
                <a:lnTo>
                  <a:pt x="42576" y="19321"/>
                </a:lnTo>
                <a:lnTo>
                  <a:pt x="41094" y="16514"/>
                </a:lnTo>
                <a:lnTo>
                  <a:pt x="39497" y="13977"/>
                </a:lnTo>
                <a:lnTo>
                  <a:pt x="40524" y="16730"/>
                </a:lnTo>
                <a:lnTo>
                  <a:pt x="42006" y="19536"/>
                </a:lnTo>
                <a:lnTo>
                  <a:pt x="40296" y="20077"/>
                </a:lnTo>
                <a:lnTo>
                  <a:pt x="38528" y="20616"/>
                </a:lnTo>
                <a:lnTo>
                  <a:pt x="36706" y="21047"/>
                </a:lnTo>
                <a:lnTo>
                  <a:pt x="36136" y="21210"/>
                </a:lnTo>
                <a:lnTo>
                  <a:pt x="34255" y="21588"/>
                </a:lnTo>
                <a:lnTo>
                  <a:pt x="32317" y="21966"/>
                </a:lnTo>
                <a:lnTo>
                  <a:pt x="30321" y="22235"/>
                </a:lnTo>
                <a:lnTo>
                  <a:pt x="29637" y="19321"/>
                </a:lnTo>
                <a:lnTo>
                  <a:pt x="28954" y="16514"/>
                </a:lnTo>
                <a:lnTo>
                  <a:pt x="28213" y="13924"/>
                </a:lnTo>
                <a:lnTo>
                  <a:pt x="28328" y="16622"/>
                </a:lnTo>
                <a:lnTo>
                  <a:pt x="29010" y="19375"/>
                </a:lnTo>
                <a:lnTo>
                  <a:pt x="29637" y="22344"/>
                </a:lnTo>
                <a:lnTo>
                  <a:pt x="27643" y="22558"/>
                </a:lnTo>
                <a:lnTo>
                  <a:pt x="25534" y="22721"/>
                </a:lnTo>
                <a:lnTo>
                  <a:pt x="23482" y="22828"/>
                </a:lnTo>
                <a:lnTo>
                  <a:pt x="23254" y="19861"/>
                </a:lnTo>
                <a:lnTo>
                  <a:pt x="23027" y="17055"/>
                </a:lnTo>
                <a:lnTo>
                  <a:pt x="22797" y="14410"/>
                </a:lnTo>
                <a:lnTo>
                  <a:pt x="24451" y="14302"/>
                </a:lnTo>
                <a:lnTo>
                  <a:pt x="26048" y="14194"/>
                </a:lnTo>
                <a:lnTo>
                  <a:pt x="27586" y="13977"/>
                </a:lnTo>
                <a:lnTo>
                  <a:pt x="28098" y="13493"/>
                </a:lnTo>
                <a:lnTo>
                  <a:pt x="27300" y="10688"/>
                </a:lnTo>
                <a:lnTo>
                  <a:pt x="26503" y="8144"/>
                </a:lnTo>
                <a:lnTo>
                  <a:pt x="25762" y="5828"/>
                </a:lnTo>
                <a:lnTo>
                  <a:pt x="26787" y="5676"/>
                </a:lnTo>
                <a:lnTo>
                  <a:pt x="27758" y="5505"/>
                </a:lnTo>
                <a:lnTo>
                  <a:pt x="28726" y="5296"/>
                </a:lnTo>
                <a:lnTo>
                  <a:pt x="29979" y="7498"/>
                </a:lnTo>
                <a:lnTo>
                  <a:pt x="31234" y="9985"/>
                </a:lnTo>
                <a:lnTo>
                  <a:pt x="32486" y="12683"/>
                </a:lnTo>
                <a:lnTo>
                  <a:pt x="33056" y="12575"/>
                </a:lnTo>
                <a:lnTo>
                  <a:pt x="31747" y="9871"/>
                </a:lnTo>
                <a:lnTo>
                  <a:pt x="30436" y="7403"/>
                </a:lnTo>
                <a:lnTo>
                  <a:pt x="29182" y="5182"/>
                </a:lnTo>
                <a:lnTo>
                  <a:pt x="29979" y="4651"/>
                </a:lnTo>
                <a:lnTo>
                  <a:pt x="29010" y="4859"/>
                </a:lnTo>
                <a:lnTo>
                  <a:pt x="28555" y="4973"/>
                </a:lnTo>
                <a:lnTo>
                  <a:pt x="27643" y="5182"/>
                </a:lnTo>
                <a:lnTo>
                  <a:pt x="26618" y="5353"/>
                </a:lnTo>
                <a:lnTo>
                  <a:pt x="25647" y="5448"/>
                </a:lnTo>
                <a:lnTo>
                  <a:pt x="24964" y="3455"/>
                </a:lnTo>
                <a:lnTo>
                  <a:pt x="24338" y="1613"/>
                </a:lnTo>
                <a:lnTo>
                  <a:pt x="23768" y="0"/>
                </a:lnTo>
                <a:close/>
              </a:path>
            </a:pathLst>
          </a:custGeom>
          <a:solidFill>
            <a:srgbClr val="2986BD"/>
          </a:solidFill>
        </p:spPr>
        <p:txBody>
          <a:bodyPr wrap="square" lIns="0" tIns="0" rIns="0" bIns="0" rtlCol="0">
            <a:noAutofit/>
          </a:bodyPr>
          <a:lstStyle/>
          <a:p>
            <a:endParaRPr/>
          </a:p>
        </p:txBody>
      </p:sp>
      <p:sp>
        <p:nvSpPr>
          <p:cNvPr id="1111" name="object 1111"/>
          <p:cNvSpPr/>
          <p:nvPr/>
        </p:nvSpPr>
        <p:spPr>
          <a:xfrm>
            <a:off x="453399" y="702914"/>
            <a:ext cx="2507" cy="1252"/>
          </a:xfrm>
          <a:custGeom>
            <a:avLst/>
            <a:gdLst/>
            <a:ahLst/>
            <a:cxnLst/>
            <a:rect l="l" t="t" r="r" b="b"/>
            <a:pathLst>
              <a:path w="2507" h="1252">
                <a:moveTo>
                  <a:pt x="2507" y="227"/>
                </a:moveTo>
                <a:lnTo>
                  <a:pt x="2279" y="0"/>
                </a:lnTo>
                <a:lnTo>
                  <a:pt x="1482" y="322"/>
                </a:lnTo>
                <a:lnTo>
                  <a:pt x="626" y="664"/>
                </a:lnTo>
                <a:lnTo>
                  <a:pt x="0" y="1252"/>
                </a:lnTo>
                <a:lnTo>
                  <a:pt x="912" y="930"/>
                </a:lnTo>
                <a:lnTo>
                  <a:pt x="1709" y="607"/>
                </a:lnTo>
                <a:lnTo>
                  <a:pt x="2507" y="227"/>
                </a:lnTo>
                <a:close/>
              </a:path>
            </a:pathLst>
          </a:custGeom>
          <a:solidFill>
            <a:srgbClr val="1783BA"/>
          </a:solidFill>
        </p:spPr>
        <p:txBody>
          <a:bodyPr wrap="square" lIns="0" tIns="0" rIns="0" bIns="0" rtlCol="0">
            <a:noAutofit/>
          </a:bodyPr>
          <a:lstStyle/>
          <a:p>
            <a:endParaRPr/>
          </a:p>
        </p:txBody>
      </p:sp>
      <p:sp>
        <p:nvSpPr>
          <p:cNvPr id="1112" name="object 1112"/>
          <p:cNvSpPr/>
          <p:nvPr/>
        </p:nvSpPr>
        <p:spPr>
          <a:xfrm>
            <a:off x="446560" y="693687"/>
            <a:ext cx="21259" cy="7669"/>
          </a:xfrm>
          <a:custGeom>
            <a:avLst/>
            <a:gdLst/>
            <a:ahLst/>
            <a:cxnLst/>
            <a:rect l="l" t="t" r="r" b="b"/>
            <a:pathLst>
              <a:path w="21259" h="7669">
                <a:moveTo>
                  <a:pt x="6611" y="2657"/>
                </a:moveTo>
                <a:lnTo>
                  <a:pt x="7238" y="2923"/>
                </a:lnTo>
                <a:lnTo>
                  <a:pt x="6780" y="2429"/>
                </a:lnTo>
                <a:lnTo>
                  <a:pt x="7238" y="1784"/>
                </a:lnTo>
                <a:lnTo>
                  <a:pt x="7751" y="1575"/>
                </a:lnTo>
                <a:lnTo>
                  <a:pt x="8549" y="1841"/>
                </a:lnTo>
                <a:lnTo>
                  <a:pt x="10542" y="2543"/>
                </a:lnTo>
                <a:lnTo>
                  <a:pt x="12651" y="3360"/>
                </a:lnTo>
                <a:lnTo>
                  <a:pt x="14931" y="4328"/>
                </a:lnTo>
                <a:lnTo>
                  <a:pt x="14647" y="4802"/>
                </a:lnTo>
                <a:lnTo>
                  <a:pt x="14305" y="5353"/>
                </a:lnTo>
                <a:lnTo>
                  <a:pt x="13849" y="5885"/>
                </a:lnTo>
                <a:lnTo>
                  <a:pt x="13849" y="6264"/>
                </a:lnTo>
                <a:lnTo>
                  <a:pt x="16413" y="7669"/>
                </a:lnTo>
                <a:lnTo>
                  <a:pt x="14021" y="5998"/>
                </a:lnTo>
                <a:lnTo>
                  <a:pt x="14476" y="5448"/>
                </a:lnTo>
                <a:lnTo>
                  <a:pt x="14818" y="4916"/>
                </a:lnTo>
                <a:lnTo>
                  <a:pt x="15102" y="4423"/>
                </a:lnTo>
                <a:lnTo>
                  <a:pt x="17098" y="5296"/>
                </a:lnTo>
                <a:lnTo>
                  <a:pt x="19150" y="6321"/>
                </a:lnTo>
                <a:lnTo>
                  <a:pt x="21259" y="7498"/>
                </a:lnTo>
                <a:lnTo>
                  <a:pt x="19605" y="6435"/>
                </a:lnTo>
                <a:lnTo>
                  <a:pt x="17895" y="5448"/>
                </a:lnTo>
                <a:lnTo>
                  <a:pt x="16129" y="4594"/>
                </a:lnTo>
                <a:lnTo>
                  <a:pt x="15501" y="4328"/>
                </a:lnTo>
                <a:lnTo>
                  <a:pt x="15046" y="4062"/>
                </a:lnTo>
                <a:lnTo>
                  <a:pt x="13451" y="3398"/>
                </a:lnTo>
                <a:lnTo>
                  <a:pt x="11910" y="2809"/>
                </a:lnTo>
                <a:lnTo>
                  <a:pt x="10486" y="2278"/>
                </a:lnTo>
                <a:lnTo>
                  <a:pt x="9004" y="1784"/>
                </a:lnTo>
                <a:lnTo>
                  <a:pt x="7580" y="1404"/>
                </a:lnTo>
                <a:lnTo>
                  <a:pt x="6041" y="1025"/>
                </a:lnTo>
                <a:lnTo>
                  <a:pt x="6839" y="1309"/>
                </a:lnTo>
                <a:lnTo>
                  <a:pt x="7066" y="1727"/>
                </a:lnTo>
                <a:lnTo>
                  <a:pt x="6611" y="2373"/>
                </a:lnTo>
                <a:lnTo>
                  <a:pt x="4444" y="1404"/>
                </a:lnTo>
                <a:lnTo>
                  <a:pt x="2450" y="645"/>
                </a:lnTo>
                <a:lnTo>
                  <a:pt x="797" y="113"/>
                </a:lnTo>
                <a:lnTo>
                  <a:pt x="283" y="56"/>
                </a:lnTo>
                <a:lnTo>
                  <a:pt x="0" y="0"/>
                </a:lnTo>
                <a:lnTo>
                  <a:pt x="1766" y="645"/>
                </a:lnTo>
                <a:lnTo>
                  <a:pt x="3989" y="1461"/>
                </a:lnTo>
                <a:lnTo>
                  <a:pt x="6440" y="2543"/>
                </a:lnTo>
                <a:lnTo>
                  <a:pt x="6611" y="2657"/>
                </a:lnTo>
                <a:close/>
              </a:path>
            </a:pathLst>
          </a:custGeom>
          <a:solidFill>
            <a:srgbClr val="1783BA"/>
          </a:solidFill>
        </p:spPr>
        <p:txBody>
          <a:bodyPr wrap="square" lIns="0" tIns="0" rIns="0" bIns="0" rtlCol="0">
            <a:noAutofit/>
          </a:bodyPr>
          <a:lstStyle/>
          <a:p>
            <a:endParaRPr/>
          </a:p>
        </p:txBody>
      </p:sp>
      <p:sp>
        <p:nvSpPr>
          <p:cNvPr id="1113" name="object 1113"/>
          <p:cNvSpPr/>
          <p:nvPr/>
        </p:nvSpPr>
        <p:spPr>
          <a:xfrm>
            <a:off x="413674" y="699459"/>
            <a:ext cx="8035" cy="5296"/>
          </a:xfrm>
          <a:custGeom>
            <a:avLst/>
            <a:gdLst/>
            <a:ahLst/>
            <a:cxnLst/>
            <a:rect l="l" t="t" r="r" b="b"/>
            <a:pathLst>
              <a:path w="8035" h="5296">
                <a:moveTo>
                  <a:pt x="8035" y="284"/>
                </a:moveTo>
                <a:lnTo>
                  <a:pt x="7864" y="0"/>
                </a:lnTo>
                <a:lnTo>
                  <a:pt x="5242" y="1404"/>
                </a:lnTo>
                <a:lnTo>
                  <a:pt x="2563" y="3094"/>
                </a:lnTo>
                <a:lnTo>
                  <a:pt x="0" y="5296"/>
                </a:lnTo>
                <a:lnTo>
                  <a:pt x="2734" y="3360"/>
                </a:lnTo>
                <a:lnTo>
                  <a:pt x="5469" y="1689"/>
                </a:lnTo>
                <a:lnTo>
                  <a:pt x="8035" y="284"/>
                </a:lnTo>
                <a:close/>
              </a:path>
            </a:pathLst>
          </a:custGeom>
          <a:solidFill>
            <a:srgbClr val="1783BA"/>
          </a:solidFill>
        </p:spPr>
        <p:txBody>
          <a:bodyPr wrap="square" lIns="0" tIns="0" rIns="0" bIns="0" rtlCol="0">
            <a:noAutofit/>
          </a:bodyPr>
          <a:lstStyle/>
          <a:p>
            <a:endParaRPr/>
          </a:p>
        </p:txBody>
      </p:sp>
      <p:sp>
        <p:nvSpPr>
          <p:cNvPr id="1114" name="object 1114"/>
          <p:cNvSpPr/>
          <p:nvPr/>
        </p:nvSpPr>
        <p:spPr>
          <a:xfrm>
            <a:off x="403073" y="702762"/>
            <a:ext cx="10885" cy="11331"/>
          </a:xfrm>
          <a:custGeom>
            <a:avLst/>
            <a:gdLst/>
            <a:ahLst/>
            <a:cxnLst/>
            <a:rect l="l" t="t" r="r" b="b"/>
            <a:pathLst>
              <a:path w="10885" h="11331">
                <a:moveTo>
                  <a:pt x="4730" y="10143"/>
                </a:moveTo>
                <a:lnTo>
                  <a:pt x="3818" y="9226"/>
                </a:lnTo>
                <a:lnTo>
                  <a:pt x="3077" y="8258"/>
                </a:lnTo>
                <a:lnTo>
                  <a:pt x="5413" y="5979"/>
                </a:lnTo>
                <a:lnTo>
                  <a:pt x="7864" y="3986"/>
                </a:lnTo>
                <a:lnTo>
                  <a:pt x="10315" y="2202"/>
                </a:lnTo>
                <a:lnTo>
                  <a:pt x="10885" y="3018"/>
                </a:lnTo>
                <a:lnTo>
                  <a:pt x="10430" y="1727"/>
                </a:lnTo>
                <a:lnTo>
                  <a:pt x="10031" y="1177"/>
                </a:lnTo>
                <a:lnTo>
                  <a:pt x="9689" y="588"/>
                </a:lnTo>
                <a:lnTo>
                  <a:pt x="9403" y="0"/>
                </a:lnTo>
                <a:lnTo>
                  <a:pt x="9062" y="265"/>
                </a:lnTo>
                <a:lnTo>
                  <a:pt x="9346" y="854"/>
                </a:lnTo>
                <a:lnTo>
                  <a:pt x="9689" y="1404"/>
                </a:lnTo>
                <a:lnTo>
                  <a:pt x="10087" y="1936"/>
                </a:lnTo>
                <a:lnTo>
                  <a:pt x="7636" y="3720"/>
                </a:lnTo>
                <a:lnTo>
                  <a:pt x="5185" y="5714"/>
                </a:lnTo>
                <a:lnTo>
                  <a:pt x="2849" y="7935"/>
                </a:lnTo>
                <a:lnTo>
                  <a:pt x="2507" y="7555"/>
                </a:lnTo>
                <a:lnTo>
                  <a:pt x="2279" y="7175"/>
                </a:lnTo>
                <a:lnTo>
                  <a:pt x="2052" y="6739"/>
                </a:lnTo>
                <a:lnTo>
                  <a:pt x="1766" y="7062"/>
                </a:lnTo>
                <a:lnTo>
                  <a:pt x="1993" y="7498"/>
                </a:lnTo>
                <a:lnTo>
                  <a:pt x="2223" y="7878"/>
                </a:lnTo>
                <a:lnTo>
                  <a:pt x="2507" y="8258"/>
                </a:lnTo>
                <a:lnTo>
                  <a:pt x="1653" y="9055"/>
                </a:lnTo>
                <a:lnTo>
                  <a:pt x="797" y="9928"/>
                </a:lnTo>
                <a:lnTo>
                  <a:pt x="0" y="10845"/>
                </a:lnTo>
                <a:lnTo>
                  <a:pt x="112" y="11223"/>
                </a:lnTo>
                <a:lnTo>
                  <a:pt x="968" y="10306"/>
                </a:lnTo>
                <a:lnTo>
                  <a:pt x="1881" y="9397"/>
                </a:lnTo>
                <a:lnTo>
                  <a:pt x="2734" y="8523"/>
                </a:lnTo>
                <a:lnTo>
                  <a:pt x="3532" y="9548"/>
                </a:lnTo>
                <a:lnTo>
                  <a:pt x="4388" y="10467"/>
                </a:lnTo>
                <a:lnTo>
                  <a:pt x="5471" y="11331"/>
                </a:lnTo>
                <a:lnTo>
                  <a:pt x="5755" y="11006"/>
                </a:lnTo>
                <a:lnTo>
                  <a:pt x="4730" y="10143"/>
                </a:lnTo>
                <a:close/>
              </a:path>
            </a:pathLst>
          </a:custGeom>
          <a:solidFill>
            <a:srgbClr val="1783BA"/>
          </a:solidFill>
        </p:spPr>
        <p:txBody>
          <a:bodyPr wrap="square" lIns="0" tIns="0" rIns="0" bIns="0" rtlCol="0">
            <a:noAutofit/>
          </a:bodyPr>
          <a:lstStyle/>
          <a:p>
            <a:endParaRPr/>
          </a:p>
        </p:txBody>
      </p:sp>
      <p:sp>
        <p:nvSpPr>
          <p:cNvPr id="1115" name="object 1115"/>
          <p:cNvSpPr/>
          <p:nvPr/>
        </p:nvSpPr>
        <p:spPr>
          <a:xfrm>
            <a:off x="453113" y="696117"/>
            <a:ext cx="9517" cy="13554"/>
          </a:xfrm>
          <a:custGeom>
            <a:avLst/>
            <a:gdLst/>
            <a:ahLst/>
            <a:cxnLst/>
            <a:rect l="l" t="t" r="r" b="b"/>
            <a:pathLst>
              <a:path w="9517" h="13554">
                <a:moveTo>
                  <a:pt x="2793" y="7024"/>
                </a:moveTo>
                <a:lnTo>
                  <a:pt x="4845" y="8903"/>
                </a:lnTo>
                <a:lnTo>
                  <a:pt x="6954" y="11124"/>
                </a:lnTo>
                <a:lnTo>
                  <a:pt x="9119" y="13554"/>
                </a:lnTo>
                <a:lnTo>
                  <a:pt x="9517" y="13326"/>
                </a:lnTo>
                <a:lnTo>
                  <a:pt x="7409" y="10858"/>
                </a:lnTo>
                <a:lnTo>
                  <a:pt x="5244" y="8694"/>
                </a:lnTo>
                <a:lnTo>
                  <a:pt x="3192" y="6796"/>
                </a:lnTo>
                <a:lnTo>
                  <a:pt x="3933" y="6435"/>
                </a:lnTo>
                <a:lnTo>
                  <a:pt x="4674" y="5998"/>
                </a:lnTo>
                <a:lnTo>
                  <a:pt x="5300" y="5562"/>
                </a:lnTo>
                <a:lnTo>
                  <a:pt x="7636" y="7232"/>
                </a:lnTo>
                <a:lnTo>
                  <a:pt x="5586" y="5353"/>
                </a:lnTo>
                <a:lnTo>
                  <a:pt x="6156" y="4916"/>
                </a:lnTo>
                <a:lnTo>
                  <a:pt x="6555" y="4537"/>
                </a:lnTo>
                <a:lnTo>
                  <a:pt x="6954" y="4157"/>
                </a:lnTo>
                <a:lnTo>
                  <a:pt x="7296" y="3834"/>
                </a:lnTo>
                <a:lnTo>
                  <a:pt x="7296" y="3455"/>
                </a:lnTo>
                <a:lnTo>
                  <a:pt x="5471" y="2486"/>
                </a:lnTo>
                <a:lnTo>
                  <a:pt x="3762" y="1575"/>
                </a:lnTo>
                <a:lnTo>
                  <a:pt x="2108" y="816"/>
                </a:lnTo>
                <a:lnTo>
                  <a:pt x="1482" y="550"/>
                </a:lnTo>
                <a:lnTo>
                  <a:pt x="855" y="265"/>
                </a:lnTo>
                <a:lnTo>
                  <a:pt x="227" y="0"/>
                </a:lnTo>
                <a:lnTo>
                  <a:pt x="684" y="493"/>
                </a:lnTo>
                <a:lnTo>
                  <a:pt x="1311" y="759"/>
                </a:lnTo>
                <a:lnTo>
                  <a:pt x="1995" y="1082"/>
                </a:lnTo>
                <a:lnTo>
                  <a:pt x="3590" y="1841"/>
                </a:lnTo>
                <a:lnTo>
                  <a:pt x="5300" y="2695"/>
                </a:lnTo>
                <a:lnTo>
                  <a:pt x="7066" y="3682"/>
                </a:lnTo>
                <a:lnTo>
                  <a:pt x="6384" y="4366"/>
                </a:lnTo>
                <a:lnTo>
                  <a:pt x="5757" y="4859"/>
                </a:lnTo>
                <a:lnTo>
                  <a:pt x="5357" y="5125"/>
                </a:lnTo>
                <a:lnTo>
                  <a:pt x="4217" y="4328"/>
                </a:lnTo>
                <a:lnTo>
                  <a:pt x="3077" y="3568"/>
                </a:lnTo>
                <a:lnTo>
                  <a:pt x="1995" y="2923"/>
                </a:lnTo>
                <a:lnTo>
                  <a:pt x="968" y="2278"/>
                </a:lnTo>
                <a:lnTo>
                  <a:pt x="0" y="1670"/>
                </a:lnTo>
                <a:lnTo>
                  <a:pt x="741" y="2486"/>
                </a:lnTo>
                <a:lnTo>
                  <a:pt x="1768" y="3189"/>
                </a:lnTo>
                <a:lnTo>
                  <a:pt x="2849" y="3834"/>
                </a:lnTo>
                <a:lnTo>
                  <a:pt x="3933" y="4594"/>
                </a:lnTo>
                <a:lnTo>
                  <a:pt x="5016" y="5353"/>
                </a:lnTo>
                <a:lnTo>
                  <a:pt x="4388" y="5828"/>
                </a:lnTo>
                <a:lnTo>
                  <a:pt x="3705" y="6207"/>
                </a:lnTo>
                <a:lnTo>
                  <a:pt x="2964" y="6587"/>
                </a:lnTo>
                <a:lnTo>
                  <a:pt x="2793" y="7024"/>
                </a:lnTo>
                <a:close/>
              </a:path>
            </a:pathLst>
          </a:custGeom>
          <a:solidFill>
            <a:srgbClr val="1783BA"/>
          </a:solidFill>
        </p:spPr>
        <p:txBody>
          <a:bodyPr wrap="square" lIns="0" tIns="0" rIns="0" bIns="0" rtlCol="0">
            <a:noAutofit/>
          </a:bodyPr>
          <a:lstStyle/>
          <a:p>
            <a:endParaRPr/>
          </a:p>
        </p:txBody>
      </p:sp>
      <p:sp>
        <p:nvSpPr>
          <p:cNvPr id="1116" name="object 1116"/>
          <p:cNvSpPr/>
          <p:nvPr/>
        </p:nvSpPr>
        <p:spPr>
          <a:xfrm>
            <a:off x="405466" y="693744"/>
            <a:ext cx="29923" cy="24449"/>
          </a:xfrm>
          <a:custGeom>
            <a:avLst/>
            <a:gdLst/>
            <a:ahLst/>
            <a:cxnLst/>
            <a:rect l="l" t="t" r="r" b="b"/>
            <a:pathLst>
              <a:path w="29923" h="24449">
                <a:moveTo>
                  <a:pt x="13849" y="15927"/>
                </a:moveTo>
                <a:lnTo>
                  <a:pt x="15902" y="13004"/>
                </a:lnTo>
                <a:lnTo>
                  <a:pt x="13737" y="15377"/>
                </a:lnTo>
                <a:lnTo>
                  <a:pt x="13338" y="15168"/>
                </a:lnTo>
                <a:lnTo>
                  <a:pt x="12426" y="14674"/>
                </a:lnTo>
                <a:lnTo>
                  <a:pt x="11513" y="14029"/>
                </a:lnTo>
                <a:lnTo>
                  <a:pt x="10659" y="13383"/>
                </a:lnTo>
                <a:lnTo>
                  <a:pt x="13167" y="11219"/>
                </a:lnTo>
                <a:lnTo>
                  <a:pt x="15674" y="9283"/>
                </a:lnTo>
                <a:lnTo>
                  <a:pt x="18069" y="7669"/>
                </a:lnTo>
                <a:lnTo>
                  <a:pt x="19208" y="6473"/>
                </a:lnTo>
                <a:lnTo>
                  <a:pt x="18010" y="7289"/>
                </a:lnTo>
                <a:lnTo>
                  <a:pt x="17384" y="6796"/>
                </a:lnTo>
                <a:lnTo>
                  <a:pt x="16870" y="6378"/>
                </a:lnTo>
                <a:lnTo>
                  <a:pt x="16472" y="5885"/>
                </a:lnTo>
                <a:lnTo>
                  <a:pt x="18353" y="4859"/>
                </a:lnTo>
                <a:lnTo>
                  <a:pt x="20177" y="3948"/>
                </a:lnTo>
                <a:lnTo>
                  <a:pt x="21887" y="3189"/>
                </a:lnTo>
                <a:lnTo>
                  <a:pt x="22457" y="2923"/>
                </a:lnTo>
                <a:lnTo>
                  <a:pt x="23027" y="2695"/>
                </a:lnTo>
                <a:lnTo>
                  <a:pt x="23538" y="2486"/>
                </a:lnTo>
                <a:lnTo>
                  <a:pt x="24108" y="3018"/>
                </a:lnTo>
                <a:lnTo>
                  <a:pt x="23768" y="2372"/>
                </a:lnTo>
                <a:lnTo>
                  <a:pt x="26104" y="1404"/>
                </a:lnTo>
                <a:lnTo>
                  <a:pt x="28156" y="588"/>
                </a:lnTo>
                <a:lnTo>
                  <a:pt x="29923" y="0"/>
                </a:lnTo>
                <a:lnTo>
                  <a:pt x="29296" y="113"/>
                </a:lnTo>
                <a:lnTo>
                  <a:pt x="28954" y="170"/>
                </a:lnTo>
                <a:lnTo>
                  <a:pt x="27415" y="702"/>
                </a:lnTo>
                <a:lnTo>
                  <a:pt x="25591" y="1347"/>
                </a:lnTo>
                <a:lnTo>
                  <a:pt x="23538" y="2221"/>
                </a:lnTo>
                <a:lnTo>
                  <a:pt x="23140" y="1613"/>
                </a:lnTo>
                <a:lnTo>
                  <a:pt x="23426" y="2278"/>
                </a:lnTo>
                <a:lnTo>
                  <a:pt x="22856" y="2486"/>
                </a:lnTo>
                <a:lnTo>
                  <a:pt x="22342" y="2695"/>
                </a:lnTo>
                <a:lnTo>
                  <a:pt x="21772" y="2980"/>
                </a:lnTo>
                <a:lnTo>
                  <a:pt x="20062" y="3720"/>
                </a:lnTo>
                <a:lnTo>
                  <a:pt x="18181" y="4594"/>
                </a:lnTo>
                <a:lnTo>
                  <a:pt x="16244" y="5676"/>
                </a:lnTo>
                <a:lnTo>
                  <a:pt x="15845" y="5125"/>
                </a:lnTo>
                <a:lnTo>
                  <a:pt x="15503" y="4594"/>
                </a:lnTo>
                <a:lnTo>
                  <a:pt x="15332" y="4157"/>
                </a:lnTo>
                <a:lnTo>
                  <a:pt x="15160" y="4214"/>
                </a:lnTo>
                <a:lnTo>
                  <a:pt x="15388" y="4689"/>
                </a:lnTo>
                <a:lnTo>
                  <a:pt x="15674" y="5182"/>
                </a:lnTo>
                <a:lnTo>
                  <a:pt x="16073" y="5714"/>
                </a:lnTo>
                <a:lnTo>
                  <a:pt x="16244" y="5998"/>
                </a:lnTo>
                <a:lnTo>
                  <a:pt x="16643" y="6473"/>
                </a:lnTo>
                <a:lnTo>
                  <a:pt x="17156" y="6967"/>
                </a:lnTo>
                <a:lnTo>
                  <a:pt x="17783" y="7441"/>
                </a:lnTo>
                <a:lnTo>
                  <a:pt x="15388" y="9074"/>
                </a:lnTo>
                <a:lnTo>
                  <a:pt x="12881" y="10953"/>
                </a:lnTo>
                <a:lnTo>
                  <a:pt x="10317" y="13117"/>
                </a:lnTo>
                <a:lnTo>
                  <a:pt x="9519" y="12472"/>
                </a:lnTo>
                <a:lnTo>
                  <a:pt x="8835" y="11770"/>
                </a:lnTo>
                <a:lnTo>
                  <a:pt x="8208" y="11010"/>
                </a:lnTo>
                <a:lnTo>
                  <a:pt x="10772" y="8808"/>
                </a:lnTo>
                <a:lnTo>
                  <a:pt x="8037" y="10744"/>
                </a:lnTo>
                <a:lnTo>
                  <a:pt x="8492" y="12035"/>
                </a:lnTo>
                <a:lnTo>
                  <a:pt x="9233" y="12738"/>
                </a:lnTo>
                <a:lnTo>
                  <a:pt x="10031" y="13440"/>
                </a:lnTo>
                <a:lnTo>
                  <a:pt x="7751" y="15377"/>
                </a:lnTo>
                <a:lnTo>
                  <a:pt x="5530" y="17598"/>
                </a:lnTo>
                <a:lnTo>
                  <a:pt x="3363" y="20024"/>
                </a:lnTo>
                <a:lnTo>
                  <a:pt x="3079" y="20348"/>
                </a:lnTo>
                <a:lnTo>
                  <a:pt x="1995" y="21535"/>
                </a:lnTo>
                <a:lnTo>
                  <a:pt x="970" y="22776"/>
                </a:lnTo>
                <a:lnTo>
                  <a:pt x="0" y="24071"/>
                </a:lnTo>
                <a:lnTo>
                  <a:pt x="285" y="24449"/>
                </a:lnTo>
                <a:lnTo>
                  <a:pt x="1311" y="23099"/>
                </a:lnTo>
                <a:lnTo>
                  <a:pt x="2338" y="21860"/>
                </a:lnTo>
                <a:lnTo>
                  <a:pt x="3419" y="20618"/>
                </a:lnTo>
                <a:lnTo>
                  <a:pt x="4559" y="21588"/>
                </a:lnTo>
                <a:lnTo>
                  <a:pt x="5929" y="22507"/>
                </a:lnTo>
                <a:lnTo>
                  <a:pt x="7352" y="23262"/>
                </a:lnTo>
                <a:lnTo>
                  <a:pt x="7638" y="22885"/>
                </a:lnTo>
                <a:lnTo>
                  <a:pt x="6213" y="22129"/>
                </a:lnTo>
                <a:lnTo>
                  <a:pt x="4901" y="21210"/>
                </a:lnTo>
                <a:lnTo>
                  <a:pt x="3705" y="20293"/>
                </a:lnTo>
                <a:lnTo>
                  <a:pt x="5870" y="17863"/>
                </a:lnTo>
                <a:lnTo>
                  <a:pt x="8094" y="15661"/>
                </a:lnTo>
                <a:lnTo>
                  <a:pt x="10373" y="13649"/>
                </a:lnTo>
                <a:lnTo>
                  <a:pt x="11229" y="14351"/>
                </a:lnTo>
                <a:lnTo>
                  <a:pt x="12140" y="14997"/>
                </a:lnTo>
                <a:lnTo>
                  <a:pt x="13108" y="15547"/>
                </a:lnTo>
                <a:lnTo>
                  <a:pt x="13451" y="15699"/>
                </a:lnTo>
                <a:lnTo>
                  <a:pt x="11457" y="17920"/>
                </a:lnTo>
                <a:lnTo>
                  <a:pt x="9519" y="20293"/>
                </a:lnTo>
                <a:lnTo>
                  <a:pt x="8094" y="23154"/>
                </a:lnTo>
                <a:lnTo>
                  <a:pt x="9975" y="20563"/>
                </a:lnTo>
                <a:lnTo>
                  <a:pt x="11912" y="18129"/>
                </a:lnTo>
                <a:lnTo>
                  <a:pt x="13849" y="15927"/>
                </a:lnTo>
                <a:close/>
              </a:path>
            </a:pathLst>
          </a:custGeom>
          <a:solidFill>
            <a:srgbClr val="1783BA"/>
          </a:solidFill>
        </p:spPr>
        <p:txBody>
          <a:bodyPr wrap="square" lIns="0" tIns="0" rIns="0" bIns="0" rtlCol="0">
            <a:noAutofit/>
          </a:bodyPr>
          <a:lstStyle/>
          <a:p>
            <a:endParaRPr/>
          </a:p>
        </p:txBody>
      </p:sp>
      <p:sp>
        <p:nvSpPr>
          <p:cNvPr id="1117" name="object 1117"/>
          <p:cNvSpPr/>
          <p:nvPr/>
        </p:nvSpPr>
        <p:spPr>
          <a:xfrm>
            <a:off x="419601" y="693422"/>
            <a:ext cx="58817" cy="27741"/>
          </a:xfrm>
          <a:custGeom>
            <a:avLst/>
            <a:gdLst/>
            <a:ahLst/>
            <a:cxnLst/>
            <a:rect l="l" t="t" r="r" b="b"/>
            <a:pathLst>
              <a:path w="58817" h="27741">
                <a:moveTo>
                  <a:pt x="12367" y="4651"/>
                </a:moveTo>
                <a:lnTo>
                  <a:pt x="15160" y="2543"/>
                </a:lnTo>
                <a:lnTo>
                  <a:pt x="17497" y="1025"/>
                </a:lnTo>
                <a:lnTo>
                  <a:pt x="19092" y="56"/>
                </a:lnTo>
                <a:lnTo>
                  <a:pt x="18751" y="113"/>
                </a:lnTo>
                <a:lnTo>
                  <a:pt x="17098" y="1025"/>
                </a:lnTo>
                <a:lnTo>
                  <a:pt x="14762" y="2486"/>
                </a:lnTo>
                <a:lnTo>
                  <a:pt x="12081" y="4480"/>
                </a:lnTo>
                <a:lnTo>
                  <a:pt x="11626" y="4271"/>
                </a:lnTo>
                <a:lnTo>
                  <a:pt x="10885" y="3777"/>
                </a:lnTo>
                <a:lnTo>
                  <a:pt x="13622" y="2107"/>
                </a:lnTo>
                <a:lnTo>
                  <a:pt x="16071" y="968"/>
                </a:lnTo>
                <a:lnTo>
                  <a:pt x="17895" y="170"/>
                </a:lnTo>
                <a:lnTo>
                  <a:pt x="17382" y="170"/>
                </a:lnTo>
                <a:lnTo>
                  <a:pt x="15559" y="968"/>
                </a:lnTo>
                <a:lnTo>
                  <a:pt x="13221" y="2050"/>
                </a:lnTo>
                <a:lnTo>
                  <a:pt x="10542" y="3568"/>
                </a:lnTo>
                <a:lnTo>
                  <a:pt x="9860" y="2961"/>
                </a:lnTo>
                <a:lnTo>
                  <a:pt x="9632" y="2695"/>
                </a:lnTo>
                <a:lnTo>
                  <a:pt x="9973" y="3341"/>
                </a:lnTo>
                <a:lnTo>
                  <a:pt x="10315" y="3663"/>
                </a:lnTo>
                <a:lnTo>
                  <a:pt x="9403" y="4214"/>
                </a:lnTo>
                <a:lnTo>
                  <a:pt x="8377" y="4745"/>
                </a:lnTo>
                <a:lnTo>
                  <a:pt x="7352" y="5391"/>
                </a:lnTo>
                <a:lnTo>
                  <a:pt x="6213" y="6036"/>
                </a:lnTo>
                <a:lnTo>
                  <a:pt x="5073" y="6796"/>
                </a:lnTo>
                <a:lnTo>
                  <a:pt x="3933" y="7992"/>
                </a:lnTo>
                <a:lnTo>
                  <a:pt x="4331" y="8258"/>
                </a:lnTo>
                <a:lnTo>
                  <a:pt x="4843" y="8637"/>
                </a:lnTo>
                <a:lnTo>
                  <a:pt x="5413" y="9017"/>
                </a:lnTo>
                <a:lnTo>
                  <a:pt x="6041" y="9340"/>
                </a:lnTo>
                <a:lnTo>
                  <a:pt x="3989" y="11181"/>
                </a:lnTo>
                <a:lnTo>
                  <a:pt x="1766" y="13326"/>
                </a:lnTo>
                <a:lnTo>
                  <a:pt x="0" y="15927"/>
                </a:lnTo>
                <a:lnTo>
                  <a:pt x="2223" y="13554"/>
                </a:lnTo>
                <a:lnTo>
                  <a:pt x="4388" y="11390"/>
                </a:lnTo>
                <a:lnTo>
                  <a:pt x="6440" y="9548"/>
                </a:lnTo>
                <a:lnTo>
                  <a:pt x="6325" y="9131"/>
                </a:lnTo>
                <a:lnTo>
                  <a:pt x="5643" y="8789"/>
                </a:lnTo>
                <a:lnTo>
                  <a:pt x="5014" y="8428"/>
                </a:lnTo>
                <a:lnTo>
                  <a:pt x="4503" y="8049"/>
                </a:lnTo>
                <a:lnTo>
                  <a:pt x="4160" y="7821"/>
                </a:lnTo>
                <a:lnTo>
                  <a:pt x="5357" y="7024"/>
                </a:lnTo>
                <a:lnTo>
                  <a:pt x="6440" y="6321"/>
                </a:lnTo>
                <a:lnTo>
                  <a:pt x="7522" y="5676"/>
                </a:lnTo>
                <a:lnTo>
                  <a:pt x="8605" y="5011"/>
                </a:lnTo>
                <a:lnTo>
                  <a:pt x="9632" y="4423"/>
                </a:lnTo>
                <a:lnTo>
                  <a:pt x="10601" y="3834"/>
                </a:lnTo>
                <a:lnTo>
                  <a:pt x="11112" y="4214"/>
                </a:lnTo>
                <a:lnTo>
                  <a:pt x="11854" y="4651"/>
                </a:lnTo>
                <a:lnTo>
                  <a:pt x="10714" y="5505"/>
                </a:lnTo>
                <a:lnTo>
                  <a:pt x="9461" y="6473"/>
                </a:lnTo>
                <a:lnTo>
                  <a:pt x="8206" y="7498"/>
                </a:lnTo>
                <a:lnTo>
                  <a:pt x="7580" y="8049"/>
                </a:lnTo>
                <a:lnTo>
                  <a:pt x="6952" y="8580"/>
                </a:lnTo>
                <a:lnTo>
                  <a:pt x="6724" y="9340"/>
                </a:lnTo>
                <a:lnTo>
                  <a:pt x="7294" y="8789"/>
                </a:lnTo>
                <a:lnTo>
                  <a:pt x="7864" y="8258"/>
                </a:lnTo>
                <a:lnTo>
                  <a:pt x="8434" y="7821"/>
                </a:lnTo>
                <a:lnTo>
                  <a:pt x="9745" y="6701"/>
                </a:lnTo>
                <a:lnTo>
                  <a:pt x="11000" y="5714"/>
                </a:lnTo>
                <a:lnTo>
                  <a:pt x="12196" y="4802"/>
                </a:lnTo>
                <a:lnTo>
                  <a:pt x="12595" y="5011"/>
                </a:lnTo>
                <a:lnTo>
                  <a:pt x="13052" y="5239"/>
                </a:lnTo>
                <a:lnTo>
                  <a:pt x="13563" y="5448"/>
                </a:lnTo>
                <a:lnTo>
                  <a:pt x="12367" y="6587"/>
                </a:lnTo>
                <a:lnTo>
                  <a:pt x="11112" y="7935"/>
                </a:lnTo>
                <a:lnTo>
                  <a:pt x="9916" y="9928"/>
                </a:lnTo>
                <a:lnTo>
                  <a:pt x="10144" y="9662"/>
                </a:lnTo>
                <a:lnTo>
                  <a:pt x="11511" y="8144"/>
                </a:lnTo>
                <a:lnTo>
                  <a:pt x="12766" y="6796"/>
                </a:lnTo>
                <a:lnTo>
                  <a:pt x="13962" y="5562"/>
                </a:lnTo>
                <a:lnTo>
                  <a:pt x="14476" y="5771"/>
                </a:lnTo>
                <a:lnTo>
                  <a:pt x="15046" y="5941"/>
                </a:lnTo>
                <a:lnTo>
                  <a:pt x="15672" y="6093"/>
                </a:lnTo>
                <a:lnTo>
                  <a:pt x="14647" y="7555"/>
                </a:lnTo>
                <a:lnTo>
                  <a:pt x="13507" y="9226"/>
                </a:lnTo>
                <a:lnTo>
                  <a:pt x="12766" y="11390"/>
                </a:lnTo>
                <a:lnTo>
                  <a:pt x="13906" y="9454"/>
                </a:lnTo>
                <a:lnTo>
                  <a:pt x="15046" y="7726"/>
                </a:lnTo>
                <a:lnTo>
                  <a:pt x="16014" y="6150"/>
                </a:lnTo>
                <a:lnTo>
                  <a:pt x="16584" y="6321"/>
                </a:lnTo>
                <a:lnTo>
                  <a:pt x="17154" y="6416"/>
                </a:lnTo>
                <a:lnTo>
                  <a:pt x="17724" y="6473"/>
                </a:lnTo>
                <a:lnTo>
                  <a:pt x="18123" y="6530"/>
                </a:lnTo>
                <a:lnTo>
                  <a:pt x="18751" y="6644"/>
                </a:lnTo>
                <a:lnTo>
                  <a:pt x="19434" y="6701"/>
                </a:lnTo>
                <a:lnTo>
                  <a:pt x="20119" y="6739"/>
                </a:lnTo>
                <a:lnTo>
                  <a:pt x="20346" y="8428"/>
                </a:lnTo>
                <a:lnTo>
                  <a:pt x="20518" y="6739"/>
                </a:lnTo>
                <a:lnTo>
                  <a:pt x="20973" y="6796"/>
                </a:lnTo>
                <a:lnTo>
                  <a:pt x="21770" y="6796"/>
                </a:lnTo>
                <a:lnTo>
                  <a:pt x="22227" y="6739"/>
                </a:lnTo>
                <a:lnTo>
                  <a:pt x="22399" y="8428"/>
                </a:lnTo>
                <a:lnTo>
                  <a:pt x="22570" y="10251"/>
                </a:lnTo>
                <a:lnTo>
                  <a:pt x="22741" y="12301"/>
                </a:lnTo>
                <a:lnTo>
                  <a:pt x="19833" y="12301"/>
                </a:lnTo>
                <a:lnTo>
                  <a:pt x="20574" y="12681"/>
                </a:lnTo>
                <a:lnTo>
                  <a:pt x="22741" y="12681"/>
                </a:lnTo>
                <a:lnTo>
                  <a:pt x="22969" y="15054"/>
                </a:lnTo>
                <a:lnTo>
                  <a:pt x="23140" y="17655"/>
                </a:lnTo>
                <a:lnTo>
                  <a:pt x="23367" y="20508"/>
                </a:lnTo>
                <a:lnTo>
                  <a:pt x="19776" y="20508"/>
                </a:lnTo>
                <a:lnTo>
                  <a:pt x="19206" y="20455"/>
                </a:lnTo>
                <a:lnTo>
                  <a:pt x="18920" y="20455"/>
                </a:lnTo>
                <a:lnTo>
                  <a:pt x="19490" y="20941"/>
                </a:lnTo>
                <a:lnTo>
                  <a:pt x="19776" y="20941"/>
                </a:lnTo>
                <a:lnTo>
                  <a:pt x="20973" y="20994"/>
                </a:lnTo>
                <a:lnTo>
                  <a:pt x="22171" y="20994"/>
                </a:lnTo>
                <a:lnTo>
                  <a:pt x="23367" y="20941"/>
                </a:lnTo>
                <a:lnTo>
                  <a:pt x="23595" y="23585"/>
                </a:lnTo>
                <a:lnTo>
                  <a:pt x="23538" y="14997"/>
                </a:lnTo>
                <a:lnTo>
                  <a:pt x="23311" y="12681"/>
                </a:lnTo>
                <a:lnTo>
                  <a:pt x="24392" y="12624"/>
                </a:lnTo>
                <a:lnTo>
                  <a:pt x="25476" y="12529"/>
                </a:lnTo>
                <a:lnTo>
                  <a:pt x="26501" y="12415"/>
                </a:lnTo>
                <a:lnTo>
                  <a:pt x="26388" y="12035"/>
                </a:lnTo>
                <a:lnTo>
                  <a:pt x="25361" y="12149"/>
                </a:lnTo>
                <a:lnTo>
                  <a:pt x="24336" y="12244"/>
                </a:lnTo>
                <a:lnTo>
                  <a:pt x="23311" y="12301"/>
                </a:lnTo>
                <a:lnTo>
                  <a:pt x="23081" y="10251"/>
                </a:lnTo>
                <a:lnTo>
                  <a:pt x="22854" y="8371"/>
                </a:lnTo>
                <a:lnTo>
                  <a:pt x="22683" y="6739"/>
                </a:lnTo>
                <a:lnTo>
                  <a:pt x="23367" y="6739"/>
                </a:lnTo>
                <a:lnTo>
                  <a:pt x="23994" y="6701"/>
                </a:lnTo>
                <a:lnTo>
                  <a:pt x="24564" y="6587"/>
                </a:lnTo>
                <a:lnTo>
                  <a:pt x="25133" y="8201"/>
                </a:lnTo>
                <a:lnTo>
                  <a:pt x="25021" y="6530"/>
                </a:lnTo>
                <a:lnTo>
                  <a:pt x="25591" y="6473"/>
                </a:lnTo>
                <a:lnTo>
                  <a:pt x="26161" y="6378"/>
                </a:lnTo>
                <a:lnTo>
                  <a:pt x="26731" y="6264"/>
                </a:lnTo>
                <a:lnTo>
                  <a:pt x="27699" y="7764"/>
                </a:lnTo>
                <a:lnTo>
                  <a:pt x="28724" y="9548"/>
                </a:lnTo>
                <a:lnTo>
                  <a:pt x="29808" y="11504"/>
                </a:lnTo>
                <a:lnTo>
                  <a:pt x="30263" y="11390"/>
                </a:lnTo>
                <a:lnTo>
                  <a:pt x="29179" y="9454"/>
                </a:lnTo>
                <a:lnTo>
                  <a:pt x="28098" y="7726"/>
                </a:lnTo>
                <a:lnTo>
                  <a:pt x="27129" y="6150"/>
                </a:lnTo>
                <a:lnTo>
                  <a:pt x="27699" y="6036"/>
                </a:lnTo>
                <a:lnTo>
                  <a:pt x="28269" y="5885"/>
                </a:lnTo>
                <a:lnTo>
                  <a:pt x="28839" y="5676"/>
                </a:lnTo>
                <a:lnTo>
                  <a:pt x="29979" y="6910"/>
                </a:lnTo>
                <a:lnTo>
                  <a:pt x="31175" y="8258"/>
                </a:lnTo>
                <a:lnTo>
                  <a:pt x="32486" y="9814"/>
                </a:lnTo>
                <a:lnTo>
                  <a:pt x="32885" y="10365"/>
                </a:lnTo>
                <a:lnTo>
                  <a:pt x="33113" y="10631"/>
                </a:lnTo>
                <a:lnTo>
                  <a:pt x="32200" y="10896"/>
                </a:lnTo>
                <a:lnTo>
                  <a:pt x="31232" y="11181"/>
                </a:lnTo>
                <a:lnTo>
                  <a:pt x="30434" y="11713"/>
                </a:lnTo>
                <a:lnTo>
                  <a:pt x="31459" y="11504"/>
                </a:lnTo>
                <a:lnTo>
                  <a:pt x="32430" y="11219"/>
                </a:lnTo>
                <a:lnTo>
                  <a:pt x="33340" y="10896"/>
                </a:lnTo>
                <a:lnTo>
                  <a:pt x="34994" y="13004"/>
                </a:lnTo>
                <a:lnTo>
                  <a:pt x="36704" y="15320"/>
                </a:lnTo>
                <a:lnTo>
                  <a:pt x="38413" y="17920"/>
                </a:lnTo>
                <a:lnTo>
                  <a:pt x="37102" y="18395"/>
                </a:lnTo>
                <a:lnTo>
                  <a:pt x="35735" y="18775"/>
                </a:lnTo>
                <a:lnTo>
                  <a:pt x="34309" y="19105"/>
                </a:lnTo>
                <a:lnTo>
                  <a:pt x="33739" y="19213"/>
                </a:lnTo>
                <a:lnTo>
                  <a:pt x="32315" y="19538"/>
                </a:lnTo>
                <a:lnTo>
                  <a:pt x="30833" y="19807"/>
                </a:lnTo>
                <a:lnTo>
                  <a:pt x="29351" y="20024"/>
                </a:lnTo>
                <a:lnTo>
                  <a:pt x="28839" y="20508"/>
                </a:lnTo>
                <a:lnTo>
                  <a:pt x="29580" y="23152"/>
                </a:lnTo>
                <a:lnTo>
                  <a:pt x="29465" y="20455"/>
                </a:lnTo>
                <a:lnTo>
                  <a:pt x="31004" y="20238"/>
                </a:lnTo>
                <a:lnTo>
                  <a:pt x="32486" y="19969"/>
                </a:lnTo>
                <a:lnTo>
                  <a:pt x="33969" y="19646"/>
                </a:lnTo>
                <a:lnTo>
                  <a:pt x="35109" y="22127"/>
                </a:lnTo>
                <a:lnTo>
                  <a:pt x="36305" y="24827"/>
                </a:lnTo>
                <a:lnTo>
                  <a:pt x="37388" y="27741"/>
                </a:lnTo>
                <a:lnTo>
                  <a:pt x="37958" y="27578"/>
                </a:lnTo>
                <a:lnTo>
                  <a:pt x="36875" y="24719"/>
                </a:lnTo>
                <a:lnTo>
                  <a:pt x="35678" y="22019"/>
                </a:lnTo>
                <a:lnTo>
                  <a:pt x="34480" y="19538"/>
                </a:lnTo>
                <a:lnTo>
                  <a:pt x="35906" y="19160"/>
                </a:lnTo>
                <a:lnTo>
                  <a:pt x="37330" y="18775"/>
                </a:lnTo>
                <a:lnTo>
                  <a:pt x="38699" y="18300"/>
                </a:lnTo>
                <a:lnTo>
                  <a:pt x="40238" y="20671"/>
                </a:lnTo>
                <a:lnTo>
                  <a:pt x="41777" y="23261"/>
                </a:lnTo>
                <a:lnTo>
                  <a:pt x="40750" y="20508"/>
                </a:lnTo>
                <a:lnTo>
                  <a:pt x="39211" y="18072"/>
                </a:lnTo>
                <a:lnTo>
                  <a:pt x="39781" y="17863"/>
                </a:lnTo>
                <a:lnTo>
                  <a:pt x="40351" y="17655"/>
                </a:lnTo>
                <a:lnTo>
                  <a:pt x="40921" y="17427"/>
                </a:lnTo>
                <a:lnTo>
                  <a:pt x="41606" y="17161"/>
                </a:lnTo>
                <a:lnTo>
                  <a:pt x="42232" y="16838"/>
                </a:lnTo>
                <a:lnTo>
                  <a:pt x="42858" y="16516"/>
                </a:lnTo>
                <a:lnTo>
                  <a:pt x="44798" y="18737"/>
                </a:lnTo>
                <a:lnTo>
                  <a:pt x="46679" y="21210"/>
                </a:lnTo>
                <a:lnTo>
                  <a:pt x="48501" y="23800"/>
                </a:lnTo>
                <a:lnTo>
                  <a:pt x="48958" y="23585"/>
                </a:lnTo>
                <a:lnTo>
                  <a:pt x="47134" y="20941"/>
                </a:lnTo>
                <a:lnTo>
                  <a:pt x="45253" y="18509"/>
                </a:lnTo>
                <a:lnTo>
                  <a:pt x="43315" y="16307"/>
                </a:lnTo>
                <a:lnTo>
                  <a:pt x="44399" y="15699"/>
                </a:lnTo>
                <a:lnTo>
                  <a:pt x="45424" y="15111"/>
                </a:lnTo>
                <a:lnTo>
                  <a:pt x="46393" y="14408"/>
                </a:lnTo>
                <a:lnTo>
                  <a:pt x="48558" y="16402"/>
                </a:lnTo>
                <a:lnTo>
                  <a:pt x="50781" y="18680"/>
                </a:lnTo>
                <a:lnTo>
                  <a:pt x="48900" y="16136"/>
                </a:lnTo>
                <a:lnTo>
                  <a:pt x="46679" y="14143"/>
                </a:lnTo>
                <a:lnTo>
                  <a:pt x="47418" y="13554"/>
                </a:lnTo>
                <a:lnTo>
                  <a:pt x="48102" y="12947"/>
                </a:lnTo>
                <a:lnTo>
                  <a:pt x="48672" y="12301"/>
                </a:lnTo>
                <a:lnTo>
                  <a:pt x="49071" y="11884"/>
                </a:lnTo>
                <a:lnTo>
                  <a:pt x="51526" y="13706"/>
                </a:lnTo>
                <a:lnTo>
                  <a:pt x="53923" y="15756"/>
                </a:lnTo>
                <a:lnTo>
                  <a:pt x="56259" y="18034"/>
                </a:lnTo>
                <a:lnTo>
                  <a:pt x="56541" y="18300"/>
                </a:lnTo>
                <a:lnTo>
                  <a:pt x="57226" y="19052"/>
                </a:lnTo>
                <a:lnTo>
                  <a:pt x="57971" y="19807"/>
                </a:lnTo>
                <a:lnTo>
                  <a:pt x="58656" y="20563"/>
                </a:lnTo>
                <a:lnTo>
                  <a:pt x="58817" y="20185"/>
                </a:lnTo>
                <a:lnTo>
                  <a:pt x="58132" y="19430"/>
                </a:lnTo>
                <a:lnTo>
                  <a:pt x="57447" y="18737"/>
                </a:lnTo>
                <a:lnTo>
                  <a:pt x="56762" y="18034"/>
                </a:lnTo>
                <a:lnTo>
                  <a:pt x="57226" y="17427"/>
                </a:lnTo>
                <a:lnTo>
                  <a:pt x="57669" y="16838"/>
                </a:lnTo>
                <a:lnTo>
                  <a:pt x="57971" y="16250"/>
                </a:lnTo>
                <a:lnTo>
                  <a:pt x="57729" y="15927"/>
                </a:lnTo>
                <a:lnTo>
                  <a:pt x="57387" y="16516"/>
                </a:lnTo>
                <a:lnTo>
                  <a:pt x="56984" y="17161"/>
                </a:lnTo>
                <a:lnTo>
                  <a:pt x="56480" y="17750"/>
                </a:lnTo>
                <a:lnTo>
                  <a:pt x="54144" y="15434"/>
                </a:lnTo>
                <a:lnTo>
                  <a:pt x="51748" y="13383"/>
                </a:lnTo>
                <a:lnTo>
                  <a:pt x="49299" y="11599"/>
                </a:lnTo>
                <a:lnTo>
                  <a:pt x="49869" y="10896"/>
                </a:lnTo>
                <a:lnTo>
                  <a:pt x="50278" y="10194"/>
                </a:lnTo>
                <a:lnTo>
                  <a:pt x="50620" y="9397"/>
                </a:lnTo>
                <a:lnTo>
                  <a:pt x="50318" y="9169"/>
                </a:lnTo>
                <a:lnTo>
                  <a:pt x="49984" y="9928"/>
                </a:lnTo>
                <a:lnTo>
                  <a:pt x="49528" y="10688"/>
                </a:lnTo>
                <a:lnTo>
                  <a:pt x="48958" y="11333"/>
                </a:lnTo>
                <a:lnTo>
                  <a:pt x="46280" y="9397"/>
                </a:lnTo>
                <a:lnTo>
                  <a:pt x="43543" y="7726"/>
                </a:lnTo>
                <a:lnTo>
                  <a:pt x="40979" y="6264"/>
                </a:lnTo>
                <a:lnTo>
                  <a:pt x="43372" y="7935"/>
                </a:lnTo>
                <a:lnTo>
                  <a:pt x="46050" y="9662"/>
                </a:lnTo>
                <a:lnTo>
                  <a:pt x="48729" y="11656"/>
                </a:lnTo>
                <a:lnTo>
                  <a:pt x="48102" y="12415"/>
                </a:lnTo>
                <a:lnTo>
                  <a:pt x="47305" y="13174"/>
                </a:lnTo>
                <a:lnTo>
                  <a:pt x="46393" y="13877"/>
                </a:lnTo>
                <a:lnTo>
                  <a:pt x="43942" y="11656"/>
                </a:lnTo>
                <a:lnTo>
                  <a:pt x="41434" y="9719"/>
                </a:lnTo>
                <a:lnTo>
                  <a:pt x="39098" y="8049"/>
                </a:lnTo>
                <a:lnTo>
                  <a:pt x="41148" y="9928"/>
                </a:lnTo>
                <a:lnTo>
                  <a:pt x="43599" y="11884"/>
                </a:lnTo>
                <a:lnTo>
                  <a:pt x="46050" y="14143"/>
                </a:lnTo>
                <a:lnTo>
                  <a:pt x="45138" y="14845"/>
                </a:lnTo>
                <a:lnTo>
                  <a:pt x="44113" y="15434"/>
                </a:lnTo>
                <a:lnTo>
                  <a:pt x="43029" y="16022"/>
                </a:lnTo>
                <a:lnTo>
                  <a:pt x="42631" y="16250"/>
                </a:lnTo>
                <a:lnTo>
                  <a:pt x="42004" y="16516"/>
                </a:lnTo>
                <a:lnTo>
                  <a:pt x="41378" y="16781"/>
                </a:lnTo>
                <a:lnTo>
                  <a:pt x="40750" y="17047"/>
                </a:lnTo>
                <a:lnTo>
                  <a:pt x="40180" y="17275"/>
                </a:lnTo>
                <a:lnTo>
                  <a:pt x="39553" y="17541"/>
                </a:lnTo>
                <a:lnTo>
                  <a:pt x="38927" y="17750"/>
                </a:lnTo>
                <a:lnTo>
                  <a:pt x="37217" y="15168"/>
                </a:lnTo>
                <a:lnTo>
                  <a:pt x="35449" y="12795"/>
                </a:lnTo>
                <a:lnTo>
                  <a:pt x="33797" y="10744"/>
                </a:lnTo>
                <a:lnTo>
                  <a:pt x="34424" y="10156"/>
                </a:lnTo>
                <a:lnTo>
                  <a:pt x="33570" y="10479"/>
                </a:lnTo>
                <a:lnTo>
                  <a:pt x="33056" y="9871"/>
                </a:lnTo>
                <a:lnTo>
                  <a:pt x="32829" y="9548"/>
                </a:lnTo>
                <a:lnTo>
                  <a:pt x="31574" y="8049"/>
                </a:lnTo>
                <a:lnTo>
                  <a:pt x="30378" y="6739"/>
                </a:lnTo>
                <a:lnTo>
                  <a:pt x="29238" y="5562"/>
                </a:lnTo>
                <a:lnTo>
                  <a:pt x="29749" y="5353"/>
                </a:lnTo>
                <a:lnTo>
                  <a:pt x="30263" y="5125"/>
                </a:lnTo>
                <a:lnTo>
                  <a:pt x="30720" y="4916"/>
                </a:lnTo>
                <a:lnTo>
                  <a:pt x="31860" y="5828"/>
                </a:lnTo>
                <a:lnTo>
                  <a:pt x="33113" y="6853"/>
                </a:lnTo>
                <a:lnTo>
                  <a:pt x="34367" y="7992"/>
                </a:lnTo>
                <a:lnTo>
                  <a:pt x="34937" y="8428"/>
                </a:lnTo>
                <a:lnTo>
                  <a:pt x="35507" y="8960"/>
                </a:lnTo>
                <a:lnTo>
                  <a:pt x="36077" y="9492"/>
                </a:lnTo>
                <a:lnTo>
                  <a:pt x="36305" y="9719"/>
                </a:lnTo>
                <a:lnTo>
                  <a:pt x="36476" y="9283"/>
                </a:lnTo>
                <a:lnTo>
                  <a:pt x="35850" y="8751"/>
                </a:lnTo>
                <a:lnTo>
                  <a:pt x="35221" y="8201"/>
                </a:lnTo>
                <a:lnTo>
                  <a:pt x="34651" y="7669"/>
                </a:lnTo>
                <a:lnTo>
                  <a:pt x="33399" y="6587"/>
                </a:lnTo>
                <a:lnTo>
                  <a:pt x="32200" y="5619"/>
                </a:lnTo>
                <a:lnTo>
                  <a:pt x="31061" y="4746"/>
                </a:lnTo>
                <a:lnTo>
                  <a:pt x="31518" y="4537"/>
                </a:lnTo>
                <a:lnTo>
                  <a:pt x="32315" y="3986"/>
                </a:lnTo>
                <a:lnTo>
                  <a:pt x="33284" y="4594"/>
                </a:lnTo>
                <a:lnTo>
                  <a:pt x="34253" y="5182"/>
                </a:lnTo>
                <a:lnTo>
                  <a:pt x="33511" y="4366"/>
                </a:lnTo>
                <a:lnTo>
                  <a:pt x="32543" y="3834"/>
                </a:lnTo>
                <a:lnTo>
                  <a:pt x="33056" y="3455"/>
                </a:lnTo>
                <a:lnTo>
                  <a:pt x="33570" y="2923"/>
                </a:lnTo>
                <a:lnTo>
                  <a:pt x="33399" y="2809"/>
                </a:lnTo>
                <a:lnTo>
                  <a:pt x="32885" y="3303"/>
                </a:lnTo>
                <a:lnTo>
                  <a:pt x="32430" y="3625"/>
                </a:lnTo>
                <a:lnTo>
                  <a:pt x="29580" y="2107"/>
                </a:lnTo>
                <a:lnTo>
                  <a:pt x="27242" y="968"/>
                </a:lnTo>
                <a:lnTo>
                  <a:pt x="25419" y="113"/>
                </a:lnTo>
                <a:lnTo>
                  <a:pt x="24962" y="113"/>
                </a:lnTo>
                <a:lnTo>
                  <a:pt x="26731" y="968"/>
                </a:lnTo>
                <a:lnTo>
                  <a:pt x="29179" y="2164"/>
                </a:lnTo>
                <a:lnTo>
                  <a:pt x="32088" y="3891"/>
                </a:lnTo>
                <a:lnTo>
                  <a:pt x="31290" y="4366"/>
                </a:lnTo>
                <a:lnTo>
                  <a:pt x="30833" y="4594"/>
                </a:lnTo>
                <a:lnTo>
                  <a:pt x="28154" y="2543"/>
                </a:lnTo>
                <a:lnTo>
                  <a:pt x="25875" y="1025"/>
                </a:lnTo>
                <a:lnTo>
                  <a:pt x="24221" y="56"/>
                </a:lnTo>
                <a:lnTo>
                  <a:pt x="23881" y="56"/>
                </a:lnTo>
                <a:lnTo>
                  <a:pt x="25476" y="1025"/>
                </a:lnTo>
                <a:lnTo>
                  <a:pt x="27756" y="2600"/>
                </a:lnTo>
                <a:lnTo>
                  <a:pt x="30491" y="4746"/>
                </a:lnTo>
                <a:lnTo>
                  <a:pt x="30035" y="4973"/>
                </a:lnTo>
                <a:lnTo>
                  <a:pt x="29522" y="5125"/>
                </a:lnTo>
                <a:lnTo>
                  <a:pt x="29010" y="5353"/>
                </a:lnTo>
                <a:lnTo>
                  <a:pt x="26731" y="2923"/>
                </a:lnTo>
                <a:lnTo>
                  <a:pt x="24735" y="1139"/>
                </a:lnTo>
                <a:lnTo>
                  <a:pt x="23424" y="0"/>
                </a:lnTo>
                <a:lnTo>
                  <a:pt x="23140" y="0"/>
                </a:lnTo>
                <a:lnTo>
                  <a:pt x="24392" y="1139"/>
                </a:lnTo>
                <a:lnTo>
                  <a:pt x="26330" y="2961"/>
                </a:lnTo>
                <a:lnTo>
                  <a:pt x="28668" y="5448"/>
                </a:lnTo>
                <a:lnTo>
                  <a:pt x="28098" y="5619"/>
                </a:lnTo>
                <a:lnTo>
                  <a:pt x="27528" y="5771"/>
                </a:lnTo>
                <a:lnTo>
                  <a:pt x="26958" y="5885"/>
                </a:lnTo>
                <a:lnTo>
                  <a:pt x="25190" y="3246"/>
                </a:lnTo>
                <a:lnTo>
                  <a:pt x="23710" y="1233"/>
                </a:lnTo>
                <a:lnTo>
                  <a:pt x="22797" y="0"/>
                </a:lnTo>
                <a:lnTo>
                  <a:pt x="22570" y="0"/>
                </a:lnTo>
                <a:lnTo>
                  <a:pt x="23424" y="1233"/>
                </a:lnTo>
                <a:lnTo>
                  <a:pt x="24850" y="3303"/>
                </a:lnTo>
                <a:lnTo>
                  <a:pt x="26559" y="5998"/>
                </a:lnTo>
                <a:lnTo>
                  <a:pt x="26046" y="6093"/>
                </a:lnTo>
                <a:lnTo>
                  <a:pt x="25476" y="6207"/>
                </a:lnTo>
                <a:lnTo>
                  <a:pt x="24906" y="6264"/>
                </a:lnTo>
                <a:lnTo>
                  <a:pt x="23822" y="3398"/>
                </a:lnTo>
                <a:lnTo>
                  <a:pt x="22910" y="1290"/>
                </a:lnTo>
                <a:lnTo>
                  <a:pt x="22284" y="0"/>
                </a:lnTo>
                <a:lnTo>
                  <a:pt x="22113" y="0"/>
                </a:lnTo>
                <a:lnTo>
                  <a:pt x="22626" y="1290"/>
                </a:lnTo>
                <a:lnTo>
                  <a:pt x="23480" y="3455"/>
                </a:lnTo>
                <a:lnTo>
                  <a:pt x="24507" y="6321"/>
                </a:lnTo>
                <a:lnTo>
                  <a:pt x="23881" y="6378"/>
                </a:lnTo>
                <a:lnTo>
                  <a:pt x="23311" y="6416"/>
                </a:lnTo>
                <a:lnTo>
                  <a:pt x="22683" y="6473"/>
                </a:lnTo>
                <a:lnTo>
                  <a:pt x="22340" y="3512"/>
                </a:lnTo>
                <a:lnTo>
                  <a:pt x="22056" y="1290"/>
                </a:lnTo>
                <a:lnTo>
                  <a:pt x="21829" y="0"/>
                </a:lnTo>
                <a:lnTo>
                  <a:pt x="21657" y="0"/>
                </a:lnTo>
                <a:lnTo>
                  <a:pt x="21770" y="1290"/>
                </a:lnTo>
                <a:lnTo>
                  <a:pt x="21941" y="3512"/>
                </a:lnTo>
                <a:lnTo>
                  <a:pt x="22227" y="6473"/>
                </a:lnTo>
                <a:lnTo>
                  <a:pt x="20574" y="6473"/>
                </a:lnTo>
                <a:lnTo>
                  <a:pt x="20973" y="3512"/>
                </a:lnTo>
                <a:lnTo>
                  <a:pt x="21259" y="1290"/>
                </a:lnTo>
                <a:lnTo>
                  <a:pt x="21430" y="0"/>
                </a:lnTo>
                <a:lnTo>
                  <a:pt x="21259" y="0"/>
                </a:lnTo>
                <a:lnTo>
                  <a:pt x="20973" y="1290"/>
                </a:lnTo>
                <a:lnTo>
                  <a:pt x="20574" y="3512"/>
                </a:lnTo>
                <a:lnTo>
                  <a:pt x="20119" y="6416"/>
                </a:lnTo>
                <a:lnTo>
                  <a:pt x="19490" y="6416"/>
                </a:lnTo>
                <a:lnTo>
                  <a:pt x="18864" y="6378"/>
                </a:lnTo>
                <a:lnTo>
                  <a:pt x="18238" y="6264"/>
                </a:lnTo>
                <a:lnTo>
                  <a:pt x="19378" y="3398"/>
                </a:lnTo>
                <a:lnTo>
                  <a:pt x="20346" y="1290"/>
                </a:lnTo>
                <a:lnTo>
                  <a:pt x="20916" y="0"/>
                </a:lnTo>
                <a:lnTo>
                  <a:pt x="20745" y="0"/>
                </a:lnTo>
                <a:lnTo>
                  <a:pt x="20060" y="1290"/>
                </a:lnTo>
                <a:lnTo>
                  <a:pt x="19035" y="3398"/>
                </a:lnTo>
                <a:lnTo>
                  <a:pt x="17839" y="6207"/>
                </a:lnTo>
                <a:lnTo>
                  <a:pt x="17269" y="6150"/>
                </a:lnTo>
                <a:lnTo>
                  <a:pt x="16755" y="6036"/>
                </a:lnTo>
                <a:lnTo>
                  <a:pt x="16186" y="5941"/>
                </a:lnTo>
                <a:lnTo>
                  <a:pt x="18010" y="3246"/>
                </a:lnTo>
                <a:lnTo>
                  <a:pt x="19549" y="1233"/>
                </a:lnTo>
                <a:lnTo>
                  <a:pt x="20518" y="0"/>
                </a:lnTo>
                <a:lnTo>
                  <a:pt x="20290" y="0"/>
                </a:lnTo>
                <a:lnTo>
                  <a:pt x="19263" y="1233"/>
                </a:lnTo>
                <a:lnTo>
                  <a:pt x="17724" y="3189"/>
                </a:lnTo>
                <a:lnTo>
                  <a:pt x="15843" y="5828"/>
                </a:lnTo>
                <a:lnTo>
                  <a:pt x="15273" y="5714"/>
                </a:lnTo>
                <a:lnTo>
                  <a:pt x="14703" y="5562"/>
                </a:lnTo>
                <a:lnTo>
                  <a:pt x="14133" y="5353"/>
                </a:lnTo>
                <a:lnTo>
                  <a:pt x="16528" y="2923"/>
                </a:lnTo>
                <a:lnTo>
                  <a:pt x="18580" y="1139"/>
                </a:lnTo>
                <a:lnTo>
                  <a:pt x="19891" y="56"/>
                </a:lnTo>
                <a:lnTo>
                  <a:pt x="19549" y="56"/>
                </a:lnTo>
                <a:lnTo>
                  <a:pt x="18181" y="1139"/>
                </a:lnTo>
                <a:lnTo>
                  <a:pt x="16186" y="2866"/>
                </a:lnTo>
                <a:lnTo>
                  <a:pt x="13791" y="5239"/>
                </a:lnTo>
                <a:lnTo>
                  <a:pt x="13279" y="5068"/>
                </a:lnTo>
                <a:lnTo>
                  <a:pt x="12822" y="4859"/>
                </a:lnTo>
                <a:lnTo>
                  <a:pt x="12367" y="4651"/>
                </a:lnTo>
                <a:close/>
              </a:path>
            </a:pathLst>
          </a:custGeom>
          <a:solidFill>
            <a:srgbClr val="1783BA"/>
          </a:solidFill>
        </p:spPr>
        <p:txBody>
          <a:bodyPr wrap="square" lIns="0" tIns="0" rIns="0" bIns="0" rtlCol="0">
            <a:noAutofit/>
          </a:bodyPr>
          <a:lstStyle/>
          <a:p>
            <a:endParaRPr/>
          </a:p>
        </p:txBody>
      </p:sp>
      <p:sp>
        <p:nvSpPr>
          <p:cNvPr id="1118" name="object 1118"/>
          <p:cNvSpPr/>
          <p:nvPr/>
        </p:nvSpPr>
        <p:spPr>
          <a:xfrm>
            <a:off x="409570" y="699895"/>
            <a:ext cx="30605" cy="25692"/>
          </a:xfrm>
          <a:custGeom>
            <a:avLst/>
            <a:gdLst/>
            <a:ahLst/>
            <a:cxnLst/>
            <a:rect l="l" t="t" r="r" b="b"/>
            <a:pathLst>
              <a:path w="30605" h="25692">
                <a:moveTo>
                  <a:pt x="26388" y="3398"/>
                </a:moveTo>
                <a:lnTo>
                  <a:pt x="25591" y="5448"/>
                </a:lnTo>
                <a:lnTo>
                  <a:pt x="24622" y="5296"/>
                </a:lnTo>
                <a:lnTo>
                  <a:pt x="23710" y="5125"/>
                </a:lnTo>
                <a:lnTo>
                  <a:pt x="22797" y="4916"/>
                </a:lnTo>
                <a:lnTo>
                  <a:pt x="23538" y="2752"/>
                </a:lnTo>
                <a:lnTo>
                  <a:pt x="22399" y="4651"/>
                </a:lnTo>
                <a:lnTo>
                  <a:pt x="22284" y="4802"/>
                </a:lnTo>
                <a:lnTo>
                  <a:pt x="21315" y="4537"/>
                </a:lnTo>
                <a:lnTo>
                  <a:pt x="20403" y="4271"/>
                </a:lnTo>
                <a:lnTo>
                  <a:pt x="19492" y="4005"/>
                </a:lnTo>
                <a:lnTo>
                  <a:pt x="19948" y="3455"/>
                </a:lnTo>
                <a:lnTo>
                  <a:pt x="21144" y="1461"/>
                </a:lnTo>
                <a:lnTo>
                  <a:pt x="19833" y="2923"/>
                </a:lnTo>
                <a:lnTo>
                  <a:pt x="19321" y="3512"/>
                </a:lnTo>
                <a:lnTo>
                  <a:pt x="19035" y="3834"/>
                </a:lnTo>
                <a:lnTo>
                  <a:pt x="18238" y="3512"/>
                </a:lnTo>
                <a:lnTo>
                  <a:pt x="17440" y="3189"/>
                </a:lnTo>
                <a:lnTo>
                  <a:pt x="16755" y="2866"/>
                </a:lnTo>
                <a:lnTo>
                  <a:pt x="16983" y="2107"/>
                </a:lnTo>
                <a:lnTo>
                  <a:pt x="16357" y="2657"/>
                </a:lnTo>
                <a:lnTo>
                  <a:pt x="16472" y="3075"/>
                </a:lnTo>
                <a:lnTo>
                  <a:pt x="17213" y="3398"/>
                </a:lnTo>
                <a:lnTo>
                  <a:pt x="18010" y="3777"/>
                </a:lnTo>
                <a:lnTo>
                  <a:pt x="18808" y="4100"/>
                </a:lnTo>
                <a:lnTo>
                  <a:pt x="17098" y="6093"/>
                </a:lnTo>
                <a:lnTo>
                  <a:pt x="15273" y="8428"/>
                </a:lnTo>
                <a:lnTo>
                  <a:pt x="13451" y="11010"/>
                </a:lnTo>
                <a:lnTo>
                  <a:pt x="12254" y="10536"/>
                </a:lnTo>
                <a:lnTo>
                  <a:pt x="11114" y="10042"/>
                </a:lnTo>
                <a:lnTo>
                  <a:pt x="10031" y="9454"/>
                </a:lnTo>
                <a:lnTo>
                  <a:pt x="11797" y="6853"/>
                </a:lnTo>
                <a:lnTo>
                  <a:pt x="9745" y="9776"/>
                </a:lnTo>
                <a:lnTo>
                  <a:pt x="10828" y="10365"/>
                </a:lnTo>
                <a:lnTo>
                  <a:pt x="12025" y="10896"/>
                </a:lnTo>
                <a:lnTo>
                  <a:pt x="13223" y="11333"/>
                </a:lnTo>
                <a:lnTo>
                  <a:pt x="11570" y="13712"/>
                </a:lnTo>
                <a:lnTo>
                  <a:pt x="9916" y="16248"/>
                </a:lnTo>
                <a:lnTo>
                  <a:pt x="8377" y="19001"/>
                </a:lnTo>
                <a:lnTo>
                  <a:pt x="7864" y="18784"/>
                </a:lnTo>
                <a:lnTo>
                  <a:pt x="7580" y="18676"/>
                </a:lnTo>
                <a:lnTo>
                  <a:pt x="6325" y="18190"/>
                </a:lnTo>
                <a:lnTo>
                  <a:pt x="5129" y="17598"/>
                </a:lnTo>
                <a:lnTo>
                  <a:pt x="3989" y="17003"/>
                </a:lnTo>
                <a:lnTo>
                  <a:pt x="5415" y="14143"/>
                </a:lnTo>
                <a:lnTo>
                  <a:pt x="3534" y="16734"/>
                </a:lnTo>
                <a:lnTo>
                  <a:pt x="3248" y="17112"/>
                </a:lnTo>
                <a:lnTo>
                  <a:pt x="2108" y="18676"/>
                </a:lnTo>
                <a:lnTo>
                  <a:pt x="1025" y="20348"/>
                </a:lnTo>
                <a:lnTo>
                  <a:pt x="0" y="22076"/>
                </a:lnTo>
                <a:lnTo>
                  <a:pt x="455" y="22401"/>
                </a:lnTo>
                <a:lnTo>
                  <a:pt x="1482" y="20673"/>
                </a:lnTo>
                <a:lnTo>
                  <a:pt x="2565" y="19001"/>
                </a:lnTo>
                <a:lnTo>
                  <a:pt x="3705" y="17381"/>
                </a:lnTo>
                <a:lnTo>
                  <a:pt x="4901" y="18029"/>
                </a:lnTo>
                <a:lnTo>
                  <a:pt x="6098" y="18623"/>
                </a:lnTo>
                <a:lnTo>
                  <a:pt x="7409" y="19162"/>
                </a:lnTo>
                <a:lnTo>
                  <a:pt x="7864" y="19323"/>
                </a:lnTo>
                <a:lnTo>
                  <a:pt x="8150" y="19431"/>
                </a:lnTo>
                <a:lnTo>
                  <a:pt x="7066" y="21320"/>
                </a:lnTo>
                <a:lnTo>
                  <a:pt x="6041" y="23318"/>
                </a:lnTo>
                <a:lnTo>
                  <a:pt x="5129" y="25368"/>
                </a:lnTo>
                <a:lnTo>
                  <a:pt x="5643" y="25692"/>
                </a:lnTo>
                <a:lnTo>
                  <a:pt x="6611" y="23587"/>
                </a:lnTo>
                <a:lnTo>
                  <a:pt x="7636" y="21590"/>
                </a:lnTo>
                <a:lnTo>
                  <a:pt x="8720" y="19648"/>
                </a:lnTo>
                <a:lnTo>
                  <a:pt x="10373" y="20295"/>
                </a:lnTo>
                <a:lnTo>
                  <a:pt x="12083" y="20834"/>
                </a:lnTo>
                <a:lnTo>
                  <a:pt x="13849" y="21320"/>
                </a:lnTo>
                <a:lnTo>
                  <a:pt x="14077" y="20834"/>
                </a:lnTo>
                <a:lnTo>
                  <a:pt x="12311" y="20348"/>
                </a:lnTo>
                <a:lnTo>
                  <a:pt x="10601" y="19809"/>
                </a:lnTo>
                <a:lnTo>
                  <a:pt x="8947" y="19215"/>
                </a:lnTo>
                <a:lnTo>
                  <a:pt x="10486" y="16464"/>
                </a:lnTo>
                <a:lnTo>
                  <a:pt x="12083" y="13928"/>
                </a:lnTo>
                <a:lnTo>
                  <a:pt x="13735" y="11561"/>
                </a:lnTo>
                <a:lnTo>
                  <a:pt x="15046" y="12035"/>
                </a:lnTo>
                <a:lnTo>
                  <a:pt x="16413" y="12472"/>
                </a:lnTo>
                <a:lnTo>
                  <a:pt x="17783" y="12848"/>
                </a:lnTo>
                <a:lnTo>
                  <a:pt x="18010" y="12415"/>
                </a:lnTo>
                <a:lnTo>
                  <a:pt x="16643" y="12092"/>
                </a:lnTo>
                <a:lnTo>
                  <a:pt x="15273" y="11656"/>
                </a:lnTo>
                <a:lnTo>
                  <a:pt x="13964" y="11181"/>
                </a:lnTo>
                <a:lnTo>
                  <a:pt x="15787" y="8637"/>
                </a:lnTo>
                <a:lnTo>
                  <a:pt x="17553" y="6321"/>
                </a:lnTo>
                <a:lnTo>
                  <a:pt x="19263" y="4271"/>
                </a:lnTo>
                <a:lnTo>
                  <a:pt x="20175" y="4594"/>
                </a:lnTo>
                <a:lnTo>
                  <a:pt x="21144" y="4859"/>
                </a:lnTo>
                <a:lnTo>
                  <a:pt x="22113" y="5125"/>
                </a:lnTo>
                <a:lnTo>
                  <a:pt x="20804" y="7289"/>
                </a:lnTo>
                <a:lnTo>
                  <a:pt x="19378" y="9776"/>
                </a:lnTo>
                <a:lnTo>
                  <a:pt x="18524" y="12578"/>
                </a:lnTo>
                <a:lnTo>
                  <a:pt x="19891" y="9871"/>
                </a:lnTo>
                <a:lnTo>
                  <a:pt x="21259" y="7403"/>
                </a:lnTo>
                <a:lnTo>
                  <a:pt x="22570" y="5239"/>
                </a:lnTo>
                <a:lnTo>
                  <a:pt x="23538" y="5448"/>
                </a:lnTo>
                <a:lnTo>
                  <a:pt x="24507" y="5619"/>
                </a:lnTo>
                <a:lnTo>
                  <a:pt x="25476" y="5771"/>
                </a:lnTo>
                <a:lnTo>
                  <a:pt x="25989" y="5828"/>
                </a:lnTo>
                <a:lnTo>
                  <a:pt x="27073" y="5998"/>
                </a:lnTo>
                <a:lnTo>
                  <a:pt x="28154" y="6093"/>
                </a:lnTo>
                <a:lnTo>
                  <a:pt x="29294" y="6150"/>
                </a:lnTo>
                <a:lnTo>
                  <a:pt x="28952" y="8523"/>
                </a:lnTo>
                <a:lnTo>
                  <a:pt x="28896" y="14412"/>
                </a:lnTo>
                <a:lnTo>
                  <a:pt x="29522" y="14467"/>
                </a:lnTo>
                <a:lnTo>
                  <a:pt x="28952" y="13981"/>
                </a:lnTo>
                <a:lnTo>
                  <a:pt x="29238" y="11181"/>
                </a:lnTo>
                <a:lnTo>
                  <a:pt x="29522" y="8523"/>
                </a:lnTo>
                <a:lnTo>
                  <a:pt x="29808" y="6207"/>
                </a:lnTo>
                <a:lnTo>
                  <a:pt x="30605" y="6207"/>
                </a:lnTo>
                <a:lnTo>
                  <a:pt x="29864" y="5828"/>
                </a:lnTo>
                <a:lnTo>
                  <a:pt x="30150" y="3777"/>
                </a:lnTo>
                <a:lnTo>
                  <a:pt x="30378" y="1955"/>
                </a:lnTo>
                <a:lnTo>
                  <a:pt x="30150" y="265"/>
                </a:lnTo>
                <a:lnTo>
                  <a:pt x="29864" y="1898"/>
                </a:lnTo>
                <a:lnTo>
                  <a:pt x="29580" y="3720"/>
                </a:lnTo>
                <a:lnTo>
                  <a:pt x="29294" y="5771"/>
                </a:lnTo>
                <a:lnTo>
                  <a:pt x="28213" y="5733"/>
                </a:lnTo>
                <a:lnTo>
                  <a:pt x="27186" y="5619"/>
                </a:lnTo>
                <a:lnTo>
                  <a:pt x="26102" y="5505"/>
                </a:lnTo>
                <a:lnTo>
                  <a:pt x="26843" y="3512"/>
                </a:lnTo>
                <a:lnTo>
                  <a:pt x="27528" y="1670"/>
                </a:lnTo>
                <a:lnTo>
                  <a:pt x="28154" y="56"/>
                </a:lnTo>
                <a:lnTo>
                  <a:pt x="27756" y="0"/>
                </a:lnTo>
                <a:lnTo>
                  <a:pt x="27073" y="1632"/>
                </a:lnTo>
                <a:lnTo>
                  <a:pt x="26388" y="3398"/>
                </a:lnTo>
                <a:close/>
              </a:path>
            </a:pathLst>
          </a:custGeom>
          <a:solidFill>
            <a:srgbClr val="1783BA"/>
          </a:solidFill>
        </p:spPr>
        <p:txBody>
          <a:bodyPr wrap="square" lIns="0" tIns="0" rIns="0" bIns="0" rtlCol="0">
            <a:noAutofit/>
          </a:bodyPr>
          <a:lstStyle/>
          <a:p>
            <a:endParaRPr/>
          </a:p>
        </p:txBody>
      </p:sp>
      <p:sp>
        <p:nvSpPr>
          <p:cNvPr id="1119" name="object 1119"/>
          <p:cNvSpPr/>
          <p:nvPr/>
        </p:nvSpPr>
        <p:spPr>
          <a:xfrm>
            <a:off x="424217" y="720838"/>
            <a:ext cx="5755" cy="1672"/>
          </a:xfrm>
          <a:custGeom>
            <a:avLst/>
            <a:gdLst/>
            <a:ahLst/>
            <a:cxnLst/>
            <a:rect l="l" t="t" r="r" b="b"/>
            <a:pathLst>
              <a:path w="5755" h="1672">
                <a:moveTo>
                  <a:pt x="0" y="0"/>
                </a:moveTo>
                <a:lnTo>
                  <a:pt x="1709" y="971"/>
                </a:lnTo>
                <a:lnTo>
                  <a:pt x="3647" y="1349"/>
                </a:lnTo>
                <a:lnTo>
                  <a:pt x="5643" y="1672"/>
                </a:lnTo>
                <a:lnTo>
                  <a:pt x="5755" y="1186"/>
                </a:lnTo>
                <a:lnTo>
                  <a:pt x="3762" y="863"/>
                </a:lnTo>
                <a:lnTo>
                  <a:pt x="1881" y="485"/>
                </a:lnTo>
                <a:lnTo>
                  <a:pt x="0" y="0"/>
                </a:lnTo>
                <a:close/>
              </a:path>
            </a:pathLst>
          </a:custGeom>
          <a:solidFill>
            <a:srgbClr val="1783BA"/>
          </a:solidFill>
        </p:spPr>
        <p:txBody>
          <a:bodyPr wrap="square" lIns="0" tIns="0" rIns="0" bIns="0" rtlCol="0">
            <a:noAutofit/>
          </a:bodyPr>
          <a:lstStyle/>
          <a:p>
            <a:endParaRPr/>
          </a:p>
        </p:txBody>
      </p:sp>
      <p:sp>
        <p:nvSpPr>
          <p:cNvPr id="1120" name="object 1120"/>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1783BA"/>
          </a:solidFill>
        </p:spPr>
        <p:txBody>
          <a:bodyPr wrap="square" lIns="0" tIns="0" rIns="0" bIns="0" rtlCol="0">
            <a:noAutofit/>
          </a:bodyPr>
          <a:lstStyle/>
          <a:p>
            <a:endParaRPr/>
          </a:p>
        </p:txBody>
      </p:sp>
      <p:sp>
        <p:nvSpPr>
          <p:cNvPr id="1121" name="object 1121"/>
          <p:cNvSpPr/>
          <p:nvPr/>
        </p:nvSpPr>
        <p:spPr>
          <a:xfrm>
            <a:off x="421482" y="695909"/>
            <a:ext cx="4331" cy="1670"/>
          </a:xfrm>
          <a:custGeom>
            <a:avLst/>
            <a:gdLst/>
            <a:ahLst/>
            <a:cxnLst/>
            <a:rect l="l" t="t" r="r" b="b"/>
            <a:pathLst>
              <a:path w="4331" h="1670">
                <a:moveTo>
                  <a:pt x="2849" y="474"/>
                </a:moveTo>
                <a:lnTo>
                  <a:pt x="1423" y="1025"/>
                </a:lnTo>
                <a:lnTo>
                  <a:pt x="0" y="1670"/>
                </a:lnTo>
                <a:lnTo>
                  <a:pt x="1482" y="1025"/>
                </a:lnTo>
                <a:lnTo>
                  <a:pt x="2962" y="474"/>
                </a:lnTo>
                <a:lnTo>
                  <a:pt x="4331" y="0"/>
                </a:lnTo>
                <a:lnTo>
                  <a:pt x="2849" y="474"/>
                </a:lnTo>
                <a:close/>
              </a:path>
            </a:pathLst>
          </a:custGeom>
          <a:solidFill>
            <a:srgbClr val="1783BA"/>
          </a:solidFill>
        </p:spPr>
        <p:txBody>
          <a:bodyPr wrap="square" lIns="0" tIns="0" rIns="0" bIns="0" rtlCol="0">
            <a:noAutofit/>
          </a:bodyPr>
          <a:lstStyle/>
          <a:p>
            <a:endParaRPr/>
          </a:p>
        </p:txBody>
      </p:sp>
      <p:sp>
        <p:nvSpPr>
          <p:cNvPr id="1122" name="object 1122"/>
          <p:cNvSpPr/>
          <p:nvPr/>
        </p:nvSpPr>
        <p:spPr>
          <a:xfrm>
            <a:off x="420854" y="699952"/>
            <a:ext cx="55288" cy="31194"/>
          </a:xfrm>
          <a:custGeom>
            <a:avLst/>
            <a:gdLst/>
            <a:ahLst/>
            <a:cxnLst/>
            <a:rect l="l" t="t" r="r" b="b"/>
            <a:pathLst>
              <a:path w="55288" h="31194">
                <a:moveTo>
                  <a:pt x="23768" y="0"/>
                </a:moveTo>
                <a:lnTo>
                  <a:pt x="23881" y="1670"/>
                </a:lnTo>
                <a:lnTo>
                  <a:pt x="24507" y="3512"/>
                </a:lnTo>
                <a:lnTo>
                  <a:pt x="25136" y="5505"/>
                </a:lnTo>
                <a:lnTo>
                  <a:pt x="25248" y="5885"/>
                </a:lnTo>
                <a:lnTo>
                  <a:pt x="25989" y="8201"/>
                </a:lnTo>
                <a:lnTo>
                  <a:pt x="26731" y="10801"/>
                </a:lnTo>
                <a:lnTo>
                  <a:pt x="27472" y="13546"/>
                </a:lnTo>
                <a:lnTo>
                  <a:pt x="25933" y="13763"/>
                </a:lnTo>
                <a:lnTo>
                  <a:pt x="24394" y="13871"/>
                </a:lnTo>
                <a:lnTo>
                  <a:pt x="22797" y="13924"/>
                </a:lnTo>
                <a:lnTo>
                  <a:pt x="22513" y="11124"/>
                </a:lnTo>
                <a:lnTo>
                  <a:pt x="22286" y="8466"/>
                </a:lnTo>
                <a:lnTo>
                  <a:pt x="22342" y="17055"/>
                </a:lnTo>
                <a:lnTo>
                  <a:pt x="22513" y="19861"/>
                </a:lnTo>
                <a:lnTo>
                  <a:pt x="22685" y="22828"/>
                </a:lnTo>
                <a:lnTo>
                  <a:pt x="21146" y="22883"/>
                </a:lnTo>
                <a:lnTo>
                  <a:pt x="17897" y="22883"/>
                </a:lnTo>
                <a:lnTo>
                  <a:pt x="17098" y="22828"/>
                </a:lnTo>
                <a:lnTo>
                  <a:pt x="16758" y="22828"/>
                </a:lnTo>
                <a:lnTo>
                  <a:pt x="17041" y="19861"/>
                </a:lnTo>
                <a:lnTo>
                  <a:pt x="17327" y="17000"/>
                </a:lnTo>
                <a:lnTo>
                  <a:pt x="17611" y="14355"/>
                </a:lnTo>
                <a:lnTo>
                  <a:pt x="17668" y="8466"/>
                </a:lnTo>
                <a:lnTo>
                  <a:pt x="17327" y="11067"/>
                </a:lnTo>
                <a:lnTo>
                  <a:pt x="16985" y="13924"/>
                </a:lnTo>
                <a:lnTo>
                  <a:pt x="15388" y="13816"/>
                </a:lnTo>
                <a:lnTo>
                  <a:pt x="13737" y="13655"/>
                </a:lnTo>
                <a:lnTo>
                  <a:pt x="12198" y="13438"/>
                </a:lnTo>
                <a:lnTo>
                  <a:pt x="13052" y="10687"/>
                </a:lnTo>
                <a:lnTo>
                  <a:pt x="13908" y="8087"/>
                </a:lnTo>
                <a:lnTo>
                  <a:pt x="14705" y="5771"/>
                </a:lnTo>
                <a:lnTo>
                  <a:pt x="14192" y="5714"/>
                </a:lnTo>
                <a:lnTo>
                  <a:pt x="13338" y="8049"/>
                </a:lnTo>
                <a:lnTo>
                  <a:pt x="12482" y="10574"/>
                </a:lnTo>
                <a:lnTo>
                  <a:pt x="11570" y="13330"/>
                </a:lnTo>
                <a:lnTo>
                  <a:pt x="10089" y="13116"/>
                </a:lnTo>
                <a:lnTo>
                  <a:pt x="8663" y="12844"/>
                </a:lnTo>
                <a:lnTo>
                  <a:pt x="7240" y="12521"/>
                </a:lnTo>
                <a:lnTo>
                  <a:pt x="8094" y="9719"/>
                </a:lnTo>
                <a:lnTo>
                  <a:pt x="6726" y="12358"/>
                </a:lnTo>
                <a:lnTo>
                  <a:pt x="6498" y="12791"/>
                </a:lnTo>
                <a:lnTo>
                  <a:pt x="5244" y="15274"/>
                </a:lnTo>
                <a:lnTo>
                  <a:pt x="3989" y="17918"/>
                </a:lnTo>
                <a:lnTo>
                  <a:pt x="2793" y="20777"/>
                </a:lnTo>
                <a:lnTo>
                  <a:pt x="2565" y="21263"/>
                </a:lnTo>
                <a:lnTo>
                  <a:pt x="1709" y="23422"/>
                </a:lnTo>
                <a:lnTo>
                  <a:pt x="799" y="25689"/>
                </a:lnTo>
                <a:lnTo>
                  <a:pt x="0" y="28008"/>
                </a:lnTo>
                <a:lnTo>
                  <a:pt x="628" y="28225"/>
                </a:lnTo>
                <a:lnTo>
                  <a:pt x="1425" y="25850"/>
                </a:lnTo>
                <a:lnTo>
                  <a:pt x="2279" y="23583"/>
                </a:lnTo>
                <a:lnTo>
                  <a:pt x="3192" y="21372"/>
                </a:lnTo>
                <a:lnTo>
                  <a:pt x="5073" y="21858"/>
                </a:lnTo>
                <a:lnTo>
                  <a:pt x="3363" y="20886"/>
                </a:lnTo>
                <a:lnTo>
                  <a:pt x="4559" y="18080"/>
                </a:lnTo>
                <a:lnTo>
                  <a:pt x="5814" y="15380"/>
                </a:lnTo>
                <a:lnTo>
                  <a:pt x="7068" y="12899"/>
                </a:lnTo>
                <a:lnTo>
                  <a:pt x="8492" y="13277"/>
                </a:lnTo>
                <a:lnTo>
                  <a:pt x="9975" y="13546"/>
                </a:lnTo>
                <a:lnTo>
                  <a:pt x="11457" y="13816"/>
                </a:lnTo>
                <a:lnTo>
                  <a:pt x="10659" y="16352"/>
                </a:lnTo>
                <a:lnTo>
                  <a:pt x="9860" y="19158"/>
                </a:lnTo>
                <a:lnTo>
                  <a:pt x="9119" y="22072"/>
                </a:lnTo>
                <a:lnTo>
                  <a:pt x="9006" y="22558"/>
                </a:lnTo>
                <a:lnTo>
                  <a:pt x="8380" y="24933"/>
                </a:lnTo>
                <a:lnTo>
                  <a:pt x="7810" y="27469"/>
                </a:lnTo>
                <a:lnTo>
                  <a:pt x="7296" y="30006"/>
                </a:lnTo>
                <a:lnTo>
                  <a:pt x="7751" y="30114"/>
                </a:lnTo>
                <a:lnTo>
                  <a:pt x="7979" y="30169"/>
                </a:lnTo>
                <a:lnTo>
                  <a:pt x="8492" y="27578"/>
                </a:lnTo>
                <a:lnTo>
                  <a:pt x="9062" y="25041"/>
                </a:lnTo>
                <a:lnTo>
                  <a:pt x="9632" y="22666"/>
                </a:lnTo>
                <a:lnTo>
                  <a:pt x="11684" y="22936"/>
                </a:lnTo>
                <a:lnTo>
                  <a:pt x="9747" y="22127"/>
                </a:lnTo>
                <a:lnTo>
                  <a:pt x="10488" y="19213"/>
                </a:lnTo>
                <a:lnTo>
                  <a:pt x="11286" y="16461"/>
                </a:lnTo>
                <a:lnTo>
                  <a:pt x="12083" y="13871"/>
                </a:lnTo>
                <a:lnTo>
                  <a:pt x="13678" y="14086"/>
                </a:lnTo>
                <a:lnTo>
                  <a:pt x="15275" y="14249"/>
                </a:lnTo>
                <a:lnTo>
                  <a:pt x="16929" y="14355"/>
                </a:lnTo>
                <a:lnTo>
                  <a:pt x="16586" y="17000"/>
                </a:lnTo>
                <a:lnTo>
                  <a:pt x="16300" y="19807"/>
                </a:lnTo>
                <a:lnTo>
                  <a:pt x="16016" y="22775"/>
                </a:lnTo>
                <a:lnTo>
                  <a:pt x="15958" y="23314"/>
                </a:lnTo>
                <a:lnTo>
                  <a:pt x="15674" y="25797"/>
                </a:lnTo>
                <a:lnTo>
                  <a:pt x="15446" y="28386"/>
                </a:lnTo>
                <a:lnTo>
                  <a:pt x="15219" y="31086"/>
                </a:lnTo>
                <a:lnTo>
                  <a:pt x="15730" y="31139"/>
                </a:lnTo>
                <a:lnTo>
                  <a:pt x="16016" y="31139"/>
                </a:lnTo>
                <a:lnTo>
                  <a:pt x="16244" y="28441"/>
                </a:lnTo>
                <a:lnTo>
                  <a:pt x="16472" y="25850"/>
                </a:lnTo>
                <a:lnTo>
                  <a:pt x="16699" y="23314"/>
                </a:lnTo>
                <a:lnTo>
                  <a:pt x="17499" y="23369"/>
                </a:lnTo>
                <a:lnTo>
                  <a:pt x="17897" y="23369"/>
                </a:lnTo>
                <a:lnTo>
                  <a:pt x="19492" y="23422"/>
                </a:lnTo>
                <a:lnTo>
                  <a:pt x="21146" y="23422"/>
                </a:lnTo>
                <a:lnTo>
                  <a:pt x="22741" y="23369"/>
                </a:lnTo>
                <a:lnTo>
                  <a:pt x="22912" y="25905"/>
                </a:lnTo>
                <a:lnTo>
                  <a:pt x="23027" y="28494"/>
                </a:lnTo>
                <a:lnTo>
                  <a:pt x="23198" y="31194"/>
                </a:lnTo>
                <a:lnTo>
                  <a:pt x="23710" y="31139"/>
                </a:lnTo>
                <a:lnTo>
                  <a:pt x="23996" y="31139"/>
                </a:lnTo>
                <a:lnTo>
                  <a:pt x="23824" y="28441"/>
                </a:lnTo>
                <a:lnTo>
                  <a:pt x="23653" y="25850"/>
                </a:lnTo>
                <a:lnTo>
                  <a:pt x="23482" y="23369"/>
                </a:lnTo>
                <a:lnTo>
                  <a:pt x="25591" y="23261"/>
                </a:lnTo>
                <a:lnTo>
                  <a:pt x="27699" y="23099"/>
                </a:lnTo>
                <a:lnTo>
                  <a:pt x="29751" y="22828"/>
                </a:lnTo>
                <a:lnTo>
                  <a:pt x="30265" y="25203"/>
                </a:lnTo>
                <a:lnTo>
                  <a:pt x="30777" y="27686"/>
                </a:lnTo>
                <a:lnTo>
                  <a:pt x="31234" y="30275"/>
                </a:lnTo>
                <a:lnTo>
                  <a:pt x="31689" y="30169"/>
                </a:lnTo>
                <a:lnTo>
                  <a:pt x="31916" y="30114"/>
                </a:lnTo>
                <a:lnTo>
                  <a:pt x="31461" y="27578"/>
                </a:lnTo>
                <a:lnTo>
                  <a:pt x="30948" y="25094"/>
                </a:lnTo>
                <a:lnTo>
                  <a:pt x="30436" y="22721"/>
                </a:lnTo>
                <a:lnTo>
                  <a:pt x="32430" y="22450"/>
                </a:lnTo>
                <a:lnTo>
                  <a:pt x="34426" y="22127"/>
                </a:lnTo>
                <a:lnTo>
                  <a:pt x="36307" y="21641"/>
                </a:lnTo>
                <a:lnTo>
                  <a:pt x="37161" y="23800"/>
                </a:lnTo>
                <a:lnTo>
                  <a:pt x="37902" y="26066"/>
                </a:lnTo>
                <a:lnTo>
                  <a:pt x="38643" y="28386"/>
                </a:lnTo>
                <a:lnTo>
                  <a:pt x="39269" y="28225"/>
                </a:lnTo>
                <a:lnTo>
                  <a:pt x="38528" y="25905"/>
                </a:lnTo>
                <a:lnTo>
                  <a:pt x="37731" y="23638"/>
                </a:lnTo>
                <a:lnTo>
                  <a:pt x="36877" y="21533"/>
                </a:lnTo>
                <a:lnTo>
                  <a:pt x="38756" y="21047"/>
                </a:lnTo>
                <a:lnTo>
                  <a:pt x="40524" y="20563"/>
                </a:lnTo>
                <a:lnTo>
                  <a:pt x="42234" y="19969"/>
                </a:lnTo>
                <a:lnTo>
                  <a:pt x="43203" y="21803"/>
                </a:lnTo>
                <a:lnTo>
                  <a:pt x="44171" y="23747"/>
                </a:lnTo>
                <a:lnTo>
                  <a:pt x="45027" y="25797"/>
                </a:lnTo>
                <a:lnTo>
                  <a:pt x="45597" y="25472"/>
                </a:lnTo>
                <a:lnTo>
                  <a:pt x="44741" y="23477"/>
                </a:lnTo>
                <a:lnTo>
                  <a:pt x="43773" y="21588"/>
                </a:lnTo>
                <a:lnTo>
                  <a:pt x="42804" y="19752"/>
                </a:lnTo>
                <a:lnTo>
                  <a:pt x="44455" y="19105"/>
                </a:lnTo>
                <a:lnTo>
                  <a:pt x="46052" y="18458"/>
                </a:lnTo>
                <a:lnTo>
                  <a:pt x="47476" y="17647"/>
                </a:lnTo>
                <a:lnTo>
                  <a:pt x="48503" y="19158"/>
                </a:lnTo>
                <a:lnTo>
                  <a:pt x="49528" y="20778"/>
                </a:lnTo>
                <a:lnTo>
                  <a:pt x="50495" y="22397"/>
                </a:lnTo>
                <a:lnTo>
                  <a:pt x="50898" y="22072"/>
                </a:lnTo>
                <a:lnTo>
                  <a:pt x="49992" y="20455"/>
                </a:lnTo>
                <a:lnTo>
                  <a:pt x="48964" y="18889"/>
                </a:lnTo>
                <a:lnTo>
                  <a:pt x="47990" y="17433"/>
                </a:lnTo>
                <a:lnTo>
                  <a:pt x="49408" y="16677"/>
                </a:lnTo>
                <a:lnTo>
                  <a:pt x="50717" y="15813"/>
                </a:lnTo>
                <a:lnTo>
                  <a:pt x="51925" y="14896"/>
                </a:lnTo>
                <a:lnTo>
                  <a:pt x="52831" y="16030"/>
                </a:lnTo>
                <a:lnTo>
                  <a:pt x="53738" y="17216"/>
                </a:lnTo>
                <a:lnTo>
                  <a:pt x="54664" y="18458"/>
                </a:lnTo>
                <a:lnTo>
                  <a:pt x="55006" y="18080"/>
                </a:lnTo>
                <a:lnTo>
                  <a:pt x="54080" y="16892"/>
                </a:lnTo>
                <a:lnTo>
                  <a:pt x="53174" y="15758"/>
                </a:lnTo>
                <a:lnTo>
                  <a:pt x="52267" y="14627"/>
                </a:lnTo>
                <a:lnTo>
                  <a:pt x="53395" y="13763"/>
                </a:lnTo>
                <a:lnTo>
                  <a:pt x="54382" y="12791"/>
                </a:lnTo>
                <a:lnTo>
                  <a:pt x="55288" y="11770"/>
                </a:lnTo>
                <a:lnTo>
                  <a:pt x="55006" y="11504"/>
                </a:lnTo>
                <a:lnTo>
                  <a:pt x="54140" y="12521"/>
                </a:lnTo>
                <a:lnTo>
                  <a:pt x="53113" y="13438"/>
                </a:lnTo>
                <a:lnTo>
                  <a:pt x="51985" y="14302"/>
                </a:lnTo>
                <a:lnTo>
                  <a:pt x="49871" y="11865"/>
                </a:lnTo>
                <a:lnTo>
                  <a:pt x="47647" y="9605"/>
                </a:lnTo>
                <a:lnTo>
                  <a:pt x="49528" y="12149"/>
                </a:lnTo>
                <a:lnTo>
                  <a:pt x="51643" y="14572"/>
                </a:lnTo>
                <a:lnTo>
                  <a:pt x="50435" y="15489"/>
                </a:lnTo>
                <a:lnTo>
                  <a:pt x="49126" y="16299"/>
                </a:lnTo>
                <a:lnTo>
                  <a:pt x="47706" y="17055"/>
                </a:lnTo>
                <a:lnTo>
                  <a:pt x="47249" y="17269"/>
                </a:lnTo>
                <a:lnTo>
                  <a:pt x="45766" y="18025"/>
                </a:lnTo>
                <a:lnTo>
                  <a:pt x="44228" y="18727"/>
                </a:lnTo>
                <a:lnTo>
                  <a:pt x="42576" y="19321"/>
                </a:lnTo>
                <a:lnTo>
                  <a:pt x="41094" y="16514"/>
                </a:lnTo>
                <a:lnTo>
                  <a:pt x="39497" y="13977"/>
                </a:lnTo>
                <a:lnTo>
                  <a:pt x="40524" y="16730"/>
                </a:lnTo>
                <a:lnTo>
                  <a:pt x="42006" y="19536"/>
                </a:lnTo>
                <a:lnTo>
                  <a:pt x="40296" y="20077"/>
                </a:lnTo>
                <a:lnTo>
                  <a:pt x="38528" y="20616"/>
                </a:lnTo>
                <a:lnTo>
                  <a:pt x="36706" y="21047"/>
                </a:lnTo>
                <a:lnTo>
                  <a:pt x="36136" y="21210"/>
                </a:lnTo>
                <a:lnTo>
                  <a:pt x="34255" y="21588"/>
                </a:lnTo>
                <a:lnTo>
                  <a:pt x="32317" y="21966"/>
                </a:lnTo>
                <a:lnTo>
                  <a:pt x="30321" y="22235"/>
                </a:lnTo>
                <a:lnTo>
                  <a:pt x="29637" y="19321"/>
                </a:lnTo>
                <a:lnTo>
                  <a:pt x="28954" y="16514"/>
                </a:lnTo>
                <a:lnTo>
                  <a:pt x="28213" y="13924"/>
                </a:lnTo>
                <a:lnTo>
                  <a:pt x="28328" y="16622"/>
                </a:lnTo>
                <a:lnTo>
                  <a:pt x="29010" y="19375"/>
                </a:lnTo>
                <a:lnTo>
                  <a:pt x="29637" y="22344"/>
                </a:lnTo>
                <a:lnTo>
                  <a:pt x="27643" y="22558"/>
                </a:lnTo>
                <a:lnTo>
                  <a:pt x="25534" y="22721"/>
                </a:lnTo>
                <a:lnTo>
                  <a:pt x="23482" y="22828"/>
                </a:lnTo>
                <a:lnTo>
                  <a:pt x="23254" y="19861"/>
                </a:lnTo>
                <a:lnTo>
                  <a:pt x="23027" y="17055"/>
                </a:lnTo>
                <a:lnTo>
                  <a:pt x="22797" y="14410"/>
                </a:lnTo>
                <a:lnTo>
                  <a:pt x="24451" y="14302"/>
                </a:lnTo>
                <a:lnTo>
                  <a:pt x="26048" y="14194"/>
                </a:lnTo>
                <a:lnTo>
                  <a:pt x="27586" y="13977"/>
                </a:lnTo>
                <a:lnTo>
                  <a:pt x="28098" y="13493"/>
                </a:lnTo>
                <a:lnTo>
                  <a:pt x="27300" y="10688"/>
                </a:lnTo>
                <a:lnTo>
                  <a:pt x="26503" y="8144"/>
                </a:lnTo>
                <a:lnTo>
                  <a:pt x="25762" y="5828"/>
                </a:lnTo>
                <a:lnTo>
                  <a:pt x="26787" y="5676"/>
                </a:lnTo>
                <a:lnTo>
                  <a:pt x="27758" y="5505"/>
                </a:lnTo>
                <a:lnTo>
                  <a:pt x="28726" y="5296"/>
                </a:lnTo>
                <a:lnTo>
                  <a:pt x="29979" y="7498"/>
                </a:lnTo>
                <a:lnTo>
                  <a:pt x="31234" y="9985"/>
                </a:lnTo>
                <a:lnTo>
                  <a:pt x="32486" y="12683"/>
                </a:lnTo>
                <a:lnTo>
                  <a:pt x="33056" y="12575"/>
                </a:lnTo>
                <a:lnTo>
                  <a:pt x="31747" y="9871"/>
                </a:lnTo>
                <a:lnTo>
                  <a:pt x="30436" y="7403"/>
                </a:lnTo>
                <a:lnTo>
                  <a:pt x="29182" y="5182"/>
                </a:lnTo>
                <a:lnTo>
                  <a:pt x="29979" y="4651"/>
                </a:lnTo>
                <a:lnTo>
                  <a:pt x="29010" y="4859"/>
                </a:lnTo>
                <a:lnTo>
                  <a:pt x="28555" y="4973"/>
                </a:lnTo>
                <a:lnTo>
                  <a:pt x="27643" y="5182"/>
                </a:lnTo>
                <a:lnTo>
                  <a:pt x="26618" y="5353"/>
                </a:lnTo>
                <a:lnTo>
                  <a:pt x="25647" y="5448"/>
                </a:lnTo>
                <a:lnTo>
                  <a:pt x="24964" y="3455"/>
                </a:lnTo>
                <a:lnTo>
                  <a:pt x="24338" y="1613"/>
                </a:lnTo>
                <a:lnTo>
                  <a:pt x="23768" y="0"/>
                </a:lnTo>
                <a:close/>
              </a:path>
            </a:pathLst>
          </a:custGeom>
          <a:solidFill>
            <a:srgbClr val="1783BA"/>
          </a:solidFill>
        </p:spPr>
        <p:txBody>
          <a:bodyPr wrap="square" lIns="0" tIns="0" rIns="0" bIns="0" rtlCol="0">
            <a:noAutofit/>
          </a:bodyPr>
          <a:lstStyle/>
          <a:p>
            <a:endParaRPr/>
          </a:p>
        </p:txBody>
      </p:sp>
      <p:sp>
        <p:nvSpPr>
          <p:cNvPr id="1123" name="object 1123"/>
          <p:cNvSpPr/>
          <p:nvPr/>
        </p:nvSpPr>
        <p:spPr>
          <a:xfrm>
            <a:off x="413674" y="693801"/>
            <a:ext cx="62468" cy="37345"/>
          </a:xfrm>
          <a:custGeom>
            <a:avLst/>
            <a:gdLst/>
            <a:ahLst/>
            <a:cxnLst/>
            <a:rect l="l" t="t" r="r" b="b"/>
            <a:pathLst>
              <a:path w="62468" h="37345">
                <a:moveTo>
                  <a:pt x="32942" y="11978"/>
                </a:moveTo>
                <a:lnTo>
                  <a:pt x="33169" y="14351"/>
                </a:lnTo>
                <a:lnTo>
                  <a:pt x="33910" y="16952"/>
                </a:lnTo>
                <a:lnTo>
                  <a:pt x="34651" y="19697"/>
                </a:lnTo>
                <a:lnTo>
                  <a:pt x="33113" y="19914"/>
                </a:lnTo>
                <a:lnTo>
                  <a:pt x="31574" y="20022"/>
                </a:lnTo>
                <a:lnTo>
                  <a:pt x="29977" y="20075"/>
                </a:lnTo>
                <a:lnTo>
                  <a:pt x="29693" y="17275"/>
                </a:lnTo>
                <a:lnTo>
                  <a:pt x="29465" y="14617"/>
                </a:lnTo>
                <a:lnTo>
                  <a:pt x="29238" y="12301"/>
                </a:lnTo>
                <a:lnTo>
                  <a:pt x="30319" y="12244"/>
                </a:lnTo>
                <a:lnTo>
                  <a:pt x="31403" y="12149"/>
                </a:lnTo>
                <a:lnTo>
                  <a:pt x="32428" y="12035"/>
                </a:lnTo>
                <a:lnTo>
                  <a:pt x="32315" y="11656"/>
                </a:lnTo>
                <a:lnTo>
                  <a:pt x="31288" y="11770"/>
                </a:lnTo>
                <a:lnTo>
                  <a:pt x="30263" y="11865"/>
                </a:lnTo>
                <a:lnTo>
                  <a:pt x="29238" y="11921"/>
                </a:lnTo>
                <a:lnTo>
                  <a:pt x="29008" y="9871"/>
                </a:lnTo>
                <a:lnTo>
                  <a:pt x="28781" y="7992"/>
                </a:lnTo>
                <a:lnTo>
                  <a:pt x="28610" y="6359"/>
                </a:lnTo>
                <a:lnTo>
                  <a:pt x="29294" y="6359"/>
                </a:lnTo>
                <a:lnTo>
                  <a:pt x="29921" y="6321"/>
                </a:lnTo>
                <a:lnTo>
                  <a:pt x="30491" y="6207"/>
                </a:lnTo>
                <a:lnTo>
                  <a:pt x="31061" y="7821"/>
                </a:lnTo>
                <a:lnTo>
                  <a:pt x="30948" y="6150"/>
                </a:lnTo>
                <a:lnTo>
                  <a:pt x="31518" y="6093"/>
                </a:lnTo>
                <a:lnTo>
                  <a:pt x="32088" y="5998"/>
                </a:lnTo>
                <a:lnTo>
                  <a:pt x="32658" y="5885"/>
                </a:lnTo>
                <a:lnTo>
                  <a:pt x="33626" y="7384"/>
                </a:lnTo>
                <a:lnTo>
                  <a:pt x="34651" y="9169"/>
                </a:lnTo>
                <a:lnTo>
                  <a:pt x="35735" y="11124"/>
                </a:lnTo>
                <a:lnTo>
                  <a:pt x="36190" y="11010"/>
                </a:lnTo>
                <a:lnTo>
                  <a:pt x="35107" y="9074"/>
                </a:lnTo>
                <a:lnTo>
                  <a:pt x="34025" y="7346"/>
                </a:lnTo>
                <a:lnTo>
                  <a:pt x="33056" y="5771"/>
                </a:lnTo>
                <a:lnTo>
                  <a:pt x="33626" y="5657"/>
                </a:lnTo>
                <a:lnTo>
                  <a:pt x="34196" y="5505"/>
                </a:lnTo>
                <a:lnTo>
                  <a:pt x="34766" y="5296"/>
                </a:lnTo>
                <a:lnTo>
                  <a:pt x="35906" y="6530"/>
                </a:lnTo>
                <a:lnTo>
                  <a:pt x="37102" y="7878"/>
                </a:lnTo>
                <a:lnTo>
                  <a:pt x="38413" y="9435"/>
                </a:lnTo>
                <a:lnTo>
                  <a:pt x="38812" y="9985"/>
                </a:lnTo>
                <a:lnTo>
                  <a:pt x="39040" y="10251"/>
                </a:lnTo>
                <a:lnTo>
                  <a:pt x="38127" y="10517"/>
                </a:lnTo>
                <a:lnTo>
                  <a:pt x="37159" y="10801"/>
                </a:lnTo>
                <a:lnTo>
                  <a:pt x="36361" y="11333"/>
                </a:lnTo>
                <a:lnTo>
                  <a:pt x="37386" y="11124"/>
                </a:lnTo>
                <a:lnTo>
                  <a:pt x="38357" y="10839"/>
                </a:lnTo>
                <a:lnTo>
                  <a:pt x="39267" y="10517"/>
                </a:lnTo>
                <a:lnTo>
                  <a:pt x="40921" y="12624"/>
                </a:lnTo>
                <a:lnTo>
                  <a:pt x="39497" y="10099"/>
                </a:lnTo>
                <a:lnTo>
                  <a:pt x="38983" y="9492"/>
                </a:lnTo>
                <a:lnTo>
                  <a:pt x="38756" y="9169"/>
                </a:lnTo>
                <a:lnTo>
                  <a:pt x="37501" y="7669"/>
                </a:lnTo>
                <a:lnTo>
                  <a:pt x="36305" y="6359"/>
                </a:lnTo>
                <a:lnTo>
                  <a:pt x="35165" y="5182"/>
                </a:lnTo>
                <a:lnTo>
                  <a:pt x="35676" y="4973"/>
                </a:lnTo>
                <a:lnTo>
                  <a:pt x="36190" y="4746"/>
                </a:lnTo>
                <a:lnTo>
                  <a:pt x="36647" y="4537"/>
                </a:lnTo>
                <a:lnTo>
                  <a:pt x="37787" y="5448"/>
                </a:lnTo>
                <a:lnTo>
                  <a:pt x="39040" y="6473"/>
                </a:lnTo>
                <a:lnTo>
                  <a:pt x="40294" y="7612"/>
                </a:lnTo>
                <a:lnTo>
                  <a:pt x="40864" y="8049"/>
                </a:lnTo>
                <a:lnTo>
                  <a:pt x="41434" y="8580"/>
                </a:lnTo>
                <a:lnTo>
                  <a:pt x="42004" y="9112"/>
                </a:lnTo>
                <a:lnTo>
                  <a:pt x="41207" y="9435"/>
                </a:lnTo>
                <a:lnTo>
                  <a:pt x="40351" y="9776"/>
                </a:lnTo>
                <a:lnTo>
                  <a:pt x="39724" y="10365"/>
                </a:lnTo>
                <a:lnTo>
                  <a:pt x="40637" y="10042"/>
                </a:lnTo>
                <a:lnTo>
                  <a:pt x="41434" y="9719"/>
                </a:lnTo>
                <a:lnTo>
                  <a:pt x="42232" y="9340"/>
                </a:lnTo>
                <a:lnTo>
                  <a:pt x="42403" y="8903"/>
                </a:lnTo>
                <a:lnTo>
                  <a:pt x="41777" y="8371"/>
                </a:lnTo>
                <a:lnTo>
                  <a:pt x="41148" y="7821"/>
                </a:lnTo>
                <a:lnTo>
                  <a:pt x="40578" y="7289"/>
                </a:lnTo>
                <a:lnTo>
                  <a:pt x="39326" y="6207"/>
                </a:lnTo>
                <a:lnTo>
                  <a:pt x="38127" y="5239"/>
                </a:lnTo>
                <a:lnTo>
                  <a:pt x="36988" y="4366"/>
                </a:lnTo>
                <a:lnTo>
                  <a:pt x="37445" y="4157"/>
                </a:lnTo>
                <a:lnTo>
                  <a:pt x="38242" y="3606"/>
                </a:lnTo>
                <a:lnTo>
                  <a:pt x="39211" y="4214"/>
                </a:lnTo>
                <a:lnTo>
                  <a:pt x="40180" y="4802"/>
                </a:lnTo>
                <a:lnTo>
                  <a:pt x="39439" y="3986"/>
                </a:lnTo>
                <a:lnTo>
                  <a:pt x="38470" y="3455"/>
                </a:lnTo>
                <a:lnTo>
                  <a:pt x="38983" y="3075"/>
                </a:lnTo>
                <a:lnTo>
                  <a:pt x="39497" y="2543"/>
                </a:lnTo>
                <a:lnTo>
                  <a:pt x="40123" y="2809"/>
                </a:lnTo>
                <a:lnTo>
                  <a:pt x="40750" y="3075"/>
                </a:lnTo>
                <a:lnTo>
                  <a:pt x="41434" y="3398"/>
                </a:lnTo>
                <a:lnTo>
                  <a:pt x="43029" y="4157"/>
                </a:lnTo>
                <a:lnTo>
                  <a:pt x="44739" y="5011"/>
                </a:lnTo>
                <a:lnTo>
                  <a:pt x="46505" y="5998"/>
                </a:lnTo>
                <a:lnTo>
                  <a:pt x="46735" y="6150"/>
                </a:lnTo>
                <a:lnTo>
                  <a:pt x="49299" y="7555"/>
                </a:lnTo>
                <a:lnTo>
                  <a:pt x="46906" y="5885"/>
                </a:lnTo>
                <a:lnTo>
                  <a:pt x="47361" y="5391"/>
                </a:lnTo>
                <a:lnTo>
                  <a:pt x="47645" y="4916"/>
                </a:lnTo>
                <a:lnTo>
                  <a:pt x="47931" y="4423"/>
                </a:lnTo>
                <a:lnTo>
                  <a:pt x="47760" y="4309"/>
                </a:lnTo>
                <a:lnTo>
                  <a:pt x="47476" y="4802"/>
                </a:lnTo>
                <a:lnTo>
                  <a:pt x="47190" y="5296"/>
                </a:lnTo>
                <a:lnTo>
                  <a:pt x="46735" y="5771"/>
                </a:lnTo>
                <a:lnTo>
                  <a:pt x="44910" y="4802"/>
                </a:lnTo>
                <a:lnTo>
                  <a:pt x="43201" y="3891"/>
                </a:lnTo>
                <a:lnTo>
                  <a:pt x="41547" y="3132"/>
                </a:lnTo>
                <a:lnTo>
                  <a:pt x="40921" y="2866"/>
                </a:lnTo>
                <a:lnTo>
                  <a:pt x="40294" y="2581"/>
                </a:lnTo>
                <a:lnTo>
                  <a:pt x="39666" y="2316"/>
                </a:lnTo>
                <a:lnTo>
                  <a:pt x="40008" y="1841"/>
                </a:lnTo>
                <a:lnTo>
                  <a:pt x="39497" y="2259"/>
                </a:lnTo>
                <a:lnTo>
                  <a:pt x="38071" y="1613"/>
                </a:lnTo>
                <a:lnTo>
                  <a:pt x="36816" y="1139"/>
                </a:lnTo>
                <a:lnTo>
                  <a:pt x="35620" y="645"/>
                </a:lnTo>
                <a:lnTo>
                  <a:pt x="34937" y="531"/>
                </a:lnTo>
                <a:lnTo>
                  <a:pt x="34595" y="531"/>
                </a:lnTo>
                <a:lnTo>
                  <a:pt x="36019" y="1025"/>
                </a:lnTo>
                <a:lnTo>
                  <a:pt x="37616" y="1670"/>
                </a:lnTo>
                <a:lnTo>
                  <a:pt x="39326" y="2429"/>
                </a:lnTo>
                <a:lnTo>
                  <a:pt x="38812" y="2923"/>
                </a:lnTo>
                <a:lnTo>
                  <a:pt x="38357" y="3246"/>
                </a:lnTo>
                <a:lnTo>
                  <a:pt x="36019" y="2050"/>
                </a:lnTo>
                <a:lnTo>
                  <a:pt x="34081" y="1025"/>
                </a:lnTo>
                <a:lnTo>
                  <a:pt x="32428" y="265"/>
                </a:lnTo>
                <a:lnTo>
                  <a:pt x="31916" y="208"/>
                </a:lnTo>
                <a:lnTo>
                  <a:pt x="33568" y="1025"/>
                </a:lnTo>
                <a:lnTo>
                  <a:pt x="35620" y="2107"/>
                </a:lnTo>
                <a:lnTo>
                  <a:pt x="38015" y="3512"/>
                </a:lnTo>
                <a:lnTo>
                  <a:pt x="37217" y="3986"/>
                </a:lnTo>
                <a:lnTo>
                  <a:pt x="36760" y="4214"/>
                </a:lnTo>
                <a:lnTo>
                  <a:pt x="34480" y="2429"/>
                </a:lnTo>
                <a:lnTo>
                  <a:pt x="32428" y="1082"/>
                </a:lnTo>
                <a:lnTo>
                  <a:pt x="30889" y="170"/>
                </a:lnTo>
                <a:lnTo>
                  <a:pt x="30491" y="113"/>
                </a:lnTo>
                <a:lnTo>
                  <a:pt x="32029" y="1139"/>
                </a:lnTo>
                <a:lnTo>
                  <a:pt x="34081" y="2543"/>
                </a:lnTo>
                <a:lnTo>
                  <a:pt x="36418" y="4366"/>
                </a:lnTo>
                <a:lnTo>
                  <a:pt x="35962" y="4594"/>
                </a:lnTo>
                <a:lnTo>
                  <a:pt x="35449" y="4746"/>
                </a:lnTo>
                <a:lnTo>
                  <a:pt x="34937" y="4973"/>
                </a:lnTo>
                <a:lnTo>
                  <a:pt x="32942" y="2809"/>
                </a:lnTo>
                <a:lnTo>
                  <a:pt x="31175" y="1195"/>
                </a:lnTo>
                <a:lnTo>
                  <a:pt x="29864" y="56"/>
                </a:lnTo>
                <a:lnTo>
                  <a:pt x="29522" y="56"/>
                </a:lnTo>
                <a:lnTo>
                  <a:pt x="30777" y="1195"/>
                </a:lnTo>
                <a:lnTo>
                  <a:pt x="32543" y="2866"/>
                </a:lnTo>
                <a:lnTo>
                  <a:pt x="34595" y="5068"/>
                </a:lnTo>
                <a:lnTo>
                  <a:pt x="34025" y="5239"/>
                </a:lnTo>
                <a:lnTo>
                  <a:pt x="33455" y="5391"/>
                </a:lnTo>
                <a:lnTo>
                  <a:pt x="32885" y="5505"/>
                </a:lnTo>
                <a:lnTo>
                  <a:pt x="31288" y="3132"/>
                </a:lnTo>
                <a:lnTo>
                  <a:pt x="29977" y="1290"/>
                </a:lnTo>
                <a:lnTo>
                  <a:pt x="29008" y="56"/>
                </a:lnTo>
                <a:lnTo>
                  <a:pt x="28781" y="56"/>
                </a:lnTo>
                <a:lnTo>
                  <a:pt x="29693" y="1290"/>
                </a:lnTo>
                <a:lnTo>
                  <a:pt x="30948" y="3189"/>
                </a:lnTo>
                <a:lnTo>
                  <a:pt x="32486" y="5619"/>
                </a:lnTo>
                <a:lnTo>
                  <a:pt x="31973" y="5714"/>
                </a:lnTo>
                <a:lnTo>
                  <a:pt x="31403" y="5828"/>
                </a:lnTo>
                <a:lnTo>
                  <a:pt x="30833" y="5885"/>
                </a:lnTo>
                <a:lnTo>
                  <a:pt x="29864" y="3341"/>
                </a:lnTo>
                <a:lnTo>
                  <a:pt x="29008" y="1347"/>
                </a:lnTo>
                <a:lnTo>
                  <a:pt x="28438" y="56"/>
                </a:lnTo>
                <a:lnTo>
                  <a:pt x="28211" y="56"/>
                </a:lnTo>
                <a:lnTo>
                  <a:pt x="28724" y="1347"/>
                </a:lnTo>
                <a:lnTo>
                  <a:pt x="29522" y="3341"/>
                </a:lnTo>
                <a:lnTo>
                  <a:pt x="30434" y="5942"/>
                </a:lnTo>
                <a:lnTo>
                  <a:pt x="29808" y="5998"/>
                </a:lnTo>
                <a:lnTo>
                  <a:pt x="29238" y="6036"/>
                </a:lnTo>
                <a:lnTo>
                  <a:pt x="28610" y="6093"/>
                </a:lnTo>
                <a:lnTo>
                  <a:pt x="28267" y="3398"/>
                </a:lnTo>
                <a:lnTo>
                  <a:pt x="28040" y="1347"/>
                </a:lnTo>
                <a:lnTo>
                  <a:pt x="27812" y="0"/>
                </a:lnTo>
                <a:lnTo>
                  <a:pt x="27584" y="0"/>
                </a:lnTo>
                <a:lnTo>
                  <a:pt x="27697" y="1347"/>
                </a:lnTo>
                <a:lnTo>
                  <a:pt x="27927" y="3455"/>
                </a:lnTo>
                <a:lnTo>
                  <a:pt x="28154" y="6093"/>
                </a:lnTo>
                <a:lnTo>
                  <a:pt x="26501" y="6093"/>
                </a:lnTo>
                <a:lnTo>
                  <a:pt x="26843" y="3398"/>
                </a:lnTo>
                <a:lnTo>
                  <a:pt x="27127" y="1347"/>
                </a:lnTo>
                <a:lnTo>
                  <a:pt x="27298" y="56"/>
                </a:lnTo>
                <a:lnTo>
                  <a:pt x="27071" y="56"/>
                </a:lnTo>
                <a:lnTo>
                  <a:pt x="26843" y="1347"/>
                </a:lnTo>
                <a:lnTo>
                  <a:pt x="26501" y="3398"/>
                </a:lnTo>
                <a:lnTo>
                  <a:pt x="26046" y="6036"/>
                </a:lnTo>
                <a:lnTo>
                  <a:pt x="25417" y="6036"/>
                </a:lnTo>
                <a:lnTo>
                  <a:pt x="24791" y="5998"/>
                </a:lnTo>
                <a:lnTo>
                  <a:pt x="24165" y="5885"/>
                </a:lnTo>
                <a:lnTo>
                  <a:pt x="25190" y="3341"/>
                </a:lnTo>
                <a:lnTo>
                  <a:pt x="26102" y="1347"/>
                </a:lnTo>
                <a:lnTo>
                  <a:pt x="26672" y="56"/>
                </a:lnTo>
                <a:lnTo>
                  <a:pt x="26445" y="56"/>
                </a:lnTo>
                <a:lnTo>
                  <a:pt x="25760" y="1347"/>
                </a:lnTo>
                <a:lnTo>
                  <a:pt x="24848" y="3284"/>
                </a:lnTo>
                <a:lnTo>
                  <a:pt x="23766" y="5828"/>
                </a:lnTo>
                <a:lnTo>
                  <a:pt x="23196" y="5771"/>
                </a:lnTo>
                <a:lnTo>
                  <a:pt x="22683" y="5657"/>
                </a:lnTo>
                <a:lnTo>
                  <a:pt x="22113" y="5562"/>
                </a:lnTo>
                <a:lnTo>
                  <a:pt x="23766" y="3132"/>
                </a:lnTo>
                <a:lnTo>
                  <a:pt x="25133" y="1290"/>
                </a:lnTo>
                <a:lnTo>
                  <a:pt x="26102" y="56"/>
                </a:lnTo>
                <a:lnTo>
                  <a:pt x="25875" y="56"/>
                </a:lnTo>
                <a:lnTo>
                  <a:pt x="24848" y="1290"/>
                </a:lnTo>
                <a:lnTo>
                  <a:pt x="23424" y="3075"/>
                </a:lnTo>
                <a:lnTo>
                  <a:pt x="21770" y="5448"/>
                </a:lnTo>
                <a:lnTo>
                  <a:pt x="21200" y="5334"/>
                </a:lnTo>
                <a:lnTo>
                  <a:pt x="20630" y="5182"/>
                </a:lnTo>
                <a:lnTo>
                  <a:pt x="20060" y="4973"/>
                </a:lnTo>
                <a:lnTo>
                  <a:pt x="22169" y="2809"/>
                </a:lnTo>
                <a:lnTo>
                  <a:pt x="23994" y="1195"/>
                </a:lnTo>
                <a:lnTo>
                  <a:pt x="25305" y="56"/>
                </a:lnTo>
                <a:lnTo>
                  <a:pt x="24962" y="113"/>
                </a:lnTo>
                <a:lnTo>
                  <a:pt x="23595" y="1195"/>
                </a:lnTo>
                <a:lnTo>
                  <a:pt x="21770" y="2752"/>
                </a:lnTo>
                <a:lnTo>
                  <a:pt x="19718" y="4859"/>
                </a:lnTo>
                <a:lnTo>
                  <a:pt x="19206" y="4689"/>
                </a:lnTo>
                <a:lnTo>
                  <a:pt x="18749" y="4480"/>
                </a:lnTo>
                <a:lnTo>
                  <a:pt x="18294" y="4271"/>
                </a:lnTo>
                <a:lnTo>
                  <a:pt x="20689" y="2486"/>
                </a:lnTo>
                <a:lnTo>
                  <a:pt x="22739" y="1139"/>
                </a:lnTo>
                <a:lnTo>
                  <a:pt x="24336" y="170"/>
                </a:lnTo>
                <a:lnTo>
                  <a:pt x="23879" y="170"/>
                </a:lnTo>
                <a:lnTo>
                  <a:pt x="22340" y="1139"/>
                </a:lnTo>
                <a:lnTo>
                  <a:pt x="20288" y="2429"/>
                </a:lnTo>
                <a:lnTo>
                  <a:pt x="18008" y="4100"/>
                </a:lnTo>
                <a:lnTo>
                  <a:pt x="17553" y="3891"/>
                </a:lnTo>
                <a:lnTo>
                  <a:pt x="16812" y="3398"/>
                </a:lnTo>
                <a:lnTo>
                  <a:pt x="19035" y="2050"/>
                </a:lnTo>
                <a:lnTo>
                  <a:pt x="21087" y="1025"/>
                </a:lnTo>
                <a:lnTo>
                  <a:pt x="22739" y="265"/>
                </a:lnTo>
                <a:lnTo>
                  <a:pt x="22284" y="322"/>
                </a:lnTo>
                <a:lnTo>
                  <a:pt x="22113" y="322"/>
                </a:lnTo>
                <a:lnTo>
                  <a:pt x="20518" y="1082"/>
                </a:lnTo>
                <a:lnTo>
                  <a:pt x="18578" y="1993"/>
                </a:lnTo>
                <a:lnTo>
                  <a:pt x="16470" y="3189"/>
                </a:lnTo>
                <a:lnTo>
                  <a:pt x="15787" y="2581"/>
                </a:lnTo>
                <a:lnTo>
                  <a:pt x="15559" y="2316"/>
                </a:lnTo>
                <a:lnTo>
                  <a:pt x="17039" y="1670"/>
                </a:lnTo>
                <a:lnTo>
                  <a:pt x="18465" y="1139"/>
                </a:lnTo>
                <a:lnTo>
                  <a:pt x="19776" y="645"/>
                </a:lnTo>
                <a:lnTo>
                  <a:pt x="18979" y="759"/>
                </a:lnTo>
                <a:lnTo>
                  <a:pt x="18637" y="854"/>
                </a:lnTo>
                <a:lnTo>
                  <a:pt x="17609" y="1233"/>
                </a:lnTo>
                <a:lnTo>
                  <a:pt x="16528" y="1670"/>
                </a:lnTo>
                <a:lnTo>
                  <a:pt x="15330" y="2164"/>
                </a:lnTo>
                <a:lnTo>
                  <a:pt x="15046" y="1670"/>
                </a:lnTo>
                <a:lnTo>
                  <a:pt x="15046" y="2050"/>
                </a:lnTo>
                <a:lnTo>
                  <a:pt x="15217" y="2221"/>
                </a:lnTo>
                <a:lnTo>
                  <a:pt x="14647" y="2429"/>
                </a:lnTo>
                <a:lnTo>
                  <a:pt x="14133" y="2638"/>
                </a:lnTo>
                <a:lnTo>
                  <a:pt x="13563" y="2923"/>
                </a:lnTo>
                <a:lnTo>
                  <a:pt x="11854" y="3663"/>
                </a:lnTo>
                <a:lnTo>
                  <a:pt x="9973" y="4537"/>
                </a:lnTo>
                <a:lnTo>
                  <a:pt x="8035" y="5619"/>
                </a:lnTo>
                <a:lnTo>
                  <a:pt x="7749" y="5182"/>
                </a:lnTo>
                <a:lnTo>
                  <a:pt x="7465" y="4802"/>
                </a:lnTo>
                <a:lnTo>
                  <a:pt x="7294" y="4423"/>
                </a:lnTo>
                <a:lnTo>
                  <a:pt x="7123" y="4537"/>
                </a:lnTo>
                <a:lnTo>
                  <a:pt x="7294" y="4916"/>
                </a:lnTo>
                <a:lnTo>
                  <a:pt x="7522" y="5296"/>
                </a:lnTo>
                <a:lnTo>
                  <a:pt x="7864" y="5657"/>
                </a:lnTo>
                <a:lnTo>
                  <a:pt x="5242" y="7062"/>
                </a:lnTo>
                <a:lnTo>
                  <a:pt x="2563" y="8751"/>
                </a:lnTo>
                <a:lnTo>
                  <a:pt x="0" y="10953"/>
                </a:lnTo>
                <a:lnTo>
                  <a:pt x="2734" y="9017"/>
                </a:lnTo>
                <a:lnTo>
                  <a:pt x="5469" y="7346"/>
                </a:lnTo>
                <a:lnTo>
                  <a:pt x="8035" y="5941"/>
                </a:lnTo>
                <a:lnTo>
                  <a:pt x="8434" y="6416"/>
                </a:lnTo>
                <a:lnTo>
                  <a:pt x="8263" y="5828"/>
                </a:lnTo>
                <a:lnTo>
                  <a:pt x="10144" y="4802"/>
                </a:lnTo>
                <a:lnTo>
                  <a:pt x="11968" y="3891"/>
                </a:lnTo>
                <a:lnTo>
                  <a:pt x="13678" y="3132"/>
                </a:lnTo>
                <a:lnTo>
                  <a:pt x="14248" y="2866"/>
                </a:lnTo>
                <a:lnTo>
                  <a:pt x="14818" y="2638"/>
                </a:lnTo>
                <a:lnTo>
                  <a:pt x="15330" y="2429"/>
                </a:lnTo>
                <a:lnTo>
                  <a:pt x="15900" y="2961"/>
                </a:lnTo>
                <a:lnTo>
                  <a:pt x="16242" y="3284"/>
                </a:lnTo>
                <a:lnTo>
                  <a:pt x="15330" y="3834"/>
                </a:lnTo>
                <a:lnTo>
                  <a:pt x="14305" y="4366"/>
                </a:lnTo>
                <a:lnTo>
                  <a:pt x="13279" y="5011"/>
                </a:lnTo>
                <a:lnTo>
                  <a:pt x="12140" y="5657"/>
                </a:lnTo>
                <a:lnTo>
                  <a:pt x="11000" y="6416"/>
                </a:lnTo>
                <a:lnTo>
                  <a:pt x="9860" y="7612"/>
                </a:lnTo>
                <a:lnTo>
                  <a:pt x="10259" y="7878"/>
                </a:lnTo>
                <a:lnTo>
                  <a:pt x="10770" y="8258"/>
                </a:lnTo>
                <a:lnTo>
                  <a:pt x="11340" y="8637"/>
                </a:lnTo>
                <a:lnTo>
                  <a:pt x="11968" y="8960"/>
                </a:lnTo>
                <a:lnTo>
                  <a:pt x="9916" y="10801"/>
                </a:lnTo>
                <a:lnTo>
                  <a:pt x="7693" y="12947"/>
                </a:lnTo>
                <a:lnTo>
                  <a:pt x="5927" y="15547"/>
                </a:lnTo>
                <a:lnTo>
                  <a:pt x="8150" y="13174"/>
                </a:lnTo>
                <a:lnTo>
                  <a:pt x="10315" y="11010"/>
                </a:lnTo>
                <a:lnTo>
                  <a:pt x="12367" y="9169"/>
                </a:lnTo>
                <a:lnTo>
                  <a:pt x="12252" y="8751"/>
                </a:lnTo>
                <a:lnTo>
                  <a:pt x="11570" y="8409"/>
                </a:lnTo>
                <a:lnTo>
                  <a:pt x="10941" y="8049"/>
                </a:lnTo>
                <a:lnTo>
                  <a:pt x="10430" y="7669"/>
                </a:lnTo>
                <a:lnTo>
                  <a:pt x="10087" y="7441"/>
                </a:lnTo>
                <a:lnTo>
                  <a:pt x="11284" y="6644"/>
                </a:lnTo>
                <a:lnTo>
                  <a:pt x="12367" y="5941"/>
                </a:lnTo>
                <a:lnTo>
                  <a:pt x="13449" y="5296"/>
                </a:lnTo>
                <a:lnTo>
                  <a:pt x="14532" y="4632"/>
                </a:lnTo>
                <a:lnTo>
                  <a:pt x="15559" y="4043"/>
                </a:lnTo>
                <a:lnTo>
                  <a:pt x="16528" y="3455"/>
                </a:lnTo>
                <a:lnTo>
                  <a:pt x="17039" y="3834"/>
                </a:lnTo>
                <a:lnTo>
                  <a:pt x="17781" y="4271"/>
                </a:lnTo>
                <a:lnTo>
                  <a:pt x="16641" y="5125"/>
                </a:lnTo>
                <a:lnTo>
                  <a:pt x="15388" y="6093"/>
                </a:lnTo>
                <a:lnTo>
                  <a:pt x="14133" y="7118"/>
                </a:lnTo>
                <a:lnTo>
                  <a:pt x="13507" y="7669"/>
                </a:lnTo>
                <a:lnTo>
                  <a:pt x="12879" y="8201"/>
                </a:lnTo>
                <a:lnTo>
                  <a:pt x="12651" y="8960"/>
                </a:lnTo>
                <a:lnTo>
                  <a:pt x="13221" y="8409"/>
                </a:lnTo>
                <a:lnTo>
                  <a:pt x="13791" y="7878"/>
                </a:lnTo>
                <a:lnTo>
                  <a:pt x="14361" y="7441"/>
                </a:lnTo>
                <a:lnTo>
                  <a:pt x="15672" y="6321"/>
                </a:lnTo>
                <a:lnTo>
                  <a:pt x="16927" y="5334"/>
                </a:lnTo>
                <a:lnTo>
                  <a:pt x="18123" y="4423"/>
                </a:lnTo>
                <a:lnTo>
                  <a:pt x="18522" y="4632"/>
                </a:lnTo>
                <a:lnTo>
                  <a:pt x="18979" y="4859"/>
                </a:lnTo>
                <a:lnTo>
                  <a:pt x="19490" y="5068"/>
                </a:lnTo>
                <a:lnTo>
                  <a:pt x="18294" y="6207"/>
                </a:lnTo>
                <a:lnTo>
                  <a:pt x="17039" y="7555"/>
                </a:lnTo>
                <a:lnTo>
                  <a:pt x="15843" y="9548"/>
                </a:lnTo>
                <a:lnTo>
                  <a:pt x="16071" y="9283"/>
                </a:lnTo>
                <a:lnTo>
                  <a:pt x="17438" y="7764"/>
                </a:lnTo>
                <a:lnTo>
                  <a:pt x="18693" y="6416"/>
                </a:lnTo>
                <a:lnTo>
                  <a:pt x="19889" y="5182"/>
                </a:lnTo>
                <a:lnTo>
                  <a:pt x="20403" y="5391"/>
                </a:lnTo>
                <a:lnTo>
                  <a:pt x="20973" y="5562"/>
                </a:lnTo>
                <a:lnTo>
                  <a:pt x="21599" y="5714"/>
                </a:lnTo>
                <a:lnTo>
                  <a:pt x="20574" y="7175"/>
                </a:lnTo>
                <a:lnTo>
                  <a:pt x="19434" y="8846"/>
                </a:lnTo>
                <a:lnTo>
                  <a:pt x="18693" y="11010"/>
                </a:lnTo>
                <a:lnTo>
                  <a:pt x="19833" y="9074"/>
                </a:lnTo>
                <a:lnTo>
                  <a:pt x="20973" y="7346"/>
                </a:lnTo>
                <a:lnTo>
                  <a:pt x="21941" y="5771"/>
                </a:lnTo>
                <a:lnTo>
                  <a:pt x="22511" y="5941"/>
                </a:lnTo>
                <a:lnTo>
                  <a:pt x="23081" y="6036"/>
                </a:lnTo>
                <a:lnTo>
                  <a:pt x="23651" y="6093"/>
                </a:lnTo>
                <a:lnTo>
                  <a:pt x="24050" y="6150"/>
                </a:lnTo>
                <a:lnTo>
                  <a:pt x="24678" y="6264"/>
                </a:lnTo>
                <a:lnTo>
                  <a:pt x="25361" y="6321"/>
                </a:lnTo>
                <a:lnTo>
                  <a:pt x="26046" y="6359"/>
                </a:lnTo>
                <a:lnTo>
                  <a:pt x="26273" y="8049"/>
                </a:lnTo>
                <a:lnTo>
                  <a:pt x="26445" y="6359"/>
                </a:lnTo>
                <a:lnTo>
                  <a:pt x="26900" y="6416"/>
                </a:lnTo>
                <a:lnTo>
                  <a:pt x="27697" y="6416"/>
                </a:lnTo>
                <a:lnTo>
                  <a:pt x="28154" y="6359"/>
                </a:lnTo>
                <a:lnTo>
                  <a:pt x="28326" y="8049"/>
                </a:lnTo>
                <a:lnTo>
                  <a:pt x="28497" y="9871"/>
                </a:lnTo>
                <a:lnTo>
                  <a:pt x="28668" y="11921"/>
                </a:lnTo>
                <a:lnTo>
                  <a:pt x="25760" y="11921"/>
                </a:lnTo>
                <a:lnTo>
                  <a:pt x="26501" y="12301"/>
                </a:lnTo>
                <a:lnTo>
                  <a:pt x="28668" y="12301"/>
                </a:lnTo>
                <a:lnTo>
                  <a:pt x="28896" y="14674"/>
                </a:lnTo>
                <a:lnTo>
                  <a:pt x="29067" y="17275"/>
                </a:lnTo>
                <a:lnTo>
                  <a:pt x="29294" y="20128"/>
                </a:lnTo>
                <a:lnTo>
                  <a:pt x="25703" y="20128"/>
                </a:lnTo>
                <a:lnTo>
                  <a:pt x="25133" y="20075"/>
                </a:lnTo>
                <a:lnTo>
                  <a:pt x="24848" y="20075"/>
                </a:lnTo>
                <a:lnTo>
                  <a:pt x="25417" y="20561"/>
                </a:lnTo>
                <a:lnTo>
                  <a:pt x="25703" y="20561"/>
                </a:lnTo>
                <a:lnTo>
                  <a:pt x="26900" y="20614"/>
                </a:lnTo>
                <a:lnTo>
                  <a:pt x="28098" y="20614"/>
                </a:lnTo>
                <a:lnTo>
                  <a:pt x="29294" y="20561"/>
                </a:lnTo>
                <a:lnTo>
                  <a:pt x="29522" y="23206"/>
                </a:lnTo>
                <a:lnTo>
                  <a:pt x="29693" y="26011"/>
                </a:lnTo>
                <a:lnTo>
                  <a:pt x="29864" y="28979"/>
                </a:lnTo>
                <a:lnTo>
                  <a:pt x="28326" y="29034"/>
                </a:lnTo>
                <a:lnTo>
                  <a:pt x="25077" y="29034"/>
                </a:lnTo>
                <a:lnTo>
                  <a:pt x="24278" y="28979"/>
                </a:lnTo>
                <a:lnTo>
                  <a:pt x="23937" y="28979"/>
                </a:lnTo>
                <a:lnTo>
                  <a:pt x="24221" y="26011"/>
                </a:lnTo>
                <a:lnTo>
                  <a:pt x="24507" y="23150"/>
                </a:lnTo>
                <a:lnTo>
                  <a:pt x="24791" y="20506"/>
                </a:lnTo>
                <a:lnTo>
                  <a:pt x="24848" y="14617"/>
                </a:lnTo>
                <a:lnTo>
                  <a:pt x="24507" y="17218"/>
                </a:lnTo>
                <a:lnTo>
                  <a:pt x="24165" y="20075"/>
                </a:lnTo>
                <a:lnTo>
                  <a:pt x="22568" y="19967"/>
                </a:lnTo>
                <a:lnTo>
                  <a:pt x="20916" y="19806"/>
                </a:lnTo>
                <a:lnTo>
                  <a:pt x="19378" y="19589"/>
                </a:lnTo>
                <a:lnTo>
                  <a:pt x="20232" y="16838"/>
                </a:lnTo>
                <a:lnTo>
                  <a:pt x="21087" y="14237"/>
                </a:lnTo>
                <a:lnTo>
                  <a:pt x="21885" y="11921"/>
                </a:lnTo>
                <a:lnTo>
                  <a:pt x="21371" y="11864"/>
                </a:lnTo>
                <a:lnTo>
                  <a:pt x="20518" y="14200"/>
                </a:lnTo>
                <a:lnTo>
                  <a:pt x="19662" y="16724"/>
                </a:lnTo>
                <a:lnTo>
                  <a:pt x="18749" y="19481"/>
                </a:lnTo>
                <a:lnTo>
                  <a:pt x="17269" y="19266"/>
                </a:lnTo>
                <a:lnTo>
                  <a:pt x="15843" y="18995"/>
                </a:lnTo>
                <a:lnTo>
                  <a:pt x="14419" y="18672"/>
                </a:lnTo>
                <a:lnTo>
                  <a:pt x="15273" y="15870"/>
                </a:lnTo>
                <a:lnTo>
                  <a:pt x="13906" y="18509"/>
                </a:lnTo>
                <a:lnTo>
                  <a:pt x="13678" y="18942"/>
                </a:lnTo>
                <a:lnTo>
                  <a:pt x="12424" y="21425"/>
                </a:lnTo>
                <a:lnTo>
                  <a:pt x="11169" y="24069"/>
                </a:lnTo>
                <a:lnTo>
                  <a:pt x="9973" y="26928"/>
                </a:lnTo>
                <a:lnTo>
                  <a:pt x="9745" y="27414"/>
                </a:lnTo>
                <a:lnTo>
                  <a:pt x="8889" y="29573"/>
                </a:lnTo>
                <a:lnTo>
                  <a:pt x="7979" y="31839"/>
                </a:lnTo>
                <a:lnTo>
                  <a:pt x="7179" y="34159"/>
                </a:lnTo>
                <a:lnTo>
                  <a:pt x="7808" y="34376"/>
                </a:lnTo>
                <a:lnTo>
                  <a:pt x="8605" y="32001"/>
                </a:lnTo>
                <a:lnTo>
                  <a:pt x="9459" y="29734"/>
                </a:lnTo>
                <a:lnTo>
                  <a:pt x="10371" y="27522"/>
                </a:lnTo>
                <a:lnTo>
                  <a:pt x="12252" y="28008"/>
                </a:lnTo>
                <a:lnTo>
                  <a:pt x="10542" y="27036"/>
                </a:lnTo>
                <a:lnTo>
                  <a:pt x="11739" y="24231"/>
                </a:lnTo>
                <a:lnTo>
                  <a:pt x="12993" y="21531"/>
                </a:lnTo>
                <a:lnTo>
                  <a:pt x="14248" y="19050"/>
                </a:lnTo>
                <a:lnTo>
                  <a:pt x="15672" y="19428"/>
                </a:lnTo>
                <a:lnTo>
                  <a:pt x="17154" y="19697"/>
                </a:lnTo>
                <a:lnTo>
                  <a:pt x="18637" y="19967"/>
                </a:lnTo>
                <a:lnTo>
                  <a:pt x="17839" y="22503"/>
                </a:lnTo>
                <a:lnTo>
                  <a:pt x="17039" y="25309"/>
                </a:lnTo>
                <a:lnTo>
                  <a:pt x="16298" y="28223"/>
                </a:lnTo>
                <a:lnTo>
                  <a:pt x="16186" y="28709"/>
                </a:lnTo>
                <a:lnTo>
                  <a:pt x="15559" y="31084"/>
                </a:lnTo>
                <a:lnTo>
                  <a:pt x="14989" y="33620"/>
                </a:lnTo>
                <a:lnTo>
                  <a:pt x="14476" y="36156"/>
                </a:lnTo>
                <a:lnTo>
                  <a:pt x="14931" y="36265"/>
                </a:lnTo>
                <a:lnTo>
                  <a:pt x="15158" y="36320"/>
                </a:lnTo>
                <a:lnTo>
                  <a:pt x="15672" y="33728"/>
                </a:lnTo>
                <a:lnTo>
                  <a:pt x="16242" y="31192"/>
                </a:lnTo>
                <a:lnTo>
                  <a:pt x="16812" y="28817"/>
                </a:lnTo>
                <a:lnTo>
                  <a:pt x="18864" y="29087"/>
                </a:lnTo>
                <a:lnTo>
                  <a:pt x="16927" y="28278"/>
                </a:lnTo>
                <a:lnTo>
                  <a:pt x="17668" y="25364"/>
                </a:lnTo>
                <a:lnTo>
                  <a:pt x="18465" y="22611"/>
                </a:lnTo>
                <a:lnTo>
                  <a:pt x="19263" y="20022"/>
                </a:lnTo>
                <a:lnTo>
                  <a:pt x="20858" y="20236"/>
                </a:lnTo>
                <a:lnTo>
                  <a:pt x="22455" y="20400"/>
                </a:lnTo>
                <a:lnTo>
                  <a:pt x="24108" y="20506"/>
                </a:lnTo>
                <a:lnTo>
                  <a:pt x="23766" y="23150"/>
                </a:lnTo>
                <a:lnTo>
                  <a:pt x="23480" y="25958"/>
                </a:lnTo>
                <a:lnTo>
                  <a:pt x="23196" y="28925"/>
                </a:lnTo>
                <a:lnTo>
                  <a:pt x="23138" y="29465"/>
                </a:lnTo>
                <a:lnTo>
                  <a:pt x="22854" y="31948"/>
                </a:lnTo>
                <a:lnTo>
                  <a:pt x="22626" y="34537"/>
                </a:lnTo>
                <a:lnTo>
                  <a:pt x="22399" y="37237"/>
                </a:lnTo>
                <a:lnTo>
                  <a:pt x="22910" y="37290"/>
                </a:lnTo>
                <a:lnTo>
                  <a:pt x="23196" y="37290"/>
                </a:lnTo>
                <a:lnTo>
                  <a:pt x="23424" y="34592"/>
                </a:lnTo>
                <a:lnTo>
                  <a:pt x="23651" y="32001"/>
                </a:lnTo>
                <a:lnTo>
                  <a:pt x="23879" y="29465"/>
                </a:lnTo>
                <a:lnTo>
                  <a:pt x="24678" y="29520"/>
                </a:lnTo>
                <a:lnTo>
                  <a:pt x="25077" y="29520"/>
                </a:lnTo>
                <a:lnTo>
                  <a:pt x="26672" y="29573"/>
                </a:lnTo>
                <a:lnTo>
                  <a:pt x="28326" y="29573"/>
                </a:lnTo>
                <a:lnTo>
                  <a:pt x="29921" y="29520"/>
                </a:lnTo>
                <a:lnTo>
                  <a:pt x="30092" y="32056"/>
                </a:lnTo>
                <a:lnTo>
                  <a:pt x="30207" y="34645"/>
                </a:lnTo>
                <a:lnTo>
                  <a:pt x="30378" y="37345"/>
                </a:lnTo>
                <a:lnTo>
                  <a:pt x="30889" y="37290"/>
                </a:lnTo>
                <a:lnTo>
                  <a:pt x="31175" y="37290"/>
                </a:lnTo>
                <a:lnTo>
                  <a:pt x="31004" y="34592"/>
                </a:lnTo>
                <a:lnTo>
                  <a:pt x="30833" y="32001"/>
                </a:lnTo>
                <a:lnTo>
                  <a:pt x="30662" y="29520"/>
                </a:lnTo>
                <a:lnTo>
                  <a:pt x="32770" y="29411"/>
                </a:lnTo>
                <a:lnTo>
                  <a:pt x="34879" y="29250"/>
                </a:lnTo>
                <a:lnTo>
                  <a:pt x="36931" y="28979"/>
                </a:lnTo>
                <a:lnTo>
                  <a:pt x="37445" y="31354"/>
                </a:lnTo>
                <a:lnTo>
                  <a:pt x="37956" y="33837"/>
                </a:lnTo>
                <a:lnTo>
                  <a:pt x="38413" y="36426"/>
                </a:lnTo>
                <a:lnTo>
                  <a:pt x="38869" y="36320"/>
                </a:lnTo>
                <a:lnTo>
                  <a:pt x="39096" y="36265"/>
                </a:lnTo>
                <a:lnTo>
                  <a:pt x="38641" y="33728"/>
                </a:lnTo>
                <a:lnTo>
                  <a:pt x="38127" y="31245"/>
                </a:lnTo>
                <a:lnTo>
                  <a:pt x="37616" y="28872"/>
                </a:lnTo>
                <a:lnTo>
                  <a:pt x="39610" y="28601"/>
                </a:lnTo>
                <a:lnTo>
                  <a:pt x="41606" y="28278"/>
                </a:lnTo>
                <a:lnTo>
                  <a:pt x="43487" y="27792"/>
                </a:lnTo>
                <a:lnTo>
                  <a:pt x="44340" y="29951"/>
                </a:lnTo>
                <a:lnTo>
                  <a:pt x="45082" y="32217"/>
                </a:lnTo>
                <a:lnTo>
                  <a:pt x="45823" y="34537"/>
                </a:lnTo>
                <a:lnTo>
                  <a:pt x="46449" y="34376"/>
                </a:lnTo>
                <a:lnTo>
                  <a:pt x="45708" y="32056"/>
                </a:lnTo>
                <a:lnTo>
                  <a:pt x="44910" y="29789"/>
                </a:lnTo>
                <a:lnTo>
                  <a:pt x="44056" y="27684"/>
                </a:lnTo>
                <a:lnTo>
                  <a:pt x="45935" y="27198"/>
                </a:lnTo>
                <a:lnTo>
                  <a:pt x="47704" y="26714"/>
                </a:lnTo>
                <a:lnTo>
                  <a:pt x="49414" y="26120"/>
                </a:lnTo>
                <a:lnTo>
                  <a:pt x="50382" y="27954"/>
                </a:lnTo>
                <a:lnTo>
                  <a:pt x="51351" y="29897"/>
                </a:lnTo>
                <a:lnTo>
                  <a:pt x="52207" y="31948"/>
                </a:lnTo>
                <a:lnTo>
                  <a:pt x="52777" y="31623"/>
                </a:lnTo>
                <a:lnTo>
                  <a:pt x="51921" y="29628"/>
                </a:lnTo>
                <a:lnTo>
                  <a:pt x="50952" y="27739"/>
                </a:lnTo>
                <a:lnTo>
                  <a:pt x="49984" y="25903"/>
                </a:lnTo>
                <a:lnTo>
                  <a:pt x="51635" y="25256"/>
                </a:lnTo>
                <a:lnTo>
                  <a:pt x="53232" y="24609"/>
                </a:lnTo>
                <a:lnTo>
                  <a:pt x="54656" y="23798"/>
                </a:lnTo>
                <a:lnTo>
                  <a:pt x="55683" y="25309"/>
                </a:lnTo>
                <a:lnTo>
                  <a:pt x="56708" y="26928"/>
                </a:lnTo>
                <a:lnTo>
                  <a:pt x="57675" y="28548"/>
                </a:lnTo>
                <a:lnTo>
                  <a:pt x="58078" y="28223"/>
                </a:lnTo>
                <a:lnTo>
                  <a:pt x="57171" y="26606"/>
                </a:lnTo>
                <a:lnTo>
                  <a:pt x="56144" y="25039"/>
                </a:lnTo>
                <a:lnTo>
                  <a:pt x="55169" y="23583"/>
                </a:lnTo>
                <a:lnTo>
                  <a:pt x="56587" y="22828"/>
                </a:lnTo>
                <a:lnTo>
                  <a:pt x="57896" y="21964"/>
                </a:lnTo>
                <a:lnTo>
                  <a:pt x="59105" y="21047"/>
                </a:lnTo>
                <a:lnTo>
                  <a:pt x="60011" y="22180"/>
                </a:lnTo>
                <a:lnTo>
                  <a:pt x="60917" y="23367"/>
                </a:lnTo>
                <a:lnTo>
                  <a:pt x="61844" y="24609"/>
                </a:lnTo>
                <a:lnTo>
                  <a:pt x="62186" y="24231"/>
                </a:lnTo>
                <a:lnTo>
                  <a:pt x="61260" y="23042"/>
                </a:lnTo>
                <a:lnTo>
                  <a:pt x="60353" y="21909"/>
                </a:lnTo>
                <a:lnTo>
                  <a:pt x="59447" y="20778"/>
                </a:lnTo>
                <a:lnTo>
                  <a:pt x="60575" y="19914"/>
                </a:lnTo>
                <a:lnTo>
                  <a:pt x="61562" y="18942"/>
                </a:lnTo>
                <a:lnTo>
                  <a:pt x="62468" y="17920"/>
                </a:lnTo>
                <a:lnTo>
                  <a:pt x="62186" y="17655"/>
                </a:lnTo>
                <a:lnTo>
                  <a:pt x="61320" y="18672"/>
                </a:lnTo>
                <a:lnTo>
                  <a:pt x="60293" y="19589"/>
                </a:lnTo>
                <a:lnTo>
                  <a:pt x="59165" y="20453"/>
                </a:lnTo>
                <a:lnTo>
                  <a:pt x="57050" y="18015"/>
                </a:lnTo>
                <a:lnTo>
                  <a:pt x="54827" y="15756"/>
                </a:lnTo>
                <a:lnTo>
                  <a:pt x="56708" y="18300"/>
                </a:lnTo>
                <a:lnTo>
                  <a:pt x="58823" y="20723"/>
                </a:lnTo>
                <a:lnTo>
                  <a:pt x="57614" y="21639"/>
                </a:lnTo>
                <a:lnTo>
                  <a:pt x="56305" y="22450"/>
                </a:lnTo>
                <a:lnTo>
                  <a:pt x="54885" y="23206"/>
                </a:lnTo>
                <a:lnTo>
                  <a:pt x="54428" y="23420"/>
                </a:lnTo>
                <a:lnTo>
                  <a:pt x="52946" y="24176"/>
                </a:lnTo>
                <a:lnTo>
                  <a:pt x="51407" y="24878"/>
                </a:lnTo>
                <a:lnTo>
                  <a:pt x="49756" y="25472"/>
                </a:lnTo>
                <a:lnTo>
                  <a:pt x="48274" y="22665"/>
                </a:lnTo>
                <a:lnTo>
                  <a:pt x="46677" y="20128"/>
                </a:lnTo>
                <a:lnTo>
                  <a:pt x="47704" y="22881"/>
                </a:lnTo>
                <a:lnTo>
                  <a:pt x="49186" y="25687"/>
                </a:lnTo>
                <a:lnTo>
                  <a:pt x="47476" y="26228"/>
                </a:lnTo>
                <a:lnTo>
                  <a:pt x="45708" y="26767"/>
                </a:lnTo>
                <a:lnTo>
                  <a:pt x="43885" y="27198"/>
                </a:lnTo>
                <a:lnTo>
                  <a:pt x="43315" y="27361"/>
                </a:lnTo>
                <a:lnTo>
                  <a:pt x="41434" y="27739"/>
                </a:lnTo>
                <a:lnTo>
                  <a:pt x="39497" y="28117"/>
                </a:lnTo>
                <a:lnTo>
                  <a:pt x="37501" y="28386"/>
                </a:lnTo>
                <a:lnTo>
                  <a:pt x="36816" y="25472"/>
                </a:lnTo>
                <a:lnTo>
                  <a:pt x="36134" y="22665"/>
                </a:lnTo>
                <a:lnTo>
                  <a:pt x="35393" y="20075"/>
                </a:lnTo>
                <a:lnTo>
                  <a:pt x="35507" y="22773"/>
                </a:lnTo>
                <a:lnTo>
                  <a:pt x="36190" y="25525"/>
                </a:lnTo>
                <a:lnTo>
                  <a:pt x="36816" y="28495"/>
                </a:lnTo>
                <a:lnTo>
                  <a:pt x="34823" y="28709"/>
                </a:lnTo>
                <a:lnTo>
                  <a:pt x="32714" y="28872"/>
                </a:lnTo>
                <a:lnTo>
                  <a:pt x="30662" y="28979"/>
                </a:lnTo>
                <a:lnTo>
                  <a:pt x="30434" y="26011"/>
                </a:lnTo>
                <a:lnTo>
                  <a:pt x="30207" y="23206"/>
                </a:lnTo>
                <a:lnTo>
                  <a:pt x="29977" y="20561"/>
                </a:lnTo>
                <a:lnTo>
                  <a:pt x="31630" y="20453"/>
                </a:lnTo>
                <a:lnTo>
                  <a:pt x="33228" y="20345"/>
                </a:lnTo>
                <a:lnTo>
                  <a:pt x="34766" y="20128"/>
                </a:lnTo>
                <a:lnTo>
                  <a:pt x="35278" y="19644"/>
                </a:lnTo>
                <a:lnTo>
                  <a:pt x="34480" y="16838"/>
                </a:lnTo>
                <a:lnTo>
                  <a:pt x="33683" y="14294"/>
                </a:lnTo>
                <a:lnTo>
                  <a:pt x="32942" y="11978"/>
                </a:lnTo>
                <a:close/>
              </a:path>
            </a:pathLst>
          </a:custGeom>
          <a:solidFill>
            <a:srgbClr val="097EB8"/>
          </a:solidFill>
        </p:spPr>
        <p:txBody>
          <a:bodyPr wrap="square" lIns="0" tIns="0" rIns="0" bIns="0" rtlCol="0">
            <a:noAutofit/>
          </a:bodyPr>
          <a:lstStyle/>
          <a:p>
            <a:endParaRPr/>
          </a:p>
        </p:txBody>
      </p:sp>
      <p:sp>
        <p:nvSpPr>
          <p:cNvPr id="1124" name="object 1124"/>
          <p:cNvSpPr/>
          <p:nvPr/>
        </p:nvSpPr>
        <p:spPr>
          <a:xfrm>
            <a:off x="406150" y="703141"/>
            <a:ext cx="7808" cy="7878"/>
          </a:xfrm>
          <a:custGeom>
            <a:avLst/>
            <a:gdLst/>
            <a:ahLst/>
            <a:cxnLst/>
            <a:rect l="l" t="t" r="r" b="b"/>
            <a:pathLst>
              <a:path w="7808" h="7878">
                <a:moveTo>
                  <a:pt x="6213" y="265"/>
                </a:moveTo>
                <a:lnTo>
                  <a:pt x="6440" y="702"/>
                </a:lnTo>
                <a:lnTo>
                  <a:pt x="6724" y="1120"/>
                </a:lnTo>
                <a:lnTo>
                  <a:pt x="7010" y="1556"/>
                </a:lnTo>
                <a:lnTo>
                  <a:pt x="4559" y="3341"/>
                </a:lnTo>
                <a:lnTo>
                  <a:pt x="2108" y="5334"/>
                </a:lnTo>
                <a:lnTo>
                  <a:pt x="0" y="7878"/>
                </a:lnTo>
                <a:lnTo>
                  <a:pt x="2336" y="5600"/>
                </a:lnTo>
                <a:lnTo>
                  <a:pt x="4787" y="3606"/>
                </a:lnTo>
                <a:lnTo>
                  <a:pt x="7238" y="1822"/>
                </a:lnTo>
                <a:lnTo>
                  <a:pt x="7808" y="2638"/>
                </a:lnTo>
                <a:lnTo>
                  <a:pt x="7352" y="1347"/>
                </a:lnTo>
                <a:lnTo>
                  <a:pt x="7010" y="911"/>
                </a:lnTo>
                <a:lnTo>
                  <a:pt x="6724" y="474"/>
                </a:lnTo>
                <a:lnTo>
                  <a:pt x="6496" y="0"/>
                </a:lnTo>
                <a:lnTo>
                  <a:pt x="6213" y="265"/>
                </a:lnTo>
                <a:close/>
              </a:path>
            </a:pathLst>
          </a:custGeom>
          <a:solidFill>
            <a:srgbClr val="097EB8"/>
          </a:solidFill>
        </p:spPr>
        <p:txBody>
          <a:bodyPr wrap="square" lIns="0" tIns="0" rIns="0" bIns="0" rtlCol="0">
            <a:noAutofit/>
          </a:bodyPr>
          <a:lstStyle/>
          <a:p>
            <a:endParaRPr/>
          </a:p>
        </p:txBody>
      </p:sp>
      <p:sp>
        <p:nvSpPr>
          <p:cNvPr id="1125" name="object 1125"/>
          <p:cNvSpPr/>
          <p:nvPr/>
        </p:nvSpPr>
        <p:spPr>
          <a:xfrm>
            <a:off x="453113" y="697788"/>
            <a:ext cx="9517" cy="11884"/>
          </a:xfrm>
          <a:custGeom>
            <a:avLst/>
            <a:gdLst/>
            <a:ahLst/>
            <a:cxnLst/>
            <a:rect l="l" t="t" r="r" b="b"/>
            <a:pathLst>
              <a:path w="9517" h="11884">
                <a:moveTo>
                  <a:pt x="2793" y="5353"/>
                </a:moveTo>
                <a:lnTo>
                  <a:pt x="4845" y="7232"/>
                </a:lnTo>
                <a:lnTo>
                  <a:pt x="6954" y="9454"/>
                </a:lnTo>
                <a:lnTo>
                  <a:pt x="9119" y="11884"/>
                </a:lnTo>
                <a:lnTo>
                  <a:pt x="9517" y="11656"/>
                </a:lnTo>
                <a:lnTo>
                  <a:pt x="7409" y="9188"/>
                </a:lnTo>
                <a:lnTo>
                  <a:pt x="5244" y="7024"/>
                </a:lnTo>
                <a:lnTo>
                  <a:pt x="3192" y="5125"/>
                </a:lnTo>
                <a:lnTo>
                  <a:pt x="3933" y="4764"/>
                </a:lnTo>
                <a:lnTo>
                  <a:pt x="4674" y="4328"/>
                </a:lnTo>
                <a:lnTo>
                  <a:pt x="5300" y="3891"/>
                </a:lnTo>
                <a:lnTo>
                  <a:pt x="7636" y="5562"/>
                </a:lnTo>
                <a:lnTo>
                  <a:pt x="5586" y="3682"/>
                </a:lnTo>
                <a:lnTo>
                  <a:pt x="6156" y="3246"/>
                </a:lnTo>
                <a:lnTo>
                  <a:pt x="6555" y="2866"/>
                </a:lnTo>
                <a:lnTo>
                  <a:pt x="6954" y="2486"/>
                </a:lnTo>
                <a:lnTo>
                  <a:pt x="7296" y="2164"/>
                </a:lnTo>
                <a:lnTo>
                  <a:pt x="7066" y="2012"/>
                </a:lnTo>
                <a:lnTo>
                  <a:pt x="6384" y="2695"/>
                </a:lnTo>
                <a:lnTo>
                  <a:pt x="5757" y="3189"/>
                </a:lnTo>
                <a:lnTo>
                  <a:pt x="5357" y="3455"/>
                </a:lnTo>
                <a:lnTo>
                  <a:pt x="4217" y="2657"/>
                </a:lnTo>
                <a:lnTo>
                  <a:pt x="3077" y="1898"/>
                </a:lnTo>
                <a:lnTo>
                  <a:pt x="1995" y="1252"/>
                </a:lnTo>
                <a:lnTo>
                  <a:pt x="968" y="607"/>
                </a:lnTo>
                <a:lnTo>
                  <a:pt x="0" y="0"/>
                </a:lnTo>
                <a:lnTo>
                  <a:pt x="741" y="816"/>
                </a:lnTo>
                <a:lnTo>
                  <a:pt x="1768" y="1518"/>
                </a:lnTo>
                <a:lnTo>
                  <a:pt x="2849" y="2164"/>
                </a:lnTo>
                <a:lnTo>
                  <a:pt x="3933" y="2923"/>
                </a:lnTo>
                <a:lnTo>
                  <a:pt x="5016" y="3682"/>
                </a:lnTo>
                <a:lnTo>
                  <a:pt x="4388" y="4157"/>
                </a:lnTo>
                <a:lnTo>
                  <a:pt x="3705" y="4537"/>
                </a:lnTo>
                <a:lnTo>
                  <a:pt x="2964" y="4916"/>
                </a:lnTo>
                <a:lnTo>
                  <a:pt x="2793" y="5353"/>
                </a:lnTo>
                <a:close/>
              </a:path>
            </a:pathLst>
          </a:custGeom>
          <a:solidFill>
            <a:srgbClr val="097EB8"/>
          </a:solidFill>
        </p:spPr>
        <p:txBody>
          <a:bodyPr wrap="square" lIns="0" tIns="0" rIns="0" bIns="0" rtlCol="0">
            <a:noAutofit/>
          </a:bodyPr>
          <a:lstStyle/>
          <a:p>
            <a:endParaRPr/>
          </a:p>
        </p:txBody>
      </p:sp>
      <p:sp>
        <p:nvSpPr>
          <p:cNvPr id="1126" name="object 1126"/>
          <p:cNvSpPr/>
          <p:nvPr/>
        </p:nvSpPr>
        <p:spPr>
          <a:xfrm>
            <a:off x="444623" y="699686"/>
            <a:ext cx="33795" cy="21476"/>
          </a:xfrm>
          <a:custGeom>
            <a:avLst/>
            <a:gdLst/>
            <a:ahLst/>
            <a:cxnLst/>
            <a:rect l="l" t="t" r="r" b="b"/>
            <a:pathLst>
              <a:path w="33795" h="21476">
                <a:moveTo>
                  <a:pt x="31741" y="11770"/>
                </a:moveTo>
                <a:lnTo>
                  <a:pt x="32144" y="11276"/>
                </a:lnTo>
                <a:lnTo>
                  <a:pt x="32426" y="10839"/>
                </a:lnTo>
                <a:lnTo>
                  <a:pt x="32708" y="10365"/>
                </a:lnTo>
                <a:lnTo>
                  <a:pt x="32486" y="10042"/>
                </a:lnTo>
                <a:lnTo>
                  <a:pt x="32204" y="10517"/>
                </a:lnTo>
                <a:lnTo>
                  <a:pt x="31862" y="11010"/>
                </a:lnTo>
                <a:lnTo>
                  <a:pt x="31459" y="11485"/>
                </a:lnTo>
                <a:lnTo>
                  <a:pt x="29123" y="9169"/>
                </a:lnTo>
                <a:lnTo>
                  <a:pt x="26727" y="7119"/>
                </a:lnTo>
                <a:lnTo>
                  <a:pt x="24278" y="5334"/>
                </a:lnTo>
                <a:lnTo>
                  <a:pt x="24735" y="4746"/>
                </a:lnTo>
                <a:lnTo>
                  <a:pt x="25136" y="4157"/>
                </a:lnTo>
                <a:lnTo>
                  <a:pt x="25417" y="3550"/>
                </a:lnTo>
                <a:lnTo>
                  <a:pt x="25075" y="3284"/>
                </a:lnTo>
                <a:lnTo>
                  <a:pt x="24791" y="3929"/>
                </a:lnTo>
                <a:lnTo>
                  <a:pt x="24392" y="4537"/>
                </a:lnTo>
                <a:lnTo>
                  <a:pt x="23937" y="5068"/>
                </a:lnTo>
                <a:lnTo>
                  <a:pt x="21259" y="3132"/>
                </a:lnTo>
                <a:lnTo>
                  <a:pt x="18522" y="1461"/>
                </a:lnTo>
                <a:lnTo>
                  <a:pt x="15958" y="0"/>
                </a:lnTo>
                <a:lnTo>
                  <a:pt x="18351" y="1670"/>
                </a:lnTo>
                <a:lnTo>
                  <a:pt x="21029" y="3398"/>
                </a:lnTo>
                <a:lnTo>
                  <a:pt x="23708" y="5391"/>
                </a:lnTo>
                <a:lnTo>
                  <a:pt x="23081" y="6150"/>
                </a:lnTo>
                <a:lnTo>
                  <a:pt x="22284" y="6910"/>
                </a:lnTo>
                <a:lnTo>
                  <a:pt x="21371" y="7612"/>
                </a:lnTo>
                <a:lnTo>
                  <a:pt x="18920" y="5391"/>
                </a:lnTo>
                <a:lnTo>
                  <a:pt x="16413" y="3455"/>
                </a:lnTo>
                <a:lnTo>
                  <a:pt x="14077" y="1784"/>
                </a:lnTo>
                <a:lnTo>
                  <a:pt x="16127" y="3663"/>
                </a:lnTo>
                <a:lnTo>
                  <a:pt x="18578" y="5619"/>
                </a:lnTo>
                <a:lnTo>
                  <a:pt x="21029" y="7878"/>
                </a:lnTo>
                <a:lnTo>
                  <a:pt x="20117" y="8580"/>
                </a:lnTo>
                <a:lnTo>
                  <a:pt x="19092" y="9169"/>
                </a:lnTo>
                <a:lnTo>
                  <a:pt x="18008" y="9757"/>
                </a:lnTo>
                <a:lnTo>
                  <a:pt x="17609" y="9985"/>
                </a:lnTo>
                <a:lnTo>
                  <a:pt x="16983" y="10251"/>
                </a:lnTo>
                <a:lnTo>
                  <a:pt x="16357" y="10517"/>
                </a:lnTo>
                <a:lnTo>
                  <a:pt x="15728" y="10782"/>
                </a:lnTo>
                <a:lnTo>
                  <a:pt x="15158" y="11010"/>
                </a:lnTo>
                <a:lnTo>
                  <a:pt x="14532" y="11276"/>
                </a:lnTo>
                <a:lnTo>
                  <a:pt x="13906" y="11485"/>
                </a:lnTo>
                <a:lnTo>
                  <a:pt x="12196" y="8903"/>
                </a:lnTo>
                <a:lnTo>
                  <a:pt x="10428" y="6530"/>
                </a:lnTo>
                <a:lnTo>
                  <a:pt x="8776" y="4480"/>
                </a:lnTo>
                <a:lnTo>
                  <a:pt x="9403" y="3891"/>
                </a:lnTo>
                <a:lnTo>
                  <a:pt x="8549" y="4214"/>
                </a:lnTo>
                <a:lnTo>
                  <a:pt x="9973" y="6739"/>
                </a:lnTo>
                <a:lnTo>
                  <a:pt x="11682" y="9055"/>
                </a:lnTo>
                <a:lnTo>
                  <a:pt x="13392" y="11656"/>
                </a:lnTo>
                <a:lnTo>
                  <a:pt x="12081" y="12130"/>
                </a:lnTo>
                <a:lnTo>
                  <a:pt x="10714" y="12510"/>
                </a:lnTo>
                <a:lnTo>
                  <a:pt x="9288" y="12840"/>
                </a:lnTo>
                <a:lnTo>
                  <a:pt x="7979" y="10137"/>
                </a:lnTo>
                <a:lnTo>
                  <a:pt x="6668" y="7669"/>
                </a:lnTo>
                <a:lnTo>
                  <a:pt x="5413" y="5448"/>
                </a:lnTo>
                <a:lnTo>
                  <a:pt x="6210" y="4916"/>
                </a:lnTo>
                <a:lnTo>
                  <a:pt x="5242" y="5125"/>
                </a:lnTo>
                <a:lnTo>
                  <a:pt x="4787" y="5239"/>
                </a:lnTo>
                <a:lnTo>
                  <a:pt x="3874" y="5448"/>
                </a:lnTo>
                <a:lnTo>
                  <a:pt x="2849" y="5619"/>
                </a:lnTo>
                <a:lnTo>
                  <a:pt x="1879" y="5714"/>
                </a:lnTo>
                <a:lnTo>
                  <a:pt x="1196" y="3720"/>
                </a:lnTo>
                <a:lnTo>
                  <a:pt x="569" y="1879"/>
                </a:lnTo>
                <a:lnTo>
                  <a:pt x="0" y="265"/>
                </a:lnTo>
                <a:lnTo>
                  <a:pt x="112" y="1936"/>
                </a:lnTo>
                <a:lnTo>
                  <a:pt x="739" y="3777"/>
                </a:lnTo>
                <a:lnTo>
                  <a:pt x="1367" y="5771"/>
                </a:lnTo>
                <a:lnTo>
                  <a:pt x="1480" y="6150"/>
                </a:lnTo>
                <a:lnTo>
                  <a:pt x="2221" y="8466"/>
                </a:lnTo>
                <a:lnTo>
                  <a:pt x="1993" y="6093"/>
                </a:lnTo>
                <a:lnTo>
                  <a:pt x="3018" y="5941"/>
                </a:lnTo>
                <a:lnTo>
                  <a:pt x="3989" y="5771"/>
                </a:lnTo>
                <a:lnTo>
                  <a:pt x="4958" y="5562"/>
                </a:lnTo>
                <a:lnTo>
                  <a:pt x="6210" y="7764"/>
                </a:lnTo>
                <a:lnTo>
                  <a:pt x="7465" y="10251"/>
                </a:lnTo>
                <a:lnTo>
                  <a:pt x="8718" y="12948"/>
                </a:lnTo>
                <a:lnTo>
                  <a:pt x="7294" y="13273"/>
                </a:lnTo>
                <a:lnTo>
                  <a:pt x="5812" y="13543"/>
                </a:lnTo>
                <a:lnTo>
                  <a:pt x="4329" y="13759"/>
                </a:lnTo>
                <a:lnTo>
                  <a:pt x="3818" y="14243"/>
                </a:lnTo>
                <a:lnTo>
                  <a:pt x="4559" y="16888"/>
                </a:lnTo>
                <a:lnTo>
                  <a:pt x="4444" y="14190"/>
                </a:lnTo>
                <a:lnTo>
                  <a:pt x="5983" y="13974"/>
                </a:lnTo>
                <a:lnTo>
                  <a:pt x="7465" y="13704"/>
                </a:lnTo>
                <a:lnTo>
                  <a:pt x="8947" y="13381"/>
                </a:lnTo>
                <a:lnTo>
                  <a:pt x="10087" y="15863"/>
                </a:lnTo>
                <a:lnTo>
                  <a:pt x="11284" y="18562"/>
                </a:lnTo>
                <a:lnTo>
                  <a:pt x="12367" y="21476"/>
                </a:lnTo>
                <a:lnTo>
                  <a:pt x="12937" y="21313"/>
                </a:lnTo>
                <a:lnTo>
                  <a:pt x="11854" y="18454"/>
                </a:lnTo>
                <a:lnTo>
                  <a:pt x="10657" y="15754"/>
                </a:lnTo>
                <a:lnTo>
                  <a:pt x="9459" y="13273"/>
                </a:lnTo>
                <a:lnTo>
                  <a:pt x="10885" y="12895"/>
                </a:lnTo>
                <a:lnTo>
                  <a:pt x="12309" y="12510"/>
                </a:lnTo>
                <a:lnTo>
                  <a:pt x="13678" y="12035"/>
                </a:lnTo>
                <a:lnTo>
                  <a:pt x="15217" y="14406"/>
                </a:lnTo>
                <a:lnTo>
                  <a:pt x="16755" y="16996"/>
                </a:lnTo>
                <a:lnTo>
                  <a:pt x="15728" y="14243"/>
                </a:lnTo>
                <a:lnTo>
                  <a:pt x="14190" y="11808"/>
                </a:lnTo>
                <a:lnTo>
                  <a:pt x="14760" y="11599"/>
                </a:lnTo>
                <a:lnTo>
                  <a:pt x="15330" y="11390"/>
                </a:lnTo>
                <a:lnTo>
                  <a:pt x="15900" y="11162"/>
                </a:lnTo>
                <a:lnTo>
                  <a:pt x="16584" y="10896"/>
                </a:lnTo>
                <a:lnTo>
                  <a:pt x="17211" y="10574"/>
                </a:lnTo>
                <a:lnTo>
                  <a:pt x="17837" y="10251"/>
                </a:lnTo>
                <a:lnTo>
                  <a:pt x="19776" y="12472"/>
                </a:lnTo>
                <a:lnTo>
                  <a:pt x="21657" y="14946"/>
                </a:lnTo>
                <a:lnTo>
                  <a:pt x="23480" y="17535"/>
                </a:lnTo>
                <a:lnTo>
                  <a:pt x="23937" y="17321"/>
                </a:lnTo>
                <a:lnTo>
                  <a:pt x="22113" y="14676"/>
                </a:lnTo>
                <a:lnTo>
                  <a:pt x="20232" y="12244"/>
                </a:lnTo>
                <a:lnTo>
                  <a:pt x="18294" y="10042"/>
                </a:lnTo>
                <a:lnTo>
                  <a:pt x="19378" y="9435"/>
                </a:lnTo>
                <a:lnTo>
                  <a:pt x="20403" y="8846"/>
                </a:lnTo>
                <a:lnTo>
                  <a:pt x="21371" y="8144"/>
                </a:lnTo>
                <a:lnTo>
                  <a:pt x="23536" y="10137"/>
                </a:lnTo>
                <a:lnTo>
                  <a:pt x="25760" y="12415"/>
                </a:lnTo>
                <a:lnTo>
                  <a:pt x="23879" y="9871"/>
                </a:lnTo>
                <a:lnTo>
                  <a:pt x="21657" y="7878"/>
                </a:lnTo>
                <a:lnTo>
                  <a:pt x="22397" y="7289"/>
                </a:lnTo>
                <a:lnTo>
                  <a:pt x="23081" y="6682"/>
                </a:lnTo>
                <a:lnTo>
                  <a:pt x="23651" y="6036"/>
                </a:lnTo>
                <a:lnTo>
                  <a:pt x="24050" y="5619"/>
                </a:lnTo>
                <a:lnTo>
                  <a:pt x="26505" y="7441"/>
                </a:lnTo>
                <a:lnTo>
                  <a:pt x="28902" y="9492"/>
                </a:lnTo>
                <a:lnTo>
                  <a:pt x="31238" y="11770"/>
                </a:lnTo>
                <a:lnTo>
                  <a:pt x="31520" y="12035"/>
                </a:lnTo>
                <a:lnTo>
                  <a:pt x="32204" y="12787"/>
                </a:lnTo>
                <a:lnTo>
                  <a:pt x="32950" y="13543"/>
                </a:lnTo>
                <a:lnTo>
                  <a:pt x="33634" y="14298"/>
                </a:lnTo>
                <a:lnTo>
                  <a:pt x="33795" y="13921"/>
                </a:lnTo>
                <a:lnTo>
                  <a:pt x="33111" y="13165"/>
                </a:lnTo>
                <a:lnTo>
                  <a:pt x="32426" y="12472"/>
                </a:lnTo>
                <a:lnTo>
                  <a:pt x="31741" y="11770"/>
                </a:lnTo>
                <a:close/>
              </a:path>
            </a:pathLst>
          </a:custGeom>
          <a:solidFill>
            <a:srgbClr val="097EB8"/>
          </a:solidFill>
        </p:spPr>
        <p:txBody>
          <a:bodyPr wrap="square" lIns="0" tIns="0" rIns="0" bIns="0" rtlCol="0">
            <a:noAutofit/>
          </a:bodyPr>
          <a:lstStyle/>
          <a:p>
            <a:endParaRPr/>
          </a:p>
        </p:txBody>
      </p:sp>
      <p:sp>
        <p:nvSpPr>
          <p:cNvPr id="1127" name="object 1127"/>
          <p:cNvSpPr/>
          <p:nvPr/>
        </p:nvSpPr>
        <p:spPr>
          <a:xfrm>
            <a:off x="409570" y="699895"/>
            <a:ext cx="30605" cy="25692"/>
          </a:xfrm>
          <a:custGeom>
            <a:avLst/>
            <a:gdLst/>
            <a:ahLst/>
            <a:cxnLst/>
            <a:rect l="l" t="t" r="r" b="b"/>
            <a:pathLst>
              <a:path w="30605" h="25692">
                <a:moveTo>
                  <a:pt x="26388" y="3398"/>
                </a:moveTo>
                <a:lnTo>
                  <a:pt x="25591" y="5448"/>
                </a:lnTo>
                <a:lnTo>
                  <a:pt x="24622" y="5296"/>
                </a:lnTo>
                <a:lnTo>
                  <a:pt x="23710" y="5125"/>
                </a:lnTo>
                <a:lnTo>
                  <a:pt x="22797" y="4916"/>
                </a:lnTo>
                <a:lnTo>
                  <a:pt x="23538" y="2752"/>
                </a:lnTo>
                <a:lnTo>
                  <a:pt x="22399" y="4651"/>
                </a:lnTo>
                <a:lnTo>
                  <a:pt x="22284" y="4802"/>
                </a:lnTo>
                <a:lnTo>
                  <a:pt x="21315" y="4537"/>
                </a:lnTo>
                <a:lnTo>
                  <a:pt x="20403" y="4271"/>
                </a:lnTo>
                <a:lnTo>
                  <a:pt x="19492" y="4005"/>
                </a:lnTo>
                <a:lnTo>
                  <a:pt x="19948" y="3455"/>
                </a:lnTo>
                <a:lnTo>
                  <a:pt x="21144" y="1461"/>
                </a:lnTo>
                <a:lnTo>
                  <a:pt x="19833" y="2923"/>
                </a:lnTo>
                <a:lnTo>
                  <a:pt x="19321" y="3512"/>
                </a:lnTo>
                <a:lnTo>
                  <a:pt x="19035" y="3834"/>
                </a:lnTo>
                <a:lnTo>
                  <a:pt x="18238" y="3512"/>
                </a:lnTo>
                <a:lnTo>
                  <a:pt x="17440" y="3189"/>
                </a:lnTo>
                <a:lnTo>
                  <a:pt x="16755" y="2866"/>
                </a:lnTo>
                <a:lnTo>
                  <a:pt x="16983" y="2107"/>
                </a:lnTo>
                <a:lnTo>
                  <a:pt x="16357" y="2657"/>
                </a:lnTo>
                <a:lnTo>
                  <a:pt x="16472" y="3075"/>
                </a:lnTo>
                <a:lnTo>
                  <a:pt x="17213" y="3398"/>
                </a:lnTo>
                <a:lnTo>
                  <a:pt x="18010" y="3777"/>
                </a:lnTo>
                <a:lnTo>
                  <a:pt x="18808" y="4100"/>
                </a:lnTo>
                <a:lnTo>
                  <a:pt x="17098" y="6093"/>
                </a:lnTo>
                <a:lnTo>
                  <a:pt x="15273" y="8428"/>
                </a:lnTo>
                <a:lnTo>
                  <a:pt x="13451" y="11010"/>
                </a:lnTo>
                <a:lnTo>
                  <a:pt x="12254" y="10536"/>
                </a:lnTo>
                <a:lnTo>
                  <a:pt x="11114" y="10042"/>
                </a:lnTo>
                <a:lnTo>
                  <a:pt x="10031" y="9454"/>
                </a:lnTo>
                <a:lnTo>
                  <a:pt x="11797" y="6853"/>
                </a:lnTo>
                <a:lnTo>
                  <a:pt x="9745" y="9776"/>
                </a:lnTo>
                <a:lnTo>
                  <a:pt x="10828" y="10365"/>
                </a:lnTo>
                <a:lnTo>
                  <a:pt x="12025" y="10896"/>
                </a:lnTo>
                <a:lnTo>
                  <a:pt x="13223" y="11333"/>
                </a:lnTo>
                <a:lnTo>
                  <a:pt x="11570" y="13712"/>
                </a:lnTo>
                <a:lnTo>
                  <a:pt x="9916" y="16248"/>
                </a:lnTo>
                <a:lnTo>
                  <a:pt x="8377" y="19001"/>
                </a:lnTo>
                <a:lnTo>
                  <a:pt x="7864" y="18784"/>
                </a:lnTo>
                <a:lnTo>
                  <a:pt x="7580" y="18676"/>
                </a:lnTo>
                <a:lnTo>
                  <a:pt x="6325" y="18190"/>
                </a:lnTo>
                <a:lnTo>
                  <a:pt x="5129" y="17598"/>
                </a:lnTo>
                <a:lnTo>
                  <a:pt x="3989" y="17003"/>
                </a:lnTo>
                <a:lnTo>
                  <a:pt x="5415" y="14143"/>
                </a:lnTo>
                <a:lnTo>
                  <a:pt x="3534" y="16734"/>
                </a:lnTo>
                <a:lnTo>
                  <a:pt x="3248" y="17112"/>
                </a:lnTo>
                <a:lnTo>
                  <a:pt x="2108" y="18676"/>
                </a:lnTo>
                <a:lnTo>
                  <a:pt x="1025" y="20348"/>
                </a:lnTo>
                <a:lnTo>
                  <a:pt x="0" y="22076"/>
                </a:lnTo>
                <a:lnTo>
                  <a:pt x="455" y="22401"/>
                </a:lnTo>
                <a:lnTo>
                  <a:pt x="1482" y="20673"/>
                </a:lnTo>
                <a:lnTo>
                  <a:pt x="2565" y="19001"/>
                </a:lnTo>
                <a:lnTo>
                  <a:pt x="3705" y="17381"/>
                </a:lnTo>
                <a:lnTo>
                  <a:pt x="4901" y="18029"/>
                </a:lnTo>
                <a:lnTo>
                  <a:pt x="6098" y="18623"/>
                </a:lnTo>
                <a:lnTo>
                  <a:pt x="7409" y="19162"/>
                </a:lnTo>
                <a:lnTo>
                  <a:pt x="7864" y="19323"/>
                </a:lnTo>
                <a:lnTo>
                  <a:pt x="8150" y="19431"/>
                </a:lnTo>
                <a:lnTo>
                  <a:pt x="7066" y="21320"/>
                </a:lnTo>
                <a:lnTo>
                  <a:pt x="6041" y="23318"/>
                </a:lnTo>
                <a:lnTo>
                  <a:pt x="5129" y="25368"/>
                </a:lnTo>
                <a:lnTo>
                  <a:pt x="5643" y="25692"/>
                </a:lnTo>
                <a:lnTo>
                  <a:pt x="6611" y="23587"/>
                </a:lnTo>
                <a:lnTo>
                  <a:pt x="7636" y="21590"/>
                </a:lnTo>
                <a:lnTo>
                  <a:pt x="8720" y="19648"/>
                </a:lnTo>
                <a:lnTo>
                  <a:pt x="10373" y="20295"/>
                </a:lnTo>
                <a:lnTo>
                  <a:pt x="12083" y="20834"/>
                </a:lnTo>
                <a:lnTo>
                  <a:pt x="13849" y="21320"/>
                </a:lnTo>
                <a:lnTo>
                  <a:pt x="14077" y="20834"/>
                </a:lnTo>
                <a:lnTo>
                  <a:pt x="12311" y="20348"/>
                </a:lnTo>
                <a:lnTo>
                  <a:pt x="10601" y="19809"/>
                </a:lnTo>
                <a:lnTo>
                  <a:pt x="8947" y="19215"/>
                </a:lnTo>
                <a:lnTo>
                  <a:pt x="10486" y="16464"/>
                </a:lnTo>
                <a:lnTo>
                  <a:pt x="12083" y="13928"/>
                </a:lnTo>
                <a:lnTo>
                  <a:pt x="13735" y="11561"/>
                </a:lnTo>
                <a:lnTo>
                  <a:pt x="15046" y="12035"/>
                </a:lnTo>
                <a:lnTo>
                  <a:pt x="16413" y="12472"/>
                </a:lnTo>
                <a:lnTo>
                  <a:pt x="17783" y="12848"/>
                </a:lnTo>
                <a:lnTo>
                  <a:pt x="18010" y="12415"/>
                </a:lnTo>
                <a:lnTo>
                  <a:pt x="16643" y="12092"/>
                </a:lnTo>
                <a:lnTo>
                  <a:pt x="15273" y="11656"/>
                </a:lnTo>
                <a:lnTo>
                  <a:pt x="13964" y="11181"/>
                </a:lnTo>
                <a:lnTo>
                  <a:pt x="15787" y="8637"/>
                </a:lnTo>
                <a:lnTo>
                  <a:pt x="17553" y="6321"/>
                </a:lnTo>
                <a:lnTo>
                  <a:pt x="19263" y="4271"/>
                </a:lnTo>
                <a:lnTo>
                  <a:pt x="20175" y="4594"/>
                </a:lnTo>
                <a:lnTo>
                  <a:pt x="21144" y="4859"/>
                </a:lnTo>
                <a:lnTo>
                  <a:pt x="22113" y="5125"/>
                </a:lnTo>
                <a:lnTo>
                  <a:pt x="20804" y="7289"/>
                </a:lnTo>
                <a:lnTo>
                  <a:pt x="19378" y="9776"/>
                </a:lnTo>
                <a:lnTo>
                  <a:pt x="18524" y="12578"/>
                </a:lnTo>
                <a:lnTo>
                  <a:pt x="19891" y="9871"/>
                </a:lnTo>
                <a:lnTo>
                  <a:pt x="21259" y="7403"/>
                </a:lnTo>
                <a:lnTo>
                  <a:pt x="22570" y="5239"/>
                </a:lnTo>
                <a:lnTo>
                  <a:pt x="23538" y="5448"/>
                </a:lnTo>
                <a:lnTo>
                  <a:pt x="24507" y="5619"/>
                </a:lnTo>
                <a:lnTo>
                  <a:pt x="25476" y="5771"/>
                </a:lnTo>
                <a:lnTo>
                  <a:pt x="25989" y="5828"/>
                </a:lnTo>
                <a:lnTo>
                  <a:pt x="27073" y="5998"/>
                </a:lnTo>
                <a:lnTo>
                  <a:pt x="28154" y="6093"/>
                </a:lnTo>
                <a:lnTo>
                  <a:pt x="29294" y="6150"/>
                </a:lnTo>
                <a:lnTo>
                  <a:pt x="28952" y="8523"/>
                </a:lnTo>
                <a:lnTo>
                  <a:pt x="28896" y="14412"/>
                </a:lnTo>
                <a:lnTo>
                  <a:pt x="29522" y="14467"/>
                </a:lnTo>
                <a:lnTo>
                  <a:pt x="28952" y="13981"/>
                </a:lnTo>
                <a:lnTo>
                  <a:pt x="29238" y="11181"/>
                </a:lnTo>
                <a:lnTo>
                  <a:pt x="29522" y="8523"/>
                </a:lnTo>
                <a:lnTo>
                  <a:pt x="29808" y="6207"/>
                </a:lnTo>
                <a:lnTo>
                  <a:pt x="30605" y="6207"/>
                </a:lnTo>
                <a:lnTo>
                  <a:pt x="29864" y="5828"/>
                </a:lnTo>
                <a:lnTo>
                  <a:pt x="30150" y="3777"/>
                </a:lnTo>
                <a:lnTo>
                  <a:pt x="30378" y="1955"/>
                </a:lnTo>
                <a:lnTo>
                  <a:pt x="30150" y="265"/>
                </a:lnTo>
                <a:lnTo>
                  <a:pt x="29864" y="1898"/>
                </a:lnTo>
                <a:lnTo>
                  <a:pt x="29580" y="3720"/>
                </a:lnTo>
                <a:lnTo>
                  <a:pt x="29294" y="5771"/>
                </a:lnTo>
                <a:lnTo>
                  <a:pt x="28213" y="5733"/>
                </a:lnTo>
                <a:lnTo>
                  <a:pt x="27186" y="5619"/>
                </a:lnTo>
                <a:lnTo>
                  <a:pt x="26102" y="5505"/>
                </a:lnTo>
                <a:lnTo>
                  <a:pt x="26843" y="3512"/>
                </a:lnTo>
                <a:lnTo>
                  <a:pt x="27528" y="1670"/>
                </a:lnTo>
                <a:lnTo>
                  <a:pt x="28154" y="56"/>
                </a:lnTo>
                <a:lnTo>
                  <a:pt x="27756" y="0"/>
                </a:lnTo>
                <a:lnTo>
                  <a:pt x="27073" y="1632"/>
                </a:lnTo>
                <a:lnTo>
                  <a:pt x="26388" y="3398"/>
                </a:lnTo>
                <a:close/>
              </a:path>
            </a:pathLst>
          </a:custGeom>
          <a:solidFill>
            <a:srgbClr val="097EB8"/>
          </a:solidFill>
        </p:spPr>
        <p:txBody>
          <a:bodyPr wrap="square" lIns="0" tIns="0" rIns="0" bIns="0" rtlCol="0">
            <a:noAutofit/>
          </a:bodyPr>
          <a:lstStyle/>
          <a:p>
            <a:endParaRPr/>
          </a:p>
        </p:txBody>
      </p:sp>
      <p:sp>
        <p:nvSpPr>
          <p:cNvPr id="1128" name="object 1128"/>
          <p:cNvSpPr/>
          <p:nvPr/>
        </p:nvSpPr>
        <p:spPr>
          <a:xfrm>
            <a:off x="424217" y="720838"/>
            <a:ext cx="5755" cy="1672"/>
          </a:xfrm>
          <a:custGeom>
            <a:avLst/>
            <a:gdLst/>
            <a:ahLst/>
            <a:cxnLst/>
            <a:rect l="l" t="t" r="r" b="b"/>
            <a:pathLst>
              <a:path w="5755" h="1672">
                <a:moveTo>
                  <a:pt x="0" y="0"/>
                </a:moveTo>
                <a:lnTo>
                  <a:pt x="1709" y="971"/>
                </a:lnTo>
                <a:lnTo>
                  <a:pt x="3647" y="1349"/>
                </a:lnTo>
                <a:lnTo>
                  <a:pt x="5643" y="1672"/>
                </a:lnTo>
                <a:lnTo>
                  <a:pt x="5755" y="1186"/>
                </a:lnTo>
                <a:lnTo>
                  <a:pt x="3762" y="863"/>
                </a:lnTo>
                <a:lnTo>
                  <a:pt x="1881" y="485"/>
                </a:lnTo>
                <a:lnTo>
                  <a:pt x="0" y="0"/>
                </a:lnTo>
                <a:close/>
              </a:path>
            </a:pathLst>
          </a:custGeom>
          <a:solidFill>
            <a:srgbClr val="097EB8"/>
          </a:solidFill>
        </p:spPr>
        <p:txBody>
          <a:bodyPr wrap="square" lIns="0" tIns="0" rIns="0" bIns="0" rtlCol="0">
            <a:noAutofit/>
          </a:bodyPr>
          <a:lstStyle/>
          <a:p>
            <a:endParaRPr/>
          </a:p>
        </p:txBody>
      </p:sp>
      <p:sp>
        <p:nvSpPr>
          <p:cNvPr id="1129" name="object 1129"/>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097EB8"/>
          </a:solidFill>
        </p:spPr>
        <p:txBody>
          <a:bodyPr wrap="square" lIns="0" tIns="0" rIns="0" bIns="0" rtlCol="0">
            <a:noAutofit/>
          </a:bodyPr>
          <a:lstStyle/>
          <a:p>
            <a:endParaRPr/>
          </a:p>
        </p:txBody>
      </p:sp>
      <p:sp>
        <p:nvSpPr>
          <p:cNvPr id="1130" name="object 1130"/>
          <p:cNvSpPr/>
          <p:nvPr/>
        </p:nvSpPr>
        <p:spPr>
          <a:xfrm>
            <a:off x="403073" y="699629"/>
            <a:ext cx="21601" cy="18564"/>
          </a:xfrm>
          <a:custGeom>
            <a:avLst/>
            <a:gdLst/>
            <a:ahLst/>
            <a:cxnLst/>
            <a:rect l="l" t="t" r="r" b="b"/>
            <a:pathLst>
              <a:path w="21601" h="18564">
                <a:moveTo>
                  <a:pt x="0" y="13977"/>
                </a:moveTo>
                <a:lnTo>
                  <a:pt x="112" y="14355"/>
                </a:lnTo>
                <a:lnTo>
                  <a:pt x="968" y="13438"/>
                </a:lnTo>
                <a:lnTo>
                  <a:pt x="1881" y="12529"/>
                </a:lnTo>
                <a:lnTo>
                  <a:pt x="2734" y="11656"/>
                </a:lnTo>
                <a:lnTo>
                  <a:pt x="3532" y="12681"/>
                </a:lnTo>
                <a:lnTo>
                  <a:pt x="4388" y="13600"/>
                </a:lnTo>
                <a:lnTo>
                  <a:pt x="5471" y="14463"/>
                </a:lnTo>
                <a:lnTo>
                  <a:pt x="4388" y="15650"/>
                </a:lnTo>
                <a:lnTo>
                  <a:pt x="3363" y="16891"/>
                </a:lnTo>
                <a:lnTo>
                  <a:pt x="2392" y="18186"/>
                </a:lnTo>
                <a:lnTo>
                  <a:pt x="2678" y="18564"/>
                </a:lnTo>
                <a:lnTo>
                  <a:pt x="3703" y="17214"/>
                </a:lnTo>
                <a:lnTo>
                  <a:pt x="4730" y="15975"/>
                </a:lnTo>
                <a:lnTo>
                  <a:pt x="5812" y="14733"/>
                </a:lnTo>
                <a:lnTo>
                  <a:pt x="6952" y="15703"/>
                </a:lnTo>
                <a:lnTo>
                  <a:pt x="8321" y="16622"/>
                </a:lnTo>
                <a:lnTo>
                  <a:pt x="9745" y="17377"/>
                </a:lnTo>
                <a:lnTo>
                  <a:pt x="10031" y="17000"/>
                </a:lnTo>
                <a:lnTo>
                  <a:pt x="8605" y="16244"/>
                </a:lnTo>
                <a:lnTo>
                  <a:pt x="7294" y="15325"/>
                </a:lnTo>
                <a:lnTo>
                  <a:pt x="6098" y="14408"/>
                </a:lnTo>
                <a:lnTo>
                  <a:pt x="8263" y="11978"/>
                </a:lnTo>
                <a:lnTo>
                  <a:pt x="10486" y="9776"/>
                </a:lnTo>
                <a:lnTo>
                  <a:pt x="12766" y="7764"/>
                </a:lnTo>
                <a:lnTo>
                  <a:pt x="13622" y="8466"/>
                </a:lnTo>
                <a:lnTo>
                  <a:pt x="14532" y="9112"/>
                </a:lnTo>
                <a:lnTo>
                  <a:pt x="15501" y="9662"/>
                </a:lnTo>
                <a:lnTo>
                  <a:pt x="15843" y="9814"/>
                </a:lnTo>
                <a:lnTo>
                  <a:pt x="13849" y="12035"/>
                </a:lnTo>
                <a:lnTo>
                  <a:pt x="11912" y="14408"/>
                </a:lnTo>
                <a:lnTo>
                  <a:pt x="10486" y="17269"/>
                </a:lnTo>
                <a:lnTo>
                  <a:pt x="12367" y="14678"/>
                </a:lnTo>
                <a:lnTo>
                  <a:pt x="14305" y="12244"/>
                </a:lnTo>
                <a:lnTo>
                  <a:pt x="16242" y="10042"/>
                </a:lnTo>
                <a:lnTo>
                  <a:pt x="18294" y="7119"/>
                </a:lnTo>
                <a:lnTo>
                  <a:pt x="16129" y="9491"/>
                </a:lnTo>
                <a:lnTo>
                  <a:pt x="15730" y="9283"/>
                </a:lnTo>
                <a:lnTo>
                  <a:pt x="14818" y="8789"/>
                </a:lnTo>
                <a:lnTo>
                  <a:pt x="13906" y="8144"/>
                </a:lnTo>
                <a:lnTo>
                  <a:pt x="13052" y="7498"/>
                </a:lnTo>
                <a:lnTo>
                  <a:pt x="15559" y="5334"/>
                </a:lnTo>
                <a:lnTo>
                  <a:pt x="18067" y="3398"/>
                </a:lnTo>
                <a:lnTo>
                  <a:pt x="20461" y="1784"/>
                </a:lnTo>
                <a:lnTo>
                  <a:pt x="21601" y="588"/>
                </a:lnTo>
                <a:lnTo>
                  <a:pt x="20403" y="1404"/>
                </a:lnTo>
                <a:lnTo>
                  <a:pt x="19776" y="911"/>
                </a:lnTo>
                <a:lnTo>
                  <a:pt x="19263" y="493"/>
                </a:lnTo>
                <a:lnTo>
                  <a:pt x="18864" y="0"/>
                </a:lnTo>
                <a:lnTo>
                  <a:pt x="19035" y="588"/>
                </a:lnTo>
                <a:lnTo>
                  <a:pt x="19549" y="1082"/>
                </a:lnTo>
                <a:lnTo>
                  <a:pt x="20175" y="1556"/>
                </a:lnTo>
                <a:lnTo>
                  <a:pt x="17781" y="3189"/>
                </a:lnTo>
                <a:lnTo>
                  <a:pt x="15273" y="5068"/>
                </a:lnTo>
                <a:lnTo>
                  <a:pt x="12709" y="7232"/>
                </a:lnTo>
                <a:lnTo>
                  <a:pt x="11912" y="6587"/>
                </a:lnTo>
                <a:lnTo>
                  <a:pt x="11227" y="5885"/>
                </a:lnTo>
                <a:lnTo>
                  <a:pt x="10601" y="5125"/>
                </a:lnTo>
                <a:lnTo>
                  <a:pt x="13165" y="2923"/>
                </a:lnTo>
                <a:lnTo>
                  <a:pt x="10430" y="4859"/>
                </a:lnTo>
                <a:lnTo>
                  <a:pt x="10885" y="6150"/>
                </a:lnTo>
                <a:lnTo>
                  <a:pt x="11626" y="6853"/>
                </a:lnTo>
                <a:lnTo>
                  <a:pt x="12424" y="7555"/>
                </a:lnTo>
                <a:lnTo>
                  <a:pt x="10144" y="9491"/>
                </a:lnTo>
                <a:lnTo>
                  <a:pt x="7922" y="11713"/>
                </a:lnTo>
                <a:lnTo>
                  <a:pt x="5755" y="14139"/>
                </a:lnTo>
                <a:lnTo>
                  <a:pt x="4730" y="13275"/>
                </a:lnTo>
                <a:lnTo>
                  <a:pt x="3818" y="12358"/>
                </a:lnTo>
                <a:lnTo>
                  <a:pt x="3077" y="11390"/>
                </a:lnTo>
                <a:lnTo>
                  <a:pt x="5185" y="8846"/>
                </a:lnTo>
                <a:lnTo>
                  <a:pt x="2849" y="11067"/>
                </a:lnTo>
                <a:lnTo>
                  <a:pt x="2450" y="10517"/>
                </a:lnTo>
                <a:lnTo>
                  <a:pt x="1993" y="10574"/>
                </a:lnTo>
                <a:lnTo>
                  <a:pt x="2336" y="11124"/>
                </a:lnTo>
                <a:lnTo>
                  <a:pt x="2507" y="11390"/>
                </a:lnTo>
                <a:lnTo>
                  <a:pt x="1653" y="12187"/>
                </a:lnTo>
                <a:lnTo>
                  <a:pt x="797" y="13060"/>
                </a:lnTo>
                <a:lnTo>
                  <a:pt x="0" y="13977"/>
                </a:lnTo>
                <a:close/>
              </a:path>
            </a:pathLst>
          </a:custGeom>
          <a:solidFill>
            <a:srgbClr val="097EB8"/>
          </a:solidFill>
        </p:spPr>
        <p:txBody>
          <a:bodyPr wrap="square" lIns="0" tIns="0" rIns="0" bIns="0" rtlCol="0">
            <a:noAutofit/>
          </a:bodyPr>
          <a:lstStyle/>
          <a:p>
            <a:endParaRPr/>
          </a:p>
        </p:txBody>
      </p:sp>
      <p:sp>
        <p:nvSpPr>
          <p:cNvPr id="1131" name="object 1131"/>
          <p:cNvSpPr/>
          <p:nvPr/>
        </p:nvSpPr>
        <p:spPr>
          <a:xfrm>
            <a:off x="453113" y="697788"/>
            <a:ext cx="9517" cy="11884"/>
          </a:xfrm>
          <a:custGeom>
            <a:avLst/>
            <a:gdLst/>
            <a:ahLst/>
            <a:cxnLst/>
            <a:rect l="l" t="t" r="r" b="b"/>
            <a:pathLst>
              <a:path w="9517" h="11884">
                <a:moveTo>
                  <a:pt x="2793" y="5353"/>
                </a:moveTo>
                <a:lnTo>
                  <a:pt x="4845" y="7232"/>
                </a:lnTo>
                <a:lnTo>
                  <a:pt x="6954" y="9454"/>
                </a:lnTo>
                <a:lnTo>
                  <a:pt x="9119" y="11884"/>
                </a:lnTo>
                <a:lnTo>
                  <a:pt x="9517" y="11656"/>
                </a:lnTo>
                <a:lnTo>
                  <a:pt x="7409" y="9188"/>
                </a:lnTo>
                <a:lnTo>
                  <a:pt x="5244" y="7024"/>
                </a:lnTo>
                <a:lnTo>
                  <a:pt x="3192" y="5125"/>
                </a:lnTo>
                <a:lnTo>
                  <a:pt x="3933" y="4764"/>
                </a:lnTo>
                <a:lnTo>
                  <a:pt x="4674" y="4328"/>
                </a:lnTo>
                <a:lnTo>
                  <a:pt x="5300" y="3891"/>
                </a:lnTo>
                <a:lnTo>
                  <a:pt x="7636" y="5562"/>
                </a:lnTo>
                <a:lnTo>
                  <a:pt x="5586" y="3682"/>
                </a:lnTo>
                <a:lnTo>
                  <a:pt x="6156" y="3246"/>
                </a:lnTo>
                <a:lnTo>
                  <a:pt x="6555" y="2866"/>
                </a:lnTo>
                <a:lnTo>
                  <a:pt x="6954" y="2486"/>
                </a:lnTo>
                <a:lnTo>
                  <a:pt x="7296" y="2164"/>
                </a:lnTo>
                <a:lnTo>
                  <a:pt x="7066" y="2012"/>
                </a:lnTo>
                <a:lnTo>
                  <a:pt x="6384" y="2695"/>
                </a:lnTo>
                <a:lnTo>
                  <a:pt x="5757" y="3189"/>
                </a:lnTo>
                <a:lnTo>
                  <a:pt x="5357" y="3455"/>
                </a:lnTo>
                <a:lnTo>
                  <a:pt x="4217" y="2657"/>
                </a:lnTo>
                <a:lnTo>
                  <a:pt x="3077" y="1898"/>
                </a:lnTo>
                <a:lnTo>
                  <a:pt x="1995" y="1252"/>
                </a:lnTo>
                <a:lnTo>
                  <a:pt x="968" y="607"/>
                </a:lnTo>
                <a:lnTo>
                  <a:pt x="0" y="0"/>
                </a:lnTo>
                <a:lnTo>
                  <a:pt x="741" y="816"/>
                </a:lnTo>
                <a:lnTo>
                  <a:pt x="1768" y="1518"/>
                </a:lnTo>
                <a:lnTo>
                  <a:pt x="2849" y="2164"/>
                </a:lnTo>
                <a:lnTo>
                  <a:pt x="3933" y="2923"/>
                </a:lnTo>
                <a:lnTo>
                  <a:pt x="5016" y="3682"/>
                </a:lnTo>
                <a:lnTo>
                  <a:pt x="4388" y="4157"/>
                </a:lnTo>
                <a:lnTo>
                  <a:pt x="3705" y="4537"/>
                </a:lnTo>
                <a:lnTo>
                  <a:pt x="2964" y="4916"/>
                </a:lnTo>
                <a:lnTo>
                  <a:pt x="2793" y="5353"/>
                </a:lnTo>
                <a:close/>
              </a:path>
            </a:pathLst>
          </a:custGeom>
          <a:solidFill>
            <a:srgbClr val="0079B5"/>
          </a:solidFill>
        </p:spPr>
        <p:txBody>
          <a:bodyPr wrap="square" lIns="0" tIns="0" rIns="0" bIns="0" rtlCol="0">
            <a:noAutofit/>
          </a:bodyPr>
          <a:lstStyle/>
          <a:p>
            <a:endParaRPr/>
          </a:p>
        </p:txBody>
      </p:sp>
      <p:sp>
        <p:nvSpPr>
          <p:cNvPr id="1132" name="object 1132"/>
          <p:cNvSpPr/>
          <p:nvPr/>
        </p:nvSpPr>
        <p:spPr>
          <a:xfrm>
            <a:off x="444623" y="699686"/>
            <a:ext cx="33795" cy="21476"/>
          </a:xfrm>
          <a:custGeom>
            <a:avLst/>
            <a:gdLst/>
            <a:ahLst/>
            <a:cxnLst/>
            <a:rect l="l" t="t" r="r" b="b"/>
            <a:pathLst>
              <a:path w="33795" h="21476">
                <a:moveTo>
                  <a:pt x="31741" y="11770"/>
                </a:moveTo>
                <a:lnTo>
                  <a:pt x="32023" y="11390"/>
                </a:lnTo>
                <a:lnTo>
                  <a:pt x="32486" y="10744"/>
                </a:lnTo>
                <a:lnTo>
                  <a:pt x="32023" y="10782"/>
                </a:lnTo>
                <a:lnTo>
                  <a:pt x="31741" y="11105"/>
                </a:lnTo>
                <a:lnTo>
                  <a:pt x="31459" y="11485"/>
                </a:lnTo>
                <a:lnTo>
                  <a:pt x="29123" y="9169"/>
                </a:lnTo>
                <a:lnTo>
                  <a:pt x="26727" y="7119"/>
                </a:lnTo>
                <a:lnTo>
                  <a:pt x="24278" y="5334"/>
                </a:lnTo>
                <a:lnTo>
                  <a:pt x="24620" y="4916"/>
                </a:lnTo>
                <a:lnTo>
                  <a:pt x="24962" y="4423"/>
                </a:lnTo>
                <a:lnTo>
                  <a:pt x="25256" y="3929"/>
                </a:lnTo>
                <a:lnTo>
                  <a:pt x="24906" y="3663"/>
                </a:lnTo>
                <a:lnTo>
                  <a:pt x="24620" y="4157"/>
                </a:lnTo>
                <a:lnTo>
                  <a:pt x="24336" y="4632"/>
                </a:lnTo>
                <a:lnTo>
                  <a:pt x="23937" y="5068"/>
                </a:lnTo>
                <a:lnTo>
                  <a:pt x="21259" y="3132"/>
                </a:lnTo>
                <a:lnTo>
                  <a:pt x="18522" y="1461"/>
                </a:lnTo>
                <a:lnTo>
                  <a:pt x="15958" y="0"/>
                </a:lnTo>
                <a:lnTo>
                  <a:pt x="18351" y="1670"/>
                </a:lnTo>
                <a:lnTo>
                  <a:pt x="21029" y="3398"/>
                </a:lnTo>
                <a:lnTo>
                  <a:pt x="23708" y="5391"/>
                </a:lnTo>
                <a:lnTo>
                  <a:pt x="23081" y="6150"/>
                </a:lnTo>
                <a:lnTo>
                  <a:pt x="22284" y="6910"/>
                </a:lnTo>
                <a:lnTo>
                  <a:pt x="21371" y="7612"/>
                </a:lnTo>
                <a:lnTo>
                  <a:pt x="18920" y="5391"/>
                </a:lnTo>
                <a:lnTo>
                  <a:pt x="16413" y="3455"/>
                </a:lnTo>
                <a:lnTo>
                  <a:pt x="14077" y="1784"/>
                </a:lnTo>
                <a:lnTo>
                  <a:pt x="16127" y="3663"/>
                </a:lnTo>
                <a:lnTo>
                  <a:pt x="18578" y="5619"/>
                </a:lnTo>
                <a:lnTo>
                  <a:pt x="21029" y="7878"/>
                </a:lnTo>
                <a:lnTo>
                  <a:pt x="20117" y="8580"/>
                </a:lnTo>
                <a:lnTo>
                  <a:pt x="19092" y="9169"/>
                </a:lnTo>
                <a:lnTo>
                  <a:pt x="18008" y="9757"/>
                </a:lnTo>
                <a:lnTo>
                  <a:pt x="17609" y="9985"/>
                </a:lnTo>
                <a:lnTo>
                  <a:pt x="16983" y="10251"/>
                </a:lnTo>
                <a:lnTo>
                  <a:pt x="16357" y="10517"/>
                </a:lnTo>
                <a:lnTo>
                  <a:pt x="15728" y="10782"/>
                </a:lnTo>
                <a:lnTo>
                  <a:pt x="15158" y="11010"/>
                </a:lnTo>
                <a:lnTo>
                  <a:pt x="14532" y="11276"/>
                </a:lnTo>
                <a:lnTo>
                  <a:pt x="13906" y="11485"/>
                </a:lnTo>
                <a:lnTo>
                  <a:pt x="12196" y="8903"/>
                </a:lnTo>
                <a:lnTo>
                  <a:pt x="10428" y="6530"/>
                </a:lnTo>
                <a:lnTo>
                  <a:pt x="8776" y="4480"/>
                </a:lnTo>
                <a:lnTo>
                  <a:pt x="9403" y="3891"/>
                </a:lnTo>
                <a:lnTo>
                  <a:pt x="8549" y="4214"/>
                </a:lnTo>
                <a:lnTo>
                  <a:pt x="9973" y="6739"/>
                </a:lnTo>
                <a:lnTo>
                  <a:pt x="11682" y="9055"/>
                </a:lnTo>
                <a:lnTo>
                  <a:pt x="13392" y="11656"/>
                </a:lnTo>
                <a:lnTo>
                  <a:pt x="12081" y="12130"/>
                </a:lnTo>
                <a:lnTo>
                  <a:pt x="10714" y="12510"/>
                </a:lnTo>
                <a:lnTo>
                  <a:pt x="9288" y="12840"/>
                </a:lnTo>
                <a:lnTo>
                  <a:pt x="7979" y="10137"/>
                </a:lnTo>
                <a:lnTo>
                  <a:pt x="6668" y="7669"/>
                </a:lnTo>
                <a:lnTo>
                  <a:pt x="5413" y="5448"/>
                </a:lnTo>
                <a:lnTo>
                  <a:pt x="6210" y="4916"/>
                </a:lnTo>
                <a:lnTo>
                  <a:pt x="5242" y="5125"/>
                </a:lnTo>
                <a:lnTo>
                  <a:pt x="4787" y="5239"/>
                </a:lnTo>
                <a:lnTo>
                  <a:pt x="3874" y="5448"/>
                </a:lnTo>
                <a:lnTo>
                  <a:pt x="2849" y="5619"/>
                </a:lnTo>
                <a:lnTo>
                  <a:pt x="1879" y="5714"/>
                </a:lnTo>
                <a:lnTo>
                  <a:pt x="1196" y="3720"/>
                </a:lnTo>
                <a:lnTo>
                  <a:pt x="569" y="1879"/>
                </a:lnTo>
                <a:lnTo>
                  <a:pt x="0" y="265"/>
                </a:lnTo>
                <a:lnTo>
                  <a:pt x="112" y="1936"/>
                </a:lnTo>
                <a:lnTo>
                  <a:pt x="739" y="3777"/>
                </a:lnTo>
                <a:lnTo>
                  <a:pt x="1367" y="5771"/>
                </a:lnTo>
                <a:lnTo>
                  <a:pt x="1480" y="6150"/>
                </a:lnTo>
                <a:lnTo>
                  <a:pt x="2221" y="8466"/>
                </a:lnTo>
                <a:lnTo>
                  <a:pt x="1993" y="6093"/>
                </a:lnTo>
                <a:lnTo>
                  <a:pt x="3018" y="5941"/>
                </a:lnTo>
                <a:lnTo>
                  <a:pt x="3989" y="5771"/>
                </a:lnTo>
                <a:lnTo>
                  <a:pt x="4958" y="5562"/>
                </a:lnTo>
                <a:lnTo>
                  <a:pt x="6210" y="7764"/>
                </a:lnTo>
                <a:lnTo>
                  <a:pt x="7465" y="10251"/>
                </a:lnTo>
                <a:lnTo>
                  <a:pt x="8718" y="12948"/>
                </a:lnTo>
                <a:lnTo>
                  <a:pt x="7294" y="13273"/>
                </a:lnTo>
                <a:lnTo>
                  <a:pt x="5812" y="13543"/>
                </a:lnTo>
                <a:lnTo>
                  <a:pt x="4329" y="13759"/>
                </a:lnTo>
                <a:lnTo>
                  <a:pt x="3818" y="14243"/>
                </a:lnTo>
                <a:lnTo>
                  <a:pt x="4559" y="16888"/>
                </a:lnTo>
                <a:lnTo>
                  <a:pt x="4444" y="14190"/>
                </a:lnTo>
                <a:lnTo>
                  <a:pt x="5983" y="13974"/>
                </a:lnTo>
                <a:lnTo>
                  <a:pt x="7465" y="13704"/>
                </a:lnTo>
                <a:lnTo>
                  <a:pt x="8947" y="13381"/>
                </a:lnTo>
                <a:lnTo>
                  <a:pt x="10087" y="15863"/>
                </a:lnTo>
                <a:lnTo>
                  <a:pt x="11284" y="18562"/>
                </a:lnTo>
                <a:lnTo>
                  <a:pt x="12367" y="21476"/>
                </a:lnTo>
                <a:lnTo>
                  <a:pt x="12937" y="21313"/>
                </a:lnTo>
                <a:lnTo>
                  <a:pt x="11854" y="18454"/>
                </a:lnTo>
                <a:lnTo>
                  <a:pt x="10657" y="15754"/>
                </a:lnTo>
                <a:lnTo>
                  <a:pt x="9459" y="13273"/>
                </a:lnTo>
                <a:lnTo>
                  <a:pt x="10885" y="12895"/>
                </a:lnTo>
                <a:lnTo>
                  <a:pt x="12309" y="12510"/>
                </a:lnTo>
                <a:lnTo>
                  <a:pt x="13678" y="12035"/>
                </a:lnTo>
                <a:lnTo>
                  <a:pt x="15217" y="14406"/>
                </a:lnTo>
                <a:lnTo>
                  <a:pt x="16755" y="16996"/>
                </a:lnTo>
                <a:lnTo>
                  <a:pt x="15728" y="14243"/>
                </a:lnTo>
                <a:lnTo>
                  <a:pt x="14190" y="11808"/>
                </a:lnTo>
                <a:lnTo>
                  <a:pt x="14760" y="11599"/>
                </a:lnTo>
                <a:lnTo>
                  <a:pt x="15330" y="11390"/>
                </a:lnTo>
                <a:lnTo>
                  <a:pt x="15900" y="11162"/>
                </a:lnTo>
                <a:lnTo>
                  <a:pt x="16584" y="10896"/>
                </a:lnTo>
                <a:lnTo>
                  <a:pt x="17211" y="10574"/>
                </a:lnTo>
                <a:lnTo>
                  <a:pt x="17837" y="10251"/>
                </a:lnTo>
                <a:lnTo>
                  <a:pt x="19776" y="12472"/>
                </a:lnTo>
                <a:lnTo>
                  <a:pt x="21657" y="14946"/>
                </a:lnTo>
                <a:lnTo>
                  <a:pt x="23480" y="17535"/>
                </a:lnTo>
                <a:lnTo>
                  <a:pt x="23937" y="17321"/>
                </a:lnTo>
                <a:lnTo>
                  <a:pt x="22113" y="14676"/>
                </a:lnTo>
                <a:lnTo>
                  <a:pt x="20232" y="12244"/>
                </a:lnTo>
                <a:lnTo>
                  <a:pt x="18294" y="10042"/>
                </a:lnTo>
                <a:lnTo>
                  <a:pt x="19378" y="9435"/>
                </a:lnTo>
                <a:lnTo>
                  <a:pt x="20403" y="8846"/>
                </a:lnTo>
                <a:lnTo>
                  <a:pt x="21371" y="8144"/>
                </a:lnTo>
                <a:lnTo>
                  <a:pt x="23536" y="10137"/>
                </a:lnTo>
                <a:lnTo>
                  <a:pt x="25760" y="12415"/>
                </a:lnTo>
                <a:lnTo>
                  <a:pt x="23879" y="9871"/>
                </a:lnTo>
                <a:lnTo>
                  <a:pt x="21657" y="7878"/>
                </a:lnTo>
                <a:lnTo>
                  <a:pt x="22397" y="7289"/>
                </a:lnTo>
                <a:lnTo>
                  <a:pt x="23081" y="6682"/>
                </a:lnTo>
                <a:lnTo>
                  <a:pt x="23651" y="6036"/>
                </a:lnTo>
                <a:lnTo>
                  <a:pt x="24050" y="5619"/>
                </a:lnTo>
                <a:lnTo>
                  <a:pt x="26505" y="7441"/>
                </a:lnTo>
                <a:lnTo>
                  <a:pt x="28902" y="9492"/>
                </a:lnTo>
                <a:lnTo>
                  <a:pt x="31238" y="11770"/>
                </a:lnTo>
                <a:lnTo>
                  <a:pt x="31520" y="12035"/>
                </a:lnTo>
                <a:lnTo>
                  <a:pt x="32204" y="12787"/>
                </a:lnTo>
                <a:lnTo>
                  <a:pt x="32950" y="13543"/>
                </a:lnTo>
                <a:lnTo>
                  <a:pt x="33634" y="14298"/>
                </a:lnTo>
                <a:lnTo>
                  <a:pt x="33795" y="13921"/>
                </a:lnTo>
                <a:lnTo>
                  <a:pt x="33111" y="13165"/>
                </a:lnTo>
                <a:lnTo>
                  <a:pt x="32426" y="12472"/>
                </a:lnTo>
                <a:lnTo>
                  <a:pt x="31741" y="11770"/>
                </a:lnTo>
                <a:close/>
              </a:path>
            </a:pathLst>
          </a:custGeom>
          <a:solidFill>
            <a:srgbClr val="0079B5"/>
          </a:solidFill>
        </p:spPr>
        <p:txBody>
          <a:bodyPr wrap="square" lIns="0" tIns="0" rIns="0" bIns="0" rtlCol="0">
            <a:noAutofit/>
          </a:bodyPr>
          <a:lstStyle/>
          <a:p>
            <a:endParaRPr/>
          </a:p>
        </p:txBody>
      </p:sp>
      <p:sp>
        <p:nvSpPr>
          <p:cNvPr id="1133" name="object 1133"/>
          <p:cNvSpPr/>
          <p:nvPr/>
        </p:nvSpPr>
        <p:spPr>
          <a:xfrm>
            <a:off x="420854" y="694238"/>
            <a:ext cx="55288" cy="36908"/>
          </a:xfrm>
          <a:custGeom>
            <a:avLst/>
            <a:gdLst/>
            <a:ahLst/>
            <a:cxnLst/>
            <a:rect l="l" t="t" r="r" b="b"/>
            <a:pathLst>
              <a:path w="55288" h="36908">
                <a:moveTo>
                  <a:pt x="25762" y="11542"/>
                </a:moveTo>
                <a:lnTo>
                  <a:pt x="25989" y="13915"/>
                </a:lnTo>
                <a:lnTo>
                  <a:pt x="26731" y="16516"/>
                </a:lnTo>
                <a:lnTo>
                  <a:pt x="27472" y="19261"/>
                </a:lnTo>
                <a:lnTo>
                  <a:pt x="25933" y="19477"/>
                </a:lnTo>
                <a:lnTo>
                  <a:pt x="24394" y="19585"/>
                </a:lnTo>
                <a:lnTo>
                  <a:pt x="22797" y="19638"/>
                </a:lnTo>
                <a:lnTo>
                  <a:pt x="22513" y="16838"/>
                </a:lnTo>
                <a:lnTo>
                  <a:pt x="22286" y="14181"/>
                </a:lnTo>
                <a:lnTo>
                  <a:pt x="22342" y="22769"/>
                </a:lnTo>
                <a:lnTo>
                  <a:pt x="22513" y="25575"/>
                </a:lnTo>
                <a:lnTo>
                  <a:pt x="22685" y="28542"/>
                </a:lnTo>
                <a:lnTo>
                  <a:pt x="21146" y="28597"/>
                </a:lnTo>
                <a:lnTo>
                  <a:pt x="17897" y="28597"/>
                </a:lnTo>
                <a:lnTo>
                  <a:pt x="17098" y="28542"/>
                </a:lnTo>
                <a:lnTo>
                  <a:pt x="16758" y="28542"/>
                </a:lnTo>
                <a:lnTo>
                  <a:pt x="17041" y="25575"/>
                </a:lnTo>
                <a:lnTo>
                  <a:pt x="17327" y="22714"/>
                </a:lnTo>
                <a:lnTo>
                  <a:pt x="17611" y="20069"/>
                </a:lnTo>
                <a:lnTo>
                  <a:pt x="18238" y="20124"/>
                </a:lnTo>
                <a:lnTo>
                  <a:pt x="18524" y="19692"/>
                </a:lnTo>
                <a:lnTo>
                  <a:pt x="17954" y="19638"/>
                </a:lnTo>
                <a:lnTo>
                  <a:pt x="17668" y="19638"/>
                </a:lnTo>
                <a:lnTo>
                  <a:pt x="17954" y="16838"/>
                </a:lnTo>
                <a:lnTo>
                  <a:pt x="18238" y="14181"/>
                </a:lnTo>
                <a:lnTo>
                  <a:pt x="18524" y="11865"/>
                </a:lnTo>
                <a:lnTo>
                  <a:pt x="19321" y="11865"/>
                </a:lnTo>
                <a:lnTo>
                  <a:pt x="18580" y="11485"/>
                </a:lnTo>
                <a:lnTo>
                  <a:pt x="18866" y="9435"/>
                </a:lnTo>
                <a:lnTo>
                  <a:pt x="19094" y="7612"/>
                </a:lnTo>
                <a:lnTo>
                  <a:pt x="19265" y="5923"/>
                </a:lnTo>
                <a:lnTo>
                  <a:pt x="19720" y="5979"/>
                </a:lnTo>
                <a:lnTo>
                  <a:pt x="19321" y="5657"/>
                </a:lnTo>
                <a:lnTo>
                  <a:pt x="19664" y="3227"/>
                </a:lnTo>
                <a:lnTo>
                  <a:pt x="19891" y="1347"/>
                </a:lnTo>
                <a:lnTo>
                  <a:pt x="20062" y="0"/>
                </a:lnTo>
                <a:lnTo>
                  <a:pt x="19835" y="0"/>
                </a:lnTo>
                <a:lnTo>
                  <a:pt x="19607" y="1347"/>
                </a:lnTo>
                <a:lnTo>
                  <a:pt x="19265" y="3227"/>
                </a:lnTo>
                <a:lnTo>
                  <a:pt x="18866" y="5600"/>
                </a:lnTo>
                <a:lnTo>
                  <a:pt x="18238" y="5600"/>
                </a:lnTo>
                <a:lnTo>
                  <a:pt x="17611" y="5562"/>
                </a:lnTo>
                <a:lnTo>
                  <a:pt x="16985" y="5448"/>
                </a:lnTo>
                <a:lnTo>
                  <a:pt x="17897" y="3132"/>
                </a:lnTo>
                <a:lnTo>
                  <a:pt x="18695" y="1290"/>
                </a:lnTo>
                <a:lnTo>
                  <a:pt x="19321" y="0"/>
                </a:lnTo>
                <a:lnTo>
                  <a:pt x="19037" y="0"/>
                </a:lnTo>
                <a:lnTo>
                  <a:pt x="18409" y="1290"/>
                </a:lnTo>
                <a:lnTo>
                  <a:pt x="17555" y="3132"/>
                </a:lnTo>
                <a:lnTo>
                  <a:pt x="16870" y="5714"/>
                </a:lnTo>
                <a:lnTo>
                  <a:pt x="17499" y="5828"/>
                </a:lnTo>
                <a:lnTo>
                  <a:pt x="18181" y="5885"/>
                </a:lnTo>
                <a:lnTo>
                  <a:pt x="18866" y="5923"/>
                </a:lnTo>
                <a:lnTo>
                  <a:pt x="18580" y="7555"/>
                </a:lnTo>
                <a:lnTo>
                  <a:pt x="18296" y="9378"/>
                </a:lnTo>
                <a:lnTo>
                  <a:pt x="18010" y="11428"/>
                </a:lnTo>
                <a:lnTo>
                  <a:pt x="16929" y="11390"/>
                </a:lnTo>
                <a:lnTo>
                  <a:pt x="15902" y="11276"/>
                </a:lnTo>
                <a:lnTo>
                  <a:pt x="14818" y="11162"/>
                </a:lnTo>
                <a:lnTo>
                  <a:pt x="15104" y="9055"/>
                </a:lnTo>
                <a:lnTo>
                  <a:pt x="14705" y="11485"/>
                </a:lnTo>
                <a:lnTo>
                  <a:pt x="15789" y="11656"/>
                </a:lnTo>
                <a:lnTo>
                  <a:pt x="16870" y="11751"/>
                </a:lnTo>
                <a:lnTo>
                  <a:pt x="18010" y="11808"/>
                </a:lnTo>
                <a:lnTo>
                  <a:pt x="17668" y="14181"/>
                </a:lnTo>
                <a:lnTo>
                  <a:pt x="17327" y="16781"/>
                </a:lnTo>
                <a:lnTo>
                  <a:pt x="16985" y="19638"/>
                </a:lnTo>
                <a:lnTo>
                  <a:pt x="15388" y="19530"/>
                </a:lnTo>
                <a:lnTo>
                  <a:pt x="13737" y="19369"/>
                </a:lnTo>
                <a:lnTo>
                  <a:pt x="12198" y="19152"/>
                </a:lnTo>
                <a:lnTo>
                  <a:pt x="12482" y="16288"/>
                </a:lnTo>
                <a:lnTo>
                  <a:pt x="11570" y="19044"/>
                </a:lnTo>
                <a:lnTo>
                  <a:pt x="10089" y="18830"/>
                </a:lnTo>
                <a:lnTo>
                  <a:pt x="8663" y="18558"/>
                </a:lnTo>
                <a:lnTo>
                  <a:pt x="7240" y="18236"/>
                </a:lnTo>
                <a:lnTo>
                  <a:pt x="8094" y="15433"/>
                </a:lnTo>
                <a:lnTo>
                  <a:pt x="6726" y="18072"/>
                </a:lnTo>
                <a:lnTo>
                  <a:pt x="6498" y="18505"/>
                </a:lnTo>
                <a:lnTo>
                  <a:pt x="5244" y="20988"/>
                </a:lnTo>
                <a:lnTo>
                  <a:pt x="3989" y="23633"/>
                </a:lnTo>
                <a:lnTo>
                  <a:pt x="2793" y="26492"/>
                </a:lnTo>
                <a:lnTo>
                  <a:pt x="2565" y="26978"/>
                </a:lnTo>
                <a:lnTo>
                  <a:pt x="1709" y="29136"/>
                </a:lnTo>
                <a:lnTo>
                  <a:pt x="799" y="31403"/>
                </a:lnTo>
                <a:lnTo>
                  <a:pt x="0" y="33723"/>
                </a:lnTo>
                <a:lnTo>
                  <a:pt x="628" y="33939"/>
                </a:lnTo>
                <a:lnTo>
                  <a:pt x="1425" y="31564"/>
                </a:lnTo>
                <a:lnTo>
                  <a:pt x="2279" y="29297"/>
                </a:lnTo>
                <a:lnTo>
                  <a:pt x="3192" y="27086"/>
                </a:lnTo>
                <a:lnTo>
                  <a:pt x="5073" y="27572"/>
                </a:lnTo>
                <a:lnTo>
                  <a:pt x="3363" y="26600"/>
                </a:lnTo>
                <a:lnTo>
                  <a:pt x="4559" y="23794"/>
                </a:lnTo>
                <a:lnTo>
                  <a:pt x="5814" y="21095"/>
                </a:lnTo>
                <a:lnTo>
                  <a:pt x="7068" y="18613"/>
                </a:lnTo>
                <a:lnTo>
                  <a:pt x="8492" y="18991"/>
                </a:lnTo>
                <a:lnTo>
                  <a:pt x="9975" y="19261"/>
                </a:lnTo>
                <a:lnTo>
                  <a:pt x="11457" y="19530"/>
                </a:lnTo>
                <a:lnTo>
                  <a:pt x="12083" y="19585"/>
                </a:lnTo>
                <a:lnTo>
                  <a:pt x="13678" y="19800"/>
                </a:lnTo>
                <a:lnTo>
                  <a:pt x="15275" y="19963"/>
                </a:lnTo>
                <a:lnTo>
                  <a:pt x="16929" y="20069"/>
                </a:lnTo>
                <a:lnTo>
                  <a:pt x="16586" y="22714"/>
                </a:lnTo>
                <a:lnTo>
                  <a:pt x="16300" y="25522"/>
                </a:lnTo>
                <a:lnTo>
                  <a:pt x="16016" y="28489"/>
                </a:lnTo>
                <a:lnTo>
                  <a:pt x="13908" y="28381"/>
                </a:lnTo>
                <a:lnTo>
                  <a:pt x="11799" y="28164"/>
                </a:lnTo>
                <a:lnTo>
                  <a:pt x="9747" y="27841"/>
                </a:lnTo>
                <a:lnTo>
                  <a:pt x="9860" y="24872"/>
                </a:lnTo>
                <a:lnTo>
                  <a:pt x="9119" y="27786"/>
                </a:lnTo>
                <a:lnTo>
                  <a:pt x="9006" y="28272"/>
                </a:lnTo>
                <a:lnTo>
                  <a:pt x="8380" y="30647"/>
                </a:lnTo>
                <a:lnTo>
                  <a:pt x="7810" y="33184"/>
                </a:lnTo>
                <a:lnTo>
                  <a:pt x="7296" y="35720"/>
                </a:lnTo>
                <a:lnTo>
                  <a:pt x="7751" y="35828"/>
                </a:lnTo>
                <a:lnTo>
                  <a:pt x="7979" y="35883"/>
                </a:lnTo>
                <a:lnTo>
                  <a:pt x="8492" y="33292"/>
                </a:lnTo>
                <a:lnTo>
                  <a:pt x="9062" y="30755"/>
                </a:lnTo>
                <a:lnTo>
                  <a:pt x="9632" y="28381"/>
                </a:lnTo>
                <a:lnTo>
                  <a:pt x="11684" y="28650"/>
                </a:lnTo>
                <a:lnTo>
                  <a:pt x="13793" y="28867"/>
                </a:lnTo>
                <a:lnTo>
                  <a:pt x="15958" y="29028"/>
                </a:lnTo>
                <a:lnTo>
                  <a:pt x="15674" y="31511"/>
                </a:lnTo>
                <a:lnTo>
                  <a:pt x="15446" y="34100"/>
                </a:lnTo>
                <a:lnTo>
                  <a:pt x="15219" y="36800"/>
                </a:lnTo>
                <a:lnTo>
                  <a:pt x="15730" y="36853"/>
                </a:lnTo>
                <a:lnTo>
                  <a:pt x="16016" y="36853"/>
                </a:lnTo>
                <a:lnTo>
                  <a:pt x="16244" y="34156"/>
                </a:lnTo>
                <a:lnTo>
                  <a:pt x="16472" y="31564"/>
                </a:lnTo>
                <a:lnTo>
                  <a:pt x="16699" y="29028"/>
                </a:lnTo>
                <a:lnTo>
                  <a:pt x="17499" y="29083"/>
                </a:lnTo>
                <a:lnTo>
                  <a:pt x="17897" y="29083"/>
                </a:lnTo>
                <a:lnTo>
                  <a:pt x="19492" y="29136"/>
                </a:lnTo>
                <a:lnTo>
                  <a:pt x="21146" y="29136"/>
                </a:lnTo>
                <a:lnTo>
                  <a:pt x="22741" y="29083"/>
                </a:lnTo>
                <a:lnTo>
                  <a:pt x="22912" y="31619"/>
                </a:lnTo>
                <a:lnTo>
                  <a:pt x="23027" y="34209"/>
                </a:lnTo>
                <a:lnTo>
                  <a:pt x="23198" y="36908"/>
                </a:lnTo>
                <a:lnTo>
                  <a:pt x="23710" y="36853"/>
                </a:lnTo>
                <a:lnTo>
                  <a:pt x="23996" y="36853"/>
                </a:lnTo>
                <a:lnTo>
                  <a:pt x="23824" y="34156"/>
                </a:lnTo>
                <a:lnTo>
                  <a:pt x="23653" y="31564"/>
                </a:lnTo>
                <a:lnTo>
                  <a:pt x="23482" y="29083"/>
                </a:lnTo>
                <a:lnTo>
                  <a:pt x="25591" y="28975"/>
                </a:lnTo>
                <a:lnTo>
                  <a:pt x="27699" y="28813"/>
                </a:lnTo>
                <a:lnTo>
                  <a:pt x="29751" y="28542"/>
                </a:lnTo>
                <a:lnTo>
                  <a:pt x="30265" y="30917"/>
                </a:lnTo>
                <a:lnTo>
                  <a:pt x="30777" y="33400"/>
                </a:lnTo>
                <a:lnTo>
                  <a:pt x="31234" y="35989"/>
                </a:lnTo>
                <a:lnTo>
                  <a:pt x="31689" y="35883"/>
                </a:lnTo>
                <a:lnTo>
                  <a:pt x="31916" y="35828"/>
                </a:lnTo>
                <a:lnTo>
                  <a:pt x="31461" y="33292"/>
                </a:lnTo>
                <a:lnTo>
                  <a:pt x="30948" y="30809"/>
                </a:lnTo>
                <a:lnTo>
                  <a:pt x="30436" y="28436"/>
                </a:lnTo>
                <a:lnTo>
                  <a:pt x="32430" y="28164"/>
                </a:lnTo>
                <a:lnTo>
                  <a:pt x="34426" y="27841"/>
                </a:lnTo>
                <a:lnTo>
                  <a:pt x="36307" y="27355"/>
                </a:lnTo>
                <a:lnTo>
                  <a:pt x="37161" y="29514"/>
                </a:lnTo>
                <a:lnTo>
                  <a:pt x="37902" y="31781"/>
                </a:lnTo>
                <a:lnTo>
                  <a:pt x="38643" y="34101"/>
                </a:lnTo>
                <a:lnTo>
                  <a:pt x="39269" y="33939"/>
                </a:lnTo>
                <a:lnTo>
                  <a:pt x="38528" y="31619"/>
                </a:lnTo>
                <a:lnTo>
                  <a:pt x="37731" y="29353"/>
                </a:lnTo>
                <a:lnTo>
                  <a:pt x="36877" y="27247"/>
                </a:lnTo>
                <a:lnTo>
                  <a:pt x="38756" y="26761"/>
                </a:lnTo>
                <a:lnTo>
                  <a:pt x="40524" y="26277"/>
                </a:lnTo>
                <a:lnTo>
                  <a:pt x="42234" y="25683"/>
                </a:lnTo>
                <a:lnTo>
                  <a:pt x="43203" y="27517"/>
                </a:lnTo>
                <a:lnTo>
                  <a:pt x="44171" y="29461"/>
                </a:lnTo>
                <a:lnTo>
                  <a:pt x="45027" y="31511"/>
                </a:lnTo>
                <a:lnTo>
                  <a:pt x="45597" y="31186"/>
                </a:lnTo>
                <a:lnTo>
                  <a:pt x="44741" y="29191"/>
                </a:lnTo>
                <a:lnTo>
                  <a:pt x="43773" y="27302"/>
                </a:lnTo>
                <a:lnTo>
                  <a:pt x="42804" y="25467"/>
                </a:lnTo>
                <a:lnTo>
                  <a:pt x="44455" y="24819"/>
                </a:lnTo>
                <a:lnTo>
                  <a:pt x="46052" y="24172"/>
                </a:lnTo>
                <a:lnTo>
                  <a:pt x="47476" y="23361"/>
                </a:lnTo>
                <a:lnTo>
                  <a:pt x="48503" y="24872"/>
                </a:lnTo>
                <a:lnTo>
                  <a:pt x="49528" y="26492"/>
                </a:lnTo>
                <a:lnTo>
                  <a:pt x="50495" y="28111"/>
                </a:lnTo>
                <a:lnTo>
                  <a:pt x="50898" y="27786"/>
                </a:lnTo>
                <a:lnTo>
                  <a:pt x="49992" y="26169"/>
                </a:lnTo>
                <a:lnTo>
                  <a:pt x="48964" y="24603"/>
                </a:lnTo>
                <a:lnTo>
                  <a:pt x="47990" y="23147"/>
                </a:lnTo>
                <a:lnTo>
                  <a:pt x="49408" y="22391"/>
                </a:lnTo>
                <a:lnTo>
                  <a:pt x="50717" y="21527"/>
                </a:lnTo>
                <a:lnTo>
                  <a:pt x="51925" y="20611"/>
                </a:lnTo>
                <a:lnTo>
                  <a:pt x="52831" y="21744"/>
                </a:lnTo>
                <a:lnTo>
                  <a:pt x="53738" y="22930"/>
                </a:lnTo>
                <a:lnTo>
                  <a:pt x="54664" y="24172"/>
                </a:lnTo>
                <a:lnTo>
                  <a:pt x="55006" y="23794"/>
                </a:lnTo>
                <a:lnTo>
                  <a:pt x="54080" y="22606"/>
                </a:lnTo>
                <a:lnTo>
                  <a:pt x="53174" y="21472"/>
                </a:lnTo>
                <a:lnTo>
                  <a:pt x="52267" y="20341"/>
                </a:lnTo>
                <a:lnTo>
                  <a:pt x="53395" y="19477"/>
                </a:lnTo>
                <a:lnTo>
                  <a:pt x="54382" y="18505"/>
                </a:lnTo>
                <a:lnTo>
                  <a:pt x="55288" y="17484"/>
                </a:lnTo>
                <a:lnTo>
                  <a:pt x="55006" y="17218"/>
                </a:lnTo>
                <a:lnTo>
                  <a:pt x="54140" y="18236"/>
                </a:lnTo>
                <a:lnTo>
                  <a:pt x="53113" y="19153"/>
                </a:lnTo>
                <a:lnTo>
                  <a:pt x="51985" y="20016"/>
                </a:lnTo>
                <a:lnTo>
                  <a:pt x="49871" y="17579"/>
                </a:lnTo>
                <a:lnTo>
                  <a:pt x="47647" y="15320"/>
                </a:lnTo>
                <a:lnTo>
                  <a:pt x="49528" y="17864"/>
                </a:lnTo>
                <a:lnTo>
                  <a:pt x="51643" y="20286"/>
                </a:lnTo>
                <a:lnTo>
                  <a:pt x="50435" y="21203"/>
                </a:lnTo>
                <a:lnTo>
                  <a:pt x="49126" y="22013"/>
                </a:lnTo>
                <a:lnTo>
                  <a:pt x="47706" y="22769"/>
                </a:lnTo>
                <a:lnTo>
                  <a:pt x="47249" y="22983"/>
                </a:lnTo>
                <a:lnTo>
                  <a:pt x="45766" y="23739"/>
                </a:lnTo>
                <a:lnTo>
                  <a:pt x="44228" y="24441"/>
                </a:lnTo>
                <a:lnTo>
                  <a:pt x="42576" y="25036"/>
                </a:lnTo>
                <a:lnTo>
                  <a:pt x="41094" y="22228"/>
                </a:lnTo>
                <a:lnTo>
                  <a:pt x="39497" y="19692"/>
                </a:lnTo>
                <a:lnTo>
                  <a:pt x="40524" y="22444"/>
                </a:lnTo>
                <a:lnTo>
                  <a:pt x="42006" y="25250"/>
                </a:lnTo>
                <a:lnTo>
                  <a:pt x="40296" y="25791"/>
                </a:lnTo>
                <a:lnTo>
                  <a:pt x="38528" y="26330"/>
                </a:lnTo>
                <a:lnTo>
                  <a:pt x="36706" y="26761"/>
                </a:lnTo>
                <a:lnTo>
                  <a:pt x="36136" y="26925"/>
                </a:lnTo>
                <a:lnTo>
                  <a:pt x="34255" y="27302"/>
                </a:lnTo>
                <a:lnTo>
                  <a:pt x="32317" y="27680"/>
                </a:lnTo>
                <a:lnTo>
                  <a:pt x="30321" y="27950"/>
                </a:lnTo>
                <a:lnTo>
                  <a:pt x="29637" y="25036"/>
                </a:lnTo>
                <a:lnTo>
                  <a:pt x="28954" y="22228"/>
                </a:lnTo>
                <a:lnTo>
                  <a:pt x="28213" y="19638"/>
                </a:lnTo>
                <a:lnTo>
                  <a:pt x="28328" y="22336"/>
                </a:lnTo>
                <a:lnTo>
                  <a:pt x="29010" y="25089"/>
                </a:lnTo>
                <a:lnTo>
                  <a:pt x="29637" y="28058"/>
                </a:lnTo>
                <a:lnTo>
                  <a:pt x="27643" y="28272"/>
                </a:lnTo>
                <a:lnTo>
                  <a:pt x="25534" y="28436"/>
                </a:lnTo>
                <a:lnTo>
                  <a:pt x="23482" y="28542"/>
                </a:lnTo>
                <a:lnTo>
                  <a:pt x="23254" y="25575"/>
                </a:lnTo>
                <a:lnTo>
                  <a:pt x="23027" y="22769"/>
                </a:lnTo>
                <a:lnTo>
                  <a:pt x="22797" y="20124"/>
                </a:lnTo>
                <a:lnTo>
                  <a:pt x="24451" y="20016"/>
                </a:lnTo>
                <a:lnTo>
                  <a:pt x="26048" y="19908"/>
                </a:lnTo>
                <a:lnTo>
                  <a:pt x="27586" y="19692"/>
                </a:lnTo>
                <a:lnTo>
                  <a:pt x="28098" y="19208"/>
                </a:lnTo>
                <a:lnTo>
                  <a:pt x="27300" y="16402"/>
                </a:lnTo>
                <a:lnTo>
                  <a:pt x="26503" y="13858"/>
                </a:lnTo>
                <a:lnTo>
                  <a:pt x="25762" y="11542"/>
                </a:lnTo>
                <a:close/>
              </a:path>
            </a:pathLst>
          </a:custGeom>
          <a:solidFill>
            <a:srgbClr val="0079B5"/>
          </a:solidFill>
        </p:spPr>
        <p:txBody>
          <a:bodyPr wrap="square" lIns="0" tIns="0" rIns="0" bIns="0" rtlCol="0">
            <a:noAutofit/>
          </a:bodyPr>
          <a:lstStyle/>
          <a:p>
            <a:endParaRPr/>
          </a:p>
        </p:txBody>
      </p:sp>
      <p:sp>
        <p:nvSpPr>
          <p:cNvPr id="1134" name="object 1134"/>
          <p:cNvSpPr/>
          <p:nvPr/>
        </p:nvSpPr>
        <p:spPr>
          <a:xfrm>
            <a:off x="419601" y="702762"/>
            <a:ext cx="6440" cy="6587"/>
          </a:xfrm>
          <a:custGeom>
            <a:avLst/>
            <a:gdLst/>
            <a:ahLst/>
            <a:cxnLst/>
            <a:rect l="l" t="t" r="r" b="b"/>
            <a:pathLst>
              <a:path w="6440" h="6587">
                <a:moveTo>
                  <a:pt x="6440" y="208"/>
                </a:moveTo>
                <a:lnTo>
                  <a:pt x="6041" y="0"/>
                </a:lnTo>
                <a:lnTo>
                  <a:pt x="3989" y="1841"/>
                </a:lnTo>
                <a:lnTo>
                  <a:pt x="1766" y="3986"/>
                </a:lnTo>
                <a:lnTo>
                  <a:pt x="0" y="6587"/>
                </a:lnTo>
                <a:lnTo>
                  <a:pt x="2223" y="4214"/>
                </a:lnTo>
                <a:lnTo>
                  <a:pt x="4388" y="2050"/>
                </a:lnTo>
                <a:lnTo>
                  <a:pt x="6440" y="208"/>
                </a:lnTo>
                <a:close/>
              </a:path>
            </a:pathLst>
          </a:custGeom>
          <a:solidFill>
            <a:srgbClr val="0079B5"/>
          </a:solidFill>
        </p:spPr>
        <p:txBody>
          <a:bodyPr wrap="square" lIns="0" tIns="0" rIns="0" bIns="0" rtlCol="0">
            <a:noAutofit/>
          </a:bodyPr>
          <a:lstStyle/>
          <a:p>
            <a:endParaRPr/>
          </a:p>
        </p:txBody>
      </p:sp>
      <p:sp>
        <p:nvSpPr>
          <p:cNvPr id="1135" name="object 1135"/>
          <p:cNvSpPr/>
          <p:nvPr/>
        </p:nvSpPr>
        <p:spPr>
          <a:xfrm>
            <a:off x="405466" y="694295"/>
            <a:ext cx="33969" cy="23898"/>
          </a:xfrm>
          <a:custGeom>
            <a:avLst/>
            <a:gdLst/>
            <a:ahLst/>
            <a:cxnLst/>
            <a:rect l="l" t="t" r="r" b="b"/>
            <a:pathLst>
              <a:path w="33969" h="23898">
                <a:moveTo>
                  <a:pt x="30321" y="5068"/>
                </a:moveTo>
                <a:lnTo>
                  <a:pt x="31804" y="2904"/>
                </a:lnTo>
                <a:lnTo>
                  <a:pt x="33056" y="1177"/>
                </a:lnTo>
                <a:lnTo>
                  <a:pt x="33969" y="0"/>
                </a:lnTo>
                <a:lnTo>
                  <a:pt x="33741" y="0"/>
                </a:lnTo>
                <a:lnTo>
                  <a:pt x="32716" y="1177"/>
                </a:lnTo>
                <a:lnTo>
                  <a:pt x="31461" y="2847"/>
                </a:lnTo>
                <a:lnTo>
                  <a:pt x="29979" y="4954"/>
                </a:lnTo>
                <a:lnTo>
                  <a:pt x="29409" y="4840"/>
                </a:lnTo>
                <a:lnTo>
                  <a:pt x="28839" y="4689"/>
                </a:lnTo>
                <a:lnTo>
                  <a:pt x="28269" y="4480"/>
                </a:lnTo>
                <a:lnTo>
                  <a:pt x="30150" y="2581"/>
                </a:lnTo>
                <a:lnTo>
                  <a:pt x="31747" y="1120"/>
                </a:lnTo>
                <a:lnTo>
                  <a:pt x="33000" y="37"/>
                </a:lnTo>
                <a:lnTo>
                  <a:pt x="32601" y="37"/>
                </a:lnTo>
                <a:lnTo>
                  <a:pt x="31346" y="1120"/>
                </a:lnTo>
                <a:lnTo>
                  <a:pt x="29751" y="2524"/>
                </a:lnTo>
                <a:lnTo>
                  <a:pt x="27927" y="4366"/>
                </a:lnTo>
                <a:lnTo>
                  <a:pt x="27415" y="4195"/>
                </a:lnTo>
                <a:lnTo>
                  <a:pt x="26958" y="3986"/>
                </a:lnTo>
                <a:lnTo>
                  <a:pt x="26503" y="3777"/>
                </a:lnTo>
                <a:lnTo>
                  <a:pt x="28555" y="2259"/>
                </a:lnTo>
                <a:lnTo>
                  <a:pt x="30321" y="1025"/>
                </a:lnTo>
                <a:lnTo>
                  <a:pt x="31804" y="94"/>
                </a:lnTo>
                <a:lnTo>
                  <a:pt x="31290" y="151"/>
                </a:lnTo>
                <a:lnTo>
                  <a:pt x="29866" y="1025"/>
                </a:lnTo>
                <a:lnTo>
                  <a:pt x="28156" y="2202"/>
                </a:lnTo>
                <a:lnTo>
                  <a:pt x="26217" y="3606"/>
                </a:lnTo>
                <a:lnTo>
                  <a:pt x="25762" y="3398"/>
                </a:lnTo>
                <a:lnTo>
                  <a:pt x="25021" y="2904"/>
                </a:lnTo>
                <a:lnTo>
                  <a:pt x="26731" y="1822"/>
                </a:lnTo>
                <a:lnTo>
                  <a:pt x="28384" y="1025"/>
                </a:lnTo>
                <a:lnTo>
                  <a:pt x="29808" y="322"/>
                </a:lnTo>
                <a:lnTo>
                  <a:pt x="29353" y="360"/>
                </a:lnTo>
                <a:lnTo>
                  <a:pt x="29067" y="417"/>
                </a:lnTo>
                <a:lnTo>
                  <a:pt x="27758" y="1025"/>
                </a:lnTo>
                <a:lnTo>
                  <a:pt x="26275" y="1765"/>
                </a:lnTo>
                <a:lnTo>
                  <a:pt x="24678" y="2695"/>
                </a:lnTo>
                <a:lnTo>
                  <a:pt x="23996" y="2088"/>
                </a:lnTo>
                <a:lnTo>
                  <a:pt x="23768" y="1822"/>
                </a:lnTo>
                <a:lnTo>
                  <a:pt x="23538" y="1936"/>
                </a:lnTo>
                <a:lnTo>
                  <a:pt x="24108" y="2467"/>
                </a:lnTo>
                <a:lnTo>
                  <a:pt x="24451" y="2790"/>
                </a:lnTo>
                <a:lnTo>
                  <a:pt x="23538" y="3341"/>
                </a:lnTo>
                <a:lnTo>
                  <a:pt x="22513" y="3872"/>
                </a:lnTo>
                <a:lnTo>
                  <a:pt x="21488" y="4518"/>
                </a:lnTo>
                <a:lnTo>
                  <a:pt x="20348" y="5163"/>
                </a:lnTo>
                <a:lnTo>
                  <a:pt x="19208" y="5922"/>
                </a:lnTo>
                <a:lnTo>
                  <a:pt x="18010" y="6739"/>
                </a:lnTo>
                <a:lnTo>
                  <a:pt x="17384" y="6245"/>
                </a:lnTo>
                <a:lnTo>
                  <a:pt x="16870" y="5828"/>
                </a:lnTo>
                <a:lnTo>
                  <a:pt x="16472" y="5334"/>
                </a:lnTo>
                <a:lnTo>
                  <a:pt x="16643" y="5922"/>
                </a:lnTo>
                <a:lnTo>
                  <a:pt x="17156" y="6416"/>
                </a:lnTo>
                <a:lnTo>
                  <a:pt x="17783" y="6891"/>
                </a:lnTo>
                <a:lnTo>
                  <a:pt x="15388" y="8523"/>
                </a:lnTo>
                <a:lnTo>
                  <a:pt x="12881" y="10403"/>
                </a:lnTo>
                <a:lnTo>
                  <a:pt x="10317" y="12567"/>
                </a:lnTo>
                <a:lnTo>
                  <a:pt x="9519" y="11921"/>
                </a:lnTo>
                <a:lnTo>
                  <a:pt x="8835" y="11219"/>
                </a:lnTo>
                <a:lnTo>
                  <a:pt x="8208" y="10460"/>
                </a:lnTo>
                <a:lnTo>
                  <a:pt x="10772" y="8257"/>
                </a:lnTo>
                <a:lnTo>
                  <a:pt x="8037" y="10194"/>
                </a:lnTo>
                <a:lnTo>
                  <a:pt x="8492" y="11485"/>
                </a:lnTo>
                <a:lnTo>
                  <a:pt x="9233" y="12187"/>
                </a:lnTo>
                <a:lnTo>
                  <a:pt x="10031" y="12890"/>
                </a:lnTo>
                <a:lnTo>
                  <a:pt x="7751" y="14826"/>
                </a:lnTo>
                <a:lnTo>
                  <a:pt x="5530" y="17047"/>
                </a:lnTo>
                <a:lnTo>
                  <a:pt x="3363" y="19473"/>
                </a:lnTo>
                <a:lnTo>
                  <a:pt x="3079" y="19798"/>
                </a:lnTo>
                <a:lnTo>
                  <a:pt x="1995" y="20984"/>
                </a:lnTo>
                <a:lnTo>
                  <a:pt x="970" y="22226"/>
                </a:lnTo>
                <a:lnTo>
                  <a:pt x="0" y="23521"/>
                </a:lnTo>
                <a:lnTo>
                  <a:pt x="285" y="23898"/>
                </a:lnTo>
                <a:lnTo>
                  <a:pt x="1311" y="22549"/>
                </a:lnTo>
                <a:lnTo>
                  <a:pt x="2338" y="21309"/>
                </a:lnTo>
                <a:lnTo>
                  <a:pt x="3419" y="20067"/>
                </a:lnTo>
                <a:lnTo>
                  <a:pt x="4559" y="21038"/>
                </a:lnTo>
                <a:lnTo>
                  <a:pt x="5929" y="21956"/>
                </a:lnTo>
                <a:lnTo>
                  <a:pt x="7352" y="22712"/>
                </a:lnTo>
                <a:lnTo>
                  <a:pt x="7638" y="22334"/>
                </a:lnTo>
                <a:lnTo>
                  <a:pt x="6213" y="21579"/>
                </a:lnTo>
                <a:lnTo>
                  <a:pt x="4901" y="20660"/>
                </a:lnTo>
                <a:lnTo>
                  <a:pt x="3705" y="19743"/>
                </a:lnTo>
                <a:lnTo>
                  <a:pt x="5870" y="17313"/>
                </a:lnTo>
                <a:lnTo>
                  <a:pt x="8094" y="15111"/>
                </a:lnTo>
                <a:lnTo>
                  <a:pt x="10373" y="13098"/>
                </a:lnTo>
                <a:lnTo>
                  <a:pt x="11229" y="13801"/>
                </a:lnTo>
                <a:lnTo>
                  <a:pt x="12140" y="14446"/>
                </a:lnTo>
                <a:lnTo>
                  <a:pt x="13108" y="14997"/>
                </a:lnTo>
                <a:lnTo>
                  <a:pt x="13451" y="15149"/>
                </a:lnTo>
                <a:lnTo>
                  <a:pt x="11457" y="17370"/>
                </a:lnTo>
                <a:lnTo>
                  <a:pt x="9519" y="19743"/>
                </a:lnTo>
                <a:lnTo>
                  <a:pt x="8094" y="22604"/>
                </a:lnTo>
                <a:lnTo>
                  <a:pt x="9975" y="20012"/>
                </a:lnTo>
                <a:lnTo>
                  <a:pt x="11912" y="17579"/>
                </a:lnTo>
                <a:lnTo>
                  <a:pt x="13849" y="15377"/>
                </a:lnTo>
                <a:lnTo>
                  <a:pt x="15902" y="12453"/>
                </a:lnTo>
                <a:lnTo>
                  <a:pt x="13737" y="14826"/>
                </a:lnTo>
                <a:lnTo>
                  <a:pt x="13338" y="14617"/>
                </a:lnTo>
                <a:lnTo>
                  <a:pt x="12426" y="14124"/>
                </a:lnTo>
                <a:lnTo>
                  <a:pt x="11513" y="13478"/>
                </a:lnTo>
                <a:lnTo>
                  <a:pt x="10659" y="12833"/>
                </a:lnTo>
                <a:lnTo>
                  <a:pt x="13167" y="10668"/>
                </a:lnTo>
                <a:lnTo>
                  <a:pt x="15674" y="8732"/>
                </a:lnTo>
                <a:lnTo>
                  <a:pt x="18069" y="7118"/>
                </a:lnTo>
                <a:lnTo>
                  <a:pt x="18467" y="7384"/>
                </a:lnTo>
                <a:lnTo>
                  <a:pt x="18979" y="7764"/>
                </a:lnTo>
                <a:lnTo>
                  <a:pt x="19549" y="8144"/>
                </a:lnTo>
                <a:lnTo>
                  <a:pt x="20177" y="8466"/>
                </a:lnTo>
                <a:lnTo>
                  <a:pt x="20576" y="8675"/>
                </a:lnTo>
                <a:lnTo>
                  <a:pt x="20461" y="8258"/>
                </a:lnTo>
                <a:lnTo>
                  <a:pt x="19778" y="7916"/>
                </a:lnTo>
                <a:lnTo>
                  <a:pt x="19150" y="7555"/>
                </a:lnTo>
                <a:lnTo>
                  <a:pt x="18639" y="7175"/>
                </a:lnTo>
                <a:lnTo>
                  <a:pt x="18296" y="6948"/>
                </a:lnTo>
                <a:lnTo>
                  <a:pt x="19492" y="6150"/>
                </a:lnTo>
                <a:lnTo>
                  <a:pt x="20576" y="5448"/>
                </a:lnTo>
                <a:lnTo>
                  <a:pt x="21657" y="4802"/>
                </a:lnTo>
                <a:lnTo>
                  <a:pt x="22741" y="4138"/>
                </a:lnTo>
                <a:lnTo>
                  <a:pt x="23768" y="3549"/>
                </a:lnTo>
                <a:lnTo>
                  <a:pt x="24737" y="2961"/>
                </a:lnTo>
                <a:lnTo>
                  <a:pt x="25248" y="3341"/>
                </a:lnTo>
                <a:lnTo>
                  <a:pt x="25989" y="3777"/>
                </a:lnTo>
                <a:lnTo>
                  <a:pt x="24850" y="4632"/>
                </a:lnTo>
                <a:lnTo>
                  <a:pt x="23597" y="5600"/>
                </a:lnTo>
                <a:lnTo>
                  <a:pt x="22342" y="6625"/>
                </a:lnTo>
                <a:lnTo>
                  <a:pt x="21716" y="7175"/>
                </a:lnTo>
                <a:lnTo>
                  <a:pt x="21087" y="7707"/>
                </a:lnTo>
                <a:lnTo>
                  <a:pt x="20860" y="8466"/>
                </a:lnTo>
                <a:lnTo>
                  <a:pt x="21430" y="7916"/>
                </a:lnTo>
                <a:lnTo>
                  <a:pt x="22000" y="7384"/>
                </a:lnTo>
                <a:lnTo>
                  <a:pt x="22570" y="6948"/>
                </a:lnTo>
                <a:lnTo>
                  <a:pt x="23881" y="5828"/>
                </a:lnTo>
                <a:lnTo>
                  <a:pt x="25136" y="4840"/>
                </a:lnTo>
                <a:lnTo>
                  <a:pt x="26332" y="3929"/>
                </a:lnTo>
                <a:lnTo>
                  <a:pt x="26731" y="4138"/>
                </a:lnTo>
                <a:lnTo>
                  <a:pt x="27188" y="4366"/>
                </a:lnTo>
                <a:lnTo>
                  <a:pt x="27699" y="4575"/>
                </a:lnTo>
                <a:lnTo>
                  <a:pt x="26503" y="5714"/>
                </a:lnTo>
                <a:lnTo>
                  <a:pt x="25248" y="7062"/>
                </a:lnTo>
                <a:lnTo>
                  <a:pt x="24052" y="9055"/>
                </a:lnTo>
                <a:lnTo>
                  <a:pt x="24280" y="8789"/>
                </a:lnTo>
                <a:lnTo>
                  <a:pt x="25647" y="7270"/>
                </a:lnTo>
                <a:lnTo>
                  <a:pt x="26902" y="5922"/>
                </a:lnTo>
                <a:lnTo>
                  <a:pt x="28098" y="4689"/>
                </a:lnTo>
                <a:lnTo>
                  <a:pt x="28612" y="4897"/>
                </a:lnTo>
                <a:lnTo>
                  <a:pt x="29182" y="5068"/>
                </a:lnTo>
                <a:lnTo>
                  <a:pt x="29808" y="5220"/>
                </a:lnTo>
                <a:lnTo>
                  <a:pt x="28783" y="6682"/>
                </a:lnTo>
                <a:lnTo>
                  <a:pt x="27643" y="8352"/>
                </a:lnTo>
                <a:lnTo>
                  <a:pt x="26902" y="10517"/>
                </a:lnTo>
                <a:lnTo>
                  <a:pt x="28042" y="8580"/>
                </a:lnTo>
                <a:lnTo>
                  <a:pt x="29182" y="6853"/>
                </a:lnTo>
                <a:lnTo>
                  <a:pt x="30150" y="5277"/>
                </a:lnTo>
                <a:lnTo>
                  <a:pt x="30720" y="5448"/>
                </a:lnTo>
                <a:lnTo>
                  <a:pt x="31290" y="5543"/>
                </a:lnTo>
                <a:lnTo>
                  <a:pt x="31860" y="5600"/>
                </a:lnTo>
                <a:lnTo>
                  <a:pt x="31177" y="7232"/>
                </a:lnTo>
                <a:lnTo>
                  <a:pt x="30493" y="8998"/>
                </a:lnTo>
                <a:lnTo>
                  <a:pt x="30207" y="11105"/>
                </a:lnTo>
                <a:lnTo>
                  <a:pt x="30948" y="9112"/>
                </a:lnTo>
                <a:lnTo>
                  <a:pt x="31632" y="7270"/>
                </a:lnTo>
                <a:lnTo>
                  <a:pt x="32259" y="5657"/>
                </a:lnTo>
                <a:lnTo>
                  <a:pt x="32944" y="3075"/>
                </a:lnTo>
                <a:lnTo>
                  <a:pt x="31975" y="5334"/>
                </a:lnTo>
                <a:lnTo>
                  <a:pt x="31405" y="5277"/>
                </a:lnTo>
                <a:lnTo>
                  <a:pt x="30891" y="5163"/>
                </a:lnTo>
                <a:lnTo>
                  <a:pt x="30321" y="5068"/>
                </a:lnTo>
                <a:close/>
              </a:path>
            </a:pathLst>
          </a:custGeom>
          <a:solidFill>
            <a:srgbClr val="0079B5"/>
          </a:solidFill>
        </p:spPr>
        <p:txBody>
          <a:bodyPr wrap="square" lIns="0" tIns="0" rIns="0" bIns="0" rtlCol="0">
            <a:noAutofit/>
          </a:bodyPr>
          <a:lstStyle/>
          <a:p>
            <a:endParaRPr/>
          </a:p>
        </p:txBody>
      </p:sp>
      <p:sp>
        <p:nvSpPr>
          <p:cNvPr id="1136" name="object 1136"/>
          <p:cNvSpPr/>
          <p:nvPr/>
        </p:nvSpPr>
        <p:spPr>
          <a:xfrm>
            <a:off x="409570" y="701357"/>
            <a:ext cx="26388" cy="24231"/>
          </a:xfrm>
          <a:custGeom>
            <a:avLst/>
            <a:gdLst/>
            <a:ahLst/>
            <a:cxnLst/>
            <a:rect l="l" t="t" r="r" b="b"/>
            <a:pathLst>
              <a:path w="26388" h="24231">
                <a:moveTo>
                  <a:pt x="25989" y="4366"/>
                </a:moveTo>
                <a:lnTo>
                  <a:pt x="26388" y="1936"/>
                </a:lnTo>
                <a:lnTo>
                  <a:pt x="25591" y="3986"/>
                </a:lnTo>
                <a:lnTo>
                  <a:pt x="24622" y="3834"/>
                </a:lnTo>
                <a:lnTo>
                  <a:pt x="23710" y="3663"/>
                </a:lnTo>
                <a:lnTo>
                  <a:pt x="22797" y="3455"/>
                </a:lnTo>
                <a:lnTo>
                  <a:pt x="23538" y="1290"/>
                </a:lnTo>
                <a:lnTo>
                  <a:pt x="22399" y="3189"/>
                </a:lnTo>
                <a:lnTo>
                  <a:pt x="22284" y="3341"/>
                </a:lnTo>
                <a:lnTo>
                  <a:pt x="21315" y="3075"/>
                </a:lnTo>
                <a:lnTo>
                  <a:pt x="20403" y="2809"/>
                </a:lnTo>
                <a:lnTo>
                  <a:pt x="19492" y="2543"/>
                </a:lnTo>
                <a:lnTo>
                  <a:pt x="19948" y="1993"/>
                </a:lnTo>
                <a:lnTo>
                  <a:pt x="21144" y="0"/>
                </a:lnTo>
                <a:lnTo>
                  <a:pt x="19833" y="1461"/>
                </a:lnTo>
                <a:lnTo>
                  <a:pt x="19321" y="2050"/>
                </a:lnTo>
                <a:lnTo>
                  <a:pt x="19035" y="2372"/>
                </a:lnTo>
                <a:lnTo>
                  <a:pt x="18238" y="2050"/>
                </a:lnTo>
                <a:lnTo>
                  <a:pt x="17440" y="1727"/>
                </a:lnTo>
                <a:lnTo>
                  <a:pt x="16755" y="1404"/>
                </a:lnTo>
                <a:lnTo>
                  <a:pt x="16983" y="645"/>
                </a:lnTo>
                <a:lnTo>
                  <a:pt x="16357" y="1195"/>
                </a:lnTo>
                <a:lnTo>
                  <a:pt x="16472" y="1613"/>
                </a:lnTo>
                <a:lnTo>
                  <a:pt x="17213" y="1936"/>
                </a:lnTo>
                <a:lnTo>
                  <a:pt x="18010" y="2316"/>
                </a:lnTo>
                <a:lnTo>
                  <a:pt x="18808" y="2638"/>
                </a:lnTo>
                <a:lnTo>
                  <a:pt x="17098" y="4632"/>
                </a:lnTo>
                <a:lnTo>
                  <a:pt x="15273" y="6967"/>
                </a:lnTo>
                <a:lnTo>
                  <a:pt x="13451" y="9548"/>
                </a:lnTo>
                <a:lnTo>
                  <a:pt x="12254" y="9074"/>
                </a:lnTo>
                <a:lnTo>
                  <a:pt x="11114" y="8580"/>
                </a:lnTo>
                <a:lnTo>
                  <a:pt x="10031" y="7992"/>
                </a:lnTo>
                <a:lnTo>
                  <a:pt x="11797" y="5391"/>
                </a:lnTo>
                <a:lnTo>
                  <a:pt x="9745" y="8314"/>
                </a:lnTo>
                <a:lnTo>
                  <a:pt x="10828" y="8903"/>
                </a:lnTo>
                <a:lnTo>
                  <a:pt x="12025" y="9435"/>
                </a:lnTo>
                <a:lnTo>
                  <a:pt x="13223" y="9871"/>
                </a:lnTo>
                <a:lnTo>
                  <a:pt x="11570" y="12250"/>
                </a:lnTo>
                <a:lnTo>
                  <a:pt x="9916" y="14786"/>
                </a:lnTo>
                <a:lnTo>
                  <a:pt x="8377" y="17539"/>
                </a:lnTo>
                <a:lnTo>
                  <a:pt x="7864" y="17322"/>
                </a:lnTo>
                <a:lnTo>
                  <a:pt x="7580" y="17214"/>
                </a:lnTo>
                <a:lnTo>
                  <a:pt x="6325" y="16728"/>
                </a:lnTo>
                <a:lnTo>
                  <a:pt x="5129" y="16136"/>
                </a:lnTo>
                <a:lnTo>
                  <a:pt x="3989" y="15542"/>
                </a:lnTo>
                <a:lnTo>
                  <a:pt x="5415" y="12681"/>
                </a:lnTo>
                <a:lnTo>
                  <a:pt x="3534" y="15272"/>
                </a:lnTo>
                <a:lnTo>
                  <a:pt x="3248" y="15650"/>
                </a:lnTo>
                <a:lnTo>
                  <a:pt x="2108" y="17214"/>
                </a:lnTo>
                <a:lnTo>
                  <a:pt x="1025" y="18887"/>
                </a:lnTo>
                <a:lnTo>
                  <a:pt x="0" y="20614"/>
                </a:lnTo>
                <a:lnTo>
                  <a:pt x="455" y="20939"/>
                </a:lnTo>
                <a:lnTo>
                  <a:pt x="1482" y="19211"/>
                </a:lnTo>
                <a:lnTo>
                  <a:pt x="2565" y="17539"/>
                </a:lnTo>
                <a:lnTo>
                  <a:pt x="3705" y="15919"/>
                </a:lnTo>
                <a:lnTo>
                  <a:pt x="4901" y="16567"/>
                </a:lnTo>
                <a:lnTo>
                  <a:pt x="6098" y="17161"/>
                </a:lnTo>
                <a:lnTo>
                  <a:pt x="7409" y="17700"/>
                </a:lnTo>
                <a:lnTo>
                  <a:pt x="7864" y="17862"/>
                </a:lnTo>
                <a:lnTo>
                  <a:pt x="8150" y="17970"/>
                </a:lnTo>
                <a:lnTo>
                  <a:pt x="7066" y="19859"/>
                </a:lnTo>
                <a:lnTo>
                  <a:pt x="6041" y="21856"/>
                </a:lnTo>
                <a:lnTo>
                  <a:pt x="5129" y="23906"/>
                </a:lnTo>
                <a:lnTo>
                  <a:pt x="5643" y="24231"/>
                </a:lnTo>
                <a:lnTo>
                  <a:pt x="6611" y="22125"/>
                </a:lnTo>
                <a:lnTo>
                  <a:pt x="7636" y="20128"/>
                </a:lnTo>
                <a:lnTo>
                  <a:pt x="8720" y="18186"/>
                </a:lnTo>
                <a:lnTo>
                  <a:pt x="10373" y="18834"/>
                </a:lnTo>
                <a:lnTo>
                  <a:pt x="12083" y="19373"/>
                </a:lnTo>
                <a:lnTo>
                  <a:pt x="13849" y="19859"/>
                </a:lnTo>
                <a:lnTo>
                  <a:pt x="14077" y="19373"/>
                </a:lnTo>
                <a:lnTo>
                  <a:pt x="12311" y="18887"/>
                </a:lnTo>
                <a:lnTo>
                  <a:pt x="10601" y="18348"/>
                </a:lnTo>
                <a:lnTo>
                  <a:pt x="8947" y="17753"/>
                </a:lnTo>
                <a:lnTo>
                  <a:pt x="10486" y="15003"/>
                </a:lnTo>
                <a:lnTo>
                  <a:pt x="12083" y="12466"/>
                </a:lnTo>
                <a:lnTo>
                  <a:pt x="13735" y="10099"/>
                </a:lnTo>
                <a:lnTo>
                  <a:pt x="15046" y="10574"/>
                </a:lnTo>
                <a:lnTo>
                  <a:pt x="16413" y="11010"/>
                </a:lnTo>
                <a:lnTo>
                  <a:pt x="17783" y="11386"/>
                </a:lnTo>
                <a:lnTo>
                  <a:pt x="18010" y="10953"/>
                </a:lnTo>
                <a:lnTo>
                  <a:pt x="16643" y="10631"/>
                </a:lnTo>
                <a:lnTo>
                  <a:pt x="15273" y="10194"/>
                </a:lnTo>
                <a:lnTo>
                  <a:pt x="13964" y="9719"/>
                </a:lnTo>
                <a:lnTo>
                  <a:pt x="15787" y="7175"/>
                </a:lnTo>
                <a:lnTo>
                  <a:pt x="17553" y="4859"/>
                </a:lnTo>
                <a:lnTo>
                  <a:pt x="19263" y="2809"/>
                </a:lnTo>
                <a:lnTo>
                  <a:pt x="20175" y="3132"/>
                </a:lnTo>
                <a:lnTo>
                  <a:pt x="21144" y="3398"/>
                </a:lnTo>
                <a:lnTo>
                  <a:pt x="22113" y="3663"/>
                </a:lnTo>
                <a:lnTo>
                  <a:pt x="20804" y="5828"/>
                </a:lnTo>
                <a:lnTo>
                  <a:pt x="19378" y="8314"/>
                </a:lnTo>
                <a:lnTo>
                  <a:pt x="18524" y="11117"/>
                </a:lnTo>
                <a:lnTo>
                  <a:pt x="19891" y="8409"/>
                </a:lnTo>
                <a:lnTo>
                  <a:pt x="21259" y="5941"/>
                </a:lnTo>
                <a:lnTo>
                  <a:pt x="22570" y="3777"/>
                </a:lnTo>
                <a:lnTo>
                  <a:pt x="23538" y="3986"/>
                </a:lnTo>
                <a:lnTo>
                  <a:pt x="24507" y="4157"/>
                </a:lnTo>
                <a:lnTo>
                  <a:pt x="25476" y="4309"/>
                </a:lnTo>
                <a:lnTo>
                  <a:pt x="24622" y="6644"/>
                </a:lnTo>
                <a:lnTo>
                  <a:pt x="23766" y="9169"/>
                </a:lnTo>
                <a:lnTo>
                  <a:pt x="23482" y="12033"/>
                </a:lnTo>
                <a:lnTo>
                  <a:pt x="24336" y="9283"/>
                </a:lnTo>
                <a:lnTo>
                  <a:pt x="25192" y="6682"/>
                </a:lnTo>
                <a:lnTo>
                  <a:pt x="25989" y="4366"/>
                </a:lnTo>
                <a:close/>
              </a:path>
            </a:pathLst>
          </a:custGeom>
          <a:solidFill>
            <a:srgbClr val="0079B5"/>
          </a:solidFill>
        </p:spPr>
        <p:txBody>
          <a:bodyPr wrap="square" lIns="0" tIns="0" rIns="0" bIns="0" rtlCol="0">
            <a:noAutofit/>
          </a:bodyPr>
          <a:lstStyle/>
          <a:p>
            <a:endParaRPr/>
          </a:p>
        </p:txBody>
      </p:sp>
      <p:sp>
        <p:nvSpPr>
          <p:cNvPr id="1137" name="object 1137"/>
          <p:cNvSpPr/>
          <p:nvPr/>
        </p:nvSpPr>
        <p:spPr>
          <a:xfrm>
            <a:off x="430602" y="713769"/>
            <a:ext cx="2336" cy="8311"/>
          </a:xfrm>
          <a:custGeom>
            <a:avLst/>
            <a:gdLst/>
            <a:ahLst/>
            <a:cxnLst/>
            <a:rect l="l" t="t" r="r" b="b"/>
            <a:pathLst>
              <a:path w="2336" h="8311">
                <a:moveTo>
                  <a:pt x="2336" y="55"/>
                </a:moveTo>
                <a:lnTo>
                  <a:pt x="1709" y="0"/>
                </a:lnTo>
                <a:lnTo>
                  <a:pt x="912" y="2536"/>
                </a:lnTo>
                <a:lnTo>
                  <a:pt x="112" y="5342"/>
                </a:lnTo>
                <a:lnTo>
                  <a:pt x="0" y="8311"/>
                </a:lnTo>
                <a:lnTo>
                  <a:pt x="741" y="5397"/>
                </a:lnTo>
                <a:lnTo>
                  <a:pt x="1538" y="2644"/>
                </a:lnTo>
                <a:lnTo>
                  <a:pt x="2336" y="55"/>
                </a:lnTo>
                <a:close/>
              </a:path>
            </a:pathLst>
          </a:custGeom>
          <a:solidFill>
            <a:srgbClr val="0079B5"/>
          </a:solidFill>
        </p:spPr>
        <p:txBody>
          <a:bodyPr wrap="square" lIns="0" tIns="0" rIns="0" bIns="0" rtlCol="0">
            <a:noAutofit/>
          </a:bodyPr>
          <a:lstStyle/>
          <a:p>
            <a:endParaRPr/>
          </a:p>
        </p:txBody>
      </p:sp>
      <p:sp>
        <p:nvSpPr>
          <p:cNvPr id="1138" name="object 1138"/>
          <p:cNvSpPr/>
          <p:nvPr/>
        </p:nvSpPr>
        <p:spPr>
          <a:xfrm>
            <a:off x="424217" y="720838"/>
            <a:ext cx="5755" cy="1672"/>
          </a:xfrm>
          <a:custGeom>
            <a:avLst/>
            <a:gdLst/>
            <a:ahLst/>
            <a:cxnLst/>
            <a:rect l="l" t="t" r="r" b="b"/>
            <a:pathLst>
              <a:path w="5755" h="1672">
                <a:moveTo>
                  <a:pt x="0" y="0"/>
                </a:moveTo>
                <a:lnTo>
                  <a:pt x="1709" y="971"/>
                </a:lnTo>
                <a:lnTo>
                  <a:pt x="3647" y="1349"/>
                </a:lnTo>
                <a:lnTo>
                  <a:pt x="5643" y="1672"/>
                </a:lnTo>
                <a:lnTo>
                  <a:pt x="5755" y="1186"/>
                </a:lnTo>
                <a:lnTo>
                  <a:pt x="3762" y="863"/>
                </a:lnTo>
                <a:lnTo>
                  <a:pt x="1881" y="485"/>
                </a:lnTo>
                <a:lnTo>
                  <a:pt x="0" y="0"/>
                </a:lnTo>
                <a:close/>
              </a:path>
            </a:pathLst>
          </a:custGeom>
          <a:solidFill>
            <a:srgbClr val="0079B5"/>
          </a:solidFill>
        </p:spPr>
        <p:txBody>
          <a:bodyPr wrap="square" lIns="0" tIns="0" rIns="0" bIns="0" rtlCol="0">
            <a:noAutofit/>
          </a:bodyPr>
          <a:lstStyle/>
          <a:p>
            <a:endParaRPr/>
          </a:p>
        </p:txBody>
      </p:sp>
      <p:sp>
        <p:nvSpPr>
          <p:cNvPr id="1139" name="object 1139"/>
          <p:cNvSpPr/>
          <p:nvPr/>
        </p:nvSpPr>
        <p:spPr>
          <a:xfrm>
            <a:off x="403073" y="703787"/>
            <a:ext cx="10885" cy="10306"/>
          </a:xfrm>
          <a:custGeom>
            <a:avLst/>
            <a:gdLst/>
            <a:ahLst/>
            <a:cxnLst/>
            <a:rect l="l" t="t" r="r" b="b"/>
            <a:pathLst>
              <a:path w="10885" h="10306">
                <a:moveTo>
                  <a:pt x="4730" y="9118"/>
                </a:moveTo>
                <a:lnTo>
                  <a:pt x="3818" y="8201"/>
                </a:lnTo>
                <a:lnTo>
                  <a:pt x="3077" y="7232"/>
                </a:lnTo>
                <a:lnTo>
                  <a:pt x="5413" y="4954"/>
                </a:lnTo>
                <a:lnTo>
                  <a:pt x="7864" y="2961"/>
                </a:lnTo>
                <a:lnTo>
                  <a:pt x="10315" y="1177"/>
                </a:lnTo>
                <a:lnTo>
                  <a:pt x="10885" y="1993"/>
                </a:lnTo>
                <a:lnTo>
                  <a:pt x="10430" y="702"/>
                </a:lnTo>
                <a:lnTo>
                  <a:pt x="9973" y="56"/>
                </a:lnTo>
                <a:lnTo>
                  <a:pt x="9461" y="0"/>
                </a:lnTo>
                <a:lnTo>
                  <a:pt x="9860" y="588"/>
                </a:lnTo>
                <a:lnTo>
                  <a:pt x="10087" y="911"/>
                </a:lnTo>
                <a:lnTo>
                  <a:pt x="7636" y="2695"/>
                </a:lnTo>
                <a:lnTo>
                  <a:pt x="5185" y="4689"/>
                </a:lnTo>
                <a:lnTo>
                  <a:pt x="2849" y="6910"/>
                </a:lnTo>
                <a:lnTo>
                  <a:pt x="2507" y="6473"/>
                </a:lnTo>
                <a:lnTo>
                  <a:pt x="2336" y="6967"/>
                </a:lnTo>
                <a:lnTo>
                  <a:pt x="2507" y="7232"/>
                </a:lnTo>
                <a:lnTo>
                  <a:pt x="1653" y="8030"/>
                </a:lnTo>
                <a:lnTo>
                  <a:pt x="797" y="8903"/>
                </a:lnTo>
                <a:lnTo>
                  <a:pt x="0" y="9820"/>
                </a:lnTo>
                <a:lnTo>
                  <a:pt x="112" y="10198"/>
                </a:lnTo>
                <a:lnTo>
                  <a:pt x="968" y="9281"/>
                </a:lnTo>
                <a:lnTo>
                  <a:pt x="1881" y="8371"/>
                </a:lnTo>
                <a:lnTo>
                  <a:pt x="2734" y="7498"/>
                </a:lnTo>
                <a:lnTo>
                  <a:pt x="3532" y="8523"/>
                </a:lnTo>
                <a:lnTo>
                  <a:pt x="4388" y="9442"/>
                </a:lnTo>
                <a:lnTo>
                  <a:pt x="5471" y="10306"/>
                </a:lnTo>
                <a:lnTo>
                  <a:pt x="5755" y="9981"/>
                </a:lnTo>
                <a:lnTo>
                  <a:pt x="4730" y="9118"/>
                </a:lnTo>
                <a:close/>
              </a:path>
            </a:pathLst>
          </a:custGeom>
          <a:solidFill>
            <a:srgbClr val="0079B5"/>
          </a:solidFill>
        </p:spPr>
        <p:txBody>
          <a:bodyPr wrap="square" lIns="0" tIns="0" rIns="0" bIns="0" rtlCol="0">
            <a:noAutofit/>
          </a:bodyPr>
          <a:lstStyle/>
          <a:p>
            <a:endParaRPr/>
          </a:p>
        </p:txBody>
      </p:sp>
      <p:sp>
        <p:nvSpPr>
          <p:cNvPr id="1140" name="object 1140"/>
          <p:cNvSpPr/>
          <p:nvPr/>
        </p:nvSpPr>
        <p:spPr>
          <a:xfrm>
            <a:off x="413674" y="695263"/>
            <a:ext cx="17668" cy="9491"/>
          </a:xfrm>
          <a:custGeom>
            <a:avLst/>
            <a:gdLst/>
            <a:ahLst/>
            <a:cxnLst/>
            <a:rect l="l" t="t" r="r" b="b"/>
            <a:pathLst>
              <a:path w="17668" h="9491">
                <a:moveTo>
                  <a:pt x="15217" y="759"/>
                </a:moveTo>
                <a:lnTo>
                  <a:pt x="14647" y="968"/>
                </a:lnTo>
                <a:lnTo>
                  <a:pt x="14133" y="1177"/>
                </a:lnTo>
                <a:lnTo>
                  <a:pt x="13563" y="1461"/>
                </a:lnTo>
                <a:lnTo>
                  <a:pt x="11854" y="2202"/>
                </a:lnTo>
                <a:lnTo>
                  <a:pt x="9973" y="3075"/>
                </a:lnTo>
                <a:lnTo>
                  <a:pt x="8035" y="4157"/>
                </a:lnTo>
                <a:lnTo>
                  <a:pt x="7636" y="3606"/>
                </a:lnTo>
                <a:lnTo>
                  <a:pt x="7864" y="4195"/>
                </a:lnTo>
                <a:lnTo>
                  <a:pt x="5242" y="5600"/>
                </a:lnTo>
                <a:lnTo>
                  <a:pt x="2563" y="7289"/>
                </a:lnTo>
                <a:lnTo>
                  <a:pt x="0" y="9491"/>
                </a:lnTo>
                <a:lnTo>
                  <a:pt x="2734" y="7555"/>
                </a:lnTo>
                <a:lnTo>
                  <a:pt x="5469" y="5885"/>
                </a:lnTo>
                <a:lnTo>
                  <a:pt x="8035" y="4480"/>
                </a:lnTo>
                <a:lnTo>
                  <a:pt x="8434" y="4954"/>
                </a:lnTo>
                <a:lnTo>
                  <a:pt x="8263" y="4366"/>
                </a:lnTo>
                <a:lnTo>
                  <a:pt x="10144" y="3341"/>
                </a:lnTo>
                <a:lnTo>
                  <a:pt x="11968" y="2429"/>
                </a:lnTo>
                <a:lnTo>
                  <a:pt x="13678" y="1670"/>
                </a:lnTo>
                <a:lnTo>
                  <a:pt x="14248" y="1404"/>
                </a:lnTo>
                <a:lnTo>
                  <a:pt x="14818" y="1177"/>
                </a:lnTo>
                <a:lnTo>
                  <a:pt x="15330" y="968"/>
                </a:lnTo>
                <a:lnTo>
                  <a:pt x="15559" y="854"/>
                </a:lnTo>
                <a:lnTo>
                  <a:pt x="16242" y="531"/>
                </a:lnTo>
                <a:lnTo>
                  <a:pt x="16983" y="265"/>
                </a:lnTo>
                <a:lnTo>
                  <a:pt x="17668" y="0"/>
                </a:lnTo>
                <a:lnTo>
                  <a:pt x="17154" y="94"/>
                </a:lnTo>
                <a:lnTo>
                  <a:pt x="16699" y="208"/>
                </a:lnTo>
                <a:lnTo>
                  <a:pt x="16186" y="322"/>
                </a:lnTo>
                <a:lnTo>
                  <a:pt x="15616" y="531"/>
                </a:lnTo>
                <a:lnTo>
                  <a:pt x="15158" y="588"/>
                </a:lnTo>
                <a:lnTo>
                  <a:pt x="15217" y="759"/>
                </a:lnTo>
                <a:close/>
              </a:path>
            </a:pathLst>
          </a:custGeom>
          <a:solidFill>
            <a:srgbClr val="0079B5"/>
          </a:solidFill>
        </p:spPr>
        <p:txBody>
          <a:bodyPr wrap="square" lIns="0" tIns="0" rIns="0" bIns="0" rtlCol="0">
            <a:noAutofit/>
          </a:bodyPr>
          <a:lstStyle/>
          <a:p>
            <a:endParaRPr/>
          </a:p>
        </p:txBody>
      </p:sp>
      <p:sp>
        <p:nvSpPr>
          <p:cNvPr id="1141" name="object 1141"/>
          <p:cNvSpPr/>
          <p:nvPr/>
        </p:nvSpPr>
        <p:spPr>
          <a:xfrm>
            <a:off x="439092" y="694238"/>
            <a:ext cx="23881" cy="22769"/>
          </a:xfrm>
          <a:custGeom>
            <a:avLst/>
            <a:gdLst/>
            <a:ahLst/>
            <a:cxnLst/>
            <a:rect l="l" t="t" r="r" b="b"/>
            <a:pathLst>
              <a:path w="23881" h="22769">
                <a:moveTo>
                  <a:pt x="5814" y="1177"/>
                </a:moveTo>
                <a:lnTo>
                  <a:pt x="7352" y="2695"/>
                </a:lnTo>
                <a:lnTo>
                  <a:pt x="9177" y="4632"/>
                </a:lnTo>
                <a:lnTo>
                  <a:pt x="8607" y="4802"/>
                </a:lnTo>
                <a:lnTo>
                  <a:pt x="8037" y="4954"/>
                </a:lnTo>
                <a:lnTo>
                  <a:pt x="7467" y="5068"/>
                </a:lnTo>
                <a:lnTo>
                  <a:pt x="6041" y="2961"/>
                </a:lnTo>
                <a:lnTo>
                  <a:pt x="4845" y="1233"/>
                </a:lnTo>
                <a:lnTo>
                  <a:pt x="3933" y="56"/>
                </a:lnTo>
                <a:lnTo>
                  <a:pt x="3649" y="0"/>
                </a:lnTo>
                <a:lnTo>
                  <a:pt x="4559" y="1233"/>
                </a:lnTo>
                <a:lnTo>
                  <a:pt x="5699" y="3018"/>
                </a:lnTo>
                <a:lnTo>
                  <a:pt x="7068" y="5182"/>
                </a:lnTo>
                <a:lnTo>
                  <a:pt x="6555" y="5277"/>
                </a:lnTo>
                <a:lnTo>
                  <a:pt x="5985" y="5391"/>
                </a:lnTo>
                <a:lnTo>
                  <a:pt x="5415" y="5448"/>
                </a:lnTo>
                <a:lnTo>
                  <a:pt x="4503" y="3132"/>
                </a:lnTo>
                <a:lnTo>
                  <a:pt x="3762" y="1290"/>
                </a:lnTo>
                <a:lnTo>
                  <a:pt x="3192" y="0"/>
                </a:lnTo>
                <a:lnTo>
                  <a:pt x="2964" y="0"/>
                </a:lnTo>
                <a:lnTo>
                  <a:pt x="3478" y="1290"/>
                </a:lnTo>
                <a:lnTo>
                  <a:pt x="4160" y="3170"/>
                </a:lnTo>
                <a:lnTo>
                  <a:pt x="5016" y="5505"/>
                </a:lnTo>
                <a:lnTo>
                  <a:pt x="4390" y="5562"/>
                </a:lnTo>
                <a:lnTo>
                  <a:pt x="3820" y="5600"/>
                </a:lnTo>
                <a:lnTo>
                  <a:pt x="3192" y="5657"/>
                </a:lnTo>
                <a:lnTo>
                  <a:pt x="2908" y="3227"/>
                </a:lnTo>
                <a:lnTo>
                  <a:pt x="2680" y="1347"/>
                </a:lnTo>
                <a:lnTo>
                  <a:pt x="2450" y="0"/>
                </a:lnTo>
                <a:lnTo>
                  <a:pt x="2223" y="0"/>
                </a:lnTo>
                <a:lnTo>
                  <a:pt x="2338" y="1347"/>
                </a:lnTo>
                <a:lnTo>
                  <a:pt x="2509" y="3227"/>
                </a:lnTo>
                <a:lnTo>
                  <a:pt x="2736" y="5657"/>
                </a:lnTo>
                <a:lnTo>
                  <a:pt x="1083" y="5657"/>
                </a:lnTo>
                <a:lnTo>
                  <a:pt x="1482" y="5979"/>
                </a:lnTo>
                <a:lnTo>
                  <a:pt x="2279" y="5979"/>
                </a:lnTo>
                <a:lnTo>
                  <a:pt x="2736" y="5923"/>
                </a:lnTo>
                <a:lnTo>
                  <a:pt x="2908" y="7612"/>
                </a:lnTo>
                <a:lnTo>
                  <a:pt x="3079" y="9435"/>
                </a:lnTo>
                <a:lnTo>
                  <a:pt x="3250" y="11485"/>
                </a:lnTo>
                <a:lnTo>
                  <a:pt x="342" y="11485"/>
                </a:lnTo>
                <a:lnTo>
                  <a:pt x="1083" y="11865"/>
                </a:lnTo>
                <a:lnTo>
                  <a:pt x="3250" y="11865"/>
                </a:lnTo>
                <a:lnTo>
                  <a:pt x="3478" y="14238"/>
                </a:lnTo>
                <a:lnTo>
                  <a:pt x="3649" y="16838"/>
                </a:lnTo>
                <a:lnTo>
                  <a:pt x="3876" y="19692"/>
                </a:lnTo>
                <a:lnTo>
                  <a:pt x="285" y="19692"/>
                </a:lnTo>
                <a:lnTo>
                  <a:pt x="0" y="20124"/>
                </a:lnTo>
                <a:lnTo>
                  <a:pt x="285" y="20124"/>
                </a:lnTo>
                <a:lnTo>
                  <a:pt x="1482" y="20178"/>
                </a:lnTo>
                <a:lnTo>
                  <a:pt x="2680" y="20178"/>
                </a:lnTo>
                <a:lnTo>
                  <a:pt x="3876" y="20124"/>
                </a:lnTo>
                <a:lnTo>
                  <a:pt x="4104" y="22769"/>
                </a:lnTo>
                <a:lnTo>
                  <a:pt x="4048" y="14181"/>
                </a:lnTo>
                <a:lnTo>
                  <a:pt x="3820" y="11865"/>
                </a:lnTo>
                <a:lnTo>
                  <a:pt x="4901" y="11808"/>
                </a:lnTo>
                <a:lnTo>
                  <a:pt x="5985" y="11713"/>
                </a:lnTo>
                <a:lnTo>
                  <a:pt x="7010" y="11599"/>
                </a:lnTo>
                <a:lnTo>
                  <a:pt x="6897" y="11219"/>
                </a:lnTo>
                <a:lnTo>
                  <a:pt x="5870" y="11333"/>
                </a:lnTo>
                <a:lnTo>
                  <a:pt x="4845" y="11428"/>
                </a:lnTo>
                <a:lnTo>
                  <a:pt x="3820" y="11485"/>
                </a:lnTo>
                <a:lnTo>
                  <a:pt x="3590" y="9435"/>
                </a:lnTo>
                <a:lnTo>
                  <a:pt x="3363" y="7555"/>
                </a:lnTo>
                <a:lnTo>
                  <a:pt x="3192" y="5923"/>
                </a:lnTo>
                <a:lnTo>
                  <a:pt x="3876" y="5923"/>
                </a:lnTo>
                <a:lnTo>
                  <a:pt x="4503" y="5885"/>
                </a:lnTo>
                <a:lnTo>
                  <a:pt x="5073" y="5771"/>
                </a:lnTo>
                <a:lnTo>
                  <a:pt x="5643" y="7384"/>
                </a:lnTo>
                <a:lnTo>
                  <a:pt x="5530" y="5714"/>
                </a:lnTo>
                <a:lnTo>
                  <a:pt x="6100" y="5657"/>
                </a:lnTo>
                <a:lnTo>
                  <a:pt x="6670" y="5562"/>
                </a:lnTo>
                <a:lnTo>
                  <a:pt x="7240" y="5448"/>
                </a:lnTo>
                <a:lnTo>
                  <a:pt x="8208" y="6948"/>
                </a:lnTo>
                <a:lnTo>
                  <a:pt x="9233" y="8732"/>
                </a:lnTo>
                <a:lnTo>
                  <a:pt x="10317" y="10688"/>
                </a:lnTo>
                <a:lnTo>
                  <a:pt x="10772" y="10574"/>
                </a:lnTo>
                <a:lnTo>
                  <a:pt x="9689" y="8637"/>
                </a:lnTo>
                <a:lnTo>
                  <a:pt x="8607" y="6910"/>
                </a:lnTo>
                <a:lnTo>
                  <a:pt x="7638" y="5334"/>
                </a:lnTo>
                <a:lnTo>
                  <a:pt x="8208" y="5220"/>
                </a:lnTo>
                <a:lnTo>
                  <a:pt x="8778" y="5068"/>
                </a:lnTo>
                <a:lnTo>
                  <a:pt x="9348" y="4859"/>
                </a:lnTo>
                <a:lnTo>
                  <a:pt x="10488" y="6093"/>
                </a:lnTo>
                <a:lnTo>
                  <a:pt x="11684" y="7441"/>
                </a:lnTo>
                <a:lnTo>
                  <a:pt x="12995" y="8998"/>
                </a:lnTo>
                <a:lnTo>
                  <a:pt x="13394" y="9548"/>
                </a:lnTo>
                <a:lnTo>
                  <a:pt x="13622" y="9814"/>
                </a:lnTo>
                <a:lnTo>
                  <a:pt x="12709" y="10080"/>
                </a:lnTo>
                <a:lnTo>
                  <a:pt x="11741" y="10365"/>
                </a:lnTo>
                <a:lnTo>
                  <a:pt x="10943" y="10896"/>
                </a:lnTo>
                <a:lnTo>
                  <a:pt x="11968" y="10688"/>
                </a:lnTo>
                <a:lnTo>
                  <a:pt x="12939" y="10403"/>
                </a:lnTo>
                <a:lnTo>
                  <a:pt x="13849" y="10080"/>
                </a:lnTo>
                <a:lnTo>
                  <a:pt x="15503" y="12187"/>
                </a:lnTo>
                <a:lnTo>
                  <a:pt x="14079" y="9662"/>
                </a:lnTo>
                <a:lnTo>
                  <a:pt x="13565" y="9055"/>
                </a:lnTo>
                <a:lnTo>
                  <a:pt x="13338" y="8732"/>
                </a:lnTo>
                <a:lnTo>
                  <a:pt x="12083" y="7232"/>
                </a:lnTo>
                <a:lnTo>
                  <a:pt x="10887" y="5923"/>
                </a:lnTo>
                <a:lnTo>
                  <a:pt x="9747" y="4746"/>
                </a:lnTo>
                <a:lnTo>
                  <a:pt x="10259" y="4537"/>
                </a:lnTo>
                <a:lnTo>
                  <a:pt x="10772" y="4309"/>
                </a:lnTo>
                <a:lnTo>
                  <a:pt x="11229" y="4100"/>
                </a:lnTo>
                <a:lnTo>
                  <a:pt x="12369" y="5011"/>
                </a:lnTo>
                <a:lnTo>
                  <a:pt x="13622" y="6036"/>
                </a:lnTo>
                <a:lnTo>
                  <a:pt x="14876" y="7175"/>
                </a:lnTo>
                <a:lnTo>
                  <a:pt x="15446" y="7612"/>
                </a:lnTo>
                <a:lnTo>
                  <a:pt x="16016" y="8144"/>
                </a:lnTo>
                <a:lnTo>
                  <a:pt x="16586" y="8675"/>
                </a:lnTo>
                <a:lnTo>
                  <a:pt x="15789" y="8998"/>
                </a:lnTo>
                <a:lnTo>
                  <a:pt x="14933" y="9340"/>
                </a:lnTo>
                <a:lnTo>
                  <a:pt x="14307" y="9928"/>
                </a:lnTo>
                <a:lnTo>
                  <a:pt x="15219" y="9605"/>
                </a:lnTo>
                <a:lnTo>
                  <a:pt x="16016" y="9283"/>
                </a:lnTo>
                <a:lnTo>
                  <a:pt x="16814" y="8903"/>
                </a:lnTo>
                <a:lnTo>
                  <a:pt x="16985" y="8466"/>
                </a:lnTo>
                <a:lnTo>
                  <a:pt x="16359" y="7935"/>
                </a:lnTo>
                <a:lnTo>
                  <a:pt x="15730" y="7384"/>
                </a:lnTo>
                <a:lnTo>
                  <a:pt x="15160" y="6853"/>
                </a:lnTo>
                <a:lnTo>
                  <a:pt x="13908" y="5771"/>
                </a:lnTo>
                <a:lnTo>
                  <a:pt x="12709" y="4802"/>
                </a:lnTo>
                <a:lnTo>
                  <a:pt x="11570" y="3929"/>
                </a:lnTo>
                <a:lnTo>
                  <a:pt x="12027" y="3720"/>
                </a:lnTo>
                <a:lnTo>
                  <a:pt x="12824" y="3170"/>
                </a:lnTo>
                <a:lnTo>
                  <a:pt x="13793" y="3777"/>
                </a:lnTo>
                <a:lnTo>
                  <a:pt x="14762" y="4366"/>
                </a:lnTo>
                <a:lnTo>
                  <a:pt x="14021" y="3550"/>
                </a:lnTo>
                <a:lnTo>
                  <a:pt x="13052" y="3018"/>
                </a:lnTo>
                <a:lnTo>
                  <a:pt x="13565" y="2638"/>
                </a:lnTo>
                <a:lnTo>
                  <a:pt x="14079" y="2107"/>
                </a:lnTo>
                <a:lnTo>
                  <a:pt x="14705" y="2373"/>
                </a:lnTo>
                <a:lnTo>
                  <a:pt x="15332" y="2638"/>
                </a:lnTo>
                <a:lnTo>
                  <a:pt x="16016" y="2961"/>
                </a:lnTo>
                <a:lnTo>
                  <a:pt x="17611" y="3720"/>
                </a:lnTo>
                <a:lnTo>
                  <a:pt x="19321" y="4575"/>
                </a:lnTo>
                <a:lnTo>
                  <a:pt x="21087" y="5562"/>
                </a:lnTo>
                <a:lnTo>
                  <a:pt x="21317" y="5714"/>
                </a:lnTo>
                <a:lnTo>
                  <a:pt x="23881" y="7119"/>
                </a:lnTo>
                <a:lnTo>
                  <a:pt x="21488" y="5448"/>
                </a:lnTo>
                <a:lnTo>
                  <a:pt x="21829" y="5068"/>
                </a:lnTo>
                <a:lnTo>
                  <a:pt x="22058" y="4689"/>
                </a:lnTo>
                <a:lnTo>
                  <a:pt x="22115" y="4252"/>
                </a:lnTo>
                <a:lnTo>
                  <a:pt x="21887" y="4632"/>
                </a:lnTo>
                <a:lnTo>
                  <a:pt x="21657" y="4954"/>
                </a:lnTo>
                <a:lnTo>
                  <a:pt x="21317" y="5334"/>
                </a:lnTo>
                <a:lnTo>
                  <a:pt x="19492" y="4366"/>
                </a:lnTo>
                <a:lnTo>
                  <a:pt x="17783" y="3455"/>
                </a:lnTo>
                <a:lnTo>
                  <a:pt x="16129" y="2695"/>
                </a:lnTo>
                <a:lnTo>
                  <a:pt x="15503" y="2429"/>
                </a:lnTo>
                <a:lnTo>
                  <a:pt x="14876" y="2145"/>
                </a:lnTo>
                <a:lnTo>
                  <a:pt x="14248" y="1879"/>
                </a:lnTo>
                <a:lnTo>
                  <a:pt x="14307" y="1499"/>
                </a:lnTo>
                <a:lnTo>
                  <a:pt x="14079" y="1822"/>
                </a:lnTo>
                <a:lnTo>
                  <a:pt x="13451" y="1499"/>
                </a:lnTo>
                <a:lnTo>
                  <a:pt x="12824" y="1290"/>
                </a:lnTo>
                <a:lnTo>
                  <a:pt x="12254" y="1025"/>
                </a:lnTo>
                <a:lnTo>
                  <a:pt x="11457" y="854"/>
                </a:lnTo>
                <a:lnTo>
                  <a:pt x="11058" y="797"/>
                </a:lnTo>
                <a:lnTo>
                  <a:pt x="11968" y="1177"/>
                </a:lnTo>
                <a:lnTo>
                  <a:pt x="12881" y="1556"/>
                </a:lnTo>
                <a:lnTo>
                  <a:pt x="13908" y="1993"/>
                </a:lnTo>
                <a:lnTo>
                  <a:pt x="13394" y="2486"/>
                </a:lnTo>
                <a:lnTo>
                  <a:pt x="12939" y="2809"/>
                </a:lnTo>
                <a:lnTo>
                  <a:pt x="11114" y="1879"/>
                </a:lnTo>
                <a:lnTo>
                  <a:pt x="9519" y="1025"/>
                </a:lnTo>
                <a:lnTo>
                  <a:pt x="8150" y="379"/>
                </a:lnTo>
                <a:lnTo>
                  <a:pt x="7695" y="322"/>
                </a:lnTo>
                <a:lnTo>
                  <a:pt x="7524" y="265"/>
                </a:lnTo>
                <a:lnTo>
                  <a:pt x="9006" y="1025"/>
                </a:lnTo>
                <a:lnTo>
                  <a:pt x="10716" y="1936"/>
                </a:lnTo>
                <a:lnTo>
                  <a:pt x="12597" y="3075"/>
                </a:lnTo>
                <a:lnTo>
                  <a:pt x="11799" y="3550"/>
                </a:lnTo>
                <a:lnTo>
                  <a:pt x="11342" y="3777"/>
                </a:lnTo>
                <a:lnTo>
                  <a:pt x="9405" y="2259"/>
                </a:lnTo>
                <a:lnTo>
                  <a:pt x="7638" y="1082"/>
                </a:lnTo>
                <a:lnTo>
                  <a:pt x="6213" y="151"/>
                </a:lnTo>
                <a:lnTo>
                  <a:pt x="5757" y="94"/>
                </a:lnTo>
                <a:lnTo>
                  <a:pt x="7181" y="1082"/>
                </a:lnTo>
                <a:lnTo>
                  <a:pt x="9006" y="2373"/>
                </a:lnTo>
                <a:lnTo>
                  <a:pt x="11000" y="3929"/>
                </a:lnTo>
                <a:lnTo>
                  <a:pt x="10544" y="4157"/>
                </a:lnTo>
                <a:lnTo>
                  <a:pt x="10031" y="4309"/>
                </a:lnTo>
                <a:lnTo>
                  <a:pt x="9519" y="4537"/>
                </a:lnTo>
                <a:lnTo>
                  <a:pt x="7751" y="2638"/>
                </a:lnTo>
                <a:lnTo>
                  <a:pt x="6156" y="1177"/>
                </a:lnTo>
                <a:lnTo>
                  <a:pt x="4960" y="56"/>
                </a:lnTo>
                <a:lnTo>
                  <a:pt x="4559" y="56"/>
                </a:lnTo>
                <a:lnTo>
                  <a:pt x="5814" y="1177"/>
                </a:lnTo>
                <a:close/>
              </a:path>
            </a:pathLst>
          </a:custGeom>
          <a:solidFill>
            <a:srgbClr val="0079B5"/>
          </a:solidFill>
        </p:spPr>
        <p:txBody>
          <a:bodyPr wrap="square" lIns="0" tIns="0" rIns="0" bIns="0" rtlCol="0">
            <a:noAutofit/>
          </a:bodyPr>
          <a:lstStyle/>
          <a:p>
            <a:endParaRPr/>
          </a:p>
        </p:txBody>
      </p:sp>
      <p:sp>
        <p:nvSpPr>
          <p:cNvPr id="1142" name="object 1142"/>
          <p:cNvSpPr/>
          <p:nvPr/>
        </p:nvSpPr>
        <p:spPr>
          <a:xfrm>
            <a:off x="413560" y="709444"/>
            <a:ext cx="5755" cy="7455"/>
          </a:xfrm>
          <a:custGeom>
            <a:avLst/>
            <a:gdLst/>
            <a:ahLst/>
            <a:cxnLst/>
            <a:rect l="l" t="t" r="r" b="b"/>
            <a:pathLst>
              <a:path w="5755" h="7455">
                <a:moveTo>
                  <a:pt x="5755" y="227"/>
                </a:moveTo>
                <a:lnTo>
                  <a:pt x="5357" y="0"/>
                </a:lnTo>
                <a:lnTo>
                  <a:pt x="3363" y="2221"/>
                </a:lnTo>
                <a:lnTo>
                  <a:pt x="1425" y="4594"/>
                </a:lnTo>
                <a:lnTo>
                  <a:pt x="0" y="7455"/>
                </a:lnTo>
                <a:lnTo>
                  <a:pt x="1881" y="4863"/>
                </a:lnTo>
                <a:lnTo>
                  <a:pt x="3818" y="2429"/>
                </a:lnTo>
                <a:lnTo>
                  <a:pt x="5755" y="227"/>
                </a:lnTo>
                <a:close/>
              </a:path>
            </a:pathLst>
          </a:custGeom>
          <a:solidFill>
            <a:srgbClr val="0077B3"/>
          </a:solidFill>
        </p:spPr>
        <p:txBody>
          <a:bodyPr wrap="square" lIns="0" tIns="0" rIns="0" bIns="0" rtlCol="0">
            <a:noAutofit/>
          </a:bodyPr>
          <a:lstStyle/>
          <a:p>
            <a:endParaRPr/>
          </a:p>
        </p:txBody>
      </p:sp>
      <p:sp>
        <p:nvSpPr>
          <p:cNvPr id="1143" name="object 1143"/>
          <p:cNvSpPr/>
          <p:nvPr/>
        </p:nvSpPr>
        <p:spPr>
          <a:xfrm>
            <a:off x="426326" y="698870"/>
            <a:ext cx="13849" cy="15492"/>
          </a:xfrm>
          <a:custGeom>
            <a:avLst/>
            <a:gdLst/>
            <a:ahLst/>
            <a:cxnLst/>
            <a:rect l="l" t="t" r="r" b="b"/>
            <a:pathLst>
              <a:path w="13849" h="15492">
                <a:moveTo>
                  <a:pt x="9346" y="6530"/>
                </a:moveTo>
                <a:lnTo>
                  <a:pt x="10087" y="4537"/>
                </a:lnTo>
                <a:lnTo>
                  <a:pt x="10772" y="2695"/>
                </a:lnTo>
                <a:lnTo>
                  <a:pt x="11398" y="1082"/>
                </a:lnTo>
                <a:lnTo>
                  <a:pt x="11000" y="1025"/>
                </a:lnTo>
                <a:lnTo>
                  <a:pt x="10317" y="2657"/>
                </a:lnTo>
                <a:lnTo>
                  <a:pt x="9632" y="4423"/>
                </a:lnTo>
                <a:lnTo>
                  <a:pt x="8835" y="6473"/>
                </a:lnTo>
                <a:lnTo>
                  <a:pt x="7866" y="6321"/>
                </a:lnTo>
                <a:lnTo>
                  <a:pt x="6954" y="6150"/>
                </a:lnTo>
                <a:lnTo>
                  <a:pt x="6041" y="5941"/>
                </a:lnTo>
                <a:lnTo>
                  <a:pt x="7181" y="4005"/>
                </a:lnTo>
                <a:lnTo>
                  <a:pt x="8321" y="2278"/>
                </a:lnTo>
                <a:lnTo>
                  <a:pt x="9290" y="702"/>
                </a:lnTo>
                <a:lnTo>
                  <a:pt x="8947" y="645"/>
                </a:lnTo>
                <a:lnTo>
                  <a:pt x="7922" y="2107"/>
                </a:lnTo>
                <a:lnTo>
                  <a:pt x="6782" y="3777"/>
                </a:lnTo>
                <a:lnTo>
                  <a:pt x="5643" y="5676"/>
                </a:lnTo>
                <a:lnTo>
                  <a:pt x="5528" y="5828"/>
                </a:lnTo>
                <a:lnTo>
                  <a:pt x="4559" y="5562"/>
                </a:lnTo>
                <a:lnTo>
                  <a:pt x="3647" y="5296"/>
                </a:lnTo>
                <a:lnTo>
                  <a:pt x="2736" y="5030"/>
                </a:lnTo>
                <a:lnTo>
                  <a:pt x="3192" y="4480"/>
                </a:lnTo>
                <a:lnTo>
                  <a:pt x="3419" y="4214"/>
                </a:lnTo>
                <a:lnTo>
                  <a:pt x="4787" y="2695"/>
                </a:lnTo>
                <a:lnTo>
                  <a:pt x="6041" y="1347"/>
                </a:lnTo>
                <a:lnTo>
                  <a:pt x="7238" y="113"/>
                </a:lnTo>
                <a:lnTo>
                  <a:pt x="6839" y="0"/>
                </a:lnTo>
                <a:lnTo>
                  <a:pt x="5643" y="1139"/>
                </a:lnTo>
                <a:lnTo>
                  <a:pt x="4388" y="2486"/>
                </a:lnTo>
                <a:lnTo>
                  <a:pt x="3077" y="3948"/>
                </a:lnTo>
                <a:lnTo>
                  <a:pt x="2565" y="4537"/>
                </a:lnTo>
                <a:lnTo>
                  <a:pt x="2279" y="4859"/>
                </a:lnTo>
                <a:lnTo>
                  <a:pt x="1482" y="4537"/>
                </a:lnTo>
                <a:lnTo>
                  <a:pt x="684" y="4214"/>
                </a:lnTo>
                <a:lnTo>
                  <a:pt x="0" y="3891"/>
                </a:lnTo>
                <a:lnTo>
                  <a:pt x="457" y="4423"/>
                </a:lnTo>
                <a:lnTo>
                  <a:pt x="1254" y="4802"/>
                </a:lnTo>
                <a:lnTo>
                  <a:pt x="2052" y="5125"/>
                </a:lnTo>
                <a:lnTo>
                  <a:pt x="2507" y="5296"/>
                </a:lnTo>
                <a:lnTo>
                  <a:pt x="3419" y="5619"/>
                </a:lnTo>
                <a:lnTo>
                  <a:pt x="4388" y="5885"/>
                </a:lnTo>
                <a:lnTo>
                  <a:pt x="5357" y="6150"/>
                </a:lnTo>
                <a:lnTo>
                  <a:pt x="5814" y="6264"/>
                </a:lnTo>
                <a:lnTo>
                  <a:pt x="6782" y="6473"/>
                </a:lnTo>
                <a:lnTo>
                  <a:pt x="7751" y="6644"/>
                </a:lnTo>
                <a:lnTo>
                  <a:pt x="8720" y="6796"/>
                </a:lnTo>
                <a:lnTo>
                  <a:pt x="9233" y="6853"/>
                </a:lnTo>
                <a:lnTo>
                  <a:pt x="10317" y="7024"/>
                </a:lnTo>
                <a:lnTo>
                  <a:pt x="11398" y="7119"/>
                </a:lnTo>
                <a:lnTo>
                  <a:pt x="12538" y="7175"/>
                </a:lnTo>
                <a:lnTo>
                  <a:pt x="12196" y="9548"/>
                </a:lnTo>
                <a:lnTo>
                  <a:pt x="12140" y="15437"/>
                </a:lnTo>
                <a:lnTo>
                  <a:pt x="12766" y="15492"/>
                </a:lnTo>
                <a:lnTo>
                  <a:pt x="12196" y="15006"/>
                </a:lnTo>
                <a:lnTo>
                  <a:pt x="12482" y="12206"/>
                </a:lnTo>
                <a:lnTo>
                  <a:pt x="12766" y="9548"/>
                </a:lnTo>
                <a:lnTo>
                  <a:pt x="13052" y="7232"/>
                </a:lnTo>
                <a:lnTo>
                  <a:pt x="13849" y="7232"/>
                </a:lnTo>
                <a:lnTo>
                  <a:pt x="13108" y="6853"/>
                </a:lnTo>
                <a:lnTo>
                  <a:pt x="13394" y="4802"/>
                </a:lnTo>
                <a:lnTo>
                  <a:pt x="13622" y="2980"/>
                </a:lnTo>
                <a:lnTo>
                  <a:pt x="13394" y="1290"/>
                </a:lnTo>
                <a:lnTo>
                  <a:pt x="13108" y="2923"/>
                </a:lnTo>
                <a:lnTo>
                  <a:pt x="12824" y="4746"/>
                </a:lnTo>
                <a:lnTo>
                  <a:pt x="12538" y="6796"/>
                </a:lnTo>
                <a:lnTo>
                  <a:pt x="11457" y="6758"/>
                </a:lnTo>
                <a:lnTo>
                  <a:pt x="10430" y="6644"/>
                </a:lnTo>
                <a:lnTo>
                  <a:pt x="9346" y="6530"/>
                </a:lnTo>
                <a:close/>
              </a:path>
            </a:pathLst>
          </a:custGeom>
          <a:solidFill>
            <a:srgbClr val="0077B3"/>
          </a:solidFill>
        </p:spPr>
        <p:txBody>
          <a:bodyPr wrap="square" lIns="0" tIns="0" rIns="0" bIns="0" rtlCol="0">
            <a:noAutofit/>
          </a:bodyPr>
          <a:lstStyle/>
          <a:p>
            <a:endParaRPr/>
          </a:p>
        </p:txBody>
      </p:sp>
      <p:sp>
        <p:nvSpPr>
          <p:cNvPr id="1144" name="object 1144"/>
          <p:cNvSpPr/>
          <p:nvPr/>
        </p:nvSpPr>
        <p:spPr>
          <a:xfrm>
            <a:off x="409171" y="694656"/>
            <a:ext cx="34823" cy="33521"/>
          </a:xfrm>
          <a:custGeom>
            <a:avLst/>
            <a:gdLst/>
            <a:ahLst/>
            <a:cxnLst/>
            <a:rect l="l" t="t" r="r" b="b"/>
            <a:pathLst>
              <a:path w="34823" h="33521">
                <a:moveTo>
                  <a:pt x="28668" y="5030"/>
                </a:moveTo>
                <a:lnTo>
                  <a:pt x="29522" y="2980"/>
                </a:lnTo>
                <a:lnTo>
                  <a:pt x="30263" y="1252"/>
                </a:lnTo>
                <a:lnTo>
                  <a:pt x="30777" y="0"/>
                </a:lnTo>
                <a:lnTo>
                  <a:pt x="30549" y="0"/>
                </a:lnTo>
                <a:lnTo>
                  <a:pt x="29921" y="1252"/>
                </a:lnTo>
                <a:lnTo>
                  <a:pt x="29123" y="2923"/>
                </a:lnTo>
                <a:lnTo>
                  <a:pt x="28269" y="4973"/>
                </a:lnTo>
                <a:lnTo>
                  <a:pt x="27699" y="4916"/>
                </a:lnTo>
                <a:lnTo>
                  <a:pt x="27186" y="4802"/>
                </a:lnTo>
                <a:lnTo>
                  <a:pt x="26616" y="4708"/>
                </a:lnTo>
                <a:lnTo>
                  <a:pt x="27927" y="2752"/>
                </a:lnTo>
                <a:lnTo>
                  <a:pt x="29067" y="1195"/>
                </a:lnTo>
                <a:lnTo>
                  <a:pt x="29979" y="56"/>
                </a:lnTo>
                <a:lnTo>
                  <a:pt x="29693" y="56"/>
                </a:lnTo>
                <a:lnTo>
                  <a:pt x="28724" y="1195"/>
                </a:lnTo>
                <a:lnTo>
                  <a:pt x="27584" y="2752"/>
                </a:lnTo>
                <a:lnTo>
                  <a:pt x="26273" y="4594"/>
                </a:lnTo>
                <a:lnTo>
                  <a:pt x="25703" y="4480"/>
                </a:lnTo>
                <a:lnTo>
                  <a:pt x="25133" y="4328"/>
                </a:lnTo>
                <a:lnTo>
                  <a:pt x="24564" y="4119"/>
                </a:lnTo>
                <a:lnTo>
                  <a:pt x="26217" y="2486"/>
                </a:lnTo>
                <a:lnTo>
                  <a:pt x="27641" y="1139"/>
                </a:lnTo>
                <a:lnTo>
                  <a:pt x="28781" y="113"/>
                </a:lnTo>
                <a:lnTo>
                  <a:pt x="28382" y="113"/>
                </a:lnTo>
                <a:lnTo>
                  <a:pt x="27186" y="1139"/>
                </a:lnTo>
                <a:lnTo>
                  <a:pt x="25762" y="2429"/>
                </a:lnTo>
                <a:lnTo>
                  <a:pt x="24221" y="4005"/>
                </a:lnTo>
                <a:lnTo>
                  <a:pt x="23710" y="3834"/>
                </a:lnTo>
                <a:lnTo>
                  <a:pt x="23252" y="3625"/>
                </a:lnTo>
                <a:lnTo>
                  <a:pt x="22797" y="3417"/>
                </a:lnTo>
                <a:lnTo>
                  <a:pt x="24507" y="2164"/>
                </a:lnTo>
                <a:lnTo>
                  <a:pt x="26046" y="1082"/>
                </a:lnTo>
                <a:lnTo>
                  <a:pt x="27357" y="227"/>
                </a:lnTo>
                <a:lnTo>
                  <a:pt x="26843" y="284"/>
                </a:lnTo>
                <a:lnTo>
                  <a:pt x="25591" y="1082"/>
                </a:lnTo>
                <a:lnTo>
                  <a:pt x="24108" y="2069"/>
                </a:lnTo>
                <a:lnTo>
                  <a:pt x="22511" y="3246"/>
                </a:lnTo>
                <a:lnTo>
                  <a:pt x="22056" y="3037"/>
                </a:lnTo>
                <a:lnTo>
                  <a:pt x="21315" y="2543"/>
                </a:lnTo>
                <a:lnTo>
                  <a:pt x="22570" y="1727"/>
                </a:lnTo>
                <a:lnTo>
                  <a:pt x="23822" y="1082"/>
                </a:lnTo>
                <a:lnTo>
                  <a:pt x="24962" y="550"/>
                </a:lnTo>
                <a:lnTo>
                  <a:pt x="24392" y="607"/>
                </a:lnTo>
                <a:lnTo>
                  <a:pt x="24165" y="664"/>
                </a:lnTo>
                <a:lnTo>
                  <a:pt x="23140" y="1139"/>
                </a:lnTo>
                <a:lnTo>
                  <a:pt x="22113" y="1689"/>
                </a:lnTo>
                <a:lnTo>
                  <a:pt x="20973" y="2335"/>
                </a:lnTo>
                <a:lnTo>
                  <a:pt x="20290" y="1784"/>
                </a:lnTo>
                <a:lnTo>
                  <a:pt x="20403" y="2164"/>
                </a:lnTo>
                <a:lnTo>
                  <a:pt x="20745" y="2429"/>
                </a:lnTo>
                <a:lnTo>
                  <a:pt x="19833" y="2980"/>
                </a:lnTo>
                <a:lnTo>
                  <a:pt x="18808" y="3512"/>
                </a:lnTo>
                <a:lnTo>
                  <a:pt x="17783" y="4157"/>
                </a:lnTo>
                <a:lnTo>
                  <a:pt x="16643" y="4802"/>
                </a:lnTo>
                <a:lnTo>
                  <a:pt x="15503" y="5562"/>
                </a:lnTo>
                <a:lnTo>
                  <a:pt x="15787" y="5790"/>
                </a:lnTo>
                <a:lnTo>
                  <a:pt x="16870" y="5087"/>
                </a:lnTo>
                <a:lnTo>
                  <a:pt x="17952" y="4442"/>
                </a:lnTo>
                <a:lnTo>
                  <a:pt x="19035" y="3777"/>
                </a:lnTo>
                <a:lnTo>
                  <a:pt x="20062" y="3189"/>
                </a:lnTo>
                <a:lnTo>
                  <a:pt x="21031" y="2600"/>
                </a:lnTo>
                <a:lnTo>
                  <a:pt x="21543" y="2980"/>
                </a:lnTo>
                <a:lnTo>
                  <a:pt x="22284" y="3417"/>
                </a:lnTo>
                <a:lnTo>
                  <a:pt x="21144" y="4271"/>
                </a:lnTo>
                <a:lnTo>
                  <a:pt x="19891" y="5239"/>
                </a:lnTo>
                <a:lnTo>
                  <a:pt x="18637" y="6264"/>
                </a:lnTo>
                <a:lnTo>
                  <a:pt x="18010" y="6815"/>
                </a:lnTo>
                <a:lnTo>
                  <a:pt x="17382" y="7346"/>
                </a:lnTo>
                <a:lnTo>
                  <a:pt x="16755" y="7897"/>
                </a:lnTo>
                <a:lnTo>
                  <a:pt x="16073" y="7555"/>
                </a:lnTo>
                <a:lnTo>
                  <a:pt x="15444" y="7194"/>
                </a:lnTo>
                <a:lnTo>
                  <a:pt x="14933" y="6815"/>
                </a:lnTo>
                <a:lnTo>
                  <a:pt x="14591" y="6587"/>
                </a:lnTo>
                <a:lnTo>
                  <a:pt x="14363" y="6758"/>
                </a:lnTo>
                <a:lnTo>
                  <a:pt x="14762" y="7024"/>
                </a:lnTo>
                <a:lnTo>
                  <a:pt x="15273" y="7403"/>
                </a:lnTo>
                <a:lnTo>
                  <a:pt x="15843" y="7783"/>
                </a:lnTo>
                <a:lnTo>
                  <a:pt x="16472" y="8106"/>
                </a:lnTo>
                <a:lnTo>
                  <a:pt x="14419" y="9947"/>
                </a:lnTo>
                <a:lnTo>
                  <a:pt x="12196" y="12092"/>
                </a:lnTo>
                <a:lnTo>
                  <a:pt x="10031" y="14465"/>
                </a:lnTo>
                <a:lnTo>
                  <a:pt x="9632" y="14256"/>
                </a:lnTo>
                <a:lnTo>
                  <a:pt x="8720" y="13763"/>
                </a:lnTo>
                <a:lnTo>
                  <a:pt x="7808" y="13117"/>
                </a:lnTo>
                <a:lnTo>
                  <a:pt x="6954" y="12472"/>
                </a:lnTo>
                <a:lnTo>
                  <a:pt x="7524" y="13440"/>
                </a:lnTo>
                <a:lnTo>
                  <a:pt x="8434" y="14086"/>
                </a:lnTo>
                <a:lnTo>
                  <a:pt x="9403" y="14636"/>
                </a:lnTo>
                <a:lnTo>
                  <a:pt x="9745" y="14788"/>
                </a:lnTo>
                <a:lnTo>
                  <a:pt x="10144" y="15016"/>
                </a:lnTo>
                <a:lnTo>
                  <a:pt x="11227" y="15604"/>
                </a:lnTo>
                <a:lnTo>
                  <a:pt x="12424" y="16136"/>
                </a:lnTo>
                <a:lnTo>
                  <a:pt x="13622" y="16573"/>
                </a:lnTo>
                <a:lnTo>
                  <a:pt x="11968" y="18951"/>
                </a:lnTo>
                <a:lnTo>
                  <a:pt x="10315" y="21487"/>
                </a:lnTo>
                <a:lnTo>
                  <a:pt x="8776" y="24240"/>
                </a:lnTo>
                <a:lnTo>
                  <a:pt x="8263" y="24024"/>
                </a:lnTo>
                <a:lnTo>
                  <a:pt x="7979" y="23916"/>
                </a:lnTo>
                <a:lnTo>
                  <a:pt x="6724" y="23430"/>
                </a:lnTo>
                <a:lnTo>
                  <a:pt x="5528" y="22837"/>
                </a:lnTo>
                <a:lnTo>
                  <a:pt x="4388" y="22243"/>
                </a:lnTo>
                <a:lnTo>
                  <a:pt x="5814" y="19382"/>
                </a:lnTo>
                <a:lnTo>
                  <a:pt x="3933" y="21973"/>
                </a:lnTo>
                <a:lnTo>
                  <a:pt x="2507" y="21218"/>
                </a:lnTo>
                <a:lnTo>
                  <a:pt x="1196" y="20299"/>
                </a:lnTo>
                <a:lnTo>
                  <a:pt x="0" y="19382"/>
                </a:lnTo>
                <a:lnTo>
                  <a:pt x="853" y="20677"/>
                </a:lnTo>
                <a:lnTo>
                  <a:pt x="2223" y="21596"/>
                </a:lnTo>
                <a:lnTo>
                  <a:pt x="3647" y="22351"/>
                </a:lnTo>
                <a:lnTo>
                  <a:pt x="2507" y="23916"/>
                </a:lnTo>
                <a:lnTo>
                  <a:pt x="1423" y="25588"/>
                </a:lnTo>
                <a:lnTo>
                  <a:pt x="398" y="27316"/>
                </a:lnTo>
                <a:lnTo>
                  <a:pt x="853" y="27640"/>
                </a:lnTo>
                <a:lnTo>
                  <a:pt x="1881" y="25913"/>
                </a:lnTo>
                <a:lnTo>
                  <a:pt x="2964" y="24240"/>
                </a:lnTo>
                <a:lnTo>
                  <a:pt x="4104" y="22621"/>
                </a:lnTo>
                <a:lnTo>
                  <a:pt x="5300" y="23268"/>
                </a:lnTo>
                <a:lnTo>
                  <a:pt x="6496" y="23862"/>
                </a:lnTo>
                <a:lnTo>
                  <a:pt x="7808" y="24402"/>
                </a:lnTo>
                <a:lnTo>
                  <a:pt x="8263" y="24563"/>
                </a:lnTo>
                <a:lnTo>
                  <a:pt x="8549" y="24671"/>
                </a:lnTo>
                <a:lnTo>
                  <a:pt x="7465" y="26560"/>
                </a:lnTo>
                <a:lnTo>
                  <a:pt x="6440" y="28557"/>
                </a:lnTo>
                <a:lnTo>
                  <a:pt x="5528" y="30607"/>
                </a:lnTo>
                <a:lnTo>
                  <a:pt x="6041" y="30932"/>
                </a:lnTo>
                <a:lnTo>
                  <a:pt x="7010" y="28827"/>
                </a:lnTo>
                <a:lnTo>
                  <a:pt x="8035" y="26830"/>
                </a:lnTo>
                <a:lnTo>
                  <a:pt x="9119" y="24887"/>
                </a:lnTo>
                <a:lnTo>
                  <a:pt x="10772" y="25535"/>
                </a:lnTo>
                <a:lnTo>
                  <a:pt x="12482" y="26074"/>
                </a:lnTo>
                <a:lnTo>
                  <a:pt x="14248" y="26560"/>
                </a:lnTo>
                <a:lnTo>
                  <a:pt x="13392" y="28718"/>
                </a:lnTo>
                <a:lnTo>
                  <a:pt x="12482" y="30985"/>
                </a:lnTo>
                <a:lnTo>
                  <a:pt x="11682" y="33305"/>
                </a:lnTo>
                <a:lnTo>
                  <a:pt x="12311" y="33521"/>
                </a:lnTo>
                <a:lnTo>
                  <a:pt x="13108" y="31147"/>
                </a:lnTo>
                <a:lnTo>
                  <a:pt x="13962" y="28880"/>
                </a:lnTo>
                <a:lnTo>
                  <a:pt x="14874" y="26668"/>
                </a:lnTo>
                <a:lnTo>
                  <a:pt x="16755" y="27154"/>
                </a:lnTo>
                <a:lnTo>
                  <a:pt x="15046" y="26182"/>
                </a:lnTo>
                <a:lnTo>
                  <a:pt x="16242" y="23376"/>
                </a:lnTo>
                <a:lnTo>
                  <a:pt x="17497" y="20677"/>
                </a:lnTo>
                <a:lnTo>
                  <a:pt x="18751" y="18196"/>
                </a:lnTo>
                <a:lnTo>
                  <a:pt x="18181" y="18087"/>
                </a:lnTo>
                <a:lnTo>
                  <a:pt x="16927" y="20571"/>
                </a:lnTo>
                <a:lnTo>
                  <a:pt x="15672" y="23215"/>
                </a:lnTo>
                <a:lnTo>
                  <a:pt x="14476" y="26074"/>
                </a:lnTo>
                <a:lnTo>
                  <a:pt x="12709" y="25588"/>
                </a:lnTo>
                <a:lnTo>
                  <a:pt x="11000" y="25049"/>
                </a:lnTo>
                <a:lnTo>
                  <a:pt x="9346" y="24455"/>
                </a:lnTo>
                <a:lnTo>
                  <a:pt x="10885" y="21704"/>
                </a:lnTo>
                <a:lnTo>
                  <a:pt x="12482" y="19168"/>
                </a:lnTo>
                <a:lnTo>
                  <a:pt x="14133" y="16800"/>
                </a:lnTo>
                <a:lnTo>
                  <a:pt x="15444" y="17275"/>
                </a:lnTo>
                <a:lnTo>
                  <a:pt x="14363" y="16421"/>
                </a:lnTo>
                <a:lnTo>
                  <a:pt x="16186" y="13877"/>
                </a:lnTo>
                <a:lnTo>
                  <a:pt x="17952" y="11561"/>
                </a:lnTo>
                <a:lnTo>
                  <a:pt x="19662" y="9510"/>
                </a:lnTo>
                <a:lnTo>
                  <a:pt x="19206" y="9340"/>
                </a:lnTo>
                <a:lnTo>
                  <a:pt x="17497" y="11333"/>
                </a:lnTo>
                <a:lnTo>
                  <a:pt x="15672" y="13668"/>
                </a:lnTo>
                <a:lnTo>
                  <a:pt x="13849" y="16250"/>
                </a:lnTo>
                <a:lnTo>
                  <a:pt x="12653" y="15775"/>
                </a:lnTo>
                <a:lnTo>
                  <a:pt x="11513" y="15282"/>
                </a:lnTo>
                <a:lnTo>
                  <a:pt x="10430" y="14693"/>
                </a:lnTo>
                <a:lnTo>
                  <a:pt x="12653" y="12320"/>
                </a:lnTo>
                <a:lnTo>
                  <a:pt x="14818" y="10156"/>
                </a:lnTo>
                <a:lnTo>
                  <a:pt x="16870" y="8314"/>
                </a:lnTo>
                <a:lnTo>
                  <a:pt x="17611" y="8637"/>
                </a:lnTo>
                <a:lnTo>
                  <a:pt x="17154" y="8106"/>
                </a:lnTo>
                <a:lnTo>
                  <a:pt x="17724" y="7555"/>
                </a:lnTo>
                <a:lnTo>
                  <a:pt x="18294" y="7024"/>
                </a:lnTo>
                <a:lnTo>
                  <a:pt x="18864" y="6587"/>
                </a:lnTo>
                <a:lnTo>
                  <a:pt x="20175" y="5467"/>
                </a:lnTo>
                <a:lnTo>
                  <a:pt x="21430" y="4480"/>
                </a:lnTo>
                <a:lnTo>
                  <a:pt x="22626" y="3568"/>
                </a:lnTo>
                <a:lnTo>
                  <a:pt x="23025" y="3777"/>
                </a:lnTo>
                <a:lnTo>
                  <a:pt x="23482" y="4005"/>
                </a:lnTo>
                <a:lnTo>
                  <a:pt x="23994" y="4214"/>
                </a:lnTo>
                <a:lnTo>
                  <a:pt x="24392" y="4328"/>
                </a:lnTo>
                <a:lnTo>
                  <a:pt x="24906" y="4537"/>
                </a:lnTo>
                <a:lnTo>
                  <a:pt x="25476" y="4708"/>
                </a:lnTo>
                <a:lnTo>
                  <a:pt x="26102" y="4859"/>
                </a:lnTo>
                <a:lnTo>
                  <a:pt x="26445" y="4916"/>
                </a:lnTo>
                <a:lnTo>
                  <a:pt x="27015" y="5087"/>
                </a:lnTo>
                <a:lnTo>
                  <a:pt x="27584" y="5182"/>
                </a:lnTo>
                <a:lnTo>
                  <a:pt x="28154" y="5239"/>
                </a:lnTo>
                <a:lnTo>
                  <a:pt x="28553" y="5296"/>
                </a:lnTo>
                <a:lnTo>
                  <a:pt x="29182" y="5410"/>
                </a:lnTo>
                <a:lnTo>
                  <a:pt x="29864" y="5467"/>
                </a:lnTo>
                <a:lnTo>
                  <a:pt x="30549" y="5505"/>
                </a:lnTo>
                <a:lnTo>
                  <a:pt x="30777" y="7194"/>
                </a:lnTo>
                <a:lnTo>
                  <a:pt x="30948" y="5505"/>
                </a:lnTo>
                <a:lnTo>
                  <a:pt x="31403" y="5562"/>
                </a:lnTo>
                <a:lnTo>
                  <a:pt x="32200" y="5562"/>
                </a:lnTo>
                <a:lnTo>
                  <a:pt x="32658" y="5505"/>
                </a:lnTo>
                <a:lnTo>
                  <a:pt x="32829" y="7194"/>
                </a:lnTo>
                <a:lnTo>
                  <a:pt x="33000" y="9017"/>
                </a:lnTo>
                <a:lnTo>
                  <a:pt x="33171" y="11067"/>
                </a:lnTo>
                <a:lnTo>
                  <a:pt x="30263" y="11067"/>
                </a:lnTo>
                <a:lnTo>
                  <a:pt x="31004" y="11447"/>
                </a:lnTo>
                <a:lnTo>
                  <a:pt x="33171" y="11447"/>
                </a:lnTo>
                <a:lnTo>
                  <a:pt x="33399" y="13820"/>
                </a:lnTo>
                <a:lnTo>
                  <a:pt x="33570" y="16421"/>
                </a:lnTo>
                <a:lnTo>
                  <a:pt x="33797" y="19274"/>
                </a:lnTo>
                <a:lnTo>
                  <a:pt x="30207" y="19274"/>
                </a:lnTo>
                <a:lnTo>
                  <a:pt x="29637" y="19221"/>
                </a:lnTo>
                <a:lnTo>
                  <a:pt x="29351" y="19221"/>
                </a:lnTo>
                <a:lnTo>
                  <a:pt x="29921" y="19707"/>
                </a:lnTo>
                <a:lnTo>
                  <a:pt x="30207" y="19707"/>
                </a:lnTo>
                <a:lnTo>
                  <a:pt x="31403" y="19760"/>
                </a:lnTo>
                <a:lnTo>
                  <a:pt x="32601" y="19760"/>
                </a:lnTo>
                <a:lnTo>
                  <a:pt x="33797" y="19707"/>
                </a:lnTo>
                <a:lnTo>
                  <a:pt x="34025" y="22351"/>
                </a:lnTo>
                <a:lnTo>
                  <a:pt x="33969" y="13763"/>
                </a:lnTo>
                <a:lnTo>
                  <a:pt x="33741" y="11447"/>
                </a:lnTo>
                <a:lnTo>
                  <a:pt x="34823" y="11390"/>
                </a:lnTo>
                <a:lnTo>
                  <a:pt x="33741" y="11067"/>
                </a:lnTo>
                <a:lnTo>
                  <a:pt x="33511" y="9017"/>
                </a:lnTo>
                <a:lnTo>
                  <a:pt x="33284" y="7137"/>
                </a:lnTo>
                <a:lnTo>
                  <a:pt x="33113" y="5505"/>
                </a:lnTo>
                <a:lnTo>
                  <a:pt x="33797" y="5505"/>
                </a:lnTo>
                <a:lnTo>
                  <a:pt x="33113" y="5239"/>
                </a:lnTo>
                <a:lnTo>
                  <a:pt x="32829" y="3094"/>
                </a:lnTo>
                <a:lnTo>
                  <a:pt x="32601" y="1309"/>
                </a:lnTo>
                <a:lnTo>
                  <a:pt x="32430" y="0"/>
                </a:lnTo>
                <a:lnTo>
                  <a:pt x="32200" y="0"/>
                </a:lnTo>
                <a:lnTo>
                  <a:pt x="32315" y="1309"/>
                </a:lnTo>
                <a:lnTo>
                  <a:pt x="32486" y="3094"/>
                </a:lnTo>
                <a:lnTo>
                  <a:pt x="32658" y="5239"/>
                </a:lnTo>
                <a:lnTo>
                  <a:pt x="31004" y="5239"/>
                </a:lnTo>
                <a:lnTo>
                  <a:pt x="31290" y="3094"/>
                </a:lnTo>
                <a:lnTo>
                  <a:pt x="31518" y="1309"/>
                </a:lnTo>
                <a:lnTo>
                  <a:pt x="31689" y="0"/>
                </a:lnTo>
                <a:lnTo>
                  <a:pt x="31461" y="0"/>
                </a:lnTo>
                <a:lnTo>
                  <a:pt x="31232" y="1309"/>
                </a:lnTo>
                <a:lnTo>
                  <a:pt x="30891" y="3037"/>
                </a:lnTo>
                <a:lnTo>
                  <a:pt x="30549" y="5182"/>
                </a:lnTo>
                <a:lnTo>
                  <a:pt x="29921" y="5182"/>
                </a:lnTo>
                <a:lnTo>
                  <a:pt x="29294" y="5144"/>
                </a:lnTo>
                <a:lnTo>
                  <a:pt x="28668" y="5030"/>
                </a:lnTo>
                <a:close/>
              </a:path>
            </a:pathLst>
          </a:custGeom>
          <a:solidFill>
            <a:srgbClr val="0077B3"/>
          </a:solidFill>
        </p:spPr>
        <p:txBody>
          <a:bodyPr wrap="square" lIns="0" tIns="0" rIns="0" bIns="0" rtlCol="0">
            <a:noAutofit/>
          </a:bodyPr>
          <a:lstStyle/>
          <a:p>
            <a:endParaRPr/>
          </a:p>
        </p:txBody>
      </p:sp>
      <p:sp>
        <p:nvSpPr>
          <p:cNvPr id="1145" name="object 1145"/>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0077B3"/>
          </a:solidFill>
        </p:spPr>
        <p:txBody>
          <a:bodyPr wrap="square" lIns="0" tIns="0" rIns="0" bIns="0" rtlCol="0">
            <a:noAutofit/>
          </a:bodyPr>
          <a:lstStyle/>
          <a:p>
            <a:endParaRPr/>
          </a:p>
        </p:txBody>
      </p:sp>
      <p:sp>
        <p:nvSpPr>
          <p:cNvPr id="1146" name="object 1146"/>
          <p:cNvSpPr/>
          <p:nvPr/>
        </p:nvSpPr>
        <p:spPr>
          <a:xfrm>
            <a:off x="453399" y="702914"/>
            <a:ext cx="2507" cy="1252"/>
          </a:xfrm>
          <a:custGeom>
            <a:avLst/>
            <a:gdLst/>
            <a:ahLst/>
            <a:cxnLst/>
            <a:rect l="l" t="t" r="r" b="b"/>
            <a:pathLst>
              <a:path w="2507" h="1252">
                <a:moveTo>
                  <a:pt x="2507" y="227"/>
                </a:moveTo>
                <a:lnTo>
                  <a:pt x="2279" y="0"/>
                </a:lnTo>
                <a:lnTo>
                  <a:pt x="1482" y="322"/>
                </a:lnTo>
                <a:lnTo>
                  <a:pt x="626" y="664"/>
                </a:lnTo>
                <a:lnTo>
                  <a:pt x="0" y="1252"/>
                </a:lnTo>
                <a:lnTo>
                  <a:pt x="912" y="930"/>
                </a:lnTo>
                <a:lnTo>
                  <a:pt x="1709" y="607"/>
                </a:lnTo>
                <a:lnTo>
                  <a:pt x="2507" y="227"/>
                </a:lnTo>
                <a:close/>
              </a:path>
            </a:pathLst>
          </a:custGeom>
          <a:solidFill>
            <a:srgbClr val="0077B3"/>
          </a:solidFill>
        </p:spPr>
        <p:txBody>
          <a:bodyPr wrap="square" lIns="0" tIns="0" rIns="0" bIns="0" rtlCol="0">
            <a:noAutofit/>
          </a:bodyPr>
          <a:lstStyle/>
          <a:p>
            <a:endParaRPr/>
          </a:p>
        </p:txBody>
      </p:sp>
      <p:sp>
        <p:nvSpPr>
          <p:cNvPr id="1147" name="object 1147"/>
          <p:cNvSpPr/>
          <p:nvPr/>
        </p:nvSpPr>
        <p:spPr>
          <a:xfrm>
            <a:off x="413674" y="704755"/>
            <a:ext cx="2108" cy="2429"/>
          </a:xfrm>
          <a:custGeom>
            <a:avLst/>
            <a:gdLst/>
            <a:ahLst/>
            <a:cxnLst/>
            <a:rect l="l" t="t" r="r" b="b"/>
            <a:pathLst>
              <a:path w="2108" h="2429">
                <a:moveTo>
                  <a:pt x="0" y="0"/>
                </a:moveTo>
                <a:lnTo>
                  <a:pt x="283" y="1025"/>
                </a:lnTo>
                <a:lnTo>
                  <a:pt x="1025" y="1727"/>
                </a:lnTo>
                <a:lnTo>
                  <a:pt x="1822" y="2429"/>
                </a:lnTo>
                <a:lnTo>
                  <a:pt x="2108" y="2107"/>
                </a:lnTo>
                <a:lnTo>
                  <a:pt x="1311" y="1461"/>
                </a:lnTo>
                <a:lnTo>
                  <a:pt x="626" y="759"/>
                </a:lnTo>
                <a:lnTo>
                  <a:pt x="0" y="0"/>
                </a:lnTo>
                <a:close/>
              </a:path>
            </a:pathLst>
          </a:custGeom>
          <a:solidFill>
            <a:srgbClr val="0077B3"/>
          </a:solidFill>
        </p:spPr>
        <p:txBody>
          <a:bodyPr wrap="square" lIns="0" tIns="0" rIns="0" bIns="0" rtlCol="0">
            <a:noAutofit/>
          </a:bodyPr>
          <a:lstStyle/>
          <a:p>
            <a:endParaRPr/>
          </a:p>
        </p:txBody>
      </p:sp>
      <p:sp>
        <p:nvSpPr>
          <p:cNvPr id="1148" name="object 1148"/>
          <p:cNvSpPr/>
          <p:nvPr/>
        </p:nvSpPr>
        <p:spPr>
          <a:xfrm>
            <a:off x="410710" y="703901"/>
            <a:ext cx="2793" cy="2847"/>
          </a:xfrm>
          <a:custGeom>
            <a:avLst/>
            <a:gdLst/>
            <a:ahLst/>
            <a:cxnLst/>
            <a:rect l="l" t="t" r="r" b="b"/>
            <a:pathLst>
              <a:path w="2793" h="2847">
                <a:moveTo>
                  <a:pt x="2450" y="797"/>
                </a:moveTo>
                <a:lnTo>
                  <a:pt x="0" y="2581"/>
                </a:lnTo>
                <a:lnTo>
                  <a:pt x="227" y="2847"/>
                </a:lnTo>
                <a:lnTo>
                  <a:pt x="2678" y="1063"/>
                </a:lnTo>
                <a:lnTo>
                  <a:pt x="2793" y="588"/>
                </a:lnTo>
                <a:lnTo>
                  <a:pt x="2394" y="0"/>
                </a:lnTo>
                <a:lnTo>
                  <a:pt x="2164" y="417"/>
                </a:lnTo>
                <a:lnTo>
                  <a:pt x="2450" y="797"/>
                </a:lnTo>
                <a:close/>
              </a:path>
            </a:pathLst>
          </a:custGeom>
          <a:solidFill>
            <a:srgbClr val="0077B3"/>
          </a:solidFill>
        </p:spPr>
        <p:txBody>
          <a:bodyPr wrap="square" lIns="0" tIns="0" rIns="0" bIns="0" rtlCol="0">
            <a:noAutofit/>
          </a:bodyPr>
          <a:lstStyle/>
          <a:p>
            <a:endParaRPr/>
          </a:p>
        </p:txBody>
      </p:sp>
      <p:sp>
        <p:nvSpPr>
          <p:cNvPr id="1149" name="object 1149"/>
          <p:cNvSpPr/>
          <p:nvPr/>
        </p:nvSpPr>
        <p:spPr>
          <a:xfrm>
            <a:off x="403186" y="696231"/>
            <a:ext cx="25762" cy="21962"/>
          </a:xfrm>
          <a:custGeom>
            <a:avLst/>
            <a:gdLst/>
            <a:ahLst/>
            <a:cxnLst/>
            <a:rect l="l" t="t" r="r" b="b"/>
            <a:pathLst>
              <a:path w="25762" h="21962">
                <a:moveTo>
                  <a:pt x="1311" y="15965"/>
                </a:moveTo>
                <a:lnTo>
                  <a:pt x="684" y="16890"/>
                </a:lnTo>
                <a:lnTo>
                  <a:pt x="0" y="17753"/>
                </a:lnTo>
                <a:lnTo>
                  <a:pt x="855" y="16836"/>
                </a:lnTo>
                <a:lnTo>
                  <a:pt x="1768" y="15927"/>
                </a:lnTo>
                <a:lnTo>
                  <a:pt x="2622" y="15054"/>
                </a:lnTo>
                <a:lnTo>
                  <a:pt x="3419" y="16079"/>
                </a:lnTo>
                <a:lnTo>
                  <a:pt x="4275" y="16998"/>
                </a:lnTo>
                <a:lnTo>
                  <a:pt x="5359" y="17862"/>
                </a:lnTo>
                <a:lnTo>
                  <a:pt x="4275" y="19048"/>
                </a:lnTo>
                <a:lnTo>
                  <a:pt x="3250" y="20290"/>
                </a:lnTo>
                <a:lnTo>
                  <a:pt x="2279" y="21584"/>
                </a:lnTo>
                <a:lnTo>
                  <a:pt x="2565" y="21962"/>
                </a:lnTo>
                <a:lnTo>
                  <a:pt x="3590" y="20612"/>
                </a:lnTo>
                <a:lnTo>
                  <a:pt x="4617" y="19373"/>
                </a:lnTo>
                <a:lnTo>
                  <a:pt x="5699" y="18131"/>
                </a:lnTo>
                <a:lnTo>
                  <a:pt x="6839" y="19101"/>
                </a:lnTo>
                <a:lnTo>
                  <a:pt x="5985" y="17806"/>
                </a:lnTo>
                <a:lnTo>
                  <a:pt x="8150" y="15377"/>
                </a:lnTo>
                <a:lnTo>
                  <a:pt x="10373" y="13174"/>
                </a:lnTo>
                <a:lnTo>
                  <a:pt x="12653" y="11162"/>
                </a:lnTo>
                <a:lnTo>
                  <a:pt x="13509" y="11864"/>
                </a:lnTo>
                <a:lnTo>
                  <a:pt x="12939" y="10896"/>
                </a:lnTo>
                <a:lnTo>
                  <a:pt x="15446" y="8732"/>
                </a:lnTo>
                <a:lnTo>
                  <a:pt x="17954" y="6796"/>
                </a:lnTo>
                <a:lnTo>
                  <a:pt x="20348" y="5182"/>
                </a:lnTo>
                <a:lnTo>
                  <a:pt x="20576" y="5011"/>
                </a:lnTo>
                <a:lnTo>
                  <a:pt x="21772" y="4214"/>
                </a:lnTo>
                <a:lnTo>
                  <a:pt x="21488" y="3986"/>
                </a:lnTo>
                <a:lnTo>
                  <a:pt x="20290" y="4802"/>
                </a:lnTo>
                <a:lnTo>
                  <a:pt x="19664" y="4309"/>
                </a:lnTo>
                <a:lnTo>
                  <a:pt x="19150" y="3891"/>
                </a:lnTo>
                <a:lnTo>
                  <a:pt x="18751" y="3398"/>
                </a:lnTo>
                <a:lnTo>
                  <a:pt x="20632" y="2372"/>
                </a:lnTo>
                <a:lnTo>
                  <a:pt x="22457" y="1461"/>
                </a:lnTo>
                <a:lnTo>
                  <a:pt x="24167" y="702"/>
                </a:lnTo>
                <a:lnTo>
                  <a:pt x="24737" y="493"/>
                </a:lnTo>
                <a:lnTo>
                  <a:pt x="25248" y="208"/>
                </a:lnTo>
                <a:lnTo>
                  <a:pt x="25762" y="0"/>
                </a:lnTo>
                <a:lnTo>
                  <a:pt x="25077" y="208"/>
                </a:lnTo>
                <a:lnTo>
                  <a:pt x="24451" y="379"/>
                </a:lnTo>
                <a:lnTo>
                  <a:pt x="23768" y="588"/>
                </a:lnTo>
                <a:lnTo>
                  <a:pt x="22115" y="1347"/>
                </a:lnTo>
                <a:lnTo>
                  <a:pt x="20348" y="2164"/>
                </a:lnTo>
                <a:lnTo>
                  <a:pt x="18524" y="3189"/>
                </a:lnTo>
                <a:lnTo>
                  <a:pt x="18238" y="2695"/>
                </a:lnTo>
                <a:lnTo>
                  <a:pt x="18238" y="3132"/>
                </a:lnTo>
                <a:lnTo>
                  <a:pt x="15730" y="4632"/>
                </a:lnTo>
                <a:lnTo>
                  <a:pt x="13052" y="6321"/>
                </a:lnTo>
                <a:lnTo>
                  <a:pt x="10317" y="8258"/>
                </a:lnTo>
                <a:lnTo>
                  <a:pt x="10202" y="8732"/>
                </a:lnTo>
                <a:lnTo>
                  <a:pt x="10772" y="9548"/>
                </a:lnTo>
                <a:lnTo>
                  <a:pt x="10488" y="8523"/>
                </a:lnTo>
                <a:lnTo>
                  <a:pt x="13223" y="6587"/>
                </a:lnTo>
                <a:lnTo>
                  <a:pt x="15958" y="4916"/>
                </a:lnTo>
                <a:lnTo>
                  <a:pt x="18524" y="3512"/>
                </a:lnTo>
                <a:lnTo>
                  <a:pt x="18922" y="3986"/>
                </a:lnTo>
                <a:lnTo>
                  <a:pt x="19436" y="4480"/>
                </a:lnTo>
                <a:lnTo>
                  <a:pt x="20062" y="4954"/>
                </a:lnTo>
                <a:lnTo>
                  <a:pt x="17668" y="6587"/>
                </a:lnTo>
                <a:lnTo>
                  <a:pt x="15160" y="8466"/>
                </a:lnTo>
                <a:lnTo>
                  <a:pt x="12597" y="10631"/>
                </a:lnTo>
                <a:lnTo>
                  <a:pt x="12311" y="10953"/>
                </a:lnTo>
                <a:lnTo>
                  <a:pt x="10031" y="12890"/>
                </a:lnTo>
                <a:lnTo>
                  <a:pt x="7810" y="15111"/>
                </a:lnTo>
                <a:lnTo>
                  <a:pt x="5643" y="17537"/>
                </a:lnTo>
                <a:lnTo>
                  <a:pt x="4617" y="16673"/>
                </a:lnTo>
                <a:lnTo>
                  <a:pt x="3705" y="15756"/>
                </a:lnTo>
                <a:lnTo>
                  <a:pt x="2964" y="14788"/>
                </a:lnTo>
                <a:lnTo>
                  <a:pt x="5300" y="12510"/>
                </a:lnTo>
                <a:lnTo>
                  <a:pt x="7751" y="10517"/>
                </a:lnTo>
                <a:lnTo>
                  <a:pt x="7524" y="10251"/>
                </a:lnTo>
                <a:lnTo>
                  <a:pt x="5073" y="12244"/>
                </a:lnTo>
                <a:lnTo>
                  <a:pt x="2736" y="14465"/>
                </a:lnTo>
                <a:lnTo>
                  <a:pt x="2279" y="14902"/>
                </a:lnTo>
                <a:lnTo>
                  <a:pt x="1995" y="15168"/>
                </a:lnTo>
                <a:lnTo>
                  <a:pt x="1311" y="15965"/>
                </a:lnTo>
                <a:close/>
              </a:path>
            </a:pathLst>
          </a:custGeom>
          <a:solidFill>
            <a:srgbClr val="0077B3"/>
          </a:solidFill>
        </p:spPr>
        <p:txBody>
          <a:bodyPr wrap="square" lIns="0" tIns="0" rIns="0" bIns="0" rtlCol="0">
            <a:noAutofit/>
          </a:bodyPr>
          <a:lstStyle/>
          <a:p>
            <a:endParaRPr/>
          </a:p>
        </p:txBody>
      </p:sp>
      <p:sp>
        <p:nvSpPr>
          <p:cNvPr id="1150" name="object 1150"/>
          <p:cNvSpPr/>
          <p:nvPr/>
        </p:nvSpPr>
        <p:spPr>
          <a:xfrm>
            <a:off x="442228" y="694656"/>
            <a:ext cx="28154" cy="26507"/>
          </a:xfrm>
          <a:custGeom>
            <a:avLst/>
            <a:gdLst/>
            <a:ahLst/>
            <a:cxnLst/>
            <a:rect l="l" t="t" r="r" b="b"/>
            <a:pathLst>
              <a:path w="28154" h="26507">
                <a:moveTo>
                  <a:pt x="3020" y="1139"/>
                </a:moveTo>
                <a:lnTo>
                  <a:pt x="4444" y="2543"/>
                </a:lnTo>
                <a:lnTo>
                  <a:pt x="6041" y="4214"/>
                </a:lnTo>
                <a:lnTo>
                  <a:pt x="5471" y="4385"/>
                </a:lnTo>
                <a:lnTo>
                  <a:pt x="4901" y="4537"/>
                </a:lnTo>
                <a:lnTo>
                  <a:pt x="4331" y="4651"/>
                </a:lnTo>
                <a:lnTo>
                  <a:pt x="3077" y="2752"/>
                </a:lnTo>
                <a:lnTo>
                  <a:pt x="1993" y="1195"/>
                </a:lnTo>
                <a:lnTo>
                  <a:pt x="1083" y="0"/>
                </a:lnTo>
                <a:lnTo>
                  <a:pt x="797" y="0"/>
                </a:lnTo>
                <a:lnTo>
                  <a:pt x="1653" y="1252"/>
                </a:lnTo>
                <a:lnTo>
                  <a:pt x="2734" y="2809"/>
                </a:lnTo>
                <a:lnTo>
                  <a:pt x="3933" y="4764"/>
                </a:lnTo>
                <a:lnTo>
                  <a:pt x="3419" y="4859"/>
                </a:lnTo>
                <a:lnTo>
                  <a:pt x="2849" y="4973"/>
                </a:lnTo>
                <a:lnTo>
                  <a:pt x="2279" y="5030"/>
                </a:lnTo>
                <a:lnTo>
                  <a:pt x="1482" y="2980"/>
                </a:lnTo>
                <a:lnTo>
                  <a:pt x="797" y="1252"/>
                </a:lnTo>
                <a:lnTo>
                  <a:pt x="227" y="0"/>
                </a:lnTo>
                <a:lnTo>
                  <a:pt x="0" y="0"/>
                </a:lnTo>
                <a:lnTo>
                  <a:pt x="455" y="1252"/>
                </a:lnTo>
                <a:lnTo>
                  <a:pt x="1139" y="2980"/>
                </a:lnTo>
                <a:lnTo>
                  <a:pt x="1881" y="5087"/>
                </a:lnTo>
                <a:lnTo>
                  <a:pt x="1254" y="5144"/>
                </a:lnTo>
                <a:lnTo>
                  <a:pt x="684" y="5182"/>
                </a:lnTo>
                <a:lnTo>
                  <a:pt x="56" y="5239"/>
                </a:lnTo>
                <a:lnTo>
                  <a:pt x="741" y="5505"/>
                </a:lnTo>
                <a:lnTo>
                  <a:pt x="1367" y="5467"/>
                </a:lnTo>
                <a:lnTo>
                  <a:pt x="1937" y="5353"/>
                </a:lnTo>
                <a:lnTo>
                  <a:pt x="2507" y="6967"/>
                </a:lnTo>
                <a:lnTo>
                  <a:pt x="3133" y="8808"/>
                </a:lnTo>
                <a:lnTo>
                  <a:pt x="3762" y="10801"/>
                </a:lnTo>
                <a:lnTo>
                  <a:pt x="2734" y="10915"/>
                </a:lnTo>
                <a:lnTo>
                  <a:pt x="1709" y="11010"/>
                </a:lnTo>
                <a:lnTo>
                  <a:pt x="684" y="11067"/>
                </a:lnTo>
                <a:lnTo>
                  <a:pt x="1766" y="11390"/>
                </a:lnTo>
                <a:lnTo>
                  <a:pt x="2849" y="11295"/>
                </a:lnTo>
                <a:lnTo>
                  <a:pt x="3874" y="11181"/>
                </a:lnTo>
                <a:lnTo>
                  <a:pt x="4273" y="10744"/>
                </a:lnTo>
                <a:lnTo>
                  <a:pt x="3590" y="8751"/>
                </a:lnTo>
                <a:lnTo>
                  <a:pt x="2964" y="6910"/>
                </a:lnTo>
                <a:lnTo>
                  <a:pt x="2394" y="5296"/>
                </a:lnTo>
                <a:lnTo>
                  <a:pt x="2964" y="5239"/>
                </a:lnTo>
                <a:lnTo>
                  <a:pt x="3534" y="5144"/>
                </a:lnTo>
                <a:lnTo>
                  <a:pt x="4104" y="5030"/>
                </a:lnTo>
                <a:lnTo>
                  <a:pt x="5073" y="6530"/>
                </a:lnTo>
                <a:lnTo>
                  <a:pt x="6098" y="8315"/>
                </a:lnTo>
                <a:lnTo>
                  <a:pt x="7181" y="10270"/>
                </a:lnTo>
                <a:lnTo>
                  <a:pt x="7636" y="10156"/>
                </a:lnTo>
                <a:lnTo>
                  <a:pt x="6553" y="8220"/>
                </a:lnTo>
                <a:lnTo>
                  <a:pt x="5471" y="6492"/>
                </a:lnTo>
                <a:lnTo>
                  <a:pt x="4503" y="4916"/>
                </a:lnTo>
                <a:lnTo>
                  <a:pt x="5073" y="4802"/>
                </a:lnTo>
                <a:lnTo>
                  <a:pt x="5643" y="4651"/>
                </a:lnTo>
                <a:lnTo>
                  <a:pt x="6213" y="4442"/>
                </a:lnTo>
                <a:lnTo>
                  <a:pt x="7352" y="5676"/>
                </a:lnTo>
                <a:lnTo>
                  <a:pt x="8549" y="7024"/>
                </a:lnTo>
                <a:lnTo>
                  <a:pt x="9860" y="8580"/>
                </a:lnTo>
                <a:lnTo>
                  <a:pt x="10259" y="9131"/>
                </a:lnTo>
                <a:lnTo>
                  <a:pt x="10486" y="9397"/>
                </a:lnTo>
                <a:lnTo>
                  <a:pt x="9574" y="9662"/>
                </a:lnTo>
                <a:lnTo>
                  <a:pt x="8605" y="9947"/>
                </a:lnTo>
                <a:lnTo>
                  <a:pt x="7808" y="10479"/>
                </a:lnTo>
                <a:lnTo>
                  <a:pt x="8833" y="10270"/>
                </a:lnTo>
                <a:lnTo>
                  <a:pt x="9803" y="9985"/>
                </a:lnTo>
                <a:lnTo>
                  <a:pt x="10714" y="9662"/>
                </a:lnTo>
                <a:lnTo>
                  <a:pt x="12367" y="11770"/>
                </a:lnTo>
                <a:lnTo>
                  <a:pt x="14077" y="14086"/>
                </a:lnTo>
                <a:lnTo>
                  <a:pt x="15787" y="16686"/>
                </a:lnTo>
                <a:lnTo>
                  <a:pt x="14476" y="17161"/>
                </a:lnTo>
                <a:lnTo>
                  <a:pt x="13108" y="17541"/>
                </a:lnTo>
                <a:lnTo>
                  <a:pt x="11682" y="17871"/>
                </a:lnTo>
                <a:lnTo>
                  <a:pt x="11112" y="17979"/>
                </a:lnTo>
                <a:lnTo>
                  <a:pt x="9689" y="18304"/>
                </a:lnTo>
                <a:lnTo>
                  <a:pt x="8206" y="18573"/>
                </a:lnTo>
                <a:lnTo>
                  <a:pt x="6724" y="18790"/>
                </a:lnTo>
                <a:lnTo>
                  <a:pt x="6213" y="19274"/>
                </a:lnTo>
                <a:lnTo>
                  <a:pt x="6954" y="21918"/>
                </a:lnTo>
                <a:lnTo>
                  <a:pt x="6839" y="19221"/>
                </a:lnTo>
                <a:lnTo>
                  <a:pt x="8377" y="19004"/>
                </a:lnTo>
                <a:lnTo>
                  <a:pt x="9860" y="18735"/>
                </a:lnTo>
                <a:lnTo>
                  <a:pt x="11342" y="18412"/>
                </a:lnTo>
                <a:lnTo>
                  <a:pt x="12482" y="20893"/>
                </a:lnTo>
                <a:lnTo>
                  <a:pt x="13678" y="23593"/>
                </a:lnTo>
                <a:lnTo>
                  <a:pt x="14762" y="26507"/>
                </a:lnTo>
                <a:lnTo>
                  <a:pt x="15332" y="26344"/>
                </a:lnTo>
                <a:lnTo>
                  <a:pt x="14248" y="23485"/>
                </a:lnTo>
                <a:lnTo>
                  <a:pt x="13052" y="20785"/>
                </a:lnTo>
                <a:lnTo>
                  <a:pt x="11854" y="18304"/>
                </a:lnTo>
                <a:lnTo>
                  <a:pt x="13279" y="17926"/>
                </a:lnTo>
                <a:lnTo>
                  <a:pt x="14703" y="17541"/>
                </a:lnTo>
                <a:lnTo>
                  <a:pt x="16073" y="17066"/>
                </a:lnTo>
                <a:lnTo>
                  <a:pt x="17611" y="19437"/>
                </a:lnTo>
                <a:lnTo>
                  <a:pt x="19150" y="22027"/>
                </a:lnTo>
                <a:lnTo>
                  <a:pt x="18123" y="19274"/>
                </a:lnTo>
                <a:lnTo>
                  <a:pt x="16584" y="16838"/>
                </a:lnTo>
                <a:lnTo>
                  <a:pt x="17154" y="16630"/>
                </a:lnTo>
                <a:lnTo>
                  <a:pt x="17724" y="16421"/>
                </a:lnTo>
                <a:lnTo>
                  <a:pt x="18294" y="16193"/>
                </a:lnTo>
                <a:lnTo>
                  <a:pt x="18979" y="15927"/>
                </a:lnTo>
                <a:lnTo>
                  <a:pt x="19605" y="15604"/>
                </a:lnTo>
                <a:lnTo>
                  <a:pt x="20232" y="15282"/>
                </a:lnTo>
                <a:lnTo>
                  <a:pt x="22171" y="17503"/>
                </a:lnTo>
                <a:lnTo>
                  <a:pt x="24052" y="19976"/>
                </a:lnTo>
                <a:lnTo>
                  <a:pt x="25875" y="22566"/>
                </a:lnTo>
                <a:lnTo>
                  <a:pt x="26332" y="22351"/>
                </a:lnTo>
                <a:lnTo>
                  <a:pt x="24507" y="19707"/>
                </a:lnTo>
                <a:lnTo>
                  <a:pt x="22626" y="17275"/>
                </a:lnTo>
                <a:lnTo>
                  <a:pt x="20689" y="15073"/>
                </a:lnTo>
                <a:lnTo>
                  <a:pt x="21772" y="14465"/>
                </a:lnTo>
                <a:lnTo>
                  <a:pt x="22797" y="13877"/>
                </a:lnTo>
                <a:lnTo>
                  <a:pt x="23766" y="13174"/>
                </a:lnTo>
                <a:lnTo>
                  <a:pt x="25931" y="15168"/>
                </a:lnTo>
                <a:lnTo>
                  <a:pt x="28154" y="17446"/>
                </a:lnTo>
                <a:lnTo>
                  <a:pt x="26273" y="14902"/>
                </a:lnTo>
                <a:lnTo>
                  <a:pt x="24052" y="12909"/>
                </a:lnTo>
                <a:lnTo>
                  <a:pt x="24791" y="12320"/>
                </a:lnTo>
                <a:lnTo>
                  <a:pt x="25476" y="11181"/>
                </a:lnTo>
                <a:lnTo>
                  <a:pt x="24678" y="11940"/>
                </a:lnTo>
                <a:lnTo>
                  <a:pt x="23766" y="12643"/>
                </a:lnTo>
                <a:lnTo>
                  <a:pt x="21315" y="10422"/>
                </a:lnTo>
                <a:lnTo>
                  <a:pt x="18808" y="8485"/>
                </a:lnTo>
                <a:lnTo>
                  <a:pt x="16472" y="6815"/>
                </a:lnTo>
                <a:lnTo>
                  <a:pt x="18522" y="8694"/>
                </a:lnTo>
                <a:lnTo>
                  <a:pt x="20973" y="10650"/>
                </a:lnTo>
                <a:lnTo>
                  <a:pt x="23424" y="12909"/>
                </a:lnTo>
                <a:lnTo>
                  <a:pt x="22511" y="13611"/>
                </a:lnTo>
                <a:lnTo>
                  <a:pt x="21486" y="14200"/>
                </a:lnTo>
                <a:lnTo>
                  <a:pt x="20403" y="14788"/>
                </a:lnTo>
                <a:lnTo>
                  <a:pt x="20004" y="15016"/>
                </a:lnTo>
                <a:lnTo>
                  <a:pt x="19378" y="15282"/>
                </a:lnTo>
                <a:lnTo>
                  <a:pt x="18751" y="15547"/>
                </a:lnTo>
                <a:lnTo>
                  <a:pt x="18123" y="15813"/>
                </a:lnTo>
                <a:lnTo>
                  <a:pt x="17553" y="16041"/>
                </a:lnTo>
                <a:lnTo>
                  <a:pt x="16927" y="16307"/>
                </a:lnTo>
                <a:lnTo>
                  <a:pt x="16300" y="16516"/>
                </a:lnTo>
                <a:lnTo>
                  <a:pt x="14591" y="13934"/>
                </a:lnTo>
                <a:lnTo>
                  <a:pt x="12822" y="11561"/>
                </a:lnTo>
                <a:lnTo>
                  <a:pt x="11171" y="9511"/>
                </a:lnTo>
                <a:lnTo>
                  <a:pt x="11797" y="8922"/>
                </a:lnTo>
                <a:lnTo>
                  <a:pt x="10943" y="9245"/>
                </a:lnTo>
                <a:lnTo>
                  <a:pt x="10430" y="8637"/>
                </a:lnTo>
                <a:lnTo>
                  <a:pt x="10202" y="8315"/>
                </a:lnTo>
                <a:lnTo>
                  <a:pt x="8947" y="6815"/>
                </a:lnTo>
                <a:lnTo>
                  <a:pt x="7751" y="5505"/>
                </a:lnTo>
                <a:lnTo>
                  <a:pt x="6611" y="4328"/>
                </a:lnTo>
                <a:lnTo>
                  <a:pt x="7123" y="4119"/>
                </a:lnTo>
                <a:lnTo>
                  <a:pt x="7636" y="3891"/>
                </a:lnTo>
                <a:lnTo>
                  <a:pt x="8094" y="3682"/>
                </a:lnTo>
                <a:lnTo>
                  <a:pt x="9233" y="4594"/>
                </a:lnTo>
                <a:lnTo>
                  <a:pt x="10486" y="5619"/>
                </a:lnTo>
                <a:lnTo>
                  <a:pt x="11741" y="6758"/>
                </a:lnTo>
                <a:lnTo>
                  <a:pt x="12311" y="7194"/>
                </a:lnTo>
                <a:lnTo>
                  <a:pt x="12881" y="7726"/>
                </a:lnTo>
                <a:lnTo>
                  <a:pt x="13451" y="8258"/>
                </a:lnTo>
                <a:lnTo>
                  <a:pt x="13678" y="8485"/>
                </a:lnTo>
                <a:lnTo>
                  <a:pt x="13849" y="8049"/>
                </a:lnTo>
                <a:lnTo>
                  <a:pt x="13223" y="7517"/>
                </a:lnTo>
                <a:lnTo>
                  <a:pt x="12595" y="6967"/>
                </a:lnTo>
                <a:lnTo>
                  <a:pt x="12025" y="6435"/>
                </a:lnTo>
                <a:lnTo>
                  <a:pt x="10772" y="5353"/>
                </a:lnTo>
                <a:lnTo>
                  <a:pt x="9574" y="4385"/>
                </a:lnTo>
                <a:lnTo>
                  <a:pt x="8434" y="3512"/>
                </a:lnTo>
                <a:lnTo>
                  <a:pt x="8891" y="3303"/>
                </a:lnTo>
                <a:lnTo>
                  <a:pt x="9689" y="2752"/>
                </a:lnTo>
                <a:lnTo>
                  <a:pt x="10657" y="3360"/>
                </a:lnTo>
                <a:lnTo>
                  <a:pt x="11626" y="3948"/>
                </a:lnTo>
                <a:lnTo>
                  <a:pt x="10885" y="3132"/>
                </a:lnTo>
                <a:lnTo>
                  <a:pt x="9916" y="2600"/>
                </a:lnTo>
                <a:lnTo>
                  <a:pt x="10430" y="2221"/>
                </a:lnTo>
                <a:lnTo>
                  <a:pt x="10943" y="1689"/>
                </a:lnTo>
                <a:lnTo>
                  <a:pt x="10542" y="1841"/>
                </a:lnTo>
                <a:lnTo>
                  <a:pt x="9973" y="2278"/>
                </a:lnTo>
                <a:lnTo>
                  <a:pt x="9689" y="2429"/>
                </a:lnTo>
                <a:lnTo>
                  <a:pt x="8434" y="1727"/>
                </a:lnTo>
                <a:lnTo>
                  <a:pt x="7238" y="1082"/>
                </a:lnTo>
                <a:lnTo>
                  <a:pt x="6098" y="493"/>
                </a:lnTo>
                <a:lnTo>
                  <a:pt x="5643" y="436"/>
                </a:lnTo>
                <a:lnTo>
                  <a:pt x="5413" y="379"/>
                </a:lnTo>
                <a:lnTo>
                  <a:pt x="6668" y="1025"/>
                </a:lnTo>
                <a:lnTo>
                  <a:pt x="7979" y="1784"/>
                </a:lnTo>
                <a:lnTo>
                  <a:pt x="9461" y="2657"/>
                </a:lnTo>
                <a:lnTo>
                  <a:pt x="8663" y="3132"/>
                </a:lnTo>
                <a:lnTo>
                  <a:pt x="8206" y="3360"/>
                </a:lnTo>
                <a:lnTo>
                  <a:pt x="6553" y="2107"/>
                </a:lnTo>
                <a:lnTo>
                  <a:pt x="5073" y="1082"/>
                </a:lnTo>
                <a:lnTo>
                  <a:pt x="3818" y="227"/>
                </a:lnTo>
                <a:lnTo>
                  <a:pt x="3304" y="170"/>
                </a:lnTo>
                <a:lnTo>
                  <a:pt x="4615" y="1082"/>
                </a:lnTo>
                <a:lnTo>
                  <a:pt x="6154" y="2164"/>
                </a:lnTo>
                <a:lnTo>
                  <a:pt x="7864" y="3512"/>
                </a:lnTo>
                <a:lnTo>
                  <a:pt x="7409" y="3739"/>
                </a:lnTo>
                <a:lnTo>
                  <a:pt x="6895" y="3891"/>
                </a:lnTo>
                <a:lnTo>
                  <a:pt x="6384" y="4119"/>
                </a:lnTo>
                <a:lnTo>
                  <a:pt x="4843" y="2486"/>
                </a:lnTo>
                <a:lnTo>
                  <a:pt x="3419" y="1139"/>
                </a:lnTo>
                <a:lnTo>
                  <a:pt x="2279" y="113"/>
                </a:lnTo>
                <a:lnTo>
                  <a:pt x="1937" y="56"/>
                </a:lnTo>
                <a:lnTo>
                  <a:pt x="3020" y="1139"/>
                </a:lnTo>
                <a:close/>
              </a:path>
            </a:pathLst>
          </a:custGeom>
          <a:solidFill>
            <a:srgbClr val="0077B3"/>
          </a:solidFill>
        </p:spPr>
        <p:txBody>
          <a:bodyPr wrap="square" lIns="0" tIns="0" rIns="0" bIns="0" rtlCol="0">
            <a:noAutofit/>
          </a:bodyPr>
          <a:lstStyle/>
          <a:p>
            <a:endParaRPr/>
          </a:p>
        </p:txBody>
      </p:sp>
      <p:sp>
        <p:nvSpPr>
          <p:cNvPr id="1151" name="object 1151"/>
          <p:cNvSpPr/>
          <p:nvPr/>
        </p:nvSpPr>
        <p:spPr>
          <a:xfrm>
            <a:off x="423535" y="695909"/>
            <a:ext cx="54883" cy="35238"/>
          </a:xfrm>
          <a:custGeom>
            <a:avLst/>
            <a:gdLst/>
            <a:ahLst/>
            <a:cxnLst/>
            <a:rect l="l" t="t" r="r" b="b"/>
            <a:pathLst>
              <a:path w="54883" h="35238">
                <a:moveTo>
                  <a:pt x="52829" y="15547"/>
                </a:moveTo>
                <a:lnTo>
                  <a:pt x="53172" y="15054"/>
                </a:lnTo>
                <a:lnTo>
                  <a:pt x="53172" y="14674"/>
                </a:lnTo>
                <a:lnTo>
                  <a:pt x="52729" y="14997"/>
                </a:lnTo>
                <a:lnTo>
                  <a:pt x="52547" y="15263"/>
                </a:lnTo>
                <a:lnTo>
                  <a:pt x="50211" y="12947"/>
                </a:lnTo>
                <a:lnTo>
                  <a:pt x="47814" y="10896"/>
                </a:lnTo>
                <a:lnTo>
                  <a:pt x="45366" y="9112"/>
                </a:lnTo>
                <a:lnTo>
                  <a:pt x="45879" y="8409"/>
                </a:lnTo>
                <a:lnTo>
                  <a:pt x="46103" y="8030"/>
                </a:lnTo>
                <a:lnTo>
                  <a:pt x="45764" y="7821"/>
                </a:lnTo>
                <a:lnTo>
                  <a:pt x="45537" y="8201"/>
                </a:lnTo>
                <a:lnTo>
                  <a:pt x="45025" y="8846"/>
                </a:lnTo>
                <a:lnTo>
                  <a:pt x="42347" y="6910"/>
                </a:lnTo>
                <a:lnTo>
                  <a:pt x="39610" y="5239"/>
                </a:lnTo>
                <a:lnTo>
                  <a:pt x="37046" y="3777"/>
                </a:lnTo>
                <a:lnTo>
                  <a:pt x="37445" y="3284"/>
                </a:lnTo>
                <a:lnTo>
                  <a:pt x="36875" y="3663"/>
                </a:lnTo>
                <a:lnTo>
                  <a:pt x="35050" y="2695"/>
                </a:lnTo>
                <a:lnTo>
                  <a:pt x="33340" y="1784"/>
                </a:lnTo>
                <a:lnTo>
                  <a:pt x="31687" y="1025"/>
                </a:lnTo>
                <a:lnTo>
                  <a:pt x="31117" y="816"/>
                </a:lnTo>
                <a:lnTo>
                  <a:pt x="30605" y="531"/>
                </a:lnTo>
                <a:lnTo>
                  <a:pt x="30092" y="322"/>
                </a:lnTo>
                <a:lnTo>
                  <a:pt x="29578" y="208"/>
                </a:lnTo>
                <a:lnTo>
                  <a:pt x="29123" y="113"/>
                </a:lnTo>
                <a:lnTo>
                  <a:pt x="28610" y="0"/>
                </a:lnTo>
                <a:lnTo>
                  <a:pt x="29179" y="208"/>
                </a:lnTo>
                <a:lnTo>
                  <a:pt x="29236" y="588"/>
                </a:lnTo>
                <a:lnTo>
                  <a:pt x="29637" y="436"/>
                </a:lnTo>
                <a:lnTo>
                  <a:pt x="30263" y="702"/>
                </a:lnTo>
                <a:lnTo>
                  <a:pt x="30889" y="968"/>
                </a:lnTo>
                <a:lnTo>
                  <a:pt x="31574" y="1290"/>
                </a:lnTo>
                <a:lnTo>
                  <a:pt x="33169" y="2050"/>
                </a:lnTo>
                <a:lnTo>
                  <a:pt x="34879" y="2904"/>
                </a:lnTo>
                <a:lnTo>
                  <a:pt x="36645" y="3891"/>
                </a:lnTo>
                <a:lnTo>
                  <a:pt x="35962" y="4575"/>
                </a:lnTo>
                <a:lnTo>
                  <a:pt x="35336" y="5068"/>
                </a:lnTo>
                <a:lnTo>
                  <a:pt x="34935" y="5334"/>
                </a:lnTo>
                <a:lnTo>
                  <a:pt x="33795" y="4537"/>
                </a:lnTo>
                <a:lnTo>
                  <a:pt x="32656" y="3777"/>
                </a:lnTo>
                <a:lnTo>
                  <a:pt x="31574" y="3132"/>
                </a:lnTo>
                <a:lnTo>
                  <a:pt x="30547" y="2486"/>
                </a:lnTo>
                <a:lnTo>
                  <a:pt x="29578" y="1879"/>
                </a:lnTo>
                <a:lnTo>
                  <a:pt x="30319" y="2695"/>
                </a:lnTo>
                <a:lnTo>
                  <a:pt x="31346" y="3398"/>
                </a:lnTo>
                <a:lnTo>
                  <a:pt x="32428" y="4043"/>
                </a:lnTo>
                <a:lnTo>
                  <a:pt x="33511" y="4802"/>
                </a:lnTo>
                <a:lnTo>
                  <a:pt x="34595" y="5562"/>
                </a:lnTo>
                <a:lnTo>
                  <a:pt x="33967" y="6036"/>
                </a:lnTo>
                <a:lnTo>
                  <a:pt x="33284" y="6416"/>
                </a:lnTo>
                <a:lnTo>
                  <a:pt x="32543" y="6796"/>
                </a:lnTo>
                <a:lnTo>
                  <a:pt x="32372" y="7232"/>
                </a:lnTo>
                <a:lnTo>
                  <a:pt x="34424" y="9112"/>
                </a:lnTo>
                <a:lnTo>
                  <a:pt x="36532" y="11333"/>
                </a:lnTo>
                <a:lnTo>
                  <a:pt x="38697" y="13763"/>
                </a:lnTo>
                <a:lnTo>
                  <a:pt x="39096" y="13535"/>
                </a:lnTo>
                <a:lnTo>
                  <a:pt x="36988" y="11067"/>
                </a:lnTo>
                <a:lnTo>
                  <a:pt x="34823" y="8903"/>
                </a:lnTo>
                <a:lnTo>
                  <a:pt x="32770" y="7005"/>
                </a:lnTo>
                <a:lnTo>
                  <a:pt x="33511" y="6644"/>
                </a:lnTo>
                <a:lnTo>
                  <a:pt x="34253" y="6207"/>
                </a:lnTo>
                <a:lnTo>
                  <a:pt x="34879" y="5771"/>
                </a:lnTo>
                <a:lnTo>
                  <a:pt x="37215" y="7441"/>
                </a:lnTo>
                <a:lnTo>
                  <a:pt x="35165" y="5562"/>
                </a:lnTo>
                <a:lnTo>
                  <a:pt x="35735" y="5125"/>
                </a:lnTo>
                <a:lnTo>
                  <a:pt x="36134" y="4746"/>
                </a:lnTo>
                <a:lnTo>
                  <a:pt x="36532" y="4366"/>
                </a:lnTo>
                <a:lnTo>
                  <a:pt x="36875" y="4043"/>
                </a:lnTo>
                <a:lnTo>
                  <a:pt x="39439" y="5448"/>
                </a:lnTo>
                <a:lnTo>
                  <a:pt x="42117" y="7175"/>
                </a:lnTo>
                <a:lnTo>
                  <a:pt x="44796" y="9169"/>
                </a:lnTo>
                <a:lnTo>
                  <a:pt x="44169" y="9928"/>
                </a:lnTo>
                <a:lnTo>
                  <a:pt x="43485" y="11067"/>
                </a:lnTo>
                <a:lnTo>
                  <a:pt x="44169" y="10460"/>
                </a:lnTo>
                <a:lnTo>
                  <a:pt x="44739" y="9814"/>
                </a:lnTo>
                <a:lnTo>
                  <a:pt x="45138" y="9397"/>
                </a:lnTo>
                <a:lnTo>
                  <a:pt x="47593" y="11219"/>
                </a:lnTo>
                <a:lnTo>
                  <a:pt x="49990" y="13269"/>
                </a:lnTo>
                <a:lnTo>
                  <a:pt x="52326" y="15547"/>
                </a:lnTo>
                <a:lnTo>
                  <a:pt x="51460" y="16565"/>
                </a:lnTo>
                <a:lnTo>
                  <a:pt x="50433" y="17482"/>
                </a:lnTo>
                <a:lnTo>
                  <a:pt x="49305" y="18346"/>
                </a:lnTo>
                <a:lnTo>
                  <a:pt x="47190" y="15908"/>
                </a:lnTo>
                <a:lnTo>
                  <a:pt x="44967" y="13649"/>
                </a:lnTo>
                <a:lnTo>
                  <a:pt x="46848" y="16193"/>
                </a:lnTo>
                <a:lnTo>
                  <a:pt x="48962" y="18615"/>
                </a:lnTo>
                <a:lnTo>
                  <a:pt x="47754" y="19532"/>
                </a:lnTo>
                <a:lnTo>
                  <a:pt x="46445" y="20343"/>
                </a:lnTo>
                <a:lnTo>
                  <a:pt x="45025" y="21098"/>
                </a:lnTo>
                <a:lnTo>
                  <a:pt x="44568" y="21313"/>
                </a:lnTo>
                <a:lnTo>
                  <a:pt x="43086" y="22068"/>
                </a:lnTo>
                <a:lnTo>
                  <a:pt x="41547" y="22771"/>
                </a:lnTo>
                <a:lnTo>
                  <a:pt x="39896" y="23365"/>
                </a:lnTo>
                <a:lnTo>
                  <a:pt x="38413" y="20557"/>
                </a:lnTo>
                <a:lnTo>
                  <a:pt x="36816" y="18021"/>
                </a:lnTo>
                <a:lnTo>
                  <a:pt x="37843" y="20774"/>
                </a:lnTo>
                <a:lnTo>
                  <a:pt x="39326" y="23580"/>
                </a:lnTo>
                <a:lnTo>
                  <a:pt x="37616" y="24121"/>
                </a:lnTo>
                <a:lnTo>
                  <a:pt x="35848" y="24660"/>
                </a:lnTo>
                <a:lnTo>
                  <a:pt x="34025" y="25091"/>
                </a:lnTo>
                <a:lnTo>
                  <a:pt x="33455" y="25254"/>
                </a:lnTo>
                <a:lnTo>
                  <a:pt x="31574" y="25632"/>
                </a:lnTo>
                <a:lnTo>
                  <a:pt x="29637" y="26009"/>
                </a:lnTo>
                <a:lnTo>
                  <a:pt x="27641" y="26279"/>
                </a:lnTo>
                <a:lnTo>
                  <a:pt x="26956" y="23365"/>
                </a:lnTo>
                <a:lnTo>
                  <a:pt x="26273" y="20557"/>
                </a:lnTo>
                <a:lnTo>
                  <a:pt x="25532" y="17968"/>
                </a:lnTo>
                <a:lnTo>
                  <a:pt x="25647" y="20665"/>
                </a:lnTo>
                <a:lnTo>
                  <a:pt x="26330" y="23418"/>
                </a:lnTo>
                <a:lnTo>
                  <a:pt x="26956" y="26387"/>
                </a:lnTo>
                <a:lnTo>
                  <a:pt x="24962" y="26602"/>
                </a:lnTo>
                <a:lnTo>
                  <a:pt x="22854" y="26765"/>
                </a:lnTo>
                <a:lnTo>
                  <a:pt x="20802" y="26871"/>
                </a:lnTo>
                <a:lnTo>
                  <a:pt x="20574" y="23904"/>
                </a:lnTo>
                <a:lnTo>
                  <a:pt x="20346" y="21098"/>
                </a:lnTo>
                <a:lnTo>
                  <a:pt x="20117" y="18454"/>
                </a:lnTo>
                <a:lnTo>
                  <a:pt x="21770" y="18346"/>
                </a:lnTo>
                <a:lnTo>
                  <a:pt x="23367" y="18237"/>
                </a:lnTo>
                <a:lnTo>
                  <a:pt x="24906" y="18021"/>
                </a:lnTo>
                <a:lnTo>
                  <a:pt x="25417" y="17537"/>
                </a:lnTo>
                <a:lnTo>
                  <a:pt x="24620" y="14731"/>
                </a:lnTo>
                <a:lnTo>
                  <a:pt x="23822" y="12187"/>
                </a:lnTo>
                <a:lnTo>
                  <a:pt x="23081" y="9871"/>
                </a:lnTo>
                <a:lnTo>
                  <a:pt x="24106" y="9719"/>
                </a:lnTo>
                <a:lnTo>
                  <a:pt x="25077" y="9548"/>
                </a:lnTo>
                <a:lnTo>
                  <a:pt x="26046" y="9340"/>
                </a:lnTo>
                <a:lnTo>
                  <a:pt x="27298" y="11542"/>
                </a:lnTo>
                <a:lnTo>
                  <a:pt x="28553" y="14029"/>
                </a:lnTo>
                <a:lnTo>
                  <a:pt x="29806" y="16726"/>
                </a:lnTo>
                <a:lnTo>
                  <a:pt x="30376" y="16618"/>
                </a:lnTo>
                <a:lnTo>
                  <a:pt x="29067" y="13915"/>
                </a:lnTo>
                <a:lnTo>
                  <a:pt x="27756" y="11447"/>
                </a:lnTo>
                <a:lnTo>
                  <a:pt x="26501" y="9226"/>
                </a:lnTo>
                <a:lnTo>
                  <a:pt x="27298" y="8694"/>
                </a:lnTo>
                <a:lnTo>
                  <a:pt x="26330" y="8903"/>
                </a:lnTo>
                <a:lnTo>
                  <a:pt x="25875" y="9017"/>
                </a:lnTo>
                <a:lnTo>
                  <a:pt x="24962" y="9226"/>
                </a:lnTo>
                <a:lnTo>
                  <a:pt x="23937" y="9397"/>
                </a:lnTo>
                <a:lnTo>
                  <a:pt x="22966" y="9491"/>
                </a:lnTo>
                <a:lnTo>
                  <a:pt x="22568" y="9928"/>
                </a:lnTo>
                <a:lnTo>
                  <a:pt x="23309" y="12244"/>
                </a:lnTo>
                <a:lnTo>
                  <a:pt x="24050" y="14845"/>
                </a:lnTo>
                <a:lnTo>
                  <a:pt x="24791" y="17590"/>
                </a:lnTo>
                <a:lnTo>
                  <a:pt x="23252" y="17806"/>
                </a:lnTo>
                <a:lnTo>
                  <a:pt x="21714" y="17915"/>
                </a:lnTo>
                <a:lnTo>
                  <a:pt x="20117" y="17968"/>
                </a:lnTo>
                <a:lnTo>
                  <a:pt x="19833" y="15168"/>
                </a:lnTo>
                <a:lnTo>
                  <a:pt x="19605" y="12510"/>
                </a:lnTo>
                <a:lnTo>
                  <a:pt x="19662" y="21098"/>
                </a:lnTo>
                <a:lnTo>
                  <a:pt x="19833" y="23904"/>
                </a:lnTo>
                <a:lnTo>
                  <a:pt x="20004" y="26871"/>
                </a:lnTo>
                <a:lnTo>
                  <a:pt x="18465" y="26926"/>
                </a:lnTo>
                <a:lnTo>
                  <a:pt x="15217" y="26926"/>
                </a:lnTo>
                <a:lnTo>
                  <a:pt x="14417" y="26871"/>
                </a:lnTo>
                <a:lnTo>
                  <a:pt x="14077" y="26871"/>
                </a:lnTo>
                <a:lnTo>
                  <a:pt x="14361" y="23904"/>
                </a:lnTo>
                <a:lnTo>
                  <a:pt x="14647" y="21043"/>
                </a:lnTo>
                <a:lnTo>
                  <a:pt x="14931" y="18399"/>
                </a:lnTo>
                <a:lnTo>
                  <a:pt x="14987" y="12510"/>
                </a:lnTo>
                <a:lnTo>
                  <a:pt x="14647" y="15111"/>
                </a:lnTo>
                <a:lnTo>
                  <a:pt x="14305" y="17968"/>
                </a:lnTo>
                <a:lnTo>
                  <a:pt x="12707" y="17860"/>
                </a:lnTo>
                <a:lnTo>
                  <a:pt x="11056" y="17698"/>
                </a:lnTo>
                <a:lnTo>
                  <a:pt x="9517" y="17482"/>
                </a:lnTo>
                <a:lnTo>
                  <a:pt x="10371" y="14731"/>
                </a:lnTo>
                <a:lnTo>
                  <a:pt x="11227" y="12130"/>
                </a:lnTo>
                <a:lnTo>
                  <a:pt x="12025" y="9814"/>
                </a:lnTo>
                <a:lnTo>
                  <a:pt x="11511" y="9757"/>
                </a:lnTo>
                <a:lnTo>
                  <a:pt x="10657" y="12092"/>
                </a:lnTo>
                <a:lnTo>
                  <a:pt x="9801" y="14617"/>
                </a:lnTo>
                <a:lnTo>
                  <a:pt x="8889" y="17374"/>
                </a:lnTo>
                <a:lnTo>
                  <a:pt x="7409" y="17159"/>
                </a:lnTo>
                <a:lnTo>
                  <a:pt x="5983" y="16888"/>
                </a:lnTo>
                <a:lnTo>
                  <a:pt x="4559" y="16565"/>
                </a:lnTo>
                <a:lnTo>
                  <a:pt x="5927" y="13858"/>
                </a:lnTo>
                <a:lnTo>
                  <a:pt x="7294" y="11390"/>
                </a:lnTo>
                <a:lnTo>
                  <a:pt x="8605" y="9226"/>
                </a:lnTo>
                <a:lnTo>
                  <a:pt x="8148" y="9112"/>
                </a:lnTo>
                <a:lnTo>
                  <a:pt x="6839" y="11276"/>
                </a:lnTo>
                <a:lnTo>
                  <a:pt x="5413" y="13763"/>
                </a:lnTo>
                <a:lnTo>
                  <a:pt x="4046" y="16402"/>
                </a:lnTo>
                <a:lnTo>
                  <a:pt x="2678" y="16079"/>
                </a:lnTo>
                <a:lnTo>
                  <a:pt x="1309" y="15642"/>
                </a:lnTo>
                <a:lnTo>
                  <a:pt x="0" y="15168"/>
                </a:lnTo>
                <a:lnTo>
                  <a:pt x="1081" y="16022"/>
                </a:lnTo>
                <a:lnTo>
                  <a:pt x="2448" y="16459"/>
                </a:lnTo>
                <a:lnTo>
                  <a:pt x="3818" y="16834"/>
                </a:lnTo>
                <a:lnTo>
                  <a:pt x="4388" y="16943"/>
                </a:lnTo>
                <a:lnTo>
                  <a:pt x="5812" y="17320"/>
                </a:lnTo>
                <a:lnTo>
                  <a:pt x="7294" y="17590"/>
                </a:lnTo>
                <a:lnTo>
                  <a:pt x="8776" y="17860"/>
                </a:lnTo>
                <a:lnTo>
                  <a:pt x="7979" y="20396"/>
                </a:lnTo>
                <a:lnTo>
                  <a:pt x="7179" y="23202"/>
                </a:lnTo>
                <a:lnTo>
                  <a:pt x="6438" y="26116"/>
                </a:lnTo>
                <a:lnTo>
                  <a:pt x="4444" y="25793"/>
                </a:lnTo>
                <a:lnTo>
                  <a:pt x="2563" y="25415"/>
                </a:lnTo>
                <a:lnTo>
                  <a:pt x="682" y="24929"/>
                </a:lnTo>
                <a:lnTo>
                  <a:pt x="2392" y="25901"/>
                </a:lnTo>
                <a:lnTo>
                  <a:pt x="4329" y="26279"/>
                </a:lnTo>
                <a:lnTo>
                  <a:pt x="6325" y="26602"/>
                </a:lnTo>
                <a:lnTo>
                  <a:pt x="5699" y="28977"/>
                </a:lnTo>
                <a:lnTo>
                  <a:pt x="5129" y="31513"/>
                </a:lnTo>
                <a:lnTo>
                  <a:pt x="4615" y="34049"/>
                </a:lnTo>
                <a:lnTo>
                  <a:pt x="5071" y="34157"/>
                </a:lnTo>
                <a:lnTo>
                  <a:pt x="5298" y="34212"/>
                </a:lnTo>
                <a:lnTo>
                  <a:pt x="5812" y="31621"/>
                </a:lnTo>
                <a:lnTo>
                  <a:pt x="6382" y="29085"/>
                </a:lnTo>
                <a:lnTo>
                  <a:pt x="6952" y="26710"/>
                </a:lnTo>
                <a:lnTo>
                  <a:pt x="9004" y="26980"/>
                </a:lnTo>
                <a:lnTo>
                  <a:pt x="7066" y="26171"/>
                </a:lnTo>
                <a:lnTo>
                  <a:pt x="7808" y="23257"/>
                </a:lnTo>
                <a:lnTo>
                  <a:pt x="8605" y="20504"/>
                </a:lnTo>
                <a:lnTo>
                  <a:pt x="9403" y="17915"/>
                </a:lnTo>
                <a:lnTo>
                  <a:pt x="10998" y="18129"/>
                </a:lnTo>
                <a:lnTo>
                  <a:pt x="12595" y="18292"/>
                </a:lnTo>
                <a:lnTo>
                  <a:pt x="14248" y="18399"/>
                </a:lnTo>
                <a:lnTo>
                  <a:pt x="13906" y="21043"/>
                </a:lnTo>
                <a:lnTo>
                  <a:pt x="13620" y="23851"/>
                </a:lnTo>
                <a:lnTo>
                  <a:pt x="13336" y="26818"/>
                </a:lnTo>
                <a:lnTo>
                  <a:pt x="13277" y="27357"/>
                </a:lnTo>
                <a:lnTo>
                  <a:pt x="12993" y="29840"/>
                </a:lnTo>
                <a:lnTo>
                  <a:pt x="12766" y="32430"/>
                </a:lnTo>
                <a:lnTo>
                  <a:pt x="12538" y="35129"/>
                </a:lnTo>
                <a:lnTo>
                  <a:pt x="13050" y="35183"/>
                </a:lnTo>
                <a:lnTo>
                  <a:pt x="13336" y="35183"/>
                </a:lnTo>
                <a:lnTo>
                  <a:pt x="13563" y="32485"/>
                </a:lnTo>
                <a:lnTo>
                  <a:pt x="13791" y="29894"/>
                </a:lnTo>
                <a:lnTo>
                  <a:pt x="14019" y="27357"/>
                </a:lnTo>
                <a:lnTo>
                  <a:pt x="14818" y="27412"/>
                </a:lnTo>
                <a:lnTo>
                  <a:pt x="15217" y="27412"/>
                </a:lnTo>
                <a:lnTo>
                  <a:pt x="16812" y="27466"/>
                </a:lnTo>
                <a:lnTo>
                  <a:pt x="18465" y="27466"/>
                </a:lnTo>
                <a:lnTo>
                  <a:pt x="20060" y="27412"/>
                </a:lnTo>
                <a:lnTo>
                  <a:pt x="20232" y="29949"/>
                </a:lnTo>
                <a:lnTo>
                  <a:pt x="20346" y="32538"/>
                </a:lnTo>
                <a:lnTo>
                  <a:pt x="20518" y="35238"/>
                </a:lnTo>
                <a:lnTo>
                  <a:pt x="21029" y="35183"/>
                </a:lnTo>
                <a:lnTo>
                  <a:pt x="21315" y="35183"/>
                </a:lnTo>
                <a:lnTo>
                  <a:pt x="21144" y="32485"/>
                </a:lnTo>
                <a:lnTo>
                  <a:pt x="20973" y="29894"/>
                </a:lnTo>
                <a:lnTo>
                  <a:pt x="20802" y="27412"/>
                </a:lnTo>
                <a:lnTo>
                  <a:pt x="22910" y="27304"/>
                </a:lnTo>
                <a:lnTo>
                  <a:pt x="25019" y="27143"/>
                </a:lnTo>
                <a:lnTo>
                  <a:pt x="27071" y="26871"/>
                </a:lnTo>
                <a:lnTo>
                  <a:pt x="27584" y="29246"/>
                </a:lnTo>
                <a:lnTo>
                  <a:pt x="28096" y="31729"/>
                </a:lnTo>
                <a:lnTo>
                  <a:pt x="28553" y="34319"/>
                </a:lnTo>
                <a:lnTo>
                  <a:pt x="29008" y="34212"/>
                </a:lnTo>
                <a:lnTo>
                  <a:pt x="29236" y="34157"/>
                </a:lnTo>
                <a:lnTo>
                  <a:pt x="28781" y="31621"/>
                </a:lnTo>
                <a:lnTo>
                  <a:pt x="28267" y="29138"/>
                </a:lnTo>
                <a:lnTo>
                  <a:pt x="27756" y="26765"/>
                </a:lnTo>
                <a:lnTo>
                  <a:pt x="29749" y="26494"/>
                </a:lnTo>
                <a:lnTo>
                  <a:pt x="31745" y="26171"/>
                </a:lnTo>
                <a:lnTo>
                  <a:pt x="33626" y="25685"/>
                </a:lnTo>
                <a:lnTo>
                  <a:pt x="34480" y="27843"/>
                </a:lnTo>
                <a:lnTo>
                  <a:pt x="35221" y="30110"/>
                </a:lnTo>
                <a:lnTo>
                  <a:pt x="35962" y="32430"/>
                </a:lnTo>
                <a:lnTo>
                  <a:pt x="36589" y="32269"/>
                </a:lnTo>
                <a:lnTo>
                  <a:pt x="35848" y="29949"/>
                </a:lnTo>
                <a:lnTo>
                  <a:pt x="35050" y="27682"/>
                </a:lnTo>
                <a:lnTo>
                  <a:pt x="34196" y="25577"/>
                </a:lnTo>
                <a:lnTo>
                  <a:pt x="36075" y="25091"/>
                </a:lnTo>
                <a:lnTo>
                  <a:pt x="37843" y="24607"/>
                </a:lnTo>
                <a:lnTo>
                  <a:pt x="39553" y="24012"/>
                </a:lnTo>
                <a:lnTo>
                  <a:pt x="40522" y="25846"/>
                </a:lnTo>
                <a:lnTo>
                  <a:pt x="41491" y="27790"/>
                </a:lnTo>
                <a:lnTo>
                  <a:pt x="42347" y="29840"/>
                </a:lnTo>
                <a:lnTo>
                  <a:pt x="42917" y="29516"/>
                </a:lnTo>
                <a:lnTo>
                  <a:pt x="42061" y="27521"/>
                </a:lnTo>
                <a:lnTo>
                  <a:pt x="41092" y="25632"/>
                </a:lnTo>
                <a:lnTo>
                  <a:pt x="40123" y="23796"/>
                </a:lnTo>
                <a:lnTo>
                  <a:pt x="41775" y="23149"/>
                </a:lnTo>
                <a:lnTo>
                  <a:pt x="43372" y="22501"/>
                </a:lnTo>
                <a:lnTo>
                  <a:pt x="44796" y="21691"/>
                </a:lnTo>
                <a:lnTo>
                  <a:pt x="45823" y="23202"/>
                </a:lnTo>
                <a:lnTo>
                  <a:pt x="46848" y="24821"/>
                </a:lnTo>
                <a:lnTo>
                  <a:pt x="47814" y="26440"/>
                </a:lnTo>
                <a:lnTo>
                  <a:pt x="48217" y="26116"/>
                </a:lnTo>
                <a:lnTo>
                  <a:pt x="47311" y="24498"/>
                </a:lnTo>
                <a:lnTo>
                  <a:pt x="46284" y="22932"/>
                </a:lnTo>
                <a:lnTo>
                  <a:pt x="45309" y="21476"/>
                </a:lnTo>
                <a:lnTo>
                  <a:pt x="46727" y="20721"/>
                </a:lnTo>
                <a:lnTo>
                  <a:pt x="48036" y="19857"/>
                </a:lnTo>
                <a:lnTo>
                  <a:pt x="49244" y="18940"/>
                </a:lnTo>
                <a:lnTo>
                  <a:pt x="50151" y="20073"/>
                </a:lnTo>
                <a:lnTo>
                  <a:pt x="51057" y="21260"/>
                </a:lnTo>
                <a:lnTo>
                  <a:pt x="51983" y="22501"/>
                </a:lnTo>
                <a:lnTo>
                  <a:pt x="52326" y="22124"/>
                </a:lnTo>
                <a:lnTo>
                  <a:pt x="51399" y="20935"/>
                </a:lnTo>
                <a:lnTo>
                  <a:pt x="50493" y="19802"/>
                </a:lnTo>
                <a:lnTo>
                  <a:pt x="49587" y="18670"/>
                </a:lnTo>
                <a:lnTo>
                  <a:pt x="50715" y="17807"/>
                </a:lnTo>
                <a:lnTo>
                  <a:pt x="51701" y="16835"/>
                </a:lnTo>
                <a:lnTo>
                  <a:pt x="52608" y="15813"/>
                </a:lnTo>
                <a:lnTo>
                  <a:pt x="53292" y="16565"/>
                </a:lnTo>
                <a:lnTo>
                  <a:pt x="54038" y="17321"/>
                </a:lnTo>
                <a:lnTo>
                  <a:pt x="54722" y="18076"/>
                </a:lnTo>
                <a:lnTo>
                  <a:pt x="54883" y="17698"/>
                </a:lnTo>
                <a:lnTo>
                  <a:pt x="54199" y="16943"/>
                </a:lnTo>
                <a:lnTo>
                  <a:pt x="53514" y="16250"/>
                </a:lnTo>
                <a:lnTo>
                  <a:pt x="52829" y="15547"/>
                </a:lnTo>
                <a:close/>
              </a:path>
            </a:pathLst>
          </a:custGeom>
          <a:solidFill>
            <a:srgbClr val="0077B3"/>
          </a:solidFill>
        </p:spPr>
        <p:txBody>
          <a:bodyPr wrap="square" lIns="0" tIns="0" rIns="0" bIns="0" rtlCol="0">
            <a:noAutofit/>
          </a:bodyPr>
          <a:lstStyle/>
          <a:p>
            <a:endParaRPr/>
          </a:p>
        </p:txBody>
      </p:sp>
      <p:sp>
        <p:nvSpPr>
          <p:cNvPr id="1152" name="object 1152"/>
          <p:cNvSpPr/>
          <p:nvPr/>
        </p:nvSpPr>
        <p:spPr>
          <a:xfrm>
            <a:off x="405752" y="711286"/>
            <a:ext cx="73" cy="113"/>
          </a:xfrm>
          <a:custGeom>
            <a:avLst/>
            <a:gdLst/>
            <a:ahLst/>
            <a:cxnLst/>
            <a:rect l="l" t="t" r="r" b="b"/>
            <a:pathLst>
              <a:path w="73" h="113">
                <a:moveTo>
                  <a:pt x="73" y="22"/>
                </a:moveTo>
                <a:close/>
              </a:path>
            </a:pathLst>
          </a:custGeom>
          <a:solidFill>
            <a:srgbClr val="0074AF"/>
          </a:solidFill>
        </p:spPr>
        <p:txBody>
          <a:bodyPr wrap="square" lIns="0" tIns="0" rIns="0" bIns="0" rtlCol="0">
            <a:noAutofit/>
          </a:bodyPr>
          <a:lstStyle/>
          <a:p>
            <a:endParaRPr/>
          </a:p>
        </p:txBody>
      </p:sp>
      <p:sp>
        <p:nvSpPr>
          <p:cNvPr id="1153" name="object 1153"/>
          <p:cNvSpPr/>
          <p:nvPr/>
        </p:nvSpPr>
        <p:spPr>
          <a:xfrm>
            <a:off x="413560" y="709444"/>
            <a:ext cx="5755" cy="7455"/>
          </a:xfrm>
          <a:custGeom>
            <a:avLst/>
            <a:gdLst/>
            <a:ahLst/>
            <a:cxnLst/>
            <a:rect l="l" t="t" r="r" b="b"/>
            <a:pathLst>
              <a:path w="5755" h="7455">
                <a:moveTo>
                  <a:pt x="5755" y="227"/>
                </a:moveTo>
                <a:lnTo>
                  <a:pt x="5357" y="0"/>
                </a:lnTo>
                <a:lnTo>
                  <a:pt x="3363" y="2221"/>
                </a:lnTo>
                <a:lnTo>
                  <a:pt x="1425" y="4594"/>
                </a:lnTo>
                <a:lnTo>
                  <a:pt x="0" y="7455"/>
                </a:lnTo>
                <a:lnTo>
                  <a:pt x="1881" y="4863"/>
                </a:lnTo>
                <a:lnTo>
                  <a:pt x="3818" y="2429"/>
                </a:lnTo>
                <a:lnTo>
                  <a:pt x="5755" y="227"/>
                </a:lnTo>
                <a:close/>
              </a:path>
            </a:pathLst>
          </a:custGeom>
          <a:solidFill>
            <a:srgbClr val="0074AF"/>
          </a:solidFill>
        </p:spPr>
        <p:txBody>
          <a:bodyPr wrap="square" lIns="0" tIns="0" rIns="0" bIns="0" rtlCol="0">
            <a:noAutofit/>
          </a:bodyPr>
          <a:lstStyle/>
          <a:p>
            <a:endParaRPr/>
          </a:p>
        </p:txBody>
      </p:sp>
      <p:sp>
        <p:nvSpPr>
          <p:cNvPr id="1154" name="object 1154"/>
          <p:cNvSpPr/>
          <p:nvPr/>
        </p:nvSpPr>
        <p:spPr>
          <a:xfrm>
            <a:off x="405466" y="702762"/>
            <a:ext cx="23367" cy="25415"/>
          </a:xfrm>
          <a:custGeom>
            <a:avLst/>
            <a:gdLst/>
            <a:ahLst/>
            <a:cxnLst/>
            <a:rect l="l" t="t" r="r" b="b"/>
            <a:pathLst>
              <a:path w="23367" h="25415">
                <a:moveTo>
                  <a:pt x="4104" y="19209"/>
                </a:moveTo>
                <a:lnTo>
                  <a:pt x="4559" y="19534"/>
                </a:lnTo>
                <a:lnTo>
                  <a:pt x="5586" y="17806"/>
                </a:lnTo>
                <a:lnTo>
                  <a:pt x="6670" y="16134"/>
                </a:lnTo>
                <a:lnTo>
                  <a:pt x="7810" y="14515"/>
                </a:lnTo>
                <a:lnTo>
                  <a:pt x="9006" y="15162"/>
                </a:lnTo>
                <a:lnTo>
                  <a:pt x="10202" y="15756"/>
                </a:lnTo>
                <a:lnTo>
                  <a:pt x="11513" y="16295"/>
                </a:lnTo>
                <a:lnTo>
                  <a:pt x="11968" y="16457"/>
                </a:lnTo>
                <a:lnTo>
                  <a:pt x="12254" y="16565"/>
                </a:lnTo>
                <a:lnTo>
                  <a:pt x="11171" y="18454"/>
                </a:lnTo>
                <a:lnTo>
                  <a:pt x="10146" y="20451"/>
                </a:lnTo>
                <a:lnTo>
                  <a:pt x="9233" y="22501"/>
                </a:lnTo>
                <a:lnTo>
                  <a:pt x="9747" y="22826"/>
                </a:lnTo>
                <a:lnTo>
                  <a:pt x="10716" y="20721"/>
                </a:lnTo>
                <a:lnTo>
                  <a:pt x="11741" y="18723"/>
                </a:lnTo>
                <a:lnTo>
                  <a:pt x="12824" y="16781"/>
                </a:lnTo>
                <a:lnTo>
                  <a:pt x="14478" y="17429"/>
                </a:lnTo>
                <a:lnTo>
                  <a:pt x="16188" y="17968"/>
                </a:lnTo>
                <a:lnTo>
                  <a:pt x="17954" y="18454"/>
                </a:lnTo>
                <a:lnTo>
                  <a:pt x="17098" y="20612"/>
                </a:lnTo>
                <a:lnTo>
                  <a:pt x="16188" y="22879"/>
                </a:lnTo>
                <a:lnTo>
                  <a:pt x="15388" y="25199"/>
                </a:lnTo>
                <a:lnTo>
                  <a:pt x="16016" y="25415"/>
                </a:lnTo>
                <a:lnTo>
                  <a:pt x="16814" y="23040"/>
                </a:lnTo>
                <a:lnTo>
                  <a:pt x="17668" y="20774"/>
                </a:lnTo>
                <a:lnTo>
                  <a:pt x="18580" y="18562"/>
                </a:lnTo>
                <a:lnTo>
                  <a:pt x="20461" y="19048"/>
                </a:lnTo>
                <a:lnTo>
                  <a:pt x="18751" y="18076"/>
                </a:lnTo>
                <a:lnTo>
                  <a:pt x="19948" y="15270"/>
                </a:lnTo>
                <a:lnTo>
                  <a:pt x="21202" y="12571"/>
                </a:lnTo>
                <a:lnTo>
                  <a:pt x="22457" y="10090"/>
                </a:lnTo>
                <a:lnTo>
                  <a:pt x="21887" y="9981"/>
                </a:lnTo>
                <a:lnTo>
                  <a:pt x="20632" y="12464"/>
                </a:lnTo>
                <a:lnTo>
                  <a:pt x="19378" y="15109"/>
                </a:lnTo>
                <a:lnTo>
                  <a:pt x="18181" y="17968"/>
                </a:lnTo>
                <a:lnTo>
                  <a:pt x="16415" y="17482"/>
                </a:lnTo>
                <a:lnTo>
                  <a:pt x="14705" y="16943"/>
                </a:lnTo>
                <a:lnTo>
                  <a:pt x="13052" y="16349"/>
                </a:lnTo>
                <a:lnTo>
                  <a:pt x="14591" y="13598"/>
                </a:lnTo>
                <a:lnTo>
                  <a:pt x="16188" y="11061"/>
                </a:lnTo>
                <a:lnTo>
                  <a:pt x="17839" y="8694"/>
                </a:lnTo>
                <a:lnTo>
                  <a:pt x="19150" y="9169"/>
                </a:lnTo>
                <a:lnTo>
                  <a:pt x="18069" y="8314"/>
                </a:lnTo>
                <a:lnTo>
                  <a:pt x="19891" y="5771"/>
                </a:lnTo>
                <a:lnTo>
                  <a:pt x="21657" y="3455"/>
                </a:lnTo>
                <a:lnTo>
                  <a:pt x="23367" y="1404"/>
                </a:lnTo>
                <a:lnTo>
                  <a:pt x="22912" y="1233"/>
                </a:lnTo>
                <a:lnTo>
                  <a:pt x="21202" y="3227"/>
                </a:lnTo>
                <a:lnTo>
                  <a:pt x="19378" y="5562"/>
                </a:lnTo>
                <a:lnTo>
                  <a:pt x="17555" y="8144"/>
                </a:lnTo>
                <a:lnTo>
                  <a:pt x="16359" y="7669"/>
                </a:lnTo>
                <a:lnTo>
                  <a:pt x="15219" y="7175"/>
                </a:lnTo>
                <a:lnTo>
                  <a:pt x="14135" y="6587"/>
                </a:lnTo>
                <a:lnTo>
                  <a:pt x="16359" y="4214"/>
                </a:lnTo>
                <a:lnTo>
                  <a:pt x="18524" y="2050"/>
                </a:lnTo>
                <a:lnTo>
                  <a:pt x="20576" y="208"/>
                </a:lnTo>
                <a:lnTo>
                  <a:pt x="20177" y="0"/>
                </a:lnTo>
                <a:lnTo>
                  <a:pt x="18125" y="1841"/>
                </a:lnTo>
                <a:lnTo>
                  <a:pt x="15902" y="3986"/>
                </a:lnTo>
                <a:lnTo>
                  <a:pt x="13737" y="6359"/>
                </a:lnTo>
                <a:lnTo>
                  <a:pt x="13338" y="6150"/>
                </a:lnTo>
                <a:lnTo>
                  <a:pt x="12426" y="5657"/>
                </a:lnTo>
                <a:lnTo>
                  <a:pt x="11513" y="5011"/>
                </a:lnTo>
                <a:lnTo>
                  <a:pt x="10659" y="4366"/>
                </a:lnTo>
                <a:lnTo>
                  <a:pt x="11229" y="5334"/>
                </a:lnTo>
                <a:lnTo>
                  <a:pt x="12140" y="5979"/>
                </a:lnTo>
                <a:lnTo>
                  <a:pt x="13108" y="6530"/>
                </a:lnTo>
                <a:lnTo>
                  <a:pt x="13451" y="6682"/>
                </a:lnTo>
                <a:lnTo>
                  <a:pt x="13849" y="6910"/>
                </a:lnTo>
                <a:lnTo>
                  <a:pt x="14933" y="7498"/>
                </a:lnTo>
                <a:lnTo>
                  <a:pt x="16129" y="8030"/>
                </a:lnTo>
                <a:lnTo>
                  <a:pt x="17327" y="8466"/>
                </a:lnTo>
                <a:lnTo>
                  <a:pt x="15674" y="10845"/>
                </a:lnTo>
                <a:lnTo>
                  <a:pt x="14021" y="13381"/>
                </a:lnTo>
                <a:lnTo>
                  <a:pt x="12482" y="16134"/>
                </a:lnTo>
                <a:lnTo>
                  <a:pt x="11968" y="15918"/>
                </a:lnTo>
                <a:lnTo>
                  <a:pt x="11684" y="15809"/>
                </a:lnTo>
                <a:lnTo>
                  <a:pt x="10430" y="15323"/>
                </a:lnTo>
                <a:lnTo>
                  <a:pt x="9233" y="14731"/>
                </a:lnTo>
                <a:lnTo>
                  <a:pt x="8094" y="14137"/>
                </a:lnTo>
                <a:lnTo>
                  <a:pt x="9519" y="11276"/>
                </a:lnTo>
                <a:lnTo>
                  <a:pt x="7638" y="13867"/>
                </a:lnTo>
                <a:lnTo>
                  <a:pt x="6213" y="13112"/>
                </a:lnTo>
                <a:lnTo>
                  <a:pt x="4901" y="12193"/>
                </a:lnTo>
                <a:lnTo>
                  <a:pt x="3705" y="11276"/>
                </a:lnTo>
                <a:lnTo>
                  <a:pt x="5870" y="8846"/>
                </a:lnTo>
                <a:lnTo>
                  <a:pt x="8094" y="6644"/>
                </a:lnTo>
                <a:lnTo>
                  <a:pt x="10373" y="4632"/>
                </a:lnTo>
                <a:lnTo>
                  <a:pt x="12881" y="1936"/>
                </a:lnTo>
                <a:lnTo>
                  <a:pt x="10317" y="4100"/>
                </a:lnTo>
                <a:lnTo>
                  <a:pt x="10031" y="4423"/>
                </a:lnTo>
                <a:lnTo>
                  <a:pt x="7751" y="6359"/>
                </a:lnTo>
                <a:lnTo>
                  <a:pt x="5530" y="8580"/>
                </a:lnTo>
                <a:lnTo>
                  <a:pt x="3363" y="11006"/>
                </a:lnTo>
                <a:lnTo>
                  <a:pt x="2338" y="10143"/>
                </a:lnTo>
                <a:lnTo>
                  <a:pt x="1425" y="9226"/>
                </a:lnTo>
                <a:lnTo>
                  <a:pt x="684" y="8258"/>
                </a:lnTo>
                <a:lnTo>
                  <a:pt x="1198" y="7498"/>
                </a:lnTo>
                <a:lnTo>
                  <a:pt x="359" y="8545"/>
                </a:lnTo>
                <a:lnTo>
                  <a:pt x="1139" y="9548"/>
                </a:lnTo>
                <a:lnTo>
                  <a:pt x="1995" y="10467"/>
                </a:lnTo>
                <a:lnTo>
                  <a:pt x="3079" y="11331"/>
                </a:lnTo>
                <a:lnTo>
                  <a:pt x="1995" y="12518"/>
                </a:lnTo>
                <a:lnTo>
                  <a:pt x="970" y="13759"/>
                </a:lnTo>
                <a:lnTo>
                  <a:pt x="0" y="15054"/>
                </a:lnTo>
                <a:lnTo>
                  <a:pt x="285" y="15432"/>
                </a:lnTo>
                <a:lnTo>
                  <a:pt x="1311" y="14082"/>
                </a:lnTo>
                <a:lnTo>
                  <a:pt x="2338" y="12842"/>
                </a:lnTo>
                <a:lnTo>
                  <a:pt x="3419" y="11601"/>
                </a:lnTo>
                <a:lnTo>
                  <a:pt x="4559" y="12571"/>
                </a:lnTo>
                <a:lnTo>
                  <a:pt x="5929" y="13490"/>
                </a:lnTo>
                <a:lnTo>
                  <a:pt x="7352" y="14245"/>
                </a:lnTo>
                <a:lnTo>
                  <a:pt x="6213" y="15809"/>
                </a:lnTo>
                <a:lnTo>
                  <a:pt x="5129" y="17482"/>
                </a:lnTo>
                <a:lnTo>
                  <a:pt x="4104" y="19209"/>
                </a:lnTo>
                <a:close/>
              </a:path>
            </a:pathLst>
          </a:custGeom>
          <a:solidFill>
            <a:srgbClr val="0074AF"/>
          </a:solidFill>
        </p:spPr>
        <p:txBody>
          <a:bodyPr wrap="square" lIns="0" tIns="0" rIns="0" bIns="0" rtlCol="0">
            <a:noAutofit/>
          </a:bodyPr>
          <a:lstStyle/>
          <a:p>
            <a:endParaRPr/>
          </a:p>
        </p:txBody>
      </p:sp>
      <p:sp>
        <p:nvSpPr>
          <p:cNvPr id="1155" name="object 1155"/>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0074AF"/>
          </a:solidFill>
        </p:spPr>
        <p:txBody>
          <a:bodyPr wrap="square" lIns="0" tIns="0" rIns="0" bIns="0" rtlCol="0">
            <a:noAutofit/>
          </a:bodyPr>
          <a:lstStyle/>
          <a:p>
            <a:endParaRPr/>
          </a:p>
        </p:txBody>
      </p:sp>
      <p:sp>
        <p:nvSpPr>
          <p:cNvPr id="1156" name="object 1156"/>
          <p:cNvSpPr/>
          <p:nvPr/>
        </p:nvSpPr>
        <p:spPr>
          <a:xfrm>
            <a:off x="423535" y="696877"/>
            <a:ext cx="54883" cy="34269"/>
          </a:xfrm>
          <a:custGeom>
            <a:avLst/>
            <a:gdLst/>
            <a:ahLst/>
            <a:cxnLst/>
            <a:rect l="l" t="t" r="r" b="b"/>
            <a:pathLst>
              <a:path w="54883" h="34269">
                <a:moveTo>
                  <a:pt x="12766" y="31462"/>
                </a:moveTo>
                <a:lnTo>
                  <a:pt x="12538" y="34161"/>
                </a:lnTo>
                <a:lnTo>
                  <a:pt x="13050" y="34214"/>
                </a:lnTo>
                <a:lnTo>
                  <a:pt x="13336" y="34214"/>
                </a:lnTo>
                <a:lnTo>
                  <a:pt x="13563" y="31517"/>
                </a:lnTo>
                <a:lnTo>
                  <a:pt x="13791" y="28925"/>
                </a:lnTo>
                <a:lnTo>
                  <a:pt x="14019" y="26389"/>
                </a:lnTo>
                <a:lnTo>
                  <a:pt x="14818" y="26444"/>
                </a:lnTo>
                <a:lnTo>
                  <a:pt x="15217" y="26444"/>
                </a:lnTo>
                <a:lnTo>
                  <a:pt x="16812" y="26497"/>
                </a:lnTo>
                <a:lnTo>
                  <a:pt x="18465" y="26497"/>
                </a:lnTo>
                <a:lnTo>
                  <a:pt x="20060" y="26444"/>
                </a:lnTo>
                <a:lnTo>
                  <a:pt x="20232" y="28980"/>
                </a:lnTo>
                <a:lnTo>
                  <a:pt x="20346" y="31570"/>
                </a:lnTo>
                <a:lnTo>
                  <a:pt x="20518" y="34269"/>
                </a:lnTo>
                <a:lnTo>
                  <a:pt x="21029" y="34214"/>
                </a:lnTo>
                <a:lnTo>
                  <a:pt x="21315" y="34214"/>
                </a:lnTo>
                <a:lnTo>
                  <a:pt x="21144" y="31517"/>
                </a:lnTo>
                <a:lnTo>
                  <a:pt x="20973" y="28925"/>
                </a:lnTo>
                <a:lnTo>
                  <a:pt x="20802" y="26444"/>
                </a:lnTo>
                <a:lnTo>
                  <a:pt x="22910" y="26336"/>
                </a:lnTo>
                <a:lnTo>
                  <a:pt x="25019" y="26175"/>
                </a:lnTo>
                <a:lnTo>
                  <a:pt x="27071" y="25903"/>
                </a:lnTo>
                <a:lnTo>
                  <a:pt x="27584" y="28278"/>
                </a:lnTo>
                <a:lnTo>
                  <a:pt x="28096" y="30761"/>
                </a:lnTo>
                <a:lnTo>
                  <a:pt x="28553" y="33351"/>
                </a:lnTo>
                <a:lnTo>
                  <a:pt x="29008" y="33244"/>
                </a:lnTo>
                <a:lnTo>
                  <a:pt x="29236" y="33189"/>
                </a:lnTo>
                <a:lnTo>
                  <a:pt x="28781" y="30653"/>
                </a:lnTo>
                <a:lnTo>
                  <a:pt x="28267" y="28170"/>
                </a:lnTo>
                <a:lnTo>
                  <a:pt x="27756" y="25797"/>
                </a:lnTo>
                <a:lnTo>
                  <a:pt x="29749" y="25525"/>
                </a:lnTo>
                <a:lnTo>
                  <a:pt x="31745" y="25203"/>
                </a:lnTo>
                <a:lnTo>
                  <a:pt x="33626" y="24717"/>
                </a:lnTo>
                <a:lnTo>
                  <a:pt x="34480" y="26875"/>
                </a:lnTo>
                <a:lnTo>
                  <a:pt x="35221" y="29142"/>
                </a:lnTo>
                <a:lnTo>
                  <a:pt x="35962" y="31462"/>
                </a:lnTo>
                <a:lnTo>
                  <a:pt x="36589" y="31300"/>
                </a:lnTo>
                <a:lnTo>
                  <a:pt x="35848" y="28981"/>
                </a:lnTo>
                <a:lnTo>
                  <a:pt x="35050" y="26714"/>
                </a:lnTo>
                <a:lnTo>
                  <a:pt x="34196" y="24608"/>
                </a:lnTo>
                <a:lnTo>
                  <a:pt x="36075" y="24122"/>
                </a:lnTo>
                <a:lnTo>
                  <a:pt x="37843" y="23638"/>
                </a:lnTo>
                <a:lnTo>
                  <a:pt x="39553" y="23044"/>
                </a:lnTo>
                <a:lnTo>
                  <a:pt x="40522" y="24878"/>
                </a:lnTo>
                <a:lnTo>
                  <a:pt x="41491" y="26822"/>
                </a:lnTo>
                <a:lnTo>
                  <a:pt x="42347" y="28872"/>
                </a:lnTo>
                <a:lnTo>
                  <a:pt x="42917" y="28548"/>
                </a:lnTo>
                <a:lnTo>
                  <a:pt x="42061" y="26552"/>
                </a:lnTo>
                <a:lnTo>
                  <a:pt x="41092" y="24664"/>
                </a:lnTo>
                <a:lnTo>
                  <a:pt x="40123" y="22828"/>
                </a:lnTo>
                <a:lnTo>
                  <a:pt x="41775" y="22180"/>
                </a:lnTo>
                <a:lnTo>
                  <a:pt x="43372" y="21533"/>
                </a:lnTo>
                <a:lnTo>
                  <a:pt x="44796" y="20722"/>
                </a:lnTo>
                <a:lnTo>
                  <a:pt x="45823" y="22234"/>
                </a:lnTo>
                <a:lnTo>
                  <a:pt x="46848" y="23853"/>
                </a:lnTo>
                <a:lnTo>
                  <a:pt x="47814" y="25472"/>
                </a:lnTo>
                <a:lnTo>
                  <a:pt x="48217" y="25148"/>
                </a:lnTo>
                <a:lnTo>
                  <a:pt x="47311" y="23530"/>
                </a:lnTo>
                <a:lnTo>
                  <a:pt x="46284" y="21964"/>
                </a:lnTo>
                <a:lnTo>
                  <a:pt x="45309" y="20508"/>
                </a:lnTo>
                <a:lnTo>
                  <a:pt x="46727" y="19752"/>
                </a:lnTo>
                <a:lnTo>
                  <a:pt x="48036" y="18889"/>
                </a:lnTo>
                <a:lnTo>
                  <a:pt x="49244" y="17972"/>
                </a:lnTo>
                <a:lnTo>
                  <a:pt x="50151" y="19105"/>
                </a:lnTo>
                <a:lnTo>
                  <a:pt x="51057" y="20292"/>
                </a:lnTo>
                <a:lnTo>
                  <a:pt x="51983" y="21533"/>
                </a:lnTo>
                <a:lnTo>
                  <a:pt x="52326" y="21155"/>
                </a:lnTo>
                <a:lnTo>
                  <a:pt x="51399" y="19967"/>
                </a:lnTo>
                <a:lnTo>
                  <a:pt x="50493" y="18834"/>
                </a:lnTo>
                <a:lnTo>
                  <a:pt x="49587" y="17702"/>
                </a:lnTo>
                <a:lnTo>
                  <a:pt x="50715" y="16838"/>
                </a:lnTo>
                <a:lnTo>
                  <a:pt x="51701" y="15866"/>
                </a:lnTo>
                <a:lnTo>
                  <a:pt x="52608" y="14845"/>
                </a:lnTo>
                <a:lnTo>
                  <a:pt x="53292" y="15597"/>
                </a:lnTo>
                <a:lnTo>
                  <a:pt x="54038" y="16352"/>
                </a:lnTo>
                <a:lnTo>
                  <a:pt x="54722" y="17108"/>
                </a:lnTo>
                <a:lnTo>
                  <a:pt x="54883" y="16730"/>
                </a:lnTo>
                <a:lnTo>
                  <a:pt x="54199" y="15975"/>
                </a:lnTo>
                <a:lnTo>
                  <a:pt x="53514" y="15282"/>
                </a:lnTo>
                <a:lnTo>
                  <a:pt x="52829" y="14579"/>
                </a:lnTo>
                <a:lnTo>
                  <a:pt x="53010" y="14143"/>
                </a:lnTo>
                <a:lnTo>
                  <a:pt x="52547" y="14295"/>
                </a:lnTo>
                <a:lnTo>
                  <a:pt x="50211" y="11978"/>
                </a:lnTo>
                <a:lnTo>
                  <a:pt x="47814" y="9928"/>
                </a:lnTo>
                <a:lnTo>
                  <a:pt x="45366" y="8144"/>
                </a:lnTo>
                <a:lnTo>
                  <a:pt x="45708" y="7669"/>
                </a:lnTo>
                <a:lnTo>
                  <a:pt x="45537" y="7175"/>
                </a:lnTo>
                <a:lnTo>
                  <a:pt x="45196" y="7669"/>
                </a:lnTo>
                <a:lnTo>
                  <a:pt x="45025" y="7878"/>
                </a:lnTo>
                <a:lnTo>
                  <a:pt x="42347" y="5942"/>
                </a:lnTo>
                <a:lnTo>
                  <a:pt x="39610" y="4271"/>
                </a:lnTo>
                <a:lnTo>
                  <a:pt x="37046" y="2809"/>
                </a:lnTo>
                <a:lnTo>
                  <a:pt x="37330" y="2373"/>
                </a:lnTo>
                <a:lnTo>
                  <a:pt x="36875" y="2695"/>
                </a:lnTo>
                <a:lnTo>
                  <a:pt x="35449" y="1936"/>
                </a:lnTo>
                <a:lnTo>
                  <a:pt x="34081" y="1233"/>
                </a:lnTo>
                <a:lnTo>
                  <a:pt x="32770" y="588"/>
                </a:lnTo>
                <a:lnTo>
                  <a:pt x="32144" y="379"/>
                </a:lnTo>
                <a:lnTo>
                  <a:pt x="31516" y="208"/>
                </a:lnTo>
                <a:lnTo>
                  <a:pt x="30889" y="0"/>
                </a:lnTo>
                <a:lnTo>
                  <a:pt x="31346" y="208"/>
                </a:lnTo>
                <a:lnTo>
                  <a:pt x="31574" y="322"/>
                </a:lnTo>
                <a:lnTo>
                  <a:pt x="33169" y="1082"/>
                </a:lnTo>
                <a:lnTo>
                  <a:pt x="34879" y="1936"/>
                </a:lnTo>
                <a:lnTo>
                  <a:pt x="36645" y="2923"/>
                </a:lnTo>
                <a:lnTo>
                  <a:pt x="35962" y="3606"/>
                </a:lnTo>
                <a:lnTo>
                  <a:pt x="35336" y="4100"/>
                </a:lnTo>
                <a:lnTo>
                  <a:pt x="34935" y="4366"/>
                </a:lnTo>
                <a:lnTo>
                  <a:pt x="33795" y="3568"/>
                </a:lnTo>
                <a:lnTo>
                  <a:pt x="32656" y="2809"/>
                </a:lnTo>
                <a:lnTo>
                  <a:pt x="31574" y="2164"/>
                </a:lnTo>
                <a:lnTo>
                  <a:pt x="30547" y="1518"/>
                </a:lnTo>
                <a:lnTo>
                  <a:pt x="29578" y="911"/>
                </a:lnTo>
                <a:lnTo>
                  <a:pt x="30319" y="1727"/>
                </a:lnTo>
                <a:lnTo>
                  <a:pt x="31346" y="2429"/>
                </a:lnTo>
                <a:lnTo>
                  <a:pt x="32428" y="3075"/>
                </a:lnTo>
                <a:lnTo>
                  <a:pt x="33511" y="3834"/>
                </a:lnTo>
                <a:lnTo>
                  <a:pt x="34595" y="4594"/>
                </a:lnTo>
                <a:lnTo>
                  <a:pt x="33967" y="5068"/>
                </a:lnTo>
                <a:lnTo>
                  <a:pt x="33284" y="5448"/>
                </a:lnTo>
                <a:lnTo>
                  <a:pt x="32543" y="5828"/>
                </a:lnTo>
                <a:lnTo>
                  <a:pt x="32372" y="6264"/>
                </a:lnTo>
                <a:lnTo>
                  <a:pt x="34424" y="8144"/>
                </a:lnTo>
                <a:lnTo>
                  <a:pt x="36532" y="10365"/>
                </a:lnTo>
                <a:lnTo>
                  <a:pt x="38697" y="12795"/>
                </a:lnTo>
                <a:lnTo>
                  <a:pt x="39096" y="12567"/>
                </a:lnTo>
                <a:lnTo>
                  <a:pt x="36988" y="10099"/>
                </a:lnTo>
                <a:lnTo>
                  <a:pt x="34823" y="7935"/>
                </a:lnTo>
                <a:lnTo>
                  <a:pt x="32770" y="6036"/>
                </a:lnTo>
                <a:lnTo>
                  <a:pt x="33511" y="5676"/>
                </a:lnTo>
                <a:lnTo>
                  <a:pt x="34253" y="5239"/>
                </a:lnTo>
                <a:lnTo>
                  <a:pt x="34879" y="4802"/>
                </a:lnTo>
                <a:lnTo>
                  <a:pt x="37215" y="6473"/>
                </a:lnTo>
                <a:lnTo>
                  <a:pt x="35165" y="4594"/>
                </a:lnTo>
                <a:lnTo>
                  <a:pt x="35735" y="4157"/>
                </a:lnTo>
                <a:lnTo>
                  <a:pt x="36134" y="3777"/>
                </a:lnTo>
                <a:lnTo>
                  <a:pt x="36532" y="3398"/>
                </a:lnTo>
                <a:lnTo>
                  <a:pt x="36875" y="3075"/>
                </a:lnTo>
                <a:lnTo>
                  <a:pt x="39439" y="4480"/>
                </a:lnTo>
                <a:lnTo>
                  <a:pt x="42117" y="6207"/>
                </a:lnTo>
                <a:lnTo>
                  <a:pt x="44796" y="8201"/>
                </a:lnTo>
                <a:lnTo>
                  <a:pt x="44169" y="8960"/>
                </a:lnTo>
                <a:lnTo>
                  <a:pt x="43485" y="10099"/>
                </a:lnTo>
                <a:lnTo>
                  <a:pt x="44169" y="9492"/>
                </a:lnTo>
                <a:lnTo>
                  <a:pt x="44739" y="8846"/>
                </a:lnTo>
                <a:lnTo>
                  <a:pt x="45138" y="8428"/>
                </a:lnTo>
                <a:lnTo>
                  <a:pt x="47593" y="10251"/>
                </a:lnTo>
                <a:lnTo>
                  <a:pt x="49990" y="12301"/>
                </a:lnTo>
                <a:lnTo>
                  <a:pt x="52326" y="14579"/>
                </a:lnTo>
                <a:lnTo>
                  <a:pt x="51460" y="15597"/>
                </a:lnTo>
                <a:lnTo>
                  <a:pt x="50433" y="16514"/>
                </a:lnTo>
                <a:lnTo>
                  <a:pt x="49305" y="17378"/>
                </a:lnTo>
                <a:lnTo>
                  <a:pt x="48962" y="17647"/>
                </a:lnTo>
                <a:lnTo>
                  <a:pt x="47754" y="18564"/>
                </a:lnTo>
                <a:lnTo>
                  <a:pt x="46445" y="19375"/>
                </a:lnTo>
                <a:lnTo>
                  <a:pt x="45025" y="20130"/>
                </a:lnTo>
                <a:lnTo>
                  <a:pt x="44568" y="20345"/>
                </a:lnTo>
                <a:lnTo>
                  <a:pt x="43086" y="21100"/>
                </a:lnTo>
                <a:lnTo>
                  <a:pt x="41547" y="21803"/>
                </a:lnTo>
                <a:lnTo>
                  <a:pt x="39896" y="22397"/>
                </a:lnTo>
                <a:lnTo>
                  <a:pt x="39326" y="22611"/>
                </a:lnTo>
                <a:lnTo>
                  <a:pt x="37616" y="23152"/>
                </a:lnTo>
                <a:lnTo>
                  <a:pt x="35848" y="23692"/>
                </a:lnTo>
                <a:lnTo>
                  <a:pt x="34025" y="24122"/>
                </a:lnTo>
                <a:lnTo>
                  <a:pt x="33455" y="24286"/>
                </a:lnTo>
                <a:lnTo>
                  <a:pt x="31574" y="24664"/>
                </a:lnTo>
                <a:lnTo>
                  <a:pt x="29637" y="25041"/>
                </a:lnTo>
                <a:lnTo>
                  <a:pt x="27641" y="25311"/>
                </a:lnTo>
                <a:lnTo>
                  <a:pt x="26956" y="22397"/>
                </a:lnTo>
                <a:lnTo>
                  <a:pt x="26956" y="25419"/>
                </a:lnTo>
                <a:lnTo>
                  <a:pt x="24962" y="25634"/>
                </a:lnTo>
                <a:lnTo>
                  <a:pt x="22854" y="25797"/>
                </a:lnTo>
                <a:lnTo>
                  <a:pt x="20802" y="25903"/>
                </a:lnTo>
                <a:lnTo>
                  <a:pt x="20574" y="22936"/>
                </a:lnTo>
                <a:lnTo>
                  <a:pt x="20346" y="20130"/>
                </a:lnTo>
                <a:lnTo>
                  <a:pt x="20117" y="17486"/>
                </a:lnTo>
                <a:lnTo>
                  <a:pt x="21770" y="17377"/>
                </a:lnTo>
                <a:lnTo>
                  <a:pt x="23367" y="17269"/>
                </a:lnTo>
                <a:lnTo>
                  <a:pt x="24906" y="17053"/>
                </a:lnTo>
                <a:lnTo>
                  <a:pt x="25417" y="16569"/>
                </a:lnTo>
                <a:lnTo>
                  <a:pt x="24620" y="13763"/>
                </a:lnTo>
                <a:lnTo>
                  <a:pt x="23822" y="11219"/>
                </a:lnTo>
                <a:lnTo>
                  <a:pt x="23081" y="8903"/>
                </a:lnTo>
                <a:lnTo>
                  <a:pt x="24106" y="8751"/>
                </a:lnTo>
                <a:lnTo>
                  <a:pt x="25077" y="8580"/>
                </a:lnTo>
                <a:lnTo>
                  <a:pt x="26046" y="8371"/>
                </a:lnTo>
                <a:lnTo>
                  <a:pt x="27298" y="10574"/>
                </a:lnTo>
                <a:lnTo>
                  <a:pt x="28553" y="13060"/>
                </a:lnTo>
                <a:lnTo>
                  <a:pt x="29806" y="15758"/>
                </a:lnTo>
                <a:lnTo>
                  <a:pt x="30376" y="15650"/>
                </a:lnTo>
                <a:lnTo>
                  <a:pt x="29067" y="12947"/>
                </a:lnTo>
                <a:lnTo>
                  <a:pt x="27756" y="10479"/>
                </a:lnTo>
                <a:lnTo>
                  <a:pt x="26501" y="8258"/>
                </a:lnTo>
                <a:lnTo>
                  <a:pt x="27298" y="7726"/>
                </a:lnTo>
                <a:lnTo>
                  <a:pt x="26330" y="7935"/>
                </a:lnTo>
                <a:lnTo>
                  <a:pt x="25875" y="8049"/>
                </a:lnTo>
                <a:lnTo>
                  <a:pt x="24962" y="8258"/>
                </a:lnTo>
                <a:lnTo>
                  <a:pt x="23937" y="8428"/>
                </a:lnTo>
                <a:lnTo>
                  <a:pt x="22966" y="8523"/>
                </a:lnTo>
                <a:lnTo>
                  <a:pt x="22568" y="8960"/>
                </a:lnTo>
                <a:lnTo>
                  <a:pt x="23309" y="11276"/>
                </a:lnTo>
                <a:lnTo>
                  <a:pt x="24050" y="13877"/>
                </a:lnTo>
                <a:lnTo>
                  <a:pt x="24791" y="16622"/>
                </a:lnTo>
                <a:lnTo>
                  <a:pt x="23252" y="16838"/>
                </a:lnTo>
                <a:lnTo>
                  <a:pt x="21714" y="16947"/>
                </a:lnTo>
                <a:lnTo>
                  <a:pt x="20117" y="17000"/>
                </a:lnTo>
                <a:lnTo>
                  <a:pt x="19833" y="14200"/>
                </a:lnTo>
                <a:lnTo>
                  <a:pt x="19605" y="11542"/>
                </a:lnTo>
                <a:lnTo>
                  <a:pt x="19378" y="9226"/>
                </a:lnTo>
                <a:lnTo>
                  <a:pt x="20459" y="9169"/>
                </a:lnTo>
                <a:lnTo>
                  <a:pt x="19378" y="8846"/>
                </a:lnTo>
                <a:lnTo>
                  <a:pt x="19148" y="6796"/>
                </a:lnTo>
                <a:lnTo>
                  <a:pt x="18920" y="4916"/>
                </a:lnTo>
                <a:lnTo>
                  <a:pt x="18749" y="3284"/>
                </a:lnTo>
                <a:lnTo>
                  <a:pt x="18808" y="8846"/>
                </a:lnTo>
                <a:lnTo>
                  <a:pt x="15900" y="8846"/>
                </a:lnTo>
                <a:lnTo>
                  <a:pt x="16641" y="9226"/>
                </a:lnTo>
                <a:lnTo>
                  <a:pt x="18808" y="9226"/>
                </a:lnTo>
                <a:lnTo>
                  <a:pt x="19035" y="11599"/>
                </a:lnTo>
                <a:lnTo>
                  <a:pt x="19206" y="14200"/>
                </a:lnTo>
                <a:lnTo>
                  <a:pt x="19434" y="17053"/>
                </a:lnTo>
                <a:lnTo>
                  <a:pt x="15843" y="17053"/>
                </a:lnTo>
                <a:lnTo>
                  <a:pt x="15273" y="17000"/>
                </a:lnTo>
                <a:lnTo>
                  <a:pt x="14987" y="17000"/>
                </a:lnTo>
                <a:lnTo>
                  <a:pt x="15557" y="17486"/>
                </a:lnTo>
                <a:lnTo>
                  <a:pt x="15843" y="17486"/>
                </a:lnTo>
                <a:lnTo>
                  <a:pt x="17039" y="17539"/>
                </a:lnTo>
                <a:lnTo>
                  <a:pt x="18238" y="17539"/>
                </a:lnTo>
                <a:lnTo>
                  <a:pt x="19434" y="17486"/>
                </a:lnTo>
                <a:lnTo>
                  <a:pt x="19662" y="20130"/>
                </a:lnTo>
                <a:lnTo>
                  <a:pt x="19833" y="22936"/>
                </a:lnTo>
                <a:lnTo>
                  <a:pt x="20004" y="25903"/>
                </a:lnTo>
                <a:lnTo>
                  <a:pt x="18465" y="25958"/>
                </a:lnTo>
                <a:lnTo>
                  <a:pt x="15217" y="25958"/>
                </a:lnTo>
                <a:lnTo>
                  <a:pt x="14417" y="25903"/>
                </a:lnTo>
                <a:lnTo>
                  <a:pt x="14077" y="25903"/>
                </a:lnTo>
                <a:lnTo>
                  <a:pt x="14361" y="22936"/>
                </a:lnTo>
                <a:lnTo>
                  <a:pt x="14647" y="20075"/>
                </a:lnTo>
                <a:lnTo>
                  <a:pt x="14931" y="17431"/>
                </a:lnTo>
                <a:lnTo>
                  <a:pt x="14987" y="11542"/>
                </a:lnTo>
                <a:lnTo>
                  <a:pt x="14647" y="14143"/>
                </a:lnTo>
                <a:lnTo>
                  <a:pt x="14305" y="17000"/>
                </a:lnTo>
                <a:lnTo>
                  <a:pt x="12707" y="16891"/>
                </a:lnTo>
                <a:lnTo>
                  <a:pt x="11056" y="16730"/>
                </a:lnTo>
                <a:lnTo>
                  <a:pt x="9517" y="16514"/>
                </a:lnTo>
                <a:lnTo>
                  <a:pt x="10371" y="13763"/>
                </a:lnTo>
                <a:lnTo>
                  <a:pt x="11227" y="11162"/>
                </a:lnTo>
                <a:lnTo>
                  <a:pt x="12025" y="8846"/>
                </a:lnTo>
                <a:lnTo>
                  <a:pt x="11511" y="8789"/>
                </a:lnTo>
                <a:lnTo>
                  <a:pt x="10657" y="11124"/>
                </a:lnTo>
                <a:lnTo>
                  <a:pt x="9801" y="13649"/>
                </a:lnTo>
                <a:lnTo>
                  <a:pt x="8889" y="16405"/>
                </a:lnTo>
                <a:lnTo>
                  <a:pt x="7409" y="16191"/>
                </a:lnTo>
                <a:lnTo>
                  <a:pt x="5983" y="15919"/>
                </a:lnTo>
                <a:lnTo>
                  <a:pt x="4559" y="15597"/>
                </a:lnTo>
                <a:lnTo>
                  <a:pt x="5927" y="12890"/>
                </a:lnTo>
                <a:lnTo>
                  <a:pt x="7294" y="10422"/>
                </a:lnTo>
                <a:lnTo>
                  <a:pt x="8605" y="8257"/>
                </a:lnTo>
                <a:lnTo>
                  <a:pt x="8148" y="8144"/>
                </a:lnTo>
                <a:lnTo>
                  <a:pt x="6839" y="10308"/>
                </a:lnTo>
                <a:lnTo>
                  <a:pt x="5413" y="12795"/>
                </a:lnTo>
                <a:lnTo>
                  <a:pt x="4046" y="15433"/>
                </a:lnTo>
                <a:lnTo>
                  <a:pt x="2678" y="15111"/>
                </a:lnTo>
                <a:lnTo>
                  <a:pt x="1309" y="14674"/>
                </a:lnTo>
                <a:lnTo>
                  <a:pt x="0" y="14199"/>
                </a:lnTo>
                <a:lnTo>
                  <a:pt x="1081" y="15054"/>
                </a:lnTo>
                <a:lnTo>
                  <a:pt x="2448" y="15490"/>
                </a:lnTo>
                <a:lnTo>
                  <a:pt x="3818" y="15866"/>
                </a:lnTo>
                <a:lnTo>
                  <a:pt x="4388" y="15974"/>
                </a:lnTo>
                <a:lnTo>
                  <a:pt x="5812" y="16352"/>
                </a:lnTo>
                <a:lnTo>
                  <a:pt x="7294" y="16622"/>
                </a:lnTo>
                <a:lnTo>
                  <a:pt x="8776" y="16891"/>
                </a:lnTo>
                <a:lnTo>
                  <a:pt x="7979" y="19428"/>
                </a:lnTo>
                <a:lnTo>
                  <a:pt x="7179" y="22234"/>
                </a:lnTo>
                <a:lnTo>
                  <a:pt x="6438" y="25148"/>
                </a:lnTo>
                <a:lnTo>
                  <a:pt x="4444" y="24825"/>
                </a:lnTo>
                <a:lnTo>
                  <a:pt x="2563" y="24447"/>
                </a:lnTo>
                <a:lnTo>
                  <a:pt x="682" y="23961"/>
                </a:lnTo>
                <a:lnTo>
                  <a:pt x="2392" y="24933"/>
                </a:lnTo>
                <a:lnTo>
                  <a:pt x="4329" y="25311"/>
                </a:lnTo>
                <a:lnTo>
                  <a:pt x="6325" y="25634"/>
                </a:lnTo>
                <a:lnTo>
                  <a:pt x="5699" y="28008"/>
                </a:lnTo>
                <a:lnTo>
                  <a:pt x="5129" y="30545"/>
                </a:lnTo>
                <a:lnTo>
                  <a:pt x="4615" y="33081"/>
                </a:lnTo>
                <a:lnTo>
                  <a:pt x="5071" y="33189"/>
                </a:lnTo>
                <a:lnTo>
                  <a:pt x="5298" y="33244"/>
                </a:lnTo>
                <a:lnTo>
                  <a:pt x="5812" y="30653"/>
                </a:lnTo>
                <a:lnTo>
                  <a:pt x="6382" y="28117"/>
                </a:lnTo>
                <a:lnTo>
                  <a:pt x="6952" y="25742"/>
                </a:lnTo>
                <a:lnTo>
                  <a:pt x="9004" y="26011"/>
                </a:lnTo>
                <a:lnTo>
                  <a:pt x="7066" y="25203"/>
                </a:lnTo>
                <a:lnTo>
                  <a:pt x="7808" y="22289"/>
                </a:lnTo>
                <a:lnTo>
                  <a:pt x="8605" y="19536"/>
                </a:lnTo>
                <a:lnTo>
                  <a:pt x="9403" y="16946"/>
                </a:lnTo>
                <a:lnTo>
                  <a:pt x="10998" y="17161"/>
                </a:lnTo>
                <a:lnTo>
                  <a:pt x="12595" y="17324"/>
                </a:lnTo>
                <a:lnTo>
                  <a:pt x="14248" y="17431"/>
                </a:lnTo>
                <a:lnTo>
                  <a:pt x="13906" y="20075"/>
                </a:lnTo>
                <a:lnTo>
                  <a:pt x="13620" y="22883"/>
                </a:lnTo>
                <a:lnTo>
                  <a:pt x="13336" y="25850"/>
                </a:lnTo>
                <a:lnTo>
                  <a:pt x="13277" y="26389"/>
                </a:lnTo>
                <a:lnTo>
                  <a:pt x="12993" y="28872"/>
                </a:lnTo>
                <a:lnTo>
                  <a:pt x="12766" y="31462"/>
                </a:lnTo>
                <a:close/>
              </a:path>
            </a:pathLst>
          </a:custGeom>
          <a:solidFill>
            <a:srgbClr val="0074AF"/>
          </a:solidFill>
        </p:spPr>
        <p:txBody>
          <a:bodyPr wrap="square" lIns="0" tIns="0" rIns="0" bIns="0" rtlCol="0">
            <a:noAutofit/>
          </a:bodyPr>
          <a:lstStyle/>
          <a:p>
            <a:endParaRPr/>
          </a:p>
        </p:txBody>
      </p:sp>
      <p:sp>
        <p:nvSpPr>
          <p:cNvPr id="1157" name="object 1157"/>
          <p:cNvSpPr/>
          <p:nvPr/>
        </p:nvSpPr>
        <p:spPr>
          <a:xfrm>
            <a:off x="453399" y="702914"/>
            <a:ext cx="2507" cy="1252"/>
          </a:xfrm>
          <a:custGeom>
            <a:avLst/>
            <a:gdLst/>
            <a:ahLst/>
            <a:cxnLst/>
            <a:rect l="l" t="t" r="r" b="b"/>
            <a:pathLst>
              <a:path w="2507" h="1252">
                <a:moveTo>
                  <a:pt x="2507" y="227"/>
                </a:moveTo>
                <a:lnTo>
                  <a:pt x="2279" y="0"/>
                </a:lnTo>
                <a:lnTo>
                  <a:pt x="1482" y="322"/>
                </a:lnTo>
                <a:lnTo>
                  <a:pt x="626" y="664"/>
                </a:lnTo>
                <a:lnTo>
                  <a:pt x="0" y="1252"/>
                </a:lnTo>
                <a:lnTo>
                  <a:pt x="912" y="930"/>
                </a:lnTo>
                <a:lnTo>
                  <a:pt x="1709" y="607"/>
                </a:lnTo>
                <a:lnTo>
                  <a:pt x="2507" y="227"/>
                </a:lnTo>
                <a:close/>
              </a:path>
            </a:pathLst>
          </a:custGeom>
          <a:solidFill>
            <a:srgbClr val="0074AF"/>
          </a:solidFill>
        </p:spPr>
        <p:txBody>
          <a:bodyPr wrap="square" lIns="0" tIns="0" rIns="0" bIns="0" rtlCol="0">
            <a:noAutofit/>
          </a:bodyPr>
          <a:lstStyle/>
          <a:p>
            <a:endParaRPr/>
          </a:p>
        </p:txBody>
      </p:sp>
      <p:sp>
        <p:nvSpPr>
          <p:cNvPr id="1158" name="object 1158"/>
          <p:cNvSpPr/>
          <p:nvPr/>
        </p:nvSpPr>
        <p:spPr>
          <a:xfrm>
            <a:off x="406150" y="695795"/>
            <a:ext cx="34025" cy="18568"/>
          </a:xfrm>
          <a:custGeom>
            <a:avLst/>
            <a:gdLst/>
            <a:ahLst/>
            <a:cxnLst/>
            <a:rect l="l" t="t" r="r" b="b"/>
            <a:pathLst>
              <a:path w="34025" h="18568">
                <a:moveTo>
                  <a:pt x="7010" y="8903"/>
                </a:moveTo>
                <a:lnTo>
                  <a:pt x="5471" y="9985"/>
                </a:lnTo>
                <a:lnTo>
                  <a:pt x="3989" y="11181"/>
                </a:lnTo>
                <a:lnTo>
                  <a:pt x="2507" y="12415"/>
                </a:lnTo>
                <a:lnTo>
                  <a:pt x="1482" y="13440"/>
                </a:lnTo>
                <a:lnTo>
                  <a:pt x="513" y="14465"/>
                </a:lnTo>
                <a:lnTo>
                  <a:pt x="0" y="15225"/>
                </a:lnTo>
                <a:lnTo>
                  <a:pt x="2336" y="12947"/>
                </a:lnTo>
                <a:lnTo>
                  <a:pt x="4787" y="10953"/>
                </a:lnTo>
                <a:lnTo>
                  <a:pt x="7238" y="9169"/>
                </a:lnTo>
                <a:lnTo>
                  <a:pt x="7808" y="9985"/>
                </a:lnTo>
                <a:lnTo>
                  <a:pt x="8549" y="10687"/>
                </a:lnTo>
                <a:lnTo>
                  <a:pt x="9346" y="11390"/>
                </a:lnTo>
                <a:lnTo>
                  <a:pt x="9632" y="11067"/>
                </a:lnTo>
                <a:lnTo>
                  <a:pt x="8835" y="10422"/>
                </a:lnTo>
                <a:lnTo>
                  <a:pt x="8150" y="9719"/>
                </a:lnTo>
                <a:lnTo>
                  <a:pt x="7524" y="8960"/>
                </a:lnTo>
                <a:lnTo>
                  <a:pt x="10259" y="7024"/>
                </a:lnTo>
                <a:lnTo>
                  <a:pt x="12993" y="5353"/>
                </a:lnTo>
                <a:lnTo>
                  <a:pt x="15559" y="3948"/>
                </a:lnTo>
                <a:lnTo>
                  <a:pt x="15958" y="4423"/>
                </a:lnTo>
                <a:lnTo>
                  <a:pt x="16472" y="4916"/>
                </a:lnTo>
                <a:lnTo>
                  <a:pt x="17098" y="5391"/>
                </a:lnTo>
                <a:lnTo>
                  <a:pt x="14703" y="7024"/>
                </a:lnTo>
                <a:lnTo>
                  <a:pt x="12196" y="8903"/>
                </a:lnTo>
                <a:lnTo>
                  <a:pt x="9689" y="11599"/>
                </a:lnTo>
                <a:lnTo>
                  <a:pt x="10544" y="12301"/>
                </a:lnTo>
                <a:lnTo>
                  <a:pt x="9975" y="11333"/>
                </a:lnTo>
                <a:lnTo>
                  <a:pt x="12482" y="9169"/>
                </a:lnTo>
                <a:lnTo>
                  <a:pt x="14989" y="7232"/>
                </a:lnTo>
                <a:lnTo>
                  <a:pt x="17384" y="5619"/>
                </a:lnTo>
                <a:lnTo>
                  <a:pt x="17783" y="5885"/>
                </a:lnTo>
                <a:lnTo>
                  <a:pt x="18294" y="6264"/>
                </a:lnTo>
                <a:lnTo>
                  <a:pt x="18864" y="6644"/>
                </a:lnTo>
                <a:lnTo>
                  <a:pt x="19492" y="6967"/>
                </a:lnTo>
                <a:lnTo>
                  <a:pt x="19891" y="7175"/>
                </a:lnTo>
                <a:lnTo>
                  <a:pt x="20632" y="7498"/>
                </a:lnTo>
                <a:lnTo>
                  <a:pt x="21430" y="7878"/>
                </a:lnTo>
                <a:lnTo>
                  <a:pt x="22227" y="8201"/>
                </a:lnTo>
                <a:lnTo>
                  <a:pt x="22683" y="8371"/>
                </a:lnTo>
                <a:lnTo>
                  <a:pt x="23595" y="8694"/>
                </a:lnTo>
                <a:lnTo>
                  <a:pt x="24564" y="8960"/>
                </a:lnTo>
                <a:lnTo>
                  <a:pt x="25532" y="9226"/>
                </a:lnTo>
                <a:lnTo>
                  <a:pt x="25989" y="9340"/>
                </a:lnTo>
                <a:lnTo>
                  <a:pt x="26958" y="9548"/>
                </a:lnTo>
                <a:lnTo>
                  <a:pt x="27927" y="9719"/>
                </a:lnTo>
                <a:lnTo>
                  <a:pt x="28896" y="9871"/>
                </a:lnTo>
                <a:lnTo>
                  <a:pt x="29409" y="9928"/>
                </a:lnTo>
                <a:lnTo>
                  <a:pt x="30493" y="10099"/>
                </a:lnTo>
                <a:lnTo>
                  <a:pt x="31574" y="10194"/>
                </a:lnTo>
                <a:lnTo>
                  <a:pt x="32714" y="10251"/>
                </a:lnTo>
                <a:lnTo>
                  <a:pt x="32372" y="12624"/>
                </a:lnTo>
                <a:lnTo>
                  <a:pt x="32315" y="18513"/>
                </a:lnTo>
                <a:lnTo>
                  <a:pt x="32942" y="18568"/>
                </a:lnTo>
                <a:lnTo>
                  <a:pt x="32372" y="18082"/>
                </a:lnTo>
                <a:lnTo>
                  <a:pt x="32658" y="15282"/>
                </a:lnTo>
                <a:lnTo>
                  <a:pt x="32942" y="12624"/>
                </a:lnTo>
                <a:lnTo>
                  <a:pt x="33228" y="10308"/>
                </a:lnTo>
                <a:lnTo>
                  <a:pt x="34025" y="10308"/>
                </a:lnTo>
                <a:lnTo>
                  <a:pt x="33284" y="9928"/>
                </a:lnTo>
                <a:lnTo>
                  <a:pt x="33570" y="7878"/>
                </a:lnTo>
                <a:lnTo>
                  <a:pt x="33797" y="6055"/>
                </a:lnTo>
                <a:lnTo>
                  <a:pt x="33570" y="4366"/>
                </a:lnTo>
                <a:lnTo>
                  <a:pt x="33284" y="5998"/>
                </a:lnTo>
                <a:lnTo>
                  <a:pt x="33000" y="7821"/>
                </a:lnTo>
                <a:lnTo>
                  <a:pt x="32714" y="9871"/>
                </a:lnTo>
                <a:lnTo>
                  <a:pt x="31632" y="9833"/>
                </a:lnTo>
                <a:lnTo>
                  <a:pt x="30605" y="9719"/>
                </a:lnTo>
                <a:lnTo>
                  <a:pt x="29522" y="9605"/>
                </a:lnTo>
                <a:lnTo>
                  <a:pt x="30263" y="7612"/>
                </a:lnTo>
                <a:lnTo>
                  <a:pt x="30948" y="5771"/>
                </a:lnTo>
                <a:lnTo>
                  <a:pt x="31574" y="4157"/>
                </a:lnTo>
                <a:lnTo>
                  <a:pt x="31175" y="4100"/>
                </a:lnTo>
                <a:lnTo>
                  <a:pt x="30493" y="5733"/>
                </a:lnTo>
                <a:lnTo>
                  <a:pt x="29808" y="7498"/>
                </a:lnTo>
                <a:lnTo>
                  <a:pt x="29010" y="9548"/>
                </a:lnTo>
                <a:lnTo>
                  <a:pt x="28042" y="9397"/>
                </a:lnTo>
                <a:lnTo>
                  <a:pt x="27129" y="9226"/>
                </a:lnTo>
                <a:lnTo>
                  <a:pt x="26217" y="9017"/>
                </a:lnTo>
                <a:lnTo>
                  <a:pt x="27357" y="7081"/>
                </a:lnTo>
                <a:lnTo>
                  <a:pt x="28497" y="5353"/>
                </a:lnTo>
                <a:lnTo>
                  <a:pt x="29465" y="3777"/>
                </a:lnTo>
                <a:lnTo>
                  <a:pt x="29123" y="3720"/>
                </a:lnTo>
                <a:lnTo>
                  <a:pt x="28098" y="5182"/>
                </a:lnTo>
                <a:lnTo>
                  <a:pt x="26958" y="6853"/>
                </a:lnTo>
                <a:lnTo>
                  <a:pt x="25818" y="8751"/>
                </a:lnTo>
                <a:lnTo>
                  <a:pt x="25703" y="8903"/>
                </a:lnTo>
                <a:lnTo>
                  <a:pt x="24735" y="8637"/>
                </a:lnTo>
                <a:lnTo>
                  <a:pt x="23822" y="8371"/>
                </a:lnTo>
                <a:lnTo>
                  <a:pt x="22912" y="8106"/>
                </a:lnTo>
                <a:lnTo>
                  <a:pt x="23367" y="7555"/>
                </a:lnTo>
                <a:lnTo>
                  <a:pt x="23595" y="7289"/>
                </a:lnTo>
                <a:lnTo>
                  <a:pt x="24962" y="5771"/>
                </a:lnTo>
                <a:lnTo>
                  <a:pt x="26217" y="4423"/>
                </a:lnTo>
                <a:lnTo>
                  <a:pt x="27413" y="3189"/>
                </a:lnTo>
                <a:lnTo>
                  <a:pt x="27015" y="3075"/>
                </a:lnTo>
                <a:lnTo>
                  <a:pt x="25818" y="4214"/>
                </a:lnTo>
                <a:lnTo>
                  <a:pt x="24564" y="5562"/>
                </a:lnTo>
                <a:lnTo>
                  <a:pt x="23252" y="7024"/>
                </a:lnTo>
                <a:lnTo>
                  <a:pt x="22741" y="7612"/>
                </a:lnTo>
                <a:lnTo>
                  <a:pt x="22455" y="7935"/>
                </a:lnTo>
                <a:lnTo>
                  <a:pt x="21657" y="7612"/>
                </a:lnTo>
                <a:lnTo>
                  <a:pt x="20860" y="7289"/>
                </a:lnTo>
                <a:lnTo>
                  <a:pt x="20175" y="6967"/>
                </a:lnTo>
                <a:lnTo>
                  <a:pt x="20745" y="6416"/>
                </a:lnTo>
                <a:lnTo>
                  <a:pt x="21315" y="5885"/>
                </a:lnTo>
                <a:lnTo>
                  <a:pt x="21885" y="5448"/>
                </a:lnTo>
                <a:lnTo>
                  <a:pt x="23196" y="4328"/>
                </a:lnTo>
                <a:lnTo>
                  <a:pt x="24451" y="3341"/>
                </a:lnTo>
                <a:lnTo>
                  <a:pt x="25647" y="2429"/>
                </a:lnTo>
                <a:lnTo>
                  <a:pt x="25305" y="2278"/>
                </a:lnTo>
                <a:lnTo>
                  <a:pt x="24165" y="3132"/>
                </a:lnTo>
                <a:lnTo>
                  <a:pt x="22912" y="4100"/>
                </a:lnTo>
                <a:lnTo>
                  <a:pt x="21657" y="5125"/>
                </a:lnTo>
                <a:lnTo>
                  <a:pt x="21031" y="5676"/>
                </a:lnTo>
                <a:lnTo>
                  <a:pt x="20403" y="6207"/>
                </a:lnTo>
                <a:lnTo>
                  <a:pt x="19776" y="6758"/>
                </a:lnTo>
                <a:lnTo>
                  <a:pt x="19094" y="6416"/>
                </a:lnTo>
                <a:lnTo>
                  <a:pt x="18465" y="6055"/>
                </a:lnTo>
                <a:lnTo>
                  <a:pt x="17954" y="5676"/>
                </a:lnTo>
                <a:lnTo>
                  <a:pt x="17611" y="5448"/>
                </a:lnTo>
                <a:lnTo>
                  <a:pt x="18808" y="4651"/>
                </a:lnTo>
                <a:lnTo>
                  <a:pt x="19891" y="3948"/>
                </a:lnTo>
                <a:lnTo>
                  <a:pt x="20973" y="3303"/>
                </a:lnTo>
                <a:lnTo>
                  <a:pt x="22056" y="2638"/>
                </a:lnTo>
                <a:lnTo>
                  <a:pt x="23083" y="2050"/>
                </a:lnTo>
                <a:lnTo>
                  <a:pt x="24052" y="1461"/>
                </a:lnTo>
                <a:lnTo>
                  <a:pt x="24564" y="1841"/>
                </a:lnTo>
                <a:lnTo>
                  <a:pt x="24336" y="1404"/>
                </a:lnTo>
                <a:lnTo>
                  <a:pt x="25133" y="873"/>
                </a:lnTo>
                <a:lnTo>
                  <a:pt x="25989" y="436"/>
                </a:lnTo>
                <a:lnTo>
                  <a:pt x="26787" y="0"/>
                </a:lnTo>
                <a:lnTo>
                  <a:pt x="26161" y="113"/>
                </a:lnTo>
                <a:lnTo>
                  <a:pt x="25875" y="170"/>
                </a:lnTo>
                <a:lnTo>
                  <a:pt x="25305" y="493"/>
                </a:lnTo>
                <a:lnTo>
                  <a:pt x="24622" y="816"/>
                </a:lnTo>
                <a:lnTo>
                  <a:pt x="23994" y="1195"/>
                </a:lnTo>
                <a:lnTo>
                  <a:pt x="23424" y="702"/>
                </a:lnTo>
                <a:lnTo>
                  <a:pt x="23538" y="1139"/>
                </a:lnTo>
                <a:lnTo>
                  <a:pt x="23766" y="1290"/>
                </a:lnTo>
                <a:lnTo>
                  <a:pt x="22854" y="1841"/>
                </a:lnTo>
                <a:lnTo>
                  <a:pt x="21829" y="2372"/>
                </a:lnTo>
                <a:lnTo>
                  <a:pt x="20804" y="3018"/>
                </a:lnTo>
                <a:lnTo>
                  <a:pt x="19664" y="3663"/>
                </a:lnTo>
                <a:lnTo>
                  <a:pt x="18524" y="4423"/>
                </a:lnTo>
                <a:lnTo>
                  <a:pt x="17325" y="5239"/>
                </a:lnTo>
                <a:lnTo>
                  <a:pt x="16699" y="4745"/>
                </a:lnTo>
                <a:lnTo>
                  <a:pt x="16186" y="4328"/>
                </a:lnTo>
                <a:lnTo>
                  <a:pt x="15787" y="3834"/>
                </a:lnTo>
                <a:lnTo>
                  <a:pt x="17213" y="3075"/>
                </a:lnTo>
                <a:lnTo>
                  <a:pt x="18580" y="2372"/>
                </a:lnTo>
                <a:lnTo>
                  <a:pt x="19891" y="1784"/>
                </a:lnTo>
                <a:lnTo>
                  <a:pt x="18922" y="2107"/>
                </a:lnTo>
                <a:lnTo>
                  <a:pt x="18010" y="2429"/>
                </a:lnTo>
                <a:lnTo>
                  <a:pt x="17041" y="2809"/>
                </a:lnTo>
                <a:lnTo>
                  <a:pt x="16584" y="3075"/>
                </a:lnTo>
                <a:lnTo>
                  <a:pt x="16073" y="3341"/>
                </a:lnTo>
                <a:lnTo>
                  <a:pt x="15559" y="3625"/>
                </a:lnTo>
                <a:lnTo>
                  <a:pt x="15388" y="3663"/>
                </a:lnTo>
                <a:lnTo>
                  <a:pt x="12766" y="5068"/>
                </a:lnTo>
                <a:lnTo>
                  <a:pt x="10087" y="6758"/>
                </a:lnTo>
                <a:lnTo>
                  <a:pt x="7352" y="8694"/>
                </a:lnTo>
                <a:lnTo>
                  <a:pt x="6839" y="8694"/>
                </a:lnTo>
                <a:lnTo>
                  <a:pt x="7010" y="8903"/>
                </a:lnTo>
                <a:close/>
              </a:path>
            </a:pathLst>
          </a:custGeom>
          <a:solidFill>
            <a:srgbClr val="0074AF"/>
          </a:solidFill>
        </p:spPr>
        <p:txBody>
          <a:bodyPr wrap="square" lIns="0" tIns="0" rIns="0" bIns="0" rtlCol="0">
            <a:noAutofit/>
          </a:bodyPr>
          <a:lstStyle/>
          <a:p>
            <a:endParaRPr/>
          </a:p>
        </p:txBody>
      </p:sp>
      <p:sp>
        <p:nvSpPr>
          <p:cNvPr id="1159" name="object 1159"/>
          <p:cNvSpPr/>
          <p:nvPr/>
        </p:nvSpPr>
        <p:spPr>
          <a:xfrm>
            <a:off x="430487" y="695035"/>
            <a:ext cx="42353" cy="27261"/>
          </a:xfrm>
          <a:custGeom>
            <a:avLst/>
            <a:gdLst/>
            <a:ahLst/>
            <a:cxnLst/>
            <a:rect l="l" t="t" r="r" b="b"/>
            <a:pathLst>
              <a:path w="42353" h="27261">
                <a:moveTo>
                  <a:pt x="15160" y="1139"/>
                </a:moveTo>
                <a:lnTo>
                  <a:pt x="16415" y="2373"/>
                </a:lnTo>
                <a:lnTo>
                  <a:pt x="17783" y="3834"/>
                </a:lnTo>
                <a:lnTo>
                  <a:pt x="17213" y="4005"/>
                </a:lnTo>
                <a:lnTo>
                  <a:pt x="16643" y="4157"/>
                </a:lnTo>
                <a:lnTo>
                  <a:pt x="16073" y="4271"/>
                </a:lnTo>
                <a:lnTo>
                  <a:pt x="14933" y="2600"/>
                </a:lnTo>
                <a:lnTo>
                  <a:pt x="13964" y="1196"/>
                </a:lnTo>
                <a:lnTo>
                  <a:pt x="13165" y="56"/>
                </a:lnTo>
                <a:lnTo>
                  <a:pt x="12824" y="56"/>
                </a:lnTo>
                <a:lnTo>
                  <a:pt x="13622" y="1195"/>
                </a:lnTo>
                <a:lnTo>
                  <a:pt x="14591" y="2657"/>
                </a:lnTo>
                <a:lnTo>
                  <a:pt x="15674" y="4385"/>
                </a:lnTo>
                <a:lnTo>
                  <a:pt x="15160" y="4480"/>
                </a:lnTo>
                <a:lnTo>
                  <a:pt x="14591" y="4594"/>
                </a:lnTo>
                <a:lnTo>
                  <a:pt x="14021" y="4651"/>
                </a:lnTo>
                <a:lnTo>
                  <a:pt x="13279" y="2809"/>
                </a:lnTo>
                <a:lnTo>
                  <a:pt x="12653" y="1252"/>
                </a:lnTo>
                <a:lnTo>
                  <a:pt x="12140" y="56"/>
                </a:lnTo>
                <a:lnTo>
                  <a:pt x="11856" y="0"/>
                </a:lnTo>
                <a:lnTo>
                  <a:pt x="12367" y="1252"/>
                </a:lnTo>
                <a:lnTo>
                  <a:pt x="12937" y="2809"/>
                </a:lnTo>
                <a:lnTo>
                  <a:pt x="13622" y="4708"/>
                </a:lnTo>
                <a:lnTo>
                  <a:pt x="12995" y="4764"/>
                </a:lnTo>
                <a:lnTo>
                  <a:pt x="12426" y="4802"/>
                </a:lnTo>
                <a:lnTo>
                  <a:pt x="11797" y="4859"/>
                </a:lnTo>
                <a:lnTo>
                  <a:pt x="11570" y="2923"/>
                </a:lnTo>
                <a:lnTo>
                  <a:pt x="11342" y="1309"/>
                </a:lnTo>
                <a:lnTo>
                  <a:pt x="11171" y="0"/>
                </a:lnTo>
                <a:lnTo>
                  <a:pt x="10885" y="0"/>
                </a:lnTo>
                <a:lnTo>
                  <a:pt x="11000" y="1309"/>
                </a:lnTo>
                <a:lnTo>
                  <a:pt x="11171" y="2923"/>
                </a:lnTo>
                <a:lnTo>
                  <a:pt x="11342" y="4859"/>
                </a:lnTo>
                <a:lnTo>
                  <a:pt x="9689" y="4859"/>
                </a:lnTo>
                <a:lnTo>
                  <a:pt x="9975" y="2923"/>
                </a:lnTo>
                <a:lnTo>
                  <a:pt x="10146" y="1252"/>
                </a:lnTo>
                <a:lnTo>
                  <a:pt x="10315" y="0"/>
                </a:lnTo>
                <a:lnTo>
                  <a:pt x="10031" y="0"/>
                </a:lnTo>
                <a:lnTo>
                  <a:pt x="9803" y="1252"/>
                </a:lnTo>
                <a:lnTo>
                  <a:pt x="9576" y="2866"/>
                </a:lnTo>
                <a:lnTo>
                  <a:pt x="9233" y="4802"/>
                </a:lnTo>
                <a:lnTo>
                  <a:pt x="8605" y="4802"/>
                </a:lnTo>
                <a:lnTo>
                  <a:pt x="7979" y="4764"/>
                </a:lnTo>
                <a:lnTo>
                  <a:pt x="7352" y="4651"/>
                </a:lnTo>
                <a:lnTo>
                  <a:pt x="8094" y="2809"/>
                </a:lnTo>
                <a:lnTo>
                  <a:pt x="8776" y="1252"/>
                </a:lnTo>
                <a:lnTo>
                  <a:pt x="9290" y="56"/>
                </a:lnTo>
                <a:lnTo>
                  <a:pt x="9006" y="56"/>
                </a:lnTo>
                <a:lnTo>
                  <a:pt x="8436" y="1252"/>
                </a:lnTo>
                <a:lnTo>
                  <a:pt x="7751" y="2752"/>
                </a:lnTo>
                <a:lnTo>
                  <a:pt x="6954" y="4594"/>
                </a:lnTo>
                <a:lnTo>
                  <a:pt x="6384" y="4537"/>
                </a:lnTo>
                <a:lnTo>
                  <a:pt x="5870" y="4423"/>
                </a:lnTo>
                <a:lnTo>
                  <a:pt x="5300" y="4328"/>
                </a:lnTo>
                <a:lnTo>
                  <a:pt x="6440" y="2600"/>
                </a:lnTo>
                <a:lnTo>
                  <a:pt x="7465" y="1195"/>
                </a:lnTo>
                <a:lnTo>
                  <a:pt x="8321" y="56"/>
                </a:lnTo>
                <a:lnTo>
                  <a:pt x="8035" y="113"/>
                </a:lnTo>
                <a:lnTo>
                  <a:pt x="7125" y="1195"/>
                </a:lnTo>
                <a:lnTo>
                  <a:pt x="6098" y="2600"/>
                </a:lnTo>
                <a:lnTo>
                  <a:pt x="4958" y="4214"/>
                </a:lnTo>
                <a:lnTo>
                  <a:pt x="4388" y="4100"/>
                </a:lnTo>
                <a:lnTo>
                  <a:pt x="3818" y="3948"/>
                </a:lnTo>
                <a:lnTo>
                  <a:pt x="3248" y="3739"/>
                </a:lnTo>
                <a:lnTo>
                  <a:pt x="4674" y="2335"/>
                </a:lnTo>
                <a:lnTo>
                  <a:pt x="5927" y="1139"/>
                </a:lnTo>
                <a:lnTo>
                  <a:pt x="6954" y="170"/>
                </a:lnTo>
                <a:lnTo>
                  <a:pt x="6555" y="227"/>
                </a:lnTo>
                <a:lnTo>
                  <a:pt x="5471" y="1139"/>
                </a:lnTo>
                <a:lnTo>
                  <a:pt x="4217" y="2278"/>
                </a:lnTo>
                <a:lnTo>
                  <a:pt x="2906" y="3625"/>
                </a:lnTo>
                <a:lnTo>
                  <a:pt x="2394" y="3455"/>
                </a:lnTo>
                <a:lnTo>
                  <a:pt x="1937" y="3246"/>
                </a:lnTo>
                <a:lnTo>
                  <a:pt x="1482" y="3037"/>
                </a:lnTo>
                <a:lnTo>
                  <a:pt x="2906" y="2012"/>
                </a:lnTo>
                <a:lnTo>
                  <a:pt x="4160" y="1082"/>
                </a:lnTo>
                <a:lnTo>
                  <a:pt x="5300" y="322"/>
                </a:lnTo>
                <a:lnTo>
                  <a:pt x="4730" y="379"/>
                </a:lnTo>
                <a:lnTo>
                  <a:pt x="3647" y="1082"/>
                </a:lnTo>
                <a:lnTo>
                  <a:pt x="2450" y="1955"/>
                </a:lnTo>
                <a:lnTo>
                  <a:pt x="1196" y="2866"/>
                </a:lnTo>
                <a:lnTo>
                  <a:pt x="741" y="2657"/>
                </a:lnTo>
                <a:lnTo>
                  <a:pt x="0" y="2164"/>
                </a:lnTo>
                <a:lnTo>
                  <a:pt x="227" y="2600"/>
                </a:lnTo>
                <a:lnTo>
                  <a:pt x="968" y="3037"/>
                </a:lnTo>
                <a:lnTo>
                  <a:pt x="1311" y="3189"/>
                </a:lnTo>
                <a:lnTo>
                  <a:pt x="1709" y="3398"/>
                </a:lnTo>
                <a:lnTo>
                  <a:pt x="2167" y="3625"/>
                </a:lnTo>
                <a:lnTo>
                  <a:pt x="2678" y="3834"/>
                </a:lnTo>
                <a:lnTo>
                  <a:pt x="3077" y="3948"/>
                </a:lnTo>
                <a:lnTo>
                  <a:pt x="3590" y="4157"/>
                </a:lnTo>
                <a:lnTo>
                  <a:pt x="4160" y="4328"/>
                </a:lnTo>
                <a:lnTo>
                  <a:pt x="4787" y="4480"/>
                </a:lnTo>
                <a:lnTo>
                  <a:pt x="5129" y="4537"/>
                </a:lnTo>
                <a:lnTo>
                  <a:pt x="5699" y="4708"/>
                </a:lnTo>
                <a:lnTo>
                  <a:pt x="6269" y="4802"/>
                </a:lnTo>
                <a:lnTo>
                  <a:pt x="6839" y="4859"/>
                </a:lnTo>
                <a:lnTo>
                  <a:pt x="7238" y="4916"/>
                </a:lnTo>
                <a:lnTo>
                  <a:pt x="7866" y="5030"/>
                </a:lnTo>
                <a:lnTo>
                  <a:pt x="8549" y="5087"/>
                </a:lnTo>
                <a:lnTo>
                  <a:pt x="9233" y="5125"/>
                </a:lnTo>
                <a:lnTo>
                  <a:pt x="9461" y="6815"/>
                </a:lnTo>
                <a:lnTo>
                  <a:pt x="9632" y="5125"/>
                </a:lnTo>
                <a:lnTo>
                  <a:pt x="10087" y="5182"/>
                </a:lnTo>
                <a:lnTo>
                  <a:pt x="10885" y="5182"/>
                </a:lnTo>
                <a:lnTo>
                  <a:pt x="11342" y="5125"/>
                </a:lnTo>
                <a:lnTo>
                  <a:pt x="11513" y="6815"/>
                </a:lnTo>
                <a:lnTo>
                  <a:pt x="11684" y="8637"/>
                </a:lnTo>
                <a:lnTo>
                  <a:pt x="11856" y="10688"/>
                </a:lnTo>
                <a:lnTo>
                  <a:pt x="11797" y="5125"/>
                </a:lnTo>
                <a:lnTo>
                  <a:pt x="12482" y="5125"/>
                </a:lnTo>
                <a:lnTo>
                  <a:pt x="13108" y="5087"/>
                </a:lnTo>
                <a:lnTo>
                  <a:pt x="13678" y="4973"/>
                </a:lnTo>
                <a:lnTo>
                  <a:pt x="14248" y="6587"/>
                </a:lnTo>
                <a:lnTo>
                  <a:pt x="14874" y="8428"/>
                </a:lnTo>
                <a:lnTo>
                  <a:pt x="15503" y="10422"/>
                </a:lnTo>
                <a:lnTo>
                  <a:pt x="14476" y="10536"/>
                </a:lnTo>
                <a:lnTo>
                  <a:pt x="13451" y="10631"/>
                </a:lnTo>
                <a:lnTo>
                  <a:pt x="12426" y="10688"/>
                </a:lnTo>
                <a:lnTo>
                  <a:pt x="13507" y="11010"/>
                </a:lnTo>
                <a:lnTo>
                  <a:pt x="14591" y="10915"/>
                </a:lnTo>
                <a:lnTo>
                  <a:pt x="15616" y="10801"/>
                </a:lnTo>
                <a:lnTo>
                  <a:pt x="16014" y="10365"/>
                </a:lnTo>
                <a:lnTo>
                  <a:pt x="15332" y="8371"/>
                </a:lnTo>
                <a:lnTo>
                  <a:pt x="14705" y="6530"/>
                </a:lnTo>
                <a:lnTo>
                  <a:pt x="14135" y="4916"/>
                </a:lnTo>
                <a:lnTo>
                  <a:pt x="14705" y="4859"/>
                </a:lnTo>
                <a:lnTo>
                  <a:pt x="15275" y="4764"/>
                </a:lnTo>
                <a:lnTo>
                  <a:pt x="15845" y="4651"/>
                </a:lnTo>
                <a:lnTo>
                  <a:pt x="16814" y="6150"/>
                </a:lnTo>
                <a:lnTo>
                  <a:pt x="17839" y="7935"/>
                </a:lnTo>
                <a:lnTo>
                  <a:pt x="18922" y="9890"/>
                </a:lnTo>
                <a:lnTo>
                  <a:pt x="19378" y="9776"/>
                </a:lnTo>
                <a:lnTo>
                  <a:pt x="18294" y="7840"/>
                </a:lnTo>
                <a:lnTo>
                  <a:pt x="17213" y="6112"/>
                </a:lnTo>
                <a:lnTo>
                  <a:pt x="16244" y="4537"/>
                </a:lnTo>
                <a:lnTo>
                  <a:pt x="16814" y="4423"/>
                </a:lnTo>
                <a:lnTo>
                  <a:pt x="17384" y="4271"/>
                </a:lnTo>
                <a:lnTo>
                  <a:pt x="17954" y="4062"/>
                </a:lnTo>
                <a:lnTo>
                  <a:pt x="19094" y="5296"/>
                </a:lnTo>
                <a:lnTo>
                  <a:pt x="20290" y="6644"/>
                </a:lnTo>
                <a:lnTo>
                  <a:pt x="21601" y="8201"/>
                </a:lnTo>
                <a:lnTo>
                  <a:pt x="22000" y="8751"/>
                </a:lnTo>
                <a:lnTo>
                  <a:pt x="22227" y="9017"/>
                </a:lnTo>
                <a:lnTo>
                  <a:pt x="21315" y="9283"/>
                </a:lnTo>
                <a:lnTo>
                  <a:pt x="20346" y="9567"/>
                </a:lnTo>
                <a:lnTo>
                  <a:pt x="19549" y="10099"/>
                </a:lnTo>
                <a:lnTo>
                  <a:pt x="20574" y="9890"/>
                </a:lnTo>
                <a:lnTo>
                  <a:pt x="21545" y="9605"/>
                </a:lnTo>
                <a:lnTo>
                  <a:pt x="22455" y="9283"/>
                </a:lnTo>
                <a:lnTo>
                  <a:pt x="24108" y="11390"/>
                </a:lnTo>
                <a:lnTo>
                  <a:pt x="25818" y="13706"/>
                </a:lnTo>
                <a:lnTo>
                  <a:pt x="27528" y="16307"/>
                </a:lnTo>
                <a:lnTo>
                  <a:pt x="26217" y="16781"/>
                </a:lnTo>
                <a:lnTo>
                  <a:pt x="24850" y="17161"/>
                </a:lnTo>
                <a:lnTo>
                  <a:pt x="23424" y="17491"/>
                </a:lnTo>
                <a:lnTo>
                  <a:pt x="22854" y="17600"/>
                </a:lnTo>
                <a:lnTo>
                  <a:pt x="21430" y="17924"/>
                </a:lnTo>
                <a:lnTo>
                  <a:pt x="19948" y="18194"/>
                </a:lnTo>
                <a:lnTo>
                  <a:pt x="18465" y="18410"/>
                </a:lnTo>
                <a:lnTo>
                  <a:pt x="17954" y="18894"/>
                </a:lnTo>
                <a:lnTo>
                  <a:pt x="18695" y="21539"/>
                </a:lnTo>
                <a:lnTo>
                  <a:pt x="19378" y="24291"/>
                </a:lnTo>
                <a:lnTo>
                  <a:pt x="20004" y="27261"/>
                </a:lnTo>
                <a:lnTo>
                  <a:pt x="20004" y="24238"/>
                </a:lnTo>
                <a:lnTo>
                  <a:pt x="19321" y="21431"/>
                </a:lnTo>
                <a:lnTo>
                  <a:pt x="18580" y="18841"/>
                </a:lnTo>
                <a:lnTo>
                  <a:pt x="20119" y="18625"/>
                </a:lnTo>
                <a:lnTo>
                  <a:pt x="21601" y="18355"/>
                </a:lnTo>
                <a:lnTo>
                  <a:pt x="23083" y="18032"/>
                </a:lnTo>
                <a:lnTo>
                  <a:pt x="24223" y="20514"/>
                </a:lnTo>
                <a:lnTo>
                  <a:pt x="25419" y="23213"/>
                </a:lnTo>
                <a:lnTo>
                  <a:pt x="26503" y="26127"/>
                </a:lnTo>
                <a:lnTo>
                  <a:pt x="27073" y="25964"/>
                </a:lnTo>
                <a:lnTo>
                  <a:pt x="25989" y="23105"/>
                </a:lnTo>
                <a:lnTo>
                  <a:pt x="24793" y="20405"/>
                </a:lnTo>
                <a:lnTo>
                  <a:pt x="23595" y="17924"/>
                </a:lnTo>
                <a:lnTo>
                  <a:pt x="25021" y="17546"/>
                </a:lnTo>
                <a:lnTo>
                  <a:pt x="26445" y="17161"/>
                </a:lnTo>
                <a:lnTo>
                  <a:pt x="27814" y="16686"/>
                </a:lnTo>
                <a:lnTo>
                  <a:pt x="29353" y="19058"/>
                </a:lnTo>
                <a:lnTo>
                  <a:pt x="30891" y="21647"/>
                </a:lnTo>
                <a:lnTo>
                  <a:pt x="32374" y="24453"/>
                </a:lnTo>
                <a:lnTo>
                  <a:pt x="32944" y="24238"/>
                </a:lnTo>
                <a:lnTo>
                  <a:pt x="31461" y="21431"/>
                </a:lnTo>
                <a:lnTo>
                  <a:pt x="29864" y="18894"/>
                </a:lnTo>
                <a:lnTo>
                  <a:pt x="28326" y="16459"/>
                </a:lnTo>
                <a:lnTo>
                  <a:pt x="28896" y="16250"/>
                </a:lnTo>
                <a:lnTo>
                  <a:pt x="29465" y="16041"/>
                </a:lnTo>
                <a:lnTo>
                  <a:pt x="30035" y="15813"/>
                </a:lnTo>
                <a:lnTo>
                  <a:pt x="30720" y="15547"/>
                </a:lnTo>
                <a:lnTo>
                  <a:pt x="31347" y="15225"/>
                </a:lnTo>
                <a:lnTo>
                  <a:pt x="31973" y="14902"/>
                </a:lnTo>
                <a:lnTo>
                  <a:pt x="33912" y="17123"/>
                </a:lnTo>
                <a:lnTo>
                  <a:pt x="35793" y="19597"/>
                </a:lnTo>
                <a:lnTo>
                  <a:pt x="37616" y="22186"/>
                </a:lnTo>
                <a:lnTo>
                  <a:pt x="38073" y="21972"/>
                </a:lnTo>
                <a:lnTo>
                  <a:pt x="36248" y="19327"/>
                </a:lnTo>
                <a:lnTo>
                  <a:pt x="34367" y="16895"/>
                </a:lnTo>
                <a:lnTo>
                  <a:pt x="32430" y="14693"/>
                </a:lnTo>
                <a:lnTo>
                  <a:pt x="33514" y="14086"/>
                </a:lnTo>
                <a:lnTo>
                  <a:pt x="34539" y="13497"/>
                </a:lnTo>
                <a:lnTo>
                  <a:pt x="35507" y="12795"/>
                </a:lnTo>
                <a:lnTo>
                  <a:pt x="37672" y="14788"/>
                </a:lnTo>
                <a:lnTo>
                  <a:pt x="39896" y="17066"/>
                </a:lnTo>
                <a:lnTo>
                  <a:pt x="42010" y="19489"/>
                </a:lnTo>
                <a:lnTo>
                  <a:pt x="42353" y="19219"/>
                </a:lnTo>
                <a:lnTo>
                  <a:pt x="40238" y="16781"/>
                </a:lnTo>
                <a:lnTo>
                  <a:pt x="38015" y="14522"/>
                </a:lnTo>
                <a:lnTo>
                  <a:pt x="35793" y="12529"/>
                </a:lnTo>
                <a:lnTo>
                  <a:pt x="36532" y="11940"/>
                </a:lnTo>
                <a:lnTo>
                  <a:pt x="37217" y="10801"/>
                </a:lnTo>
                <a:lnTo>
                  <a:pt x="36420" y="11561"/>
                </a:lnTo>
                <a:lnTo>
                  <a:pt x="35507" y="12263"/>
                </a:lnTo>
                <a:lnTo>
                  <a:pt x="33056" y="10042"/>
                </a:lnTo>
                <a:lnTo>
                  <a:pt x="30549" y="8106"/>
                </a:lnTo>
                <a:lnTo>
                  <a:pt x="28213" y="6435"/>
                </a:lnTo>
                <a:lnTo>
                  <a:pt x="30263" y="8315"/>
                </a:lnTo>
                <a:lnTo>
                  <a:pt x="32714" y="10270"/>
                </a:lnTo>
                <a:lnTo>
                  <a:pt x="35165" y="12529"/>
                </a:lnTo>
                <a:lnTo>
                  <a:pt x="34253" y="13231"/>
                </a:lnTo>
                <a:lnTo>
                  <a:pt x="33228" y="13820"/>
                </a:lnTo>
                <a:lnTo>
                  <a:pt x="32144" y="14408"/>
                </a:lnTo>
                <a:lnTo>
                  <a:pt x="31745" y="14636"/>
                </a:lnTo>
                <a:lnTo>
                  <a:pt x="31119" y="14902"/>
                </a:lnTo>
                <a:lnTo>
                  <a:pt x="30493" y="15168"/>
                </a:lnTo>
                <a:lnTo>
                  <a:pt x="29864" y="15434"/>
                </a:lnTo>
                <a:lnTo>
                  <a:pt x="29294" y="15661"/>
                </a:lnTo>
                <a:lnTo>
                  <a:pt x="28668" y="15927"/>
                </a:lnTo>
                <a:lnTo>
                  <a:pt x="28042" y="16136"/>
                </a:lnTo>
                <a:lnTo>
                  <a:pt x="26332" y="13554"/>
                </a:lnTo>
                <a:lnTo>
                  <a:pt x="24564" y="11181"/>
                </a:lnTo>
                <a:lnTo>
                  <a:pt x="22912" y="9131"/>
                </a:lnTo>
                <a:lnTo>
                  <a:pt x="23538" y="8542"/>
                </a:lnTo>
                <a:lnTo>
                  <a:pt x="22685" y="8865"/>
                </a:lnTo>
                <a:lnTo>
                  <a:pt x="22171" y="8258"/>
                </a:lnTo>
                <a:lnTo>
                  <a:pt x="21943" y="7935"/>
                </a:lnTo>
                <a:lnTo>
                  <a:pt x="20689" y="6435"/>
                </a:lnTo>
                <a:lnTo>
                  <a:pt x="19492" y="5125"/>
                </a:lnTo>
                <a:lnTo>
                  <a:pt x="18353" y="3948"/>
                </a:lnTo>
                <a:lnTo>
                  <a:pt x="18864" y="3739"/>
                </a:lnTo>
                <a:lnTo>
                  <a:pt x="19378" y="3512"/>
                </a:lnTo>
                <a:lnTo>
                  <a:pt x="19835" y="3303"/>
                </a:lnTo>
                <a:lnTo>
                  <a:pt x="20975" y="4214"/>
                </a:lnTo>
                <a:lnTo>
                  <a:pt x="22227" y="5239"/>
                </a:lnTo>
                <a:lnTo>
                  <a:pt x="23482" y="6378"/>
                </a:lnTo>
                <a:lnTo>
                  <a:pt x="24052" y="6815"/>
                </a:lnTo>
                <a:lnTo>
                  <a:pt x="24622" y="7346"/>
                </a:lnTo>
                <a:lnTo>
                  <a:pt x="25192" y="7878"/>
                </a:lnTo>
                <a:lnTo>
                  <a:pt x="25419" y="8106"/>
                </a:lnTo>
                <a:lnTo>
                  <a:pt x="25591" y="7669"/>
                </a:lnTo>
                <a:lnTo>
                  <a:pt x="24964" y="7138"/>
                </a:lnTo>
                <a:lnTo>
                  <a:pt x="24336" y="6587"/>
                </a:lnTo>
                <a:lnTo>
                  <a:pt x="23766" y="6055"/>
                </a:lnTo>
                <a:lnTo>
                  <a:pt x="22513" y="4973"/>
                </a:lnTo>
                <a:lnTo>
                  <a:pt x="21315" y="4005"/>
                </a:lnTo>
                <a:lnTo>
                  <a:pt x="20175" y="3132"/>
                </a:lnTo>
                <a:lnTo>
                  <a:pt x="20632" y="2923"/>
                </a:lnTo>
                <a:lnTo>
                  <a:pt x="21430" y="2373"/>
                </a:lnTo>
                <a:lnTo>
                  <a:pt x="22399" y="2980"/>
                </a:lnTo>
                <a:lnTo>
                  <a:pt x="23367" y="3569"/>
                </a:lnTo>
                <a:lnTo>
                  <a:pt x="22626" y="2752"/>
                </a:lnTo>
                <a:lnTo>
                  <a:pt x="21657" y="2221"/>
                </a:lnTo>
                <a:lnTo>
                  <a:pt x="22115" y="1898"/>
                </a:lnTo>
                <a:lnTo>
                  <a:pt x="22513" y="1461"/>
                </a:lnTo>
                <a:lnTo>
                  <a:pt x="21943" y="1727"/>
                </a:lnTo>
                <a:lnTo>
                  <a:pt x="21430" y="2050"/>
                </a:lnTo>
                <a:lnTo>
                  <a:pt x="20574" y="1575"/>
                </a:lnTo>
                <a:lnTo>
                  <a:pt x="19776" y="1139"/>
                </a:lnTo>
                <a:lnTo>
                  <a:pt x="18979" y="702"/>
                </a:lnTo>
                <a:lnTo>
                  <a:pt x="18465" y="645"/>
                </a:lnTo>
                <a:lnTo>
                  <a:pt x="18238" y="607"/>
                </a:lnTo>
                <a:lnTo>
                  <a:pt x="19150" y="1082"/>
                </a:lnTo>
                <a:lnTo>
                  <a:pt x="20175" y="1632"/>
                </a:lnTo>
                <a:lnTo>
                  <a:pt x="21202" y="2278"/>
                </a:lnTo>
                <a:lnTo>
                  <a:pt x="20405" y="2752"/>
                </a:lnTo>
                <a:lnTo>
                  <a:pt x="19948" y="2980"/>
                </a:lnTo>
                <a:lnTo>
                  <a:pt x="18580" y="1955"/>
                </a:lnTo>
                <a:lnTo>
                  <a:pt x="17384" y="1082"/>
                </a:lnTo>
                <a:lnTo>
                  <a:pt x="16300" y="322"/>
                </a:lnTo>
                <a:lnTo>
                  <a:pt x="15730" y="284"/>
                </a:lnTo>
                <a:lnTo>
                  <a:pt x="16870" y="1082"/>
                </a:lnTo>
                <a:lnTo>
                  <a:pt x="18181" y="2012"/>
                </a:lnTo>
                <a:lnTo>
                  <a:pt x="19605" y="3132"/>
                </a:lnTo>
                <a:lnTo>
                  <a:pt x="19150" y="3360"/>
                </a:lnTo>
                <a:lnTo>
                  <a:pt x="18637" y="3512"/>
                </a:lnTo>
                <a:lnTo>
                  <a:pt x="18125" y="3739"/>
                </a:lnTo>
                <a:lnTo>
                  <a:pt x="16814" y="2335"/>
                </a:lnTo>
                <a:lnTo>
                  <a:pt x="15559" y="1139"/>
                </a:lnTo>
                <a:lnTo>
                  <a:pt x="14534" y="170"/>
                </a:lnTo>
                <a:lnTo>
                  <a:pt x="14135" y="113"/>
                </a:lnTo>
                <a:lnTo>
                  <a:pt x="15160" y="1139"/>
                </a:lnTo>
                <a:close/>
              </a:path>
            </a:pathLst>
          </a:custGeom>
          <a:solidFill>
            <a:srgbClr val="0074AF"/>
          </a:solidFill>
        </p:spPr>
        <p:txBody>
          <a:bodyPr wrap="square" lIns="0" tIns="0" rIns="0" bIns="0" rtlCol="0">
            <a:noAutofit/>
          </a:bodyPr>
          <a:lstStyle/>
          <a:p>
            <a:endParaRPr/>
          </a:p>
        </p:txBody>
      </p:sp>
      <p:sp>
        <p:nvSpPr>
          <p:cNvPr id="1160" name="object 1160"/>
          <p:cNvSpPr/>
          <p:nvPr/>
        </p:nvSpPr>
        <p:spPr>
          <a:xfrm>
            <a:off x="443652" y="698984"/>
            <a:ext cx="26731" cy="23312"/>
          </a:xfrm>
          <a:custGeom>
            <a:avLst/>
            <a:gdLst/>
            <a:ahLst/>
            <a:cxnLst/>
            <a:rect l="l" t="t" r="r" b="b"/>
            <a:pathLst>
              <a:path w="26731" h="23312">
                <a:moveTo>
                  <a:pt x="18808" y="10953"/>
                </a:moveTo>
                <a:lnTo>
                  <a:pt x="20747" y="13174"/>
                </a:lnTo>
                <a:lnTo>
                  <a:pt x="22628" y="15648"/>
                </a:lnTo>
                <a:lnTo>
                  <a:pt x="24451" y="18237"/>
                </a:lnTo>
                <a:lnTo>
                  <a:pt x="24908" y="18023"/>
                </a:lnTo>
                <a:lnTo>
                  <a:pt x="23083" y="15378"/>
                </a:lnTo>
                <a:lnTo>
                  <a:pt x="21202" y="12947"/>
                </a:lnTo>
                <a:lnTo>
                  <a:pt x="19265" y="10744"/>
                </a:lnTo>
                <a:lnTo>
                  <a:pt x="20348" y="10137"/>
                </a:lnTo>
                <a:lnTo>
                  <a:pt x="21373" y="9548"/>
                </a:lnTo>
                <a:lnTo>
                  <a:pt x="22342" y="8846"/>
                </a:lnTo>
                <a:lnTo>
                  <a:pt x="24507" y="10839"/>
                </a:lnTo>
                <a:lnTo>
                  <a:pt x="26731" y="13117"/>
                </a:lnTo>
                <a:lnTo>
                  <a:pt x="24850" y="10574"/>
                </a:lnTo>
                <a:lnTo>
                  <a:pt x="22628" y="8580"/>
                </a:lnTo>
                <a:lnTo>
                  <a:pt x="23367" y="7992"/>
                </a:lnTo>
                <a:lnTo>
                  <a:pt x="24052" y="6853"/>
                </a:lnTo>
                <a:lnTo>
                  <a:pt x="23254" y="7612"/>
                </a:lnTo>
                <a:lnTo>
                  <a:pt x="22342" y="8315"/>
                </a:lnTo>
                <a:lnTo>
                  <a:pt x="19891" y="6093"/>
                </a:lnTo>
                <a:lnTo>
                  <a:pt x="17384" y="4157"/>
                </a:lnTo>
                <a:lnTo>
                  <a:pt x="15048" y="2486"/>
                </a:lnTo>
                <a:lnTo>
                  <a:pt x="17098" y="4366"/>
                </a:lnTo>
                <a:lnTo>
                  <a:pt x="19549" y="6321"/>
                </a:lnTo>
                <a:lnTo>
                  <a:pt x="22000" y="8580"/>
                </a:lnTo>
                <a:lnTo>
                  <a:pt x="21087" y="9283"/>
                </a:lnTo>
                <a:lnTo>
                  <a:pt x="20062" y="9871"/>
                </a:lnTo>
                <a:lnTo>
                  <a:pt x="18979" y="10460"/>
                </a:lnTo>
                <a:lnTo>
                  <a:pt x="18580" y="10688"/>
                </a:lnTo>
                <a:lnTo>
                  <a:pt x="17954" y="10953"/>
                </a:lnTo>
                <a:lnTo>
                  <a:pt x="17327" y="11219"/>
                </a:lnTo>
                <a:lnTo>
                  <a:pt x="16699" y="11485"/>
                </a:lnTo>
                <a:lnTo>
                  <a:pt x="16129" y="11713"/>
                </a:lnTo>
                <a:lnTo>
                  <a:pt x="15503" y="11978"/>
                </a:lnTo>
                <a:lnTo>
                  <a:pt x="14876" y="12187"/>
                </a:lnTo>
                <a:lnTo>
                  <a:pt x="14363" y="12358"/>
                </a:lnTo>
                <a:lnTo>
                  <a:pt x="13052" y="12833"/>
                </a:lnTo>
                <a:lnTo>
                  <a:pt x="11684" y="13212"/>
                </a:lnTo>
                <a:lnTo>
                  <a:pt x="10259" y="13543"/>
                </a:lnTo>
                <a:lnTo>
                  <a:pt x="8949" y="10839"/>
                </a:lnTo>
                <a:lnTo>
                  <a:pt x="7638" y="8371"/>
                </a:lnTo>
                <a:lnTo>
                  <a:pt x="6384" y="6150"/>
                </a:lnTo>
                <a:lnTo>
                  <a:pt x="7409" y="5941"/>
                </a:lnTo>
                <a:lnTo>
                  <a:pt x="8380" y="5657"/>
                </a:lnTo>
                <a:lnTo>
                  <a:pt x="9290" y="5334"/>
                </a:lnTo>
                <a:lnTo>
                  <a:pt x="10943" y="7441"/>
                </a:lnTo>
                <a:lnTo>
                  <a:pt x="12653" y="9757"/>
                </a:lnTo>
                <a:lnTo>
                  <a:pt x="11398" y="7232"/>
                </a:lnTo>
                <a:lnTo>
                  <a:pt x="9747" y="5182"/>
                </a:lnTo>
                <a:lnTo>
                  <a:pt x="10659" y="4859"/>
                </a:lnTo>
                <a:lnTo>
                  <a:pt x="11457" y="4537"/>
                </a:lnTo>
                <a:lnTo>
                  <a:pt x="12254" y="4157"/>
                </a:lnTo>
                <a:lnTo>
                  <a:pt x="12027" y="3929"/>
                </a:lnTo>
                <a:lnTo>
                  <a:pt x="11229" y="4252"/>
                </a:lnTo>
                <a:lnTo>
                  <a:pt x="10373" y="4594"/>
                </a:lnTo>
                <a:lnTo>
                  <a:pt x="9519" y="4916"/>
                </a:lnTo>
                <a:lnTo>
                  <a:pt x="9006" y="4309"/>
                </a:lnTo>
                <a:lnTo>
                  <a:pt x="8778" y="3986"/>
                </a:lnTo>
                <a:lnTo>
                  <a:pt x="7524" y="2486"/>
                </a:lnTo>
                <a:lnTo>
                  <a:pt x="6327" y="1177"/>
                </a:lnTo>
                <a:lnTo>
                  <a:pt x="5187" y="0"/>
                </a:lnTo>
                <a:lnTo>
                  <a:pt x="5929" y="1347"/>
                </a:lnTo>
                <a:lnTo>
                  <a:pt x="7125" y="2695"/>
                </a:lnTo>
                <a:lnTo>
                  <a:pt x="8436" y="4252"/>
                </a:lnTo>
                <a:lnTo>
                  <a:pt x="8835" y="4802"/>
                </a:lnTo>
                <a:lnTo>
                  <a:pt x="9062" y="5068"/>
                </a:lnTo>
                <a:lnTo>
                  <a:pt x="8150" y="5334"/>
                </a:lnTo>
                <a:lnTo>
                  <a:pt x="7181" y="5619"/>
                </a:lnTo>
                <a:lnTo>
                  <a:pt x="6213" y="5828"/>
                </a:lnTo>
                <a:lnTo>
                  <a:pt x="5929" y="6264"/>
                </a:lnTo>
                <a:lnTo>
                  <a:pt x="7181" y="8466"/>
                </a:lnTo>
                <a:lnTo>
                  <a:pt x="8436" y="10953"/>
                </a:lnTo>
                <a:lnTo>
                  <a:pt x="9689" y="13651"/>
                </a:lnTo>
                <a:lnTo>
                  <a:pt x="8265" y="13976"/>
                </a:lnTo>
                <a:lnTo>
                  <a:pt x="6782" y="14245"/>
                </a:lnTo>
                <a:lnTo>
                  <a:pt x="5300" y="14462"/>
                </a:lnTo>
                <a:lnTo>
                  <a:pt x="4503" y="11656"/>
                </a:lnTo>
                <a:lnTo>
                  <a:pt x="3705" y="9112"/>
                </a:lnTo>
                <a:lnTo>
                  <a:pt x="2964" y="6796"/>
                </a:lnTo>
                <a:lnTo>
                  <a:pt x="3192" y="9169"/>
                </a:lnTo>
                <a:lnTo>
                  <a:pt x="3933" y="11770"/>
                </a:lnTo>
                <a:lnTo>
                  <a:pt x="4674" y="14515"/>
                </a:lnTo>
                <a:lnTo>
                  <a:pt x="3135" y="14731"/>
                </a:lnTo>
                <a:lnTo>
                  <a:pt x="1597" y="14839"/>
                </a:lnTo>
                <a:lnTo>
                  <a:pt x="0" y="14892"/>
                </a:lnTo>
                <a:lnTo>
                  <a:pt x="1653" y="15270"/>
                </a:lnTo>
                <a:lnTo>
                  <a:pt x="3250" y="15162"/>
                </a:lnTo>
                <a:lnTo>
                  <a:pt x="4789" y="14946"/>
                </a:lnTo>
                <a:lnTo>
                  <a:pt x="5530" y="17590"/>
                </a:lnTo>
                <a:lnTo>
                  <a:pt x="6213" y="20343"/>
                </a:lnTo>
                <a:lnTo>
                  <a:pt x="6839" y="23312"/>
                </a:lnTo>
                <a:lnTo>
                  <a:pt x="6839" y="20290"/>
                </a:lnTo>
                <a:lnTo>
                  <a:pt x="6156" y="17482"/>
                </a:lnTo>
                <a:lnTo>
                  <a:pt x="5415" y="14892"/>
                </a:lnTo>
                <a:lnTo>
                  <a:pt x="6954" y="14676"/>
                </a:lnTo>
                <a:lnTo>
                  <a:pt x="8436" y="14406"/>
                </a:lnTo>
                <a:lnTo>
                  <a:pt x="9918" y="14084"/>
                </a:lnTo>
                <a:lnTo>
                  <a:pt x="11058" y="16565"/>
                </a:lnTo>
                <a:lnTo>
                  <a:pt x="12254" y="19264"/>
                </a:lnTo>
                <a:lnTo>
                  <a:pt x="13338" y="22179"/>
                </a:lnTo>
                <a:lnTo>
                  <a:pt x="13908" y="22015"/>
                </a:lnTo>
                <a:lnTo>
                  <a:pt x="12824" y="19156"/>
                </a:lnTo>
                <a:lnTo>
                  <a:pt x="11628" y="16457"/>
                </a:lnTo>
                <a:lnTo>
                  <a:pt x="10430" y="13976"/>
                </a:lnTo>
                <a:lnTo>
                  <a:pt x="11856" y="13598"/>
                </a:lnTo>
                <a:lnTo>
                  <a:pt x="13279" y="13212"/>
                </a:lnTo>
                <a:lnTo>
                  <a:pt x="14649" y="12738"/>
                </a:lnTo>
                <a:lnTo>
                  <a:pt x="16188" y="15109"/>
                </a:lnTo>
                <a:lnTo>
                  <a:pt x="17726" y="17698"/>
                </a:lnTo>
                <a:lnTo>
                  <a:pt x="16699" y="14946"/>
                </a:lnTo>
                <a:lnTo>
                  <a:pt x="15160" y="12510"/>
                </a:lnTo>
                <a:lnTo>
                  <a:pt x="15730" y="12301"/>
                </a:lnTo>
                <a:lnTo>
                  <a:pt x="16300" y="12092"/>
                </a:lnTo>
                <a:lnTo>
                  <a:pt x="16870" y="11865"/>
                </a:lnTo>
                <a:lnTo>
                  <a:pt x="17555" y="11599"/>
                </a:lnTo>
                <a:lnTo>
                  <a:pt x="18181" y="11276"/>
                </a:lnTo>
                <a:lnTo>
                  <a:pt x="18808" y="10953"/>
                </a:lnTo>
                <a:close/>
              </a:path>
            </a:pathLst>
          </a:custGeom>
          <a:solidFill>
            <a:srgbClr val="0074B0"/>
          </a:solidFill>
        </p:spPr>
        <p:txBody>
          <a:bodyPr wrap="square" lIns="0" tIns="0" rIns="0" bIns="0" rtlCol="0">
            <a:noAutofit/>
          </a:bodyPr>
          <a:lstStyle/>
          <a:p>
            <a:endParaRPr/>
          </a:p>
        </p:txBody>
      </p:sp>
      <p:sp>
        <p:nvSpPr>
          <p:cNvPr id="1161" name="object 1161"/>
          <p:cNvSpPr/>
          <p:nvPr/>
        </p:nvSpPr>
        <p:spPr>
          <a:xfrm>
            <a:off x="455051" y="706217"/>
            <a:ext cx="3478" cy="5125"/>
          </a:xfrm>
          <a:custGeom>
            <a:avLst/>
            <a:gdLst/>
            <a:ahLst/>
            <a:cxnLst/>
            <a:rect l="l" t="t" r="r" b="b"/>
            <a:pathLst>
              <a:path w="3478" h="5125">
                <a:moveTo>
                  <a:pt x="1768" y="2373"/>
                </a:moveTo>
                <a:lnTo>
                  <a:pt x="0" y="0"/>
                </a:lnTo>
                <a:lnTo>
                  <a:pt x="1254" y="2524"/>
                </a:lnTo>
                <a:lnTo>
                  <a:pt x="2964" y="5125"/>
                </a:lnTo>
                <a:lnTo>
                  <a:pt x="3478" y="4954"/>
                </a:lnTo>
                <a:lnTo>
                  <a:pt x="1768" y="2373"/>
                </a:lnTo>
                <a:close/>
              </a:path>
            </a:pathLst>
          </a:custGeom>
          <a:solidFill>
            <a:srgbClr val="0074B0"/>
          </a:solidFill>
        </p:spPr>
        <p:txBody>
          <a:bodyPr wrap="square" lIns="0" tIns="0" rIns="0" bIns="0" rtlCol="0">
            <a:noAutofit/>
          </a:bodyPr>
          <a:lstStyle/>
          <a:p>
            <a:endParaRPr/>
          </a:p>
        </p:txBody>
      </p:sp>
      <p:sp>
        <p:nvSpPr>
          <p:cNvPr id="1162" name="object 1162"/>
          <p:cNvSpPr/>
          <p:nvPr/>
        </p:nvSpPr>
        <p:spPr>
          <a:xfrm>
            <a:off x="405466" y="701186"/>
            <a:ext cx="22457" cy="26991"/>
          </a:xfrm>
          <a:custGeom>
            <a:avLst/>
            <a:gdLst/>
            <a:ahLst/>
            <a:cxnLst/>
            <a:rect l="l" t="t" r="r" b="b"/>
            <a:pathLst>
              <a:path w="22457" h="26991">
                <a:moveTo>
                  <a:pt x="13052" y="17924"/>
                </a:moveTo>
                <a:lnTo>
                  <a:pt x="14591" y="15173"/>
                </a:lnTo>
                <a:lnTo>
                  <a:pt x="16188" y="12637"/>
                </a:lnTo>
                <a:lnTo>
                  <a:pt x="17839" y="10270"/>
                </a:lnTo>
                <a:lnTo>
                  <a:pt x="17327" y="10042"/>
                </a:lnTo>
                <a:lnTo>
                  <a:pt x="15674" y="12421"/>
                </a:lnTo>
                <a:lnTo>
                  <a:pt x="14021" y="14957"/>
                </a:lnTo>
                <a:lnTo>
                  <a:pt x="12482" y="17710"/>
                </a:lnTo>
                <a:lnTo>
                  <a:pt x="11968" y="17493"/>
                </a:lnTo>
                <a:lnTo>
                  <a:pt x="11684" y="17385"/>
                </a:lnTo>
                <a:lnTo>
                  <a:pt x="10430" y="16899"/>
                </a:lnTo>
                <a:lnTo>
                  <a:pt x="9233" y="16307"/>
                </a:lnTo>
                <a:lnTo>
                  <a:pt x="8094" y="15713"/>
                </a:lnTo>
                <a:lnTo>
                  <a:pt x="9975" y="13121"/>
                </a:lnTo>
                <a:lnTo>
                  <a:pt x="11912" y="10687"/>
                </a:lnTo>
                <a:lnTo>
                  <a:pt x="13849" y="8485"/>
                </a:lnTo>
                <a:lnTo>
                  <a:pt x="13451" y="8258"/>
                </a:lnTo>
                <a:lnTo>
                  <a:pt x="11457" y="10479"/>
                </a:lnTo>
                <a:lnTo>
                  <a:pt x="9519" y="12852"/>
                </a:lnTo>
                <a:lnTo>
                  <a:pt x="7638" y="15443"/>
                </a:lnTo>
                <a:lnTo>
                  <a:pt x="6213" y="14687"/>
                </a:lnTo>
                <a:lnTo>
                  <a:pt x="4901" y="13769"/>
                </a:lnTo>
                <a:lnTo>
                  <a:pt x="3705" y="12852"/>
                </a:lnTo>
                <a:lnTo>
                  <a:pt x="5870" y="10422"/>
                </a:lnTo>
                <a:lnTo>
                  <a:pt x="8094" y="8220"/>
                </a:lnTo>
                <a:lnTo>
                  <a:pt x="10373" y="6207"/>
                </a:lnTo>
                <a:lnTo>
                  <a:pt x="11229" y="6910"/>
                </a:lnTo>
                <a:lnTo>
                  <a:pt x="10659" y="5941"/>
                </a:lnTo>
                <a:lnTo>
                  <a:pt x="13167" y="3777"/>
                </a:lnTo>
                <a:lnTo>
                  <a:pt x="15674" y="1841"/>
                </a:lnTo>
                <a:lnTo>
                  <a:pt x="18069" y="227"/>
                </a:lnTo>
                <a:lnTo>
                  <a:pt x="17783" y="0"/>
                </a:lnTo>
                <a:lnTo>
                  <a:pt x="15388" y="1632"/>
                </a:lnTo>
                <a:lnTo>
                  <a:pt x="12881" y="3512"/>
                </a:lnTo>
                <a:lnTo>
                  <a:pt x="10317" y="5676"/>
                </a:lnTo>
                <a:lnTo>
                  <a:pt x="9519" y="5030"/>
                </a:lnTo>
                <a:lnTo>
                  <a:pt x="8835" y="4328"/>
                </a:lnTo>
                <a:lnTo>
                  <a:pt x="8208" y="3568"/>
                </a:lnTo>
                <a:lnTo>
                  <a:pt x="11912" y="493"/>
                </a:lnTo>
                <a:lnTo>
                  <a:pt x="7580" y="3417"/>
                </a:lnTo>
                <a:lnTo>
                  <a:pt x="3933" y="6853"/>
                </a:lnTo>
                <a:lnTo>
                  <a:pt x="5244" y="5790"/>
                </a:lnTo>
                <a:lnTo>
                  <a:pt x="6555" y="4764"/>
                </a:lnTo>
                <a:lnTo>
                  <a:pt x="7922" y="3777"/>
                </a:lnTo>
                <a:lnTo>
                  <a:pt x="8492" y="4594"/>
                </a:lnTo>
                <a:lnTo>
                  <a:pt x="9233" y="5296"/>
                </a:lnTo>
                <a:lnTo>
                  <a:pt x="10031" y="5998"/>
                </a:lnTo>
                <a:lnTo>
                  <a:pt x="7751" y="7935"/>
                </a:lnTo>
                <a:lnTo>
                  <a:pt x="5530" y="10156"/>
                </a:lnTo>
                <a:lnTo>
                  <a:pt x="3363" y="12582"/>
                </a:lnTo>
                <a:lnTo>
                  <a:pt x="2450" y="11773"/>
                </a:lnTo>
                <a:lnTo>
                  <a:pt x="1597" y="10972"/>
                </a:lnTo>
                <a:lnTo>
                  <a:pt x="912" y="10099"/>
                </a:lnTo>
                <a:lnTo>
                  <a:pt x="628" y="10422"/>
                </a:lnTo>
                <a:lnTo>
                  <a:pt x="1311" y="11287"/>
                </a:lnTo>
                <a:lnTo>
                  <a:pt x="2110" y="12151"/>
                </a:lnTo>
                <a:lnTo>
                  <a:pt x="3079" y="12907"/>
                </a:lnTo>
                <a:lnTo>
                  <a:pt x="1995" y="14093"/>
                </a:lnTo>
                <a:lnTo>
                  <a:pt x="970" y="15335"/>
                </a:lnTo>
                <a:lnTo>
                  <a:pt x="0" y="16629"/>
                </a:lnTo>
                <a:lnTo>
                  <a:pt x="285" y="17007"/>
                </a:lnTo>
                <a:lnTo>
                  <a:pt x="1311" y="15657"/>
                </a:lnTo>
                <a:lnTo>
                  <a:pt x="2338" y="14418"/>
                </a:lnTo>
                <a:lnTo>
                  <a:pt x="3419" y="13176"/>
                </a:lnTo>
                <a:lnTo>
                  <a:pt x="4559" y="14146"/>
                </a:lnTo>
                <a:lnTo>
                  <a:pt x="5929" y="15065"/>
                </a:lnTo>
                <a:lnTo>
                  <a:pt x="7352" y="15821"/>
                </a:lnTo>
                <a:lnTo>
                  <a:pt x="6213" y="17385"/>
                </a:lnTo>
                <a:lnTo>
                  <a:pt x="5129" y="19058"/>
                </a:lnTo>
                <a:lnTo>
                  <a:pt x="4104" y="20785"/>
                </a:lnTo>
                <a:lnTo>
                  <a:pt x="4559" y="21110"/>
                </a:lnTo>
                <a:lnTo>
                  <a:pt x="5586" y="19382"/>
                </a:lnTo>
                <a:lnTo>
                  <a:pt x="6670" y="17710"/>
                </a:lnTo>
                <a:lnTo>
                  <a:pt x="7810" y="16090"/>
                </a:lnTo>
                <a:lnTo>
                  <a:pt x="9006" y="16738"/>
                </a:lnTo>
                <a:lnTo>
                  <a:pt x="10202" y="17332"/>
                </a:lnTo>
                <a:lnTo>
                  <a:pt x="11513" y="17871"/>
                </a:lnTo>
                <a:lnTo>
                  <a:pt x="11968" y="18032"/>
                </a:lnTo>
                <a:lnTo>
                  <a:pt x="12254" y="18141"/>
                </a:lnTo>
                <a:lnTo>
                  <a:pt x="11171" y="20030"/>
                </a:lnTo>
                <a:lnTo>
                  <a:pt x="10146" y="22027"/>
                </a:lnTo>
                <a:lnTo>
                  <a:pt x="9233" y="24077"/>
                </a:lnTo>
                <a:lnTo>
                  <a:pt x="9747" y="24402"/>
                </a:lnTo>
                <a:lnTo>
                  <a:pt x="10716" y="22296"/>
                </a:lnTo>
                <a:lnTo>
                  <a:pt x="11741" y="20299"/>
                </a:lnTo>
                <a:lnTo>
                  <a:pt x="12824" y="18357"/>
                </a:lnTo>
                <a:lnTo>
                  <a:pt x="14478" y="19004"/>
                </a:lnTo>
                <a:lnTo>
                  <a:pt x="16188" y="19544"/>
                </a:lnTo>
                <a:lnTo>
                  <a:pt x="17954" y="20030"/>
                </a:lnTo>
                <a:lnTo>
                  <a:pt x="17098" y="22188"/>
                </a:lnTo>
                <a:lnTo>
                  <a:pt x="16188" y="24455"/>
                </a:lnTo>
                <a:lnTo>
                  <a:pt x="15388" y="26775"/>
                </a:lnTo>
                <a:lnTo>
                  <a:pt x="16016" y="26991"/>
                </a:lnTo>
                <a:lnTo>
                  <a:pt x="16814" y="24616"/>
                </a:lnTo>
                <a:lnTo>
                  <a:pt x="17668" y="22349"/>
                </a:lnTo>
                <a:lnTo>
                  <a:pt x="18580" y="20138"/>
                </a:lnTo>
                <a:lnTo>
                  <a:pt x="20461" y="20624"/>
                </a:lnTo>
                <a:lnTo>
                  <a:pt x="18751" y="19652"/>
                </a:lnTo>
                <a:lnTo>
                  <a:pt x="19948" y="16846"/>
                </a:lnTo>
                <a:lnTo>
                  <a:pt x="21202" y="14146"/>
                </a:lnTo>
                <a:lnTo>
                  <a:pt x="22457" y="11665"/>
                </a:lnTo>
                <a:lnTo>
                  <a:pt x="21887" y="11557"/>
                </a:lnTo>
                <a:lnTo>
                  <a:pt x="20632" y="14040"/>
                </a:lnTo>
                <a:lnTo>
                  <a:pt x="19378" y="16685"/>
                </a:lnTo>
                <a:lnTo>
                  <a:pt x="18181" y="19544"/>
                </a:lnTo>
                <a:lnTo>
                  <a:pt x="16415" y="19058"/>
                </a:lnTo>
                <a:lnTo>
                  <a:pt x="14705" y="18518"/>
                </a:lnTo>
                <a:lnTo>
                  <a:pt x="13052" y="17924"/>
                </a:lnTo>
                <a:close/>
              </a:path>
            </a:pathLst>
          </a:custGeom>
          <a:solidFill>
            <a:srgbClr val="0074B0"/>
          </a:solidFill>
        </p:spPr>
        <p:txBody>
          <a:bodyPr wrap="square" lIns="0" tIns="0" rIns="0" bIns="0" rtlCol="0">
            <a:noAutofit/>
          </a:bodyPr>
          <a:lstStyle/>
          <a:p>
            <a:endParaRPr/>
          </a:p>
        </p:txBody>
      </p:sp>
      <p:sp>
        <p:nvSpPr>
          <p:cNvPr id="1163" name="object 1163"/>
          <p:cNvSpPr/>
          <p:nvPr/>
        </p:nvSpPr>
        <p:spPr>
          <a:xfrm>
            <a:off x="442913" y="699952"/>
            <a:ext cx="3588" cy="6093"/>
          </a:xfrm>
          <a:custGeom>
            <a:avLst/>
            <a:gdLst/>
            <a:ahLst/>
            <a:cxnLst/>
            <a:rect l="l" t="t" r="r" b="b"/>
            <a:pathLst>
              <a:path w="3588" h="6093">
                <a:moveTo>
                  <a:pt x="1709" y="0"/>
                </a:moveTo>
                <a:lnTo>
                  <a:pt x="1822" y="1670"/>
                </a:lnTo>
                <a:lnTo>
                  <a:pt x="2448" y="3512"/>
                </a:lnTo>
                <a:lnTo>
                  <a:pt x="3077" y="5505"/>
                </a:lnTo>
                <a:lnTo>
                  <a:pt x="2050" y="5619"/>
                </a:lnTo>
                <a:lnTo>
                  <a:pt x="1025" y="5714"/>
                </a:lnTo>
                <a:lnTo>
                  <a:pt x="0" y="5771"/>
                </a:lnTo>
                <a:lnTo>
                  <a:pt x="1081" y="6093"/>
                </a:lnTo>
                <a:lnTo>
                  <a:pt x="2164" y="5998"/>
                </a:lnTo>
                <a:lnTo>
                  <a:pt x="3190" y="5885"/>
                </a:lnTo>
                <a:lnTo>
                  <a:pt x="3588" y="5448"/>
                </a:lnTo>
                <a:lnTo>
                  <a:pt x="2906" y="3455"/>
                </a:lnTo>
                <a:lnTo>
                  <a:pt x="2279" y="1613"/>
                </a:lnTo>
                <a:lnTo>
                  <a:pt x="1709" y="0"/>
                </a:lnTo>
                <a:close/>
              </a:path>
            </a:pathLst>
          </a:custGeom>
          <a:solidFill>
            <a:srgbClr val="0074B0"/>
          </a:solidFill>
        </p:spPr>
        <p:txBody>
          <a:bodyPr wrap="square" lIns="0" tIns="0" rIns="0" bIns="0" rtlCol="0">
            <a:noAutofit/>
          </a:bodyPr>
          <a:lstStyle/>
          <a:p>
            <a:endParaRPr/>
          </a:p>
        </p:txBody>
      </p:sp>
      <p:sp>
        <p:nvSpPr>
          <p:cNvPr id="1164" name="object 1164"/>
          <p:cNvSpPr/>
          <p:nvPr/>
        </p:nvSpPr>
        <p:spPr>
          <a:xfrm>
            <a:off x="426326" y="695643"/>
            <a:ext cx="13849" cy="18720"/>
          </a:xfrm>
          <a:custGeom>
            <a:avLst/>
            <a:gdLst/>
            <a:ahLst/>
            <a:cxnLst/>
            <a:rect l="l" t="t" r="r" b="b"/>
            <a:pathLst>
              <a:path w="13849" h="18720">
                <a:moveTo>
                  <a:pt x="9346" y="9757"/>
                </a:moveTo>
                <a:lnTo>
                  <a:pt x="10087" y="7764"/>
                </a:lnTo>
                <a:lnTo>
                  <a:pt x="10772" y="5923"/>
                </a:lnTo>
                <a:lnTo>
                  <a:pt x="11398" y="4309"/>
                </a:lnTo>
                <a:lnTo>
                  <a:pt x="11000" y="4252"/>
                </a:lnTo>
                <a:lnTo>
                  <a:pt x="10317" y="5885"/>
                </a:lnTo>
                <a:lnTo>
                  <a:pt x="9632" y="7650"/>
                </a:lnTo>
                <a:lnTo>
                  <a:pt x="8835" y="9700"/>
                </a:lnTo>
                <a:lnTo>
                  <a:pt x="7866" y="9548"/>
                </a:lnTo>
                <a:lnTo>
                  <a:pt x="6954" y="9378"/>
                </a:lnTo>
                <a:lnTo>
                  <a:pt x="6041" y="9169"/>
                </a:lnTo>
                <a:lnTo>
                  <a:pt x="7181" y="7232"/>
                </a:lnTo>
                <a:lnTo>
                  <a:pt x="8321" y="5505"/>
                </a:lnTo>
                <a:lnTo>
                  <a:pt x="9290" y="3929"/>
                </a:lnTo>
                <a:lnTo>
                  <a:pt x="8947" y="3872"/>
                </a:lnTo>
                <a:lnTo>
                  <a:pt x="7922" y="5334"/>
                </a:lnTo>
                <a:lnTo>
                  <a:pt x="6782" y="7005"/>
                </a:lnTo>
                <a:lnTo>
                  <a:pt x="5643" y="8903"/>
                </a:lnTo>
                <a:lnTo>
                  <a:pt x="5528" y="9055"/>
                </a:lnTo>
                <a:lnTo>
                  <a:pt x="4559" y="8789"/>
                </a:lnTo>
                <a:lnTo>
                  <a:pt x="3647" y="8523"/>
                </a:lnTo>
                <a:lnTo>
                  <a:pt x="2736" y="8258"/>
                </a:lnTo>
                <a:lnTo>
                  <a:pt x="3192" y="7707"/>
                </a:lnTo>
                <a:lnTo>
                  <a:pt x="3419" y="7441"/>
                </a:lnTo>
                <a:lnTo>
                  <a:pt x="4787" y="5922"/>
                </a:lnTo>
                <a:lnTo>
                  <a:pt x="6041" y="4575"/>
                </a:lnTo>
                <a:lnTo>
                  <a:pt x="7238" y="3341"/>
                </a:lnTo>
                <a:lnTo>
                  <a:pt x="7751" y="3550"/>
                </a:lnTo>
                <a:lnTo>
                  <a:pt x="7409" y="3132"/>
                </a:lnTo>
                <a:lnTo>
                  <a:pt x="8607" y="1936"/>
                </a:lnTo>
                <a:lnTo>
                  <a:pt x="9689" y="911"/>
                </a:lnTo>
                <a:lnTo>
                  <a:pt x="10657" y="0"/>
                </a:lnTo>
                <a:lnTo>
                  <a:pt x="10202" y="37"/>
                </a:lnTo>
                <a:lnTo>
                  <a:pt x="9233" y="911"/>
                </a:lnTo>
                <a:lnTo>
                  <a:pt x="8206" y="1879"/>
                </a:lnTo>
                <a:lnTo>
                  <a:pt x="7066" y="3018"/>
                </a:lnTo>
                <a:lnTo>
                  <a:pt x="6555" y="2847"/>
                </a:lnTo>
                <a:lnTo>
                  <a:pt x="6098" y="2638"/>
                </a:lnTo>
                <a:lnTo>
                  <a:pt x="5643" y="2429"/>
                </a:lnTo>
                <a:lnTo>
                  <a:pt x="6782" y="1613"/>
                </a:lnTo>
                <a:lnTo>
                  <a:pt x="7808" y="854"/>
                </a:lnTo>
                <a:lnTo>
                  <a:pt x="8720" y="208"/>
                </a:lnTo>
                <a:lnTo>
                  <a:pt x="8150" y="322"/>
                </a:lnTo>
                <a:lnTo>
                  <a:pt x="7238" y="911"/>
                </a:lnTo>
                <a:lnTo>
                  <a:pt x="6327" y="1556"/>
                </a:lnTo>
                <a:lnTo>
                  <a:pt x="5357" y="2259"/>
                </a:lnTo>
                <a:lnTo>
                  <a:pt x="4901" y="2050"/>
                </a:lnTo>
                <a:lnTo>
                  <a:pt x="4160" y="1556"/>
                </a:lnTo>
                <a:lnTo>
                  <a:pt x="4388" y="1993"/>
                </a:lnTo>
                <a:lnTo>
                  <a:pt x="5129" y="2429"/>
                </a:lnTo>
                <a:lnTo>
                  <a:pt x="5471" y="2581"/>
                </a:lnTo>
                <a:lnTo>
                  <a:pt x="5870" y="2790"/>
                </a:lnTo>
                <a:lnTo>
                  <a:pt x="6327" y="3018"/>
                </a:lnTo>
                <a:lnTo>
                  <a:pt x="6839" y="3227"/>
                </a:lnTo>
                <a:lnTo>
                  <a:pt x="5643" y="4366"/>
                </a:lnTo>
                <a:lnTo>
                  <a:pt x="4388" y="5714"/>
                </a:lnTo>
                <a:lnTo>
                  <a:pt x="3077" y="7175"/>
                </a:lnTo>
                <a:lnTo>
                  <a:pt x="2565" y="7764"/>
                </a:lnTo>
                <a:lnTo>
                  <a:pt x="2279" y="8087"/>
                </a:lnTo>
                <a:lnTo>
                  <a:pt x="1482" y="7764"/>
                </a:lnTo>
                <a:lnTo>
                  <a:pt x="684" y="7441"/>
                </a:lnTo>
                <a:lnTo>
                  <a:pt x="0" y="7118"/>
                </a:lnTo>
                <a:lnTo>
                  <a:pt x="457" y="7650"/>
                </a:lnTo>
                <a:lnTo>
                  <a:pt x="1254" y="8030"/>
                </a:lnTo>
                <a:lnTo>
                  <a:pt x="2052" y="8352"/>
                </a:lnTo>
                <a:lnTo>
                  <a:pt x="2507" y="8523"/>
                </a:lnTo>
                <a:lnTo>
                  <a:pt x="3419" y="8846"/>
                </a:lnTo>
                <a:lnTo>
                  <a:pt x="4388" y="9112"/>
                </a:lnTo>
                <a:lnTo>
                  <a:pt x="5357" y="9378"/>
                </a:lnTo>
                <a:lnTo>
                  <a:pt x="5814" y="9491"/>
                </a:lnTo>
                <a:lnTo>
                  <a:pt x="6782" y="9700"/>
                </a:lnTo>
                <a:lnTo>
                  <a:pt x="7751" y="9871"/>
                </a:lnTo>
                <a:lnTo>
                  <a:pt x="8720" y="10023"/>
                </a:lnTo>
                <a:lnTo>
                  <a:pt x="9233" y="10080"/>
                </a:lnTo>
                <a:lnTo>
                  <a:pt x="10317" y="10251"/>
                </a:lnTo>
                <a:lnTo>
                  <a:pt x="11398" y="10346"/>
                </a:lnTo>
                <a:lnTo>
                  <a:pt x="12538" y="10403"/>
                </a:lnTo>
                <a:lnTo>
                  <a:pt x="12196" y="12776"/>
                </a:lnTo>
                <a:lnTo>
                  <a:pt x="12140" y="18665"/>
                </a:lnTo>
                <a:lnTo>
                  <a:pt x="12766" y="18720"/>
                </a:lnTo>
                <a:lnTo>
                  <a:pt x="12196" y="18234"/>
                </a:lnTo>
                <a:lnTo>
                  <a:pt x="12482" y="15434"/>
                </a:lnTo>
                <a:lnTo>
                  <a:pt x="12766" y="12776"/>
                </a:lnTo>
                <a:lnTo>
                  <a:pt x="13052" y="10460"/>
                </a:lnTo>
                <a:lnTo>
                  <a:pt x="13849" y="10460"/>
                </a:lnTo>
                <a:lnTo>
                  <a:pt x="13108" y="10080"/>
                </a:lnTo>
                <a:lnTo>
                  <a:pt x="13394" y="8030"/>
                </a:lnTo>
                <a:lnTo>
                  <a:pt x="13622" y="6207"/>
                </a:lnTo>
                <a:lnTo>
                  <a:pt x="13394" y="4518"/>
                </a:lnTo>
                <a:lnTo>
                  <a:pt x="13108" y="6150"/>
                </a:lnTo>
                <a:lnTo>
                  <a:pt x="12824" y="7973"/>
                </a:lnTo>
                <a:lnTo>
                  <a:pt x="12538" y="10023"/>
                </a:lnTo>
                <a:lnTo>
                  <a:pt x="11457" y="9985"/>
                </a:lnTo>
                <a:lnTo>
                  <a:pt x="10430" y="9871"/>
                </a:lnTo>
                <a:lnTo>
                  <a:pt x="9346" y="9757"/>
                </a:lnTo>
                <a:close/>
              </a:path>
            </a:pathLst>
          </a:custGeom>
          <a:solidFill>
            <a:srgbClr val="0074B0"/>
          </a:solidFill>
        </p:spPr>
        <p:txBody>
          <a:bodyPr wrap="square" lIns="0" tIns="0" rIns="0" bIns="0" rtlCol="0">
            <a:noAutofit/>
          </a:bodyPr>
          <a:lstStyle/>
          <a:p>
            <a:endParaRPr/>
          </a:p>
        </p:txBody>
      </p:sp>
      <p:sp>
        <p:nvSpPr>
          <p:cNvPr id="1165" name="object 1165"/>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0074B0"/>
          </a:solidFill>
        </p:spPr>
        <p:txBody>
          <a:bodyPr wrap="square" lIns="0" tIns="0" rIns="0" bIns="0" rtlCol="0">
            <a:noAutofit/>
          </a:bodyPr>
          <a:lstStyle/>
          <a:p>
            <a:endParaRPr/>
          </a:p>
        </p:txBody>
      </p:sp>
      <p:sp>
        <p:nvSpPr>
          <p:cNvPr id="1166" name="object 1166"/>
          <p:cNvSpPr/>
          <p:nvPr/>
        </p:nvSpPr>
        <p:spPr>
          <a:xfrm>
            <a:off x="413674" y="696668"/>
            <a:ext cx="64623" cy="34478"/>
          </a:xfrm>
          <a:custGeom>
            <a:avLst/>
            <a:gdLst/>
            <a:ahLst/>
            <a:cxnLst/>
            <a:rect l="l" t="t" r="r" b="b"/>
            <a:pathLst>
              <a:path w="64623" h="34478">
                <a:moveTo>
                  <a:pt x="46906" y="3018"/>
                </a:moveTo>
                <a:lnTo>
                  <a:pt x="46449" y="2752"/>
                </a:lnTo>
                <a:lnTo>
                  <a:pt x="45935" y="2467"/>
                </a:lnTo>
                <a:lnTo>
                  <a:pt x="45138" y="2145"/>
                </a:lnTo>
                <a:lnTo>
                  <a:pt x="44284" y="1822"/>
                </a:lnTo>
                <a:lnTo>
                  <a:pt x="43428" y="1499"/>
                </a:lnTo>
                <a:lnTo>
                  <a:pt x="44455" y="1993"/>
                </a:lnTo>
                <a:lnTo>
                  <a:pt x="45480" y="2581"/>
                </a:lnTo>
                <a:lnTo>
                  <a:pt x="46505" y="3132"/>
                </a:lnTo>
                <a:lnTo>
                  <a:pt x="45823" y="3815"/>
                </a:lnTo>
                <a:lnTo>
                  <a:pt x="45196" y="4309"/>
                </a:lnTo>
                <a:lnTo>
                  <a:pt x="44796" y="4575"/>
                </a:lnTo>
                <a:lnTo>
                  <a:pt x="43656" y="3777"/>
                </a:lnTo>
                <a:lnTo>
                  <a:pt x="42516" y="3018"/>
                </a:lnTo>
                <a:lnTo>
                  <a:pt x="41434" y="2373"/>
                </a:lnTo>
                <a:lnTo>
                  <a:pt x="40407" y="1727"/>
                </a:lnTo>
                <a:lnTo>
                  <a:pt x="39439" y="1120"/>
                </a:lnTo>
                <a:lnTo>
                  <a:pt x="38470" y="588"/>
                </a:lnTo>
                <a:lnTo>
                  <a:pt x="39211" y="1347"/>
                </a:lnTo>
                <a:lnTo>
                  <a:pt x="40180" y="1936"/>
                </a:lnTo>
                <a:lnTo>
                  <a:pt x="41207" y="2638"/>
                </a:lnTo>
                <a:lnTo>
                  <a:pt x="42288" y="3284"/>
                </a:lnTo>
                <a:lnTo>
                  <a:pt x="43372" y="4043"/>
                </a:lnTo>
                <a:lnTo>
                  <a:pt x="44455" y="4803"/>
                </a:lnTo>
                <a:lnTo>
                  <a:pt x="43827" y="5277"/>
                </a:lnTo>
                <a:lnTo>
                  <a:pt x="43144" y="5657"/>
                </a:lnTo>
                <a:lnTo>
                  <a:pt x="42403" y="6036"/>
                </a:lnTo>
                <a:lnTo>
                  <a:pt x="42232" y="6473"/>
                </a:lnTo>
                <a:lnTo>
                  <a:pt x="44284" y="8353"/>
                </a:lnTo>
                <a:lnTo>
                  <a:pt x="46393" y="10574"/>
                </a:lnTo>
                <a:lnTo>
                  <a:pt x="48558" y="13004"/>
                </a:lnTo>
                <a:lnTo>
                  <a:pt x="48956" y="12776"/>
                </a:lnTo>
                <a:lnTo>
                  <a:pt x="46848" y="10308"/>
                </a:lnTo>
                <a:lnTo>
                  <a:pt x="44683" y="8144"/>
                </a:lnTo>
                <a:lnTo>
                  <a:pt x="42631" y="6245"/>
                </a:lnTo>
                <a:lnTo>
                  <a:pt x="43372" y="5885"/>
                </a:lnTo>
                <a:lnTo>
                  <a:pt x="44113" y="5448"/>
                </a:lnTo>
                <a:lnTo>
                  <a:pt x="44739" y="5011"/>
                </a:lnTo>
                <a:lnTo>
                  <a:pt x="47075" y="6682"/>
                </a:lnTo>
                <a:lnTo>
                  <a:pt x="45025" y="4803"/>
                </a:lnTo>
                <a:lnTo>
                  <a:pt x="45595" y="4366"/>
                </a:lnTo>
                <a:lnTo>
                  <a:pt x="45994" y="3986"/>
                </a:lnTo>
                <a:lnTo>
                  <a:pt x="46393" y="3607"/>
                </a:lnTo>
                <a:lnTo>
                  <a:pt x="46735" y="3284"/>
                </a:lnTo>
                <a:lnTo>
                  <a:pt x="49299" y="4689"/>
                </a:lnTo>
                <a:lnTo>
                  <a:pt x="51977" y="6416"/>
                </a:lnTo>
                <a:lnTo>
                  <a:pt x="54656" y="8409"/>
                </a:lnTo>
                <a:lnTo>
                  <a:pt x="54030" y="9169"/>
                </a:lnTo>
                <a:lnTo>
                  <a:pt x="53345" y="10308"/>
                </a:lnTo>
                <a:lnTo>
                  <a:pt x="54030" y="9700"/>
                </a:lnTo>
                <a:lnTo>
                  <a:pt x="54599" y="9055"/>
                </a:lnTo>
                <a:lnTo>
                  <a:pt x="54998" y="8637"/>
                </a:lnTo>
                <a:lnTo>
                  <a:pt x="57453" y="10460"/>
                </a:lnTo>
                <a:lnTo>
                  <a:pt x="59850" y="12510"/>
                </a:lnTo>
                <a:lnTo>
                  <a:pt x="62186" y="14788"/>
                </a:lnTo>
                <a:lnTo>
                  <a:pt x="61320" y="15806"/>
                </a:lnTo>
                <a:lnTo>
                  <a:pt x="60293" y="16723"/>
                </a:lnTo>
                <a:lnTo>
                  <a:pt x="59165" y="17586"/>
                </a:lnTo>
                <a:lnTo>
                  <a:pt x="57050" y="15149"/>
                </a:lnTo>
                <a:lnTo>
                  <a:pt x="54827" y="12890"/>
                </a:lnTo>
                <a:lnTo>
                  <a:pt x="56708" y="15434"/>
                </a:lnTo>
                <a:lnTo>
                  <a:pt x="58823" y="17856"/>
                </a:lnTo>
                <a:lnTo>
                  <a:pt x="57614" y="18773"/>
                </a:lnTo>
                <a:lnTo>
                  <a:pt x="56305" y="19583"/>
                </a:lnTo>
                <a:lnTo>
                  <a:pt x="54885" y="20339"/>
                </a:lnTo>
                <a:lnTo>
                  <a:pt x="54428" y="20554"/>
                </a:lnTo>
                <a:lnTo>
                  <a:pt x="52946" y="21309"/>
                </a:lnTo>
                <a:lnTo>
                  <a:pt x="51407" y="22012"/>
                </a:lnTo>
                <a:lnTo>
                  <a:pt x="49756" y="22606"/>
                </a:lnTo>
                <a:lnTo>
                  <a:pt x="48274" y="19798"/>
                </a:lnTo>
                <a:lnTo>
                  <a:pt x="46677" y="17262"/>
                </a:lnTo>
                <a:lnTo>
                  <a:pt x="47704" y="20014"/>
                </a:lnTo>
                <a:lnTo>
                  <a:pt x="49186" y="22820"/>
                </a:lnTo>
                <a:lnTo>
                  <a:pt x="47476" y="23361"/>
                </a:lnTo>
                <a:lnTo>
                  <a:pt x="45708" y="23900"/>
                </a:lnTo>
                <a:lnTo>
                  <a:pt x="43885" y="24331"/>
                </a:lnTo>
                <a:lnTo>
                  <a:pt x="43315" y="24495"/>
                </a:lnTo>
                <a:lnTo>
                  <a:pt x="41434" y="24872"/>
                </a:lnTo>
                <a:lnTo>
                  <a:pt x="39497" y="25250"/>
                </a:lnTo>
                <a:lnTo>
                  <a:pt x="37501" y="25520"/>
                </a:lnTo>
                <a:lnTo>
                  <a:pt x="36816" y="22606"/>
                </a:lnTo>
                <a:lnTo>
                  <a:pt x="36816" y="25628"/>
                </a:lnTo>
                <a:lnTo>
                  <a:pt x="34823" y="25842"/>
                </a:lnTo>
                <a:lnTo>
                  <a:pt x="32714" y="26006"/>
                </a:lnTo>
                <a:lnTo>
                  <a:pt x="30662" y="26112"/>
                </a:lnTo>
                <a:lnTo>
                  <a:pt x="30434" y="23145"/>
                </a:lnTo>
                <a:lnTo>
                  <a:pt x="30207" y="20339"/>
                </a:lnTo>
                <a:lnTo>
                  <a:pt x="29977" y="17695"/>
                </a:lnTo>
                <a:lnTo>
                  <a:pt x="31630" y="17586"/>
                </a:lnTo>
                <a:lnTo>
                  <a:pt x="29977" y="17209"/>
                </a:lnTo>
                <a:lnTo>
                  <a:pt x="29693" y="14408"/>
                </a:lnTo>
                <a:lnTo>
                  <a:pt x="29465" y="11751"/>
                </a:lnTo>
                <a:lnTo>
                  <a:pt x="29522" y="20339"/>
                </a:lnTo>
                <a:lnTo>
                  <a:pt x="29693" y="23145"/>
                </a:lnTo>
                <a:lnTo>
                  <a:pt x="29864" y="26112"/>
                </a:lnTo>
                <a:lnTo>
                  <a:pt x="28326" y="26167"/>
                </a:lnTo>
                <a:lnTo>
                  <a:pt x="25077" y="26167"/>
                </a:lnTo>
                <a:lnTo>
                  <a:pt x="24278" y="26112"/>
                </a:lnTo>
                <a:lnTo>
                  <a:pt x="23937" y="26112"/>
                </a:lnTo>
                <a:lnTo>
                  <a:pt x="24221" y="23145"/>
                </a:lnTo>
                <a:lnTo>
                  <a:pt x="24507" y="20284"/>
                </a:lnTo>
                <a:lnTo>
                  <a:pt x="24791" y="17639"/>
                </a:lnTo>
                <a:lnTo>
                  <a:pt x="24848" y="11751"/>
                </a:lnTo>
                <a:lnTo>
                  <a:pt x="24507" y="14351"/>
                </a:lnTo>
                <a:lnTo>
                  <a:pt x="24165" y="17209"/>
                </a:lnTo>
                <a:lnTo>
                  <a:pt x="22568" y="17100"/>
                </a:lnTo>
                <a:lnTo>
                  <a:pt x="20916" y="16939"/>
                </a:lnTo>
                <a:lnTo>
                  <a:pt x="19378" y="16723"/>
                </a:lnTo>
                <a:lnTo>
                  <a:pt x="20232" y="13972"/>
                </a:lnTo>
                <a:lnTo>
                  <a:pt x="21087" y="11371"/>
                </a:lnTo>
                <a:lnTo>
                  <a:pt x="21885" y="9055"/>
                </a:lnTo>
                <a:lnTo>
                  <a:pt x="21371" y="8998"/>
                </a:lnTo>
                <a:lnTo>
                  <a:pt x="20518" y="11333"/>
                </a:lnTo>
                <a:lnTo>
                  <a:pt x="19662" y="13858"/>
                </a:lnTo>
                <a:lnTo>
                  <a:pt x="18749" y="16614"/>
                </a:lnTo>
                <a:lnTo>
                  <a:pt x="17269" y="16400"/>
                </a:lnTo>
                <a:lnTo>
                  <a:pt x="15843" y="16128"/>
                </a:lnTo>
                <a:lnTo>
                  <a:pt x="14419" y="15806"/>
                </a:lnTo>
                <a:lnTo>
                  <a:pt x="15787" y="13098"/>
                </a:lnTo>
                <a:lnTo>
                  <a:pt x="17154" y="10631"/>
                </a:lnTo>
                <a:lnTo>
                  <a:pt x="18465" y="8466"/>
                </a:lnTo>
                <a:lnTo>
                  <a:pt x="18008" y="8352"/>
                </a:lnTo>
                <a:lnTo>
                  <a:pt x="16699" y="10517"/>
                </a:lnTo>
                <a:lnTo>
                  <a:pt x="15273" y="13004"/>
                </a:lnTo>
                <a:lnTo>
                  <a:pt x="13906" y="15642"/>
                </a:lnTo>
                <a:lnTo>
                  <a:pt x="12538" y="15320"/>
                </a:lnTo>
                <a:lnTo>
                  <a:pt x="11169" y="14883"/>
                </a:lnTo>
                <a:lnTo>
                  <a:pt x="9860" y="14408"/>
                </a:lnTo>
                <a:lnTo>
                  <a:pt x="11682" y="11864"/>
                </a:lnTo>
                <a:lnTo>
                  <a:pt x="13449" y="9548"/>
                </a:lnTo>
                <a:lnTo>
                  <a:pt x="15158" y="7498"/>
                </a:lnTo>
                <a:lnTo>
                  <a:pt x="14703" y="7327"/>
                </a:lnTo>
                <a:lnTo>
                  <a:pt x="12993" y="9321"/>
                </a:lnTo>
                <a:lnTo>
                  <a:pt x="11169" y="11656"/>
                </a:lnTo>
                <a:lnTo>
                  <a:pt x="9346" y="14237"/>
                </a:lnTo>
                <a:lnTo>
                  <a:pt x="8150" y="13763"/>
                </a:lnTo>
                <a:lnTo>
                  <a:pt x="7010" y="13269"/>
                </a:lnTo>
                <a:lnTo>
                  <a:pt x="5927" y="12681"/>
                </a:lnTo>
                <a:lnTo>
                  <a:pt x="8150" y="10308"/>
                </a:lnTo>
                <a:lnTo>
                  <a:pt x="10315" y="8144"/>
                </a:lnTo>
                <a:lnTo>
                  <a:pt x="12367" y="6302"/>
                </a:lnTo>
                <a:lnTo>
                  <a:pt x="13108" y="6625"/>
                </a:lnTo>
                <a:lnTo>
                  <a:pt x="12651" y="6093"/>
                </a:lnTo>
                <a:lnTo>
                  <a:pt x="13221" y="5543"/>
                </a:lnTo>
                <a:lnTo>
                  <a:pt x="13791" y="5011"/>
                </a:lnTo>
                <a:lnTo>
                  <a:pt x="14361" y="4575"/>
                </a:lnTo>
                <a:lnTo>
                  <a:pt x="15672" y="3455"/>
                </a:lnTo>
                <a:lnTo>
                  <a:pt x="16927" y="2467"/>
                </a:lnTo>
                <a:lnTo>
                  <a:pt x="18123" y="1556"/>
                </a:lnTo>
                <a:lnTo>
                  <a:pt x="17781" y="1404"/>
                </a:lnTo>
                <a:lnTo>
                  <a:pt x="16641" y="2259"/>
                </a:lnTo>
                <a:lnTo>
                  <a:pt x="15388" y="3227"/>
                </a:lnTo>
                <a:lnTo>
                  <a:pt x="14133" y="4252"/>
                </a:lnTo>
                <a:lnTo>
                  <a:pt x="13507" y="4802"/>
                </a:lnTo>
                <a:lnTo>
                  <a:pt x="12879" y="5334"/>
                </a:lnTo>
                <a:lnTo>
                  <a:pt x="12252" y="5885"/>
                </a:lnTo>
                <a:lnTo>
                  <a:pt x="11570" y="5543"/>
                </a:lnTo>
                <a:lnTo>
                  <a:pt x="10941" y="5182"/>
                </a:lnTo>
                <a:lnTo>
                  <a:pt x="10430" y="4802"/>
                </a:lnTo>
                <a:lnTo>
                  <a:pt x="10087" y="4575"/>
                </a:lnTo>
                <a:lnTo>
                  <a:pt x="11284" y="3777"/>
                </a:lnTo>
                <a:lnTo>
                  <a:pt x="12367" y="3075"/>
                </a:lnTo>
                <a:lnTo>
                  <a:pt x="13449" y="2429"/>
                </a:lnTo>
                <a:lnTo>
                  <a:pt x="14532" y="1765"/>
                </a:lnTo>
                <a:lnTo>
                  <a:pt x="15559" y="1177"/>
                </a:lnTo>
                <a:lnTo>
                  <a:pt x="16528" y="588"/>
                </a:lnTo>
                <a:lnTo>
                  <a:pt x="17039" y="968"/>
                </a:lnTo>
                <a:lnTo>
                  <a:pt x="16812" y="531"/>
                </a:lnTo>
                <a:lnTo>
                  <a:pt x="17154" y="208"/>
                </a:lnTo>
                <a:lnTo>
                  <a:pt x="17609" y="0"/>
                </a:lnTo>
                <a:lnTo>
                  <a:pt x="17039" y="0"/>
                </a:lnTo>
                <a:lnTo>
                  <a:pt x="16470" y="322"/>
                </a:lnTo>
                <a:lnTo>
                  <a:pt x="16014" y="208"/>
                </a:lnTo>
                <a:lnTo>
                  <a:pt x="16242" y="417"/>
                </a:lnTo>
                <a:lnTo>
                  <a:pt x="15330" y="968"/>
                </a:lnTo>
                <a:lnTo>
                  <a:pt x="14305" y="1499"/>
                </a:lnTo>
                <a:lnTo>
                  <a:pt x="13279" y="2145"/>
                </a:lnTo>
                <a:lnTo>
                  <a:pt x="12140" y="2790"/>
                </a:lnTo>
                <a:lnTo>
                  <a:pt x="11000" y="3549"/>
                </a:lnTo>
                <a:lnTo>
                  <a:pt x="9801" y="4366"/>
                </a:lnTo>
                <a:lnTo>
                  <a:pt x="9175" y="3872"/>
                </a:lnTo>
                <a:lnTo>
                  <a:pt x="8661" y="3455"/>
                </a:lnTo>
                <a:lnTo>
                  <a:pt x="8263" y="2961"/>
                </a:lnTo>
                <a:lnTo>
                  <a:pt x="8434" y="2847"/>
                </a:lnTo>
                <a:lnTo>
                  <a:pt x="3703" y="5011"/>
                </a:lnTo>
                <a:lnTo>
                  <a:pt x="0" y="8087"/>
                </a:lnTo>
                <a:lnTo>
                  <a:pt x="2734" y="6150"/>
                </a:lnTo>
                <a:lnTo>
                  <a:pt x="5469" y="4480"/>
                </a:lnTo>
                <a:lnTo>
                  <a:pt x="8035" y="3075"/>
                </a:lnTo>
                <a:lnTo>
                  <a:pt x="8434" y="3549"/>
                </a:lnTo>
                <a:lnTo>
                  <a:pt x="8947" y="4043"/>
                </a:lnTo>
                <a:lnTo>
                  <a:pt x="9574" y="4518"/>
                </a:lnTo>
                <a:lnTo>
                  <a:pt x="9860" y="4745"/>
                </a:lnTo>
                <a:lnTo>
                  <a:pt x="10259" y="5011"/>
                </a:lnTo>
                <a:lnTo>
                  <a:pt x="10770" y="5391"/>
                </a:lnTo>
                <a:lnTo>
                  <a:pt x="11340" y="5771"/>
                </a:lnTo>
                <a:lnTo>
                  <a:pt x="11968" y="6093"/>
                </a:lnTo>
                <a:lnTo>
                  <a:pt x="9916" y="7935"/>
                </a:lnTo>
                <a:lnTo>
                  <a:pt x="7693" y="10080"/>
                </a:lnTo>
                <a:lnTo>
                  <a:pt x="5528" y="12453"/>
                </a:lnTo>
                <a:lnTo>
                  <a:pt x="5129" y="12244"/>
                </a:lnTo>
                <a:lnTo>
                  <a:pt x="4217" y="11751"/>
                </a:lnTo>
                <a:lnTo>
                  <a:pt x="3304" y="11105"/>
                </a:lnTo>
                <a:lnTo>
                  <a:pt x="2450" y="10460"/>
                </a:lnTo>
                <a:lnTo>
                  <a:pt x="3020" y="11428"/>
                </a:lnTo>
                <a:lnTo>
                  <a:pt x="3931" y="12073"/>
                </a:lnTo>
                <a:lnTo>
                  <a:pt x="4899" y="12624"/>
                </a:lnTo>
                <a:lnTo>
                  <a:pt x="5242" y="12776"/>
                </a:lnTo>
                <a:lnTo>
                  <a:pt x="5641" y="13004"/>
                </a:lnTo>
                <a:lnTo>
                  <a:pt x="6724" y="13592"/>
                </a:lnTo>
                <a:lnTo>
                  <a:pt x="7920" y="14124"/>
                </a:lnTo>
                <a:lnTo>
                  <a:pt x="9119" y="14560"/>
                </a:lnTo>
                <a:lnTo>
                  <a:pt x="9630" y="14788"/>
                </a:lnTo>
                <a:lnTo>
                  <a:pt x="10941" y="15263"/>
                </a:lnTo>
                <a:lnTo>
                  <a:pt x="12309" y="15699"/>
                </a:lnTo>
                <a:lnTo>
                  <a:pt x="13678" y="16075"/>
                </a:lnTo>
                <a:lnTo>
                  <a:pt x="14248" y="16183"/>
                </a:lnTo>
                <a:lnTo>
                  <a:pt x="15672" y="16561"/>
                </a:lnTo>
                <a:lnTo>
                  <a:pt x="17154" y="16831"/>
                </a:lnTo>
                <a:lnTo>
                  <a:pt x="18637" y="17100"/>
                </a:lnTo>
                <a:lnTo>
                  <a:pt x="17839" y="19637"/>
                </a:lnTo>
                <a:lnTo>
                  <a:pt x="17039" y="22442"/>
                </a:lnTo>
                <a:lnTo>
                  <a:pt x="16298" y="25356"/>
                </a:lnTo>
                <a:lnTo>
                  <a:pt x="14305" y="25034"/>
                </a:lnTo>
                <a:lnTo>
                  <a:pt x="12424" y="24656"/>
                </a:lnTo>
                <a:lnTo>
                  <a:pt x="10542" y="24170"/>
                </a:lnTo>
                <a:lnTo>
                  <a:pt x="12252" y="25142"/>
                </a:lnTo>
                <a:lnTo>
                  <a:pt x="14190" y="25520"/>
                </a:lnTo>
                <a:lnTo>
                  <a:pt x="16186" y="25842"/>
                </a:lnTo>
                <a:lnTo>
                  <a:pt x="15559" y="28217"/>
                </a:lnTo>
                <a:lnTo>
                  <a:pt x="14989" y="30754"/>
                </a:lnTo>
                <a:lnTo>
                  <a:pt x="14476" y="33290"/>
                </a:lnTo>
                <a:lnTo>
                  <a:pt x="14931" y="33398"/>
                </a:lnTo>
                <a:lnTo>
                  <a:pt x="15158" y="33453"/>
                </a:lnTo>
                <a:lnTo>
                  <a:pt x="15672" y="30862"/>
                </a:lnTo>
                <a:lnTo>
                  <a:pt x="16242" y="28326"/>
                </a:lnTo>
                <a:lnTo>
                  <a:pt x="16812" y="25951"/>
                </a:lnTo>
                <a:lnTo>
                  <a:pt x="18864" y="26220"/>
                </a:lnTo>
                <a:lnTo>
                  <a:pt x="16927" y="25411"/>
                </a:lnTo>
                <a:lnTo>
                  <a:pt x="17668" y="22497"/>
                </a:lnTo>
                <a:lnTo>
                  <a:pt x="18465" y="19745"/>
                </a:lnTo>
                <a:lnTo>
                  <a:pt x="19263" y="17155"/>
                </a:lnTo>
                <a:lnTo>
                  <a:pt x="20858" y="17370"/>
                </a:lnTo>
                <a:lnTo>
                  <a:pt x="22455" y="17533"/>
                </a:lnTo>
                <a:lnTo>
                  <a:pt x="24108" y="17639"/>
                </a:lnTo>
                <a:lnTo>
                  <a:pt x="23766" y="20284"/>
                </a:lnTo>
                <a:lnTo>
                  <a:pt x="23480" y="23092"/>
                </a:lnTo>
                <a:lnTo>
                  <a:pt x="23196" y="26059"/>
                </a:lnTo>
                <a:lnTo>
                  <a:pt x="23138" y="26598"/>
                </a:lnTo>
                <a:lnTo>
                  <a:pt x="22854" y="29081"/>
                </a:lnTo>
                <a:lnTo>
                  <a:pt x="22626" y="31671"/>
                </a:lnTo>
                <a:lnTo>
                  <a:pt x="22399" y="34370"/>
                </a:lnTo>
                <a:lnTo>
                  <a:pt x="22910" y="34423"/>
                </a:lnTo>
                <a:lnTo>
                  <a:pt x="23196" y="34423"/>
                </a:lnTo>
                <a:lnTo>
                  <a:pt x="23424" y="31726"/>
                </a:lnTo>
                <a:lnTo>
                  <a:pt x="23651" y="29134"/>
                </a:lnTo>
                <a:lnTo>
                  <a:pt x="23879" y="26598"/>
                </a:lnTo>
                <a:lnTo>
                  <a:pt x="24678" y="26653"/>
                </a:lnTo>
                <a:lnTo>
                  <a:pt x="25077" y="26653"/>
                </a:lnTo>
                <a:lnTo>
                  <a:pt x="26672" y="26706"/>
                </a:lnTo>
                <a:lnTo>
                  <a:pt x="28326" y="26706"/>
                </a:lnTo>
                <a:lnTo>
                  <a:pt x="29921" y="26653"/>
                </a:lnTo>
                <a:lnTo>
                  <a:pt x="30092" y="29189"/>
                </a:lnTo>
                <a:lnTo>
                  <a:pt x="30207" y="31779"/>
                </a:lnTo>
                <a:lnTo>
                  <a:pt x="30378" y="34478"/>
                </a:lnTo>
                <a:lnTo>
                  <a:pt x="30889" y="34423"/>
                </a:lnTo>
                <a:lnTo>
                  <a:pt x="31175" y="34423"/>
                </a:lnTo>
                <a:lnTo>
                  <a:pt x="31004" y="31726"/>
                </a:lnTo>
                <a:lnTo>
                  <a:pt x="30833" y="29134"/>
                </a:lnTo>
                <a:lnTo>
                  <a:pt x="30662" y="26653"/>
                </a:lnTo>
                <a:lnTo>
                  <a:pt x="32770" y="26545"/>
                </a:lnTo>
                <a:lnTo>
                  <a:pt x="34879" y="26384"/>
                </a:lnTo>
                <a:lnTo>
                  <a:pt x="36931" y="26112"/>
                </a:lnTo>
                <a:lnTo>
                  <a:pt x="37445" y="28487"/>
                </a:lnTo>
                <a:lnTo>
                  <a:pt x="37956" y="30970"/>
                </a:lnTo>
                <a:lnTo>
                  <a:pt x="38413" y="33559"/>
                </a:lnTo>
                <a:lnTo>
                  <a:pt x="38869" y="33453"/>
                </a:lnTo>
                <a:lnTo>
                  <a:pt x="39096" y="33398"/>
                </a:lnTo>
                <a:lnTo>
                  <a:pt x="38641" y="30862"/>
                </a:lnTo>
                <a:lnTo>
                  <a:pt x="38127" y="28379"/>
                </a:lnTo>
                <a:lnTo>
                  <a:pt x="37616" y="26006"/>
                </a:lnTo>
                <a:lnTo>
                  <a:pt x="39610" y="25734"/>
                </a:lnTo>
                <a:lnTo>
                  <a:pt x="41606" y="25412"/>
                </a:lnTo>
                <a:lnTo>
                  <a:pt x="43487" y="24926"/>
                </a:lnTo>
                <a:lnTo>
                  <a:pt x="44340" y="27084"/>
                </a:lnTo>
                <a:lnTo>
                  <a:pt x="45082" y="29351"/>
                </a:lnTo>
                <a:lnTo>
                  <a:pt x="45823" y="31671"/>
                </a:lnTo>
                <a:lnTo>
                  <a:pt x="46449" y="31509"/>
                </a:lnTo>
                <a:lnTo>
                  <a:pt x="45708" y="29189"/>
                </a:lnTo>
                <a:lnTo>
                  <a:pt x="44910" y="26923"/>
                </a:lnTo>
                <a:lnTo>
                  <a:pt x="44056" y="24817"/>
                </a:lnTo>
                <a:lnTo>
                  <a:pt x="45935" y="24331"/>
                </a:lnTo>
                <a:lnTo>
                  <a:pt x="47704" y="23847"/>
                </a:lnTo>
                <a:lnTo>
                  <a:pt x="49414" y="23253"/>
                </a:lnTo>
                <a:lnTo>
                  <a:pt x="50382" y="25087"/>
                </a:lnTo>
                <a:lnTo>
                  <a:pt x="51351" y="27031"/>
                </a:lnTo>
                <a:lnTo>
                  <a:pt x="52207" y="29081"/>
                </a:lnTo>
                <a:lnTo>
                  <a:pt x="52777" y="28757"/>
                </a:lnTo>
                <a:lnTo>
                  <a:pt x="51921" y="26761"/>
                </a:lnTo>
                <a:lnTo>
                  <a:pt x="50952" y="24872"/>
                </a:lnTo>
                <a:lnTo>
                  <a:pt x="49984" y="23037"/>
                </a:lnTo>
                <a:lnTo>
                  <a:pt x="51635" y="22389"/>
                </a:lnTo>
                <a:lnTo>
                  <a:pt x="53232" y="21742"/>
                </a:lnTo>
                <a:lnTo>
                  <a:pt x="54656" y="20931"/>
                </a:lnTo>
                <a:lnTo>
                  <a:pt x="55683" y="22442"/>
                </a:lnTo>
                <a:lnTo>
                  <a:pt x="56708" y="24062"/>
                </a:lnTo>
                <a:lnTo>
                  <a:pt x="57675" y="25681"/>
                </a:lnTo>
                <a:lnTo>
                  <a:pt x="58078" y="25357"/>
                </a:lnTo>
                <a:lnTo>
                  <a:pt x="57171" y="23739"/>
                </a:lnTo>
                <a:lnTo>
                  <a:pt x="56144" y="22173"/>
                </a:lnTo>
                <a:lnTo>
                  <a:pt x="55169" y="20717"/>
                </a:lnTo>
                <a:lnTo>
                  <a:pt x="56587" y="19961"/>
                </a:lnTo>
                <a:lnTo>
                  <a:pt x="57896" y="19097"/>
                </a:lnTo>
                <a:lnTo>
                  <a:pt x="59105" y="18181"/>
                </a:lnTo>
                <a:lnTo>
                  <a:pt x="60011" y="19314"/>
                </a:lnTo>
                <a:lnTo>
                  <a:pt x="60917" y="20500"/>
                </a:lnTo>
                <a:lnTo>
                  <a:pt x="61844" y="21742"/>
                </a:lnTo>
                <a:lnTo>
                  <a:pt x="62186" y="21364"/>
                </a:lnTo>
                <a:lnTo>
                  <a:pt x="61260" y="20176"/>
                </a:lnTo>
                <a:lnTo>
                  <a:pt x="60353" y="19042"/>
                </a:lnTo>
                <a:lnTo>
                  <a:pt x="59447" y="17911"/>
                </a:lnTo>
                <a:lnTo>
                  <a:pt x="60575" y="17047"/>
                </a:lnTo>
                <a:lnTo>
                  <a:pt x="61562" y="16075"/>
                </a:lnTo>
                <a:lnTo>
                  <a:pt x="62468" y="15054"/>
                </a:lnTo>
                <a:lnTo>
                  <a:pt x="63153" y="15806"/>
                </a:lnTo>
                <a:lnTo>
                  <a:pt x="63898" y="16561"/>
                </a:lnTo>
                <a:lnTo>
                  <a:pt x="64583" y="17317"/>
                </a:lnTo>
                <a:lnTo>
                  <a:pt x="63898" y="16292"/>
                </a:lnTo>
                <a:lnTo>
                  <a:pt x="63213" y="15377"/>
                </a:lnTo>
                <a:lnTo>
                  <a:pt x="62408" y="14465"/>
                </a:lnTo>
                <a:lnTo>
                  <a:pt x="60071" y="12187"/>
                </a:lnTo>
                <a:lnTo>
                  <a:pt x="57675" y="10137"/>
                </a:lnTo>
                <a:lnTo>
                  <a:pt x="55226" y="8353"/>
                </a:lnTo>
                <a:lnTo>
                  <a:pt x="55397" y="7935"/>
                </a:lnTo>
                <a:lnTo>
                  <a:pt x="54885" y="8087"/>
                </a:lnTo>
                <a:lnTo>
                  <a:pt x="52207" y="6150"/>
                </a:lnTo>
                <a:lnTo>
                  <a:pt x="49470" y="4480"/>
                </a:lnTo>
                <a:lnTo>
                  <a:pt x="46906" y="3018"/>
                </a:lnTo>
                <a:close/>
              </a:path>
            </a:pathLst>
          </a:custGeom>
          <a:solidFill>
            <a:srgbClr val="0074B0"/>
          </a:solidFill>
        </p:spPr>
        <p:txBody>
          <a:bodyPr wrap="square" lIns="0" tIns="0" rIns="0" bIns="0" rtlCol="0">
            <a:noAutofit/>
          </a:bodyPr>
          <a:lstStyle/>
          <a:p>
            <a:endParaRPr/>
          </a:p>
        </p:txBody>
      </p:sp>
      <p:sp>
        <p:nvSpPr>
          <p:cNvPr id="1167" name="object 1167"/>
          <p:cNvSpPr/>
          <p:nvPr/>
        </p:nvSpPr>
        <p:spPr>
          <a:xfrm>
            <a:off x="433735" y="695472"/>
            <a:ext cx="22342" cy="21535"/>
          </a:xfrm>
          <a:custGeom>
            <a:avLst/>
            <a:gdLst/>
            <a:ahLst/>
            <a:cxnLst/>
            <a:rect l="l" t="t" r="r" b="b"/>
            <a:pathLst>
              <a:path w="22342" h="21535">
                <a:moveTo>
                  <a:pt x="12254" y="1025"/>
                </a:moveTo>
                <a:lnTo>
                  <a:pt x="13336" y="2164"/>
                </a:lnTo>
                <a:lnTo>
                  <a:pt x="14534" y="3398"/>
                </a:lnTo>
                <a:lnTo>
                  <a:pt x="13964" y="3569"/>
                </a:lnTo>
                <a:lnTo>
                  <a:pt x="13394" y="3720"/>
                </a:lnTo>
                <a:lnTo>
                  <a:pt x="12824" y="3834"/>
                </a:lnTo>
                <a:lnTo>
                  <a:pt x="11856" y="2373"/>
                </a:lnTo>
                <a:lnTo>
                  <a:pt x="10943" y="1082"/>
                </a:lnTo>
                <a:lnTo>
                  <a:pt x="10202" y="56"/>
                </a:lnTo>
                <a:lnTo>
                  <a:pt x="9860" y="56"/>
                </a:lnTo>
                <a:lnTo>
                  <a:pt x="10601" y="1139"/>
                </a:lnTo>
                <a:lnTo>
                  <a:pt x="11457" y="2429"/>
                </a:lnTo>
                <a:lnTo>
                  <a:pt x="12426" y="3948"/>
                </a:lnTo>
                <a:lnTo>
                  <a:pt x="11912" y="4043"/>
                </a:lnTo>
                <a:lnTo>
                  <a:pt x="11342" y="4157"/>
                </a:lnTo>
                <a:lnTo>
                  <a:pt x="10772" y="4214"/>
                </a:lnTo>
                <a:lnTo>
                  <a:pt x="10146" y="2600"/>
                </a:lnTo>
                <a:lnTo>
                  <a:pt x="9576" y="1139"/>
                </a:lnTo>
                <a:lnTo>
                  <a:pt x="9062" y="0"/>
                </a:lnTo>
                <a:lnTo>
                  <a:pt x="8776" y="0"/>
                </a:lnTo>
                <a:lnTo>
                  <a:pt x="9233" y="1139"/>
                </a:lnTo>
                <a:lnTo>
                  <a:pt x="9747" y="2600"/>
                </a:lnTo>
                <a:lnTo>
                  <a:pt x="10373" y="4271"/>
                </a:lnTo>
                <a:lnTo>
                  <a:pt x="9747" y="4328"/>
                </a:lnTo>
                <a:lnTo>
                  <a:pt x="9177" y="4366"/>
                </a:lnTo>
                <a:lnTo>
                  <a:pt x="8549" y="4423"/>
                </a:lnTo>
                <a:lnTo>
                  <a:pt x="8321" y="2638"/>
                </a:lnTo>
                <a:lnTo>
                  <a:pt x="8150" y="1195"/>
                </a:lnTo>
                <a:lnTo>
                  <a:pt x="7979" y="0"/>
                </a:lnTo>
                <a:lnTo>
                  <a:pt x="7695" y="0"/>
                </a:lnTo>
                <a:lnTo>
                  <a:pt x="7808" y="1195"/>
                </a:lnTo>
                <a:lnTo>
                  <a:pt x="7922" y="2695"/>
                </a:lnTo>
                <a:lnTo>
                  <a:pt x="8094" y="4423"/>
                </a:lnTo>
                <a:lnTo>
                  <a:pt x="6440" y="4423"/>
                </a:lnTo>
                <a:lnTo>
                  <a:pt x="6668" y="2638"/>
                </a:lnTo>
                <a:lnTo>
                  <a:pt x="6897" y="1195"/>
                </a:lnTo>
                <a:lnTo>
                  <a:pt x="7010" y="0"/>
                </a:lnTo>
                <a:lnTo>
                  <a:pt x="6726" y="0"/>
                </a:lnTo>
                <a:lnTo>
                  <a:pt x="6496" y="1195"/>
                </a:lnTo>
                <a:lnTo>
                  <a:pt x="6269" y="2638"/>
                </a:lnTo>
                <a:lnTo>
                  <a:pt x="5985" y="4366"/>
                </a:lnTo>
                <a:lnTo>
                  <a:pt x="5357" y="4366"/>
                </a:lnTo>
                <a:lnTo>
                  <a:pt x="4730" y="4328"/>
                </a:lnTo>
                <a:lnTo>
                  <a:pt x="4104" y="4214"/>
                </a:lnTo>
                <a:lnTo>
                  <a:pt x="4787" y="2600"/>
                </a:lnTo>
                <a:lnTo>
                  <a:pt x="5357" y="1139"/>
                </a:lnTo>
                <a:lnTo>
                  <a:pt x="5870" y="0"/>
                </a:lnTo>
                <a:lnTo>
                  <a:pt x="5586" y="56"/>
                </a:lnTo>
                <a:lnTo>
                  <a:pt x="5016" y="1139"/>
                </a:lnTo>
                <a:lnTo>
                  <a:pt x="4388" y="2543"/>
                </a:lnTo>
                <a:lnTo>
                  <a:pt x="3705" y="4157"/>
                </a:lnTo>
                <a:lnTo>
                  <a:pt x="3135" y="4100"/>
                </a:lnTo>
                <a:lnTo>
                  <a:pt x="2622" y="3986"/>
                </a:lnTo>
                <a:lnTo>
                  <a:pt x="2052" y="3891"/>
                </a:lnTo>
                <a:lnTo>
                  <a:pt x="3077" y="2372"/>
                </a:lnTo>
                <a:lnTo>
                  <a:pt x="3989" y="1139"/>
                </a:lnTo>
                <a:lnTo>
                  <a:pt x="4787" y="56"/>
                </a:lnTo>
                <a:lnTo>
                  <a:pt x="4446" y="113"/>
                </a:lnTo>
                <a:lnTo>
                  <a:pt x="3647" y="1139"/>
                </a:lnTo>
                <a:lnTo>
                  <a:pt x="2736" y="2316"/>
                </a:lnTo>
                <a:lnTo>
                  <a:pt x="1709" y="3777"/>
                </a:lnTo>
                <a:lnTo>
                  <a:pt x="1139" y="3663"/>
                </a:lnTo>
                <a:lnTo>
                  <a:pt x="569" y="3512"/>
                </a:lnTo>
                <a:lnTo>
                  <a:pt x="0" y="3303"/>
                </a:lnTo>
                <a:lnTo>
                  <a:pt x="342" y="3720"/>
                </a:lnTo>
                <a:lnTo>
                  <a:pt x="912" y="3891"/>
                </a:lnTo>
                <a:lnTo>
                  <a:pt x="1538" y="4043"/>
                </a:lnTo>
                <a:lnTo>
                  <a:pt x="1881" y="4100"/>
                </a:lnTo>
                <a:lnTo>
                  <a:pt x="2450" y="4271"/>
                </a:lnTo>
                <a:lnTo>
                  <a:pt x="3020" y="4366"/>
                </a:lnTo>
                <a:lnTo>
                  <a:pt x="3590" y="4423"/>
                </a:lnTo>
                <a:lnTo>
                  <a:pt x="3989" y="4480"/>
                </a:lnTo>
                <a:lnTo>
                  <a:pt x="4617" y="4594"/>
                </a:lnTo>
                <a:lnTo>
                  <a:pt x="5300" y="4651"/>
                </a:lnTo>
                <a:lnTo>
                  <a:pt x="5985" y="4689"/>
                </a:lnTo>
                <a:lnTo>
                  <a:pt x="6213" y="6378"/>
                </a:lnTo>
                <a:lnTo>
                  <a:pt x="6384" y="4689"/>
                </a:lnTo>
                <a:lnTo>
                  <a:pt x="6839" y="4746"/>
                </a:lnTo>
                <a:lnTo>
                  <a:pt x="7636" y="4746"/>
                </a:lnTo>
                <a:lnTo>
                  <a:pt x="8094" y="4689"/>
                </a:lnTo>
                <a:lnTo>
                  <a:pt x="8265" y="6378"/>
                </a:lnTo>
                <a:lnTo>
                  <a:pt x="8436" y="8201"/>
                </a:lnTo>
                <a:lnTo>
                  <a:pt x="8607" y="10251"/>
                </a:lnTo>
                <a:lnTo>
                  <a:pt x="5699" y="10251"/>
                </a:lnTo>
                <a:lnTo>
                  <a:pt x="6440" y="10631"/>
                </a:lnTo>
                <a:lnTo>
                  <a:pt x="8607" y="10631"/>
                </a:lnTo>
                <a:lnTo>
                  <a:pt x="8835" y="13004"/>
                </a:lnTo>
                <a:lnTo>
                  <a:pt x="9006" y="15604"/>
                </a:lnTo>
                <a:lnTo>
                  <a:pt x="9233" y="18458"/>
                </a:lnTo>
                <a:lnTo>
                  <a:pt x="5643" y="18458"/>
                </a:lnTo>
                <a:lnTo>
                  <a:pt x="5073" y="18404"/>
                </a:lnTo>
                <a:lnTo>
                  <a:pt x="4787" y="18404"/>
                </a:lnTo>
                <a:lnTo>
                  <a:pt x="5357" y="18890"/>
                </a:lnTo>
                <a:lnTo>
                  <a:pt x="5643" y="18890"/>
                </a:lnTo>
                <a:lnTo>
                  <a:pt x="6839" y="18944"/>
                </a:lnTo>
                <a:lnTo>
                  <a:pt x="8037" y="18944"/>
                </a:lnTo>
                <a:lnTo>
                  <a:pt x="9233" y="18890"/>
                </a:lnTo>
                <a:lnTo>
                  <a:pt x="9461" y="21535"/>
                </a:lnTo>
                <a:lnTo>
                  <a:pt x="9405" y="12947"/>
                </a:lnTo>
                <a:lnTo>
                  <a:pt x="9177" y="10631"/>
                </a:lnTo>
                <a:lnTo>
                  <a:pt x="10259" y="10574"/>
                </a:lnTo>
                <a:lnTo>
                  <a:pt x="9177" y="10251"/>
                </a:lnTo>
                <a:lnTo>
                  <a:pt x="8947" y="8201"/>
                </a:lnTo>
                <a:lnTo>
                  <a:pt x="8720" y="6321"/>
                </a:lnTo>
                <a:lnTo>
                  <a:pt x="8549" y="4689"/>
                </a:lnTo>
                <a:lnTo>
                  <a:pt x="9233" y="4689"/>
                </a:lnTo>
                <a:lnTo>
                  <a:pt x="9860" y="4651"/>
                </a:lnTo>
                <a:lnTo>
                  <a:pt x="10430" y="4537"/>
                </a:lnTo>
                <a:lnTo>
                  <a:pt x="11000" y="6150"/>
                </a:lnTo>
                <a:lnTo>
                  <a:pt x="10887" y="4480"/>
                </a:lnTo>
                <a:lnTo>
                  <a:pt x="11457" y="4423"/>
                </a:lnTo>
                <a:lnTo>
                  <a:pt x="12027" y="4328"/>
                </a:lnTo>
                <a:lnTo>
                  <a:pt x="12597" y="4214"/>
                </a:lnTo>
                <a:lnTo>
                  <a:pt x="13565" y="5714"/>
                </a:lnTo>
                <a:lnTo>
                  <a:pt x="14591" y="7498"/>
                </a:lnTo>
                <a:lnTo>
                  <a:pt x="15674" y="9454"/>
                </a:lnTo>
                <a:lnTo>
                  <a:pt x="14762" y="9662"/>
                </a:lnTo>
                <a:lnTo>
                  <a:pt x="13737" y="9833"/>
                </a:lnTo>
                <a:lnTo>
                  <a:pt x="12766" y="9928"/>
                </a:lnTo>
                <a:lnTo>
                  <a:pt x="12367" y="10365"/>
                </a:lnTo>
                <a:lnTo>
                  <a:pt x="13108" y="12681"/>
                </a:lnTo>
                <a:lnTo>
                  <a:pt x="12881" y="10308"/>
                </a:lnTo>
                <a:lnTo>
                  <a:pt x="13906" y="10156"/>
                </a:lnTo>
                <a:lnTo>
                  <a:pt x="14876" y="9985"/>
                </a:lnTo>
                <a:lnTo>
                  <a:pt x="15845" y="9776"/>
                </a:lnTo>
                <a:lnTo>
                  <a:pt x="16129" y="9340"/>
                </a:lnTo>
                <a:lnTo>
                  <a:pt x="15046" y="7403"/>
                </a:lnTo>
                <a:lnTo>
                  <a:pt x="13964" y="5676"/>
                </a:lnTo>
                <a:lnTo>
                  <a:pt x="12995" y="4100"/>
                </a:lnTo>
                <a:lnTo>
                  <a:pt x="13565" y="3986"/>
                </a:lnTo>
                <a:lnTo>
                  <a:pt x="14135" y="3834"/>
                </a:lnTo>
                <a:lnTo>
                  <a:pt x="14705" y="3625"/>
                </a:lnTo>
                <a:lnTo>
                  <a:pt x="15845" y="4859"/>
                </a:lnTo>
                <a:lnTo>
                  <a:pt x="15104" y="3512"/>
                </a:lnTo>
                <a:lnTo>
                  <a:pt x="15616" y="3303"/>
                </a:lnTo>
                <a:lnTo>
                  <a:pt x="16129" y="3075"/>
                </a:lnTo>
                <a:lnTo>
                  <a:pt x="16586" y="2866"/>
                </a:lnTo>
                <a:lnTo>
                  <a:pt x="17726" y="3777"/>
                </a:lnTo>
                <a:lnTo>
                  <a:pt x="18979" y="4802"/>
                </a:lnTo>
                <a:lnTo>
                  <a:pt x="20234" y="5942"/>
                </a:lnTo>
                <a:lnTo>
                  <a:pt x="20804" y="6378"/>
                </a:lnTo>
                <a:lnTo>
                  <a:pt x="21373" y="6910"/>
                </a:lnTo>
                <a:lnTo>
                  <a:pt x="21943" y="7441"/>
                </a:lnTo>
                <a:lnTo>
                  <a:pt x="22171" y="7669"/>
                </a:lnTo>
                <a:lnTo>
                  <a:pt x="22342" y="7232"/>
                </a:lnTo>
                <a:lnTo>
                  <a:pt x="21716" y="6701"/>
                </a:lnTo>
                <a:lnTo>
                  <a:pt x="21087" y="6150"/>
                </a:lnTo>
                <a:lnTo>
                  <a:pt x="20518" y="5619"/>
                </a:lnTo>
                <a:lnTo>
                  <a:pt x="19265" y="4537"/>
                </a:lnTo>
                <a:lnTo>
                  <a:pt x="18067" y="3569"/>
                </a:lnTo>
                <a:lnTo>
                  <a:pt x="16927" y="2695"/>
                </a:lnTo>
                <a:lnTo>
                  <a:pt x="17384" y="2486"/>
                </a:lnTo>
                <a:lnTo>
                  <a:pt x="18181" y="1936"/>
                </a:lnTo>
                <a:lnTo>
                  <a:pt x="19150" y="2543"/>
                </a:lnTo>
                <a:lnTo>
                  <a:pt x="18409" y="1784"/>
                </a:lnTo>
                <a:lnTo>
                  <a:pt x="18922" y="1347"/>
                </a:lnTo>
                <a:lnTo>
                  <a:pt x="18465" y="1461"/>
                </a:lnTo>
                <a:lnTo>
                  <a:pt x="17783" y="1404"/>
                </a:lnTo>
                <a:lnTo>
                  <a:pt x="17325" y="1139"/>
                </a:lnTo>
                <a:lnTo>
                  <a:pt x="16643" y="873"/>
                </a:lnTo>
                <a:lnTo>
                  <a:pt x="16073" y="759"/>
                </a:lnTo>
                <a:lnTo>
                  <a:pt x="16699" y="1082"/>
                </a:lnTo>
                <a:lnTo>
                  <a:pt x="17269" y="1461"/>
                </a:lnTo>
                <a:lnTo>
                  <a:pt x="17954" y="1841"/>
                </a:lnTo>
                <a:lnTo>
                  <a:pt x="17156" y="2316"/>
                </a:lnTo>
                <a:lnTo>
                  <a:pt x="16699" y="2543"/>
                </a:lnTo>
                <a:lnTo>
                  <a:pt x="15616" y="1727"/>
                </a:lnTo>
                <a:lnTo>
                  <a:pt x="14647" y="1025"/>
                </a:lnTo>
                <a:lnTo>
                  <a:pt x="13737" y="379"/>
                </a:lnTo>
                <a:lnTo>
                  <a:pt x="13167" y="322"/>
                </a:lnTo>
                <a:lnTo>
                  <a:pt x="14135" y="1025"/>
                </a:lnTo>
                <a:lnTo>
                  <a:pt x="15217" y="1784"/>
                </a:lnTo>
                <a:lnTo>
                  <a:pt x="16357" y="2695"/>
                </a:lnTo>
                <a:lnTo>
                  <a:pt x="15902" y="2923"/>
                </a:lnTo>
                <a:lnTo>
                  <a:pt x="15388" y="3075"/>
                </a:lnTo>
                <a:lnTo>
                  <a:pt x="14876" y="3303"/>
                </a:lnTo>
                <a:lnTo>
                  <a:pt x="13737" y="2107"/>
                </a:lnTo>
                <a:lnTo>
                  <a:pt x="12709" y="1025"/>
                </a:lnTo>
                <a:lnTo>
                  <a:pt x="11741" y="170"/>
                </a:lnTo>
                <a:lnTo>
                  <a:pt x="11342" y="113"/>
                </a:lnTo>
                <a:lnTo>
                  <a:pt x="12254" y="1025"/>
                </a:lnTo>
                <a:close/>
              </a:path>
            </a:pathLst>
          </a:custGeom>
          <a:solidFill>
            <a:srgbClr val="0074B0"/>
          </a:solidFill>
        </p:spPr>
        <p:txBody>
          <a:bodyPr wrap="square" lIns="0" tIns="0" rIns="0" bIns="0" rtlCol="0">
            <a:noAutofit/>
          </a:bodyPr>
          <a:lstStyle/>
          <a:p>
            <a:endParaRPr/>
          </a:p>
        </p:txBody>
      </p:sp>
      <p:sp>
        <p:nvSpPr>
          <p:cNvPr id="1168" name="object 1168"/>
          <p:cNvSpPr/>
          <p:nvPr/>
        </p:nvSpPr>
        <p:spPr>
          <a:xfrm>
            <a:off x="455051" y="706217"/>
            <a:ext cx="3478" cy="5125"/>
          </a:xfrm>
          <a:custGeom>
            <a:avLst/>
            <a:gdLst/>
            <a:ahLst/>
            <a:cxnLst/>
            <a:rect l="l" t="t" r="r" b="b"/>
            <a:pathLst>
              <a:path w="3478" h="5125">
                <a:moveTo>
                  <a:pt x="1768" y="2373"/>
                </a:moveTo>
                <a:lnTo>
                  <a:pt x="0" y="0"/>
                </a:lnTo>
                <a:lnTo>
                  <a:pt x="1254" y="2524"/>
                </a:lnTo>
                <a:lnTo>
                  <a:pt x="2964" y="5125"/>
                </a:lnTo>
                <a:lnTo>
                  <a:pt x="3478" y="4954"/>
                </a:lnTo>
                <a:lnTo>
                  <a:pt x="1768" y="2373"/>
                </a:lnTo>
                <a:close/>
              </a:path>
            </a:pathLst>
          </a:custGeom>
          <a:solidFill>
            <a:srgbClr val="0071AE"/>
          </a:solidFill>
        </p:spPr>
        <p:txBody>
          <a:bodyPr wrap="square" lIns="0" tIns="0" rIns="0" bIns="0" rtlCol="0">
            <a:noAutofit/>
          </a:bodyPr>
          <a:lstStyle/>
          <a:p>
            <a:endParaRPr/>
          </a:p>
        </p:txBody>
      </p:sp>
      <p:sp>
        <p:nvSpPr>
          <p:cNvPr id="1169" name="object 1169"/>
          <p:cNvSpPr/>
          <p:nvPr/>
        </p:nvSpPr>
        <p:spPr>
          <a:xfrm>
            <a:off x="405466" y="697256"/>
            <a:ext cx="34710" cy="30921"/>
          </a:xfrm>
          <a:custGeom>
            <a:avLst/>
            <a:gdLst/>
            <a:ahLst/>
            <a:cxnLst/>
            <a:rect l="l" t="t" r="r" b="b"/>
            <a:pathLst>
              <a:path w="34710" h="30921">
                <a:moveTo>
                  <a:pt x="30207" y="8144"/>
                </a:moveTo>
                <a:lnTo>
                  <a:pt x="30948" y="6150"/>
                </a:lnTo>
                <a:lnTo>
                  <a:pt x="31632" y="4309"/>
                </a:lnTo>
                <a:lnTo>
                  <a:pt x="32259" y="2695"/>
                </a:lnTo>
                <a:lnTo>
                  <a:pt x="31860" y="2638"/>
                </a:lnTo>
                <a:lnTo>
                  <a:pt x="31177" y="4271"/>
                </a:lnTo>
                <a:lnTo>
                  <a:pt x="30493" y="6036"/>
                </a:lnTo>
                <a:lnTo>
                  <a:pt x="29695" y="8087"/>
                </a:lnTo>
                <a:lnTo>
                  <a:pt x="28726" y="7935"/>
                </a:lnTo>
                <a:lnTo>
                  <a:pt x="27814" y="7764"/>
                </a:lnTo>
                <a:lnTo>
                  <a:pt x="26902" y="7555"/>
                </a:lnTo>
                <a:lnTo>
                  <a:pt x="28042" y="5619"/>
                </a:lnTo>
                <a:lnTo>
                  <a:pt x="29182" y="3891"/>
                </a:lnTo>
                <a:lnTo>
                  <a:pt x="30150" y="2316"/>
                </a:lnTo>
                <a:lnTo>
                  <a:pt x="29808" y="2259"/>
                </a:lnTo>
                <a:lnTo>
                  <a:pt x="28783" y="3720"/>
                </a:lnTo>
                <a:lnTo>
                  <a:pt x="27643" y="5391"/>
                </a:lnTo>
                <a:lnTo>
                  <a:pt x="26503" y="7289"/>
                </a:lnTo>
                <a:lnTo>
                  <a:pt x="26388" y="7441"/>
                </a:lnTo>
                <a:lnTo>
                  <a:pt x="25419" y="7175"/>
                </a:lnTo>
                <a:lnTo>
                  <a:pt x="24507" y="6910"/>
                </a:lnTo>
                <a:lnTo>
                  <a:pt x="23597" y="6644"/>
                </a:lnTo>
                <a:lnTo>
                  <a:pt x="24052" y="6093"/>
                </a:lnTo>
                <a:lnTo>
                  <a:pt x="24280" y="5828"/>
                </a:lnTo>
                <a:lnTo>
                  <a:pt x="25647" y="4309"/>
                </a:lnTo>
                <a:lnTo>
                  <a:pt x="26902" y="2961"/>
                </a:lnTo>
                <a:lnTo>
                  <a:pt x="28098" y="1727"/>
                </a:lnTo>
                <a:lnTo>
                  <a:pt x="27699" y="1613"/>
                </a:lnTo>
                <a:lnTo>
                  <a:pt x="26503" y="2752"/>
                </a:lnTo>
                <a:lnTo>
                  <a:pt x="25248" y="4100"/>
                </a:lnTo>
                <a:lnTo>
                  <a:pt x="23937" y="5562"/>
                </a:lnTo>
                <a:lnTo>
                  <a:pt x="23426" y="6150"/>
                </a:lnTo>
                <a:lnTo>
                  <a:pt x="23140" y="6473"/>
                </a:lnTo>
                <a:lnTo>
                  <a:pt x="22342" y="6150"/>
                </a:lnTo>
                <a:lnTo>
                  <a:pt x="21545" y="5828"/>
                </a:lnTo>
                <a:lnTo>
                  <a:pt x="20860" y="5505"/>
                </a:lnTo>
                <a:lnTo>
                  <a:pt x="21430" y="4954"/>
                </a:lnTo>
                <a:lnTo>
                  <a:pt x="22000" y="4423"/>
                </a:lnTo>
                <a:lnTo>
                  <a:pt x="22570" y="3986"/>
                </a:lnTo>
                <a:lnTo>
                  <a:pt x="23881" y="2866"/>
                </a:lnTo>
                <a:lnTo>
                  <a:pt x="25136" y="1879"/>
                </a:lnTo>
                <a:lnTo>
                  <a:pt x="26332" y="968"/>
                </a:lnTo>
                <a:lnTo>
                  <a:pt x="25989" y="816"/>
                </a:lnTo>
                <a:lnTo>
                  <a:pt x="24850" y="1670"/>
                </a:lnTo>
                <a:lnTo>
                  <a:pt x="23597" y="2638"/>
                </a:lnTo>
                <a:lnTo>
                  <a:pt x="22342" y="3663"/>
                </a:lnTo>
                <a:lnTo>
                  <a:pt x="21716" y="4214"/>
                </a:lnTo>
                <a:lnTo>
                  <a:pt x="21087" y="4745"/>
                </a:lnTo>
                <a:lnTo>
                  <a:pt x="20461" y="5296"/>
                </a:lnTo>
                <a:lnTo>
                  <a:pt x="19778" y="4954"/>
                </a:lnTo>
                <a:lnTo>
                  <a:pt x="19150" y="4594"/>
                </a:lnTo>
                <a:lnTo>
                  <a:pt x="18639" y="4214"/>
                </a:lnTo>
                <a:lnTo>
                  <a:pt x="18296" y="3986"/>
                </a:lnTo>
                <a:lnTo>
                  <a:pt x="19492" y="3189"/>
                </a:lnTo>
                <a:lnTo>
                  <a:pt x="20576" y="2486"/>
                </a:lnTo>
                <a:lnTo>
                  <a:pt x="21657" y="1841"/>
                </a:lnTo>
                <a:lnTo>
                  <a:pt x="22741" y="1177"/>
                </a:lnTo>
                <a:lnTo>
                  <a:pt x="23768" y="588"/>
                </a:lnTo>
                <a:lnTo>
                  <a:pt x="24737" y="0"/>
                </a:lnTo>
                <a:lnTo>
                  <a:pt x="24223" y="56"/>
                </a:lnTo>
                <a:lnTo>
                  <a:pt x="23881" y="151"/>
                </a:lnTo>
                <a:lnTo>
                  <a:pt x="23083" y="588"/>
                </a:lnTo>
                <a:lnTo>
                  <a:pt x="22286" y="1025"/>
                </a:lnTo>
                <a:lnTo>
                  <a:pt x="21488" y="1556"/>
                </a:lnTo>
                <a:lnTo>
                  <a:pt x="20348" y="2202"/>
                </a:lnTo>
                <a:lnTo>
                  <a:pt x="19208" y="2961"/>
                </a:lnTo>
                <a:lnTo>
                  <a:pt x="18010" y="3777"/>
                </a:lnTo>
                <a:lnTo>
                  <a:pt x="17499" y="3398"/>
                </a:lnTo>
                <a:lnTo>
                  <a:pt x="17098" y="3075"/>
                </a:lnTo>
                <a:lnTo>
                  <a:pt x="16758" y="2695"/>
                </a:lnTo>
                <a:lnTo>
                  <a:pt x="16528" y="2809"/>
                </a:lnTo>
                <a:lnTo>
                  <a:pt x="16870" y="3189"/>
                </a:lnTo>
                <a:lnTo>
                  <a:pt x="17269" y="3568"/>
                </a:lnTo>
                <a:lnTo>
                  <a:pt x="17783" y="3929"/>
                </a:lnTo>
                <a:lnTo>
                  <a:pt x="15388" y="5562"/>
                </a:lnTo>
                <a:lnTo>
                  <a:pt x="12881" y="7441"/>
                </a:lnTo>
                <a:lnTo>
                  <a:pt x="10317" y="9605"/>
                </a:lnTo>
                <a:lnTo>
                  <a:pt x="9576" y="9017"/>
                </a:lnTo>
                <a:lnTo>
                  <a:pt x="8891" y="8371"/>
                </a:lnTo>
                <a:lnTo>
                  <a:pt x="8321" y="7612"/>
                </a:lnTo>
                <a:lnTo>
                  <a:pt x="8037" y="7878"/>
                </a:lnTo>
                <a:lnTo>
                  <a:pt x="8607" y="8580"/>
                </a:lnTo>
                <a:lnTo>
                  <a:pt x="9290" y="9283"/>
                </a:lnTo>
                <a:lnTo>
                  <a:pt x="10031" y="9928"/>
                </a:lnTo>
                <a:lnTo>
                  <a:pt x="7751" y="11864"/>
                </a:lnTo>
                <a:lnTo>
                  <a:pt x="5530" y="14086"/>
                </a:lnTo>
                <a:lnTo>
                  <a:pt x="3363" y="16512"/>
                </a:lnTo>
                <a:lnTo>
                  <a:pt x="2565" y="15811"/>
                </a:lnTo>
                <a:lnTo>
                  <a:pt x="1824" y="15111"/>
                </a:lnTo>
                <a:lnTo>
                  <a:pt x="1198" y="14351"/>
                </a:lnTo>
                <a:lnTo>
                  <a:pt x="912" y="14731"/>
                </a:lnTo>
                <a:lnTo>
                  <a:pt x="1540" y="15433"/>
                </a:lnTo>
                <a:lnTo>
                  <a:pt x="2279" y="16134"/>
                </a:lnTo>
                <a:lnTo>
                  <a:pt x="3079" y="16836"/>
                </a:lnTo>
                <a:lnTo>
                  <a:pt x="1995" y="18023"/>
                </a:lnTo>
                <a:lnTo>
                  <a:pt x="970" y="19264"/>
                </a:lnTo>
                <a:lnTo>
                  <a:pt x="0" y="20559"/>
                </a:lnTo>
                <a:lnTo>
                  <a:pt x="285" y="20937"/>
                </a:lnTo>
                <a:lnTo>
                  <a:pt x="1311" y="19587"/>
                </a:lnTo>
                <a:lnTo>
                  <a:pt x="2338" y="18348"/>
                </a:lnTo>
                <a:lnTo>
                  <a:pt x="3419" y="17106"/>
                </a:lnTo>
                <a:lnTo>
                  <a:pt x="4559" y="18076"/>
                </a:lnTo>
                <a:lnTo>
                  <a:pt x="5929" y="18995"/>
                </a:lnTo>
                <a:lnTo>
                  <a:pt x="7352" y="19750"/>
                </a:lnTo>
                <a:lnTo>
                  <a:pt x="6213" y="21315"/>
                </a:lnTo>
                <a:lnTo>
                  <a:pt x="5129" y="22987"/>
                </a:lnTo>
                <a:lnTo>
                  <a:pt x="4104" y="24715"/>
                </a:lnTo>
                <a:lnTo>
                  <a:pt x="4559" y="25039"/>
                </a:lnTo>
                <a:lnTo>
                  <a:pt x="5586" y="23312"/>
                </a:lnTo>
                <a:lnTo>
                  <a:pt x="6670" y="21639"/>
                </a:lnTo>
                <a:lnTo>
                  <a:pt x="7810" y="20020"/>
                </a:lnTo>
                <a:lnTo>
                  <a:pt x="9006" y="20667"/>
                </a:lnTo>
                <a:lnTo>
                  <a:pt x="10202" y="21262"/>
                </a:lnTo>
                <a:lnTo>
                  <a:pt x="11513" y="21801"/>
                </a:lnTo>
                <a:lnTo>
                  <a:pt x="11968" y="21962"/>
                </a:lnTo>
                <a:lnTo>
                  <a:pt x="12254" y="22070"/>
                </a:lnTo>
                <a:lnTo>
                  <a:pt x="11171" y="23959"/>
                </a:lnTo>
                <a:lnTo>
                  <a:pt x="10146" y="25956"/>
                </a:lnTo>
                <a:lnTo>
                  <a:pt x="9233" y="28007"/>
                </a:lnTo>
                <a:lnTo>
                  <a:pt x="9747" y="28331"/>
                </a:lnTo>
                <a:lnTo>
                  <a:pt x="10716" y="26226"/>
                </a:lnTo>
                <a:lnTo>
                  <a:pt x="11741" y="24229"/>
                </a:lnTo>
                <a:lnTo>
                  <a:pt x="12824" y="22287"/>
                </a:lnTo>
                <a:lnTo>
                  <a:pt x="14478" y="22934"/>
                </a:lnTo>
                <a:lnTo>
                  <a:pt x="16188" y="23473"/>
                </a:lnTo>
                <a:lnTo>
                  <a:pt x="17954" y="23959"/>
                </a:lnTo>
                <a:lnTo>
                  <a:pt x="17098" y="26118"/>
                </a:lnTo>
                <a:lnTo>
                  <a:pt x="16188" y="28384"/>
                </a:lnTo>
                <a:lnTo>
                  <a:pt x="15388" y="30704"/>
                </a:lnTo>
                <a:lnTo>
                  <a:pt x="16016" y="30921"/>
                </a:lnTo>
                <a:lnTo>
                  <a:pt x="16814" y="28546"/>
                </a:lnTo>
                <a:lnTo>
                  <a:pt x="17668" y="26279"/>
                </a:lnTo>
                <a:lnTo>
                  <a:pt x="18580" y="24067"/>
                </a:lnTo>
                <a:lnTo>
                  <a:pt x="20461" y="24553"/>
                </a:lnTo>
                <a:lnTo>
                  <a:pt x="18751" y="23581"/>
                </a:lnTo>
                <a:lnTo>
                  <a:pt x="19948" y="20776"/>
                </a:lnTo>
                <a:lnTo>
                  <a:pt x="21202" y="18076"/>
                </a:lnTo>
                <a:lnTo>
                  <a:pt x="22457" y="15595"/>
                </a:lnTo>
                <a:lnTo>
                  <a:pt x="21887" y="15487"/>
                </a:lnTo>
                <a:lnTo>
                  <a:pt x="20632" y="17970"/>
                </a:lnTo>
                <a:lnTo>
                  <a:pt x="19378" y="20614"/>
                </a:lnTo>
                <a:lnTo>
                  <a:pt x="18181" y="23473"/>
                </a:lnTo>
                <a:lnTo>
                  <a:pt x="16415" y="22987"/>
                </a:lnTo>
                <a:lnTo>
                  <a:pt x="14705" y="22448"/>
                </a:lnTo>
                <a:lnTo>
                  <a:pt x="13052" y="21854"/>
                </a:lnTo>
                <a:lnTo>
                  <a:pt x="14591" y="19103"/>
                </a:lnTo>
                <a:lnTo>
                  <a:pt x="16188" y="16567"/>
                </a:lnTo>
                <a:lnTo>
                  <a:pt x="17839" y="14200"/>
                </a:lnTo>
                <a:lnTo>
                  <a:pt x="17327" y="13972"/>
                </a:lnTo>
                <a:lnTo>
                  <a:pt x="15674" y="16350"/>
                </a:lnTo>
                <a:lnTo>
                  <a:pt x="14021" y="18887"/>
                </a:lnTo>
                <a:lnTo>
                  <a:pt x="12482" y="21639"/>
                </a:lnTo>
                <a:lnTo>
                  <a:pt x="11968" y="21423"/>
                </a:lnTo>
                <a:lnTo>
                  <a:pt x="11684" y="21315"/>
                </a:lnTo>
                <a:lnTo>
                  <a:pt x="10430" y="20829"/>
                </a:lnTo>
                <a:lnTo>
                  <a:pt x="9233" y="20236"/>
                </a:lnTo>
                <a:lnTo>
                  <a:pt x="8094" y="19642"/>
                </a:lnTo>
                <a:lnTo>
                  <a:pt x="9975" y="17051"/>
                </a:lnTo>
                <a:lnTo>
                  <a:pt x="11912" y="14617"/>
                </a:lnTo>
                <a:lnTo>
                  <a:pt x="13849" y="12415"/>
                </a:lnTo>
                <a:lnTo>
                  <a:pt x="13451" y="12187"/>
                </a:lnTo>
                <a:lnTo>
                  <a:pt x="11457" y="14408"/>
                </a:lnTo>
                <a:lnTo>
                  <a:pt x="9519" y="16781"/>
                </a:lnTo>
                <a:lnTo>
                  <a:pt x="7638" y="19373"/>
                </a:lnTo>
                <a:lnTo>
                  <a:pt x="6213" y="18617"/>
                </a:lnTo>
                <a:lnTo>
                  <a:pt x="4901" y="17698"/>
                </a:lnTo>
                <a:lnTo>
                  <a:pt x="3705" y="16781"/>
                </a:lnTo>
                <a:lnTo>
                  <a:pt x="5870" y="14351"/>
                </a:lnTo>
                <a:lnTo>
                  <a:pt x="8094" y="12149"/>
                </a:lnTo>
                <a:lnTo>
                  <a:pt x="10373" y="10137"/>
                </a:lnTo>
                <a:lnTo>
                  <a:pt x="11229" y="10839"/>
                </a:lnTo>
                <a:lnTo>
                  <a:pt x="10659" y="9871"/>
                </a:lnTo>
                <a:lnTo>
                  <a:pt x="13167" y="7707"/>
                </a:lnTo>
                <a:lnTo>
                  <a:pt x="15674" y="5771"/>
                </a:lnTo>
                <a:lnTo>
                  <a:pt x="18069" y="4157"/>
                </a:lnTo>
                <a:lnTo>
                  <a:pt x="18467" y="4423"/>
                </a:lnTo>
                <a:lnTo>
                  <a:pt x="18979" y="4802"/>
                </a:lnTo>
                <a:lnTo>
                  <a:pt x="19549" y="5182"/>
                </a:lnTo>
                <a:lnTo>
                  <a:pt x="20177" y="5505"/>
                </a:lnTo>
                <a:lnTo>
                  <a:pt x="20576" y="5714"/>
                </a:lnTo>
                <a:lnTo>
                  <a:pt x="21317" y="6036"/>
                </a:lnTo>
                <a:lnTo>
                  <a:pt x="22115" y="6416"/>
                </a:lnTo>
                <a:lnTo>
                  <a:pt x="22912" y="6739"/>
                </a:lnTo>
                <a:lnTo>
                  <a:pt x="23367" y="6910"/>
                </a:lnTo>
                <a:lnTo>
                  <a:pt x="24280" y="7232"/>
                </a:lnTo>
                <a:lnTo>
                  <a:pt x="25248" y="7498"/>
                </a:lnTo>
                <a:lnTo>
                  <a:pt x="26217" y="7764"/>
                </a:lnTo>
                <a:lnTo>
                  <a:pt x="26674" y="7878"/>
                </a:lnTo>
                <a:lnTo>
                  <a:pt x="27643" y="8087"/>
                </a:lnTo>
                <a:lnTo>
                  <a:pt x="28612" y="8258"/>
                </a:lnTo>
                <a:lnTo>
                  <a:pt x="29580" y="8409"/>
                </a:lnTo>
                <a:lnTo>
                  <a:pt x="30094" y="8466"/>
                </a:lnTo>
                <a:lnTo>
                  <a:pt x="31177" y="8637"/>
                </a:lnTo>
                <a:lnTo>
                  <a:pt x="32259" y="8732"/>
                </a:lnTo>
                <a:lnTo>
                  <a:pt x="33399" y="8789"/>
                </a:lnTo>
                <a:lnTo>
                  <a:pt x="33056" y="11162"/>
                </a:lnTo>
                <a:lnTo>
                  <a:pt x="33000" y="17051"/>
                </a:lnTo>
                <a:lnTo>
                  <a:pt x="33626" y="17106"/>
                </a:lnTo>
                <a:lnTo>
                  <a:pt x="33056" y="16620"/>
                </a:lnTo>
                <a:lnTo>
                  <a:pt x="33342" y="13820"/>
                </a:lnTo>
                <a:lnTo>
                  <a:pt x="33626" y="11162"/>
                </a:lnTo>
                <a:lnTo>
                  <a:pt x="33912" y="8846"/>
                </a:lnTo>
                <a:lnTo>
                  <a:pt x="34710" y="8846"/>
                </a:lnTo>
                <a:lnTo>
                  <a:pt x="33969" y="8466"/>
                </a:lnTo>
                <a:lnTo>
                  <a:pt x="34255" y="6416"/>
                </a:lnTo>
                <a:lnTo>
                  <a:pt x="34482" y="4594"/>
                </a:lnTo>
                <a:lnTo>
                  <a:pt x="34255" y="2904"/>
                </a:lnTo>
                <a:lnTo>
                  <a:pt x="33969" y="4537"/>
                </a:lnTo>
                <a:lnTo>
                  <a:pt x="33685" y="6359"/>
                </a:lnTo>
                <a:lnTo>
                  <a:pt x="33399" y="8409"/>
                </a:lnTo>
                <a:lnTo>
                  <a:pt x="32317" y="8371"/>
                </a:lnTo>
                <a:lnTo>
                  <a:pt x="31290" y="8258"/>
                </a:lnTo>
                <a:lnTo>
                  <a:pt x="30207" y="8144"/>
                </a:lnTo>
                <a:close/>
              </a:path>
            </a:pathLst>
          </a:custGeom>
          <a:solidFill>
            <a:srgbClr val="0071AE"/>
          </a:solidFill>
        </p:spPr>
        <p:txBody>
          <a:bodyPr wrap="square" lIns="0" tIns="0" rIns="0" bIns="0" rtlCol="0">
            <a:noAutofit/>
          </a:bodyPr>
          <a:lstStyle/>
          <a:p>
            <a:endParaRPr/>
          </a:p>
        </p:txBody>
      </p:sp>
      <p:sp>
        <p:nvSpPr>
          <p:cNvPr id="1170" name="object 1170"/>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0071AE"/>
          </a:solidFill>
        </p:spPr>
        <p:txBody>
          <a:bodyPr wrap="square" lIns="0" tIns="0" rIns="0" bIns="0" rtlCol="0">
            <a:noAutofit/>
          </a:bodyPr>
          <a:lstStyle/>
          <a:p>
            <a:endParaRPr/>
          </a:p>
        </p:txBody>
      </p:sp>
      <p:sp>
        <p:nvSpPr>
          <p:cNvPr id="1171" name="object 1171"/>
          <p:cNvSpPr/>
          <p:nvPr/>
        </p:nvSpPr>
        <p:spPr>
          <a:xfrm>
            <a:off x="416125" y="695852"/>
            <a:ext cx="59957" cy="35295"/>
          </a:xfrm>
          <a:custGeom>
            <a:avLst/>
            <a:gdLst/>
            <a:ahLst/>
            <a:cxnLst/>
            <a:rect l="l" t="t" r="r" b="b"/>
            <a:pathLst>
              <a:path w="59957" h="35295">
                <a:moveTo>
                  <a:pt x="20175" y="32487"/>
                </a:moveTo>
                <a:lnTo>
                  <a:pt x="19948" y="35186"/>
                </a:lnTo>
                <a:lnTo>
                  <a:pt x="20459" y="35240"/>
                </a:lnTo>
                <a:lnTo>
                  <a:pt x="20745" y="35240"/>
                </a:lnTo>
                <a:lnTo>
                  <a:pt x="20973" y="32542"/>
                </a:lnTo>
                <a:lnTo>
                  <a:pt x="21200" y="29951"/>
                </a:lnTo>
                <a:lnTo>
                  <a:pt x="21428" y="27414"/>
                </a:lnTo>
                <a:lnTo>
                  <a:pt x="22227" y="27469"/>
                </a:lnTo>
                <a:lnTo>
                  <a:pt x="22626" y="27469"/>
                </a:lnTo>
                <a:lnTo>
                  <a:pt x="24221" y="27523"/>
                </a:lnTo>
                <a:lnTo>
                  <a:pt x="25875" y="27523"/>
                </a:lnTo>
                <a:lnTo>
                  <a:pt x="27470" y="27469"/>
                </a:lnTo>
                <a:lnTo>
                  <a:pt x="27641" y="30006"/>
                </a:lnTo>
                <a:lnTo>
                  <a:pt x="27756" y="32595"/>
                </a:lnTo>
                <a:lnTo>
                  <a:pt x="27927" y="35295"/>
                </a:lnTo>
                <a:lnTo>
                  <a:pt x="28438" y="35240"/>
                </a:lnTo>
                <a:lnTo>
                  <a:pt x="28724" y="35240"/>
                </a:lnTo>
                <a:lnTo>
                  <a:pt x="28553" y="32542"/>
                </a:lnTo>
                <a:lnTo>
                  <a:pt x="28382" y="29951"/>
                </a:lnTo>
                <a:lnTo>
                  <a:pt x="28211" y="27469"/>
                </a:lnTo>
                <a:lnTo>
                  <a:pt x="30319" y="27361"/>
                </a:lnTo>
                <a:lnTo>
                  <a:pt x="32428" y="27200"/>
                </a:lnTo>
                <a:lnTo>
                  <a:pt x="34480" y="26928"/>
                </a:lnTo>
                <a:lnTo>
                  <a:pt x="34994" y="29303"/>
                </a:lnTo>
                <a:lnTo>
                  <a:pt x="35505" y="31786"/>
                </a:lnTo>
                <a:lnTo>
                  <a:pt x="35962" y="34376"/>
                </a:lnTo>
                <a:lnTo>
                  <a:pt x="36418" y="34269"/>
                </a:lnTo>
                <a:lnTo>
                  <a:pt x="36645" y="34214"/>
                </a:lnTo>
                <a:lnTo>
                  <a:pt x="36190" y="31678"/>
                </a:lnTo>
                <a:lnTo>
                  <a:pt x="35676" y="29195"/>
                </a:lnTo>
                <a:lnTo>
                  <a:pt x="35165" y="26822"/>
                </a:lnTo>
                <a:lnTo>
                  <a:pt x="37159" y="26551"/>
                </a:lnTo>
                <a:lnTo>
                  <a:pt x="39155" y="26228"/>
                </a:lnTo>
                <a:lnTo>
                  <a:pt x="41036" y="25742"/>
                </a:lnTo>
                <a:lnTo>
                  <a:pt x="41889" y="27900"/>
                </a:lnTo>
                <a:lnTo>
                  <a:pt x="42631" y="30167"/>
                </a:lnTo>
                <a:lnTo>
                  <a:pt x="43372" y="32487"/>
                </a:lnTo>
                <a:lnTo>
                  <a:pt x="43998" y="32326"/>
                </a:lnTo>
                <a:lnTo>
                  <a:pt x="43257" y="30006"/>
                </a:lnTo>
                <a:lnTo>
                  <a:pt x="42459" y="27739"/>
                </a:lnTo>
                <a:lnTo>
                  <a:pt x="41606" y="25634"/>
                </a:lnTo>
                <a:lnTo>
                  <a:pt x="43485" y="25148"/>
                </a:lnTo>
                <a:lnTo>
                  <a:pt x="45253" y="24664"/>
                </a:lnTo>
                <a:lnTo>
                  <a:pt x="46963" y="24069"/>
                </a:lnTo>
                <a:lnTo>
                  <a:pt x="47931" y="25903"/>
                </a:lnTo>
                <a:lnTo>
                  <a:pt x="48900" y="27847"/>
                </a:lnTo>
                <a:lnTo>
                  <a:pt x="49756" y="29897"/>
                </a:lnTo>
                <a:lnTo>
                  <a:pt x="50326" y="29573"/>
                </a:lnTo>
                <a:lnTo>
                  <a:pt x="49470" y="27578"/>
                </a:lnTo>
                <a:lnTo>
                  <a:pt x="48501" y="25689"/>
                </a:lnTo>
                <a:lnTo>
                  <a:pt x="47533" y="23853"/>
                </a:lnTo>
                <a:lnTo>
                  <a:pt x="49184" y="23206"/>
                </a:lnTo>
                <a:lnTo>
                  <a:pt x="50781" y="22558"/>
                </a:lnTo>
                <a:lnTo>
                  <a:pt x="52205" y="21748"/>
                </a:lnTo>
                <a:lnTo>
                  <a:pt x="53232" y="23259"/>
                </a:lnTo>
                <a:lnTo>
                  <a:pt x="54257" y="24878"/>
                </a:lnTo>
                <a:lnTo>
                  <a:pt x="55224" y="26497"/>
                </a:lnTo>
                <a:lnTo>
                  <a:pt x="55627" y="26173"/>
                </a:lnTo>
                <a:lnTo>
                  <a:pt x="54720" y="24555"/>
                </a:lnTo>
                <a:lnTo>
                  <a:pt x="53693" y="22989"/>
                </a:lnTo>
                <a:lnTo>
                  <a:pt x="52718" y="21533"/>
                </a:lnTo>
                <a:lnTo>
                  <a:pt x="54136" y="20778"/>
                </a:lnTo>
                <a:lnTo>
                  <a:pt x="55445" y="19914"/>
                </a:lnTo>
                <a:lnTo>
                  <a:pt x="56654" y="18997"/>
                </a:lnTo>
                <a:lnTo>
                  <a:pt x="57560" y="20130"/>
                </a:lnTo>
                <a:lnTo>
                  <a:pt x="58466" y="21317"/>
                </a:lnTo>
                <a:lnTo>
                  <a:pt x="59393" y="22558"/>
                </a:lnTo>
                <a:lnTo>
                  <a:pt x="59735" y="22180"/>
                </a:lnTo>
                <a:lnTo>
                  <a:pt x="58809" y="20992"/>
                </a:lnTo>
                <a:lnTo>
                  <a:pt x="57902" y="19859"/>
                </a:lnTo>
                <a:lnTo>
                  <a:pt x="56996" y="18727"/>
                </a:lnTo>
                <a:lnTo>
                  <a:pt x="58084" y="17864"/>
                </a:lnTo>
                <a:lnTo>
                  <a:pt x="59111" y="16945"/>
                </a:lnTo>
                <a:lnTo>
                  <a:pt x="59957" y="15927"/>
                </a:lnTo>
                <a:lnTo>
                  <a:pt x="59735" y="15604"/>
                </a:lnTo>
                <a:lnTo>
                  <a:pt x="58809" y="16622"/>
                </a:lnTo>
                <a:lnTo>
                  <a:pt x="57842" y="17539"/>
                </a:lnTo>
                <a:lnTo>
                  <a:pt x="56714" y="18403"/>
                </a:lnTo>
                <a:lnTo>
                  <a:pt x="54599" y="15965"/>
                </a:lnTo>
                <a:lnTo>
                  <a:pt x="52376" y="13706"/>
                </a:lnTo>
                <a:lnTo>
                  <a:pt x="50155" y="11713"/>
                </a:lnTo>
                <a:lnTo>
                  <a:pt x="52034" y="13972"/>
                </a:lnTo>
                <a:lnTo>
                  <a:pt x="54257" y="16250"/>
                </a:lnTo>
                <a:lnTo>
                  <a:pt x="56372" y="18672"/>
                </a:lnTo>
                <a:lnTo>
                  <a:pt x="55163" y="19589"/>
                </a:lnTo>
                <a:lnTo>
                  <a:pt x="53854" y="20400"/>
                </a:lnTo>
                <a:lnTo>
                  <a:pt x="52434" y="21155"/>
                </a:lnTo>
                <a:lnTo>
                  <a:pt x="51977" y="21370"/>
                </a:lnTo>
                <a:lnTo>
                  <a:pt x="50495" y="22125"/>
                </a:lnTo>
                <a:lnTo>
                  <a:pt x="48956" y="22828"/>
                </a:lnTo>
                <a:lnTo>
                  <a:pt x="47305" y="23422"/>
                </a:lnTo>
                <a:lnTo>
                  <a:pt x="45823" y="20614"/>
                </a:lnTo>
                <a:lnTo>
                  <a:pt x="44226" y="18078"/>
                </a:lnTo>
                <a:lnTo>
                  <a:pt x="45253" y="20831"/>
                </a:lnTo>
                <a:lnTo>
                  <a:pt x="46735" y="23637"/>
                </a:lnTo>
                <a:lnTo>
                  <a:pt x="45025" y="24178"/>
                </a:lnTo>
                <a:lnTo>
                  <a:pt x="43257" y="24717"/>
                </a:lnTo>
                <a:lnTo>
                  <a:pt x="41434" y="25148"/>
                </a:lnTo>
                <a:lnTo>
                  <a:pt x="40864" y="25311"/>
                </a:lnTo>
                <a:lnTo>
                  <a:pt x="38983" y="25689"/>
                </a:lnTo>
                <a:lnTo>
                  <a:pt x="37046" y="26066"/>
                </a:lnTo>
                <a:lnTo>
                  <a:pt x="35050" y="26336"/>
                </a:lnTo>
                <a:lnTo>
                  <a:pt x="34365" y="23422"/>
                </a:lnTo>
                <a:lnTo>
                  <a:pt x="34365" y="26444"/>
                </a:lnTo>
                <a:lnTo>
                  <a:pt x="32372" y="26659"/>
                </a:lnTo>
                <a:lnTo>
                  <a:pt x="30263" y="26822"/>
                </a:lnTo>
                <a:lnTo>
                  <a:pt x="28211" y="26928"/>
                </a:lnTo>
                <a:lnTo>
                  <a:pt x="27983" y="23961"/>
                </a:lnTo>
                <a:lnTo>
                  <a:pt x="27756" y="21155"/>
                </a:lnTo>
                <a:lnTo>
                  <a:pt x="27526" y="18511"/>
                </a:lnTo>
                <a:lnTo>
                  <a:pt x="29179" y="18403"/>
                </a:lnTo>
                <a:lnTo>
                  <a:pt x="27526" y="18025"/>
                </a:lnTo>
                <a:lnTo>
                  <a:pt x="27242" y="15225"/>
                </a:lnTo>
                <a:lnTo>
                  <a:pt x="27015" y="12567"/>
                </a:lnTo>
                <a:lnTo>
                  <a:pt x="26787" y="10251"/>
                </a:lnTo>
                <a:lnTo>
                  <a:pt x="27868" y="10194"/>
                </a:lnTo>
                <a:lnTo>
                  <a:pt x="28952" y="10099"/>
                </a:lnTo>
                <a:lnTo>
                  <a:pt x="29977" y="9985"/>
                </a:lnTo>
                <a:lnTo>
                  <a:pt x="29864" y="9605"/>
                </a:lnTo>
                <a:lnTo>
                  <a:pt x="28837" y="9719"/>
                </a:lnTo>
                <a:lnTo>
                  <a:pt x="27812" y="9814"/>
                </a:lnTo>
                <a:lnTo>
                  <a:pt x="26787" y="9871"/>
                </a:lnTo>
                <a:lnTo>
                  <a:pt x="26557" y="7821"/>
                </a:lnTo>
                <a:lnTo>
                  <a:pt x="26330" y="5941"/>
                </a:lnTo>
                <a:lnTo>
                  <a:pt x="26159" y="4309"/>
                </a:lnTo>
                <a:lnTo>
                  <a:pt x="26843" y="4309"/>
                </a:lnTo>
                <a:lnTo>
                  <a:pt x="27470" y="4271"/>
                </a:lnTo>
                <a:lnTo>
                  <a:pt x="28040" y="4157"/>
                </a:lnTo>
                <a:lnTo>
                  <a:pt x="27983" y="3891"/>
                </a:lnTo>
                <a:lnTo>
                  <a:pt x="27357" y="3948"/>
                </a:lnTo>
                <a:lnTo>
                  <a:pt x="26787" y="3986"/>
                </a:lnTo>
                <a:lnTo>
                  <a:pt x="26159" y="4043"/>
                </a:lnTo>
                <a:lnTo>
                  <a:pt x="25987" y="2486"/>
                </a:lnTo>
                <a:lnTo>
                  <a:pt x="25816" y="1139"/>
                </a:lnTo>
                <a:lnTo>
                  <a:pt x="25647" y="0"/>
                </a:lnTo>
                <a:lnTo>
                  <a:pt x="25361" y="0"/>
                </a:lnTo>
                <a:lnTo>
                  <a:pt x="25417" y="1139"/>
                </a:lnTo>
                <a:lnTo>
                  <a:pt x="25589" y="2486"/>
                </a:lnTo>
                <a:lnTo>
                  <a:pt x="25703" y="4043"/>
                </a:lnTo>
                <a:lnTo>
                  <a:pt x="24050" y="4043"/>
                </a:lnTo>
                <a:lnTo>
                  <a:pt x="24278" y="2486"/>
                </a:lnTo>
                <a:lnTo>
                  <a:pt x="24449" y="1139"/>
                </a:lnTo>
                <a:lnTo>
                  <a:pt x="24564" y="0"/>
                </a:lnTo>
                <a:lnTo>
                  <a:pt x="24278" y="0"/>
                </a:lnTo>
                <a:lnTo>
                  <a:pt x="24050" y="1139"/>
                </a:lnTo>
                <a:lnTo>
                  <a:pt x="23879" y="2486"/>
                </a:lnTo>
                <a:lnTo>
                  <a:pt x="23595" y="3986"/>
                </a:lnTo>
                <a:lnTo>
                  <a:pt x="22966" y="3986"/>
                </a:lnTo>
                <a:lnTo>
                  <a:pt x="22340" y="3948"/>
                </a:lnTo>
                <a:lnTo>
                  <a:pt x="21714" y="3834"/>
                </a:lnTo>
                <a:lnTo>
                  <a:pt x="22284" y="2372"/>
                </a:lnTo>
                <a:lnTo>
                  <a:pt x="22854" y="1139"/>
                </a:lnTo>
                <a:lnTo>
                  <a:pt x="23309" y="56"/>
                </a:lnTo>
                <a:lnTo>
                  <a:pt x="22966" y="56"/>
                </a:lnTo>
                <a:lnTo>
                  <a:pt x="22511" y="1139"/>
                </a:lnTo>
                <a:lnTo>
                  <a:pt x="21941" y="2372"/>
                </a:lnTo>
                <a:lnTo>
                  <a:pt x="21315" y="3777"/>
                </a:lnTo>
                <a:lnTo>
                  <a:pt x="20745" y="3720"/>
                </a:lnTo>
                <a:lnTo>
                  <a:pt x="20232" y="3606"/>
                </a:lnTo>
                <a:lnTo>
                  <a:pt x="19662" y="3512"/>
                </a:lnTo>
                <a:lnTo>
                  <a:pt x="20574" y="2221"/>
                </a:lnTo>
                <a:lnTo>
                  <a:pt x="21371" y="1082"/>
                </a:lnTo>
                <a:lnTo>
                  <a:pt x="22056" y="113"/>
                </a:lnTo>
                <a:lnTo>
                  <a:pt x="21714" y="170"/>
                </a:lnTo>
                <a:lnTo>
                  <a:pt x="20973" y="1082"/>
                </a:lnTo>
                <a:lnTo>
                  <a:pt x="20175" y="2164"/>
                </a:lnTo>
                <a:lnTo>
                  <a:pt x="19319" y="3398"/>
                </a:lnTo>
                <a:lnTo>
                  <a:pt x="18749" y="3284"/>
                </a:lnTo>
                <a:lnTo>
                  <a:pt x="18179" y="3132"/>
                </a:lnTo>
                <a:lnTo>
                  <a:pt x="17609" y="2923"/>
                </a:lnTo>
                <a:lnTo>
                  <a:pt x="18637" y="1936"/>
                </a:lnTo>
                <a:lnTo>
                  <a:pt x="19547" y="1025"/>
                </a:lnTo>
                <a:lnTo>
                  <a:pt x="20346" y="265"/>
                </a:lnTo>
                <a:lnTo>
                  <a:pt x="19889" y="322"/>
                </a:lnTo>
                <a:lnTo>
                  <a:pt x="19035" y="1025"/>
                </a:lnTo>
                <a:lnTo>
                  <a:pt x="18179" y="1898"/>
                </a:lnTo>
                <a:lnTo>
                  <a:pt x="17267" y="2809"/>
                </a:lnTo>
                <a:lnTo>
                  <a:pt x="16755" y="2638"/>
                </a:lnTo>
                <a:lnTo>
                  <a:pt x="16298" y="2429"/>
                </a:lnTo>
                <a:lnTo>
                  <a:pt x="15843" y="2221"/>
                </a:lnTo>
                <a:lnTo>
                  <a:pt x="16697" y="1613"/>
                </a:lnTo>
                <a:lnTo>
                  <a:pt x="17438" y="1025"/>
                </a:lnTo>
                <a:lnTo>
                  <a:pt x="18179" y="531"/>
                </a:lnTo>
                <a:lnTo>
                  <a:pt x="17553" y="645"/>
                </a:lnTo>
                <a:lnTo>
                  <a:pt x="16927" y="1082"/>
                </a:lnTo>
                <a:lnTo>
                  <a:pt x="16242" y="1556"/>
                </a:lnTo>
                <a:lnTo>
                  <a:pt x="15557" y="2050"/>
                </a:lnTo>
                <a:lnTo>
                  <a:pt x="15102" y="1841"/>
                </a:lnTo>
                <a:lnTo>
                  <a:pt x="14361" y="1347"/>
                </a:lnTo>
                <a:lnTo>
                  <a:pt x="13563" y="1461"/>
                </a:lnTo>
                <a:lnTo>
                  <a:pt x="14077" y="1404"/>
                </a:lnTo>
                <a:lnTo>
                  <a:pt x="14588" y="1784"/>
                </a:lnTo>
                <a:lnTo>
                  <a:pt x="15330" y="2221"/>
                </a:lnTo>
                <a:lnTo>
                  <a:pt x="15672" y="2372"/>
                </a:lnTo>
                <a:lnTo>
                  <a:pt x="16071" y="2581"/>
                </a:lnTo>
                <a:lnTo>
                  <a:pt x="16528" y="2809"/>
                </a:lnTo>
                <a:lnTo>
                  <a:pt x="17039" y="3018"/>
                </a:lnTo>
                <a:lnTo>
                  <a:pt x="17438" y="3132"/>
                </a:lnTo>
                <a:lnTo>
                  <a:pt x="17952" y="3341"/>
                </a:lnTo>
                <a:lnTo>
                  <a:pt x="18522" y="3512"/>
                </a:lnTo>
                <a:lnTo>
                  <a:pt x="19148" y="3663"/>
                </a:lnTo>
                <a:lnTo>
                  <a:pt x="19490" y="3720"/>
                </a:lnTo>
                <a:lnTo>
                  <a:pt x="20060" y="3891"/>
                </a:lnTo>
                <a:lnTo>
                  <a:pt x="20630" y="3986"/>
                </a:lnTo>
                <a:lnTo>
                  <a:pt x="21200" y="4043"/>
                </a:lnTo>
                <a:lnTo>
                  <a:pt x="21599" y="4100"/>
                </a:lnTo>
                <a:lnTo>
                  <a:pt x="22227" y="4214"/>
                </a:lnTo>
                <a:lnTo>
                  <a:pt x="22910" y="4271"/>
                </a:lnTo>
                <a:lnTo>
                  <a:pt x="23595" y="4309"/>
                </a:lnTo>
                <a:lnTo>
                  <a:pt x="23822" y="5998"/>
                </a:lnTo>
                <a:lnTo>
                  <a:pt x="23994" y="4309"/>
                </a:lnTo>
                <a:lnTo>
                  <a:pt x="24449" y="4366"/>
                </a:lnTo>
                <a:lnTo>
                  <a:pt x="25246" y="4366"/>
                </a:lnTo>
                <a:lnTo>
                  <a:pt x="25703" y="4309"/>
                </a:lnTo>
                <a:lnTo>
                  <a:pt x="25875" y="5998"/>
                </a:lnTo>
                <a:lnTo>
                  <a:pt x="26046" y="7821"/>
                </a:lnTo>
                <a:lnTo>
                  <a:pt x="26217" y="9871"/>
                </a:lnTo>
                <a:lnTo>
                  <a:pt x="23309" y="9871"/>
                </a:lnTo>
                <a:lnTo>
                  <a:pt x="24050" y="10251"/>
                </a:lnTo>
                <a:lnTo>
                  <a:pt x="26217" y="10251"/>
                </a:lnTo>
                <a:lnTo>
                  <a:pt x="26445" y="12624"/>
                </a:lnTo>
                <a:lnTo>
                  <a:pt x="26616" y="15225"/>
                </a:lnTo>
                <a:lnTo>
                  <a:pt x="26843" y="18078"/>
                </a:lnTo>
                <a:lnTo>
                  <a:pt x="23252" y="18078"/>
                </a:lnTo>
                <a:lnTo>
                  <a:pt x="22683" y="18025"/>
                </a:lnTo>
                <a:lnTo>
                  <a:pt x="22397" y="18025"/>
                </a:lnTo>
                <a:lnTo>
                  <a:pt x="22966" y="18511"/>
                </a:lnTo>
                <a:lnTo>
                  <a:pt x="23252" y="18511"/>
                </a:lnTo>
                <a:lnTo>
                  <a:pt x="24449" y="18564"/>
                </a:lnTo>
                <a:lnTo>
                  <a:pt x="25647" y="18564"/>
                </a:lnTo>
                <a:lnTo>
                  <a:pt x="26843" y="18511"/>
                </a:lnTo>
                <a:lnTo>
                  <a:pt x="27071" y="21155"/>
                </a:lnTo>
                <a:lnTo>
                  <a:pt x="27242" y="23961"/>
                </a:lnTo>
                <a:lnTo>
                  <a:pt x="27413" y="26928"/>
                </a:lnTo>
                <a:lnTo>
                  <a:pt x="25875" y="26983"/>
                </a:lnTo>
                <a:lnTo>
                  <a:pt x="22626" y="26983"/>
                </a:lnTo>
                <a:lnTo>
                  <a:pt x="21827" y="26928"/>
                </a:lnTo>
                <a:lnTo>
                  <a:pt x="21486" y="26928"/>
                </a:lnTo>
                <a:lnTo>
                  <a:pt x="21770" y="23961"/>
                </a:lnTo>
                <a:lnTo>
                  <a:pt x="22056" y="21100"/>
                </a:lnTo>
                <a:lnTo>
                  <a:pt x="22340" y="18456"/>
                </a:lnTo>
                <a:lnTo>
                  <a:pt x="22397" y="12567"/>
                </a:lnTo>
                <a:lnTo>
                  <a:pt x="22056" y="15168"/>
                </a:lnTo>
                <a:lnTo>
                  <a:pt x="21714" y="18025"/>
                </a:lnTo>
                <a:lnTo>
                  <a:pt x="20117" y="17917"/>
                </a:lnTo>
                <a:lnTo>
                  <a:pt x="18465" y="17755"/>
                </a:lnTo>
                <a:lnTo>
                  <a:pt x="16927" y="17539"/>
                </a:lnTo>
                <a:lnTo>
                  <a:pt x="17781" y="14788"/>
                </a:lnTo>
                <a:lnTo>
                  <a:pt x="18637" y="12187"/>
                </a:lnTo>
                <a:lnTo>
                  <a:pt x="19434" y="9871"/>
                </a:lnTo>
                <a:lnTo>
                  <a:pt x="18920" y="9814"/>
                </a:lnTo>
                <a:lnTo>
                  <a:pt x="18067" y="12149"/>
                </a:lnTo>
                <a:lnTo>
                  <a:pt x="17211" y="14674"/>
                </a:lnTo>
                <a:lnTo>
                  <a:pt x="16298" y="17431"/>
                </a:lnTo>
                <a:lnTo>
                  <a:pt x="14818" y="17216"/>
                </a:lnTo>
                <a:lnTo>
                  <a:pt x="13392" y="16945"/>
                </a:lnTo>
                <a:lnTo>
                  <a:pt x="11968" y="16622"/>
                </a:lnTo>
                <a:lnTo>
                  <a:pt x="13336" y="13915"/>
                </a:lnTo>
                <a:lnTo>
                  <a:pt x="14703" y="11447"/>
                </a:lnTo>
                <a:lnTo>
                  <a:pt x="16014" y="9283"/>
                </a:lnTo>
                <a:lnTo>
                  <a:pt x="15557" y="9169"/>
                </a:lnTo>
                <a:lnTo>
                  <a:pt x="14248" y="11333"/>
                </a:lnTo>
                <a:lnTo>
                  <a:pt x="12822" y="13820"/>
                </a:lnTo>
                <a:lnTo>
                  <a:pt x="11455" y="16459"/>
                </a:lnTo>
                <a:lnTo>
                  <a:pt x="10087" y="16136"/>
                </a:lnTo>
                <a:lnTo>
                  <a:pt x="8718" y="15699"/>
                </a:lnTo>
                <a:lnTo>
                  <a:pt x="7409" y="15225"/>
                </a:lnTo>
                <a:lnTo>
                  <a:pt x="9231" y="12681"/>
                </a:lnTo>
                <a:lnTo>
                  <a:pt x="10998" y="10365"/>
                </a:lnTo>
                <a:lnTo>
                  <a:pt x="12707" y="8314"/>
                </a:lnTo>
                <a:lnTo>
                  <a:pt x="12252" y="8144"/>
                </a:lnTo>
                <a:lnTo>
                  <a:pt x="10542" y="10137"/>
                </a:lnTo>
                <a:lnTo>
                  <a:pt x="8718" y="12472"/>
                </a:lnTo>
                <a:lnTo>
                  <a:pt x="6895" y="15054"/>
                </a:lnTo>
                <a:lnTo>
                  <a:pt x="5699" y="14579"/>
                </a:lnTo>
                <a:lnTo>
                  <a:pt x="4559" y="14086"/>
                </a:lnTo>
                <a:lnTo>
                  <a:pt x="3476" y="13497"/>
                </a:lnTo>
                <a:lnTo>
                  <a:pt x="5699" y="11124"/>
                </a:lnTo>
                <a:lnTo>
                  <a:pt x="7864" y="8960"/>
                </a:lnTo>
                <a:lnTo>
                  <a:pt x="9916" y="7118"/>
                </a:lnTo>
                <a:lnTo>
                  <a:pt x="9517" y="6910"/>
                </a:lnTo>
                <a:lnTo>
                  <a:pt x="7465" y="8751"/>
                </a:lnTo>
                <a:lnTo>
                  <a:pt x="5242" y="10896"/>
                </a:lnTo>
                <a:lnTo>
                  <a:pt x="3077" y="13269"/>
                </a:lnTo>
                <a:lnTo>
                  <a:pt x="2678" y="13060"/>
                </a:lnTo>
                <a:lnTo>
                  <a:pt x="1766" y="12567"/>
                </a:lnTo>
                <a:lnTo>
                  <a:pt x="853" y="11921"/>
                </a:lnTo>
                <a:lnTo>
                  <a:pt x="0" y="11276"/>
                </a:lnTo>
                <a:lnTo>
                  <a:pt x="569" y="12244"/>
                </a:lnTo>
                <a:lnTo>
                  <a:pt x="1480" y="12890"/>
                </a:lnTo>
                <a:lnTo>
                  <a:pt x="2448" y="13440"/>
                </a:lnTo>
                <a:lnTo>
                  <a:pt x="2791" y="13592"/>
                </a:lnTo>
                <a:lnTo>
                  <a:pt x="3190" y="13820"/>
                </a:lnTo>
                <a:lnTo>
                  <a:pt x="4273" y="14408"/>
                </a:lnTo>
                <a:lnTo>
                  <a:pt x="5469" y="14940"/>
                </a:lnTo>
                <a:lnTo>
                  <a:pt x="6668" y="15377"/>
                </a:lnTo>
                <a:lnTo>
                  <a:pt x="7179" y="15604"/>
                </a:lnTo>
                <a:lnTo>
                  <a:pt x="8490" y="16079"/>
                </a:lnTo>
                <a:lnTo>
                  <a:pt x="9858" y="16516"/>
                </a:lnTo>
                <a:lnTo>
                  <a:pt x="11227" y="16891"/>
                </a:lnTo>
                <a:lnTo>
                  <a:pt x="11797" y="17000"/>
                </a:lnTo>
                <a:lnTo>
                  <a:pt x="13221" y="17377"/>
                </a:lnTo>
                <a:lnTo>
                  <a:pt x="14703" y="17647"/>
                </a:lnTo>
                <a:lnTo>
                  <a:pt x="16186" y="17917"/>
                </a:lnTo>
                <a:lnTo>
                  <a:pt x="15388" y="20453"/>
                </a:lnTo>
                <a:lnTo>
                  <a:pt x="14588" y="23259"/>
                </a:lnTo>
                <a:lnTo>
                  <a:pt x="13847" y="26173"/>
                </a:lnTo>
                <a:lnTo>
                  <a:pt x="11854" y="25850"/>
                </a:lnTo>
                <a:lnTo>
                  <a:pt x="9973" y="25472"/>
                </a:lnTo>
                <a:lnTo>
                  <a:pt x="8092" y="24986"/>
                </a:lnTo>
                <a:lnTo>
                  <a:pt x="9801" y="25958"/>
                </a:lnTo>
                <a:lnTo>
                  <a:pt x="11739" y="26336"/>
                </a:lnTo>
                <a:lnTo>
                  <a:pt x="13735" y="26659"/>
                </a:lnTo>
                <a:lnTo>
                  <a:pt x="13108" y="29034"/>
                </a:lnTo>
                <a:lnTo>
                  <a:pt x="12538" y="31570"/>
                </a:lnTo>
                <a:lnTo>
                  <a:pt x="12025" y="34106"/>
                </a:lnTo>
                <a:lnTo>
                  <a:pt x="12480" y="34214"/>
                </a:lnTo>
                <a:lnTo>
                  <a:pt x="12707" y="34269"/>
                </a:lnTo>
                <a:lnTo>
                  <a:pt x="13221" y="31678"/>
                </a:lnTo>
                <a:lnTo>
                  <a:pt x="13791" y="29142"/>
                </a:lnTo>
                <a:lnTo>
                  <a:pt x="14361" y="26767"/>
                </a:lnTo>
                <a:lnTo>
                  <a:pt x="16413" y="27037"/>
                </a:lnTo>
                <a:lnTo>
                  <a:pt x="14476" y="26228"/>
                </a:lnTo>
                <a:lnTo>
                  <a:pt x="15217" y="23314"/>
                </a:lnTo>
                <a:lnTo>
                  <a:pt x="16014" y="20561"/>
                </a:lnTo>
                <a:lnTo>
                  <a:pt x="16812" y="17972"/>
                </a:lnTo>
                <a:lnTo>
                  <a:pt x="18407" y="18186"/>
                </a:lnTo>
                <a:lnTo>
                  <a:pt x="20004" y="18349"/>
                </a:lnTo>
                <a:lnTo>
                  <a:pt x="21657" y="18456"/>
                </a:lnTo>
                <a:lnTo>
                  <a:pt x="21315" y="21100"/>
                </a:lnTo>
                <a:lnTo>
                  <a:pt x="21029" y="23908"/>
                </a:lnTo>
                <a:lnTo>
                  <a:pt x="20745" y="26875"/>
                </a:lnTo>
                <a:lnTo>
                  <a:pt x="20687" y="27414"/>
                </a:lnTo>
                <a:lnTo>
                  <a:pt x="20403" y="29897"/>
                </a:lnTo>
                <a:lnTo>
                  <a:pt x="20175" y="32487"/>
                </a:lnTo>
                <a:close/>
              </a:path>
            </a:pathLst>
          </a:custGeom>
          <a:solidFill>
            <a:srgbClr val="0071AE"/>
          </a:solidFill>
        </p:spPr>
        <p:txBody>
          <a:bodyPr wrap="square" lIns="0" tIns="0" rIns="0" bIns="0" rtlCol="0">
            <a:noAutofit/>
          </a:bodyPr>
          <a:lstStyle/>
          <a:p>
            <a:endParaRPr/>
          </a:p>
        </p:txBody>
      </p:sp>
      <p:sp>
        <p:nvSpPr>
          <p:cNvPr id="1172" name="object 1172"/>
          <p:cNvSpPr/>
          <p:nvPr/>
        </p:nvSpPr>
        <p:spPr>
          <a:xfrm>
            <a:off x="442683" y="695909"/>
            <a:ext cx="7181" cy="12244"/>
          </a:xfrm>
          <a:custGeom>
            <a:avLst/>
            <a:gdLst/>
            <a:ahLst/>
            <a:cxnLst/>
            <a:rect l="l" t="t" r="r" b="b"/>
            <a:pathLst>
              <a:path w="7181" h="12244">
                <a:moveTo>
                  <a:pt x="1881" y="1025"/>
                </a:moveTo>
                <a:lnTo>
                  <a:pt x="2678" y="2164"/>
                </a:lnTo>
                <a:lnTo>
                  <a:pt x="3478" y="3512"/>
                </a:lnTo>
                <a:lnTo>
                  <a:pt x="2964" y="3606"/>
                </a:lnTo>
                <a:lnTo>
                  <a:pt x="2394" y="3720"/>
                </a:lnTo>
                <a:lnTo>
                  <a:pt x="1824" y="3777"/>
                </a:lnTo>
                <a:lnTo>
                  <a:pt x="1254" y="2316"/>
                </a:lnTo>
                <a:lnTo>
                  <a:pt x="741" y="1082"/>
                </a:lnTo>
                <a:lnTo>
                  <a:pt x="285" y="0"/>
                </a:lnTo>
                <a:lnTo>
                  <a:pt x="0" y="0"/>
                </a:lnTo>
                <a:lnTo>
                  <a:pt x="398" y="1082"/>
                </a:lnTo>
                <a:lnTo>
                  <a:pt x="855" y="2373"/>
                </a:lnTo>
                <a:lnTo>
                  <a:pt x="1425" y="3834"/>
                </a:lnTo>
                <a:lnTo>
                  <a:pt x="1482" y="4100"/>
                </a:lnTo>
                <a:lnTo>
                  <a:pt x="2052" y="5714"/>
                </a:lnTo>
                <a:lnTo>
                  <a:pt x="2678" y="7555"/>
                </a:lnTo>
                <a:lnTo>
                  <a:pt x="3306" y="9548"/>
                </a:lnTo>
                <a:lnTo>
                  <a:pt x="3419" y="9928"/>
                </a:lnTo>
                <a:lnTo>
                  <a:pt x="4160" y="12244"/>
                </a:lnTo>
                <a:lnTo>
                  <a:pt x="3933" y="9871"/>
                </a:lnTo>
                <a:lnTo>
                  <a:pt x="4958" y="9719"/>
                </a:lnTo>
                <a:lnTo>
                  <a:pt x="5929" y="9548"/>
                </a:lnTo>
                <a:lnTo>
                  <a:pt x="6897" y="9340"/>
                </a:lnTo>
                <a:lnTo>
                  <a:pt x="7181" y="8903"/>
                </a:lnTo>
                <a:lnTo>
                  <a:pt x="6098" y="6967"/>
                </a:lnTo>
                <a:lnTo>
                  <a:pt x="5016" y="5239"/>
                </a:lnTo>
                <a:lnTo>
                  <a:pt x="4048" y="3663"/>
                </a:lnTo>
                <a:lnTo>
                  <a:pt x="4617" y="5277"/>
                </a:lnTo>
                <a:lnTo>
                  <a:pt x="5643" y="7062"/>
                </a:lnTo>
                <a:lnTo>
                  <a:pt x="6726" y="9017"/>
                </a:lnTo>
                <a:lnTo>
                  <a:pt x="5814" y="9226"/>
                </a:lnTo>
                <a:lnTo>
                  <a:pt x="4789" y="9397"/>
                </a:lnTo>
                <a:lnTo>
                  <a:pt x="3818" y="9492"/>
                </a:lnTo>
                <a:lnTo>
                  <a:pt x="3135" y="7498"/>
                </a:lnTo>
                <a:lnTo>
                  <a:pt x="2509" y="5657"/>
                </a:lnTo>
                <a:lnTo>
                  <a:pt x="1939" y="4043"/>
                </a:lnTo>
                <a:lnTo>
                  <a:pt x="2509" y="3986"/>
                </a:lnTo>
                <a:lnTo>
                  <a:pt x="3079" y="3891"/>
                </a:lnTo>
                <a:lnTo>
                  <a:pt x="3649" y="3777"/>
                </a:lnTo>
                <a:lnTo>
                  <a:pt x="3876" y="3398"/>
                </a:lnTo>
                <a:lnTo>
                  <a:pt x="3020" y="2164"/>
                </a:lnTo>
                <a:lnTo>
                  <a:pt x="2279" y="1025"/>
                </a:lnTo>
                <a:lnTo>
                  <a:pt x="1597" y="56"/>
                </a:lnTo>
                <a:lnTo>
                  <a:pt x="1254" y="56"/>
                </a:lnTo>
                <a:lnTo>
                  <a:pt x="1881" y="1025"/>
                </a:lnTo>
                <a:close/>
              </a:path>
            </a:pathLst>
          </a:custGeom>
          <a:solidFill>
            <a:srgbClr val="0071AE"/>
          </a:solidFill>
        </p:spPr>
        <p:txBody>
          <a:bodyPr wrap="square" lIns="0" tIns="0" rIns="0" bIns="0" rtlCol="0">
            <a:noAutofit/>
          </a:bodyPr>
          <a:lstStyle/>
          <a:p>
            <a:endParaRPr/>
          </a:p>
        </p:txBody>
      </p:sp>
      <p:sp>
        <p:nvSpPr>
          <p:cNvPr id="1173" name="object 1173"/>
          <p:cNvSpPr/>
          <p:nvPr/>
        </p:nvSpPr>
        <p:spPr>
          <a:xfrm>
            <a:off x="443652" y="696060"/>
            <a:ext cx="18979" cy="26235"/>
          </a:xfrm>
          <a:custGeom>
            <a:avLst/>
            <a:gdLst/>
            <a:ahLst/>
            <a:cxnLst/>
            <a:rect l="l" t="t" r="r" b="b"/>
            <a:pathLst>
              <a:path w="18979" h="26235">
                <a:moveTo>
                  <a:pt x="4730" y="816"/>
                </a:moveTo>
                <a:lnTo>
                  <a:pt x="5586" y="1404"/>
                </a:lnTo>
                <a:lnTo>
                  <a:pt x="6440" y="2107"/>
                </a:lnTo>
                <a:lnTo>
                  <a:pt x="5985" y="2335"/>
                </a:lnTo>
                <a:lnTo>
                  <a:pt x="5471" y="2486"/>
                </a:lnTo>
                <a:lnTo>
                  <a:pt x="4960" y="2714"/>
                </a:lnTo>
                <a:lnTo>
                  <a:pt x="4048" y="1689"/>
                </a:lnTo>
                <a:lnTo>
                  <a:pt x="3135" y="816"/>
                </a:lnTo>
                <a:lnTo>
                  <a:pt x="2338" y="56"/>
                </a:lnTo>
                <a:lnTo>
                  <a:pt x="1881" y="0"/>
                </a:lnTo>
                <a:lnTo>
                  <a:pt x="2680" y="816"/>
                </a:lnTo>
                <a:lnTo>
                  <a:pt x="3590" y="1727"/>
                </a:lnTo>
                <a:lnTo>
                  <a:pt x="4617" y="2809"/>
                </a:lnTo>
                <a:lnTo>
                  <a:pt x="4048" y="2980"/>
                </a:lnTo>
                <a:lnTo>
                  <a:pt x="3478" y="3132"/>
                </a:lnTo>
                <a:lnTo>
                  <a:pt x="2908" y="3246"/>
                </a:lnTo>
                <a:lnTo>
                  <a:pt x="2680" y="3625"/>
                </a:lnTo>
                <a:lnTo>
                  <a:pt x="3649" y="5125"/>
                </a:lnTo>
                <a:lnTo>
                  <a:pt x="3079" y="3512"/>
                </a:lnTo>
                <a:lnTo>
                  <a:pt x="3649" y="3398"/>
                </a:lnTo>
                <a:lnTo>
                  <a:pt x="4219" y="3246"/>
                </a:lnTo>
                <a:lnTo>
                  <a:pt x="4789" y="3037"/>
                </a:lnTo>
                <a:lnTo>
                  <a:pt x="5929" y="4271"/>
                </a:lnTo>
                <a:lnTo>
                  <a:pt x="7125" y="5619"/>
                </a:lnTo>
                <a:lnTo>
                  <a:pt x="8436" y="7175"/>
                </a:lnTo>
                <a:lnTo>
                  <a:pt x="8835" y="7726"/>
                </a:lnTo>
                <a:lnTo>
                  <a:pt x="9062" y="7992"/>
                </a:lnTo>
                <a:lnTo>
                  <a:pt x="8150" y="8258"/>
                </a:lnTo>
                <a:lnTo>
                  <a:pt x="7181" y="8542"/>
                </a:lnTo>
                <a:lnTo>
                  <a:pt x="6213" y="8751"/>
                </a:lnTo>
                <a:lnTo>
                  <a:pt x="5929" y="9188"/>
                </a:lnTo>
                <a:lnTo>
                  <a:pt x="7181" y="11390"/>
                </a:lnTo>
                <a:lnTo>
                  <a:pt x="8436" y="13877"/>
                </a:lnTo>
                <a:lnTo>
                  <a:pt x="9689" y="16574"/>
                </a:lnTo>
                <a:lnTo>
                  <a:pt x="8265" y="16899"/>
                </a:lnTo>
                <a:lnTo>
                  <a:pt x="6782" y="17169"/>
                </a:lnTo>
                <a:lnTo>
                  <a:pt x="5300" y="17385"/>
                </a:lnTo>
                <a:lnTo>
                  <a:pt x="4503" y="14579"/>
                </a:lnTo>
                <a:lnTo>
                  <a:pt x="3705" y="12035"/>
                </a:lnTo>
                <a:lnTo>
                  <a:pt x="2964" y="9719"/>
                </a:lnTo>
                <a:lnTo>
                  <a:pt x="3192" y="12092"/>
                </a:lnTo>
                <a:lnTo>
                  <a:pt x="3933" y="14693"/>
                </a:lnTo>
                <a:lnTo>
                  <a:pt x="4674" y="17438"/>
                </a:lnTo>
                <a:lnTo>
                  <a:pt x="3135" y="17655"/>
                </a:lnTo>
                <a:lnTo>
                  <a:pt x="1597" y="17763"/>
                </a:lnTo>
                <a:lnTo>
                  <a:pt x="0" y="17816"/>
                </a:lnTo>
                <a:lnTo>
                  <a:pt x="1653" y="18194"/>
                </a:lnTo>
                <a:lnTo>
                  <a:pt x="3250" y="18086"/>
                </a:lnTo>
                <a:lnTo>
                  <a:pt x="4789" y="17869"/>
                </a:lnTo>
                <a:lnTo>
                  <a:pt x="5530" y="20514"/>
                </a:lnTo>
                <a:lnTo>
                  <a:pt x="6213" y="23266"/>
                </a:lnTo>
                <a:lnTo>
                  <a:pt x="6839" y="26235"/>
                </a:lnTo>
                <a:lnTo>
                  <a:pt x="6839" y="23213"/>
                </a:lnTo>
                <a:lnTo>
                  <a:pt x="6156" y="20405"/>
                </a:lnTo>
                <a:lnTo>
                  <a:pt x="5415" y="17816"/>
                </a:lnTo>
                <a:lnTo>
                  <a:pt x="6954" y="17600"/>
                </a:lnTo>
                <a:lnTo>
                  <a:pt x="8436" y="17330"/>
                </a:lnTo>
                <a:lnTo>
                  <a:pt x="9918" y="17007"/>
                </a:lnTo>
                <a:lnTo>
                  <a:pt x="11058" y="19489"/>
                </a:lnTo>
                <a:lnTo>
                  <a:pt x="12254" y="22188"/>
                </a:lnTo>
                <a:lnTo>
                  <a:pt x="13338" y="25102"/>
                </a:lnTo>
                <a:lnTo>
                  <a:pt x="13908" y="24939"/>
                </a:lnTo>
                <a:lnTo>
                  <a:pt x="12824" y="22080"/>
                </a:lnTo>
                <a:lnTo>
                  <a:pt x="11628" y="19380"/>
                </a:lnTo>
                <a:lnTo>
                  <a:pt x="10430" y="16899"/>
                </a:lnTo>
                <a:lnTo>
                  <a:pt x="11856" y="16521"/>
                </a:lnTo>
                <a:lnTo>
                  <a:pt x="13279" y="16136"/>
                </a:lnTo>
                <a:lnTo>
                  <a:pt x="14649" y="15661"/>
                </a:lnTo>
                <a:lnTo>
                  <a:pt x="16188" y="18032"/>
                </a:lnTo>
                <a:lnTo>
                  <a:pt x="17726" y="20622"/>
                </a:lnTo>
                <a:lnTo>
                  <a:pt x="16699" y="17869"/>
                </a:lnTo>
                <a:lnTo>
                  <a:pt x="15160" y="15434"/>
                </a:lnTo>
                <a:lnTo>
                  <a:pt x="15730" y="15225"/>
                </a:lnTo>
                <a:lnTo>
                  <a:pt x="16300" y="15016"/>
                </a:lnTo>
                <a:lnTo>
                  <a:pt x="16870" y="14788"/>
                </a:lnTo>
                <a:lnTo>
                  <a:pt x="17555" y="14522"/>
                </a:lnTo>
                <a:lnTo>
                  <a:pt x="18181" y="14200"/>
                </a:lnTo>
                <a:lnTo>
                  <a:pt x="18808" y="13877"/>
                </a:lnTo>
                <a:lnTo>
                  <a:pt x="18979" y="13383"/>
                </a:lnTo>
                <a:lnTo>
                  <a:pt x="16870" y="10915"/>
                </a:lnTo>
                <a:lnTo>
                  <a:pt x="14705" y="8751"/>
                </a:lnTo>
                <a:lnTo>
                  <a:pt x="12653" y="6853"/>
                </a:lnTo>
                <a:lnTo>
                  <a:pt x="14307" y="8960"/>
                </a:lnTo>
                <a:lnTo>
                  <a:pt x="16415" y="11181"/>
                </a:lnTo>
                <a:lnTo>
                  <a:pt x="18580" y="13611"/>
                </a:lnTo>
                <a:lnTo>
                  <a:pt x="17954" y="13877"/>
                </a:lnTo>
                <a:lnTo>
                  <a:pt x="17327" y="14143"/>
                </a:lnTo>
                <a:lnTo>
                  <a:pt x="16699" y="14408"/>
                </a:lnTo>
                <a:lnTo>
                  <a:pt x="16129" y="14636"/>
                </a:lnTo>
                <a:lnTo>
                  <a:pt x="15503" y="14902"/>
                </a:lnTo>
                <a:lnTo>
                  <a:pt x="14876" y="15111"/>
                </a:lnTo>
                <a:lnTo>
                  <a:pt x="14363" y="15282"/>
                </a:lnTo>
                <a:lnTo>
                  <a:pt x="13052" y="15756"/>
                </a:lnTo>
                <a:lnTo>
                  <a:pt x="11684" y="16136"/>
                </a:lnTo>
                <a:lnTo>
                  <a:pt x="10259" y="16466"/>
                </a:lnTo>
                <a:lnTo>
                  <a:pt x="8949" y="13763"/>
                </a:lnTo>
                <a:lnTo>
                  <a:pt x="7638" y="11295"/>
                </a:lnTo>
                <a:lnTo>
                  <a:pt x="6384" y="9074"/>
                </a:lnTo>
                <a:lnTo>
                  <a:pt x="7409" y="8865"/>
                </a:lnTo>
                <a:lnTo>
                  <a:pt x="8380" y="8580"/>
                </a:lnTo>
                <a:lnTo>
                  <a:pt x="9290" y="8258"/>
                </a:lnTo>
                <a:lnTo>
                  <a:pt x="10943" y="10365"/>
                </a:lnTo>
                <a:lnTo>
                  <a:pt x="12653" y="12681"/>
                </a:lnTo>
                <a:lnTo>
                  <a:pt x="11398" y="10156"/>
                </a:lnTo>
                <a:lnTo>
                  <a:pt x="9747" y="8106"/>
                </a:lnTo>
                <a:lnTo>
                  <a:pt x="10659" y="7783"/>
                </a:lnTo>
                <a:lnTo>
                  <a:pt x="11457" y="7460"/>
                </a:lnTo>
                <a:lnTo>
                  <a:pt x="12254" y="7081"/>
                </a:lnTo>
                <a:lnTo>
                  <a:pt x="12426" y="6644"/>
                </a:lnTo>
                <a:lnTo>
                  <a:pt x="11799" y="6112"/>
                </a:lnTo>
                <a:lnTo>
                  <a:pt x="11171" y="5562"/>
                </a:lnTo>
                <a:lnTo>
                  <a:pt x="10601" y="5030"/>
                </a:lnTo>
                <a:lnTo>
                  <a:pt x="9348" y="3948"/>
                </a:lnTo>
                <a:lnTo>
                  <a:pt x="8150" y="2980"/>
                </a:lnTo>
                <a:lnTo>
                  <a:pt x="7010" y="2107"/>
                </a:lnTo>
                <a:lnTo>
                  <a:pt x="7810" y="3189"/>
                </a:lnTo>
                <a:lnTo>
                  <a:pt x="9062" y="4214"/>
                </a:lnTo>
                <a:lnTo>
                  <a:pt x="10317" y="5353"/>
                </a:lnTo>
                <a:lnTo>
                  <a:pt x="10887" y="5790"/>
                </a:lnTo>
                <a:lnTo>
                  <a:pt x="11457" y="6321"/>
                </a:lnTo>
                <a:lnTo>
                  <a:pt x="12027" y="6853"/>
                </a:lnTo>
                <a:lnTo>
                  <a:pt x="11229" y="7175"/>
                </a:lnTo>
                <a:lnTo>
                  <a:pt x="10373" y="7517"/>
                </a:lnTo>
                <a:lnTo>
                  <a:pt x="9519" y="7840"/>
                </a:lnTo>
                <a:lnTo>
                  <a:pt x="9006" y="7232"/>
                </a:lnTo>
                <a:lnTo>
                  <a:pt x="8778" y="6910"/>
                </a:lnTo>
                <a:lnTo>
                  <a:pt x="7524" y="5410"/>
                </a:lnTo>
                <a:lnTo>
                  <a:pt x="6327" y="4100"/>
                </a:lnTo>
                <a:lnTo>
                  <a:pt x="5187" y="2923"/>
                </a:lnTo>
                <a:lnTo>
                  <a:pt x="5699" y="2714"/>
                </a:lnTo>
                <a:lnTo>
                  <a:pt x="6213" y="2486"/>
                </a:lnTo>
                <a:lnTo>
                  <a:pt x="6670" y="2278"/>
                </a:lnTo>
                <a:lnTo>
                  <a:pt x="6782" y="1955"/>
                </a:lnTo>
                <a:lnTo>
                  <a:pt x="5985" y="1347"/>
                </a:lnTo>
                <a:lnTo>
                  <a:pt x="5244" y="816"/>
                </a:lnTo>
                <a:lnTo>
                  <a:pt x="4559" y="322"/>
                </a:lnTo>
                <a:lnTo>
                  <a:pt x="3933" y="227"/>
                </a:lnTo>
                <a:lnTo>
                  <a:pt x="4730" y="816"/>
                </a:lnTo>
                <a:close/>
              </a:path>
            </a:pathLst>
          </a:custGeom>
          <a:solidFill>
            <a:srgbClr val="0071AE"/>
          </a:solidFill>
        </p:spPr>
        <p:txBody>
          <a:bodyPr wrap="square" lIns="0" tIns="0" rIns="0" bIns="0" rtlCol="0">
            <a:noAutofit/>
          </a:bodyPr>
          <a:lstStyle/>
          <a:p>
            <a:endParaRPr/>
          </a:p>
        </p:txBody>
      </p:sp>
      <p:sp>
        <p:nvSpPr>
          <p:cNvPr id="1174" name="object 1174"/>
          <p:cNvSpPr/>
          <p:nvPr/>
        </p:nvSpPr>
        <p:spPr>
          <a:xfrm>
            <a:off x="450322" y="696877"/>
            <a:ext cx="25297" cy="20345"/>
          </a:xfrm>
          <a:custGeom>
            <a:avLst/>
            <a:gdLst/>
            <a:ahLst/>
            <a:cxnLst/>
            <a:rect l="l" t="t" r="r" b="b"/>
            <a:pathLst>
              <a:path w="25297" h="20345">
                <a:moveTo>
                  <a:pt x="12595" y="12852"/>
                </a:moveTo>
                <a:lnTo>
                  <a:pt x="13678" y="12244"/>
                </a:lnTo>
                <a:lnTo>
                  <a:pt x="14703" y="11656"/>
                </a:lnTo>
                <a:lnTo>
                  <a:pt x="15672" y="10953"/>
                </a:lnTo>
                <a:lnTo>
                  <a:pt x="17837" y="12947"/>
                </a:lnTo>
                <a:lnTo>
                  <a:pt x="15958" y="10688"/>
                </a:lnTo>
                <a:lnTo>
                  <a:pt x="16697" y="10099"/>
                </a:lnTo>
                <a:lnTo>
                  <a:pt x="17382" y="9492"/>
                </a:lnTo>
                <a:lnTo>
                  <a:pt x="17952" y="8846"/>
                </a:lnTo>
                <a:lnTo>
                  <a:pt x="18351" y="8428"/>
                </a:lnTo>
                <a:lnTo>
                  <a:pt x="20745" y="10194"/>
                </a:lnTo>
                <a:lnTo>
                  <a:pt x="23081" y="12149"/>
                </a:lnTo>
                <a:lnTo>
                  <a:pt x="25297" y="14408"/>
                </a:lnTo>
                <a:lnTo>
                  <a:pt x="23826" y="12624"/>
                </a:lnTo>
                <a:lnTo>
                  <a:pt x="22115" y="11010"/>
                </a:lnTo>
                <a:lnTo>
                  <a:pt x="20342" y="9492"/>
                </a:lnTo>
                <a:lnTo>
                  <a:pt x="19718" y="9017"/>
                </a:lnTo>
                <a:lnTo>
                  <a:pt x="19148" y="8580"/>
                </a:lnTo>
                <a:lnTo>
                  <a:pt x="18578" y="8144"/>
                </a:lnTo>
                <a:lnTo>
                  <a:pt x="18238" y="7878"/>
                </a:lnTo>
                <a:lnTo>
                  <a:pt x="17211" y="7175"/>
                </a:lnTo>
                <a:lnTo>
                  <a:pt x="16242" y="6473"/>
                </a:lnTo>
                <a:lnTo>
                  <a:pt x="15217" y="5771"/>
                </a:lnTo>
                <a:lnTo>
                  <a:pt x="13620" y="4802"/>
                </a:lnTo>
                <a:lnTo>
                  <a:pt x="11910" y="3891"/>
                </a:lnTo>
                <a:lnTo>
                  <a:pt x="10200" y="3132"/>
                </a:lnTo>
                <a:lnTo>
                  <a:pt x="12707" y="4537"/>
                </a:lnTo>
                <a:lnTo>
                  <a:pt x="15388" y="6207"/>
                </a:lnTo>
                <a:lnTo>
                  <a:pt x="18008" y="8201"/>
                </a:lnTo>
                <a:lnTo>
                  <a:pt x="17382" y="8960"/>
                </a:lnTo>
                <a:lnTo>
                  <a:pt x="16584" y="9719"/>
                </a:lnTo>
                <a:lnTo>
                  <a:pt x="15672" y="10422"/>
                </a:lnTo>
                <a:lnTo>
                  <a:pt x="13221" y="8201"/>
                </a:lnTo>
                <a:lnTo>
                  <a:pt x="10714" y="6264"/>
                </a:lnTo>
                <a:lnTo>
                  <a:pt x="8377" y="4594"/>
                </a:lnTo>
                <a:lnTo>
                  <a:pt x="8947" y="4157"/>
                </a:lnTo>
                <a:lnTo>
                  <a:pt x="9346" y="3777"/>
                </a:lnTo>
                <a:lnTo>
                  <a:pt x="9745" y="3455"/>
                </a:lnTo>
                <a:lnTo>
                  <a:pt x="10087" y="3075"/>
                </a:lnTo>
                <a:lnTo>
                  <a:pt x="9517" y="3284"/>
                </a:lnTo>
                <a:lnTo>
                  <a:pt x="8776" y="3948"/>
                </a:lnTo>
                <a:lnTo>
                  <a:pt x="8148" y="4366"/>
                </a:lnTo>
                <a:lnTo>
                  <a:pt x="7008" y="3569"/>
                </a:lnTo>
                <a:lnTo>
                  <a:pt x="5868" y="2809"/>
                </a:lnTo>
                <a:lnTo>
                  <a:pt x="4787" y="2164"/>
                </a:lnTo>
                <a:lnTo>
                  <a:pt x="3760" y="1518"/>
                </a:lnTo>
                <a:lnTo>
                  <a:pt x="2791" y="911"/>
                </a:lnTo>
                <a:lnTo>
                  <a:pt x="1822" y="379"/>
                </a:lnTo>
                <a:lnTo>
                  <a:pt x="1196" y="113"/>
                </a:lnTo>
                <a:lnTo>
                  <a:pt x="626" y="0"/>
                </a:lnTo>
                <a:lnTo>
                  <a:pt x="1081" y="265"/>
                </a:lnTo>
                <a:lnTo>
                  <a:pt x="968" y="702"/>
                </a:lnTo>
                <a:lnTo>
                  <a:pt x="569" y="911"/>
                </a:lnTo>
                <a:lnTo>
                  <a:pt x="112" y="1139"/>
                </a:lnTo>
                <a:lnTo>
                  <a:pt x="0" y="1461"/>
                </a:lnTo>
                <a:lnTo>
                  <a:pt x="1139" y="2373"/>
                </a:lnTo>
                <a:lnTo>
                  <a:pt x="340" y="1290"/>
                </a:lnTo>
                <a:lnTo>
                  <a:pt x="797" y="1082"/>
                </a:lnTo>
                <a:lnTo>
                  <a:pt x="1595" y="531"/>
                </a:lnTo>
                <a:lnTo>
                  <a:pt x="2563" y="1139"/>
                </a:lnTo>
                <a:lnTo>
                  <a:pt x="3532" y="1727"/>
                </a:lnTo>
                <a:lnTo>
                  <a:pt x="4559" y="2429"/>
                </a:lnTo>
                <a:lnTo>
                  <a:pt x="5641" y="3075"/>
                </a:lnTo>
                <a:lnTo>
                  <a:pt x="6724" y="3834"/>
                </a:lnTo>
                <a:lnTo>
                  <a:pt x="7808" y="4594"/>
                </a:lnTo>
                <a:lnTo>
                  <a:pt x="7179" y="5068"/>
                </a:lnTo>
                <a:lnTo>
                  <a:pt x="6496" y="5448"/>
                </a:lnTo>
                <a:lnTo>
                  <a:pt x="5755" y="5828"/>
                </a:lnTo>
                <a:lnTo>
                  <a:pt x="5584" y="6264"/>
                </a:lnTo>
                <a:lnTo>
                  <a:pt x="7636" y="8144"/>
                </a:lnTo>
                <a:lnTo>
                  <a:pt x="5983" y="6036"/>
                </a:lnTo>
                <a:lnTo>
                  <a:pt x="6724" y="5676"/>
                </a:lnTo>
                <a:lnTo>
                  <a:pt x="7465" y="5239"/>
                </a:lnTo>
                <a:lnTo>
                  <a:pt x="8092" y="4802"/>
                </a:lnTo>
                <a:lnTo>
                  <a:pt x="10428" y="6473"/>
                </a:lnTo>
                <a:lnTo>
                  <a:pt x="12879" y="8428"/>
                </a:lnTo>
                <a:lnTo>
                  <a:pt x="15330" y="10688"/>
                </a:lnTo>
                <a:lnTo>
                  <a:pt x="14417" y="11390"/>
                </a:lnTo>
                <a:lnTo>
                  <a:pt x="13392" y="11978"/>
                </a:lnTo>
                <a:lnTo>
                  <a:pt x="12309" y="12567"/>
                </a:lnTo>
                <a:lnTo>
                  <a:pt x="12138" y="13061"/>
                </a:lnTo>
                <a:lnTo>
                  <a:pt x="14077" y="15282"/>
                </a:lnTo>
                <a:lnTo>
                  <a:pt x="15958" y="17755"/>
                </a:lnTo>
                <a:lnTo>
                  <a:pt x="17781" y="20345"/>
                </a:lnTo>
                <a:lnTo>
                  <a:pt x="18238" y="20130"/>
                </a:lnTo>
                <a:lnTo>
                  <a:pt x="16413" y="17486"/>
                </a:lnTo>
                <a:lnTo>
                  <a:pt x="14532" y="15054"/>
                </a:lnTo>
                <a:lnTo>
                  <a:pt x="12595" y="12852"/>
                </a:lnTo>
                <a:close/>
              </a:path>
            </a:pathLst>
          </a:custGeom>
          <a:solidFill>
            <a:srgbClr val="0071AE"/>
          </a:solidFill>
        </p:spPr>
        <p:txBody>
          <a:bodyPr wrap="square" lIns="0" tIns="0" rIns="0" bIns="0" rtlCol="0">
            <a:noAutofit/>
          </a:bodyPr>
          <a:lstStyle/>
          <a:p>
            <a:endParaRPr/>
          </a:p>
        </p:txBody>
      </p:sp>
      <p:sp>
        <p:nvSpPr>
          <p:cNvPr id="1175" name="object 1175"/>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0070AD"/>
          </a:solidFill>
        </p:spPr>
        <p:txBody>
          <a:bodyPr wrap="square" lIns="0" tIns="0" rIns="0" bIns="0" rtlCol="0">
            <a:noAutofit/>
          </a:bodyPr>
          <a:lstStyle/>
          <a:p>
            <a:endParaRPr/>
          </a:p>
        </p:txBody>
      </p:sp>
      <p:sp>
        <p:nvSpPr>
          <p:cNvPr id="1176" name="object 1176"/>
          <p:cNvSpPr/>
          <p:nvPr/>
        </p:nvSpPr>
        <p:spPr>
          <a:xfrm>
            <a:off x="416125" y="696288"/>
            <a:ext cx="59735" cy="34858"/>
          </a:xfrm>
          <a:custGeom>
            <a:avLst/>
            <a:gdLst/>
            <a:ahLst/>
            <a:cxnLst/>
            <a:rect l="l" t="t" r="r" b="b"/>
            <a:pathLst>
              <a:path w="59735" h="34858">
                <a:moveTo>
                  <a:pt x="20175" y="32050"/>
                </a:moveTo>
                <a:lnTo>
                  <a:pt x="19948" y="34750"/>
                </a:lnTo>
                <a:lnTo>
                  <a:pt x="20459" y="34803"/>
                </a:lnTo>
                <a:lnTo>
                  <a:pt x="20745" y="34803"/>
                </a:lnTo>
                <a:lnTo>
                  <a:pt x="20973" y="32105"/>
                </a:lnTo>
                <a:lnTo>
                  <a:pt x="21200" y="29514"/>
                </a:lnTo>
                <a:lnTo>
                  <a:pt x="21428" y="26978"/>
                </a:lnTo>
                <a:lnTo>
                  <a:pt x="22227" y="27033"/>
                </a:lnTo>
                <a:lnTo>
                  <a:pt x="22626" y="27033"/>
                </a:lnTo>
                <a:lnTo>
                  <a:pt x="24221" y="27086"/>
                </a:lnTo>
                <a:lnTo>
                  <a:pt x="25875" y="27086"/>
                </a:lnTo>
                <a:lnTo>
                  <a:pt x="27470" y="27033"/>
                </a:lnTo>
                <a:lnTo>
                  <a:pt x="27641" y="29569"/>
                </a:lnTo>
                <a:lnTo>
                  <a:pt x="27756" y="32158"/>
                </a:lnTo>
                <a:lnTo>
                  <a:pt x="27927" y="34858"/>
                </a:lnTo>
                <a:lnTo>
                  <a:pt x="28438" y="34803"/>
                </a:lnTo>
                <a:lnTo>
                  <a:pt x="28724" y="34803"/>
                </a:lnTo>
                <a:lnTo>
                  <a:pt x="28553" y="32105"/>
                </a:lnTo>
                <a:lnTo>
                  <a:pt x="28382" y="29514"/>
                </a:lnTo>
                <a:lnTo>
                  <a:pt x="28211" y="27033"/>
                </a:lnTo>
                <a:lnTo>
                  <a:pt x="30319" y="26925"/>
                </a:lnTo>
                <a:lnTo>
                  <a:pt x="32428" y="26763"/>
                </a:lnTo>
                <a:lnTo>
                  <a:pt x="34480" y="26492"/>
                </a:lnTo>
                <a:lnTo>
                  <a:pt x="34994" y="28867"/>
                </a:lnTo>
                <a:lnTo>
                  <a:pt x="35505" y="31350"/>
                </a:lnTo>
                <a:lnTo>
                  <a:pt x="35962" y="33939"/>
                </a:lnTo>
                <a:lnTo>
                  <a:pt x="36418" y="33833"/>
                </a:lnTo>
                <a:lnTo>
                  <a:pt x="36645" y="33778"/>
                </a:lnTo>
                <a:lnTo>
                  <a:pt x="36190" y="31242"/>
                </a:lnTo>
                <a:lnTo>
                  <a:pt x="35676" y="28758"/>
                </a:lnTo>
                <a:lnTo>
                  <a:pt x="35165" y="26385"/>
                </a:lnTo>
                <a:lnTo>
                  <a:pt x="37159" y="26114"/>
                </a:lnTo>
                <a:lnTo>
                  <a:pt x="39155" y="25791"/>
                </a:lnTo>
                <a:lnTo>
                  <a:pt x="41036" y="25305"/>
                </a:lnTo>
                <a:lnTo>
                  <a:pt x="41889" y="27464"/>
                </a:lnTo>
                <a:lnTo>
                  <a:pt x="42631" y="29730"/>
                </a:lnTo>
                <a:lnTo>
                  <a:pt x="43372" y="32050"/>
                </a:lnTo>
                <a:lnTo>
                  <a:pt x="43998" y="31889"/>
                </a:lnTo>
                <a:lnTo>
                  <a:pt x="43257" y="29569"/>
                </a:lnTo>
                <a:lnTo>
                  <a:pt x="42459" y="27302"/>
                </a:lnTo>
                <a:lnTo>
                  <a:pt x="41606" y="25197"/>
                </a:lnTo>
                <a:lnTo>
                  <a:pt x="43485" y="24711"/>
                </a:lnTo>
                <a:lnTo>
                  <a:pt x="45253" y="24227"/>
                </a:lnTo>
                <a:lnTo>
                  <a:pt x="46963" y="23633"/>
                </a:lnTo>
                <a:lnTo>
                  <a:pt x="47931" y="25467"/>
                </a:lnTo>
                <a:lnTo>
                  <a:pt x="48900" y="27411"/>
                </a:lnTo>
                <a:lnTo>
                  <a:pt x="49756" y="29461"/>
                </a:lnTo>
                <a:lnTo>
                  <a:pt x="50326" y="29136"/>
                </a:lnTo>
                <a:lnTo>
                  <a:pt x="49470" y="27141"/>
                </a:lnTo>
                <a:lnTo>
                  <a:pt x="48501" y="25252"/>
                </a:lnTo>
                <a:lnTo>
                  <a:pt x="47533" y="23416"/>
                </a:lnTo>
                <a:lnTo>
                  <a:pt x="49184" y="22769"/>
                </a:lnTo>
                <a:lnTo>
                  <a:pt x="50781" y="22122"/>
                </a:lnTo>
                <a:lnTo>
                  <a:pt x="52205" y="21311"/>
                </a:lnTo>
                <a:lnTo>
                  <a:pt x="53232" y="22822"/>
                </a:lnTo>
                <a:lnTo>
                  <a:pt x="54257" y="24441"/>
                </a:lnTo>
                <a:lnTo>
                  <a:pt x="55224" y="26061"/>
                </a:lnTo>
                <a:lnTo>
                  <a:pt x="55627" y="25736"/>
                </a:lnTo>
                <a:lnTo>
                  <a:pt x="54720" y="24119"/>
                </a:lnTo>
                <a:lnTo>
                  <a:pt x="53693" y="22553"/>
                </a:lnTo>
                <a:lnTo>
                  <a:pt x="52718" y="21096"/>
                </a:lnTo>
                <a:lnTo>
                  <a:pt x="54136" y="20341"/>
                </a:lnTo>
                <a:lnTo>
                  <a:pt x="55445" y="19477"/>
                </a:lnTo>
                <a:lnTo>
                  <a:pt x="56654" y="18560"/>
                </a:lnTo>
                <a:lnTo>
                  <a:pt x="57560" y="19694"/>
                </a:lnTo>
                <a:lnTo>
                  <a:pt x="58466" y="20880"/>
                </a:lnTo>
                <a:lnTo>
                  <a:pt x="59393" y="22122"/>
                </a:lnTo>
                <a:lnTo>
                  <a:pt x="59735" y="21744"/>
                </a:lnTo>
                <a:lnTo>
                  <a:pt x="58809" y="20555"/>
                </a:lnTo>
                <a:lnTo>
                  <a:pt x="57902" y="19422"/>
                </a:lnTo>
                <a:lnTo>
                  <a:pt x="56996" y="18291"/>
                </a:lnTo>
                <a:lnTo>
                  <a:pt x="57963" y="17535"/>
                </a:lnTo>
                <a:lnTo>
                  <a:pt x="58869" y="16671"/>
                </a:lnTo>
                <a:lnTo>
                  <a:pt x="59675" y="15813"/>
                </a:lnTo>
                <a:lnTo>
                  <a:pt x="59453" y="15491"/>
                </a:lnTo>
                <a:lnTo>
                  <a:pt x="58647" y="16402"/>
                </a:lnTo>
                <a:lnTo>
                  <a:pt x="57741" y="17210"/>
                </a:lnTo>
                <a:lnTo>
                  <a:pt x="56714" y="17966"/>
                </a:lnTo>
                <a:lnTo>
                  <a:pt x="54599" y="15528"/>
                </a:lnTo>
                <a:lnTo>
                  <a:pt x="52376" y="13269"/>
                </a:lnTo>
                <a:lnTo>
                  <a:pt x="54257" y="15813"/>
                </a:lnTo>
                <a:lnTo>
                  <a:pt x="56372" y="18236"/>
                </a:lnTo>
                <a:lnTo>
                  <a:pt x="55163" y="19153"/>
                </a:lnTo>
                <a:lnTo>
                  <a:pt x="53854" y="19963"/>
                </a:lnTo>
                <a:lnTo>
                  <a:pt x="52434" y="20719"/>
                </a:lnTo>
                <a:lnTo>
                  <a:pt x="51977" y="20933"/>
                </a:lnTo>
                <a:lnTo>
                  <a:pt x="50495" y="21689"/>
                </a:lnTo>
                <a:lnTo>
                  <a:pt x="48956" y="22391"/>
                </a:lnTo>
                <a:lnTo>
                  <a:pt x="47305" y="22985"/>
                </a:lnTo>
                <a:lnTo>
                  <a:pt x="45823" y="20178"/>
                </a:lnTo>
                <a:lnTo>
                  <a:pt x="44226" y="17641"/>
                </a:lnTo>
                <a:lnTo>
                  <a:pt x="45253" y="20394"/>
                </a:lnTo>
                <a:lnTo>
                  <a:pt x="46735" y="23200"/>
                </a:lnTo>
                <a:lnTo>
                  <a:pt x="45025" y="23741"/>
                </a:lnTo>
                <a:lnTo>
                  <a:pt x="43257" y="24280"/>
                </a:lnTo>
                <a:lnTo>
                  <a:pt x="41434" y="24711"/>
                </a:lnTo>
                <a:lnTo>
                  <a:pt x="40864" y="24874"/>
                </a:lnTo>
                <a:lnTo>
                  <a:pt x="38983" y="25252"/>
                </a:lnTo>
                <a:lnTo>
                  <a:pt x="37046" y="25630"/>
                </a:lnTo>
                <a:lnTo>
                  <a:pt x="35050" y="25899"/>
                </a:lnTo>
                <a:lnTo>
                  <a:pt x="34365" y="22985"/>
                </a:lnTo>
                <a:lnTo>
                  <a:pt x="34365" y="26008"/>
                </a:lnTo>
                <a:lnTo>
                  <a:pt x="32372" y="26222"/>
                </a:lnTo>
                <a:lnTo>
                  <a:pt x="30263" y="26385"/>
                </a:lnTo>
                <a:lnTo>
                  <a:pt x="28211" y="26492"/>
                </a:lnTo>
                <a:lnTo>
                  <a:pt x="27983" y="23524"/>
                </a:lnTo>
                <a:lnTo>
                  <a:pt x="27756" y="20719"/>
                </a:lnTo>
                <a:lnTo>
                  <a:pt x="27526" y="18074"/>
                </a:lnTo>
                <a:lnTo>
                  <a:pt x="29179" y="17966"/>
                </a:lnTo>
                <a:lnTo>
                  <a:pt x="27526" y="17588"/>
                </a:lnTo>
                <a:lnTo>
                  <a:pt x="27242" y="14788"/>
                </a:lnTo>
                <a:lnTo>
                  <a:pt x="27015" y="12130"/>
                </a:lnTo>
                <a:lnTo>
                  <a:pt x="26787" y="9814"/>
                </a:lnTo>
                <a:lnTo>
                  <a:pt x="27868" y="9757"/>
                </a:lnTo>
                <a:lnTo>
                  <a:pt x="28952" y="9662"/>
                </a:lnTo>
                <a:lnTo>
                  <a:pt x="29977" y="9548"/>
                </a:lnTo>
                <a:lnTo>
                  <a:pt x="30376" y="9112"/>
                </a:lnTo>
                <a:lnTo>
                  <a:pt x="29693" y="7119"/>
                </a:lnTo>
                <a:lnTo>
                  <a:pt x="29067" y="5277"/>
                </a:lnTo>
                <a:lnTo>
                  <a:pt x="28497" y="3663"/>
                </a:lnTo>
                <a:lnTo>
                  <a:pt x="28610" y="5334"/>
                </a:lnTo>
                <a:lnTo>
                  <a:pt x="29236" y="7175"/>
                </a:lnTo>
                <a:lnTo>
                  <a:pt x="29864" y="9169"/>
                </a:lnTo>
                <a:lnTo>
                  <a:pt x="28837" y="9283"/>
                </a:lnTo>
                <a:lnTo>
                  <a:pt x="27812" y="9378"/>
                </a:lnTo>
                <a:lnTo>
                  <a:pt x="26787" y="9435"/>
                </a:lnTo>
                <a:lnTo>
                  <a:pt x="26557" y="7384"/>
                </a:lnTo>
                <a:lnTo>
                  <a:pt x="26330" y="5505"/>
                </a:lnTo>
                <a:lnTo>
                  <a:pt x="26159" y="3872"/>
                </a:lnTo>
                <a:lnTo>
                  <a:pt x="26843" y="3872"/>
                </a:lnTo>
                <a:lnTo>
                  <a:pt x="26159" y="3606"/>
                </a:lnTo>
                <a:lnTo>
                  <a:pt x="25987" y="2202"/>
                </a:lnTo>
                <a:lnTo>
                  <a:pt x="25816" y="1025"/>
                </a:lnTo>
                <a:lnTo>
                  <a:pt x="25703" y="0"/>
                </a:lnTo>
                <a:lnTo>
                  <a:pt x="25361" y="0"/>
                </a:lnTo>
                <a:lnTo>
                  <a:pt x="25476" y="1025"/>
                </a:lnTo>
                <a:lnTo>
                  <a:pt x="25589" y="2202"/>
                </a:lnTo>
                <a:lnTo>
                  <a:pt x="25703" y="3606"/>
                </a:lnTo>
                <a:lnTo>
                  <a:pt x="24050" y="3606"/>
                </a:lnTo>
                <a:lnTo>
                  <a:pt x="24221" y="2202"/>
                </a:lnTo>
                <a:lnTo>
                  <a:pt x="24392" y="1025"/>
                </a:lnTo>
                <a:lnTo>
                  <a:pt x="24507" y="0"/>
                </a:lnTo>
                <a:lnTo>
                  <a:pt x="24221" y="0"/>
                </a:lnTo>
                <a:lnTo>
                  <a:pt x="24050" y="1025"/>
                </a:lnTo>
                <a:lnTo>
                  <a:pt x="23822" y="2202"/>
                </a:lnTo>
                <a:lnTo>
                  <a:pt x="23595" y="3550"/>
                </a:lnTo>
                <a:lnTo>
                  <a:pt x="22966" y="3550"/>
                </a:lnTo>
                <a:lnTo>
                  <a:pt x="22340" y="3512"/>
                </a:lnTo>
                <a:lnTo>
                  <a:pt x="21714" y="3398"/>
                </a:lnTo>
                <a:lnTo>
                  <a:pt x="22227" y="2145"/>
                </a:lnTo>
                <a:lnTo>
                  <a:pt x="22683" y="1025"/>
                </a:lnTo>
                <a:lnTo>
                  <a:pt x="23138" y="56"/>
                </a:lnTo>
                <a:lnTo>
                  <a:pt x="22797" y="56"/>
                </a:lnTo>
                <a:lnTo>
                  <a:pt x="22340" y="1025"/>
                </a:lnTo>
                <a:lnTo>
                  <a:pt x="21827" y="2107"/>
                </a:lnTo>
                <a:lnTo>
                  <a:pt x="21315" y="3341"/>
                </a:lnTo>
                <a:lnTo>
                  <a:pt x="20745" y="3284"/>
                </a:lnTo>
                <a:lnTo>
                  <a:pt x="20232" y="3170"/>
                </a:lnTo>
                <a:lnTo>
                  <a:pt x="19662" y="3075"/>
                </a:lnTo>
                <a:lnTo>
                  <a:pt x="20459" y="1936"/>
                </a:lnTo>
                <a:lnTo>
                  <a:pt x="21144" y="968"/>
                </a:lnTo>
                <a:lnTo>
                  <a:pt x="21770" y="94"/>
                </a:lnTo>
                <a:lnTo>
                  <a:pt x="21371" y="151"/>
                </a:lnTo>
                <a:lnTo>
                  <a:pt x="20745" y="968"/>
                </a:lnTo>
                <a:lnTo>
                  <a:pt x="20060" y="1936"/>
                </a:lnTo>
                <a:lnTo>
                  <a:pt x="19319" y="2961"/>
                </a:lnTo>
                <a:lnTo>
                  <a:pt x="18749" y="2847"/>
                </a:lnTo>
                <a:lnTo>
                  <a:pt x="18179" y="2695"/>
                </a:lnTo>
                <a:lnTo>
                  <a:pt x="17609" y="2486"/>
                </a:lnTo>
                <a:lnTo>
                  <a:pt x="18407" y="1670"/>
                </a:lnTo>
                <a:lnTo>
                  <a:pt x="19148" y="968"/>
                </a:lnTo>
                <a:lnTo>
                  <a:pt x="19889" y="265"/>
                </a:lnTo>
                <a:lnTo>
                  <a:pt x="19378" y="322"/>
                </a:lnTo>
                <a:lnTo>
                  <a:pt x="18693" y="968"/>
                </a:lnTo>
                <a:lnTo>
                  <a:pt x="18008" y="1613"/>
                </a:lnTo>
                <a:lnTo>
                  <a:pt x="17267" y="2372"/>
                </a:lnTo>
                <a:lnTo>
                  <a:pt x="16755" y="2202"/>
                </a:lnTo>
                <a:lnTo>
                  <a:pt x="16298" y="1993"/>
                </a:lnTo>
                <a:lnTo>
                  <a:pt x="15843" y="1784"/>
                </a:lnTo>
                <a:lnTo>
                  <a:pt x="16071" y="2145"/>
                </a:lnTo>
                <a:lnTo>
                  <a:pt x="16528" y="2372"/>
                </a:lnTo>
                <a:lnTo>
                  <a:pt x="17039" y="2581"/>
                </a:lnTo>
                <a:lnTo>
                  <a:pt x="17438" y="2695"/>
                </a:lnTo>
                <a:lnTo>
                  <a:pt x="17952" y="2904"/>
                </a:lnTo>
                <a:lnTo>
                  <a:pt x="18522" y="3075"/>
                </a:lnTo>
                <a:lnTo>
                  <a:pt x="19148" y="3227"/>
                </a:lnTo>
                <a:lnTo>
                  <a:pt x="19490" y="3284"/>
                </a:lnTo>
                <a:lnTo>
                  <a:pt x="20060" y="3455"/>
                </a:lnTo>
                <a:lnTo>
                  <a:pt x="20630" y="3550"/>
                </a:lnTo>
                <a:lnTo>
                  <a:pt x="21200" y="3606"/>
                </a:lnTo>
                <a:lnTo>
                  <a:pt x="21599" y="3663"/>
                </a:lnTo>
                <a:lnTo>
                  <a:pt x="22227" y="3777"/>
                </a:lnTo>
                <a:lnTo>
                  <a:pt x="22910" y="3834"/>
                </a:lnTo>
                <a:lnTo>
                  <a:pt x="23595" y="3872"/>
                </a:lnTo>
                <a:lnTo>
                  <a:pt x="23822" y="5562"/>
                </a:lnTo>
                <a:lnTo>
                  <a:pt x="23994" y="3872"/>
                </a:lnTo>
                <a:lnTo>
                  <a:pt x="24449" y="3929"/>
                </a:lnTo>
                <a:lnTo>
                  <a:pt x="25246" y="3929"/>
                </a:lnTo>
                <a:lnTo>
                  <a:pt x="25703" y="3872"/>
                </a:lnTo>
                <a:lnTo>
                  <a:pt x="25875" y="5562"/>
                </a:lnTo>
                <a:lnTo>
                  <a:pt x="26046" y="7384"/>
                </a:lnTo>
                <a:lnTo>
                  <a:pt x="26217" y="9435"/>
                </a:lnTo>
                <a:lnTo>
                  <a:pt x="23309" y="9435"/>
                </a:lnTo>
                <a:lnTo>
                  <a:pt x="24050" y="9814"/>
                </a:lnTo>
                <a:lnTo>
                  <a:pt x="26217" y="9814"/>
                </a:lnTo>
                <a:lnTo>
                  <a:pt x="26445" y="12187"/>
                </a:lnTo>
                <a:lnTo>
                  <a:pt x="26616" y="14788"/>
                </a:lnTo>
                <a:lnTo>
                  <a:pt x="26843" y="17641"/>
                </a:lnTo>
                <a:lnTo>
                  <a:pt x="23252" y="17641"/>
                </a:lnTo>
                <a:lnTo>
                  <a:pt x="22683" y="17588"/>
                </a:lnTo>
                <a:lnTo>
                  <a:pt x="22397" y="17588"/>
                </a:lnTo>
                <a:lnTo>
                  <a:pt x="22966" y="18074"/>
                </a:lnTo>
                <a:lnTo>
                  <a:pt x="23252" y="18074"/>
                </a:lnTo>
                <a:lnTo>
                  <a:pt x="24449" y="18127"/>
                </a:lnTo>
                <a:lnTo>
                  <a:pt x="25647" y="18127"/>
                </a:lnTo>
                <a:lnTo>
                  <a:pt x="26843" y="18074"/>
                </a:lnTo>
                <a:lnTo>
                  <a:pt x="27071" y="20719"/>
                </a:lnTo>
                <a:lnTo>
                  <a:pt x="27242" y="23524"/>
                </a:lnTo>
                <a:lnTo>
                  <a:pt x="27413" y="26492"/>
                </a:lnTo>
                <a:lnTo>
                  <a:pt x="25875" y="26547"/>
                </a:lnTo>
                <a:lnTo>
                  <a:pt x="22626" y="26547"/>
                </a:lnTo>
                <a:lnTo>
                  <a:pt x="21827" y="26492"/>
                </a:lnTo>
                <a:lnTo>
                  <a:pt x="21486" y="26492"/>
                </a:lnTo>
                <a:lnTo>
                  <a:pt x="21770" y="23524"/>
                </a:lnTo>
                <a:lnTo>
                  <a:pt x="22056" y="20664"/>
                </a:lnTo>
                <a:lnTo>
                  <a:pt x="22340" y="18019"/>
                </a:lnTo>
                <a:lnTo>
                  <a:pt x="22397" y="12130"/>
                </a:lnTo>
                <a:lnTo>
                  <a:pt x="22056" y="14731"/>
                </a:lnTo>
                <a:lnTo>
                  <a:pt x="21714" y="17588"/>
                </a:lnTo>
                <a:lnTo>
                  <a:pt x="20117" y="17480"/>
                </a:lnTo>
                <a:lnTo>
                  <a:pt x="18465" y="17319"/>
                </a:lnTo>
                <a:lnTo>
                  <a:pt x="16927" y="17102"/>
                </a:lnTo>
                <a:lnTo>
                  <a:pt x="17781" y="14351"/>
                </a:lnTo>
                <a:lnTo>
                  <a:pt x="18637" y="11751"/>
                </a:lnTo>
                <a:lnTo>
                  <a:pt x="19434" y="9435"/>
                </a:lnTo>
                <a:lnTo>
                  <a:pt x="18920" y="9378"/>
                </a:lnTo>
                <a:lnTo>
                  <a:pt x="18067" y="11713"/>
                </a:lnTo>
                <a:lnTo>
                  <a:pt x="17211" y="14237"/>
                </a:lnTo>
                <a:lnTo>
                  <a:pt x="16298" y="16994"/>
                </a:lnTo>
                <a:lnTo>
                  <a:pt x="14818" y="16779"/>
                </a:lnTo>
                <a:lnTo>
                  <a:pt x="13392" y="16508"/>
                </a:lnTo>
                <a:lnTo>
                  <a:pt x="11968" y="16185"/>
                </a:lnTo>
                <a:lnTo>
                  <a:pt x="13336" y="13478"/>
                </a:lnTo>
                <a:lnTo>
                  <a:pt x="14703" y="11010"/>
                </a:lnTo>
                <a:lnTo>
                  <a:pt x="16014" y="8846"/>
                </a:lnTo>
                <a:lnTo>
                  <a:pt x="15557" y="8732"/>
                </a:lnTo>
                <a:lnTo>
                  <a:pt x="14248" y="10896"/>
                </a:lnTo>
                <a:lnTo>
                  <a:pt x="12822" y="13383"/>
                </a:lnTo>
                <a:lnTo>
                  <a:pt x="11455" y="16022"/>
                </a:lnTo>
                <a:lnTo>
                  <a:pt x="10087" y="15699"/>
                </a:lnTo>
                <a:lnTo>
                  <a:pt x="8718" y="15263"/>
                </a:lnTo>
                <a:lnTo>
                  <a:pt x="7409" y="14788"/>
                </a:lnTo>
                <a:lnTo>
                  <a:pt x="9231" y="12244"/>
                </a:lnTo>
                <a:lnTo>
                  <a:pt x="10998" y="9928"/>
                </a:lnTo>
                <a:lnTo>
                  <a:pt x="12707" y="7878"/>
                </a:lnTo>
                <a:lnTo>
                  <a:pt x="12252" y="7707"/>
                </a:lnTo>
                <a:lnTo>
                  <a:pt x="10542" y="9700"/>
                </a:lnTo>
                <a:lnTo>
                  <a:pt x="8718" y="12035"/>
                </a:lnTo>
                <a:lnTo>
                  <a:pt x="6895" y="14617"/>
                </a:lnTo>
                <a:lnTo>
                  <a:pt x="5699" y="14143"/>
                </a:lnTo>
                <a:lnTo>
                  <a:pt x="4559" y="13649"/>
                </a:lnTo>
                <a:lnTo>
                  <a:pt x="3476" y="13060"/>
                </a:lnTo>
                <a:lnTo>
                  <a:pt x="5699" y="10687"/>
                </a:lnTo>
                <a:lnTo>
                  <a:pt x="7864" y="8523"/>
                </a:lnTo>
                <a:lnTo>
                  <a:pt x="9916" y="6682"/>
                </a:lnTo>
                <a:lnTo>
                  <a:pt x="9517" y="6473"/>
                </a:lnTo>
                <a:lnTo>
                  <a:pt x="7465" y="8314"/>
                </a:lnTo>
                <a:lnTo>
                  <a:pt x="5242" y="10460"/>
                </a:lnTo>
                <a:lnTo>
                  <a:pt x="3077" y="12833"/>
                </a:lnTo>
                <a:lnTo>
                  <a:pt x="2678" y="12624"/>
                </a:lnTo>
                <a:lnTo>
                  <a:pt x="1766" y="12130"/>
                </a:lnTo>
                <a:lnTo>
                  <a:pt x="853" y="11485"/>
                </a:lnTo>
                <a:lnTo>
                  <a:pt x="0" y="10839"/>
                </a:lnTo>
                <a:lnTo>
                  <a:pt x="569" y="11808"/>
                </a:lnTo>
                <a:lnTo>
                  <a:pt x="1480" y="12453"/>
                </a:lnTo>
                <a:lnTo>
                  <a:pt x="2448" y="13004"/>
                </a:lnTo>
                <a:lnTo>
                  <a:pt x="2791" y="13155"/>
                </a:lnTo>
                <a:lnTo>
                  <a:pt x="3190" y="13383"/>
                </a:lnTo>
                <a:lnTo>
                  <a:pt x="4273" y="13972"/>
                </a:lnTo>
                <a:lnTo>
                  <a:pt x="5469" y="14503"/>
                </a:lnTo>
                <a:lnTo>
                  <a:pt x="6668" y="14940"/>
                </a:lnTo>
                <a:lnTo>
                  <a:pt x="7179" y="15168"/>
                </a:lnTo>
                <a:lnTo>
                  <a:pt x="8490" y="15642"/>
                </a:lnTo>
                <a:lnTo>
                  <a:pt x="9858" y="16079"/>
                </a:lnTo>
                <a:lnTo>
                  <a:pt x="11227" y="16455"/>
                </a:lnTo>
                <a:lnTo>
                  <a:pt x="11797" y="16563"/>
                </a:lnTo>
                <a:lnTo>
                  <a:pt x="13221" y="16941"/>
                </a:lnTo>
                <a:lnTo>
                  <a:pt x="14703" y="17210"/>
                </a:lnTo>
                <a:lnTo>
                  <a:pt x="16186" y="17480"/>
                </a:lnTo>
                <a:lnTo>
                  <a:pt x="15388" y="20016"/>
                </a:lnTo>
                <a:lnTo>
                  <a:pt x="14588" y="22822"/>
                </a:lnTo>
                <a:lnTo>
                  <a:pt x="13847" y="25736"/>
                </a:lnTo>
                <a:lnTo>
                  <a:pt x="11854" y="25413"/>
                </a:lnTo>
                <a:lnTo>
                  <a:pt x="9973" y="25036"/>
                </a:lnTo>
                <a:lnTo>
                  <a:pt x="8092" y="24550"/>
                </a:lnTo>
                <a:lnTo>
                  <a:pt x="9801" y="25522"/>
                </a:lnTo>
                <a:lnTo>
                  <a:pt x="11739" y="25899"/>
                </a:lnTo>
                <a:lnTo>
                  <a:pt x="13735" y="26222"/>
                </a:lnTo>
                <a:lnTo>
                  <a:pt x="13108" y="28597"/>
                </a:lnTo>
                <a:lnTo>
                  <a:pt x="12538" y="31133"/>
                </a:lnTo>
                <a:lnTo>
                  <a:pt x="12025" y="33670"/>
                </a:lnTo>
                <a:lnTo>
                  <a:pt x="12480" y="33778"/>
                </a:lnTo>
                <a:lnTo>
                  <a:pt x="12707" y="33833"/>
                </a:lnTo>
                <a:lnTo>
                  <a:pt x="13221" y="31241"/>
                </a:lnTo>
                <a:lnTo>
                  <a:pt x="13791" y="28705"/>
                </a:lnTo>
                <a:lnTo>
                  <a:pt x="14361" y="26330"/>
                </a:lnTo>
                <a:lnTo>
                  <a:pt x="16413" y="26600"/>
                </a:lnTo>
                <a:lnTo>
                  <a:pt x="14476" y="25791"/>
                </a:lnTo>
                <a:lnTo>
                  <a:pt x="15217" y="22877"/>
                </a:lnTo>
                <a:lnTo>
                  <a:pt x="16014" y="20124"/>
                </a:lnTo>
                <a:lnTo>
                  <a:pt x="16812" y="17535"/>
                </a:lnTo>
                <a:lnTo>
                  <a:pt x="18407" y="17750"/>
                </a:lnTo>
                <a:lnTo>
                  <a:pt x="20004" y="17913"/>
                </a:lnTo>
                <a:lnTo>
                  <a:pt x="21657" y="18019"/>
                </a:lnTo>
                <a:lnTo>
                  <a:pt x="21315" y="20664"/>
                </a:lnTo>
                <a:lnTo>
                  <a:pt x="21029" y="23471"/>
                </a:lnTo>
                <a:lnTo>
                  <a:pt x="20745" y="26439"/>
                </a:lnTo>
                <a:lnTo>
                  <a:pt x="20687" y="26978"/>
                </a:lnTo>
                <a:lnTo>
                  <a:pt x="20403" y="29461"/>
                </a:lnTo>
                <a:lnTo>
                  <a:pt x="20175" y="32050"/>
                </a:lnTo>
                <a:close/>
              </a:path>
            </a:pathLst>
          </a:custGeom>
          <a:solidFill>
            <a:srgbClr val="0070AD"/>
          </a:solidFill>
        </p:spPr>
        <p:txBody>
          <a:bodyPr wrap="square" lIns="0" tIns="0" rIns="0" bIns="0" rtlCol="0">
            <a:noAutofit/>
          </a:bodyPr>
          <a:lstStyle/>
          <a:p>
            <a:endParaRPr/>
          </a:p>
        </p:txBody>
      </p:sp>
      <p:sp>
        <p:nvSpPr>
          <p:cNvPr id="1177" name="object 1177"/>
          <p:cNvSpPr/>
          <p:nvPr/>
        </p:nvSpPr>
        <p:spPr>
          <a:xfrm>
            <a:off x="442284" y="696288"/>
            <a:ext cx="20346" cy="13383"/>
          </a:xfrm>
          <a:custGeom>
            <a:avLst/>
            <a:gdLst/>
            <a:ahLst/>
            <a:cxnLst/>
            <a:rect l="l" t="t" r="r" b="b"/>
            <a:pathLst>
              <a:path w="20346" h="13383">
                <a:moveTo>
                  <a:pt x="6611" y="911"/>
                </a:moveTo>
                <a:lnTo>
                  <a:pt x="7181" y="1404"/>
                </a:lnTo>
                <a:lnTo>
                  <a:pt x="7808" y="1879"/>
                </a:lnTo>
                <a:lnTo>
                  <a:pt x="7352" y="2107"/>
                </a:lnTo>
                <a:lnTo>
                  <a:pt x="6839" y="2259"/>
                </a:lnTo>
                <a:lnTo>
                  <a:pt x="6327" y="2486"/>
                </a:lnTo>
                <a:lnTo>
                  <a:pt x="5586" y="1670"/>
                </a:lnTo>
                <a:lnTo>
                  <a:pt x="4845" y="911"/>
                </a:lnTo>
                <a:lnTo>
                  <a:pt x="4160" y="265"/>
                </a:lnTo>
                <a:lnTo>
                  <a:pt x="3705" y="208"/>
                </a:lnTo>
                <a:lnTo>
                  <a:pt x="4388" y="911"/>
                </a:lnTo>
                <a:lnTo>
                  <a:pt x="5129" y="1727"/>
                </a:lnTo>
                <a:lnTo>
                  <a:pt x="5985" y="2581"/>
                </a:lnTo>
                <a:lnTo>
                  <a:pt x="5415" y="2752"/>
                </a:lnTo>
                <a:lnTo>
                  <a:pt x="4845" y="2904"/>
                </a:lnTo>
                <a:lnTo>
                  <a:pt x="4275" y="3018"/>
                </a:lnTo>
                <a:lnTo>
                  <a:pt x="3534" y="1936"/>
                </a:lnTo>
                <a:lnTo>
                  <a:pt x="2849" y="968"/>
                </a:lnTo>
                <a:lnTo>
                  <a:pt x="2279" y="94"/>
                </a:lnTo>
                <a:lnTo>
                  <a:pt x="1937" y="56"/>
                </a:lnTo>
                <a:lnTo>
                  <a:pt x="2507" y="968"/>
                </a:lnTo>
                <a:lnTo>
                  <a:pt x="3192" y="1993"/>
                </a:lnTo>
                <a:lnTo>
                  <a:pt x="3876" y="3132"/>
                </a:lnTo>
                <a:lnTo>
                  <a:pt x="3363" y="3227"/>
                </a:lnTo>
                <a:lnTo>
                  <a:pt x="2793" y="3341"/>
                </a:lnTo>
                <a:lnTo>
                  <a:pt x="2223" y="3398"/>
                </a:lnTo>
                <a:lnTo>
                  <a:pt x="1709" y="2107"/>
                </a:lnTo>
                <a:lnTo>
                  <a:pt x="1254" y="1025"/>
                </a:lnTo>
                <a:lnTo>
                  <a:pt x="855" y="0"/>
                </a:lnTo>
                <a:lnTo>
                  <a:pt x="569" y="0"/>
                </a:lnTo>
                <a:lnTo>
                  <a:pt x="912" y="1025"/>
                </a:lnTo>
                <a:lnTo>
                  <a:pt x="1367" y="2145"/>
                </a:lnTo>
                <a:lnTo>
                  <a:pt x="1824" y="3455"/>
                </a:lnTo>
                <a:lnTo>
                  <a:pt x="1198" y="3512"/>
                </a:lnTo>
                <a:lnTo>
                  <a:pt x="628" y="3550"/>
                </a:lnTo>
                <a:lnTo>
                  <a:pt x="0" y="3606"/>
                </a:lnTo>
                <a:lnTo>
                  <a:pt x="684" y="3872"/>
                </a:lnTo>
                <a:lnTo>
                  <a:pt x="1311" y="3834"/>
                </a:lnTo>
                <a:lnTo>
                  <a:pt x="1881" y="3720"/>
                </a:lnTo>
                <a:lnTo>
                  <a:pt x="2450" y="5334"/>
                </a:lnTo>
                <a:lnTo>
                  <a:pt x="2338" y="3663"/>
                </a:lnTo>
                <a:lnTo>
                  <a:pt x="2908" y="3606"/>
                </a:lnTo>
                <a:lnTo>
                  <a:pt x="3478" y="3512"/>
                </a:lnTo>
                <a:lnTo>
                  <a:pt x="4048" y="3398"/>
                </a:lnTo>
                <a:lnTo>
                  <a:pt x="5016" y="4897"/>
                </a:lnTo>
                <a:lnTo>
                  <a:pt x="6041" y="6682"/>
                </a:lnTo>
                <a:lnTo>
                  <a:pt x="7125" y="8637"/>
                </a:lnTo>
                <a:lnTo>
                  <a:pt x="6213" y="8846"/>
                </a:lnTo>
                <a:lnTo>
                  <a:pt x="5187" y="9017"/>
                </a:lnTo>
                <a:lnTo>
                  <a:pt x="4217" y="9112"/>
                </a:lnTo>
                <a:lnTo>
                  <a:pt x="3818" y="9548"/>
                </a:lnTo>
                <a:lnTo>
                  <a:pt x="4559" y="11865"/>
                </a:lnTo>
                <a:lnTo>
                  <a:pt x="4331" y="9492"/>
                </a:lnTo>
                <a:lnTo>
                  <a:pt x="5357" y="9340"/>
                </a:lnTo>
                <a:lnTo>
                  <a:pt x="6327" y="9169"/>
                </a:lnTo>
                <a:lnTo>
                  <a:pt x="7296" y="8960"/>
                </a:lnTo>
                <a:lnTo>
                  <a:pt x="7580" y="8523"/>
                </a:lnTo>
                <a:lnTo>
                  <a:pt x="6496" y="6587"/>
                </a:lnTo>
                <a:lnTo>
                  <a:pt x="5415" y="4859"/>
                </a:lnTo>
                <a:lnTo>
                  <a:pt x="4446" y="3284"/>
                </a:lnTo>
                <a:lnTo>
                  <a:pt x="5016" y="3170"/>
                </a:lnTo>
                <a:lnTo>
                  <a:pt x="5586" y="3018"/>
                </a:lnTo>
                <a:lnTo>
                  <a:pt x="6156" y="2809"/>
                </a:lnTo>
                <a:lnTo>
                  <a:pt x="7296" y="4043"/>
                </a:lnTo>
                <a:lnTo>
                  <a:pt x="6555" y="2695"/>
                </a:lnTo>
                <a:lnTo>
                  <a:pt x="7066" y="2486"/>
                </a:lnTo>
                <a:lnTo>
                  <a:pt x="7580" y="2259"/>
                </a:lnTo>
                <a:lnTo>
                  <a:pt x="8037" y="2050"/>
                </a:lnTo>
                <a:lnTo>
                  <a:pt x="9177" y="2961"/>
                </a:lnTo>
                <a:lnTo>
                  <a:pt x="10430" y="3986"/>
                </a:lnTo>
                <a:lnTo>
                  <a:pt x="11684" y="5125"/>
                </a:lnTo>
                <a:lnTo>
                  <a:pt x="12254" y="5562"/>
                </a:lnTo>
                <a:lnTo>
                  <a:pt x="12824" y="6093"/>
                </a:lnTo>
                <a:lnTo>
                  <a:pt x="13394" y="6625"/>
                </a:lnTo>
                <a:lnTo>
                  <a:pt x="13622" y="6853"/>
                </a:lnTo>
                <a:lnTo>
                  <a:pt x="15674" y="8732"/>
                </a:lnTo>
                <a:lnTo>
                  <a:pt x="17783" y="10953"/>
                </a:lnTo>
                <a:lnTo>
                  <a:pt x="19948" y="13383"/>
                </a:lnTo>
                <a:lnTo>
                  <a:pt x="20346" y="13155"/>
                </a:lnTo>
                <a:lnTo>
                  <a:pt x="18238" y="10688"/>
                </a:lnTo>
                <a:lnTo>
                  <a:pt x="16073" y="8523"/>
                </a:lnTo>
                <a:lnTo>
                  <a:pt x="14021" y="6625"/>
                </a:lnTo>
                <a:lnTo>
                  <a:pt x="14762" y="6264"/>
                </a:lnTo>
                <a:lnTo>
                  <a:pt x="15503" y="5828"/>
                </a:lnTo>
                <a:lnTo>
                  <a:pt x="16129" y="5391"/>
                </a:lnTo>
                <a:lnTo>
                  <a:pt x="18465" y="7062"/>
                </a:lnTo>
                <a:lnTo>
                  <a:pt x="16415" y="5182"/>
                </a:lnTo>
                <a:lnTo>
                  <a:pt x="16985" y="4746"/>
                </a:lnTo>
                <a:lnTo>
                  <a:pt x="17555" y="4195"/>
                </a:lnTo>
                <a:lnTo>
                  <a:pt x="17098" y="4309"/>
                </a:lnTo>
                <a:lnTo>
                  <a:pt x="16586" y="4689"/>
                </a:lnTo>
                <a:lnTo>
                  <a:pt x="16186" y="4954"/>
                </a:lnTo>
                <a:lnTo>
                  <a:pt x="15046" y="4157"/>
                </a:lnTo>
                <a:lnTo>
                  <a:pt x="13906" y="3398"/>
                </a:lnTo>
                <a:lnTo>
                  <a:pt x="12824" y="2752"/>
                </a:lnTo>
                <a:lnTo>
                  <a:pt x="12140" y="2316"/>
                </a:lnTo>
                <a:lnTo>
                  <a:pt x="11457" y="1879"/>
                </a:lnTo>
                <a:lnTo>
                  <a:pt x="10772" y="1499"/>
                </a:lnTo>
                <a:lnTo>
                  <a:pt x="10146" y="1347"/>
                </a:lnTo>
                <a:lnTo>
                  <a:pt x="9803" y="1233"/>
                </a:lnTo>
                <a:lnTo>
                  <a:pt x="10716" y="1784"/>
                </a:lnTo>
                <a:lnTo>
                  <a:pt x="11626" y="2373"/>
                </a:lnTo>
                <a:lnTo>
                  <a:pt x="12597" y="3018"/>
                </a:lnTo>
                <a:lnTo>
                  <a:pt x="13678" y="3663"/>
                </a:lnTo>
                <a:lnTo>
                  <a:pt x="14762" y="4423"/>
                </a:lnTo>
                <a:lnTo>
                  <a:pt x="15845" y="5182"/>
                </a:lnTo>
                <a:lnTo>
                  <a:pt x="15217" y="5657"/>
                </a:lnTo>
                <a:lnTo>
                  <a:pt x="14534" y="6036"/>
                </a:lnTo>
                <a:lnTo>
                  <a:pt x="13793" y="6416"/>
                </a:lnTo>
                <a:lnTo>
                  <a:pt x="13167" y="5885"/>
                </a:lnTo>
                <a:lnTo>
                  <a:pt x="12538" y="5334"/>
                </a:lnTo>
                <a:lnTo>
                  <a:pt x="11968" y="4802"/>
                </a:lnTo>
                <a:lnTo>
                  <a:pt x="10716" y="3720"/>
                </a:lnTo>
                <a:lnTo>
                  <a:pt x="9517" y="2752"/>
                </a:lnTo>
                <a:lnTo>
                  <a:pt x="8377" y="1879"/>
                </a:lnTo>
                <a:lnTo>
                  <a:pt x="9177" y="1461"/>
                </a:lnTo>
                <a:lnTo>
                  <a:pt x="8549" y="1556"/>
                </a:lnTo>
                <a:lnTo>
                  <a:pt x="8150" y="1727"/>
                </a:lnTo>
                <a:lnTo>
                  <a:pt x="7636" y="1347"/>
                </a:lnTo>
                <a:lnTo>
                  <a:pt x="7125" y="968"/>
                </a:lnTo>
                <a:lnTo>
                  <a:pt x="6668" y="588"/>
                </a:lnTo>
                <a:lnTo>
                  <a:pt x="6213" y="531"/>
                </a:lnTo>
                <a:lnTo>
                  <a:pt x="6041" y="531"/>
                </a:lnTo>
                <a:lnTo>
                  <a:pt x="6611" y="911"/>
                </a:lnTo>
                <a:close/>
              </a:path>
            </a:pathLst>
          </a:custGeom>
          <a:solidFill>
            <a:srgbClr val="0070AD"/>
          </a:solidFill>
        </p:spPr>
        <p:txBody>
          <a:bodyPr wrap="square" lIns="0" tIns="0" rIns="0" bIns="0" rtlCol="0">
            <a:noAutofit/>
          </a:bodyPr>
          <a:lstStyle/>
          <a:p>
            <a:endParaRPr/>
          </a:p>
        </p:txBody>
      </p:sp>
      <p:sp>
        <p:nvSpPr>
          <p:cNvPr id="1178" name="object 1178"/>
          <p:cNvSpPr/>
          <p:nvPr/>
        </p:nvSpPr>
        <p:spPr>
          <a:xfrm>
            <a:off x="443652" y="698984"/>
            <a:ext cx="26731" cy="23312"/>
          </a:xfrm>
          <a:custGeom>
            <a:avLst/>
            <a:gdLst/>
            <a:ahLst/>
            <a:cxnLst/>
            <a:rect l="l" t="t" r="r" b="b"/>
            <a:pathLst>
              <a:path w="26731" h="23312">
                <a:moveTo>
                  <a:pt x="18808" y="10953"/>
                </a:moveTo>
                <a:lnTo>
                  <a:pt x="20747" y="13174"/>
                </a:lnTo>
                <a:lnTo>
                  <a:pt x="22628" y="15648"/>
                </a:lnTo>
                <a:lnTo>
                  <a:pt x="24451" y="18237"/>
                </a:lnTo>
                <a:lnTo>
                  <a:pt x="24908" y="18023"/>
                </a:lnTo>
                <a:lnTo>
                  <a:pt x="23083" y="15378"/>
                </a:lnTo>
                <a:lnTo>
                  <a:pt x="21202" y="12947"/>
                </a:lnTo>
                <a:lnTo>
                  <a:pt x="19265" y="10744"/>
                </a:lnTo>
                <a:lnTo>
                  <a:pt x="20348" y="10137"/>
                </a:lnTo>
                <a:lnTo>
                  <a:pt x="21373" y="9548"/>
                </a:lnTo>
                <a:lnTo>
                  <a:pt x="22342" y="8846"/>
                </a:lnTo>
                <a:lnTo>
                  <a:pt x="24507" y="10839"/>
                </a:lnTo>
                <a:lnTo>
                  <a:pt x="26731" y="13117"/>
                </a:lnTo>
                <a:lnTo>
                  <a:pt x="24850" y="10574"/>
                </a:lnTo>
                <a:lnTo>
                  <a:pt x="22628" y="8580"/>
                </a:lnTo>
                <a:lnTo>
                  <a:pt x="23367" y="7992"/>
                </a:lnTo>
                <a:lnTo>
                  <a:pt x="24052" y="7384"/>
                </a:lnTo>
                <a:lnTo>
                  <a:pt x="24622" y="6739"/>
                </a:lnTo>
                <a:lnTo>
                  <a:pt x="25021" y="6321"/>
                </a:lnTo>
                <a:lnTo>
                  <a:pt x="24678" y="6093"/>
                </a:lnTo>
                <a:lnTo>
                  <a:pt x="23996" y="6853"/>
                </a:lnTo>
                <a:lnTo>
                  <a:pt x="23254" y="7612"/>
                </a:lnTo>
                <a:lnTo>
                  <a:pt x="22342" y="8315"/>
                </a:lnTo>
                <a:lnTo>
                  <a:pt x="19891" y="6093"/>
                </a:lnTo>
                <a:lnTo>
                  <a:pt x="17384" y="4157"/>
                </a:lnTo>
                <a:lnTo>
                  <a:pt x="15048" y="2486"/>
                </a:lnTo>
                <a:lnTo>
                  <a:pt x="17098" y="4366"/>
                </a:lnTo>
                <a:lnTo>
                  <a:pt x="19549" y="6321"/>
                </a:lnTo>
                <a:lnTo>
                  <a:pt x="22000" y="8580"/>
                </a:lnTo>
                <a:lnTo>
                  <a:pt x="21087" y="9283"/>
                </a:lnTo>
                <a:lnTo>
                  <a:pt x="20062" y="9871"/>
                </a:lnTo>
                <a:lnTo>
                  <a:pt x="18979" y="10460"/>
                </a:lnTo>
                <a:lnTo>
                  <a:pt x="18580" y="10688"/>
                </a:lnTo>
                <a:lnTo>
                  <a:pt x="17954" y="10953"/>
                </a:lnTo>
                <a:lnTo>
                  <a:pt x="17327" y="11219"/>
                </a:lnTo>
                <a:lnTo>
                  <a:pt x="16699" y="11485"/>
                </a:lnTo>
                <a:lnTo>
                  <a:pt x="16129" y="11713"/>
                </a:lnTo>
                <a:lnTo>
                  <a:pt x="15503" y="11978"/>
                </a:lnTo>
                <a:lnTo>
                  <a:pt x="14876" y="12187"/>
                </a:lnTo>
                <a:lnTo>
                  <a:pt x="14363" y="12358"/>
                </a:lnTo>
                <a:lnTo>
                  <a:pt x="13052" y="12833"/>
                </a:lnTo>
                <a:lnTo>
                  <a:pt x="11684" y="13212"/>
                </a:lnTo>
                <a:lnTo>
                  <a:pt x="10259" y="13543"/>
                </a:lnTo>
                <a:lnTo>
                  <a:pt x="8949" y="10839"/>
                </a:lnTo>
                <a:lnTo>
                  <a:pt x="7638" y="8371"/>
                </a:lnTo>
                <a:lnTo>
                  <a:pt x="6384" y="6150"/>
                </a:lnTo>
                <a:lnTo>
                  <a:pt x="7409" y="5941"/>
                </a:lnTo>
                <a:lnTo>
                  <a:pt x="8380" y="5657"/>
                </a:lnTo>
                <a:lnTo>
                  <a:pt x="9290" y="5334"/>
                </a:lnTo>
                <a:lnTo>
                  <a:pt x="10943" y="7441"/>
                </a:lnTo>
                <a:lnTo>
                  <a:pt x="12653" y="9757"/>
                </a:lnTo>
                <a:lnTo>
                  <a:pt x="11398" y="7232"/>
                </a:lnTo>
                <a:lnTo>
                  <a:pt x="9747" y="5182"/>
                </a:lnTo>
                <a:lnTo>
                  <a:pt x="10659" y="4859"/>
                </a:lnTo>
                <a:lnTo>
                  <a:pt x="11457" y="4537"/>
                </a:lnTo>
                <a:lnTo>
                  <a:pt x="12254" y="4157"/>
                </a:lnTo>
                <a:lnTo>
                  <a:pt x="12027" y="3929"/>
                </a:lnTo>
                <a:lnTo>
                  <a:pt x="11229" y="4252"/>
                </a:lnTo>
                <a:lnTo>
                  <a:pt x="10373" y="4594"/>
                </a:lnTo>
                <a:lnTo>
                  <a:pt x="9519" y="4916"/>
                </a:lnTo>
                <a:lnTo>
                  <a:pt x="9006" y="4309"/>
                </a:lnTo>
                <a:lnTo>
                  <a:pt x="8778" y="3986"/>
                </a:lnTo>
                <a:lnTo>
                  <a:pt x="7524" y="2486"/>
                </a:lnTo>
                <a:lnTo>
                  <a:pt x="6327" y="1177"/>
                </a:lnTo>
                <a:lnTo>
                  <a:pt x="5187" y="0"/>
                </a:lnTo>
                <a:lnTo>
                  <a:pt x="5929" y="1347"/>
                </a:lnTo>
                <a:lnTo>
                  <a:pt x="7125" y="2695"/>
                </a:lnTo>
                <a:lnTo>
                  <a:pt x="8436" y="4252"/>
                </a:lnTo>
                <a:lnTo>
                  <a:pt x="8835" y="4802"/>
                </a:lnTo>
                <a:lnTo>
                  <a:pt x="9062" y="5068"/>
                </a:lnTo>
                <a:lnTo>
                  <a:pt x="8150" y="5334"/>
                </a:lnTo>
                <a:lnTo>
                  <a:pt x="7181" y="5619"/>
                </a:lnTo>
                <a:lnTo>
                  <a:pt x="6213" y="5828"/>
                </a:lnTo>
                <a:lnTo>
                  <a:pt x="5929" y="6264"/>
                </a:lnTo>
                <a:lnTo>
                  <a:pt x="7181" y="8466"/>
                </a:lnTo>
                <a:lnTo>
                  <a:pt x="8436" y="10953"/>
                </a:lnTo>
                <a:lnTo>
                  <a:pt x="9689" y="13651"/>
                </a:lnTo>
                <a:lnTo>
                  <a:pt x="8265" y="13976"/>
                </a:lnTo>
                <a:lnTo>
                  <a:pt x="6782" y="14245"/>
                </a:lnTo>
                <a:lnTo>
                  <a:pt x="5300" y="14462"/>
                </a:lnTo>
                <a:lnTo>
                  <a:pt x="4503" y="11656"/>
                </a:lnTo>
                <a:lnTo>
                  <a:pt x="3705" y="9112"/>
                </a:lnTo>
                <a:lnTo>
                  <a:pt x="2964" y="6796"/>
                </a:lnTo>
                <a:lnTo>
                  <a:pt x="3192" y="9169"/>
                </a:lnTo>
                <a:lnTo>
                  <a:pt x="3933" y="11770"/>
                </a:lnTo>
                <a:lnTo>
                  <a:pt x="4674" y="14515"/>
                </a:lnTo>
                <a:lnTo>
                  <a:pt x="3135" y="14731"/>
                </a:lnTo>
                <a:lnTo>
                  <a:pt x="1597" y="14839"/>
                </a:lnTo>
                <a:lnTo>
                  <a:pt x="0" y="14892"/>
                </a:lnTo>
                <a:lnTo>
                  <a:pt x="1653" y="15270"/>
                </a:lnTo>
                <a:lnTo>
                  <a:pt x="3250" y="15162"/>
                </a:lnTo>
                <a:lnTo>
                  <a:pt x="4789" y="14946"/>
                </a:lnTo>
                <a:lnTo>
                  <a:pt x="5530" y="17590"/>
                </a:lnTo>
                <a:lnTo>
                  <a:pt x="6213" y="20343"/>
                </a:lnTo>
                <a:lnTo>
                  <a:pt x="6839" y="23312"/>
                </a:lnTo>
                <a:lnTo>
                  <a:pt x="6839" y="20290"/>
                </a:lnTo>
                <a:lnTo>
                  <a:pt x="6156" y="17482"/>
                </a:lnTo>
                <a:lnTo>
                  <a:pt x="5415" y="14892"/>
                </a:lnTo>
                <a:lnTo>
                  <a:pt x="6954" y="14676"/>
                </a:lnTo>
                <a:lnTo>
                  <a:pt x="8436" y="14406"/>
                </a:lnTo>
                <a:lnTo>
                  <a:pt x="9918" y="14084"/>
                </a:lnTo>
                <a:lnTo>
                  <a:pt x="11058" y="16565"/>
                </a:lnTo>
                <a:lnTo>
                  <a:pt x="12254" y="19264"/>
                </a:lnTo>
                <a:lnTo>
                  <a:pt x="13338" y="22179"/>
                </a:lnTo>
                <a:lnTo>
                  <a:pt x="13908" y="22015"/>
                </a:lnTo>
                <a:lnTo>
                  <a:pt x="12824" y="19156"/>
                </a:lnTo>
                <a:lnTo>
                  <a:pt x="11628" y="16457"/>
                </a:lnTo>
                <a:lnTo>
                  <a:pt x="10430" y="13976"/>
                </a:lnTo>
                <a:lnTo>
                  <a:pt x="11856" y="13598"/>
                </a:lnTo>
                <a:lnTo>
                  <a:pt x="13279" y="13212"/>
                </a:lnTo>
                <a:lnTo>
                  <a:pt x="14649" y="12738"/>
                </a:lnTo>
                <a:lnTo>
                  <a:pt x="16188" y="15109"/>
                </a:lnTo>
                <a:lnTo>
                  <a:pt x="17726" y="17698"/>
                </a:lnTo>
                <a:lnTo>
                  <a:pt x="16699" y="14946"/>
                </a:lnTo>
                <a:lnTo>
                  <a:pt x="15160" y="12510"/>
                </a:lnTo>
                <a:lnTo>
                  <a:pt x="15730" y="12301"/>
                </a:lnTo>
                <a:lnTo>
                  <a:pt x="16300" y="12092"/>
                </a:lnTo>
                <a:lnTo>
                  <a:pt x="16870" y="11865"/>
                </a:lnTo>
                <a:lnTo>
                  <a:pt x="17555" y="11599"/>
                </a:lnTo>
                <a:lnTo>
                  <a:pt x="18181" y="11276"/>
                </a:lnTo>
                <a:lnTo>
                  <a:pt x="18808" y="10953"/>
                </a:lnTo>
                <a:close/>
              </a:path>
            </a:pathLst>
          </a:custGeom>
          <a:solidFill>
            <a:srgbClr val="0070AD"/>
          </a:solidFill>
        </p:spPr>
        <p:txBody>
          <a:bodyPr wrap="square" lIns="0" tIns="0" rIns="0" bIns="0" rtlCol="0">
            <a:noAutofit/>
          </a:bodyPr>
          <a:lstStyle/>
          <a:p>
            <a:endParaRPr/>
          </a:p>
        </p:txBody>
      </p:sp>
      <p:sp>
        <p:nvSpPr>
          <p:cNvPr id="1179" name="object 1179"/>
          <p:cNvSpPr/>
          <p:nvPr/>
        </p:nvSpPr>
        <p:spPr>
          <a:xfrm>
            <a:off x="455051" y="706217"/>
            <a:ext cx="3478" cy="5125"/>
          </a:xfrm>
          <a:custGeom>
            <a:avLst/>
            <a:gdLst/>
            <a:ahLst/>
            <a:cxnLst/>
            <a:rect l="l" t="t" r="r" b="b"/>
            <a:pathLst>
              <a:path w="3478" h="5125">
                <a:moveTo>
                  <a:pt x="1768" y="2373"/>
                </a:moveTo>
                <a:lnTo>
                  <a:pt x="0" y="0"/>
                </a:lnTo>
                <a:lnTo>
                  <a:pt x="1254" y="2524"/>
                </a:lnTo>
                <a:lnTo>
                  <a:pt x="2964" y="5125"/>
                </a:lnTo>
                <a:lnTo>
                  <a:pt x="3478" y="4954"/>
                </a:lnTo>
                <a:lnTo>
                  <a:pt x="1768" y="2373"/>
                </a:lnTo>
                <a:close/>
              </a:path>
            </a:pathLst>
          </a:custGeom>
          <a:solidFill>
            <a:srgbClr val="0070AD"/>
          </a:solidFill>
        </p:spPr>
        <p:txBody>
          <a:bodyPr wrap="square" lIns="0" tIns="0" rIns="0" bIns="0" rtlCol="0">
            <a:noAutofit/>
          </a:bodyPr>
          <a:lstStyle/>
          <a:p>
            <a:endParaRPr/>
          </a:p>
        </p:txBody>
      </p:sp>
      <p:sp>
        <p:nvSpPr>
          <p:cNvPr id="1180" name="object 1180"/>
          <p:cNvSpPr/>
          <p:nvPr/>
        </p:nvSpPr>
        <p:spPr>
          <a:xfrm>
            <a:off x="405466" y="696934"/>
            <a:ext cx="34710" cy="31243"/>
          </a:xfrm>
          <a:custGeom>
            <a:avLst/>
            <a:gdLst/>
            <a:ahLst/>
            <a:cxnLst/>
            <a:rect l="l" t="t" r="r" b="b"/>
            <a:pathLst>
              <a:path w="34710" h="31243">
                <a:moveTo>
                  <a:pt x="30207" y="8466"/>
                </a:moveTo>
                <a:lnTo>
                  <a:pt x="30948" y="6473"/>
                </a:lnTo>
                <a:lnTo>
                  <a:pt x="31632" y="4632"/>
                </a:lnTo>
                <a:lnTo>
                  <a:pt x="32259" y="3018"/>
                </a:lnTo>
                <a:lnTo>
                  <a:pt x="31860" y="2961"/>
                </a:lnTo>
                <a:lnTo>
                  <a:pt x="31177" y="4594"/>
                </a:lnTo>
                <a:lnTo>
                  <a:pt x="30493" y="6359"/>
                </a:lnTo>
                <a:lnTo>
                  <a:pt x="29695" y="8409"/>
                </a:lnTo>
                <a:lnTo>
                  <a:pt x="28726" y="8258"/>
                </a:lnTo>
                <a:lnTo>
                  <a:pt x="27814" y="8087"/>
                </a:lnTo>
                <a:lnTo>
                  <a:pt x="26902" y="7878"/>
                </a:lnTo>
                <a:lnTo>
                  <a:pt x="28042" y="5941"/>
                </a:lnTo>
                <a:lnTo>
                  <a:pt x="29182" y="4214"/>
                </a:lnTo>
                <a:lnTo>
                  <a:pt x="30150" y="2638"/>
                </a:lnTo>
                <a:lnTo>
                  <a:pt x="29808" y="2581"/>
                </a:lnTo>
                <a:lnTo>
                  <a:pt x="28783" y="4043"/>
                </a:lnTo>
                <a:lnTo>
                  <a:pt x="27643" y="5714"/>
                </a:lnTo>
                <a:lnTo>
                  <a:pt x="26503" y="7612"/>
                </a:lnTo>
                <a:lnTo>
                  <a:pt x="26388" y="7764"/>
                </a:lnTo>
                <a:lnTo>
                  <a:pt x="25419" y="7498"/>
                </a:lnTo>
                <a:lnTo>
                  <a:pt x="24507" y="7232"/>
                </a:lnTo>
                <a:lnTo>
                  <a:pt x="23597" y="6967"/>
                </a:lnTo>
                <a:lnTo>
                  <a:pt x="24052" y="6416"/>
                </a:lnTo>
                <a:lnTo>
                  <a:pt x="24280" y="6150"/>
                </a:lnTo>
                <a:lnTo>
                  <a:pt x="25647" y="4632"/>
                </a:lnTo>
                <a:lnTo>
                  <a:pt x="26902" y="3284"/>
                </a:lnTo>
                <a:lnTo>
                  <a:pt x="28098" y="2050"/>
                </a:lnTo>
                <a:lnTo>
                  <a:pt x="27699" y="1936"/>
                </a:lnTo>
                <a:lnTo>
                  <a:pt x="26503" y="3075"/>
                </a:lnTo>
                <a:lnTo>
                  <a:pt x="25248" y="4423"/>
                </a:lnTo>
                <a:lnTo>
                  <a:pt x="23937" y="5885"/>
                </a:lnTo>
                <a:lnTo>
                  <a:pt x="23426" y="6473"/>
                </a:lnTo>
                <a:lnTo>
                  <a:pt x="23140" y="6796"/>
                </a:lnTo>
                <a:lnTo>
                  <a:pt x="22342" y="6473"/>
                </a:lnTo>
                <a:lnTo>
                  <a:pt x="21545" y="6150"/>
                </a:lnTo>
                <a:lnTo>
                  <a:pt x="20860" y="5828"/>
                </a:lnTo>
                <a:lnTo>
                  <a:pt x="21430" y="5277"/>
                </a:lnTo>
                <a:lnTo>
                  <a:pt x="22000" y="4745"/>
                </a:lnTo>
                <a:lnTo>
                  <a:pt x="22570" y="4309"/>
                </a:lnTo>
                <a:lnTo>
                  <a:pt x="23881" y="3189"/>
                </a:lnTo>
                <a:lnTo>
                  <a:pt x="25136" y="2202"/>
                </a:lnTo>
                <a:lnTo>
                  <a:pt x="26332" y="1290"/>
                </a:lnTo>
                <a:lnTo>
                  <a:pt x="26731" y="1499"/>
                </a:lnTo>
                <a:lnTo>
                  <a:pt x="26503" y="1139"/>
                </a:lnTo>
                <a:lnTo>
                  <a:pt x="27073" y="759"/>
                </a:lnTo>
                <a:lnTo>
                  <a:pt x="27586" y="322"/>
                </a:lnTo>
                <a:lnTo>
                  <a:pt x="28098" y="0"/>
                </a:lnTo>
                <a:lnTo>
                  <a:pt x="27643" y="56"/>
                </a:lnTo>
                <a:lnTo>
                  <a:pt x="27017" y="379"/>
                </a:lnTo>
                <a:lnTo>
                  <a:pt x="26217" y="968"/>
                </a:lnTo>
                <a:lnTo>
                  <a:pt x="25647" y="702"/>
                </a:lnTo>
                <a:lnTo>
                  <a:pt x="25192" y="588"/>
                </a:lnTo>
                <a:lnTo>
                  <a:pt x="25647" y="968"/>
                </a:lnTo>
                <a:lnTo>
                  <a:pt x="25989" y="1139"/>
                </a:lnTo>
                <a:lnTo>
                  <a:pt x="24850" y="1993"/>
                </a:lnTo>
                <a:lnTo>
                  <a:pt x="23597" y="2961"/>
                </a:lnTo>
                <a:lnTo>
                  <a:pt x="22342" y="3986"/>
                </a:lnTo>
                <a:lnTo>
                  <a:pt x="21716" y="4537"/>
                </a:lnTo>
                <a:lnTo>
                  <a:pt x="21087" y="5068"/>
                </a:lnTo>
                <a:lnTo>
                  <a:pt x="20461" y="5619"/>
                </a:lnTo>
                <a:lnTo>
                  <a:pt x="19778" y="5277"/>
                </a:lnTo>
                <a:lnTo>
                  <a:pt x="19150" y="4916"/>
                </a:lnTo>
                <a:lnTo>
                  <a:pt x="18639" y="4537"/>
                </a:lnTo>
                <a:lnTo>
                  <a:pt x="18296" y="4309"/>
                </a:lnTo>
                <a:lnTo>
                  <a:pt x="19492" y="3512"/>
                </a:lnTo>
                <a:lnTo>
                  <a:pt x="20576" y="2809"/>
                </a:lnTo>
                <a:lnTo>
                  <a:pt x="21657" y="2164"/>
                </a:lnTo>
                <a:lnTo>
                  <a:pt x="22342" y="1727"/>
                </a:lnTo>
                <a:lnTo>
                  <a:pt x="23027" y="1347"/>
                </a:lnTo>
                <a:lnTo>
                  <a:pt x="23653" y="968"/>
                </a:lnTo>
                <a:lnTo>
                  <a:pt x="23254" y="1082"/>
                </a:lnTo>
                <a:lnTo>
                  <a:pt x="22797" y="1176"/>
                </a:lnTo>
                <a:lnTo>
                  <a:pt x="22115" y="1499"/>
                </a:lnTo>
                <a:lnTo>
                  <a:pt x="21488" y="1879"/>
                </a:lnTo>
                <a:lnTo>
                  <a:pt x="20348" y="2524"/>
                </a:lnTo>
                <a:lnTo>
                  <a:pt x="19208" y="3284"/>
                </a:lnTo>
                <a:lnTo>
                  <a:pt x="18010" y="4100"/>
                </a:lnTo>
                <a:lnTo>
                  <a:pt x="17327" y="3549"/>
                </a:lnTo>
                <a:lnTo>
                  <a:pt x="16814" y="3398"/>
                </a:lnTo>
                <a:lnTo>
                  <a:pt x="17440" y="3986"/>
                </a:lnTo>
                <a:lnTo>
                  <a:pt x="17783" y="4252"/>
                </a:lnTo>
                <a:lnTo>
                  <a:pt x="15388" y="5885"/>
                </a:lnTo>
                <a:lnTo>
                  <a:pt x="12881" y="7764"/>
                </a:lnTo>
                <a:lnTo>
                  <a:pt x="10317" y="9928"/>
                </a:lnTo>
                <a:lnTo>
                  <a:pt x="9689" y="9435"/>
                </a:lnTo>
                <a:lnTo>
                  <a:pt x="9119" y="8846"/>
                </a:lnTo>
                <a:lnTo>
                  <a:pt x="8607" y="8258"/>
                </a:lnTo>
                <a:lnTo>
                  <a:pt x="8265" y="8523"/>
                </a:lnTo>
                <a:lnTo>
                  <a:pt x="8778" y="9112"/>
                </a:lnTo>
                <a:lnTo>
                  <a:pt x="9405" y="9719"/>
                </a:lnTo>
                <a:lnTo>
                  <a:pt x="10031" y="10251"/>
                </a:lnTo>
                <a:lnTo>
                  <a:pt x="7751" y="12187"/>
                </a:lnTo>
                <a:lnTo>
                  <a:pt x="5530" y="14408"/>
                </a:lnTo>
                <a:lnTo>
                  <a:pt x="3363" y="16834"/>
                </a:lnTo>
                <a:lnTo>
                  <a:pt x="2680" y="16240"/>
                </a:lnTo>
                <a:lnTo>
                  <a:pt x="1995" y="15648"/>
                </a:lnTo>
                <a:lnTo>
                  <a:pt x="1482" y="14997"/>
                </a:lnTo>
                <a:lnTo>
                  <a:pt x="1198" y="15320"/>
                </a:lnTo>
                <a:lnTo>
                  <a:pt x="1709" y="15971"/>
                </a:lnTo>
                <a:lnTo>
                  <a:pt x="2394" y="16565"/>
                </a:lnTo>
                <a:lnTo>
                  <a:pt x="3079" y="17159"/>
                </a:lnTo>
                <a:lnTo>
                  <a:pt x="1995" y="18346"/>
                </a:lnTo>
                <a:lnTo>
                  <a:pt x="970" y="19587"/>
                </a:lnTo>
                <a:lnTo>
                  <a:pt x="0" y="20882"/>
                </a:lnTo>
                <a:lnTo>
                  <a:pt x="285" y="21260"/>
                </a:lnTo>
                <a:lnTo>
                  <a:pt x="1311" y="19910"/>
                </a:lnTo>
                <a:lnTo>
                  <a:pt x="2338" y="18670"/>
                </a:lnTo>
                <a:lnTo>
                  <a:pt x="3419" y="17429"/>
                </a:lnTo>
                <a:lnTo>
                  <a:pt x="4559" y="18399"/>
                </a:lnTo>
                <a:lnTo>
                  <a:pt x="5929" y="19318"/>
                </a:lnTo>
                <a:lnTo>
                  <a:pt x="7352" y="20073"/>
                </a:lnTo>
                <a:lnTo>
                  <a:pt x="6213" y="21637"/>
                </a:lnTo>
                <a:lnTo>
                  <a:pt x="5129" y="23310"/>
                </a:lnTo>
                <a:lnTo>
                  <a:pt x="4104" y="25037"/>
                </a:lnTo>
                <a:lnTo>
                  <a:pt x="4559" y="25362"/>
                </a:lnTo>
                <a:lnTo>
                  <a:pt x="5586" y="23635"/>
                </a:lnTo>
                <a:lnTo>
                  <a:pt x="6670" y="21962"/>
                </a:lnTo>
                <a:lnTo>
                  <a:pt x="7810" y="20343"/>
                </a:lnTo>
                <a:lnTo>
                  <a:pt x="9006" y="20990"/>
                </a:lnTo>
                <a:lnTo>
                  <a:pt x="10202" y="21584"/>
                </a:lnTo>
                <a:lnTo>
                  <a:pt x="11513" y="22123"/>
                </a:lnTo>
                <a:lnTo>
                  <a:pt x="11968" y="22285"/>
                </a:lnTo>
                <a:lnTo>
                  <a:pt x="12254" y="22393"/>
                </a:lnTo>
                <a:lnTo>
                  <a:pt x="11171" y="24282"/>
                </a:lnTo>
                <a:lnTo>
                  <a:pt x="10146" y="26279"/>
                </a:lnTo>
                <a:lnTo>
                  <a:pt x="9233" y="28329"/>
                </a:lnTo>
                <a:lnTo>
                  <a:pt x="9747" y="28654"/>
                </a:lnTo>
                <a:lnTo>
                  <a:pt x="10716" y="26549"/>
                </a:lnTo>
                <a:lnTo>
                  <a:pt x="11741" y="24551"/>
                </a:lnTo>
                <a:lnTo>
                  <a:pt x="12824" y="22609"/>
                </a:lnTo>
                <a:lnTo>
                  <a:pt x="14478" y="23257"/>
                </a:lnTo>
                <a:lnTo>
                  <a:pt x="16188" y="23796"/>
                </a:lnTo>
                <a:lnTo>
                  <a:pt x="17954" y="24282"/>
                </a:lnTo>
                <a:lnTo>
                  <a:pt x="17098" y="26440"/>
                </a:lnTo>
                <a:lnTo>
                  <a:pt x="16188" y="28707"/>
                </a:lnTo>
                <a:lnTo>
                  <a:pt x="15388" y="31027"/>
                </a:lnTo>
                <a:lnTo>
                  <a:pt x="16016" y="31243"/>
                </a:lnTo>
                <a:lnTo>
                  <a:pt x="16814" y="28868"/>
                </a:lnTo>
                <a:lnTo>
                  <a:pt x="17668" y="26602"/>
                </a:lnTo>
                <a:lnTo>
                  <a:pt x="18580" y="24390"/>
                </a:lnTo>
                <a:lnTo>
                  <a:pt x="20461" y="24876"/>
                </a:lnTo>
                <a:lnTo>
                  <a:pt x="18751" y="23904"/>
                </a:lnTo>
                <a:lnTo>
                  <a:pt x="19948" y="21098"/>
                </a:lnTo>
                <a:lnTo>
                  <a:pt x="21202" y="18399"/>
                </a:lnTo>
                <a:lnTo>
                  <a:pt x="22457" y="15918"/>
                </a:lnTo>
                <a:lnTo>
                  <a:pt x="21887" y="15809"/>
                </a:lnTo>
                <a:lnTo>
                  <a:pt x="20632" y="18292"/>
                </a:lnTo>
                <a:lnTo>
                  <a:pt x="19378" y="20937"/>
                </a:lnTo>
                <a:lnTo>
                  <a:pt x="18181" y="23796"/>
                </a:lnTo>
                <a:lnTo>
                  <a:pt x="16415" y="23310"/>
                </a:lnTo>
                <a:lnTo>
                  <a:pt x="14705" y="22771"/>
                </a:lnTo>
                <a:lnTo>
                  <a:pt x="13052" y="22177"/>
                </a:lnTo>
                <a:lnTo>
                  <a:pt x="14591" y="19426"/>
                </a:lnTo>
                <a:lnTo>
                  <a:pt x="16188" y="16890"/>
                </a:lnTo>
                <a:lnTo>
                  <a:pt x="17839" y="14522"/>
                </a:lnTo>
                <a:lnTo>
                  <a:pt x="17327" y="14294"/>
                </a:lnTo>
                <a:lnTo>
                  <a:pt x="15674" y="16673"/>
                </a:lnTo>
                <a:lnTo>
                  <a:pt x="14021" y="19209"/>
                </a:lnTo>
                <a:lnTo>
                  <a:pt x="12482" y="21962"/>
                </a:lnTo>
                <a:lnTo>
                  <a:pt x="11968" y="21746"/>
                </a:lnTo>
                <a:lnTo>
                  <a:pt x="11684" y="21637"/>
                </a:lnTo>
                <a:lnTo>
                  <a:pt x="10430" y="21151"/>
                </a:lnTo>
                <a:lnTo>
                  <a:pt x="9233" y="20559"/>
                </a:lnTo>
                <a:lnTo>
                  <a:pt x="8094" y="19965"/>
                </a:lnTo>
                <a:lnTo>
                  <a:pt x="9975" y="17374"/>
                </a:lnTo>
                <a:lnTo>
                  <a:pt x="11912" y="14940"/>
                </a:lnTo>
                <a:lnTo>
                  <a:pt x="13849" y="12738"/>
                </a:lnTo>
                <a:lnTo>
                  <a:pt x="13451" y="12510"/>
                </a:lnTo>
                <a:lnTo>
                  <a:pt x="11457" y="14731"/>
                </a:lnTo>
                <a:lnTo>
                  <a:pt x="9519" y="17104"/>
                </a:lnTo>
                <a:lnTo>
                  <a:pt x="7638" y="19695"/>
                </a:lnTo>
                <a:lnTo>
                  <a:pt x="6213" y="18940"/>
                </a:lnTo>
                <a:lnTo>
                  <a:pt x="4901" y="18021"/>
                </a:lnTo>
                <a:lnTo>
                  <a:pt x="3705" y="17104"/>
                </a:lnTo>
                <a:lnTo>
                  <a:pt x="5870" y="14674"/>
                </a:lnTo>
                <a:lnTo>
                  <a:pt x="8094" y="12472"/>
                </a:lnTo>
                <a:lnTo>
                  <a:pt x="10373" y="10460"/>
                </a:lnTo>
                <a:lnTo>
                  <a:pt x="11229" y="11162"/>
                </a:lnTo>
                <a:lnTo>
                  <a:pt x="10659" y="10194"/>
                </a:lnTo>
                <a:lnTo>
                  <a:pt x="13167" y="8030"/>
                </a:lnTo>
                <a:lnTo>
                  <a:pt x="15674" y="6093"/>
                </a:lnTo>
                <a:lnTo>
                  <a:pt x="18069" y="4480"/>
                </a:lnTo>
                <a:lnTo>
                  <a:pt x="18467" y="4745"/>
                </a:lnTo>
                <a:lnTo>
                  <a:pt x="18979" y="5125"/>
                </a:lnTo>
                <a:lnTo>
                  <a:pt x="19549" y="5505"/>
                </a:lnTo>
                <a:lnTo>
                  <a:pt x="20177" y="5828"/>
                </a:lnTo>
                <a:lnTo>
                  <a:pt x="20576" y="6036"/>
                </a:lnTo>
                <a:lnTo>
                  <a:pt x="21317" y="6359"/>
                </a:lnTo>
                <a:lnTo>
                  <a:pt x="22115" y="6739"/>
                </a:lnTo>
                <a:lnTo>
                  <a:pt x="22912" y="7062"/>
                </a:lnTo>
                <a:lnTo>
                  <a:pt x="23367" y="7232"/>
                </a:lnTo>
                <a:lnTo>
                  <a:pt x="24280" y="7555"/>
                </a:lnTo>
                <a:lnTo>
                  <a:pt x="25248" y="7821"/>
                </a:lnTo>
                <a:lnTo>
                  <a:pt x="26217" y="8087"/>
                </a:lnTo>
                <a:lnTo>
                  <a:pt x="26674" y="8201"/>
                </a:lnTo>
                <a:lnTo>
                  <a:pt x="27643" y="8409"/>
                </a:lnTo>
                <a:lnTo>
                  <a:pt x="28612" y="8580"/>
                </a:lnTo>
                <a:lnTo>
                  <a:pt x="29580" y="8732"/>
                </a:lnTo>
                <a:lnTo>
                  <a:pt x="30094" y="8789"/>
                </a:lnTo>
                <a:lnTo>
                  <a:pt x="31177" y="8960"/>
                </a:lnTo>
                <a:lnTo>
                  <a:pt x="32259" y="9055"/>
                </a:lnTo>
                <a:lnTo>
                  <a:pt x="33399" y="9112"/>
                </a:lnTo>
                <a:lnTo>
                  <a:pt x="33056" y="11485"/>
                </a:lnTo>
                <a:lnTo>
                  <a:pt x="33000" y="17374"/>
                </a:lnTo>
                <a:lnTo>
                  <a:pt x="33626" y="17429"/>
                </a:lnTo>
                <a:lnTo>
                  <a:pt x="33056" y="16943"/>
                </a:lnTo>
                <a:lnTo>
                  <a:pt x="33342" y="14143"/>
                </a:lnTo>
                <a:lnTo>
                  <a:pt x="33626" y="11485"/>
                </a:lnTo>
                <a:lnTo>
                  <a:pt x="33912" y="9169"/>
                </a:lnTo>
                <a:lnTo>
                  <a:pt x="34710" y="9169"/>
                </a:lnTo>
                <a:lnTo>
                  <a:pt x="33969" y="8789"/>
                </a:lnTo>
                <a:lnTo>
                  <a:pt x="34255" y="6739"/>
                </a:lnTo>
                <a:lnTo>
                  <a:pt x="34482" y="4916"/>
                </a:lnTo>
                <a:lnTo>
                  <a:pt x="34255" y="3227"/>
                </a:lnTo>
                <a:lnTo>
                  <a:pt x="33969" y="4859"/>
                </a:lnTo>
                <a:lnTo>
                  <a:pt x="33685" y="6682"/>
                </a:lnTo>
                <a:lnTo>
                  <a:pt x="33399" y="8732"/>
                </a:lnTo>
                <a:lnTo>
                  <a:pt x="32317" y="8694"/>
                </a:lnTo>
                <a:lnTo>
                  <a:pt x="31290" y="8580"/>
                </a:lnTo>
                <a:lnTo>
                  <a:pt x="30207" y="8466"/>
                </a:lnTo>
                <a:close/>
              </a:path>
            </a:pathLst>
          </a:custGeom>
          <a:solidFill>
            <a:srgbClr val="0070AD"/>
          </a:solidFill>
        </p:spPr>
        <p:txBody>
          <a:bodyPr wrap="square" lIns="0" tIns="0" rIns="0" bIns="0" rtlCol="0">
            <a:noAutofit/>
          </a:bodyPr>
          <a:lstStyle/>
          <a:p>
            <a:endParaRPr/>
          </a:p>
        </p:txBody>
      </p:sp>
      <p:sp>
        <p:nvSpPr>
          <p:cNvPr id="1181" name="object 1181"/>
          <p:cNvSpPr/>
          <p:nvPr/>
        </p:nvSpPr>
        <p:spPr>
          <a:xfrm>
            <a:off x="433053" y="705666"/>
            <a:ext cx="2507" cy="7724"/>
          </a:xfrm>
          <a:custGeom>
            <a:avLst/>
            <a:gdLst/>
            <a:ahLst/>
            <a:cxnLst/>
            <a:rect l="l" t="t" r="r" b="b"/>
            <a:pathLst>
              <a:path w="2507" h="7724">
                <a:moveTo>
                  <a:pt x="2507" y="56"/>
                </a:moveTo>
                <a:lnTo>
                  <a:pt x="1993" y="0"/>
                </a:lnTo>
                <a:lnTo>
                  <a:pt x="1139" y="2335"/>
                </a:lnTo>
                <a:lnTo>
                  <a:pt x="283" y="4859"/>
                </a:lnTo>
                <a:lnTo>
                  <a:pt x="0" y="7724"/>
                </a:lnTo>
                <a:lnTo>
                  <a:pt x="853" y="4973"/>
                </a:lnTo>
                <a:lnTo>
                  <a:pt x="1709" y="2373"/>
                </a:lnTo>
                <a:lnTo>
                  <a:pt x="2507" y="56"/>
                </a:lnTo>
                <a:close/>
              </a:path>
            </a:pathLst>
          </a:custGeom>
          <a:solidFill>
            <a:srgbClr val="006EAC"/>
          </a:solidFill>
        </p:spPr>
        <p:txBody>
          <a:bodyPr wrap="square" lIns="0" tIns="0" rIns="0" bIns="0" rtlCol="0">
            <a:noAutofit/>
          </a:bodyPr>
          <a:lstStyle/>
          <a:p>
            <a:endParaRPr/>
          </a:p>
        </p:txBody>
      </p:sp>
      <p:sp>
        <p:nvSpPr>
          <p:cNvPr id="1182" name="object 1182"/>
          <p:cNvSpPr/>
          <p:nvPr/>
        </p:nvSpPr>
        <p:spPr>
          <a:xfrm>
            <a:off x="416125" y="702762"/>
            <a:ext cx="16812" cy="19318"/>
          </a:xfrm>
          <a:custGeom>
            <a:avLst/>
            <a:gdLst/>
            <a:ahLst/>
            <a:cxnLst/>
            <a:rect l="l" t="t" r="r" b="b"/>
            <a:pathLst>
              <a:path w="16812" h="19318">
                <a:moveTo>
                  <a:pt x="16812" y="11061"/>
                </a:moveTo>
                <a:lnTo>
                  <a:pt x="16298" y="10520"/>
                </a:lnTo>
                <a:lnTo>
                  <a:pt x="14818" y="10306"/>
                </a:lnTo>
                <a:lnTo>
                  <a:pt x="13392" y="10034"/>
                </a:lnTo>
                <a:lnTo>
                  <a:pt x="11968" y="9712"/>
                </a:lnTo>
                <a:lnTo>
                  <a:pt x="13336" y="7005"/>
                </a:lnTo>
                <a:lnTo>
                  <a:pt x="14703" y="4537"/>
                </a:lnTo>
                <a:lnTo>
                  <a:pt x="16014" y="2373"/>
                </a:lnTo>
                <a:lnTo>
                  <a:pt x="15557" y="2259"/>
                </a:lnTo>
                <a:lnTo>
                  <a:pt x="14248" y="4423"/>
                </a:lnTo>
                <a:lnTo>
                  <a:pt x="12822" y="6910"/>
                </a:lnTo>
                <a:lnTo>
                  <a:pt x="11455" y="9548"/>
                </a:lnTo>
                <a:lnTo>
                  <a:pt x="10087" y="9226"/>
                </a:lnTo>
                <a:lnTo>
                  <a:pt x="8718" y="8789"/>
                </a:lnTo>
                <a:lnTo>
                  <a:pt x="7409" y="8314"/>
                </a:lnTo>
                <a:lnTo>
                  <a:pt x="9231" y="5771"/>
                </a:lnTo>
                <a:lnTo>
                  <a:pt x="10998" y="3455"/>
                </a:lnTo>
                <a:lnTo>
                  <a:pt x="12707" y="1404"/>
                </a:lnTo>
                <a:lnTo>
                  <a:pt x="12252" y="1233"/>
                </a:lnTo>
                <a:lnTo>
                  <a:pt x="10542" y="3227"/>
                </a:lnTo>
                <a:lnTo>
                  <a:pt x="8718" y="5562"/>
                </a:lnTo>
                <a:lnTo>
                  <a:pt x="6895" y="8144"/>
                </a:lnTo>
                <a:lnTo>
                  <a:pt x="5699" y="7669"/>
                </a:lnTo>
                <a:lnTo>
                  <a:pt x="4559" y="7175"/>
                </a:lnTo>
                <a:lnTo>
                  <a:pt x="3476" y="6587"/>
                </a:lnTo>
                <a:lnTo>
                  <a:pt x="5699" y="4214"/>
                </a:lnTo>
                <a:lnTo>
                  <a:pt x="7864" y="2050"/>
                </a:lnTo>
                <a:lnTo>
                  <a:pt x="9916" y="208"/>
                </a:lnTo>
                <a:lnTo>
                  <a:pt x="9517" y="0"/>
                </a:lnTo>
                <a:lnTo>
                  <a:pt x="7465" y="1841"/>
                </a:lnTo>
                <a:lnTo>
                  <a:pt x="5242" y="3986"/>
                </a:lnTo>
                <a:lnTo>
                  <a:pt x="3077" y="6359"/>
                </a:lnTo>
                <a:lnTo>
                  <a:pt x="2678" y="6150"/>
                </a:lnTo>
                <a:lnTo>
                  <a:pt x="1766" y="5657"/>
                </a:lnTo>
                <a:lnTo>
                  <a:pt x="853" y="5011"/>
                </a:lnTo>
                <a:lnTo>
                  <a:pt x="0" y="4366"/>
                </a:lnTo>
                <a:lnTo>
                  <a:pt x="569" y="5334"/>
                </a:lnTo>
                <a:lnTo>
                  <a:pt x="1480" y="5979"/>
                </a:lnTo>
                <a:lnTo>
                  <a:pt x="2448" y="6530"/>
                </a:lnTo>
                <a:lnTo>
                  <a:pt x="2791" y="6682"/>
                </a:lnTo>
                <a:lnTo>
                  <a:pt x="3190" y="6910"/>
                </a:lnTo>
                <a:lnTo>
                  <a:pt x="4273" y="7498"/>
                </a:lnTo>
                <a:lnTo>
                  <a:pt x="5469" y="8030"/>
                </a:lnTo>
                <a:lnTo>
                  <a:pt x="6668" y="8466"/>
                </a:lnTo>
                <a:lnTo>
                  <a:pt x="7179" y="8694"/>
                </a:lnTo>
                <a:lnTo>
                  <a:pt x="8490" y="9169"/>
                </a:lnTo>
                <a:lnTo>
                  <a:pt x="9858" y="9605"/>
                </a:lnTo>
                <a:lnTo>
                  <a:pt x="11227" y="9981"/>
                </a:lnTo>
                <a:lnTo>
                  <a:pt x="11797" y="10090"/>
                </a:lnTo>
                <a:lnTo>
                  <a:pt x="13221" y="10467"/>
                </a:lnTo>
                <a:lnTo>
                  <a:pt x="14703" y="10737"/>
                </a:lnTo>
                <a:lnTo>
                  <a:pt x="16186" y="11006"/>
                </a:lnTo>
                <a:lnTo>
                  <a:pt x="15388" y="13543"/>
                </a:lnTo>
                <a:lnTo>
                  <a:pt x="14588" y="16349"/>
                </a:lnTo>
                <a:lnTo>
                  <a:pt x="14476" y="19318"/>
                </a:lnTo>
                <a:lnTo>
                  <a:pt x="15217" y="16404"/>
                </a:lnTo>
                <a:lnTo>
                  <a:pt x="16014" y="13651"/>
                </a:lnTo>
                <a:lnTo>
                  <a:pt x="16812" y="11061"/>
                </a:lnTo>
                <a:close/>
              </a:path>
            </a:pathLst>
          </a:custGeom>
          <a:solidFill>
            <a:srgbClr val="006EAC"/>
          </a:solidFill>
        </p:spPr>
        <p:txBody>
          <a:bodyPr wrap="square" lIns="0" tIns="0" rIns="0" bIns="0" rtlCol="0">
            <a:noAutofit/>
          </a:bodyPr>
          <a:lstStyle/>
          <a:p>
            <a:endParaRPr/>
          </a:p>
        </p:txBody>
      </p:sp>
      <p:sp>
        <p:nvSpPr>
          <p:cNvPr id="1183" name="object 1183"/>
          <p:cNvSpPr/>
          <p:nvPr/>
        </p:nvSpPr>
        <p:spPr>
          <a:xfrm>
            <a:off x="424217" y="699895"/>
            <a:ext cx="15217" cy="31196"/>
          </a:xfrm>
          <a:custGeom>
            <a:avLst/>
            <a:gdLst/>
            <a:ahLst/>
            <a:cxnLst/>
            <a:rect l="l" t="t" r="r" b="b"/>
            <a:pathLst>
              <a:path w="15217" h="31196">
                <a:moveTo>
                  <a:pt x="14591" y="13981"/>
                </a:moveTo>
                <a:lnTo>
                  <a:pt x="14305" y="13981"/>
                </a:lnTo>
                <a:lnTo>
                  <a:pt x="14591" y="11181"/>
                </a:lnTo>
                <a:lnTo>
                  <a:pt x="14874" y="8523"/>
                </a:lnTo>
                <a:lnTo>
                  <a:pt x="15160" y="6207"/>
                </a:lnTo>
                <a:lnTo>
                  <a:pt x="15217" y="1898"/>
                </a:lnTo>
                <a:lnTo>
                  <a:pt x="14933" y="3720"/>
                </a:lnTo>
                <a:lnTo>
                  <a:pt x="14647" y="5771"/>
                </a:lnTo>
                <a:lnTo>
                  <a:pt x="13565" y="5733"/>
                </a:lnTo>
                <a:lnTo>
                  <a:pt x="12538" y="5619"/>
                </a:lnTo>
                <a:lnTo>
                  <a:pt x="11455" y="5505"/>
                </a:lnTo>
                <a:lnTo>
                  <a:pt x="12196" y="3512"/>
                </a:lnTo>
                <a:lnTo>
                  <a:pt x="12881" y="1670"/>
                </a:lnTo>
                <a:lnTo>
                  <a:pt x="13507" y="56"/>
                </a:lnTo>
                <a:lnTo>
                  <a:pt x="13108" y="0"/>
                </a:lnTo>
                <a:lnTo>
                  <a:pt x="12426" y="1632"/>
                </a:lnTo>
                <a:lnTo>
                  <a:pt x="11741" y="3398"/>
                </a:lnTo>
                <a:lnTo>
                  <a:pt x="10943" y="5448"/>
                </a:lnTo>
                <a:lnTo>
                  <a:pt x="9975" y="5296"/>
                </a:lnTo>
                <a:lnTo>
                  <a:pt x="9062" y="5125"/>
                </a:lnTo>
                <a:lnTo>
                  <a:pt x="8150" y="4916"/>
                </a:lnTo>
                <a:lnTo>
                  <a:pt x="8891" y="2752"/>
                </a:lnTo>
                <a:lnTo>
                  <a:pt x="7922" y="5239"/>
                </a:lnTo>
                <a:lnTo>
                  <a:pt x="8891" y="5448"/>
                </a:lnTo>
                <a:lnTo>
                  <a:pt x="9860" y="5619"/>
                </a:lnTo>
                <a:lnTo>
                  <a:pt x="10828" y="5771"/>
                </a:lnTo>
                <a:lnTo>
                  <a:pt x="11342" y="5828"/>
                </a:lnTo>
                <a:lnTo>
                  <a:pt x="12426" y="5998"/>
                </a:lnTo>
                <a:lnTo>
                  <a:pt x="13507" y="6093"/>
                </a:lnTo>
                <a:lnTo>
                  <a:pt x="14647" y="6150"/>
                </a:lnTo>
                <a:lnTo>
                  <a:pt x="14305" y="8523"/>
                </a:lnTo>
                <a:lnTo>
                  <a:pt x="13964" y="11124"/>
                </a:lnTo>
                <a:lnTo>
                  <a:pt x="13622" y="13981"/>
                </a:lnTo>
                <a:lnTo>
                  <a:pt x="12025" y="13873"/>
                </a:lnTo>
                <a:lnTo>
                  <a:pt x="10373" y="13712"/>
                </a:lnTo>
                <a:lnTo>
                  <a:pt x="8835" y="13495"/>
                </a:lnTo>
                <a:lnTo>
                  <a:pt x="9119" y="10631"/>
                </a:lnTo>
                <a:lnTo>
                  <a:pt x="8206" y="13387"/>
                </a:lnTo>
                <a:lnTo>
                  <a:pt x="8720" y="13928"/>
                </a:lnTo>
                <a:lnTo>
                  <a:pt x="10315" y="14143"/>
                </a:lnTo>
                <a:lnTo>
                  <a:pt x="11912" y="14306"/>
                </a:lnTo>
                <a:lnTo>
                  <a:pt x="13565" y="14412"/>
                </a:lnTo>
                <a:lnTo>
                  <a:pt x="13223" y="17057"/>
                </a:lnTo>
                <a:lnTo>
                  <a:pt x="12937" y="19864"/>
                </a:lnTo>
                <a:lnTo>
                  <a:pt x="12653" y="22832"/>
                </a:lnTo>
                <a:lnTo>
                  <a:pt x="10544" y="22723"/>
                </a:lnTo>
                <a:lnTo>
                  <a:pt x="8436" y="22507"/>
                </a:lnTo>
                <a:lnTo>
                  <a:pt x="6384" y="22184"/>
                </a:lnTo>
                <a:lnTo>
                  <a:pt x="6496" y="19215"/>
                </a:lnTo>
                <a:lnTo>
                  <a:pt x="5755" y="22129"/>
                </a:lnTo>
                <a:lnTo>
                  <a:pt x="3762" y="21806"/>
                </a:lnTo>
                <a:lnTo>
                  <a:pt x="1881" y="21429"/>
                </a:lnTo>
                <a:lnTo>
                  <a:pt x="0" y="20943"/>
                </a:lnTo>
                <a:lnTo>
                  <a:pt x="1709" y="21915"/>
                </a:lnTo>
                <a:lnTo>
                  <a:pt x="3647" y="22292"/>
                </a:lnTo>
                <a:lnTo>
                  <a:pt x="5643" y="22615"/>
                </a:lnTo>
                <a:lnTo>
                  <a:pt x="5016" y="24990"/>
                </a:lnTo>
                <a:lnTo>
                  <a:pt x="4446" y="27526"/>
                </a:lnTo>
                <a:lnTo>
                  <a:pt x="3933" y="30063"/>
                </a:lnTo>
                <a:lnTo>
                  <a:pt x="4388" y="30171"/>
                </a:lnTo>
                <a:lnTo>
                  <a:pt x="4615" y="30226"/>
                </a:lnTo>
                <a:lnTo>
                  <a:pt x="5129" y="27635"/>
                </a:lnTo>
                <a:lnTo>
                  <a:pt x="5699" y="25098"/>
                </a:lnTo>
                <a:lnTo>
                  <a:pt x="6269" y="22723"/>
                </a:lnTo>
                <a:lnTo>
                  <a:pt x="8321" y="22993"/>
                </a:lnTo>
                <a:lnTo>
                  <a:pt x="10430" y="23209"/>
                </a:lnTo>
                <a:lnTo>
                  <a:pt x="12595" y="23371"/>
                </a:lnTo>
                <a:lnTo>
                  <a:pt x="12311" y="25854"/>
                </a:lnTo>
                <a:lnTo>
                  <a:pt x="12083" y="28443"/>
                </a:lnTo>
                <a:lnTo>
                  <a:pt x="11856" y="31143"/>
                </a:lnTo>
                <a:lnTo>
                  <a:pt x="12367" y="31196"/>
                </a:lnTo>
                <a:lnTo>
                  <a:pt x="12653" y="31196"/>
                </a:lnTo>
                <a:lnTo>
                  <a:pt x="12881" y="28498"/>
                </a:lnTo>
                <a:lnTo>
                  <a:pt x="13108" y="25907"/>
                </a:lnTo>
                <a:lnTo>
                  <a:pt x="13336" y="23371"/>
                </a:lnTo>
                <a:lnTo>
                  <a:pt x="14135" y="23426"/>
                </a:lnTo>
                <a:lnTo>
                  <a:pt x="14534" y="22940"/>
                </a:lnTo>
                <a:lnTo>
                  <a:pt x="13735" y="22885"/>
                </a:lnTo>
                <a:lnTo>
                  <a:pt x="13394" y="22885"/>
                </a:lnTo>
                <a:lnTo>
                  <a:pt x="13678" y="19918"/>
                </a:lnTo>
                <a:lnTo>
                  <a:pt x="13964" y="17057"/>
                </a:lnTo>
                <a:lnTo>
                  <a:pt x="14248" y="14412"/>
                </a:lnTo>
                <a:lnTo>
                  <a:pt x="14874" y="14467"/>
                </a:lnTo>
                <a:lnTo>
                  <a:pt x="15160" y="14034"/>
                </a:lnTo>
                <a:lnTo>
                  <a:pt x="14591" y="13981"/>
                </a:lnTo>
                <a:close/>
              </a:path>
            </a:pathLst>
          </a:custGeom>
          <a:solidFill>
            <a:srgbClr val="006EAC"/>
          </a:solidFill>
        </p:spPr>
        <p:txBody>
          <a:bodyPr wrap="square" lIns="0" tIns="0" rIns="0" bIns="0" rtlCol="0">
            <a:noAutofit/>
          </a:bodyPr>
          <a:lstStyle/>
          <a:p>
            <a:endParaRPr/>
          </a:p>
        </p:txBody>
      </p:sp>
      <p:sp>
        <p:nvSpPr>
          <p:cNvPr id="1184" name="object 1184"/>
          <p:cNvSpPr/>
          <p:nvPr/>
        </p:nvSpPr>
        <p:spPr>
          <a:xfrm>
            <a:off x="439435" y="705723"/>
            <a:ext cx="3135" cy="2752"/>
          </a:xfrm>
          <a:custGeom>
            <a:avLst/>
            <a:gdLst/>
            <a:ahLst/>
            <a:cxnLst/>
            <a:rect l="l" t="t" r="r" b="b"/>
            <a:pathLst>
              <a:path w="3135" h="2752">
                <a:moveTo>
                  <a:pt x="0" y="0"/>
                </a:moveTo>
                <a:lnTo>
                  <a:pt x="741" y="379"/>
                </a:lnTo>
                <a:lnTo>
                  <a:pt x="2908" y="379"/>
                </a:lnTo>
                <a:lnTo>
                  <a:pt x="3135" y="2752"/>
                </a:lnTo>
                <a:lnTo>
                  <a:pt x="2908" y="0"/>
                </a:lnTo>
                <a:lnTo>
                  <a:pt x="0" y="0"/>
                </a:lnTo>
                <a:close/>
              </a:path>
            </a:pathLst>
          </a:custGeom>
          <a:solidFill>
            <a:srgbClr val="006EAC"/>
          </a:solidFill>
        </p:spPr>
        <p:txBody>
          <a:bodyPr wrap="square" lIns="0" tIns="0" rIns="0" bIns="0" rtlCol="0">
            <a:noAutofit/>
          </a:bodyPr>
          <a:lstStyle/>
          <a:p>
            <a:endParaRPr/>
          </a:p>
        </p:txBody>
      </p:sp>
      <p:sp>
        <p:nvSpPr>
          <p:cNvPr id="1185" name="object 1185"/>
          <p:cNvSpPr/>
          <p:nvPr/>
        </p:nvSpPr>
        <p:spPr>
          <a:xfrm>
            <a:off x="442284" y="696725"/>
            <a:ext cx="20346" cy="12947"/>
          </a:xfrm>
          <a:custGeom>
            <a:avLst/>
            <a:gdLst/>
            <a:ahLst/>
            <a:cxnLst/>
            <a:rect l="l" t="t" r="r" b="b"/>
            <a:pathLst>
              <a:path w="20346" h="12947">
                <a:moveTo>
                  <a:pt x="4730" y="797"/>
                </a:moveTo>
                <a:lnTo>
                  <a:pt x="5300" y="1442"/>
                </a:lnTo>
                <a:lnTo>
                  <a:pt x="5985" y="2145"/>
                </a:lnTo>
                <a:lnTo>
                  <a:pt x="5415" y="2316"/>
                </a:lnTo>
                <a:lnTo>
                  <a:pt x="4845" y="2467"/>
                </a:lnTo>
                <a:lnTo>
                  <a:pt x="4275" y="2581"/>
                </a:lnTo>
                <a:lnTo>
                  <a:pt x="3647" y="1670"/>
                </a:lnTo>
                <a:lnTo>
                  <a:pt x="3077" y="854"/>
                </a:lnTo>
                <a:lnTo>
                  <a:pt x="2565" y="94"/>
                </a:lnTo>
                <a:lnTo>
                  <a:pt x="2223" y="37"/>
                </a:lnTo>
                <a:lnTo>
                  <a:pt x="2736" y="854"/>
                </a:lnTo>
                <a:lnTo>
                  <a:pt x="3306" y="1708"/>
                </a:lnTo>
                <a:lnTo>
                  <a:pt x="3876" y="2695"/>
                </a:lnTo>
                <a:lnTo>
                  <a:pt x="3363" y="2790"/>
                </a:lnTo>
                <a:lnTo>
                  <a:pt x="2793" y="2904"/>
                </a:lnTo>
                <a:lnTo>
                  <a:pt x="2223" y="2961"/>
                </a:lnTo>
                <a:lnTo>
                  <a:pt x="1768" y="1879"/>
                </a:lnTo>
                <a:lnTo>
                  <a:pt x="1425" y="854"/>
                </a:lnTo>
                <a:lnTo>
                  <a:pt x="1027" y="0"/>
                </a:lnTo>
                <a:lnTo>
                  <a:pt x="684" y="0"/>
                </a:lnTo>
                <a:lnTo>
                  <a:pt x="1027" y="911"/>
                </a:lnTo>
                <a:lnTo>
                  <a:pt x="1425" y="1879"/>
                </a:lnTo>
                <a:lnTo>
                  <a:pt x="1824" y="3018"/>
                </a:lnTo>
                <a:lnTo>
                  <a:pt x="1198" y="3075"/>
                </a:lnTo>
                <a:lnTo>
                  <a:pt x="628" y="3113"/>
                </a:lnTo>
                <a:lnTo>
                  <a:pt x="0" y="3170"/>
                </a:lnTo>
                <a:lnTo>
                  <a:pt x="0" y="3436"/>
                </a:lnTo>
                <a:lnTo>
                  <a:pt x="684" y="3436"/>
                </a:lnTo>
                <a:lnTo>
                  <a:pt x="1311" y="3398"/>
                </a:lnTo>
                <a:lnTo>
                  <a:pt x="1881" y="3284"/>
                </a:lnTo>
                <a:lnTo>
                  <a:pt x="2450" y="4897"/>
                </a:lnTo>
                <a:lnTo>
                  <a:pt x="2338" y="3227"/>
                </a:lnTo>
                <a:lnTo>
                  <a:pt x="2908" y="3170"/>
                </a:lnTo>
                <a:lnTo>
                  <a:pt x="3478" y="3075"/>
                </a:lnTo>
                <a:lnTo>
                  <a:pt x="4048" y="2961"/>
                </a:lnTo>
                <a:lnTo>
                  <a:pt x="5016" y="4461"/>
                </a:lnTo>
                <a:lnTo>
                  <a:pt x="6041" y="6245"/>
                </a:lnTo>
                <a:lnTo>
                  <a:pt x="7125" y="8201"/>
                </a:lnTo>
                <a:lnTo>
                  <a:pt x="6213" y="8409"/>
                </a:lnTo>
                <a:lnTo>
                  <a:pt x="5187" y="8580"/>
                </a:lnTo>
                <a:lnTo>
                  <a:pt x="4217" y="8675"/>
                </a:lnTo>
                <a:lnTo>
                  <a:pt x="3818" y="9112"/>
                </a:lnTo>
                <a:lnTo>
                  <a:pt x="4559" y="11428"/>
                </a:lnTo>
                <a:lnTo>
                  <a:pt x="4331" y="9055"/>
                </a:lnTo>
                <a:lnTo>
                  <a:pt x="5357" y="8903"/>
                </a:lnTo>
                <a:lnTo>
                  <a:pt x="6327" y="8732"/>
                </a:lnTo>
                <a:lnTo>
                  <a:pt x="7296" y="8523"/>
                </a:lnTo>
                <a:lnTo>
                  <a:pt x="7580" y="8087"/>
                </a:lnTo>
                <a:lnTo>
                  <a:pt x="6496" y="6150"/>
                </a:lnTo>
                <a:lnTo>
                  <a:pt x="5415" y="4423"/>
                </a:lnTo>
                <a:lnTo>
                  <a:pt x="4446" y="2847"/>
                </a:lnTo>
                <a:lnTo>
                  <a:pt x="5016" y="2733"/>
                </a:lnTo>
                <a:lnTo>
                  <a:pt x="5586" y="2581"/>
                </a:lnTo>
                <a:lnTo>
                  <a:pt x="6156" y="2373"/>
                </a:lnTo>
                <a:lnTo>
                  <a:pt x="7296" y="3606"/>
                </a:lnTo>
                <a:lnTo>
                  <a:pt x="6555" y="2259"/>
                </a:lnTo>
                <a:lnTo>
                  <a:pt x="7066" y="2050"/>
                </a:lnTo>
                <a:lnTo>
                  <a:pt x="7580" y="1822"/>
                </a:lnTo>
                <a:lnTo>
                  <a:pt x="8037" y="1613"/>
                </a:lnTo>
                <a:lnTo>
                  <a:pt x="9177" y="2524"/>
                </a:lnTo>
                <a:lnTo>
                  <a:pt x="10430" y="3550"/>
                </a:lnTo>
                <a:lnTo>
                  <a:pt x="11684" y="4689"/>
                </a:lnTo>
                <a:lnTo>
                  <a:pt x="12254" y="5125"/>
                </a:lnTo>
                <a:lnTo>
                  <a:pt x="12824" y="5657"/>
                </a:lnTo>
                <a:lnTo>
                  <a:pt x="13394" y="6188"/>
                </a:lnTo>
                <a:lnTo>
                  <a:pt x="13622" y="6416"/>
                </a:lnTo>
                <a:lnTo>
                  <a:pt x="15674" y="8296"/>
                </a:lnTo>
                <a:lnTo>
                  <a:pt x="17783" y="10517"/>
                </a:lnTo>
                <a:lnTo>
                  <a:pt x="19948" y="12947"/>
                </a:lnTo>
                <a:lnTo>
                  <a:pt x="20346" y="12719"/>
                </a:lnTo>
                <a:lnTo>
                  <a:pt x="18238" y="10251"/>
                </a:lnTo>
                <a:lnTo>
                  <a:pt x="16073" y="8087"/>
                </a:lnTo>
                <a:lnTo>
                  <a:pt x="14021" y="6188"/>
                </a:lnTo>
                <a:lnTo>
                  <a:pt x="14762" y="5828"/>
                </a:lnTo>
                <a:lnTo>
                  <a:pt x="15503" y="5391"/>
                </a:lnTo>
                <a:lnTo>
                  <a:pt x="16129" y="4954"/>
                </a:lnTo>
                <a:lnTo>
                  <a:pt x="18465" y="6625"/>
                </a:lnTo>
                <a:lnTo>
                  <a:pt x="16415" y="4746"/>
                </a:lnTo>
                <a:lnTo>
                  <a:pt x="16985" y="4309"/>
                </a:lnTo>
                <a:lnTo>
                  <a:pt x="17497" y="3815"/>
                </a:lnTo>
                <a:lnTo>
                  <a:pt x="16927" y="3986"/>
                </a:lnTo>
                <a:lnTo>
                  <a:pt x="16415" y="4423"/>
                </a:lnTo>
                <a:lnTo>
                  <a:pt x="16186" y="4518"/>
                </a:lnTo>
                <a:lnTo>
                  <a:pt x="15046" y="3720"/>
                </a:lnTo>
                <a:lnTo>
                  <a:pt x="13906" y="2961"/>
                </a:lnTo>
                <a:lnTo>
                  <a:pt x="12824" y="2316"/>
                </a:lnTo>
                <a:lnTo>
                  <a:pt x="12311" y="1993"/>
                </a:lnTo>
                <a:lnTo>
                  <a:pt x="11741" y="1708"/>
                </a:lnTo>
                <a:lnTo>
                  <a:pt x="11000" y="1556"/>
                </a:lnTo>
                <a:lnTo>
                  <a:pt x="11513" y="1879"/>
                </a:lnTo>
                <a:lnTo>
                  <a:pt x="12083" y="2202"/>
                </a:lnTo>
                <a:lnTo>
                  <a:pt x="12597" y="2581"/>
                </a:lnTo>
                <a:lnTo>
                  <a:pt x="13678" y="3227"/>
                </a:lnTo>
                <a:lnTo>
                  <a:pt x="14762" y="3986"/>
                </a:lnTo>
                <a:lnTo>
                  <a:pt x="15845" y="4746"/>
                </a:lnTo>
                <a:lnTo>
                  <a:pt x="15217" y="5220"/>
                </a:lnTo>
                <a:lnTo>
                  <a:pt x="14534" y="5600"/>
                </a:lnTo>
                <a:lnTo>
                  <a:pt x="13793" y="5979"/>
                </a:lnTo>
                <a:lnTo>
                  <a:pt x="13167" y="5448"/>
                </a:lnTo>
                <a:lnTo>
                  <a:pt x="12538" y="4897"/>
                </a:lnTo>
                <a:lnTo>
                  <a:pt x="11968" y="4366"/>
                </a:lnTo>
                <a:lnTo>
                  <a:pt x="10716" y="3284"/>
                </a:lnTo>
                <a:lnTo>
                  <a:pt x="9517" y="2316"/>
                </a:lnTo>
                <a:lnTo>
                  <a:pt x="8377" y="1442"/>
                </a:lnTo>
                <a:lnTo>
                  <a:pt x="8835" y="1177"/>
                </a:lnTo>
                <a:lnTo>
                  <a:pt x="8321" y="1177"/>
                </a:lnTo>
                <a:lnTo>
                  <a:pt x="7866" y="1063"/>
                </a:lnTo>
                <a:lnTo>
                  <a:pt x="7409" y="683"/>
                </a:lnTo>
                <a:lnTo>
                  <a:pt x="6954" y="645"/>
                </a:lnTo>
                <a:lnTo>
                  <a:pt x="7409" y="1177"/>
                </a:lnTo>
                <a:lnTo>
                  <a:pt x="7808" y="1442"/>
                </a:lnTo>
                <a:lnTo>
                  <a:pt x="7352" y="1670"/>
                </a:lnTo>
                <a:lnTo>
                  <a:pt x="6839" y="1822"/>
                </a:lnTo>
                <a:lnTo>
                  <a:pt x="6327" y="2050"/>
                </a:lnTo>
                <a:lnTo>
                  <a:pt x="5757" y="1385"/>
                </a:lnTo>
                <a:lnTo>
                  <a:pt x="5187" y="854"/>
                </a:lnTo>
                <a:lnTo>
                  <a:pt x="4617" y="322"/>
                </a:lnTo>
                <a:lnTo>
                  <a:pt x="4160" y="265"/>
                </a:lnTo>
                <a:lnTo>
                  <a:pt x="4730" y="797"/>
                </a:lnTo>
                <a:close/>
              </a:path>
            </a:pathLst>
          </a:custGeom>
          <a:solidFill>
            <a:srgbClr val="006EAC"/>
          </a:solidFill>
        </p:spPr>
        <p:txBody>
          <a:bodyPr wrap="square" lIns="0" tIns="0" rIns="0" bIns="0" rtlCol="0">
            <a:noAutofit/>
          </a:bodyPr>
          <a:lstStyle/>
          <a:p>
            <a:endParaRPr/>
          </a:p>
        </p:txBody>
      </p:sp>
      <p:sp>
        <p:nvSpPr>
          <p:cNvPr id="1186" name="object 1186"/>
          <p:cNvSpPr/>
          <p:nvPr/>
        </p:nvSpPr>
        <p:spPr>
          <a:xfrm>
            <a:off x="443652" y="698984"/>
            <a:ext cx="26731" cy="23312"/>
          </a:xfrm>
          <a:custGeom>
            <a:avLst/>
            <a:gdLst/>
            <a:ahLst/>
            <a:cxnLst/>
            <a:rect l="l" t="t" r="r" b="b"/>
            <a:pathLst>
              <a:path w="26731" h="23312">
                <a:moveTo>
                  <a:pt x="18808" y="10953"/>
                </a:moveTo>
                <a:lnTo>
                  <a:pt x="20747" y="13174"/>
                </a:lnTo>
                <a:lnTo>
                  <a:pt x="22628" y="15648"/>
                </a:lnTo>
                <a:lnTo>
                  <a:pt x="24451" y="18237"/>
                </a:lnTo>
                <a:lnTo>
                  <a:pt x="24908" y="18023"/>
                </a:lnTo>
                <a:lnTo>
                  <a:pt x="23083" y="15378"/>
                </a:lnTo>
                <a:lnTo>
                  <a:pt x="21202" y="12947"/>
                </a:lnTo>
                <a:lnTo>
                  <a:pt x="19265" y="10744"/>
                </a:lnTo>
                <a:lnTo>
                  <a:pt x="20348" y="10137"/>
                </a:lnTo>
                <a:lnTo>
                  <a:pt x="21373" y="9548"/>
                </a:lnTo>
                <a:lnTo>
                  <a:pt x="22342" y="8846"/>
                </a:lnTo>
                <a:lnTo>
                  <a:pt x="24507" y="10839"/>
                </a:lnTo>
                <a:lnTo>
                  <a:pt x="26731" y="13117"/>
                </a:lnTo>
                <a:lnTo>
                  <a:pt x="24850" y="10574"/>
                </a:lnTo>
                <a:lnTo>
                  <a:pt x="22628" y="8580"/>
                </a:lnTo>
                <a:lnTo>
                  <a:pt x="23367" y="7992"/>
                </a:lnTo>
                <a:lnTo>
                  <a:pt x="24052" y="7384"/>
                </a:lnTo>
                <a:lnTo>
                  <a:pt x="24622" y="6739"/>
                </a:lnTo>
                <a:lnTo>
                  <a:pt x="24394" y="6416"/>
                </a:lnTo>
                <a:lnTo>
                  <a:pt x="23824" y="7062"/>
                </a:lnTo>
                <a:lnTo>
                  <a:pt x="23140" y="7707"/>
                </a:lnTo>
                <a:lnTo>
                  <a:pt x="22342" y="8315"/>
                </a:lnTo>
                <a:lnTo>
                  <a:pt x="19891" y="6093"/>
                </a:lnTo>
                <a:lnTo>
                  <a:pt x="17384" y="4157"/>
                </a:lnTo>
                <a:lnTo>
                  <a:pt x="15048" y="2486"/>
                </a:lnTo>
                <a:lnTo>
                  <a:pt x="17098" y="4366"/>
                </a:lnTo>
                <a:lnTo>
                  <a:pt x="19549" y="6321"/>
                </a:lnTo>
                <a:lnTo>
                  <a:pt x="22000" y="8580"/>
                </a:lnTo>
                <a:lnTo>
                  <a:pt x="21087" y="9283"/>
                </a:lnTo>
                <a:lnTo>
                  <a:pt x="20062" y="9871"/>
                </a:lnTo>
                <a:lnTo>
                  <a:pt x="18979" y="10460"/>
                </a:lnTo>
                <a:lnTo>
                  <a:pt x="18580" y="10688"/>
                </a:lnTo>
                <a:lnTo>
                  <a:pt x="17954" y="10953"/>
                </a:lnTo>
                <a:lnTo>
                  <a:pt x="17327" y="11219"/>
                </a:lnTo>
                <a:lnTo>
                  <a:pt x="16699" y="11485"/>
                </a:lnTo>
                <a:lnTo>
                  <a:pt x="16129" y="11713"/>
                </a:lnTo>
                <a:lnTo>
                  <a:pt x="15503" y="11978"/>
                </a:lnTo>
                <a:lnTo>
                  <a:pt x="14876" y="12187"/>
                </a:lnTo>
                <a:lnTo>
                  <a:pt x="14363" y="12358"/>
                </a:lnTo>
                <a:lnTo>
                  <a:pt x="13052" y="12833"/>
                </a:lnTo>
                <a:lnTo>
                  <a:pt x="11684" y="13212"/>
                </a:lnTo>
                <a:lnTo>
                  <a:pt x="10259" y="13543"/>
                </a:lnTo>
                <a:lnTo>
                  <a:pt x="8949" y="10839"/>
                </a:lnTo>
                <a:lnTo>
                  <a:pt x="7638" y="8371"/>
                </a:lnTo>
                <a:lnTo>
                  <a:pt x="6384" y="6150"/>
                </a:lnTo>
                <a:lnTo>
                  <a:pt x="7409" y="5941"/>
                </a:lnTo>
                <a:lnTo>
                  <a:pt x="8380" y="5657"/>
                </a:lnTo>
                <a:lnTo>
                  <a:pt x="9290" y="5334"/>
                </a:lnTo>
                <a:lnTo>
                  <a:pt x="10943" y="7441"/>
                </a:lnTo>
                <a:lnTo>
                  <a:pt x="12653" y="9757"/>
                </a:lnTo>
                <a:lnTo>
                  <a:pt x="11398" y="7232"/>
                </a:lnTo>
                <a:lnTo>
                  <a:pt x="9747" y="5182"/>
                </a:lnTo>
                <a:lnTo>
                  <a:pt x="10659" y="4859"/>
                </a:lnTo>
                <a:lnTo>
                  <a:pt x="11457" y="4537"/>
                </a:lnTo>
                <a:lnTo>
                  <a:pt x="12254" y="4157"/>
                </a:lnTo>
                <a:lnTo>
                  <a:pt x="12027" y="3929"/>
                </a:lnTo>
                <a:lnTo>
                  <a:pt x="11229" y="4252"/>
                </a:lnTo>
                <a:lnTo>
                  <a:pt x="10373" y="4594"/>
                </a:lnTo>
                <a:lnTo>
                  <a:pt x="9519" y="4916"/>
                </a:lnTo>
                <a:lnTo>
                  <a:pt x="9006" y="4309"/>
                </a:lnTo>
                <a:lnTo>
                  <a:pt x="8778" y="3986"/>
                </a:lnTo>
                <a:lnTo>
                  <a:pt x="7524" y="2486"/>
                </a:lnTo>
                <a:lnTo>
                  <a:pt x="6327" y="1177"/>
                </a:lnTo>
                <a:lnTo>
                  <a:pt x="5187" y="0"/>
                </a:lnTo>
                <a:lnTo>
                  <a:pt x="5929" y="1347"/>
                </a:lnTo>
                <a:lnTo>
                  <a:pt x="7125" y="2695"/>
                </a:lnTo>
                <a:lnTo>
                  <a:pt x="8436" y="4252"/>
                </a:lnTo>
                <a:lnTo>
                  <a:pt x="8835" y="4802"/>
                </a:lnTo>
                <a:lnTo>
                  <a:pt x="9062" y="5068"/>
                </a:lnTo>
                <a:lnTo>
                  <a:pt x="8150" y="5334"/>
                </a:lnTo>
                <a:lnTo>
                  <a:pt x="7181" y="5619"/>
                </a:lnTo>
                <a:lnTo>
                  <a:pt x="6213" y="5828"/>
                </a:lnTo>
                <a:lnTo>
                  <a:pt x="5929" y="6264"/>
                </a:lnTo>
                <a:lnTo>
                  <a:pt x="7181" y="8466"/>
                </a:lnTo>
                <a:lnTo>
                  <a:pt x="8436" y="10953"/>
                </a:lnTo>
                <a:lnTo>
                  <a:pt x="9689" y="13651"/>
                </a:lnTo>
                <a:lnTo>
                  <a:pt x="8265" y="13976"/>
                </a:lnTo>
                <a:lnTo>
                  <a:pt x="6782" y="14245"/>
                </a:lnTo>
                <a:lnTo>
                  <a:pt x="5300" y="14462"/>
                </a:lnTo>
                <a:lnTo>
                  <a:pt x="4503" y="11656"/>
                </a:lnTo>
                <a:lnTo>
                  <a:pt x="3705" y="9112"/>
                </a:lnTo>
                <a:lnTo>
                  <a:pt x="2964" y="6796"/>
                </a:lnTo>
                <a:lnTo>
                  <a:pt x="3192" y="9169"/>
                </a:lnTo>
                <a:lnTo>
                  <a:pt x="3933" y="11770"/>
                </a:lnTo>
                <a:lnTo>
                  <a:pt x="4674" y="14515"/>
                </a:lnTo>
                <a:lnTo>
                  <a:pt x="3135" y="14731"/>
                </a:lnTo>
                <a:lnTo>
                  <a:pt x="1597" y="14839"/>
                </a:lnTo>
                <a:lnTo>
                  <a:pt x="0" y="14892"/>
                </a:lnTo>
                <a:lnTo>
                  <a:pt x="1653" y="15270"/>
                </a:lnTo>
                <a:lnTo>
                  <a:pt x="3250" y="15162"/>
                </a:lnTo>
                <a:lnTo>
                  <a:pt x="4789" y="14946"/>
                </a:lnTo>
                <a:lnTo>
                  <a:pt x="5530" y="17590"/>
                </a:lnTo>
                <a:lnTo>
                  <a:pt x="6213" y="20343"/>
                </a:lnTo>
                <a:lnTo>
                  <a:pt x="6839" y="23312"/>
                </a:lnTo>
                <a:lnTo>
                  <a:pt x="6839" y="20290"/>
                </a:lnTo>
                <a:lnTo>
                  <a:pt x="6156" y="17482"/>
                </a:lnTo>
                <a:lnTo>
                  <a:pt x="5415" y="14892"/>
                </a:lnTo>
                <a:lnTo>
                  <a:pt x="6954" y="14676"/>
                </a:lnTo>
                <a:lnTo>
                  <a:pt x="8436" y="14406"/>
                </a:lnTo>
                <a:lnTo>
                  <a:pt x="9918" y="14084"/>
                </a:lnTo>
                <a:lnTo>
                  <a:pt x="11058" y="16565"/>
                </a:lnTo>
                <a:lnTo>
                  <a:pt x="12254" y="19264"/>
                </a:lnTo>
                <a:lnTo>
                  <a:pt x="13338" y="22179"/>
                </a:lnTo>
                <a:lnTo>
                  <a:pt x="13908" y="22015"/>
                </a:lnTo>
                <a:lnTo>
                  <a:pt x="12824" y="19156"/>
                </a:lnTo>
                <a:lnTo>
                  <a:pt x="11628" y="16457"/>
                </a:lnTo>
                <a:lnTo>
                  <a:pt x="10430" y="13976"/>
                </a:lnTo>
                <a:lnTo>
                  <a:pt x="11856" y="13598"/>
                </a:lnTo>
                <a:lnTo>
                  <a:pt x="13279" y="13212"/>
                </a:lnTo>
                <a:lnTo>
                  <a:pt x="14649" y="12738"/>
                </a:lnTo>
                <a:lnTo>
                  <a:pt x="16188" y="15109"/>
                </a:lnTo>
                <a:lnTo>
                  <a:pt x="17726" y="17698"/>
                </a:lnTo>
                <a:lnTo>
                  <a:pt x="16699" y="14946"/>
                </a:lnTo>
                <a:lnTo>
                  <a:pt x="15160" y="12510"/>
                </a:lnTo>
                <a:lnTo>
                  <a:pt x="15730" y="12301"/>
                </a:lnTo>
                <a:lnTo>
                  <a:pt x="16300" y="12092"/>
                </a:lnTo>
                <a:lnTo>
                  <a:pt x="16870" y="11865"/>
                </a:lnTo>
                <a:lnTo>
                  <a:pt x="17555" y="11599"/>
                </a:lnTo>
                <a:lnTo>
                  <a:pt x="18181" y="11276"/>
                </a:lnTo>
                <a:lnTo>
                  <a:pt x="18808" y="10953"/>
                </a:lnTo>
                <a:close/>
              </a:path>
            </a:pathLst>
          </a:custGeom>
          <a:solidFill>
            <a:srgbClr val="006EAC"/>
          </a:solidFill>
        </p:spPr>
        <p:txBody>
          <a:bodyPr wrap="square" lIns="0" tIns="0" rIns="0" bIns="0" rtlCol="0">
            <a:noAutofit/>
          </a:bodyPr>
          <a:lstStyle/>
          <a:p>
            <a:endParaRPr/>
          </a:p>
        </p:txBody>
      </p:sp>
      <p:sp>
        <p:nvSpPr>
          <p:cNvPr id="1187" name="object 1187"/>
          <p:cNvSpPr/>
          <p:nvPr/>
        </p:nvSpPr>
        <p:spPr>
          <a:xfrm>
            <a:off x="455051" y="706217"/>
            <a:ext cx="3478" cy="5125"/>
          </a:xfrm>
          <a:custGeom>
            <a:avLst/>
            <a:gdLst/>
            <a:ahLst/>
            <a:cxnLst/>
            <a:rect l="l" t="t" r="r" b="b"/>
            <a:pathLst>
              <a:path w="3478" h="5125">
                <a:moveTo>
                  <a:pt x="1768" y="2373"/>
                </a:moveTo>
                <a:lnTo>
                  <a:pt x="0" y="0"/>
                </a:lnTo>
                <a:lnTo>
                  <a:pt x="1254" y="2524"/>
                </a:lnTo>
                <a:lnTo>
                  <a:pt x="2964" y="5125"/>
                </a:lnTo>
                <a:lnTo>
                  <a:pt x="3478" y="4954"/>
                </a:lnTo>
                <a:lnTo>
                  <a:pt x="1768" y="2373"/>
                </a:lnTo>
                <a:close/>
              </a:path>
            </a:pathLst>
          </a:custGeom>
          <a:solidFill>
            <a:srgbClr val="006EAC"/>
          </a:solidFill>
        </p:spPr>
        <p:txBody>
          <a:bodyPr wrap="square" lIns="0" tIns="0" rIns="0" bIns="0" rtlCol="0">
            <a:noAutofit/>
          </a:bodyPr>
          <a:lstStyle/>
          <a:p>
            <a:endParaRPr/>
          </a:p>
        </p:txBody>
      </p:sp>
      <p:sp>
        <p:nvSpPr>
          <p:cNvPr id="1188" name="object 1188"/>
          <p:cNvSpPr/>
          <p:nvPr/>
        </p:nvSpPr>
        <p:spPr>
          <a:xfrm>
            <a:off x="431969" y="696668"/>
            <a:ext cx="43891" cy="34478"/>
          </a:xfrm>
          <a:custGeom>
            <a:avLst/>
            <a:gdLst/>
            <a:ahLst/>
            <a:cxnLst/>
            <a:rect l="l" t="t" r="r" b="b"/>
            <a:pathLst>
              <a:path w="43891" h="34478">
                <a:moveTo>
                  <a:pt x="12653" y="3284"/>
                </a:moveTo>
                <a:lnTo>
                  <a:pt x="12766" y="4954"/>
                </a:lnTo>
                <a:lnTo>
                  <a:pt x="13392" y="6796"/>
                </a:lnTo>
                <a:lnTo>
                  <a:pt x="14021" y="8789"/>
                </a:lnTo>
                <a:lnTo>
                  <a:pt x="12993" y="8903"/>
                </a:lnTo>
                <a:lnTo>
                  <a:pt x="11968" y="8998"/>
                </a:lnTo>
                <a:lnTo>
                  <a:pt x="10943" y="9055"/>
                </a:lnTo>
                <a:lnTo>
                  <a:pt x="10714" y="7005"/>
                </a:lnTo>
                <a:lnTo>
                  <a:pt x="10486" y="5125"/>
                </a:lnTo>
                <a:lnTo>
                  <a:pt x="10315" y="3493"/>
                </a:lnTo>
                <a:lnTo>
                  <a:pt x="10315" y="3227"/>
                </a:lnTo>
                <a:lnTo>
                  <a:pt x="10144" y="2050"/>
                </a:lnTo>
                <a:lnTo>
                  <a:pt x="10031" y="968"/>
                </a:lnTo>
                <a:lnTo>
                  <a:pt x="9916" y="0"/>
                </a:lnTo>
                <a:lnTo>
                  <a:pt x="9574" y="0"/>
                </a:lnTo>
                <a:lnTo>
                  <a:pt x="9632" y="968"/>
                </a:lnTo>
                <a:lnTo>
                  <a:pt x="9745" y="2050"/>
                </a:lnTo>
                <a:lnTo>
                  <a:pt x="9860" y="3227"/>
                </a:lnTo>
                <a:lnTo>
                  <a:pt x="8206" y="3227"/>
                </a:lnTo>
                <a:lnTo>
                  <a:pt x="8377" y="2050"/>
                </a:lnTo>
                <a:lnTo>
                  <a:pt x="8492" y="968"/>
                </a:lnTo>
                <a:lnTo>
                  <a:pt x="8605" y="0"/>
                </a:lnTo>
                <a:lnTo>
                  <a:pt x="8263" y="56"/>
                </a:lnTo>
                <a:lnTo>
                  <a:pt x="8150" y="968"/>
                </a:lnTo>
                <a:lnTo>
                  <a:pt x="7979" y="1993"/>
                </a:lnTo>
                <a:lnTo>
                  <a:pt x="7751" y="3170"/>
                </a:lnTo>
                <a:lnTo>
                  <a:pt x="7123" y="3170"/>
                </a:lnTo>
                <a:lnTo>
                  <a:pt x="6496" y="3132"/>
                </a:lnTo>
                <a:lnTo>
                  <a:pt x="5870" y="3018"/>
                </a:lnTo>
                <a:lnTo>
                  <a:pt x="6325" y="1936"/>
                </a:lnTo>
                <a:lnTo>
                  <a:pt x="6724" y="968"/>
                </a:lnTo>
                <a:lnTo>
                  <a:pt x="7123" y="56"/>
                </a:lnTo>
                <a:lnTo>
                  <a:pt x="6724" y="94"/>
                </a:lnTo>
                <a:lnTo>
                  <a:pt x="6384" y="968"/>
                </a:lnTo>
                <a:lnTo>
                  <a:pt x="5927" y="1879"/>
                </a:lnTo>
                <a:lnTo>
                  <a:pt x="5471" y="2961"/>
                </a:lnTo>
                <a:lnTo>
                  <a:pt x="4901" y="2904"/>
                </a:lnTo>
                <a:lnTo>
                  <a:pt x="4388" y="2790"/>
                </a:lnTo>
                <a:lnTo>
                  <a:pt x="3818" y="2695"/>
                </a:lnTo>
                <a:lnTo>
                  <a:pt x="4444" y="1765"/>
                </a:lnTo>
                <a:lnTo>
                  <a:pt x="5073" y="911"/>
                </a:lnTo>
                <a:lnTo>
                  <a:pt x="5584" y="151"/>
                </a:lnTo>
                <a:lnTo>
                  <a:pt x="5185" y="208"/>
                </a:lnTo>
                <a:lnTo>
                  <a:pt x="4674" y="911"/>
                </a:lnTo>
                <a:lnTo>
                  <a:pt x="4104" y="1727"/>
                </a:lnTo>
                <a:lnTo>
                  <a:pt x="3476" y="2581"/>
                </a:lnTo>
                <a:lnTo>
                  <a:pt x="2906" y="2467"/>
                </a:lnTo>
                <a:lnTo>
                  <a:pt x="2336" y="2316"/>
                </a:lnTo>
                <a:lnTo>
                  <a:pt x="1766" y="2107"/>
                </a:lnTo>
                <a:lnTo>
                  <a:pt x="2394" y="1499"/>
                </a:lnTo>
                <a:lnTo>
                  <a:pt x="2964" y="911"/>
                </a:lnTo>
                <a:lnTo>
                  <a:pt x="3534" y="379"/>
                </a:lnTo>
                <a:lnTo>
                  <a:pt x="3020" y="417"/>
                </a:lnTo>
                <a:lnTo>
                  <a:pt x="2507" y="911"/>
                </a:lnTo>
                <a:lnTo>
                  <a:pt x="1937" y="1442"/>
                </a:lnTo>
                <a:lnTo>
                  <a:pt x="1423" y="1993"/>
                </a:lnTo>
                <a:lnTo>
                  <a:pt x="912" y="1822"/>
                </a:lnTo>
                <a:lnTo>
                  <a:pt x="455" y="1613"/>
                </a:lnTo>
                <a:lnTo>
                  <a:pt x="0" y="1404"/>
                </a:lnTo>
                <a:lnTo>
                  <a:pt x="227" y="1765"/>
                </a:lnTo>
                <a:lnTo>
                  <a:pt x="684" y="1993"/>
                </a:lnTo>
                <a:lnTo>
                  <a:pt x="1196" y="2202"/>
                </a:lnTo>
                <a:lnTo>
                  <a:pt x="1595" y="2316"/>
                </a:lnTo>
                <a:lnTo>
                  <a:pt x="2108" y="2524"/>
                </a:lnTo>
                <a:lnTo>
                  <a:pt x="2678" y="2695"/>
                </a:lnTo>
                <a:lnTo>
                  <a:pt x="3304" y="2847"/>
                </a:lnTo>
                <a:lnTo>
                  <a:pt x="2279" y="4309"/>
                </a:lnTo>
                <a:lnTo>
                  <a:pt x="1139" y="5979"/>
                </a:lnTo>
                <a:lnTo>
                  <a:pt x="398" y="8144"/>
                </a:lnTo>
                <a:lnTo>
                  <a:pt x="1538" y="6207"/>
                </a:lnTo>
                <a:lnTo>
                  <a:pt x="2678" y="4480"/>
                </a:lnTo>
                <a:lnTo>
                  <a:pt x="3647" y="2904"/>
                </a:lnTo>
                <a:lnTo>
                  <a:pt x="4217" y="3075"/>
                </a:lnTo>
                <a:lnTo>
                  <a:pt x="4787" y="3170"/>
                </a:lnTo>
                <a:lnTo>
                  <a:pt x="5357" y="3227"/>
                </a:lnTo>
                <a:lnTo>
                  <a:pt x="5755" y="3284"/>
                </a:lnTo>
                <a:lnTo>
                  <a:pt x="6384" y="3398"/>
                </a:lnTo>
                <a:lnTo>
                  <a:pt x="7066" y="3455"/>
                </a:lnTo>
                <a:lnTo>
                  <a:pt x="7751" y="3493"/>
                </a:lnTo>
                <a:lnTo>
                  <a:pt x="7465" y="5125"/>
                </a:lnTo>
                <a:lnTo>
                  <a:pt x="7409" y="9435"/>
                </a:lnTo>
                <a:lnTo>
                  <a:pt x="8206" y="9435"/>
                </a:lnTo>
                <a:lnTo>
                  <a:pt x="7465" y="9055"/>
                </a:lnTo>
                <a:lnTo>
                  <a:pt x="7751" y="7005"/>
                </a:lnTo>
                <a:lnTo>
                  <a:pt x="7979" y="5182"/>
                </a:lnTo>
                <a:lnTo>
                  <a:pt x="8150" y="3493"/>
                </a:lnTo>
                <a:lnTo>
                  <a:pt x="8605" y="3550"/>
                </a:lnTo>
                <a:lnTo>
                  <a:pt x="9403" y="3550"/>
                </a:lnTo>
                <a:lnTo>
                  <a:pt x="9860" y="3493"/>
                </a:lnTo>
                <a:lnTo>
                  <a:pt x="10031" y="5182"/>
                </a:lnTo>
                <a:lnTo>
                  <a:pt x="10202" y="7005"/>
                </a:lnTo>
                <a:lnTo>
                  <a:pt x="10373" y="9055"/>
                </a:lnTo>
                <a:lnTo>
                  <a:pt x="10601" y="11808"/>
                </a:lnTo>
                <a:lnTo>
                  <a:pt x="10772" y="14408"/>
                </a:lnTo>
                <a:lnTo>
                  <a:pt x="11000" y="17262"/>
                </a:lnTo>
                <a:lnTo>
                  <a:pt x="7409" y="17262"/>
                </a:lnTo>
                <a:lnTo>
                  <a:pt x="7123" y="17694"/>
                </a:lnTo>
                <a:lnTo>
                  <a:pt x="7409" y="17694"/>
                </a:lnTo>
                <a:lnTo>
                  <a:pt x="8605" y="17748"/>
                </a:lnTo>
                <a:lnTo>
                  <a:pt x="9803" y="17748"/>
                </a:lnTo>
                <a:lnTo>
                  <a:pt x="11000" y="17695"/>
                </a:lnTo>
                <a:lnTo>
                  <a:pt x="11227" y="20339"/>
                </a:lnTo>
                <a:lnTo>
                  <a:pt x="11398" y="23145"/>
                </a:lnTo>
                <a:lnTo>
                  <a:pt x="11570" y="26112"/>
                </a:lnTo>
                <a:lnTo>
                  <a:pt x="10031" y="26167"/>
                </a:lnTo>
                <a:lnTo>
                  <a:pt x="6782" y="26167"/>
                </a:lnTo>
                <a:lnTo>
                  <a:pt x="6384" y="26653"/>
                </a:lnTo>
                <a:lnTo>
                  <a:pt x="6782" y="26653"/>
                </a:lnTo>
                <a:lnTo>
                  <a:pt x="8377" y="26706"/>
                </a:lnTo>
                <a:lnTo>
                  <a:pt x="10031" y="26706"/>
                </a:lnTo>
                <a:lnTo>
                  <a:pt x="11626" y="26653"/>
                </a:lnTo>
                <a:lnTo>
                  <a:pt x="11797" y="29189"/>
                </a:lnTo>
                <a:lnTo>
                  <a:pt x="11912" y="31779"/>
                </a:lnTo>
                <a:lnTo>
                  <a:pt x="12083" y="34478"/>
                </a:lnTo>
                <a:lnTo>
                  <a:pt x="12595" y="34423"/>
                </a:lnTo>
                <a:lnTo>
                  <a:pt x="12881" y="34423"/>
                </a:lnTo>
                <a:lnTo>
                  <a:pt x="12709" y="31726"/>
                </a:lnTo>
                <a:lnTo>
                  <a:pt x="12538" y="29134"/>
                </a:lnTo>
                <a:lnTo>
                  <a:pt x="12367" y="26653"/>
                </a:lnTo>
                <a:lnTo>
                  <a:pt x="14476" y="26545"/>
                </a:lnTo>
                <a:lnTo>
                  <a:pt x="16584" y="26383"/>
                </a:lnTo>
                <a:lnTo>
                  <a:pt x="18637" y="26112"/>
                </a:lnTo>
                <a:lnTo>
                  <a:pt x="19150" y="28487"/>
                </a:lnTo>
                <a:lnTo>
                  <a:pt x="19662" y="30970"/>
                </a:lnTo>
                <a:lnTo>
                  <a:pt x="20119" y="33559"/>
                </a:lnTo>
                <a:lnTo>
                  <a:pt x="20574" y="33453"/>
                </a:lnTo>
                <a:lnTo>
                  <a:pt x="20802" y="33398"/>
                </a:lnTo>
                <a:lnTo>
                  <a:pt x="20346" y="30862"/>
                </a:lnTo>
                <a:lnTo>
                  <a:pt x="19833" y="28379"/>
                </a:lnTo>
                <a:lnTo>
                  <a:pt x="19321" y="26006"/>
                </a:lnTo>
                <a:lnTo>
                  <a:pt x="21315" y="25734"/>
                </a:lnTo>
                <a:lnTo>
                  <a:pt x="23311" y="25412"/>
                </a:lnTo>
                <a:lnTo>
                  <a:pt x="25192" y="24926"/>
                </a:lnTo>
                <a:lnTo>
                  <a:pt x="26046" y="27084"/>
                </a:lnTo>
                <a:lnTo>
                  <a:pt x="26787" y="29351"/>
                </a:lnTo>
                <a:lnTo>
                  <a:pt x="27528" y="31671"/>
                </a:lnTo>
                <a:lnTo>
                  <a:pt x="28154" y="31509"/>
                </a:lnTo>
                <a:lnTo>
                  <a:pt x="27413" y="29189"/>
                </a:lnTo>
                <a:lnTo>
                  <a:pt x="26616" y="26923"/>
                </a:lnTo>
                <a:lnTo>
                  <a:pt x="25762" y="24817"/>
                </a:lnTo>
                <a:lnTo>
                  <a:pt x="27641" y="24331"/>
                </a:lnTo>
                <a:lnTo>
                  <a:pt x="29409" y="23847"/>
                </a:lnTo>
                <a:lnTo>
                  <a:pt x="31119" y="23253"/>
                </a:lnTo>
                <a:lnTo>
                  <a:pt x="32088" y="25087"/>
                </a:lnTo>
                <a:lnTo>
                  <a:pt x="33056" y="27031"/>
                </a:lnTo>
                <a:lnTo>
                  <a:pt x="33912" y="29081"/>
                </a:lnTo>
                <a:lnTo>
                  <a:pt x="34482" y="28757"/>
                </a:lnTo>
                <a:lnTo>
                  <a:pt x="33626" y="26761"/>
                </a:lnTo>
                <a:lnTo>
                  <a:pt x="32658" y="24872"/>
                </a:lnTo>
                <a:lnTo>
                  <a:pt x="31689" y="23037"/>
                </a:lnTo>
                <a:lnTo>
                  <a:pt x="33340" y="22389"/>
                </a:lnTo>
                <a:lnTo>
                  <a:pt x="34937" y="21742"/>
                </a:lnTo>
                <a:lnTo>
                  <a:pt x="36361" y="20931"/>
                </a:lnTo>
                <a:lnTo>
                  <a:pt x="37388" y="22442"/>
                </a:lnTo>
                <a:lnTo>
                  <a:pt x="38413" y="24062"/>
                </a:lnTo>
                <a:lnTo>
                  <a:pt x="39380" y="25681"/>
                </a:lnTo>
                <a:lnTo>
                  <a:pt x="39783" y="25357"/>
                </a:lnTo>
                <a:lnTo>
                  <a:pt x="38877" y="23739"/>
                </a:lnTo>
                <a:lnTo>
                  <a:pt x="37850" y="22173"/>
                </a:lnTo>
                <a:lnTo>
                  <a:pt x="36875" y="20717"/>
                </a:lnTo>
                <a:lnTo>
                  <a:pt x="38293" y="19961"/>
                </a:lnTo>
                <a:lnTo>
                  <a:pt x="39602" y="19097"/>
                </a:lnTo>
                <a:lnTo>
                  <a:pt x="40810" y="18181"/>
                </a:lnTo>
                <a:lnTo>
                  <a:pt x="41716" y="19314"/>
                </a:lnTo>
                <a:lnTo>
                  <a:pt x="42623" y="20500"/>
                </a:lnTo>
                <a:lnTo>
                  <a:pt x="43549" y="21742"/>
                </a:lnTo>
                <a:lnTo>
                  <a:pt x="43891" y="21364"/>
                </a:lnTo>
                <a:lnTo>
                  <a:pt x="42965" y="20176"/>
                </a:lnTo>
                <a:lnTo>
                  <a:pt x="42059" y="19042"/>
                </a:lnTo>
                <a:lnTo>
                  <a:pt x="41152" y="17911"/>
                </a:lnTo>
                <a:lnTo>
                  <a:pt x="41998" y="17209"/>
                </a:lnTo>
                <a:lnTo>
                  <a:pt x="42804" y="16506"/>
                </a:lnTo>
                <a:lnTo>
                  <a:pt x="43549" y="15751"/>
                </a:lnTo>
                <a:lnTo>
                  <a:pt x="43267" y="15434"/>
                </a:lnTo>
                <a:lnTo>
                  <a:pt x="42582" y="16183"/>
                </a:lnTo>
                <a:lnTo>
                  <a:pt x="41777" y="16939"/>
                </a:lnTo>
                <a:lnTo>
                  <a:pt x="40870" y="17586"/>
                </a:lnTo>
                <a:lnTo>
                  <a:pt x="38756" y="15149"/>
                </a:lnTo>
                <a:lnTo>
                  <a:pt x="36532" y="12890"/>
                </a:lnTo>
                <a:lnTo>
                  <a:pt x="38413" y="15434"/>
                </a:lnTo>
                <a:lnTo>
                  <a:pt x="40528" y="17856"/>
                </a:lnTo>
                <a:lnTo>
                  <a:pt x="39320" y="18773"/>
                </a:lnTo>
                <a:lnTo>
                  <a:pt x="38011" y="19583"/>
                </a:lnTo>
                <a:lnTo>
                  <a:pt x="36591" y="20339"/>
                </a:lnTo>
                <a:lnTo>
                  <a:pt x="36134" y="20554"/>
                </a:lnTo>
                <a:lnTo>
                  <a:pt x="34651" y="21309"/>
                </a:lnTo>
                <a:lnTo>
                  <a:pt x="33113" y="22012"/>
                </a:lnTo>
                <a:lnTo>
                  <a:pt x="31461" y="22606"/>
                </a:lnTo>
                <a:lnTo>
                  <a:pt x="29979" y="19798"/>
                </a:lnTo>
                <a:lnTo>
                  <a:pt x="28382" y="17262"/>
                </a:lnTo>
                <a:lnTo>
                  <a:pt x="29409" y="20014"/>
                </a:lnTo>
                <a:lnTo>
                  <a:pt x="30891" y="22820"/>
                </a:lnTo>
                <a:lnTo>
                  <a:pt x="29182" y="23361"/>
                </a:lnTo>
                <a:lnTo>
                  <a:pt x="27413" y="23900"/>
                </a:lnTo>
                <a:lnTo>
                  <a:pt x="25591" y="24331"/>
                </a:lnTo>
                <a:lnTo>
                  <a:pt x="25021" y="24495"/>
                </a:lnTo>
                <a:lnTo>
                  <a:pt x="23140" y="24872"/>
                </a:lnTo>
                <a:lnTo>
                  <a:pt x="21202" y="25250"/>
                </a:lnTo>
                <a:lnTo>
                  <a:pt x="19206" y="25520"/>
                </a:lnTo>
                <a:lnTo>
                  <a:pt x="18522" y="22606"/>
                </a:lnTo>
                <a:lnTo>
                  <a:pt x="18522" y="25628"/>
                </a:lnTo>
                <a:lnTo>
                  <a:pt x="16528" y="25842"/>
                </a:lnTo>
                <a:lnTo>
                  <a:pt x="14419" y="26006"/>
                </a:lnTo>
                <a:lnTo>
                  <a:pt x="12367" y="26112"/>
                </a:lnTo>
                <a:lnTo>
                  <a:pt x="12140" y="23145"/>
                </a:lnTo>
                <a:lnTo>
                  <a:pt x="11912" y="20339"/>
                </a:lnTo>
                <a:lnTo>
                  <a:pt x="11682" y="17695"/>
                </a:lnTo>
                <a:lnTo>
                  <a:pt x="13336" y="17586"/>
                </a:lnTo>
                <a:lnTo>
                  <a:pt x="11682" y="17209"/>
                </a:lnTo>
                <a:lnTo>
                  <a:pt x="11398" y="14408"/>
                </a:lnTo>
                <a:lnTo>
                  <a:pt x="11171" y="11751"/>
                </a:lnTo>
                <a:lnTo>
                  <a:pt x="10943" y="9435"/>
                </a:lnTo>
                <a:lnTo>
                  <a:pt x="12025" y="9378"/>
                </a:lnTo>
                <a:lnTo>
                  <a:pt x="13108" y="9283"/>
                </a:lnTo>
                <a:lnTo>
                  <a:pt x="14133" y="9169"/>
                </a:lnTo>
                <a:lnTo>
                  <a:pt x="14532" y="8732"/>
                </a:lnTo>
                <a:lnTo>
                  <a:pt x="13849" y="6739"/>
                </a:lnTo>
                <a:lnTo>
                  <a:pt x="13223" y="4897"/>
                </a:lnTo>
                <a:lnTo>
                  <a:pt x="12653" y="3284"/>
                </a:lnTo>
                <a:close/>
              </a:path>
            </a:pathLst>
          </a:custGeom>
          <a:solidFill>
            <a:srgbClr val="006EAC"/>
          </a:solidFill>
        </p:spPr>
        <p:txBody>
          <a:bodyPr wrap="square" lIns="0" tIns="0" rIns="0" bIns="0" rtlCol="0">
            <a:noAutofit/>
          </a:bodyPr>
          <a:lstStyle/>
          <a:p>
            <a:endParaRPr/>
          </a:p>
        </p:txBody>
      </p:sp>
      <p:sp>
        <p:nvSpPr>
          <p:cNvPr id="1189" name="object 1189"/>
          <p:cNvSpPr/>
          <p:nvPr/>
        </p:nvSpPr>
        <p:spPr>
          <a:xfrm>
            <a:off x="405466" y="697579"/>
            <a:ext cx="28098" cy="30598"/>
          </a:xfrm>
          <a:custGeom>
            <a:avLst/>
            <a:gdLst/>
            <a:ahLst/>
            <a:cxnLst/>
            <a:rect l="l" t="t" r="r" b="b"/>
            <a:pathLst>
              <a:path w="28098" h="30598">
                <a:moveTo>
                  <a:pt x="25591" y="265"/>
                </a:moveTo>
                <a:lnTo>
                  <a:pt x="25989" y="493"/>
                </a:lnTo>
                <a:lnTo>
                  <a:pt x="24850" y="1347"/>
                </a:lnTo>
                <a:lnTo>
                  <a:pt x="23597" y="2316"/>
                </a:lnTo>
                <a:lnTo>
                  <a:pt x="22342" y="3341"/>
                </a:lnTo>
                <a:lnTo>
                  <a:pt x="21716" y="3891"/>
                </a:lnTo>
                <a:lnTo>
                  <a:pt x="21087" y="4423"/>
                </a:lnTo>
                <a:lnTo>
                  <a:pt x="20461" y="4973"/>
                </a:lnTo>
                <a:lnTo>
                  <a:pt x="19778" y="4632"/>
                </a:lnTo>
                <a:lnTo>
                  <a:pt x="19150" y="4271"/>
                </a:lnTo>
                <a:lnTo>
                  <a:pt x="18639" y="3891"/>
                </a:lnTo>
                <a:lnTo>
                  <a:pt x="18296" y="3663"/>
                </a:lnTo>
                <a:lnTo>
                  <a:pt x="19492" y="2866"/>
                </a:lnTo>
                <a:lnTo>
                  <a:pt x="20576" y="2164"/>
                </a:lnTo>
                <a:lnTo>
                  <a:pt x="21657" y="1518"/>
                </a:lnTo>
                <a:lnTo>
                  <a:pt x="22227" y="1139"/>
                </a:lnTo>
                <a:lnTo>
                  <a:pt x="21772" y="1290"/>
                </a:lnTo>
                <a:lnTo>
                  <a:pt x="21317" y="1461"/>
                </a:lnTo>
                <a:lnTo>
                  <a:pt x="20860" y="1613"/>
                </a:lnTo>
                <a:lnTo>
                  <a:pt x="19948" y="2164"/>
                </a:lnTo>
                <a:lnTo>
                  <a:pt x="18979" y="2809"/>
                </a:lnTo>
                <a:lnTo>
                  <a:pt x="18010" y="3455"/>
                </a:lnTo>
                <a:lnTo>
                  <a:pt x="17555" y="3132"/>
                </a:lnTo>
                <a:lnTo>
                  <a:pt x="17783" y="3606"/>
                </a:lnTo>
                <a:lnTo>
                  <a:pt x="15388" y="5239"/>
                </a:lnTo>
                <a:lnTo>
                  <a:pt x="12881" y="7118"/>
                </a:lnTo>
                <a:lnTo>
                  <a:pt x="10317" y="9283"/>
                </a:lnTo>
                <a:lnTo>
                  <a:pt x="9803" y="8846"/>
                </a:lnTo>
                <a:lnTo>
                  <a:pt x="9348" y="8409"/>
                </a:lnTo>
                <a:lnTo>
                  <a:pt x="8891" y="7935"/>
                </a:lnTo>
                <a:lnTo>
                  <a:pt x="8549" y="8201"/>
                </a:lnTo>
                <a:lnTo>
                  <a:pt x="9006" y="8694"/>
                </a:lnTo>
                <a:lnTo>
                  <a:pt x="9519" y="9112"/>
                </a:lnTo>
                <a:lnTo>
                  <a:pt x="10031" y="9605"/>
                </a:lnTo>
                <a:lnTo>
                  <a:pt x="7751" y="11542"/>
                </a:lnTo>
                <a:lnTo>
                  <a:pt x="5530" y="13763"/>
                </a:lnTo>
                <a:lnTo>
                  <a:pt x="3363" y="16189"/>
                </a:lnTo>
                <a:lnTo>
                  <a:pt x="2793" y="15703"/>
                </a:lnTo>
                <a:lnTo>
                  <a:pt x="2223" y="15217"/>
                </a:lnTo>
                <a:lnTo>
                  <a:pt x="1768" y="14674"/>
                </a:lnTo>
                <a:lnTo>
                  <a:pt x="1482" y="15003"/>
                </a:lnTo>
                <a:lnTo>
                  <a:pt x="1939" y="15542"/>
                </a:lnTo>
                <a:lnTo>
                  <a:pt x="2509" y="16028"/>
                </a:lnTo>
                <a:lnTo>
                  <a:pt x="3079" y="16514"/>
                </a:lnTo>
                <a:lnTo>
                  <a:pt x="1995" y="17700"/>
                </a:lnTo>
                <a:lnTo>
                  <a:pt x="970" y="18942"/>
                </a:lnTo>
                <a:lnTo>
                  <a:pt x="0" y="20236"/>
                </a:lnTo>
                <a:lnTo>
                  <a:pt x="285" y="20614"/>
                </a:lnTo>
                <a:lnTo>
                  <a:pt x="1311" y="19264"/>
                </a:lnTo>
                <a:lnTo>
                  <a:pt x="2338" y="18025"/>
                </a:lnTo>
                <a:lnTo>
                  <a:pt x="3419" y="16783"/>
                </a:lnTo>
                <a:lnTo>
                  <a:pt x="4559" y="17753"/>
                </a:lnTo>
                <a:lnTo>
                  <a:pt x="5929" y="18672"/>
                </a:lnTo>
                <a:lnTo>
                  <a:pt x="7352" y="19428"/>
                </a:lnTo>
                <a:lnTo>
                  <a:pt x="6213" y="20992"/>
                </a:lnTo>
                <a:lnTo>
                  <a:pt x="5129" y="22664"/>
                </a:lnTo>
                <a:lnTo>
                  <a:pt x="4104" y="24392"/>
                </a:lnTo>
                <a:lnTo>
                  <a:pt x="4559" y="24717"/>
                </a:lnTo>
                <a:lnTo>
                  <a:pt x="5586" y="22989"/>
                </a:lnTo>
                <a:lnTo>
                  <a:pt x="6670" y="21317"/>
                </a:lnTo>
                <a:lnTo>
                  <a:pt x="7810" y="19697"/>
                </a:lnTo>
                <a:lnTo>
                  <a:pt x="9006" y="20345"/>
                </a:lnTo>
                <a:lnTo>
                  <a:pt x="10202" y="20939"/>
                </a:lnTo>
                <a:lnTo>
                  <a:pt x="11513" y="21478"/>
                </a:lnTo>
                <a:lnTo>
                  <a:pt x="11968" y="21639"/>
                </a:lnTo>
                <a:lnTo>
                  <a:pt x="12254" y="21748"/>
                </a:lnTo>
                <a:lnTo>
                  <a:pt x="11171" y="23636"/>
                </a:lnTo>
                <a:lnTo>
                  <a:pt x="10146" y="25634"/>
                </a:lnTo>
                <a:lnTo>
                  <a:pt x="9233" y="27684"/>
                </a:lnTo>
                <a:lnTo>
                  <a:pt x="9747" y="28008"/>
                </a:lnTo>
                <a:lnTo>
                  <a:pt x="10716" y="25903"/>
                </a:lnTo>
                <a:lnTo>
                  <a:pt x="11741" y="23906"/>
                </a:lnTo>
                <a:lnTo>
                  <a:pt x="12824" y="21964"/>
                </a:lnTo>
                <a:lnTo>
                  <a:pt x="14478" y="22611"/>
                </a:lnTo>
                <a:lnTo>
                  <a:pt x="16188" y="23150"/>
                </a:lnTo>
                <a:lnTo>
                  <a:pt x="17954" y="23636"/>
                </a:lnTo>
                <a:lnTo>
                  <a:pt x="17098" y="25795"/>
                </a:lnTo>
                <a:lnTo>
                  <a:pt x="16188" y="28062"/>
                </a:lnTo>
                <a:lnTo>
                  <a:pt x="15388" y="30381"/>
                </a:lnTo>
                <a:lnTo>
                  <a:pt x="16016" y="30598"/>
                </a:lnTo>
                <a:lnTo>
                  <a:pt x="16814" y="28223"/>
                </a:lnTo>
                <a:lnTo>
                  <a:pt x="17668" y="25956"/>
                </a:lnTo>
                <a:lnTo>
                  <a:pt x="18580" y="23745"/>
                </a:lnTo>
                <a:lnTo>
                  <a:pt x="20461" y="24231"/>
                </a:lnTo>
                <a:lnTo>
                  <a:pt x="18751" y="23259"/>
                </a:lnTo>
                <a:lnTo>
                  <a:pt x="19948" y="20453"/>
                </a:lnTo>
                <a:lnTo>
                  <a:pt x="21202" y="17753"/>
                </a:lnTo>
                <a:lnTo>
                  <a:pt x="22457" y="15272"/>
                </a:lnTo>
                <a:lnTo>
                  <a:pt x="21887" y="15164"/>
                </a:lnTo>
                <a:lnTo>
                  <a:pt x="20632" y="17647"/>
                </a:lnTo>
                <a:lnTo>
                  <a:pt x="19378" y="20291"/>
                </a:lnTo>
                <a:lnTo>
                  <a:pt x="18181" y="23150"/>
                </a:lnTo>
                <a:lnTo>
                  <a:pt x="16415" y="22664"/>
                </a:lnTo>
                <a:lnTo>
                  <a:pt x="14705" y="22125"/>
                </a:lnTo>
                <a:lnTo>
                  <a:pt x="13052" y="21531"/>
                </a:lnTo>
                <a:lnTo>
                  <a:pt x="14591" y="18780"/>
                </a:lnTo>
                <a:lnTo>
                  <a:pt x="16188" y="16244"/>
                </a:lnTo>
                <a:lnTo>
                  <a:pt x="17839" y="13877"/>
                </a:lnTo>
                <a:lnTo>
                  <a:pt x="17327" y="13649"/>
                </a:lnTo>
                <a:lnTo>
                  <a:pt x="15674" y="16028"/>
                </a:lnTo>
                <a:lnTo>
                  <a:pt x="14021" y="18564"/>
                </a:lnTo>
                <a:lnTo>
                  <a:pt x="12482" y="21317"/>
                </a:lnTo>
                <a:lnTo>
                  <a:pt x="11968" y="21100"/>
                </a:lnTo>
                <a:lnTo>
                  <a:pt x="11684" y="20992"/>
                </a:lnTo>
                <a:lnTo>
                  <a:pt x="10430" y="20506"/>
                </a:lnTo>
                <a:lnTo>
                  <a:pt x="9233" y="19914"/>
                </a:lnTo>
                <a:lnTo>
                  <a:pt x="8094" y="19319"/>
                </a:lnTo>
                <a:lnTo>
                  <a:pt x="9975" y="16728"/>
                </a:lnTo>
                <a:lnTo>
                  <a:pt x="11912" y="14294"/>
                </a:lnTo>
                <a:lnTo>
                  <a:pt x="13849" y="12092"/>
                </a:lnTo>
                <a:lnTo>
                  <a:pt x="13451" y="11864"/>
                </a:lnTo>
                <a:lnTo>
                  <a:pt x="11457" y="14086"/>
                </a:lnTo>
                <a:lnTo>
                  <a:pt x="9519" y="16459"/>
                </a:lnTo>
                <a:lnTo>
                  <a:pt x="7638" y="19050"/>
                </a:lnTo>
                <a:lnTo>
                  <a:pt x="6213" y="18294"/>
                </a:lnTo>
                <a:lnTo>
                  <a:pt x="4901" y="17376"/>
                </a:lnTo>
                <a:lnTo>
                  <a:pt x="3705" y="16459"/>
                </a:lnTo>
                <a:lnTo>
                  <a:pt x="5870" y="14029"/>
                </a:lnTo>
                <a:lnTo>
                  <a:pt x="8094" y="11827"/>
                </a:lnTo>
                <a:lnTo>
                  <a:pt x="10373" y="9814"/>
                </a:lnTo>
                <a:lnTo>
                  <a:pt x="11229" y="10517"/>
                </a:lnTo>
                <a:lnTo>
                  <a:pt x="10659" y="9548"/>
                </a:lnTo>
                <a:lnTo>
                  <a:pt x="13167" y="7384"/>
                </a:lnTo>
                <a:lnTo>
                  <a:pt x="15674" y="5448"/>
                </a:lnTo>
                <a:lnTo>
                  <a:pt x="18069" y="3834"/>
                </a:lnTo>
                <a:lnTo>
                  <a:pt x="18467" y="4100"/>
                </a:lnTo>
                <a:lnTo>
                  <a:pt x="18979" y="4480"/>
                </a:lnTo>
                <a:lnTo>
                  <a:pt x="19549" y="4859"/>
                </a:lnTo>
                <a:lnTo>
                  <a:pt x="20177" y="5182"/>
                </a:lnTo>
                <a:lnTo>
                  <a:pt x="20576" y="5391"/>
                </a:lnTo>
                <a:lnTo>
                  <a:pt x="21317" y="5714"/>
                </a:lnTo>
                <a:lnTo>
                  <a:pt x="22115" y="6093"/>
                </a:lnTo>
                <a:lnTo>
                  <a:pt x="22912" y="6416"/>
                </a:lnTo>
                <a:lnTo>
                  <a:pt x="23367" y="6587"/>
                </a:lnTo>
                <a:lnTo>
                  <a:pt x="24280" y="6910"/>
                </a:lnTo>
                <a:lnTo>
                  <a:pt x="25248" y="7175"/>
                </a:lnTo>
                <a:lnTo>
                  <a:pt x="26217" y="7441"/>
                </a:lnTo>
                <a:lnTo>
                  <a:pt x="26674" y="7555"/>
                </a:lnTo>
                <a:lnTo>
                  <a:pt x="27643" y="5068"/>
                </a:lnTo>
                <a:lnTo>
                  <a:pt x="26503" y="6967"/>
                </a:lnTo>
                <a:lnTo>
                  <a:pt x="26388" y="7119"/>
                </a:lnTo>
                <a:lnTo>
                  <a:pt x="25419" y="6853"/>
                </a:lnTo>
                <a:lnTo>
                  <a:pt x="24507" y="6587"/>
                </a:lnTo>
                <a:lnTo>
                  <a:pt x="23597" y="6321"/>
                </a:lnTo>
                <a:lnTo>
                  <a:pt x="24052" y="5771"/>
                </a:lnTo>
                <a:lnTo>
                  <a:pt x="24280" y="5505"/>
                </a:lnTo>
                <a:lnTo>
                  <a:pt x="25647" y="3986"/>
                </a:lnTo>
                <a:lnTo>
                  <a:pt x="26902" y="2638"/>
                </a:lnTo>
                <a:lnTo>
                  <a:pt x="28098" y="1404"/>
                </a:lnTo>
                <a:lnTo>
                  <a:pt x="27699" y="1290"/>
                </a:lnTo>
                <a:lnTo>
                  <a:pt x="26503" y="2429"/>
                </a:lnTo>
                <a:lnTo>
                  <a:pt x="25248" y="3777"/>
                </a:lnTo>
                <a:lnTo>
                  <a:pt x="23937" y="5239"/>
                </a:lnTo>
                <a:lnTo>
                  <a:pt x="23426" y="5828"/>
                </a:lnTo>
                <a:lnTo>
                  <a:pt x="23140" y="6150"/>
                </a:lnTo>
                <a:lnTo>
                  <a:pt x="22342" y="5828"/>
                </a:lnTo>
                <a:lnTo>
                  <a:pt x="21545" y="5505"/>
                </a:lnTo>
                <a:lnTo>
                  <a:pt x="20860" y="5182"/>
                </a:lnTo>
                <a:lnTo>
                  <a:pt x="21430" y="4632"/>
                </a:lnTo>
                <a:lnTo>
                  <a:pt x="22000" y="4100"/>
                </a:lnTo>
                <a:lnTo>
                  <a:pt x="22570" y="3663"/>
                </a:lnTo>
                <a:lnTo>
                  <a:pt x="23881" y="2543"/>
                </a:lnTo>
                <a:lnTo>
                  <a:pt x="25136" y="1556"/>
                </a:lnTo>
                <a:lnTo>
                  <a:pt x="26332" y="645"/>
                </a:lnTo>
                <a:lnTo>
                  <a:pt x="26731" y="854"/>
                </a:lnTo>
                <a:lnTo>
                  <a:pt x="26503" y="493"/>
                </a:lnTo>
                <a:lnTo>
                  <a:pt x="27073" y="113"/>
                </a:lnTo>
                <a:lnTo>
                  <a:pt x="26618" y="0"/>
                </a:lnTo>
                <a:lnTo>
                  <a:pt x="26104" y="265"/>
                </a:lnTo>
                <a:lnTo>
                  <a:pt x="25591" y="265"/>
                </a:lnTo>
                <a:close/>
              </a:path>
            </a:pathLst>
          </a:custGeom>
          <a:solidFill>
            <a:srgbClr val="006EAC"/>
          </a:solidFill>
        </p:spPr>
        <p:txBody>
          <a:bodyPr wrap="square" lIns="0" tIns="0" rIns="0" bIns="0" rtlCol="0">
            <a:noAutofit/>
          </a:bodyPr>
          <a:lstStyle/>
          <a:p>
            <a:endParaRPr/>
          </a:p>
        </p:txBody>
      </p:sp>
      <p:sp>
        <p:nvSpPr>
          <p:cNvPr id="1190" name="object 1190"/>
          <p:cNvSpPr/>
          <p:nvPr/>
        </p:nvSpPr>
        <p:spPr>
          <a:xfrm>
            <a:off x="423535" y="697579"/>
            <a:ext cx="52326" cy="33567"/>
          </a:xfrm>
          <a:custGeom>
            <a:avLst/>
            <a:gdLst/>
            <a:ahLst/>
            <a:cxnLst/>
            <a:rect l="l" t="t" r="r" b="b"/>
            <a:pathLst>
              <a:path w="52326" h="33567">
                <a:moveTo>
                  <a:pt x="18920" y="4214"/>
                </a:moveTo>
                <a:lnTo>
                  <a:pt x="19035" y="10896"/>
                </a:lnTo>
                <a:lnTo>
                  <a:pt x="19206" y="13497"/>
                </a:lnTo>
                <a:lnTo>
                  <a:pt x="19434" y="16350"/>
                </a:lnTo>
                <a:lnTo>
                  <a:pt x="15843" y="16350"/>
                </a:lnTo>
                <a:lnTo>
                  <a:pt x="15273" y="16297"/>
                </a:lnTo>
                <a:lnTo>
                  <a:pt x="14987" y="16297"/>
                </a:lnTo>
                <a:lnTo>
                  <a:pt x="15273" y="13497"/>
                </a:lnTo>
                <a:lnTo>
                  <a:pt x="15557" y="10839"/>
                </a:lnTo>
                <a:lnTo>
                  <a:pt x="15843" y="8523"/>
                </a:lnTo>
                <a:lnTo>
                  <a:pt x="18637" y="8523"/>
                </a:lnTo>
                <a:lnTo>
                  <a:pt x="18179" y="8144"/>
                </a:lnTo>
                <a:lnTo>
                  <a:pt x="15900" y="8144"/>
                </a:lnTo>
                <a:lnTo>
                  <a:pt x="16186" y="6093"/>
                </a:lnTo>
                <a:lnTo>
                  <a:pt x="16413" y="4271"/>
                </a:lnTo>
                <a:lnTo>
                  <a:pt x="16186" y="2581"/>
                </a:lnTo>
                <a:lnTo>
                  <a:pt x="15900" y="4214"/>
                </a:lnTo>
                <a:lnTo>
                  <a:pt x="15616" y="6036"/>
                </a:lnTo>
                <a:lnTo>
                  <a:pt x="15330" y="8087"/>
                </a:lnTo>
                <a:lnTo>
                  <a:pt x="14248" y="8049"/>
                </a:lnTo>
                <a:lnTo>
                  <a:pt x="13221" y="7935"/>
                </a:lnTo>
                <a:lnTo>
                  <a:pt x="12138" y="7821"/>
                </a:lnTo>
                <a:lnTo>
                  <a:pt x="12879" y="5828"/>
                </a:lnTo>
                <a:lnTo>
                  <a:pt x="13563" y="3986"/>
                </a:lnTo>
                <a:lnTo>
                  <a:pt x="14190" y="2373"/>
                </a:lnTo>
                <a:lnTo>
                  <a:pt x="13791" y="2316"/>
                </a:lnTo>
                <a:lnTo>
                  <a:pt x="13108" y="3948"/>
                </a:lnTo>
                <a:lnTo>
                  <a:pt x="12424" y="5714"/>
                </a:lnTo>
                <a:lnTo>
                  <a:pt x="11626" y="7764"/>
                </a:lnTo>
                <a:lnTo>
                  <a:pt x="10657" y="7612"/>
                </a:lnTo>
                <a:lnTo>
                  <a:pt x="9745" y="7441"/>
                </a:lnTo>
                <a:lnTo>
                  <a:pt x="8833" y="7232"/>
                </a:lnTo>
                <a:lnTo>
                  <a:pt x="9973" y="5296"/>
                </a:lnTo>
                <a:lnTo>
                  <a:pt x="11112" y="3568"/>
                </a:lnTo>
                <a:lnTo>
                  <a:pt x="12081" y="1993"/>
                </a:lnTo>
                <a:lnTo>
                  <a:pt x="11739" y="1936"/>
                </a:lnTo>
                <a:lnTo>
                  <a:pt x="10714" y="3398"/>
                </a:lnTo>
                <a:lnTo>
                  <a:pt x="9574" y="5068"/>
                </a:lnTo>
                <a:lnTo>
                  <a:pt x="8434" y="6967"/>
                </a:lnTo>
                <a:lnTo>
                  <a:pt x="8319" y="7118"/>
                </a:lnTo>
                <a:lnTo>
                  <a:pt x="7350" y="6853"/>
                </a:lnTo>
                <a:lnTo>
                  <a:pt x="6438" y="6587"/>
                </a:lnTo>
                <a:lnTo>
                  <a:pt x="5528" y="6321"/>
                </a:lnTo>
                <a:lnTo>
                  <a:pt x="5983" y="5771"/>
                </a:lnTo>
                <a:lnTo>
                  <a:pt x="6210" y="5505"/>
                </a:lnTo>
                <a:lnTo>
                  <a:pt x="7578" y="3986"/>
                </a:lnTo>
                <a:lnTo>
                  <a:pt x="7179" y="3777"/>
                </a:lnTo>
                <a:lnTo>
                  <a:pt x="5868" y="5239"/>
                </a:lnTo>
                <a:lnTo>
                  <a:pt x="5357" y="5828"/>
                </a:lnTo>
                <a:lnTo>
                  <a:pt x="5071" y="6150"/>
                </a:lnTo>
                <a:lnTo>
                  <a:pt x="4273" y="5828"/>
                </a:lnTo>
                <a:lnTo>
                  <a:pt x="3476" y="5505"/>
                </a:lnTo>
                <a:lnTo>
                  <a:pt x="2791" y="5182"/>
                </a:lnTo>
                <a:lnTo>
                  <a:pt x="3361" y="4632"/>
                </a:lnTo>
                <a:lnTo>
                  <a:pt x="3931" y="4100"/>
                </a:lnTo>
                <a:lnTo>
                  <a:pt x="4501" y="3663"/>
                </a:lnTo>
                <a:lnTo>
                  <a:pt x="5812" y="2543"/>
                </a:lnTo>
                <a:lnTo>
                  <a:pt x="7066" y="1556"/>
                </a:lnTo>
                <a:lnTo>
                  <a:pt x="8263" y="645"/>
                </a:lnTo>
                <a:lnTo>
                  <a:pt x="8661" y="854"/>
                </a:lnTo>
                <a:lnTo>
                  <a:pt x="9119" y="1082"/>
                </a:lnTo>
                <a:lnTo>
                  <a:pt x="9630" y="1290"/>
                </a:lnTo>
                <a:lnTo>
                  <a:pt x="10029" y="1404"/>
                </a:lnTo>
                <a:lnTo>
                  <a:pt x="10200" y="1195"/>
                </a:lnTo>
                <a:lnTo>
                  <a:pt x="10657" y="759"/>
                </a:lnTo>
                <a:lnTo>
                  <a:pt x="11056" y="322"/>
                </a:lnTo>
                <a:lnTo>
                  <a:pt x="10941" y="0"/>
                </a:lnTo>
                <a:lnTo>
                  <a:pt x="10542" y="379"/>
                </a:lnTo>
                <a:lnTo>
                  <a:pt x="10200" y="702"/>
                </a:lnTo>
                <a:lnTo>
                  <a:pt x="9858" y="1082"/>
                </a:lnTo>
                <a:lnTo>
                  <a:pt x="9346" y="911"/>
                </a:lnTo>
                <a:lnTo>
                  <a:pt x="8889" y="702"/>
                </a:lnTo>
                <a:lnTo>
                  <a:pt x="8434" y="493"/>
                </a:lnTo>
                <a:lnTo>
                  <a:pt x="7749" y="588"/>
                </a:lnTo>
                <a:lnTo>
                  <a:pt x="6668" y="1461"/>
                </a:lnTo>
                <a:lnTo>
                  <a:pt x="5469" y="2372"/>
                </a:lnTo>
                <a:lnTo>
                  <a:pt x="4273" y="3341"/>
                </a:lnTo>
                <a:lnTo>
                  <a:pt x="3647" y="3891"/>
                </a:lnTo>
                <a:lnTo>
                  <a:pt x="3018" y="4423"/>
                </a:lnTo>
                <a:lnTo>
                  <a:pt x="2392" y="4973"/>
                </a:lnTo>
                <a:lnTo>
                  <a:pt x="1709" y="4632"/>
                </a:lnTo>
                <a:lnTo>
                  <a:pt x="1081" y="4271"/>
                </a:lnTo>
                <a:lnTo>
                  <a:pt x="569" y="3891"/>
                </a:lnTo>
                <a:lnTo>
                  <a:pt x="227" y="3663"/>
                </a:lnTo>
                <a:lnTo>
                  <a:pt x="0" y="3834"/>
                </a:lnTo>
                <a:lnTo>
                  <a:pt x="398" y="4100"/>
                </a:lnTo>
                <a:lnTo>
                  <a:pt x="910" y="4480"/>
                </a:lnTo>
                <a:lnTo>
                  <a:pt x="1480" y="4859"/>
                </a:lnTo>
                <a:lnTo>
                  <a:pt x="2108" y="5182"/>
                </a:lnTo>
                <a:lnTo>
                  <a:pt x="2507" y="5391"/>
                </a:lnTo>
                <a:lnTo>
                  <a:pt x="3248" y="5714"/>
                </a:lnTo>
                <a:lnTo>
                  <a:pt x="4046" y="6093"/>
                </a:lnTo>
                <a:lnTo>
                  <a:pt x="4843" y="6416"/>
                </a:lnTo>
                <a:lnTo>
                  <a:pt x="5298" y="6587"/>
                </a:lnTo>
                <a:lnTo>
                  <a:pt x="6210" y="6910"/>
                </a:lnTo>
                <a:lnTo>
                  <a:pt x="7179" y="7175"/>
                </a:lnTo>
                <a:lnTo>
                  <a:pt x="8148" y="7441"/>
                </a:lnTo>
                <a:lnTo>
                  <a:pt x="8605" y="7555"/>
                </a:lnTo>
                <a:lnTo>
                  <a:pt x="9574" y="7764"/>
                </a:lnTo>
                <a:lnTo>
                  <a:pt x="10542" y="7935"/>
                </a:lnTo>
                <a:lnTo>
                  <a:pt x="11511" y="8087"/>
                </a:lnTo>
                <a:lnTo>
                  <a:pt x="12025" y="8144"/>
                </a:lnTo>
                <a:lnTo>
                  <a:pt x="13108" y="8315"/>
                </a:lnTo>
                <a:lnTo>
                  <a:pt x="14190" y="8409"/>
                </a:lnTo>
                <a:lnTo>
                  <a:pt x="15330" y="8466"/>
                </a:lnTo>
                <a:lnTo>
                  <a:pt x="14987" y="10839"/>
                </a:lnTo>
                <a:lnTo>
                  <a:pt x="14931" y="16728"/>
                </a:lnTo>
                <a:lnTo>
                  <a:pt x="15557" y="16783"/>
                </a:lnTo>
                <a:lnTo>
                  <a:pt x="15843" y="16783"/>
                </a:lnTo>
                <a:lnTo>
                  <a:pt x="17039" y="16836"/>
                </a:lnTo>
                <a:lnTo>
                  <a:pt x="18238" y="16836"/>
                </a:lnTo>
                <a:lnTo>
                  <a:pt x="19434" y="16783"/>
                </a:lnTo>
                <a:lnTo>
                  <a:pt x="19662" y="19428"/>
                </a:lnTo>
                <a:lnTo>
                  <a:pt x="19833" y="22234"/>
                </a:lnTo>
                <a:lnTo>
                  <a:pt x="20004" y="25201"/>
                </a:lnTo>
                <a:lnTo>
                  <a:pt x="18465" y="25256"/>
                </a:lnTo>
                <a:lnTo>
                  <a:pt x="15217" y="25256"/>
                </a:lnTo>
                <a:lnTo>
                  <a:pt x="14417" y="25201"/>
                </a:lnTo>
                <a:lnTo>
                  <a:pt x="14077" y="25201"/>
                </a:lnTo>
                <a:lnTo>
                  <a:pt x="14019" y="25687"/>
                </a:lnTo>
                <a:lnTo>
                  <a:pt x="14818" y="25742"/>
                </a:lnTo>
                <a:lnTo>
                  <a:pt x="15217" y="25742"/>
                </a:lnTo>
                <a:lnTo>
                  <a:pt x="16812" y="25795"/>
                </a:lnTo>
                <a:lnTo>
                  <a:pt x="18465" y="25795"/>
                </a:lnTo>
                <a:lnTo>
                  <a:pt x="20060" y="25742"/>
                </a:lnTo>
                <a:lnTo>
                  <a:pt x="20232" y="28278"/>
                </a:lnTo>
                <a:lnTo>
                  <a:pt x="20346" y="30868"/>
                </a:lnTo>
                <a:lnTo>
                  <a:pt x="20518" y="33567"/>
                </a:lnTo>
                <a:lnTo>
                  <a:pt x="21029" y="33512"/>
                </a:lnTo>
                <a:lnTo>
                  <a:pt x="21315" y="33512"/>
                </a:lnTo>
                <a:lnTo>
                  <a:pt x="21144" y="30814"/>
                </a:lnTo>
                <a:lnTo>
                  <a:pt x="20973" y="28223"/>
                </a:lnTo>
                <a:lnTo>
                  <a:pt x="20802" y="25742"/>
                </a:lnTo>
                <a:lnTo>
                  <a:pt x="22910" y="25634"/>
                </a:lnTo>
                <a:lnTo>
                  <a:pt x="25019" y="25472"/>
                </a:lnTo>
                <a:lnTo>
                  <a:pt x="27071" y="25201"/>
                </a:lnTo>
                <a:lnTo>
                  <a:pt x="27584" y="27576"/>
                </a:lnTo>
                <a:lnTo>
                  <a:pt x="28096" y="30059"/>
                </a:lnTo>
                <a:lnTo>
                  <a:pt x="28553" y="32648"/>
                </a:lnTo>
                <a:lnTo>
                  <a:pt x="29008" y="32542"/>
                </a:lnTo>
                <a:lnTo>
                  <a:pt x="29236" y="32487"/>
                </a:lnTo>
                <a:lnTo>
                  <a:pt x="28781" y="29951"/>
                </a:lnTo>
                <a:lnTo>
                  <a:pt x="28267" y="27467"/>
                </a:lnTo>
                <a:lnTo>
                  <a:pt x="27756" y="25094"/>
                </a:lnTo>
                <a:lnTo>
                  <a:pt x="29749" y="24823"/>
                </a:lnTo>
                <a:lnTo>
                  <a:pt x="31745" y="24500"/>
                </a:lnTo>
                <a:lnTo>
                  <a:pt x="33626" y="24014"/>
                </a:lnTo>
                <a:lnTo>
                  <a:pt x="34480" y="26173"/>
                </a:lnTo>
                <a:lnTo>
                  <a:pt x="35221" y="28439"/>
                </a:lnTo>
                <a:lnTo>
                  <a:pt x="35962" y="30759"/>
                </a:lnTo>
                <a:lnTo>
                  <a:pt x="36589" y="30598"/>
                </a:lnTo>
                <a:lnTo>
                  <a:pt x="35848" y="28278"/>
                </a:lnTo>
                <a:lnTo>
                  <a:pt x="35050" y="26011"/>
                </a:lnTo>
                <a:lnTo>
                  <a:pt x="34196" y="23906"/>
                </a:lnTo>
                <a:lnTo>
                  <a:pt x="36075" y="23420"/>
                </a:lnTo>
                <a:lnTo>
                  <a:pt x="37843" y="22936"/>
                </a:lnTo>
                <a:lnTo>
                  <a:pt x="39553" y="22342"/>
                </a:lnTo>
                <a:lnTo>
                  <a:pt x="40522" y="24176"/>
                </a:lnTo>
                <a:lnTo>
                  <a:pt x="41491" y="26120"/>
                </a:lnTo>
                <a:lnTo>
                  <a:pt x="42347" y="28170"/>
                </a:lnTo>
                <a:lnTo>
                  <a:pt x="42917" y="27845"/>
                </a:lnTo>
                <a:lnTo>
                  <a:pt x="42061" y="25850"/>
                </a:lnTo>
                <a:lnTo>
                  <a:pt x="41092" y="23961"/>
                </a:lnTo>
                <a:lnTo>
                  <a:pt x="40123" y="22125"/>
                </a:lnTo>
                <a:lnTo>
                  <a:pt x="41775" y="21478"/>
                </a:lnTo>
                <a:lnTo>
                  <a:pt x="43372" y="20831"/>
                </a:lnTo>
                <a:lnTo>
                  <a:pt x="44796" y="20020"/>
                </a:lnTo>
                <a:lnTo>
                  <a:pt x="45823" y="21531"/>
                </a:lnTo>
                <a:lnTo>
                  <a:pt x="46848" y="23151"/>
                </a:lnTo>
                <a:lnTo>
                  <a:pt x="47815" y="24770"/>
                </a:lnTo>
                <a:lnTo>
                  <a:pt x="48217" y="24445"/>
                </a:lnTo>
                <a:lnTo>
                  <a:pt x="47311" y="22828"/>
                </a:lnTo>
                <a:lnTo>
                  <a:pt x="46284" y="21262"/>
                </a:lnTo>
                <a:lnTo>
                  <a:pt x="45309" y="19806"/>
                </a:lnTo>
                <a:lnTo>
                  <a:pt x="46727" y="19050"/>
                </a:lnTo>
                <a:lnTo>
                  <a:pt x="48036" y="18186"/>
                </a:lnTo>
                <a:lnTo>
                  <a:pt x="49244" y="17269"/>
                </a:lnTo>
                <a:lnTo>
                  <a:pt x="50151" y="18403"/>
                </a:lnTo>
                <a:lnTo>
                  <a:pt x="51057" y="19589"/>
                </a:lnTo>
                <a:lnTo>
                  <a:pt x="51983" y="20831"/>
                </a:lnTo>
                <a:lnTo>
                  <a:pt x="52326" y="20453"/>
                </a:lnTo>
                <a:lnTo>
                  <a:pt x="51399" y="19265"/>
                </a:lnTo>
                <a:lnTo>
                  <a:pt x="50493" y="18131"/>
                </a:lnTo>
                <a:lnTo>
                  <a:pt x="49587" y="17000"/>
                </a:lnTo>
                <a:lnTo>
                  <a:pt x="50332" y="16406"/>
                </a:lnTo>
                <a:lnTo>
                  <a:pt x="51057" y="15758"/>
                </a:lnTo>
                <a:lnTo>
                  <a:pt x="51701" y="15111"/>
                </a:lnTo>
                <a:lnTo>
                  <a:pt x="51399" y="14839"/>
                </a:lnTo>
                <a:lnTo>
                  <a:pt x="50775" y="15489"/>
                </a:lnTo>
                <a:lnTo>
                  <a:pt x="50090" y="16081"/>
                </a:lnTo>
                <a:lnTo>
                  <a:pt x="49305" y="16675"/>
                </a:lnTo>
                <a:lnTo>
                  <a:pt x="47190" y="14238"/>
                </a:lnTo>
                <a:lnTo>
                  <a:pt x="44967" y="11978"/>
                </a:lnTo>
                <a:lnTo>
                  <a:pt x="46848" y="14522"/>
                </a:lnTo>
                <a:lnTo>
                  <a:pt x="48962" y="16945"/>
                </a:lnTo>
                <a:lnTo>
                  <a:pt x="47754" y="17862"/>
                </a:lnTo>
                <a:lnTo>
                  <a:pt x="46445" y="18672"/>
                </a:lnTo>
                <a:lnTo>
                  <a:pt x="45025" y="19428"/>
                </a:lnTo>
                <a:lnTo>
                  <a:pt x="44568" y="19642"/>
                </a:lnTo>
                <a:lnTo>
                  <a:pt x="43086" y="20398"/>
                </a:lnTo>
                <a:lnTo>
                  <a:pt x="41547" y="21100"/>
                </a:lnTo>
                <a:lnTo>
                  <a:pt x="39896" y="21694"/>
                </a:lnTo>
                <a:lnTo>
                  <a:pt x="38413" y="18887"/>
                </a:lnTo>
                <a:lnTo>
                  <a:pt x="36816" y="16350"/>
                </a:lnTo>
                <a:lnTo>
                  <a:pt x="37843" y="19103"/>
                </a:lnTo>
                <a:lnTo>
                  <a:pt x="39326" y="21909"/>
                </a:lnTo>
                <a:lnTo>
                  <a:pt x="37616" y="22450"/>
                </a:lnTo>
                <a:lnTo>
                  <a:pt x="35848" y="22989"/>
                </a:lnTo>
                <a:lnTo>
                  <a:pt x="34025" y="23420"/>
                </a:lnTo>
                <a:lnTo>
                  <a:pt x="33455" y="23583"/>
                </a:lnTo>
                <a:lnTo>
                  <a:pt x="31574" y="23961"/>
                </a:lnTo>
                <a:lnTo>
                  <a:pt x="29637" y="24339"/>
                </a:lnTo>
                <a:lnTo>
                  <a:pt x="27641" y="24609"/>
                </a:lnTo>
                <a:lnTo>
                  <a:pt x="26956" y="21694"/>
                </a:lnTo>
                <a:lnTo>
                  <a:pt x="26956" y="24717"/>
                </a:lnTo>
                <a:lnTo>
                  <a:pt x="24962" y="24931"/>
                </a:lnTo>
                <a:lnTo>
                  <a:pt x="22854" y="25094"/>
                </a:lnTo>
                <a:lnTo>
                  <a:pt x="20802" y="25201"/>
                </a:lnTo>
                <a:lnTo>
                  <a:pt x="20574" y="22234"/>
                </a:lnTo>
                <a:lnTo>
                  <a:pt x="20346" y="19428"/>
                </a:lnTo>
                <a:lnTo>
                  <a:pt x="20117" y="16783"/>
                </a:lnTo>
                <a:lnTo>
                  <a:pt x="21770" y="16675"/>
                </a:lnTo>
                <a:lnTo>
                  <a:pt x="20117" y="16297"/>
                </a:lnTo>
                <a:lnTo>
                  <a:pt x="19833" y="13497"/>
                </a:lnTo>
                <a:lnTo>
                  <a:pt x="19605" y="10839"/>
                </a:lnTo>
                <a:lnTo>
                  <a:pt x="19378" y="8523"/>
                </a:lnTo>
                <a:lnTo>
                  <a:pt x="20459" y="8466"/>
                </a:lnTo>
                <a:lnTo>
                  <a:pt x="19378" y="8144"/>
                </a:lnTo>
                <a:lnTo>
                  <a:pt x="19148" y="6093"/>
                </a:lnTo>
                <a:lnTo>
                  <a:pt x="18920" y="4214"/>
                </a:lnTo>
                <a:close/>
              </a:path>
            </a:pathLst>
          </a:custGeom>
          <a:solidFill>
            <a:srgbClr val="006CAB"/>
          </a:solidFill>
        </p:spPr>
        <p:txBody>
          <a:bodyPr wrap="square" lIns="0" tIns="0" rIns="0" bIns="0" rtlCol="0">
            <a:noAutofit/>
          </a:bodyPr>
          <a:lstStyle/>
          <a:p>
            <a:endParaRPr/>
          </a:p>
        </p:txBody>
      </p:sp>
      <p:sp>
        <p:nvSpPr>
          <p:cNvPr id="1191" name="object 1191"/>
          <p:cNvSpPr/>
          <p:nvPr/>
        </p:nvSpPr>
        <p:spPr>
          <a:xfrm>
            <a:off x="443652" y="697408"/>
            <a:ext cx="26731" cy="24888"/>
          </a:xfrm>
          <a:custGeom>
            <a:avLst/>
            <a:gdLst/>
            <a:ahLst/>
            <a:cxnLst/>
            <a:rect l="l" t="t" r="r" b="b"/>
            <a:pathLst>
              <a:path w="26731" h="24888">
                <a:moveTo>
                  <a:pt x="18808" y="12529"/>
                </a:moveTo>
                <a:lnTo>
                  <a:pt x="20747" y="14750"/>
                </a:lnTo>
                <a:lnTo>
                  <a:pt x="22628" y="17224"/>
                </a:lnTo>
                <a:lnTo>
                  <a:pt x="24451" y="19813"/>
                </a:lnTo>
                <a:lnTo>
                  <a:pt x="24908" y="19599"/>
                </a:lnTo>
                <a:lnTo>
                  <a:pt x="23083" y="16954"/>
                </a:lnTo>
                <a:lnTo>
                  <a:pt x="21202" y="14522"/>
                </a:lnTo>
                <a:lnTo>
                  <a:pt x="19265" y="12320"/>
                </a:lnTo>
                <a:lnTo>
                  <a:pt x="20348" y="11713"/>
                </a:lnTo>
                <a:lnTo>
                  <a:pt x="21373" y="11124"/>
                </a:lnTo>
                <a:lnTo>
                  <a:pt x="22342" y="10422"/>
                </a:lnTo>
                <a:lnTo>
                  <a:pt x="24507" y="12415"/>
                </a:lnTo>
                <a:lnTo>
                  <a:pt x="26731" y="14693"/>
                </a:lnTo>
                <a:lnTo>
                  <a:pt x="24850" y="12149"/>
                </a:lnTo>
                <a:lnTo>
                  <a:pt x="22628" y="10156"/>
                </a:lnTo>
                <a:lnTo>
                  <a:pt x="23311" y="9605"/>
                </a:lnTo>
                <a:lnTo>
                  <a:pt x="23881" y="9131"/>
                </a:lnTo>
                <a:lnTo>
                  <a:pt x="24451" y="8542"/>
                </a:lnTo>
                <a:lnTo>
                  <a:pt x="24108" y="8258"/>
                </a:lnTo>
                <a:lnTo>
                  <a:pt x="23597" y="8865"/>
                </a:lnTo>
                <a:lnTo>
                  <a:pt x="23027" y="9397"/>
                </a:lnTo>
                <a:lnTo>
                  <a:pt x="22342" y="9890"/>
                </a:lnTo>
                <a:lnTo>
                  <a:pt x="19891" y="7669"/>
                </a:lnTo>
                <a:lnTo>
                  <a:pt x="17384" y="5733"/>
                </a:lnTo>
                <a:lnTo>
                  <a:pt x="15048" y="4062"/>
                </a:lnTo>
                <a:lnTo>
                  <a:pt x="17098" y="5942"/>
                </a:lnTo>
                <a:lnTo>
                  <a:pt x="19549" y="7897"/>
                </a:lnTo>
                <a:lnTo>
                  <a:pt x="22000" y="10156"/>
                </a:lnTo>
                <a:lnTo>
                  <a:pt x="21087" y="10858"/>
                </a:lnTo>
                <a:lnTo>
                  <a:pt x="20062" y="11447"/>
                </a:lnTo>
                <a:lnTo>
                  <a:pt x="18979" y="12035"/>
                </a:lnTo>
                <a:lnTo>
                  <a:pt x="18580" y="12263"/>
                </a:lnTo>
                <a:lnTo>
                  <a:pt x="17954" y="12529"/>
                </a:lnTo>
                <a:lnTo>
                  <a:pt x="17327" y="12795"/>
                </a:lnTo>
                <a:lnTo>
                  <a:pt x="16699" y="13061"/>
                </a:lnTo>
                <a:lnTo>
                  <a:pt x="16129" y="13288"/>
                </a:lnTo>
                <a:lnTo>
                  <a:pt x="15503" y="13554"/>
                </a:lnTo>
                <a:lnTo>
                  <a:pt x="14876" y="13763"/>
                </a:lnTo>
                <a:lnTo>
                  <a:pt x="14363" y="13934"/>
                </a:lnTo>
                <a:lnTo>
                  <a:pt x="13052" y="14408"/>
                </a:lnTo>
                <a:lnTo>
                  <a:pt x="11684" y="14788"/>
                </a:lnTo>
                <a:lnTo>
                  <a:pt x="10259" y="15118"/>
                </a:lnTo>
                <a:lnTo>
                  <a:pt x="8949" y="12415"/>
                </a:lnTo>
                <a:lnTo>
                  <a:pt x="7638" y="9947"/>
                </a:lnTo>
                <a:lnTo>
                  <a:pt x="6384" y="7726"/>
                </a:lnTo>
                <a:lnTo>
                  <a:pt x="7409" y="7517"/>
                </a:lnTo>
                <a:lnTo>
                  <a:pt x="8380" y="7232"/>
                </a:lnTo>
                <a:lnTo>
                  <a:pt x="9290" y="6910"/>
                </a:lnTo>
                <a:lnTo>
                  <a:pt x="10943" y="9017"/>
                </a:lnTo>
                <a:lnTo>
                  <a:pt x="12653" y="11333"/>
                </a:lnTo>
                <a:lnTo>
                  <a:pt x="11398" y="8808"/>
                </a:lnTo>
                <a:lnTo>
                  <a:pt x="9747" y="6758"/>
                </a:lnTo>
                <a:lnTo>
                  <a:pt x="10659" y="6435"/>
                </a:lnTo>
                <a:lnTo>
                  <a:pt x="11457" y="6112"/>
                </a:lnTo>
                <a:lnTo>
                  <a:pt x="12254" y="5733"/>
                </a:lnTo>
                <a:lnTo>
                  <a:pt x="12027" y="5505"/>
                </a:lnTo>
                <a:lnTo>
                  <a:pt x="11229" y="5828"/>
                </a:lnTo>
                <a:lnTo>
                  <a:pt x="10373" y="6169"/>
                </a:lnTo>
                <a:lnTo>
                  <a:pt x="9519" y="6492"/>
                </a:lnTo>
                <a:lnTo>
                  <a:pt x="9006" y="5885"/>
                </a:lnTo>
                <a:lnTo>
                  <a:pt x="8778" y="5562"/>
                </a:lnTo>
                <a:lnTo>
                  <a:pt x="7524" y="4062"/>
                </a:lnTo>
                <a:lnTo>
                  <a:pt x="6327" y="2752"/>
                </a:lnTo>
                <a:lnTo>
                  <a:pt x="5187" y="1575"/>
                </a:lnTo>
                <a:lnTo>
                  <a:pt x="5699" y="1366"/>
                </a:lnTo>
                <a:lnTo>
                  <a:pt x="6213" y="1139"/>
                </a:lnTo>
                <a:lnTo>
                  <a:pt x="6670" y="930"/>
                </a:lnTo>
                <a:lnTo>
                  <a:pt x="6440" y="759"/>
                </a:lnTo>
                <a:lnTo>
                  <a:pt x="5985" y="987"/>
                </a:lnTo>
                <a:lnTo>
                  <a:pt x="5471" y="1139"/>
                </a:lnTo>
                <a:lnTo>
                  <a:pt x="4960" y="1366"/>
                </a:lnTo>
                <a:lnTo>
                  <a:pt x="4559" y="930"/>
                </a:lnTo>
                <a:lnTo>
                  <a:pt x="4160" y="493"/>
                </a:lnTo>
                <a:lnTo>
                  <a:pt x="3762" y="56"/>
                </a:lnTo>
                <a:lnTo>
                  <a:pt x="3192" y="0"/>
                </a:lnTo>
                <a:lnTo>
                  <a:pt x="3649" y="493"/>
                </a:lnTo>
                <a:lnTo>
                  <a:pt x="4104" y="987"/>
                </a:lnTo>
                <a:lnTo>
                  <a:pt x="4617" y="1461"/>
                </a:lnTo>
                <a:lnTo>
                  <a:pt x="4048" y="1632"/>
                </a:lnTo>
                <a:lnTo>
                  <a:pt x="3478" y="1784"/>
                </a:lnTo>
                <a:lnTo>
                  <a:pt x="2908" y="1898"/>
                </a:lnTo>
                <a:lnTo>
                  <a:pt x="2680" y="2278"/>
                </a:lnTo>
                <a:lnTo>
                  <a:pt x="3649" y="3777"/>
                </a:lnTo>
                <a:lnTo>
                  <a:pt x="3079" y="2164"/>
                </a:lnTo>
                <a:lnTo>
                  <a:pt x="3649" y="2050"/>
                </a:lnTo>
                <a:lnTo>
                  <a:pt x="4219" y="1898"/>
                </a:lnTo>
                <a:lnTo>
                  <a:pt x="4789" y="1689"/>
                </a:lnTo>
                <a:lnTo>
                  <a:pt x="5929" y="2923"/>
                </a:lnTo>
                <a:lnTo>
                  <a:pt x="7125" y="4271"/>
                </a:lnTo>
                <a:lnTo>
                  <a:pt x="8436" y="5828"/>
                </a:lnTo>
                <a:lnTo>
                  <a:pt x="8835" y="6378"/>
                </a:lnTo>
                <a:lnTo>
                  <a:pt x="9062" y="6644"/>
                </a:lnTo>
                <a:lnTo>
                  <a:pt x="8150" y="6910"/>
                </a:lnTo>
                <a:lnTo>
                  <a:pt x="7181" y="7194"/>
                </a:lnTo>
                <a:lnTo>
                  <a:pt x="6213" y="7403"/>
                </a:lnTo>
                <a:lnTo>
                  <a:pt x="5929" y="7840"/>
                </a:lnTo>
                <a:lnTo>
                  <a:pt x="7181" y="10042"/>
                </a:lnTo>
                <a:lnTo>
                  <a:pt x="8436" y="12529"/>
                </a:lnTo>
                <a:lnTo>
                  <a:pt x="9689" y="15227"/>
                </a:lnTo>
                <a:lnTo>
                  <a:pt x="8265" y="15551"/>
                </a:lnTo>
                <a:lnTo>
                  <a:pt x="6782" y="15821"/>
                </a:lnTo>
                <a:lnTo>
                  <a:pt x="5300" y="16037"/>
                </a:lnTo>
                <a:lnTo>
                  <a:pt x="4503" y="13231"/>
                </a:lnTo>
                <a:lnTo>
                  <a:pt x="3705" y="10687"/>
                </a:lnTo>
                <a:lnTo>
                  <a:pt x="2964" y="8371"/>
                </a:lnTo>
                <a:lnTo>
                  <a:pt x="3192" y="10744"/>
                </a:lnTo>
                <a:lnTo>
                  <a:pt x="3933" y="13345"/>
                </a:lnTo>
                <a:lnTo>
                  <a:pt x="4674" y="16090"/>
                </a:lnTo>
                <a:lnTo>
                  <a:pt x="3135" y="16307"/>
                </a:lnTo>
                <a:lnTo>
                  <a:pt x="1597" y="16415"/>
                </a:lnTo>
                <a:lnTo>
                  <a:pt x="0" y="16468"/>
                </a:lnTo>
                <a:lnTo>
                  <a:pt x="1653" y="16846"/>
                </a:lnTo>
                <a:lnTo>
                  <a:pt x="3250" y="16738"/>
                </a:lnTo>
                <a:lnTo>
                  <a:pt x="4789" y="16521"/>
                </a:lnTo>
                <a:lnTo>
                  <a:pt x="5530" y="19166"/>
                </a:lnTo>
                <a:lnTo>
                  <a:pt x="6213" y="21918"/>
                </a:lnTo>
                <a:lnTo>
                  <a:pt x="6839" y="24888"/>
                </a:lnTo>
                <a:lnTo>
                  <a:pt x="6839" y="21865"/>
                </a:lnTo>
                <a:lnTo>
                  <a:pt x="6156" y="19058"/>
                </a:lnTo>
                <a:lnTo>
                  <a:pt x="5415" y="16468"/>
                </a:lnTo>
                <a:lnTo>
                  <a:pt x="6954" y="16252"/>
                </a:lnTo>
                <a:lnTo>
                  <a:pt x="8436" y="15982"/>
                </a:lnTo>
                <a:lnTo>
                  <a:pt x="9918" y="15659"/>
                </a:lnTo>
                <a:lnTo>
                  <a:pt x="11058" y="18141"/>
                </a:lnTo>
                <a:lnTo>
                  <a:pt x="12254" y="20840"/>
                </a:lnTo>
                <a:lnTo>
                  <a:pt x="13338" y="23754"/>
                </a:lnTo>
                <a:lnTo>
                  <a:pt x="13908" y="23591"/>
                </a:lnTo>
                <a:lnTo>
                  <a:pt x="12824" y="20732"/>
                </a:lnTo>
                <a:lnTo>
                  <a:pt x="11628" y="18032"/>
                </a:lnTo>
                <a:lnTo>
                  <a:pt x="10430" y="15551"/>
                </a:lnTo>
                <a:lnTo>
                  <a:pt x="11856" y="15173"/>
                </a:lnTo>
                <a:lnTo>
                  <a:pt x="13279" y="14788"/>
                </a:lnTo>
                <a:lnTo>
                  <a:pt x="14649" y="14313"/>
                </a:lnTo>
                <a:lnTo>
                  <a:pt x="16188" y="16685"/>
                </a:lnTo>
                <a:lnTo>
                  <a:pt x="17726" y="19274"/>
                </a:lnTo>
                <a:lnTo>
                  <a:pt x="16699" y="16521"/>
                </a:lnTo>
                <a:lnTo>
                  <a:pt x="15160" y="14086"/>
                </a:lnTo>
                <a:lnTo>
                  <a:pt x="15730" y="13877"/>
                </a:lnTo>
                <a:lnTo>
                  <a:pt x="16300" y="13668"/>
                </a:lnTo>
                <a:lnTo>
                  <a:pt x="16870" y="13440"/>
                </a:lnTo>
                <a:lnTo>
                  <a:pt x="17555" y="13174"/>
                </a:lnTo>
                <a:lnTo>
                  <a:pt x="18181" y="12852"/>
                </a:lnTo>
                <a:lnTo>
                  <a:pt x="18808" y="12529"/>
                </a:lnTo>
                <a:close/>
              </a:path>
            </a:pathLst>
          </a:custGeom>
          <a:solidFill>
            <a:srgbClr val="006CAB"/>
          </a:solidFill>
        </p:spPr>
        <p:txBody>
          <a:bodyPr wrap="square" lIns="0" tIns="0" rIns="0" bIns="0" rtlCol="0">
            <a:noAutofit/>
          </a:bodyPr>
          <a:lstStyle/>
          <a:p>
            <a:endParaRPr/>
          </a:p>
        </p:txBody>
      </p:sp>
      <p:sp>
        <p:nvSpPr>
          <p:cNvPr id="1192" name="object 1192"/>
          <p:cNvSpPr/>
          <p:nvPr/>
        </p:nvSpPr>
        <p:spPr>
          <a:xfrm>
            <a:off x="449694" y="697845"/>
            <a:ext cx="12937" cy="11827"/>
          </a:xfrm>
          <a:custGeom>
            <a:avLst/>
            <a:gdLst/>
            <a:ahLst/>
            <a:cxnLst/>
            <a:rect l="l" t="t" r="r" b="b"/>
            <a:pathLst>
              <a:path w="12937" h="11827">
                <a:moveTo>
                  <a:pt x="5244" y="1347"/>
                </a:moveTo>
                <a:lnTo>
                  <a:pt x="6269" y="2107"/>
                </a:lnTo>
                <a:lnTo>
                  <a:pt x="7352" y="2866"/>
                </a:lnTo>
                <a:lnTo>
                  <a:pt x="8436" y="3625"/>
                </a:lnTo>
                <a:lnTo>
                  <a:pt x="7808" y="4100"/>
                </a:lnTo>
                <a:lnTo>
                  <a:pt x="7125" y="4480"/>
                </a:lnTo>
                <a:lnTo>
                  <a:pt x="6384" y="4859"/>
                </a:lnTo>
                <a:lnTo>
                  <a:pt x="5757" y="4328"/>
                </a:lnTo>
                <a:lnTo>
                  <a:pt x="5129" y="3777"/>
                </a:lnTo>
                <a:lnTo>
                  <a:pt x="4559" y="3246"/>
                </a:lnTo>
                <a:lnTo>
                  <a:pt x="3306" y="2164"/>
                </a:lnTo>
                <a:lnTo>
                  <a:pt x="2108" y="1195"/>
                </a:lnTo>
                <a:lnTo>
                  <a:pt x="968" y="322"/>
                </a:lnTo>
                <a:lnTo>
                  <a:pt x="457" y="113"/>
                </a:lnTo>
                <a:lnTo>
                  <a:pt x="0" y="0"/>
                </a:lnTo>
                <a:lnTo>
                  <a:pt x="398" y="322"/>
                </a:lnTo>
                <a:lnTo>
                  <a:pt x="628" y="493"/>
                </a:lnTo>
                <a:lnTo>
                  <a:pt x="1768" y="1404"/>
                </a:lnTo>
                <a:lnTo>
                  <a:pt x="3020" y="2429"/>
                </a:lnTo>
                <a:lnTo>
                  <a:pt x="4275" y="3569"/>
                </a:lnTo>
                <a:lnTo>
                  <a:pt x="4845" y="4005"/>
                </a:lnTo>
                <a:lnTo>
                  <a:pt x="5415" y="4537"/>
                </a:lnTo>
                <a:lnTo>
                  <a:pt x="5985" y="5068"/>
                </a:lnTo>
                <a:lnTo>
                  <a:pt x="6213" y="5296"/>
                </a:lnTo>
                <a:lnTo>
                  <a:pt x="8265" y="7175"/>
                </a:lnTo>
                <a:lnTo>
                  <a:pt x="10373" y="9397"/>
                </a:lnTo>
                <a:lnTo>
                  <a:pt x="12538" y="11827"/>
                </a:lnTo>
                <a:lnTo>
                  <a:pt x="12937" y="11599"/>
                </a:lnTo>
                <a:lnTo>
                  <a:pt x="10828" y="9131"/>
                </a:lnTo>
                <a:lnTo>
                  <a:pt x="8663" y="6967"/>
                </a:lnTo>
                <a:lnTo>
                  <a:pt x="6611" y="5068"/>
                </a:lnTo>
                <a:lnTo>
                  <a:pt x="7352" y="4708"/>
                </a:lnTo>
                <a:lnTo>
                  <a:pt x="8094" y="4271"/>
                </a:lnTo>
                <a:lnTo>
                  <a:pt x="8720" y="3834"/>
                </a:lnTo>
                <a:lnTo>
                  <a:pt x="11056" y="5505"/>
                </a:lnTo>
                <a:lnTo>
                  <a:pt x="9006" y="3625"/>
                </a:lnTo>
                <a:lnTo>
                  <a:pt x="9576" y="3189"/>
                </a:lnTo>
                <a:lnTo>
                  <a:pt x="9006" y="3303"/>
                </a:lnTo>
                <a:lnTo>
                  <a:pt x="8776" y="3398"/>
                </a:lnTo>
                <a:lnTo>
                  <a:pt x="7866" y="2752"/>
                </a:lnTo>
                <a:lnTo>
                  <a:pt x="6954" y="2164"/>
                </a:lnTo>
                <a:lnTo>
                  <a:pt x="6041" y="1575"/>
                </a:lnTo>
                <a:lnTo>
                  <a:pt x="5244" y="1347"/>
                </a:lnTo>
                <a:close/>
              </a:path>
            </a:pathLst>
          </a:custGeom>
          <a:solidFill>
            <a:srgbClr val="006CAB"/>
          </a:solidFill>
        </p:spPr>
        <p:txBody>
          <a:bodyPr wrap="square" lIns="0" tIns="0" rIns="0" bIns="0" rtlCol="0">
            <a:noAutofit/>
          </a:bodyPr>
          <a:lstStyle/>
          <a:p>
            <a:endParaRPr/>
          </a:p>
        </p:txBody>
      </p:sp>
      <p:sp>
        <p:nvSpPr>
          <p:cNvPr id="1193" name="object 1193"/>
          <p:cNvSpPr/>
          <p:nvPr/>
        </p:nvSpPr>
        <p:spPr>
          <a:xfrm>
            <a:off x="455051" y="706217"/>
            <a:ext cx="3478" cy="5125"/>
          </a:xfrm>
          <a:custGeom>
            <a:avLst/>
            <a:gdLst/>
            <a:ahLst/>
            <a:cxnLst/>
            <a:rect l="l" t="t" r="r" b="b"/>
            <a:pathLst>
              <a:path w="3478" h="5125">
                <a:moveTo>
                  <a:pt x="1768" y="2373"/>
                </a:moveTo>
                <a:lnTo>
                  <a:pt x="0" y="0"/>
                </a:lnTo>
                <a:lnTo>
                  <a:pt x="1254" y="2524"/>
                </a:lnTo>
                <a:lnTo>
                  <a:pt x="2964" y="5125"/>
                </a:lnTo>
                <a:lnTo>
                  <a:pt x="3478" y="4954"/>
                </a:lnTo>
                <a:lnTo>
                  <a:pt x="1768" y="2373"/>
                </a:lnTo>
                <a:close/>
              </a:path>
            </a:pathLst>
          </a:custGeom>
          <a:solidFill>
            <a:srgbClr val="006CAB"/>
          </a:solidFill>
        </p:spPr>
        <p:txBody>
          <a:bodyPr wrap="square" lIns="0" tIns="0" rIns="0" bIns="0" rtlCol="0">
            <a:noAutofit/>
          </a:bodyPr>
          <a:lstStyle/>
          <a:p>
            <a:endParaRPr/>
          </a:p>
        </p:txBody>
      </p:sp>
      <p:sp>
        <p:nvSpPr>
          <p:cNvPr id="1194" name="object 1194"/>
          <p:cNvSpPr/>
          <p:nvPr/>
        </p:nvSpPr>
        <p:spPr>
          <a:xfrm>
            <a:off x="405466" y="704698"/>
            <a:ext cx="22457" cy="23479"/>
          </a:xfrm>
          <a:custGeom>
            <a:avLst/>
            <a:gdLst/>
            <a:ahLst/>
            <a:cxnLst/>
            <a:rect l="l" t="t" r="r" b="b"/>
            <a:pathLst>
              <a:path w="22457" h="23479">
                <a:moveTo>
                  <a:pt x="13052" y="14412"/>
                </a:moveTo>
                <a:lnTo>
                  <a:pt x="14591" y="11661"/>
                </a:lnTo>
                <a:lnTo>
                  <a:pt x="16188" y="9125"/>
                </a:lnTo>
                <a:lnTo>
                  <a:pt x="17839" y="6758"/>
                </a:lnTo>
                <a:lnTo>
                  <a:pt x="17327" y="6530"/>
                </a:lnTo>
                <a:lnTo>
                  <a:pt x="15674" y="8909"/>
                </a:lnTo>
                <a:lnTo>
                  <a:pt x="14021" y="11445"/>
                </a:lnTo>
                <a:lnTo>
                  <a:pt x="12482" y="14198"/>
                </a:lnTo>
                <a:lnTo>
                  <a:pt x="11968" y="13981"/>
                </a:lnTo>
                <a:lnTo>
                  <a:pt x="11684" y="13873"/>
                </a:lnTo>
                <a:lnTo>
                  <a:pt x="10430" y="13387"/>
                </a:lnTo>
                <a:lnTo>
                  <a:pt x="9233" y="12795"/>
                </a:lnTo>
                <a:lnTo>
                  <a:pt x="8094" y="12201"/>
                </a:lnTo>
                <a:lnTo>
                  <a:pt x="9975" y="9609"/>
                </a:lnTo>
                <a:lnTo>
                  <a:pt x="11912" y="7175"/>
                </a:lnTo>
                <a:lnTo>
                  <a:pt x="13849" y="4973"/>
                </a:lnTo>
                <a:lnTo>
                  <a:pt x="13451" y="4746"/>
                </a:lnTo>
                <a:lnTo>
                  <a:pt x="11457" y="6967"/>
                </a:lnTo>
                <a:lnTo>
                  <a:pt x="9519" y="9340"/>
                </a:lnTo>
                <a:lnTo>
                  <a:pt x="7638" y="11931"/>
                </a:lnTo>
                <a:lnTo>
                  <a:pt x="6213" y="11175"/>
                </a:lnTo>
                <a:lnTo>
                  <a:pt x="4901" y="10257"/>
                </a:lnTo>
                <a:lnTo>
                  <a:pt x="3705" y="9340"/>
                </a:lnTo>
                <a:lnTo>
                  <a:pt x="5870" y="6910"/>
                </a:lnTo>
                <a:lnTo>
                  <a:pt x="8094" y="4708"/>
                </a:lnTo>
                <a:lnTo>
                  <a:pt x="10373" y="2695"/>
                </a:lnTo>
                <a:lnTo>
                  <a:pt x="12881" y="0"/>
                </a:lnTo>
                <a:lnTo>
                  <a:pt x="10317" y="2164"/>
                </a:lnTo>
                <a:lnTo>
                  <a:pt x="9519" y="1518"/>
                </a:lnTo>
                <a:lnTo>
                  <a:pt x="9177" y="1139"/>
                </a:lnTo>
                <a:lnTo>
                  <a:pt x="8835" y="1347"/>
                </a:lnTo>
                <a:lnTo>
                  <a:pt x="9233" y="1727"/>
                </a:lnTo>
                <a:lnTo>
                  <a:pt x="9632" y="2107"/>
                </a:lnTo>
                <a:lnTo>
                  <a:pt x="10031" y="2486"/>
                </a:lnTo>
                <a:lnTo>
                  <a:pt x="7751" y="4423"/>
                </a:lnTo>
                <a:lnTo>
                  <a:pt x="5530" y="6644"/>
                </a:lnTo>
                <a:lnTo>
                  <a:pt x="3363" y="9070"/>
                </a:lnTo>
                <a:lnTo>
                  <a:pt x="2908" y="8692"/>
                </a:lnTo>
                <a:lnTo>
                  <a:pt x="2450" y="8261"/>
                </a:lnTo>
                <a:lnTo>
                  <a:pt x="1939" y="7992"/>
                </a:lnTo>
                <a:lnTo>
                  <a:pt x="2167" y="8584"/>
                </a:lnTo>
                <a:lnTo>
                  <a:pt x="2622" y="9017"/>
                </a:lnTo>
                <a:lnTo>
                  <a:pt x="3079" y="9395"/>
                </a:lnTo>
                <a:lnTo>
                  <a:pt x="1995" y="10581"/>
                </a:lnTo>
                <a:lnTo>
                  <a:pt x="970" y="11823"/>
                </a:lnTo>
                <a:lnTo>
                  <a:pt x="0" y="13117"/>
                </a:lnTo>
                <a:lnTo>
                  <a:pt x="285" y="13495"/>
                </a:lnTo>
                <a:lnTo>
                  <a:pt x="1311" y="12145"/>
                </a:lnTo>
                <a:lnTo>
                  <a:pt x="2338" y="10906"/>
                </a:lnTo>
                <a:lnTo>
                  <a:pt x="3419" y="9664"/>
                </a:lnTo>
                <a:lnTo>
                  <a:pt x="4559" y="10634"/>
                </a:lnTo>
                <a:lnTo>
                  <a:pt x="5929" y="11553"/>
                </a:lnTo>
                <a:lnTo>
                  <a:pt x="7352" y="12309"/>
                </a:lnTo>
                <a:lnTo>
                  <a:pt x="6213" y="13873"/>
                </a:lnTo>
                <a:lnTo>
                  <a:pt x="5129" y="15545"/>
                </a:lnTo>
                <a:lnTo>
                  <a:pt x="4104" y="17273"/>
                </a:lnTo>
                <a:lnTo>
                  <a:pt x="4559" y="17598"/>
                </a:lnTo>
                <a:lnTo>
                  <a:pt x="5586" y="15870"/>
                </a:lnTo>
                <a:lnTo>
                  <a:pt x="6670" y="14198"/>
                </a:lnTo>
                <a:lnTo>
                  <a:pt x="7810" y="12578"/>
                </a:lnTo>
                <a:lnTo>
                  <a:pt x="9006" y="13226"/>
                </a:lnTo>
                <a:lnTo>
                  <a:pt x="10202" y="13820"/>
                </a:lnTo>
                <a:lnTo>
                  <a:pt x="11513" y="14359"/>
                </a:lnTo>
                <a:lnTo>
                  <a:pt x="11968" y="14520"/>
                </a:lnTo>
                <a:lnTo>
                  <a:pt x="12254" y="14629"/>
                </a:lnTo>
                <a:lnTo>
                  <a:pt x="11171" y="16517"/>
                </a:lnTo>
                <a:lnTo>
                  <a:pt x="10146" y="18515"/>
                </a:lnTo>
                <a:lnTo>
                  <a:pt x="9233" y="20565"/>
                </a:lnTo>
                <a:lnTo>
                  <a:pt x="9747" y="20889"/>
                </a:lnTo>
                <a:lnTo>
                  <a:pt x="10716" y="18784"/>
                </a:lnTo>
                <a:lnTo>
                  <a:pt x="11741" y="16787"/>
                </a:lnTo>
                <a:lnTo>
                  <a:pt x="12824" y="14845"/>
                </a:lnTo>
                <a:lnTo>
                  <a:pt x="14478" y="15492"/>
                </a:lnTo>
                <a:lnTo>
                  <a:pt x="16188" y="16032"/>
                </a:lnTo>
                <a:lnTo>
                  <a:pt x="17954" y="16517"/>
                </a:lnTo>
                <a:lnTo>
                  <a:pt x="17098" y="18676"/>
                </a:lnTo>
                <a:lnTo>
                  <a:pt x="16188" y="20943"/>
                </a:lnTo>
                <a:lnTo>
                  <a:pt x="15388" y="23263"/>
                </a:lnTo>
                <a:lnTo>
                  <a:pt x="16016" y="23479"/>
                </a:lnTo>
                <a:lnTo>
                  <a:pt x="16814" y="21104"/>
                </a:lnTo>
                <a:lnTo>
                  <a:pt x="17668" y="18837"/>
                </a:lnTo>
                <a:lnTo>
                  <a:pt x="18580" y="16626"/>
                </a:lnTo>
                <a:lnTo>
                  <a:pt x="20461" y="17112"/>
                </a:lnTo>
                <a:lnTo>
                  <a:pt x="18751" y="16140"/>
                </a:lnTo>
                <a:lnTo>
                  <a:pt x="19948" y="13334"/>
                </a:lnTo>
                <a:lnTo>
                  <a:pt x="21202" y="10634"/>
                </a:lnTo>
                <a:lnTo>
                  <a:pt x="22457" y="8153"/>
                </a:lnTo>
                <a:lnTo>
                  <a:pt x="21887" y="8045"/>
                </a:lnTo>
                <a:lnTo>
                  <a:pt x="20632" y="10528"/>
                </a:lnTo>
                <a:lnTo>
                  <a:pt x="19378" y="13173"/>
                </a:lnTo>
                <a:lnTo>
                  <a:pt x="18181" y="16032"/>
                </a:lnTo>
                <a:lnTo>
                  <a:pt x="16415" y="15546"/>
                </a:lnTo>
                <a:lnTo>
                  <a:pt x="14705" y="15006"/>
                </a:lnTo>
                <a:lnTo>
                  <a:pt x="13052" y="14412"/>
                </a:lnTo>
                <a:close/>
              </a:path>
            </a:pathLst>
          </a:custGeom>
          <a:solidFill>
            <a:srgbClr val="006CAB"/>
          </a:solidFill>
        </p:spPr>
        <p:txBody>
          <a:bodyPr wrap="square" lIns="0" tIns="0" rIns="0" bIns="0" rtlCol="0">
            <a:noAutofit/>
          </a:bodyPr>
          <a:lstStyle/>
          <a:p>
            <a:endParaRPr/>
          </a:p>
        </p:txBody>
      </p:sp>
      <p:sp>
        <p:nvSpPr>
          <p:cNvPr id="1195" name="object 1195"/>
          <p:cNvSpPr/>
          <p:nvPr/>
        </p:nvSpPr>
        <p:spPr>
          <a:xfrm>
            <a:off x="430714" y="698870"/>
            <a:ext cx="2849" cy="2695"/>
          </a:xfrm>
          <a:custGeom>
            <a:avLst/>
            <a:gdLst/>
            <a:ahLst/>
            <a:cxnLst/>
            <a:rect l="l" t="t" r="r" b="b"/>
            <a:pathLst>
              <a:path w="2849" h="2695">
                <a:moveTo>
                  <a:pt x="0" y="2486"/>
                </a:moveTo>
                <a:lnTo>
                  <a:pt x="398" y="2695"/>
                </a:lnTo>
                <a:lnTo>
                  <a:pt x="1653" y="1347"/>
                </a:lnTo>
                <a:lnTo>
                  <a:pt x="2849" y="113"/>
                </a:lnTo>
                <a:lnTo>
                  <a:pt x="2450" y="0"/>
                </a:lnTo>
                <a:lnTo>
                  <a:pt x="1254" y="1139"/>
                </a:lnTo>
                <a:lnTo>
                  <a:pt x="0" y="2486"/>
                </a:lnTo>
                <a:close/>
              </a:path>
            </a:pathLst>
          </a:custGeom>
          <a:solidFill>
            <a:srgbClr val="006CAB"/>
          </a:solidFill>
        </p:spPr>
        <p:txBody>
          <a:bodyPr wrap="square" lIns="0" tIns="0" rIns="0" bIns="0" rtlCol="0">
            <a:noAutofit/>
          </a:bodyPr>
          <a:lstStyle/>
          <a:p>
            <a:endParaRPr/>
          </a:p>
        </p:txBody>
      </p:sp>
      <p:sp>
        <p:nvSpPr>
          <p:cNvPr id="1196" name="object 1196"/>
          <p:cNvSpPr/>
          <p:nvPr/>
        </p:nvSpPr>
        <p:spPr>
          <a:xfrm>
            <a:off x="433564" y="697086"/>
            <a:ext cx="16300" cy="11390"/>
          </a:xfrm>
          <a:custGeom>
            <a:avLst/>
            <a:gdLst/>
            <a:ahLst/>
            <a:cxnLst/>
            <a:rect l="l" t="t" r="r" b="b"/>
            <a:pathLst>
              <a:path w="16300" h="11390">
                <a:moveTo>
                  <a:pt x="4958" y="56"/>
                </a:moveTo>
                <a:lnTo>
                  <a:pt x="4617" y="816"/>
                </a:lnTo>
                <a:lnTo>
                  <a:pt x="4275" y="1689"/>
                </a:lnTo>
                <a:lnTo>
                  <a:pt x="3876" y="2543"/>
                </a:lnTo>
                <a:lnTo>
                  <a:pt x="3306" y="2486"/>
                </a:lnTo>
                <a:lnTo>
                  <a:pt x="2793" y="2372"/>
                </a:lnTo>
                <a:lnTo>
                  <a:pt x="2223" y="2278"/>
                </a:lnTo>
                <a:lnTo>
                  <a:pt x="2736" y="1518"/>
                </a:lnTo>
                <a:lnTo>
                  <a:pt x="3248" y="816"/>
                </a:lnTo>
                <a:lnTo>
                  <a:pt x="3705" y="170"/>
                </a:lnTo>
                <a:lnTo>
                  <a:pt x="3306" y="227"/>
                </a:lnTo>
                <a:lnTo>
                  <a:pt x="2849" y="816"/>
                </a:lnTo>
                <a:lnTo>
                  <a:pt x="2394" y="1461"/>
                </a:lnTo>
                <a:lnTo>
                  <a:pt x="1881" y="2164"/>
                </a:lnTo>
                <a:lnTo>
                  <a:pt x="1311" y="2050"/>
                </a:lnTo>
                <a:lnTo>
                  <a:pt x="741" y="1898"/>
                </a:lnTo>
                <a:lnTo>
                  <a:pt x="171" y="1689"/>
                </a:lnTo>
                <a:lnTo>
                  <a:pt x="0" y="1898"/>
                </a:lnTo>
                <a:lnTo>
                  <a:pt x="513" y="2107"/>
                </a:lnTo>
                <a:lnTo>
                  <a:pt x="1083" y="2278"/>
                </a:lnTo>
                <a:lnTo>
                  <a:pt x="1709" y="2429"/>
                </a:lnTo>
                <a:lnTo>
                  <a:pt x="2052" y="2486"/>
                </a:lnTo>
                <a:lnTo>
                  <a:pt x="2622" y="2657"/>
                </a:lnTo>
                <a:lnTo>
                  <a:pt x="3192" y="2752"/>
                </a:lnTo>
                <a:lnTo>
                  <a:pt x="3762" y="2809"/>
                </a:lnTo>
                <a:lnTo>
                  <a:pt x="4160" y="2866"/>
                </a:lnTo>
                <a:lnTo>
                  <a:pt x="4789" y="2980"/>
                </a:lnTo>
                <a:lnTo>
                  <a:pt x="5471" y="3037"/>
                </a:lnTo>
                <a:lnTo>
                  <a:pt x="6156" y="3075"/>
                </a:lnTo>
                <a:lnTo>
                  <a:pt x="6384" y="4764"/>
                </a:lnTo>
                <a:lnTo>
                  <a:pt x="6555" y="3075"/>
                </a:lnTo>
                <a:lnTo>
                  <a:pt x="7010" y="3132"/>
                </a:lnTo>
                <a:lnTo>
                  <a:pt x="7808" y="3132"/>
                </a:lnTo>
                <a:lnTo>
                  <a:pt x="8265" y="3075"/>
                </a:lnTo>
                <a:lnTo>
                  <a:pt x="8436" y="4764"/>
                </a:lnTo>
                <a:lnTo>
                  <a:pt x="8607" y="6587"/>
                </a:lnTo>
                <a:lnTo>
                  <a:pt x="8778" y="8637"/>
                </a:lnTo>
                <a:lnTo>
                  <a:pt x="8150" y="8637"/>
                </a:lnTo>
                <a:lnTo>
                  <a:pt x="8607" y="9017"/>
                </a:lnTo>
                <a:lnTo>
                  <a:pt x="8778" y="9017"/>
                </a:lnTo>
                <a:lnTo>
                  <a:pt x="9006" y="11390"/>
                </a:lnTo>
                <a:lnTo>
                  <a:pt x="8891" y="4708"/>
                </a:lnTo>
                <a:lnTo>
                  <a:pt x="8720" y="3075"/>
                </a:lnTo>
                <a:lnTo>
                  <a:pt x="9405" y="3075"/>
                </a:lnTo>
                <a:lnTo>
                  <a:pt x="10031" y="3037"/>
                </a:lnTo>
                <a:lnTo>
                  <a:pt x="10601" y="2923"/>
                </a:lnTo>
                <a:lnTo>
                  <a:pt x="11171" y="4537"/>
                </a:lnTo>
                <a:lnTo>
                  <a:pt x="11797" y="6378"/>
                </a:lnTo>
                <a:lnTo>
                  <a:pt x="12426" y="8371"/>
                </a:lnTo>
                <a:lnTo>
                  <a:pt x="11398" y="8485"/>
                </a:lnTo>
                <a:lnTo>
                  <a:pt x="10373" y="8580"/>
                </a:lnTo>
                <a:lnTo>
                  <a:pt x="9348" y="8637"/>
                </a:lnTo>
                <a:lnTo>
                  <a:pt x="10430" y="8960"/>
                </a:lnTo>
                <a:lnTo>
                  <a:pt x="11513" y="8865"/>
                </a:lnTo>
                <a:lnTo>
                  <a:pt x="12538" y="8751"/>
                </a:lnTo>
                <a:lnTo>
                  <a:pt x="13279" y="11067"/>
                </a:lnTo>
                <a:lnTo>
                  <a:pt x="13052" y="8694"/>
                </a:lnTo>
                <a:lnTo>
                  <a:pt x="14077" y="8542"/>
                </a:lnTo>
                <a:lnTo>
                  <a:pt x="15048" y="8371"/>
                </a:lnTo>
                <a:lnTo>
                  <a:pt x="16016" y="8163"/>
                </a:lnTo>
                <a:lnTo>
                  <a:pt x="16300" y="7726"/>
                </a:lnTo>
                <a:lnTo>
                  <a:pt x="15217" y="5790"/>
                </a:lnTo>
                <a:lnTo>
                  <a:pt x="14135" y="4062"/>
                </a:lnTo>
                <a:lnTo>
                  <a:pt x="13167" y="2486"/>
                </a:lnTo>
                <a:lnTo>
                  <a:pt x="13737" y="4100"/>
                </a:lnTo>
                <a:lnTo>
                  <a:pt x="14762" y="5885"/>
                </a:lnTo>
                <a:lnTo>
                  <a:pt x="15845" y="7840"/>
                </a:lnTo>
                <a:lnTo>
                  <a:pt x="14933" y="8049"/>
                </a:lnTo>
                <a:lnTo>
                  <a:pt x="13908" y="8220"/>
                </a:lnTo>
                <a:lnTo>
                  <a:pt x="12937" y="8315"/>
                </a:lnTo>
                <a:lnTo>
                  <a:pt x="12254" y="6321"/>
                </a:lnTo>
                <a:lnTo>
                  <a:pt x="11628" y="4480"/>
                </a:lnTo>
                <a:lnTo>
                  <a:pt x="11058" y="2866"/>
                </a:lnTo>
                <a:lnTo>
                  <a:pt x="11628" y="2809"/>
                </a:lnTo>
                <a:lnTo>
                  <a:pt x="12198" y="2714"/>
                </a:lnTo>
                <a:lnTo>
                  <a:pt x="12768" y="2600"/>
                </a:lnTo>
                <a:lnTo>
                  <a:pt x="12995" y="2221"/>
                </a:lnTo>
                <a:lnTo>
                  <a:pt x="12482" y="1518"/>
                </a:lnTo>
                <a:lnTo>
                  <a:pt x="12027" y="816"/>
                </a:lnTo>
                <a:lnTo>
                  <a:pt x="11570" y="170"/>
                </a:lnTo>
                <a:lnTo>
                  <a:pt x="11171" y="113"/>
                </a:lnTo>
                <a:lnTo>
                  <a:pt x="11628" y="816"/>
                </a:lnTo>
                <a:lnTo>
                  <a:pt x="12083" y="1518"/>
                </a:lnTo>
                <a:lnTo>
                  <a:pt x="12597" y="2335"/>
                </a:lnTo>
                <a:lnTo>
                  <a:pt x="12083" y="2429"/>
                </a:lnTo>
                <a:lnTo>
                  <a:pt x="11513" y="2543"/>
                </a:lnTo>
                <a:lnTo>
                  <a:pt x="10943" y="2600"/>
                </a:lnTo>
                <a:lnTo>
                  <a:pt x="10601" y="1689"/>
                </a:lnTo>
                <a:lnTo>
                  <a:pt x="10259" y="816"/>
                </a:lnTo>
                <a:lnTo>
                  <a:pt x="9918" y="56"/>
                </a:lnTo>
                <a:lnTo>
                  <a:pt x="9576" y="56"/>
                </a:lnTo>
                <a:lnTo>
                  <a:pt x="9860" y="816"/>
                </a:lnTo>
                <a:lnTo>
                  <a:pt x="10202" y="1689"/>
                </a:lnTo>
                <a:lnTo>
                  <a:pt x="10544" y="2657"/>
                </a:lnTo>
                <a:lnTo>
                  <a:pt x="9918" y="2714"/>
                </a:lnTo>
                <a:lnTo>
                  <a:pt x="9348" y="2752"/>
                </a:lnTo>
                <a:lnTo>
                  <a:pt x="8720" y="2809"/>
                </a:lnTo>
                <a:lnTo>
                  <a:pt x="8607" y="1784"/>
                </a:lnTo>
                <a:lnTo>
                  <a:pt x="8492" y="873"/>
                </a:lnTo>
                <a:lnTo>
                  <a:pt x="8377" y="0"/>
                </a:lnTo>
                <a:lnTo>
                  <a:pt x="8037" y="0"/>
                </a:lnTo>
                <a:lnTo>
                  <a:pt x="8094" y="873"/>
                </a:lnTo>
                <a:lnTo>
                  <a:pt x="8150" y="1784"/>
                </a:lnTo>
                <a:lnTo>
                  <a:pt x="8265" y="2809"/>
                </a:lnTo>
                <a:lnTo>
                  <a:pt x="6611" y="2809"/>
                </a:lnTo>
                <a:lnTo>
                  <a:pt x="6726" y="1784"/>
                </a:lnTo>
                <a:lnTo>
                  <a:pt x="6897" y="873"/>
                </a:lnTo>
                <a:lnTo>
                  <a:pt x="7010" y="0"/>
                </a:lnTo>
                <a:lnTo>
                  <a:pt x="6611" y="0"/>
                </a:lnTo>
                <a:lnTo>
                  <a:pt x="6498" y="873"/>
                </a:lnTo>
                <a:lnTo>
                  <a:pt x="6327" y="1784"/>
                </a:lnTo>
                <a:lnTo>
                  <a:pt x="6156" y="2752"/>
                </a:lnTo>
                <a:lnTo>
                  <a:pt x="5528" y="2752"/>
                </a:lnTo>
                <a:lnTo>
                  <a:pt x="4901" y="2714"/>
                </a:lnTo>
                <a:lnTo>
                  <a:pt x="4275" y="2600"/>
                </a:lnTo>
                <a:lnTo>
                  <a:pt x="4674" y="1689"/>
                </a:lnTo>
                <a:lnTo>
                  <a:pt x="5016" y="816"/>
                </a:lnTo>
                <a:lnTo>
                  <a:pt x="5359" y="56"/>
                </a:lnTo>
                <a:lnTo>
                  <a:pt x="4958" y="56"/>
                </a:lnTo>
                <a:close/>
              </a:path>
            </a:pathLst>
          </a:custGeom>
          <a:solidFill>
            <a:srgbClr val="006CAB"/>
          </a:solidFill>
        </p:spPr>
        <p:txBody>
          <a:bodyPr wrap="square" lIns="0" tIns="0" rIns="0" bIns="0" rtlCol="0">
            <a:noAutofit/>
          </a:bodyPr>
          <a:lstStyle/>
          <a:p>
            <a:endParaRPr/>
          </a:p>
        </p:txBody>
      </p:sp>
      <p:sp>
        <p:nvSpPr>
          <p:cNvPr id="1197" name="object 1197"/>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006CAB"/>
          </a:solidFill>
        </p:spPr>
        <p:txBody>
          <a:bodyPr wrap="square" lIns="0" tIns="0" rIns="0" bIns="0" rtlCol="0">
            <a:noAutofit/>
          </a:bodyPr>
          <a:lstStyle/>
          <a:p>
            <a:endParaRPr/>
          </a:p>
        </p:txBody>
      </p:sp>
      <p:sp>
        <p:nvSpPr>
          <p:cNvPr id="1198" name="object 1198"/>
          <p:cNvSpPr/>
          <p:nvPr/>
        </p:nvSpPr>
        <p:spPr>
          <a:xfrm>
            <a:off x="415839" y="699686"/>
            <a:ext cx="22683" cy="31405"/>
          </a:xfrm>
          <a:custGeom>
            <a:avLst/>
            <a:gdLst/>
            <a:ahLst/>
            <a:cxnLst/>
            <a:rect l="l" t="t" r="r" b="b"/>
            <a:pathLst>
              <a:path w="22683" h="31405">
                <a:moveTo>
                  <a:pt x="20461" y="28652"/>
                </a:moveTo>
                <a:lnTo>
                  <a:pt x="20234" y="31352"/>
                </a:lnTo>
                <a:lnTo>
                  <a:pt x="20745" y="31405"/>
                </a:lnTo>
                <a:lnTo>
                  <a:pt x="21031" y="31405"/>
                </a:lnTo>
                <a:lnTo>
                  <a:pt x="21259" y="28707"/>
                </a:lnTo>
                <a:lnTo>
                  <a:pt x="21486" y="26116"/>
                </a:lnTo>
                <a:lnTo>
                  <a:pt x="21714" y="23580"/>
                </a:lnTo>
                <a:lnTo>
                  <a:pt x="21772" y="23094"/>
                </a:lnTo>
                <a:lnTo>
                  <a:pt x="22056" y="20126"/>
                </a:lnTo>
                <a:lnTo>
                  <a:pt x="22342" y="17265"/>
                </a:lnTo>
                <a:lnTo>
                  <a:pt x="22626" y="14621"/>
                </a:lnTo>
                <a:lnTo>
                  <a:pt x="22683" y="8732"/>
                </a:lnTo>
                <a:lnTo>
                  <a:pt x="22342" y="11333"/>
                </a:lnTo>
                <a:lnTo>
                  <a:pt x="22000" y="14190"/>
                </a:lnTo>
                <a:lnTo>
                  <a:pt x="20403" y="14082"/>
                </a:lnTo>
                <a:lnTo>
                  <a:pt x="18751" y="13920"/>
                </a:lnTo>
                <a:lnTo>
                  <a:pt x="17213" y="13704"/>
                </a:lnTo>
                <a:lnTo>
                  <a:pt x="18067" y="10953"/>
                </a:lnTo>
                <a:lnTo>
                  <a:pt x="18922" y="8352"/>
                </a:lnTo>
                <a:lnTo>
                  <a:pt x="19720" y="6036"/>
                </a:lnTo>
                <a:lnTo>
                  <a:pt x="19206" y="5979"/>
                </a:lnTo>
                <a:lnTo>
                  <a:pt x="18353" y="8315"/>
                </a:lnTo>
                <a:lnTo>
                  <a:pt x="17497" y="10839"/>
                </a:lnTo>
                <a:lnTo>
                  <a:pt x="16584" y="13596"/>
                </a:lnTo>
                <a:lnTo>
                  <a:pt x="15104" y="13381"/>
                </a:lnTo>
                <a:lnTo>
                  <a:pt x="13678" y="13110"/>
                </a:lnTo>
                <a:lnTo>
                  <a:pt x="12254" y="12787"/>
                </a:lnTo>
                <a:lnTo>
                  <a:pt x="13622" y="10080"/>
                </a:lnTo>
                <a:lnTo>
                  <a:pt x="14989" y="7612"/>
                </a:lnTo>
                <a:lnTo>
                  <a:pt x="16300" y="5448"/>
                </a:lnTo>
                <a:lnTo>
                  <a:pt x="15843" y="5334"/>
                </a:lnTo>
                <a:lnTo>
                  <a:pt x="14534" y="7498"/>
                </a:lnTo>
                <a:lnTo>
                  <a:pt x="13108" y="9985"/>
                </a:lnTo>
                <a:lnTo>
                  <a:pt x="11741" y="12624"/>
                </a:lnTo>
                <a:lnTo>
                  <a:pt x="10373" y="12301"/>
                </a:lnTo>
                <a:lnTo>
                  <a:pt x="9004" y="11865"/>
                </a:lnTo>
                <a:lnTo>
                  <a:pt x="7695" y="11390"/>
                </a:lnTo>
                <a:lnTo>
                  <a:pt x="9517" y="8846"/>
                </a:lnTo>
                <a:lnTo>
                  <a:pt x="11284" y="6530"/>
                </a:lnTo>
                <a:lnTo>
                  <a:pt x="12993" y="4480"/>
                </a:lnTo>
                <a:lnTo>
                  <a:pt x="12538" y="4309"/>
                </a:lnTo>
                <a:lnTo>
                  <a:pt x="10828" y="6302"/>
                </a:lnTo>
                <a:lnTo>
                  <a:pt x="9004" y="8637"/>
                </a:lnTo>
                <a:lnTo>
                  <a:pt x="7181" y="11219"/>
                </a:lnTo>
                <a:lnTo>
                  <a:pt x="5985" y="10744"/>
                </a:lnTo>
                <a:lnTo>
                  <a:pt x="4845" y="10251"/>
                </a:lnTo>
                <a:lnTo>
                  <a:pt x="3762" y="9662"/>
                </a:lnTo>
                <a:lnTo>
                  <a:pt x="5985" y="7289"/>
                </a:lnTo>
                <a:lnTo>
                  <a:pt x="8150" y="5125"/>
                </a:lnTo>
                <a:lnTo>
                  <a:pt x="10202" y="3284"/>
                </a:lnTo>
                <a:lnTo>
                  <a:pt x="9803" y="3075"/>
                </a:lnTo>
                <a:lnTo>
                  <a:pt x="7751" y="4916"/>
                </a:lnTo>
                <a:lnTo>
                  <a:pt x="5528" y="7062"/>
                </a:lnTo>
                <a:lnTo>
                  <a:pt x="3363" y="9435"/>
                </a:lnTo>
                <a:lnTo>
                  <a:pt x="2964" y="9226"/>
                </a:lnTo>
                <a:lnTo>
                  <a:pt x="2052" y="8732"/>
                </a:lnTo>
                <a:lnTo>
                  <a:pt x="1139" y="8087"/>
                </a:lnTo>
                <a:lnTo>
                  <a:pt x="285" y="7441"/>
                </a:lnTo>
                <a:lnTo>
                  <a:pt x="2793" y="5277"/>
                </a:lnTo>
                <a:lnTo>
                  <a:pt x="5300" y="3341"/>
                </a:lnTo>
                <a:lnTo>
                  <a:pt x="7695" y="1727"/>
                </a:lnTo>
                <a:lnTo>
                  <a:pt x="7922" y="1556"/>
                </a:lnTo>
                <a:lnTo>
                  <a:pt x="8776" y="1025"/>
                </a:lnTo>
                <a:lnTo>
                  <a:pt x="9574" y="474"/>
                </a:lnTo>
                <a:lnTo>
                  <a:pt x="10373" y="0"/>
                </a:lnTo>
                <a:lnTo>
                  <a:pt x="9860" y="151"/>
                </a:lnTo>
                <a:lnTo>
                  <a:pt x="9346" y="379"/>
                </a:lnTo>
                <a:lnTo>
                  <a:pt x="8835" y="531"/>
                </a:lnTo>
                <a:lnTo>
                  <a:pt x="8035" y="1082"/>
                </a:lnTo>
                <a:lnTo>
                  <a:pt x="7524" y="1290"/>
                </a:lnTo>
                <a:lnTo>
                  <a:pt x="7409" y="1499"/>
                </a:lnTo>
                <a:lnTo>
                  <a:pt x="5014" y="3132"/>
                </a:lnTo>
                <a:lnTo>
                  <a:pt x="2507" y="5011"/>
                </a:lnTo>
                <a:lnTo>
                  <a:pt x="0" y="7707"/>
                </a:lnTo>
                <a:lnTo>
                  <a:pt x="855" y="8409"/>
                </a:lnTo>
                <a:lnTo>
                  <a:pt x="1766" y="9055"/>
                </a:lnTo>
                <a:lnTo>
                  <a:pt x="2734" y="9605"/>
                </a:lnTo>
                <a:lnTo>
                  <a:pt x="3077" y="9757"/>
                </a:lnTo>
                <a:lnTo>
                  <a:pt x="3476" y="9985"/>
                </a:lnTo>
                <a:lnTo>
                  <a:pt x="4559" y="10574"/>
                </a:lnTo>
                <a:lnTo>
                  <a:pt x="5755" y="11105"/>
                </a:lnTo>
                <a:lnTo>
                  <a:pt x="6954" y="11542"/>
                </a:lnTo>
                <a:lnTo>
                  <a:pt x="7465" y="11770"/>
                </a:lnTo>
                <a:lnTo>
                  <a:pt x="8776" y="12244"/>
                </a:lnTo>
                <a:lnTo>
                  <a:pt x="10144" y="12681"/>
                </a:lnTo>
                <a:lnTo>
                  <a:pt x="11513" y="13057"/>
                </a:lnTo>
                <a:lnTo>
                  <a:pt x="12083" y="13165"/>
                </a:lnTo>
                <a:lnTo>
                  <a:pt x="13507" y="13543"/>
                </a:lnTo>
                <a:lnTo>
                  <a:pt x="14989" y="13812"/>
                </a:lnTo>
                <a:lnTo>
                  <a:pt x="16472" y="14082"/>
                </a:lnTo>
                <a:lnTo>
                  <a:pt x="15674" y="16618"/>
                </a:lnTo>
                <a:lnTo>
                  <a:pt x="14874" y="19424"/>
                </a:lnTo>
                <a:lnTo>
                  <a:pt x="14133" y="22338"/>
                </a:lnTo>
                <a:lnTo>
                  <a:pt x="12140" y="22015"/>
                </a:lnTo>
                <a:lnTo>
                  <a:pt x="10259" y="21637"/>
                </a:lnTo>
                <a:lnTo>
                  <a:pt x="8377" y="21151"/>
                </a:lnTo>
                <a:lnTo>
                  <a:pt x="10087" y="22123"/>
                </a:lnTo>
                <a:lnTo>
                  <a:pt x="12025" y="22501"/>
                </a:lnTo>
                <a:lnTo>
                  <a:pt x="14021" y="22824"/>
                </a:lnTo>
                <a:lnTo>
                  <a:pt x="13394" y="25199"/>
                </a:lnTo>
                <a:lnTo>
                  <a:pt x="12824" y="27735"/>
                </a:lnTo>
                <a:lnTo>
                  <a:pt x="12311" y="30271"/>
                </a:lnTo>
                <a:lnTo>
                  <a:pt x="12766" y="30380"/>
                </a:lnTo>
                <a:lnTo>
                  <a:pt x="12993" y="30435"/>
                </a:lnTo>
                <a:lnTo>
                  <a:pt x="13507" y="27843"/>
                </a:lnTo>
                <a:lnTo>
                  <a:pt x="14077" y="25307"/>
                </a:lnTo>
                <a:lnTo>
                  <a:pt x="14647" y="22932"/>
                </a:lnTo>
                <a:lnTo>
                  <a:pt x="16699" y="23202"/>
                </a:lnTo>
                <a:lnTo>
                  <a:pt x="14762" y="22393"/>
                </a:lnTo>
                <a:lnTo>
                  <a:pt x="15503" y="19479"/>
                </a:lnTo>
                <a:lnTo>
                  <a:pt x="16300" y="16726"/>
                </a:lnTo>
                <a:lnTo>
                  <a:pt x="17098" y="14137"/>
                </a:lnTo>
                <a:lnTo>
                  <a:pt x="18693" y="14351"/>
                </a:lnTo>
                <a:lnTo>
                  <a:pt x="20290" y="14515"/>
                </a:lnTo>
                <a:lnTo>
                  <a:pt x="21943" y="14621"/>
                </a:lnTo>
                <a:lnTo>
                  <a:pt x="21601" y="17265"/>
                </a:lnTo>
                <a:lnTo>
                  <a:pt x="21315" y="20073"/>
                </a:lnTo>
                <a:lnTo>
                  <a:pt x="21031" y="23040"/>
                </a:lnTo>
                <a:lnTo>
                  <a:pt x="20973" y="23580"/>
                </a:lnTo>
                <a:lnTo>
                  <a:pt x="20689" y="26063"/>
                </a:lnTo>
                <a:lnTo>
                  <a:pt x="20461" y="28652"/>
                </a:lnTo>
                <a:close/>
              </a:path>
            </a:pathLst>
          </a:custGeom>
          <a:solidFill>
            <a:srgbClr val="006CAB"/>
          </a:solidFill>
        </p:spPr>
        <p:txBody>
          <a:bodyPr wrap="square" lIns="0" tIns="0" rIns="0" bIns="0" rtlCol="0">
            <a:noAutofit/>
          </a:bodyPr>
          <a:lstStyle/>
          <a:p>
            <a:endParaRPr/>
          </a:p>
        </p:txBody>
      </p:sp>
      <p:sp>
        <p:nvSpPr>
          <p:cNvPr id="1199" name="object 1199"/>
          <p:cNvSpPr/>
          <p:nvPr/>
        </p:nvSpPr>
        <p:spPr>
          <a:xfrm>
            <a:off x="418518" y="697465"/>
            <a:ext cx="23653" cy="33626"/>
          </a:xfrm>
          <a:custGeom>
            <a:avLst/>
            <a:gdLst/>
            <a:ahLst/>
            <a:cxnLst/>
            <a:rect l="l" t="t" r="r" b="b"/>
            <a:pathLst>
              <a:path w="23653" h="33626">
                <a:moveTo>
                  <a:pt x="23482" y="56"/>
                </a:moveTo>
                <a:lnTo>
                  <a:pt x="23083" y="0"/>
                </a:lnTo>
                <a:lnTo>
                  <a:pt x="23140" y="759"/>
                </a:lnTo>
                <a:lnTo>
                  <a:pt x="23254" y="1575"/>
                </a:lnTo>
                <a:lnTo>
                  <a:pt x="23311" y="2429"/>
                </a:lnTo>
                <a:lnTo>
                  <a:pt x="21657" y="2429"/>
                </a:lnTo>
                <a:lnTo>
                  <a:pt x="21772" y="1575"/>
                </a:lnTo>
                <a:lnTo>
                  <a:pt x="21885" y="759"/>
                </a:lnTo>
                <a:lnTo>
                  <a:pt x="22000" y="56"/>
                </a:lnTo>
                <a:lnTo>
                  <a:pt x="21601" y="56"/>
                </a:lnTo>
                <a:lnTo>
                  <a:pt x="21486" y="759"/>
                </a:lnTo>
                <a:lnTo>
                  <a:pt x="21373" y="1575"/>
                </a:lnTo>
                <a:lnTo>
                  <a:pt x="21202" y="2372"/>
                </a:lnTo>
                <a:lnTo>
                  <a:pt x="21202" y="2695"/>
                </a:lnTo>
                <a:lnTo>
                  <a:pt x="20916" y="4328"/>
                </a:lnTo>
                <a:lnTo>
                  <a:pt x="20632" y="6150"/>
                </a:lnTo>
                <a:lnTo>
                  <a:pt x="20346" y="8201"/>
                </a:lnTo>
                <a:lnTo>
                  <a:pt x="19265" y="8163"/>
                </a:lnTo>
                <a:lnTo>
                  <a:pt x="18238" y="8049"/>
                </a:lnTo>
                <a:lnTo>
                  <a:pt x="17154" y="7935"/>
                </a:lnTo>
                <a:lnTo>
                  <a:pt x="17440" y="5828"/>
                </a:lnTo>
                <a:lnTo>
                  <a:pt x="16643" y="7878"/>
                </a:lnTo>
                <a:lnTo>
                  <a:pt x="15674" y="7726"/>
                </a:lnTo>
                <a:lnTo>
                  <a:pt x="14762" y="7555"/>
                </a:lnTo>
                <a:lnTo>
                  <a:pt x="13849" y="7346"/>
                </a:lnTo>
                <a:lnTo>
                  <a:pt x="14989" y="5410"/>
                </a:lnTo>
                <a:lnTo>
                  <a:pt x="16129" y="3682"/>
                </a:lnTo>
                <a:lnTo>
                  <a:pt x="17098" y="2107"/>
                </a:lnTo>
                <a:lnTo>
                  <a:pt x="16755" y="2050"/>
                </a:lnTo>
                <a:lnTo>
                  <a:pt x="15730" y="3512"/>
                </a:lnTo>
                <a:lnTo>
                  <a:pt x="14591" y="5182"/>
                </a:lnTo>
                <a:lnTo>
                  <a:pt x="13451" y="7081"/>
                </a:lnTo>
                <a:lnTo>
                  <a:pt x="13336" y="7232"/>
                </a:lnTo>
                <a:lnTo>
                  <a:pt x="12367" y="6967"/>
                </a:lnTo>
                <a:lnTo>
                  <a:pt x="11455" y="6701"/>
                </a:lnTo>
                <a:lnTo>
                  <a:pt x="10544" y="6435"/>
                </a:lnTo>
                <a:lnTo>
                  <a:pt x="11227" y="7024"/>
                </a:lnTo>
                <a:lnTo>
                  <a:pt x="12196" y="7289"/>
                </a:lnTo>
                <a:lnTo>
                  <a:pt x="13165" y="7555"/>
                </a:lnTo>
                <a:lnTo>
                  <a:pt x="13622" y="7669"/>
                </a:lnTo>
                <a:lnTo>
                  <a:pt x="14591" y="7878"/>
                </a:lnTo>
                <a:lnTo>
                  <a:pt x="15559" y="8049"/>
                </a:lnTo>
                <a:lnTo>
                  <a:pt x="16528" y="8201"/>
                </a:lnTo>
                <a:lnTo>
                  <a:pt x="17041" y="8258"/>
                </a:lnTo>
                <a:lnTo>
                  <a:pt x="18125" y="8428"/>
                </a:lnTo>
                <a:lnTo>
                  <a:pt x="19206" y="8523"/>
                </a:lnTo>
                <a:lnTo>
                  <a:pt x="20346" y="8580"/>
                </a:lnTo>
                <a:lnTo>
                  <a:pt x="20004" y="10953"/>
                </a:lnTo>
                <a:lnTo>
                  <a:pt x="19664" y="13554"/>
                </a:lnTo>
                <a:lnTo>
                  <a:pt x="19321" y="16411"/>
                </a:lnTo>
                <a:lnTo>
                  <a:pt x="17724" y="16303"/>
                </a:lnTo>
                <a:lnTo>
                  <a:pt x="16073" y="16142"/>
                </a:lnTo>
                <a:lnTo>
                  <a:pt x="14534" y="15925"/>
                </a:lnTo>
                <a:lnTo>
                  <a:pt x="14818" y="13060"/>
                </a:lnTo>
                <a:lnTo>
                  <a:pt x="13906" y="15817"/>
                </a:lnTo>
                <a:lnTo>
                  <a:pt x="12426" y="15602"/>
                </a:lnTo>
                <a:lnTo>
                  <a:pt x="11000" y="15331"/>
                </a:lnTo>
                <a:lnTo>
                  <a:pt x="9576" y="15008"/>
                </a:lnTo>
                <a:lnTo>
                  <a:pt x="10430" y="12206"/>
                </a:lnTo>
                <a:lnTo>
                  <a:pt x="9062" y="14845"/>
                </a:lnTo>
                <a:lnTo>
                  <a:pt x="7695" y="14522"/>
                </a:lnTo>
                <a:lnTo>
                  <a:pt x="6325" y="14086"/>
                </a:lnTo>
                <a:lnTo>
                  <a:pt x="5016" y="13611"/>
                </a:lnTo>
                <a:lnTo>
                  <a:pt x="6839" y="11067"/>
                </a:lnTo>
                <a:lnTo>
                  <a:pt x="8605" y="8751"/>
                </a:lnTo>
                <a:lnTo>
                  <a:pt x="10315" y="6701"/>
                </a:lnTo>
                <a:lnTo>
                  <a:pt x="9860" y="6530"/>
                </a:lnTo>
                <a:lnTo>
                  <a:pt x="8150" y="8523"/>
                </a:lnTo>
                <a:lnTo>
                  <a:pt x="6325" y="10858"/>
                </a:lnTo>
                <a:lnTo>
                  <a:pt x="4503" y="13440"/>
                </a:lnTo>
                <a:lnTo>
                  <a:pt x="3306" y="12966"/>
                </a:lnTo>
                <a:lnTo>
                  <a:pt x="2167" y="12472"/>
                </a:lnTo>
                <a:lnTo>
                  <a:pt x="1083" y="11883"/>
                </a:lnTo>
                <a:lnTo>
                  <a:pt x="1881" y="12795"/>
                </a:lnTo>
                <a:lnTo>
                  <a:pt x="3077" y="13326"/>
                </a:lnTo>
                <a:lnTo>
                  <a:pt x="4275" y="13763"/>
                </a:lnTo>
                <a:lnTo>
                  <a:pt x="4787" y="13991"/>
                </a:lnTo>
                <a:lnTo>
                  <a:pt x="6098" y="14465"/>
                </a:lnTo>
                <a:lnTo>
                  <a:pt x="7465" y="14902"/>
                </a:lnTo>
                <a:lnTo>
                  <a:pt x="8835" y="15278"/>
                </a:lnTo>
                <a:lnTo>
                  <a:pt x="9405" y="15386"/>
                </a:lnTo>
                <a:lnTo>
                  <a:pt x="10828" y="15764"/>
                </a:lnTo>
                <a:lnTo>
                  <a:pt x="12311" y="16033"/>
                </a:lnTo>
                <a:lnTo>
                  <a:pt x="13793" y="16303"/>
                </a:lnTo>
                <a:lnTo>
                  <a:pt x="14419" y="16358"/>
                </a:lnTo>
                <a:lnTo>
                  <a:pt x="16014" y="16573"/>
                </a:lnTo>
                <a:lnTo>
                  <a:pt x="17611" y="16736"/>
                </a:lnTo>
                <a:lnTo>
                  <a:pt x="19265" y="16842"/>
                </a:lnTo>
                <a:lnTo>
                  <a:pt x="18922" y="19487"/>
                </a:lnTo>
                <a:lnTo>
                  <a:pt x="18637" y="22294"/>
                </a:lnTo>
                <a:lnTo>
                  <a:pt x="18353" y="25262"/>
                </a:lnTo>
                <a:lnTo>
                  <a:pt x="16244" y="25153"/>
                </a:lnTo>
                <a:lnTo>
                  <a:pt x="14135" y="24937"/>
                </a:lnTo>
                <a:lnTo>
                  <a:pt x="12083" y="24614"/>
                </a:lnTo>
                <a:lnTo>
                  <a:pt x="12196" y="21645"/>
                </a:lnTo>
                <a:lnTo>
                  <a:pt x="11455" y="24559"/>
                </a:lnTo>
                <a:lnTo>
                  <a:pt x="9461" y="24236"/>
                </a:lnTo>
                <a:lnTo>
                  <a:pt x="7580" y="23859"/>
                </a:lnTo>
                <a:lnTo>
                  <a:pt x="5699" y="23373"/>
                </a:lnTo>
                <a:lnTo>
                  <a:pt x="6325" y="20405"/>
                </a:lnTo>
                <a:lnTo>
                  <a:pt x="5129" y="23264"/>
                </a:lnTo>
                <a:lnTo>
                  <a:pt x="3363" y="22778"/>
                </a:lnTo>
                <a:lnTo>
                  <a:pt x="1653" y="22239"/>
                </a:lnTo>
                <a:lnTo>
                  <a:pt x="0" y="21645"/>
                </a:lnTo>
                <a:lnTo>
                  <a:pt x="1425" y="22725"/>
                </a:lnTo>
                <a:lnTo>
                  <a:pt x="3135" y="23264"/>
                </a:lnTo>
                <a:lnTo>
                  <a:pt x="4901" y="23750"/>
                </a:lnTo>
                <a:lnTo>
                  <a:pt x="4046" y="25909"/>
                </a:lnTo>
                <a:lnTo>
                  <a:pt x="3135" y="28176"/>
                </a:lnTo>
                <a:lnTo>
                  <a:pt x="2336" y="30495"/>
                </a:lnTo>
                <a:lnTo>
                  <a:pt x="2964" y="30712"/>
                </a:lnTo>
                <a:lnTo>
                  <a:pt x="3762" y="28337"/>
                </a:lnTo>
                <a:lnTo>
                  <a:pt x="4615" y="26070"/>
                </a:lnTo>
                <a:lnTo>
                  <a:pt x="5528" y="23859"/>
                </a:lnTo>
                <a:lnTo>
                  <a:pt x="7409" y="24345"/>
                </a:lnTo>
                <a:lnTo>
                  <a:pt x="9346" y="24722"/>
                </a:lnTo>
                <a:lnTo>
                  <a:pt x="11342" y="25045"/>
                </a:lnTo>
                <a:lnTo>
                  <a:pt x="10716" y="27420"/>
                </a:lnTo>
                <a:lnTo>
                  <a:pt x="10146" y="29956"/>
                </a:lnTo>
                <a:lnTo>
                  <a:pt x="9632" y="32493"/>
                </a:lnTo>
                <a:lnTo>
                  <a:pt x="10087" y="32601"/>
                </a:lnTo>
                <a:lnTo>
                  <a:pt x="10315" y="32656"/>
                </a:lnTo>
                <a:lnTo>
                  <a:pt x="10828" y="30064"/>
                </a:lnTo>
                <a:lnTo>
                  <a:pt x="11398" y="27528"/>
                </a:lnTo>
                <a:lnTo>
                  <a:pt x="11968" y="25153"/>
                </a:lnTo>
                <a:lnTo>
                  <a:pt x="14021" y="25423"/>
                </a:lnTo>
                <a:lnTo>
                  <a:pt x="16129" y="25639"/>
                </a:lnTo>
                <a:lnTo>
                  <a:pt x="18294" y="25801"/>
                </a:lnTo>
                <a:lnTo>
                  <a:pt x="18010" y="28284"/>
                </a:lnTo>
                <a:lnTo>
                  <a:pt x="17783" y="30873"/>
                </a:lnTo>
                <a:lnTo>
                  <a:pt x="17555" y="33573"/>
                </a:lnTo>
                <a:lnTo>
                  <a:pt x="18067" y="33626"/>
                </a:lnTo>
                <a:lnTo>
                  <a:pt x="18353" y="33626"/>
                </a:lnTo>
                <a:lnTo>
                  <a:pt x="18580" y="30928"/>
                </a:lnTo>
                <a:lnTo>
                  <a:pt x="18808" y="28337"/>
                </a:lnTo>
                <a:lnTo>
                  <a:pt x="19035" y="25801"/>
                </a:lnTo>
                <a:lnTo>
                  <a:pt x="19094" y="25315"/>
                </a:lnTo>
                <a:lnTo>
                  <a:pt x="19378" y="22347"/>
                </a:lnTo>
                <a:lnTo>
                  <a:pt x="19664" y="19487"/>
                </a:lnTo>
                <a:lnTo>
                  <a:pt x="19948" y="16842"/>
                </a:lnTo>
                <a:lnTo>
                  <a:pt x="20574" y="16897"/>
                </a:lnTo>
                <a:lnTo>
                  <a:pt x="20860" y="16464"/>
                </a:lnTo>
                <a:lnTo>
                  <a:pt x="20290" y="16411"/>
                </a:lnTo>
                <a:lnTo>
                  <a:pt x="20004" y="16411"/>
                </a:lnTo>
                <a:lnTo>
                  <a:pt x="20290" y="13611"/>
                </a:lnTo>
                <a:lnTo>
                  <a:pt x="20574" y="10953"/>
                </a:lnTo>
                <a:lnTo>
                  <a:pt x="20860" y="8637"/>
                </a:lnTo>
                <a:lnTo>
                  <a:pt x="21657" y="8637"/>
                </a:lnTo>
                <a:lnTo>
                  <a:pt x="20916" y="8258"/>
                </a:lnTo>
                <a:lnTo>
                  <a:pt x="21202" y="6207"/>
                </a:lnTo>
                <a:lnTo>
                  <a:pt x="21430" y="4385"/>
                </a:lnTo>
                <a:lnTo>
                  <a:pt x="21601" y="2695"/>
                </a:lnTo>
                <a:lnTo>
                  <a:pt x="22056" y="2752"/>
                </a:lnTo>
                <a:lnTo>
                  <a:pt x="22854" y="2752"/>
                </a:lnTo>
                <a:lnTo>
                  <a:pt x="23311" y="2695"/>
                </a:lnTo>
                <a:lnTo>
                  <a:pt x="23482" y="4385"/>
                </a:lnTo>
                <a:lnTo>
                  <a:pt x="23653" y="6207"/>
                </a:lnTo>
                <a:lnTo>
                  <a:pt x="23653" y="1575"/>
                </a:lnTo>
                <a:lnTo>
                  <a:pt x="23538" y="759"/>
                </a:lnTo>
                <a:lnTo>
                  <a:pt x="23482" y="56"/>
                </a:lnTo>
                <a:close/>
              </a:path>
            </a:pathLst>
          </a:custGeom>
          <a:solidFill>
            <a:srgbClr val="006CAB"/>
          </a:solidFill>
        </p:spPr>
        <p:txBody>
          <a:bodyPr wrap="square" lIns="0" tIns="0" rIns="0" bIns="0" rtlCol="0">
            <a:noAutofit/>
          </a:bodyPr>
          <a:lstStyle/>
          <a:p>
            <a:endParaRPr/>
          </a:p>
        </p:txBody>
      </p:sp>
      <p:sp>
        <p:nvSpPr>
          <p:cNvPr id="1200" name="object 1200"/>
          <p:cNvSpPr/>
          <p:nvPr/>
        </p:nvSpPr>
        <p:spPr>
          <a:xfrm>
            <a:off x="450435" y="698433"/>
            <a:ext cx="12196" cy="11238"/>
          </a:xfrm>
          <a:custGeom>
            <a:avLst/>
            <a:gdLst/>
            <a:ahLst/>
            <a:cxnLst/>
            <a:rect l="l" t="t" r="r" b="b"/>
            <a:pathLst>
              <a:path w="12196" h="11238">
                <a:moveTo>
                  <a:pt x="1083" y="873"/>
                </a:moveTo>
                <a:lnTo>
                  <a:pt x="2279" y="1841"/>
                </a:lnTo>
                <a:lnTo>
                  <a:pt x="3534" y="2980"/>
                </a:lnTo>
                <a:lnTo>
                  <a:pt x="4104" y="3417"/>
                </a:lnTo>
                <a:lnTo>
                  <a:pt x="4674" y="3948"/>
                </a:lnTo>
                <a:lnTo>
                  <a:pt x="5244" y="4480"/>
                </a:lnTo>
                <a:lnTo>
                  <a:pt x="5471" y="4708"/>
                </a:lnTo>
                <a:lnTo>
                  <a:pt x="7524" y="6587"/>
                </a:lnTo>
                <a:lnTo>
                  <a:pt x="9632" y="8808"/>
                </a:lnTo>
                <a:lnTo>
                  <a:pt x="11797" y="11238"/>
                </a:lnTo>
                <a:lnTo>
                  <a:pt x="12196" y="11010"/>
                </a:lnTo>
                <a:lnTo>
                  <a:pt x="10087" y="8542"/>
                </a:lnTo>
                <a:lnTo>
                  <a:pt x="7922" y="6378"/>
                </a:lnTo>
                <a:lnTo>
                  <a:pt x="5870" y="4480"/>
                </a:lnTo>
                <a:lnTo>
                  <a:pt x="6611" y="4119"/>
                </a:lnTo>
                <a:lnTo>
                  <a:pt x="7352" y="3682"/>
                </a:lnTo>
                <a:lnTo>
                  <a:pt x="7979" y="3246"/>
                </a:lnTo>
                <a:lnTo>
                  <a:pt x="10315" y="4916"/>
                </a:lnTo>
                <a:lnTo>
                  <a:pt x="8265" y="3037"/>
                </a:lnTo>
                <a:lnTo>
                  <a:pt x="8436" y="2657"/>
                </a:lnTo>
                <a:lnTo>
                  <a:pt x="8035" y="2809"/>
                </a:lnTo>
                <a:lnTo>
                  <a:pt x="7580" y="2543"/>
                </a:lnTo>
                <a:lnTo>
                  <a:pt x="7181" y="2221"/>
                </a:lnTo>
                <a:lnTo>
                  <a:pt x="6726" y="1955"/>
                </a:lnTo>
                <a:lnTo>
                  <a:pt x="6325" y="1784"/>
                </a:lnTo>
                <a:lnTo>
                  <a:pt x="5870" y="1632"/>
                </a:lnTo>
                <a:lnTo>
                  <a:pt x="5415" y="1461"/>
                </a:lnTo>
                <a:lnTo>
                  <a:pt x="6156" y="1955"/>
                </a:lnTo>
                <a:lnTo>
                  <a:pt x="6954" y="2486"/>
                </a:lnTo>
                <a:lnTo>
                  <a:pt x="7695" y="3037"/>
                </a:lnTo>
                <a:lnTo>
                  <a:pt x="7066" y="3512"/>
                </a:lnTo>
                <a:lnTo>
                  <a:pt x="6384" y="3891"/>
                </a:lnTo>
                <a:lnTo>
                  <a:pt x="5643" y="4271"/>
                </a:lnTo>
                <a:lnTo>
                  <a:pt x="5016" y="3739"/>
                </a:lnTo>
                <a:lnTo>
                  <a:pt x="4388" y="3189"/>
                </a:lnTo>
                <a:lnTo>
                  <a:pt x="3818" y="2657"/>
                </a:lnTo>
                <a:lnTo>
                  <a:pt x="2736" y="1727"/>
                </a:lnTo>
                <a:lnTo>
                  <a:pt x="1709" y="930"/>
                </a:lnTo>
                <a:lnTo>
                  <a:pt x="684" y="113"/>
                </a:lnTo>
                <a:lnTo>
                  <a:pt x="227" y="0"/>
                </a:lnTo>
                <a:lnTo>
                  <a:pt x="0" y="0"/>
                </a:lnTo>
                <a:lnTo>
                  <a:pt x="1083" y="873"/>
                </a:lnTo>
                <a:close/>
              </a:path>
            </a:pathLst>
          </a:custGeom>
          <a:solidFill>
            <a:srgbClr val="006CAB"/>
          </a:solidFill>
        </p:spPr>
        <p:txBody>
          <a:bodyPr wrap="square" lIns="0" tIns="0" rIns="0" bIns="0" rtlCol="0">
            <a:noAutofit/>
          </a:bodyPr>
          <a:lstStyle/>
          <a:p>
            <a:endParaRPr/>
          </a:p>
        </p:txBody>
      </p:sp>
      <p:sp>
        <p:nvSpPr>
          <p:cNvPr id="1201" name="object 1201"/>
          <p:cNvSpPr/>
          <p:nvPr/>
        </p:nvSpPr>
        <p:spPr>
          <a:xfrm>
            <a:off x="443652" y="697902"/>
            <a:ext cx="26731" cy="24394"/>
          </a:xfrm>
          <a:custGeom>
            <a:avLst/>
            <a:gdLst/>
            <a:ahLst/>
            <a:cxnLst/>
            <a:rect l="l" t="t" r="r" b="b"/>
            <a:pathLst>
              <a:path w="26731" h="24394">
                <a:moveTo>
                  <a:pt x="18808" y="12035"/>
                </a:moveTo>
                <a:lnTo>
                  <a:pt x="20747" y="14257"/>
                </a:lnTo>
                <a:lnTo>
                  <a:pt x="22628" y="16730"/>
                </a:lnTo>
                <a:lnTo>
                  <a:pt x="24451" y="19320"/>
                </a:lnTo>
                <a:lnTo>
                  <a:pt x="24908" y="19105"/>
                </a:lnTo>
                <a:lnTo>
                  <a:pt x="23083" y="16461"/>
                </a:lnTo>
                <a:lnTo>
                  <a:pt x="21202" y="14029"/>
                </a:lnTo>
                <a:lnTo>
                  <a:pt x="19265" y="11827"/>
                </a:lnTo>
                <a:lnTo>
                  <a:pt x="20348" y="11219"/>
                </a:lnTo>
                <a:lnTo>
                  <a:pt x="21373" y="10631"/>
                </a:lnTo>
                <a:lnTo>
                  <a:pt x="22342" y="9928"/>
                </a:lnTo>
                <a:lnTo>
                  <a:pt x="24507" y="11921"/>
                </a:lnTo>
                <a:lnTo>
                  <a:pt x="26731" y="14200"/>
                </a:lnTo>
                <a:lnTo>
                  <a:pt x="24850" y="11656"/>
                </a:lnTo>
                <a:lnTo>
                  <a:pt x="22628" y="9662"/>
                </a:lnTo>
                <a:lnTo>
                  <a:pt x="23198" y="9226"/>
                </a:lnTo>
                <a:lnTo>
                  <a:pt x="23710" y="8789"/>
                </a:lnTo>
                <a:lnTo>
                  <a:pt x="24167" y="8315"/>
                </a:lnTo>
                <a:lnTo>
                  <a:pt x="23824" y="8087"/>
                </a:lnTo>
                <a:lnTo>
                  <a:pt x="23367" y="8523"/>
                </a:lnTo>
                <a:lnTo>
                  <a:pt x="22912" y="8960"/>
                </a:lnTo>
                <a:lnTo>
                  <a:pt x="22342" y="9397"/>
                </a:lnTo>
                <a:lnTo>
                  <a:pt x="19891" y="7175"/>
                </a:lnTo>
                <a:lnTo>
                  <a:pt x="17384" y="5239"/>
                </a:lnTo>
                <a:lnTo>
                  <a:pt x="15048" y="3569"/>
                </a:lnTo>
                <a:lnTo>
                  <a:pt x="17098" y="5448"/>
                </a:lnTo>
                <a:lnTo>
                  <a:pt x="19549" y="7403"/>
                </a:lnTo>
                <a:lnTo>
                  <a:pt x="22000" y="9662"/>
                </a:lnTo>
                <a:lnTo>
                  <a:pt x="21087" y="10365"/>
                </a:lnTo>
                <a:lnTo>
                  <a:pt x="20062" y="10953"/>
                </a:lnTo>
                <a:lnTo>
                  <a:pt x="18979" y="11542"/>
                </a:lnTo>
                <a:lnTo>
                  <a:pt x="18580" y="11770"/>
                </a:lnTo>
                <a:lnTo>
                  <a:pt x="17954" y="12035"/>
                </a:lnTo>
                <a:lnTo>
                  <a:pt x="17327" y="12301"/>
                </a:lnTo>
                <a:lnTo>
                  <a:pt x="16699" y="12567"/>
                </a:lnTo>
                <a:lnTo>
                  <a:pt x="16129" y="12795"/>
                </a:lnTo>
                <a:lnTo>
                  <a:pt x="15503" y="13061"/>
                </a:lnTo>
                <a:lnTo>
                  <a:pt x="14876" y="13269"/>
                </a:lnTo>
                <a:lnTo>
                  <a:pt x="14363" y="13440"/>
                </a:lnTo>
                <a:lnTo>
                  <a:pt x="13052" y="13915"/>
                </a:lnTo>
                <a:lnTo>
                  <a:pt x="11684" y="14294"/>
                </a:lnTo>
                <a:lnTo>
                  <a:pt x="10259" y="14625"/>
                </a:lnTo>
                <a:lnTo>
                  <a:pt x="8949" y="11921"/>
                </a:lnTo>
                <a:lnTo>
                  <a:pt x="7638" y="9454"/>
                </a:lnTo>
                <a:lnTo>
                  <a:pt x="6384" y="7232"/>
                </a:lnTo>
                <a:lnTo>
                  <a:pt x="7409" y="7024"/>
                </a:lnTo>
                <a:lnTo>
                  <a:pt x="8380" y="6739"/>
                </a:lnTo>
                <a:lnTo>
                  <a:pt x="9290" y="6416"/>
                </a:lnTo>
                <a:lnTo>
                  <a:pt x="10943" y="8523"/>
                </a:lnTo>
                <a:lnTo>
                  <a:pt x="12653" y="10839"/>
                </a:lnTo>
                <a:lnTo>
                  <a:pt x="11398" y="8315"/>
                </a:lnTo>
                <a:lnTo>
                  <a:pt x="9747" y="6264"/>
                </a:lnTo>
                <a:lnTo>
                  <a:pt x="10659" y="5942"/>
                </a:lnTo>
                <a:lnTo>
                  <a:pt x="11457" y="5619"/>
                </a:lnTo>
                <a:lnTo>
                  <a:pt x="12254" y="5239"/>
                </a:lnTo>
                <a:lnTo>
                  <a:pt x="12027" y="5011"/>
                </a:lnTo>
                <a:lnTo>
                  <a:pt x="11229" y="5334"/>
                </a:lnTo>
                <a:lnTo>
                  <a:pt x="10373" y="5676"/>
                </a:lnTo>
                <a:lnTo>
                  <a:pt x="9519" y="5998"/>
                </a:lnTo>
                <a:lnTo>
                  <a:pt x="9006" y="5391"/>
                </a:lnTo>
                <a:lnTo>
                  <a:pt x="8778" y="5068"/>
                </a:lnTo>
                <a:lnTo>
                  <a:pt x="7524" y="3569"/>
                </a:lnTo>
                <a:lnTo>
                  <a:pt x="6327" y="2259"/>
                </a:lnTo>
                <a:lnTo>
                  <a:pt x="5187" y="1082"/>
                </a:lnTo>
                <a:lnTo>
                  <a:pt x="5699" y="873"/>
                </a:lnTo>
                <a:lnTo>
                  <a:pt x="6156" y="702"/>
                </a:lnTo>
                <a:lnTo>
                  <a:pt x="6611" y="493"/>
                </a:lnTo>
                <a:lnTo>
                  <a:pt x="6156" y="379"/>
                </a:lnTo>
                <a:lnTo>
                  <a:pt x="5415" y="702"/>
                </a:lnTo>
                <a:lnTo>
                  <a:pt x="4960" y="873"/>
                </a:lnTo>
                <a:lnTo>
                  <a:pt x="4446" y="322"/>
                </a:lnTo>
                <a:lnTo>
                  <a:pt x="3876" y="0"/>
                </a:lnTo>
                <a:lnTo>
                  <a:pt x="4275" y="645"/>
                </a:lnTo>
                <a:lnTo>
                  <a:pt x="4617" y="968"/>
                </a:lnTo>
                <a:lnTo>
                  <a:pt x="4048" y="1139"/>
                </a:lnTo>
                <a:lnTo>
                  <a:pt x="3478" y="1290"/>
                </a:lnTo>
                <a:lnTo>
                  <a:pt x="2908" y="1404"/>
                </a:lnTo>
                <a:lnTo>
                  <a:pt x="2680" y="1784"/>
                </a:lnTo>
                <a:lnTo>
                  <a:pt x="3649" y="3284"/>
                </a:lnTo>
                <a:lnTo>
                  <a:pt x="3079" y="1670"/>
                </a:lnTo>
                <a:lnTo>
                  <a:pt x="3649" y="1556"/>
                </a:lnTo>
                <a:lnTo>
                  <a:pt x="4219" y="1404"/>
                </a:lnTo>
                <a:lnTo>
                  <a:pt x="4789" y="1195"/>
                </a:lnTo>
                <a:lnTo>
                  <a:pt x="5929" y="2429"/>
                </a:lnTo>
                <a:lnTo>
                  <a:pt x="7125" y="3777"/>
                </a:lnTo>
                <a:lnTo>
                  <a:pt x="8436" y="5334"/>
                </a:lnTo>
                <a:lnTo>
                  <a:pt x="8835" y="5885"/>
                </a:lnTo>
                <a:lnTo>
                  <a:pt x="9062" y="6150"/>
                </a:lnTo>
                <a:lnTo>
                  <a:pt x="8150" y="6416"/>
                </a:lnTo>
                <a:lnTo>
                  <a:pt x="7181" y="6701"/>
                </a:lnTo>
                <a:lnTo>
                  <a:pt x="6213" y="6910"/>
                </a:lnTo>
                <a:lnTo>
                  <a:pt x="5929" y="7346"/>
                </a:lnTo>
                <a:lnTo>
                  <a:pt x="7181" y="9548"/>
                </a:lnTo>
                <a:lnTo>
                  <a:pt x="8436" y="12035"/>
                </a:lnTo>
                <a:lnTo>
                  <a:pt x="9689" y="14733"/>
                </a:lnTo>
                <a:lnTo>
                  <a:pt x="8265" y="15058"/>
                </a:lnTo>
                <a:lnTo>
                  <a:pt x="6782" y="15327"/>
                </a:lnTo>
                <a:lnTo>
                  <a:pt x="5300" y="15544"/>
                </a:lnTo>
                <a:lnTo>
                  <a:pt x="4503" y="12738"/>
                </a:lnTo>
                <a:lnTo>
                  <a:pt x="3705" y="10194"/>
                </a:lnTo>
                <a:lnTo>
                  <a:pt x="2964" y="7878"/>
                </a:lnTo>
                <a:lnTo>
                  <a:pt x="3192" y="10251"/>
                </a:lnTo>
                <a:lnTo>
                  <a:pt x="3933" y="12852"/>
                </a:lnTo>
                <a:lnTo>
                  <a:pt x="4674" y="15597"/>
                </a:lnTo>
                <a:lnTo>
                  <a:pt x="3135" y="15813"/>
                </a:lnTo>
                <a:lnTo>
                  <a:pt x="1597" y="15921"/>
                </a:lnTo>
                <a:lnTo>
                  <a:pt x="0" y="15975"/>
                </a:lnTo>
                <a:lnTo>
                  <a:pt x="1653" y="16352"/>
                </a:lnTo>
                <a:lnTo>
                  <a:pt x="3250" y="16244"/>
                </a:lnTo>
                <a:lnTo>
                  <a:pt x="4789" y="16028"/>
                </a:lnTo>
                <a:lnTo>
                  <a:pt x="5530" y="18672"/>
                </a:lnTo>
                <a:lnTo>
                  <a:pt x="6213" y="21425"/>
                </a:lnTo>
                <a:lnTo>
                  <a:pt x="6839" y="24394"/>
                </a:lnTo>
                <a:lnTo>
                  <a:pt x="6839" y="21372"/>
                </a:lnTo>
                <a:lnTo>
                  <a:pt x="6156" y="18564"/>
                </a:lnTo>
                <a:lnTo>
                  <a:pt x="5415" y="15975"/>
                </a:lnTo>
                <a:lnTo>
                  <a:pt x="6954" y="15758"/>
                </a:lnTo>
                <a:lnTo>
                  <a:pt x="8436" y="15489"/>
                </a:lnTo>
                <a:lnTo>
                  <a:pt x="9918" y="15166"/>
                </a:lnTo>
                <a:lnTo>
                  <a:pt x="11058" y="17647"/>
                </a:lnTo>
                <a:lnTo>
                  <a:pt x="12254" y="20347"/>
                </a:lnTo>
                <a:lnTo>
                  <a:pt x="13338" y="23261"/>
                </a:lnTo>
                <a:lnTo>
                  <a:pt x="13908" y="23097"/>
                </a:lnTo>
                <a:lnTo>
                  <a:pt x="12824" y="20238"/>
                </a:lnTo>
                <a:lnTo>
                  <a:pt x="11628" y="17539"/>
                </a:lnTo>
                <a:lnTo>
                  <a:pt x="10430" y="15058"/>
                </a:lnTo>
                <a:lnTo>
                  <a:pt x="11856" y="14680"/>
                </a:lnTo>
                <a:lnTo>
                  <a:pt x="13279" y="14294"/>
                </a:lnTo>
                <a:lnTo>
                  <a:pt x="14649" y="13820"/>
                </a:lnTo>
                <a:lnTo>
                  <a:pt x="16188" y="16191"/>
                </a:lnTo>
                <a:lnTo>
                  <a:pt x="17726" y="18780"/>
                </a:lnTo>
                <a:lnTo>
                  <a:pt x="16699" y="16028"/>
                </a:lnTo>
                <a:lnTo>
                  <a:pt x="15160" y="13592"/>
                </a:lnTo>
                <a:lnTo>
                  <a:pt x="15730" y="13383"/>
                </a:lnTo>
                <a:lnTo>
                  <a:pt x="16300" y="13174"/>
                </a:lnTo>
                <a:lnTo>
                  <a:pt x="16870" y="12947"/>
                </a:lnTo>
                <a:lnTo>
                  <a:pt x="17555" y="12681"/>
                </a:lnTo>
                <a:lnTo>
                  <a:pt x="18181" y="12358"/>
                </a:lnTo>
                <a:lnTo>
                  <a:pt x="18808" y="12035"/>
                </a:lnTo>
                <a:close/>
              </a:path>
            </a:pathLst>
          </a:custGeom>
          <a:solidFill>
            <a:srgbClr val="006CAB"/>
          </a:solidFill>
        </p:spPr>
        <p:txBody>
          <a:bodyPr wrap="square" lIns="0" tIns="0" rIns="0" bIns="0" rtlCol="0">
            <a:noAutofit/>
          </a:bodyPr>
          <a:lstStyle/>
          <a:p>
            <a:endParaRPr/>
          </a:p>
        </p:txBody>
      </p:sp>
      <p:sp>
        <p:nvSpPr>
          <p:cNvPr id="1202" name="object 1202"/>
          <p:cNvSpPr/>
          <p:nvPr/>
        </p:nvSpPr>
        <p:spPr>
          <a:xfrm>
            <a:off x="455051" y="706217"/>
            <a:ext cx="3478" cy="5125"/>
          </a:xfrm>
          <a:custGeom>
            <a:avLst/>
            <a:gdLst/>
            <a:ahLst/>
            <a:cxnLst/>
            <a:rect l="l" t="t" r="r" b="b"/>
            <a:pathLst>
              <a:path w="3478" h="5125">
                <a:moveTo>
                  <a:pt x="1768" y="2373"/>
                </a:moveTo>
                <a:lnTo>
                  <a:pt x="0" y="0"/>
                </a:lnTo>
                <a:lnTo>
                  <a:pt x="1254" y="2524"/>
                </a:lnTo>
                <a:lnTo>
                  <a:pt x="2964" y="5125"/>
                </a:lnTo>
                <a:lnTo>
                  <a:pt x="3478" y="4954"/>
                </a:lnTo>
                <a:lnTo>
                  <a:pt x="1768" y="2373"/>
                </a:lnTo>
                <a:close/>
              </a:path>
            </a:pathLst>
          </a:custGeom>
          <a:solidFill>
            <a:srgbClr val="006CAB"/>
          </a:solidFill>
        </p:spPr>
        <p:txBody>
          <a:bodyPr wrap="square" lIns="0" tIns="0" rIns="0" bIns="0" rtlCol="0">
            <a:noAutofit/>
          </a:bodyPr>
          <a:lstStyle/>
          <a:p>
            <a:endParaRPr/>
          </a:p>
        </p:txBody>
      </p:sp>
      <p:sp>
        <p:nvSpPr>
          <p:cNvPr id="1203" name="object 1203"/>
          <p:cNvSpPr/>
          <p:nvPr/>
        </p:nvSpPr>
        <p:spPr>
          <a:xfrm>
            <a:off x="405466" y="697579"/>
            <a:ext cx="34255" cy="20614"/>
          </a:xfrm>
          <a:custGeom>
            <a:avLst/>
            <a:gdLst/>
            <a:ahLst/>
            <a:cxnLst/>
            <a:rect l="l" t="t" r="r" b="b"/>
            <a:pathLst>
              <a:path w="34255" h="20614">
                <a:moveTo>
                  <a:pt x="32374" y="2107"/>
                </a:moveTo>
                <a:lnTo>
                  <a:pt x="32716" y="1347"/>
                </a:lnTo>
                <a:lnTo>
                  <a:pt x="33000" y="645"/>
                </a:lnTo>
                <a:lnTo>
                  <a:pt x="33228" y="0"/>
                </a:lnTo>
                <a:lnTo>
                  <a:pt x="32887" y="0"/>
                </a:lnTo>
                <a:lnTo>
                  <a:pt x="32601" y="645"/>
                </a:lnTo>
                <a:lnTo>
                  <a:pt x="32317" y="1347"/>
                </a:lnTo>
                <a:lnTo>
                  <a:pt x="31975" y="2050"/>
                </a:lnTo>
                <a:lnTo>
                  <a:pt x="31405" y="1993"/>
                </a:lnTo>
                <a:lnTo>
                  <a:pt x="30891" y="1879"/>
                </a:lnTo>
                <a:lnTo>
                  <a:pt x="30321" y="1784"/>
                </a:lnTo>
                <a:lnTo>
                  <a:pt x="30720" y="1195"/>
                </a:lnTo>
                <a:lnTo>
                  <a:pt x="31119" y="645"/>
                </a:lnTo>
                <a:lnTo>
                  <a:pt x="31461" y="113"/>
                </a:lnTo>
                <a:lnTo>
                  <a:pt x="31063" y="170"/>
                </a:lnTo>
                <a:lnTo>
                  <a:pt x="30720" y="645"/>
                </a:lnTo>
                <a:lnTo>
                  <a:pt x="30378" y="1139"/>
                </a:lnTo>
                <a:lnTo>
                  <a:pt x="29979" y="1670"/>
                </a:lnTo>
                <a:lnTo>
                  <a:pt x="29409" y="1556"/>
                </a:lnTo>
                <a:lnTo>
                  <a:pt x="28839" y="1404"/>
                </a:lnTo>
                <a:lnTo>
                  <a:pt x="28269" y="1195"/>
                </a:lnTo>
                <a:lnTo>
                  <a:pt x="28783" y="702"/>
                </a:lnTo>
                <a:lnTo>
                  <a:pt x="28269" y="702"/>
                </a:lnTo>
                <a:lnTo>
                  <a:pt x="27927" y="1082"/>
                </a:lnTo>
                <a:lnTo>
                  <a:pt x="27357" y="854"/>
                </a:lnTo>
                <a:lnTo>
                  <a:pt x="26845" y="816"/>
                </a:lnTo>
                <a:lnTo>
                  <a:pt x="27357" y="1139"/>
                </a:lnTo>
                <a:lnTo>
                  <a:pt x="27699" y="1290"/>
                </a:lnTo>
                <a:lnTo>
                  <a:pt x="26503" y="2429"/>
                </a:lnTo>
                <a:lnTo>
                  <a:pt x="25248" y="3777"/>
                </a:lnTo>
                <a:lnTo>
                  <a:pt x="23937" y="5239"/>
                </a:lnTo>
                <a:lnTo>
                  <a:pt x="23426" y="5828"/>
                </a:lnTo>
                <a:lnTo>
                  <a:pt x="23140" y="6150"/>
                </a:lnTo>
                <a:lnTo>
                  <a:pt x="22342" y="5828"/>
                </a:lnTo>
                <a:lnTo>
                  <a:pt x="21545" y="5505"/>
                </a:lnTo>
                <a:lnTo>
                  <a:pt x="20860" y="5182"/>
                </a:lnTo>
                <a:lnTo>
                  <a:pt x="21430" y="4632"/>
                </a:lnTo>
                <a:lnTo>
                  <a:pt x="22000" y="4100"/>
                </a:lnTo>
                <a:lnTo>
                  <a:pt x="22570" y="3663"/>
                </a:lnTo>
                <a:lnTo>
                  <a:pt x="23710" y="2695"/>
                </a:lnTo>
                <a:lnTo>
                  <a:pt x="24793" y="1841"/>
                </a:lnTo>
                <a:lnTo>
                  <a:pt x="25818" y="1025"/>
                </a:lnTo>
                <a:lnTo>
                  <a:pt x="25307" y="1139"/>
                </a:lnTo>
                <a:lnTo>
                  <a:pt x="25021" y="1233"/>
                </a:lnTo>
                <a:lnTo>
                  <a:pt x="24167" y="1879"/>
                </a:lnTo>
                <a:lnTo>
                  <a:pt x="23254" y="2581"/>
                </a:lnTo>
                <a:lnTo>
                  <a:pt x="22342" y="3341"/>
                </a:lnTo>
                <a:lnTo>
                  <a:pt x="21716" y="3891"/>
                </a:lnTo>
                <a:lnTo>
                  <a:pt x="21087" y="4423"/>
                </a:lnTo>
                <a:lnTo>
                  <a:pt x="20461" y="4973"/>
                </a:lnTo>
                <a:lnTo>
                  <a:pt x="19778" y="4632"/>
                </a:lnTo>
                <a:lnTo>
                  <a:pt x="19150" y="4271"/>
                </a:lnTo>
                <a:lnTo>
                  <a:pt x="18639" y="3891"/>
                </a:lnTo>
                <a:lnTo>
                  <a:pt x="18580" y="3512"/>
                </a:lnTo>
                <a:lnTo>
                  <a:pt x="19150" y="3132"/>
                </a:lnTo>
                <a:lnTo>
                  <a:pt x="18524" y="3341"/>
                </a:lnTo>
                <a:lnTo>
                  <a:pt x="17954" y="3606"/>
                </a:lnTo>
                <a:lnTo>
                  <a:pt x="17384" y="3891"/>
                </a:lnTo>
                <a:lnTo>
                  <a:pt x="15104" y="5448"/>
                </a:lnTo>
                <a:lnTo>
                  <a:pt x="12709" y="7232"/>
                </a:lnTo>
                <a:lnTo>
                  <a:pt x="10317" y="9283"/>
                </a:lnTo>
                <a:lnTo>
                  <a:pt x="9747" y="8789"/>
                </a:lnTo>
                <a:lnTo>
                  <a:pt x="9233" y="8694"/>
                </a:lnTo>
                <a:lnTo>
                  <a:pt x="9689" y="9340"/>
                </a:lnTo>
                <a:lnTo>
                  <a:pt x="10031" y="9605"/>
                </a:lnTo>
                <a:lnTo>
                  <a:pt x="7751" y="11542"/>
                </a:lnTo>
                <a:lnTo>
                  <a:pt x="5530" y="13763"/>
                </a:lnTo>
                <a:lnTo>
                  <a:pt x="3363" y="16189"/>
                </a:lnTo>
                <a:lnTo>
                  <a:pt x="2680" y="15595"/>
                </a:lnTo>
                <a:lnTo>
                  <a:pt x="2223" y="15380"/>
                </a:lnTo>
                <a:lnTo>
                  <a:pt x="2394" y="15919"/>
                </a:lnTo>
                <a:lnTo>
                  <a:pt x="3079" y="16514"/>
                </a:lnTo>
                <a:lnTo>
                  <a:pt x="1995" y="17700"/>
                </a:lnTo>
                <a:lnTo>
                  <a:pt x="970" y="18942"/>
                </a:lnTo>
                <a:lnTo>
                  <a:pt x="0" y="20236"/>
                </a:lnTo>
                <a:lnTo>
                  <a:pt x="285" y="20614"/>
                </a:lnTo>
                <a:lnTo>
                  <a:pt x="1311" y="19264"/>
                </a:lnTo>
                <a:lnTo>
                  <a:pt x="2338" y="18025"/>
                </a:lnTo>
                <a:lnTo>
                  <a:pt x="3419" y="16783"/>
                </a:lnTo>
                <a:lnTo>
                  <a:pt x="4559" y="17753"/>
                </a:lnTo>
                <a:lnTo>
                  <a:pt x="5929" y="18672"/>
                </a:lnTo>
                <a:lnTo>
                  <a:pt x="7352" y="19428"/>
                </a:lnTo>
                <a:lnTo>
                  <a:pt x="7638" y="19050"/>
                </a:lnTo>
                <a:lnTo>
                  <a:pt x="6213" y="18294"/>
                </a:lnTo>
                <a:lnTo>
                  <a:pt x="4901" y="17376"/>
                </a:lnTo>
                <a:lnTo>
                  <a:pt x="3705" y="16459"/>
                </a:lnTo>
                <a:lnTo>
                  <a:pt x="5870" y="14029"/>
                </a:lnTo>
                <a:lnTo>
                  <a:pt x="8094" y="11826"/>
                </a:lnTo>
                <a:lnTo>
                  <a:pt x="10373" y="9814"/>
                </a:lnTo>
                <a:lnTo>
                  <a:pt x="10659" y="9548"/>
                </a:lnTo>
                <a:lnTo>
                  <a:pt x="13167" y="7384"/>
                </a:lnTo>
                <a:lnTo>
                  <a:pt x="15674" y="5448"/>
                </a:lnTo>
                <a:lnTo>
                  <a:pt x="18069" y="3834"/>
                </a:lnTo>
                <a:lnTo>
                  <a:pt x="18467" y="4100"/>
                </a:lnTo>
                <a:lnTo>
                  <a:pt x="18979" y="4480"/>
                </a:lnTo>
                <a:lnTo>
                  <a:pt x="19549" y="4859"/>
                </a:lnTo>
                <a:lnTo>
                  <a:pt x="20177" y="5182"/>
                </a:lnTo>
                <a:lnTo>
                  <a:pt x="18125" y="7024"/>
                </a:lnTo>
                <a:lnTo>
                  <a:pt x="15902" y="9169"/>
                </a:lnTo>
                <a:lnTo>
                  <a:pt x="13849" y="12092"/>
                </a:lnTo>
                <a:lnTo>
                  <a:pt x="14933" y="12681"/>
                </a:lnTo>
                <a:lnTo>
                  <a:pt x="14135" y="11770"/>
                </a:lnTo>
                <a:lnTo>
                  <a:pt x="16359" y="9397"/>
                </a:lnTo>
                <a:lnTo>
                  <a:pt x="18524" y="7232"/>
                </a:lnTo>
                <a:lnTo>
                  <a:pt x="20576" y="5391"/>
                </a:lnTo>
                <a:lnTo>
                  <a:pt x="21317" y="5714"/>
                </a:lnTo>
                <a:lnTo>
                  <a:pt x="22115" y="6093"/>
                </a:lnTo>
                <a:lnTo>
                  <a:pt x="22912" y="6416"/>
                </a:lnTo>
                <a:lnTo>
                  <a:pt x="23367" y="6587"/>
                </a:lnTo>
                <a:lnTo>
                  <a:pt x="24280" y="6910"/>
                </a:lnTo>
                <a:lnTo>
                  <a:pt x="23597" y="6321"/>
                </a:lnTo>
                <a:lnTo>
                  <a:pt x="24052" y="5771"/>
                </a:lnTo>
                <a:lnTo>
                  <a:pt x="24280" y="5505"/>
                </a:lnTo>
                <a:lnTo>
                  <a:pt x="25647" y="3986"/>
                </a:lnTo>
                <a:lnTo>
                  <a:pt x="26902" y="2638"/>
                </a:lnTo>
                <a:lnTo>
                  <a:pt x="28098" y="1404"/>
                </a:lnTo>
                <a:lnTo>
                  <a:pt x="28612" y="1613"/>
                </a:lnTo>
                <a:lnTo>
                  <a:pt x="29182" y="1784"/>
                </a:lnTo>
                <a:lnTo>
                  <a:pt x="29808" y="1936"/>
                </a:lnTo>
                <a:lnTo>
                  <a:pt x="30150" y="1993"/>
                </a:lnTo>
                <a:lnTo>
                  <a:pt x="30720" y="2164"/>
                </a:lnTo>
                <a:lnTo>
                  <a:pt x="31290" y="2259"/>
                </a:lnTo>
                <a:lnTo>
                  <a:pt x="31860" y="2316"/>
                </a:lnTo>
                <a:lnTo>
                  <a:pt x="31177" y="3948"/>
                </a:lnTo>
                <a:lnTo>
                  <a:pt x="30493" y="5714"/>
                </a:lnTo>
                <a:lnTo>
                  <a:pt x="30207" y="7821"/>
                </a:lnTo>
                <a:lnTo>
                  <a:pt x="30948" y="5828"/>
                </a:lnTo>
                <a:lnTo>
                  <a:pt x="31632" y="3986"/>
                </a:lnTo>
                <a:lnTo>
                  <a:pt x="32259" y="2373"/>
                </a:lnTo>
                <a:lnTo>
                  <a:pt x="32887" y="2486"/>
                </a:lnTo>
                <a:lnTo>
                  <a:pt x="33570" y="2543"/>
                </a:lnTo>
                <a:lnTo>
                  <a:pt x="34255" y="2581"/>
                </a:lnTo>
                <a:lnTo>
                  <a:pt x="34255" y="2259"/>
                </a:lnTo>
                <a:lnTo>
                  <a:pt x="33626" y="2259"/>
                </a:lnTo>
                <a:lnTo>
                  <a:pt x="33000" y="2221"/>
                </a:lnTo>
                <a:lnTo>
                  <a:pt x="32374" y="2107"/>
                </a:lnTo>
                <a:close/>
              </a:path>
            </a:pathLst>
          </a:custGeom>
          <a:solidFill>
            <a:srgbClr val="006CAB"/>
          </a:solidFill>
        </p:spPr>
        <p:txBody>
          <a:bodyPr wrap="square" lIns="0" tIns="0" rIns="0" bIns="0" rtlCol="0">
            <a:noAutofit/>
          </a:bodyPr>
          <a:lstStyle/>
          <a:p>
            <a:endParaRPr/>
          </a:p>
        </p:txBody>
      </p:sp>
      <p:sp>
        <p:nvSpPr>
          <p:cNvPr id="1204" name="object 1204"/>
          <p:cNvSpPr/>
          <p:nvPr/>
        </p:nvSpPr>
        <p:spPr>
          <a:xfrm>
            <a:off x="433053" y="705666"/>
            <a:ext cx="2507" cy="7724"/>
          </a:xfrm>
          <a:custGeom>
            <a:avLst/>
            <a:gdLst/>
            <a:ahLst/>
            <a:cxnLst/>
            <a:rect l="l" t="t" r="r" b="b"/>
            <a:pathLst>
              <a:path w="2507" h="7724">
                <a:moveTo>
                  <a:pt x="2507" y="56"/>
                </a:moveTo>
                <a:lnTo>
                  <a:pt x="1993" y="0"/>
                </a:lnTo>
                <a:lnTo>
                  <a:pt x="1139" y="2335"/>
                </a:lnTo>
                <a:lnTo>
                  <a:pt x="283" y="4859"/>
                </a:lnTo>
                <a:lnTo>
                  <a:pt x="0" y="7724"/>
                </a:lnTo>
                <a:lnTo>
                  <a:pt x="853" y="4973"/>
                </a:lnTo>
                <a:lnTo>
                  <a:pt x="1709" y="2373"/>
                </a:lnTo>
                <a:lnTo>
                  <a:pt x="2507" y="56"/>
                </a:lnTo>
                <a:close/>
              </a:path>
            </a:pathLst>
          </a:custGeom>
          <a:solidFill>
            <a:srgbClr val="006CAB"/>
          </a:solidFill>
        </p:spPr>
        <p:txBody>
          <a:bodyPr wrap="square" lIns="0" tIns="0" rIns="0" bIns="0" rtlCol="0">
            <a:noAutofit/>
          </a:bodyPr>
          <a:lstStyle/>
          <a:p>
            <a:endParaRPr/>
          </a:p>
        </p:txBody>
      </p:sp>
      <p:sp>
        <p:nvSpPr>
          <p:cNvPr id="1205" name="object 1205"/>
          <p:cNvSpPr/>
          <p:nvPr/>
        </p:nvSpPr>
        <p:spPr>
          <a:xfrm>
            <a:off x="430602" y="713769"/>
            <a:ext cx="2336" cy="8311"/>
          </a:xfrm>
          <a:custGeom>
            <a:avLst/>
            <a:gdLst/>
            <a:ahLst/>
            <a:cxnLst/>
            <a:rect l="l" t="t" r="r" b="b"/>
            <a:pathLst>
              <a:path w="2336" h="8311">
                <a:moveTo>
                  <a:pt x="2336" y="55"/>
                </a:moveTo>
                <a:lnTo>
                  <a:pt x="1709" y="0"/>
                </a:lnTo>
                <a:lnTo>
                  <a:pt x="912" y="2536"/>
                </a:lnTo>
                <a:lnTo>
                  <a:pt x="112" y="5342"/>
                </a:lnTo>
                <a:lnTo>
                  <a:pt x="0" y="8311"/>
                </a:lnTo>
                <a:lnTo>
                  <a:pt x="741" y="5397"/>
                </a:lnTo>
                <a:lnTo>
                  <a:pt x="1538" y="2644"/>
                </a:lnTo>
                <a:lnTo>
                  <a:pt x="2336" y="55"/>
                </a:lnTo>
                <a:close/>
              </a:path>
            </a:pathLst>
          </a:custGeom>
          <a:solidFill>
            <a:srgbClr val="006CAB"/>
          </a:solidFill>
        </p:spPr>
        <p:txBody>
          <a:bodyPr wrap="square" lIns="0" tIns="0" rIns="0" bIns="0" rtlCol="0">
            <a:noAutofit/>
          </a:bodyPr>
          <a:lstStyle/>
          <a:p>
            <a:endParaRPr/>
          </a:p>
        </p:txBody>
      </p:sp>
      <p:sp>
        <p:nvSpPr>
          <p:cNvPr id="1206" name="object 1206"/>
          <p:cNvSpPr/>
          <p:nvPr/>
        </p:nvSpPr>
        <p:spPr>
          <a:xfrm>
            <a:off x="409570" y="706748"/>
            <a:ext cx="13735" cy="18839"/>
          </a:xfrm>
          <a:custGeom>
            <a:avLst/>
            <a:gdLst/>
            <a:ahLst/>
            <a:cxnLst/>
            <a:rect l="l" t="t" r="r" b="b"/>
            <a:pathLst>
              <a:path w="13735" h="18839">
                <a:moveTo>
                  <a:pt x="3989" y="10150"/>
                </a:moveTo>
                <a:lnTo>
                  <a:pt x="5870" y="7559"/>
                </a:lnTo>
                <a:lnTo>
                  <a:pt x="7808" y="5125"/>
                </a:lnTo>
                <a:lnTo>
                  <a:pt x="9745" y="2923"/>
                </a:lnTo>
                <a:lnTo>
                  <a:pt x="11797" y="0"/>
                </a:lnTo>
                <a:lnTo>
                  <a:pt x="9632" y="2372"/>
                </a:lnTo>
                <a:lnTo>
                  <a:pt x="9233" y="2164"/>
                </a:lnTo>
                <a:lnTo>
                  <a:pt x="8321" y="1670"/>
                </a:lnTo>
                <a:lnTo>
                  <a:pt x="7409" y="1025"/>
                </a:lnTo>
                <a:lnTo>
                  <a:pt x="6555" y="379"/>
                </a:lnTo>
                <a:lnTo>
                  <a:pt x="6269" y="645"/>
                </a:lnTo>
                <a:lnTo>
                  <a:pt x="7125" y="1347"/>
                </a:lnTo>
                <a:lnTo>
                  <a:pt x="8035" y="1993"/>
                </a:lnTo>
                <a:lnTo>
                  <a:pt x="9004" y="2543"/>
                </a:lnTo>
                <a:lnTo>
                  <a:pt x="9346" y="2695"/>
                </a:lnTo>
                <a:lnTo>
                  <a:pt x="7352" y="4916"/>
                </a:lnTo>
                <a:lnTo>
                  <a:pt x="5415" y="7289"/>
                </a:lnTo>
                <a:lnTo>
                  <a:pt x="3534" y="9881"/>
                </a:lnTo>
                <a:lnTo>
                  <a:pt x="3248" y="10258"/>
                </a:lnTo>
                <a:lnTo>
                  <a:pt x="2108" y="11823"/>
                </a:lnTo>
                <a:lnTo>
                  <a:pt x="1025" y="13495"/>
                </a:lnTo>
                <a:lnTo>
                  <a:pt x="0" y="15223"/>
                </a:lnTo>
                <a:lnTo>
                  <a:pt x="455" y="15547"/>
                </a:lnTo>
                <a:lnTo>
                  <a:pt x="1482" y="13820"/>
                </a:lnTo>
                <a:lnTo>
                  <a:pt x="2565" y="12147"/>
                </a:lnTo>
                <a:lnTo>
                  <a:pt x="3705" y="10528"/>
                </a:lnTo>
                <a:lnTo>
                  <a:pt x="4901" y="11175"/>
                </a:lnTo>
                <a:lnTo>
                  <a:pt x="6098" y="11770"/>
                </a:lnTo>
                <a:lnTo>
                  <a:pt x="7409" y="12309"/>
                </a:lnTo>
                <a:lnTo>
                  <a:pt x="7864" y="12470"/>
                </a:lnTo>
                <a:lnTo>
                  <a:pt x="8150" y="12578"/>
                </a:lnTo>
                <a:lnTo>
                  <a:pt x="7066" y="14467"/>
                </a:lnTo>
                <a:lnTo>
                  <a:pt x="6041" y="16464"/>
                </a:lnTo>
                <a:lnTo>
                  <a:pt x="5129" y="18515"/>
                </a:lnTo>
                <a:lnTo>
                  <a:pt x="5643" y="18839"/>
                </a:lnTo>
                <a:lnTo>
                  <a:pt x="6611" y="16734"/>
                </a:lnTo>
                <a:lnTo>
                  <a:pt x="7636" y="14737"/>
                </a:lnTo>
                <a:lnTo>
                  <a:pt x="8720" y="12795"/>
                </a:lnTo>
                <a:lnTo>
                  <a:pt x="10373" y="13442"/>
                </a:lnTo>
                <a:lnTo>
                  <a:pt x="8947" y="12362"/>
                </a:lnTo>
                <a:lnTo>
                  <a:pt x="10486" y="9611"/>
                </a:lnTo>
                <a:lnTo>
                  <a:pt x="12083" y="7075"/>
                </a:lnTo>
                <a:lnTo>
                  <a:pt x="13735" y="4708"/>
                </a:lnTo>
                <a:lnTo>
                  <a:pt x="13223" y="4480"/>
                </a:lnTo>
                <a:lnTo>
                  <a:pt x="11570" y="6858"/>
                </a:lnTo>
                <a:lnTo>
                  <a:pt x="9916" y="9395"/>
                </a:lnTo>
                <a:lnTo>
                  <a:pt x="8377" y="12147"/>
                </a:lnTo>
                <a:lnTo>
                  <a:pt x="7864" y="11931"/>
                </a:lnTo>
                <a:lnTo>
                  <a:pt x="7580" y="11823"/>
                </a:lnTo>
                <a:lnTo>
                  <a:pt x="6325" y="11337"/>
                </a:lnTo>
                <a:lnTo>
                  <a:pt x="5129" y="10744"/>
                </a:lnTo>
                <a:lnTo>
                  <a:pt x="3989" y="10150"/>
                </a:lnTo>
                <a:close/>
              </a:path>
            </a:pathLst>
          </a:custGeom>
          <a:solidFill>
            <a:srgbClr val="006CAB"/>
          </a:solidFill>
        </p:spPr>
        <p:txBody>
          <a:bodyPr wrap="square" lIns="0" tIns="0" rIns="0" bIns="0" rtlCol="0">
            <a:noAutofit/>
          </a:bodyPr>
          <a:lstStyle/>
          <a:p>
            <a:endParaRPr/>
          </a:p>
        </p:txBody>
      </p:sp>
      <p:sp>
        <p:nvSpPr>
          <p:cNvPr id="1207" name="object 1207"/>
          <p:cNvSpPr/>
          <p:nvPr/>
        </p:nvSpPr>
        <p:spPr>
          <a:xfrm>
            <a:off x="428094" y="705021"/>
            <a:ext cx="4046" cy="7453"/>
          </a:xfrm>
          <a:custGeom>
            <a:avLst/>
            <a:gdLst/>
            <a:ahLst/>
            <a:cxnLst/>
            <a:rect l="l" t="t" r="r" b="b"/>
            <a:pathLst>
              <a:path w="4046" h="7453">
                <a:moveTo>
                  <a:pt x="4046" y="113"/>
                </a:moveTo>
                <a:lnTo>
                  <a:pt x="3588" y="0"/>
                </a:lnTo>
                <a:lnTo>
                  <a:pt x="2279" y="2164"/>
                </a:lnTo>
                <a:lnTo>
                  <a:pt x="853" y="4651"/>
                </a:lnTo>
                <a:lnTo>
                  <a:pt x="0" y="7453"/>
                </a:lnTo>
                <a:lnTo>
                  <a:pt x="1367" y="4745"/>
                </a:lnTo>
                <a:lnTo>
                  <a:pt x="2734" y="2278"/>
                </a:lnTo>
                <a:lnTo>
                  <a:pt x="4046" y="113"/>
                </a:lnTo>
                <a:close/>
              </a:path>
            </a:pathLst>
          </a:custGeom>
          <a:solidFill>
            <a:srgbClr val="006CAB"/>
          </a:solidFill>
        </p:spPr>
        <p:txBody>
          <a:bodyPr wrap="square" lIns="0" tIns="0" rIns="0" bIns="0" rtlCol="0">
            <a:noAutofit/>
          </a:bodyPr>
          <a:lstStyle/>
          <a:p>
            <a:endParaRPr/>
          </a:p>
        </p:txBody>
      </p:sp>
      <p:sp>
        <p:nvSpPr>
          <p:cNvPr id="1208" name="object 1208"/>
          <p:cNvSpPr/>
          <p:nvPr/>
        </p:nvSpPr>
        <p:spPr>
          <a:xfrm>
            <a:off x="424217" y="712744"/>
            <a:ext cx="3705" cy="8094"/>
          </a:xfrm>
          <a:custGeom>
            <a:avLst/>
            <a:gdLst/>
            <a:ahLst/>
            <a:cxnLst/>
            <a:rect l="l" t="t" r="r" b="b"/>
            <a:pathLst>
              <a:path w="3705" h="8094">
                <a:moveTo>
                  <a:pt x="3705" y="108"/>
                </a:moveTo>
                <a:lnTo>
                  <a:pt x="3135" y="0"/>
                </a:lnTo>
                <a:lnTo>
                  <a:pt x="1881" y="2483"/>
                </a:lnTo>
                <a:lnTo>
                  <a:pt x="626" y="5127"/>
                </a:lnTo>
                <a:lnTo>
                  <a:pt x="0" y="8094"/>
                </a:lnTo>
                <a:lnTo>
                  <a:pt x="1196" y="5288"/>
                </a:lnTo>
                <a:lnTo>
                  <a:pt x="2450" y="2589"/>
                </a:lnTo>
                <a:lnTo>
                  <a:pt x="3705" y="108"/>
                </a:lnTo>
                <a:close/>
              </a:path>
            </a:pathLst>
          </a:custGeom>
          <a:solidFill>
            <a:srgbClr val="006CAB"/>
          </a:solidFill>
        </p:spPr>
        <p:txBody>
          <a:bodyPr wrap="square" lIns="0" tIns="0" rIns="0" bIns="0" rtlCol="0">
            <a:noAutofit/>
          </a:bodyPr>
          <a:lstStyle/>
          <a:p>
            <a:endParaRPr/>
          </a:p>
        </p:txBody>
      </p:sp>
      <p:sp>
        <p:nvSpPr>
          <p:cNvPr id="1209" name="object 1209"/>
          <p:cNvSpPr/>
          <p:nvPr/>
        </p:nvSpPr>
        <p:spPr>
          <a:xfrm>
            <a:off x="442284" y="697522"/>
            <a:ext cx="7580" cy="10631"/>
          </a:xfrm>
          <a:custGeom>
            <a:avLst/>
            <a:gdLst/>
            <a:ahLst/>
            <a:cxnLst/>
            <a:rect l="l" t="t" r="r" b="b"/>
            <a:pathLst>
              <a:path w="7580" h="10631">
                <a:moveTo>
                  <a:pt x="3818" y="8315"/>
                </a:moveTo>
                <a:lnTo>
                  <a:pt x="4559" y="10631"/>
                </a:lnTo>
                <a:lnTo>
                  <a:pt x="4331" y="8258"/>
                </a:lnTo>
                <a:lnTo>
                  <a:pt x="5357" y="8106"/>
                </a:lnTo>
                <a:lnTo>
                  <a:pt x="6327" y="7935"/>
                </a:lnTo>
                <a:lnTo>
                  <a:pt x="7296" y="7726"/>
                </a:lnTo>
                <a:lnTo>
                  <a:pt x="7580" y="7289"/>
                </a:lnTo>
                <a:lnTo>
                  <a:pt x="6496" y="5353"/>
                </a:lnTo>
                <a:lnTo>
                  <a:pt x="5415" y="3625"/>
                </a:lnTo>
                <a:lnTo>
                  <a:pt x="4446" y="2050"/>
                </a:lnTo>
                <a:lnTo>
                  <a:pt x="5016" y="3663"/>
                </a:lnTo>
                <a:lnTo>
                  <a:pt x="6041" y="5448"/>
                </a:lnTo>
                <a:lnTo>
                  <a:pt x="7125" y="7403"/>
                </a:lnTo>
                <a:lnTo>
                  <a:pt x="6213" y="7612"/>
                </a:lnTo>
                <a:lnTo>
                  <a:pt x="5187" y="7783"/>
                </a:lnTo>
                <a:lnTo>
                  <a:pt x="4217" y="7878"/>
                </a:lnTo>
                <a:lnTo>
                  <a:pt x="3534" y="5885"/>
                </a:lnTo>
                <a:lnTo>
                  <a:pt x="2908" y="4043"/>
                </a:lnTo>
                <a:lnTo>
                  <a:pt x="2338" y="2429"/>
                </a:lnTo>
                <a:lnTo>
                  <a:pt x="2908" y="2373"/>
                </a:lnTo>
                <a:lnTo>
                  <a:pt x="3478" y="2278"/>
                </a:lnTo>
                <a:lnTo>
                  <a:pt x="4048" y="2164"/>
                </a:lnTo>
                <a:lnTo>
                  <a:pt x="4275" y="1784"/>
                </a:lnTo>
                <a:lnTo>
                  <a:pt x="3876" y="1252"/>
                </a:lnTo>
                <a:lnTo>
                  <a:pt x="3534" y="702"/>
                </a:lnTo>
                <a:lnTo>
                  <a:pt x="3135" y="170"/>
                </a:lnTo>
                <a:lnTo>
                  <a:pt x="2736" y="113"/>
                </a:lnTo>
                <a:lnTo>
                  <a:pt x="3135" y="702"/>
                </a:lnTo>
                <a:lnTo>
                  <a:pt x="3478" y="1252"/>
                </a:lnTo>
                <a:lnTo>
                  <a:pt x="3876" y="1898"/>
                </a:lnTo>
                <a:lnTo>
                  <a:pt x="3363" y="1993"/>
                </a:lnTo>
                <a:lnTo>
                  <a:pt x="2793" y="2107"/>
                </a:lnTo>
                <a:lnTo>
                  <a:pt x="2223" y="2164"/>
                </a:lnTo>
                <a:lnTo>
                  <a:pt x="1937" y="1404"/>
                </a:lnTo>
                <a:lnTo>
                  <a:pt x="1653" y="702"/>
                </a:lnTo>
                <a:lnTo>
                  <a:pt x="1367" y="56"/>
                </a:lnTo>
                <a:lnTo>
                  <a:pt x="1027" y="0"/>
                </a:lnTo>
                <a:lnTo>
                  <a:pt x="1254" y="702"/>
                </a:lnTo>
                <a:lnTo>
                  <a:pt x="1538" y="1404"/>
                </a:lnTo>
                <a:lnTo>
                  <a:pt x="1824" y="2221"/>
                </a:lnTo>
                <a:lnTo>
                  <a:pt x="1198" y="2278"/>
                </a:lnTo>
                <a:lnTo>
                  <a:pt x="628" y="2316"/>
                </a:lnTo>
                <a:lnTo>
                  <a:pt x="0" y="2372"/>
                </a:lnTo>
                <a:lnTo>
                  <a:pt x="0" y="2638"/>
                </a:lnTo>
                <a:lnTo>
                  <a:pt x="684" y="2638"/>
                </a:lnTo>
                <a:lnTo>
                  <a:pt x="1311" y="2600"/>
                </a:lnTo>
                <a:lnTo>
                  <a:pt x="1881" y="2486"/>
                </a:lnTo>
                <a:lnTo>
                  <a:pt x="2450" y="4100"/>
                </a:lnTo>
                <a:lnTo>
                  <a:pt x="3077" y="5941"/>
                </a:lnTo>
                <a:lnTo>
                  <a:pt x="3705" y="7935"/>
                </a:lnTo>
                <a:lnTo>
                  <a:pt x="2678" y="8049"/>
                </a:lnTo>
                <a:lnTo>
                  <a:pt x="1653" y="8144"/>
                </a:lnTo>
                <a:lnTo>
                  <a:pt x="628" y="8201"/>
                </a:lnTo>
                <a:lnTo>
                  <a:pt x="1709" y="8523"/>
                </a:lnTo>
                <a:lnTo>
                  <a:pt x="2793" y="8428"/>
                </a:lnTo>
                <a:lnTo>
                  <a:pt x="3818" y="8315"/>
                </a:lnTo>
                <a:close/>
              </a:path>
            </a:pathLst>
          </a:custGeom>
          <a:solidFill>
            <a:srgbClr val="006CAB"/>
          </a:solidFill>
        </p:spPr>
        <p:txBody>
          <a:bodyPr wrap="square" lIns="0" tIns="0" rIns="0" bIns="0" rtlCol="0">
            <a:noAutofit/>
          </a:bodyPr>
          <a:lstStyle/>
          <a:p>
            <a:endParaRPr/>
          </a:p>
        </p:txBody>
      </p:sp>
      <p:sp>
        <p:nvSpPr>
          <p:cNvPr id="1210" name="object 1210"/>
          <p:cNvSpPr/>
          <p:nvPr/>
        </p:nvSpPr>
        <p:spPr>
          <a:xfrm>
            <a:off x="437554" y="699041"/>
            <a:ext cx="38307" cy="32105"/>
          </a:xfrm>
          <a:custGeom>
            <a:avLst/>
            <a:gdLst/>
            <a:ahLst/>
            <a:cxnLst/>
            <a:rect l="l" t="t" r="r" b="b"/>
            <a:pathLst>
              <a:path w="38307" h="32105">
                <a:moveTo>
                  <a:pt x="4730" y="854"/>
                </a:moveTo>
                <a:lnTo>
                  <a:pt x="4617" y="0"/>
                </a:lnTo>
                <a:lnTo>
                  <a:pt x="4617" y="4632"/>
                </a:lnTo>
                <a:lnTo>
                  <a:pt x="4789" y="6682"/>
                </a:lnTo>
                <a:lnTo>
                  <a:pt x="1881" y="6682"/>
                </a:lnTo>
                <a:lnTo>
                  <a:pt x="2622" y="7062"/>
                </a:lnTo>
                <a:lnTo>
                  <a:pt x="4789" y="7062"/>
                </a:lnTo>
                <a:lnTo>
                  <a:pt x="5016" y="9435"/>
                </a:lnTo>
                <a:lnTo>
                  <a:pt x="5187" y="12035"/>
                </a:lnTo>
                <a:lnTo>
                  <a:pt x="5415" y="14889"/>
                </a:lnTo>
                <a:lnTo>
                  <a:pt x="1824" y="14889"/>
                </a:lnTo>
                <a:lnTo>
                  <a:pt x="1538" y="15321"/>
                </a:lnTo>
                <a:lnTo>
                  <a:pt x="1824" y="15321"/>
                </a:lnTo>
                <a:lnTo>
                  <a:pt x="3020" y="15375"/>
                </a:lnTo>
                <a:lnTo>
                  <a:pt x="4219" y="15375"/>
                </a:lnTo>
                <a:lnTo>
                  <a:pt x="5415" y="15321"/>
                </a:lnTo>
                <a:lnTo>
                  <a:pt x="5643" y="17966"/>
                </a:lnTo>
                <a:lnTo>
                  <a:pt x="5814" y="20772"/>
                </a:lnTo>
                <a:lnTo>
                  <a:pt x="5985" y="23739"/>
                </a:lnTo>
                <a:lnTo>
                  <a:pt x="4446" y="23794"/>
                </a:lnTo>
                <a:lnTo>
                  <a:pt x="1198" y="23794"/>
                </a:lnTo>
                <a:lnTo>
                  <a:pt x="398" y="23739"/>
                </a:lnTo>
                <a:lnTo>
                  <a:pt x="58" y="23739"/>
                </a:lnTo>
                <a:lnTo>
                  <a:pt x="0" y="24225"/>
                </a:lnTo>
                <a:lnTo>
                  <a:pt x="799" y="24280"/>
                </a:lnTo>
                <a:lnTo>
                  <a:pt x="1198" y="24280"/>
                </a:lnTo>
                <a:lnTo>
                  <a:pt x="2793" y="24333"/>
                </a:lnTo>
                <a:lnTo>
                  <a:pt x="4446" y="24333"/>
                </a:lnTo>
                <a:lnTo>
                  <a:pt x="6041" y="24280"/>
                </a:lnTo>
                <a:lnTo>
                  <a:pt x="6213" y="26816"/>
                </a:lnTo>
                <a:lnTo>
                  <a:pt x="6327" y="29406"/>
                </a:lnTo>
                <a:lnTo>
                  <a:pt x="6498" y="32105"/>
                </a:lnTo>
                <a:lnTo>
                  <a:pt x="7010" y="32050"/>
                </a:lnTo>
                <a:lnTo>
                  <a:pt x="7296" y="32050"/>
                </a:lnTo>
                <a:lnTo>
                  <a:pt x="7125" y="29353"/>
                </a:lnTo>
                <a:lnTo>
                  <a:pt x="6954" y="26761"/>
                </a:lnTo>
                <a:lnTo>
                  <a:pt x="6782" y="24280"/>
                </a:lnTo>
                <a:lnTo>
                  <a:pt x="8891" y="24172"/>
                </a:lnTo>
                <a:lnTo>
                  <a:pt x="11000" y="24010"/>
                </a:lnTo>
                <a:lnTo>
                  <a:pt x="13052" y="23739"/>
                </a:lnTo>
                <a:lnTo>
                  <a:pt x="13565" y="26114"/>
                </a:lnTo>
                <a:lnTo>
                  <a:pt x="14077" y="28597"/>
                </a:lnTo>
                <a:lnTo>
                  <a:pt x="14534" y="31186"/>
                </a:lnTo>
                <a:lnTo>
                  <a:pt x="14989" y="31080"/>
                </a:lnTo>
                <a:lnTo>
                  <a:pt x="15217" y="31025"/>
                </a:lnTo>
                <a:lnTo>
                  <a:pt x="14762" y="28489"/>
                </a:lnTo>
                <a:lnTo>
                  <a:pt x="14248" y="26006"/>
                </a:lnTo>
                <a:lnTo>
                  <a:pt x="13737" y="23633"/>
                </a:lnTo>
                <a:lnTo>
                  <a:pt x="15730" y="23361"/>
                </a:lnTo>
                <a:lnTo>
                  <a:pt x="17726" y="23039"/>
                </a:lnTo>
                <a:lnTo>
                  <a:pt x="19607" y="22553"/>
                </a:lnTo>
                <a:lnTo>
                  <a:pt x="20461" y="24711"/>
                </a:lnTo>
                <a:lnTo>
                  <a:pt x="21202" y="26978"/>
                </a:lnTo>
                <a:lnTo>
                  <a:pt x="21943" y="29298"/>
                </a:lnTo>
                <a:lnTo>
                  <a:pt x="22570" y="29136"/>
                </a:lnTo>
                <a:lnTo>
                  <a:pt x="21829" y="26816"/>
                </a:lnTo>
                <a:lnTo>
                  <a:pt x="21031" y="24550"/>
                </a:lnTo>
                <a:lnTo>
                  <a:pt x="20177" y="22444"/>
                </a:lnTo>
                <a:lnTo>
                  <a:pt x="22056" y="21958"/>
                </a:lnTo>
                <a:lnTo>
                  <a:pt x="23824" y="21474"/>
                </a:lnTo>
                <a:lnTo>
                  <a:pt x="25534" y="20880"/>
                </a:lnTo>
                <a:lnTo>
                  <a:pt x="26503" y="22714"/>
                </a:lnTo>
                <a:lnTo>
                  <a:pt x="27472" y="24658"/>
                </a:lnTo>
                <a:lnTo>
                  <a:pt x="28328" y="26708"/>
                </a:lnTo>
                <a:lnTo>
                  <a:pt x="28898" y="26384"/>
                </a:lnTo>
                <a:lnTo>
                  <a:pt x="28042" y="24388"/>
                </a:lnTo>
                <a:lnTo>
                  <a:pt x="27073" y="22499"/>
                </a:lnTo>
                <a:lnTo>
                  <a:pt x="26104" y="20664"/>
                </a:lnTo>
                <a:lnTo>
                  <a:pt x="27756" y="20016"/>
                </a:lnTo>
                <a:lnTo>
                  <a:pt x="29353" y="19369"/>
                </a:lnTo>
                <a:lnTo>
                  <a:pt x="30777" y="18558"/>
                </a:lnTo>
                <a:lnTo>
                  <a:pt x="31804" y="20069"/>
                </a:lnTo>
                <a:lnTo>
                  <a:pt x="32829" y="21689"/>
                </a:lnTo>
                <a:lnTo>
                  <a:pt x="33795" y="23308"/>
                </a:lnTo>
                <a:lnTo>
                  <a:pt x="34198" y="22984"/>
                </a:lnTo>
                <a:lnTo>
                  <a:pt x="33292" y="21366"/>
                </a:lnTo>
                <a:lnTo>
                  <a:pt x="32265" y="19800"/>
                </a:lnTo>
                <a:lnTo>
                  <a:pt x="31290" y="18344"/>
                </a:lnTo>
                <a:lnTo>
                  <a:pt x="32708" y="17588"/>
                </a:lnTo>
                <a:lnTo>
                  <a:pt x="34017" y="16724"/>
                </a:lnTo>
                <a:lnTo>
                  <a:pt x="35225" y="15808"/>
                </a:lnTo>
                <a:lnTo>
                  <a:pt x="36132" y="16941"/>
                </a:lnTo>
                <a:lnTo>
                  <a:pt x="37038" y="18127"/>
                </a:lnTo>
                <a:lnTo>
                  <a:pt x="37964" y="19369"/>
                </a:lnTo>
                <a:lnTo>
                  <a:pt x="38307" y="18991"/>
                </a:lnTo>
                <a:lnTo>
                  <a:pt x="37380" y="17803"/>
                </a:lnTo>
                <a:lnTo>
                  <a:pt x="36474" y="16669"/>
                </a:lnTo>
                <a:lnTo>
                  <a:pt x="35568" y="15538"/>
                </a:lnTo>
                <a:lnTo>
                  <a:pt x="36192" y="15052"/>
                </a:lnTo>
                <a:lnTo>
                  <a:pt x="36816" y="14511"/>
                </a:lnTo>
                <a:lnTo>
                  <a:pt x="37380" y="13972"/>
                </a:lnTo>
                <a:lnTo>
                  <a:pt x="37098" y="13649"/>
                </a:lnTo>
                <a:lnTo>
                  <a:pt x="36534" y="14188"/>
                </a:lnTo>
                <a:lnTo>
                  <a:pt x="35910" y="14727"/>
                </a:lnTo>
                <a:lnTo>
                  <a:pt x="35286" y="15213"/>
                </a:lnTo>
                <a:lnTo>
                  <a:pt x="33171" y="12776"/>
                </a:lnTo>
                <a:lnTo>
                  <a:pt x="30948" y="10517"/>
                </a:lnTo>
                <a:lnTo>
                  <a:pt x="32829" y="13061"/>
                </a:lnTo>
                <a:lnTo>
                  <a:pt x="34943" y="15483"/>
                </a:lnTo>
                <a:lnTo>
                  <a:pt x="33735" y="16400"/>
                </a:lnTo>
                <a:lnTo>
                  <a:pt x="32426" y="17210"/>
                </a:lnTo>
                <a:lnTo>
                  <a:pt x="31006" y="17966"/>
                </a:lnTo>
                <a:lnTo>
                  <a:pt x="30549" y="18181"/>
                </a:lnTo>
                <a:lnTo>
                  <a:pt x="29067" y="18936"/>
                </a:lnTo>
                <a:lnTo>
                  <a:pt x="27528" y="19639"/>
                </a:lnTo>
                <a:lnTo>
                  <a:pt x="25877" y="20233"/>
                </a:lnTo>
                <a:lnTo>
                  <a:pt x="24394" y="17425"/>
                </a:lnTo>
                <a:lnTo>
                  <a:pt x="22797" y="14889"/>
                </a:lnTo>
                <a:lnTo>
                  <a:pt x="23824" y="17641"/>
                </a:lnTo>
                <a:lnTo>
                  <a:pt x="25307" y="20447"/>
                </a:lnTo>
                <a:lnTo>
                  <a:pt x="23597" y="20988"/>
                </a:lnTo>
                <a:lnTo>
                  <a:pt x="21829" y="21527"/>
                </a:lnTo>
                <a:lnTo>
                  <a:pt x="20006" y="21958"/>
                </a:lnTo>
                <a:lnTo>
                  <a:pt x="19436" y="22122"/>
                </a:lnTo>
                <a:lnTo>
                  <a:pt x="17555" y="22499"/>
                </a:lnTo>
                <a:lnTo>
                  <a:pt x="15618" y="22877"/>
                </a:lnTo>
                <a:lnTo>
                  <a:pt x="13622" y="23147"/>
                </a:lnTo>
                <a:lnTo>
                  <a:pt x="12937" y="20233"/>
                </a:lnTo>
                <a:lnTo>
                  <a:pt x="12937" y="23255"/>
                </a:lnTo>
                <a:lnTo>
                  <a:pt x="10943" y="23469"/>
                </a:lnTo>
                <a:lnTo>
                  <a:pt x="8835" y="23633"/>
                </a:lnTo>
                <a:lnTo>
                  <a:pt x="6782" y="23739"/>
                </a:lnTo>
                <a:lnTo>
                  <a:pt x="6555" y="20772"/>
                </a:lnTo>
                <a:lnTo>
                  <a:pt x="6327" y="17966"/>
                </a:lnTo>
                <a:lnTo>
                  <a:pt x="6098" y="15321"/>
                </a:lnTo>
                <a:lnTo>
                  <a:pt x="7751" y="15213"/>
                </a:lnTo>
                <a:lnTo>
                  <a:pt x="6098" y="14836"/>
                </a:lnTo>
                <a:lnTo>
                  <a:pt x="5814" y="12035"/>
                </a:lnTo>
                <a:lnTo>
                  <a:pt x="5586" y="9378"/>
                </a:lnTo>
                <a:lnTo>
                  <a:pt x="5359" y="7062"/>
                </a:lnTo>
                <a:lnTo>
                  <a:pt x="6440" y="7005"/>
                </a:lnTo>
                <a:lnTo>
                  <a:pt x="5359" y="6682"/>
                </a:lnTo>
                <a:lnTo>
                  <a:pt x="5129" y="4632"/>
                </a:lnTo>
                <a:lnTo>
                  <a:pt x="4901" y="2752"/>
                </a:lnTo>
                <a:lnTo>
                  <a:pt x="4730" y="1120"/>
                </a:lnTo>
                <a:lnTo>
                  <a:pt x="4730" y="854"/>
                </a:lnTo>
                <a:close/>
              </a:path>
            </a:pathLst>
          </a:custGeom>
          <a:solidFill>
            <a:srgbClr val="006CAB"/>
          </a:solidFill>
        </p:spPr>
        <p:txBody>
          <a:bodyPr wrap="square" lIns="0" tIns="0" rIns="0" bIns="0" rtlCol="0">
            <a:noAutofit/>
          </a:bodyPr>
          <a:lstStyle/>
          <a:p>
            <a:endParaRPr/>
          </a:p>
        </p:txBody>
      </p:sp>
      <p:sp>
        <p:nvSpPr>
          <p:cNvPr id="1211" name="object 1211"/>
          <p:cNvSpPr/>
          <p:nvPr/>
        </p:nvSpPr>
        <p:spPr>
          <a:xfrm>
            <a:off x="439948" y="697902"/>
            <a:ext cx="2223" cy="5771"/>
          </a:xfrm>
          <a:custGeom>
            <a:avLst/>
            <a:gdLst/>
            <a:ahLst/>
            <a:cxnLst/>
            <a:rect l="l" t="t" r="r" b="b"/>
            <a:pathLst>
              <a:path w="2223" h="5771">
                <a:moveTo>
                  <a:pt x="2108" y="0"/>
                </a:moveTo>
                <a:lnTo>
                  <a:pt x="1709" y="0"/>
                </a:lnTo>
                <a:lnTo>
                  <a:pt x="1766" y="588"/>
                </a:lnTo>
                <a:lnTo>
                  <a:pt x="1824" y="1290"/>
                </a:lnTo>
                <a:lnTo>
                  <a:pt x="1881" y="1993"/>
                </a:lnTo>
                <a:lnTo>
                  <a:pt x="227" y="1993"/>
                </a:lnTo>
                <a:lnTo>
                  <a:pt x="342" y="1290"/>
                </a:lnTo>
                <a:lnTo>
                  <a:pt x="398" y="588"/>
                </a:lnTo>
                <a:lnTo>
                  <a:pt x="513" y="0"/>
                </a:lnTo>
                <a:lnTo>
                  <a:pt x="114" y="0"/>
                </a:lnTo>
                <a:lnTo>
                  <a:pt x="0" y="645"/>
                </a:lnTo>
                <a:lnTo>
                  <a:pt x="0" y="3948"/>
                </a:lnTo>
                <a:lnTo>
                  <a:pt x="171" y="2259"/>
                </a:lnTo>
                <a:lnTo>
                  <a:pt x="626" y="2316"/>
                </a:lnTo>
                <a:lnTo>
                  <a:pt x="1423" y="2316"/>
                </a:lnTo>
                <a:lnTo>
                  <a:pt x="1881" y="2259"/>
                </a:lnTo>
                <a:lnTo>
                  <a:pt x="2052" y="3948"/>
                </a:lnTo>
                <a:lnTo>
                  <a:pt x="2223" y="5771"/>
                </a:lnTo>
                <a:lnTo>
                  <a:pt x="2223" y="1290"/>
                </a:lnTo>
                <a:lnTo>
                  <a:pt x="2164" y="588"/>
                </a:lnTo>
                <a:lnTo>
                  <a:pt x="2108" y="0"/>
                </a:lnTo>
                <a:close/>
              </a:path>
            </a:pathLst>
          </a:custGeom>
          <a:solidFill>
            <a:srgbClr val="0069A8"/>
          </a:solidFill>
        </p:spPr>
        <p:txBody>
          <a:bodyPr wrap="square" lIns="0" tIns="0" rIns="0" bIns="0" rtlCol="0">
            <a:noAutofit/>
          </a:bodyPr>
          <a:lstStyle/>
          <a:p>
            <a:endParaRPr/>
          </a:p>
        </p:txBody>
      </p:sp>
      <p:sp>
        <p:nvSpPr>
          <p:cNvPr id="1212" name="object 1212"/>
          <p:cNvSpPr/>
          <p:nvPr/>
        </p:nvSpPr>
        <p:spPr>
          <a:xfrm>
            <a:off x="424217" y="703293"/>
            <a:ext cx="51643" cy="27853"/>
          </a:xfrm>
          <a:custGeom>
            <a:avLst/>
            <a:gdLst/>
            <a:ahLst/>
            <a:cxnLst/>
            <a:rect l="l" t="t" r="r" b="b"/>
            <a:pathLst>
              <a:path w="51643" h="27853">
                <a:moveTo>
                  <a:pt x="14135" y="20028"/>
                </a:moveTo>
                <a:lnTo>
                  <a:pt x="14534" y="20028"/>
                </a:lnTo>
                <a:lnTo>
                  <a:pt x="16129" y="20081"/>
                </a:lnTo>
                <a:lnTo>
                  <a:pt x="17783" y="20081"/>
                </a:lnTo>
                <a:lnTo>
                  <a:pt x="19378" y="20028"/>
                </a:lnTo>
                <a:lnTo>
                  <a:pt x="19549" y="22564"/>
                </a:lnTo>
                <a:lnTo>
                  <a:pt x="19664" y="25153"/>
                </a:lnTo>
                <a:lnTo>
                  <a:pt x="19835" y="27853"/>
                </a:lnTo>
                <a:lnTo>
                  <a:pt x="20346" y="27798"/>
                </a:lnTo>
                <a:lnTo>
                  <a:pt x="20632" y="27798"/>
                </a:lnTo>
                <a:lnTo>
                  <a:pt x="20461" y="25100"/>
                </a:lnTo>
                <a:lnTo>
                  <a:pt x="20290" y="22509"/>
                </a:lnTo>
                <a:lnTo>
                  <a:pt x="20119" y="20028"/>
                </a:lnTo>
                <a:lnTo>
                  <a:pt x="22227" y="19919"/>
                </a:lnTo>
                <a:lnTo>
                  <a:pt x="24336" y="19758"/>
                </a:lnTo>
                <a:lnTo>
                  <a:pt x="26388" y="19487"/>
                </a:lnTo>
                <a:lnTo>
                  <a:pt x="26902" y="21862"/>
                </a:lnTo>
                <a:lnTo>
                  <a:pt x="27413" y="24345"/>
                </a:lnTo>
                <a:lnTo>
                  <a:pt x="27870" y="26934"/>
                </a:lnTo>
                <a:lnTo>
                  <a:pt x="28326" y="26828"/>
                </a:lnTo>
                <a:lnTo>
                  <a:pt x="28553" y="26773"/>
                </a:lnTo>
                <a:lnTo>
                  <a:pt x="28098" y="24236"/>
                </a:lnTo>
                <a:lnTo>
                  <a:pt x="27584" y="21753"/>
                </a:lnTo>
                <a:lnTo>
                  <a:pt x="27073" y="19380"/>
                </a:lnTo>
                <a:lnTo>
                  <a:pt x="29067" y="19109"/>
                </a:lnTo>
                <a:lnTo>
                  <a:pt x="31063" y="18786"/>
                </a:lnTo>
                <a:lnTo>
                  <a:pt x="32944" y="18300"/>
                </a:lnTo>
                <a:lnTo>
                  <a:pt x="33797" y="20459"/>
                </a:lnTo>
                <a:lnTo>
                  <a:pt x="34539" y="22725"/>
                </a:lnTo>
                <a:lnTo>
                  <a:pt x="35280" y="25045"/>
                </a:lnTo>
                <a:lnTo>
                  <a:pt x="35906" y="24884"/>
                </a:lnTo>
                <a:lnTo>
                  <a:pt x="35165" y="22564"/>
                </a:lnTo>
                <a:lnTo>
                  <a:pt x="34367" y="20297"/>
                </a:lnTo>
                <a:lnTo>
                  <a:pt x="33514" y="18192"/>
                </a:lnTo>
                <a:lnTo>
                  <a:pt x="35393" y="17706"/>
                </a:lnTo>
                <a:lnTo>
                  <a:pt x="37161" y="17222"/>
                </a:lnTo>
                <a:lnTo>
                  <a:pt x="38871" y="16628"/>
                </a:lnTo>
                <a:lnTo>
                  <a:pt x="39839" y="18462"/>
                </a:lnTo>
                <a:lnTo>
                  <a:pt x="40808" y="20405"/>
                </a:lnTo>
                <a:lnTo>
                  <a:pt x="41664" y="22456"/>
                </a:lnTo>
                <a:lnTo>
                  <a:pt x="42234" y="22131"/>
                </a:lnTo>
                <a:lnTo>
                  <a:pt x="41378" y="20136"/>
                </a:lnTo>
                <a:lnTo>
                  <a:pt x="40409" y="18247"/>
                </a:lnTo>
                <a:lnTo>
                  <a:pt x="39441" y="16411"/>
                </a:lnTo>
                <a:lnTo>
                  <a:pt x="41092" y="15764"/>
                </a:lnTo>
                <a:lnTo>
                  <a:pt x="42689" y="15117"/>
                </a:lnTo>
                <a:lnTo>
                  <a:pt x="44113" y="14306"/>
                </a:lnTo>
                <a:lnTo>
                  <a:pt x="45140" y="15817"/>
                </a:lnTo>
                <a:lnTo>
                  <a:pt x="46165" y="17436"/>
                </a:lnTo>
                <a:lnTo>
                  <a:pt x="47132" y="19056"/>
                </a:lnTo>
                <a:lnTo>
                  <a:pt x="47535" y="18731"/>
                </a:lnTo>
                <a:lnTo>
                  <a:pt x="46628" y="17114"/>
                </a:lnTo>
                <a:lnTo>
                  <a:pt x="45601" y="15547"/>
                </a:lnTo>
                <a:lnTo>
                  <a:pt x="44626" y="14091"/>
                </a:lnTo>
                <a:lnTo>
                  <a:pt x="46044" y="13336"/>
                </a:lnTo>
                <a:lnTo>
                  <a:pt x="47353" y="12472"/>
                </a:lnTo>
                <a:lnTo>
                  <a:pt x="48562" y="11555"/>
                </a:lnTo>
                <a:lnTo>
                  <a:pt x="49468" y="12688"/>
                </a:lnTo>
                <a:lnTo>
                  <a:pt x="50374" y="13875"/>
                </a:lnTo>
                <a:lnTo>
                  <a:pt x="51301" y="15117"/>
                </a:lnTo>
                <a:lnTo>
                  <a:pt x="51643" y="14739"/>
                </a:lnTo>
                <a:lnTo>
                  <a:pt x="50717" y="13550"/>
                </a:lnTo>
                <a:lnTo>
                  <a:pt x="49810" y="12417"/>
                </a:lnTo>
                <a:lnTo>
                  <a:pt x="48904" y="11286"/>
                </a:lnTo>
                <a:lnTo>
                  <a:pt x="49408" y="10853"/>
                </a:lnTo>
                <a:lnTo>
                  <a:pt x="49931" y="10422"/>
                </a:lnTo>
                <a:lnTo>
                  <a:pt x="50374" y="9989"/>
                </a:lnTo>
                <a:lnTo>
                  <a:pt x="50153" y="9666"/>
                </a:lnTo>
                <a:lnTo>
                  <a:pt x="49649" y="10152"/>
                </a:lnTo>
                <a:lnTo>
                  <a:pt x="49126" y="10583"/>
                </a:lnTo>
                <a:lnTo>
                  <a:pt x="48622" y="10961"/>
                </a:lnTo>
                <a:lnTo>
                  <a:pt x="46507" y="8523"/>
                </a:lnTo>
                <a:lnTo>
                  <a:pt x="44284" y="6264"/>
                </a:lnTo>
                <a:lnTo>
                  <a:pt x="42063" y="4271"/>
                </a:lnTo>
                <a:lnTo>
                  <a:pt x="43942" y="6530"/>
                </a:lnTo>
                <a:lnTo>
                  <a:pt x="46165" y="8808"/>
                </a:lnTo>
                <a:lnTo>
                  <a:pt x="48280" y="11231"/>
                </a:lnTo>
                <a:lnTo>
                  <a:pt x="47071" y="12147"/>
                </a:lnTo>
                <a:lnTo>
                  <a:pt x="45762" y="12958"/>
                </a:lnTo>
                <a:lnTo>
                  <a:pt x="44342" y="13714"/>
                </a:lnTo>
                <a:lnTo>
                  <a:pt x="43885" y="13928"/>
                </a:lnTo>
                <a:lnTo>
                  <a:pt x="42403" y="14684"/>
                </a:lnTo>
                <a:lnTo>
                  <a:pt x="40864" y="15386"/>
                </a:lnTo>
                <a:lnTo>
                  <a:pt x="39213" y="15980"/>
                </a:lnTo>
                <a:lnTo>
                  <a:pt x="37731" y="13173"/>
                </a:lnTo>
                <a:lnTo>
                  <a:pt x="36134" y="10636"/>
                </a:lnTo>
                <a:lnTo>
                  <a:pt x="37161" y="13389"/>
                </a:lnTo>
                <a:lnTo>
                  <a:pt x="38643" y="16195"/>
                </a:lnTo>
                <a:lnTo>
                  <a:pt x="36933" y="16736"/>
                </a:lnTo>
                <a:lnTo>
                  <a:pt x="35165" y="17275"/>
                </a:lnTo>
                <a:lnTo>
                  <a:pt x="33342" y="17706"/>
                </a:lnTo>
                <a:lnTo>
                  <a:pt x="32772" y="17869"/>
                </a:lnTo>
                <a:lnTo>
                  <a:pt x="30891" y="18247"/>
                </a:lnTo>
                <a:lnTo>
                  <a:pt x="28954" y="18625"/>
                </a:lnTo>
                <a:lnTo>
                  <a:pt x="26958" y="18894"/>
                </a:lnTo>
                <a:lnTo>
                  <a:pt x="26273" y="15980"/>
                </a:lnTo>
                <a:lnTo>
                  <a:pt x="26273" y="19003"/>
                </a:lnTo>
                <a:lnTo>
                  <a:pt x="24280" y="19217"/>
                </a:lnTo>
                <a:lnTo>
                  <a:pt x="22171" y="19380"/>
                </a:lnTo>
                <a:lnTo>
                  <a:pt x="20119" y="19487"/>
                </a:lnTo>
                <a:lnTo>
                  <a:pt x="19891" y="16519"/>
                </a:lnTo>
                <a:lnTo>
                  <a:pt x="19664" y="13714"/>
                </a:lnTo>
                <a:lnTo>
                  <a:pt x="19434" y="11069"/>
                </a:lnTo>
                <a:lnTo>
                  <a:pt x="21087" y="10961"/>
                </a:lnTo>
                <a:lnTo>
                  <a:pt x="19434" y="10583"/>
                </a:lnTo>
                <a:lnTo>
                  <a:pt x="19150" y="7783"/>
                </a:lnTo>
                <a:lnTo>
                  <a:pt x="18922" y="5125"/>
                </a:lnTo>
                <a:lnTo>
                  <a:pt x="18751" y="10636"/>
                </a:lnTo>
                <a:lnTo>
                  <a:pt x="15160" y="10636"/>
                </a:lnTo>
                <a:lnTo>
                  <a:pt x="14874" y="11069"/>
                </a:lnTo>
                <a:lnTo>
                  <a:pt x="15160" y="11069"/>
                </a:lnTo>
                <a:lnTo>
                  <a:pt x="16357" y="11122"/>
                </a:lnTo>
                <a:lnTo>
                  <a:pt x="17555" y="11122"/>
                </a:lnTo>
                <a:lnTo>
                  <a:pt x="18751" y="11069"/>
                </a:lnTo>
                <a:lnTo>
                  <a:pt x="18979" y="13714"/>
                </a:lnTo>
                <a:lnTo>
                  <a:pt x="19150" y="16519"/>
                </a:lnTo>
                <a:lnTo>
                  <a:pt x="19321" y="19487"/>
                </a:lnTo>
                <a:lnTo>
                  <a:pt x="17783" y="19542"/>
                </a:lnTo>
                <a:lnTo>
                  <a:pt x="14534" y="19542"/>
                </a:lnTo>
                <a:lnTo>
                  <a:pt x="13735" y="19487"/>
                </a:lnTo>
                <a:lnTo>
                  <a:pt x="13394" y="19487"/>
                </a:lnTo>
                <a:lnTo>
                  <a:pt x="13678" y="16519"/>
                </a:lnTo>
                <a:lnTo>
                  <a:pt x="13964" y="13658"/>
                </a:lnTo>
                <a:lnTo>
                  <a:pt x="14248" y="11014"/>
                </a:lnTo>
                <a:lnTo>
                  <a:pt x="14305" y="5125"/>
                </a:lnTo>
                <a:lnTo>
                  <a:pt x="13964" y="7726"/>
                </a:lnTo>
                <a:lnTo>
                  <a:pt x="13622" y="10583"/>
                </a:lnTo>
                <a:lnTo>
                  <a:pt x="12025" y="10475"/>
                </a:lnTo>
                <a:lnTo>
                  <a:pt x="10373" y="10314"/>
                </a:lnTo>
                <a:lnTo>
                  <a:pt x="8835" y="10097"/>
                </a:lnTo>
                <a:lnTo>
                  <a:pt x="9689" y="7346"/>
                </a:lnTo>
                <a:lnTo>
                  <a:pt x="10544" y="4746"/>
                </a:lnTo>
                <a:lnTo>
                  <a:pt x="11342" y="2429"/>
                </a:lnTo>
                <a:lnTo>
                  <a:pt x="11741" y="0"/>
                </a:lnTo>
                <a:lnTo>
                  <a:pt x="10943" y="2050"/>
                </a:lnTo>
                <a:lnTo>
                  <a:pt x="9975" y="1898"/>
                </a:lnTo>
                <a:lnTo>
                  <a:pt x="9062" y="1727"/>
                </a:lnTo>
                <a:lnTo>
                  <a:pt x="8150" y="1518"/>
                </a:lnTo>
                <a:lnTo>
                  <a:pt x="8891" y="2050"/>
                </a:lnTo>
                <a:lnTo>
                  <a:pt x="9860" y="2221"/>
                </a:lnTo>
                <a:lnTo>
                  <a:pt x="10828" y="2372"/>
                </a:lnTo>
                <a:lnTo>
                  <a:pt x="9975" y="4708"/>
                </a:lnTo>
                <a:lnTo>
                  <a:pt x="9119" y="7232"/>
                </a:lnTo>
                <a:lnTo>
                  <a:pt x="8206" y="9989"/>
                </a:lnTo>
                <a:lnTo>
                  <a:pt x="8094" y="10475"/>
                </a:lnTo>
                <a:lnTo>
                  <a:pt x="7296" y="13011"/>
                </a:lnTo>
                <a:lnTo>
                  <a:pt x="6496" y="15817"/>
                </a:lnTo>
                <a:lnTo>
                  <a:pt x="5755" y="18731"/>
                </a:lnTo>
                <a:lnTo>
                  <a:pt x="3762" y="18408"/>
                </a:lnTo>
                <a:lnTo>
                  <a:pt x="1881" y="18030"/>
                </a:lnTo>
                <a:lnTo>
                  <a:pt x="0" y="17544"/>
                </a:lnTo>
                <a:lnTo>
                  <a:pt x="1709" y="18516"/>
                </a:lnTo>
                <a:lnTo>
                  <a:pt x="3647" y="18894"/>
                </a:lnTo>
                <a:lnTo>
                  <a:pt x="5643" y="19217"/>
                </a:lnTo>
                <a:lnTo>
                  <a:pt x="5016" y="21592"/>
                </a:lnTo>
                <a:lnTo>
                  <a:pt x="4446" y="24128"/>
                </a:lnTo>
                <a:lnTo>
                  <a:pt x="3933" y="26664"/>
                </a:lnTo>
                <a:lnTo>
                  <a:pt x="4388" y="26773"/>
                </a:lnTo>
                <a:lnTo>
                  <a:pt x="4615" y="26828"/>
                </a:lnTo>
                <a:lnTo>
                  <a:pt x="5129" y="24236"/>
                </a:lnTo>
                <a:lnTo>
                  <a:pt x="5699" y="21700"/>
                </a:lnTo>
                <a:lnTo>
                  <a:pt x="6269" y="19325"/>
                </a:lnTo>
                <a:lnTo>
                  <a:pt x="8321" y="19595"/>
                </a:lnTo>
                <a:lnTo>
                  <a:pt x="6384" y="18786"/>
                </a:lnTo>
                <a:lnTo>
                  <a:pt x="7125" y="15872"/>
                </a:lnTo>
                <a:lnTo>
                  <a:pt x="7922" y="13119"/>
                </a:lnTo>
                <a:lnTo>
                  <a:pt x="8720" y="10530"/>
                </a:lnTo>
                <a:lnTo>
                  <a:pt x="10315" y="10744"/>
                </a:lnTo>
                <a:lnTo>
                  <a:pt x="11912" y="10908"/>
                </a:lnTo>
                <a:lnTo>
                  <a:pt x="13565" y="11014"/>
                </a:lnTo>
                <a:lnTo>
                  <a:pt x="13223" y="13658"/>
                </a:lnTo>
                <a:lnTo>
                  <a:pt x="12937" y="16466"/>
                </a:lnTo>
                <a:lnTo>
                  <a:pt x="12653" y="19433"/>
                </a:lnTo>
                <a:lnTo>
                  <a:pt x="12595" y="19973"/>
                </a:lnTo>
                <a:lnTo>
                  <a:pt x="12311" y="22456"/>
                </a:lnTo>
                <a:lnTo>
                  <a:pt x="12083" y="25045"/>
                </a:lnTo>
                <a:lnTo>
                  <a:pt x="11856" y="27745"/>
                </a:lnTo>
                <a:lnTo>
                  <a:pt x="12367" y="27798"/>
                </a:lnTo>
                <a:lnTo>
                  <a:pt x="12653" y="27798"/>
                </a:lnTo>
                <a:lnTo>
                  <a:pt x="12881" y="25100"/>
                </a:lnTo>
                <a:lnTo>
                  <a:pt x="13108" y="22509"/>
                </a:lnTo>
                <a:lnTo>
                  <a:pt x="13336" y="19973"/>
                </a:lnTo>
                <a:lnTo>
                  <a:pt x="14135" y="20028"/>
                </a:lnTo>
                <a:close/>
              </a:path>
            </a:pathLst>
          </a:custGeom>
          <a:solidFill>
            <a:srgbClr val="0069A8"/>
          </a:solidFill>
        </p:spPr>
        <p:txBody>
          <a:bodyPr wrap="square" lIns="0" tIns="0" rIns="0" bIns="0" rtlCol="0">
            <a:noAutofit/>
          </a:bodyPr>
          <a:lstStyle/>
          <a:p>
            <a:endParaRPr/>
          </a:p>
        </p:txBody>
      </p:sp>
      <p:sp>
        <p:nvSpPr>
          <p:cNvPr id="1213" name="object 1213"/>
          <p:cNvSpPr/>
          <p:nvPr/>
        </p:nvSpPr>
        <p:spPr>
          <a:xfrm>
            <a:off x="429518" y="698016"/>
            <a:ext cx="14476" cy="16347"/>
          </a:xfrm>
          <a:custGeom>
            <a:avLst/>
            <a:gdLst/>
            <a:ahLst/>
            <a:cxnLst/>
            <a:rect l="l" t="t" r="r" b="b"/>
            <a:pathLst>
              <a:path w="14476" h="16347">
                <a:moveTo>
                  <a:pt x="10657" y="8087"/>
                </a:moveTo>
                <a:lnTo>
                  <a:pt x="12824" y="8087"/>
                </a:lnTo>
                <a:lnTo>
                  <a:pt x="13052" y="10460"/>
                </a:lnTo>
                <a:lnTo>
                  <a:pt x="13223" y="13061"/>
                </a:lnTo>
                <a:lnTo>
                  <a:pt x="13451" y="15914"/>
                </a:lnTo>
                <a:lnTo>
                  <a:pt x="13622" y="10403"/>
                </a:lnTo>
                <a:lnTo>
                  <a:pt x="13394" y="8087"/>
                </a:lnTo>
                <a:lnTo>
                  <a:pt x="14476" y="8030"/>
                </a:lnTo>
                <a:lnTo>
                  <a:pt x="13394" y="7707"/>
                </a:lnTo>
                <a:lnTo>
                  <a:pt x="13165" y="5657"/>
                </a:lnTo>
                <a:lnTo>
                  <a:pt x="12937" y="3777"/>
                </a:lnTo>
                <a:lnTo>
                  <a:pt x="12766" y="2145"/>
                </a:lnTo>
                <a:lnTo>
                  <a:pt x="12766" y="1879"/>
                </a:lnTo>
                <a:lnTo>
                  <a:pt x="12653" y="1177"/>
                </a:lnTo>
                <a:lnTo>
                  <a:pt x="12653" y="5657"/>
                </a:lnTo>
                <a:lnTo>
                  <a:pt x="12824" y="7707"/>
                </a:lnTo>
                <a:lnTo>
                  <a:pt x="9916" y="7707"/>
                </a:lnTo>
                <a:lnTo>
                  <a:pt x="10202" y="5657"/>
                </a:lnTo>
                <a:lnTo>
                  <a:pt x="9916" y="3777"/>
                </a:lnTo>
                <a:lnTo>
                  <a:pt x="9632" y="5600"/>
                </a:lnTo>
                <a:lnTo>
                  <a:pt x="9346" y="7650"/>
                </a:lnTo>
                <a:lnTo>
                  <a:pt x="8265" y="7612"/>
                </a:lnTo>
                <a:lnTo>
                  <a:pt x="7238" y="7498"/>
                </a:lnTo>
                <a:lnTo>
                  <a:pt x="6154" y="7384"/>
                </a:lnTo>
                <a:lnTo>
                  <a:pt x="6895" y="5391"/>
                </a:lnTo>
                <a:lnTo>
                  <a:pt x="7580" y="3550"/>
                </a:lnTo>
                <a:lnTo>
                  <a:pt x="8206" y="1936"/>
                </a:lnTo>
                <a:lnTo>
                  <a:pt x="8835" y="2050"/>
                </a:lnTo>
                <a:lnTo>
                  <a:pt x="9517" y="2107"/>
                </a:lnTo>
                <a:lnTo>
                  <a:pt x="10202" y="2145"/>
                </a:lnTo>
                <a:lnTo>
                  <a:pt x="10430" y="3834"/>
                </a:lnTo>
                <a:lnTo>
                  <a:pt x="10430" y="531"/>
                </a:lnTo>
                <a:lnTo>
                  <a:pt x="10315" y="1177"/>
                </a:lnTo>
                <a:lnTo>
                  <a:pt x="10202" y="1822"/>
                </a:lnTo>
                <a:lnTo>
                  <a:pt x="9574" y="1822"/>
                </a:lnTo>
                <a:lnTo>
                  <a:pt x="8947" y="1784"/>
                </a:lnTo>
                <a:lnTo>
                  <a:pt x="8321" y="1670"/>
                </a:lnTo>
                <a:lnTo>
                  <a:pt x="8549" y="1082"/>
                </a:lnTo>
                <a:lnTo>
                  <a:pt x="8776" y="474"/>
                </a:lnTo>
                <a:lnTo>
                  <a:pt x="9004" y="0"/>
                </a:lnTo>
                <a:lnTo>
                  <a:pt x="8663" y="0"/>
                </a:lnTo>
                <a:lnTo>
                  <a:pt x="8434" y="474"/>
                </a:lnTo>
                <a:lnTo>
                  <a:pt x="8150" y="1082"/>
                </a:lnTo>
                <a:lnTo>
                  <a:pt x="7922" y="1613"/>
                </a:lnTo>
                <a:lnTo>
                  <a:pt x="7352" y="1556"/>
                </a:lnTo>
                <a:lnTo>
                  <a:pt x="6839" y="1442"/>
                </a:lnTo>
                <a:lnTo>
                  <a:pt x="6269" y="1347"/>
                </a:lnTo>
                <a:lnTo>
                  <a:pt x="6555" y="911"/>
                </a:lnTo>
                <a:lnTo>
                  <a:pt x="6839" y="531"/>
                </a:lnTo>
                <a:lnTo>
                  <a:pt x="7125" y="94"/>
                </a:lnTo>
                <a:lnTo>
                  <a:pt x="6668" y="151"/>
                </a:lnTo>
                <a:lnTo>
                  <a:pt x="6440" y="531"/>
                </a:lnTo>
                <a:lnTo>
                  <a:pt x="6213" y="854"/>
                </a:lnTo>
                <a:lnTo>
                  <a:pt x="5927" y="1233"/>
                </a:lnTo>
                <a:lnTo>
                  <a:pt x="5357" y="1120"/>
                </a:lnTo>
                <a:lnTo>
                  <a:pt x="4787" y="968"/>
                </a:lnTo>
                <a:lnTo>
                  <a:pt x="4217" y="759"/>
                </a:lnTo>
                <a:lnTo>
                  <a:pt x="3762" y="588"/>
                </a:lnTo>
                <a:lnTo>
                  <a:pt x="3304" y="702"/>
                </a:lnTo>
                <a:lnTo>
                  <a:pt x="3647" y="854"/>
                </a:lnTo>
                <a:lnTo>
                  <a:pt x="2450" y="1993"/>
                </a:lnTo>
                <a:lnTo>
                  <a:pt x="1196" y="3341"/>
                </a:lnTo>
                <a:lnTo>
                  <a:pt x="0" y="5334"/>
                </a:lnTo>
                <a:lnTo>
                  <a:pt x="227" y="5068"/>
                </a:lnTo>
                <a:lnTo>
                  <a:pt x="1595" y="3549"/>
                </a:lnTo>
                <a:lnTo>
                  <a:pt x="2849" y="2202"/>
                </a:lnTo>
                <a:lnTo>
                  <a:pt x="4046" y="968"/>
                </a:lnTo>
                <a:lnTo>
                  <a:pt x="4559" y="1177"/>
                </a:lnTo>
                <a:lnTo>
                  <a:pt x="5129" y="1347"/>
                </a:lnTo>
                <a:lnTo>
                  <a:pt x="5755" y="1499"/>
                </a:lnTo>
                <a:lnTo>
                  <a:pt x="4730" y="2961"/>
                </a:lnTo>
                <a:lnTo>
                  <a:pt x="3590" y="4632"/>
                </a:lnTo>
                <a:lnTo>
                  <a:pt x="2622" y="7118"/>
                </a:lnTo>
                <a:lnTo>
                  <a:pt x="3590" y="7327"/>
                </a:lnTo>
                <a:lnTo>
                  <a:pt x="2849" y="6796"/>
                </a:lnTo>
                <a:lnTo>
                  <a:pt x="3989" y="4859"/>
                </a:lnTo>
                <a:lnTo>
                  <a:pt x="5129" y="3132"/>
                </a:lnTo>
                <a:lnTo>
                  <a:pt x="6098" y="1556"/>
                </a:lnTo>
                <a:lnTo>
                  <a:pt x="6668" y="1727"/>
                </a:lnTo>
                <a:lnTo>
                  <a:pt x="7238" y="1822"/>
                </a:lnTo>
                <a:lnTo>
                  <a:pt x="7808" y="1879"/>
                </a:lnTo>
                <a:lnTo>
                  <a:pt x="7125" y="3512"/>
                </a:lnTo>
                <a:lnTo>
                  <a:pt x="6440" y="5277"/>
                </a:lnTo>
                <a:lnTo>
                  <a:pt x="6041" y="7707"/>
                </a:lnTo>
                <a:lnTo>
                  <a:pt x="7125" y="7878"/>
                </a:lnTo>
                <a:lnTo>
                  <a:pt x="8206" y="7973"/>
                </a:lnTo>
                <a:lnTo>
                  <a:pt x="9346" y="8030"/>
                </a:lnTo>
                <a:lnTo>
                  <a:pt x="9004" y="10403"/>
                </a:lnTo>
                <a:lnTo>
                  <a:pt x="8947" y="16292"/>
                </a:lnTo>
                <a:lnTo>
                  <a:pt x="9574" y="16347"/>
                </a:lnTo>
                <a:lnTo>
                  <a:pt x="9860" y="15914"/>
                </a:lnTo>
                <a:lnTo>
                  <a:pt x="9290" y="15861"/>
                </a:lnTo>
                <a:lnTo>
                  <a:pt x="9004" y="15861"/>
                </a:lnTo>
                <a:lnTo>
                  <a:pt x="9290" y="13061"/>
                </a:lnTo>
                <a:lnTo>
                  <a:pt x="9574" y="10403"/>
                </a:lnTo>
                <a:lnTo>
                  <a:pt x="9860" y="8087"/>
                </a:lnTo>
                <a:lnTo>
                  <a:pt x="10657" y="8087"/>
                </a:lnTo>
                <a:close/>
              </a:path>
            </a:pathLst>
          </a:custGeom>
          <a:solidFill>
            <a:srgbClr val="0069A8"/>
          </a:solidFill>
        </p:spPr>
        <p:txBody>
          <a:bodyPr wrap="square" lIns="0" tIns="0" rIns="0" bIns="0" rtlCol="0">
            <a:noAutofit/>
          </a:bodyPr>
          <a:lstStyle/>
          <a:p>
            <a:endParaRPr/>
          </a:p>
        </p:txBody>
      </p:sp>
      <p:sp>
        <p:nvSpPr>
          <p:cNvPr id="1214" name="object 1214"/>
          <p:cNvSpPr/>
          <p:nvPr/>
        </p:nvSpPr>
        <p:spPr>
          <a:xfrm>
            <a:off x="443652" y="698396"/>
            <a:ext cx="18979" cy="23900"/>
          </a:xfrm>
          <a:custGeom>
            <a:avLst/>
            <a:gdLst/>
            <a:ahLst/>
            <a:cxnLst/>
            <a:rect l="l" t="t" r="r" b="b"/>
            <a:pathLst>
              <a:path w="18979" h="23900">
                <a:moveTo>
                  <a:pt x="4104" y="0"/>
                </a:moveTo>
                <a:lnTo>
                  <a:pt x="4617" y="474"/>
                </a:lnTo>
                <a:lnTo>
                  <a:pt x="4048" y="645"/>
                </a:lnTo>
                <a:lnTo>
                  <a:pt x="3478" y="797"/>
                </a:lnTo>
                <a:lnTo>
                  <a:pt x="2908" y="911"/>
                </a:lnTo>
                <a:lnTo>
                  <a:pt x="2680" y="1290"/>
                </a:lnTo>
                <a:lnTo>
                  <a:pt x="3649" y="2790"/>
                </a:lnTo>
                <a:lnTo>
                  <a:pt x="3079" y="1177"/>
                </a:lnTo>
                <a:lnTo>
                  <a:pt x="3649" y="1063"/>
                </a:lnTo>
                <a:lnTo>
                  <a:pt x="4219" y="911"/>
                </a:lnTo>
                <a:lnTo>
                  <a:pt x="4789" y="702"/>
                </a:lnTo>
                <a:lnTo>
                  <a:pt x="5929" y="1936"/>
                </a:lnTo>
                <a:lnTo>
                  <a:pt x="7125" y="3284"/>
                </a:lnTo>
                <a:lnTo>
                  <a:pt x="8436" y="4840"/>
                </a:lnTo>
                <a:lnTo>
                  <a:pt x="8835" y="5391"/>
                </a:lnTo>
                <a:lnTo>
                  <a:pt x="9062" y="5657"/>
                </a:lnTo>
                <a:lnTo>
                  <a:pt x="8150" y="5923"/>
                </a:lnTo>
                <a:lnTo>
                  <a:pt x="7181" y="6207"/>
                </a:lnTo>
                <a:lnTo>
                  <a:pt x="6213" y="6416"/>
                </a:lnTo>
                <a:lnTo>
                  <a:pt x="5929" y="6853"/>
                </a:lnTo>
                <a:lnTo>
                  <a:pt x="7181" y="9055"/>
                </a:lnTo>
                <a:lnTo>
                  <a:pt x="8436" y="11542"/>
                </a:lnTo>
                <a:lnTo>
                  <a:pt x="9689" y="14239"/>
                </a:lnTo>
                <a:lnTo>
                  <a:pt x="8265" y="14564"/>
                </a:lnTo>
                <a:lnTo>
                  <a:pt x="6782" y="14834"/>
                </a:lnTo>
                <a:lnTo>
                  <a:pt x="5300" y="15050"/>
                </a:lnTo>
                <a:lnTo>
                  <a:pt x="4503" y="12244"/>
                </a:lnTo>
                <a:lnTo>
                  <a:pt x="3705" y="9700"/>
                </a:lnTo>
                <a:lnTo>
                  <a:pt x="2964" y="7384"/>
                </a:lnTo>
                <a:lnTo>
                  <a:pt x="3192" y="9757"/>
                </a:lnTo>
                <a:lnTo>
                  <a:pt x="3933" y="12358"/>
                </a:lnTo>
                <a:lnTo>
                  <a:pt x="4674" y="15103"/>
                </a:lnTo>
                <a:lnTo>
                  <a:pt x="3135" y="15320"/>
                </a:lnTo>
                <a:lnTo>
                  <a:pt x="1597" y="15428"/>
                </a:lnTo>
                <a:lnTo>
                  <a:pt x="0" y="15481"/>
                </a:lnTo>
                <a:lnTo>
                  <a:pt x="1653" y="15859"/>
                </a:lnTo>
                <a:lnTo>
                  <a:pt x="3250" y="15751"/>
                </a:lnTo>
                <a:lnTo>
                  <a:pt x="4789" y="15534"/>
                </a:lnTo>
                <a:lnTo>
                  <a:pt x="5530" y="18179"/>
                </a:lnTo>
                <a:lnTo>
                  <a:pt x="6213" y="20931"/>
                </a:lnTo>
                <a:lnTo>
                  <a:pt x="6839" y="23900"/>
                </a:lnTo>
                <a:lnTo>
                  <a:pt x="6839" y="20878"/>
                </a:lnTo>
                <a:lnTo>
                  <a:pt x="6156" y="18070"/>
                </a:lnTo>
                <a:lnTo>
                  <a:pt x="5415" y="15481"/>
                </a:lnTo>
                <a:lnTo>
                  <a:pt x="6954" y="15265"/>
                </a:lnTo>
                <a:lnTo>
                  <a:pt x="8436" y="14995"/>
                </a:lnTo>
                <a:lnTo>
                  <a:pt x="9918" y="14672"/>
                </a:lnTo>
                <a:lnTo>
                  <a:pt x="11058" y="17153"/>
                </a:lnTo>
                <a:lnTo>
                  <a:pt x="12254" y="19853"/>
                </a:lnTo>
                <a:lnTo>
                  <a:pt x="13338" y="22767"/>
                </a:lnTo>
                <a:lnTo>
                  <a:pt x="13908" y="22604"/>
                </a:lnTo>
                <a:lnTo>
                  <a:pt x="12824" y="19745"/>
                </a:lnTo>
                <a:lnTo>
                  <a:pt x="11628" y="17045"/>
                </a:lnTo>
                <a:lnTo>
                  <a:pt x="10430" y="14564"/>
                </a:lnTo>
                <a:lnTo>
                  <a:pt x="11856" y="14186"/>
                </a:lnTo>
                <a:lnTo>
                  <a:pt x="13279" y="13801"/>
                </a:lnTo>
                <a:lnTo>
                  <a:pt x="14649" y="13326"/>
                </a:lnTo>
                <a:lnTo>
                  <a:pt x="16188" y="15697"/>
                </a:lnTo>
                <a:lnTo>
                  <a:pt x="17726" y="18287"/>
                </a:lnTo>
                <a:lnTo>
                  <a:pt x="16699" y="15534"/>
                </a:lnTo>
                <a:lnTo>
                  <a:pt x="15160" y="13098"/>
                </a:lnTo>
                <a:lnTo>
                  <a:pt x="15730" y="12890"/>
                </a:lnTo>
                <a:lnTo>
                  <a:pt x="16300" y="12681"/>
                </a:lnTo>
                <a:lnTo>
                  <a:pt x="16870" y="12453"/>
                </a:lnTo>
                <a:lnTo>
                  <a:pt x="17555" y="12187"/>
                </a:lnTo>
                <a:lnTo>
                  <a:pt x="18181" y="11865"/>
                </a:lnTo>
                <a:lnTo>
                  <a:pt x="18808" y="11542"/>
                </a:lnTo>
                <a:lnTo>
                  <a:pt x="18979" y="11048"/>
                </a:lnTo>
                <a:lnTo>
                  <a:pt x="16870" y="8580"/>
                </a:lnTo>
                <a:lnTo>
                  <a:pt x="14705" y="6416"/>
                </a:lnTo>
                <a:lnTo>
                  <a:pt x="12653" y="4518"/>
                </a:lnTo>
                <a:lnTo>
                  <a:pt x="14307" y="6625"/>
                </a:lnTo>
                <a:lnTo>
                  <a:pt x="16415" y="8846"/>
                </a:lnTo>
                <a:lnTo>
                  <a:pt x="18580" y="11276"/>
                </a:lnTo>
                <a:lnTo>
                  <a:pt x="17954" y="11542"/>
                </a:lnTo>
                <a:lnTo>
                  <a:pt x="17327" y="11808"/>
                </a:lnTo>
                <a:lnTo>
                  <a:pt x="16699" y="12073"/>
                </a:lnTo>
                <a:lnTo>
                  <a:pt x="16129" y="12301"/>
                </a:lnTo>
                <a:lnTo>
                  <a:pt x="15503" y="12567"/>
                </a:lnTo>
                <a:lnTo>
                  <a:pt x="14876" y="12776"/>
                </a:lnTo>
                <a:lnTo>
                  <a:pt x="14363" y="12947"/>
                </a:lnTo>
                <a:lnTo>
                  <a:pt x="13052" y="13421"/>
                </a:lnTo>
                <a:lnTo>
                  <a:pt x="11684" y="13801"/>
                </a:lnTo>
                <a:lnTo>
                  <a:pt x="10259" y="14131"/>
                </a:lnTo>
                <a:lnTo>
                  <a:pt x="8949" y="11428"/>
                </a:lnTo>
                <a:lnTo>
                  <a:pt x="7638" y="8960"/>
                </a:lnTo>
                <a:lnTo>
                  <a:pt x="6384" y="6739"/>
                </a:lnTo>
                <a:lnTo>
                  <a:pt x="7409" y="6530"/>
                </a:lnTo>
                <a:lnTo>
                  <a:pt x="8380" y="6245"/>
                </a:lnTo>
                <a:lnTo>
                  <a:pt x="9290" y="5923"/>
                </a:lnTo>
                <a:lnTo>
                  <a:pt x="10943" y="8030"/>
                </a:lnTo>
                <a:lnTo>
                  <a:pt x="12653" y="10346"/>
                </a:lnTo>
                <a:lnTo>
                  <a:pt x="11398" y="7821"/>
                </a:lnTo>
                <a:lnTo>
                  <a:pt x="9747" y="5771"/>
                </a:lnTo>
                <a:lnTo>
                  <a:pt x="10659" y="5448"/>
                </a:lnTo>
                <a:lnTo>
                  <a:pt x="11457" y="5125"/>
                </a:lnTo>
                <a:lnTo>
                  <a:pt x="12254" y="4746"/>
                </a:lnTo>
                <a:lnTo>
                  <a:pt x="12027" y="4518"/>
                </a:lnTo>
                <a:lnTo>
                  <a:pt x="11229" y="4840"/>
                </a:lnTo>
                <a:lnTo>
                  <a:pt x="10373" y="5182"/>
                </a:lnTo>
                <a:lnTo>
                  <a:pt x="9519" y="5505"/>
                </a:lnTo>
                <a:lnTo>
                  <a:pt x="9006" y="4897"/>
                </a:lnTo>
                <a:lnTo>
                  <a:pt x="8778" y="4575"/>
                </a:lnTo>
                <a:lnTo>
                  <a:pt x="7524" y="3075"/>
                </a:lnTo>
                <a:lnTo>
                  <a:pt x="6327" y="1765"/>
                </a:lnTo>
                <a:lnTo>
                  <a:pt x="5187" y="588"/>
                </a:lnTo>
                <a:lnTo>
                  <a:pt x="5699" y="379"/>
                </a:lnTo>
                <a:lnTo>
                  <a:pt x="5129" y="322"/>
                </a:lnTo>
                <a:lnTo>
                  <a:pt x="4674" y="37"/>
                </a:lnTo>
                <a:lnTo>
                  <a:pt x="4104" y="0"/>
                </a:lnTo>
                <a:close/>
              </a:path>
            </a:pathLst>
          </a:custGeom>
          <a:solidFill>
            <a:srgbClr val="0069A8"/>
          </a:solidFill>
        </p:spPr>
        <p:txBody>
          <a:bodyPr wrap="square" lIns="0" tIns="0" rIns="0" bIns="0" rtlCol="0">
            <a:noAutofit/>
          </a:bodyPr>
          <a:lstStyle/>
          <a:p>
            <a:endParaRPr/>
          </a:p>
        </p:txBody>
      </p:sp>
      <p:sp>
        <p:nvSpPr>
          <p:cNvPr id="1215" name="object 1215"/>
          <p:cNvSpPr/>
          <p:nvPr/>
        </p:nvSpPr>
        <p:spPr>
          <a:xfrm>
            <a:off x="451120" y="698984"/>
            <a:ext cx="17440" cy="18237"/>
          </a:xfrm>
          <a:custGeom>
            <a:avLst/>
            <a:gdLst/>
            <a:ahLst/>
            <a:cxnLst/>
            <a:rect l="l" t="t" r="r" b="b"/>
            <a:pathLst>
              <a:path w="17440" h="18237">
                <a:moveTo>
                  <a:pt x="4787" y="4157"/>
                </a:moveTo>
                <a:lnTo>
                  <a:pt x="6839" y="6036"/>
                </a:lnTo>
                <a:lnTo>
                  <a:pt x="5185" y="3929"/>
                </a:lnTo>
                <a:lnTo>
                  <a:pt x="5927" y="3569"/>
                </a:lnTo>
                <a:lnTo>
                  <a:pt x="6668" y="3132"/>
                </a:lnTo>
                <a:lnTo>
                  <a:pt x="7294" y="2695"/>
                </a:lnTo>
                <a:lnTo>
                  <a:pt x="9630" y="4366"/>
                </a:lnTo>
                <a:lnTo>
                  <a:pt x="12081" y="6321"/>
                </a:lnTo>
                <a:lnTo>
                  <a:pt x="14532" y="8580"/>
                </a:lnTo>
                <a:lnTo>
                  <a:pt x="13620" y="9283"/>
                </a:lnTo>
                <a:lnTo>
                  <a:pt x="12595" y="9871"/>
                </a:lnTo>
                <a:lnTo>
                  <a:pt x="11511" y="10460"/>
                </a:lnTo>
                <a:lnTo>
                  <a:pt x="11340" y="10953"/>
                </a:lnTo>
                <a:lnTo>
                  <a:pt x="13279" y="13174"/>
                </a:lnTo>
                <a:lnTo>
                  <a:pt x="15160" y="15648"/>
                </a:lnTo>
                <a:lnTo>
                  <a:pt x="16983" y="18237"/>
                </a:lnTo>
                <a:lnTo>
                  <a:pt x="17440" y="18023"/>
                </a:lnTo>
                <a:lnTo>
                  <a:pt x="15616" y="15378"/>
                </a:lnTo>
                <a:lnTo>
                  <a:pt x="13735" y="12947"/>
                </a:lnTo>
                <a:lnTo>
                  <a:pt x="11797" y="10744"/>
                </a:lnTo>
                <a:lnTo>
                  <a:pt x="12881" y="10137"/>
                </a:lnTo>
                <a:lnTo>
                  <a:pt x="13906" y="9548"/>
                </a:lnTo>
                <a:lnTo>
                  <a:pt x="14874" y="8846"/>
                </a:lnTo>
                <a:lnTo>
                  <a:pt x="17039" y="10839"/>
                </a:lnTo>
                <a:lnTo>
                  <a:pt x="15160" y="8580"/>
                </a:lnTo>
                <a:lnTo>
                  <a:pt x="15616" y="8258"/>
                </a:lnTo>
                <a:lnTo>
                  <a:pt x="16014" y="7878"/>
                </a:lnTo>
                <a:lnTo>
                  <a:pt x="16300" y="7441"/>
                </a:lnTo>
                <a:lnTo>
                  <a:pt x="15672" y="7669"/>
                </a:lnTo>
                <a:lnTo>
                  <a:pt x="15332" y="7992"/>
                </a:lnTo>
                <a:lnTo>
                  <a:pt x="14874" y="8315"/>
                </a:lnTo>
                <a:lnTo>
                  <a:pt x="12424" y="6093"/>
                </a:lnTo>
                <a:lnTo>
                  <a:pt x="9916" y="4157"/>
                </a:lnTo>
                <a:lnTo>
                  <a:pt x="7580" y="2486"/>
                </a:lnTo>
                <a:lnTo>
                  <a:pt x="7123" y="2259"/>
                </a:lnTo>
                <a:lnTo>
                  <a:pt x="6611" y="2050"/>
                </a:lnTo>
                <a:lnTo>
                  <a:pt x="6098" y="1841"/>
                </a:lnTo>
                <a:lnTo>
                  <a:pt x="6724" y="2259"/>
                </a:lnTo>
                <a:lnTo>
                  <a:pt x="7010" y="2486"/>
                </a:lnTo>
                <a:lnTo>
                  <a:pt x="6382" y="2961"/>
                </a:lnTo>
                <a:lnTo>
                  <a:pt x="5699" y="3341"/>
                </a:lnTo>
                <a:lnTo>
                  <a:pt x="4958" y="3720"/>
                </a:lnTo>
                <a:lnTo>
                  <a:pt x="4331" y="3189"/>
                </a:lnTo>
                <a:lnTo>
                  <a:pt x="3703" y="2638"/>
                </a:lnTo>
                <a:lnTo>
                  <a:pt x="3133" y="2107"/>
                </a:lnTo>
                <a:lnTo>
                  <a:pt x="2336" y="1461"/>
                </a:lnTo>
                <a:lnTo>
                  <a:pt x="1538" y="816"/>
                </a:lnTo>
                <a:lnTo>
                  <a:pt x="797" y="151"/>
                </a:lnTo>
                <a:lnTo>
                  <a:pt x="283" y="56"/>
                </a:lnTo>
                <a:lnTo>
                  <a:pt x="0" y="0"/>
                </a:lnTo>
                <a:lnTo>
                  <a:pt x="912" y="759"/>
                </a:lnTo>
                <a:lnTo>
                  <a:pt x="1881" y="1556"/>
                </a:lnTo>
                <a:lnTo>
                  <a:pt x="2849" y="2429"/>
                </a:lnTo>
                <a:lnTo>
                  <a:pt x="3419" y="2866"/>
                </a:lnTo>
                <a:lnTo>
                  <a:pt x="3989" y="3398"/>
                </a:lnTo>
                <a:lnTo>
                  <a:pt x="4559" y="3929"/>
                </a:lnTo>
                <a:lnTo>
                  <a:pt x="4787" y="4157"/>
                </a:lnTo>
                <a:close/>
              </a:path>
            </a:pathLst>
          </a:custGeom>
          <a:solidFill>
            <a:srgbClr val="0069A8"/>
          </a:solidFill>
        </p:spPr>
        <p:txBody>
          <a:bodyPr wrap="square" lIns="0" tIns="0" rIns="0" bIns="0" rtlCol="0">
            <a:noAutofit/>
          </a:bodyPr>
          <a:lstStyle/>
          <a:p>
            <a:endParaRPr/>
          </a:p>
        </p:txBody>
      </p:sp>
      <p:sp>
        <p:nvSpPr>
          <p:cNvPr id="1216" name="object 1216"/>
          <p:cNvSpPr/>
          <p:nvPr/>
        </p:nvSpPr>
        <p:spPr>
          <a:xfrm>
            <a:off x="455051" y="706217"/>
            <a:ext cx="3478" cy="5125"/>
          </a:xfrm>
          <a:custGeom>
            <a:avLst/>
            <a:gdLst/>
            <a:ahLst/>
            <a:cxnLst/>
            <a:rect l="l" t="t" r="r" b="b"/>
            <a:pathLst>
              <a:path w="3478" h="5125">
                <a:moveTo>
                  <a:pt x="1768" y="2373"/>
                </a:moveTo>
                <a:lnTo>
                  <a:pt x="0" y="0"/>
                </a:lnTo>
                <a:lnTo>
                  <a:pt x="1254" y="2524"/>
                </a:lnTo>
                <a:lnTo>
                  <a:pt x="2964" y="5125"/>
                </a:lnTo>
                <a:lnTo>
                  <a:pt x="3478" y="4954"/>
                </a:lnTo>
                <a:lnTo>
                  <a:pt x="1768" y="2373"/>
                </a:lnTo>
                <a:close/>
              </a:path>
            </a:pathLst>
          </a:custGeom>
          <a:solidFill>
            <a:srgbClr val="0069A8"/>
          </a:solidFill>
        </p:spPr>
        <p:txBody>
          <a:bodyPr wrap="square" lIns="0" tIns="0" rIns="0" bIns="0" rtlCol="0">
            <a:noAutofit/>
          </a:bodyPr>
          <a:lstStyle/>
          <a:p>
            <a:endParaRPr/>
          </a:p>
        </p:txBody>
      </p:sp>
      <p:sp>
        <p:nvSpPr>
          <p:cNvPr id="1217" name="object 1217"/>
          <p:cNvSpPr/>
          <p:nvPr/>
        </p:nvSpPr>
        <p:spPr>
          <a:xfrm>
            <a:off x="439435" y="700161"/>
            <a:ext cx="513" cy="3512"/>
          </a:xfrm>
          <a:custGeom>
            <a:avLst/>
            <a:gdLst/>
            <a:ahLst/>
            <a:cxnLst/>
            <a:rect l="l" t="t" r="r" b="b"/>
            <a:pathLst>
              <a:path w="513" h="3512">
                <a:moveTo>
                  <a:pt x="285" y="0"/>
                </a:moveTo>
                <a:lnTo>
                  <a:pt x="0" y="1632"/>
                </a:lnTo>
                <a:lnTo>
                  <a:pt x="285" y="3512"/>
                </a:lnTo>
                <a:lnTo>
                  <a:pt x="513" y="1689"/>
                </a:lnTo>
                <a:lnTo>
                  <a:pt x="285" y="0"/>
                </a:lnTo>
                <a:close/>
              </a:path>
            </a:pathLst>
          </a:custGeom>
          <a:solidFill>
            <a:srgbClr val="0069A8"/>
          </a:solidFill>
        </p:spPr>
        <p:txBody>
          <a:bodyPr wrap="square" lIns="0" tIns="0" rIns="0" bIns="0" rtlCol="0">
            <a:noAutofit/>
          </a:bodyPr>
          <a:lstStyle/>
          <a:p>
            <a:endParaRPr/>
          </a:p>
        </p:txBody>
      </p:sp>
      <p:sp>
        <p:nvSpPr>
          <p:cNvPr id="1218" name="object 1218"/>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0069A8"/>
          </a:solidFill>
        </p:spPr>
        <p:txBody>
          <a:bodyPr wrap="square" lIns="0" tIns="0" rIns="0" bIns="0" rtlCol="0">
            <a:noAutofit/>
          </a:bodyPr>
          <a:lstStyle/>
          <a:p>
            <a:endParaRPr/>
          </a:p>
        </p:txBody>
      </p:sp>
      <p:sp>
        <p:nvSpPr>
          <p:cNvPr id="1219" name="object 1219"/>
          <p:cNvSpPr/>
          <p:nvPr/>
        </p:nvSpPr>
        <p:spPr>
          <a:xfrm>
            <a:off x="405466" y="701357"/>
            <a:ext cx="27643" cy="26820"/>
          </a:xfrm>
          <a:custGeom>
            <a:avLst/>
            <a:gdLst/>
            <a:ahLst/>
            <a:cxnLst/>
            <a:rect l="l" t="t" r="r" b="b"/>
            <a:pathLst>
              <a:path w="27643" h="26820">
                <a:moveTo>
                  <a:pt x="10031" y="5828"/>
                </a:moveTo>
                <a:lnTo>
                  <a:pt x="7751" y="7764"/>
                </a:lnTo>
                <a:lnTo>
                  <a:pt x="5530" y="9985"/>
                </a:lnTo>
                <a:lnTo>
                  <a:pt x="3363" y="12411"/>
                </a:lnTo>
                <a:lnTo>
                  <a:pt x="2849" y="11980"/>
                </a:lnTo>
                <a:lnTo>
                  <a:pt x="2338" y="12142"/>
                </a:lnTo>
                <a:lnTo>
                  <a:pt x="2793" y="12519"/>
                </a:lnTo>
                <a:lnTo>
                  <a:pt x="3079" y="12736"/>
                </a:lnTo>
                <a:lnTo>
                  <a:pt x="1995" y="13922"/>
                </a:lnTo>
                <a:lnTo>
                  <a:pt x="970" y="15164"/>
                </a:lnTo>
                <a:lnTo>
                  <a:pt x="0" y="16459"/>
                </a:lnTo>
                <a:lnTo>
                  <a:pt x="285" y="16836"/>
                </a:lnTo>
                <a:lnTo>
                  <a:pt x="1311" y="15487"/>
                </a:lnTo>
                <a:lnTo>
                  <a:pt x="2338" y="14247"/>
                </a:lnTo>
                <a:lnTo>
                  <a:pt x="3419" y="13005"/>
                </a:lnTo>
                <a:lnTo>
                  <a:pt x="4559" y="13975"/>
                </a:lnTo>
                <a:lnTo>
                  <a:pt x="5929" y="14894"/>
                </a:lnTo>
                <a:lnTo>
                  <a:pt x="7352" y="15650"/>
                </a:lnTo>
                <a:lnTo>
                  <a:pt x="6213" y="17214"/>
                </a:lnTo>
                <a:lnTo>
                  <a:pt x="5129" y="18887"/>
                </a:lnTo>
                <a:lnTo>
                  <a:pt x="4104" y="20614"/>
                </a:lnTo>
                <a:lnTo>
                  <a:pt x="4559" y="20939"/>
                </a:lnTo>
                <a:lnTo>
                  <a:pt x="5586" y="19211"/>
                </a:lnTo>
                <a:lnTo>
                  <a:pt x="6670" y="17539"/>
                </a:lnTo>
                <a:lnTo>
                  <a:pt x="7810" y="15919"/>
                </a:lnTo>
                <a:lnTo>
                  <a:pt x="9006" y="16567"/>
                </a:lnTo>
                <a:lnTo>
                  <a:pt x="10202" y="17161"/>
                </a:lnTo>
                <a:lnTo>
                  <a:pt x="11513" y="17700"/>
                </a:lnTo>
                <a:lnTo>
                  <a:pt x="11968" y="17862"/>
                </a:lnTo>
                <a:lnTo>
                  <a:pt x="12254" y="17970"/>
                </a:lnTo>
                <a:lnTo>
                  <a:pt x="11171" y="19859"/>
                </a:lnTo>
                <a:lnTo>
                  <a:pt x="10146" y="21856"/>
                </a:lnTo>
                <a:lnTo>
                  <a:pt x="9233" y="23906"/>
                </a:lnTo>
                <a:lnTo>
                  <a:pt x="9747" y="24231"/>
                </a:lnTo>
                <a:lnTo>
                  <a:pt x="10716" y="22125"/>
                </a:lnTo>
                <a:lnTo>
                  <a:pt x="11741" y="20128"/>
                </a:lnTo>
                <a:lnTo>
                  <a:pt x="12824" y="18186"/>
                </a:lnTo>
                <a:lnTo>
                  <a:pt x="14478" y="18834"/>
                </a:lnTo>
                <a:lnTo>
                  <a:pt x="16188" y="19373"/>
                </a:lnTo>
                <a:lnTo>
                  <a:pt x="17954" y="19859"/>
                </a:lnTo>
                <a:lnTo>
                  <a:pt x="17098" y="22017"/>
                </a:lnTo>
                <a:lnTo>
                  <a:pt x="16188" y="24284"/>
                </a:lnTo>
                <a:lnTo>
                  <a:pt x="15388" y="26604"/>
                </a:lnTo>
                <a:lnTo>
                  <a:pt x="16016" y="26820"/>
                </a:lnTo>
                <a:lnTo>
                  <a:pt x="16814" y="24445"/>
                </a:lnTo>
                <a:lnTo>
                  <a:pt x="17668" y="22179"/>
                </a:lnTo>
                <a:lnTo>
                  <a:pt x="18580" y="19967"/>
                </a:lnTo>
                <a:lnTo>
                  <a:pt x="20461" y="20453"/>
                </a:lnTo>
                <a:lnTo>
                  <a:pt x="18751" y="19481"/>
                </a:lnTo>
                <a:lnTo>
                  <a:pt x="19948" y="16675"/>
                </a:lnTo>
                <a:lnTo>
                  <a:pt x="21202" y="13976"/>
                </a:lnTo>
                <a:lnTo>
                  <a:pt x="22457" y="11494"/>
                </a:lnTo>
                <a:lnTo>
                  <a:pt x="23881" y="11872"/>
                </a:lnTo>
                <a:lnTo>
                  <a:pt x="25363" y="12142"/>
                </a:lnTo>
                <a:lnTo>
                  <a:pt x="26845" y="12411"/>
                </a:lnTo>
                <a:lnTo>
                  <a:pt x="26958" y="11925"/>
                </a:lnTo>
                <a:lnTo>
                  <a:pt x="25478" y="11711"/>
                </a:lnTo>
                <a:lnTo>
                  <a:pt x="24052" y="11439"/>
                </a:lnTo>
                <a:lnTo>
                  <a:pt x="22628" y="11117"/>
                </a:lnTo>
                <a:lnTo>
                  <a:pt x="23996" y="8409"/>
                </a:lnTo>
                <a:lnTo>
                  <a:pt x="25363" y="5941"/>
                </a:lnTo>
                <a:lnTo>
                  <a:pt x="26674" y="3777"/>
                </a:lnTo>
                <a:lnTo>
                  <a:pt x="27643" y="1290"/>
                </a:lnTo>
                <a:lnTo>
                  <a:pt x="26503" y="3189"/>
                </a:lnTo>
                <a:lnTo>
                  <a:pt x="26388" y="3341"/>
                </a:lnTo>
                <a:lnTo>
                  <a:pt x="25419" y="3075"/>
                </a:lnTo>
                <a:lnTo>
                  <a:pt x="24507" y="2809"/>
                </a:lnTo>
                <a:lnTo>
                  <a:pt x="23597" y="2543"/>
                </a:lnTo>
                <a:lnTo>
                  <a:pt x="24052" y="1993"/>
                </a:lnTo>
                <a:lnTo>
                  <a:pt x="25248" y="0"/>
                </a:lnTo>
                <a:lnTo>
                  <a:pt x="23937" y="1461"/>
                </a:lnTo>
                <a:lnTo>
                  <a:pt x="23426" y="2050"/>
                </a:lnTo>
                <a:lnTo>
                  <a:pt x="23140" y="2372"/>
                </a:lnTo>
                <a:lnTo>
                  <a:pt x="22342" y="2050"/>
                </a:lnTo>
                <a:lnTo>
                  <a:pt x="21545" y="1727"/>
                </a:lnTo>
                <a:lnTo>
                  <a:pt x="20860" y="1404"/>
                </a:lnTo>
                <a:lnTo>
                  <a:pt x="20576" y="1613"/>
                </a:lnTo>
                <a:lnTo>
                  <a:pt x="21317" y="1936"/>
                </a:lnTo>
                <a:lnTo>
                  <a:pt x="22115" y="2316"/>
                </a:lnTo>
                <a:lnTo>
                  <a:pt x="22912" y="2638"/>
                </a:lnTo>
                <a:lnTo>
                  <a:pt x="23367" y="2809"/>
                </a:lnTo>
                <a:lnTo>
                  <a:pt x="24280" y="3132"/>
                </a:lnTo>
                <a:lnTo>
                  <a:pt x="25248" y="3398"/>
                </a:lnTo>
                <a:lnTo>
                  <a:pt x="26217" y="3663"/>
                </a:lnTo>
                <a:lnTo>
                  <a:pt x="24908" y="5828"/>
                </a:lnTo>
                <a:lnTo>
                  <a:pt x="23482" y="8314"/>
                </a:lnTo>
                <a:lnTo>
                  <a:pt x="22115" y="10953"/>
                </a:lnTo>
                <a:lnTo>
                  <a:pt x="20747" y="10631"/>
                </a:lnTo>
                <a:lnTo>
                  <a:pt x="19378" y="10194"/>
                </a:lnTo>
                <a:lnTo>
                  <a:pt x="18069" y="9719"/>
                </a:lnTo>
                <a:lnTo>
                  <a:pt x="19378" y="6967"/>
                </a:lnTo>
                <a:lnTo>
                  <a:pt x="17555" y="9548"/>
                </a:lnTo>
                <a:lnTo>
                  <a:pt x="16359" y="9074"/>
                </a:lnTo>
                <a:lnTo>
                  <a:pt x="15219" y="8580"/>
                </a:lnTo>
                <a:lnTo>
                  <a:pt x="14135" y="7992"/>
                </a:lnTo>
                <a:lnTo>
                  <a:pt x="14933" y="8903"/>
                </a:lnTo>
                <a:lnTo>
                  <a:pt x="16129" y="9435"/>
                </a:lnTo>
                <a:lnTo>
                  <a:pt x="17327" y="9871"/>
                </a:lnTo>
                <a:lnTo>
                  <a:pt x="17839" y="10099"/>
                </a:lnTo>
                <a:lnTo>
                  <a:pt x="19150" y="10574"/>
                </a:lnTo>
                <a:lnTo>
                  <a:pt x="20518" y="11010"/>
                </a:lnTo>
                <a:lnTo>
                  <a:pt x="21887" y="11386"/>
                </a:lnTo>
                <a:lnTo>
                  <a:pt x="20632" y="13869"/>
                </a:lnTo>
                <a:lnTo>
                  <a:pt x="19378" y="16514"/>
                </a:lnTo>
                <a:lnTo>
                  <a:pt x="18181" y="19373"/>
                </a:lnTo>
                <a:lnTo>
                  <a:pt x="16415" y="18887"/>
                </a:lnTo>
                <a:lnTo>
                  <a:pt x="14705" y="18348"/>
                </a:lnTo>
                <a:lnTo>
                  <a:pt x="13052" y="17753"/>
                </a:lnTo>
                <a:lnTo>
                  <a:pt x="14021" y="14786"/>
                </a:lnTo>
                <a:lnTo>
                  <a:pt x="12482" y="17539"/>
                </a:lnTo>
                <a:lnTo>
                  <a:pt x="11968" y="17322"/>
                </a:lnTo>
                <a:lnTo>
                  <a:pt x="11684" y="17214"/>
                </a:lnTo>
                <a:lnTo>
                  <a:pt x="10430" y="16728"/>
                </a:lnTo>
                <a:lnTo>
                  <a:pt x="9233" y="16136"/>
                </a:lnTo>
                <a:lnTo>
                  <a:pt x="8094" y="15542"/>
                </a:lnTo>
                <a:lnTo>
                  <a:pt x="9975" y="12950"/>
                </a:lnTo>
                <a:lnTo>
                  <a:pt x="11912" y="10517"/>
                </a:lnTo>
                <a:lnTo>
                  <a:pt x="13849" y="8314"/>
                </a:lnTo>
                <a:lnTo>
                  <a:pt x="13451" y="8087"/>
                </a:lnTo>
                <a:lnTo>
                  <a:pt x="11457" y="10308"/>
                </a:lnTo>
                <a:lnTo>
                  <a:pt x="9519" y="12681"/>
                </a:lnTo>
                <a:lnTo>
                  <a:pt x="7638" y="15272"/>
                </a:lnTo>
                <a:lnTo>
                  <a:pt x="6213" y="14517"/>
                </a:lnTo>
                <a:lnTo>
                  <a:pt x="4901" y="13598"/>
                </a:lnTo>
                <a:lnTo>
                  <a:pt x="3705" y="12681"/>
                </a:lnTo>
                <a:lnTo>
                  <a:pt x="5870" y="10251"/>
                </a:lnTo>
                <a:lnTo>
                  <a:pt x="8094" y="8049"/>
                </a:lnTo>
                <a:lnTo>
                  <a:pt x="10373" y="6036"/>
                </a:lnTo>
                <a:lnTo>
                  <a:pt x="10659" y="5771"/>
                </a:lnTo>
                <a:lnTo>
                  <a:pt x="12939" y="3834"/>
                </a:lnTo>
                <a:lnTo>
                  <a:pt x="15219" y="2107"/>
                </a:lnTo>
                <a:lnTo>
                  <a:pt x="17384" y="531"/>
                </a:lnTo>
                <a:lnTo>
                  <a:pt x="16643" y="854"/>
                </a:lnTo>
                <a:lnTo>
                  <a:pt x="15958" y="1233"/>
                </a:lnTo>
                <a:lnTo>
                  <a:pt x="15275" y="1556"/>
                </a:lnTo>
                <a:lnTo>
                  <a:pt x="13678" y="2752"/>
                </a:lnTo>
                <a:lnTo>
                  <a:pt x="12027" y="4100"/>
                </a:lnTo>
                <a:lnTo>
                  <a:pt x="10317" y="5505"/>
                </a:lnTo>
                <a:lnTo>
                  <a:pt x="9803" y="5068"/>
                </a:lnTo>
                <a:lnTo>
                  <a:pt x="9803" y="5619"/>
                </a:lnTo>
                <a:lnTo>
                  <a:pt x="10031" y="5828"/>
                </a:lnTo>
                <a:close/>
              </a:path>
            </a:pathLst>
          </a:custGeom>
          <a:solidFill>
            <a:srgbClr val="0069A8"/>
          </a:solidFill>
        </p:spPr>
        <p:txBody>
          <a:bodyPr wrap="square" lIns="0" tIns="0" rIns="0" bIns="0" rtlCol="0">
            <a:noAutofit/>
          </a:bodyPr>
          <a:lstStyle/>
          <a:p>
            <a:endParaRPr/>
          </a:p>
        </p:txBody>
      </p:sp>
      <p:sp>
        <p:nvSpPr>
          <p:cNvPr id="1220" name="object 1220"/>
          <p:cNvSpPr/>
          <p:nvPr/>
        </p:nvSpPr>
        <p:spPr>
          <a:xfrm>
            <a:off x="415839" y="699193"/>
            <a:ext cx="14703" cy="11067"/>
          </a:xfrm>
          <a:custGeom>
            <a:avLst/>
            <a:gdLst/>
            <a:ahLst/>
            <a:cxnLst/>
            <a:rect l="l" t="t" r="r" b="b"/>
            <a:pathLst>
              <a:path w="14703" h="11067">
                <a:moveTo>
                  <a:pt x="13906" y="645"/>
                </a:moveTo>
                <a:lnTo>
                  <a:pt x="14703" y="0"/>
                </a:lnTo>
                <a:lnTo>
                  <a:pt x="14133" y="170"/>
                </a:lnTo>
                <a:lnTo>
                  <a:pt x="13849" y="227"/>
                </a:lnTo>
                <a:lnTo>
                  <a:pt x="13223" y="702"/>
                </a:lnTo>
                <a:lnTo>
                  <a:pt x="12595" y="1252"/>
                </a:lnTo>
                <a:lnTo>
                  <a:pt x="11968" y="1727"/>
                </a:lnTo>
                <a:lnTo>
                  <a:pt x="11342" y="2278"/>
                </a:lnTo>
                <a:lnTo>
                  <a:pt x="10714" y="2809"/>
                </a:lnTo>
                <a:lnTo>
                  <a:pt x="10087" y="3360"/>
                </a:lnTo>
                <a:lnTo>
                  <a:pt x="9405" y="3018"/>
                </a:lnTo>
                <a:lnTo>
                  <a:pt x="8776" y="2657"/>
                </a:lnTo>
                <a:lnTo>
                  <a:pt x="8265" y="2278"/>
                </a:lnTo>
                <a:lnTo>
                  <a:pt x="8094" y="2486"/>
                </a:lnTo>
                <a:lnTo>
                  <a:pt x="8605" y="2866"/>
                </a:lnTo>
                <a:lnTo>
                  <a:pt x="9175" y="3246"/>
                </a:lnTo>
                <a:lnTo>
                  <a:pt x="9803" y="3568"/>
                </a:lnTo>
                <a:lnTo>
                  <a:pt x="7751" y="5410"/>
                </a:lnTo>
                <a:lnTo>
                  <a:pt x="5528" y="7555"/>
                </a:lnTo>
                <a:lnTo>
                  <a:pt x="3363" y="9928"/>
                </a:lnTo>
                <a:lnTo>
                  <a:pt x="2964" y="9719"/>
                </a:lnTo>
                <a:lnTo>
                  <a:pt x="2052" y="9226"/>
                </a:lnTo>
                <a:lnTo>
                  <a:pt x="1139" y="8580"/>
                </a:lnTo>
                <a:lnTo>
                  <a:pt x="285" y="7935"/>
                </a:lnTo>
                <a:lnTo>
                  <a:pt x="0" y="8201"/>
                </a:lnTo>
                <a:lnTo>
                  <a:pt x="855" y="8903"/>
                </a:lnTo>
                <a:lnTo>
                  <a:pt x="1766" y="9548"/>
                </a:lnTo>
                <a:lnTo>
                  <a:pt x="2734" y="10099"/>
                </a:lnTo>
                <a:lnTo>
                  <a:pt x="3077" y="10251"/>
                </a:lnTo>
                <a:lnTo>
                  <a:pt x="3476" y="10479"/>
                </a:lnTo>
                <a:lnTo>
                  <a:pt x="4559" y="11067"/>
                </a:lnTo>
                <a:lnTo>
                  <a:pt x="3762" y="10156"/>
                </a:lnTo>
                <a:lnTo>
                  <a:pt x="5985" y="7783"/>
                </a:lnTo>
                <a:lnTo>
                  <a:pt x="8150" y="5619"/>
                </a:lnTo>
                <a:lnTo>
                  <a:pt x="10202" y="3777"/>
                </a:lnTo>
                <a:lnTo>
                  <a:pt x="10486" y="3568"/>
                </a:lnTo>
                <a:lnTo>
                  <a:pt x="11056" y="3018"/>
                </a:lnTo>
                <a:lnTo>
                  <a:pt x="11626" y="2486"/>
                </a:lnTo>
                <a:lnTo>
                  <a:pt x="12196" y="2050"/>
                </a:lnTo>
                <a:lnTo>
                  <a:pt x="13052" y="1290"/>
                </a:lnTo>
                <a:lnTo>
                  <a:pt x="13906" y="645"/>
                </a:lnTo>
                <a:close/>
              </a:path>
            </a:pathLst>
          </a:custGeom>
          <a:solidFill>
            <a:srgbClr val="0069A8"/>
          </a:solidFill>
        </p:spPr>
        <p:txBody>
          <a:bodyPr wrap="square" lIns="0" tIns="0" rIns="0" bIns="0" rtlCol="0">
            <a:noAutofit/>
          </a:bodyPr>
          <a:lstStyle/>
          <a:p>
            <a:endParaRPr/>
          </a:p>
        </p:txBody>
      </p:sp>
      <p:sp>
        <p:nvSpPr>
          <p:cNvPr id="1221" name="object 1221"/>
          <p:cNvSpPr/>
          <p:nvPr/>
        </p:nvSpPr>
        <p:spPr>
          <a:xfrm>
            <a:off x="423535" y="703996"/>
            <a:ext cx="5298" cy="7081"/>
          </a:xfrm>
          <a:custGeom>
            <a:avLst/>
            <a:gdLst/>
            <a:ahLst/>
            <a:cxnLst/>
            <a:rect l="l" t="t" r="r" b="b"/>
            <a:pathLst>
              <a:path w="5298" h="7081">
                <a:moveTo>
                  <a:pt x="5298" y="170"/>
                </a:moveTo>
                <a:lnTo>
                  <a:pt x="4843" y="0"/>
                </a:lnTo>
                <a:lnTo>
                  <a:pt x="3133" y="1993"/>
                </a:lnTo>
                <a:lnTo>
                  <a:pt x="1309" y="4328"/>
                </a:lnTo>
                <a:lnTo>
                  <a:pt x="0" y="7081"/>
                </a:lnTo>
                <a:lnTo>
                  <a:pt x="1822" y="4537"/>
                </a:lnTo>
                <a:lnTo>
                  <a:pt x="3588" y="2221"/>
                </a:lnTo>
                <a:lnTo>
                  <a:pt x="5298" y="170"/>
                </a:lnTo>
                <a:close/>
              </a:path>
            </a:pathLst>
          </a:custGeom>
          <a:solidFill>
            <a:srgbClr val="0069A8"/>
          </a:solidFill>
        </p:spPr>
        <p:txBody>
          <a:bodyPr wrap="square" lIns="0" tIns="0" rIns="0" bIns="0" rtlCol="0">
            <a:noAutofit/>
          </a:bodyPr>
          <a:lstStyle/>
          <a:p>
            <a:endParaRPr/>
          </a:p>
        </p:txBody>
      </p:sp>
      <p:sp>
        <p:nvSpPr>
          <p:cNvPr id="1222" name="object 1222"/>
          <p:cNvSpPr/>
          <p:nvPr/>
        </p:nvSpPr>
        <p:spPr>
          <a:xfrm>
            <a:off x="418518" y="711229"/>
            <a:ext cx="4787" cy="7882"/>
          </a:xfrm>
          <a:custGeom>
            <a:avLst/>
            <a:gdLst/>
            <a:ahLst/>
            <a:cxnLst/>
            <a:rect l="l" t="t" r="r" b="b"/>
            <a:pathLst>
              <a:path w="4787" h="7882">
                <a:moveTo>
                  <a:pt x="4787" y="227"/>
                </a:moveTo>
                <a:lnTo>
                  <a:pt x="4275" y="0"/>
                </a:lnTo>
                <a:lnTo>
                  <a:pt x="2622" y="2378"/>
                </a:lnTo>
                <a:lnTo>
                  <a:pt x="968" y="4914"/>
                </a:lnTo>
                <a:lnTo>
                  <a:pt x="0" y="7882"/>
                </a:lnTo>
                <a:lnTo>
                  <a:pt x="1538" y="5131"/>
                </a:lnTo>
                <a:lnTo>
                  <a:pt x="3135" y="2595"/>
                </a:lnTo>
                <a:lnTo>
                  <a:pt x="4787" y="227"/>
                </a:lnTo>
                <a:close/>
              </a:path>
            </a:pathLst>
          </a:custGeom>
          <a:solidFill>
            <a:srgbClr val="0069A8"/>
          </a:solidFill>
        </p:spPr>
        <p:txBody>
          <a:bodyPr wrap="square" lIns="0" tIns="0" rIns="0" bIns="0" rtlCol="0">
            <a:noAutofit/>
          </a:bodyPr>
          <a:lstStyle/>
          <a:p>
            <a:endParaRPr/>
          </a:p>
        </p:txBody>
      </p:sp>
      <p:sp>
        <p:nvSpPr>
          <p:cNvPr id="1223" name="object 1223"/>
          <p:cNvSpPr/>
          <p:nvPr/>
        </p:nvSpPr>
        <p:spPr>
          <a:xfrm>
            <a:off x="442284" y="697959"/>
            <a:ext cx="7580" cy="10194"/>
          </a:xfrm>
          <a:custGeom>
            <a:avLst/>
            <a:gdLst/>
            <a:ahLst/>
            <a:cxnLst/>
            <a:rect l="l" t="t" r="r" b="b"/>
            <a:pathLst>
              <a:path w="7580" h="10194">
                <a:moveTo>
                  <a:pt x="3818" y="7878"/>
                </a:moveTo>
                <a:lnTo>
                  <a:pt x="4559" y="10194"/>
                </a:lnTo>
                <a:lnTo>
                  <a:pt x="4331" y="7821"/>
                </a:lnTo>
                <a:lnTo>
                  <a:pt x="5357" y="7669"/>
                </a:lnTo>
                <a:lnTo>
                  <a:pt x="6327" y="7498"/>
                </a:lnTo>
                <a:lnTo>
                  <a:pt x="7296" y="7289"/>
                </a:lnTo>
                <a:lnTo>
                  <a:pt x="7580" y="6853"/>
                </a:lnTo>
                <a:lnTo>
                  <a:pt x="6496" y="4916"/>
                </a:lnTo>
                <a:lnTo>
                  <a:pt x="5415" y="3189"/>
                </a:lnTo>
                <a:lnTo>
                  <a:pt x="4446" y="1613"/>
                </a:lnTo>
                <a:lnTo>
                  <a:pt x="5016" y="3227"/>
                </a:lnTo>
                <a:lnTo>
                  <a:pt x="6041" y="5011"/>
                </a:lnTo>
                <a:lnTo>
                  <a:pt x="7125" y="6967"/>
                </a:lnTo>
                <a:lnTo>
                  <a:pt x="6213" y="7175"/>
                </a:lnTo>
                <a:lnTo>
                  <a:pt x="5187" y="7346"/>
                </a:lnTo>
                <a:lnTo>
                  <a:pt x="4217" y="7441"/>
                </a:lnTo>
                <a:lnTo>
                  <a:pt x="3534" y="5448"/>
                </a:lnTo>
                <a:lnTo>
                  <a:pt x="2908" y="3606"/>
                </a:lnTo>
                <a:lnTo>
                  <a:pt x="2338" y="1993"/>
                </a:lnTo>
                <a:lnTo>
                  <a:pt x="2908" y="1936"/>
                </a:lnTo>
                <a:lnTo>
                  <a:pt x="3478" y="1841"/>
                </a:lnTo>
                <a:lnTo>
                  <a:pt x="4048" y="1727"/>
                </a:lnTo>
                <a:lnTo>
                  <a:pt x="4275" y="1347"/>
                </a:lnTo>
                <a:lnTo>
                  <a:pt x="3989" y="968"/>
                </a:lnTo>
                <a:lnTo>
                  <a:pt x="3705" y="531"/>
                </a:lnTo>
                <a:lnTo>
                  <a:pt x="3478" y="151"/>
                </a:lnTo>
                <a:lnTo>
                  <a:pt x="3020" y="113"/>
                </a:lnTo>
                <a:lnTo>
                  <a:pt x="3306" y="531"/>
                </a:lnTo>
                <a:lnTo>
                  <a:pt x="3590" y="968"/>
                </a:lnTo>
                <a:lnTo>
                  <a:pt x="3876" y="1461"/>
                </a:lnTo>
                <a:lnTo>
                  <a:pt x="3363" y="1556"/>
                </a:lnTo>
                <a:lnTo>
                  <a:pt x="2793" y="1670"/>
                </a:lnTo>
                <a:lnTo>
                  <a:pt x="2223" y="1727"/>
                </a:lnTo>
                <a:lnTo>
                  <a:pt x="1995" y="1139"/>
                </a:lnTo>
                <a:lnTo>
                  <a:pt x="1768" y="531"/>
                </a:lnTo>
                <a:lnTo>
                  <a:pt x="1538" y="0"/>
                </a:lnTo>
                <a:lnTo>
                  <a:pt x="1139" y="0"/>
                </a:lnTo>
                <a:lnTo>
                  <a:pt x="1367" y="531"/>
                </a:lnTo>
                <a:lnTo>
                  <a:pt x="1597" y="1139"/>
                </a:lnTo>
                <a:lnTo>
                  <a:pt x="1824" y="1784"/>
                </a:lnTo>
                <a:lnTo>
                  <a:pt x="1198" y="1841"/>
                </a:lnTo>
                <a:lnTo>
                  <a:pt x="628" y="1879"/>
                </a:lnTo>
                <a:lnTo>
                  <a:pt x="0" y="1936"/>
                </a:lnTo>
                <a:lnTo>
                  <a:pt x="0" y="2202"/>
                </a:lnTo>
                <a:lnTo>
                  <a:pt x="684" y="2202"/>
                </a:lnTo>
                <a:lnTo>
                  <a:pt x="1311" y="2164"/>
                </a:lnTo>
                <a:lnTo>
                  <a:pt x="1881" y="2050"/>
                </a:lnTo>
                <a:lnTo>
                  <a:pt x="2450" y="3663"/>
                </a:lnTo>
                <a:lnTo>
                  <a:pt x="3077" y="5505"/>
                </a:lnTo>
                <a:lnTo>
                  <a:pt x="3705" y="7498"/>
                </a:lnTo>
                <a:lnTo>
                  <a:pt x="2678" y="7612"/>
                </a:lnTo>
                <a:lnTo>
                  <a:pt x="1653" y="7707"/>
                </a:lnTo>
                <a:lnTo>
                  <a:pt x="628" y="7764"/>
                </a:lnTo>
                <a:lnTo>
                  <a:pt x="1709" y="8087"/>
                </a:lnTo>
                <a:lnTo>
                  <a:pt x="2793" y="7992"/>
                </a:lnTo>
                <a:lnTo>
                  <a:pt x="3818" y="7878"/>
                </a:lnTo>
                <a:close/>
              </a:path>
            </a:pathLst>
          </a:custGeom>
          <a:solidFill>
            <a:srgbClr val="0069A8"/>
          </a:solidFill>
        </p:spPr>
        <p:txBody>
          <a:bodyPr wrap="square" lIns="0" tIns="0" rIns="0" bIns="0" rtlCol="0">
            <a:noAutofit/>
          </a:bodyPr>
          <a:lstStyle/>
          <a:p>
            <a:endParaRPr/>
          </a:p>
        </p:txBody>
      </p:sp>
      <p:sp>
        <p:nvSpPr>
          <p:cNvPr id="1224" name="object 1224"/>
          <p:cNvSpPr/>
          <p:nvPr/>
        </p:nvSpPr>
        <p:spPr>
          <a:xfrm>
            <a:off x="446616" y="705780"/>
            <a:ext cx="1538" cy="4973"/>
          </a:xfrm>
          <a:custGeom>
            <a:avLst/>
            <a:gdLst/>
            <a:ahLst/>
            <a:cxnLst/>
            <a:rect l="l" t="t" r="r" b="b"/>
            <a:pathLst>
              <a:path w="1538" h="4973">
                <a:moveTo>
                  <a:pt x="741" y="2316"/>
                </a:moveTo>
                <a:lnTo>
                  <a:pt x="0" y="0"/>
                </a:lnTo>
                <a:lnTo>
                  <a:pt x="227" y="2373"/>
                </a:lnTo>
                <a:lnTo>
                  <a:pt x="968" y="4973"/>
                </a:lnTo>
                <a:lnTo>
                  <a:pt x="1538" y="4859"/>
                </a:lnTo>
                <a:lnTo>
                  <a:pt x="741" y="2316"/>
                </a:lnTo>
                <a:close/>
              </a:path>
            </a:pathLst>
          </a:custGeom>
          <a:solidFill>
            <a:srgbClr val="0069A8"/>
          </a:solidFill>
        </p:spPr>
        <p:txBody>
          <a:bodyPr wrap="square" lIns="0" tIns="0" rIns="0" bIns="0" rtlCol="0">
            <a:noAutofit/>
          </a:bodyPr>
          <a:lstStyle/>
          <a:p>
            <a:endParaRPr/>
          </a:p>
        </p:txBody>
      </p:sp>
      <p:sp>
        <p:nvSpPr>
          <p:cNvPr id="1225" name="object 1225"/>
          <p:cNvSpPr/>
          <p:nvPr/>
        </p:nvSpPr>
        <p:spPr>
          <a:xfrm>
            <a:off x="418518" y="703996"/>
            <a:ext cx="10430" cy="16842"/>
          </a:xfrm>
          <a:custGeom>
            <a:avLst/>
            <a:gdLst/>
            <a:ahLst/>
            <a:cxnLst/>
            <a:rect l="l" t="t" r="r" b="b"/>
            <a:pathLst>
              <a:path w="10430" h="16842">
                <a:moveTo>
                  <a:pt x="4787" y="7460"/>
                </a:moveTo>
                <a:lnTo>
                  <a:pt x="6098" y="7935"/>
                </a:lnTo>
                <a:lnTo>
                  <a:pt x="7465" y="8371"/>
                </a:lnTo>
                <a:lnTo>
                  <a:pt x="8835" y="8747"/>
                </a:lnTo>
                <a:lnTo>
                  <a:pt x="7580" y="11230"/>
                </a:lnTo>
                <a:lnTo>
                  <a:pt x="6325" y="13875"/>
                </a:lnTo>
                <a:lnTo>
                  <a:pt x="5699" y="16842"/>
                </a:lnTo>
                <a:lnTo>
                  <a:pt x="6895" y="14036"/>
                </a:lnTo>
                <a:lnTo>
                  <a:pt x="8150" y="11337"/>
                </a:lnTo>
                <a:lnTo>
                  <a:pt x="9405" y="8856"/>
                </a:lnTo>
                <a:lnTo>
                  <a:pt x="10430" y="5676"/>
                </a:lnTo>
                <a:lnTo>
                  <a:pt x="9062" y="8314"/>
                </a:lnTo>
                <a:lnTo>
                  <a:pt x="7695" y="7992"/>
                </a:lnTo>
                <a:lnTo>
                  <a:pt x="6325" y="7555"/>
                </a:lnTo>
                <a:lnTo>
                  <a:pt x="5016" y="7081"/>
                </a:lnTo>
                <a:lnTo>
                  <a:pt x="6839" y="4537"/>
                </a:lnTo>
                <a:lnTo>
                  <a:pt x="8605" y="2221"/>
                </a:lnTo>
                <a:lnTo>
                  <a:pt x="10315" y="170"/>
                </a:lnTo>
                <a:lnTo>
                  <a:pt x="9860" y="0"/>
                </a:lnTo>
                <a:lnTo>
                  <a:pt x="8150" y="1993"/>
                </a:lnTo>
                <a:lnTo>
                  <a:pt x="6325" y="4328"/>
                </a:lnTo>
                <a:lnTo>
                  <a:pt x="4503" y="6910"/>
                </a:lnTo>
                <a:lnTo>
                  <a:pt x="3306" y="6435"/>
                </a:lnTo>
                <a:lnTo>
                  <a:pt x="2167" y="5941"/>
                </a:lnTo>
                <a:lnTo>
                  <a:pt x="1083" y="5353"/>
                </a:lnTo>
                <a:lnTo>
                  <a:pt x="1881" y="6264"/>
                </a:lnTo>
                <a:lnTo>
                  <a:pt x="3077" y="6796"/>
                </a:lnTo>
                <a:lnTo>
                  <a:pt x="4275" y="7232"/>
                </a:lnTo>
                <a:lnTo>
                  <a:pt x="2622" y="9611"/>
                </a:lnTo>
                <a:lnTo>
                  <a:pt x="968" y="12147"/>
                </a:lnTo>
                <a:lnTo>
                  <a:pt x="0" y="15115"/>
                </a:lnTo>
                <a:lnTo>
                  <a:pt x="1538" y="12364"/>
                </a:lnTo>
                <a:lnTo>
                  <a:pt x="3135" y="9828"/>
                </a:lnTo>
                <a:lnTo>
                  <a:pt x="4787" y="7460"/>
                </a:lnTo>
                <a:close/>
              </a:path>
            </a:pathLst>
          </a:custGeom>
          <a:solidFill>
            <a:srgbClr val="0069A8"/>
          </a:solidFill>
        </p:spPr>
        <p:txBody>
          <a:bodyPr wrap="square" lIns="0" tIns="0" rIns="0" bIns="0" rtlCol="0">
            <a:noAutofit/>
          </a:bodyPr>
          <a:lstStyle/>
          <a:p>
            <a:endParaRPr/>
          </a:p>
        </p:txBody>
      </p:sp>
      <p:sp>
        <p:nvSpPr>
          <p:cNvPr id="1226" name="object 1226"/>
          <p:cNvSpPr/>
          <p:nvPr/>
        </p:nvSpPr>
        <p:spPr>
          <a:xfrm>
            <a:off x="442284" y="698396"/>
            <a:ext cx="4275" cy="7650"/>
          </a:xfrm>
          <a:custGeom>
            <a:avLst/>
            <a:gdLst/>
            <a:ahLst/>
            <a:cxnLst/>
            <a:rect l="l" t="t" r="r" b="b"/>
            <a:pathLst>
              <a:path w="4275" h="7650">
                <a:moveTo>
                  <a:pt x="3818" y="7441"/>
                </a:moveTo>
                <a:lnTo>
                  <a:pt x="4217" y="7005"/>
                </a:lnTo>
                <a:lnTo>
                  <a:pt x="3534" y="5011"/>
                </a:lnTo>
                <a:lnTo>
                  <a:pt x="2908" y="3170"/>
                </a:lnTo>
                <a:lnTo>
                  <a:pt x="2338" y="1556"/>
                </a:lnTo>
                <a:lnTo>
                  <a:pt x="2908" y="1499"/>
                </a:lnTo>
                <a:lnTo>
                  <a:pt x="3478" y="1404"/>
                </a:lnTo>
                <a:lnTo>
                  <a:pt x="4048" y="1290"/>
                </a:lnTo>
                <a:lnTo>
                  <a:pt x="4275" y="911"/>
                </a:lnTo>
                <a:lnTo>
                  <a:pt x="3933" y="417"/>
                </a:lnTo>
                <a:lnTo>
                  <a:pt x="3478" y="151"/>
                </a:lnTo>
                <a:lnTo>
                  <a:pt x="3705" y="702"/>
                </a:lnTo>
                <a:lnTo>
                  <a:pt x="3876" y="1025"/>
                </a:lnTo>
                <a:lnTo>
                  <a:pt x="3363" y="1120"/>
                </a:lnTo>
                <a:lnTo>
                  <a:pt x="2793" y="1233"/>
                </a:lnTo>
                <a:lnTo>
                  <a:pt x="2223" y="1290"/>
                </a:lnTo>
                <a:lnTo>
                  <a:pt x="2052" y="854"/>
                </a:lnTo>
                <a:lnTo>
                  <a:pt x="1881" y="417"/>
                </a:lnTo>
                <a:lnTo>
                  <a:pt x="1709" y="0"/>
                </a:lnTo>
                <a:lnTo>
                  <a:pt x="1311" y="0"/>
                </a:lnTo>
                <a:lnTo>
                  <a:pt x="1482" y="417"/>
                </a:lnTo>
                <a:lnTo>
                  <a:pt x="1653" y="854"/>
                </a:lnTo>
                <a:lnTo>
                  <a:pt x="1824" y="1347"/>
                </a:lnTo>
                <a:lnTo>
                  <a:pt x="1198" y="1404"/>
                </a:lnTo>
                <a:lnTo>
                  <a:pt x="628" y="1442"/>
                </a:lnTo>
                <a:lnTo>
                  <a:pt x="0" y="1499"/>
                </a:lnTo>
                <a:lnTo>
                  <a:pt x="684" y="1765"/>
                </a:lnTo>
                <a:lnTo>
                  <a:pt x="1311" y="1727"/>
                </a:lnTo>
                <a:lnTo>
                  <a:pt x="1881" y="1613"/>
                </a:lnTo>
                <a:lnTo>
                  <a:pt x="2450" y="3227"/>
                </a:lnTo>
                <a:lnTo>
                  <a:pt x="3077" y="5068"/>
                </a:lnTo>
                <a:lnTo>
                  <a:pt x="3705" y="7062"/>
                </a:lnTo>
                <a:lnTo>
                  <a:pt x="2678" y="7175"/>
                </a:lnTo>
                <a:lnTo>
                  <a:pt x="1653" y="7270"/>
                </a:lnTo>
                <a:lnTo>
                  <a:pt x="628" y="7327"/>
                </a:lnTo>
                <a:lnTo>
                  <a:pt x="1709" y="7650"/>
                </a:lnTo>
                <a:lnTo>
                  <a:pt x="2793" y="7555"/>
                </a:lnTo>
                <a:lnTo>
                  <a:pt x="3818" y="7441"/>
                </a:lnTo>
                <a:close/>
              </a:path>
            </a:pathLst>
          </a:custGeom>
          <a:solidFill>
            <a:srgbClr val="0069A8"/>
          </a:solidFill>
        </p:spPr>
        <p:txBody>
          <a:bodyPr wrap="square" lIns="0" tIns="0" rIns="0" bIns="0" rtlCol="0">
            <a:noAutofit/>
          </a:bodyPr>
          <a:lstStyle/>
          <a:p>
            <a:endParaRPr/>
          </a:p>
        </p:txBody>
      </p:sp>
      <p:sp>
        <p:nvSpPr>
          <p:cNvPr id="1227" name="object 1227"/>
          <p:cNvSpPr/>
          <p:nvPr/>
        </p:nvSpPr>
        <p:spPr>
          <a:xfrm>
            <a:off x="429403" y="698339"/>
            <a:ext cx="31975" cy="32808"/>
          </a:xfrm>
          <a:custGeom>
            <a:avLst/>
            <a:gdLst/>
            <a:ahLst/>
            <a:cxnLst/>
            <a:rect l="l" t="t" r="r" b="b"/>
            <a:pathLst>
              <a:path w="31975" h="32808">
                <a:moveTo>
                  <a:pt x="30948" y="15591"/>
                </a:moveTo>
                <a:lnTo>
                  <a:pt x="29409" y="13155"/>
                </a:lnTo>
                <a:lnTo>
                  <a:pt x="29125" y="12833"/>
                </a:lnTo>
                <a:lnTo>
                  <a:pt x="28612" y="13004"/>
                </a:lnTo>
                <a:lnTo>
                  <a:pt x="27300" y="13478"/>
                </a:lnTo>
                <a:lnTo>
                  <a:pt x="25933" y="13858"/>
                </a:lnTo>
                <a:lnTo>
                  <a:pt x="24507" y="14188"/>
                </a:lnTo>
                <a:lnTo>
                  <a:pt x="23198" y="11485"/>
                </a:lnTo>
                <a:lnTo>
                  <a:pt x="21887" y="9017"/>
                </a:lnTo>
                <a:lnTo>
                  <a:pt x="20632" y="6796"/>
                </a:lnTo>
                <a:lnTo>
                  <a:pt x="21657" y="6587"/>
                </a:lnTo>
                <a:lnTo>
                  <a:pt x="22628" y="6302"/>
                </a:lnTo>
                <a:lnTo>
                  <a:pt x="23538" y="5979"/>
                </a:lnTo>
                <a:lnTo>
                  <a:pt x="25192" y="8087"/>
                </a:lnTo>
                <a:lnTo>
                  <a:pt x="26902" y="10403"/>
                </a:lnTo>
                <a:lnTo>
                  <a:pt x="25647" y="7878"/>
                </a:lnTo>
                <a:lnTo>
                  <a:pt x="23996" y="5828"/>
                </a:lnTo>
                <a:lnTo>
                  <a:pt x="24908" y="5505"/>
                </a:lnTo>
                <a:lnTo>
                  <a:pt x="25705" y="5182"/>
                </a:lnTo>
                <a:lnTo>
                  <a:pt x="26503" y="4802"/>
                </a:lnTo>
                <a:lnTo>
                  <a:pt x="26275" y="4575"/>
                </a:lnTo>
                <a:lnTo>
                  <a:pt x="25478" y="4897"/>
                </a:lnTo>
                <a:lnTo>
                  <a:pt x="24622" y="5239"/>
                </a:lnTo>
                <a:lnTo>
                  <a:pt x="23768" y="5562"/>
                </a:lnTo>
                <a:lnTo>
                  <a:pt x="23254" y="4954"/>
                </a:lnTo>
                <a:lnTo>
                  <a:pt x="23027" y="4632"/>
                </a:lnTo>
                <a:lnTo>
                  <a:pt x="21772" y="3132"/>
                </a:lnTo>
                <a:lnTo>
                  <a:pt x="20576" y="1822"/>
                </a:lnTo>
                <a:lnTo>
                  <a:pt x="19436" y="645"/>
                </a:lnTo>
                <a:lnTo>
                  <a:pt x="18844" y="538"/>
                </a:lnTo>
                <a:lnTo>
                  <a:pt x="18296" y="702"/>
                </a:lnTo>
                <a:lnTo>
                  <a:pt x="17726" y="854"/>
                </a:lnTo>
                <a:lnTo>
                  <a:pt x="17156" y="968"/>
                </a:lnTo>
                <a:lnTo>
                  <a:pt x="16929" y="1347"/>
                </a:lnTo>
                <a:lnTo>
                  <a:pt x="17897" y="2847"/>
                </a:lnTo>
                <a:lnTo>
                  <a:pt x="17327" y="1233"/>
                </a:lnTo>
                <a:lnTo>
                  <a:pt x="17897" y="1120"/>
                </a:lnTo>
                <a:lnTo>
                  <a:pt x="18467" y="968"/>
                </a:lnTo>
                <a:lnTo>
                  <a:pt x="19037" y="759"/>
                </a:lnTo>
                <a:lnTo>
                  <a:pt x="20177" y="1993"/>
                </a:lnTo>
                <a:lnTo>
                  <a:pt x="21373" y="3341"/>
                </a:lnTo>
                <a:lnTo>
                  <a:pt x="22685" y="4897"/>
                </a:lnTo>
                <a:lnTo>
                  <a:pt x="23083" y="5448"/>
                </a:lnTo>
                <a:lnTo>
                  <a:pt x="23311" y="5714"/>
                </a:lnTo>
                <a:lnTo>
                  <a:pt x="22399" y="5979"/>
                </a:lnTo>
                <a:lnTo>
                  <a:pt x="21430" y="6264"/>
                </a:lnTo>
                <a:lnTo>
                  <a:pt x="20461" y="6473"/>
                </a:lnTo>
                <a:lnTo>
                  <a:pt x="20006" y="6587"/>
                </a:lnTo>
                <a:lnTo>
                  <a:pt x="19094" y="6796"/>
                </a:lnTo>
                <a:lnTo>
                  <a:pt x="18069" y="6967"/>
                </a:lnTo>
                <a:lnTo>
                  <a:pt x="17098" y="7062"/>
                </a:lnTo>
                <a:lnTo>
                  <a:pt x="16699" y="7498"/>
                </a:lnTo>
                <a:lnTo>
                  <a:pt x="17440" y="9814"/>
                </a:lnTo>
                <a:lnTo>
                  <a:pt x="17213" y="7441"/>
                </a:lnTo>
                <a:lnTo>
                  <a:pt x="18238" y="7289"/>
                </a:lnTo>
                <a:lnTo>
                  <a:pt x="19208" y="7119"/>
                </a:lnTo>
                <a:lnTo>
                  <a:pt x="20177" y="6910"/>
                </a:lnTo>
                <a:lnTo>
                  <a:pt x="21430" y="9112"/>
                </a:lnTo>
                <a:lnTo>
                  <a:pt x="22685" y="11599"/>
                </a:lnTo>
                <a:lnTo>
                  <a:pt x="23937" y="14296"/>
                </a:lnTo>
                <a:lnTo>
                  <a:pt x="22513" y="14621"/>
                </a:lnTo>
                <a:lnTo>
                  <a:pt x="21031" y="14891"/>
                </a:lnTo>
                <a:lnTo>
                  <a:pt x="19549" y="15107"/>
                </a:lnTo>
                <a:lnTo>
                  <a:pt x="18751" y="12301"/>
                </a:lnTo>
                <a:lnTo>
                  <a:pt x="18181" y="12415"/>
                </a:lnTo>
                <a:lnTo>
                  <a:pt x="18922" y="15160"/>
                </a:lnTo>
                <a:lnTo>
                  <a:pt x="17384" y="15377"/>
                </a:lnTo>
                <a:lnTo>
                  <a:pt x="15845" y="15485"/>
                </a:lnTo>
                <a:lnTo>
                  <a:pt x="14248" y="15538"/>
                </a:lnTo>
                <a:lnTo>
                  <a:pt x="13964" y="12738"/>
                </a:lnTo>
                <a:lnTo>
                  <a:pt x="13737" y="10080"/>
                </a:lnTo>
                <a:lnTo>
                  <a:pt x="13509" y="7764"/>
                </a:lnTo>
                <a:lnTo>
                  <a:pt x="14591" y="7707"/>
                </a:lnTo>
                <a:lnTo>
                  <a:pt x="13509" y="7384"/>
                </a:lnTo>
                <a:lnTo>
                  <a:pt x="13279" y="5334"/>
                </a:lnTo>
                <a:lnTo>
                  <a:pt x="13052" y="3455"/>
                </a:lnTo>
                <a:lnTo>
                  <a:pt x="12881" y="1822"/>
                </a:lnTo>
                <a:lnTo>
                  <a:pt x="13565" y="1822"/>
                </a:lnTo>
                <a:lnTo>
                  <a:pt x="12881" y="1556"/>
                </a:lnTo>
                <a:lnTo>
                  <a:pt x="12824" y="968"/>
                </a:lnTo>
                <a:lnTo>
                  <a:pt x="12709" y="474"/>
                </a:lnTo>
                <a:lnTo>
                  <a:pt x="12653" y="0"/>
                </a:lnTo>
                <a:lnTo>
                  <a:pt x="12311" y="0"/>
                </a:lnTo>
                <a:lnTo>
                  <a:pt x="12311" y="474"/>
                </a:lnTo>
                <a:lnTo>
                  <a:pt x="12369" y="1025"/>
                </a:lnTo>
                <a:lnTo>
                  <a:pt x="12426" y="1556"/>
                </a:lnTo>
                <a:lnTo>
                  <a:pt x="10772" y="1556"/>
                </a:lnTo>
                <a:lnTo>
                  <a:pt x="10828" y="1025"/>
                </a:lnTo>
                <a:lnTo>
                  <a:pt x="10943" y="474"/>
                </a:lnTo>
                <a:lnTo>
                  <a:pt x="11000" y="0"/>
                </a:lnTo>
                <a:lnTo>
                  <a:pt x="10601" y="0"/>
                </a:lnTo>
                <a:lnTo>
                  <a:pt x="10488" y="474"/>
                </a:lnTo>
                <a:lnTo>
                  <a:pt x="10430" y="968"/>
                </a:lnTo>
                <a:lnTo>
                  <a:pt x="10317" y="1499"/>
                </a:lnTo>
                <a:lnTo>
                  <a:pt x="9689" y="1499"/>
                </a:lnTo>
                <a:lnTo>
                  <a:pt x="9062" y="1461"/>
                </a:lnTo>
                <a:lnTo>
                  <a:pt x="8436" y="1347"/>
                </a:lnTo>
                <a:lnTo>
                  <a:pt x="8607" y="911"/>
                </a:lnTo>
                <a:lnTo>
                  <a:pt x="8778" y="474"/>
                </a:lnTo>
                <a:lnTo>
                  <a:pt x="8949" y="56"/>
                </a:lnTo>
                <a:lnTo>
                  <a:pt x="8549" y="94"/>
                </a:lnTo>
                <a:lnTo>
                  <a:pt x="8380" y="474"/>
                </a:lnTo>
                <a:lnTo>
                  <a:pt x="8208" y="854"/>
                </a:lnTo>
                <a:lnTo>
                  <a:pt x="8037" y="1290"/>
                </a:lnTo>
                <a:lnTo>
                  <a:pt x="7467" y="1233"/>
                </a:lnTo>
                <a:lnTo>
                  <a:pt x="6954" y="1120"/>
                </a:lnTo>
                <a:lnTo>
                  <a:pt x="6384" y="1025"/>
                </a:lnTo>
                <a:lnTo>
                  <a:pt x="6782" y="474"/>
                </a:lnTo>
                <a:lnTo>
                  <a:pt x="6327" y="474"/>
                </a:lnTo>
                <a:lnTo>
                  <a:pt x="6041" y="911"/>
                </a:lnTo>
                <a:lnTo>
                  <a:pt x="5586" y="797"/>
                </a:lnTo>
                <a:lnTo>
                  <a:pt x="5129" y="702"/>
                </a:lnTo>
                <a:lnTo>
                  <a:pt x="4674" y="531"/>
                </a:lnTo>
                <a:lnTo>
                  <a:pt x="3876" y="702"/>
                </a:lnTo>
                <a:lnTo>
                  <a:pt x="3534" y="759"/>
                </a:lnTo>
                <a:lnTo>
                  <a:pt x="2394" y="1879"/>
                </a:lnTo>
                <a:lnTo>
                  <a:pt x="1254" y="3132"/>
                </a:lnTo>
                <a:lnTo>
                  <a:pt x="0" y="4480"/>
                </a:lnTo>
                <a:lnTo>
                  <a:pt x="114" y="5011"/>
                </a:lnTo>
                <a:lnTo>
                  <a:pt x="342" y="4745"/>
                </a:lnTo>
                <a:lnTo>
                  <a:pt x="1709" y="3227"/>
                </a:lnTo>
                <a:lnTo>
                  <a:pt x="2964" y="1879"/>
                </a:lnTo>
                <a:lnTo>
                  <a:pt x="4160" y="645"/>
                </a:lnTo>
                <a:lnTo>
                  <a:pt x="4674" y="854"/>
                </a:lnTo>
                <a:lnTo>
                  <a:pt x="5244" y="1025"/>
                </a:lnTo>
                <a:lnTo>
                  <a:pt x="5870" y="1176"/>
                </a:lnTo>
                <a:lnTo>
                  <a:pt x="4845" y="2638"/>
                </a:lnTo>
                <a:lnTo>
                  <a:pt x="3705" y="4309"/>
                </a:lnTo>
                <a:lnTo>
                  <a:pt x="2964" y="6473"/>
                </a:lnTo>
                <a:lnTo>
                  <a:pt x="4104" y="4537"/>
                </a:lnTo>
                <a:lnTo>
                  <a:pt x="5244" y="2809"/>
                </a:lnTo>
                <a:lnTo>
                  <a:pt x="6213" y="1233"/>
                </a:lnTo>
                <a:lnTo>
                  <a:pt x="6782" y="1404"/>
                </a:lnTo>
                <a:lnTo>
                  <a:pt x="7352" y="1499"/>
                </a:lnTo>
                <a:lnTo>
                  <a:pt x="7922" y="1556"/>
                </a:lnTo>
                <a:lnTo>
                  <a:pt x="8321" y="1613"/>
                </a:lnTo>
                <a:lnTo>
                  <a:pt x="8949" y="1727"/>
                </a:lnTo>
                <a:lnTo>
                  <a:pt x="9632" y="1784"/>
                </a:lnTo>
                <a:lnTo>
                  <a:pt x="10317" y="1822"/>
                </a:lnTo>
                <a:lnTo>
                  <a:pt x="10544" y="3512"/>
                </a:lnTo>
                <a:lnTo>
                  <a:pt x="10716" y="1822"/>
                </a:lnTo>
                <a:lnTo>
                  <a:pt x="11171" y="1879"/>
                </a:lnTo>
                <a:lnTo>
                  <a:pt x="11968" y="1879"/>
                </a:lnTo>
                <a:lnTo>
                  <a:pt x="12426" y="1822"/>
                </a:lnTo>
                <a:lnTo>
                  <a:pt x="12597" y="3512"/>
                </a:lnTo>
                <a:lnTo>
                  <a:pt x="12768" y="5334"/>
                </a:lnTo>
                <a:lnTo>
                  <a:pt x="12939" y="7384"/>
                </a:lnTo>
                <a:lnTo>
                  <a:pt x="10031" y="7384"/>
                </a:lnTo>
                <a:lnTo>
                  <a:pt x="10772" y="7764"/>
                </a:lnTo>
                <a:lnTo>
                  <a:pt x="12939" y="7764"/>
                </a:lnTo>
                <a:lnTo>
                  <a:pt x="13167" y="10137"/>
                </a:lnTo>
                <a:lnTo>
                  <a:pt x="13338" y="12738"/>
                </a:lnTo>
                <a:lnTo>
                  <a:pt x="13565" y="15591"/>
                </a:lnTo>
                <a:lnTo>
                  <a:pt x="9975" y="15591"/>
                </a:lnTo>
                <a:lnTo>
                  <a:pt x="9405" y="15538"/>
                </a:lnTo>
                <a:lnTo>
                  <a:pt x="9119" y="15538"/>
                </a:lnTo>
                <a:lnTo>
                  <a:pt x="9119" y="10080"/>
                </a:lnTo>
                <a:lnTo>
                  <a:pt x="8778" y="12681"/>
                </a:lnTo>
                <a:lnTo>
                  <a:pt x="9062" y="15969"/>
                </a:lnTo>
                <a:lnTo>
                  <a:pt x="9689" y="16024"/>
                </a:lnTo>
                <a:lnTo>
                  <a:pt x="9975" y="16024"/>
                </a:lnTo>
                <a:lnTo>
                  <a:pt x="11171" y="16077"/>
                </a:lnTo>
                <a:lnTo>
                  <a:pt x="12369" y="16077"/>
                </a:lnTo>
                <a:lnTo>
                  <a:pt x="13565" y="16024"/>
                </a:lnTo>
                <a:lnTo>
                  <a:pt x="13793" y="18668"/>
                </a:lnTo>
                <a:lnTo>
                  <a:pt x="13964" y="21474"/>
                </a:lnTo>
                <a:lnTo>
                  <a:pt x="14135" y="24441"/>
                </a:lnTo>
                <a:lnTo>
                  <a:pt x="12597" y="24496"/>
                </a:lnTo>
                <a:lnTo>
                  <a:pt x="9348" y="24496"/>
                </a:lnTo>
                <a:lnTo>
                  <a:pt x="8549" y="24441"/>
                </a:lnTo>
                <a:lnTo>
                  <a:pt x="8208" y="24441"/>
                </a:lnTo>
                <a:lnTo>
                  <a:pt x="8492" y="21474"/>
                </a:lnTo>
                <a:lnTo>
                  <a:pt x="8380" y="15969"/>
                </a:lnTo>
                <a:lnTo>
                  <a:pt x="8037" y="18613"/>
                </a:lnTo>
                <a:lnTo>
                  <a:pt x="7751" y="21421"/>
                </a:lnTo>
                <a:lnTo>
                  <a:pt x="7467" y="24388"/>
                </a:lnTo>
                <a:lnTo>
                  <a:pt x="7409" y="24927"/>
                </a:lnTo>
                <a:lnTo>
                  <a:pt x="7125" y="27411"/>
                </a:lnTo>
                <a:lnTo>
                  <a:pt x="6897" y="30000"/>
                </a:lnTo>
                <a:lnTo>
                  <a:pt x="6670" y="32699"/>
                </a:lnTo>
                <a:lnTo>
                  <a:pt x="7181" y="32753"/>
                </a:lnTo>
                <a:lnTo>
                  <a:pt x="7467" y="32753"/>
                </a:lnTo>
                <a:lnTo>
                  <a:pt x="7695" y="30055"/>
                </a:lnTo>
                <a:lnTo>
                  <a:pt x="7922" y="27464"/>
                </a:lnTo>
                <a:lnTo>
                  <a:pt x="8150" y="24927"/>
                </a:lnTo>
                <a:lnTo>
                  <a:pt x="8949" y="24982"/>
                </a:lnTo>
                <a:lnTo>
                  <a:pt x="9348" y="24982"/>
                </a:lnTo>
                <a:lnTo>
                  <a:pt x="10943" y="25036"/>
                </a:lnTo>
                <a:lnTo>
                  <a:pt x="12597" y="25036"/>
                </a:lnTo>
                <a:lnTo>
                  <a:pt x="14192" y="24982"/>
                </a:lnTo>
                <a:lnTo>
                  <a:pt x="14363" y="27519"/>
                </a:lnTo>
                <a:lnTo>
                  <a:pt x="14478" y="30108"/>
                </a:lnTo>
                <a:lnTo>
                  <a:pt x="14649" y="32808"/>
                </a:lnTo>
                <a:lnTo>
                  <a:pt x="14478" y="18668"/>
                </a:lnTo>
                <a:lnTo>
                  <a:pt x="14248" y="16024"/>
                </a:lnTo>
                <a:lnTo>
                  <a:pt x="15902" y="15916"/>
                </a:lnTo>
                <a:lnTo>
                  <a:pt x="17499" y="15807"/>
                </a:lnTo>
                <a:lnTo>
                  <a:pt x="19037" y="15591"/>
                </a:lnTo>
                <a:lnTo>
                  <a:pt x="19778" y="18236"/>
                </a:lnTo>
                <a:lnTo>
                  <a:pt x="20461" y="20988"/>
                </a:lnTo>
                <a:lnTo>
                  <a:pt x="21087" y="23957"/>
                </a:lnTo>
                <a:lnTo>
                  <a:pt x="21087" y="20935"/>
                </a:lnTo>
                <a:lnTo>
                  <a:pt x="20405" y="18127"/>
                </a:lnTo>
                <a:lnTo>
                  <a:pt x="19664" y="15538"/>
                </a:lnTo>
                <a:lnTo>
                  <a:pt x="21202" y="15322"/>
                </a:lnTo>
                <a:lnTo>
                  <a:pt x="22685" y="15052"/>
                </a:lnTo>
                <a:lnTo>
                  <a:pt x="24167" y="14729"/>
                </a:lnTo>
                <a:lnTo>
                  <a:pt x="25307" y="17210"/>
                </a:lnTo>
                <a:lnTo>
                  <a:pt x="26503" y="19910"/>
                </a:lnTo>
                <a:lnTo>
                  <a:pt x="27586" y="22824"/>
                </a:lnTo>
                <a:lnTo>
                  <a:pt x="28156" y="22661"/>
                </a:lnTo>
                <a:lnTo>
                  <a:pt x="27073" y="19802"/>
                </a:lnTo>
                <a:lnTo>
                  <a:pt x="25877" y="17102"/>
                </a:lnTo>
                <a:lnTo>
                  <a:pt x="24678" y="14621"/>
                </a:lnTo>
                <a:lnTo>
                  <a:pt x="26104" y="14243"/>
                </a:lnTo>
                <a:lnTo>
                  <a:pt x="27528" y="13858"/>
                </a:lnTo>
                <a:lnTo>
                  <a:pt x="28898" y="13383"/>
                </a:lnTo>
                <a:lnTo>
                  <a:pt x="30436" y="15754"/>
                </a:lnTo>
                <a:lnTo>
                  <a:pt x="31975" y="18344"/>
                </a:lnTo>
                <a:lnTo>
                  <a:pt x="30948" y="15591"/>
                </a:lnTo>
                <a:close/>
              </a:path>
            </a:pathLst>
          </a:custGeom>
          <a:solidFill>
            <a:srgbClr val="0069A8"/>
          </a:solidFill>
        </p:spPr>
        <p:txBody>
          <a:bodyPr wrap="square" lIns="0" tIns="0" rIns="0" bIns="0" rtlCol="0">
            <a:noAutofit/>
          </a:bodyPr>
          <a:lstStyle/>
          <a:p>
            <a:endParaRPr/>
          </a:p>
        </p:txBody>
      </p:sp>
      <p:sp>
        <p:nvSpPr>
          <p:cNvPr id="1228" name="object 1228"/>
          <p:cNvSpPr/>
          <p:nvPr/>
        </p:nvSpPr>
        <p:spPr>
          <a:xfrm>
            <a:off x="448211" y="698870"/>
            <a:ext cx="58" cy="0"/>
          </a:xfrm>
          <a:custGeom>
            <a:avLst/>
            <a:gdLst/>
            <a:ahLst/>
            <a:cxnLst/>
            <a:rect l="l" t="t" r="r" b="b"/>
            <a:pathLst>
              <a:path w="58">
                <a:moveTo>
                  <a:pt x="58" y="0"/>
                </a:moveTo>
                <a:lnTo>
                  <a:pt x="0" y="0"/>
                </a:lnTo>
                <a:lnTo>
                  <a:pt x="58" y="0"/>
                </a:lnTo>
                <a:close/>
              </a:path>
            </a:pathLst>
          </a:custGeom>
          <a:solidFill>
            <a:srgbClr val="0069A8"/>
          </a:solidFill>
        </p:spPr>
        <p:txBody>
          <a:bodyPr wrap="square" lIns="0" tIns="0" rIns="0" bIns="0" rtlCol="0">
            <a:noAutofit/>
          </a:bodyPr>
          <a:lstStyle/>
          <a:p>
            <a:endParaRPr/>
          </a:p>
        </p:txBody>
      </p:sp>
      <p:sp>
        <p:nvSpPr>
          <p:cNvPr id="1229" name="object 1229"/>
          <p:cNvSpPr/>
          <p:nvPr/>
        </p:nvSpPr>
        <p:spPr>
          <a:xfrm>
            <a:off x="451861" y="699573"/>
            <a:ext cx="18522" cy="17649"/>
          </a:xfrm>
          <a:custGeom>
            <a:avLst/>
            <a:gdLst/>
            <a:ahLst/>
            <a:cxnLst/>
            <a:rect l="l" t="t" r="r" b="b"/>
            <a:pathLst>
              <a:path w="18522" h="17649">
                <a:moveTo>
                  <a:pt x="9060" y="3948"/>
                </a:moveTo>
                <a:lnTo>
                  <a:pt x="11455" y="5828"/>
                </a:lnTo>
                <a:lnTo>
                  <a:pt x="13791" y="7992"/>
                </a:lnTo>
                <a:lnTo>
                  <a:pt x="12879" y="8694"/>
                </a:lnTo>
                <a:lnTo>
                  <a:pt x="11854" y="9283"/>
                </a:lnTo>
                <a:lnTo>
                  <a:pt x="10770" y="9871"/>
                </a:lnTo>
                <a:lnTo>
                  <a:pt x="8661" y="7403"/>
                </a:lnTo>
                <a:lnTo>
                  <a:pt x="6496" y="5239"/>
                </a:lnTo>
                <a:lnTo>
                  <a:pt x="4444" y="3341"/>
                </a:lnTo>
                <a:lnTo>
                  <a:pt x="5185" y="2980"/>
                </a:lnTo>
                <a:lnTo>
                  <a:pt x="5870" y="2600"/>
                </a:lnTo>
                <a:lnTo>
                  <a:pt x="6440" y="2164"/>
                </a:lnTo>
                <a:lnTo>
                  <a:pt x="6154" y="1993"/>
                </a:lnTo>
                <a:lnTo>
                  <a:pt x="5528" y="2429"/>
                </a:lnTo>
                <a:lnTo>
                  <a:pt x="4899" y="2809"/>
                </a:lnTo>
                <a:lnTo>
                  <a:pt x="4217" y="3132"/>
                </a:lnTo>
                <a:lnTo>
                  <a:pt x="3590" y="2600"/>
                </a:lnTo>
                <a:lnTo>
                  <a:pt x="2962" y="2050"/>
                </a:lnTo>
                <a:lnTo>
                  <a:pt x="2392" y="1518"/>
                </a:lnTo>
                <a:lnTo>
                  <a:pt x="1822" y="1082"/>
                </a:lnTo>
                <a:lnTo>
                  <a:pt x="1311" y="645"/>
                </a:lnTo>
                <a:lnTo>
                  <a:pt x="797" y="227"/>
                </a:lnTo>
                <a:lnTo>
                  <a:pt x="227" y="56"/>
                </a:lnTo>
                <a:lnTo>
                  <a:pt x="0" y="0"/>
                </a:lnTo>
                <a:lnTo>
                  <a:pt x="682" y="588"/>
                </a:lnTo>
                <a:lnTo>
                  <a:pt x="1367" y="1195"/>
                </a:lnTo>
                <a:lnTo>
                  <a:pt x="2108" y="1841"/>
                </a:lnTo>
                <a:lnTo>
                  <a:pt x="2678" y="2278"/>
                </a:lnTo>
                <a:lnTo>
                  <a:pt x="3248" y="2809"/>
                </a:lnTo>
                <a:lnTo>
                  <a:pt x="3818" y="3341"/>
                </a:lnTo>
                <a:lnTo>
                  <a:pt x="4046" y="3569"/>
                </a:lnTo>
                <a:lnTo>
                  <a:pt x="6098" y="5448"/>
                </a:lnTo>
                <a:lnTo>
                  <a:pt x="8206" y="7669"/>
                </a:lnTo>
                <a:lnTo>
                  <a:pt x="10371" y="10099"/>
                </a:lnTo>
                <a:lnTo>
                  <a:pt x="9745" y="10365"/>
                </a:lnTo>
                <a:lnTo>
                  <a:pt x="9119" y="10631"/>
                </a:lnTo>
                <a:lnTo>
                  <a:pt x="8490" y="10896"/>
                </a:lnTo>
                <a:lnTo>
                  <a:pt x="7920" y="11124"/>
                </a:lnTo>
                <a:lnTo>
                  <a:pt x="7294" y="11390"/>
                </a:lnTo>
                <a:lnTo>
                  <a:pt x="6668" y="11599"/>
                </a:lnTo>
                <a:lnTo>
                  <a:pt x="6952" y="11921"/>
                </a:lnTo>
                <a:lnTo>
                  <a:pt x="7522" y="11713"/>
                </a:lnTo>
                <a:lnTo>
                  <a:pt x="8092" y="11504"/>
                </a:lnTo>
                <a:lnTo>
                  <a:pt x="8661" y="11276"/>
                </a:lnTo>
                <a:lnTo>
                  <a:pt x="9346" y="11010"/>
                </a:lnTo>
                <a:lnTo>
                  <a:pt x="9973" y="10688"/>
                </a:lnTo>
                <a:lnTo>
                  <a:pt x="10599" y="10365"/>
                </a:lnTo>
                <a:lnTo>
                  <a:pt x="12538" y="12586"/>
                </a:lnTo>
                <a:lnTo>
                  <a:pt x="14419" y="15060"/>
                </a:lnTo>
                <a:lnTo>
                  <a:pt x="16242" y="17649"/>
                </a:lnTo>
                <a:lnTo>
                  <a:pt x="16699" y="17434"/>
                </a:lnTo>
                <a:lnTo>
                  <a:pt x="14874" y="14790"/>
                </a:lnTo>
                <a:lnTo>
                  <a:pt x="12993" y="12358"/>
                </a:lnTo>
                <a:lnTo>
                  <a:pt x="11056" y="10156"/>
                </a:lnTo>
                <a:lnTo>
                  <a:pt x="12140" y="9548"/>
                </a:lnTo>
                <a:lnTo>
                  <a:pt x="13165" y="8960"/>
                </a:lnTo>
                <a:lnTo>
                  <a:pt x="14133" y="8258"/>
                </a:lnTo>
                <a:lnTo>
                  <a:pt x="16298" y="10251"/>
                </a:lnTo>
                <a:lnTo>
                  <a:pt x="18522" y="12529"/>
                </a:lnTo>
                <a:lnTo>
                  <a:pt x="16641" y="9985"/>
                </a:lnTo>
                <a:lnTo>
                  <a:pt x="14419" y="7992"/>
                </a:lnTo>
                <a:lnTo>
                  <a:pt x="15046" y="7498"/>
                </a:lnTo>
                <a:lnTo>
                  <a:pt x="15102" y="7081"/>
                </a:lnTo>
                <a:lnTo>
                  <a:pt x="14476" y="7498"/>
                </a:lnTo>
                <a:lnTo>
                  <a:pt x="14133" y="7726"/>
                </a:lnTo>
                <a:lnTo>
                  <a:pt x="12252" y="5998"/>
                </a:lnTo>
                <a:lnTo>
                  <a:pt x="10371" y="4480"/>
                </a:lnTo>
                <a:lnTo>
                  <a:pt x="8490" y="3075"/>
                </a:lnTo>
                <a:lnTo>
                  <a:pt x="7920" y="2809"/>
                </a:lnTo>
                <a:lnTo>
                  <a:pt x="7409" y="2543"/>
                </a:lnTo>
                <a:lnTo>
                  <a:pt x="6839" y="2316"/>
                </a:lnTo>
                <a:lnTo>
                  <a:pt x="9060" y="3948"/>
                </a:lnTo>
                <a:close/>
              </a:path>
            </a:pathLst>
          </a:custGeom>
          <a:solidFill>
            <a:srgbClr val="0069A8"/>
          </a:solidFill>
        </p:spPr>
        <p:txBody>
          <a:bodyPr wrap="square" lIns="0" tIns="0" rIns="0" bIns="0" rtlCol="0">
            <a:noAutofit/>
          </a:bodyPr>
          <a:lstStyle/>
          <a:p>
            <a:endParaRPr/>
          </a:p>
        </p:txBody>
      </p:sp>
      <p:sp>
        <p:nvSpPr>
          <p:cNvPr id="1230" name="object 1230"/>
          <p:cNvSpPr/>
          <p:nvPr/>
        </p:nvSpPr>
        <p:spPr>
          <a:xfrm>
            <a:off x="455051" y="706217"/>
            <a:ext cx="3478" cy="5125"/>
          </a:xfrm>
          <a:custGeom>
            <a:avLst/>
            <a:gdLst/>
            <a:ahLst/>
            <a:cxnLst/>
            <a:rect l="l" t="t" r="r" b="b"/>
            <a:pathLst>
              <a:path w="3478" h="5125">
                <a:moveTo>
                  <a:pt x="1768" y="2373"/>
                </a:moveTo>
                <a:lnTo>
                  <a:pt x="0" y="0"/>
                </a:lnTo>
                <a:lnTo>
                  <a:pt x="1254" y="2524"/>
                </a:lnTo>
                <a:lnTo>
                  <a:pt x="2964" y="5125"/>
                </a:lnTo>
                <a:lnTo>
                  <a:pt x="3478" y="4954"/>
                </a:lnTo>
                <a:lnTo>
                  <a:pt x="1768" y="2373"/>
                </a:lnTo>
                <a:close/>
              </a:path>
            </a:pathLst>
          </a:custGeom>
          <a:solidFill>
            <a:srgbClr val="0069A8"/>
          </a:solidFill>
        </p:spPr>
        <p:txBody>
          <a:bodyPr wrap="square" lIns="0" tIns="0" rIns="0" bIns="0" rtlCol="0">
            <a:noAutofit/>
          </a:bodyPr>
          <a:lstStyle/>
          <a:p>
            <a:endParaRPr/>
          </a:p>
        </p:txBody>
      </p:sp>
      <p:sp>
        <p:nvSpPr>
          <p:cNvPr id="1231" name="object 1231"/>
          <p:cNvSpPr/>
          <p:nvPr/>
        </p:nvSpPr>
        <p:spPr>
          <a:xfrm>
            <a:off x="446731" y="699573"/>
            <a:ext cx="3133" cy="5353"/>
          </a:xfrm>
          <a:custGeom>
            <a:avLst/>
            <a:gdLst/>
            <a:ahLst/>
            <a:cxnLst/>
            <a:rect l="l" t="t" r="r" b="b"/>
            <a:pathLst>
              <a:path w="3133" h="5353">
                <a:moveTo>
                  <a:pt x="0" y="0"/>
                </a:moveTo>
                <a:lnTo>
                  <a:pt x="569" y="1613"/>
                </a:lnTo>
                <a:lnTo>
                  <a:pt x="1595" y="3398"/>
                </a:lnTo>
                <a:lnTo>
                  <a:pt x="2678" y="5353"/>
                </a:lnTo>
                <a:lnTo>
                  <a:pt x="3133" y="5239"/>
                </a:lnTo>
                <a:lnTo>
                  <a:pt x="2050" y="3303"/>
                </a:lnTo>
                <a:lnTo>
                  <a:pt x="968" y="1575"/>
                </a:lnTo>
                <a:lnTo>
                  <a:pt x="0" y="0"/>
                </a:lnTo>
                <a:close/>
              </a:path>
            </a:pathLst>
          </a:custGeom>
          <a:solidFill>
            <a:srgbClr val="0069A8"/>
          </a:solidFill>
        </p:spPr>
        <p:txBody>
          <a:bodyPr wrap="square" lIns="0" tIns="0" rIns="0" bIns="0" rtlCol="0">
            <a:noAutofit/>
          </a:bodyPr>
          <a:lstStyle/>
          <a:p>
            <a:endParaRPr/>
          </a:p>
        </p:txBody>
      </p:sp>
      <p:sp>
        <p:nvSpPr>
          <p:cNvPr id="1232" name="object 1232"/>
          <p:cNvSpPr/>
          <p:nvPr/>
        </p:nvSpPr>
        <p:spPr>
          <a:xfrm>
            <a:off x="443881" y="709558"/>
            <a:ext cx="31979" cy="21588"/>
          </a:xfrm>
          <a:custGeom>
            <a:avLst/>
            <a:gdLst/>
            <a:ahLst/>
            <a:cxnLst/>
            <a:rect l="l" t="t" r="r" b="b"/>
            <a:pathLst>
              <a:path w="31979" h="21588">
                <a:moveTo>
                  <a:pt x="171" y="21588"/>
                </a:moveTo>
                <a:lnTo>
                  <a:pt x="682" y="21533"/>
                </a:lnTo>
                <a:lnTo>
                  <a:pt x="968" y="21533"/>
                </a:lnTo>
                <a:lnTo>
                  <a:pt x="797" y="18835"/>
                </a:lnTo>
                <a:lnTo>
                  <a:pt x="626" y="16244"/>
                </a:lnTo>
                <a:lnTo>
                  <a:pt x="455" y="13763"/>
                </a:lnTo>
                <a:lnTo>
                  <a:pt x="2563" y="13655"/>
                </a:lnTo>
                <a:lnTo>
                  <a:pt x="4672" y="13493"/>
                </a:lnTo>
                <a:lnTo>
                  <a:pt x="6724" y="13222"/>
                </a:lnTo>
                <a:lnTo>
                  <a:pt x="7238" y="15597"/>
                </a:lnTo>
                <a:lnTo>
                  <a:pt x="7749" y="18080"/>
                </a:lnTo>
                <a:lnTo>
                  <a:pt x="8206" y="20669"/>
                </a:lnTo>
                <a:lnTo>
                  <a:pt x="8661" y="20563"/>
                </a:lnTo>
                <a:lnTo>
                  <a:pt x="8889" y="20508"/>
                </a:lnTo>
                <a:lnTo>
                  <a:pt x="8434" y="17972"/>
                </a:lnTo>
                <a:lnTo>
                  <a:pt x="7920" y="15489"/>
                </a:lnTo>
                <a:lnTo>
                  <a:pt x="7409" y="13116"/>
                </a:lnTo>
                <a:lnTo>
                  <a:pt x="9403" y="12844"/>
                </a:lnTo>
                <a:lnTo>
                  <a:pt x="11398" y="12521"/>
                </a:lnTo>
                <a:lnTo>
                  <a:pt x="13279" y="12035"/>
                </a:lnTo>
                <a:lnTo>
                  <a:pt x="14133" y="14194"/>
                </a:lnTo>
                <a:lnTo>
                  <a:pt x="14874" y="16461"/>
                </a:lnTo>
                <a:lnTo>
                  <a:pt x="15616" y="18780"/>
                </a:lnTo>
                <a:lnTo>
                  <a:pt x="16242" y="18619"/>
                </a:lnTo>
                <a:lnTo>
                  <a:pt x="15501" y="16299"/>
                </a:lnTo>
                <a:lnTo>
                  <a:pt x="14703" y="14032"/>
                </a:lnTo>
                <a:lnTo>
                  <a:pt x="13849" y="11927"/>
                </a:lnTo>
                <a:lnTo>
                  <a:pt x="15728" y="11441"/>
                </a:lnTo>
                <a:lnTo>
                  <a:pt x="17497" y="10957"/>
                </a:lnTo>
                <a:lnTo>
                  <a:pt x="19206" y="10363"/>
                </a:lnTo>
                <a:lnTo>
                  <a:pt x="20175" y="12197"/>
                </a:lnTo>
                <a:lnTo>
                  <a:pt x="21144" y="14141"/>
                </a:lnTo>
                <a:lnTo>
                  <a:pt x="22000" y="16191"/>
                </a:lnTo>
                <a:lnTo>
                  <a:pt x="22570" y="15866"/>
                </a:lnTo>
                <a:lnTo>
                  <a:pt x="21714" y="13871"/>
                </a:lnTo>
                <a:lnTo>
                  <a:pt x="20745" y="11982"/>
                </a:lnTo>
                <a:lnTo>
                  <a:pt x="19776" y="10146"/>
                </a:lnTo>
                <a:lnTo>
                  <a:pt x="21428" y="9499"/>
                </a:lnTo>
                <a:lnTo>
                  <a:pt x="23025" y="8852"/>
                </a:lnTo>
                <a:lnTo>
                  <a:pt x="24449" y="8041"/>
                </a:lnTo>
                <a:lnTo>
                  <a:pt x="25476" y="9552"/>
                </a:lnTo>
                <a:lnTo>
                  <a:pt x="26501" y="11172"/>
                </a:lnTo>
                <a:lnTo>
                  <a:pt x="27468" y="12791"/>
                </a:lnTo>
                <a:lnTo>
                  <a:pt x="27870" y="12466"/>
                </a:lnTo>
                <a:lnTo>
                  <a:pt x="26964" y="10849"/>
                </a:lnTo>
                <a:lnTo>
                  <a:pt x="25937" y="9283"/>
                </a:lnTo>
                <a:lnTo>
                  <a:pt x="24962" y="7827"/>
                </a:lnTo>
                <a:lnTo>
                  <a:pt x="26380" y="7071"/>
                </a:lnTo>
                <a:lnTo>
                  <a:pt x="27689" y="6207"/>
                </a:lnTo>
                <a:lnTo>
                  <a:pt x="28898" y="5290"/>
                </a:lnTo>
                <a:lnTo>
                  <a:pt x="29804" y="6424"/>
                </a:lnTo>
                <a:lnTo>
                  <a:pt x="30710" y="7610"/>
                </a:lnTo>
                <a:lnTo>
                  <a:pt x="31637" y="8852"/>
                </a:lnTo>
                <a:lnTo>
                  <a:pt x="31979" y="8474"/>
                </a:lnTo>
                <a:lnTo>
                  <a:pt x="31052" y="7286"/>
                </a:lnTo>
                <a:lnTo>
                  <a:pt x="30146" y="6152"/>
                </a:lnTo>
                <a:lnTo>
                  <a:pt x="29240" y="5021"/>
                </a:lnTo>
                <a:lnTo>
                  <a:pt x="29643" y="4696"/>
                </a:lnTo>
                <a:lnTo>
                  <a:pt x="30025" y="4372"/>
                </a:lnTo>
                <a:lnTo>
                  <a:pt x="30428" y="3994"/>
                </a:lnTo>
                <a:lnTo>
                  <a:pt x="30146" y="3724"/>
                </a:lnTo>
                <a:lnTo>
                  <a:pt x="29743" y="4049"/>
                </a:lnTo>
                <a:lnTo>
                  <a:pt x="29361" y="4372"/>
                </a:lnTo>
                <a:lnTo>
                  <a:pt x="28958" y="4696"/>
                </a:lnTo>
                <a:lnTo>
                  <a:pt x="26843" y="2259"/>
                </a:lnTo>
                <a:lnTo>
                  <a:pt x="24620" y="0"/>
                </a:lnTo>
                <a:lnTo>
                  <a:pt x="26501" y="2543"/>
                </a:lnTo>
                <a:lnTo>
                  <a:pt x="28616" y="4966"/>
                </a:lnTo>
                <a:lnTo>
                  <a:pt x="27407" y="5883"/>
                </a:lnTo>
                <a:lnTo>
                  <a:pt x="26098" y="6693"/>
                </a:lnTo>
                <a:lnTo>
                  <a:pt x="24678" y="7449"/>
                </a:lnTo>
                <a:lnTo>
                  <a:pt x="24221" y="7663"/>
                </a:lnTo>
                <a:lnTo>
                  <a:pt x="22739" y="8419"/>
                </a:lnTo>
                <a:lnTo>
                  <a:pt x="21200" y="9121"/>
                </a:lnTo>
                <a:lnTo>
                  <a:pt x="19549" y="9716"/>
                </a:lnTo>
                <a:lnTo>
                  <a:pt x="18067" y="6908"/>
                </a:lnTo>
                <a:lnTo>
                  <a:pt x="16470" y="4372"/>
                </a:lnTo>
                <a:lnTo>
                  <a:pt x="17497" y="7124"/>
                </a:lnTo>
                <a:lnTo>
                  <a:pt x="18979" y="9930"/>
                </a:lnTo>
                <a:lnTo>
                  <a:pt x="17269" y="10471"/>
                </a:lnTo>
                <a:lnTo>
                  <a:pt x="15501" y="11010"/>
                </a:lnTo>
                <a:lnTo>
                  <a:pt x="13678" y="11441"/>
                </a:lnTo>
                <a:lnTo>
                  <a:pt x="13108" y="11604"/>
                </a:lnTo>
                <a:lnTo>
                  <a:pt x="11227" y="11982"/>
                </a:lnTo>
                <a:lnTo>
                  <a:pt x="9290" y="12360"/>
                </a:lnTo>
                <a:lnTo>
                  <a:pt x="7294" y="12630"/>
                </a:lnTo>
                <a:lnTo>
                  <a:pt x="6609" y="9715"/>
                </a:lnTo>
                <a:lnTo>
                  <a:pt x="6609" y="12738"/>
                </a:lnTo>
                <a:lnTo>
                  <a:pt x="4615" y="12952"/>
                </a:lnTo>
                <a:lnTo>
                  <a:pt x="2507" y="13116"/>
                </a:lnTo>
                <a:lnTo>
                  <a:pt x="455" y="13222"/>
                </a:lnTo>
                <a:lnTo>
                  <a:pt x="227" y="10255"/>
                </a:lnTo>
                <a:lnTo>
                  <a:pt x="0" y="7449"/>
                </a:lnTo>
                <a:lnTo>
                  <a:pt x="171" y="21588"/>
                </a:lnTo>
                <a:close/>
              </a:path>
            </a:pathLst>
          </a:custGeom>
          <a:solidFill>
            <a:srgbClr val="0069A8"/>
          </a:solidFill>
        </p:spPr>
        <p:txBody>
          <a:bodyPr wrap="square" lIns="0" tIns="0" rIns="0" bIns="0" rtlCol="0">
            <a:noAutofit/>
          </a:bodyPr>
          <a:lstStyle/>
          <a:p>
            <a:endParaRPr/>
          </a:p>
        </p:txBody>
      </p:sp>
      <p:sp>
        <p:nvSpPr>
          <p:cNvPr id="1233" name="object 1233"/>
          <p:cNvSpPr/>
          <p:nvPr/>
        </p:nvSpPr>
        <p:spPr>
          <a:xfrm>
            <a:off x="405466" y="699895"/>
            <a:ext cx="34710" cy="30226"/>
          </a:xfrm>
          <a:custGeom>
            <a:avLst/>
            <a:gdLst/>
            <a:ahLst/>
            <a:cxnLst/>
            <a:rect l="l" t="t" r="r" b="b"/>
            <a:pathLst>
              <a:path w="34710" h="30226">
                <a:moveTo>
                  <a:pt x="8094" y="17003"/>
                </a:moveTo>
                <a:lnTo>
                  <a:pt x="9975" y="14412"/>
                </a:lnTo>
                <a:lnTo>
                  <a:pt x="11912" y="11978"/>
                </a:lnTo>
                <a:lnTo>
                  <a:pt x="13849" y="9776"/>
                </a:lnTo>
                <a:lnTo>
                  <a:pt x="13451" y="9548"/>
                </a:lnTo>
                <a:lnTo>
                  <a:pt x="11457" y="11770"/>
                </a:lnTo>
                <a:lnTo>
                  <a:pt x="9519" y="14143"/>
                </a:lnTo>
                <a:lnTo>
                  <a:pt x="7638" y="16734"/>
                </a:lnTo>
                <a:lnTo>
                  <a:pt x="6213" y="15978"/>
                </a:lnTo>
                <a:lnTo>
                  <a:pt x="4901" y="15059"/>
                </a:lnTo>
                <a:lnTo>
                  <a:pt x="3705" y="14143"/>
                </a:lnTo>
                <a:lnTo>
                  <a:pt x="5870" y="11713"/>
                </a:lnTo>
                <a:lnTo>
                  <a:pt x="8094" y="9510"/>
                </a:lnTo>
                <a:lnTo>
                  <a:pt x="10373" y="7498"/>
                </a:lnTo>
                <a:lnTo>
                  <a:pt x="11229" y="8201"/>
                </a:lnTo>
                <a:lnTo>
                  <a:pt x="10659" y="7232"/>
                </a:lnTo>
                <a:lnTo>
                  <a:pt x="12254" y="5885"/>
                </a:lnTo>
                <a:lnTo>
                  <a:pt x="13793" y="4651"/>
                </a:lnTo>
                <a:lnTo>
                  <a:pt x="15332" y="3455"/>
                </a:lnTo>
                <a:lnTo>
                  <a:pt x="14478" y="3948"/>
                </a:lnTo>
                <a:lnTo>
                  <a:pt x="13622" y="4423"/>
                </a:lnTo>
                <a:lnTo>
                  <a:pt x="12768" y="4973"/>
                </a:lnTo>
                <a:lnTo>
                  <a:pt x="11968" y="5619"/>
                </a:lnTo>
                <a:lnTo>
                  <a:pt x="11171" y="6264"/>
                </a:lnTo>
                <a:lnTo>
                  <a:pt x="10317" y="6967"/>
                </a:lnTo>
                <a:lnTo>
                  <a:pt x="9860" y="6967"/>
                </a:lnTo>
                <a:lnTo>
                  <a:pt x="10031" y="7289"/>
                </a:lnTo>
                <a:lnTo>
                  <a:pt x="7751" y="9226"/>
                </a:lnTo>
                <a:lnTo>
                  <a:pt x="5530" y="11447"/>
                </a:lnTo>
                <a:lnTo>
                  <a:pt x="3363" y="13873"/>
                </a:lnTo>
                <a:lnTo>
                  <a:pt x="2849" y="13657"/>
                </a:lnTo>
                <a:lnTo>
                  <a:pt x="2908" y="14089"/>
                </a:lnTo>
                <a:lnTo>
                  <a:pt x="3079" y="14198"/>
                </a:lnTo>
                <a:lnTo>
                  <a:pt x="1995" y="15384"/>
                </a:lnTo>
                <a:lnTo>
                  <a:pt x="970" y="16626"/>
                </a:lnTo>
                <a:lnTo>
                  <a:pt x="0" y="17920"/>
                </a:lnTo>
                <a:lnTo>
                  <a:pt x="285" y="18298"/>
                </a:lnTo>
                <a:lnTo>
                  <a:pt x="1311" y="16948"/>
                </a:lnTo>
                <a:lnTo>
                  <a:pt x="2338" y="15709"/>
                </a:lnTo>
                <a:lnTo>
                  <a:pt x="3419" y="14467"/>
                </a:lnTo>
                <a:lnTo>
                  <a:pt x="4559" y="15437"/>
                </a:lnTo>
                <a:lnTo>
                  <a:pt x="5929" y="16356"/>
                </a:lnTo>
                <a:lnTo>
                  <a:pt x="7352" y="17112"/>
                </a:lnTo>
                <a:lnTo>
                  <a:pt x="6213" y="18676"/>
                </a:lnTo>
                <a:lnTo>
                  <a:pt x="5129" y="20348"/>
                </a:lnTo>
                <a:lnTo>
                  <a:pt x="4104" y="22076"/>
                </a:lnTo>
                <a:lnTo>
                  <a:pt x="4559" y="22401"/>
                </a:lnTo>
                <a:lnTo>
                  <a:pt x="5586" y="20673"/>
                </a:lnTo>
                <a:lnTo>
                  <a:pt x="6670" y="19001"/>
                </a:lnTo>
                <a:lnTo>
                  <a:pt x="7810" y="17381"/>
                </a:lnTo>
                <a:lnTo>
                  <a:pt x="9006" y="18029"/>
                </a:lnTo>
                <a:lnTo>
                  <a:pt x="10202" y="18623"/>
                </a:lnTo>
                <a:lnTo>
                  <a:pt x="11513" y="19162"/>
                </a:lnTo>
                <a:lnTo>
                  <a:pt x="11968" y="19323"/>
                </a:lnTo>
                <a:lnTo>
                  <a:pt x="12254" y="19431"/>
                </a:lnTo>
                <a:lnTo>
                  <a:pt x="11171" y="21320"/>
                </a:lnTo>
                <a:lnTo>
                  <a:pt x="10146" y="23318"/>
                </a:lnTo>
                <a:lnTo>
                  <a:pt x="9233" y="25368"/>
                </a:lnTo>
                <a:lnTo>
                  <a:pt x="9747" y="25692"/>
                </a:lnTo>
                <a:lnTo>
                  <a:pt x="10716" y="23587"/>
                </a:lnTo>
                <a:lnTo>
                  <a:pt x="11741" y="21590"/>
                </a:lnTo>
                <a:lnTo>
                  <a:pt x="12824" y="19648"/>
                </a:lnTo>
                <a:lnTo>
                  <a:pt x="14478" y="20295"/>
                </a:lnTo>
                <a:lnTo>
                  <a:pt x="16188" y="20834"/>
                </a:lnTo>
                <a:lnTo>
                  <a:pt x="17954" y="21320"/>
                </a:lnTo>
                <a:lnTo>
                  <a:pt x="17098" y="23479"/>
                </a:lnTo>
                <a:lnTo>
                  <a:pt x="16188" y="25746"/>
                </a:lnTo>
                <a:lnTo>
                  <a:pt x="15388" y="28065"/>
                </a:lnTo>
                <a:lnTo>
                  <a:pt x="16016" y="28282"/>
                </a:lnTo>
                <a:lnTo>
                  <a:pt x="16814" y="25907"/>
                </a:lnTo>
                <a:lnTo>
                  <a:pt x="17668" y="23640"/>
                </a:lnTo>
                <a:lnTo>
                  <a:pt x="18580" y="21429"/>
                </a:lnTo>
                <a:lnTo>
                  <a:pt x="20461" y="21915"/>
                </a:lnTo>
                <a:lnTo>
                  <a:pt x="22399" y="22292"/>
                </a:lnTo>
                <a:lnTo>
                  <a:pt x="24394" y="22615"/>
                </a:lnTo>
                <a:lnTo>
                  <a:pt x="23768" y="24990"/>
                </a:lnTo>
                <a:lnTo>
                  <a:pt x="23198" y="27526"/>
                </a:lnTo>
                <a:lnTo>
                  <a:pt x="22685" y="30063"/>
                </a:lnTo>
                <a:lnTo>
                  <a:pt x="23140" y="30171"/>
                </a:lnTo>
                <a:lnTo>
                  <a:pt x="23367" y="30226"/>
                </a:lnTo>
                <a:lnTo>
                  <a:pt x="23881" y="27635"/>
                </a:lnTo>
                <a:lnTo>
                  <a:pt x="24451" y="25098"/>
                </a:lnTo>
                <a:lnTo>
                  <a:pt x="25021" y="22723"/>
                </a:lnTo>
                <a:lnTo>
                  <a:pt x="27073" y="22993"/>
                </a:lnTo>
                <a:lnTo>
                  <a:pt x="29182" y="23209"/>
                </a:lnTo>
                <a:lnTo>
                  <a:pt x="31346" y="23371"/>
                </a:lnTo>
                <a:lnTo>
                  <a:pt x="31405" y="22832"/>
                </a:lnTo>
                <a:lnTo>
                  <a:pt x="29296" y="22723"/>
                </a:lnTo>
                <a:lnTo>
                  <a:pt x="27188" y="22507"/>
                </a:lnTo>
                <a:lnTo>
                  <a:pt x="25136" y="22184"/>
                </a:lnTo>
                <a:lnTo>
                  <a:pt x="25877" y="19270"/>
                </a:lnTo>
                <a:lnTo>
                  <a:pt x="26674" y="16517"/>
                </a:lnTo>
                <a:lnTo>
                  <a:pt x="27472" y="13928"/>
                </a:lnTo>
                <a:lnTo>
                  <a:pt x="29067" y="14143"/>
                </a:lnTo>
                <a:lnTo>
                  <a:pt x="30664" y="14306"/>
                </a:lnTo>
                <a:lnTo>
                  <a:pt x="32317" y="14412"/>
                </a:lnTo>
                <a:lnTo>
                  <a:pt x="32430" y="19918"/>
                </a:lnTo>
                <a:lnTo>
                  <a:pt x="32716" y="17057"/>
                </a:lnTo>
                <a:lnTo>
                  <a:pt x="33000" y="14412"/>
                </a:lnTo>
                <a:lnTo>
                  <a:pt x="32716" y="11124"/>
                </a:lnTo>
                <a:lnTo>
                  <a:pt x="32374" y="13981"/>
                </a:lnTo>
                <a:lnTo>
                  <a:pt x="30777" y="13873"/>
                </a:lnTo>
                <a:lnTo>
                  <a:pt x="29125" y="13712"/>
                </a:lnTo>
                <a:lnTo>
                  <a:pt x="27586" y="13495"/>
                </a:lnTo>
                <a:lnTo>
                  <a:pt x="28440" y="10744"/>
                </a:lnTo>
                <a:lnTo>
                  <a:pt x="29296" y="8144"/>
                </a:lnTo>
                <a:lnTo>
                  <a:pt x="30094" y="5828"/>
                </a:lnTo>
                <a:lnTo>
                  <a:pt x="31177" y="5998"/>
                </a:lnTo>
                <a:lnTo>
                  <a:pt x="32259" y="6093"/>
                </a:lnTo>
                <a:lnTo>
                  <a:pt x="33399" y="6150"/>
                </a:lnTo>
                <a:lnTo>
                  <a:pt x="33056" y="8523"/>
                </a:lnTo>
                <a:lnTo>
                  <a:pt x="33056" y="13981"/>
                </a:lnTo>
                <a:lnTo>
                  <a:pt x="33342" y="11181"/>
                </a:lnTo>
                <a:lnTo>
                  <a:pt x="33626" y="8523"/>
                </a:lnTo>
                <a:lnTo>
                  <a:pt x="33912" y="6207"/>
                </a:lnTo>
                <a:lnTo>
                  <a:pt x="34710" y="6207"/>
                </a:lnTo>
                <a:lnTo>
                  <a:pt x="33969" y="5828"/>
                </a:lnTo>
                <a:lnTo>
                  <a:pt x="34255" y="3777"/>
                </a:lnTo>
                <a:lnTo>
                  <a:pt x="34482" y="1955"/>
                </a:lnTo>
                <a:lnTo>
                  <a:pt x="34255" y="265"/>
                </a:lnTo>
                <a:lnTo>
                  <a:pt x="33969" y="1898"/>
                </a:lnTo>
                <a:lnTo>
                  <a:pt x="33685" y="3720"/>
                </a:lnTo>
                <a:lnTo>
                  <a:pt x="33399" y="5771"/>
                </a:lnTo>
                <a:lnTo>
                  <a:pt x="32317" y="5733"/>
                </a:lnTo>
                <a:lnTo>
                  <a:pt x="31290" y="5619"/>
                </a:lnTo>
                <a:lnTo>
                  <a:pt x="30207" y="5505"/>
                </a:lnTo>
                <a:lnTo>
                  <a:pt x="30948" y="3512"/>
                </a:lnTo>
                <a:lnTo>
                  <a:pt x="31632" y="1670"/>
                </a:lnTo>
                <a:lnTo>
                  <a:pt x="32259" y="56"/>
                </a:lnTo>
                <a:lnTo>
                  <a:pt x="31860" y="0"/>
                </a:lnTo>
                <a:lnTo>
                  <a:pt x="31177" y="1632"/>
                </a:lnTo>
                <a:lnTo>
                  <a:pt x="30493" y="3398"/>
                </a:lnTo>
                <a:lnTo>
                  <a:pt x="29695" y="5448"/>
                </a:lnTo>
                <a:lnTo>
                  <a:pt x="28726" y="5296"/>
                </a:lnTo>
                <a:lnTo>
                  <a:pt x="27814" y="5125"/>
                </a:lnTo>
                <a:lnTo>
                  <a:pt x="26902" y="4916"/>
                </a:lnTo>
                <a:lnTo>
                  <a:pt x="27643" y="2752"/>
                </a:lnTo>
                <a:lnTo>
                  <a:pt x="26674" y="5239"/>
                </a:lnTo>
                <a:lnTo>
                  <a:pt x="27643" y="5448"/>
                </a:lnTo>
                <a:lnTo>
                  <a:pt x="28612" y="5619"/>
                </a:lnTo>
                <a:lnTo>
                  <a:pt x="29580" y="5771"/>
                </a:lnTo>
                <a:lnTo>
                  <a:pt x="28726" y="8106"/>
                </a:lnTo>
                <a:lnTo>
                  <a:pt x="27870" y="10631"/>
                </a:lnTo>
                <a:lnTo>
                  <a:pt x="26958" y="13387"/>
                </a:lnTo>
                <a:lnTo>
                  <a:pt x="25478" y="13172"/>
                </a:lnTo>
                <a:lnTo>
                  <a:pt x="24052" y="12901"/>
                </a:lnTo>
                <a:lnTo>
                  <a:pt x="22628" y="12578"/>
                </a:lnTo>
                <a:lnTo>
                  <a:pt x="23482" y="9776"/>
                </a:lnTo>
                <a:lnTo>
                  <a:pt x="22457" y="12956"/>
                </a:lnTo>
                <a:lnTo>
                  <a:pt x="23881" y="13334"/>
                </a:lnTo>
                <a:lnTo>
                  <a:pt x="25363" y="13603"/>
                </a:lnTo>
                <a:lnTo>
                  <a:pt x="26845" y="13873"/>
                </a:lnTo>
                <a:lnTo>
                  <a:pt x="26048" y="16409"/>
                </a:lnTo>
                <a:lnTo>
                  <a:pt x="25248" y="19215"/>
                </a:lnTo>
                <a:lnTo>
                  <a:pt x="24507" y="22129"/>
                </a:lnTo>
                <a:lnTo>
                  <a:pt x="22513" y="21806"/>
                </a:lnTo>
                <a:lnTo>
                  <a:pt x="20632" y="21429"/>
                </a:lnTo>
                <a:lnTo>
                  <a:pt x="18751" y="20943"/>
                </a:lnTo>
                <a:lnTo>
                  <a:pt x="19378" y="17975"/>
                </a:lnTo>
                <a:lnTo>
                  <a:pt x="18181" y="20834"/>
                </a:lnTo>
                <a:lnTo>
                  <a:pt x="16415" y="20348"/>
                </a:lnTo>
                <a:lnTo>
                  <a:pt x="14705" y="19809"/>
                </a:lnTo>
                <a:lnTo>
                  <a:pt x="13052" y="19215"/>
                </a:lnTo>
                <a:lnTo>
                  <a:pt x="14021" y="16248"/>
                </a:lnTo>
                <a:lnTo>
                  <a:pt x="12482" y="19001"/>
                </a:lnTo>
                <a:lnTo>
                  <a:pt x="11968" y="18784"/>
                </a:lnTo>
                <a:lnTo>
                  <a:pt x="11684" y="18676"/>
                </a:lnTo>
                <a:lnTo>
                  <a:pt x="10430" y="18190"/>
                </a:lnTo>
                <a:lnTo>
                  <a:pt x="9233" y="17598"/>
                </a:lnTo>
                <a:lnTo>
                  <a:pt x="8094" y="17003"/>
                </a:lnTo>
                <a:close/>
              </a:path>
            </a:pathLst>
          </a:custGeom>
          <a:solidFill>
            <a:srgbClr val="0069A8"/>
          </a:solidFill>
        </p:spPr>
        <p:txBody>
          <a:bodyPr wrap="square" lIns="0" tIns="0" rIns="0" bIns="0" rtlCol="0">
            <a:noAutofit/>
          </a:bodyPr>
          <a:lstStyle/>
          <a:p>
            <a:endParaRPr/>
          </a:p>
        </p:txBody>
      </p:sp>
      <p:sp>
        <p:nvSpPr>
          <p:cNvPr id="1234" name="object 1234"/>
          <p:cNvSpPr/>
          <p:nvPr/>
        </p:nvSpPr>
        <p:spPr>
          <a:xfrm>
            <a:off x="416125" y="699838"/>
            <a:ext cx="16983" cy="12635"/>
          </a:xfrm>
          <a:custGeom>
            <a:avLst/>
            <a:gdLst/>
            <a:ahLst/>
            <a:cxnLst/>
            <a:rect l="l" t="t" r="r" b="b"/>
            <a:pathLst>
              <a:path w="16983" h="12635">
                <a:moveTo>
                  <a:pt x="8263" y="1841"/>
                </a:moveTo>
                <a:lnTo>
                  <a:pt x="7979" y="1955"/>
                </a:lnTo>
                <a:lnTo>
                  <a:pt x="8434" y="2278"/>
                </a:lnTo>
                <a:lnTo>
                  <a:pt x="9004" y="2600"/>
                </a:lnTo>
                <a:lnTo>
                  <a:pt x="9517" y="2923"/>
                </a:lnTo>
                <a:lnTo>
                  <a:pt x="7465" y="4764"/>
                </a:lnTo>
                <a:lnTo>
                  <a:pt x="5242" y="6910"/>
                </a:lnTo>
                <a:lnTo>
                  <a:pt x="3077" y="9283"/>
                </a:lnTo>
                <a:lnTo>
                  <a:pt x="2678" y="9074"/>
                </a:lnTo>
                <a:lnTo>
                  <a:pt x="1766" y="8580"/>
                </a:lnTo>
                <a:lnTo>
                  <a:pt x="853" y="7935"/>
                </a:lnTo>
                <a:lnTo>
                  <a:pt x="0" y="7289"/>
                </a:lnTo>
                <a:lnTo>
                  <a:pt x="569" y="8258"/>
                </a:lnTo>
                <a:lnTo>
                  <a:pt x="1480" y="8903"/>
                </a:lnTo>
                <a:lnTo>
                  <a:pt x="2448" y="9454"/>
                </a:lnTo>
                <a:lnTo>
                  <a:pt x="2791" y="9605"/>
                </a:lnTo>
                <a:lnTo>
                  <a:pt x="3190" y="9833"/>
                </a:lnTo>
                <a:lnTo>
                  <a:pt x="4273" y="10422"/>
                </a:lnTo>
                <a:lnTo>
                  <a:pt x="3476" y="9510"/>
                </a:lnTo>
                <a:lnTo>
                  <a:pt x="5699" y="7137"/>
                </a:lnTo>
                <a:lnTo>
                  <a:pt x="7864" y="4973"/>
                </a:lnTo>
                <a:lnTo>
                  <a:pt x="9916" y="3132"/>
                </a:lnTo>
                <a:lnTo>
                  <a:pt x="10657" y="3455"/>
                </a:lnTo>
                <a:lnTo>
                  <a:pt x="11455" y="3834"/>
                </a:lnTo>
                <a:lnTo>
                  <a:pt x="12252" y="4157"/>
                </a:lnTo>
                <a:lnTo>
                  <a:pt x="12707" y="4328"/>
                </a:lnTo>
                <a:lnTo>
                  <a:pt x="13620" y="4651"/>
                </a:lnTo>
                <a:lnTo>
                  <a:pt x="14588" y="4916"/>
                </a:lnTo>
                <a:lnTo>
                  <a:pt x="15557" y="5182"/>
                </a:lnTo>
                <a:lnTo>
                  <a:pt x="14248" y="7346"/>
                </a:lnTo>
                <a:lnTo>
                  <a:pt x="12822" y="9833"/>
                </a:lnTo>
                <a:lnTo>
                  <a:pt x="11968" y="12635"/>
                </a:lnTo>
                <a:lnTo>
                  <a:pt x="13336" y="9928"/>
                </a:lnTo>
                <a:lnTo>
                  <a:pt x="14703" y="7460"/>
                </a:lnTo>
                <a:lnTo>
                  <a:pt x="16014" y="5296"/>
                </a:lnTo>
                <a:lnTo>
                  <a:pt x="16983" y="2809"/>
                </a:lnTo>
                <a:lnTo>
                  <a:pt x="15843" y="4708"/>
                </a:lnTo>
                <a:lnTo>
                  <a:pt x="15728" y="4859"/>
                </a:lnTo>
                <a:lnTo>
                  <a:pt x="14760" y="4594"/>
                </a:lnTo>
                <a:lnTo>
                  <a:pt x="13847" y="4328"/>
                </a:lnTo>
                <a:lnTo>
                  <a:pt x="12937" y="4062"/>
                </a:lnTo>
                <a:lnTo>
                  <a:pt x="13392" y="3512"/>
                </a:lnTo>
                <a:lnTo>
                  <a:pt x="13277" y="2980"/>
                </a:lnTo>
                <a:lnTo>
                  <a:pt x="12766" y="3568"/>
                </a:lnTo>
                <a:lnTo>
                  <a:pt x="12480" y="3891"/>
                </a:lnTo>
                <a:lnTo>
                  <a:pt x="11682" y="3568"/>
                </a:lnTo>
                <a:lnTo>
                  <a:pt x="10885" y="3246"/>
                </a:lnTo>
                <a:lnTo>
                  <a:pt x="10200" y="2923"/>
                </a:lnTo>
                <a:lnTo>
                  <a:pt x="10770" y="2372"/>
                </a:lnTo>
                <a:lnTo>
                  <a:pt x="11340" y="1841"/>
                </a:lnTo>
                <a:lnTo>
                  <a:pt x="11910" y="1404"/>
                </a:lnTo>
                <a:lnTo>
                  <a:pt x="12480" y="930"/>
                </a:lnTo>
                <a:lnTo>
                  <a:pt x="13050" y="436"/>
                </a:lnTo>
                <a:lnTo>
                  <a:pt x="13620" y="0"/>
                </a:lnTo>
                <a:lnTo>
                  <a:pt x="12993" y="170"/>
                </a:lnTo>
                <a:lnTo>
                  <a:pt x="12367" y="550"/>
                </a:lnTo>
                <a:lnTo>
                  <a:pt x="11682" y="1082"/>
                </a:lnTo>
                <a:lnTo>
                  <a:pt x="11056" y="1632"/>
                </a:lnTo>
                <a:lnTo>
                  <a:pt x="10428" y="2164"/>
                </a:lnTo>
                <a:lnTo>
                  <a:pt x="9801" y="2714"/>
                </a:lnTo>
                <a:lnTo>
                  <a:pt x="9231" y="2429"/>
                </a:lnTo>
                <a:lnTo>
                  <a:pt x="8718" y="2107"/>
                </a:lnTo>
                <a:lnTo>
                  <a:pt x="8263" y="1841"/>
                </a:lnTo>
                <a:close/>
              </a:path>
            </a:pathLst>
          </a:custGeom>
          <a:solidFill>
            <a:srgbClr val="0069A8"/>
          </a:solidFill>
        </p:spPr>
        <p:txBody>
          <a:bodyPr wrap="square" lIns="0" tIns="0" rIns="0" bIns="0" rtlCol="0">
            <a:noAutofit/>
          </a:bodyPr>
          <a:lstStyle/>
          <a:p>
            <a:endParaRPr/>
          </a:p>
        </p:txBody>
      </p:sp>
      <p:sp>
        <p:nvSpPr>
          <p:cNvPr id="1235" name="object 1235"/>
          <p:cNvSpPr/>
          <p:nvPr/>
        </p:nvSpPr>
        <p:spPr>
          <a:xfrm>
            <a:off x="452543" y="700161"/>
            <a:ext cx="17839" cy="17060"/>
          </a:xfrm>
          <a:custGeom>
            <a:avLst/>
            <a:gdLst/>
            <a:ahLst/>
            <a:cxnLst/>
            <a:rect l="l" t="t" r="r" b="b"/>
            <a:pathLst>
              <a:path w="17839" h="17060">
                <a:moveTo>
                  <a:pt x="3363" y="2980"/>
                </a:moveTo>
                <a:lnTo>
                  <a:pt x="5415" y="4859"/>
                </a:lnTo>
                <a:lnTo>
                  <a:pt x="7524" y="7081"/>
                </a:lnTo>
                <a:lnTo>
                  <a:pt x="9689" y="9511"/>
                </a:lnTo>
                <a:lnTo>
                  <a:pt x="9062" y="9776"/>
                </a:lnTo>
                <a:lnTo>
                  <a:pt x="8436" y="10042"/>
                </a:lnTo>
                <a:lnTo>
                  <a:pt x="7808" y="10308"/>
                </a:lnTo>
                <a:lnTo>
                  <a:pt x="7238" y="10536"/>
                </a:lnTo>
                <a:lnTo>
                  <a:pt x="6611" y="10801"/>
                </a:lnTo>
                <a:lnTo>
                  <a:pt x="5985" y="11010"/>
                </a:lnTo>
                <a:lnTo>
                  <a:pt x="6269" y="11333"/>
                </a:lnTo>
                <a:lnTo>
                  <a:pt x="6839" y="11124"/>
                </a:lnTo>
                <a:lnTo>
                  <a:pt x="7409" y="10915"/>
                </a:lnTo>
                <a:lnTo>
                  <a:pt x="7979" y="10688"/>
                </a:lnTo>
                <a:lnTo>
                  <a:pt x="8663" y="10422"/>
                </a:lnTo>
                <a:lnTo>
                  <a:pt x="9290" y="10099"/>
                </a:lnTo>
                <a:lnTo>
                  <a:pt x="9916" y="9776"/>
                </a:lnTo>
                <a:lnTo>
                  <a:pt x="11856" y="11997"/>
                </a:lnTo>
                <a:lnTo>
                  <a:pt x="13737" y="14471"/>
                </a:lnTo>
                <a:lnTo>
                  <a:pt x="15559" y="17060"/>
                </a:lnTo>
                <a:lnTo>
                  <a:pt x="16016" y="16846"/>
                </a:lnTo>
                <a:lnTo>
                  <a:pt x="14192" y="14201"/>
                </a:lnTo>
                <a:lnTo>
                  <a:pt x="12311" y="11770"/>
                </a:lnTo>
                <a:lnTo>
                  <a:pt x="10373" y="9567"/>
                </a:lnTo>
                <a:lnTo>
                  <a:pt x="11457" y="8960"/>
                </a:lnTo>
                <a:lnTo>
                  <a:pt x="12482" y="8371"/>
                </a:lnTo>
                <a:lnTo>
                  <a:pt x="13451" y="7669"/>
                </a:lnTo>
                <a:lnTo>
                  <a:pt x="15616" y="9662"/>
                </a:lnTo>
                <a:lnTo>
                  <a:pt x="17839" y="11940"/>
                </a:lnTo>
                <a:lnTo>
                  <a:pt x="15958" y="9397"/>
                </a:lnTo>
                <a:lnTo>
                  <a:pt x="13737" y="7403"/>
                </a:lnTo>
                <a:lnTo>
                  <a:pt x="14307" y="6910"/>
                </a:lnTo>
                <a:lnTo>
                  <a:pt x="13849" y="6815"/>
                </a:lnTo>
                <a:lnTo>
                  <a:pt x="13451" y="7138"/>
                </a:lnTo>
                <a:lnTo>
                  <a:pt x="12196" y="5998"/>
                </a:lnTo>
                <a:lnTo>
                  <a:pt x="10943" y="4916"/>
                </a:lnTo>
                <a:lnTo>
                  <a:pt x="9689" y="3948"/>
                </a:lnTo>
                <a:lnTo>
                  <a:pt x="9062" y="3569"/>
                </a:lnTo>
                <a:lnTo>
                  <a:pt x="8377" y="3246"/>
                </a:lnTo>
                <a:lnTo>
                  <a:pt x="7751" y="2923"/>
                </a:lnTo>
                <a:lnTo>
                  <a:pt x="9517" y="4271"/>
                </a:lnTo>
                <a:lnTo>
                  <a:pt x="11342" y="5733"/>
                </a:lnTo>
                <a:lnTo>
                  <a:pt x="13108" y="7403"/>
                </a:lnTo>
                <a:lnTo>
                  <a:pt x="12196" y="8106"/>
                </a:lnTo>
                <a:lnTo>
                  <a:pt x="11171" y="8694"/>
                </a:lnTo>
                <a:lnTo>
                  <a:pt x="10087" y="9283"/>
                </a:lnTo>
                <a:lnTo>
                  <a:pt x="7979" y="6815"/>
                </a:lnTo>
                <a:lnTo>
                  <a:pt x="5814" y="4651"/>
                </a:lnTo>
                <a:lnTo>
                  <a:pt x="3762" y="2752"/>
                </a:lnTo>
                <a:lnTo>
                  <a:pt x="4331" y="2486"/>
                </a:lnTo>
                <a:lnTo>
                  <a:pt x="4845" y="2164"/>
                </a:lnTo>
                <a:lnTo>
                  <a:pt x="5357" y="1841"/>
                </a:lnTo>
                <a:lnTo>
                  <a:pt x="5016" y="1689"/>
                </a:lnTo>
                <a:lnTo>
                  <a:pt x="4559" y="2012"/>
                </a:lnTo>
                <a:lnTo>
                  <a:pt x="4048" y="2278"/>
                </a:lnTo>
                <a:lnTo>
                  <a:pt x="3534" y="2543"/>
                </a:lnTo>
                <a:lnTo>
                  <a:pt x="2908" y="2012"/>
                </a:lnTo>
                <a:lnTo>
                  <a:pt x="2279" y="1461"/>
                </a:lnTo>
                <a:lnTo>
                  <a:pt x="1709" y="930"/>
                </a:lnTo>
                <a:lnTo>
                  <a:pt x="1139" y="493"/>
                </a:lnTo>
                <a:lnTo>
                  <a:pt x="628" y="170"/>
                </a:lnTo>
                <a:lnTo>
                  <a:pt x="0" y="0"/>
                </a:lnTo>
                <a:lnTo>
                  <a:pt x="457" y="379"/>
                </a:lnTo>
                <a:lnTo>
                  <a:pt x="968" y="816"/>
                </a:lnTo>
                <a:lnTo>
                  <a:pt x="1425" y="1252"/>
                </a:lnTo>
                <a:lnTo>
                  <a:pt x="1995" y="1689"/>
                </a:lnTo>
                <a:lnTo>
                  <a:pt x="2565" y="2221"/>
                </a:lnTo>
                <a:lnTo>
                  <a:pt x="3135" y="2752"/>
                </a:lnTo>
                <a:lnTo>
                  <a:pt x="3363" y="2980"/>
                </a:lnTo>
                <a:close/>
              </a:path>
            </a:pathLst>
          </a:custGeom>
          <a:solidFill>
            <a:srgbClr val="0066A6"/>
          </a:solidFill>
        </p:spPr>
        <p:txBody>
          <a:bodyPr wrap="square" lIns="0" tIns="0" rIns="0" bIns="0" rtlCol="0">
            <a:noAutofit/>
          </a:bodyPr>
          <a:lstStyle/>
          <a:p>
            <a:endParaRPr/>
          </a:p>
        </p:txBody>
      </p:sp>
      <p:sp>
        <p:nvSpPr>
          <p:cNvPr id="1236" name="object 1236"/>
          <p:cNvSpPr/>
          <p:nvPr/>
        </p:nvSpPr>
        <p:spPr>
          <a:xfrm>
            <a:off x="455051" y="706217"/>
            <a:ext cx="3478" cy="5125"/>
          </a:xfrm>
          <a:custGeom>
            <a:avLst/>
            <a:gdLst/>
            <a:ahLst/>
            <a:cxnLst/>
            <a:rect l="l" t="t" r="r" b="b"/>
            <a:pathLst>
              <a:path w="3478" h="5125">
                <a:moveTo>
                  <a:pt x="1768" y="2373"/>
                </a:moveTo>
                <a:lnTo>
                  <a:pt x="0" y="0"/>
                </a:lnTo>
                <a:lnTo>
                  <a:pt x="1254" y="2524"/>
                </a:lnTo>
                <a:lnTo>
                  <a:pt x="2964" y="5125"/>
                </a:lnTo>
                <a:lnTo>
                  <a:pt x="3478" y="4954"/>
                </a:lnTo>
                <a:lnTo>
                  <a:pt x="1768" y="2373"/>
                </a:lnTo>
                <a:close/>
              </a:path>
            </a:pathLst>
          </a:custGeom>
          <a:solidFill>
            <a:srgbClr val="0066A6"/>
          </a:solidFill>
        </p:spPr>
        <p:txBody>
          <a:bodyPr wrap="square" lIns="0" tIns="0" rIns="0" bIns="0" rtlCol="0">
            <a:noAutofit/>
          </a:bodyPr>
          <a:lstStyle/>
          <a:p>
            <a:endParaRPr/>
          </a:p>
        </p:txBody>
      </p:sp>
      <p:sp>
        <p:nvSpPr>
          <p:cNvPr id="1237" name="object 1237"/>
          <p:cNvSpPr/>
          <p:nvPr/>
        </p:nvSpPr>
        <p:spPr>
          <a:xfrm>
            <a:off x="443881" y="709558"/>
            <a:ext cx="31979" cy="21588"/>
          </a:xfrm>
          <a:custGeom>
            <a:avLst/>
            <a:gdLst/>
            <a:ahLst/>
            <a:cxnLst/>
            <a:rect l="l" t="t" r="r" b="b"/>
            <a:pathLst>
              <a:path w="31979" h="21588">
                <a:moveTo>
                  <a:pt x="171" y="21588"/>
                </a:moveTo>
                <a:lnTo>
                  <a:pt x="682" y="21533"/>
                </a:lnTo>
                <a:lnTo>
                  <a:pt x="968" y="21533"/>
                </a:lnTo>
                <a:lnTo>
                  <a:pt x="797" y="18835"/>
                </a:lnTo>
                <a:lnTo>
                  <a:pt x="626" y="16244"/>
                </a:lnTo>
                <a:lnTo>
                  <a:pt x="455" y="13763"/>
                </a:lnTo>
                <a:lnTo>
                  <a:pt x="2563" y="13655"/>
                </a:lnTo>
                <a:lnTo>
                  <a:pt x="4672" y="13493"/>
                </a:lnTo>
                <a:lnTo>
                  <a:pt x="6724" y="13222"/>
                </a:lnTo>
                <a:lnTo>
                  <a:pt x="7238" y="15597"/>
                </a:lnTo>
                <a:lnTo>
                  <a:pt x="7749" y="18080"/>
                </a:lnTo>
                <a:lnTo>
                  <a:pt x="8206" y="20669"/>
                </a:lnTo>
                <a:lnTo>
                  <a:pt x="8661" y="20563"/>
                </a:lnTo>
                <a:lnTo>
                  <a:pt x="8889" y="20508"/>
                </a:lnTo>
                <a:lnTo>
                  <a:pt x="8434" y="17972"/>
                </a:lnTo>
                <a:lnTo>
                  <a:pt x="7920" y="15489"/>
                </a:lnTo>
                <a:lnTo>
                  <a:pt x="7409" y="13116"/>
                </a:lnTo>
                <a:lnTo>
                  <a:pt x="9403" y="12844"/>
                </a:lnTo>
                <a:lnTo>
                  <a:pt x="11398" y="12521"/>
                </a:lnTo>
                <a:lnTo>
                  <a:pt x="13279" y="12035"/>
                </a:lnTo>
                <a:lnTo>
                  <a:pt x="14133" y="14194"/>
                </a:lnTo>
                <a:lnTo>
                  <a:pt x="14874" y="16461"/>
                </a:lnTo>
                <a:lnTo>
                  <a:pt x="15616" y="18780"/>
                </a:lnTo>
                <a:lnTo>
                  <a:pt x="16242" y="18619"/>
                </a:lnTo>
                <a:lnTo>
                  <a:pt x="15501" y="16299"/>
                </a:lnTo>
                <a:lnTo>
                  <a:pt x="14703" y="14032"/>
                </a:lnTo>
                <a:lnTo>
                  <a:pt x="13849" y="11927"/>
                </a:lnTo>
                <a:lnTo>
                  <a:pt x="15728" y="11441"/>
                </a:lnTo>
                <a:lnTo>
                  <a:pt x="17497" y="10957"/>
                </a:lnTo>
                <a:lnTo>
                  <a:pt x="19206" y="10363"/>
                </a:lnTo>
                <a:lnTo>
                  <a:pt x="20175" y="12197"/>
                </a:lnTo>
                <a:lnTo>
                  <a:pt x="21144" y="14141"/>
                </a:lnTo>
                <a:lnTo>
                  <a:pt x="22000" y="16191"/>
                </a:lnTo>
                <a:lnTo>
                  <a:pt x="22570" y="15866"/>
                </a:lnTo>
                <a:lnTo>
                  <a:pt x="21714" y="13871"/>
                </a:lnTo>
                <a:lnTo>
                  <a:pt x="20745" y="11982"/>
                </a:lnTo>
                <a:lnTo>
                  <a:pt x="19776" y="10146"/>
                </a:lnTo>
                <a:lnTo>
                  <a:pt x="21428" y="9499"/>
                </a:lnTo>
                <a:lnTo>
                  <a:pt x="23025" y="8852"/>
                </a:lnTo>
                <a:lnTo>
                  <a:pt x="24449" y="8041"/>
                </a:lnTo>
                <a:lnTo>
                  <a:pt x="25476" y="9552"/>
                </a:lnTo>
                <a:lnTo>
                  <a:pt x="26501" y="11172"/>
                </a:lnTo>
                <a:lnTo>
                  <a:pt x="27468" y="12791"/>
                </a:lnTo>
                <a:lnTo>
                  <a:pt x="27870" y="12466"/>
                </a:lnTo>
                <a:lnTo>
                  <a:pt x="26964" y="10849"/>
                </a:lnTo>
                <a:lnTo>
                  <a:pt x="25937" y="9283"/>
                </a:lnTo>
                <a:lnTo>
                  <a:pt x="24962" y="7827"/>
                </a:lnTo>
                <a:lnTo>
                  <a:pt x="26380" y="7071"/>
                </a:lnTo>
                <a:lnTo>
                  <a:pt x="27689" y="6207"/>
                </a:lnTo>
                <a:lnTo>
                  <a:pt x="28898" y="5290"/>
                </a:lnTo>
                <a:lnTo>
                  <a:pt x="29804" y="6424"/>
                </a:lnTo>
                <a:lnTo>
                  <a:pt x="30710" y="7610"/>
                </a:lnTo>
                <a:lnTo>
                  <a:pt x="31637" y="8852"/>
                </a:lnTo>
                <a:lnTo>
                  <a:pt x="31979" y="8474"/>
                </a:lnTo>
                <a:lnTo>
                  <a:pt x="31052" y="7286"/>
                </a:lnTo>
                <a:lnTo>
                  <a:pt x="30146" y="6152"/>
                </a:lnTo>
                <a:lnTo>
                  <a:pt x="29240" y="5021"/>
                </a:lnTo>
                <a:lnTo>
                  <a:pt x="29804" y="4535"/>
                </a:lnTo>
                <a:lnTo>
                  <a:pt x="29925" y="4102"/>
                </a:lnTo>
                <a:lnTo>
                  <a:pt x="29240" y="4480"/>
                </a:lnTo>
                <a:lnTo>
                  <a:pt x="28958" y="4696"/>
                </a:lnTo>
                <a:lnTo>
                  <a:pt x="26843" y="2259"/>
                </a:lnTo>
                <a:lnTo>
                  <a:pt x="24620" y="0"/>
                </a:lnTo>
                <a:lnTo>
                  <a:pt x="26501" y="2543"/>
                </a:lnTo>
                <a:lnTo>
                  <a:pt x="28616" y="4966"/>
                </a:lnTo>
                <a:lnTo>
                  <a:pt x="27407" y="5883"/>
                </a:lnTo>
                <a:lnTo>
                  <a:pt x="26098" y="6693"/>
                </a:lnTo>
                <a:lnTo>
                  <a:pt x="24678" y="7449"/>
                </a:lnTo>
                <a:lnTo>
                  <a:pt x="24221" y="7663"/>
                </a:lnTo>
                <a:lnTo>
                  <a:pt x="22739" y="8419"/>
                </a:lnTo>
                <a:lnTo>
                  <a:pt x="21200" y="9121"/>
                </a:lnTo>
                <a:lnTo>
                  <a:pt x="19549" y="9716"/>
                </a:lnTo>
                <a:lnTo>
                  <a:pt x="18067" y="6908"/>
                </a:lnTo>
                <a:lnTo>
                  <a:pt x="16470" y="4372"/>
                </a:lnTo>
                <a:lnTo>
                  <a:pt x="17497" y="7124"/>
                </a:lnTo>
                <a:lnTo>
                  <a:pt x="18979" y="9930"/>
                </a:lnTo>
                <a:lnTo>
                  <a:pt x="17269" y="10471"/>
                </a:lnTo>
                <a:lnTo>
                  <a:pt x="15501" y="11010"/>
                </a:lnTo>
                <a:lnTo>
                  <a:pt x="13678" y="11441"/>
                </a:lnTo>
                <a:lnTo>
                  <a:pt x="13108" y="11604"/>
                </a:lnTo>
                <a:lnTo>
                  <a:pt x="11227" y="11982"/>
                </a:lnTo>
                <a:lnTo>
                  <a:pt x="9290" y="12360"/>
                </a:lnTo>
                <a:lnTo>
                  <a:pt x="7294" y="12630"/>
                </a:lnTo>
                <a:lnTo>
                  <a:pt x="6609" y="9715"/>
                </a:lnTo>
                <a:lnTo>
                  <a:pt x="6609" y="12738"/>
                </a:lnTo>
                <a:lnTo>
                  <a:pt x="4615" y="12952"/>
                </a:lnTo>
                <a:lnTo>
                  <a:pt x="2507" y="13116"/>
                </a:lnTo>
                <a:lnTo>
                  <a:pt x="455" y="13222"/>
                </a:lnTo>
                <a:lnTo>
                  <a:pt x="227" y="10255"/>
                </a:lnTo>
                <a:lnTo>
                  <a:pt x="0" y="7449"/>
                </a:lnTo>
                <a:lnTo>
                  <a:pt x="171" y="21588"/>
                </a:lnTo>
                <a:close/>
              </a:path>
            </a:pathLst>
          </a:custGeom>
          <a:solidFill>
            <a:srgbClr val="0066A6"/>
          </a:solidFill>
        </p:spPr>
        <p:txBody>
          <a:bodyPr wrap="square" lIns="0" tIns="0" rIns="0" bIns="0" rtlCol="0">
            <a:noAutofit/>
          </a:bodyPr>
          <a:lstStyle/>
          <a:p>
            <a:endParaRPr/>
          </a:p>
        </p:txBody>
      </p:sp>
      <p:sp>
        <p:nvSpPr>
          <p:cNvPr id="1238" name="object 1238"/>
          <p:cNvSpPr/>
          <p:nvPr/>
        </p:nvSpPr>
        <p:spPr>
          <a:xfrm>
            <a:off x="432368" y="699098"/>
            <a:ext cx="10202" cy="14779"/>
          </a:xfrm>
          <a:custGeom>
            <a:avLst/>
            <a:gdLst/>
            <a:ahLst/>
            <a:cxnLst/>
            <a:rect l="l" t="t" r="r" b="b"/>
            <a:pathLst>
              <a:path w="10202" h="14779">
                <a:moveTo>
                  <a:pt x="5699" y="0"/>
                </a:moveTo>
                <a:lnTo>
                  <a:pt x="5185" y="265"/>
                </a:lnTo>
                <a:lnTo>
                  <a:pt x="5073" y="531"/>
                </a:lnTo>
                <a:lnTo>
                  <a:pt x="4503" y="474"/>
                </a:lnTo>
                <a:lnTo>
                  <a:pt x="3989" y="360"/>
                </a:lnTo>
                <a:lnTo>
                  <a:pt x="3419" y="265"/>
                </a:lnTo>
                <a:lnTo>
                  <a:pt x="2964" y="151"/>
                </a:lnTo>
                <a:lnTo>
                  <a:pt x="2450" y="94"/>
                </a:lnTo>
                <a:lnTo>
                  <a:pt x="1995" y="151"/>
                </a:lnTo>
                <a:lnTo>
                  <a:pt x="2622" y="322"/>
                </a:lnTo>
                <a:lnTo>
                  <a:pt x="2906" y="417"/>
                </a:lnTo>
                <a:lnTo>
                  <a:pt x="1881" y="1879"/>
                </a:lnTo>
                <a:lnTo>
                  <a:pt x="741" y="3550"/>
                </a:lnTo>
                <a:lnTo>
                  <a:pt x="0" y="5714"/>
                </a:lnTo>
                <a:lnTo>
                  <a:pt x="1139" y="3777"/>
                </a:lnTo>
                <a:lnTo>
                  <a:pt x="2279" y="2050"/>
                </a:lnTo>
                <a:lnTo>
                  <a:pt x="3248" y="474"/>
                </a:lnTo>
                <a:lnTo>
                  <a:pt x="3818" y="645"/>
                </a:lnTo>
                <a:lnTo>
                  <a:pt x="4388" y="740"/>
                </a:lnTo>
                <a:lnTo>
                  <a:pt x="4958" y="797"/>
                </a:lnTo>
                <a:lnTo>
                  <a:pt x="4275" y="2429"/>
                </a:lnTo>
                <a:lnTo>
                  <a:pt x="3590" y="4195"/>
                </a:lnTo>
                <a:lnTo>
                  <a:pt x="4046" y="4309"/>
                </a:lnTo>
                <a:lnTo>
                  <a:pt x="4730" y="2467"/>
                </a:lnTo>
                <a:lnTo>
                  <a:pt x="5357" y="854"/>
                </a:lnTo>
                <a:lnTo>
                  <a:pt x="5985" y="968"/>
                </a:lnTo>
                <a:lnTo>
                  <a:pt x="6668" y="1025"/>
                </a:lnTo>
                <a:lnTo>
                  <a:pt x="7352" y="1063"/>
                </a:lnTo>
                <a:lnTo>
                  <a:pt x="7066" y="2695"/>
                </a:lnTo>
                <a:lnTo>
                  <a:pt x="6782" y="4518"/>
                </a:lnTo>
                <a:lnTo>
                  <a:pt x="6496" y="6568"/>
                </a:lnTo>
                <a:lnTo>
                  <a:pt x="5415" y="6530"/>
                </a:lnTo>
                <a:lnTo>
                  <a:pt x="4388" y="6416"/>
                </a:lnTo>
                <a:lnTo>
                  <a:pt x="3304" y="6302"/>
                </a:lnTo>
                <a:lnTo>
                  <a:pt x="3192" y="6625"/>
                </a:lnTo>
                <a:lnTo>
                  <a:pt x="4275" y="6796"/>
                </a:lnTo>
                <a:lnTo>
                  <a:pt x="5357" y="6891"/>
                </a:lnTo>
                <a:lnTo>
                  <a:pt x="6496" y="6948"/>
                </a:lnTo>
                <a:lnTo>
                  <a:pt x="6154" y="9321"/>
                </a:lnTo>
                <a:lnTo>
                  <a:pt x="6154" y="14779"/>
                </a:lnTo>
                <a:lnTo>
                  <a:pt x="6440" y="11978"/>
                </a:lnTo>
                <a:lnTo>
                  <a:pt x="6724" y="9321"/>
                </a:lnTo>
                <a:lnTo>
                  <a:pt x="7010" y="7005"/>
                </a:lnTo>
                <a:lnTo>
                  <a:pt x="9975" y="7005"/>
                </a:lnTo>
                <a:lnTo>
                  <a:pt x="10202" y="9378"/>
                </a:lnTo>
                <a:lnTo>
                  <a:pt x="9975" y="6625"/>
                </a:lnTo>
                <a:lnTo>
                  <a:pt x="7066" y="6625"/>
                </a:lnTo>
                <a:lnTo>
                  <a:pt x="7352" y="4575"/>
                </a:lnTo>
                <a:lnTo>
                  <a:pt x="7580" y="2752"/>
                </a:lnTo>
                <a:lnTo>
                  <a:pt x="7524" y="0"/>
                </a:lnTo>
                <a:lnTo>
                  <a:pt x="7465" y="360"/>
                </a:lnTo>
                <a:lnTo>
                  <a:pt x="7352" y="740"/>
                </a:lnTo>
                <a:lnTo>
                  <a:pt x="6724" y="740"/>
                </a:lnTo>
                <a:lnTo>
                  <a:pt x="6098" y="702"/>
                </a:lnTo>
                <a:lnTo>
                  <a:pt x="5471" y="588"/>
                </a:lnTo>
                <a:lnTo>
                  <a:pt x="5699" y="0"/>
                </a:lnTo>
                <a:close/>
              </a:path>
            </a:pathLst>
          </a:custGeom>
          <a:solidFill>
            <a:srgbClr val="0066A6"/>
          </a:solidFill>
        </p:spPr>
        <p:txBody>
          <a:bodyPr wrap="square" lIns="0" tIns="0" rIns="0" bIns="0" rtlCol="0">
            <a:noAutofit/>
          </a:bodyPr>
          <a:lstStyle/>
          <a:p>
            <a:endParaRPr/>
          </a:p>
        </p:txBody>
      </p:sp>
      <p:sp>
        <p:nvSpPr>
          <p:cNvPr id="1239" name="object 1239"/>
          <p:cNvSpPr/>
          <p:nvPr/>
        </p:nvSpPr>
        <p:spPr>
          <a:xfrm>
            <a:off x="424217" y="720838"/>
            <a:ext cx="5755" cy="1672"/>
          </a:xfrm>
          <a:custGeom>
            <a:avLst/>
            <a:gdLst/>
            <a:ahLst/>
            <a:cxnLst/>
            <a:rect l="l" t="t" r="r" b="b"/>
            <a:pathLst>
              <a:path w="5755" h="1672">
                <a:moveTo>
                  <a:pt x="0" y="0"/>
                </a:moveTo>
                <a:lnTo>
                  <a:pt x="1709" y="971"/>
                </a:lnTo>
                <a:lnTo>
                  <a:pt x="3647" y="1349"/>
                </a:lnTo>
                <a:lnTo>
                  <a:pt x="5643" y="1672"/>
                </a:lnTo>
                <a:lnTo>
                  <a:pt x="5755" y="1186"/>
                </a:lnTo>
                <a:lnTo>
                  <a:pt x="3762" y="863"/>
                </a:lnTo>
                <a:lnTo>
                  <a:pt x="1881" y="485"/>
                </a:lnTo>
                <a:lnTo>
                  <a:pt x="0" y="0"/>
                </a:lnTo>
                <a:close/>
              </a:path>
            </a:pathLst>
          </a:custGeom>
          <a:solidFill>
            <a:srgbClr val="0066A6"/>
          </a:solidFill>
        </p:spPr>
        <p:txBody>
          <a:bodyPr wrap="square" lIns="0" tIns="0" rIns="0" bIns="0" rtlCol="0">
            <a:noAutofit/>
          </a:bodyPr>
          <a:lstStyle/>
          <a:p>
            <a:endParaRPr/>
          </a:p>
        </p:txBody>
      </p:sp>
      <p:sp>
        <p:nvSpPr>
          <p:cNvPr id="1240" name="object 1240"/>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0066A6"/>
          </a:solidFill>
        </p:spPr>
        <p:txBody>
          <a:bodyPr wrap="square" lIns="0" tIns="0" rIns="0" bIns="0" rtlCol="0">
            <a:noAutofit/>
          </a:bodyPr>
          <a:lstStyle/>
          <a:p>
            <a:endParaRPr/>
          </a:p>
        </p:txBody>
      </p:sp>
      <p:sp>
        <p:nvSpPr>
          <p:cNvPr id="1241" name="object 1241"/>
          <p:cNvSpPr/>
          <p:nvPr/>
        </p:nvSpPr>
        <p:spPr>
          <a:xfrm>
            <a:off x="410653" y="705249"/>
            <a:ext cx="10714" cy="11650"/>
          </a:xfrm>
          <a:custGeom>
            <a:avLst/>
            <a:gdLst/>
            <a:ahLst/>
            <a:cxnLst/>
            <a:rect l="l" t="t" r="r" b="b"/>
            <a:pathLst>
              <a:path w="10714" h="11650">
                <a:moveTo>
                  <a:pt x="5471" y="1879"/>
                </a:moveTo>
                <a:lnTo>
                  <a:pt x="6210" y="1233"/>
                </a:lnTo>
                <a:lnTo>
                  <a:pt x="6952" y="645"/>
                </a:lnTo>
                <a:lnTo>
                  <a:pt x="7751" y="0"/>
                </a:lnTo>
                <a:lnTo>
                  <a:pt x="6382" y="854"/>
                </a:lnTo>
                <a:lnTo>
                  <a:pt x="5071" y="1765"/>
                </a:lnTo>
                <a:lnTo>
                  <a:pt x="3818" y="2790"/>
                </a:lnTo>
                <a:lnTo>
                  <a:pt x="1937" y="4518"/>
                </a:lnTo>
                <a:lnTo>
                  <a:pt x="0" y="6416"/>
                </a:lnTo>
                <a:lnTo>
                  <a:pt x="682" y="6359"/>
                </a:lnTo>
                <a:lnTo>
                  <a:pt x="2906" y="4157"/>
                </a:lnTo>
                <a:lnTo>
                  <a:pt x="5185" y="2145"/>
                </a:lnTo>
                <a:lnTo>
                  <a:pt x="6041" y="2847"/>
                </a:lnTo>
                <a:lnTo>
                  <a:pt x="6952" y="3493"/>
                </a:lnTo>
                <a:lnTo>
                  <a:pt x="7920" y="4043"/>
                </a:lnTo>
                <a:lnTo>
                  <a:pt x="8263" y="4195"/>
                </a:lnTo>
                <a:lnTo>
                  <a:pt x="6269" y="6416"/>
                </a:lnTo>
                <a:lnTo>
                  <a:pt x="4331" y="8789"/>
                </a:lnTo>
                <a:lnTo>
                  <a:pt x="2906" y="11650"/>
                </a:lnTo>
                <a:lnTo>
                  <a:pt x="4787" y="9059"/>
                </a:lnTo>
                <a:lnTo>
                  <a:pt x="6724" y="6625"/>
                </a:lnTo>
                <a:lnTo>
                  <a:pt x="8661" y="4423"/>
                </a:lnTo>
                <a:lnTo>
                  <a:pt x="10714" y="1499"/>
                </a:lnTo>
                <a:lnTo>
                  <a:pt x="8549" y="3872"/>
                </a:lnTo>
                <a:lnTo>
                  <a:pt x="8150" y="3663"/>
                </a:lnTo>
                <a:lnTo>
                  <a:pt x="7238" y="3170"/>
                </a:lnTo>
                <a:lnTo>
                  <a:pt x="6325" y="2524"/>
                </a:lnTo>
                <a:lnTo>
                  <a:pt x="5471" y="1879"/>
                </a:lnTo>
                <a:close/>
              </a:path>
            </a:pathLst>
          </a:custGeom>
          <a:solidFill>
            <a:srgbClr val="0066A6"/>
          </a:solidFill>
        </p:spPr>
        <p:txBody>
          <a:bodyPr wrap="square" lIns="0" tIns="0" rIns="0" bIns="0" rtlCol="0">
            <a:noAutofit/>
          </a:bodyPr>
          <a:lstStyle/>
          <a:p>
            <a:endParaRPr/>
          </a:p>
        </p:txBody>
      </p:sp>
      <p:sp>
        <p:nvSpPr>
          <p:cNvPr id="1242" name="object 1242"/>
          <p:cNvSpPr/>
          <p:nvPr/>
        </p:nvSpPr>
        <p:spPr>
          <a:xfrm>
            <a:off x="421368" y="702002"/>
            <a:ext cx="5185" cy="4973"/>
          </a:xfrm>
          <a:custGeom>
            <a:avLst/>
            <a:gdLst/>
            <a:ahLst/>
            <a:cxnLst/>
            <a:rect l="l" t="t" r="r" b="b"/>
            <a:pathLst>
              <a:path w="5185" h="4973">
                <a:moveTo>
                  <a:pt x="2622" y="2809"/>
                </a:moveTo>
                <a:lnTo>
                  <a:pt x="4674" y="968"/>
                </a:lnTo>
                <a:lnTo>
                  <a:pt x="5185" y="0"/>
                </a:lnTo>
                <a:lnTo>
                  <a:pt x="4559" y="550"/>
                </a:lnTo>
                <a:lnTo>
                  <a:pt x="3818" y="170"/>
                </a:lnTo>
                <a:lnTo>
                  <a:pt x="3363" y="0"/>
                </a:lnTo>
                <a:lnTo>
                  <a:pt x="3876" y="550"/>
                </a:lnTo>
                <a:lnTo>
                  <a:pt x="4275" y="759"/>
                </a:lnTo>
                <a:lnTo>
                  <a:pt x="2223" y="2600"/>
                </a:lnTo>
                <a:lnTo>
                  <a:pt x="0" y="4745"/>
                </a:lnTo>
                <a:lnTo>
                  <a:pt x="457" y="4973"/>
                </a:lnTo>
                <a:lnTo>
                  <a:pt x="2622" y="2809"/>
                </a:lnTo>
                <a:close/>
              </a:path>
            </a:pathLst>
          </a:custGeom>
          <a:solidFill>
            <a:srgbClr val="0066A6"/>
          </a:solidFill>
        </p:spPr>
        <p:txBody>
          <a:bodyPr wrap="square" lIns="0" tIns="0" rIns="0" bIns="0" rtlCol="0">
            <a:noAutofit/>
          </a:bodyPr>
          <a:lstStyle/>
          <a:p>
            <a:endParaRPr/>
          </a:p>
        </p:txBody>
      </p:sp>
      <p:sp>
        <p:nvSpPr>
          <p:cNvPr id="1243" name="object 1243"/>
          <p:cNvSpPr/>
          <p:nvPr/>
        </p:nvSpPr>
        <p:spPr>
          <a:xfrm>
            <a:off x="446616" y="705780"/>
            <a:ext cx="1538" cy="4973"/>
          </a:xfrm>
          <a:custGeom>
            <a:avLst/>
            <a:gdLst/>
            <a:ahLst/>
            <a:cxnLst/>
            <a:rect l="l" t="t" r="r" b="b"/>
            <a:pathLst>
              <a:path w="1538" h="4973">
                <a:moveTo>
                  <a:pt x="741" y="2316"/>
                </a:moveTo>
                <a:lnTo>
                  <a:pt x="0" y="0"/>
                </a:lnTo>
                <a:lnTo>
                  <a:pt x="227" y="2373"/>
                </a:lnTo>
                <a:lnTo>
                  <a:pt x="968" y="4973"/>
                </a:lnTo>
                <a:lnTo>
                  <a:pt x="1538" y="4859"/>
                </a:lnTo>
                <a:lnTo>
                  <a:pt x="741" y="2316"/>
                </a:lnTo>
                <a:close/>
              </a:path>
            </a:pathLst>
          </a:custGeom>
          <a:solidFill>
            <a:srgbClr val="0066A6"/>
          </a:solidFill>
        </p:spPr>
        <p:txBody>
          <a:bodyPr wrap="square" lIns="0" tIns="0" rIns="0" bIns="0" rtlCol="0">
            <a:noAutofit/>
          </a:bodyPr>
          <a:lstStyle/>
          <a:p>
            <a:endParaRPr/>
          </a:p>
        </p:txBody>
      </p:sp>
      <p:sp>
        <p:nvSpPr>
          <p:cNvPr id="1244" name="object 1244"/>
          <p:cNvSpPr/>
          <p:nvPr/>
        </p:nvSpPr>
        <p:spPr>
          <a:xfrm>
            <a:off x="442913" y="705458"/>
            <a:ext cx="3190" cy="588"/>
          </a:xfrm>
          <a:custGeom>
            <a:avLst/>
            <a:gdLst/>
            <a:ahLst/>
            <a:cxnLst/>
            <a:rect l="l" t="t" r="r" b="b"/>
            <a:pathLst>
              <a:path w="3190" h="588">
                <a:moveTo>
                  <a:pt x="3190" y="379"/>
                </a:moveTo>
                <a:lnTo>
                  <a:pt x="3077" y="0"/>
                </a:lnTo>
                <a:lnTo>
                  <a:pt x="2050" y="113"/>
                </a:lnTo>
                <a:lnTo>
                  <a:pt x="1025" y="208"/>
                </a:lnTo>
                <a:lnTo>
                  <a:pt x="0" y="265"/>
                </a:lnTo>
                <a:lnTo>
                  <a:pt x="1081" y="588"/>
                </a:lnTo>
                <a:lnTo>
                  <a:pt x="2164" y="493"/>
                </a:lnTo>
                <a:lnTo>
                  <a:pt x="3190" y="379"/>
                </a:lnTo>
                <a:close/>
              </a:path>
            </a:pathLst>
          </a:custGeom>
          <a:solidFill>
            <a:srgbClr val="0066A6"/>
          </a:solidFill>
        </p:spPr>
        <p:txBody>
          <a:bodyPr wrap="square" lIns="0" tIns="0" rIns="0" bIns="0" rtlCol="0">
            <a:noAutofit/>
          </a:bodyPr>
          <a:lstStyle/>
          <a:p>
            <a:endParaRPr/>
          </a:p>
        </p:txBody>
      </p:sp>
      <p:sp>
        <p:nvSpPr>
          <p:cNvPr id="1245" name="object 1245"/>
          <p:cNvSpPr/>
          <p:nvPr/>
        </p:nvSpPr>
        <p:spPr>
          <a:xfrm>
            <a:off x="437554" y="722780"/>
            <a:ext cx="1198" cy="541"/>
          </a:xfrm>
          <a:custGeom>
            <a:avLst/>
            <a:gdLst/>
            <a:ahLst/>
            <a:cxnLst/>
            <a:rect l="l" t="t" r="r" b="b"/>
            <a:pathLst>
              <a:path w="1198" h="541">
                <a:moveTo>
                  <a:pt x="799" y="541"/>
                </a:moveTo>
                <a:lnTo>
                  <a:pt x="1198" y="55"/>
                </a:lnTo>
                <a:lnTo>
                  <a:pt x="398" y="0"/>
                </a:lnTo>
                <a:lnTo>
                  <a:pt x="58" y="0"/>
                </a:lnTo>
                <a:lnTo>
                  <a:pt x="0" y="485"/>
                </a:lnTo>
                <a:lnTo>
                  <a:pt x="799" y="541"/>
                </a:lnTo>
                <a:close/>
              </a:path>
            </a:pathLst>
          </a:custGeom>
          <a:solidFill>
            <a:srgbClr val="0066A6"/>
          </a:solidFill>
        </p:spPr>
        <p:txBody>
          <a:bodyPr wrap="square" lIns="0" tIns="0" rIns="0" bIns="0" rtlCol="0">
            <a:noAutofit/>
          </a:bodyPr>
          <a:lstStyle/>
          <a:p>
            <a:endParaRPr/>
          </a:p>
        </p:txBody>
      </p:sp>
      <p:sp>
        <p:nvSpPr>
          <p:cNvPr id="1246" name="object 1246"/>
          <p:cNvSpPr/>
          <p:nvPr/>
        </p:nvSpPr>
        <p:spPr>
          <a:xfrm>
            <a:off x="405637" y="699459"/>
            <a:ext cx="30777" cy="26129"/>
          </a:xfrm>
          <a:custGeom>
            <a:avLst/>
            <a:gdLst/>
            <a:ahLst/>
            <a:cxnLst/>
            <a:rect l="l" t="t" r="r" b="b"/>
            <a:pathLst>
              <a:path w="30777" h="26129">
                <a:moveTo>
                  <a:pt x="15730" y="7289"/>
                </a:moveTo>
                <a:lnTo>
                  <a:pt x="13678" y="10213"/>
                </a:lnTo>
                <a:lnTo>
                  <a:pt x="14762" y="10801"/>
                </a:lnTo>
                <a:lnTo>
                  <a:pt x="15958" y="11333"/>
                </a:lnTo>
                <a:lnTo>
                  <a:pt x="17156" y="11770"/>
                </a:lnTo>
                <a:lnTo>
                  <a:pt x="15503" y="14148"/>
                </a:lnTo>
                <a:lnTo>
                  <a:pt x="13849" y="16685"/>
                </a:lnTo>
                <a:lnTo>
                  <a:pt x="12311" y="19437"/>
                </a:lnTo>
                <a:lnTo>
                  <a:pt x="11797" y="19221"/>
                </a:lnTo>
                <a:lnTo>
                  <a:pt x="11513" y="19113"/>
                </a:lnTo>
                <a:lnTo>
                  <a:pt x="10259" y="18627"/>
                </a:lnTo>
                <a:lnTo>
                  <a:pt x="9062" y="18034"/>
                </a:lnTo>
                <a:lnTo>
                  <a:pt x="7922" y="17440"/>
                </a:lnTo>
                <a:lnTo>
                  <a:pt x="9348" y="14579"/>
                </a:lnTo>
                <a:lnTo>
                  <a:pt x="7467" y="17170"/>
                </a:lnTo>
                <a:lnTo>
                  <a:pt x="6041" y="16415"/>
                </a:lnTo>
                <a:lnTo>
                  <a:pt x="4730" y="15496"/>
                </a:lnTo>
                <a:lnTo>
                  <a:pt x="3534" y="14579"/>
                </a:lnTo>
                <a:lnTo>
                  <a:pt x="5699" y="12149"/>
                </a:lnTo>
                <a:lnTo>
                  <a:pt x="5016" y="12206"/>
                </a:lnTo>
                <a:lnTo>
                  <a:pt x="3192" y="14310"/>
                </a:lnTo>
                <a:lnTo>
                  <a:pt x="2509" y="15012"/>
                </a:lnTo>
                <a:lnTo>
                  <a:pt x="2167" y="15443"/>
                </a:lnTo>
                <a:lnTo>
                  <a:pt x="1824" y="15821"/>
                </a:lnTo>
                <a:lnTo>
                  <a:pt x="1198" y="16738"/>
                </a:lnTo>
                <a:lnTo>
                  <a:pt x="569" y="17601"/>
                </a:lnTo>
                <a:lnTo>
                  <a:pt x="0" y="18573"/>
                </a:lnTo>
                <a:lnTo>
                  <a:pt x="114" y="18735"/>
                </a:lnTo>
                <a:lnTo>
                  <a:pt x="1139" y="17385"/>
                </a:lnTo>
                <a:lnTo>
                  <a:pt x="2167" y="16145"/>
                </a:lnTo>
                <a:lnTo>
                  <a:pt x="3248" y="14904"/>
                </a:lnTo>
                <a:lnTo>
                  <a:pt x="4388" y="15874"/>
                </a:lnTo>
                <a:lnTo>
                  <a:pt x="5757" y="16793"/>
                </a:lnTo>
                <a:lnTo>
                  <a:pt x="7181" y="17548"/>
                </a:lnTo>
                <a:lnTo>
                  <a:pt x="6041" y="19113"/>
                </a:lnTo>
                <a:lnTo>
                  <a:pt x="4958" y="20785"/>
                </a:lnTo>
                <a:lnTo>
                  <a:pt x="3933" y="22513"/>
                </a:lnTo>
                <a:lnTo>
                  <a:pt x="4388" y="22837"/>
                </a:lnTo>
                <a:lnTo>
                  <a:pt x="5415" y="21110"/>
                </a:lnTo>
                <a:lnTo>
                  <a:pt x="6498" y="19437"/>
                </a:lnTo>
                <a:lnTo>
                  <a:pt x="7638" y="17818"/>
                </a:lnTo>
                <a:lnTo>
                  <a:pt x="8835" y="18465"/>
                </a:lnTo>
                <a:lnTo>
                  <a:pt x="10031" y="19059"/>
                </a:lnTo>
                <a:lnTo>
                  <a:pt x="11342" y="19599"/>
                </a:lnTo>
                <a:lnTo>
                  <a:pt x="11797" y="19760"/>
                </a:lnTo>
                <a:lnTo>
                  <a:pt x="12083" y="19868"/>
                </a:lnTo>
                <a:lnTo>
                  <a:pt x="11000" y="21757"/>
                </a:lnTo>
                <a:lnTo>
                  <a:pt x="9975" y="23754"/>
                </a:lnTo>
                <a:lnTo>
                  <a:pt x="9062" y="25804"/>
                </a:lnTo>
                <a:lnTo>
                  <a:pt x="9576" y="26129"/>
                </a:lnTo>
                <a:lnTo>
                  <a:pt x="10544" y="24024"/>
                </a:lnTo>
                <a:lnTo>
                  <a:pt x="11570" y="22027"/>
                </a:lnTo>
                <a:lnTo>
                  <a:pt x="12653" y="20085"/>
                </a:lnTo>
                <a:lnTo>
                  <a:pt x="14307" y="20732"/>
                </a:lnTo>
                <a:lnTo>
                  <a:pt x="16016" y="21271"/>
                </a:lnTo>
                <a:lnTo>
                  <a:pt x="17783" y="21757"/>
                </a:lnTo>
                <a:lnTo>
                  <a:pt x="18010" y="21271"/>
                </a:lnTo>
                <a:lnTo>
                  <a:pt x="16244" y="20785"/>
                </a:lnTo>
                <a:lnTo>
                  <a:pt x="14534" y="20246"/>
                </a:lnTo>
                <a:lnTo>
                  <a:pt x="12881" y="19652"/>
                </a:lnTo>
                <a:lnTo>
                  <a:pt x="14419" y="16901"/>
                </a:lnTo>
                <a:lnTo>
                  <a:pt x="16016" y="14365"/>
                </a:lnTo>
                <a:lnTo>
                  <a:pt x="17668" y="11997"/>
                </a:lnTo>
                <a:lnTo>
                  <a:pt x="18979" y="12472"/>
                </a:lnTo>
                <a:lnTo>
                  <a:pt x="20346" y="12909"/>
                </a:lnTo>
                <a:lnTo>
                  <a:pt x="21716" y="13284"/>
                </a:lnTo>
                <a:lnTo>
                  <a:pt x="21943" y="12852"/>
                </a:lnTo>
                <a:lnTo>
                  <a:pt x="20576" y="12529"/>
                </a:lnTo>
                <a:lnTo>
                  <a:pt x="19206" y="12092"/>
                </a:lnTo>
                <a:lnTo>
                  <a:pt x="17897" y="11618"/>
                </a:lnTo>
                <a:lnTo>
                  <a:pt x="19720" y="9074"/>
                </a:lnTo>
                <a:lnTo>
                  <a:pt x="21486" y="6758"/>
                </a:lnTo>
                <a:lnTo>
                  <a:pt x="23196" y="4708"/>
                </a:lnTo>
                <a:lnTo>
                  <a:pt x="24108" y="5030"/>
                </a:lnTo>
                <a:lnTo>
                  <a:pt x="25077" y="5296"/>
                </a:lnTo>
                <a:lnTo>
                  <a:pt x="26046" y="5562"/>
                </a:lnTo>
                <a:lnTo>
                  <a:pt x="24737" y="7726"/>
                </a:lnTo>
                <a:lnTo>
                  <a:pt x="23311" y="10213"/>
                </a:lnTo>
                <a:lnTo>
                  <a:pt x="22457" y="13015"/>
                </a:lnTo>
                <a:lnTo>
                  <a:pt x="23824" y="10308"/>
                </a:lnTo>
                <a:lnTo>
                  <a:pt x="25192" y="7840"/>
                </a:lnTo>
                <a:lnTo>
                  <a:pt x="26503" y="5676"/>
                </a:lnTo>
                <a:lnTo>
                  <a:pt x="27472" y="5885"/>
                </a:lnTo>
                <a:lnTo>
                  <a:pt x="28440" y="6055"/>
                </a:lnTo>
                <a:lnTo>
                  <a:pt x="29409" y="6207"/>
                </a:lnTo>
                <a:lnTo>
                  <a:pt x="29923" y="6264"/>
                </a:lnTo>
                <a:lnTo>
                  <a:pt x="30035" y="5942"/>
                </a:lnTo>
                <a:lnTo>
                  <a:pt x="30777" y="3948"/>
                </a:lnTo>
                <a:lnTo>
                  <a:pt x="30321" y="3834"/>
                </a:lnTo>
                <a:lnTo>
                  <a:pt x="29524" y="5885"/>
                </a:lnTo>
                <a:lnTo>
                  <a:pt x="28555" y="5733"/>
                </a:lnTo>
                <a:lnTo>
                  <a:pt x="27643" y="5562"/>
                </a:lnTo>
                <a:lnTo>
                  <a:pt x="26731" y="5353"/>
                </a:lnTo>
                <a:lnTo>
                  <a:pt x="27472" y="3189"/>
                </a:lnTo>
                <a:lnTo>
                  <a:pt x="26332" y="5087"/>
                </a:lnTo>
                <a:lnTo>
                  <a:pt x="26217" y="5239"/>
                </a:lnTo>
                <a:lnTo>
                  <a:pt x="25248" y="4973"/>
                </a:lnTo>
                <a:lnTo>
                  <a:pt x="24336" y="4708"/>
                </a:lnTo>
                <a:lnTo>
                  <a:pt x="23426" y="4442"/>
                </a:lnTo>
                <a:lnTo>
                  <a:pt x="23881" y="3891"/>
                </a:lnTo>
                <a:lnTo>
                  <a:pt x="24108" y="3625"/>
                </a:lnTo>
                <a:lnTo>
                  <a:pt x="25307" y="2335"/>
                </a:lnTo>
                <a:lnTo>
                  <a:pt x="26388" y="1082"/>
                </a:lnTo>
                <a:lnTo>
                  <a:pt x="27415" y="0"/>
                </a:lnTo>
                <a:lnTo>
                  <a:pt x="26958" y="113"/>
                </a:lnTo>
                <a:lnTo>
                  <a:pt x="26787" y="170"/>
                </a:lnTo>
                <a:lnTo>
                  <a:pt x="25818" y="1139"/>
                </a:lnTo>
                <a:lnTo>
                  <a:pt x="24850" y="2164"/>
                </a:lnTo>
                <a:lnTo>
                  <a:pt x="23766" y="3360"/>
                </a:lnTo>
                <a:lnTo>
                  <a:pt x="23254" y="3948"/>
                </a:lnTo>
                <a:lnTo>
                  <a:pt x="22969" y="4271"/>
                </a:lnTo>
                <a:lnTo>
                  <a:pt x="22171" y="3948"/>
                </a:lnTo>
                <a:lnTo>
                  <a:pt x="21373" y="3625"/>
                </a:lnTo>
                <a:lnTo>
                  <a:pt x="20689" y="3303"/>
                </a:lnTo>
                <a:lnTo>
                  <a:pt x="21259" y="2752"/>
                </a:lnTo>
                <a:lnTo>
                  <a:pt x="21829" y="2221"/>
                </a:lnTo>
                <a:lnTo>
                  <a:pt x="22399" y="1784"/>
                </a:lnTo>
                <a:lnTo>
                  <a:pt x="23027" y="1252"/>
                </a:lnTo>
                <a:lnTo>
                  <a:pt x="22342" y="1309"/>
                </a:lnTo>
                <a:lnTo>
                  <a:pt x="22171" y="1461"/>
                </a:lnTo>
                <a:lnTo>
                  <a:pt x="21545" y="2012"/>
                </a:lnTo>
                <a:lnTo>
                  <a:pt x="20916" y="2543"/>
                </a:lnTo>
                <a:lnTo>
                  <a:pt x="20405" y="3512"/>
                </a:lnTo>
                <a:lnTo>
                  <a:pt x="21146" y="3834"/>
                </a:lnTo>
                <a:lnTo>
                  <a:pt x="21943" y="4214"/>
                </a:lnTo>
                <a:lnTo>
                  <a:pt x="22741" y="4537"/>
                </a:lnTo>
                <a:lnTo>
                  <a:pt x="21031" y="6530"/>
                </a:lnTo>
                <a:lnTo>
                  <a:pt x="19206" y="8865"/>
                </a:lnTo>
                <a:lnTo>
                  <a:pt x="17384" y="11447"/>
                </a:lnTo>
                <a:lnTo>
                  <a:pt x="16188" y="10972"/>
                </a:lnTo>
                <a:lnTo>
                  <a:pt x="15048" y="10479"/>
                </a:lnTo>
                <a:lnTo>
                  <a:pt x="13964" y="9890"/>
                </a:lnTo>
                <a:lnTo>
                  <a:pt x="16188" y="7517"/>
                </a:lnTo>
                <a:lnTo>
                  <a:pt x="15730" y="7289"/>
                </a:lnTo>
                <a:close/>
              </a:path>
            </a:pathLst>
          </a:custGeom>
          <a:solidFill>
            <a:srgbClr val="0066A6"/>
          </a:solidFill>
        </p:spPr>
        <p:txBody>
          <a:bodyPr wrap="square" lIns="0" tIns="0" rIns="0" bIns="0" rtlCol="0">
            <a:noAutofit/>
          </a:bodyPr>
          <a:lstStyle/>
          <a:p>
            <a:endParaRPr/>
          </a:p>
        </p:txBody>
      </p:sp>
      <p:sp>
        <p:nvSpPr>
          <p:cNvPr id="1247" name="object 1247"/>
          <p:cNvSpPr/>
          <p:nvPr/>
        </p:nvSpPr>
        <p:spPr>
          <a:xfrm>
            <a:off x="439892" y="698718"/>
            <a:ext cx="9973" cy="12358"/>
          </a:xfrm>
          <a:custGeom>
            <a:avLst/>
            <a:gdLst/>
            <a:ahLst/>
            <a:cxnLst/>
            <a:rect l="l" t="t" r="r" b="b"/>
            <a:pathLst>
              <a:path w="9973" h="12358">
                <a:moveTo>
                  <a:pt x="6269" y="702"/>
                </a:moveTo>
                <a:lnTo>
                  <a:pt x="5755" y="797"/>
                </a:lnTo>
                <a:lnTo>
                  <a:pt x="5185" y="911"/>
                </a:lnTo>
                <a:lnTo>
                  <a:pt x="4615" y="968"/>
                </a:lnTo>
                <a:lnTo>
                  <a:pt x="4388" y="379"/>
                </a:lnTo>
                <a:lnTo>
                  <a:pt x="3874" y="56"/>
                </a:lnTo>
                <a:lnTo>
                  <a:pt x="4102" y="702"/>
                </a:lnTo>
                <a:lnTo>
                  <a:pt x="4217" y="1025"/>
                </a:lnTo>
                <a:lnTo>
                  <a:pt x="3590" y="1082"/>
                </a:lnTo>
                <a:lnTo>
                  <a:pt x="3020" y="1120"/>
                </a:lnTo>
                <a:lnTo>
                  <a:pt x="2392" y="1177"/>
                </a:lnTo>
                <a:lnTo>
                  <a:pt x="2336" y="740"/>
                </a:lnTo>
                <a:lnTo>
                  <a:pt x="2279" y="379"/>
                </a:lnTo>
                <a:lnTo>
                  <a:pt x="2221" y="0"/>
                </a:lnTo>
                <a:lnTo>
                  <a:pt x="1822" y="0"/>
                </a:lnTo>
                <a:lnTo>
                  <a:pt x="1937" y="1177"/>
                </a:lnTo>
                <a:lnTo>
                  <a:pt x="283" y="1177"/>
                </a:lnTo>
                <a:lnTo>
                  <a:pt x="455" y="0"/>
                </a:lnTo>
                <a:lnTo>
                  <a:pt x="56" y="0"/>
                </a:lnTo>
                <a:lnTo>
                  <a:pt x="0" y="379"/>
                </a:lnTo>
                <a:lnTo>
                  <a:pt x="56" y="3132"/>
                </a:lnTo>
                <a:lnTo>
                  <a:pt x="227" y="1442"/>
                </a:lnTo>
                <a:lnTo>
                  <a:pt x="682" y="1499"/>
                </a:lnTo>
                <a:lnTo>
                  <a:pt x="1480" y="1499"/>
                </a:lnTo>
                <a:lnTo>
                  <a:pt x="1937" y="1442"/>
                </a:lnTo>
                <a:lnTo>
                  <a:pt x="2108" y="3132"/>
                </a:lnTo>
                <a:lnTo>
                  <a:pt x="2279" y="4954"/>
                </a:lnTo>
                <a:lnTo>
                  <a:pt x="2450" y="7005"/>
                </a:lnTo>
                <a:lnTo>
                  <a:pt x="2678" y="9757"/>
                </a:lnTo>
                <a:lnTo>
                  <a:pt x="2849" y="12358"/>
                </a:lnTo>
                <a:lnTo>
                  <a:pt x="3020" y="7384"/>
                </a:lnTo>
                <a:lnTo>
                  <a:pt x="4102" y="7327"/>
                </a:lnTo>
                <a:lnTo>
                  <a:pt x="3020" y="7005"/>
                </a:lnTo>
                <a:lnTo>
                  <a:pt x="2791" y="4954"/>
                </a:lnTo>
                <a:lnTo>
                  <a:pt x="2563" y="3075"/>
                </a:lnTo>
                <a:lnTo>
                  <a:pt x="2392" y="1442"/>
                </a:lnTo>
                <a:lnTo>
                  <a:pt x="3077" y="1442"/>
                </a:lnTo>
                <a:lnTo>
                  <a:pt x="3703" y="1404"/>
                </a:lnTo>
                <a:lnTo>
                  <a:pt x="4273" y="1290"/>
                </a:lnTo>
                <a:lnTo>
                  <a:pt x="4843" y="2904"/>
                </a:lnTo>
                <a:lnTo>
                  <a:pt x="5469" y="4746"/>
                </a:lnTo>
                <a:lnTo>
                  <a:pt x="6098" y="6739"/>
                </a:lnTo>
                <a:lnTo>
                  <a:pt x="6210" y="7119"/>
                </a:lnTo>
                <a:lnTo>
                  <a:pt x="6609" y="6682"/>
                </a:lnTo>
                <a:lnTo>
                  <a:pt x="5927" y="4689"/>
                </a:lnTo>
                <a:lnTo>
                  <a:pt x="5300" y="2847"/>
                </a:lnTo>
                <a:lnTo>
                  <a:pt x="4730" y="1233"/>
                </a:lnTo>
                <a:lnTo>
                  <a:pt x="5300" y="1177"/>
                </a:lnTo>
                <a:lnTo>
                  <a:pt x="5870" y="1082"/>
                </a:lnTo>
                <a:lnTo>
                  <a:pt x="6440" y="968"/>
                </a:lnTo>
                <a:lnTo>
                  <a:pt x="7409" y="2467"/>
                </a:lnTo>
                <a:lnTo>
                  <a:pt x="8434" y="4252"/>
                </a:lnTo>
                <a:lnTo>
                  <a:pt x="9517" y="6207"/>
                </a:lnTo>
                <a:lnTo>
                  <a:pt x="9973" y="6093"/>
                </a:lnTo>
                <a:lnTo>
                  <a:pt x="8889" y="4157"/>
                </a:lnTo>
                <a:lnTo>
                  <a:pt x="7808" y="2429"/>
                </a:lnTo>
                <a:lnTo>
                  <a:pt x="6839" y="854"/>
                </a:lnTo>
                <a:lnTo>
                  <a:pt x="7294" y="740"/>
                </a:lnTo>
                <a:lnTo>
                  <a:pt x="7693" y="645"/>
                </a:lnTo>
                <a:lnTo>
                  <a:pt x="8150" y="531"/>
                </a:lnTo>
                <a:lnTo>
                  <a:pt x="7693" y="417"/>
                </a:lnTo>
                <a:lnTo>
                  <a:pt x="7179" y="474"/>
                </a:lnTo>
                <a:lnTo>
                  <a:pt x="6668" y="588"/>
                </a:lnTo>
                <a:lnTo>
                  <a:pt x="6154" y="265"/>
                </a:lnTo>
                <a:lnTo>
                  <a:pt x="6269" y="702"/>
                </a:lnTo>
                <a:close/>
              </a:path>
            </a:pathLst>
          </a:custGeom>
          <a:solidFill>
            <a:srgbClr val="0066A6"/>
          </a:solidFill>
        </p:spPr>
        <p:txBody>
          <a:bodyPr wrap="square" lIns="0" tIns="0" rIns="0" bIns="0" rtlCol="0">
            <a:noAutofit/>
          </a:bodyPr>
          <a:lstStyle/>
          <a:p>
            <a:endParaRPr/>
          </a:p>
        </p:txBody>
      </p:sp>
      <p:sp>
        <p:nvSpPr>
          <p:cNvPr id="1248" name="object 1248"/>
          <p:cNvSpPr/>
          <p:nvPr/>
        </p:nvSpPr>
        <p:spPr>
          <a:xfrm>
            <a:off x="420854" y="699307"/>
            <a:ext cx="40524" cy="31839"/>
          </a:xfrm>
          <a:custGeom>
            <a:avLst/>
            <a:gdLst/>
            <a:ahLst/>
            <a:cxnLst/>
            <a:rect l="l" t="t" r="r" b="b"/>
            <a:pathLst>
              <a:path w="40524" h="31839">
                <a:moveTo>
                  <a:pt x="39497" y="14623"/>
                </a:moveTo>
                <a:lnTo>
                  <a:pt x="37958" y="12187"/>
                </a:lnTo>
                <a:lnTo>
                  <a:pt x="37674" y="11865"/>
                </a:lnTo>
                <a:lnTo>
                  <a:pt x="37161" y="12035"/>
                </a:lnTo>
                <a:lnTo>
                  <a:pt x="35850" y="12510"/>
                </a:lnTo>
                <a:lnTo>
                  <a:pt x="34482" y="12890"/>
                </a:lnTo>
                <a:lnTo>
                  <a:pt x="33056" y="13220"/>
                </a:lnTo>
                <a:lnTo>
                  <a:pt x="31747" y="10517"/>
                </a:lnTo>
                <a:lnTo>
                  <a:pt x="30436" y="8049"/>
                </a:lnTo>
                <a:lnTo>
                  <a:pt x="29182" y="5828"/>
                </a:lnTo>
                <a:lnTo>
                  <a:pt x="30207" y="5619"/>
                </a:lnTo>
                <a:lnTo>
                  <a:pt x="31177" y="5334"/>
                </a:lnTo>
                <a:lnTo>
                  <a:pt x="32088" y="5011"/>
                </a:lnTo>
                <a:lnTo>
                  <a:pt x="33741" y="7119"/>
                </a:lnTo>
                <a:lnTo>
                  <a:pt x="35451" y="9435"/>
                </a:lnTo>
                <a:lnTo>
                  <a:pt x="34196" y="6910"/>
                </a:lnTo>
                <a:lnTo>
                  <a:pt x="32545" y="4859"/>
                </a:lnTo>
                <a:lnTo>
                  <a:pt x="33457" y="4537"/>
                </a:lnTo>
                <a:lnTo>
                  <a:pt x="34255" y="4214"/>
                </a:lnTo>
                <a:lnTo>
                  <a:pt x="35052" y="3834"/>
                </a:lnTo>
                <a:lnTo>
                  <a:pt x="34825" y="3606"/>
                </a:lnTo>
                <a:lnTo>
                  <a:pt x="34027" y="3929"/>
                </a:lnTo>
                <a:lnTo>
                  <a:pt x="33171" y="4271"/>
                </a:lnTo>
                <a:lnTo>
                  <a:pt x="32317" y="4594"/>
                </a:lnTo>
                <a:lnTo>
                  <a:pt x="31804" y="3986"/>
                </a:lnTo>
                <a:lnTo>
                  <a:pt x="31576" y="3663"/>
                </a:lnTo>
                <a:lnTo>
                  <a:pt x="30493" y="2373"/>
                </a:lnTo>
                <a:lnTo>
                  <a:pt x="29409" y="1177"/>
                </a:lnTo>
                <a:lnTo>
                  <a:pt x="28440" y="151"/>
                </a:lnTo>
                <a:lnTo>
                  <a:pt x="27814" y="0"/>
                </a:lnTo>
                <a:lnTo>
                  <a:pt x="28898" y="1177"/>
                </a:lnTo>
                <a:lnTo>
                  <a:pt x="30037" y="2486"/>
                </a:lnTo>
                <a:lnTo>
                  <a:pt x="31234" y="3929"/>
                </a:lnTo>
                <a:lnTo>
                  <a:pt x="31632" y="4480"/>
                </a:lnTo>
                <a:lnTo>
                  <a:pt x="31860" y="4746"/>
                </a:lnTo>
                <a:lnTo>
                  <a:pt x="30948" y="5011"/>
                </a:lnTo>
                <a:lnTo>
                  <a:pt x="29979" y="5296"/>
                </a:lnTo>
                <a:lnTo>
                  <a:pt x="29010" y="5505"/>
                </a:lnTo>
                <a:lnTo>
                  <a:pt x="28555" y="5619"/>
                </a:lnTo>
                <a:lnTo>
                  <a:pt x="27643" y="5828"/>
                </a:lnTo>
                <a:lnTo>
                  <a:pt x="26618" y="5998"/>
                </a:lnTo>
                <a:lnTo>
                  <a:pt x="25647" y="6093"/>
                </a:lnTo>
                <a:lnTo>
                  <a:pt x="25248" y="6530"/>
                </a:lnTo>
                <a:lnTo>
                  <a:pt x="25989" y="8846"/>
                </a:lnTo>
                <a:lnTo>
                  <a:pt x="25762" y="6473"/>
                </a:lnTo>
                <a:lnTo>
                  <a:pt x="26787" y="6321"/>
                </a:lnTo>
                <a:lnTo>
                  <a:pt x="27758" y="6150"/>
                </a:lnTo>
                <a:lnTo>
                  <a:pt x="28726" y="5941"/>
                </a:lnTo>
                <a:lnTo>
                  <a:pt x="29979" y="8144"/>
                </a:lnTo>
                <a:lnTo>
                  <a:pt x="31234" y="10631"/>
                </a:lnTo>
                <a:lnTo>
                  <a:pt x="32486" y="13328"/>
                </a:lnTo>
                <a:lnTo>
                  <a:pt x="31063" y="13653"/>
                </a:lnTo>
                <a:lnTo>
                  <a:pt x="29580" y="13922"/>
                </a:lnTo>
                <a:lnTo>
                  <a:pt x="28098" y="14139"/>
                </a:lnTo>
                <a:lnTo>
                  <a:pt x="27300" y="11333"/>
                </a:lnTo>
                <a:lnTo>
                  <a:pt x="26731" y="11447"/>
                </a:lnTo>
                <a:lnTo>
                  <a:pt x="27472" y="14192"/>
                </a:lnTo>
                <a:lnTo>
                  <a:pt x="25933" y="14408"/>
                </a:lnTo>
                <a:lnTo>
                  <a:pt x="24394" y="14517"/>
                </a:lnTo>
                <a:lnTo>
                  <a:pt x="22797" y="14570"/>
                </a:lnTo>
                <a:lnTo>
                  <a:pt x="22513" y="11770"/>
                </a:lnTo>
                <a:lnTo>
                  <a:pt x="22286" y="9112"/>
                </a:lnTo>
                <a:lnTo>
                  <a:pt x="22058" y="6796"/>
                </a:lnTo>
                <a:lnTo>
                  <a:pt x="21887" y="11770"/>
                </a:lnTo>
                <a:lnTo>
                  <a:pt x="22115" y="14623"/>
                </a:lnTo>
                <a:lnTo>
                  <a:pt x="18524" y="14623"/>
                </a:lnTo>
                <a:lnTo>
                  <a:pt x="17954" y="14570"/>
                </a:lnTo>
                <a:lnTo>
                  <a:pt x="17668" y="14570"/>
                </a:lnTo>
                <a:lnTo>
                  <a:pt x="17668" y="9112"/>
                </a:lnTo>
                <a:lnTo>
                  <a:pt x="17327" y="11713"/>
                </a:lnTo>
                <a:lnTo>
                  <a:pt x="16985" y="14570"/>
                </a:lnTo>
                <a:lnTo>
                  <a:pt x="15388" y="14461"/>
                </a:lnTo>
                <a:lnTo>
                  <a:pt x="13737" y="14300"/>
                </a:lnTo>
                <a:lnTo>
                  <a:pt x="12198" y="14084"/>
                </a:lnTo>
                <a:lnTo>
                  <a:pt x="13052" y="11333"/>
                </a:lnTo>
                <a:lnTo>
                  <a:pt x="13908" y="8732"/>
                </a:lnTo>
                <a:lnTo>
                  <a:pt x="14705" y="6416"/>
                </a:lnTo>
                <a:lnTo>
                  <a:pt x="14192" y="6359"/>
                </a:lnTo>
                <a:lnTo>
                  <a:pt x="13338" y="8694"/>
                </a:lnTo>
                <a:lnTo>
                  <a:pt x="12482" y="11219"/>
                </a:lnTo>
                <a:lnTo>
                  <a:pt x="11570" y="13975"/>
                </a:lnTo>
                <a:lnTo>
                  <a:pt x="10089" y="13761"/>
                </a:lnTo>
                <a:lnTo>
                  <a:pt x="8663" y="13489"/>
                </a:lnTo>
                <a:lnTo>
                  <a:pt x="7240" y="13167"/>
                </a:lnTo>
                <a:lnTo>
                  <a:pt x="8094" y="10365"/>
                </a:lnTo>
                <a:lnTo>
                  <a:pt x="6726" y="13004"/>
                </a:lnTo>
                <a:lnTo>
                  <a:pt x="6498" y="13436"/>
                </a:lnTo>
                <a:lnTo>
                  <a:pt x="5244" y="15919"/>
                </a:lnTo>
                <a:lnTo>
                  <a:pt x="3989" y="18564"/>
                </a:lnTo>
                <a:lnTo>
                  <a:pt x="2793" y="21423"/>
                </a:lnTo>
                <a:lnTo>
                  <a:pt x="2565" y="21909"/>
                </a:lnTo>
                <a:lnTo>
                  <a:pt x="1709" y="24067"/>
                </a:lnTo>
                <a:lnTo>
                  <a:pt x="799" y="26334"/>
                </a:lnTo>
                <a:lnTo>
                  <a:pt x="0" y="28654"/>
                </a:lnTo>
                <a:lnTo>
                  <a:pt x="628" y="28870"/>
                </a:lnTo>
                <a:lnTo>
                  <a:pt x="1425" y="26495"/>
                </a:lnTo>
                <a:lnTo>
                  <a:pt x="2279" y="24229"/>
                </a:lnTo>
                <a:lnTo>
                  <a:pt x="3192" y="22017"/>
                </a:lnTo>
                <a:lnTo>
                  <a:pt x="5073" y="22503"/>
                </a:lnTo>
                <a:lnTo>
                  <a:pt x="3363" y="21531"/>
                </a:lnTo>
                <a:lnTo>
                  <a:pt x="4559" y="18725"/>
                </a:lnTo>
                <a:lnTo>
                  <a:pt x="5814" y="16026"/>
                </a:lnTo>
                <a:lnTo>
                  <a:pt x="7068" y="13545"/>
                </a:lnTo>
                <a:lnTo>
                  <a:pt x="8492" y="13922"/>
                </a:lnTo>
                <a:lnTo>
                  <a:pt x="9975" y="14192"/>
                </a:lnTo>
                <a:lnTo>
                  <a:pt x="11457" y="14461"/>
                </a:lnTo>
                <a:lnTo>
                  <a:pt x="10659" y="16998"/>
                </a:lnTo>
                <a:lnTo>
                  <a:pt x="9860" y="19804"/>
                </a:lnTo>
                <a:lnTo>
                  <a:pt x="9119" y="22718"/>
                </a:lnTo>
                <a:lnTo>
                  <a:pt x="9006" y="23204"/>
                </a:lnTo>
                <a:lnTo>
                  <a:pt x="8380" y="25579"/>
                </a:lnTo>
                <a:lnTo>
                  <a:pt x="7810" y="28115"/>
                </a:lnTo>
                <a:lnTo>
                  <a:pt x="7296" y="30651"/>
                </a:lnTo>
                <a:lnTo>
                  <a:pt x="7751" y="30759"/>
                </a:lnTo>
                <a:lnTo>
                  <a:pt x="7979" y="30814"/>
                </a:lnTo>
                <a:lnTo>
                  <a:pt x="8492" y="28223"/>
                </a:lnTo>
                <a:lnTo>
                  <a:pt x="9062" y="25687"/>
                </a:lnTo>
                <a:lnTo>
                  <a:pt x="9632" y="23312"/>
                </a:lnTo>
                <a:lnTo>
                  <a:pt x="11684" y="23581"/>
                </a:lnTo>
                <a:lnTo>
                  <a:pt x="9747" y="22773"/>
                </a:lnTo>
                <a:lnTo>
                  <a:pt x="10488" y="19859"/>
                </a:lnTo>
                <a:lnTo>
                  <a:pt x="11286" y="17106"/>
                </a:lnTo>
                <a:lnTo>
                  <a:pt x="12083" y="14517"/>
                </a:lnTo>
                <a:lnTo>
                  <a:pt x="13678" y="14731"/>
                </a:lnTo>
                <a:lnTo>
                  <a:pt x="15275" y="14894"/>
                </a:lnTo>
                <a:lnTo>
                  <a:pt x="16929" y="15001"/>
                </a:lnTo>
                <a:lnTo>
                  <a:pt x="16586" y="17645"/>
                </a:lnTo>
                <a:lnTo>
                  <a:pt x="16300" y="20453"/>
                </a:lnTo>
                <a:lnTo>
                  <a:pt x="16016" y="23420"/>
                </a:lnTo>
                <a:lnTo>
                  <a:pt x="15958" y="23959"/>
                </a:lnTo>
                <a:lnTo>
                  <a:pt x="15674" y="26442"/>
                </a:lnTo>
                <a:lnTo>
                  <a:pt x="15446" y="29032"/>
                </a:lnTo>
                <a:lnTo>
                  <a:pt x="15219" y="31731"/>
                </a:lnTo>
                <a:lnTo>
                  <a:pt x="15730" y="31784"/>
                </a:lnTo>
                <a:lnTo>
                  <a:pt x="16016" y="31784"/>
                </a:lnTo>
                <a:lnTo>
                  <a:pt x="16244" y="29087"/>
                </a:lnTo>
                <a:lnTo>
                  <a:pt x="16472" y="26495"/>
                </a:lnTo>
                <a:lnTo>
                  <a:pt x="16699" y="23959"/>
                </a:lnTo>
                <a:lnTo>
                  <a:pt x="16758" y="23473"/>
                </a:lnTo>
                <a:lnTo>
                  <a:pt x="17041" y="20506"/>
                </a:lnTo>
                <a:lnTo>
                  <a:pt x="17327" y="17645"/>
                </a:lnTo>
                <a:lnTo>
                  <a:pt x="17611" y="15001"/>
                </a:lnTo>
                <a:lnTo>
                  <a:pt x="18238" y="15056"/>
                </a:lnTo>
                <a:lnTo>
                  <a:pt x="18524" y="15056"/>
                </a:lnTo>
                <a:lnTo>
                  <a:pt x="19720" y="15109"/>
                </a:lnTo>
                <a:lnTo>
                  <a:pt x="20918" y="15109"/>
                </a:lnTo>
                <a:lnTo>
                  <a:pt x="22115" y="15056"/>
                </a:lnTo>
                <a:lnTo>
                  <a:pt x="22342" y="17700"/>
                </a:lnTo>
                <a:lnTo>
                  <a:pt x="22513" y="20506"/>
                </a:lnTo>
                <a:lnTo>
                  <a:pt x="22685" y="23473"/>
                </a:lnTo>
                <a:lnTo>
                  <a:pt x="21146" y="23528"/>
                </a:lnTo>
                <a:lnTo>
                  <a:pt x="17897" y="23528"/>
                </a:lnTo>
                <a:lnTo>
                  <a:pt x="17499" y="24014"/>
                </a:lnTo>
                <a:lnTo>
                  <a:pt x="17897" y="24014"/>
                </a:lnTo>
                <a:lnTo>
                  <a:pt x="19492" y="24067"/>
                </a:lnTo>
                <a:lnTo>
                  <a:pt x="21146" y="24067"/>
                </a:lnTo>
                <a:lnTo>
                  <a:pt x="22741" y="24014"/>
                </a:lnTo>
                <a:lnTo>
                  <a:pt x="22912" y="26551"/>
                </a:lnTo>
                <a:lnTo>
                  <a:pt x="23027" y="29140"/>
                </a:lnTo>
                <a:lnTo>
                  <a:pt x="23198" y="31839"/>
                </a:lnTo>
                <a:lnTo>
                  <a:pt x="23027" y="17700"/>
                </a:lnTo>
                <a:lnTo>
                  <a:pt x="22797" y="15056"/>
                </a:lnTo>
                <a:lnTo>
                  <a:pt x="24451" y="14948"/>
                </a:lnTo>
                <a:lnTo>
                  <a:pt x="26048" y="14839"/>
                </a:lnTo>
                <a:lnTo>
                  <a:pt x="27586" y="14623"/>
                </a:lnTo>
                <a:lnTo>
                  <a:pt x="28328" y="17267"/>
                </a:lnTo>
                <a:lnTo>
                  <a:pt x="29010" y="20020"/>
                </a:lnTo>
                <a:lnTo>
                  <a:pt x="29637" y="22989"/>
                </a:lnTo>
                <a:lnTo>
                  <a:pt x="29637" y="19967"/>
                </a:lnTo>
                <a:lnTo>
                  <a:pt x="28954" y="17159"/>
                </a:lnTo>
                <a:lnTo>
                  <a:pt x="28213" y="14570"/>
                </a:lnTo>
                <a:lnTo>
                  <a:pt x="29751" y="14353"/>
                </a:lnTo>
                <a:lnTo>
                  <a:pt x="31234" y="14084"/>
                </a:lnTo>
                <a:lnTo>
                  <a:pt x="32716" y="13761"/>
                </a:lnTo>
                <a:lnTo>
                  <a:pt x="33856" y="16242"/>
                </a:lnTo>
                <a:lnTo>
                  <a:pt x="35052" y="18942"/>
                </a:lnTo>
                <a:lnTo>
                  <a:pt x="36136" y="21856"/>
                </a:lnTo>
                <a:lnTo>
                  <a:pt x="36706" y="21693"/>
                </a:lnTo>
                <a:lnTo>
                  <a:pt x="35622" y="18834"/>
                </a:lnTo>
                <a:lnTo>
                  <a:pt x="34426" y="16134"/>
                </a:lnTo>
                <a:lnTo>
                  <a:pt x="33228" y="13653"/>
                </a:lnTo>
                <a:lnTo>
                  <a:pt x="34653" y="13275"/>
                </a:lnTo>
                <a:lnTo>
                  <a:pt x="36077" y="12890"/>
                </a:lnTo>
                <a:lnTo>
                  <a:pt x="37447" y="12415"/>
                </a:lnTo>
                <a:lnTo>
                  <a:pt x="38985" y="14786"/>
                </a:lnTo>
                <a:lnTo>
                  <a:pt x="40524" y="17376"/>
                </a:lnTo>
                <a:lnTo>
                  <a:pt x="39497" y="14623"/>
                </a:lnTo>
                <a:close/>
              </a:path>
            </a:pathLst>
          </a:custGeom>
          <a:solidFill>
            <a:srgbClr val="0066A6"/>
          </a:solidFill>
        </p:spPr>
        <p:txBody>
          <a:bodyPr wrap="square" lIns="0" tIns="0" rIns="0" bIns="0" rtlCol="0">
            <a:noAutofit/>
          </a:bodyPr>
          <a:lstStyle/>
          <a:p>
            <a:endParaRPr/>
          </a:p>
        </p:txBody>
      </p:sp>
      <p:sp>
        <p:nvSpPr>
          <p:cNvPr id="1249" name="object 1249"/>
          <p:cNvSpPr/>
          <p:nvPr/>
        </p:nvSpPr>
        <p:spPr>
          <a:xfrm>
            <a:off x="419601" y="704603"/>
            <a:ext cx="4388" cy="4745"/>
          </a:xfrm>
          <a:custGeom>
            <a:avLst/>
            <a:gdLst/>
            <a:ahLst/>
            <a:cxnLst/>
            <a:rect l="l" t="t" r="r" b="b"/>
            <a:pathLst>
              <a:path w="4388" h="4745">
                <a:moveTo>
                  <a:pt x="2223" y="2372"/>
                </a:moveTo>
                <a:lnTo>
                  <a:pt x="4388" y="208"/>
                </a:lnTo>
                <a:lnTo>
                  <a:pt x="3989" y="0"/>
                </a:lnTo>
                <a:lnTo>
                  <a:pt x="1766" y="2145"/>
                </a:lnTo>
                <a:lnTo>
                  <a:pt x="0" y="4745"/>
                </a:lnTo>
                <a:lnTo>
                  <a:pt x="2223" y="2372"/>
                </a:lnTo>
                <a:close/>
              </a:path>
            </a:pathLst>
          </a:custGeom>
          <a:solidFill>
            <a:srgbClr val="0063A3"/>
          </a:solidFill>
        </p:spPr>
        <p:txBody>
          <a:bodyPr wrap="square" lIns="0" tIns="0" rIns="0" bIns="0" rtlCol="0">
            <a:noAutofit/>
          </a:bodyPr>
          <a:lstStyle/>
          <a:p>
            <a:endParaRPr/>
          </a:p>
        </p:txBody>
      </p:sp>
      <p:sp>
        <p:nvSpPr>
          <p:cNvPr id="1250" name="object 1250"/>
          <p:cNvSpPr/>
          <p:nvPr/>
        </p:nvSpPr>
        <p:spPr>
          <a:xfrm>
            <a:off x="413560" y="709444"/>
            <a:ext cx="5755" cy="7455"/>
          </a:xfrm>
          <a:custGeom>
            <a:avLst/>
            <a:gdLst/>
            <a:ahLst/>
            <a:cxnLst/>
            <a:rect l="l" t="t" r="r" b="b"/>
            <a:pathLst>
              <a:path w="5755" h="7455">
                <a:moveTo>
                  <a:pt x="5755" y="227"/>
                </a:moveTo>
                <a:lnTo>
                  <a:pt x="5357" y="0"/>
                </a:lnTo>
                <a:lnTo>
                  <a:pt x="3363" y="2221"/>
                </a:lnTo>
                <a:lnTo>
                  <a:pt x="1425" y="4594"/>
                </a:lnTo>
                <a:lnTo>
                  <a:pt x="0" y="7455"/>
                </a:lnTo>
                <a:lnTo>
                  <a:pt x="1881" y="4863"/>
                </a:lnTo>
                <a:lnTo>
                  <a:pt x="3818" y="2429"/>
                </a:lnTo>
                <a:lnTo>
                  <a:pt x="5755" y="227"/>
                </a:lnTo>
                <a:close/>
              </a:path>
            </a:pathLst>
          </a:custGeom>
          <a:solidFill>
            <a:srgbClr val="0063A3"/>
          </a:solidFill>
        </p:spPr>
        <p:txBody>
          <a:bodyPr wrap="square" lIns="0" tIns="0" rIns="0" bIns="0" rtlCol="0">
            <a:noAutofit/>
          </a:bodyPr>
          <a:lstStyle/>
          <a:p>
            <a:endParaRPr/>
          </a:p>
        </p:txBody>
      </p:sp>
      <p:sp>
        <p:nvSpPr>
          <p:cNvPr id="1251" name="object 1251"/>
          <p:cNvSpPr/>
          <p:nvPr/>
        </p:nvSpPr>
        <p:spPr>
          <a:xfrm>
            <a:off x="442913" y="699952"/>
            <a:ext cx="3931" cy="8201"/>
          </a:xfrm>
          <a:custGeom>
            <a:avLst/>
            <a:gdLst/>
            <a:ahLst/>
            <a:cxnLst/>
            <a:rect l="l" t="t" r="r" b="b"/>
            <a:pathLst>
              <a:path w="3931" h="8201">
                <a:moveTo>
                  <a:pt x="1709" y="0"/>
                </a:moveTo>
                <a:lnTo>
                  <a:pt x="1822" y="1670"/>
                </a:lnTo>
                <a:lnTo>
                  <a:pt x="2448" y="3512"/>
                </a:lnTo>
                <a:lnTo>
                  <a:pt x="3077" y="5505"/>
                </a:lnTo>
                <a:lnTo>
                  <a:pt x="2050" y="5619"/>
                </a:lnTo>
                <a:lnTo>
                  <a:pt x="1025" y="5714"/>
                </a:lnTo>
                <a:lnTo>
                  <a:pt x="0" y="5771"/>
                </a:lnTo>
                <a:lnTo>
                  <a:pt x="1081" y="6093"/>
                </a:lnTo>
                <a:lnTo>
                  <a:pt x="2164" y="5998"/>
                </a:lnTo>
                <a:lnTo>
                  <a:pt x="3190" y="5885"/>
                </a:lnTo>
                <a:lnTo>
                  <a:pt x="3931" y="8201"/>
                </a:lnTo>
                <a:lnTo>
                  <a:pt x="3588" y="5448"/>
                </a:lnTo>
                <a:lnTo>
                  <a:pt x="2906" y="3455"/>
                </a:lnTo>
                <a:lnTo>
                  <a:pt x="2279" y="1613"/>
                </a:lnTo>
                <a:lnTo>
                  <a:pt x="1709" y="0"/>
                </a:lnTo>
                <a:close/>
              </a:path>
            </a:pathLst>
          </a:custGeom>
          <a:solidFill>
            <a:srgbClr val="0063A3"/>
          </a:solidFill>
        </p:spPr>
        <p:txBody>
          <a:bodyPr wrap="square" lIns="0" tIns="0" rIns="0" bIns="0" rtlCol="0">
            <a:noAutofit/>
          </a:bodyPr>
          <a:lstStyle/>
          <a:p>
            <a:endParaRPr/>
          </a:p>
        </p:txBody>
      </p:sp>
      <p:sp>
        <p:nvSpPr>
          <p:cNvPr id="1252" name="object 1252"/>
          <p:cNvSpPr/>
          <p:nvPr/>
        </p:nvSpPr>
        <p:spPr>
          <a:xfrm>
            <a:off x="446616" y="704926"/>
            <a:ext cx="2964" cy="854"/>
          </a:xfrm>
          <a:custGeom>
            <a:avLst/>
            <a:gdLst/>
            <a:ahLst/>
            <a:cxnLst/>
            <a:rect l="l" t="t" r="r" b="b"/>
            <a:pathLst>
              <a:path w="2964" h="854">
                <a:moveTo>
                  <a:pt x="2964" y="322"/>
                </a:moveTo>
                <a:lnTo>
                  <a:pt x="2793" y="0"/>
                </a:lnTo>
                <a:lnTo>
                  <a:pt x="1881" y="208"/>
                </a:lnTo>
                <a:lnTo>
                  <a:pt x="855" y="379"/>
                </a:lnTo>
                <a:lnTo>
                  <a:pt x="0" y="854"/>
                </a:lnTo>
                <a:lnTo>
                  <a:pt x="1025" y="702"/>
                </a:lnTo>
                <a:lnTo>
                  <a:pt x="1995" y="531"/>
                </a:lnTo>
                <a:lnTo>
                  <a:pt x="2964" y="322"/>
                </a:lnTo>
                <a:close/>
              </a:path>
            </a:pathLst>
          </a:custGeom>
          <a:solidFill>
            <a:srgbClr val="0063A3"/>
          </a:solidFill>
        </p:spPr>
        <p:txBody>
          <a:bodyPr wrap="square" lIns="0" tIns="0" rIns="0" bIns="0" rtlCol="0">
            <a:noAutofit/>
          </a:bodyPr>
          <a:lstStyle/>
          <a:p>
            <a:endParaRPr/>
          </a:p>
        </p:txBody>
      </p:sp>
      <p:sp>
        <p:nvSpPr>
          <p:cNvPr id="1253" name="object 1253"/>
          <p:cNvSpPr/>
          <p:nvPr/>
        </p:nvSpPr>
        <p:spPr>
          <a:xfrm>
            <a:off x="453627" y="700920"/>
            <a:ext cx="16755" cy="16301"/>
          </a:xfrm>
          <a:custGeom>
            <a:avLst/>
            <a:gdLst/>
            <a:ahLst/>
            <a:cxnLst/>
            <a:rect l="l" t="t" r="r" b="b"/>
            <a:pathLst>
              <a:path w="16755" h="16301">
                <a:moveTo>
                  <a:pt x="2279" y="2221"/>
                </a:moveTo>
                <a:lnTo>
                  <a:pt x="4331" y="4100"/>
                </a:lnTo>
                <a:lnTo>
                  <a:pt x="6440" y="6321"/>
                </a:lnTo>
                <a:lnTo>
                  <a:pt x="8605" y="8751"/>
                </a:lnTo>
                <a:lnTo>
                  <a:pt x="7979" y="9017"/>
                </a:lnTo>
                <a:lnTo>
                  <a:pt x="7352" y="9283"/>
                </a:lnTo>
                <a:lnTo>
                  <a:pt x="6724" y="9548"/>
                </a:lnTo>
                <a:lnTo>
                  <a:pt x="6154" y="9776"/>
                </a:lnTo>
                <a:lnTo>
                  <a:pt x="5528" y="10042"/>
                </a:lnTo>
                <a:lnTo>
                  <a:pt x="4901" y="10251"/>
                </a:lnTo>
                <a:lnTo>
                  <a:pt x="5185" y="10574"/>
                </a:lnTo>
                <a:lnTo>
                  <a:pt x="5755" y="10365"/>
                </a:lnTo>
                <a:lnTo>
                  <a:pt x="6325" y="10156"/>
                </a:lnTo>
                <a:lnTo>
                  <a:pt x="6895" y="9928"/>
                </a:lnTo>
                <a:lnTo>
                  <a:pt x="7580" y="9662"/>
                </a:lnTo>
                <a:lnTo>
                  <a:pt x="8206" y="9340"/>
                </a:lnTo>
                <a:lnTo>
                  <a:pt x="8833" y="9017"/>
                </a:lnTo>
                <a:lnTo>
                  <a:pt x="10772" y="11238"/>
                </a:lnTo>
                <a:lnTo>
                  <a:pt x="12653" y="13712"/>
                </a:lnTo>
                <a:lnTo>
                  <a:pt x="14476" y="16301"/>
                </a:lnTo>
                <a:lnTo>
                  <a:pt x="14933" y="16087"/>
                </a:lnTo>
                <a:lnTo>
                  <a:pt x="13108" y="13442"/>
                </a:lnTo>
                <a:lnTo>
                  <a:pt x="11227" y="11010"/>
                </a:lnTo>
                <a:lnTo>
                  <a:pt x="9290" y="8808"/>
                </a:lnTo>
                <a:lnTo>
                  <a:pt x="10373" y="8201"/>
                </a:lnTo>
                <a:lnTo>
                  <a:pt x="11398" y="7612"/>
                </a:lnTo>
                <a:lnTo>
                  <a:pt x="12367" y="6910"/>
                </a:lnTo>
                <a:lnTo>
                  <a:pt x="14532" y="8903"/>
                </a:lnTo>
                <a:lnTo>
                  <a:pt x="16755" y="11181"/>
                </a:lnTo>
                <a:lnTo>
                  <a:pt x="14874" y="8637"/>
                </a:lnTo>
                <a:lnTo>
                  <a:pt x="12653" y="6644"/>
                </a:lnTo>
                <a:lnTo>
                  <a:pt x="12709" y="6264"/>
                </a:lnTo>
                <a:lnTo>
                  <a:pt x="12367" y="6378"/>
                </a:lnTo>
                <a:lnTo>
                  <a:pt x="11854" y="5885"/>
                </a:lnTo>
                <a:lnTo>
                  <a:pt x="11284" y="5410"/>
                </a:lnTo>
                <a:lnTo>
                  <a:pt x="10772" y="4973"/>
                </a:lnTo>
                <a:lnTo>
                  <a:pt x="10031" y="4480"/>
                </a:lnTo>
                <a:lnTo>
                  <a:pt x="9233" y="4005"/>
                </a:lnTo>
                <a:lnTo>
                  <a:pt x="8492" y="3569"/>
                </a:lnTo>
                <a:lnTo>
                  <a:pt x="9632" y="4537"/>
                </a:lnTo>
                <a:lnTo>
                  <a:pt x="10828" y="5562"/>
                </a:lnTo>
                <a:lnTo>
                  <a:pt x="12025" y="6644"/>
                </a:lnTo>
                <a:lnTo>
                  <a:pt x="11112" y="7346"/>
                </a:lnTo>
                <a:lnTo>
                  <a:pt x="10087" y="7935"/>
                </a:lnTo>
                <a:lnTo>
                  <a:pt x="9004" y="8523"/>
                </a:lnTo>
                <a:lnTo>
                  <a:pt x="6895" y="6055"/>
                </a:lnTo>
                <a:lnTo>
                  <a:pt x="4730" y="3891"/>
                </a:lnTo>
                <a:lnTo>
                  <a:pt x="2678" y="1993"/>
                </a:lnTo>
                <a:lnTo>
                  <a:pt x="3476" y="1575"/>
                </a:lnTo>
                <a:lnTo>
                  <a:pt x="3534" y="1195"/>
                </a:lnTo>
                <a:lnTo>
                  <a:pt x="2793" y="1632"/>
                </a:lnTo>
                <a:lnTo>
                  <a:pt x="2450" y="1784"/>
                </a:lnTo>
                <a:lnTo>
                  <a:pt x="1824" y="1252"/>
                </a:lnTo>
                <a:lnTo>
                  <a:pt x="1196" y="702"/>
                </a:lnTo>
                <a:lnTo>
                  <a:pt x="626" y="170"/>
                </a:lnTo>
                <a:lnTo>
                  <a:pt x="0" y="0"/>
                </a:lnTo>
                <a:lnTo>
                  <a:pt x="342" y="493"/>
                </a:lnTo>
                <a:lnTo>
                  <a:pt x="912" y="930"/>
                </a:lnTo>
                <a:lnTo>
                  <a:pt x="1482" y="1461"/>
                </a:lnTo>
                <a:lnTo>
                  <a:pt x="2052" y="1993"/>
                </a:lnTo>
                <a:lnTo>
                  <a:pt x="2279" y="2221"/>
                </a:lnTo>
                <a:close/>
              </a:path>
            </a:pathLst>
          </a:custGeom>
          <a:solidFill>
            <a:srgbClr val="0063A3"/>
          </a:solidFill>
        </p:spPr>
        <p:txBody>
          <a:bodyPr wrap="square" lIns="0" tIns="0" rIns="0" bIns="0" rtlCol="0">
            <a:noAutofit/>
          </a:bodyPr>
          <a:lstStyle/>
          <a:p>
            <a:endParaRPr/>
          </a:p>
        </p:txBody>
      </p:sp>
      <p:sp>
        <p:nvSpPr>
          <p:cNvPr id="1254" name="object 1254"/>
          <p:cNvSpPr/>
          <p:nvPr/>
        </p:nvSpPr>
        <p:spPr>
          <a:xfrm>
            <a:off x="455051" y="706217"/>
            <a:ext cx="3478" cy="5125"/>
          </a:xfrm>
          <a:custGeom>
            <a:avLst/>
            <a:gdLst/>
            <a:ahLst/>
            <a:cxnLst/>
            <a:rect l="l" t="t" r="r" b="b"/>
            <a:pathLst>
              <a:path w="3478" h="5125">
                <a:moveTo>
                  <a:pt x="1768" y="2373"/>
                </a:moveTo>
                <a:lnTo>
                  <a:pt x="0" y="0"/>
                </a:lnTo>
                <a:lnTo>
                  <a:pt x="1254" y="2524"/>
                </a:lnTo>
                <a:lnTo>
                  <a:pt x="2964" y="5125"/>
                </a:lnTo>
                <a:lnTo>
                  <a:pt x="3478" y="4954"/>
                </a:lnTo>
                <a:lnTo>
                  <a:pt x="1768" y="2373"/>
                </a:lnTo>
                <a:close/>
              </a:path>
            </a:pathLst>
          </a:custGeom>
          <a:solidFill>
            <a:srgbClr val="0063A3"/>
          </a:solidFill>
        </p:spPr>
        <p:txBody>
          <a:bodyPr wrap="square" lIns="0" tIns="0" rIns="0" bIns="0" rtlCol="0">
            <a:noAutofit/>
          </a:bodyPr>
          <a:lstStyle/>
          <a:p>
            <a:endParaRPr/>
          </a:p>
        </p:txBody>
      </p:sp>
      <p:sp>
        <p:nvSpPr>
          <p:cNvPr id="1255" name="object 1255"/>
          <p:cNvSpPr/>
          <p:nvPr/>
        </p:nvSpPr>
        <p:spPr>
          <a:xfrm>
            <a:off x="435616" y="699136"/>
            <a:ext cx="25762" cy="23160"/>
          </a:xfrm>
          <a:custGeom>
            <a:avLst/>
            <a:gdLst/>
            <a:ahLst/>
            <a:cxnLst/>
            <a:rect l="l" t="t" r="r" b="b"/>
            <a:pathLst>
              <a:path w="25762" h="23160">
                <a:moveTo>
                  <a:pt x="2394" y="113"/>
                </a:moveTo>
                <a:lnTo>
                  <a:pt x="1995" y="113"/>
                </a:lnTo>
                <a:lnTo>
                  <a:pt x="1824" y="493"/>
                </a:lnTo>
                <a:lnTo>
                  <a:pt x="1367" y="436"/>
                </a:lnTo>
                <a:lnTo>
                  <a:pt x="569" y="284"/>
                </a:lnTo>
                <a:lnTo>
                  <a:pt x="0" y="436"/>
                </a:lnTo>
                <a:lnTo>
                  <a:pt x="569" y="607"/>
                </a:lnTo>
                <a:lnTo>
                  <a:pt x="1139" y="702"/>
                </a:lnTo>
                <a:lnTo>
                  <a:pt x="1709" y="759"/>
                </a:lnTo>
                <a:lnTo>
                  <a:pt x="2108" y="816"/>
                </a:lnTo>
                <a:lnTo>
                  <a:pt x="2736" y="930"/>
                </a:lnTo>
                <a:lnTo>
                  <a:pt x="3419" y="987"/>
                </a:lnTo>
                <a:lnTo>
                  <a:pt x="4104" y="1025"/>
                </a:lnTo>
                <a:lnTo>
                  <a:pt x="4331" y="2714"/>
                </a:lnTo>
                <a:lnTo>
                  <a:pt x="4503" y="1025"/>
                </a:lnTo>
                <a:lnTo>
                  <a:pt x="4958" y="1082"/>
                </a:lnTo>
                <a:lnTo>
                  <a:pt x="5755" y="1082"/>
                </a:lnTo>
                <a:lnTo>
                  <a:pt x="6213" y="1025"/>
                </a:lnTo>
                <a:lnTo>
                  <a:pt x="6384" y="2714"/>
                </a:lnTo>
                <a:lnTo>
                  <a:pt x="6555" y="4537"/>
                </a:lnTo>
                <a:lnTo>
                  <a:pt x="6726" y="6587"/>
                </a:lnTo>
                <a:lnTo>
                  <a:pt x="6954" y="9340"/>
                </a:lnTo>
                <a:lnTo>
                  <a:pt x="7125" y="11940"/>
                </a:lnTo>
                <a:lnTo>
                  <a:pt x="7352" y="14794"/>
                </a:lnTo>
                <a:lnTo>
                  <a:pt x="7524" y="9283"/>
                </a:lnTo>
                <a:lnTo>
                  <a:pt x="7296" y="6967"/>
                </a:lnTo>
                <a:lnTo>
                  <a:pt x="8377" y="6910"/>
                </a:lnTo>
                <a:lnTo>
                  <a:pt x="7296" y="6587"/>
                </a:lnTo>
                <a:lnTo>
                  <a:pt x="7066" y="4537"/>
                </a:lnTo>
                <a:lnTo>
                  <a:pt x="6839" y="2657"/>
                </a:lnTo>
                <a:lnTo>
                  <a:pt x="6668" y="1025"/>
                </a:lnTo>
                <a:lnTo>
                  <a:pt x="7352" y="1025"/>
                </a:lnTo>
                <a:lnTo>
                  <a:pt x="7979" y="987"/>
                </a:lnTo>
                <a:lnTo>
                  <a:pt x="8549" y="873"/>
                </a:lnTo>
                <a:lnTo>
                  <a:pt x="9119" y="2486"/>
                </a:lnTo>
                <a:lnTo>
                  <a:pt x="9006" y="816"/>
                </a:lnTo>
                <a:lnTo>
                  <a:pt x="9576" y="759"/>
                </a:lnTo>
                <a:lnTo>
                  <a:pt x="10146" y="664"/>
                </a:lnTo>
                <a:lnTo>
                  <a:pt x="10716" y="550"/>
                </a:lnTo>
                <a:lnTo>
                  <a:pt x="11684" y="2050"/>
                </a:lnTo>
                <a:lnTo>
                  <a:pt x="12709" y="3834"/>
                </a:lnTo>
                <a:lnTo>
                  <a:pt x="13793" y="5790"/>
                </a:lnTo>
                <a:lnTo>
                  <a:pt x="13964" y="6112"/>
                </a:lnTo>
                <a:lnTo>
                  <a:pt x="15217" y="8315"/>
                </a:lnTo>
                <a:lnTo>
                  <a:pt x="16472" y="10801"/>
                </a:lnTo>
                <a:lnTo>
                  <a:pt x="17724" y="13499"/>
                </a:lnTo>
                <a:lnTo>
                  <a:pt x="16300" y="13824"/>
                </a:lnTo>
                <a:lnTo>
                  <a:pt x="14818" y="14093"/>
                </a:lnTo>
                <a:lnTo>
                  <a:pt x="13336" y="14310"/>
                </a:lnTo>
                <a:lnTo>
                  <a:pt x="12538" y="11504"/>
                </a:lnTo>
                <a:lnTo>
                  <a:pt x="11741" y="8960"/>
                </a:lnTo>
                <a:lnTo>
                  <a:pt x="11000" y="6644"/>
                </a:lnTo>
                <a:lnTo>
                  <a:pt x="11856" y="6169"/>
                </a:lnTo>
                <a:lnTo>
                  <a:pt x="10885" y="6264"/>
                </a:lnTo>
                <a:lnTo>
                  <a:pt x="11227" y="9017"/>
                </a:lnTo>
                <a:lnTo>
                  <a:pt x="11968" y="11618"/>
                </a:lnTo>
                <a:lnTo>
                  <a:pt x="12709" y="14363"/>
                </a:lnTo>
                <a:lnTo>
                  <a:pt x="11171" y="14579"/>
                </a:lnTo>
                <a:lnTo>
                  <a:pt x="9632" y="14687"/>
                </a:lnTo>
                <a:lnTo>
                  <a:pt x="8035" y="14741"/>
                </a:lnTo>
                <a:lnTo>
                  <a:pt x="9689" y="15118"/>
                </a:lnTo>
                <a:lnTo>
                  <a:pt x="11286" y="15010"/>
                </a:lnTo>
                <a:lnTo>
                  <a:pt x="12824" y="14794"/>
                </a:lnTo>
                <a:lnTo>
                  <a:pt x="13565" y="17438"/>
                </a:lnTo>
                <a:lnTo>
                  <a:pt x="14248" y="20191"/>
                </a:lnTo>
                <a:lnTo>
                  <a:pt x="14874" y="23160"/>
                </a:lnTo>
                <a:lnTo>
                  <a:pt x="14874" y="20138"/>
                </a:lnTo>
                <a:lnTo>
                  <a:pt x="14192" y="17330"/>
                </a:lnTo>
                <a:lnTo>
                  <a:pt x="13451" y="14741"/>
                </a:lnTo>
                <a:lnTo>
                  <a:pt x="14989" y="14524"/>
                </a:lnTo>
                <a:lnTo>
                  <a:pt x="16472" y="14255"/>
                </a:lnTo>
                <a:lnTo>
                  <a:pt x="17954" y="13932"/>
                </a:lnTo>
                <a:lnTo>
                  <a:pt x="19094" y="16413"/>
                </a:lnTo>
                <a:lnTo>
                  <a:pt x="20290" y="19113"/>
                </a:lnTo>
                <a:lnTo>
                  <a:pt x="21373" y="22027"/>
                </a:lnTo>
                <a:lnTo>
                  <a:pt x="21943" y="21863"/>
                </a:lnTo>
                <a:lnTo>
                  <a:pt x="20860" y="19004"/>
                </a:lnTo>
                <a:lnTo>
                  <a:pt x="19664" y="16305"/>
                </a:lnTo>
                <a:lnTo>
                  <a:pt x="18465" y="13824"/>
                </a:lnTo>
                <a:lnTo>
                  <a:pt x="19891" y="13446"/>
                </a:lnTo>
                <a:lnTo>
                  <a:pt x="21315" y="13061"/>
                </a:lnTo>
                <a:lnTo>
                  <a:pt x="22685" y="12586"/>
                </a:lnTo>
                <a:lnTo>
                  <a:pt x="24223" y="14957"/>
                </a:lnTo>
                <a:lnTo>
                  <a:pt x="25762" y="17546"/>
                </a:lnTo>
                <a:lnTo>
                  <a:pt x="24735" y="14794"/>
                </a:lnTo>
                <a:lnTo>
                  <a:pt x="23196" y="12358"/>
                </a:lnTo>
                <a:lnTo>
                  <a:pt x="22912" y="12035"/>
                </a:lnTo>
                <a:lnTo>
                  <a:pt x="22399" y="12206"/>
                </a:lnTo>
                <a:lnTo>
                  <a:pt x="21087" y="12681"/>
                </a:lnTo>
                <a:lnTo>
                  <a:pt x="19720" y="13061"/>
                </a:lnTo>
                <a:lnTo>
                  <a:pt x="18294" y="13391"/>
                </a:lnTo>
                <a:lnTo>
                  <a:pt x="16985" y="10688"/>
                </a:lnTo>
                <a:lnTo>
                  <a:pt x="15674" y="8220"/>
                </a:lnTo>
                <a:lnTo>
                  <a:pt x="14419" y="5998"/>
                </a:lnTo>
                <a:lnTo>
                  <a:pt x="15444" y="5790"/>
                </a:lnTo>
                <a:lnTo>
                  <a:pt x="16415" y="5505"/>
                </a:lnTo>
                <a:lnTo>
                  <a:pt x="17325" y="5182"/>
                </a:lnTo>
                <a:lnTo>
                  <a:pt x="18979" y="7289"/>
                </a:lnTo>
                <a:lnTo>
                  <a:pt x="20689" y="9605"/>
                </a:lnTo>
                <a:lnTo>
                  <a:pt x="19434" y="7081"/>
                </a:lnTo>
                <a:lnTo>
                  <a:pt x="17783" y="5030"/>
                </a:lnTo>
                <a:lnTo>
                  <a:pt x="18695" y="4708"/>
                </a:lnTo>
                <a:lnTo>
                  <a:pt x="19492" y="4385"/>
                </a:lnTo>
                <a:lnTo>
                  <a:pt x="20290" y="4005"/>
                </a:lnTo>
                <a:lnTo>
                  <a:pt x="20062" y="3777"/>
                </a:lnTo>
                <a:lnTo>
                  <a:pt x="19265" y="4100"/>
                </a:lnTo>
                <a:lnTo>
                  <a:pt x="18409" y="4442"/>
                </a:lnTo>
                <a:lnTo>
                  <a:pt x="17555" y="4765"/>
                </a:lnTo>
                <a:lnTo>
                  <a:pt x="17041" y="4157"/>
                </a:lnTo>
                <a:lnTo>
                  <a:pt x="16814" y="3834"/>
                </a:lnTo>
                <a:lnTo>
                  <a:pt x="15902" y="2752"/>
                </a:lnTo>
                <a:lnTo>
                  <a:pt x="14989" y="1727"/>
                </a:lnTo>
                <a:lnTo>
                  <a:pt x="14135" y="816"/>
                </a:lnTo>
                <a:lnTo>
                  <a:pt x="13507" y="702"/>
                </a:lnTo>
                <a:lnTo>
                  <a:pt x="14419" y="1727"/>
                </a:lnTo>
                <a:lnTo>
                  <a:pt x="15444" y="2866"/>
                </a:lnTo>
                <a:lnTo>
                  <a:pt x="16472" y="4100"/>
                </a:lnTo>
                <a:lnTo>
                  <a:pt x="16870" y="4651"/>
                </a:lnTo>
                <a:lnTo>
                  <a:pt x="17098" y="4916"/>
                </a:lnTo>
                <a:lnTo>
                  <a:pt x="16186" y="5182"/>
                </a:lnTo>
                <a:lnTo>
                  <a:pt x="15217" y="5467"/>
                </a:lnTo>
                <a:lnTo>
                  <a:pt x="14248" y="5676"/>
                </a:lnTo>
                <a:lnTo>
                  <a:pt x="13165" y="3739"/>
                </a:lnTo>
                <a:lnTo>
                  <a:pt x="12083" y="2012"/>
                </a:lnTo>
                <a:lnTo>
                  <a:pt x="11114" y="436"/>
                </a:lnTo>
                <a:lnTo>
                  <a:pt x="10544" y="284"/>
                </a:lnTo>
                <a:lnTo>
                  <a:pt x="10031" y="379"/>
                </a:lnTo>
                <a:lnTo>
                  <a:pt x="9461" y="493"/>
                </a:lnTo>
                <a:lnTo>
                  <a:pt x="8891" y="550"/>
                </a:lnTo>
                <a:lnTo>
                  <a:pt x="8720" y="56"/>
                </a:lnTo>
                <a:lnTo>
                  <a:pt x="8265" y="56"/>
                </a:lnTo>
                <a:lnTo>
                  <a:pt x="8492" y="607"/>
                </a:lnTo>
                <a:lnTo>
                  <a:pt x="7866" y="664"/>
                </a:lnTo>
                <a:lnTo>
                  <a:pt x="7296" y="702"/>
                </a:lnTo>
                <a:lnTo>
                  <a:pt x="6668" y="759"/>
                </a:lnTo>
                <a:lnTo>
                  <a:pt x="6555" y="0"/>
                </a:lnTo>
                <a:lnTo>
                  <a:pt x="6156" y="0"/>
                </a:lnTo>
                <a:lnTo>
                  <a:pt x="6213" y="759"/>
                </a:lnTo>
                <a:lnTo>
                  <a:pt x="4559" y="759"/>
                </a:lnTo>
                <a:lnTo>
                  <a:pt x="4674" y="0"/>
                </a:lnTo>
                <a:lnTo>
                  <a:pt x="4217" y="0"/>
                </a:lnTo>
                <a:lnTo>
                  <a:pt x="4160" y="493"/>
                </a:lnTo>
                <a:lnTo>
                  <a:pt x="4104" y="702"/>
                </a:lnTo>
                <a:lnTo>
                  <a:pt x="3476" y="702"/>
                </a:lnTo>
                <a:lnTo>
                  <a:pt x="2849" y="664"/>
                </a:lnTo>
                <a:lnTo>
                  <a:pt x="2223" y="550"/>
                </a:lnTo>
                <a:lnTo>
                  <a:pt x="2394" y="113"/>
                </a:lnTo>
                <a:close/>
              </a:path>
            </a:pathLst>
          </a:custGeom>
          <a:solidFill>
            <a:srgbClr val="0063A3"/>
          </a:solidFill>
        </p:spPr>
        <p:txBody>
          <a:bodyPr wrap="square" lIns="0" tIns="0" rIns="0" bIns="0" rtlCol="0">
            <a:noAutofit/>
          </a:bodyPr>
          <a:lstStyle/>
          <a:p>
            <a:endParaRPr/>
          </a:p>
        </p:txBody>
      </p:sp>
      <p:sp>
        <p:nvSpPr>
          <p:cNvPr id="1256" name="object 1256"/>
          <p:cNvSpPr/>
          <p:nvPr/>
        </p:nvSpPr>
        <p:spPr>
          <a:xfrm>
            <a:off x="424217" y="720838"/>
            <a:ext cx="5755" cy="1672"/>
          </a:xfrm>
          <a:custGeom>
            <a:avLst/>
            <a:gdLst/>
            <a:ahLst/>
            <a:cxnLst/>
            <a:rect l="l" t="t" r="r" b="b"/>
            <a:pathLst>
              <a:path w="5755" h="1672">
                <a:moveTo>
                  <a:pt x="0" y="0"/>
                </a:moveTo>
                <a:lnTo>
                  <a:pt x="1709" y="971"/>
                </a:lnTo>
                <a:lnTo>
                  <a:pt x="3647" y="1349"/>
                </a:lnTo>
                <a:lnTo>
                  <a:pt x="5643" y="1672"/>
                </a:lnTo>
                <a:lnTo>
                  <a:pt x="5755" y="1186"/>
                </a:lnTo>
                <a:lnTo>
                  <a:pt x="3762" y="863"/>
                </a:lnTo>
                <a:lnTo>
                  <a:pt x="1881" y="485"/>
                </a:lnTo>
                <a:lnTo>
                  <a:pt x="0" y="0"/>
                </a:lnTo>
                <a:close/>
              </a:path>
            </a:pathLst>
          </a:custGeom>
          <a:solidFill>
            <a:srgbClr val="0063A3"/>
          </a:solidFill>
        </p:spPr>
        <p:txBody>
          <a:bodyPr wrap="square" lIns="0" tIns="0" rIns="0" bIns="0" rtlCol="0">
            <a:noAutofit/>
          </a:bodyPr>
          <a:lstStyle/>
          <a:p>
            <a:endParaRPr/>
          </a:p>
        </p:txBody>
      </p:sp>
      <p:sp>
        <p:nvSpPr>
          <p:cNvPr id="1257" name="object 1257"/>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0063A3"/>
          </a:solidFill>
        </p:spPr>
        <p:txBody>
          <a:bodyPr wrap="square" lIns="0" tIns="0" rIns="0" bIns="0" rtlCol="0">
            <a:noAutofit/>
          </a:bodyPr>
          <a:lstStyle/>
          <a:p>
            <a:endParaRPr/>
          </a:p>
        </p:txBody>
      </p:sp>
      <p:sp>
        <p:nvSpPr>
          <p:cNvPr id="1258" name="object 1258"/>
          <p:cNvSpPr/>
          <p:nvPr/>
        </p:nvSpPr>
        <p:spPr>
          <a:xfrm>
            <a:off x="418518" y="705021"/>
            <a:ext cx="20004" cy="26070"/>
          </a:xfrm>
          <a:custGeom>
            <a:avLst/>
            <a:gdLst/>
            <a:ahLst/>
            <a:cxnLst/>
            <a:rect l="l" t="t" r="r" b="b"/>
            <a:pathLst>
              <a:path w="20004" h="26070">
                <a:moveTo>
                  <a:pt x="17783" y="23318"/>
                </a:moveTo>
                <a:lnTo>
                  <a:pt x="17555" y="26017"/>
                </a:lnTo>
                <a:lnTo>
                  <a:pt x="18067" y="26070"/>
                </a:lnTo>
                <a:lnTo>
                  <a:pt x="18353" y="26070"/>
                </a:lnTo>
                <a:lnTo>
                  <a:pt x="18580" y="23373"/>
                </a:lnTo>
                <a:lnTo>
                  <a:pt x="18808" y="20781"/>
                </a:lnTo>
                <a:lnTo>
                  <a:pt x="19035" y="18245"/>
                </a:lnTo>
                <a:lnTo>
                  <a:pt x="19094" y="17759"/>
                </a:lnTo>
                <a:lnTo>
                  <a:pt x="19378" y="14792"/>
                </a:lnTo>
                <a:lnTo>
                  <a:pt x="19664" y="11931"/>
                </a:lnTo>
                <a:lnTo>
                  <a:pt x="19948" y="9286"/>
                </a:lnTo>
                <a:lnTo>
                  <a:pt x="20004" y="3398"/>
                </a:lnTo>
                <a:lnTo>
                  <a:pt x="19664" y="5998"/>
                </a:lnTo>
                <a:lnTo>
                  <a:pt x="19321" y="8856"/>
                </a:lnTo>
                <a:lnTo>
                  <a:pt x="17724" y="8747"/>
                </a:lnTo>
                <a:lnTo>
                  <a:pt x="16073" y="8586"/>
                </a:lnTo>
                <a:lnTo>
                  <a:pt x="14534" y="8370"/>
                </a:lnTo>
                <a:lnTo>
                  <a:pt x="15388" y="5619"/>
                </a:lnTo>
                <a:lnTo>
                  <a:pt x="16244" y="3018"/>
                </a:lnTo>
                <a:lnTo>
                  <a:pt x="17041" y="702"/>
                </a:lnTo>
                <a:lnTo>
                  <a:pt x="16528" y="645"/>
                </a:lnTo>
                <a:lnTo>
                  <a:pt x="15674" y="2980"/>
                </a:lnTo>
                <a:lnTo>
                  <a:pt x="14818" y="5505"/>
                </a:lnTo>
                <a:lnTo>
                  <a:pt x="13906" y="8261"/>
                </a:lnTo>
                <a:lnTo>
                  <a:pt x="12426" y="8047"/>
                </a:lnTo>
                <a:lnTo>
                  <a:pt x="11000" y="7775"/>
                </a:lnTo>
                <a:lnTo>
                  <a:pt x="9576" y="7453"/>
                </a:lnTo>
                <a:lnTo>
                  <a:pt x="10943" y="4745"/>
                </a:lnTo>
                <a:lnTo>
                  <a:pt x="12311" y="2278"/>
                </a:lnTo>
                <a:lnTo>
                  <a:pt x="13622" y="113"/>
                </a:lnTo>
                <a:lnTo>
                  <a:pt x="13165" y="0"/>
                </a:lnTo>
                <a:lnTo>
                  <a:pt x="11856" y="2164"/>
                </a:lnTo>
                <a:lnTo>
                  <a:pt x="10430" y="4651"/>
                </a:lnTo>
                <a:lnTo>
                  <a:pt x="9062" y="7289"/>
                </a:lnTo>
                <a:lnTo>
                  <a:pt x="8835" y="7722"/>
                </a:lnTo>
                <a:lnTo>
                  <a:pt x="7580" y="10205"/>
                </a:lnTo>
                <a:lnTo>
                  <a:pt x="6325" y="12850"/>
                </a:lnTo>
                <a:lnTo>
                  <a:pt x="5129" y="15709"/>
                </a:lnTo>
                <a:lnTo>
                  <a:pt x="3363" y="15223"/>
                </a:lnTo>
                <a:lnTo>
                  <a:pt x="1653" y="14684"/>
                </a:lnTo>
                <a:lnTo>
                  <a:pt x="0" y="14089"/>
                </a:lnTo>
                <a:lnTo>
                  <a:pt x="1425" y="15170"/>
                </a:lnTo>
                <a:lnTo>
                  <a:pt x="3135" y="15709"/>
                </a:lnTo>
                <a:lnTo>
                  <a:pt x="4901" y="16195"/>
                </a:lnTo>
                <a:lnTo>
                  <a:pt x="4046" y="18353"/>
                </a:lnTo>
                <a:lnTo>
                  <a:pt x="3135" y="20620"/>
                </a:lnTo>
                <a:lnTo>
                  <a:pt x="2336" y="22940"/>
                </a:lnTo>
                <a:lnTo>
                  <a:pt x="2964" y="23156"/>
                </a:lnTo>
                <a:lnTo>
                  <a:pt x="3762" y="20781"/>
                </a:lnTo>
                <a:lnTo>
                  <a:pt x="4615" y="18515"/>
                </a:lnTo>
                <a:lnTo>
                  <a:pt x="5528" y="16303"/>
                </a:lnTo>
                <a:lnTo>
                  <a:pt x="7409" y="16789"/>
                </a:lnTo>
                <a:lnTo>
                  <a:pt x="5699" y="15817"/>
                </a:lnTo>
                <a:lnTo>
                  <a:pt x="6895" y="13011"/>
                </a:lnTo>
                <a:lnTo>
                  <a:pt x="8150" y="10312"/>
                </a:lnTo>
                <a:lnTo>
                  <a:pt x="9405" y="7830"/>
                </a:lnTo>
                <a:lnTo>
                  <a:pt x="10828" y="8208"/>
                </a:lnTo>
                <a:lnTo>
                  <a:pt x="12311" y="8478"/>
                </a:lnTo>
                <a:lnTo>
                  <a:pt x="13793" y="8747"/>
                </a:lnTo>
                <a:lnTo>
                  <a:pt x="12995" y="11284"/>
                </a:lnTo>
                <a:lnTo>
                  <a:pt x="12196" y="14089"/>
                </a:lnTo>
                <a:lnTo>
                  <a:pt x="11455" y="17003"/>
                </a:lnTo>
                <a:lnTo>
                  <a:pt x="11342" y="17489"/>
                </a:lnTo>
                <a:lnTo>
                  <a:pt x="10716" y="19864"/>
                </a:lnTo>
                <a:lnTo>
                  <a:pt x="10146" y="22401"/>
                </a:lnTo>
                <a:lnTo>
                  <a:pt x="9632" y="24937"/>
                </a:lnTo>
                <a:lnTo>
                  <a:pt x="10087" y="25045"/>
                </a:lnTo>
                <a:lnTo>
                  <a:pt x="10315" y="25100"/>
                </a:lnTo>
                <a:lnTo>
                  <a:pt x="10828" y="22509"/>
                </a:lnTo>
                <a:lnTo>
                  <a:pt x="11398" y="19973"/>
                </a:lnTo>
                <a:lnTo>
                  <a:pt x="11968" y="17598"/>
                </a:lnTo>
                <a:lnTo>
                  <a:pt x="14021" y="17867"/>
                </a:lnTo>
                <a:lnTo>
                  <a:pt x="12083" y="17059"/>
                </a:lnTo>
                <a:lnTo>
                  <a:pt x="12824" y="14144"/>
                </a:lnTo>
                <a:lnTo>
                  <a:pt x="13622" y="11392"/>
                </a:lnTo>
                <a:lnTo>
                  <a:pt x="14419" y="8802"/>
                </a:lnTo>
                <a:lnTo>
                  <a:pt x="16014" y="9017"/>
                </a:lnTo>
                <a:lnTo>
                  <a:pt x="17611" y="9180"/>
                </a:lnTo>
                <a:lnTo>
                  <a:pt x="19265" y="9286"/>
                </a:lnTo>
                <a:lnTo>
                  <a:pt x="18922" y="11931"/>
                </a:lnTo>
                <a:lnTo>
                  <a:pt x="18637" y="14739"/>
                </a:lnTo>
                <a:lnTo>
                  <a:pt x="18353" y="17706"/>
                </a:lnTo>
                <a:lnTo>
                  <a:pt x="18294" y="18245"/>
                </a:lnTo>
                <a:lnTo>
                  <a:pt x="18010" y="20728"/>
                </a:lnTo>
                <a:lnTo>
                  <a:pt x="17783" y="23318"/>
                </a:lnTo>
                <a:close/>
              </a:path>
            </a:pathLst>
          </a:custGeom>
          <a:solidFill>
            <a:srgbClr val="0063A3"/>
          </a:solidFill>
        </p:spPr>
        <p:txBody>
          <a:bodyPr wrap="square" lIns="0" tIns="0" rIns="0" bIns="0" rtlCol="0">
            <a:noAutofit/>
          </a:bodyPr>
          <a:lstStyle/>
          <a:p>
            <a:endParaRPr/>
          </a:p>
        </p:txBody>
      </p:sp>
      <p:sp>
        <p:nvSpPr>
          <p:cNvPr id="1259" name="object 1259"/>
          <p:cNvSpPr/>
          <p:nvPr/>
        </p:nvSpPr>
        <p:spPr>
          <a:xfrm>
            <a:off x="407461" y="699421"/>
            <a:ext cx="68399" cy="31726"/>
          </a:xfrm>
          <a:custGeom>
            <a:avLst/>
            <a:gdLst/>
            <a:ahLst/>
            <a:cxnLst/>
            <a:rect l="l" t="t" r="r" b="b"/>
            <a:pathLst>
              <a:path w="68399" h="31726">
                <a:moveTo>
                  <a:pt x="1423" y="14942"/>
                </a:moveTo>
                <a:lnTo>
                  <a:pt x="2563" y="15912"/>
                </a:lnTo>
                <a:lnTo>
                  <a:pt x="3933" y="16831"/>
                </a:lnTo>
                <a:lnTo>
                  <a:pt x="5357" y="17586"/>
                </a:lnTo>
                <a:lnTo>
                  <a:pt x="4217" y="19151"/>
                </a:lnTo>
                <a:lnTo>
                  <a:pt x="3133" y="20823"/>
                </a:lnTo>
                <a:lnTo>
                  <a:pt x="2108" y="22551"/>
                </a:lnTo>
                <a:lnTo>
                  <a:pt x="2563" y="22875"/>
                </a:lnTo>
                <a:lnTo>
                  <a:pt x="3590" y="21148"/>
                </a:lnTo>
                <a:lnTo>
                  <a:pt x="4674" y="19475"/>
                </a:lnTo>
                <a:lnTo>
                  <a:pt x="5814" y="17856"/>
                </a:lnTo>
                <a:lnTo>
                  <a:pt x="7010" y="18503"/>
                </a:lnTo>
                <a:lnTo>
                  <a:pt x="8206" y="19097"/>
                </a:lnTo>
                <a:lnTo>
                  <a:pt x="9517" y="19637"/>
                </a:lnTo>
                <a:lnTo>
                  <a:pt x="9973" y="19798"/>
                </a:lnTo>
                <a:lnTo>
                  <a:pt x="10259" y="19906"/>
                </a:lnTo>
                <a:lnTo>
                  <a:pt x="9175" y="21795"/>
                </a:lnTo>
                <a:lnTo>
                  <a:pt x="8150" y="23792"/>
                </a:lnTo>
                <a:lnTo>
                  <a:pt x="7238" y="25842"/>
                </a:lnTo>
                <a:lnTo>
                  <a:pt x="7751" y="26167"/>
                </a:lnTo>
                <a:lnTo>
                  <a:pt x="8720" y="24062"/>
                </a:lnTo>
                <a:lnTo>
                  <a:pt x="9745" y="22065"/>
                </a:lnTo>
                <a:lnTo>
                  <a:pt x="10828" y="20123"/>
                </a:lnTo>
                <a:lnTo>
                  <a:pt x="12482" y="20770"/>
                </a:lnTo>
                <a:lnTo>
                  <a:pt x="11056" y="19690"/>
                </a:lnTo>
                <a:lnTo>
                  <a:pt x="12595" y="16939"/>
                </a:lnTo>
                <a:lnTo>
                  <a:pt x="14192" y="14403"/>
                </a:lnTo>
                <a:lnTo>
                  <a:pt x="15843" y="12035"/>
                </a:lnTo>
                <a:lnTo>
                  <a:pt x="17154" y="12510"/>
                </a:lnTo>
                <a:lnTo>
                  <a:pt x="18522" y="12947"/>
                </a:lnTo>
                <a:lnTo>
                  <a:pt x="19891" y="13322"/>
                </a:lnTo>
                <a:lnTo>
                  <a:pt x="20119" y="12890"/>
                </a:lnTo>
                <a:lnTo>
                  <a:pt x="18751" y="12567"/>
                </a:lnTo>
                <a:lnTo>
                  <a:pt x="17382" y="12130"/>
                </a:lnTo>
                <a:lnTo>
                  <a:pt x="16073" y="11656"/>
                </a:lnTo>
                <a:lnTo>
                  <a:pt x="17895" y="9112"/>
                </a:lnTo>
                <a:lnTo>
                  <a:pt x="19662" y="6796"/>
                </a:lnTo>
                <a:lnTo>
                  <a:pt x="21371" y="4745"/>
                </a:lnTo>
                <a:lnTo>
                  <a:pt x="22284" y="5068"/>
                </a:lnTo>
                <a:lnTo>
                  <a:pt x="23252" y="5334"/>
                </a:lnTo>
                <a:lnTo>
                  <a:pt x="24221" y="5600"/>
                </a:lnTo>
                <a:lnTo>
                  <a:pt x="24678" y="5714"/>
                </a:lnTo>
                <a:lnTo>
                  <a:pt x="25647" y="5923"/>
                </a:lnTo>
                <a:lnTo>
                  <a:pt x="26616" y="6093"/>
                </a:lnTo>
                <a:lnTo>
                  <a:pt x="27584" y="6245"/>
                </a:lnTo>
                <a:lnTo>
                  <a:pt x="28098" y="6302"/>
                </a:lnTo>
                <a:lnTo>
                  <a:pt x="29182" y="6473"/>
                </a:lnTo>
                <a:lnTo>
                  <a:pt x="30263" y="6568"/>
                </a:lnTo>
                <a:lnTo>
                  <a:pt x="31403" y="6625"/>
                </a:lnTo>
                <a:lnTo>
                  <a:pt x="31061" y="8998"/>
                </a:lnTo>
                <a:lnTo>
                  <a:pt x="31004" y="14887"/>
                </a:lnTo>
                <a:lnTo>
                  <a:pt x="31630" y="14942"/>
                </a:lnTo>
                <a:lnTo>
                  <a:pt x="31916" y="14942"/>
                </a:lnTo>
                <a:lnTo>
                  <a:pt x="33113" y="14995"/>
                </a:lnTo>
                <a:lnTo>
                  <a:pt x="34311" y="14995"/>
                </a:lnTo>
                <a:lnTo>
                  <a:pt x="35507" y="14942"/>
                </a:lnTo>
                <a:lnTo>
                  <a:pt x="35735" y="17586"/>
                </a:lnTo>
                <a:lnTo>
                  <a:pt x="35906" y="20392"/>
                </a:lnTo>
                <a:lnTo>
                  <a:pt x="36077" y="23359"/>
                </a:lnTo>
                <a:lnTo>
                  <a:pt x="34539" y="23414"/>
                </a:lnTo>
                <a:lnTo>
                  <a:pt x="31290" y="23414"/>
                </a:lnTo>
                <a:lnTo>
                  <a:pt x="30491" y="23359"/>
                </a:lnTo>
                <a:lnTo>
                  <a:pt x="30150" y="23359"/>
                </a:lnTo>
                <a:lnTo>
                  <a:pt x="30092" y="23845"/>
                </a:lnTo>
                <a:lnTo>
                  <a:pt x="30891" y="23900"/>
                </a:lnTo>
                <a:lnTo>
                  <a:pt x="31290" y="23900"/>
                </a:lnTo>
                <a:lnTo>
                  <a:pt x="32885" y="23954"/>
                </a:lnTo>
                <a:lnTo>
                  <a:pt x="34539" y="23954"/>
                </a:lnTo>
                <a:lnTo>
                  <a:pt x="36134" y="23900"/>
                </a:lnTo>
                <a:lnTo>
                  <a:pt x="36305" y="26437"/>
                </a:lnTo>
                <a:lnTo>
                  <a:pt x="36420" y="29026"/>
                </a:lnTo>
                <a:lnTo>
                  <a:pt x="36591" y="31726"/>
                </a:lnTo>
                <a:lnTo>
                  <a:pt x="37102" y="31671"/>
                </a:lnTo>
                <a:lnTo>
                  <a:pt x="37388" y="31671"/>
                </a:lnTo>
                <a:lnTo>
                  <a:pt x="37217" y="28973"/>
                </a:lnTo>
                <a:lnTo>
                  <a:pt x="37046" y="26382"/>
                </a:lnTo>
                <a:lnTo>
                  <a:pt x="36875" y="23900"/>
                </a:lnTo>
                <a:lnTo>
                  <a:pt x="38983" y="23792"/>
                </a:lnTo>
                <a:lnTo>
                  <a:pt x="41092" y="23631"/>
                </a:lnTo>
                <a:lnTo>
                  <a:pt x="43144" y="23359"/>
                </a:lnTo>
                <a:lnTo>
                  <a:pt x="43658" y="25734"/>
                </a:lnTo>
                <a:lnTo>
                  <a:pt x="44169" y="28217"/>
                </a:lnTo>
                <a:lnTo>
                  <a:pt x="44626" y="30807"/>
                </a:lnTo>
                <a:lnTo>
                  <a:pt x="45082" y="30700"/>
                </a:lnTo>
                <a:lnTo>
                  <a:pt x="45309" y="30645"/>
                </a:lnTo>
                <a:lnTo>
                  <a:pt x="44854" y="28109"/>
                </a:lnTo>
                <a:lnTo>
                  <a:pt x="44340" y="25626"/>
                </a:lnTo>
                <a:lnTo>
                  <a:pt x="43829" y="23253"/>
                </a:lnTo>
                <a:lnTo>
                  <a:pt x="45823" y="22982"/>
                </a:lnTo>
                <a:lnTo>
                  <a:pt x="47819" y="22659"/>
                </a:lnTo>
                <a:lnTo>
                  <a:pt x="49700" y="22173"/>
                </a:lnTo>
                <a:lnTo>
                  <a:pt x="50553" y="24331"/>
                </a:lnTo>
                <a:lnTo>
                  <a:pt x="51295" y="26598"/>
                </a:lnTo>
                <a:lnTo>
                  <a:pt x="52036" y="28918"/>
                </a:lnTo>
                <a:lnTo>
                  <a:pt x="52662" y="28757"/>
                </a:lnTo>
                <a:lnTo>
                  <a:pt x="51921" y="26437"/>
                </a:lnTo>
                <a:lnTo>
                  <a:pt x="51123" y="24170"/>
                </a:lnTo>
                <a:lnTo>
                  <a:pt x="50269" y="22065"/>
                </a:lnTo>
                <a:lnTo>
                  <a:pt x="52149" y="21579"/>
                </a:lnTo>
                <a:lnTo>
                  <a:pt x="53917" y="21095"/>
                </a:lnTo>
                <a:lnTo>
                  <a:pt x="55627" y="20500"/>
                </a:lnTo>
                <a:lnTo>
                  <a:pt x="56595" y="22334"/>
                </a:lnTo>
                <a:lnTo>
                  <a:pt x="57564" y="24278"/>
                </a:lnTo>
                <a:lnTo>
                  <a:pt x="58420" y="26328"/>
                </a:lnTo>
                <a:lnTo>
                  <a:pt x="58990" y="26004"/>
                </a:lnTo>
                <a:lnTo>
                  <a:pt x="58134" y="24009"/>
                </a:lnTo>
                <a:lnTo>
                  <a:pt x="57165" y="22120"/>
                </a:lnTo>
                <a:lnTo>
                  <a:pt x="56197" y="20284"/>
                </a:lnTo>
                <a:lnTo>
                  <a:pt x="57848" y="19637"/>
                </a:lnTo>
                <a:lnTo>
                  <a:pt x="59445" y="18989"/>
                </a:lnTo>
                <a:lnTo>
                  <a:pt x="60869" y="18179"/>
                </a:lnTo>
                <a:lnTo>
                  <a:pt x="61896" y="19690"/>
                </a:lnTo>
                <a:lnTo>
                  <a:pt x="62921" y="21309"/>
                </a:lnTo>
                <a:lnTo>
                  <a:pt x="63888" y="22928"/>
                </a:lnTo>
                <a:lnTo>
                  <a:pt x="64291" y="22604"/>
                </a:lnTo>
                <a:lnTo>
                  <a:pt x="63384" y="20986"/>
                </a:lnTo>
                <a:lnTo>
                  <a:pt x="62357" y="19420"/>
                </a:lnTo>
                <a:lnTo>
                  <a:pt x="61382" y="17964"/>
                </a:lnTo>
                <a:lnTo>
                  <a:pt x="62800" y="17209"/>
                </a:lnTo>
                <a:lnTo>
                  <a:pt x="64109" y="16345"/>
                </a:lnTo>
                <a:lnTo>
                  <a:pt x="65318" y="15428"/>
                </a:lnTo>
                <a:lnTo>
                  <a:pt x="66224" y="16561"/>
                </a:lnTo>
                <a:lnTo>
                  <a:pt x="67130" y="17748"/>
                </a:lnTo>
                <a:lnTo>
                  <a:pt x="68057" y="18989"/>
                </a:lnTo>
                <a:lnTo>
                  <a:pt x="68399" y="18612"/>
                </a:lnTo>
                <a:lnTo>
                  <a:pt x="67473" y="17423"/>
                </a:lnTo>
                <a:lnTo>
                  <a:pt x="66566" y="16290"/>
                </a:lnTo>
                <a:lnTo>
                  <a:pt x="65660" y="15158"/>
                </a:lnTo>
                <a:lnTo>
                  <a:pt x="66224" y="14725"/>
                </a:lnTo>
                <a:lnTo>
                  <a:pt x="65781" y="14564"/>
                </a:lnTo>
                <a:lnTo>
                  <a:pt x="65378" y="14834"/>
                </a:lnTo>
                <a:lnTo>
                  <a:pt x="63263" y="12396"/>
                </a:lnTo>
                <a:lnTo>
                  <a:pt x="61040" y="10137"/>
                </a:lnTo>
                <a:lnTo>
                  <a:pt x="62921" y="12681"/>
                </a:lnTo>
                <a:lnTo>
                  <a:pt x="65036" y="15103"/>
                </a:lnTo>
                <a:lnTo>
                  <a:pt x="63827" y="16020"/>
                </a:lnTo>
                <a:lnTo>
                  <a:pt x="62518" y="16831"/>
                </a:lnTo>
                <a:lnTo>
                  <a:pt x="61098" y="17586"/>
                </a:lnTo>
                <a:lnTo>
                  <a:pt x="60641" y="17801"/>
                </a:lnTo>
                <a:lnTo>
                  <a:pt x="59159" y="18556"/>
                </a:lnTo>
                <a:lnTo>
                  <a:pt x="57620" y="19259"/>
                </a:lnTo>
                <a:lnTo>
                  <a:pt x="55969" y="19853"/>
                </a:lnTo>
                <a:lnTo>
                  <a:pt x="54487" y="17045"/>
                </a:lnTo>
                <a:lnTo>
                  <a:pt x="52890" y="14509"/>
                </a:lnTo>
                <a:lnTo>
                  <a:pt x="53917" y="17262"/>
                </a:lnTo>
                <a:lnTo>
                  <a:pt x="55399" y="20068"/>
                </a:lnTo>
                <a:lnTo>
                  <a:pt x="53689" y="20609"/>
                </a:lnTo>
                <a:lnTo>
                  <a:pt x="51921" y="21148"/>
                </a:lnTo>
                <a:lnTo>
                  <a:pt x="50098" y="21579"/>
                </a:lnTo>
                <a:lnTo>
                  <a:pt x="49528" y="21742"/>
                </a:lnTo>
                <a:lnTo>
                  <a:pt x="47647" y="22120"/>
                </a:lnTo>
                <a:lnTo>
                  <a:pt x="45710" y="22497"/>
                </a:lnTo>
                <a:lnTo>
                  <a:pt x="43714" y="22767"/>
                </a:lnTo>
                <a:lnTo>
                  <a:pt x="43029" y="19853"/>
                </a:lnTo>
                <a:lnTo>
                  <a:pt x="43029" y="22875"/>
                </a:lnTo>
                <a:lnTo>
                  <a:pt x="41036" y="23090"/>
                </a:lnTo>
                <a:lnTo>
                  <a:pt x="38927" y="23253"/>
                </a:lnTo>
                <a:lnTo>
                  <a:pt x="36875" y="23359"/>
                </a:lnTo>
                <a:lnTo>
                  <a:pt x="36647" y="20392"/>
                </a:lnTo>
                <a:lnTo>
                  <a:pt x="36420" y="17586"/>
                </a:lnTo>
                <a:lnTo>
                  <a:pt x="36190" y="14942"/>
                </a:lnTo>
                <a:lnTo>
                  <a:pt x="37843" y="14834"/>
                </a:lnTo>
                <a:lnTo>
                  <a:pt x="36190" y="14456"/>
                </a:lnTo>
                <a:lnTo>
                  <a:pt x="35906" y="11656"/>
                </a:lnTo>
                <a:lnTo>
                  <a:pt x="35678" y="8998"/>
                </a:lnTo>
                <a:lnTo>
                  <a:pt x="35507" y="14509"/>
                </a:lnTo>
                <a:lnTo>
                  <a:pt x="31916" y="14509"/>
                </a:lnTo>
                <a:lnTo>
                  <a:pt x="31346" y="14456"/>
                </a:lnTo>
                <a:lnTo>
                  <a:pt x="31061" y="14456"/>
                </a:lnTo>
                <a:lnTo>
                  <a:pt x="31346" y="11656"/>
                </a:lnTo>
                <a:lnTo>
                  <a:pt x="31630" y="8998"/>
                </a:lnTo>
                <a:lnTo>
                  <a:pt x="31916" y="6682"/>
                </a:lnTo>
                <a:lnTo>
                  <a:pt x="34881" y="6682"/>
                </a:lnTo>
                <a:lnTo>
                  <a:pt x="35109" y="9055"/>
                </a:lnTo>
                <a:lnTo>
                  <a:pt x="34881" y="6302"/>
                </a:lnTo>
                <a:lnTo>
                  <a:pt x="31973" y="6302"/>
                </a:lnTo>
                <a:lnTo>
                  <a:pt x="32259" y="4252"/>
                </a:lnTo>
                <a:lnTo>
                  <a:pt x="32486" y="2429"/>
                </a:lnTo>
                <a:lnTo>
                  <a:pt x="32259" y="740"/>
                </a:lnTo>
                <a:lnTo>
                  <a:pt x="31973" y="2373"/>
                </a:lnTo>
                <a:lnTo>
                  <a:pt x="31689" y="4195"/>
                </a:lnTo>
                <a:lnTo>
                  <a:pt x="31403" y="6245"/>
                </a:lnTo>
                <a:lnTo>
                  <a:pt x="30321" y="6207"/>
                </a:lnTo>
                <a:lnTo>
                  <a:pt x="29294" y="6093"/>
                </a:lnTo>
                <a:lnTo>
                  <a:pt x="28211" y="5979"/>
                </a:lnTo>
                <a:lnTo>
                  <a:pt x="28952" y="3986"/>
                </a:lnTo>
                <a:lnTo>
                  <a:pt x="29637" y="2145"/>
                </a:lnTo>
                <a:lnTo>
                  <a:pt x="30263" y="531"/>
                </a:lnTo>
                <a:lnTo>
                  <a:pt x="29864" y="474"/>
                </a:lnTo>
                <a:lnTo>
                  <a:pt x="29182" y="2107"/>
                </a:lnTo>
                <a:lnTo>
                  <a:pt x="28497" y="3872"/>
                </a:lnTo>
                <a:lnTo>
                  <a:pt x="27699" y="5923"/>
                </a:lnTo>
                <a:lnTo>
                  <a:pt x="26731" y="5771"/>
                </a:lnTo>
                <a:lnTo>
                  <a:pt x="25818" y="5600"/>
                </a:lnTo>
                <a:lnTo>
                  <a:pt x="24906" y="5391"/>
                </a:lnTo>
                <a:lnTo>
                  <a:pt x="26046" y="3455"/>
                </a:lnTo>
                <a:lnTo>
                  <a:pt x="27186" y="1727"/>
                </a:lnTo>
                <a:lnTo>
                  <a:pt x="28154" y="151"/>
                </a:lnTo>
                <a:lnTo>
                  <a:pt x="28724" y="0"/>
                </a:lnTo>
                <a:lnTo>
                  <a:pt x="28098" y="94"/>
                </a:lnTo>
                <a:lnTo>
                  <a:pt x="27812" y="94"/>
                </a:lnTo>
                <a:lnTo>
                  <a:pt x="26787" y="1613"/>
                </a:lnTo>
                <a:lnTo>
                  <a:pt x="25647" y="3227"/>
                </a:lnTo>
                <a:lnTo>
                  <a:pt x="24507" y="5125"/>
                </a:lnTo>
                <a:lnTo>
                  <a:pt x="24392" y="5277"/>
                </a:lnTo>
                <a:lnTo>
                  <a:pt x="23424" y="5011"/>
                </a:lnTo>
                <a:lnTo>
                  <a:pt x="22511" y="4745"/>
                </a:lnTo>
                <a:lnTo>
                  <a:pt x="21601" y="4480"/>
                </a:lnTo>
                <a:lnTo>
                  <a:pt x="22056" y="3929"/>
                </a:lnTo>
                <a:lnTo>
                  <a:pt x="22284" y="3663"/>
                </a:lnTo>
                <a:lnTo>
                  <a:pt x="23311" y="2524"/>
                </a:lnTo>
                <a:lnTo>
                  <a:pt x="24221" y="1499"/>
                </a:lnTo>
                <a:lnTo>
                  <a:pt x="25133" y="588"/>
                </a:lnTo>
                <a:lnTo>
                  <a:pt x="24678" y="702"/>
                </a:lnTo>
                <a:lnTo>
                  <a:pt x="24451" y="740"/>
                </a:lnTo>
                <a:lnTo>
                  <a:pt x="23651" y="1556"/>
                </a:lnTo>
                <a:lnTo>
                  <a:pt x="22797" y="2429"/>
                </a:lnTo>
                <a:lnTo>
                  <a:pt x="21941" y="3398"/>
                </a:lnTo>
                <a:lnTo>
                  <a:pt x="21430" y="3986"/>
                </a:lnTo>
                <a:lnTo>
                  <a:pt x="21144" y="4309"/>
                </a:lnTo>
                <a:lnTo>
                  <a:pt x="20346" y="3986"/>
                </a:lnTo>
                <a:lnTo>
                  <a:pt x="19549" y="3663"/>
                </a:lnTo>
                <a:lnTo>
                  <a:pt x="18864" y="3341"/>
                </a:lnTo>
                <a:lnTo>
                  <a:pt x="19434" y="2790"/>
                </a:lnTo>
                <a:lnTo>
                  <a:pt x="20004" y="2259"/>
                </a:lnTo>
                <a:lnTo>
                  <a:pt x="20574" y="1822"/>
                </a:lnTo>
                <a:lnTo>
                  <a:pt x="20004" y="1993"/>
                </a:lnTo>
                <a:lnTo>
                  <a:pt x="19263" y="2429"/>
                </a:lnTo>
                <a:lnTo>
                  <a:pt x="18864" y="2752"/>
                </a:lnTo>
                <a:lnTo>
                  <a:pt x="18465" y="3132"/>
                </a:lnTo>
                <a:lnTo>
                  <a:pt x="18010" y="2904"/>
                </a:lnTo>
                <a:lnTo>
                  <a:pt x="17497" y="2904"/>
                </a:lnTo>
                <a:lnTo>
                  <a:pt x="17952" y="3170"/>
                </a:lnTo>
                <a:lnTo>
                  <a:pt x="18181" y="3341"/>
                </a:lnTo>
                <a:lnTo>
                  <a:pt x="16129" y="5182"/>
                </a:lnTo>
                <a:lnTo>
                  <a:pt x="16528" y="5391"/>
                </a:lnTo>
                <a:lnTo>
                  <a:pt x="18580" y="3549"/>
                </a:lnTo>
                <a:lnTo>
                  <a:pt x="19321" y="3872"/>
                </a:lnTo>
                <a:lnTo>
                  <a:pt x="20119" y="4252"/>
                </a:lnTo>
                <a:lnTo>
                  <a:pt x="20916" y="4575"/>
                </a:lnTo>
                <a:lnTo>
                  <a:pt x="19206" y="6568"/>
                </a:lnTo>
                <a:lnTo>
                  <a:pt x="17382" y="8903"/>
                </a:lnTo>
                <a:lnTo>
                  <a:pt x="15559" y="11485"/>
                </a:lnTo>
                <a:lnTo>
                  <a:pt x="14363" y="11010"/>
                </a:lnTo>
                <a:lnTo>
                  <a:pt x="13223" y="10517"/>
                </a:lnTo>
                <a:lnTo>
                  <a:pt x="12140" y="9928"/>
                </a:lnTo>
                <a:lnTo>
                  <a:pt x="13906" y="7327"/>
                </a:lnTo>
                <a:lnTo>
                  <a:pt x="11741" y="9700"/>
                </a:lnTo>
                <a:lnTo>
                  <a:pt x="11342" y="9491"/>
                </a:lnTo>
                <a:lnTo>
                  <a:pt x="10430" y="8998"/>
                </a:lnTo>
                <a:lnTo>
                  <a:pt x="9574" y="8409"/>
                </a:lnTo>
                <a:lnTo>
                  <a:pt x="8776" y="7821"/>
                </a:lnTo>
                <a:lnTo>
                  <a:pt x="8434" y="8087"/>
                </a:lnTo>
                <a:lnTo>
                  <a:pt x="9290" y="8732"/>
                </a:lnTo>
                <a:lnTo>
                  <a:pt x="10202" y="9321"/>
                </a:lnTo>
                <a:lnTo>
                  <a:pt x="11112" y="9871"/>
                </a:lnTo>
                <a:lnTo>
                  <a:pt x="11455" y="10023"/>
                </a:lnTo>
                <a:lnTo>
                  <a:pt x="11854" y="10251"/>
                </a:lnTo>
                <a:lnTo>
                  <a:pt x="12937" y="10839"/>
                </a:lnTo>
                <a:lnTo>
                  <a:pt x="14133" y="11371"/>
                </a:lnTo>
                <a:lnTo>
                  <a:pt x="15332" y="11808"/>
                </a:lnTo>
                <a:lnTo>
                  <a:pt x="13678" y="14186"/>
                </a:lnTo>
                <a:lnTo>
                  <a:pt x="12025" y="16722"/>
                </a:lnTo>
                <a:lnTo>
                  <a:pt x="10486" y="19475"/>
                </a:lnTo>
                <a:lnTo>
                  <a:pt x="9973" y="19259"/>
                </a:lnTo>
                <a:lnTo>
                  <a:pt x="9689" y="19151"/>
                </a:lnTo>
                <a:lnTo>
                  <a:pt x="8434" y="18665"/>
                </a:lnTo>
                <a:lnTo>
                  <a:pt x="7238" y="18072"/>
                </a:lnTo>
                <a:lnTo>
                  <a:pt x="6098" y="17478"/>
                </a:lnTo>
                <a:lnTo>
                  <a:pt x="7524" y="14617"/>
                </a:lnTo>
                <a:lnTo>
                  <a:pt x="5643" y="17208"/>
                </a:lnTo>
                <a:lnTo>
                  <a:pt x="4217" y="16453"/>
                </a:lnTo>
                <a:lnTo>
                  <a:pt x="2906" y="15534"/>
                </a:lnTo>
                <a:lnTo>
                  <a:pt x="1709" y="14617"/>
                </a:lnTo>
                <a:lnTo>
                  <a:pt x="3534" y="12510"/>
                </a:lnTo>
                <a:lnTo>
                  <a:pt x="5471" y="10630"/>
                </a:lnTo>
                <a:lnTo>
                  <a:pt x="7409" y="8846"/>
                </a:lnTo>
                <a:lnTo>
                  <a:pt x="4559" y="11105"/>
                </a:lnTo>
                <a:lnTo>
                  <a:pt x="2052" y="13753"/>
                </a:lnTo>
                <a:lnTo>
                  <a:pt x="0" y="16667"/>
                </a:lnTo>
                <a:lnTo>
                  <a:pt x="455" y="16075"/>
                </a:lnTo>
                <a:lnTo>
                  <a:pt x="912" y="15481"/>
                </a:lnTo>
                <a:lnTo>
                  <a:pt x="1423" y="14942"/>
                </a:lnTo>
                <a:close/>
              </a:path>
            </a:pathLst>
          </a:custGeom>
          <a:solidFill>
            <a:srgbClr val="0063A3"/>
          </a:solidFill>
        </p:spPr>
        <p:txBody>
          <a:bodyPr wrap="square" lIns="0" tIns="0" rIns="0" bIns="0" rtlCol="0">
            <a:noAutofit/>
          </a:bodyPr>
          <a:lstStyle/>
          <a:p>
            <a:endParaRPr/>
          </a:p>
        </p:txBody>
      </p:sp>
      <p:sp>
        <p:nvSpPr>
          <p:cNvPr id="1260" name="object 1260"/>
          <p:cNvSpPr/>
          <p:nvPr/>
        </p:nvSpPr>
        <p:spPr>
          <a:xfrm>
            <a:off x="443652" y="700332"/>
            <a:ext cx="18979" cy="21964"/>
          </a:xfrm>
          <a:custGeom>
            <a:avLst/>
            <a:gdLst/>
            <a:ahLst/>
            <a:cxnLst/>
            <a:rect l="l" t="t" r="r" b="b"/>
            <a:pathLst>
              <a:path w="18979" h="21964">
                <a:moveTo>
                  <a:pt x="10943" y="1613"/>
                </a:moveTo>
                <a:lnTo>
                  <a:pt x="11457" y="2050"/>
                </a:lnTo>
                <a:lnTo>
                  <a:pt x="12027" y="2581"/>
                </a:lnTo>
                <a:lnTo>
                  <a:pt x="11229" y="2904"/>
                </a:lnTo>
                <a:lnTo>
                  <a:pt x="10373" y="3246"/>
                </a:lnTo>
                <a:lnTo>
                  <a:pt x="9519" y="3569"/>
                </a:lnTo>
                <a:lnTo>
                  <a:pt x="9006" y="2961"/>
                </a:lnTo>
                <a:lnTo>
                  <a:pt x="8778" y="2638"/>
                </a:lnTo>
                <a:lnTo>
                  <a:pt x="7979" y="1727"/>
                </a:lnTo>
                <a:lnTo>
                  <a:pt x="7296" y="911"/>
                </a:lnTo>
                <a:lnTo>
                  <a:pt x="6555" y="113"/>
                </a:lnTo>
                <a:lnTo>
                  <a:pt x="6100" y="56"/>
                </a:lnTo>
                <a:lnTo>
                  <a:pt x="5929" y="0"/>
                </a:lnTo>
                <a:lnTo>
                  <a:pt x="6726" y="911"/>
                </a:lnTo>
                <a:lnTo>
                  <a:pt x="7524" y="1879"/>
                </a:lnTo>
                <a:lnTo>
                  <a:pt x="8436" y="2904"/>
                </a:lnTo>
                <a:lnTo>
                  <a:pt x="8835" y="3455"/>
                </a:lnTo>
                <a:lnTo>
                  <a:pt x="9062" y="3720"/>
                </a:lnTo>
                <a:lnTo>
                  <a:pt x="8150" y="3986"/>
                </a:lnTo>
                <a:lnTo>
                  <a:pt x="7181" y="4271"/>
                </a:lnTo>
                <a:lnTo>
                  <a:pt x="6213" y="4480"/>
                </a:lnTo>
                <a:lnTo>
                  <a:pt x="5929" y="4916"/>
                </a:lnTo>
                <a:lnTo>
                  <a:pt x="7181" y="7119"/>
                </a:lnTo>
                <a:lnTo>
                  <a:pt x="8436" y="9605"/>
                </a:lnTo>
                <a:lnTo>
                  <a:pt x="9689" y="12303"/>
                </a:lnTo>
                <a:lnTo>
                  <a:pt x="8265" y="12628"/>
                </a:lnTo>
                <a:lnTo>
                  <a:pt x="6782" y="12897"/>
                </a:lnTo>
                <a:lnTo>
                  <a:pt x="5300" y="13114"/>
                </a:lnTo>
                <a:lnTo>
                  <a:pt x="4503" y="10308"/>
                </a:lnTo>
                <a:lnTo>
                  <a:pt x="3705" y="7764"/>
                </a:lnTo>
                <a:lnTo>
                  <a:pt x="2964" y="5448"/>
                </a:lnTo>
                <a:lnTo>
                  <a:pt x="3192" y="7821"/>
                </a:lnTo>
                <a:lnTo>
                  <a:pt x="3933" y="10422"/>
                </a:lnTo>
                <a:lnTo>
                  <a:pt x="4674" y="13167"/>
                </a:lnTo>
                <a:lnTo>
                  <a:pt x="3135" y="13383"/>
                </a:lnTo>
                <a:lnTo>
                  <a:pt x="1597" y="13491"/>
                </a:lnTo>
                <a:lnTo>
                  <a:pt x="0" y="13545"/>
                </a:lnTo>
                <a:lnTo>
                  <a:pt x="0" y="14031"/>
                </a:lnTo>
                <a:lnTo>
                  <a:pt x="1653" y="13922"/>
                </a:lnTo>
                <a:lnTo>
                  <a:pt x="3250" y="13814"/>
                </a:lnTo>
                <a:lnTo>
                  <a:pt x="4789" y="13598"/>
                </a:lnTo>
                <a:lnTo>
                  <a:pt x="5530" y="16242"/>
                </a:lnTo>
                <a:lnTo>
                  <a:pt x="6213" y="18995"/>
                </a:lnTo>
                <a:lnTo>
                  <a:pt x="6839" y="21964"/>
                </a:lnTo>
                <a:lnTo>
                  <a:pt x="6839" y="18942"/>
                </a:lnTo>
                <a:lnTo>
                  <a:pt x="6156" y="16134"/>
                </a:lnTo>
                <a:lnTo>
                  <a:pt x="5415" y="13545"/>
                </a:lnTo>
                <a:lnTo>
                  <a:pt x="6954" y="13328"/>
                </a:lnTo>
                <a:lnTo>
                  <a:pt x="8436" y="13059"/>
                </a:lnTo>
                <a:lnTo>
                  <a:pt x="9918" y="12736"/>
                </a:lnTo>
                <a:lnTo>
                  <a:pt x="11058" y="15217"/>
                </a:lnTo>
                <a:lnTo>
                  <a:pt x="12254" y="17917"/>
                </a:lnTo>
                <a:lnTo>
                  <a:pt x="11628" y="15109"/>
                </a:lnTo>
                <a:lnTo>
                  <a:pt x="10430" y="12628"/>
                </a:lnTo>
                <a:lnTo>
                  <a:pt x="11856" y="12250"/>
                </a:lnTo>
                <a:lnTo>
                  <a:pt x="13279" y="11865"/>
                </a:lnTo>
                <a:lnTo>
                  <a:pt x="14649" y="11390"/>
                </a:lnTo>
                <a:lnTo>
                  <a:pt x="16188" y="13761"/>
                </a:lnTo>
                <a:lnTo>
                  <a:pt x="16699" y="13598"/>
                </a:lnTo>
                <a:lnTo>
                  <a:pt x="15160" y="11162"/>
                </a:lnTo>
                <a:lnTo>
                  <a:pt x="14876" y="10839"/>
                </a:lnTo>
                <a:lnTo>
                  <a:pt x="14363" y="11010"/>
                </a:lnTo>
                <a:lnTo>
                  <a:pt x="13052" y="11485"/>
                </a:lnTo>
                <a:lnTo>
                  <a:pt x="11684" y="11865"/>
                </a:lnTo>
                <a:lnTo>
                  <a:pt x="10259" y="12195"/>
                </a:lnTo>
                <a:lnTo>
                  <a:pt x="8949" y="9492"/>
                </a:lnTo>
                <a:lnTo>
                  <a:pt x="7638" y="7024"/>
                </a:lnTo>
                <a:lnTo>
                  <a:pt x="6384" y="4802"/>
                </a:lnTo>
                <a:lnTo>
                  <a:pt x="7409" y="4594"/>
                </a:lnTo>
                <a:lnTo>
                  <a:pt x="8380" y="4309"/>
                </a:lnTo>
                <a:lnTo>
                  <a:pt x="9290" y="3986"/>
                </a:lnTo>
                <a:lnTo>
                  <a:pt x="10943" y="6093"/>
                </a:lnTo>
                <a:lnTo>
                  <a:pt x="12653" y="8409"/>
                </a:lnTo>
                <a:lnTo>
                  <a:pt x="11398" y="5885"/>
                </a:lnTo>
                <a:lnTo>
                  <a:pt x="9747" y="3834"/>
                </a:lnTo>
                <a:lnTo>
                  <a:pt x="10659" y="3512"/>
                </a:lnTo>
                <a:lnTo>
                  <a:pt x="11457" y="3189"/>
                </a:lnTo>
                <a:lnTo>
                  <a:pt x="12254" y="2809"/>
                </a:lnTo>
                <a:lnTo>
                  <a:pt x="14307" y="4689"/>
                </a:lnTo>
                <a:lnTo>
                  <a:pt x="16415" y="6910"/>
                </a:lnTo>
                <a:lnTo>
                  <a:pt x="18580" y="9340"/>
                </a:lnTo>
                <a:lnTo>
                  <a:pt x="18979" y="9112"/>
                </a:lnTo>
                <a:lnTo>
                  <a:pt x="16870" y="6644"/>
                </a:lnTo>
                <a:lnTo>
                  <a:pt x="14705" y="4480"/>
                </a:lnTo>
                <a:lnTo>
                  <a:pt x="12653" y="2581"/>
                </a:lnTo>
                <a:lnTo>
                  <a:pt x="13167" y="2316"/>
                </a:lnTo>
                <a:lnTo>
                  <a:pt x="12597" y="2259"/>
                </a:lnTo>
                <a:lnTo>
                  <a:pt x="12027" y="2050"/>
                </a:lnTo>
                <a:lnTo>
                  <a:pt x="11342" y="1461"/>
                </a:lnTo>
                <a:lnTo>
                  <a:pt x="10716" y="1233"/>
                </a:lnTo>
                <a:lnTo>
                  <a:pt x="10430" y="1139"/>
                </a:lnTo>
                <a:lnTo>
                  <a:pt x="10943" y="1613"/>
                </a:lnTo>
                <a:close/>
              </a:path>
            </a:pathLst>
          </a:custGeom>
          <a:solidFill>
            <a:srgbClr val="0063A2"/>
          </a:solidFill>
        </p:spPr>
        <p:txBody>
          <a:bodyPr wrap="square" lIns="0" tIns="0" rIns="0" bIns="0" rtlCol="0">
            <a:noAutofit/>
          </a:bodyPr>
          <a:lstStyle/>
          <a:p>
            <a:endParaRPr/>
          </a:p>
        </p:txBody>
      </p:sp>
      <p:sp>
        <p:nvSpPr>
          <p:cNvPr id="1261" name="object 1261"/>
          <p:cNvSpPr/>
          <p:nvPr/>
        </p:nvSpPr>
        <p:spPr>
          <a:xfrm>
            <a:off x="442913" y="699629"/>
            <a:ext cx="2962" cy="3834"/>
          </a:xfrm>
          <a:custGeom>
            <a:avLst/>
            <a:gdLst/>
            <a:ahLst/>
            <a:cxnLst/>
            <a:rect l="l" t="t" r="r" b="b"/>
            <a:pathLst>
              <a:path w="2962" h="3834">
                <a:moveTo>
                  <a:pt x="1196" y="113"/>
                </a:moveTo>
                <a:lnTo>
                  <a:pt x="569" y="170"/>
                </a:lnTo>
                <a:lnTo>
                  <a:pt x="0" y="208"/>
                </a:lnTo>
                <a:lnTo>
                  <a:pt x="56" y="531"/>
                </a:lnTo>
                <a:lnTo>
                  <a:pt x="682" y="493"/>
                </a:lnTo>
                <a:lnTo>
                  <a:pt x="1252" y="379"/>
                </a:lnTo>
                <a:lnTo>
                  <a:pt x="1822" y="1993"/>
                </a:lnTo>
                <a:lnTo>
                  <a:pt x="2448" y="3834"/>
                </a:lnTo>
                <a:lnTo>
                  <a:pt x="2906" y="3777"/>
                </a:lnTo>
                <a:lnTo>
                  <a:pt x="2279" y="1936"/>
                </a:lnTo>
                <a:lnTo>
                  <a:pt x="1709" y="322"/>
                </a:lnTo>
                <a:lnTo>
                  <a:pt x="2507" y="208"/>
                </a:lnTo>
                <a:lnTo>
                  <a:pt x="2962" y="170"/>
                </a:lnTo>
                <a:lnTo>
                  <a:pt x="2164" y="56"/>
                </a:lnTo>
                <a:lnTo>
                  <a:pt x="1595" y="56"/>
                </a:lnTo>
                <a:lnTo>
                  <a:pt x="1139" y="0"/>
                </a:lnTo>
                <a:close/>
              </a:path>
            </a:pathLst>
          </a:custGeom>
          <a:solidFill>
            <a:srgbClr val="0063A2"/>
          </a:solidFill>
        </p:spPr>
        <p:txBody>
          <a:bodyPr wrap="square" lIns="0" tIns="0" rIns="0" bIns="0" rtlCol="0">
            <a:noAutofit/>
          </a:bodyPr>
          <a:lstStyle/>
          <a:p>
            <a:endParaRPr/>
          </a:p>
        </p:txBody>
      </p:sp>
      <p:sp>
        <p:nvSpPr>
          <p:cNvPr id="1262" name="object 1262"/>
          <p:cNvSpPr/>
          <p:nvPr/>
        </p:nvSpPr>
        <p:spPr>
          <a:xfrm>
            <a:off x="409115" y="699516"/>
            <a:ext cx="33228" cy="26072"/>
          </a:xfrm>
          <a:custGeom>
            <a:avLst/>
            <a:gdLst/>
            <a:ahLst/>
            <a:cxnLst/>
            <a:rect l="l" t="t" r="r" b="b"/>
            <a:pathLst>
              <a:path w="33228" h="26072">
                <a:moveTo>
                  <a:pt x="1139" y="15925"/>
                </a:moveTo>
                <a:lnTo>
                  <a:pt x="2336" y="16789"/>
                </a:lnTo>
                <a:lnTo>
                  <a:pt x="3703" y="17491"/>
                </a:lnTo>
                <a:lnTo>
                  <a:pt x="2563" y="19056"/>
                </a:lnTo>
                <a:lnTo>
                  <a:pt x="1480" y="20728"/>
                </a:lnTo>
                <a:lnTo>
                  <a:pt x="455" y="22456"/>
                </a:lnTo>
                <a:lnTo>
                  <a:pt x="910" y="22780"/>
                </a:lnTo>
                <a:lnTo>
                  <a:pt x="1937" y="21053"/>
                </a:lnTo>
                <a:lnTo>
                  <a:pt x="3020" y="19380"/>
                </a:lnTo>
                <a:lnTo>
                  <a:pt x="4160" y="17761"/>
                </a:lnTo>
                <a:lnTo>
                  <a:pt x="5357" y="18408"/>
                </a:lnTo>
                <a:lnTo>
                  <a:pt x="6553" y="19002"/>
                </a:lnTo>
                <a:lnTo>
                  <a:pt x="7864" y="19542"/>
                </a:lnTo>
                <a:lnTo>
                  <a:pt x="8319" y="19703"/>
                </a:lnTo>
                <a:lnTo>
                  <a:pt x="8605" y="19811"/>
                </a:lnTo>
                <a:lnTo>
                  <a:pt x="7522" y="21700"/>
                </a:lnTo>
                <a:lnTo>
                  <a:pt x="6496" y="23697"/>
                </a:lnTo>
                <a:lnTo>
                  <a:pt x="5584" y="25747"/>
                </a:lnTo>
                <a:lnTo>
                  <a:pt x="6098" y="26072"/>
                </a:lnTo>
                <a:lnTo>
                  <a:pt x="7066" y="23967"/>
                </a:lnTo>
                <a:lnTo>
                  <a:pt x="8092" y="21970"/>
                </a:lnTo>
                <a:lnTo>
                  <a:pt x="9175" y="20028"/>
                </a:lnTo>
                <a:lnTo>
                  <a:pt x="10828" y="20675"/>
                </a:lnTo>
                <a:lnTo>
                  <a:pt x="12538" y="21214"/>
                </a:lnTo>
                <a:lnTo>
                  <a:pt x="14305" y="21700"/>
                </a:lnTo>
                <a:lnTo>
                  <a:pt x="14532" y="21214"/>
                </a:lnTo>
                <a:lnTo>
                  <a:pt x="12766" y="20728"/>
                </a:lnTo>
                <a:lnTo>
                  <a:pt x="11056" y="20189"/>
                </a:lnTo>
                <a:lnTo>
                  <a:pt x="9403" y="19595"/>
                </a:lnTo>
                <a:lnTo>
                  <a:pt x="10941" y="16844"/>
                </a:lnTo>
                <a:lnTo>
                  <a:pt x="12538" y="14308"/>
                </a:lnTo>
                <a:lnTo>
                  <a:pt x="14190" y="11940"/>
                </a:lnTo>
                <a:lnTo>
                  <a:pt x="15501" y="12415"/>
                </a:lnTo>
                <a:lnTo>
                  <a:pt x="16868" y="12852"/>
                </a:lnTo>
                <a:lnTo>
                  <a:pt x="18238" y="13228"/>
                </a:lnTo>
                <a:lnTo>
                  <a:pt x="18465" y="12795"/>
                </a:lnTo>
                <a:lnTo>
                  <a:pt x="17098" y="12472"/>
                </a:lnTo>
                <a:lnTo>
                  <a:pt x="15728" y="12035"/>
                </a:lnTo>
                <a:lnTo>
                  <a:pt x="14419" y="11561"/>
                </a:lnTo>
                <a:lnTo>
                  <a:pt x="16242" y="9017"/>
                </a:lnTo>
                <a:lnTo>
                  <a:pt x="18008" y="6701"/>
                </a:lnTo>
                <a:lnTo>
                  <a:pt x="19718" y="4651"/>
                </a:lnTo>
                <a:lnTo>
                  <a:pt x="20630" y="4973"/>
                </a:lnTo>
                <a:lnTo>
                  <a:pt x="21599" y="5239"/>
                </a:lnTo>
                <a:lnTo>
                  <a:pt x="22568" y="5505"/>
                </a:lnTo>
                <a:lnTo>
                  <a:pt x="21259" y="7669"/>
                </a:lnTo>
                <a:lnTo>
                  <a:pt x="19833" y="10156"/>
                </a:lnTo>
                <a:lnTo>
                  <a:pt x="18979" y="12958"/>
                </a:lnTo>
                <a:lnTo>
                  <a:pt x="20346" y="10251"/>
                </a:lnTo>
                <a:lnTo>
                  <a:pt x="21714" y="7783"/>
                </a:lnTo>
                <a:lnTo>
                  <a:pt x="23025" y="5619"/>
                </a:lnTo>
                <a:lnTo>
                  <a:pt x="23994" y="5828"/>
                </a:lnTo>
                <a:lnTo>
                  <a:pt x="24962" y="5998"/>
                </a:lnTo>
                <a:lnTo>
                  <a:pt x="25931" y="6150"/>
                </a:lnTo>
                <a:lnTo>
                  <a:pt x="26445" y="6207"/>
                </a:lnTo>
                <a:lnTo>
                  <a:pt x="27528" y="6378"/>
                </a:lnTo>
                <a:lnTo>
                  <a:pt x="26557" y="5885"/>
                </a:lnTo>
                <a:lnTo>
                  <a:pt x="27298" y="3891"/>
                </a:lnTo>
                <a:lnTo>
                  <a:pt x="27983" y="2050"/>
                </a:lnTo>
                <a:lnTo>
                  <a:pt x="28610" y="436"/>
                </a:lnTo>
                <a:lnTo>
                  <a:pt x="29238" y="550"/>
                </a:lnTo>
                <a:lnTo>
                  <a:pt x="29921" y="607"/>
                </a:lnTo>
                <a:lnTo>
                  <a:pt x="30605" y="645"/>
                </a:lnTo>
                <a:lnTo>
                  <a:pt x="30833" y="2335"/>
                </a:lnTo>
                <a:lnTo>
                  <a:pt x="31004" y="645"/>
                </a:lnTo>
                <a:lnTo>
                  <a:pt x="31459" y="702"/>
                </a:lnTo>
                <a:lnTo>
                  <a:pt x="32257" y="702"/>
                </a:lnTo>
                <a:lnTo>
                  <a:pt x="32714" y="645"/>
                </a:lnTo>
                <a:lnTo>
                  <a:pt x="32885" y="2335"/>
                </a:lnTo>
                <a:lnTo>
                  <a:pt x="33056" y="4157"/>
                </a:lnTo>
                <a:lnTo>
                  <a:pt x="33228" y="6207"/>
                </a:lnTo>
                <a:lnTo>
                  <a:pt x="33113" y="0"/>
                </a:lnTo>
                <a:lnTo>
                  <a:pt x="32658" y="0"/>
                </a:lnTo>
                <a:lnTo>
                  <a:pt x="32714" y="379"/>
                </a:lnTo>
                <a:lnTo>
                  <a:pt x="31061" y="379"/>
                </a:lnTo>
                <a:lnTo>
                  <a:pt x="31117" y="0"/>
                </a:lnTo>
                <a:lnTo>
                  <a:pt x="30662" y="56"/>
                </a:lnTo>
                <a:lnTo>
                  <a:pt x="30605" y="322"/>
                </a:lnTo>
                <a:lnTo>
                  <a:pt x="29977" y="322"/>
                </a:lnTo>
                <a:lnTo>
                  <a:pt x="29351" y="284"/>
                </a:lnTo>
                <a:lnTo>
                  <a:pt x="28724" y="170"/>
                </a:lnTo>
                <a:lnTo>
                  <a:pt x="28326" y="170"/>
                </a:lnTo>
                <a:lnTo>
                  <a:pt x="27868" y="227"/>
                </a:lnTo>
                <a:lnTo>
                  <a:pt x="28211" y="379"/>
                </a:lnTo>
                <a:lnTo>
                  <a:pt x="27528" y="2012"/>
                </a:lnTo>
                <a:lnTo>
                  <a:pt x="26843" y="3777"/>
                </a:lnTo>
                <a:lnTo>
                  <a:pt x="26046" y="5828"/>
                </a:lnTo>
                <a:lnTo>
                  <a:pt x="25077" y="5676"/>
                </a:lnTo>
                <a:lnTo>
                  <a:pt x="24165" y="5505"/>
                </a:lnTo>
                <a:lnTo>
                  <a:pt x="23252" y="5296"/>
                </a:lnTo>
                <a:lnTo>
                  <a:pt x="24278" y="3455"/>
                </a:lnTo>
                <a:lnTo>
                  <a:pt x="25361" y="1841"/>
                </a:lnTo>
                <a:lnTo>
                  <a:pt x="26330" y="436"/>
                </a:lnTo>
                <a:lnTo>
                  <a:pt x="25818" y="493"/>
                </a:lnTo>
                <a:lnTo>
                  <a:pt x="24906" y="1841"/>
                </a:lnTo>
                <a:lnTo>
                  <a:pt x="23879" y="3360"/>
                </a:lnTo>
                <a:lnTo>
                  <a:pt x="22854" y="5030"/>
                </a:lnTo>
                <a:lnTo>
                  <a:pt x="22739" y="5182"/>
                </a:lnTo>
                <a:lnTo>
                  <a:pt x="21770" y="4916"/>
                </a:lnTo>
                <a:lnTo>
                  <a:pt x="20858" y="4651"/>
                </a:lnTo>
                <a:lnTo>
                  <a:pt x="19948" y="4385"/>
                </a:lnTo>
                <a:lnTo>
                  <a:pt x="20403" y="3834"/>
                </a:lnTo>
                <a:lnTo>
                  <a:pt x="20630" y="3568"/>
                </a:lnTo>
                <a:lnTo>
                  <a:pt x="21428" y="2657"/>
                </a:lnTo>
                <a:lnTo>
                  <a:pt x="22227" y="1784"/>
                </a:lnTo>
                <a:lnTo>
                  <a:pt x="22969" y="1025"/>
                </a:lnTo>
                <a:lnTo>
                  <a:pt x="22511" y="1139"/>
                </a:lnTo>
                <a:lnTo>
                  <a:pt x="22284" y="1195"/>
                </a:lnTo>
                <a:lnTo>
                  <a:pt x="21657" y="1841"/>
                </a:lnTo>
                <a:lnTo>
                  <a:pt x="20973" y="2543"/>
                </a:lnTo>
                <a:lnTo>
                  <a:pt x="20288" y="3303"/>
                </a:lnTo>
                <a:lnTo>
                  <a:pt x="19776" y="3891"/>
                </a:lnTo>
                <a:lnTo>
                  <a:pt x="19490" y="4214"/>
                </a:lnTo>
                <a:lnTo>
                  <a:pt x="18693" y="3891"/>
                </a:lnTo>
                <a:lnTo>
                  <a:pt x="17895" y="3568"/>
                </a:lnTo>
                <a:lnTo>
                  <a:pt x="18465" y="4157"/>
                </a:lnTo>
                <a:lnTo>
                  <a:pt x="19263" y="4480"/>
                </a:lnTo>
                <a:lnTo>
                  <a:pt x="17553" y="6473"/>
                </a:lnTo>
                <a:lnTo>
                  <a:pt x="15728" y="8808"/>
                </a:lnTo>
                <a:lnTo>
                  <a:pt x="13906" y="11390"/>
                </a:lnTo>
                <a:lnTo>
                  <a:pt x="12709" y="10915"/>
                </a:lnTo>
                <a:lnTo>
                  <a:pt x="11570" y="10422"/>
                </a:lnTo>
                <a:lnTo>
                  <a:pt x="10486" y="9833"/>
                </a:lnTo>
                <a:lnTo>
                  <a:pt x="12252" y="7232"/>
                </a:lnTo>
                <a:lnTo>
                  <a:pt x="10200" y="10156"/>
                </a:lnTo>
                <a:lnTo>
                  <a:pt x="11284" y="10744"/>
                </a:lnTo>
                <a:lnTo>
                  <a:pt x="12480" y="11276"/>
                </a:lnTo>
                <a:lnTo>
                  <a:pt x="13678" y="11713"/>
                </a:lnTo>
                <a:lnTo>
                  <a:pt x="12025" y="14091"/>
                </a:lnTo>
                <a:lnTo>
                  <a:pt x="10371" y="16628"/>
                </a:lnTo>
                <a:lnTo>
                  <a:pt x="8833" y="19380"/>
                </a:lnTo>
                <a:lnTo>
                  <a:pt x="8319" y="19164"/>
                </a:lnTo>
                <a:lnTo>
                  <a:pt x="8035" y="19056"/>
                </a:lnTo>
                <a:lnTo>
                  <a:pt x="6780" y="18570"/>
                </a:lnTo>
                <a:lnTo>
                  <a:pt x="5584" y="17977"/>
                </a:lnTo>
                <a:lnTo>
                  <a:pt x="4444" y="17383"/>
                </a:lnTo>
                <a:lnTo>
                  <a:pt x="5870" y="14522"/>
                </a:lnTo>
                <a:lnTo>
                  <a:pt x="3989" y="17114"/>
                </a:lnTo>
                <a:lnTo>
                  <a:pt x="2620" y="16411"/>
                </a:lnTo>
                <a:lnTo>
                  <a:pt x="1423" y="15602"/>
                </a:lnTo>
                <a:lnTo>
                  <a:pt x="283" y="14685"/>
                </a:lnTo>
                <a:lnTo>
                  <a:pt x="0" y="15063"/>
                </a:lnTo>
                <a:lnTo>
                  <a:pt x="1139" y="15925"/>
                </a:lnTo>
                <a:close/>
              </a:path>
            </a:pathLst>
          </a:custGeom>
          <a:solidFill>
            <a:srgbClr val="0063A2"/>
          </a:solidFill>
        </p:spPr>
        <p:txBody>
          <a:bodyPr wrap="square" lIns="0" tIns="0" rIns="0" bIns="0" rtlCol="0">
            <a:noAutofit/>
          </a:bodyPr>
          <a:lstStyle/>
          <a:p>
            <a:endParaRPr/>
          </a:p>
        </p:txBody>
      </p:sp>
      <p:sp>
        <p:nvSpPr>
          <p:cNvPr id="1263" name="object 1263"/>
          <p:cNvSpPr/>
          <p:nvPr/>
        </p:nvSpPr>
        <p:spPr>
          <a:xfrm>
            <a:off x="420854" y="699516"/>
            <a:ext cx="29010" cy="31576"/>
          </a:xfrm>
          <a:custGeom>
            <a:avLst/>
            <a:gdLst/>
            <a:ahLst/>
            <a:cxnLst/>
            <a:rect l="l" t="t" r="r" b="b"/>
            <a:pathLst>
              <a:path w="29010" h="31576">
                <a:moveTo>
                  <a:pt x="26503" y="1841"/>
                </a:moveTo>
                <a:lnTo>
                  <a:pt x="27528" y="3512"/>
                </a:lnTo>
                <a:lnTo>
                  <a:pt x="28555" y="5410"/>
                </a:lnTo>
                <a:lnTo>
                  <a:pt x="27643" y="5619"/>
                </a:lnTo>
                <a:lnTo>
                  <a:pt x="26618" y="5790"/>
                </a:lnTo>
                <a:lnTo>
                  <a:pt x="25647" y="5885"/>
                </a:lnTo>
                <a:lnTo>
                  <a:pt x="24964" y="3891"/>
                </a:lnTo>
                <a:lnTo>
                  <a:pt x="24507" y="3948"/>
                </a:lnTo>
                <a:lnTo>
                  <a:pt x="25136" y="5942"/>
                </a:lnTo>
                <a:lnTo>
                  <a:pt x="24108" y="6055"/>
                </a:lnTo>
                <a:lnTo>
                  <a:pt x="23083" y="6150"/>
                </a:lnTo>
                <a:lnTo>
                  <a:pt x="22058" y="6207"/>
                </a:lnTo>
                <a:lnTo>
                  <a:pt x="21829" y="4157"/>
                </a:lnTo>
                <a:lnTo>
                  <a:pt x="21601" y="2278"/>
                </a:lnTo>
                <a:lnTo>
                  <a:pt x="21430" y="645"/>
                </a:lnTo>
                <a:lnTo>
                  <a:pt x="22115" y="645"/>
                </a:lnTo>
                <a:lnTo>
                  <a:pt x="22058" y="322"/>
                </a:lnTo>
                <a:lnTo>
                  <a:pt x="21430" y="379"/>
                </a:lnTo>
                <a:lnTo>
                  <a:pt x="21373" y="0"/>
                </a:lnTo>
                <a:lnTo>
                  <a:pt x="21488" y="6207"/>
                </a:lnTo>
                <a:lnTo>
                  <a:pt x="18580" y="6207"/>
                </a:lnTo>
                <a:lnTo>
                  <a:pt x="18866" y="4157"/>
                </a:lnTo>
                <a:lnTo>
                  <a:pt x="19094" y="2335"/>
                </a:lnTo>
                <a:lnTo>
                  <a:pt x="18866" y="645"/>
                </a:lnTo>
                <a:lnTo>
                  <a:pt x="18580" y="2278"/>
                </a:lnTo>
                <a:lnTo>
                  <a:pt x="18296" y="4100"/>
                </a:lnTo>
                <a:lnTo>
                  <a:pt x="18010" y="6150"/>
                </a:lnTo>
                <a:lnTo>
                  <a:pt x="16929" y="6112"/>
                </a:lnTo>
                <a:lnTo>
                  <a:pt x="15902" y="5998"/>
                </a:lnTo>
                <a:lnTo>
                  <a:pt x="14818" y="5885"/>
                </a:lnTo>
                <a:lnTo>
                  <a:pt x="15789" y="6378"/>
                </a:lnTo>
                <a:lnTo>
                  <a:pt x="16870" y="6473"/>
                </a:lnTo>
                <a:lnTo>
                  <a:pt x="18010" y="6530"/>
                </a:lnTo>
                <a:lnTo>
                  <a:pt x="17668" y="8903"/>
                </a:lnTo>
                <a:lnTo>
                  <a:pt x="17327" y="11504"/>
                </a:lnTo>
                <a:lnTo>
                  <a:pt x="16985" y="14361"/>
                </a:lnTo>
                <a:lnTo>
                  <a:pt x="15388" y="14253"/>
                </a:lnTo>
                <a:lnTo>
                  <a:pt x="13737" y="14091"/>
                </a:lnTo>
                <a:lnTo>
                  <a:pt x="12198" y="13875"/>
                </a:lnTo>
                <a:lnTo>
                  <a:pt x="13052" y="11124"/>
                </a:lnTo>
                <a:lnTo>
                  <a:pt x="13908" y="8523"/>
                </a:lnTo>
                <a:lnTo>
                  <a:pt x="14705" y="6207"/>
                </a:lnTo>
                <a:lnTo>
                  <a:pt x="14192" y="6150"/>
                </a:lnTo>
                <a:lnTo>
                  <a:pt x="13338" y="8485"/>
                </a:lnTo>
                <a:lnTo>
                  <a:pt x="12482" y="11010"/>
                </a:lnTo>
                <a:lnTo>
                  <a:pt x="11570" y="13767"/>
                </a:lnTo>
                <a:lnTo>
                  <a:pt x="10089" y="13552"/>
                </a:lnTo>
                <a:lnTo>
                  <a:pt x="8663" y="13281"/>
                </a:lnTo>
                <a:lnTo>
                  <a:pt x="7240" y="12958"/>
                </a:lnTo>
                <a:lnTo>
                  <a:pt x="8094" y="10156"/>
                </a:lnTo>
                <a:lnTo>
                  <a:pt x="6726" y="12795"/>
                </a:lnTo>
                <a:lnTo>
                  <a:pt x="6498" y="13228"/>
                </a:lnTo>
                <a:lnTo>
                  <a:pt x="5244" y="15711"/>
                </a:lnTo>
                <a:lnTo>
                  <a:pt x="3989" y="18355"/>
                </a:lnTo>
                <a:lnTo>
                  <a:pt x="2793" y="21214"/>
                </a:lnTo>
                <a:lnTo>
                  <a:pt x="2565" y="21700"/>
                </a:lnTo>
                <a:lnTo>
                  <a:pt x="1709" y="23859"/>
                </a:lnTo>
                <a:lnTo>
                  <a:pt x="799" y="26125"/>
                </a:lnTo>
                <a:lnTo>
                  <a:pt x="0" y="28445"/>
                </a:lnTo>
                <a:lnTo>
                  <a:pt x="628" y="28662"/>
                </a:lnTo>
                <a:lnTo>
                  <a:pt x="1425" y="26287"/>
                </a:lnTo>
                <a:lnTo>
                  <a:pt x="2279" y="24020"/>
                </a:lnTo>
                <a:lnTo>
                  <a:pt x="3192" y="21808"/>
                </a:lnTo>
                <a:lnTo>
                  <a:pt x="5073" y="22294"/>
                </a:lnTo>
                <a:lnTo>
                  <a:pt x="3363" y="21322"/>
                </a:lnTo>
                <a:lnTo>
                  <a:pt x="4559" y="18516"/>
                </a:lnTo>
                <a:lnTo>
                  <a:pt x="5814" y="15817"/>
                </a:lnTo>
                <a:lnTo>
                  <a:pt x="7068" y="13336"/>
                </a:lnTo>
                <a:lnTo>
                  <a:pt x="8492" y="13714"/>
                </a:lnTo>
                <a:lnTo>
                  <a:pt x="9975" y="13983"/>
                </a:lnTo>
                <a:lnTo>
                  <a:pt x="11457" y="14253"/>
                </a:lnTo>
                <a:lnTo>
                  <a:pt x="10659" y="16789"/>
                </a:lnTo>
                <a:lnTo>
                  <a:pt x="9860" y="19595"/>
                </a:lnTo>
                <a:lnTo>
                  <a:pt x="9119" y="22509"/>
                </a:lnTo>
                <a:lnTo>
                  <a:pt x="9006" y="22995"/>
                </a:lnTo>
                <a:lnTo>
                  <a:pt x="8380" y="25370"/>
                </a:lnTo>
                <a:lnTo>
                  <a:pt x="7810" y="27906"/>
                </a:lnTo>
                <a:lnTo>
                  <a:pt x="7296" y="30442"/>
                </a:lnTo>
                <a:lnTo>
                  <a:pt x="7751" y="30550"/>
                </a:lnTo>
                <a:lnTo>
                  <a:pt x="7979" y="30605"/>
                </a:lnTo>
                <a:lnTo>
                  <a:pt x="8492" y="28014"/>
                </a:lnTo>
                <a:lnTo>
                  <a:pt x="9062" y="25478"/>
                </a:lnTo>
                <a:lnTo>
                  <a:pt x="9632" y="23103"/>
                </a:lnTo>
                <a:lnTo>
                  <a:pt x="11684" y="23373"/>
                </a:lnTo>
                <a:lnTo>
                  <a:pt x="9747" y="22564"/>
                </a:lnTo>
                <a:lnTo>
                  <a:pt x="10488" y="19650"/>
                </a:lnTo>
                <a:lnTo>
                  <a:pt x="11286" y="16897"/>
                </a:lnTo>
                <a:lnTo>
                  <a:pt x="12083" y="14308"/>
                </a:lnTo>
                <a:lnTo>
                  <a:pt x="13678" y="14522"/>
                </a:lnTo>
                <a:lnTo>
                  <a:pt x="15275" y="14686"/>
                </a:lnTo>
                <a:lnTo>
                  <a:pt x="16929" y="14792"/>
                </a:lnTo>
                <a:lnTo>
                  <a:pt x="16586" y="17436"/>
                </a:lnTo>
                <a:lnTo>
                  <a:pt x="16300" y="20244"/>
                </a:lnTo>
                <a:lnTo>
                  <a:pt x="16016" y="23211"/>
                </a:lnTo>
                <a:lnTo>
                  <a:pt x="15958" y="23750"/>
                </a:lnTo>
                <a:lnTo>
                  <a:pt x="15674" y="26233"/>
                </a:lnTo>
                <a:lnTo>
                  <a:pt x="15446" y="28823"/>
                </a:lnTo>
                <a:lnTo>
                  <a:pt x="15219" y="31522"/>
                </a:lnTo>
                <a:lnTo>
                  <a:pt x="15730" y="31576"/>
                </a:lnTo>
                <a:lnTo>
                  <a:pt x="16016" y="31576"/>
                </a:lnTo>
                <a:lnTo>
                  <a:pt x="16244" y="28878"/>
                </a:lnTo>
                <a:lnTo>
                  <a:pt x="16472" y="26287"/>
                </a:lnTo>
                <a:lnTo>
                  <a:pt x="16699" y="23750"/>
                </a:lnTo>
                <a:lnTo>
                  <a:pt x="16758" y="23264"/>
                </a:lnTo>
                <a:lnTo>
                  <a:pt x="17041" y="20297"/>
                </a:lnTo>
                <a:lnTo>
                  <a:pt x="17327" y="17436"/>
                </a:lnTo>
                <a:lnTo>
                  <a:pt x="17611" y="14792"/>
                </a:lnTo>
                <a:lnTo>
                  <a:pt x="18238" y="14847"/>
                </a:lnTo>
                <a:lnTo>
                  <a:pt x="18524" y="14414"/>
                </a:lnTo>
                <a:lnTo>
                  <a:pt x="17954" y="14361"/>
                </a:lnTo>
                <a:lnTo>
                  <a:pt x="17668" y="14361"/>
                </a:lnTo>
                <a:lnTo>
                  <a:pt x="17954" y="11561"/>
                </a:lnTo>
                <a:lnTo>
                  <a:pt x="18238" y="8903"/>
                </a:lnTo>
                <a:lnTo>
                  <a:pt x="18524" y="6587"/>
                </a:lnTo>
                <a:lnTo>
                  <a:pt x="21488" y="6587"/>
                </a:lnTo>
                <a:lnTo>
                  <a:pt x="21716" y="8960"/>
                </a:lnTo>
                <a:lnTo>
                  <a:pt x="21887" y="11561"/>
                </a:lnTo>
                <a:lnTo>
                  <a:pt x="22058" y="6587"/>
                </a:lnTo>
                <a:lnTo>
                  <a:pt x="23140" y="6530"/>
                </a:lnTo>
                <a:lnTo>
                  <a:pt x="24223" y="6435"/>
                </a:lnTo>
                <a:lnTo>
                  <a:pt x="25248" y="6321"/>
                </a:lnTo>
                <a:lnTo>
                  <a:pt x="25989" y="8637"/>
                </a:lnTo>
                <a:lnTo>
                  <a:pt x="25762" y="6264"/>
                </a:lnTo>
                <a:lnTo>
                  <a:pt x="26787" y="6112"/>
                </a:lnTo>
                <a:lnTo>
                  <a:pt x="27758" y="5942"/>
                </a:lnTo>
                <a:lnTo>
                  <a:pt x="28726" y="5733"/>
                </a:lnTo>
                <a:lnTo>
                  <a:pt x="29010" y="5296"/>
                </a:lnTo>
                <a:lnTo>
                  <a:pt x="27985" y="3455"/>
                </a:lnTo>
                <a:lnTo>
                  <a:pt x="26958" y="1841"/>
                </a:lnTo>
                <a:lnTo>
                  <a:pt x="26048" y="379"/>
                </a:lnTo>
                <a:lnTo>
                  <a:pt x="25591" y="322"/>
                </a:lnTo>
                <a:lnTo>
                  <a:pt x="26503" y="1841"/>
                </a:lnTo>
                <a:close/>
              </a:path>
            </a:pathLst>
          </a:custGeom>
          <a:solidFill>
            <a:srgbClr val="0063A2"/>
          </a:solidFill>
        </p:spPr>
        <p:txBody>
          <a:bodyPr wrap="square" lIns="0" tIns="0" rIns="0" bIns="0" rtlCol="0">
            <a:noAutofit/>
          </a:bodyPr>
          <a:lstStyle/>
          <a:p>
            <a:endParaRPr/>
          </a:p>
        </p:txBody>
      </p:sp>
      <p:sp>
        <p:nvSpPr>
          <p:cNvPr id="1264" name="object 1264"/>
          <p:cNvSpPr/>
          <p:nvPr/>
        </p:nvSpPr>
        <p:spPr>
          <a:xfrm>
            <a:off x="419601" y="702173"/>
            <a:ext cx="7979" cy="7175"/>
          </a:xfrm>
          <a:custGeom>
            <a:avLst/>
            <a:gdLst/>
            <a:ahLst/>
            <a:cxnLst/>
            <a:rect l="l" t="t" r="r" b="b"/>
            <a:pathLst>
              <a:path w="7979" h="7175">
                <a:moveTo>
                  <a:pt x="6724" y="588"/>
                </a:moveTo>
                <a:lnTo>
                  <a:pt x="7352" y="0"/>
                </a:lnTo>
                <a:lnTo>
                  <a:pt x="6611" y="94"/>
                </a:lnTo>
                <a:lnTo>
                  <a:pt x="6154" y="265"/>
                </a:lnTo>
                <a:lnTo>
                  <a:pt x="6041" y="588"/>
                </a:lnTo>
                <a:lnTo>
                  <a:pt x="3989" y="2429"/>
                </a:lnTo>
                <a:lnTo>
                  <a:pt x="1766" y="4575"/>
                </a:lnTo>
                <a:lnTo>
                  <a:pt x="0" y="7175"/>
                </a:lnTo>
                <a:lnTo>
                  <a:pt x="2223" y="4802"/>
                </a:lnTo>
                <a:lnTo>
                  <a:pt x="4388" y="2638"/>
                </a:lnTo>
                <a:lnTo>
                  <a:pt x="6440" y="797"/>
                </a:lnTo>
                <a:lnTo>
                  <a:pt x="7181" y="1120"/>
                </a:lnTo>
                <a:lnTo>
                  <a:pt x="7979" y="1499"/>
                </a:lnTo>
                <a:lnTo>
                  <a:pt x="7409" y="911"/>
                </a:lnTo>
                <a:lnTo>
                  <a:pt x="6724" y="588"/>
                </a:lnTo>
                <a:close/>
              </a:path>
            </a:pathLst>
          </a:custGeom>
          <a:solidFill>
            <a:srgbClr val="0063A2"/>
          </a:solidFill>
        </p:spPr>
        <p:txBody>
          <a:bodyPr wrap="square" lIns="0" tIns="0" rIns="0" bIns="0" rtlCol="0">
            <a:noAutofit/>
          </a:bodyPr>
          <a:lstStyle/>
          <a:p>
            <a:endParaRPr/>
          </a:p>
        </p:txBody>
      </p:sp>
      <p:sp>
        <p:nvSpPr>
          <p:cNvPr id="1265" name="object 1265"/>
          <p:cNvSpPr/>
          <p:nvPr/>
        </p:nvSpPr>
        <p:spPr>
          <a:xfrm>
            <a:off x="469130" y="710204"/>
            <a:ext cx="3709" cy="4320"/>
          </a:xfrm>
          <a:custGeom>
            <a:avLst/>
            <a:gdLst/>
            <a:ahLst/>
            <a:cxnLst/>
            <a:rect l="l" t="t" r="r" b="b"/>
            <a:pathLst>
              <a:path w="3709" h="4320">
                <a:moveTo>
                  <a:pt x="1876" y="1955"/>
                </a:moveTo>
                <a:lnTo>
                  <a:pt x="0" y="0"/>
                </a:lnTo>
                <a:lnTo>
                  <a:pt x="1252" y="1898"/>
                </a:lnTo>
                <a:lnTo>
                  <a:pt x="3367" y="4320"/>
                </a:lnTo>
                <a:lnTo>
                  <a:pt x="3709" y="4051"/>
                </a:lnTo>
                <a:lnTo>
                  <a:pt x="1876" y="1955"/>
                </a:lnTo>
                <a:close/>
              </a:path>
            </a:pathLst>
          </a:custGeom>
          <a:solidFill>
            <a:srgbClr val="0063A2"/>
          </a:solidFill>
        </p:spPr>
        <p:txBody>
          <a:bodyPr wrap="square" lIns="0" tIns="0" rIns="0" bIns="0" rtlCol="0">
            <a:noAutofit/>
          </a:bodyPr>
          <a:lstStyle/>
          <a:p>
            <a:endParaRPr/>
          </a:p>
        </p:txBody>
      </p:sp>
      <p:sp>
        <p:nvSpPr>
          <p:cNvPr id="1266" name="object 1266"/>
          <p:cNvSpPr/>
          <p:nvPr/>
        </p:nvSpPr>
        <p:spPr>
          <a:xfrm>
            <a:off x="455051" y="706217"/>
            <a:ext cx="3478" cy="5125"/>
          </a:xfrm>
          <a:custGeom>
            <a:avLst/>
            <a:gdLst/>
            <a:ahLst/>
            <a:cxnLst/>
            <a:rect l="l" t="t" r="r" b="b"/>
            <a:pathLst>
              <a:path w="3478" h="5125">
                <a:moveTo>
                  <a:pt x="1768" y="2373"/>
                </a:moveTo>
                <a:lnTo>
                  <a:pt x="0" y="0"/>
                </a:lnTo>
                <a:lnTo>
                  <a:pt x="1254" y="2524"/>
                </a:lnTo>
                <a:lnTo>
                  <a:pt x="2964" y="5125"/>
                </a:lnTo>
                <a:lnTo>
                  <a:pt x="3478" y="4954"/>
                </a:lnTo>
                <a:lnTo>
                  <a:pt x="1768" y="2373"/>
                </a:lnTo>
                <a:close/>
              </a:path>
            </a:pathLst>
          </a:custGeom>
          <a:solidFill>
            <a:srgbClr val="0063A2"/>
          </a:solidFill>
        </p:spPr>
        <p:txBody>
          <a:bodyPr wrap="square" lIns="0" tIns="0" rIns="0" bIns="0" rtlCol="0">
            <a:noAutofit/>
          </a:bodyPr>
          <a:lstStyle/>
          <a:p>
            <a:endParaRPr/>
          </a:p>
        </p:txBody>
      </p:sp>
      <p:sp>
        <p:nvSpPr>
          <p:cNvPr id="1267" name="object 1267"/>
          <p:cNvSpPr/>
          <p:nvPr/>
        </p:nvSpPr>
        <p:spPr>
          <a:xfrm>
            <a:off x="424217" y="720838"/>
            <a:ext cx="5755" cy="1672"/>
          </a:xfrm>
          <a:custGeom>
            <a:avLst/>
            <a:gdLst/>
            <a:ahLst/>
            <a:cxnLst/>
            <a:rect l="l" t="t" r="r" b="b"/>
            <a:pathLst>
              <a:path w="5755" h="1672">
                <a:moveTo>
                  <a:pt x="0" y="0"/>
                </a:moveTo>
                <a:lnTo>
                  <a:pt x="1709" y="971"/>
                </a:lnTo>
                <a:lnTo>
                  <a:pt x="3647" y="1349"/>
                </a:lnTo>
                <a:lnTo>
                  <a:pt x="5643" y="1672"/>
                </a:lnTo>
                <a:lnTo>
                  <a:pt x="5755" y="1186"/>
                </a:lnTo>
                <a:lnTo>
                  <a:pt x="3762" y="863"/>
                </a:lnTo>
                <a:lnTo>
                  <a:pt x="1881" y="485"/>
                </a:lnTo>
                <a:lnTo>
                  <a:pt x="0" y="0"/>
                </a:lnTo>
                <a:close/>
              </a:path>
            </a:pathLst>
          </a:custGeom>
          <a:solidFill>
            <a:srgbClr val="0063A2"/>
          </a:solidFill>
        </p:spPr>
        <p:txBody>
          <a:bodyPr wrap="square" lIns="0" tIns="0" rIns="0" bIns="0" rtlCol="0">
            <a:noAutofit/>
          </a:bodyPr>
          <a:lstStyle/>
          <a:p>
            <a:endParaRPr/>
          </a:p>
        </p:txBody>
      </p:sp>
      <p:sp>
        <p:nvSpPr>
          <p:cNvPr id="1268" name="object 1268"/>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0063A2"/>
          </a:solidFill>
        </p:spPr>
        <p:txBody>
          <a:bodyPr wrap="square" lIns="0" tIns="0" rIns="0" bIns="0" rtlCol="0">
            <a:noAutofit/>
          </a:bodyPr>
          <a:lstStyle/>
          <a:p>
            <a:endParaRPr/>
          </a:p>
        </p:txBody>
      </p:sp>
      <p:sp>
        <p:nvSpPr>
          <p:cNvPr id="1269" name="object 1269"/>
          <p:cNvSpPr/>
          <p:nvPr/>
        </p:nvSpPr>
        <p:spPr>
          <a:xfrm>
            <a:off x="413560" y="706748"/>
            <a:ext cx="7808" cy="10150"/>
          </a:xfrm>
          <a:custGeom>
            <a:avLst/>
            <a:gdLst/>
            <a:ahLst/>
            <a:cxnLst/>
            <a:rect l="l" t="t" r="r" b="b"/>
            <a:pathLst>
              <a:path w="7808" h="10150">
                <a:moveTo>
                  <a:pt x="3020" y="759"/>
                </a:moveTo>
                <a:lnTo>
                  <a:pt x="2678" y="968"/>
                </a:lnTo>
                <a:lnTo>
                  <a:pt x="3419" y="1575"/>
                </a:lnTo>
                <a:lnTo>
                  <a:pt x="4217" y="2050"/>
                </a:lnTo>
                <a:lnTo>
                  <a:pt x="5014" y="2543"/>
                </a:lnTo>
                <a:lnTo>
                  <a:pt x="5357" y="2695"/>
                </a:lnTo>
                <a:lnTo>
                  <a:pt x="3363" y="4916"/>
                </a:lnTo>
                <a:lnTo>
                  <a:pt x="1425" y="7289"/>
                </a:lnTo>
                <a:lnTo>
                  <a:pt x="0" y="10150"/>
                </a:lnTo>
                <a:lnTo>
                  <a:pt x="1881" y="7559"/>
                </a:lnTo>
                <a:lnTo>
                  <a:pt x="3818" y="5125"/>
                </a:lnTo>
                <a:lnTo>
                  <a:pt x="5755" y="2923"/>
                </a:lnTo>
                <a:lnTo>
                  <a:pt x="7808" y="0"/>
                </a:lnTo>
                <a:lnTo>
                  <a:pt x="5643" y="2372"/>
                </a:lnTo>
                <a:lnTo>
                  <a:pt x="5244" y="2164"/>
                </a:lnTo>
                <a:lnTo>
                  <a:pt x="4503" y="1727"/>
                </a:lnTo>
                <a:lnTo>
                  <a:pt x="3705" y="1252"/>
                </a:lnTo>
                <a:lnTo>
                  <a:pt x="3020" y="759"/>
                </a:lnTo>
                <a:close/>
              </a:path>
            </a:pathLst>
          </a:custGeom>
          <a:solidFill>
            <a:srgbClr val="0063A2"/>
          </a:solidFill>
        </p:spPr>
        <p:txBody>
          <a:bodyPr wrap="square" lIns="0" tIns="0" rIns="0" bIns="0" rtlCol="0">
            <a:noAutofit/>
          </a:bodyPr>
          <a:lstStyle/>
          <a:p>
            <a:endParaRPr/>
          </a:p>
        </p:txBody>
      </p:sp>
      <p:sp>
        <p:nvSpPr>
          <p:cNvPr id="1270" name="object 1270"/>
          <p:cNvSpPr/>
          <p:nvPr/>
        </p:nvSpPr>
        <p:spPr>
          <a:xfrm>
            <a:off x="437554" y="706103"/>
            <a:ext cx="38307" cy="25043"/>
          </a:xfrm>
          <a:custGeom>
            <a:avLst/>
            <a:gdLst/>
            <a:ahLst/>
            <a:cxnLst/>
            <a:rect l="l" t="t" r="r" b="b"/>
            <a:pathLst>
              <a:path w="38307" h="25043">
                <a:moveTo>
                  <a:pt x="799" y="17218"/>
                </a:moveTo>
                <a:lnTo>
                  <a:pt x="1198" y="17218"/>
                </a:lnTo>
                <a:lnTo>
                  <a:pt x="2793" y="17271"/>
                </a:lnTo>
                <a:lnTo>
                  <a:pt x="4446" y="17271"/>
                </a:lnTo>
                <a:lnTo>
                  <a:pt x="6041" y="17218"/>
                </a:lnTo>
                <a:lnTo>
                  <a:pt x="6213" y="19754"/>
                </a:lnTo>
                <a:lnTo>
                  <a:pt x="6327" y="22344"/>
                </a:lnTo>
                <a:lnTo>
                  <a:pt x="6498" y="25043"/>
                </a:lnTo>
                <a:lnTo>
                  <a:pt x="7010" y="24988"/>
                </a:lnTo>
                <a:lnTo>
                  <a:pt x="7296" y="24988"/>
                </a:lnTo>
                <a:lnTo>
                  <a:pt x="7125" y="22291"/>
                </a:lnTo>
                <a:lnTo>
                  <a:pt x="6954" y="19699"/>
                </a:lnTo>
                <a:lnTo>
                  <a:pt x="6782" y="17218"/>
                </a:lnTo>
                <a:lnTo>
                  <a:pt x="8891" y="17110"/>
                </a:lnTo>
                <a:lnTo>
                  <a:pt x="11000" y="16948"/>
                </a:lnTo>
                <a:lnTo>
                  <a:pt x="13052" y="16677"/>
                </a:lnTo>
                <a:lnTo>
                  <a:pt x="13565" y="19052"/>
                </a:lnTo>
                <a:lnTo>
                  <a:pt x="14077" y="21535"/>
                </a:lnTo>
                <a:lnTo>
                  <a:pt x="14534" y="24124"/>
                </a:lnTo>
                <a:lnTo>
                  <a:pt x="14989" y="24018"/>
                </a:lnTo>
                <a:lnTo>
                  <a:pt x="15217" y="23963"/>
                </a:lnTo>
                <a:lnTo>
                  <a:pt x="14762" y="21427"/>
                </a:lnTo>
                <a:lnTo>
                  <a:pt x="14248" y="18944"/>
                </a:lnTo>
                <a:lnTo>
                  <a:pt x="13737" y="16571"/>
                </a:lnTo>
                <a:lnTo>
                  <a:pt x="15730" y="16299"/>
                </a:lnTo>
                <a:lnTo>
                  <a:pt x="17726" y="15976"/>
                </a:lnTo>
                <a:lnTo>
                  <a:pt x="19607" y="15490"/>
                </a:lnTo>
                <a:lnTo>
                  <a:pt x="20461" y="17649"/>
                </a:lnTo>
                <a:lnTo>
                  <a:pt x="21202" y="19916"/>
                </a:lnTo>
                <a:lnTo>
                  <a:pt x="21943" y="22236"/>
                </a:lnTo>
                <a:lnTo>
                  <a:pt x="22570" y="22074"/>
                </a:lnTo>
                <a:lnTo>
                  <a:pt x="21829" y="19754"/>
                </a:lnTo>
                <a:lnTo>
                  <a:pt x="21031" y="17488"/>
                </a:lnTo>
                <a:lnTo>
                  <a:pt x="20177" y="15382"/>
                </a:lnTo>
                <a:lnTo>
                  <a:pt x="22056" y="14896"/>
                </a:lnTo>
                <a:lnTo>
                  <a:pt x="23824" y="14412"/>
                </a:lnTo>
                <a:lnTo>
                  <a:pt x="25534" y="13818"/>
                </a:lnTo>
                <a:lnTo>
                  <a:pt x="26503" y="15652"/>
                </a:lnTo>
                <a:lnTo>
                  <a:pt x="27472" y="17596"/>
                </a:lnTo>
                <a:lnTo>
                  <a:pt x="28328" y="19646"/>
                </a:lnTo>
                <a:lnTo>
                  <a:pt x="28898" y="19321"/>
                </a:lnTo>
                <a:lnTo>
                  <a:pt x="28042" y="17326"/>
                </a:lnTo>
                <a:lnTo>
                  <a:pt x="27073" y="15437"/>
                </a:lnTo>
                <a:lnTo>
                  <a:pt x="26104" y="13602"/>
                </a:lnTo>
                <a:lnTo>
                  <a:pt x="27756" y="12954"/>
                </a:lnTo>
                <a:lnTo>
                  <a:pt x="29353" y="12307"/>
                </a:lnTo>
                <a:lnTo>
                  <a:pt x="30777" y="11496"/>
                </a:lnTo>
                <a:lnTo>
                  <a:pt x="31804" y="13007"/>
                </a:lnTo>
                <a:lnTo>
                  <a:pt x="32829" y="14627"/>
                </a:lnTo>
                <a:lnTo>
                  <a:pt x="33795" y="16246"/>
                </a:lnTo>
                <a:lnTo>
                  <a:pt x="34198" y="15921"/>
                </a:lnTo>
                <a:lnTo>
                  <a:pt x="33292" y="14304"/>
                </a:lnTo>
                <a:lnTo>
                  <a:pt x="32265" y="12738"/>
                </a:lnTo>
                <a:lnTo>
                  <a:pt x="31290" y="11282"/>
                </a:lnTo>
                <a:lnTo>
                  <a:pt x="32708" y="10526"/>
                </a:lnTo>
                <a:lnTo>
                  <a:pt x="34017" y="9662"/>
                </a:lnTo>
                <a:lnTo>
                  <a:pt x="35225" y="8745"/>
                </a:lnTo>
                <a:lnTo>
                  <a:pt x="36132" y="9879"/>
                </a:lnTo>
                <a:lnTo>
                  <a:pt x="37038" y="11065"/>
                </a:lnTo>
                <a:lnTo>
                  <a:pt x="37964" y="12307"/>
                </a:lnTo>
                <a:lnTo>
                  <a:pt x="38307" y="11929"/>
                </a:lnTo>
                <a:lnTo>
                  <a:pt x="37380" y="10741"/>
                </a:lnTo>
                <a:lnTo>
                  <a:pt x="36474" y="9607"/>
                </a:lnTo>
                <a:lnTo>
                  <a:pt x="35568" y="8476"/>
                </a:lnTo>
                <a:lnTo>
                  <a:pt x="35507" y="7990"/>
                </a:lnTo>
                <a:lnTo>
                  <a:pt x="35286" y="8151"/>
                </a:lnTo>
                <a:lnTo>
                  <a:pt x="34943" y="8421"/>
                </a:lnTo>
                <a:lnTo>
                  <a:pt x="33735" y="9338"/>
                </a:lnTo>
                <a:lnTo>
                  <a:pt x="32426" y="10148"/>
                </a:lnTo>
                <a:lnTo>
                  <a:pt x="31006" y="10904"/>
                </a:lnTo>
                <a:lnTo>
                  <a:pt x="29182" y="8259"/>
                </a:lnTo>
                <a:lnTo>
                  <a:pt x="27300" y="5828"/>
                </a:lnTo>
                <a:lnTo>
                  <a:pt x="25363" y="3625"/>
                </a:lnTo>
                <a:lnTo>
                  <a:pt x="26447" y="3018"/>
                </a:lnTo>
                <a:lnTo>
                  <a:pt x="27472" y="2429"/>
                </a:lnTo>
                <a:lnTo>
                  <a:pt x="28440" y="1727"/>
                </a:lnTo>
                <a:lnTo>
                  <a:pt x="30605" y="3720"/>
                </a:lnTo>
                <a:lnTo>
                  <a:pt x="32829" y="5999"/>
                </a:lnTo>
                <a:lnTo>
                  <a:pt x="31576" y="4100"/>
                </a:lnTo>
                <a:lnTo>
                  <a:pt x="29637" y="2278"/>
                </a:lnTo>
                <a:lnTo>
                  <a:pt x="28668" y="1518"/>
                </a:lnTo>
                <a:lnTo>
                  <a:pt x="27643" y="816"/>
                </a:lnTo>
                <a:lnTo>
                  <a:pt x="26616" y="113"/>
                </a:lnTo>
                <a:lnTo>
                  <a:pt x="27129" y="550"/>
                </a:lnTo>
                <a:lnTo>
                  <a:pt x="27643" y="968"/>
                </a:lnTo>
                <a:lnTo>
                  <a:pt x="28098" y="1461"/>
                </a:lnTo>
                <a:lnTo>
                  <a:pt x="27186" y="2164"/>
                </a:lnTo>
                <a:lnTo>
                  <a:pt x="26161" y="2752"/>
                </a:lnTo>
                <a:lnTo>
                  <a:pt x="25077" y="3341"/>
                </a:lnTo>
                <a:lnTo>
                  <a:pt x="24678" y="3569"/>
                </a:lnTo>
                <a:lnTo>
                  <a:pt x="24052" y="3834"/>
                </a:lnTo>
                <a:lnTo>
                  <a:pt x="23426" y="4100"/>
                </a:lnTo>
                <a:lnTo>
                  <a:pt x="22797" y="4366"/>
                </a:lnTo>
                <a:lnTo>
                  <a:pt x="22227" y="4594"/>
                </a:lnTo>
                <a:lnTo>
                  <a:pt x="21601" y="4859"/>
                </a:lnTo>
                <a:lnTo>
                  <a:pt x="20975" y="5068"/>
                </a:lnTo>
                <a:lnTo>
                  <a:pt x="21259" y="5391"/>
                </a:lnTo>
                <a:lnTo>
                  <a:pt x="21829" y="5182"/>
                </a:lnTo>
                <a:lnTo>
                  <a:pt x="22399" y="4973"/>
                </a:lnTo>
                <a:lnTo>
                  <a:pt x="22969" y="4746"/>
                </a:lnTo>
                <a:lnTo>
                  <a:pt x="23653" y="4480"/>
                </a:lnTo>
                <a:lnTo>
                  <a:pt x="24280" y="4157"/>
                </a:lnTo>
                <a:lnTo>
                  <a:pt x="24906" y="3834"/>
                </a:lnTo>
                <a:lnTo>
                  <a:pt x="26845" y="6055"/>
                </a:lnTo>
                <a:lnTo>
                  <a:pt x="28726" y="8529"/>
                </a:lnTo>
                <a:lnTo>
                  <a:pt x="30549" y="11118"/>
                </a:lnTo>
                <a:lnTo>
                  <a:pt x="29067" y="11874"/>
                </a:lnTo>
                <a:lnTo>
                  <a:pt x="27528" y="12576"/>
                </a:lnTo>
                <a:lnTo>
                  <a:pt x="25877" y="13171"/>
                </a:lnTo>
                <a:lnTo>
                  <a:pt x="24394" y="10363"/>
                </a:lnTo>
                <a:lnTo>
                  <a:pt x="22797" y="7827"/>
                </a:lnTo>
                <a:lnTo>
                  <a:pt x="22286" y="7990"/>
                </a:lnTo>
                <a:lnTo>
                  <a:pt x="23824" y="10579"/>
                </a:lnTo>
                <a:lnTo>
                  <a:pt x="25307" y="13385"/>
                </a:lnTo>
                <a:lnTo>
                  <a:pt x="23597" y="13926"/>
                </a:lnTo>
                <a:lnTo>
                  <a:pt x="21829" y="14465"/>
                </a:lnTo>
                <a:lnTo>
                  <a:pt x="20006" y="14896"/>
                </a:lnTo>
                <a:lnTo>
                  <a:pt x="18922" y="12037"/>
                </a:lnTo>
                <a:lnTo>
                  <a:pt x="17726" y="9338"/>
                </a:lnTo>
                <a:lnTo>
                  <a:pt x="18353" y="12145"/>
                </a:lnTo>
                <a:lnTo>
                  <a:pt x="19436" y="15060"/>
                </a:lnTo>
                <a:lnTo>
                  <a:pt x="17555" y="15437"/>
                </a:lnTo>
                <a:lnTo>
                  <a:pt x="15618" y="15815"/>
                </a:lnTo>
                <a:lnTo>
                  <a:pt x="13622" y="16085"/>
                </a:lnTo>
                <a:lnTo>
                  <a:pt x="12937" y="13171"/>
                </a:lnTo>
                <a:lnTo>
                  <a:pt x="12937" y="16193"/>
                </a:lnTo>
                <a:lnTo>
                  <a:pt x="10943" y="16407"/>
                </a:lnTo>
                <a:lnTo>
                  <a:pt x="8835" y="16571"/>
                </a:lnTo>
                <a:lnTo>
                  <a:pt x="6782" y="16677"/>
                </a:lnTo>
                <a:lnTo>
                  <a:pt x="6555" y="13710"/>
                </a:lnTo>
                <a:lnTo>
                  <a:pt x="6327" y="10904"/>
                </a:lnTo>
                <a:lnTo>
                  <a:pt x="6098" y="8259"/>
                </a:lnTo>
                <a:lnTo>
                  <a:pt x="6098" y="7773"/>
                </a:lnTo>
                <a:lnTo>
                  <a:pt x="5814" y="4973"/>
                </a:lnTo>
                <a:lnTo>
                  <a:pt x="5586" y="2316"/>
                </a:lnTo>
                <a:lnTo>
                  <a:pt x="5359" y="0"/>
                </a:lnTo>
                <a:lnTo>
                  <a:pt x="5187" y="4973"/>
                </a:lnTo>
                <a:lnTo>
                  <a:pt x="5415" y="7827"/>
                </a:lnTo>
                <a:lnTo>
                  <a:pt x="1824" y="7827"/>
                </a:lnTo>
                <a:lnTo>
                  <a:pt x="1538" y="8259"/>
                </a:lnTo>
                <a:lnTo>
                  <a:pt x="1824" y="8259"/>
                </a:lnTo>
                <a:lnTo>
                  <a:pt x="3020" y="8313"/>
                </a:lnTo>
                <a:lnTo>
                  <a:pt x="4219" y="8313"/>
                </a:lnTo>
                <a:lnTo>
                  <a:pt x="5415" y="8259"/>
                </a:lnTo>
                <a:lnTo>
                  <a:pt x="5643" y="10904"/>
                </a:lnTo>
                <a:lnTo>
                  <a:pt x="5814" y="13710"/>
                </a:lnTo>
                <a:lnTo>
                  <a:pt x="5985" y="16677"/>
                </a:lnTo>
                <a:lnTo>
                  <a:pt x="4446" y="16732"/>
                </a:lnTo>
                <a:lnTo>
                  <a:pt x="1198" y="16732"/>
                </a:lnTo>
                <a:lnTo>
                  <a:pt x="398" y="16677"/>
                </a:lnTo>
                <a:lnTo>
                  <a:pt x="58" y="16677"/>
                </a:lnTo>
                <a:lnTo>
                  <a:pt x="0" y="17163"/>
                </a:lnTo>
                <a:lnTo>
                  <a:pt x="799" y="17218"/>
                </a:lnTo>
                <a:close/>
              </a:path>
            </a:pathLst>
          </a:custGeom>
          <a:solidFill>
            <a:srgbClr val="0063A2"/>
          </a:solidFill>
        </p:spPr>
        <p:txBody>
          <a:bodyPr wrap="square" lIns="0" tIns="0" rIns="0" bIns="0" rtlCol="0">
            <a:noAutofit/>
          </a:bodyPr>
          <a:lstStyle/>
          <a:p>
            <a:endParaRPr/>
          </a:p>
        </p:txBody>
      </p:sp>
      <p:sp>
        <p:nvSpPr>
          <p:cNvPr id="1271" name="object 1271"/>
          <p:cNvSpPr/>
          <p:nvPr/>
        </p:nvSpPr>
        <p:spPr>
          <a:xfrm>
            <a:off x="455051" y="706217"/>
            <a:ext cx="3478" cy="5125"/>
          </a:xfrm>
          <a:custGeom>
            <a:avLst/>
            <a:gdLst/>
            <a:ahLst/>
            <a:cxnLst/>
            <a:rect l="l" t="t" r="r" b="b"/>
            <a:pathLst>
              <a:path w="3478" h="5125">
                <a:moveTo>
                  <a:pt x="1768" y="2373"/>
                </a:moveTo>
                <a:lnTo>
                  <a:pt x="0" y="0"/>
                </a:lnTo>
                <a:lnTo>
                  <a:pt x="1254" y="2524"/>
                </a:lnTo>
                <a:lnTo>
                  <a:pt x="2964" y="5125"/>
                </a:lnTo>
                <a:lnTo>
                  <a:pt x="3478" y="4954"/>
                </a:lnTo>
                <a:lnTo>
                  <a:pt x="1768" y="2373"/>
                </a:lnTo>
                <a:close/>
              </a:path>
            </a:pathLst>
          </a:custGeom>
          <a:solidFill>
            <a:srgbClr val="0060A0"/>
          </a:solidFill>
        </p:spPr>
        <p:txBody>
          <a:bodyPr wrap="square" lIns="0" tIns="0" rIns="0" bIns="0" rtlCol="0">
            <a:noAutofit/>
          </a:bodyPr>
          <a:lstStyle/>
          <a:p>
            <a:endParaRPr/>
          </a:p>
        </p:txBody>
      </p:sp>
      <p:sp>
        <p:nvSpPr>
          <p:cNvPr id="1272" name="object 1272"/>
          <p:cNvSpPr/>
          <p:nvPr/>
        </p:nvSpPr>
        <p:spPr>
          <a:xfrm>
            <a:off x="442284" y="699952"/>
            <a:ext cx="1881" cy="208"/>
          </a:xfrm>
          <a:custGeom>
            <a:avLst/>
            <a:gdLst/>
            <a:ahLst/>
            <a:cxnLst/>
            <a:rect l="l" t="t" r="r" b="b"/>
            <a:pathLst>
              <a:path w="1881" h="208">
                <a:moveTo>
                  <a:pt x="912" y="0"/>
                </a:moveTo>
                <a:lnTo>
                  <a:pt x="0" y="0"/>
                </a:lnTo>
                <a:lnTo>
                  <a:pt x="0" y="208"/>
                </a:lnTo>
                <a:lnTo>
                  <a:pt x="628" y="208"/>
                </a:lnTo>
                <a:lnTo>
                  <a:pt x="1254" y="170"/>
                </a:lnTo>
                <a:lnTo>
                  <a:pt x="1881" y="56"/>
                </a:lnTo>
                <a:lnTo>
                  <a:pt x="912" y="0"/>
                </a:lnTo>
                <a:close/>
              </a:path>
            </a:pathLst>
          </a:custGeom>
          <a:solidFill>
            <a:srgbClr val="0060A0"/>
          </a:solidFill>
        </p:spPr>
        <p:txBody>
          <a:bodyPr wrap="square" lIns="0" tIns="0" rIns="0" bIns="0" rtlCol="0">
            <a:noAutofit/>
          </a:bodyPr>
          <a:lstStyle/>
          <a:p>
            <a:endParaRPr/>
          </a:p>
        </p:txBody>
      </p:sp>
      <p:sp>
        <p:nvSpPr>
          <p:cNvPr id="1273" name="object 1273"/>
          <p:cNvSpPr/>
          <p:nvPr/>
        </p:nvSpPr>
        <p:spPr>
          <a:xfrm>
            <a:off x="438238" y="699952"/>
            <a:ext cx="4046" cy="3720"/>
          </a:xfrm>
          <a:custGeom>
            <a:avLst/>
            <a:gdLst/>
            <a:ahLst/>
            <a:cxnLst/>
            <a:rect l="l" t="t" r="r" b="b"/>
            <a:pathLst>
              <a:path w="4046" h="3720">
                <a:moveTo>
                  <a:pt x="1482" y="3720"/>
                </a:moveTo>
                <a:lnTo>
                  <a:pt x="1709" y="1898"/>
                </a:lnTo>
                <a:lnTo>
                  <a:pt x="1881" y="208"/>
                </a:lnTo>
                <a:lnTo>
                  <a:pt x="2336" y="265"/>
                </a:lnTo>
                <a:lnTo>
                  <a:pt x="3133" y="265"/>
                </a:lnTo>
                <a:lnTo>
                  <a:pt x="3590" y="208"/>
                </a:lnTo>
                <a:lnTo>
                  <a:pt x="4046" y="0"/>
                </a:lnTo>
                <a:lnTo>
                  <a:pt x="1025" y="0"/>
                </a:lnTo>
                <a:lnTo>
                  <a:pt x="0" y="113"/>
                </a:lnTo>
                <a:lnTo>
                  <a:pt x="513" y="170"/>
                </a:lnTo>
                <a:lnTo>
                  <a:pt x="968" y="170"/>
                </a:lnTo>
                <a:lnTo>
                  <a:pt x="1482" y="208"/>
                </a:lnTo>
                <a:lnTo>
                  <a:pt x="1482" y="3720"/>
                </a:lnTo>
                <a:close/>
              </a:path>
            </a:pathLst>
          </a:custGeom>
          <a:solidFill>
            <a:srgbClr val="0060A0"/>
          </a:solidFill>
        </p:spPr>
        <p:txBody>
          <a:bodyPr wrap="square" lIns="0" tIns="0" rIns="0" bIns="0" rtlCol="0">
            <a:noAutofit/>
          </a:bodyPr>
          <a:lstStyle/>
          <a:p>
            <a:endParaRPr/>
          </a:p>
        </p:txBody>
      </p:sp>
      <p:sp>
        <p:nvSpPr>
          <p:cNvPr id="1274" name="object 1274"/>
          <p:cNvSpPr/>
          <p:nvPr/>
        </p:nvSpPr>
        <p:spPr>
          <a:xfrm>
            <a:off x="430602" y="706103"/>
            <a:ext cx="45017" cy="25043"/>
          </a:xfrm>
          <a:custGeom>
            <a:avLst/>
            <a:gdLst/>
            <a:ahLst/>
            <a:cxnLst/>
            <a:rect l="l" t="t" r="r" b="b"/>
            <a:pathLst>
              <a:path w="45017" h="25043">
                <a:moveTo>
                  <a:pt x="12367" y="7827"/>
                </a:moveTo>
                <a:lnTo>
                  <a:pt x="8776" y="7827"/>
                </a:lnTo>
                <a:lnTo>
                  <a:pt x="8490" y="8259"/>
                </a:lnTo>
                <a:lnTo>
                  <a:pt x="8776" y="8259"/>
                </a:lnTo>
                <a:lnTo>
                  <a:pt x="9973" y="8313"/>
                </a:lnTo>
                <a:lnTo>
                  <a:pt x="11171" y="8313"/>
                </a:lnTo>
                <a:lnTo>
                  <a:pt x="12367" y="8259"/>
                </a:lnTo>
                <a:lnTo>
                  <a:pt x="12595" y="10904"/>
                </a:lnTo>
                <a:lnTo>
                  <a:pt x="12766" y="13710"/>
                </a:lnTo>
                <a:lnTo>
                  <a:pt x="12937" y="16677"/>
                </a:lnTo>
                <a:lnTo>
                  <a:pt x="11398" y="16732"/>
                </a:lnTo>
                <a:lnTo>
                  <a:pt x="8150" y="16732"/>
                </a:lnTo>
                <a:lnTo>
                  <a:pt x="7350" y="16677"/>
                </a:lnTo>
                <a:lnTo>
                  <a:pt x="7010" y="16677"/>
                </a:lnTo>
                <a:lnTo>
                  <a:pt x="7181" y="8204"/>
                </a:lnTo>
                <a:lnTo>
                  <a:pt x="6839" y="10849"/>
                </a:lnTo>
                <a:lnTo>
                  <a:pt x="6553" y="13657"/>
                </a:lnTo>
                <a:lnTo>
                  <a:pt x="6269" y="16624"/>
                </a:lnTo>
                <a:lnTo>
                  <a:pt x="4160" y="16516"/>
                </a:lnTo>
                <a:lnTo>
                  <a:pt x="2052" y="16299"/>
                </a:lnTo>
                <a:lnTo>
                  <a:pt x="0" y="15976"/>
                </a:lnTo>
                <a:lnTo>
                  <a:pt x="1937" y="16785"/>
                </a:lnTo>
                <a:lnTo>
                  <a:pt x="4046" y="17002"/>
                </a:lnTo>
                <a:lnTo>
                  <a:pt x="6210" y="17163"/>
                </a:lnTo>
                <a:lnTo>
                  <a:pt x="5927" y="19646"/>
                </a:lnTo>
                <a:lnTo>
                  <a:pt x="5699" y="22235"/>
                </a:lnTo>
                <a:lnTo>
                  <a:pt x="5471" y="24935"/>
                </a:lnTo>
                <a:lnTo>
                  <a:pt x="5983" y="24988"/>
                </a:lnTo>
                <a:lnTo>
                  <a:pt x="6269" y="24988"/>
                </a:lnTo>
                <a:lnTo>
                  <a:pt x="6496" y="22291"/>
                </a:lnTo>
                <a:lnTo>
                  <a:pt x="6724" y="19699"/>
                </a:lnTo>
                <a:lnTo>
                  <a:pt x="6952" y="17163"/>
                </a:lnTo>
                <a:lnTo>
                  <a:pt x="7751" y="17218"/>
                </a:lnTo>
                <a:lnTo>
                  <a:pt x="8150" y="17218"/>
                </a:lnTo>
                <a:lnTo>
                  <a:pt x="9745" y="17271"/>
                </a:lnTo>
                <a:lnTo>
                  <a:pt x="11398" y="17271"/>
                </a:lnTo>
                <a:lnTo>
                  <a:pt x="12993" y="17218"/>
                </a:lnTo>
                <a:lnTo>
                  <a:pt x="13165" y="19754"/>
                </a:lnTo>
                <a:lnTo>
                  <a:pt x="13279" y="22344"/>
                </a:lnTo>
                <a:lnTo>
                  <a:pt x="13451" y="25043"/>
                </a:lnTo>
                <a:lnTo>
                  <a:pt x="13962" y="24988"/>
                </a:lnTo>
                <a:lnTo>
                  <a:pt x="14248" y="24988"/>
                </a:lnTo>
                <a:lnTo>
                  <a:pt x="14077" y="22291"/>
                </a:lnTo>
                <a:lnTo>
                  <a:pt x="13906" y="19699"/>
                </a:lnTo>
                <a:lnTo>
                  <a:pt x="13735" y="17218"/>
                </a:lnTo>
                <a:lnTo>
                  <a:pt x="15843" y="17110"/>
                </a:lnTo>
                <a:lnTo>
                  <a:pt x="17952" y="16948"/>
                </a:lnTo>
                <a:lnTo>
                  <a:pt x="20004" y="16677"/>
                </a:lnTo>
                <a:lnTo>
                  <a:pt x="20518" y="19052"/>
                </a:lnTo>
                <a:lnTo>
                  <a:pt x="21029" y="21535"/>
                </a:lnTo>
                <a:lnTo>
                  <a:pt x="21486" y="24124"/>
                </a:lnTo>
                <a:lnTo>
                  <a:pt x="21941" y="24018"/>
                </a:lnTo>
                <a:lnTo>
                  <a:pt x="22169" y="23963"/>
                </a:lnTo>
                <a:lnTo>
                  <a:pt x="21714" y="21427"/>
                </a:lnTo>
                <a:lnTo>
                  <a:pt x="21200" y="18944"/>
                </a:lnTo>
                <a:lnTo>
                  <a:pt x="20689" y="16571"/>
                </a:lnTo>
                <a:lnTo>
                  <a:pt x="22683" y="16299"/>
                </a:lnTo>
                <a:lnTo>
                  <a:pt x="24678" y="15976"/>
                </a:lnTo>
                <a:lnTo>
                  <a:pt x="26559" y="15490"/>
                </a:lnTo>
                <a:lnTo>
                  <a:pt x="27413" y="17649"/>
                </a:lnTo>
                <a:lnTo>
                  <a:pt x="28154" y="19916"/>
                </a:lnTo>
                <a:lnTo>
                  <a:pt x="28896" y="22236"/>
                </a:lnTo>
                <a:lnTo>
                  <a:pt x="29522" y="22074"/>
                </a:lnTo>
                <a:lnTo>
                  <a:pt x="28781" y="19754"/>
                </a:lnTo>
                <a:lnTo>
                  <a:pt x="27983" y="17488"/>
                </a:lnTo>
                <a:lnTo>
                  <a:pt x="27129" y="15382"/>
                </a:lnTo>
                <a:lnTo>
                  <a:pt x="29008" y="14896"/>
                </a:lnTo>
                <a:lnTo>
                  <a:pt x="30777" y="14412"/>
                </a:lnTo>
                <a:lnTo>
                  <a:pt x="32486" y="13818"/>
                </a:lnTo>
                <a:lnTo>
                  <a:pt x="33455" y="15652"/>
                </a:lnTo>
                <a:lnTo>
                  <a:pt x="34424" y="17596"/>
                </a:lnTo>
                <a:lnTo>
                  <a:pt x="35280" y="19646"/>
                </a:lnTo>
                <a:lnTo>
                  <a:pt x="35850" y="19321"/>
                </a:lnTo>
                <a:lnTo>
                  <a:pt x="34994" y="17326"/>
                </a:lnTo>
                <a:lnTo>
                  <a:pt x="34025" y="15437"/>
                </a:lnTo>
                <a:lnTo>
                  <a:pt x="33056" y="13602"/>
                </a:lnTo>
                <a:lnTo>
                  <a:pt x="34708" y="12954"/>
                </a:lnTo>
                <a:lnTo>
                  <a:pt x="36305" y="12307"/>
                </a:lnTo>
                <a:lnTo>
                  <a:pt x="37729" y="11496"/>
                </a:lnTo>
                <a:lnTo>
                  <a:pt x="38756" y="13007"/>
                </a:lnTo>
                <a:lnTo>
                  <a:pt x="39781" y="14627"/>
                </a:lnTo>
                <a:lnTo>
                  <a:pt x="40748" y="16246"/>
                </a:lnTo>
                <a:lnTo>
                  <a:pt x="41150" y="15921"/>
                </a:lnTo>
                <a:lnTo>
                  <a:pt x="40244" y="14304"/>
                </a:lnTo>
                <a:lnTo>
                  <a:pt x="39217" y="12738"/>
                </a:lnTo>
                <a:lnTo>
                  <a:pt x="38242" y="11282"/>
                </a:lnTo>
                <a:lnTo>
                  <a:pt x="39660" y="10526"/>
                </a:lnTo>
                <a:lnTo>
                  <a:pt x="40969" y="9662"/>
                </a:lnTo>
                <a:lnTo>
                  <a:pt x="42177" y="8745"/>
                </a:lnTo>
                <a:lnTo>
                  <a:pt x="43084" y="9879"/>
                </a:lnTo>
                <a:lnTo>
                  <a:pt x="43990" y="11065"/>
                </a:lnTo>
                <a:lnTo>
                  <a:pt x="44916" y="12307"/>
                </a:lnTo>
                <a:lnTo>
                  <a:pt x="45017" y="12146"/>
                </a:lnTo>
                <a:lnTo>
                  <a:pt x="42681" y="8529"/>
                </a:lnTo>
                <a:lnTo>
                  <a:pt x="39720" y="5239"/>
                </a:lnTo>
                <a:lnTo>
                  <a:pt x="36248" y="2543"/>
                </a:lnTo>
                <a:lnTo>
                  <a:pt x="38186" y="4328"/>
                </a:lnTo>
                <a:lnTo>
                  <a:pt x="40063" y="6316"/>
                </a:lnTo>
                <a:lnTo>
                  <a:pt x="41896" y="8421"/>
                </a:lnTo>
                <a:lnTo>
                  <a:pt x="40687" y="9338"/>
                </a:lnTo>
                <a:lnTo>
                  <a:pt x="39378" y="10148"/>
                </a:lnTo>
                <a:lnTo>
                  <a:pt x="37958" y="10904"/>
                </a:lnTo>
                <a:lnTo>
                  <a:pt x="36134" y="8259"/>
                </a:lnTo>
                <a:lnTo>
                  <a:pt x="34253" y="5828"/>
                </a:lnTo>
                <a:lnTo>
                  <a:pt x="32315" y="3625"/>
                </a:lnTo>
                <a:lnTo>
                  <a:pt x="33340" y="3075"/>
                </a:lnTo>
                <a:lnTo>
                  <a:pt x="34367" y="2486"/>
                </a:lnTo>
                <a:lnTo>
                  <a:pt x="35280" y="1784"/>
                </a:lnTo>
                <a:lnTo>
                  <a:pt x="34937" y="1575"/>
                </a:lnTo>
                <a:lnTo>
                  <a:pt x="34025" y="2221"/>
                </a:lnTo>
                <a:lnTo>
                  <a:pt x="33056" y="2809"/>
                </a:lnTo>
                <a:lnTo>
                  <a:pt x="32029" y="3341"/>
                </a:lnTo>
                <a:lnTo>
                  <a:pt x="31630" y="3569"/>
                </a:lnTo>
                <a:lnTo>
                  <a:pt x="31004" y="3834"/>
                </a:lnTo>
                <a:lnTo>
                  <a:pt x="30378" y="4100"/>
                </a:lnTo>
                <a:lnTo>
                  <a:pt x="29749" y="4366"/>
                </a:lnTo>
                <a:lnTo>
                  <a:pt x="29179" y="4594"/>
                </a:lnTo>
                <a:lnTo>
                  <a:pt x="28553" y="4859"/>
                </a:lnTo>
                <a:lnTo>
                  <a:pt x="27927" y="5068"/>
                </a:lnTo>
                <a:lnTo>
                  <a:pt x="28211" y="5391"/>
                </a:lnTo>
                <a:lnTo>
                  <a:pt x="28781" y="5182"/>
                </a:lnTo>
                <a:lnTo>
                  <a:pt x="29351" y="4973"/>
                </a:lnTo>
                <a:lnTo>
                  <a:pt x="29921" y="4746"/>
                </a:lnTo>
                <a:lnTo>
                  <a:pt x="30605" y="4480"/>
                </a:lnTo>
                <a:lnTo>
                  <a:pt x="31232" y="4157"/>
                </a:lnTo>
                <a:lnTo>
                  <a:pt x="31858" y="3834"/>
                </a:lnTo>
                <a:lnTo>
                  <a:pt x="33797" y="6055"/>
                </a:lnTo>
                <a:lnTo>
                  <a:pt x="35678" y="8529"/>
                </a:lnTo>
                <a:lnTo>
                  <a:pt x="37501" y="11118"/>
                </a:lnTo>
                <a:lnTo>
                  <a:pt x="36019" y="11874"/>
                </a:lnTo>
                <a:lnTo>
                  <a:pt x="34480" y="12576"/>
                </a:lnTo>
                <a:lnTo>
                  <a:pt x="32829" y="13171"/>
                </a:lnTo>
                <a:lnTo>
                  <a:pt x="31346" y="10363"/>
                </a:lnTo>
                <a:lnTo>
                  <a:pt x="29749" y="7827"/>
                </a:lnTo>
                <a:lnTo>
                  <a:pt x="29238" y="7990"/>
                </a:lnTo>
                <a:lnTo>
                  <a:pt x="30777" y="10579"/>
                </a:lnTo>
                <a:lnTo>
                  <a:pt x="32259" y="13385"/>
                </a:lnTo>
                <a:lnTo>
                  <a:pt x="30549" y="13926"/>
                </a:lnTo>
                <a:lnTo>
                  <a:pt x="28781" y="14465"/>
                </a:lnTo>
                <a:lnTo>
                  <a:pt x="26958" y="14896"/>
                </a:lnTo>
                <a:lnTo>
                  <a:pt x="25875" y="12037"/>
                </a:lnTo>
                <a:lnTo>
                  <a:pt x="24678" y="9338"/>
                </a:lnTo>
                <a:lnTo>
                  <a:pt x="25305" y="12145"/>
                </a:lnTo>
                <a:lnTo>
                  <a:pt x="26388" y="15060"/>
                </a:lnTo>
                <a:lnTo>
                  <a:pt x="24507" y="15437"/>
                </a:lnTo>
                <a:lnTo>
                  <a:pt x="22570" y="15815"/>
                </a:lnTo>
                <a:lnTo>
                  <a:pt x="20574" y="16085"/>
                </a:lnTo>
                <a:lnTo>
                  <a:pt x="19889" y="13171"/>
                </a:lnTo>
                <a:lnTo>
                  <a:pt x="19889" y="16193"/>
                </a:lnTo>
                <a:lnTo>
                  <a:pt x="17895" y="16407"/>
                </a:lnTo>
                <a:lnTo>
                  <a:pt x="15787" y="16571"/>
                </a:lnTo>
                <a:lnTo>
                  <a:pt x="13735" y="16677"/>
                </a:lnTo>
                <a:lnTo>
                  <a:pt x="13507" y="13710"/>
                </a:lnTo>
                <a:lnTo>
                  <a:pt x="13279" y="10904"/>
                </a:lnTo>
                <a:lnTo>
                  <a:pt x="13050" y="8259"/>
                </a:lnTo>
                <a:lnTo>
                  <a:pt x="13050" y="7773"/>
                </a:lnTo>
                <a:lnTo>
                  <a:pt x="12766" y="4973"/>
                </a:lnTo>
                <a:lnTo>
                  <a:pt x="12538" y="2316"/>
                </a:lnTo>
                <a:lnTo>
                  <a:pt x="12311" y="0"/>
                </a:lnTo>
                <a:lnTo>
                  <a:pt x="12140" y="4973"/>
                </a:lnTo>
                <a:lnTo>
                  <a:pt x="12367" y="7827"/>
                </a:lnTo>
                <a:close/>
              </a:path>
            </a:pathLst>
          </a:custGeom>
          <a:solidFill>
            <a:srgbClr val="0060A0"/>
          </a:solidFill>
        </p:spPr>
        <p:txBody>
          <a:bodyPr wrap="square" lIns="0" tIns="0" rIns="0" bIns="0" rtlCol="0">
            <a:noAutofit/>
          </a:bodyPr>
          <a:lstStyle/>
          <a:p>
            <a:endParaRPr/>
          </a:p>
        </p:txBody>
      </p:sp>
      <p:sp>
        <p:nvSpPr>
          <p:cNvPr id="1275" name="object 1275"/>
          <p:cNvSpPr/>
          <p:nvPr/>
        </p:nvSpPr>
        <p:spPr>
          <a:xfrm>
            <a:off x="419601" y="699952"/>
            <a:ext cx="30263" cy="14410"/>
          </a:xfrm>
          <a:custGeom>
            <a:avLst/>
            <a:gdLst/>
            <a:ahLst/>
            <a:cxnLst/>
            <a:rect l="l" t="t" r="r" b="b"/>
            <a:pathLst>
              <a:path w="30263" h="14410">
                <a:moveTo>
                  <a:pt x="3933" y="11124"/>
                </a:moveTo>
                <a:lnTo>
                  <a:pt x="5755" y="8580"/>
                </a:lnTo>
                <a:lnTo>
                  <a:pt x="7522" y="6264"/>
                </a:lnTo>
                <a:lnTo>
                  <a:pt x="9231" y="4214"/>
                </a:lnTo>
                <a:lnTo>
                  <a:pt x="10144" y="4537"/>
                </a:lnTo>
                <a:lnTo>
                  <a:pt x="11112" y="4802"/>
                </a:lnTo>
                <a:lnTo>
                  <a:pt x="12081" y="5068"/>
                </a:lnTo>
                <a:lnTo>
                  <a:pt x="12538" y="5182"/>
                </a:lnTo>
                <a:lnTo>
                  <a:pt x="13507" y="5391"/>
                </a:lnTo>
                <a:lnTo>
                  <a:pt x="14476" y="5562"/>
                </a:lnTo>
                <a:lnTo>
                  <a:pt x="15444" y="5714"/>
                </a:lnTo>
                <a:lnTo>
                  <a:pt x="15958" y="5771"/>
                </a:lnTo>
                <a:lnTo>
                  <a:pt x="17041" y="5941"/>
                </a:lnTo>
                <a:lnTo>
                  <a:pt x="18123" y="6036"/>
                </a:lnTo>
                <a:lnTo>
                  <a:pt x="19263" y="6093"/>
                </a:lnTo>
                <a:lnTo>
                  <a:pt x="18920" y="8466"/>
                </a:lnTo>
                <a:lnTo>
                  <a:pt x="18864" y="14355"/>
                </a:lnTo>
                <a:lnTo>
                  <a:pt x="19490" y="14410"/>
                </a:lnTo>
                <a:lnTo>
                  <a:pt x="19776" y="13977"/>
                </a:lnTo>
                <a:lnTo>
                  <a:pt x="19206" y="13924"/>
                </a:lnTo>
                <a:lnTo>
                  <a:pt x="18920" y="13924"/>
                </a:lnTo>
                <a:lnTo>
                  <a:pt x="19206" y="11124"/>
                </a:lnTo>
                <a:lnTo>
                  <a:pt x="19490" y="8466"/>
                </a:lnTo>
                <a:lnTo>
                  <a:pt x="19776" y="6150"/>
                </a:lnTo>
                <a:lnTo>
                  <a:pt x="22741" y="6150"/>
                </a:lnTo>
                <a:lnTo>
                  <a:pt x="22969" y="8523"/>
                </a:lnTo>
                <a:lnTo>
                  <a:pt x="23140" y="11124"/>
                </a:lnTo>
                <a:lnTo>
                  <a:pt x="23311" y="6150"/>
                </a:lnTo>
                <a:lnTo>
                  <a:pt x="24392" y="6093"/>
                </a:lnTo>
                <a:lnTo>
                  <a:pt x="25476" y="5998"/>
                </a:lnTo>
                <a:lnTo>
                  <a:pt x="26501" y="5885"/>
                </a:lnTo>
                <a:lnTo>
                  <a:pt x="27242" y="8201"/>
                </a:lnTo>
                <a:lnTo>
                  <a:pt x="27983" y="10801"/>
                </a:lnTo>
                <a:lnTo>
                  <a:pt x="28553" y="10688"/>
                </a:lnTo>
                <a:lnTo>
                  <a:pt x="27756" y="8144"/>
                </a:lnTo>
                <a:lnTo>
                  <a:pt x="27015" y="5828"/>
                </a:lnTo>
                <a:lnTo>
                  <a:pt x="28040" y="5676"/>
                </a:lnTo>
                <a:lnTo>
                  <a:pt x="29010" y="5505"/>
                </a:lnTo>
                <a:lnTo>
                  <a:pt x="29979" y="5296"/>
                </a:lnTo>
                <a:lnTo>
                  <a:pt x="30263" y="4859"/>
                </a:lnTo>
                <a:lnTo>
                  <a:pt x="29351" y="3246"/>
                </a:lnTo>
                <a:lnTo>
                  <a:pt x="28440" y="1727"/>
                </a:lnTo>
                <a:lnTo>
                  <a:pt x="27584" y="379"/>
                </a:lnTo>
                <a:lnTo>
                  <a:pt x="27129" y="322"/>
                </a:lnTo>
                <a:lnTo>
                  <a:pt x="27927" y="1727"/>
                </a:lnTo>
                <a:lnTo>
                  <a:pt x="28839" y="3246"/>
                </a:lnTo>
                <a:lnTo>
                  <a:pt x="29808" y="4973"/>
                </a:lnTo>
                <a:lnTo>
                  <a:pt x="28896" y="5182"/>
                </a:lnTo>
                <a:lnTo>
                  <a:pt x="27870" y="5353"/>
                </a:lnTo>
                <a:lnTo>
                  <a:pt x="26900" y="5448"/>
                </a:lnTo>
                <a:lnTo>
                  <a:pt x="26217" y="3455"/>
                </a:lnTo>
                <a:lnTo>
                  <a:pt x="25591" y="1670"/>
                </a:lnTo>
                <a:lnTo>
                  <a:pt x="25021" y="113"/>
                </a:lnTo>
                <a:lnTo>
                  <a:pt x="24564" y="56"/>
                </a:lnTo>
                <a:lnTo>
                  <a:pt x="25133" y="1670"/>
                </a:lnTo>
                <a:lnTo>
                  <a:pt x="25760" y="3512"/>
                </a:lnTo>
                <a:lnTo>
                  <a:pt x="26388" y="5505"/>
                </a:lnTo>
                <a:lnTo>
                  <a:pt x="25361" y="5619"/>
                </a:lnTo>
                <a:lnTo>
                  <a:pt x="24336" y="5714"/>
                </a:lnTo>
                <a:lnTo>
                  <a:pt x="23311" y="5771"/>
                </a:lnTo>
                <a:lnTo>
                  <a:pt x="23081" y="3720"/>
                </a:lnTo>
                <a:lnTo>
                  <a:pt x="22854" y="1841"/>
                </a:lnTo>
                <a:lnTo>
                  <a:pt x="22683" y="208"/>
                </a:lnTo>
                <a:lnTo>
                  <a:pt x="22683" y="0"/>
                </a:lnTo>
                <a:lnTo>
                  <a:pt x="22227" y="208"/>
                </a:lnTo>
                <a:lnTo>
                  <a:pt x="22399" y="1898"/>
                </a:lnTo>
                <a:lnTo>
                  <a:pt x="22570" y="3720"/>
                </a:lnTo>
                <a:lnTo>
                  <a:pt x="22741" y="5771"/>
                </a:lnTo>
                <a:lnTo>
                  <a:pt x="19833" y="5771"/>
                </a:lnTo>
                <a:lnTo>
                  <a:pt x="20119" y="3720"/>
                </a:lnTo>
                <a:lnTo>
                  <a:pt x="20119" y="208"/>
                </a:lnTo>
                <a:lnTo>
                  <a:pt x="19833" y="1841"/>
                </a:lnTo>
                <a:lnTo>
                  <a:pt x="19549" y="3663"/>
                </a:lnTo>
                <a:lnTo>
                  <a:pt x="19263" y="5714"/>
                </a:lnTo>
                <a:lnTo>
                  <a:pt x="18181" y="5676"/>
                </a:lnTo>
                <a:lnTo>
                  <a:pt x="17154" y="5562"/>
                </a:lnTo>
                <a:lnTo>
                  <a:pt x="16071" y="5448"/>
                </a:lnTo>
                <a:lnTo>
                  <a:pt x="16812" y="3455"/>
                </a:lnTo>
                <a:lnTo>
                  <a:pt x="17440" y="1727"/>
                </a:lnTo>
                <a:lnTo>
                  <a:pt x="18067" y="170"/>
                </a:lnTo>
                <a:lnTo>
                  <a:pt x="17668" y="170"/>
                </a:lnTo>
                <a:lnTo>
                  <a:pt x="16983" y="1727"/>
                </a:lnTo>
                <a:lnTo>
                  <a:pt x="16300" y="3455"/>
                </a:lnTo>
                <a:lnTo>
                  <a:pt x="15559" y="5391"/>
                </a:lnTo>
                <a:lnTo>
                  <a:pt x="14591" y="5239"/>
                </a:lnTo>
                <a:lnTo>
                  <a:pt x="13678" y="5068"/>
                </a:lnTo>
                <a:lnTo>
                  <a:pt x="12766" y="4859"/>
                </a:lnTo>
                <a:lnTo>
                  <a:pt x="13735" y="3246"/>
                </a:lnTo>
                <a:lnTo>
                  <a:pt x="14647" y="1784"/>
                </a:lnTo>
                <a:lnTo>
                  <a:pt x="15501" y="436"/>
                </a:lnTo>
                <a:lnTo>
                  <a:pt x="15046" y="493"/>
                </a:lnTo>
                <a:lnTo>
                  <a:pt x="14192" y="1727"/>
                </a:lnTo>
                <a:lnTo>
                  <a:pt x="13279" y="3075"/>
                </a:lnTo>
                <a:lnTo>
                  <a:pt x="12367" y="4594"/>
                </a:lnTo>
                <a:lnTo>
                  <a:pt x="12252" y="4745"/>
                </a:lnTo>
                <a:lnTo>
                  <a:pt x="11284" y="4480"/>
                </a:lnTo>
                <a:lnTo>
                  <a:pt x="10371" y="4214"/>
                </a:lnTo>
                <a:lnTo>
                  <a:pt x="9461" y="3948"/>
                </a:lnTo>
                <a:lnTo>
                  <a:pt x="9916" y="3398"/>
                </a:lnTo>
                <a:lnTo>
                  <a:pt x="10144" y="3132"/>
                </a:lnTo>
                <a:lnTo>
                  <a:pt x="10772" y="2429"/>
                </a:lnTo>
                <a:lnTo>
                  <a:pt x="11398" y="1727"/>
                </a:lnTo>
                <a:lnTo>
                  <a:pt x="11968" y="1082"/>
                </a:lnTo>
                <a:lnTo>
                  <a:pt x="11511" y="1233"/>
                </a:lnTo>
                <a:lnTo>
                  <a:pt x="11284" y="1290"/>
                </a:lnTo>
                <a:lnTo>
                  <a:pt x="10772" y="1784"/>
                </a:lnTo>
                <a:lnTo>
                  <a:pt x="10315" y="2316"/>
                </a:lnTo>
                <a:lnTo>
                  <a:pt x="9801" y="2866"/>
                </a:lnTo>
                <a:lnTo>
                  <a:pt x="9290" y="3455"/>
                </a:lnTo>
                <a:lnTo>
                  <a:pt x="9004" y="3777"/>
                </a:lnTo>
                <a:lnTo>
                  <a:pt x="8206" y="3455"/>
                </a:lnTo>
                <a:lnTo>
                  <a:pt x="7409" y="3132"/>
                </a:lnTo>
                <a:lnTo>
                  <a:pt x="6724" y="2809"/>
                </a:lnTo>
                <a:lnTo>
                  <a:pt x="6041" y="2961"/>
                </a:lnTo>
                <a:lnTo>
                  <a:pt x="5699" y="3132"/>
                </a:lnTo>
                <a:lnTo>
                  <a:pt x="3703" y="4916"/>
                </a:lnTo>
                <a:lnTo>
                  <a:pt x="1653" y="6910"/>
                </a:lnTo>
                <a:lnTo>
                  <a:pt x="0" y="9397"/>
                </a:lnTo>
                <a:lnTo>
                  <a:pt x="2223" y="7024"/>
                </a:lnTo>
                <a:lnTo>
                  <a:pt x="4388" y="4859"/>
                </a:lnTo>
                <a:lnTo>
                  <a:pt x="6440" y="3018"/>
                </a:lnTo>
                <a:lnTo>
                  <a:pt x="7181" y="3341"/>
                </a:lnTo>
                <a:lnTo>
                  <a:pt x="7979" y="3720"/>
                </a:lnTo>
                <a:lnTo>
                  <a:pt x="8776" y="4043"/>
                </a:lnTo>
                <a:lnTo>
                  <a:pt x="7066" y="6036"/>
                </a:lnTo>
                <a:lnTo>
                  <a:pt x="5242" y="8371"/>
                </a:lnTo>
                <a:lnTo>
                  <a:pt x="3703" y="11504"/>
                </a:lnTo>
                <a:lnTo>
                  <a:pt x="5014" y="11978"/>
                </a:lnTo>
                <a:lnTo>
                  <a:pt x="6382" y="12415"/>
                </a:lnTo>
                <a:lnTo>
                  <a:pt x="7751" y="12791"/>
                </a:lnTo>
                <a:lnTo>
                  <a:pt x="7979" y="12358"/>
                </a:lnTo>
                <a:lnTo>
                  <a:pt x="6611" y="12035"/>
                </a:lnTo>
                <a:lnTo>
                  <a:pt x="5242" y="11599"/>
                </a:lnTo>
                <a:lnTo>
                  <a:pt x="3933" y="11124"/>
                </a:lnTo>
                <a:close/>
              </a:path>
            </a:pathLst>
          </a:custGeom>
          <a:solidFill>
            <a:srgbClr val="0060A0"/>
          </a:solidFill>
        </p:spPr>
        <p:txBody>
          <a:bodyPr wrap="square" lIns="0" tIns="0" rIns="0" bIns="0" rtlCol="0">
            <a:noAutofit/>
          </a:bodyPr>
          <a:lstStyle/>
          <a:p>
            <a:endParaRPr/>
          </a:p>
        </p:txBody>
      </p:sp>
      <p:sp>
        <p:nvSpPr>
          <p:cNvPr id="1276" name="object 1276"/>
          <p:cNvSpPr/>
          <p:nvPr/>
        </p:nvSpPr>
        <p:spPr>
          <a:xfrm>
            <a:off x="413560" y="709444"/>
            <a:ext cx="5755" cy="7455"/>
          </a:xfrm>
          <a:custGeom>
            <a:avLst/>
            <a:gdLst/>
            <a:ahLst/>
            <a:cxnLst/>
            <a:rect l="l" t="t" r="r" b="b"/>
            <a:pathLst>
              <a:path w="5755" h="7455">
                <a:moveTo>
                  <a:pt x="5755" y="227"/>
                </a:moveTo>
                <a:lnTo>
                  <a:pt x="5357" y="0"/>
                </a:lnTo>
                <a:lnTo>
                  <a:pt x="3363" y="2221"/>
                </a:lnTo>
                <a:lnTo>
                  <a:pt x="1425" y="4594"/>
                </a:lnTo>
                <a:lnTo>
                  <a:pt x="0" y="7455"/>
                </a:lnTo>
                <a:lnTo>
                  <a:pt x="1881" y="4863"/>
                </a:lnTo>
                <a:lnTo>
                  <a:pt x="3818" y="2429"/>
                </a:lnTo>
                <a:lnTo>
                  <a:pt x="5755" y="227"/>
                </a:lnTo>
                <a:close/>
              </a:path>
            </a:pathLst>
          </a:custGeom>
          <a:solidFill>
            <a:srgbClr val="0060A0"/>
          </a:solidFill>
        </p:spPr>
        <p:txBody>
          <a:bodyPr wrap="square" lIns="0" tIns="0" rIns="0" bIns="0" rtlCol="0">
            <a:noAutofit/>
          </a:bodyPr>
          <a:lstStyle/>
          <a:p>
            <a:endParaRPr/>
          </a:p>
        </p:txBody>
      </p:sp>
      <p:sp>
        <p:nvSpPr>
          <p:cNvPr id="1277" name="object 1277"/>
          <p:cNvSpPr/>
          <p:nvPr/>
        </p:nvSpPr>
        <p:spPr>
          <a:xfrm>
            <a:off x="443652" y="700825"/>
            <a:ext cx="18979" cy="21470"/>
          </a:xfrm>
          <a:custGeom>
            <a:avLst/>
            <a:gdLst/>
            <a:ahLst/>
            <a:cxnLst/>
            <a:rect l="l" t="t" r="r" b="b"/>
            <a:pathLst>
              <a:path w="18979" h="21470">
                <a:moveTo>
                  <a:pt x="1653" y="13429"/>
                </a:moveTo>
                <a:lnTo>
                  <a:pt x="3250" y="13321"/>
                </a:lnTo>
                <a:lnTo>
                  <a:pt x="4789" y="13104"/>
                </a:lnTo>
                <a:lnTo>
                  <a:pt x="5530" y="15749"/>
                </a:lnTo>
                <a:lnTo>
                  <a:pt x="6213" y="18501"/>
                </a:lnTo>
                <a:lnTo>
                  <a:pt x="6839" y="21470"/>
                </a:lnTo>
                <a:lnTo>
                  <a:pt x="6839" y="18448"/>
                </a:lnTo>
                <a:lnTo>
                  <a:pt x="6156" y="15640"/>
                </a:lnTo>
                <a:lnTo>
                  <a:pt x="5415" y="13051"/>
                </a:lnTo>
                <a:lnTo>
                  <a:pt x="6954" y="12835"/>
                </a:lnTo>
                <a:lnTo>
                  <a:pt x="8436" y="12565"/>
                </a:lnTo>
                <a:lnTo>
                  <a:pt x="9918" y="12242"/>
                </a:lnTo>
                <a:lnTo>
                  <a:pt x="11058" y="14724"/>
                </a:lnTo>
                <a:lnTo>
                  <a:pt x="12254" y="17423"/>
                </a:lnTo>
                <a:lnTo>
                  <a:pt x="11628" y="14615"/>
                </a:lnTo>
                <a:lnTo>
                  <a:pt x="10430" y="12134"/>
                </a:lnTo>
                <a:lnTo>
                  <a:pt x="11856" y="11756"/>
                </a:lnTo>
                <a:lnTo>
                  <a:pt x="13279" y="11371"/>
                </a:lnTo>
                <a:lnTo>
                  <a:pt x="14649" y="10896"/>
                </a:lnTo>
                <a:lnTo>
                  <a:pt x="16188" y="13267"/>
                </a:lnTo>
                <a:lnTo>
                  <a:pt x="16699" y="13104"/>
                </a:lnTo>
                <a:lnTo>
                  <a:pt x="15160" y="10669"/>
                </a:lnTo>
                <a:lnTo>
                  <a:pt x="14876" y="10346"/>
                </a:lnTo>
                <a:lnTo>
                  <a:pt x="14363" y="10517"/>
                </a:lnTo>
                <a:lnTo>
                  <a:pt x="13052" y="10991"/>
                </a:lnTo>
                <a:lnTo>
                  <a:pt x="11684" y="11371"/>
                </a:lnTo>
                <a:lnTo>
                  <a:pt x="10259" y="11701"/>
                </a:lnTo>
                <a:lnTo>
                  <a:pt x="8949" y="8998"/>
                </a:lnTo>
                <a:lnTo>
                  <a:pt x="7638" y="6530"/>
                </a:lnTo>
                <a:lnTo>
                  <a:pt x="6384" y="4309"/>
                </a:lnTo>
                <a:lnTo>
                  <a:pt x="7409" y="4100"/>
                </a:lnTo>
                <a:lnTo>
                  <a:pt x="8380" y="3815"/>
                </a:lnTo>
                <a:lnTo>
                  <a:pt x="9290" y="3493"/>
                </a:lnTo>
                <a:lnTo>
                  <a:pt x="10943" y="5600"/>
                </a:lnTo>
                <a:lnTo>
                  <a:pt x="12653" y="7916"/>
                </a:lnTo>
                <a:lnTo>
                  <a:pt x="11398" y="5391"/>
                </a:lnTo>
                <a:lnTo>
                  <a:pt x="9747" y="3341"/>
                </a:lnTo>
                <a:lnTo>
                  <a:pt x="10659" y="3018"/>
                </a:lnTo>
                <a:lnTo>
                  <a:pt x="11457" y="2695"/>
                </a:lnTo>
                <a:lnTo>
                  <a:pt x="12254" y="2316"/>
                </a:lnTo>
                <a:lnTo>
                  <a:pt x="14307" y="4195"/>
                </a:lnTo>
                <a:lnTo>
                  <a:pt x="16415" y="6416"/>
                </a:lnTo>
                <a:lnTo>
                  <a:pt x="18580" y="8846"/>
                </a:lnTo>
                <a:lnTo>
                  <a:pt x="18979" y="8618"/>
                </a:lnTo>
                <a:lnTo>
                  <a:pt x="16870" y="6150"/>
                </a:lnTo>
                <a:lnTo>
                  <a:pt x="14705" y="3986"/>
                </a:lnTo>
                <a:lnTo>
                  <a:pt x="12653" y="2088"/>
                </a:lnTo>
                <a:lnTo>
                  <a:pt x="12198" y="1670"/>
                </a:lnTo>
                <a:lnTo>
                  <a:pt x="11513" y="1442"/>
                </a:lnTo>
                <a:lnTo>
                  <a:pt x="12027" y="2088"/>
                </a:lnTo>
                <a:lnTo>
                  <a:pt x="11229" y="2410"/>
                </a:lnTo>
                <a:lnTo>
                  <a:pt x="10373" y="2752"/>
                </a:lnTo>
                <a:lnTo>
                  <a:pt x="9519" y="3075"/>
                </a:lnTo>
                <a:lnTo>
                  <a:pt x="9006" y="2467"/>
                </a:lnTo>
                <a:lnTo>
                  <a:pt x="8778" y="2145"/>
                </a:lnTo>
                <a:lnTo>
                  <a:pt x="8150" y="1442"/>
                </a:lnTo>
                <a:lnTo>
                  <a:pt x="7580" y="797"/>
                </a:lnTo>
                <a:lnTo>
                  <a:pt x="7010" y="151"/>
                </a:lnTo>
                <a:lnTo>
                  <a:pt x="6384" y="0"/>
                </a:lnTo>
                <a:lnTo>
                  <a:pt x="7010" y="740"/>
                </a:lnTo>
                <a:lnTo>
                  <a:pt x="7695" y="1556"/>
                </a:lnTo>
                <a:lnTo>
                  <a:pt x="8436" y="2410"/>
                </a:lnTo>
                <a:lnTo>
                  <a:pt x="8835" y="2961"/>
                </a:lnTo>
                <a:lnTo>
                  <a:pt x="9062" y="3227"/>
                </a:lnTo>
                <a:lnTo>
                  <a:pt x="8150" y="3493"/>
                </a:lnTo>
                <a:lnTo>
                  <a:pt x="7181" y="3777"/>
                </a:lnTo>
                <a:lnTo>
                  <a:pt x="6213" y="3986"/>
                </a:lnTo>
                <a:lnTo>
                  <a:pt x="5929" y="4423"/>
                </a:lnTo>
                <a:lnTo>
                  <a:pt x="7181" y="6625"/>
                </a:lnTo>
                <a:lnTo>
                  <a:pt x="8436" y="9112"/>
                </a:lnTo>
                <a:lnTo>
                  <a:pt x="9689" y="11809"/>
                </a:lnTo>
                <a:lnTo>
                  <a:pt x="8265" y="12134"/>
                </a:lnTo>
                <a:lnTo>
                  <a:pt x="6782" y="12404"/>
                </a:lnTo>
                <a:lnTo>
                  <a:pt x="5300" y="12620"/>
                </a:lnTo>
                <a:lnTo>
                  <a:pt x="4503" y="9814"/>
                </a:lnTo>
                <a:lnTo>
                  <a:pt x="3933" y="9928"/>
                </a:lnTo>
                <a:lnTo>
                  <a:pt x="4674" y="12673"/>
                </a:lnTo>
                <a:lnTo>
                  <a:pt x="3135" y="12890"/>
                </a:lnTo>
                <a:lnTo>
                  <a:pt x="1597" y="12998"/>
                </a:lnTo>
                <a:lnTo>
                  <a:pt x="0" y="13051"/>
                </a:lnTo>
                <a:lnTo>
                  <a:pt x="0" y="13537"/>
                </a:lnTo>
                <a:lnTo>
                  <a:pt x="1653" y="13429"/>
                </a:lnTo>
                <a:close/>
              </a:path>
            </a:pathLst>
          </a:custGeom>
          <a:solidFill>
            <a:srgbClr val="0060A0"/>
          </a:solidFill>
        </p:spPr>
        <p:txBody>
          <a:bodyPr wrap="square" lIns="0" tIns="0" rIns="0" bIns="0" rtlCol="0">
            <a:noAutofit/>
          </a:bodyPr>
          <a:lstStyle/>
          <a:p>
            <a:endParaRPr/>
          </a:p>
        </p:txBody>
      </p:sp>
      <p:sp>
        <p:nvSpPr>
          <p:cNvPr id="1278" name="object 1278"/>
          <p:cNvSpPr/>
          <p:nvPr/>
        </p:nvSpPr>
        <p:spPr>
          <a:xfrm>
            <a:off x="424217" y="720838"/>
            <a:ext cx="5755" cy="1672"/>
          </a:xfrm>
          <a:custGeom>
            <a:avLst/>
            <a:gdLst/>
            <a:ahLst/>
            <a:cxnLst/>
            <a:rect l="l" t="t" r="r" b="b"/>
            <a:pathLst>
              <a:path w="5755" h="1672">
                <a:moveTo>
                  <a:pt x="0" y="0"/>
                </a:moveTo>
                <a:lnTo>
                  <a:pt x="1709" y="971"/>
                </a:lnTo>
                <a:lnTo>
                  <a:pt x="3647" y="1349"/>
                </a:lnTo>
                <a:lnTo>
                  <a:pt x="5643" y="1672"/>
                </a:lnTo>
                <a:lnTo>
                  <a:pt x="5755" y="1186"/>
                </a:lnTo>
                <a:lnTo>
                  <a:pt x="3762" y="863"/>
                </a:lnTo>
                <a:lnTo>
                  <a:pt x="1881" y="485"/>
                </a:lnTo>
                <a:lnTo>
                  <a:pt x="0" y="0"/>
                </a:lnTo>
                <a:close/>
              </a:path>
            </a:pathLst>
          </a:custGeom>
          <a:solidFill>
            <a:srgbClr val="0060A0"/>
          </a:solidFill>
        </p:spPr>
        <p:txBody>
          <a:bodyPr wrap="square" lIns="0" tIns="0" rIns="0" bIns="0" rtlCol="0">
            <a:noAutofit/>
          </a:bodyPr>
          <a:lstStyle/>
          <a:p>
            <a:endParaRPr/>
          </a:p>
        </p:txBody>
      </p:sp>
      <p:sp>
        <p:nvSpPr>
          <p:cNvPr id="1279" name="object 1279"/>
          <p:cNvSpPr/>
          <p:nvPr/>
        </p:nvSpPr>
        <p:spPr>
          <a:xfrm>
            <a:off x="409455" y="705021"/>
            <a:ext cx="29067" cy="25100"/>
          </a:xfrm>
          <a:custGeom>
            <a:avLst/>
            <a:gdLst/>
            <a:ahLst/>
            <a:cxnLst/>
            <a:rect l="l" t="t" r="r" b="b"/>
            <a:pathLst>
              <a:path w="29067" h="25100">
                <a:moveTo>
                  <a:pt x="23597" y="8370"/>
                </a:moveTo>
                <a:lnTo>
                  <a:pt x="24451" y="5619"/>
                </a:lnTo>
                <a:lnTo>
                  <a:pt x="25307" y="3018"/>
                </a:lnTo>
                <a:lnTo>
                  <a:pt x="26104" y="702"/>
                </a:lnTo>
                <a:lnTo>
                  <a:pt x="25591" y="645"/>
                </a:lnTo>
                <a:lnTo>
                  <a:pt x="24737" y="2980"/>
                </a:lnTo>
                <a:lnTo>
                  <a:pt x="23881" y="5505"/>
                </a:lnTo>
                <a:lnTo>
                  <a:pt x="22969" y="8261"/>
                </a:lnTo>
                <a:lnTo>
                  <a:pt x="21488" y="8047"/>
                </a:lnTo>
                <a:lnTo>
                  <a:pt x="20062" y="7775"/>
                </a:lnTo>
                <a:lnTo>
                  <a:pt x="18639" y="7453"/>
                </a:lnTo>
                <a:lnTo>
                  <a:pt x="20006" y="4745"/>
                </a:lnTo>
                <a:lnTo>
                  <a:pt x="21373" y="2278"/>
                </a:lnTo>
                <a:lnTo>
                  <a:pt x="22685" y="113"/>
                </a:lnTo>
                <a:lnTo>
                  <a:pt x="22227" y="0"/>
                </a:lnTo>
                <a:lnTo>
                  <a:pt x="20918" y="2164"/>
                </a:lnTo>
                <a:lnTo>
                  <a:pt x="19492" y="4651"/>
                </a:lnTo>
                <a:lnTo>
                  <a:pt x="18125" y="7289"/>
                </a:lnTo>
                <a:lnTo>
                  <a:pt x="17897" y="7722"/>
                </a:lnTo>
                <a:lnTo>
                  <a:pt x="16643" y="10205"/>
                </a:lnTo>
                <a:lnTo>
                  <a:pt x="15388" y="12850"/>
                </a:lnTo>
                <a:lnTo>
                  <a:pt x="14192" y="15709"/>
                </a:lnTo>
                <a:lnTo>
                  <a:pt x="12426" y="15223"/>
                </a:lnTo>
                <a:lnTo>
                  <a:pt x="10716" y="14684"/>
                </a:lnTo>
                <a:lnTo>
                  <a:pt x="9062" y="14089"/>
                </a:lnTo>
                <a:lnTo>
                  <a:pt x="10601" y="11339"/>
                </a:lnTo>
                <a:lnTo>
                  <a:pt x="12198" y="8802"/>
                </a:lnTo>
                <a:lnTo>
                  <a:pt x="13849" y="6435"/>
                </a:lnTo>
                <a:lnTo>
                  <a:pt x="15388" y="3303"/>
                </a:lnTo>
                <a:lnTo>
                  <a:pt x="13565" y="5885"/>
                </a:lnTo>
                <a:lnTo>
                  <a:pt x="12369" y="5410"/>
                </a:lnTo>
                <a:lnTo>
                  <a:pt x="11229" y="4916"/>
                </a:lnTo>
                <a:lnTo>
                  <a:pt x="10146" y="4328"/>
                </a:lnTo>
                <a:lnTo>
                  <a:pt x="11799" y="1841"/>
                </a:lnTo>
                <a:lnTo>
                  <a:pt x="9747" y="4100"/>
                </a:lnTo>
                <a:lnTo>
                  <a:pt x="9348" y="3891"/>
                </a:lnTo>
                <a:lnTo>
                  <a:pt x="8720" y="3568"/>
                </a:lnTo>
                <a:lnTo>
                  <a:pt x="8094" y="3132"/>
                </a:lnTo>
                <a:lnTo>
                  <a:pt x="7467" y="2695"/>
                </a:lnTo>
                <a:lnTo>
                  <a:pt x="7125" y="2980"/>
                </a:lnTo>
                <a:lnTo>
                  <a:pt x="7751" y="3455"/>
                </a:lnTo>
                <a:lnTo>
                  <a:pt x="8436" y="3891"/>
                </a:lnTo>
                <a:lnTo>
                  <a:pt x="9119" y="4271"/>
                </a:lnTo>
                <a:lnTo>
                  <a:pt x="9461" y="4423"/>
                </a:lnTo>
                <a:lnTo>
                  <a:pt x="9860" y="4651"/>
                </a:lnTo>
                <a:lnTo>
                  <a:pt x="10943" y="5239"/>
                </a:lnTo>
                <a:lnTo>
                  <a:pt x="12140" y="5771"/>
                </a:lnTo>
                <a:lnTo>
                  <a:pt x="13338" y="6207"/>
                </a:lnTo>
                <a:lnTo>
                  <a:pt x="11684" y="8586"/>
                </a:lnTo>
                <a:lnTo>
                  <a:pt x="10031" y="11122"/>
                </a:lnTo>
                <a:lnTo>
                  <a:pt x="8492" y="13875"/>
                </a:lnTo>
                <a:lnTo>
                  <a:pt x="7979" y="13658"/>
                </a:lnTo>
                <a:lnTo>
                  <a:pt x="7695" y="13550"/>
                </a:lnTo>
                <a:lnTo>
                  <a:pt x="6440" y="13064"/>
                </a:lnTo>
                <a:lnTo>
                  <a:pt x="5244" y="12472"/>
                </a:lnTo>
                <a:lnTo>
                  <a:pt x="4104" y="11878"/>
                </a:lnTo>
                <a:lnTo>
                  <a:pt x="5530" y="9017"/>
                </a:lnTo>
                <a:lnTo>
                  <a:pt x="3649" y="11608"/>
                </a:lnTo>
                <a:lnTo>
                  <a:pt x="2450" y="10961"/>
                </a:lnTo>
                <a:lnTo>
                  <a:pt x="1311" y="10205"/>
                </a:lnTo>
                <a:lnTo>
                  <a:pt x="285" y="9450"/>
                </a:lnTo>
                <a:lnTo>
                  <a:pt x="0" y="9827"/>
                </a:lnTo>
                <a:lnTo>
                  <a:pt x="1027" y="10583"/>
                </a:lnTo>
                <a:lnTo>
                  <a:pt x="2167" y="11339"/>
                </a:lnTo>
                <a:lnTo>
                  <a:pt x="3363" y="11986"/>
                </a:lnTo>
                <a:lnTo>
                  <a:pt x="2223" y="13550"/>
                </a:lnTo>
                <a:lnTo>
                  <a:pt x="1139" y="15223"/>
                </a:lnTo>
                <a:lnTo>
                  <a:pt x="114" y="16950"/>
                </a:lnTo>
                <a:lnTo>
                  <a:pt x="569" y="17275"/>
                </a:lnTo>
                <a:lnTo>
                  <a:pt x="1597" y="15547"/>
                </a:lnTo>
                <a:lnTo>
                  <a:pt x="2680" y="13875"/>
                </a:lnTo>
                <a:lnTo>
                  <a:pt x="3820" y="12256"/>
                </a:lnTo>
                <a:lnTo>
                  <a:pt x="5016" y="12903"/>
                </a:lnTo>
                <a:lnTo>
                  <a:pt x="6213" y="13497"/>
                </a:lnTo>
                <a:lnTo>
                  <a:pt x="7524" y="14036"/>
                </a:lnTo>
                <a:lnTo>
                  <a:pt x="7979" y="14198"/>
                </a:lnTo>
                <a:lnTo>
                  <a:pt x="8265" y="14306"/>
                </a:lnTo>
                <a:lnTo>
                  <a:pt x="7181" y="16195"/>
                </a:lnTo>
                <a:lnTo>
                  <a:pt x="6156" y="18192"/>
                </a:lnTo>
                <a:lnTo>
                  <a:pt x="5244" y="20242"/>
                </a:lnTo>
                <a:lnTo>
                  <a:pt x="5757" y="20567"/>
                </a:lnTo>
                <a:lnTo>
                  <a:pt x="6726" y="18461"/>
                </a:lnTo>
                <a:lnTo>
                  <a:pt x="7751" y="16464"/>
                </a:lnTo>
                <a:lnTo>
                  <a:pt x="8835" y="14522"/>
                </a:lnTo>
                <a:lnTo>
                  <a:pt x="10488" y="15170"/>
                </a:lnTo>
                <a:lnTo>
                  <a:pt x="12198" y="15709"/>
                </a:lnTo>
                <a:lnTo>
                  <a:pt x="13964" y="16195"/>
                </a:lnTo>
                <a:lnTo>
                  <a:pt x="13108" y="18353"/>
                </a:lnTo>
                <a:lnTo>
                  <a:pt x="12198" y="20620"/>
                </a:lnTo>
                <a:lnTo>
                  <a:pt x="11398" y="22940"/>
                </a:lnTo>
                <a:lnTo>
                  <a:pt x="12027" y="23156"/>
                </a:lnTo>
                <a:lnTo>
                  <a:pt x="12824" y="20781"/>
                </a:lnTo>
                <a:lnTo>
                  <a:pt x="13678" y="18515"/>
                </a:lnTo>
                <a:lnTo>
                  <a:pt x="14591" y="16303"/>
                </a:lnTo>
                <a:lnTo>
                  <a:pt x="16472" y="16789"/>
                </a:lnTo>
                <a:lnTo>
                  <a:pt x="14762" y="15817"/>
                </a:lnTo>
                <a:lnTo>
                  <a:pt x="15958" y="13011"/>
                </a:lnTo>
                <a:lnTo>
                  <a:pt x="17213" y="10312"/>
                </a:lnTo>
                <a:lnTo>
                  <a:pt x="18467" y="7830"/>
                </a:lnTo>
                <a:lnTo>
                  <a:pt x="19891" y="8208"/>
                </a:lnTo>
                <a:lnTo>
                  <a:pt x="21373" y="8478"/>
                </a:lnTo>
                <a:lnTo>
                  <a:pt x="22856" y="8747"/>
                </a:lnTo>
                <a:lnTo>
                  <a:pt x="22058" y="11284"/>
                </a:lnTo>
                <a:lnTo>
                  <a:pt x="21259" y="14089"/>
                </a:lnTo>
                <a:lnTo>
                  <a:pt x="20518" y="17003"/>
                </a:lnTo>
                <a:lnTo>
                  <a:pt x="20405" y="17489"/>
                </a:lnTo>
                <a:lnTo>
                  <a:pt x="19778" y="19864"/>
                </a:lnTo>
                <a:lnTo>
                  <a:pt x="19208" y="22401"/>
                </a:lnTo>
                <a:lnTo>
                  <a:pt x="18695" y="24937"/>
                </a:lnTo>
                <a:lnTo>
                  <a:pt x="19150" y="25045"/>
                </a:lnTo>
                <a:lnTo>
                  <a:pt x="19378" y="25100"/>
                </a:lnTo>
                <a:lnTo>
                  <a:pt x="19891" y="22509"/>
                </a:lnTo>
                <a:lnTo>
                  <a:pt x="20461" y="19973"/>
                </a:lnTo>
                <a:lnTo>
                  <a:pt x="21031" y="17598"/>
                </a:lnTo>
                <a:lnTo>
                  <a:pt x="23083" y="17867"/>
                </a:lnTo>
                <a:lnTo>
                  <a:pt x="21146" y="17059"/>
                </a:lnTo>
                <a:lnTo>
                  <a:pt x="21887" y="14144"/>
                </a:lnTo>
                <a:lnTo>
                  <a:pt x="22685" y="11392"/>
                </a:lnTo>
                <a:lnTo>
                  <a:pt x="23482" y="8802"/>
                </a:lnTo>
                <a:lnTo>
                  <a:pt x="25077" y="9017"/>
                </a:lnTo>
                <a:lnTo>
                  <a:pt x="26674" y="9180"/>
                </a:lnTo>
                <a:lnTo>
                  <a:pt x="28328" y="9286"/>
                </a:lnTo>
                <a:lnTo>
                  <a:pt x="28156" y="17759"/>
                </a:lnTo>
                <a:lnTo>
                  <a:pt x="28440" y="14792"/>
                </a:lnTo>
                <a:lnTo>
                  <a:pt x="28726" y="11931"/>
                </a:lnTo>
                <a:lnTo>
                  <a:pt x="29010" y="9286"/>
                </a:lnTo>
                <a:lnTo>
                  <a:pt x="29067" y="3398"/>
                </a:lnTo>
                <a:lnTo>
                  <a:pt x="28726" y="5998"/>
                </a:lnTo>
                <a:lnTo>
                  <a:pt x="28384" y="8856"/>
                </a:lnTo>
                <a:lnTo>
                  <a:pt x="26787" y="8747"/>
                </a:lnTo>
                <a:lnTo>
                  <a:pt x="25136" y="8586"/>
                </a:lnTo>
                <a:lnTo>
                  <a:pt x="23597" y="8370"/>
                </a:lnTo>
                <a:close/>
              </a:path>
            </a:pathLst>
          </a:custGeom>
          <a:solidFill>
            <a:srgbClr val="0060A0"/>
          </a:solidFill>
        </p:spPr>
        <p:txBody>
          <a:bodyPr wrap="square" lIns="0" tIns="0" rIns="0" bIns="0" rtlCol="0">
            <a:noAutofit/>
          </a:bodyPr>
          <a:lstStyle/>
          <a:p>
            <a:endParaRPr/>
          </a:p>
        </p:txBody>
      </p:sp>
      <p:sp>
        <p:nvSpPr>
          <p:cNvPr id="1280" name="object 1280"/>
          <p:cNvSpPr/>
          <p:nvPr/>
        </p:nvSpPr>
        <p:spPr>
          <a:xfrm>
            <a:off x="413560" y="707242"/>
            <a:ext cx="7352" cy="9657"/>
          </a:xfrm>
          <a:custGeom>
            <a:avLst/>
            <a:gdLst/>
            <a:ahLst/>
            <a:cxnLst/>
            <a:rect l="l" t="t" r="r" b="b"/>
            <a:pathLst>
              <a:path w="7352" h="9657">
                <a:moveTo>
                  <a:pt x="3762" y="759"/>
                </a:moveTo>
                <a:lnTo>
                  <a:pt x="3363" y="1025"/>
                </a:lnTo>
                <a:lnTo>
                  <a:pt x="3933" y="1404"/>
                </a:lnTo>
                <a:lnTo>
                  <a:pt x="4444" y="1727"/>
                </a:lnTo>
                <a:lnTo>
                  <a:pt x="5014" y="2050"/>
                </a:lnTo>
                <a:lnTo>
                  <a:pt x="5357" y="2202"/>
                </a:lnTo>
                <a:lnTo>
                  <a:pt x="3363" y="4423"/>
                </a:lnTo>
                <a:lnTo>
                  <a:pt x="1425" y="6796"/>
                </a:lnTo>
                <a:lnTo>
                  <a:pt x="0" y="9657"/>
                </a:lnTo>
                <a:lnTo>
                  <a:pt x="1881" y="7065"/>
                </a:lnTo>
                <a:lnTo>
                  <a:pt x="3818" y="4632"/>
                </a:lnTo>
                <a:lnTo>
                  <a:pt x="5755" y="2429"/>
                </a:lnTo>
                <a:lnTo>
                  <a:pt x="7352" y="0"/>
                </a:lnTo>
                <a:lnTo>
                  <a:pt x="5643" y="1879"/>
                </a:lnTo>
                <a:lnTo>
                  <a:pt x="5244" y="1670"/>
                </a:lnTo>
                <a:lnTo>
                  <a:pt x="4730" y="1404"/>
                </a:lnTo>
                <a:lnTo>
                  <a:pt x="4217" y="1082"/>
                </a:lnTo>
                <a:lnTo>
                  <a:pt x="3762" y="759"/>
                </a:lnTo>
                <a:close/>
              </a:path>
            </a:pathLst>
          </a:custGeom>
          <a:solidFill>
            <a:srgbClr val="005F9F"/>
          </a:solidFill>
        </p:spPr>
        <p:txBody>
          <a:bodyPr wrap="square" lIns="0" tIns="0" rIns="0" bIns="0" rtlCol="0">
            <a:noAutofit/>
          </a:bodyPr>
          <a:lstStyle/>
          <a:p>
            <a:endParaRPr/>
          </a:p>
        </p:txBody>
      </p:sp>
      <p:sp>
        <p:nvSpPr>
          <p:cNvPr id="1281" name="object 1281"/>
          <p:cNvSpPr/>
          <p:nvPr/>
        </p:nvSpPr>
        <p:spPr>
          <a:xfrm>
            <a:off x="443652" y="701357"/>
            <a:ext cx="18979" cy="20939"/>
          </a:xfrm>
          <a:custGeom>
            <a:avLst/>
            <a:gdLst/>
            <a:ahLst/>
            <a:cxnLst/>
            <a:rect l="l" t="t" r="r" b="b"/>
            <a:pathLst>
              <a:path w="18979" h="20939">
                <a:moveTo>
                  <a:pt x="1653" y="12897"/>
                </a:moveTo>
                <a:lnTo>
                  <a:pt x="3250" y="12789"/>
                </a:lnTo>
                <a:lnTo>
                  <a:pt x="4789" y="12573"/>
                </a:lnTo>
                <a:lnTo>
                  <a:pt x="5530" y="15217"/>
                </a:lnTo>
                <a:lnTo>
                  <a:pt x="6213" y="17970"/>
                </a:lnTo>
                <a:lnTo>
                  <a:pt x="6839" y="20939"/>
                </a:lnTo>
                <a:lnTo>
                  <a:pt x="6839" y="17917"/>
                </a:lnTo>
                <a:lnTo>
                  <a:pt x="6156" y="15109"/>
                </a:lnTo>
                <a:lnTo>
                  <a:pt x="5415" y="12519"/>
                </a:lnTo>
                <a:lnTo>
                  <a:pt x="6954" y="12303"/>
                </a:lnTo>
                <a:lnTo>
                  <a:pt x="8436" y="12033"/>
                </a:lnTo>
                <a:lnTo>
                  <a:pt x="9918" y="11711"/>
                </a:lnTo>
                <a:lnTo>
                  <a:pt x="11058" y="14192"/>
                </a:lnTo>
                <a:lnTo>
                  <a:pt x="12254" y="16891"/>
                </a:lnTo>
                <a:lnTo>
                  <a:pt x="11628" y="14084"/>
                </a:lnTo>
                <a:lnTo>
                  <a:pt x="10430" y="11603"/>
                </a:lnTo>
                <a:lnTo>
                  <a:pt x="11856" y="11225"/>
                </a:lnTo>
                <a:lnTo>
                  <a:pt x="13279" y="10839"/>
                </a:lnTo>
                <a:lnTo>
                  <a:pt x="14649" y="10365"/>
                </a:lnTo>
                <a:lnTo>
                  <a:pt x="16188" y="12736"/>
                </a:lnTo>
                <a:lnTo>
                  <a:pt x="16699" y="12573"/>
                </a:lnTo>
                <a:lnTo>
                  <a:pt x="15160" y="10137"/>
                </a:lnTo>
                <a:lnTo>
                  <a:pt x="14876" y="9814"/>
                </a:lnTo>
                <a:lnTo>
                  <a:pt x="14363" y="9985"/>
                </a:lnTo>
                <a:lnTo>
                  <a:pt x="13052" y="10460"/>
                </a:lnTo>
                <a:lnTo>
                  <a:pt x="11684" y="10839"/>
                </a:lnTo>
                <a:lnTo>
                  <a:pt x="10259" y="11170"/>
                </a:lnTo>
                <a:lnTo>
                  <a:pt x="8949" y="8466"/>
                </a:lnTo>
                <a:lnTo>
                  <a:pt x="7638" y="5998"/>
                </a:lnTo>
                <a:lnTo>
                  <a:pt x="6384" y="3777"/>
                </a:lnTo>
                <a:lnTo>
                  <a:pt x="7409" y="3568"/>
                </a:lnTo>
                <a:lnTo>
                  <a:pt x="8380" y="3284"/>
                </a:lnTo>
                <a:lnTo>
                  <a:pt x="9290" y="2961"/>
                </a:lnTo>
                <a:lnTo>
                  <a:pt x="10943" y="5068"/>
                </a:lnTo>
                <a:lnTo>
                  <a:pt x="12653" y="7384"/>
                </a:lnTo>
                <a:lnTo>
                  <a:pt x="11398" y="4859"/>
                </a:lnTo>
                <a:lnTo>
                  <a:pt x="9747" y="2809"/>
                </a:lnTo>
                <a:lnTo>
                  <a:pt x="10659" y="2486"/>
                </a:lnTo>
                <a:lnTo>
                  <a:pt x="11457" y="2164"/>
                </a:lnTo>
                <a:lnTo>
                  <a:pt x="12254" y="1784"/>
                </a:lnTo>
                <a:lnTo>
                  <a:pt x="14307" y="3663"/>
                </a:lnTo>
                <a:lnTo>
                  <a:pt x="16415" y="5885"/>
                </a:lnTo>
                <a:lnTo>
                  <a:pt x="18580" y="8315"/>
                </a:lnTo>
                <a:lnTo>
                  <a:pt x="18979" y="8087"/>
                </a:lnTo>
                <a:lnTo>
                  <a:pt x="16985" y="5771"/>
                </a:lnTo>
                <a:lnTo>
                  <a:pt x="14933" y="3720"/>
                </a:lnTo>
                <a:lnTo>
                  <a:pt x="12995" y="1879"/>
                </a:lnTo>
                <a:lnTo>
                  <a:pt x="12311" y="1613"/>
                </a:lnTo>
                <a:lnTo>
                  <a:pt x="12027" y="1556"/>
                </a:lnTo>
                <a:lnTo>
                  <a:pt x="11229" y="1879"/>
                </a:lnTo>
                <a:lnTo>
                  <a:pt x="10373" y="2221"/>
                </a:lnTo>
                <a:lnTo>
                  <a:pt x="9519" y="2543"/>
                </a:lnTo>
                <a:lnTo>
                  <a:pt x="9006" y="1936"/>
                </a:lnTo>
                <a:lnTo>
                  <a:pt x="8778" y="1613"/>
                </a:lnTo>
                <a:lnTo>
                  <a:pt x="8321" y="1139"/>
                </a:lnTo>
                <a:lnTo>
                  <a:pt x="7922" y="645"/>
                </a:lnTo>
                <a:lnTo>
                  <a:pt x="7524" y="170"/>
                </a:lnTo>
                <a:lnTo>
                  <a:pt x="7068" y="56"/>
                </a:lnTo>
                <a:lnTo>
                  <a:pt x="6782" y="0"/>
                </a:lnTo>
                <a:lnTo>
                  <a:pt x="7352" y="588"/>
                </a:lnTo>
                <a:lnTo>
                  <a:pt x="7866" y="1233"/>
                </a:lnTo>
                <a:lnTo>
                  <a:pt x="8436" y="1879"/>
                </a:lnTo>
                <a:lnTo>
                  <a:pt x="8835" y="2429"/>
                </a:lnTo>
                <a:lnTo>
                  <a:pt x="9062" y="2695"/>
                </a:lnTo>
                <a:lnTo>
                  <a:pt x="8150" y="2961"/>
                </a:lnTo>
                <a:lnTo>
                  <a:pt x="7181" y="3246"/>
                </a:lnTo>
                <a:lnTo>
                  <a:pt x="6213" y="3455"/>
                </a:lnTo>
                <a:lnTo>
                  <a:pt x="5929" y="3891"/>
                </a:lnTo>
                <a:lnTo>
                  <a:pt x="7181" y="6093"/>
                </a:lnTo>
                <a:lnTo>
                  <a:pt x="8436" y="8580"/>
                </a:lnTo>
                <a:lnTo>
                  <a:pt x="9689" y="11278"/>
                </a:lnTo>
                <a:lnTo>
                  <a:pt x="8265" y="11603"/>
                </a:lnTo>
                <a:lnTo>
                  <a:pt x="6782" y="11872"/>
                </a:lnTo>
                <a:lnTo>
                  <a:pt x="5300" y="12089"/>
                </a:lnTo>
                <a:lnTo>
                  <a:pt x="4503" y="9283"/>
                </a:lnTo>
                <a:lnTo>
                  <a:pt x="3933" y="9397"/>
                </a:lnTo>
                <a:lnTo>
                  <a:pt x="4674" y="12142"/>
                </a:lnTo>
                <a:lnTo>
                  <a:pt x="3135" y="12358"/>
                </a:lnTo>
                <a:lnTo>
                  <a:pt x="1597" y="12466"/>
                </a:lnTo>
                <a:lnTo>
                  <a:pt x="0" y="12519"/>
                </a:lnTo>
                <a:lnTo>
                  <a:pt x="0" y="13005"/>
                </a:lnTo>
                <a:lnTo>
                  <a:pt x="1653" y="12897"/>
                </a:lnTo>
                <a:close/>
              </a:path>
            </a:pathLst>
          </a:custGeom>
          <a:solidFill>
            <a:srgbClr val="005F9F"/>
          </a:solidFill>
        </p:spPr>
        <p:txBody>
          <a:bodyPr wrap="square" lIns="0" tIns="0" rIns="0" bIns="0" rtlCol="0">
            <a:noAutofit/>
          </a:bodyPr>
          <a:lstStyle/>
          <a:p>
            <a:endParaRPr/>
          </a:p>
        </p:txBody>
      </p:sp>
      <p:sp>
        <p:nvSpPr>
          <p:cNvPr id="1282" name="object 1282"/>
          <p:cNvSpPr/>
          <p:nvPr/>
        </p:nvSpPr>
        <p:spPr>
          <a:xfrm>
            <a:off x="455051" y="706217"/>
            <a:ext cx="3478" cy="5125"/>
          </a:xfrm>
          <a:custGeom>
            <a:avLst/>
            <a:gdLst/>
            <a:ahLst/>
            <a:cxnLst/>
            <a:rect l="l" t="t" r="r" b="b"/>
            <a:pathLst>
              <a:path w="3478" h="5125">
                <a:moveTo>
                  <a:pt x="1768" y="2373"/>
                </a:moveTo>
                <a:lnTo>
                  <a:pt x="0" y="0"/>
                </a:lnTo>
                <a:lnTo>
                  <a:pt x="1254" y="2524"/>
                </a:lnTo>
                <a:lnTo>
                  <a:pt x="2964" y="5125"/>
                </a:lnTo>
                <a:lnTo>
                  <a:pt x="3478" y="4954"/>
                </a:lnTo>
                <a:lnTo>
                  <a:pt x="1768" y="2373"/>
                </a:lnTo>
                <a:close/>
              </a:path>
            </a:pathLst>
          </a:custGeom>
          <a:solidFill>
            <a:srgbClr val="005F9F"/>
          </a:solidFill>
        </p:spPr>
        <p:txBody>
          <a:bodyPr wrap="square" lIns="0" tIns="0" rIns="0" bIns="0" rtlCol="0">
            <a:noAutofit/>
          </a:bodyPr>
          <a:lstStyle/>
          <a:p>
            <a:endParaRPr/>
          </a:p>
        </p:txBody>
      </p:sp>
      <p:sp>
        <p:nvSpPr>
          <p:cNvPr id="1283" name="object 1283"/>
          <p:cNvSpPr/>
          <p:nvPr/>
        </p:nvSpPr>
        <p:spPr>
          <a:xfrm>
            <a:off x="420854" y="717871"/>
            <a:ext cx="3989" cy="10306"/>
          </a:xfrm>
          <a:custGeom>
            <a:avLst/>
            <a:gdLst/>
            <a:ahLst/>
            <a:cxnLst/>
            <a:rect l="l" t="t" r="r" b="b"/>
            <a:pathLst>
              <a:path w="3989" h="10306">
                <a:moveTo>
                  <a:pt x="0" y="10089"/>
                </a:moveTo>
                <a:lnTo>
                  <a:pt x="628" y="10306"/>
                </a:lnTo>
                <a:lnTo>
                  <a:pt x="1425" y="7931"/>
                </a:lnTo>
                <a:lnTo>
                  <a:pt x="2279" y="5664"/>
                </a:lnTo>
                <a:lnTo>
                  <a:pt x="3192" y="3453"/>
                </a:lnTo>
                <a:lnTo>
                  <a:pt x="3989" y="0"/>
                </a:lnTo>
                <a:lnTo>
                  <a:pt x="2793" y="2858"/>
                </a:lnTo>
                <a:lnTo>
                  <a:pt x="2565" y="3344"/>
                </a:lnTo>
                <a:lnTo>
                  <a:pt x="1709" y="5503"/>
                </a:lnTo>
                <a:lnTo>
                  <a:pt x="799" y="7770"/>
                </a:lnTo>
                <a:lnTo>
                  <a:pt x="0" y="10089"/>
                </a:lnTo>
                <a:close/>
              </a:path>
            </a:pathLst>
          </a:custGeom>
          <a:solidFill>
            <a:srgbClr val="005F9F"/>
          </a:solidFill>
        </p:spPr>
        <p:txBody>
          <a:bodyPr wrap="square" lIns="0" tIns="0" rIns="0" bIns="0" rtlCol="0">
            <a:noAutofit/>
          </a:bodyPr>
          <a:lstStyle/>
          <a:p>
            <a:endParaRPr/>
          </a:p>
        </p:txBody>
      </p:sp>
      <p:sp>
        <p:nvSpPr>
          <p:cNvPr id="1284" name="object 1284"/>
          <p:cNvSpPr/>
          <p:nvPr/>
        </p:nvSpPr>
        <p:spPr>
          <a:xfrm>
            <a:off x="424217" y="720838"/>
            <a:ext cx="5755" cy="1672"/>
          </a:xfrm>
          <a:custGeom>
            <a:avLst/>
            <a:gdLst/>
            <a:ahLst/>
            <a:cxnLst/>
            <a:rect l="l" t="t" r="r" b="b"/>
            <a:pathLst>
              <a:path w="5755" h="1672">
                <a:moveTo>
                  <a:pt x="0" y="0"/>
                </a:moveTo>
                <a:lnTo>
                  <a:pt x="1709" y="971"/>
                </a:lnTo>
                <a:lnTo>
                  <a:pt x="3647" y="1349"/>
                </a:lnTo>
                <a:lnTo>
                  <a:pt x="5643" y="1672"/>
                </a:lnTo>
                <a:lnTo>
                  <a:pt x="5755" y="1186"/>
                </a:lnTo>
                <a:lnTo>
                  <a:pt x="3762" y="863"/>
                </a:lnTo>
                <a:lnTo>
                  <a:pt x="1881" y="485"/>
                </a:lnTo>
                <a:lnTo>
                  <a:pt x="0" y="0"/>
                </a:lnTo>
                <a:close/>
              </a:path>
            </a:pathLst>
          </a:custGeom>
          <a:solidFill>
            <a:srgbClr val="005F9F"/>
          </a:solidFill>
        </p:spPr>
        <p:txBody>
          <a:bodyPr wrap="square" lIns="0" tIns="0" rIns="0" bIns="0" rtlCol="0">
            <a:noAutofit/>
          </a:bodyPr>
          <a:lstStyle/>
          <a:p>
            <a:endParaRPr/>
          </a:p>
        </p:txBody>
      </p:sp>
      <p:sp>
        <p:nvSpPr>
          <p:cNvPr id="1285" name="object 1285"/>
          <p:cNvSpPr/>
          <p:nvPr/>
        </p:nvSpPr>
        <p:spPr>
          <a:xfrm>
            <a:off x="428833" y="700332"/>
            <a:ext cx="21031" cy="14031"/>
          </a:xfrm>
          <a:custGeom>
            <a:avLst/>
            <a:gdLst/>
            <a:ahLst/>
            <a:cxnLst/>
            <a:rect l="l" t="t" r="r" b="b"/>
            <a:pathLst>
              <a:path w="21031" h="14031">
                <a:moveTo>
                  <a:pt x="10828" y="56"/>
                </a:moveTo>
                <a:lnTo>
                  <a:pt x="10601" y="1613"/>
                </a:lnTo>
                <a:lnTo>
                  <a:pt x="10317" y="3398"/>
                </a:lnTo>
                <a:lnTo>
                  <a:pt x="10031" y="5334"/>
                </a:lnTo>
                <a:lnTo>
                  <a:pt x="8949" y="5296"/>
                </a:lnTo>
                <a:lnTo>
                  <a:pt x="7922" y="5182"/>
                </a:lnTo>
                <a:lnTo>
                  <a:pt x="6839" y="5068"/>
                </a:lnTo>
                <a:lnTo>
                  <a:pt x="7524" y="3284"/>
                </a:lnTo>
                <a:lnTo>
                  <a:pt x="8094" y="1613"/>
                </a:lnTo>
                <a:lnTo>
                  <a:pt x="8663" y="151"/>
                </a:lnTo>
                <a:lnTo>
                  <a:pt x="8208" y="208"/>
                </a:lnTo>
                <a:lnTo>
                  <a:pt x="7638" y="1670"/>
                </a:lnTo>
                <a:lnTo>
                  <a:pt x="7010" y="3246"/>
                </a:lnTo>
                <a:lnTo>
                  <a:pt x="6327" y="5011"/>
                </a:lnTo>
                <a:lnTo>
                  <a:pt x="5359" y="4859"/>
                </a:lnTo>
                <a:lnTo>
                  <a:pt x="4446" y="4689"/>
                </a:lnTo>
                <a:lnTo>
                  <a:pt x="3534" y="4480"/>
                </a:lnTo>
                <a:lnTo>
                  <a:pt x="4390" y="3018"/>
                </a:lnTo>
                <a:lnTo>
                  <a:pt x="5187" y="1727"/>
                </a:lnTo>
                <a:lnTo>
                  <a:pt x="5985" y="493"/>
                </a:lnTo>
                <a:lnTo>
                  <a:pt x="5471" y="588"/>
                </a:lnTo>
                <a:lnTo>
                  <a:pt x="4730" y="1727"/>
                </a:lnTo>
                <a:lnTo>
                  <a:pt x="3933" y="2904"/>
                </a:lnTo>
                <a:lnTo>
                  <a:pt x="3135" y="4214"/>
                </a:lnTo>
                <a:lnTo>
                  <a:pt x="3020" y="4366"/>
                </a:lnTo>
                <a:lnTo>
                  <a:pt x="2052" y="4100"/>
                </a:lnTo>
                <a:lnTo>
                  <a:pt x="1139" y="3834"/>
                </a:lnTo>
                <a:lnTo>
                  <a:pt x="229" y="3568"/>
                </a:lnTo>
                <a:lnTo>
                  <a:pt x="0" y="3834"/>
                </a:lnTo>
                <a:lnTo>
                  <a:pt x="912" y="4157"/>
                </a:lnTo>
                <a:lnTo>
                  <a:pt x="1881" y="4423"/>
                </a:lnTo>
                <a:lnTo>
                  <a:pt x="2849" y="4689"/>
                </a:lnTo>
                <a:lnTo>
                  <a:pt x="3306" y="4802"/>
                </a:lnTo>
                <a:lnTo>
                  <a:pt x="4275" y="5011"/>
                </a:lnTo>
                <a:lnTo>
                  <a:pt x="5244" y="5182"/>
                </a:lnTo>
                <a:lnTo>
                  <a:pt x="6213" y="5334"/>
                </a:lnTo>
                <a:lnTo>
                  <a:pt x="6726" y="5391"/>
                </a:lnTo>
                <a:lnTo>
                  <a:pt x="7810" y="5562"/>
                </a:lnTo>
                <a:lnTo>
                  <a:pt x="8891" y="5657"/>
                </a:lnTo>
                <a:lnTo>
                  <a:pt x="10031" y="5714"/>
                </a:lnTo>
                <a:lnTo>
                  <a:pt x="9689" y="8087"/>
                </a:lnTo>
                <a:lnTo>
                  <a:pt x="9632" y="13976"/>
                </a:lnTo>
                <a:lnTo>
                  <a:pt x="10259" y="14031"/>
                </a:lnTo>
                <a:lnTo>
                  <a:pt x="10544" y="13598"/>
                </a:lnTo>
                <a:lnTo>
                  <a:pt x="9975" y="13545"/>
                </a:lnTo>
                <a:lnTo>
                  <a:pt x="9689" y="13545"/>
                </a:lnTo>
                <a:lnTo>
                  <a:pt x="9975" y="10744"/>
                </a:lnTo>
                <a:lnTo>
                  <a:pt x="10259" y="8087"/>
                </a:lnTo>
                <a:lnTo>
                  <a:pt x="10544" y="5771"/>
                </a:lnTo>
                <a:lnTo>
                  <a:pt x="13509" y="5771"/>
                </a:lnTo>
                <a:lnTo>
                  <a:pt x="13737" y="8144"/>
                </a:lnTo>
                <a:lnTo>
                  <a:pt x="13908" y="10744"/>
                </a:lnTo>
                <a:lnTo>
                  <a:pt x="14079" y="5771"/>
                </a:lnTo>
                <a:lnTo>
                  <a:pt x="15160" y="5714"/>
                </a:lnTo>
                <a:lnTo>
                  <a:pt x="16244" y="5619"/>
                </a:lnTo>
                <a:lnTo>
                  <a:pt x="17269" y="5505"/>
                </a:lnTo>
                <a:lnTo>
                  <a:pt x="18010" y="7821"/>
                </a:lnTo>
                <a:lnTo>
                  <a:pt x="18751" y="10422"/>
                </a:lnTo>
                <a:lnTo>
                  <a:pt x="19321" y="10308"/>
                </a:lnTo>
                <a:lnTo>
                  <a:pt x="18524" y="7764"/>
                </a:lnTo>
                <a:lnTo>
                  <a:pt x="17783" y="5448"/>
                </a:lnTo>
                <a:lnTo>
                  <a:pt x="18808" y="5296"/>
                </a:lnTo>
                <a:lnTo>
                  <a:pt x="19778" y="5125"/>
                </a:lnTo>
                <a:lnTo>
                  <a:pt x="20747" y="4916"/>
                </a:lnTo>
                <a:lnTo>
                  <a:pt x="21031" y="4480"/>
                </a:lnTo>
                <a:lnTo>
                  <a:pt x="20177" y="3018"/>
                </a:lnTo>
                <a:lnTo>
                  <a:pt x="19378" y="1670"/>
                </a:lnTo>
                <a:lnTo>
                  <a:pt x="18639" y="493"/>
                </a:lnTo>
                <a:lnTo>
                  <a:pt x="18125" y="379"/>
                </a:lnTo>
                <a:lnTo>
                  <a:pt x="18922" y="1670"/>
                </a:lnTo>
                <a:lnTo>
                  <a:pt x="19720" y="3075"/>
                </a:lnTo>
                <a:lnTo>
                  <a:pt x="20576" y="4594"/>
                </a:lnTo>
                <a:lnTo>
                  <a:pt x="19664" y="4802"/>
                </a:lnTo>
                <a:lnTo>
                  <a:pt x="18639" y="4973"/>
                </a:lnTo>
                <a:lnTo>
                  <a:pt x="17668" y="5068"/>
                </a:lnTo>
                <a:lnTo>
                  <a:pt x="17041" y="3284"/>
                </a:lnTo>
                <a:lnTo>
                  <a:pt x="16472" y="1613"/>
                </a:lnTo>
                <a:lnTo>
                  <a:pt x="15958" y="151"/>
                </a:lnTo>
                <a:lnTo>
                  <a:pt x="15503" y="113"/>
                </a:lnTo>
                <a:lnTo>
                  <a:pt x="16016" y="1613"/>
                </a:lnTo>
                <a:lnTo>
                  <a:pt x="16586" y="3284"/>
                </a:lnTo>
                <a:lnTo>
                  <a:pt x="17156" y="5125"/>
                </a:lnTo>
                <a:lnTo>
                  <a:pt x="16129" y="5239"/>
                </a:lnTo>
                <a:lnTo>
                  <a:pt x="15104" y="5334"/>
                </a:lnTo>
                <a:lnTo>
                  <a:pt x="14079" y="5391"/>
                </a:lnTo>
                <a:lnTo>
                  <a:pt x="13849" y="3398"/>
                </a:lnTo>
                <a:lnTo>
                  <a:pt x="13678" y="1613"/>
                </a:lnTo>
                <a:lnTo>
                  <a:pt x="13509" y="0"/>
                </a:lnTo>
                <a:lnTo>
                  <a:pt x="13052" y="0"/>
                </a:lnTo>
                <a:lnTo>
                  <a:pt x="13167" y="1613"/>
                </a:lnTo>
                <a:lnTo>
                  <a:pt x="13338" y="3398"/>
                </a:lnTo>
                <a:lnTo>
                  <a:pt x="13509" y="5391"/>
                </a:lnTo>
                <a:lnTo>
                  <a:pt x="10601" y="5391"/>
                </a:lnTo>
                <a:lnTo>
                  <a:pt x="10828" y="3398"/>
                </a:lnTo>
                <a:lnTo>
                  <a:pt x="11058" y="1613"/>
                </a:lnTo>
                <a:lnTo>
                  <a:pt x="11286" y="56"/>
                </a:lnTo>
                <a:lnTo>
                  <a:pt x="10828" y="56"/>
                </a:lnTo>
                <a:close/>
              </a:path>
            </a:pathLst>
          </a:custGeom>
          <a:solidFill>
            <a:srgbClr val="005F9F"/>
          </a:solidFill>
        </p:spPr>
        <p:txBody>
          <a:bodyPr wrap="square" lIns="0" tIns="0" rIns="0" bIns="0" rtlCol="0">
            <a:noAutofit/>
          </a:bodyPr>
          <a:lstStyle/>
          <a:p>
            <a:endParaRPr/>
          </a:p>
        </p:txBody>
      </p:sp>
      <p:sp>
        <p:nvSpPr>
          <p:cNvPr id="1286" name="object 1286"/>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005F9F"/>
          </a:solidFill>
        </p:spPr>
        <p:txBody>
          <a:bodyPr wrap="square" lIns="0" tIns="0" rIns="0" bIns="0" rtlCol="0">
            <a:noAutofit/>
          </a:bodyPr>
          <a:lstStyle/>
          <a:p>
            <a:endParaRPr/>
          </a:p>
        </p:txBody>
      </p:sp>
      <p:sp>
        <p:nvSpPr>
          <p:cNvPr id="1287" name="object 1287"/>
          <p:cNvSpPr/>
          <p:nvPr/>
        </p:nvSpPr>
        <p:spPr>
          <a:xfrm>
            <a:off x="409570" y="701566"/>
            <a:ext cx="63088" cy="29580"/>
          </a:xfrm>
          <a:custGeom>
            <a:avLst/>
            <a:gdLst/>
            <a:ahLst/>
            <a:cxnLst/>
            <a:rect l="l" t="t" r="r" b="b"/>
            <a:pathLst>
              <a:path w="63088" h="29580">
                <a:moveTo>
                  <a:pt x="513" y="13174"/>
                </a:moveTo>
                <a:lnTo>
                  <a:pt x="227" y="13497"/>
                </a:lnTo>
                <a:lnTo>
                  <a:pt x="1139" y="14199"/>
                </a:lnTo>
                <a:lnTo>
                  <a:pt x="2164" y="14847"/>
                </a:lnTo>
                <a:lnTo>
                  <a:pt x="3248" y="15441"/>
                </a:lnTo>
                <a:lnTo>
                  <a:pt x="2108" y="17005"/>
                </a:lnTo>
                <a:lnTo>
                  <a:pt x="1025" y="18678"/>
                </a:lnTo>
                <a:lnTo>
                  <a:pt x="0" y="20405"/>
                </a:lnTo>
                <a:lnTo>
                  <a:pt x="455" y="20730"/>
                </a:lnTo>
                <a:lnTo>
                  <a:pt x="1482" y="19002"/>
                </a:lnTo>
                <a:lnTo>
                  <a:pt x="2565" y="17330"/>
                </a:lnTo>
                <a:lnTo>
                  <a:pt x="3705" y="15711"/>
                </a:lnTo>
                <a:lnTo>
                  <a:pt x="4901" y="16358"/>
                </a:lnTo>
                <a:lnTo>
                  <a:pt x="6098" y="16952"/>
                </a:lnTo>
                <a:lnTo>
                  <a:pt x="7409" y="17491"/>
                </a:lnTo>
                <a:lnTo>
                  <a:pt x="7864" y="17653"/>
                </a:lnTo>
                <a:lnTo>
                  <a:pt x="8150" y="17761"/>
                </a:lnTo>
                <a:lnTo>
                  <a:pt x="7066" y="19650"/>
                </a:lnTo>
                <a:lnTo>
                  <a:pt x="6041" y="21647"/>
                </a:lnTo>
                <a:lnTo>
                  <a:pt x="5129" y="23697"/>
                </a:lnTo>
                <a:lnTo>
                  <a:pt x="5643" y="24022"/>
                </a:lnTo>
                <a:lnTo>
                  <a:pt x="6611" y="21917"/>
                </a:lnTo>
                <a:lnTo>
                  <a:pt x="7636" y="19919"/>
                </a:lnTo>
                <a:lnTo>
                  <a:pt x="8720" y="17977"/>
                </a:lnTo>
                <a:lnTo>
                  <a:pt x="10373" y="18625"/>
                </a:lnTo>
                <a:lnTo>
                  <a:pt x="12083" y="19164"/>
                </a:lnTo>
                <a:lnTo>
                  <a:pt x="13849" y="19650"/>
                </a:lnTo>
                <a:lnTo>
                  <a:pt x="14077" y="19164"/>
                </a:lnTo>
                <a:lnTo>
                  <a:pt x="12311" y="18678"/>
                </a:lnTo>
                <a:lnTo>
                  <a:pt x="10601" y="18139"/>
                </a:lnTo>
                <a:lnTo>
                  <a:pt x="8947" y="17544"/>
                </a:lnTo>
                <a:lnTo>
                  <a:pt x="10486" y="14794"/>
                </a:lnTo>
                <a:lnTo>
                  <a:pt x="12083" y="12257"/>
                </a:lnTo>
                <a:lnTo>
                  <a:pt x="13735" y="9890"/>
                </a:lnTo>
                <a:lnTo>
                  <a:pt x="15046" y="10365"/>
                </a:lnTo>
                <a:lnTo>
                  <a:pt x="16413" y="10801"/>
                </a:lnTo>
                <a:lnTo>
                  <a:pt x="17783" y="11177"/>
                </a:lnTo>
                <a:lnTo>
                  <a:pt x="16528" y="13660"/>
                </a:lnTo>
                <a:lnTo>
                  <a:pt x="15273" y="16305"/>
                </a:lnTo>
                <a:lnTo>
                  <a:pt x="14476" y="19758"/>
                </a:lnTo>
                <a:lnTo>
                  <a:pt x="16357" y="20244"/>
                </a:lnTo>
                <a:lnTo>
                  <a:pt x="14647" y="19272"/>
                </a:lnTo>
                <a:lnTo>
                  <a:pt x="15843" y="16466"/>
                </a:lnTo>
                <a:lnTo>
                  <a:pt x="17098" y="13767"/>
                </a:lnTo>
                <a:lnTo>
                  <a:pt x="18353" y="11285"/>
                </a:lnTo>
                <a:lnTo>
                  <a:pt x="19776" y="11663"/>
                </a:lnTo>
                <a:lnTo>
                  <a:pt x="21259" y="11933"/>
                </a:lnTo>
                <a:lnTo>
                  <a:pt x="22741" y="12202"/>
                </a:lnTo>
                <a:lnTo>
                  <a:pt x="21943" y="14739"/>
                </a:lnTo>
                <a:lnTo>
                  <a:pt x="21144" y="17545"/>
                </a:lnTo>
                <a:lnTo>
                  <a:pt x="20403" y="20459"/>
                </a:lnTo>
                <a:lnTo>
                  <a:pt x="20290" y="20945"/>
                </a:lnTo>
                <a:lnTo>
                  <a:pt x="19664" y="23319"/>
                </a:lnTo>
                <a:lnTo>
                  <a:pt x="19094" y="25856"/>
                </a:lnTo>
                <a:lnTo>
                  <a:pt x="18580" y="28392"/>
                </a:lnTo>
                <a:lnTo>
                  <a:pt x="19035" y="28500"/>
                </a:lnTo>
                <a:lnTo>
                  <a:pt x="19263" y="28555"/>
                </a:lnTo>
                <a:lnTo>
                  <a:pt x="19776" y="25964"/>
                </a:lnTo>
                <a:lnTo>
                  <a:pt x="20346" y="23428"/>
                </a:lnTo>
                <a:lnTo>
                  <a:pt x="20916" y="21053"/>
                </a:lnTo>
                <a:lnTo>
                  <a:pt x="22969" y="21322"/>
                </a:lnTo>
                <a:lnTo>
                  <a:pt x="21031" y="20514"/>
                </a:lnTo>
                <a:lnTo>
                  <a:pt x="21772" y="17600"/>
                </a:lnTo>
                <a:lnTo>
                  <a:pt x="22570" y="14847"/>
                </a:lnTo>
                <a:lnTo>
                  <a:pt x="23367" y="12257"/>
                </a:lnTo>
                <a:lnTo>
                  <a:pt x="24962" y="12472"/>
                </a:lnTo>
                <a:lnTo>
                  <a:pt x="26559" y="12635"/>
                </a:lnTo>
                <a:lnTo>
                  <a:pt x="28213" y="12742"/>
                </a:lnTo>
                <a:lnTo>
                  <a:pt x="27870" y="15386"/>
                </a:lnTo>
                <a:lnTo>
                  <a:pt x="27584" y="18194"/>
                </a:lnTo>
                <a:lnTo>
                  <a:pt x="27300" y="21161"/>
                </a:lnTo>
                <a:lnTo>
                  <a:pt x="27242" y="21700"/>
                </a:lnTo>
                <a:lnTo>
                  <a:pt x="26958" y="24183"/>
                </a:lnTo>
                <a:lnTo>
                  <a:pt x="26731" y="26773"/>
                </a:lnTo>
                <a:lnTo>
                  <a:pt x="26503" y="29472"/>
                </a:lnTo>
                <a:lnTo>
                  <a:pt x="27015" y="29525"/>
                </a:lnTo>
                <a:lnTo>
                  <a:pt x="27300" y="29525"/>
                </a:lnTo>
                <a:lnTo>
                  <a:pt x="27528" y="26828"/>
                </a:lnTo>
                <a:lnTo>
                  <a:pt x="27756" y="24236"/>
                </a:lnTo>
                <a:lnTo>
                  <a:pt x="27983" y="21700"/>
                </a:lnTo>
                <a:lnTo>
                  <a:pt x="28783" y="21755"/>
                </a:lnTo>
                <a:lnTo>
                  <a:pt x="29182" y="21755"/>
                </a:lnTo>
                <a:lnTo>
                  <a:pt x="30777" y="21808"/>
                </a:lnTo>
                <a:lnTo>
                  <a:pt x="32430" y="21808"/>
                </a:lnTo>
                <a:lnTo>
                  <a:pt x="34025" y="21755"/>
                </a:lnTo>
                <a:lnTo>
                  <a:pt x="34196" y="24291"/>
                </a:lnTo>
                <a:lnTo>
                  <a:pt x="34311" y="26881"/>
                </a:lnTo>
                <a:lnTo>
                  <a:pt x="34482" y="29580"/>
                </a:lnTo>
                <a:lnTo>
                  <a:pt x="34994" y="29525"/>
                </a:lnTo>
                <a:lnTo>
                  <a:pt x="35280" y="29525"/>
                </a:lnTo>
                <a:lnTo>
                  <a:pt x="35109" y="26828"/>
                </a:lnTo>
                <a:lnTo>
                  <a:pt x="34937" y="24236"/>
                </a:lnTo>
                <a:lnTo>
                  <a:pt x="34766" y="21755"/>
                </a:lnTo>
                <a:lnTo>
                  <a:pt x="36875" y="21647"/>
                </a:lnTo>
                <a:lnTo>
                  <a:pt x="38983" y="21486"/>
                </a:lnTo>
                <a:lnTo>
                  <a:pt x="41036" y="21214"/>
                </a:lnTo>
                <a:lnTo>
                  <a:pt x="41549" y="23589"/>
                </a:lnTo>
                <a:lnTo>
                  <a:pt x="42061" y="26072"/>
                </a:lnTo>
                <a:lnTo>
                  <a:pt x="42518" y="28662"/>
                </a:lnTo>
                <a:lnTo>
                  <a:pt x="42973" y="28555"/>
                </a:lnTo>
                <a:lnTo>
                  <a:pt x="43201" y="28500"/>
                </a:lnTo>
                <a:lnTo>
                  <a:pt x="42745" y="25964"/>
                </a:lnTo>
                <a:lnTo>
                  <a:pt x="42232" y="23481"/>
                </a:lnTo>
                <a:lnTo>
                  <a:pt x="41720" y="21108"/>
                </a:lnTo>
                <a:lnTo>
                  <a:pt x="43714" y="20836"/>
                </a:lnTo>
                <a:lnTo>
                  <a:pt x="45710" y="20514"/>
                </a:lnTo>
                <a:lnTo>
                  <a:pt x="47591" y="20028"/>
                </a:lnTo>
                <a:lnTo>
                  <a:pt x="48445" y="22186"/>
                </a:lnTo>
                <a:lnTo>
                  <a:pt x="49186" y="24453"/>
                </a:lnTo>
                <a:lnTo>
                  <a:pt x="49927" y="26773"/>
                </a:lnTo>
                <a:lnTo>
                  <a:pt x="50553" y="26611"/>
                </a:lnTo>
                <a:lnTo>
                  <a:pt x="49812" y="24291"/>
                </a:lnTo>
                <a:lnTo>
                  <a:pt x="49015" y="22025"/>
                </a:lnTo>
                <a:lnTo>
                  <a:pt x="48161" y="19919"/>
                </a:lnTo>
                <a:lnTo>
                  <a:pt x="50040" y="19433"/>
                </a:lnTo>
                <a:lnTo>
                  <a:pt x="51808" y="18949"/>
                </a:lnTo>
                <a:lnTo>
                  <a:pt x="53518" y="18355"/>
                </a:lnTo>
                <a:lnTo>
                  <a:pt x="54487" y="20189"/>
                </a:lnTo>
                <a:lnTo>
                  <a:pt x="55455" y="22133"/>
                </a:lnTo>
                <a:lnTo>
                  <a:pt x="56311" y="24183"/>
                </a:lnTo>
                <a:lnTo>
                  <a:pt x="56881" y="23859"/>
                </a:lnTo>
                <a:lnTo>
                  <a:pt x="56025" y="21863"/>
                </a:lnTo>
                <a:lnTo>
                  <a:pt x="55057" y="19975"/>
                </a:lnTo>
                <a:lnTo>
                  <a:pt x="54088" y="18139"/>
                </a:lnTo>
                <a:lnTo>
                  <a:pt x="55739" y="17491"/>
                </a:lnTo>
                <a:lnTo>
                  <a:pt x="57336" y="16844"/>
                </a:lnTo>
                <a:lnTo>
                  <a:pt x="58760" y="16033"/>
                </a:lnTo>
                <a:lnTo>
                  <a:pt x="59787" y="17545"/>
                </a:lnTo>
                <a:lnTo>
                  <a:pt x="60812" y="19164"/>
                </a:lnTo>
                <a:lnTo>
                  <a:pt x="61779" y="20783"/>
                </a:lnTo>
                <a:lnTo>
                  <a:pt x="62182" y="20459"/>
                </a:lnTo>
                <a:lnTo>
                  <a:pt x="61276" y="18841"/>
                </a:lnTo>
                <a:lnTo>
                  <a:pt x="60249" y="17275"/>
                </a:lnTo>
                <a:lnTo>
                  <a:pt x="59274" y="15819"/>
                </a:lnTo>
                <a:lnTo>
                  <a:pt x="60651" y="15063"/>
                </a:lnTo>
                <a:lnTo>
                  <a:pt x="61960" y="14253"/>
                </a:lnTo>
                <a:lnTo>
                  <a:pt x="63088" y="13336"/>
                </a:lnTo>
                <a:lnTo>
                  <a:pt x="62867" y="13013"/>
                </a:lnTo>
                <a:lnTo>
                  <a:pt x="61658" y="13875"/>
                </a:lnTo>
                <a:lnTo>
                  <a:pt x="60410" y="14686"/>
                </a:lnTo>
                <a:lnTo>
                  <a:pt x="58990" y="15441"/>
                </a:lnTo>
                <a:lnTo>
                  <a:pt x="57165" y="12797"/>
                </a:lnTo>
                <a:lnTo>
                  <a:pt x="55284" y="10365"/>
                </a:lnTo>
                <a:lnTo>
                  <a:pt x="53347" y="8163"/>
                </a:lnTo>
                <a:lnTo>
                  <a:pt x="54259" y="7669"/>
                </a:lnTo>
                <a:lnTo>
                  <a:pt x="55113" y="7138"/>
                </a:lnTo>
                <a:lnTo>
                  <a:pt x="55911" y="6587"/>
                </a:lnTo>
                <a:lnTo>
                  <a:pt x="55627" y="6321"/>
                </a:lnTo>
                <a:lnTo>
                  <a:pt x="54829" y="6910"/>
                </a:lnTo>
                <a:lnTo>
                  <a:pt x="53973" y="7403"/>
                </a:lnTo>
                <a:lnTo>
                  <a:pt x="53061" y="7878"/>
                </a:lnTo>
                <a:lnTo>
                  <a:pt x="52662" y="8106"/>
                </a:lnTo>
                <a:lnTo>
                  <a:pt x="52036" y="8372"/>
                </a:lnTo>
                <a:lnTo>
                  <a:pt x="51409" y="8637"/>
                </a:lnTo>
                <a:lnTo>
                  <a:pt x="50781" y="8903"/>
                </a:lnTo>
                <a:lnTo>
                  <a:pt x="50211" y="9131"/>
                </a:lnTo>
                <a:lnTo>
                  <a:pt x="49585" y="9397"/>
                </a:lnTo>
                <a:lnTo>
                  <a:pt x="48958" y="9605"/>
                </a:lnTo>
                <a:lnTo>
                  <a:pt x="49242" y="9928"/>
                </a:lnTo>
                <a:lnTo>
                  <a:pt x="49812" y="9719"/>
                </a:lnTo>
                <a:lnTo>
                  <a:pt x="50382" y="9511"/>
                </a:lnTo>
                <a:lnTo>
                  <a:pt x="50952" y="9283"/>
                </a:lnTo>
                <a:lnTo>
                  <a:pt x="51637" y="9017"/>
                </a:lnTo>
                <a:lnTo>
                  <a:pt x="52263" y="8694"/>
                </a:lnTo>
                <a:lnTo>
                  <a:pt x="52890" y="8372"/>
                </a:lnTo>
                <a:lnTo>
                  <a:pt x="54829" y="10593"/>
                </a:lnTo>
                <a:lnTo>
                  <a:pt x="56710" y="13066"/>
                </a:lnTo>
                <a:lnTo>
                  <a:pt x="58533" y="15656"/>
                </a:lnTo>
                <a:lnTo>
                  <a:pt x="57050" y="16411"/>
                </a:lnTo>
                <a:lnTo>
                  <a:pt x="55512" y="17114"/>
                </a:lnTo>
                <a:lnTo>
                  <a:pt x="53860" y="17708"/>
                </a:lnTo>
                <a:lnTo>
                  <a:pt x="52378" y="14900"/>
                </a:lnTo>
                <a:lnTo>
                  <a:pt x="50781" y="12364"/>
                </a:lnTo>
                <a:lnTo>
                  <a:pt x="50269" y="12527"/>
                </a:lnTo>
                <a:lnTo>
                  <a:pt x="51808" y="15117"/>
                </a:lnTo>
                <a:lnTo>
                  <a:pt x="53290" y="17922"/>
                </a:lnTo>
                <a:lnTo>
                  <a:pt x="51581" y="18463"/>
                </a:lnTo>
                <a:lnTo>
                  <a:pt x="49812" y="19003"/>
                </a:lnTo>
                <a:lnTo>
                  <a:pt x="47990" y="19433"/>
                </a:lnTo>
                <a:lnTo>
                  <a:pt x="46906" y="16574"/>
                </a:lnTo>
                <a:lnTo>
                  <a:pt x="45710" y="13875"/>
                </a:lnTo>
                <a:lnTo>
                  <a:pt x="46336" y="16683"/>
                </a:lnTo>
                <a:lnTo>
                  <a:pt x="47420" y="19597"/>
                </a:lnTo>
                <a:lnTo>
                  <a:pt x="45539" y="19975"/>
                </a:lnTo>
                <a:lnTo>
                  <a:pt x="43601" y="20352"/>
                </a:lnTo>
                <a:lnTo>
                  <a:pt x="41606" y="20622"/>
                </a:lnTo>
                <a:lnTo>
                  <a:pt x="40921" y="17708"/>
                </a:lnTo>
                <a:lnTo>
                  <a:pt x="40921" y="20730"/>
                </a:lnTo>
                <a:lnTo>
                  <a:pt x="38927" y="20945"/>
                </a:lnTo>
                <a:lnTo>
                  <a:pt x="36818" y="21108"/>
                </a:lnTo>
                <a:lnTo>
                  <a:pt x="34766" y="21214"/>
                </a:lnTo>
                <a:lnTo>
                  <a:pt x="34539" y="18247"/>
                </a:lnTo>
                <a:lnTo>
                  <a:pt x="34311" y="15441"/>
                </a:lnTo>
                <a:lnTo>
                  <a:pt x="34081" y="12797"/>
                </a:lnTo>
                <a:lnTo>
                  <a:pt x="34081" y="12311"/>
                </a:lnTo>
                <a:lnTo>
                  <a:pt x="33797" y="9511"/>
                </a:lnTo>
                <a:lnTo>
                  <a:pt x="33570" y="6853"/>
                </a:lnTo>
                <a:lnTo>
                  <a:pt x="33342" y="4537"/>
                </a:lnTo>
                <a:lnTo>
                  <a:pt x="33171" y="9511"/>
                </a:lnTo>
                <a:lnTo>
                  <a:pt x="33399" y="12364"/>
                </a:lnTo>
                <a:lnTo>
                  <a:pt x="29808" y="12364"/>
                </a:lnTo>
                <a:lnTo>
                  <a:pt x="29522" y="12797"/>
                </a:lnTo>
                <a:lnTo>
                  <a:pt x="29808" y="12797"/>
                </a:lnTo>
                <a:lnTo>
                  <a:pt x="31004" y="12850"/>
                </a:lnTo>
                <a:lnTo>
                  <a:pt x="32202" y="12850"/>
                </a:lnTo>
                <a:lnTo>
                  <a:pt x="33399" y="12797"/>
                </a:lnTo>
                <a:lnTo>
                  <a:pt x="33626" y="15441"/>
                </a:lnTo>
                <a:lnTo>
                  <a:pt x="33797" y="18247"/>
                </a:lnTo>
                <a:lnTo>
                  <a:pt x="33969" y="21214"/>
                </a:lnTo>
                <a:lnTo>
                  <a:pt x="32430" y="21269"/>
                </a:lnTo>
                <a:lnTo>
                  <a:pt x="29182" y="21269"/>
                </a:lnTo>
                <a:lnTo>
                  <a:pt x="28382" y="21214"/>
                </a:lnTo>
                <a:lnTo>
                  <a:pt x="28042" y="21214"/>
                </a:lnTo>
                <a:lnTo>
                  <a:pt x="28326" y="18247"/>
                </a:lnTo>
                <a:lnTo>
                  <a:pt x="28612" y="15386"/>
                </a:lnTo>
                <a:lnTo>
                  <a:pt x="28896" y="12742"/>
                </a:lnTo>
                <a:lnTo>
                  <a:pt x="28952" y="6853"/>
                </a:lnTo>
                <a:lnTo>
                  <a:pt x="28612" y="9454"/>
                </a:lnTo>
                <a:lnTo>
                  <a:pt x="28269" y="12311"/>
                </a:lnTo>
                <a:lnTo>
                  <a:pt x="26672" y="12202"/>
                </a:lnTo>
                <a:lnTo>
                  <a:pt x="25021" y="12041"/>
                </a:lnTo>
                <a:lnTo>
                  <a:pt x="23482" y="11825"/>
                </a:lnTo>
                <a:lnTo>
                  <a:pt x="24336" y="9074"/>
                </a:lnTo>
                <a:lnTo>
                  <a:pt x="25192" y="6473"/>
                </a:lnTo>
                <a:lnTo>
                  <a:pt x="25989" y="4157"/>
                </a:lnTo>
                <a:lnTo>
                  <a:pt x="25476" y="4100"/>
                </a:lnTo>
                <a:lnTo>
                  <a:pt x="24622" y="6435"/>
                </a:lnTo>
                <a:lnTo>
                  <a:pt x="23766" y="8960"/>
                </a:lnTo>
                <a:lnTo>
                  <a:pt x="22854" y="11716"/>
                </a:lnTo>
                <a:lnTo>
                  <a:pt x="21373" y="11502"/>
                </a:lnTo>
                <a:lnTo>
                  <a:pt x="19948" y="11230"/>
                </a:lnTo>
                <a:lnTo>
                  <a:pt x="18524" y="10908"/>
                </a:lnTo>
                <a:lnTo>
                  <a:pt x="19891" y="8201"/>
                </a:lnTo>
                <a:lnTo>
                  <a:pt x="21259" y="5733"/>
                </a:lnTo>
                <a:lnTo>
                  <a:pt x="22570" y="3568"/>
                </a:lnTo>
                <a:lnTo>
                  <a:pt x="22113" y="3455"/>
                </a:lnTo>
                <a:lnTo>
                  <a:pt x="20804" y="5619"/>
                </a:lnTo>
                <a:lnTo>
                  <a:pt x="19378" y="8106"/>
                </a:lnTo>
                <a:lnTo>
                  <a:pt x="18010" y="10744"/>
                </a:lnTo>
                <a:lnTo>
                  <a:pt x="16643" y="10422"/>
                </a:lnTo>
                <a:lnTo>
                  <a:pt x="15273" y="9985"/>
                </a:lnTo>
                <a:lnTo>
                  <a:pt x="13964" y="9510"/>
                </a:lnTo>
                <a:lnTo>
                  <a:pt x="15787" y="6967"/>
                </a:lnTo>
                <a:lnTo>
                  <a:pt x="17553" y="4651"/>
                </a:lnTo>
                <a:lnTo>
                  <a:pt x="19263" y="2600"/>
                </a:lnTo>
                <a:lnTo>
                  <a:pt x="19492" y="2335"/>
                </a:lnTo>
                <a:lnTo>
                  <a:pt x="19948" y="1784"/>
                </a:lnTo>
                <a:lnTo>
                  <a:pt x="20175" y="1518"/>
                </a:lnTo>
                <a:lnTo>
                  <a:pt x="20632" y="987"/>
                </a:lnTo>
                <a:lnTo>
                  <a:pt x="21087" y="493"/>
                </a:lnTo>
                <a:lnTo>
                  <a:pt x="21543" y="0"/>
                </a:lnTo>
                <a:lnTo>
                  <a:pt x="21031" y="170"/>
                </a:lnTo>
                <a:lnTo>
                  <a:pt x="20461" y="550"/>
                </a:lnTo>
                <a:lnTo>
                  <a:pt x="20175" y="930"/>
                </a:lnTo>
                <a:lnTo>
                  <a:pt x="19605" y="1518"/>
                </a:lnTo>
                <a:lnTo>
                  <a:pt x="19035" y="2164"/>
                </a:lnTo>
                <a:lnTo>
                  <a:pt x="18409" y="1898"/>
                </a:lnTo>
                <a:lnTo>
                  <a:pt x="17783" y="1670"/>
                </a:lnTo>
                <a:lnTo>
                  <a:pt x="17154" y="1347"/>
                </a:lnTo>
                <a:lnTo>
                  <a:pt x="16814" y="1518"/>
                </a:lnTo>
                <a:lnTo>
                  <a:pt x="17440" y="1841"/>
                </a:lnTo>
                <a:lnTo>
                  <a:pt x="18123" y="2164"/>
                </a:lnTo>
                <a:lnTo>
                  <a:pt x="18808" y="2429"/>
                </a:lnTo>
                <a:lnTo>
                  <a:pt x="17098" y="4423"/>
                </a:lnTo>
                <a:lnTo>
                  <a:pt x="15273" y="6758"/>
                </a:lnTo>
                <a:lnTo>
                  <a:pt x="13451" y="9340"/>
                </a:lnTo>
                <a:lnTo>
                  <a:pt x="12254" y="8865"/>
                </a:lnTo>
                <a:lnTo>
                  <a:pt x="11114" y="8371"/>
                </a:lnTo>
                <a:lnTo>
                  <a:pt x="10031" y="7783"/>
                </a:lnTo>
                <a:lnTo>
                  <a:pt x="12025" y="5619"/>
                </a:lnTo>
                <a:lnTo>
                  <a:pt x="14021" y="3625"/>
                </a:lnTo>
                <a:lnTo>
                  <a:pt x="15958" y="1841"/>
                </a:lnTo>
                <a:lnTo>
                  <a:pt x="15160" y="2164"/>
                </a:lnTo>
                <a:lnTo>
                  <a:pt x="14818" y="2372"/>
                </a:lnTo>
                <a:lnTo>
                  <a:pt x="13108" y="3948"/>
                </a:lnTo>
                <a:lnTo>
                  <a:pt x="11342" y="5676"/>
                </a:lnTo>
                <a:lnTo>
                  <a:pt x="9745" y="8106"/>
                </a:lnTo>
                <a:lnTo>
                  <a:pt x="10828" y="8694"/>
                </a:lnTo>
                <a:lnTo>
                  <a:pt x="12025" y="9226"/>
                </a:lnTo>
                <a:lnTo>
                  <a:pt x="13223" y="9662"/>
                </a:lnTo>
                <a:lnTo>
                  <a:pt x="11570" y="12041"/>
                </a:lnTo>
                <a:lnTo>
                  <a:pt x="9916" y="14577"/>
                </a:lnTo>
                <a:lnTo>
                  <a:pt x="8377" y="17330"/>
                </a:lnTo>
                <a:lnTo>
                  <a:pt x="7864" y="17114"/>
                </a:lnTo>
                <a:lnTo>
                  <a:pt x="7580" y="17005"/>
                </a:lnTo>
                <a:lnTo>
                  <a:pt x="6325" y="16519"/>
                </a:lnTo>
                <a:lnTo>
                  <a:pt x="5129" y="15927"/>
                </a:lnTo>
                <a:lnTo>
                  <a:pt x="3989" y="15333"/>
                </a:lnTo>
                <a:lnTo>
                  <a:pt x="5415" y="12472"/>
                </a:lnTo>
                <a:lnTo>
                  <a:pt x="3534" y="15063"/>
                </a:lnTo>
                <a:lnTo>
                  <a:pt x="2450" y="14469"/>
                </a:lnTo>
                <a:lnTo>
                  <a:pt x="1425" y="13822"/>
                </a:lnTo>
                <a:lnTo>
                  <a:pt x="513" y="13174"/>
                </a:lnTo>
                <a:close/>
              </a:path>
            </a:pathLst>
          </a:custGeom>
          <a:solidFill>
            <a:srgbClr val="005F9F"/>
          </a:solidFill>
        </p:spPr>
        <p:txBody>
          <a:bodyPr wrap="square" lIns="0" tIns="0" rIns="0" bIns="0" rtlCol="0">
            <a:noAutofit/>
          </a:bodyPr>
          <a:lstStyle/>
          <a:p>
            <a:endParaRPr/>
          </a:p>
        </p:txBody>
      </p:sp>
      <p:sp>
        <p:nvSpPr>
          <p:cNvPr id="1288" name="object 1288"/>
          <p:cNvSpPr/>
          <p:nvPr/>
        </p:nvSpPr>
        <p:spPr>
          <a:xfrm>
            <a:off x="433053" y="705666"/>
            <a:ext cx="2507" cy="7724"/>
          </a:xfrm>
          <a:custGeom>
            <a:avLst/>
            <a:gdLst/>
            <a:ahLst/>
            <a:cxnLst/>
            <a:rect l="l" t="t" r="r" b="b"/>
            <a:pathLst>
              <a:path w="2507" h="7724">
                <a:moveTo>
                  <a:pt x="2507" y="56"/>
                </a:moveTo>
                <a:lnTo>
                  <a:pt x="1993" y="0"/>
                </a:lnTo>
                <a:lnTo>
                  <a:pt x="1139" y="2335"/>
                </a:lnTo>
                <a:lnTo>
                  <a:pt x="283" y="4859"/>
                </a:lnTo>
                <a:lnTo>
                  <a:pt x="0" y="7724"/>
                </a:lnTo>
                <a:lnTo>
                  <a:pt x="853" y="4973"/>
                </a:lnTo>
                <a:lnTo>
                  <a:pt x="1709" y="2373"/>
                </a:lnTo>
                <a:lnTo>
                  <a:pt x="2507" y="56"/>
                </a:lnTo>
                <a:close/>
              </a:path>
            </a:pathLst>
          </a:custGeom>
          <a:solidFill>
            <a:srgbClr val="005E9F"/>
          </a:solidFill>
        </p:spPr>
        <p:txBody>
          <a:bodyPr wrap="square" lIns="0" tIns="0" rIns="0" bIns="0" rtlCol="0">
            <a:noAutofit/>
          </a:bodyPr>
          <a:lstStyle/>
          <a:p>
            <a:endParaRPr/>
          </a:p>
        </p:txBody>
      </p:sp>
      <p:sp>
        <p:nvSpPr>
          <p:cNvPr id="1289" name="object 1289"/>
          <p:cNvSpPr/>
          <p:nvPr/>
        </p:nvSpPr>
        <p:spPr>
          <a:xfrm>
            <a:off x="419315" y="702173"/>
            <a:ext cx="13622" cy="19906"/>
          </a:xfrm>
          <a:custGeom>
            <a:avLst/>
            <a:gdLst/>
            <a:ahLst/>
            <a:cxnLst/>
            <a:rect l="l" t="t" r="r" b="b"/>
            <a:pathLst>
              <a:path w="13622" h="19906">
                <a:moveTo>
                  <a:pt x="13622" y="11650"/>
                </a:moveTo>
                <a:lnTo>
                  <a:pt x="13108" y="11109"/>
                </a:lnTo>
                <a:lnTo>
                  <a:pt x="11628" y="10894"/>
                </a:lnTo>
                <a:lnTo>
                  <a:pt x="10202" y="10623"/>
                </a:lnTo>
                <a:lnTo>
                  <a:pt x="8778" y="10300"/>
                </a:lnTo>
                <a:lnTo>
                  <a:pt x="10146" y="7593"/>
                </a:lnTo>
                <a:lnTo>
                  <a:pt x="11513" y="5125"/>
                </a:lnTo>
                <a:lnTo>
                  <a:pt x="12824" y="2961"/>
                </a:lnTo>
                <a:lnTo>
                  <a:pt x="12367" y="2847"/>
                </a:lnTo>
                <a:lnTo>
                  <a:pt x="11058" y="5011"/>
                </a:lnTo>
                <a:lnTo>
                  <a:pt x="9632" y="7498"/>
                </a:lnTo>
                <a:lnTo>
                  <a:pt x="8265" y="10137"/>
                </a:lnTo>
                <a:lnTo>
                  <a:pt x="6897" y="9814"/>
                </a:lnTo>
                <a:lnTo>
                  <a:pt x="5528" y="9378"/>
                </a:lnTo>
                <a:lnTo>
                  <a:pt x="4219" y="8903"/>
                </a:lnTo>
                <a:lnTo>
                  <a:pt x="6041" y="6359"/>
                </a:lnTo>
                <a:lnTo>
                  <a:pt x="7808" y="4043"/>
                </a:lnTo>
                <a:lnTo>
                  <a:pt x="9517" y="1993"/>
                </a:lnTo>
                <a:lnTo>
                  <a:pt x="9747" y="1727"/>
                </a:lnTo>
                <a:lnTo>
                  <a:pt x="10202" y="1177"/>
                </a:lnTo>
                <a:lnTo>
                  <a:pt x="10716" y="588"/>
                </a:lnTo>
                <a:lnTo>
                  <a:pt x="11286" y="0"/>
                </a:lnTo>
                <a:lnTo>
                  <a:pt x="10772" y="94"/>
                </a:lnTo>
                <a:lnTo>
                  <a:pt x="10259" y="474"/>
                </a:lnTo>
                <a:lnTo>
                  <a:pt x="9860" y="911"/>
                </a:lnTo>
                <a:lnTo>
                  <a:pt x="9290" y="1556"/>
                </a:lnTo>
                <a:lnTo>
                  <a:pt x="8835" y="1404"/>
                </a:lnTo>
                <a:lnTo>
                  <a:pt x="8377" y="1177"/>
                </a:lnTo>
                <a:lnTo>
                  <a:pt x="7808" y="1063"/>
                </a:lnTo>
                <a:lnTo>
                  <a:pt x="7524" y="1177"/>
                </a:lnTo>
                <a:lnTo>
                  <a:pt x="8037" y="1404"/>
                </a:lnTo>
                <a:lnTo>
                  <a:pt x="8549" y="1613"/>
                </a:lnTo>
                <a:lnTo>
                  <a:pt x="9062" y="1822"/>
                </a:lnTo>
                <a:lnTo>
                  <a:pt x="7352" y="3815"/>
                </a:lnTo>
                <a:lnTo>
                  <a:pt x="5528" y="6150"/>
                </a:lnTo>
                <a:lnTo>
                  <a:pt x="3705" y="8732"/>
                </a:lnTo>
                <a:lnTo>
                  <a:pt x="2509" y="8258"/>
                </a:lnTo>
                <a:lnTo>
                  <a:pt x="1369" y="7764"/>
                </a:lnTo>
                <a:lnTo>
                  <a:pt x="285" y="7175"/>
                </a:lnTo>
                <a:lnTo>
                  <a:pt x="0" y="7498"/>
                </a:lnTo>
                <a:lnTo>
                  <a:pt x="1083" y="8087"/>
                </a:lnTo>
                <a:lnTo>
                  <a:pt x="2279" y="8618"/>
                </a:lnTo>
                <a:lnTo>
                  <a:pt x="3478" y="9055"/>
                </a:lnTo>
                <a:lnTo>
                  <a:pt x="3989" y="9283"/>
                </a:lnTo>
                <a:lnTo>
                  <a:pt x="5300" y="9757"/>
                </a:lnTo>
                <a:lnTo>
                  <a:pt x="6668" y="10194"/>
                </a:lnTo>
                <a:lnTo>
                  <a:pt x="8037" y="10570"/>
                </a:lnTo>
                <a:lnTo>
                  <a:pt x="8607" y="10678"/>
                </a:lnTo>
                <a:lnTo>
                  <a:pt x="10031" y="11056"/>
                </a:lnTo>
                <a:lnTo>
                  <a:pt x="11513" y="11325"/>
                </a:lnTo>
                <a:lnTo>
                  <a:pt x="12995" y="11595"/>
                </a:lnTo>
                <a:lnTo>
                  <a:pt x="12198" y="14131"/>
                </a:lnTo>
                <a:lnTo>
                  <a:pt x="11398" y="16937"/>
                </a:lnTo>
                <a:lnTo>
                  <a:pt x="11286" y="19906"/>
                </a:lnTo>
                <a:lnTo>
                  <a:pt x="12027" y="16992"/>
                </a:lnTo>
                <a:lnTo>
                  <a:pt x="12824" y="14239"/>
                </a:lnTo>
                <a:lnTo>
                  <a:pt x="13622" y="11650"/>
                </a:lnTo>
                <a:close/>
              </a:path>
            </a:pathLst>
          </a:custGeom>
          <a:solidFill>
            <a:srgbClr val="005E9F"/>
          </a:solidFill>
        </p:spPr>
        <p:txBody>
          <a:bodyPr wrap="square" lIns="0" tIns="0" rIns="0" bIns="0" rtlCol="0">
            <a:noAutofit/>
          </a:bodyPr>
          <a:lstStyle/>
          <a:p>
            <a:endParaRPr/>
          </a:p>
        </p:txBody>
      </p:sp>
      <p:sp>
        <p:nvSpPr>
          <p:cNvPr id="1290" name="object 1290"/>
          <p:cNvSpPr/>
          <p:nvPr/>
        </p:nvSpPr>
        <p:spPr>
          <a:xfrm>
            <a:off x="439092" y="700769"/>
            <a:ext cx="10772" cy="16238"/>
          </a:xfrm>
          <a:custGeom>
            <a:avLst/>
            <a:gdLst/>
            <a:ahLst/>
            <a:cxnLst/>
            <a:rect l="l" t="t" r="r" b="b"/>
            <a:pathLst>
              <a:path w="10772" h="16238">
                <a:moveTo>
                  <a:pt x="5870" y="151"/>
                </a:moveTo>
                <a:lnTo>
                  <a:pt x="5415" y="94"/>
                </a:lnTo>
                <a:lnTo>
                  <a:pt x="5870" y="1499"/>
                </a:lnTo>
                <a:lnTo>
                  <a:pt x="6384" y="3018"/>
                </a:lnTo>
                <a:lnTo>
                  <a:pt x="6897" y="4689"/>
                </a:lnTo>
                <a:lnTo>
                  <a:pt x="5870" y="4802"/>
                </a:lnTo>
                <a:lnTo>
                  <a:pt x="4845" y="4897"/>
                </a:lnTo>
                <a:lnTo>
                  <a:pt x="3820" y="4954"/>
                </a:lnTo>
                <a:lnTo>
                  <a:pt x="3590" y="3132"/>
                </a:lnTo>
                <a:lnTo>
                  <a:pt x="3419" y="1499"/>
                </a:lnTo>
                <a:lnTo>
                  <a:pt x="3250" y="0"/>
                </a:lnTo>
                <a:lnTo>
                  <a:pt x="2793" y="0"/>
                </a:lnTo>
                <a:lnTo>
                  <a:pt x="2964" y="1499"/>
                </a:lnTo>
                <a:lnTo>
                  <a:pt x="3079" y="3132"/>
                </a:lnTo>
                <a:lnTo>
                  <a:pt x="3250" y="4954"/>
                </a:lnTo>
                <a:lnTo>
                  <a:pt x="342" y="4954"/>
                </a:lnTo>
                <a:lnTo>
                  <a:pt x="1083" y="5334"/>
                </a:lnTo>
                <a:lnTo>
                  <a:pt x="3250" y="5334"/>
                </a:lnTo>
                <a:lnTo>
                  <a:pt x="3478" y="7707"/>
                </a:lnTo>
                <a:lnTo>
                  <a:pt x="3649" y="10308"/>
                </a:lnTo>
                <a:lnTo>
                  <a:pt x="3876" y="13161"/>
                </a:lnTo>
                <a:lnTo>
                  <a:pt x="285" y="13161"/>
                </a:lnTo>
                <a:lnTo>
                  <a:pt x="0" y="13594"/>
                </a:lnTo>
                <a:lnTo>
                  <a:pt x="285" y="13594"/>
                </a:lnTo>
                <a:lnTo>
                  <a:pt x="1482" y="13647"/>
                </a:lnTo>
                <a:lnTo>
                  <a:pt x="2680" y="13647"/>
                </a:lnTo>
                <a:lnTo>
                  <a:pt x="3876" y="13594"/>
                </a:lnTo>
                <a:lnTo>
                  <a:pt x="4104" y="16238"/>
                </a:lnTo>
                <a:lnTo>
                  <a:pt x="4275" y="10308"/>
                </a:lnTo>
                <a:lnTo>
                  <a:pt x="4048" y="7650"/>
                </a:lnTo>
                <a:lnTo>
                  <a:pt x="3820" y="5334"/>
                </a:lnTo>
                <a:lnTo>
                  <a:pt x="4901" y="5277"/>
                </a:lnTo>
                <a:lnTo>
                  <a:pt x="5985" y="5182"/>
                </a:lnTo>
                <a:lnTo>
                  <a:pt x="7010" y="5068"/>
                </a:lnTo>
                <a:lnTo>
                  <a:pt x="7751" y="7384"/>
                </a:lnTo>
                <a:lnTo>
                  <a:pt x="8492" y="9985"/>
                </a:lnTo>
                <a:lnTo>
                  <a:pt x="9062" y="9871"/>
                </a:lnTo>
                <a:lnTo>
                  <a:pt x="8265" y="7327"/>
                </a:lnTo>
                <a:lnTo>
                  <a:pt x="7524" y="5011"/>
                </a:lnTo>
                <a:lnTo>
                  <a:pt x="8549" y="4859"/>
                </a:lnTo>
                <a:lnTo>
                  <a:pt x="9519" y="4689"/>
                </a:lnTo>
                <a:lnTo>
                  <a:pt x="10488" y="4480"/>
                </a:lnTo>
                <a:lnTo>
                  <a:pt x="10772" y="4043"/>
                </a:lnTo>
                <a:lnTo>
                  <a:pt x="10031" y="2752"/>
                </a:lnTo>
                <a:lnTo>
                  <a:pt x="9348" y="1556"/>
                </a:lnTo>
                <a:lnTo>
                  <a:pt x="8663" y="474"/>
                </a:lnTo>
                <a:lnTo>
                  <a:pt x="8150" y="417"/>
                </a:lnTo>
                <a:lnTo>
                  <a:pt x="8835" y="1556"/>
                </a:lnTo>
                <a:lnTo>
                  <a:pt x="9576" y="2809"/>
                </a:lnTo>
                <a:lnTo>
                  <a:pt x="10317" y="4157"/>
                </a:lnTo>
                <a:lnTo>
                  <a:pt x="9405" y="4366"/>
                </a:lnTo>
                <a:lnTo>
                  <a:pt x="8380" y="4537"/>
                </a:lnTo>
                <a:lnTo>
                  <a:pt x="7409" y="4632"/>
                </a:lnTo>
                <a:lnTo>
                  <a:pt x="6839" y="3018"/>
                </a:lnTo>
                <a:lnTo>
                  <a:pt x="6327" y="1499"/>
                </a:lnTo>
                <a:lnTo>
                  <a:pt x="5870" y="151"/>
                </a:lnTo>
                <a:close/>
              </a:path>
            </a:pathLst>
          </a:custGeom>
          <a:solidFill>
            <a:srgbClr val="005E9F"/>
          </a:solidFill>
        </p:spPr>
        <p:txBody>
          <a:bodyPr wrap="square" lIns="0" tIns="0" rIns="0" bIns="0" rtlCol="0">
            <a:noAutofit/>
          </a:bodyPr>
          <a:lstStyle/>
          <a:p>
            <a:endParaRPr/>
          </a:p>
        </p:txBody>
      </p:sp>
      <p:sp>
        <p:nvSpPr>
          <p:cNvPr id="1291" name="object 1291"/>
          <p:cNvSpPr/>
          <p:nvPr/>
        </p:nvSpPr>
        <p:spPr>
          <a:xfrm>
            <a:off x="443652" y="701889"/>
            <a:ext cx="16699" cy="20407"/>
          </a:xfrm>
          <a:custGeom>
            <a:avLst/>
            <a:gdLst/>
            <a:ahLst/>
            <a:cxnLst/>
            <a:rect l="l" t="t" r="r" b="b"/>
            <a:pathLst>
              <a:path w="16699" h="20407">
                <a:moveTo>
                  <a:pt x="1653" y="12366"/>
                </a:moveTo>
                <a:lnTo>
                  <a:pt x="3250" y="12257"/>
                </a:lnTo>
                <a:lnTo>
                  <a:pt x="4789" y="12041"/>
                </a:lnTo>
                <a:lnTo>
                  <a:pt x="5530" y="14686"/>
                </a:lnTo>
                <a:lnTo>
                  <a:pt x="6213" y="17438"/>
                </a:lnTo>
                <a:lnTo>
                  <a:pt x="6839" y="20407"/>
                </a:lnTo>
                <a:lnTo>
                  <a:pt x="6839" y="17385"/>
                </a:lnTo>
                <a:lnTo>
                  <a:pt x="6156" y="14577"/>
                </a:lnTo>
                <a:lnTo>
                  <a:pt x="5415" y="11988"/>
                </a:lnTo>
                <a:lnTo>
                  <a:pt x="6954" y="11771"/>
                </a:lnTo>
                <a:lnTo>
                  <a:pt x="8436" y="11502"/>
                </a:lnTo>
                <a:lnTo>
                  <a:pt x="9918" y="11179"/>
                </a:lnTo>
                <a:lnTo>
                  <a:pt x="11058" y="13660"/>
                </a:lnTo>
                <a:lnTo>
                  <a:pt x="12254" y="16360"/>
                </a:lnTo>
                <a:lnTo>
                  <a:pt x="11628" y="13552"/>
                </a:lnTo>
                <a:lnTo>
                  <a:pt x="10430" y="11071"/>
                </a:lnTo>
                <a:lnTo>
                  <a:pt x="11856" y="10693"/>
                </a:lnTo>
                <a:lnTo>
                  <a:pt x="13279" y="10308"/>
                </a:lnTo>
                <a:lnTo>
                  <a:pt x="14649" y="9833"/>
                </a:lnTo>
                <a:lnTo>
                  <a:pt x="16188" y="12204"/>
                </a:lnTo>
                <a:lnTo>
                  <a:pt x="16699" y="12041"/>
                </a:lnTo>
                <a:lnTo>
                  <a:pt x="15160" y="9605"/>
                </a:lnTo>
                <a:lnTo>
                  <a:pt x="14876" y="9283"/>
                </a:lnTo>
                <a:lnTo>
                  <a:pt x="14363" y="9454"/>
                </a:lnTo>
                <a:lnTo>
                  <a:pt x="13052" y="9928"/>
                </a:lnTo>
                <a:lnTo>
                  <a:pt x="11684" y="10308"/>
                </a:lnTo>
                <a:lnTo>
                  <a:pt x="10259" y="10638"/>
                </a:lnTo>
                <a:lnTo>
                  <a:pt x="8949" y="7935"/>
                </a:lnTo>
                <a:lnTo>
                  <a:pt x="7638" y="5467"/>
                </a:lnTo>
                <a:lnTo>
                  <a:pt x="6384" y="3246"/>
                </a:lnTo>
                <a:lnTo>
                  <a:pt x="7409" y="3037"/>
                </a:lnTo>
                <a:lnTo>
                  <a:pt x="8380" y="2752"/>
                </a:lnTo>
                <a:lnTo>
                  <a:pt x="9290" y="2429"/>
                </a:lnTo>
                <a:lnTo>
                  <a:pt x="10943" y="4537"/>
                </a:lnTo>
                <a:lnTo>
                  <a:pt x="12653" y="6853"/>
                </a:lnTo>
                <a:lnTo>
                  <a:pt x="11398" y="4328"/>
                </a:lnTo>
                <a:lnTo>
                  <a:pt x="9747" y="2278"/>
                </a:lnTo>
                <a:lnTo>
                  <a:pt x="10488" y="2012"/>
                </a:lnTo>
                <a:lnTo>
                  <a:pt x="11229" y="1727"/>
                </a:lnTo>
                <a:lnTo>
                  <a:pt x="11912" y="1404"/>
                </a:lnTo>
                <a:lnTo>
                  <a:pt x="11513" y="1252"/>
                </a:lnTo>
                <a:lnTo>
                  <a:pt x="10887" y="1518"/>
                </a:lnTo>
                <a:lnTo>
                  <a:pt x="10202" y="1784"/>
                </a:lnTo>
                <a:lnTo>
                  <a:pt x="9519" y="2012"/>
                </a:lnTo>
                <a:lnTo>
                  <a:pt x="9006" y="1404"/>
                </a:lnTo>
                <a:lnTo>
                  <a:pt x="8492" y="759"/>
                </a:lnTo>
                <a:lnTo>
                  <a:pt x="7979" y="170"/>
                </a:lnTo>
                <a:lnTo>
                  <a:pt x="7467" y="56"/>
                </a:lnTo>
                <a:lnTo>
                  <a:pt x="7240" y="0"/>
                </a:lnTo>
                <a:lnTo>
                  <a:pt x="7638" y="436"/>
                </a:lnTo>
                <a:lnTo>
                  <a:pt x="8037" y="873"/>
                </a:lnTo>
                <a:lnTo>
                  <a:pt x="8436" y="1347"/>
                </a:lnTo>
                <a:lnTo>
                  <a:pt x="8835" y="1898"/>
                </a:lnTo>
                <a:lnTo>
                  <a:pt x="9062" y="2164"/>
                </a:lnTo>
                <a:lnTo>
                  <a:pt x="8150" y="2429"/>
                </a:lnTo>
                <a:lnTo>
                  <a:pt x="7181" y="2714"/>
                </a:lnTo>
                <a:lnTo>
                  <a:pt x="6213" y="2923"/>
                </a:lnTo>
                <a:lnTo>
                  <a:pt x="5929" y="3360"/>
                </a:lnTo>
                <a:lnTo>
                  <a:pt x="7181" y="5562"/>
                </a:lnTo>
                <a:lnTo>
                  <a:pt x="8436" y="8049"/>
                </a:lnTo>
                <a:lnTo>
                  <a:pt x="9689" y="10746"/>
                </a:lnTo>
                <a:lnTo>
                  <a:pt x="8265" y="11071"/>
                </a:lnTo>
                <a:lnTo>
                  <a:pt x="6782" y="11341"/>
                </a:lnTo>
                <a:lnTo>
                  <a:pt x="5300" y="11557"/>
                </a:lnTo>
                <a:lnTo>
                  <a:pt x="4503" y="8751"/>
                </a:lnTo>
                <a:lnTo>
                  <a:pt x="3933" y="8865"/>
                </a:lnTo>
                <a:lnTo>
                  <a:pt x="4674" y="11610"/>
                </a:lnTo>
                <a:lnTo>
                  <a:pt x="3135" y="11827"/>
                </a:lnTo>
                <a:lnTo>
                  <a:pt x="1597" y="11935"/>
                </a:lnTo>
                <a:lnTo>
                  <a:pt x="0" y="11988"/>
                </a:lnTo>
                <a:lnTo>
                  <a:pt x="0" y="12474"/>
                </a:lnTo>
                <a:lnTo>
                  <a:pt x="1653" y="12366"/>
                </a:lnTo>
                <a:close/>
              </a:path>
            </a:pathLst>
          </a:custGeom>
          <a:solidFill>
            <a:srgbClr val="005E9F"/>
          </a:solidFill>
        </p:spPr>
        <p:txBody>
          <a:bodyPr wrap="square" lIns="0" tIns="0" rIns="0" bIns="0" rtlCol="0">
            <a:noAutofit/>
          </a:bodyPr>
          <a:lstStyle/>
          <a:p>
            <a:endParaRPr/>
          </a:p>
        </p:txBody>
      </p:sp>
      <p:sp>
        <p:nvSpPr>
          <p:cNvPr id="1292" name="object 1292"/>
          <p:cNvSpPr/>
          <p:nvPr/>
        </p:nvSpPr>
        <p:spPr>
          <a:xfrm>
            <a:off x="455051" y="706217"/>
            <a:ext cx="3478" cy="5125"/>
          </a:xfrm>
          <a:custGeom>
            <a:avLst/>
            <a:gdLst/>
            <a:ahLst/>
            <a:cxnLst/>
            <a:rect l="l" t="t" r="r" b="b"/>
            <a:pathLst>
              <a:path w="3478" h="5125">
                <a:moveTo>
                  <a:pt x="1768" y="2373"/>
                </a:moveTo>
                <a:lnTo>
                  <a:pt x="0" y="0"/>
                </a:lnTo>
                <a:lnTo>
                  <a:pt x="1254" y="2524"/>
                </a:lnTo>
                <a:lnTo>
                  <a:pt x="2964" y="5125"/>
                </a:lnTo>
                <a:lnTo>
                  <a:pt x="3478" y="4954"/>
                </a:lnTo>
                <a:lnTo>
                  <a:pt x="1768" y="2373"/>
                </a:lnTo>
                <a:close/>
              </a:path>
            </a:pathLst>
          </a:custGeom>
          <a:solidFill>
            <a:srgbClr val="005E9F"/>
          </a:solidFill>
        </p:spPr>
        <p:txBody>
          <a:bodyPr wrap="square" lIns="0" tIns="0" rIns="0" bIns="0" rtlCol="0">
            <a:noAutofit/>
          </a:bodyPr>
          <a:lstStyle/>
          <a:p>
            <a:endParaRPr/>
          </a:p>
        </p:txBody>
      </p:sp>
      <p:sp>
        <p:nvSpPr>
          <p:cNvPr id="1293" name="object 1293"/>
          <p:cNvSpPr/>
          <p:nvPr/>
        </p:nvSpPr>
        <p:spPr>
          <a:xfrm>
            <a:off x="409570" y="700769"/>
            <a:ext cx="62746" cy="30378"/>
          </a:xfrm>
          <a:custGeom>
            <a:avLst/>
            <a:gdLst/>
            <a:ahLst/>
            <a:cxnLst/>
            <a:rect l="l" t="t" r="r" b="b"/>
            <a:pathLst>
              <a:path w="62746" h="30378">
                <a:moveTo>
                  <a:pt x="23083" y="2638"/>
                </a:moveTo>
                <a:lnTo>
                  <a:pt x="22399" y="3777"/>
                </a:lnTo>
                <a:lnTo>
                  <a:pt x="22284" y="3929"/>
                </a:lnTo>
                <a:lnTo>
                  <a:pt x="21315" y="3663"/>
                </a:lnTo>
                <a:lnTo>
                  <a:pt x="20403" y="3398"/>
                </a:lnTo>
                <a:lnTo>
                  <a:pt x="19492" y="3132"/>
                </a:lnTo>
                <a:lnTo>
                  <a:pt x="19263" y="3398"/>
                </a:lnTo>
                <a:lnTo>
                  <a:pt x="20175" y="3720"/>
                </a:lnTo>
                <a:lnTo>
                  <a:pt x="21144" y="3986"/>
                </a:lnTo>
                <a:lnTo>
                  <a:pt x="22113" y="4252"/>
                </a:lnTo>
                <a:lnTo>
                  <a:pt x="22570" y="4366"/>
                </a:lnTo>
                <a:lnTo>
                  <a:pt x="23538" y="4575"/>
                </a:lnTo>
                <a:lnTo>
                  <a:pt x="24507" y="4745"/>
                </a:lnTo>
                <a:lnTo>
                  <a:pt x="25476" y="4897"/>
                </a:lnTo>
                <a:lnTo>
                  <a:pt x="25989" y="4954"/>
                </a:lnTo>
                <a:lnTo>
                  <a:pt x="27073" y="5125"/>
                </a:lnTo>
                <a:lnTo>
                  <a:pt x="28154" y="5220"/>
                </a:lnTo>
                <a:lnTo>
                  <a:pt x="29294" y="5277"/>
                </a:lnTo>
                <a:lnTo>
                  <a:pt x="28952" y="7650"/>
                </a:lnTo>
                <a:lnTo>
                  <a:pt x="28612" y="10251"/>
                </a:lnTo>
                <a:lnTo>
                  <a:pt x="28269" y="13108"/>
                </a:lnTo>
                <a:lnTo>
                  <a:pt x="26672" y="13000"/>
                </a:lnTo>
                <a:lnTo>
                  <a:pt x="25021" y="12838"/>
                </a:lnTo>
                <a:lnTo>
                  <a:pt x="23482" y="12622"/>
                </a:lnTo>
                <a:lnTo>
                  <a:pt x="23766" y="9757"/>
                </a:lnTo>
                <a:lnTo>
                  <a:pt x="22854" y="12514"/>
                </a:lnTo>
                <a:lnTo>
                  <a:pt x="23367" y="13055"/>
                </a:lnTo>
                <a:lnTo>
                  <a:pt x="24962" y="13269"/>
                </a:lnTo>
                <a:lnTo>
                  <a:pt x="26559" y="13433"/>
                </a:lnTo>
                <a:lnTo>
                  <a:pt x="28213" y="13539"/>
                </a:lnTo>
                <a:lnTo>
                  <a:pt x="27870" y="16183"/>
                </a:lnTo>
                <a:lnTo>
                  <a:pt x="27584" y="18991"/>
                </a:lnTo>
                <a:lnTo>
                  <a:pt x="27300" y="21958"/>
                </a:lnTo>
                <a:lnTo>
                  <a:pt x="25192" y="21850"/>
                </a:lnTo>
                <a:lnTo>
                  <a:pt x="23083" y="21634"/>
                </a:lnTo>
                <a:lnTo>
                  <a:pt x="21031" y="21311"/>
                </a:lnTo>
                <a:lnTo>
                  <a:pt x="21144" y="18342"/>
                </a:lnTo>
                <a:lnTo>
                  <a:pt x="20403" y="21256"/>
                </a:lnTo>
                <a:lnTo>
                  <a:pt x="18409" y="20933"/>
                </a:lnTo>
                <a:lnTo>
                  <a:pt x="16528" y="20555"/>
                </a:lnTo>
                <a:lnTo>
                  <a:pt x="14647" y="20069"/>
                </a:lnTo>
                <a:lnTo>
                  <a:pt x="15843" y="17264"/>
                </a:lnTo>
                <a:lnTo>
                  <a:pt x="17098" y="14564"/>
                </a:lnTo>
                <a:lnTo>
                  <a:pt x="18353" y="12083"/>
                </a:lnTo>
                <a:lnTo>
                  <a:pt x="17783" y="11975"/>
                </a:lnTo>
                <a:lnTo>
                  <a:pt x="16528" y="14458"/>
                </a:lnTo>
                <a:lnTo>
                  <a:pt x="15273" y="17102"/>
                </a:lnTo>
                <a:lnTo>
                  <a:pt x="14077" y="19961"/>
                </a:lnTo>
                <a:lnTo>
                  <a:pt x="12311" y="19475"/>
                </a:lnTo>
                <a:lnTo>
                  <a:pt x="10601" y="18936"/>
                </a:lnTo>
                <a:lnTo>
                  <a:pt x="8947" y="18342"/>
                </a:lnTo>
                <a:lnTo>
                  <a:pt x="10486" y="15591"/>
                </a:lnTo>
                <a:lnTo>
                  <a:pt x="12083" y="13055"/>
                </a:lnTo>
                <a:lnTo>
                  <a:pt x="13735" y="10687"/>
                </a:lnTo>
                <a:lnTo>
                  <a:pt x="13223" y="10460"/>
                </a:lnTo>
                <a:lnTo>
                  <a:pt x="11570" y="12838"/>
                </a:lnTo>
                <a:lnTo>
                  <a:pt x="9916" y="15375"/>
                </a:lnTo>
                <a:lnTo>
                  <a:pt x="8377" y="18127"/>
                </a:lnTo>
                <a:lnTo>
                  <a:pt x="7864" y="17911"/>
                </a:lnTo>
                <a:lnTo>
                  <a:pt x="7580" y="17803"/>
                </a:lnTo>
                <a:lnTo>
                  <a:pt x="6325" y="17317"/>
                </a:lnTo>
                <a:lnTo>
                  <a:pt x="5129" y="16724"/>
                </a:lnTo>
                <a:lnTo>
                  <a:pt x="3989" y="16130"/>
                </a:lnTo>
                <a:lnTo>
                  <a:pt x="5870" y="13539"/>
                </a:lnTo>
                <a:lnTo>
                  <a:pt x="7808" y="11105"/>
                </a:lnTo>
                <a:lnTo>
                  <a:pt x="9745" y="8903"/>
                </a:lnTo>
                <a:lnTo>
                  <a:pt x="11741" y="6739"/>
                </a:lnTo>
                <a:lnTo>
                  <a:pt x="13451" y="5011"/>
                </a:lnTo>
                <a:lnTo>
                  <a:pt x="15046" y="3493"/>
                </a:lnTo>
                <a:lnTo>
                  <a:pt x="14248" y="3872"/>
                </a:lnTo>
                <a:lnTo>
                  <a:pt x="13849" y="4043"/>
                </a:lnTo>
                <a:lnTo>
                  <a:pt x="12424" y="5391"/>
                </a:lnTo>
                <a:lnTo>
                  <a:pt x="11056" y="6796"/>
                </a:lnTo>
                <a:lnTo>
                  <a:pt x="9632" y="8352"/>
                </a:lnTo>
                <a:lnTo>
                  <a:pt x="8835" y="7935"/>
                </a:lnTo>
                <a:lnTo>
                  <a:pt x="8094" y="7498"/>
                </a:lnTo>
                <a:lnTo>
                  <a:pt x="8150" y="8030"/>
                </a:lnTo>
                <a:lnTo>
                  <a:pt x="8605" y="8258"/>
                </a:lnTo>
                <a:lnTo>
                  <a:pt x="9119" y="8580"/>
                </a:lnTo>
                <a:lnTo>
                  <a:pt x="9346" y="8675"/>
                </a:lnTo>
                <a:lnTo>
                  <a:pt x="7352" y="10896"/>
                </a:lnTo>
                <a:lnTo>
                  <a:pt x="5415" y="13269"/>
                </a:lnTo>
                <a:lnTo>
                  <a:pt x="3534" y="15861"/>
                </a:lnTo>
                <a:lnTo>
                  <a:pt x="2565" y="15375"/>
                </a:lnTo>
                <a:lnTo>
                  <a:pt x="1653" y="14780"/>
                </a:lnTo>
                <a:lnTo>
                  <a:pt x="855" y="14186"/>
                </a:lnTo>
                <a:lnTo>
                  <a:pt x="569" y="14564"/>
                </a:lnTo>
                <a:lnTo>
                  <a:pt x="1425" y="15158"/>
                </a:lnTo>
                <a:lnTo>
                  <a:pt x="2279" y="15752"/>
                </a:lnTo>
                <a:lnTo>
                  <a:pt x="3248" y="16238"/>
                </a:lnTo>
                <a:lnTo>
                  <a:pt x="2108" y="17803"/>
                </a:lnTo>
                <a:lnTo>
                  <a:pt x="1025" y="19475"/>
                </a:lnTo>
                <a:lnTo>
                  <a:pt x="0" y="21203"/>
                </a:lnTo>
                <a:lnTo>
                  <a:pt x="455" y="21527"/>
                </a:lnTo>
                <a:lnTo>
                  <a:pt x="1482" y="19800"/>
                </a:lnTo>
                <a:lnTo>
                  <a:pt x="2565" y="18127"/>
                </a:lnTo>
                <a:lnTo>
                  <a:pt x="3705" y="16508"/>
                </a:lnTo>
                <a:lnTo>
                  <a:pt x="4901" y="17155"/>
                </a:lnTo>
                <a:lnTo>
                  <a:pt x="6098" y="17750"/>
                </a:lnTo>
                <a:lnTo>
                  <a:pt x="7409" y="18289"/>
                </a:lnTo>
                <a:lnTo>
                  <a:pt x="7864" y="18450"/>
                </a:lnTo>
                <a:lnTo>
                  <a:pt x="8150" y="18558"/>
                </a:lnTo>
                <a:lnTo>
                  <a:pt x="7066" y="20447"/>
                </a:lnTo>
                <a:lnTo>
                  <a:pt x="6041" y="22444"/>
                </a:lnTo>
                <a:lnTo>
                  <a:pt x="5129" y="24495"/>
                </a:lnTo>
                <a:lnTo>
                  <a:pt x="5643" y="24819"/>
                </a:lnTo>
                <a:lnTo>
                  <a:pt x="6611" y="22714"/>
                </a:lnTo>
                <a:lnTo>
                  <a:pt x="7636" y="20717"/>
                </a:lnTo>
                <a:lnTo>
                  <a:pt x="8720" y="18775"/>
                </a:lnTo>
                <a:lnTo>
                  <a:pt x="10373" y="19422"/>
                </a:lnTo>
                <a:lnTo>
                  <a:pt x="12083" y="19961"/>
                </a:lnTo>
                <a:lnTo>
                  <a:pt x="13849" y="20447"/>
                </a:lnTo>
                <a:lnTo>
                  <a:pt x="12993" y="22606"/>
                </a:lnTo>
                <a:lnTo>
                  <a:pt x="12083" y="24872"/>
                </a:lnTo>
                <a:lnTo>
                  <a:pt x="11284" y="27192"/>
                </a:lnTo>
                <a:lnTo>
                  <a:pt x="11912" y="27409"/>
                </a:lnTo>
                <a:lnTo>
                  <a:pt x="12709" y="25034"/>
                </a:lnTo>
                <a:lnTo>
                  <a:pt x="13563" y="22767"/>
                </a:lnTo>
                <a:lnTo>
                  <a:pt x="14476" y="20555"/>
                </a:lnTo>
                <a:lnTo>
                  <a:pt x="16357" y="21041"/>
                </a:lnTo>
                <a:lnTo>
                  <a:pt x="18294" y="21419"/>
                </a:lnTo>
                <a:lnTo>
                  <a:pt x="20290" y="21742"/>
                </a:lnTo>
                <a:lnTo>
                  <a:pt x="19664" y="24117"/>
                </a:lnTo>
                <a:lnTo>
                  <a:pt x="19094" y="26653"/>
                </a:lnTo>
                <a:lnTo>
                  <a:pt x="18580" y="29189"/>
                </a:lnTo>
                <a:lnTo>
                  <a:pt x="19035" y="29298"/>
                </a:lnTo>
                <a:lnTo>
                  <a:pt x="19263" y="29353"/>
                </a:lnTo>
                <a:lnTo>
                  <a:pt x="19776" y="26761"/>
                </a:lnTo>
                <a:lnTo>
                  <a:pt x="20346" y="24225"/>
                </a:lnTo>
                <a:lnTo>
                  <a:pt x="20916" y="21850"/>
                </a:lnTo>
                <a:lnTo>
                  <a:pt x="22969" y="22120"/>
                </a:lnTo>
                <a:lnTo>
                  <a:pt x="25077" y="22336"/>
                </a:lnTo>
                <a:lnTo>
                  <a:pt x="27242" y="22497"/>
                </a:lnTo>
                <a:lnTo>
                  <a:pt x="26958" y="24981"/>
                </a:lnTo>
                <a:lnTo>
                  <a:pt x="26731" y="27570"/>
                </a:lnTo>
                <a:lnTo>
                  <a:pt x="26503" y="30269"/>
                </a:lnTo>
                <a:lnTo>
                  <a:pt x="27015" y="30323"/>
                </a:lnTo>
                <a:lnTo>
                  <a:pt x="27300" y="30323"/>
                </a:lnTo>
                <a:lnTo>
                  <a:pt x="27528" y="27625"/>
                </a:lnTo>
                <a:lnTo>
                  <a:pt x="27756" y="25034"/>
                </a:lnTo>
                <a:lnTo>
                  <a:pt x="27983" y="22497"/>
                </a:lnTo>
                <a:lnTo>
                  <a:pt x="28783" y="22553"/>
                </a:lnTo>
                <a:lnTo>
                  <a:pt x="29182" y="22553"/>
                </a:lnTo>
                <a:lnTo>
                  <a:pt x="30777" y="22606"/>
                </a:lnTo>
                <a:lnTo>
                  <a:pt x="32430" y="22606"/>
                </a:lnTo>
                <a:lnTo>
                  <a:pt x="34025" y="22553"/>
                </a:lnTo>
                <a:lnTo>
                  <a:pt x="34196" y="25089"/>
                </a:lnTo>
                <a:lnTo>
                  <a:pt x="34311" y="27678"/>
                </a:lnTo>
                <a:lnTo>
                  <a:pt x="34482" y="30378"/>
                </a:lnTo>
                <a:lnTo>
                  <a:pt x="34994" y="30323"/>
                </a:lnTo>
                <a:lnTo>
                  <a:pt x="35280" y="30323"/>
                </a:lnTo>
                <a:lnTo>
                  <a:pt x="35109" y="27625"/>
                </a:lnTo>
                <a:lnTo>
                  <a:pt x="34937" y="25034"/>
                </a:lnTo>
                <a:lnTo>
                  <a:pt x="34766" y="22553"/>
                </a:lnTo>
                <a:lnTo>
                  <a:pt x="36875" y="22444"/>
                </a:lnTo>
                <a:lnTo>
                  <a:pt x="38983" y="22283"/>
                </a:lnTo>
                <a:lnTo>
                  <a:pt x="41036" y="22011"/>
                </a:lnTo>
                <a:lnTo>
                  <a:pt x="41549" y="24386"/>
                </a:lnTo>
                <a:lnTo>
                  <a:pt x="42061" y="26869"/>
                </a:lnTo>
                <a:lnTo>
                  <a:pt x="42518" y="29459"/>
                </a:lnTo>
                <a:lnTo>
                  <a:pt x="42973" y="29353"/>
                </a:lnTo>
                <a:lnTo>
                  <a:pt x="43201" y="29298"/>
                </a:lnTo>
                <a:lnTo>
                  <a:pt x="42745" y="26761"/>
                </a:lnTo>
                <a:lnTo>
                  <a:pt x="42232" y="24278"/>
                </a:lnTo>
                <a:lnTo>
                  <a:pt x="41720" y="21905"/>
                </a:lnTo>
                <a:lnTo>
                  <a:pt x="43714" y="21634"/>
                </a:lnTo>
                <a:lnTo>
                  <a:pt x="45710" y="21311"/>
                </a:lnTo>
                <a:lnTo>
                  <a:pt x="47591" y="20825"/>
                </a:lnTo>
                <a:lnTo>
                  <a:pt x="48445" y="22983"/>
                </a:lnTo>
                <a:lnTo>
                  <a:pt x="49186" y="25250"/>
                </a:lnTo>
                <a:lnTo>
                  <a:pt x="49927" y="27570"/>
                </a:lnTo>
                <a:lnTo>
                  <a:pt x="50553" y="27409"/>
                </a:lnTo>
                <a:lnTo>
                  <a:pt x="49812" y="25089"/>
                </a:lnTo>
                <a:lnTo>
                  <a:pt x="49015" y="22822"/>
                </a:lnTo>
                <a:lnTo>
                  <a:pt x="48161" y="20717"/>
                </a:lnTo>
                <a:lnTo>
                  <a:pt x="50040" y="20231"/>
                </a:lnTo>
                <a:lnTo>
                  <a:pt x="51808" y="19747"/>
                </a:lnTo>
                <a:lnTo>
                  <a:pt x="53518" y="19153"/>
                </a:lnTo>
                <a:lnTo>
                  <a:pt x="54487" y="20986"/>
                </a:lnTo>
                <a:lnTo>
                  <a:pt x="55455" y="22930"/>
                </a:lnTo>
                <a:lnTo>
                  <a:pt x="56311" y="24981"/>
                </a:lnTo>
                <a:lnTo>
                  <a:pt x="56881" y="24656"/>
                </a:lnTo>
                <a:lnTo>
                  <a:pt x="56025" y="22661"/>
                </a:lnTo>
                <a:lnTo>
                  <a:pt x="55057" y="20772"/>
                </a:lnTo>
                <a:lnTo>
                  <a:pt x="54088" y="18936"/>
                </a:lnTo>
                <a:lnTo>
                  <a:pt x="55739" y="18289"/>
                </a:lnTo>
                <a:lnTo>
                  <a:pt x="57336" y="17641"/>
                </a:lnTo>
                <a:lnTo>
                  <a:pt x="58760" y="16831"/>
                </a:lnTo>
                <a:lnTo>
                  <a:pt x="59787" y="18342"/>
                </a:lnTo>
                <a:lnTo>
                  <a:pt x="60812" y="19961"/>
                </a:lnTo>
                <a:lnTo>
                  <a:pt x="61779" y="21581"/>
                </a:lnTo>
                <a:lnTo>
                  <a:pt x="62182" y="21256"/>
                </a:lnTo>
                <a:lnTo>
                  <a:pt x="61276" y="19639"/>
                </a:lnTo>
                <a:lnTo>
                  <a:pt x="60249" y="18072"/>
                </a:lnTo>
                <a:lnTo>
                  <a:pt x="59274" y="16616"/>
                </a:lnTo>
                <a:lnTo>
                  <a:pt x="60531" y="15914"/>
                </a:lnTo>
                <a:lnTo>
                  <a:pt x="61658" y="15213"/>
                </a:lnTo>
                <a:lnTo>
                  <a:pt x="62746" y="14403"/>
                </a:lnTo>
                <a:lnTo>
                  <a:pt x="62524" y="14080"/>
                </a:lnTo>
                <a:lnTo>
                  <a:pt x="61437" y="14836"/>
                </a:lnTo>
                <a:lnTo>
                  <a:pt x="60249" y="15591"/>
                </a:lnTo>
                <a:lnTo>
                  <a:pt x="58990" y="16238"/>
                </a:lnTo>
                <a:lnTo>
                  <a:pt x="57165" y="13594"/>
                </a:lnTo>
                <a:lnTo>
                  <a:pt x="55284" y="11162"/>
                </a:lnTo>
                <a:lnTo>
                  <a:pt x="53347" y="8960"/>
                </a:lnTo>
                <a:lnTo>
                  <a:pt x="54144" y="8523"/>
                </a:lnTo>
                <a:lnTo>
                  <a:pt x="54885" y="8087"/>
                </a:lnTo>
                <a:lnTo>
                  <a:pt x="55570" y="7612"/>
                </a:lnTo>
                <a:lnTo>
                  <a:pt x="55228" y="7384"/>
                </a:lnTo>
                <a:lnTo>
                  <a:pt x="54543" y="7878"/>
                </a:lnTo>
                <a:lnTo>
                  <a:pt x="53802" y="8258"/>
                </a:lnTo>
                <a:lnTo>
                  <a:pt x="53061" y="8675"/>
                </a:lnTo>
                <a:lnTo>
                  <a:pt x="51351" y="6682"/>
                </a:lnTo>
                <a:lnTo>
                  <a:pt x="49585" y="4897"/>
                </a:lnTo>
                <a:lnTo>
                  <a:pt x="47931" y="3284"/>
                </a:lnTo>
                <a:lnTo>
                  <a:pt x="47190" y="2961"/>
                </a:lnTo>
                <a:lnTo>
                  <a:pt x="46850" y="2847"/>
                </a:lnTo>
                <a:lnTo>
                  <a:pt x="48731" y="4632"/>
                </a:lnTo>
                <a:lnTo>
                  <a:pt x="50668" y="6625"/>
                </a:lnTo>
                <a:lnTo>
                  <a:pt x="52662" y="8903"/>
                </a:lnTo>
                <a:lnTo>
                  <a:pt x="52036" y="9169"/>
                </a:lnTo>
                <a:lnTo>
                  <a:pt x="51409" y="9435"/>
                </a:lnTo>
                <a:lnTo>
                  <a:pt x="50781" y="9700"/>
                </a:lnTo>
                <a:lnTo>
                  <a:pt x="50211" y="9928"/>
                </a:lnTo>
                <a:lnTo>
                  <a:pt x="49585" y="10194"/>
                </a:lnTo>
                <a:lnTo>
                  <a:pt x="48958" y="10403"/>
                </a:lnTo>
                <a:lnTo>
                  <a:pt x="49242" y="10726"/>
                </a:lnTo>
                <a:lnTo>
                  <a:pt x="49812" y="10517"/>
                </a:lnTo>
                <a:lnTo>
                  <a:pt x="50382" y="10308"/>
                </a:lnTo>
                <a:lnTo>
                  <a:pt x="50952" y="10080"/>
                </a:lnTo>
                <a:lnTo>
                  <a:pt x="51637" y="9814"/>
                </a:lnTo>
                <a:lnTo>
                  <a:pt x="52263" y="9492"/>
                </a:lnTo>
                <a:lnTo>
                  <a:pt x="52890" y="9169"/>
                </a:lnTo>
                <a:lnTo>
                  <a:pt x="54829" y="11390"/>
                </a:lnTo>
                <a:lnTo>
                  <a:pt x="56710" y="13864"/>
                </a:lnTo>
                <a:lnTo>
                  <a:pt x="58533" y="16453"/>
                </a:lnTo>
                <a:lnTo>
                  <a:pt x="57050" y="17209"/>
                </a:lnTo>
                <a:lnTo>
                  <a:pt x="55512" y="17911"/>
                </a:lnTo>
                <a:lnTo>
                  <a:pt x="53860" y="18505"/>
                </a:lnTo>
                <a:lnTo>
                  <a:pt x="52378" y="15697"/>
                </a:lnTo>
                <a:lnTo>
                  <a:pt x="50781" y="13161"/>
                </a:lnTo>
                <a:lnTo>
                  <a:pt x="50269" y="13324"/>
                </a:lnTo>
                <a:lnTo>
                  <a:pt x="51808" y="15914"/>
                </a:lnTo>
                <a:lnTo>
                  <a:pt x="53290" y="18720"/>
                </a:lnTo>
                <a:lnTo>
                  <a:pt x="51581" y="19261"/>
                </a:lnTo>
                <a:lnTo>
                  <a:pt x="49812" y="19800"/>
                </a:lnTo>
                <a:lnTo>
                  <a:pt x="47990" y="20231"/>
                </a:lnTo>
                <a:lnTo>
                  <a:pt x="46906" y="17372"/>
                </a:lnTo>
                <a:lnTo>
                  <a:pt x="45710" y="14672"/>
                </a:lnTo>
                <a:lnTo>
                  <a:pt x="46336" y="17480"/>
                </a:lnTo>
                <a:lnTo>
                  <a:pt x="47420" y="20394"/>
                </a:lnTo>
                <a:lnTo>
                  <a:pt x="45539" y="20772"/>
                </a:lnTo>
                <a:lnTo>
                  <a:pt x="43601" y="21150"/>
                </a:lnTo>
                <a:lnTo>
                  <a:pt x="41606" y="21419"/>
                </a:lnTo>
                <a:lnTo>
                  <a:pt x="40921" y="18505"/>
                </a:lnTo>
                <a:lnTo>
                  <a:pt x="40921" y="21527"/>
                </a:lnTo>
                <a:lnTo>
                  <a:pt x="38927" y="21742"/>
                </a:lnTo>
                <a:lnTo>
                  <a:pt x="36818" y="21905"/>
                </a:lnTo>
                <a:lnTo>
                  <a:pt x="34766" y="22011"/>
                </a:lnTo>
                <a:lnTo>
                  <a:pt x="34539" y="19044"/>
                </a:lnTo>
                <a:lnTo>
                  <a:pt x="34311" y="16238"/>
                </a:lnTo>
                <a:lnTo>
                  <a:pt x="34081" y="13594"/>
                </a:lnTo>
                <a:lnTo>
                  <a:pt x="34081" y="13108"/>
                </a:lnTo>
                <a:lnTo>
                  <a:pt x="33797" y="10308"/>
                </a:lnTo>
                <a:lnTo>
                  <a:pt x="33626" y="16238"/>
                </a:lnTo>
                <a:lnTo>
                  <a:pt x="33797" y="19044"/>
                </a:lnTo>
                <a:lnTo>
                  <a:pt x="33969" y="22011"/>
                </a:lnTo>
                <a:lnTo>
                  <a:pt x="32430" y="22067"/>
                </a:lnTo>
                <a:lnTo>
                  <a:pt x="29182" y="22067"/>
                </a:lnTo>
                <a:lnTo>
                  <a:pt x="28382" y="22011"/>
                </a:lnTo>
                <a:lnTo>
                  <a:pt x="28042" y="22011"/>
                </a:lnTo>
                <a:lnTo>
                  <a:pt x="28326" y="19044"/>
                </a:lnTo>
                <a:lnTo>
                  <a:pt x="28612" y="16183"/>
                </a:lnTo>
                <a:lnTo>
                  <a:pt x="28896" y="13539"/>
                </a:lnTo>
                <a:lnTo>
                  <a:pt x="29522" y="13594"/>
                </a:lnTo>
                <a:lnTo>
                  <a:pt x="29808" y="13161"/>
                </a:lnTo>
                <a:lnTo>
                  <a:pt x="29238" y="13108"/>
                </a:lnTo>
                <a:lnTo>
                  <a:pt x="28952" y="13108"/>
                </a:lnTo>
                <a:lnTo>
                  <a:pt x="29238" y="10308"/>
                </a:lnTo>
                <a:lnTo>
                  <a:pt x="29522" y="7650"/>
                </a:lnTo>
                <a:lnTo>
                  <a:pt x="29808" y="5334"/>
                </a:lnTo>
                <a:lnTo>
                  <a:pt x="30605" y="5334"/>
                </a:lnTo>
                <a:lnTo>
                  <a:pt x="29864" y="4954"/>
                </a:lnTo>
                <a:lnTo>
                  <a:pt x="30092" y="3132"/>
                </a:lnTo>
                <a:lnTo>
                  <a:pt x="30321" y="1499"/>
                </a:lnTo>
                <a:lnTo>
                  <a:pt x="30493" y="0"/>
                </a:lnTo>
                <a:lnTo>
                  <a:pt x="30035" y="0"/>
                </a:lnTo>
                <a:lnTo>
                  <a:pt x="29808" y="1499"/>
                </a:lnTo>
                <a:lnTo>
                  <a:pt x="29580" y="3132"/>
                </a:lnTo>
                <a:lnTo>
                  <a:pt x="29294" y="4897"/>
                </a:lnTo>
                <a:lnTo>
                  <a:pt x="28213" y="4859"/>
                </a:lnTo>
                <a:lnTo>
                  <a:pt x="27186" y="4745"/>
                </a:lnTo>
                <a:lnTo>
                  <a:pt x="26102" y="4632"/>
                </a:lnTo>
                <a:lnTo>
                  <a:pt x="26672" y="3018"/>
                </a:lnTo>
                <a:lnTo>
                  <a:pt x="27242" y="1499"/>
                </a:lnTo>
                <a:lnTo>
                  <a:pt x="27812" y="151"/>
                </a:lnTo>
                <a:lnTo>
                  <a:pt x="27300" y="208"/>
                </a:lnTo>
                <a:lnTo>
                  <a:pt x="26787" y="1556"/>
                </a:lnTo>
                <a:lnTo>
                  <a:pt x="26217" y="2961"/>
                </a:lnTo>
                <a:lnTo>
                  <a:pt x="25591" y="4575"/>
                </a:lnTo>
                <a:lnTo>
                  <a:pt x="24622" y="4423"/>
                </a:lnTo>
                <a:lnTo>
                  <a:pt x="23710" y="4252"/>
                </a:lnTo>
                <a:lnTo>
                  <a:pt x="22797" y="4043"/>
                </a:lnTo>
                <a:lnTo>
                  <a:pt x="23538" y="2809"/>
                </a:lnTo>
                <a:lnTo>
                  <a:pt x="24280" y="1613"/>
                </a:lnTo>
                <a:lnTo>
                  <a:pt x="24962" y="531"/>
                </a:lnTo>
                <a:lnTo>
                  <a:pt x="24451" y="645"/>
                </a:lnTo>
                <a:lnTo>
                  <a:pt x="23766" y="1613"/>
                </a:lnTo>
                <a:lnTo>
                  <a:pt x="23083" y="2638"/>
                </a:lnTo>
                <a:close/>
              </a:path>
            </a:pathLst>
          </a:custGeom>
          <a:solidFill>
            <a:srgbClr val="005E9F"/>
          </a:solidFill>
        </p:spPr>
        <p:txBody>
          <a:bodyPr wrap="square" lIns="0" tIns="0" rIns="0" bIns="0" rtlCol="0">
            <a:noAutofit/>
          </a:bodyPr>
          <a:lstStyle/>
          <a:p>
            <a:endParaRPr/>
          </a:p>
        </p:txBody>
      </p:sp>
      <p:sp>
        <p:nvSpPr>
          <p:cNvPr id="1294" name="object 1294"/>
          <p:cNvSpPr/>
          <p:nvPr/>
        </p:nvSpPr>
        <p:spPr>
          <a:xfrm>
            <a:off x="424217" y="720838"/>
            <a:ext cx="5755" cy="1672"/>
          </a:xfrm>
          <a:custGeom>
            <a:avLst/>
            <a:gdLst/>
            <a:ahLst/>
            <a:cxnLst/>
            <a:rect l="l" t="t" r="r" b="b"/>
            <a:pathLst>
              <a:path w="5755" h="1672">
                <a:moveTo>
                  <a:pt x="0" y="0"/>
                </a:moveTo>
                <a:lnTo>
                  <a:pt x="1709" y="971"/>
                </a:lnTo>
                <a:lnTo>
                  <a:pt x="3647" y="1349"/>
                </a:lnTo>
                <a:lnTo>
                  <a:pt x="5643" y="1672"/>
                </a:lnTo>
                <a:lnTo>
                  <a:pt x="5755" y="1186"/>
                </a:lnTo>
                <a:lnTo>
                  <a:pt x="3762" y="863"/>
                </a:lnTo>
                <a:lnTo>
                  <a:pt x="1881" y="485"/>
                </a:lnTo>
                <a:lnTo>
                  <a:pt x="0" y="0"/>
                </a:lnTo>
                <a:close/>
              </a:path>
            </a:pathLst>
          </a:custGeom>
          <a:solidFill>
            <a:srgbClr val="005C9D"/>
          </a:solidFill>
        </p:spPr>
        <p:txBody>
          <a:bodyPr wrap="square" lIns="0" tIns="0" rIns="0" bIns="0" rtlCol="0">
            <a:noAutofit/>
          </a:bodyPr>
          <a:lstStyle/>
          <a:p>
            <a:endParaRPr/>
          </a:p>
        </p:txBody>
      </p:sp>
      <p:sp>
        <p:nvSpPr>
          <p:cNvPr id="1295" name="object 1295"/>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005C9D"/>
          </a:solidFill>
        </p:spPr>
        <p:txBody>
          <a:bodyPr wrap="square" lIns="0" tIns="0" rIns="0" bIns="0" rtlCol="0">
            <a:noAutofit/>
          </a:bodyPr>
          <a:lstStyle/>
          <a:p>
            <a:endParaRPr/>
          </a:p>
        </p:txBody>
      </p:sp>
      <p:sp>
        <p:nvSpPr>
          <p:cNvPr id="1296" name="object 1296"/>
          <p:cNvSpPr/>
          <p:nvPr/>
        </p:nvSpPr>
        <p:spPr>
          <a:xfrm>
            <a:off x="416923" y="708476"/>
            <a:ext cx="2392" cy="3398"/>
          </a:xfrm>
          <a:custGeom>
            <a:avLst/>
            <a:gdLst/>
            <a:ahLst/>
            <a:cxnLst/>
            <a:rect l="l" t="t" r="r" b="b"/>
            <a:pathLst>
              <a:path w="2392" h="3398">
                <a:moveTo>
                  <a:pt x="1993" y="968"/>
                </a:moveTo>
                <a:lnTo>
                  <a:pt x="0" y="3189"/>
                </a:lnTo>
                <a:lnTo>
                  <a:pt x="455" y="3398"/>
                </a:lnTo>
                <a:lnTo>
                  <a:pt x="2392" y="1195"/>
                </a:lnTo>
                <a:lnTo>
                  <a:pt x="2279" y="645"/>
                </a:lnTo>
                <a:lnTo>
                  <a:pt x="1651" y="322"/>
                </a:lnTo>
                <a:lnTo>
                  <a:pt x="1139" y="0"/>
                </a:lnTo>
                <a:lnTo>
                  <a:pt x="1025" y="436"/>
                </a:lnTo>
                <a:lnTo>
                  <a:pt x="1651" y="816"/>
                </a:lnTo>
                <a:lnTo>
                  <a:pt x="1993" y="968"/>
                </a:lnTo>
                <a:close/>
              </a:path>
            </a:pathLst>
          </a:custGeom>
          <a:solidFill>
            <a:srgbClr val="005C9D"/>
          </a:solidFill>
        </p:spPr>
        <p:txBody>
          <a:bodyPr wrap="square" lIns="0" tIns="0" rIns="0" bIns="0" rtlCol="0">
            <a:noAutofit/>
          </a:bodyPr>
          <a:lstStyle/>
          <a:p>
            <a:endParaRPr/>
          </a:p>
        </p:txBody>
      </p:sp>
      <p:sp>
        <p:nvSpPr>
          <p:cNvPr id="1297" name="object 1297"/>
          <p:cNvSpPr/>
          <p:nvPr/>
        </p:nvSpPr>
        <p:spPr>
          <a:xfrm>
            <a:off x="409570" y="701186"/>
            <a:ext cx="30434" cy="24401"/>
          </a:xfrm>
          <a:custGeom>
            <a:avLst/>
            <a:gdLst/>
            <a:ahLst/>
            <a:cxnLst/>
            <a:rect l="l" t="t" r="r" b="b"/>
            <a:pathLst>
              <a:path w="30434" h="24401">
                <a:moveTo>
                  <a:pt x="13279" y="4385"/>
                </a:moveTo>
                <a:lnTo>
                  <a:pt x="12824" y="4594"/>
                </a:lnTo>
                <a:lnTo>
                  <a:pt x="11741" y="5676"/>
                </a:lnTo>
                <a:lnTo>
                  <a:pt x="10714" y="6758"/>
                </a:lnTo>
                <a:lnTo>
                  <a:pt x="9632" y="7935"/>
                </a:lnTo>
                <a:lnTo>
                  <a:pt x="9745" y="8485"/>
                </a:lnTo>
                <a:lnTo>
                  <a:pt x="10828" y="9074"/>
                </a:lnTo>
                <a:lnTo>
                  <a:pt x="12025" y="9605"/>
                </a:lnTo>
                <a:lnTo>
                  <a:pt x="13223" y="10042"/>
                </a:lnTo>
                <a:lnTo>
                  <a:pt x="11570" y="12421"/>
                </a:lnTo>
                <a:lnTo>
                  <a:pt x="9916" y="14957"/>
                </a:lnTo>
                <a:lnTo>
                  <a:pt x="8377" y="17710"/>
                </a:lnTo>
                <a:lnTo>
                  <a:pt x="7864" y="17493"/>
                </a:lnTo>
                <a:lnTo>
                  <a:pt x="7580" y="17385"/>
                </a:lnTo>
                <a:lnTo>
                  <a:pt x="6325" y="16899"/>
                </a:lnTo>
                <a:lnTo>
                  <a:pt x="5129" y="16307"/>
                </a:lnTo>
                <a:lnTo>
                  <a:pt x="3989" y="15713"/>
                </a:lnTo>
                <a:lnTo>
                  <a:pt x="5870" y="13121"/>
                </a:lnTo>
                <a:lnTo>
                  <a:pt x="7808" y="10687"/>
                </a:lnTo>
                <a:lnTo>
                  <a:pt x="7352" y="10479"/>
                </a:lnTo>
                <a:lnTo>
                  <a:pt x="5415" y="12852"/>
                </a:lnTo>
                <a:lnTo>
                  <a:pt x="3534" y="15443"/>
                </a:lnTo>
                <a:lnTo>
                  <a:pt x="2678" y="15010"/>
                </a:lnTo>
                <a:lnTo>
                  <a:pt x="1937" y="14524"/>
                </a:lnTo>
                <a:lnTo>
                  <a:pt x="1196" y="14040"/>
                </a:lnTo>
                <a:lnTo>
                  <a:pt x="912" y="14363"/>
                </a:lnTo>
                <a:lnTo>
                  <a:pt x="1653" y="14902"/>
                </a:lnTo>
                <a:lnTo>
                  <a:pt x="2450" y="15388"/>
                </a:lnTo>
                <a:lnTo>
                  <a:pt x="3248" y="15821"/>
                </a:lnTo>
                <a:lnTo>
                  <a:pt x="2108" y="17385"/>
                </a:lnTo>
                <a:lnTo>
                  <a:pt x="1025" y="19057"/>
                </a:lnTo>
                <a:lnTo>
                  <a:pt x="0" y="20785"/>
                </a:lnTo>
                <a:lnTo>
                  <a:pt x="455" y="21110"/>
                </a:lnTo>
                <a:lnTo>
                  <a:pt x="1482" y="19382"/>
                </a:lnTo>
                <a:lnTo>
                  <a:pt x="2565" y="17710"/>
                </a:lnTo>
                <a:lnTo>
                  <a:pt x="3705" y="16090"/>
                </a:lnTo>
                <a:lnTo>
                  <a:pt x="4901" y="16738"/>
                </a:lnTo>
                <a:lnTo>
                  <a:pt x="6098" y="17332"/>
                </a:lnTo>
                <a:lnTo>
                  <a:pt x="7409" y="17871"/>
                </a:lnTo>
                <a:lnTo>
                  <a:pt x="7864" y="18032"/>
                </a:lnTo>
                <a:lnTo>
                  <a:pt x="8150" y="18141"/>
                </a:lnTo>
                <a:lnTo>
                  <a:pt x="7066" y="20029"/>
                </a:lnTo>
                <a:lnTo>
                  <a:pt x="6041" y="22027"/>
                </a:lnTo>
                <a:lnTo>
                  <a:pt x="5129" y="24077"/>
                </a:lnTo>
                <a:lnTo>
                  <a:pt x="5643" y="24401"/>
                </a:lnTo>
                <a:lnTo>
                  <a:pt x="6611" y="22296"/>
                </a:lnTo>
                <a:lnTo>
                  <a:pt x="7636" y="20299"/>
                </a:lnTo>
                <a:lnTo>
                  <a:pt x="8720" y="18357"/>
                </a:lnTo>
                <a:lnTo>
                  <a:pt x="10373" y="19004"/>
                </a:lnTo>
                <a:lnTo>
                  <a:pt x="8947" y="17924"/>
                </a:lnTo>
                <a:lnTo>
                  <a:pt x="10486" y="15173"/>
                </a:lnTo>
                <a:lnTo>
                  <a:pt x="12083" y="12637"/>
                </a:lnTo>
                <a:lnTo>
                  <a:pt x="13735" y="10270"/>
                </a:lnTo>
                <a:lnTo>
                  <a:pt x="15046" y="10744"/>
                </a:lnTo>
                <a:lnTo>
                  <a:pt x="16413" y="11181"/>
                </a:lnTo>
                <a:lnTo>
                  <a:pt x="17783" y="11557"/>
                </a:lnTo>
                <a:lnTo>
                  <a:pt x="18010" y="11124"/>
                </a:lnTo>
                <a:lnTo>
                  <a:pt x="16643" y="10801"/>
                </a:lnTo>
                <a:lnTo>
                  <a:pt x="15273" y="10365"/>
                </a:lnTo>
                <a:lnTo>
                  <a:pt x="13964" y="9890"/>
                </a:lnTo>
                <a:lnTo>
                  <a:pt x="15787" y="7346"/>
                </a:lnTo>
                <a:lnTo>
                  <a:pt x="17553" y="5030"/>
                </a:lnTo>
                <a:lnTo>
                  <a:pt x="19263" y="2980"/>
                </a:lnTo>
                <a:lnTo>
                  <a:pt x="20175" y="3303"/>
                </a:lnTo>
                <a:lnTo>
                  <a:pt x="21144" y="3568"/>
                </a:lnTo>
                <a:lnTo>
                  <a:pt x="22113" y="3834"/>
                </a:lnTo>
                <a:lnTo>
                  <a:pt x="22570" y="3948"/>
                </a:lnTo>
                <a:lnTo>
                  <a:pt x="23538" y="4157"/>
                </a:lnTo>
                <a:lnTo>
                  <a:pt x="24507" y="4328"/>
                </a:lnTo>
                <a:lnTo>
                  <a:pt x="25476" y="4480"/>
                </a:lnTo>
                <a:lnTo>
                  <a:pt x="25989" y="4537"/>
                </a:lnTo>
                <a:lnTo>
                  <a:pt x="27073" y="4708"/>
                </a:lnTo>
                <a:lnTo>
                  <a:pt x="28154" y="4802"/>
                </a:lnTo>
                <a:lnTo>
                  <a:pt x="29294" y="4859"/>
                </a:lnTo>
                <a:lnTo>
                  <a:pt x="28952" y="7232"/>
                </a:lnTo>
                <a:lnTo>
                  <a:pt x="28896" y="13121"/>
                </a:lnTo>
                <a:lnTo>
                  <a:pt x="29522" y="13176"/>
                </a:lnTo>
                <a:lnTo>
                  <a:pt x="29808" y="12743"/>
                </a:lnTo>
                <a:lnTo>
                  <a:pt x="29238" y="12690"/>
                </a:lnTo>
                <a:lnTo>
                  <a:pt x="28952" y="12690"/>
                </a:lnTo>
                <a:lnTo>
                  <a:pt x="29238" y="9890"/>
                </a:lnTo>
                <a:lnTo>
                  <a:pt x="29522" y="7232"/>
                </a:lnTo>
                <a:lnTo>
                  <a:pt x="29808" y="4916"/>
                </a:lnTo>
                <a:lnTo>
                  <a:pt x="29864" y="4537"/>
                </a:lnTo>
                <a:lnTo>
                  <a:pt x="30092" y="2866"/>
                </a:lnTo>
                <a:lnTo>
                  <a:pt x="30263" y="1366"/>
                </a:lnTo>
                <a:lnTo>
                  <a:pt x="30434" y="0"/>
                </a:lnTo>
                <a:lnTo>
                  <a:pt x="29979" y="0"/>
                </a:lnTo>
                <a:lnTo>
                  <a:pt x="29751" y="1366"/>
                </a:lnTo>
                <a:lnTo>
                  <a:pt x="29522" y="2866"/>
                </a:lnTo>
                <a:lnTo>
                  <a:pt x="29294" y="4480"/>
                </a:lnTo>
                <a:lnTo>
                  <a:pt x="28213" y="4442"/>
                </a:lnTo>
                <a:lnTo>
                  <a:pt x="27186" y="4328"/>
                </a:lnTo>
                <a:lnTo>
                  <a:pt x="26102" y="4214"/>
                </a:lnTo>
                <a:lnTo>
                  <a:pt x="26616" y="2752"/>
                </a:lnTo>
                <a:lnTo>
                  <a:pt x="27129" y="1404"/>
                </a:lnTo>
                <a:lnTo>
                  <a:pt x="27643" y="170"/>
                </a:lnTo>
                <a:lnTo>
                  <a:pt x="27129" y="227"/>
                </a:lnTo>
                <a:lnTo>
                  <a:pt x="26672" y="1404"/>
                </a:lnTo>
                <a:lnTo>
                  <a:pt x="26161" y="2752"/>
                </a:lnTo>
                <a:lnTo>
                  <a:pt x="25591" y="4157"/>
                </a:lnTo>
                <a:lnTo>
                  <a:pt x="24622" y="4005"/>
                </a:lnTo>
                <a:lnTo>
                  <a:pt x="23710" y="3834"/>
                </a:lnTo>
                <a:lnTo>
                  <a:pt x="22797" y="3625"/>
                </a:lnTo>
                <a:lnTo>
                  <a:pt x="23424" y="2543"/>
                </a:lnTo>
                <a:lnTo>
                  <a:pt x="24052" y="1518"/>
                </a:lnTo>
                <a:lnTo>
                  <a:pt x="24678" y="607"/>
                </a:lnTo>
                <a:lnTo>
                  <a:pt x="24108" y="664"/>
                </a:lnTo>
                <a:lnTo>
                  <a:pt x="23538" y="1518"/>
                </a:lnTo>
                <a:lnTo>
                  <a:pt x="22969" y="2429"/>
                </a:lnTo>
                <a:lnTo>
                  <a:pt x="22399" y="3360"/>
                </a:lnTo>
                <a:lnTo>
                  <a:pt x="22284" y="3512"/>
                </a:lnTo>
                <a:lnTo>
                  <a:pt x="21315" y="3246"/>
                </a:lnTo>
                <a:lnTo>
                  <a:pt x="20403" y="2980"/>
                </a:lnTo>
                <a:lnTo>
                  <a:pt x="19492" y="2714"/>
                </a:lnTo>
                <a:lnTo>
                  <a:pt x="19948" y="2164"/>
                </a:lnTo>
                <a:lnTo>
                  <a:pt x="20290" y="1784"/>
                </a:lnTo>
                <a:lnTo>
                  <a:pt x="19720" y="1727"/>
                </a:lnTo>
                <a:lnTo>
                  <a:pt x="19263" y="2278"/>
                </a:lnTo>
                <a:lnTo>
                  <a:pt x="18808" y="2429"/>
                </a:lnTo>
                <a:lnTo>
                  <a:pt x="18294" y="2221"/>
                </a:lnTo>
                <a:lnTo>
                  <a:pt x="17839" y="2391"/>
                </a:lnTo>
                <a:lnTo>
                  <a:pt x="18465" y="2657"/>
                </a:lnTo>
                <a:lnTo>
                  <a:pt x="18808" y="2809"/>
                </a:lnTo>
                <a:lnTo>
                  <a:pt x="17098" y="4802"/>
                </a:lnTo>
                <a:lnTo>
                  <a:pt x="15273" y="7137"/>
                </a:lnTo>
                <a:lnTo>
                  <a:pt x="13451" y="9719"/>
                </a:lnTo>
                <a:lnTo>
                  <a:pt x="12254" y="9245"/>
                </a:lnTo>
                <a:lnTo>
                  <a:pt x="11114" y="8751"/>
                </a:lnTo>
                <a:lnTo>
                  <a:pt x="10031" y="8163"/>
                </a:lnTo>
                <a:lnTo>
                  <a:pt x="11398" y="6644"/>
                </a:lnTo>
                <a:lnTo>
                  <a:pt x="12824" y="5239"/>
                </a:lnTo>
                <a:lnTo>
                  <a:pt x="14133" y="3948"/>
                </a:lnTo>
                <a:lnTo>
                  <a:pt x="13678" y="4157"/>
                </a:lnTo>
                <a:lnTo>
                  <a:pt x="13279" y="4385"/>
                </a:lnTo>
                <a:close/>
              </a:path>
            </a:pathLst>
          </a:custGeom>
          <a:solidFill>
            <a:srgbClr val="005C9D"/>
          </a:solidFill>
        </p:spPr>
        <p:txBody>
          <a:bodyPr wrap="square" lIns="0" tIns="0" rIns="0" bIns="0" rtlCol="0">
            <a:noAutofit/>
          </a:bodyPr>
          <a:lstStyle/>
          <a:p>
            <a:endParaRPr/>
          </a:p>
        </p:txBody>
      </p:sp>
      <p:sp>
        <p:nvSpPr>
          <p:cNvPr id="1298" name="object 1298"/>
          <p:cNvSpPr/>
          <p:nvPr/>
        </p:nvSpPr>
        <p:spPr>
          <a:xfrm>
            <a:off x="443652" y="702382"/>
            <a:ext cx="16699" cy="19914"/>
          </a:xfrm>
          <a:custGeom>
            <a:avLst/>
            <a:gdLst/>
            <a:ahLst/>
            <a:cxnLst/>
            <a:rect l="l" t="t" r="r" b="b"/>
            <a:pathLst>
              <a:path w="16699" h="19914">
                <a:moveTo>
                  <a:pt x="1653" y="11872"/>
                </a:moveTo>
                <a:lnTo>
                  <a:pt x="3250" y="11764"/>
                </a:lnTo>
                <a:lnTo>
                  <a:pt x="4789" y="11547"/>
                </a:lnTo>
                <a:lnTo>
                  <a:pt x="5530" y="14192"/>
                </a:lnTo>
                <a:lnTo>
                  <a:pt x="6213" y="16945"/>
                </a:lnTo>
                <a:lnTo>
                  <a:pt x="6839" y="19914"/>
                </a:lnTo>
                <a:lnTo>
                  <a:pt x="6839" y="16891"/>
                </a:lnTo>
                <a:lnTo>
                  <a:pt x="6156" y="14084"/>
                </a:lnTo>
                <a:lnTo>
                  <a:pt x="5415" y="11494"/>
                </a:lnTo>
                <a:lnTo>
                  <a:pt x="6954" y="11278"/>
                </a:lnTo>
                <a:lnTo>
                  <a:pt x="8436" y="11008"/>
                </a:lnTo>
                <a:lnTo>
                  <a:pt x="9918" y="10686"/>
                </a:lnTo>
                <a:lnTo>
                  <a:pt x="11058" y="13167"/>
                </a:lnTo>
                <a:lnTo>
                  <a:pt x="12254" y="15866"/>
                </a:lnTo>
                <a:lnTo>
                  <a:pt x="11628" y="13059"/>
                </a:lnTo>
                <a:lnTo>
                  <a:pt x="10430" y="10577"/>
                </a:lnTo>
                <a:lnTo>
                  <a:pt x="11856" y="10200"/>
                </a:lnTo>
                <a:lnTo>
                  <a:pt x="13279" y="9814"/>
                </a:lnTo>
                <a:lnTo>
                  <a:pt x="14649" y="9340"/>
                </a:lnTo>
                <a:lnTo>
                  <a:pt x="16188" y="11711"/>
                </a:lnTo>
                <a:lnTo>
                  <a:pt x="16699" y="11547"/>
                </a:lnTo>
                <a:lnTo>
                  <a:pt x="15160" y="9112"/>
                </a:lnTo>
                <a:lnTo>
                  <a:pt x="14876" y="8789"/>
                </a:lnTo>
                <a:lnTo>
                  <a:pt x="14363" y="8960"/>
                </a:lnTo>
                <a:lnTo>
                  <a:pt x="13052" y="9435"/>
                </a:lnTo>
                <a:lnTo>
                  <a:pt x="11684" y="9814"/>
                </a:lnTo>
                <a:lnTo>
                  <a:pt x="10259" y="10145"/>
                </a:lnTo>
                <a:lnTo>
                  <a:pt x="8949" y="7441"/>
                </a:lnTo>
                <a:lnTo>
                  <a:pt x="7638" y="4973"/>
                </a:lnTo>
                <a:lnTo>
                  <a:pt x="6384" y="2752"/>
                </a:lnTo>
                <a:lnTo>
                  <a:pt x="7409" y="2543"/>
                </a:lnTo>
                <a:lnTo>
                  <a:pt x="8380" y="2259"/>
                </a:lnTo>
                <a:lnTo>
                  <a:pt x="9290" y="1936"/>
                </a:lnTo>
                <a:lnTo>
                  <a:pt x="10943" y="4043"/>
                </a:lnTo>
                <a:lnTo>
                  <a:pt x="12653" y="6359"/>
                </a:lnTo>
                <a:lnTo>
                  <a:pt x="11398" y="3834"/>
                </a:lnTo>
                <a:lnTo>
                  <a:pt x="9747" y="1784"/>
                </a:lnTo>
                <a:lnTo>
                  <a:pt x="10317" y="1556"/>
                </a:lnTo>
                <a:lnTo>
                  <a:pt x="10887" y="1347"/>
                </a:lnTo>
                <a:lnTo>
                  <a:pt x="11398" y="1139"/>
                </a:lnTo>
                <a:lnTo>
                  <a:pt x="10943" y="968"/>
                </a:lnTo>
                <a:lnTo>
                  <a:pt x="10488" y="1195"/>
                </a:lnTo>
                <a:lnTo>
                  <a:pt x="10031" y="1347"/>
                </a:lnTo>
                <a:lnTo>
                  <a:pt x="9519" y="1518"/>
                </a:lnTo>
                <a:lnTo>
                  <a:pt x="9006" y="911"/>
                </a:lnTo>
                <a:lnTo>
                  <a:pt x="8663" y="493"/>
                </a:lnTo>
                <a:lnTo>
                  <a:pt x="8208" y="170"/>
                </a:lnTo>
                <a:lnTo>
                  <a:pt x="7695" y="0"/>
                </a:lnTo>
                <a:lnTo>
                  <a:pt x="8150" y="588"/>
                </a:lnTo>
                <a:lnTo>
                  <a:pt x="8607" y="1139"/>
                </a:lnTo>
                <a:lnTo>
                  <a:pt x="9062" y="1670"/>
                </a:lnTo>
                <a:lnTo>
                  <a:pt x="8150" y="1936"/>
                </a:lnTo>
                <a:lnTo>
                  <a:pt x="7181" y="2221"/>
                </a:lnTo>
                <a:lnTo>
                  <a:pt x="6213" y="2429"/>
                </a:lnTo>
                <a:lnTo>
                  <a:pt x="5929" y="2866"/>
                </a:lnTo>
                <a:lnTo>
                  <a:pt x="7181" y="5068"/>
                </a:lnTo>
                <a:lnTo>
                  <a:pt x="8436" y="7555"/>
                </a:lnTo>
                <a:lnTo>
                  <a:pt x="9689" y="10253"/>
                </a:lnTo>
                <a:lnTo>
                  <a:pt x="8265" y="10577"/>
                </a:lnTo>
                <a:lnTo>
                  <a:pt x="6782" y="10847"/>
                </a:lnTo>
                <a:lnTo>
                  <a:pt x="5300" y="11063"/>
                </a:lnTo>
                <a:lnTo>
                  <a:pt x="4503" y="8258"/>
                </a:lnTo>
                <a:lnTo>
                  <a:pt x="3933" y="8371"/>
                </a:lnTo>
                <a:lnTo>
                  <a:pt x="4674" y="11117"/>
                </a:lnTo>
                <a:lnTo>
                  <a:pt x="3135" y="11333"/>
                </a:lnTo>
                <a:lnTo>
                  <a:pt x="1597" y="11441"/>
                </a:lnTo>
                <a:lnTo>
                  <a:pt x="0" y="11494"/>
                </a:lnTo>
                <a:lnTo>
                  <a:pt x="0" y="11980"/>
                </a:lnTo>
                <a:lnTo>
                  <a:pt x="1653" y="11872"/>
                </a:lnTo>
                <a:close/>
              </a:path>
            </a:pathLst>
          </a:custGeom>
          <a:solidFill>
            <a:srgbClr val="005C9D"/>
          </a:solidFill>
        </p:spPr>
        <p:txBody>
          <a:bodyPr wrap="square" lIns="0" tIns="0" rIns="0" bIns="0" rtlCol="0">
            <a:noAutofit/>
          </a:bodyPr>
          <a:lstStyle/>
          <a:p>
            <a:endParaRPr/>
          </a:p>
        </p:txBody>
      </p:sp>
      <p:sp>
        <p:nvSpPr>
          <p:cNvPr id="1299" name="object 1299"/>
          <p:cNvSpPr/>
          <p:nvPr/>
        </p:nvSpPr>
        <p:spPr>
          <a:xfrm>
            <a:off x="455051" y="706217"/>
            <a:ext cx="3478" cy="5125"/>
          </a:xfrm>
          <a:custGeom>
            <a:avLst/>
            <a:gdLst/>
            <a:ahLst/>
            <a:cxnLst/>
            <a:rect l="l" t="t" r="r" b="b"/>
            <a:pathLst>
              <a:path w="3478" h="5125">
                <a:moveTo>
                  <a:pt x="1768" y="2373"/>
                </a:moveTo>
                <a:lnTo>
                  <a:pt x="0" y="0"/>
                </a:lnTo>
                <a:lnTo>
                  <a:pt x="1254" y="2524"/>
                </a:lnTo>
                <a:lnTo>
                  <a:pt x="2964" y="5125"/>
                </a:lnTo>
                <a:lnTo>
                  <a:pt x="3478" y="4954"/>
                </a:lnTo>
                <a:lnTo>
                  <a:pt x="1768" y="2373"/>
                </a:lnTo>
                <a:close/>
              </a:path>
            </a:pathLst>
          </a:custGeom>
          <a:solidFill>
            <a:srgbClr val="005C9D"/>
          </a:solidFill>
        </p:spPr>
        <p:txBody>
          <a:bodyPr wrap="square" lIns="0" tIns="0" rIns="0" bIns="0" rtlCol="0">
            <a:noAutofit/>
          </a:bodyPr>
          <a:lstStyle/>
          <a:p>
            <a:endParaRPr/>
          </a:p>
        </p:txBody>
      </p:sp>
      <p:sp>
        <p:nvSpPr>
          <p:cNvPr id="1300" name="object 1300"/>
          <p:cNvSpPr/>
          <p:nvPr/>
        </p:nvSpPr>
        <p:spPr>
          <a:xfrm>
            <a:off x="418518" y="701148"/>
            <a:ext cx="53456" cy="29998"/>
          </a:xfrm>
          <a:custGeom>
            <a:avLst/>
            <a:gdLst/>
            <a:ahLst/>
            <a:cxnLst/>
            <a:rect l="l" t="t" r="r" b="b"/>
            <a:pathLst>
              <a:path w="53456" h="29998">
                <a:moveTo>
                  <a:pt x="29524" y="531"/>
                </a:moveTo>
                <a:lnTo>
                  <a:pt x="29010" y="474"/>
                </a:lnTo>
                <a:lnTo>
                  <a:pt x="29580" y="1499"/>
                </a:lnTo>
                <a:lnTo>
                  <a:pt x="30263" y="2581"/>
                </a:lnTo>
                <a:lnTo>
                  <a:pt x="30891" y="3777"/>
                </a:lnTo>
                <a:lnTo>
                  <a:pt x="29979" y="3986"/>
                </a:lnTo>
                <a:lnTo>
                  <a:pt x="28954" y="4157"/>
                </a:lnTo>
                <a:lnTo>
                  <a:pt x="27983" y="4252"/>
                </a:lnTo>
                <a:lnTo>
                  <a:pt x="27472" y="2790"/>
                </a:lnTo>
                <a:lnTo>
                  <a:pt x="27015" y="1442"/>
                </a:lnTo>
                <a:lnTo>
                  <a:pt x="26559" y="151"/>
                </a:lnTo>
                <a:lnTo>
                  <a:pt x="26104" y="151"/>
                </a:lnTo>
                <a:lnTo>
                  <a:pt x="26559" y="1404"/>
                </a:lnTo>
                <a:lnTo>
                  <a:pt x="27015" y="2790"/>
                </a:lnTo>
                <a:lnTo>
                  <a:pt x="27472" y="4309"/>
                </a:lnTo>
                <a:lnTo>
                  <a:pt x="26445" y="4423"/>
                </a:lnTo>
                <a:lnTo>
                  <a:pt x="25419" y="4518"/>
                </a:lnTo>
                <a:lnTo>
                  <a:pt x="24394" y="4575"/>
                </a:lnTo>
                <a:lnTo>
                  <a:pt x="24223" y="2904"/>
                </a:lnTo>
                <a:lnTo>
                  <a:pt x="24052" y="1404"/>
                </a:lnTo>
                <a:lnTo>
                  <a:pt x="23881" y="37"/>
                </a:lnTo>
                <a:lnTo>
                  <a:pt x="23424" y="0"/>
                </a:lnTo>
                <a:lnTo>
                  <a:pt x="23538" y="1404"/>
                </a:lnTo>
                <a:lnTo>
                  <a:pt x="23653" y="2904"/>
                </a:lnTo>
                <a:lnTo>
                  <a:pt x="23824" y="4575"/>
                </a:lnTo>
                <a:lnTo>
                  <a:pt x="20916" y="4575"/>
                </a:lnTo>
                <a:lnTo>
                  <a:pt x="20860" y="4954"/>
                </a:lnTo>
                <a:lnTo>
                  <a:pt x="23824" y="4954"/>
                </a:lnTo>
                <a:lnTo>
                  <a:pt x="24052" y="7327"/>
                </a:lnTo>
                <a:lnTo>
                  <a:pt x="24223" y="9928"/>
                </a:lnTo>
                <a:lnTo>
                  <a:pt x="24451" y="12781"/>
                </a:lnTo>
                <a:lnTo>
                  <a:pt x="20860" y="12781"/>
                </a:lnTo>
                <a:lnTo>
                  <a:pt x="20574" y="13214"/>
                </a:lnTo>
                <a:lnTo>
                  <a:pt x="20860" y="13214"/>
                </a:lnTo>
                <a:lnTo>
                  <a:pt x="22056" y="13267"/>
                </a:lnTo>
                <a:lnTo>
                  <a:pt x="23254" y="13267"/>
                </a:lnTo>
                <a:lnTo>
                  <a:pt x="24451" y="13214"/>
                </a:lnTo>
                <a:lnTo>
                  <a:pt x="24678" y="15859"/>
                </a:lnTo>
                <a:lnTo>
                  <a:pt x="24850" y="18665"/>
                </a:lnTo>
                <a:lnTo>
                  <a:pt x="25021" y="21632"/>
                </a:lnTo>
                <a:lnTo>
                  <a:pt x="23482" y="21687"/>
                </a:lnTo>
                <a:lnTo>
                  <a:pt x="20234" y="21687"/>
                </a:lnTo>
                <a:lnTo>
                  <a:pt x="19434" y="21632"/>
                </a:lnTo>
                <a:lnTo>
                  <a:pt x="19094" y="21632"/>
                </a:lnTo>
                <a:lnTo>
                  <a:pt x="19378" y="18665"/>
                </a:lnTo>
                <a:lnTo>
                  <a:pt x="19664" y="15804"/>
                </a:lnTo>
                <a:lnTo>
                  <a:pt x="19948" y="13159"/>
                </a:lnTo>
                <a:lnTo>
                  <a:pt x="20004" y="7270"/>
                </a:lnTo>
                <a:lnTo>
                  <a:pt x="19664" y="9871"/>
                </a:lnTo>
                <a:lnTo>
                  <a:pt x="19321" y="12728"/>
                </a:lnTo>
                <a:lnTo>
                  <a:pt x="17724" y="12620"/>
                </a:lnTo>
                <a:lnTo>
                  <a:pt x="16073" y="12459"/>
                </a:lnTo>
                <a:lnTo>
                  <a:pt x="14534" y="12242"/>
                </a:lnTo>
                <a:lnTo>
                  <a:pt x="15388" y="9491"/>
                </a:lnTo>
                <a:lnTo>
                  <a:pt x="16244" y="6891"/>
                </a:lnTo>
                <a:lnTo>
                  <a:pt x="17041" y="4575"/>
                </a:lnTo>
                <a:lnTo>
                  <a:pt x="16528" y="4518"/>
                </a:lnTo>
                <a:lnTo>
                  <a:pt x="15674" y="6853"/>
                </a:lnTo>
                <a:lnTo>
                  <a:pt x="14818" y="9378"/>
                </a:lnTo>
                <a:lnTo>
                  <a:pt x="13906" y="12134"/>
                </a:lnTo>
                <a:lnTo>
                  <a:pt x="12426" y="11920"/>
                </a:lnTo>
                <a:lnTo>
                  <a:pt x="11000" y="11648"/>
                </a:lnTo>
                <a:lnTo>
                  <a:pt x="9576" y="11325"/>
                </a:lnTo>
                <a:lnTo>
                  <a:pt x="10943" y="8618"/>
                </a:lnTo>
                <a:lnTo>
                  <a:pt x="12311" y="6150"/>
                </a:lnTo>
                <a:lnTo>
                  <a:pt x="13622" y="3986"/>
                </a:lnTo>
                <a:lnTo>
                  <a:pt x="13165" y="3872"/>
                </a:lnTo>
                <a:lnTo>
                  <a:pt x="11856" y="6036"/>
                </a:lnTo>
                <a:lnTo>
                  <a:pt x="10430" y="8523"/>
                </a:lnTo>
                <a:lnTo>
                  <a:pt x="9062" y="11162"/>
                </a:lnTo>
                <a:lnTo>
                  <a:pt x="8835" y="11595"/>
                </a:lnTo>
                <a:lnTo>
                  <a:pt x="7580" y="14078"/>
                </a:lnTo>
                <a:lnTo>
                  <a:pt x="6325" y="16722"/>
                </a:lnTo>
                <a:lnTo>
                  <a:pt x="5129" y="19581"/>
                </a:lnTo>
                <a:lnTo>
                  <a:pt x="3363" y="19095"/>
                </a:lnTo>
                <a:lnTo>
                  <a:pt x="1653" y="18556"/>
                </a:lnTo>
                <a:lnTo>
                  <a:pt x="0" y="17962"/>
                </a:lnTo>
                <a:lnTo>
                  <a:pt x="1425" y="19042"/>
                </a:lnTo>
                <a:lnTo>
                  <a:pt x="3135" y="19581"/>
                </a:lnTo>
                <a:lnTo>
                  <a:pt x="4901" y="20067"/>
                </a:lnTo>
                <a:lnTo>
                  <a:pt x="4046" y="22226"/>
                </a:lnTo>
                <a:lnTo>
                  <a:pt x="3135" y="24493"/>
                </a:lnTo>
                <a:lnTo>
                  <a:pt x="2336" y="26812"/>
                </a:lnTo>
                <a:lnTo>
                  <a:pt x="2964" y="27029"/>
                </a:lnTo>
                <a:lnTo>
                  <a:pt x="3762" y="24654"/>
                </a:lnTo>
                <a:lnTo>
                  <a:pt x="4615" y="22387"/>
                </a:lnTo>
                <a:lnTo>
                  <a:pt x="5528" y="20176"/>
                </a:lnTo>
                <a:lnTo>
                  <a:pt x="7409" y="20662"/>
                </a:lnTo>
                <a:lnTo>
                  <a:pt x="5699" y="19690"/>
                </a:lnTo>
                <a:lnTo>
                  <a:pt x="6895" y="16884"/>
                </a:lnTo>
                <a:lnTo>
                  <a:pt x="8150" y="14184"/>
                </a:lnTo>
                <a:lnTo>
                  <a:pt x="9405" y="11703"/>
                </a:lnTo>
                <a:lnTo>
                  <a:pt x="10828" y="12081"/>
                </a:lnTo>
                <a:lnTo>
                  <a:pt x="12311" y="12350"/>
                </a:lnTo>
                <a:lnTo>
                  <a:pt x="13793" y="12620"/>
                </a:lnTo>
                <a:lnTo>
                  <a:pt x="12995" y="15156"/>
                </a:lnTo>
                <a:lnTo>
                  <a:pt x="12196" y="17962"/>
                </a:lnTo>
                <a:lnTo>
                  <a:pt x="11455" y="20876"/>
                </a:lnTo>
                <a:lnTo>
                  <a:pt x="11342" y="21362"/>
                </a:lnTo>
                <a:lnTo>
                  <a:pt x="10716" y="23737"/>
                </a:lnTo>
                <a:lnTo>
                  <a:pt x="10146" y="26273"/>
                </a:lnTo>
                <a:lnTo>
                  <a:pt x="9632" y="28810"/>
                </a:lnTo>
                <a:lnTo>
                  <a:pt x="10087" y="28918"/>
                </a:lnTo>
                <a:lnTo>
                  <a:pt x="10315" y="28973"/>
                </a:lnTo>
                <a:lnTo>
                  <a:pt x="10828" y="26382"/>
                </a:lnTo>
                <a:lnTo>
                  <a:pt x="11398" y="23845"/>
                </a:lnTo>
                <a:lnTo>
                  <a:pt x="11968" y="21470"/>
                </a:lnTo>
                <a:lnTo>
                  <a:pt x="14021" y="21740"/>
                </a:lnTo>
                <a:lnTo>
                  <a:pt x="12083" y="20931"/>
                </a:lnTo>
                <a:lnTo>
                  <a:pt x="12824" y="18017"/>
                </a:lnTo>
                <a:lnTo>
                  <a:pt x="13622" y="15265"/>
                </a:lnTo>
                <a:lnTo>
                  <a:pt x="14419" y="12675"/>
                </a:lnTo>
                <a:lnTo>
                  <a:pt x="16014" y="12890"/>
                </a:lnTo>
                <a:lnTo>
                  <a:pt x="17611" y="13053"/>
                </a:lnTo>
                <a:lnTo>
                  <a:pt x="19265" y="13159"/>
                </a:lnTo>
                <a:lnTo>
                  <a:pt x="18922" y="15804"/>
                </a:lnTo>
                <a:lnTo>
                  <a:pt x="18637" y="18611"/>
                </a:lnTo>
                <a:lnTo>
                  <a:pt x="18353" y="21579"/>
                </a:lnTo>
                <a:lnTo>
                  <a:pt x="18294" y="22118"/>
                </a:lnTo>
                <a:lnTo>
                  <a:pt x="18010" y="24601"/>
                </a:lnTo>
                <a:lnTo>
                  <a:pt x="17783" y="27190"/>
                </a:lnTo>
                <a:lnTo>
                  <a:pt x="17555" y="29890"/>
                </a:lnTo>
                <a:lnTo>
                  <a:pt x="18067" y="29943"/>
                </a:lnTo>
                <a:lnTo>
                  <a:pt x="18353" y="29943"/>
                </a:lnTo>
                <a:lnTo>
                  <a:pt x="18580" y="27245"/>
                </a:lnTo>
                <a:lnTo>
                  <a:pt x="18808" y="24654"/>
                </a:lnTo>
                <a:lnTo>
                  <a:pt x="19035" y="22118"/>
                </a:lnTo>
                <a:lnTo>
                  <a:pt x="19835" y="22173"/>
                </a:lnTo>
                <a:lnTo>
                  <a:pt x="20234" y="22173"/>
                </a:lnTo>
                <a:lnTo>
                  <a:pt x="21829" y="22226"/>
                </a:lnTo>
                <a:lnTo>
                  <a:pt x="23482" y="22226"/>
                </a:lnTo>
                <a:lnTo>
                  <a:pt x="25077" y="22173"/>
                </a:lnTo>
                <a:lnTo>
                  <a:pt x="25248" y="24709"/>
                </a:lnTo>
                <a:lnTo>
                  <a:pt x="25363" y="27299"/>
                </a:lnTo>
                <a:lnTo>
                  <a:pt x="25534" y="29998"/>
                </a:lnTo>
                <a:lnTo>
                  <a:pt x="26046" y="29943"/>
                </a:lnTo>
                <a:lnTo>
                  <a:pt x="26332" y="29943"/>
                </a:lnTo>
                <a:lnTo>
                  <a:pt x="26161" y="27245"/>
                </a:lnTo>
                <a:lnTo>
                  <a:pt x="25989" y="24654"/>
                </a:lnTo>
                <a:lnTo>
                  <a:pt x="25818" y="22173"/>
                </a:lnTo>
                <a:lnTo>
                  <a:pt x="27927" y="22065"/>
                </a:lnTo>
                <a:lnTo>
                  <a:pt x="30035" y="21903"/>
                </a:lnTo>
                <a:lnTo>
                  <a:pt x="32088" y="21632"/>
                </a:lnTo>
                <a:lnTo>
                  <a:pt x="32601" y="24007"/>
                </a:lnTo>
                <a:lnTo>
                  <a:pt x="33113" y="26490"/>
                </a:lnTo>
                <a:lnTo>
                  <a:pt x="33570" y="29079"/>
                </a:lnTo>
                <a:lnTo>
                  <a:pt x="34025" y="28973"/>
                </a:lnTo>
                <a:lnTo>
                  <a:pt x="34253" y="28918"/>
                </a:lnTo>
                <a:lnTo>
                  <a:pt x="33797" y="26382"/>
                </a:lnTo>
                <a:lnTo>
                  <a:pt x="33284" y="23898"/>
                </a:lnTo>
                <a:lnTo>
                  <a:pt x="32772" y="21525"/>
                </a:lnTo>
                <a:lnTo>
                  <a:pt x="34766" y="21254"/>
                </a:lnTo>
                <a:lnTo>
                  <a:pt x="36762" y="20931"/>
                </a:lnTo>
                <a:lnTo>
                  <a:pt x="38643" y="20445"/>
                </a:lnTo>
                <a:lnTo>
                  <a:pt x="39497" y="22604"/>
                </a:lnTo>
                <a:lnTo>
                  <a:pt x="40238" y="24870"/>
                </a:lnTo>
                <a:lnTo>
                  <a:pt x="40979" y="27190"/>
                </a:lnTo>
                <a:lnTo>
                  <a:pt x="41606" y="27029"/>
                </a:lnTo>
                <a:lnTo>
                  <a:pt x="40864" y="24709"/>
                </a:lnTo>
                <a:lnTo>
                  <a:pt x="40067" y="22442"/>
                </a:lnTo>
                <a:lnTo>
                  <a:pt x="39213" y="20337"/>
                </a:lnTo>
                <a:lnTo>
                  <a:pt x="41092" y="19851"/>
                </a:lnTo>
                <a:lnTo>
                  <a:pt x="42860" y="19367"/>
                </a:lnTo>
                <a:lnTo>
                  <a:pt x="44570" y="18773"/>
                </a:lnTo>
                <a:lnTo>
                  <a:pt x="45539" y="20607"/>
                </a:lnTo>
                <a:lnTo>
                  <a:pt x="46507" y="22551"/>
                </a:lnTo>
                <a:lnTo>
                  <a:pt x="47363" y="24601"/>
                </a:lnTo>
                <a:lnTo>
                  <a:pt x="47933" y="24276"/>
                </a:lnTo>
                <a:lnTo>
                  <a:pt x="47077" y="22281"/>
                </a:lnTo>
                <a:lnTo>
                  <a:pt x="46109" y="20392"/>
                </a:lnTo>
                <a:lnTo>
                  <a:pt x="45140" y="18556"/>
                </a:lnTo>
                <a:lnTo>
                  <a:pt x="46791" y="17909"/>
                </a:lnTo>
                <a:lnTo>
                  <a:pt x="48388" y="17262"/>
                </a:lnTo>
                <a:lnTo>
                  <a:pt x="49812" y="16451"/>
                </a:lnTo>
                <a:lnTo>
                  <a:pt x="50839" y="17962"/>
                </a:lnTo>
                <a:lnTo>
                  <a:pt x="51865" y="19582"/>
                </a:lnTo>
                <a:lnTo>
                  <a:pt x="52831" y="21201"/>
                </a:lnTo>
                <a:lnTo>
                  <a:pt x="53234" y="20876"/>
                </a:lnTo>
                <a:lnTo>
                  <a:pt x="52328" y="19259"/>
                </a:lnTo>
                <a:lnTo>
                  <a:pt x="51301" y="17693"/>
                </a:lnTo>
                <a:lnTo>
                  <a:pt x="50326" y="16237"/>
                </a:lnTo>
                <a:lnTo>
                  <a:pt x="51401" y="15642"/>
                </a:lnTo>
                <a:lnTo>
                  <a:pt x="52489" y="14940"/>
                </a:lnTo>
                <a:lnTo>
                  <a:pt x="53456" y="14239"/>
                </a:lnTo>
                <a:lnTo>
                  <a:pt x="53234" y="13915"/>
                </a:lnTo>
                <a:lnTo>
                  <a:pt x="52207" y="14617"/>
                </a:lnTo>
                <a:lnTo>
                  <a:pt x="51180" y="15265"/>
                </a:lnTo>
                <a:lnTo>
                  <a:pt x="50042" y="15859"/>
                </a:lnTo>
                <a:lnTo>
                  <a:pt x="48217" y="13214"/>
                </a:lnTo>
                <a:lnTo>
                  <a:pt x="46336" y="10782"/>
                </a:lnTo>
                <a:lnTo>
                  <a:pt x="44399" y="8580"/>
                </a:lnTo>
                <a:lnTo>
                  <a:pt x="45025" y="8258"/>
                </a:lnTo>
                <a:lnTo>
                  <a:pt x="45652" y="7878"/>
                </a:lnTo>
                <a:lnTo>
                  <a:pt x="46280" y="7498"/>
                </a:lnTo>
                <a:lnTo>
                  <a:pt x="45938" y="7232"/>
                </a:lnTo>
                <a:lnTo>
                  <a:pt x="45368" y="7593"/>
                </a:lnTo>
                <a:lnTo>
                  <a:pt x="44741" y="7973"/>
                </a:lnTo>
                <a:lnTo>
                  <a:pt x="44113" y="8296"/>
                </a:lnTo>
                <a:lnTo>
                  <a:pt x="42689" y="6625"/>
                </a:lnTo>
                <a:lnTo>
                  <a:pt x="41263" y="5125"/>
                </a:lnTo>
                <a:lnTo>
                  <a:pt x="39839" y="3720"/>
                </a:lnTo>
                <a:lnTo>
                  <a:pt x="39098" y="3398"/>
                </a:lnTo>
                <a:lnTo>
                  <a:pt x="38699" y="3227"/>
                </a:lnTo>
                <a:lnTo>
                  <a:pt x="40353" y="4802"/>
                </a:lnTo>
                <a:lnTo>
                  <a:pt x="42004" y="6568"/>
                </a:lnTo>
                <a:lnTo>
                  <a:pt x="43714" y="8523"/>
                </a:lnTo>
                <a:lnTo>
                  <a:pt x="43088" y="8789"/>
                </a:lnTo>
                <a:lnTo>
                  <a:pt x="42461" y="9055"/>
                </a:lnTo>
                <a:lnTo>
                  <a:pt x="41833" y="9321"/>
                </a:lnTo>
                <a:lnTo>
                  <a:pt x="41263" y="9548"/>
                </a:lnTo>
                <a:lnTo>
                  <a:pt x="40637" y="9814"/>
                </a:lnTo>
                <a:lnTo>
                  <a:pt x="40010" y="10023"/>
                </a:lnTo>
                <a:lnTo>
                  <a:pt x="40294" y="10346"/>
                </a:lnTo>
                <a:lnTo>
                  <a:pt x="40864" y="10137"/>
                </a:lnTo>
                <a:lnTo>
                  <a:pt x="41434" y="9928"/>
                </a:lnTo>
                <a:lnTo>
                  <a:pt x="42004" y="9700"/>
                </a:lnTo>
                <a:lnTo>
                  <a:pt x="42689" y="9435"/>
                </a:lnTo>
                <a:lnTo>
                  <a:pt x="43315" y="9112"/>
                </a:lnTo>
                <a:lnTo>
                  <a:pt x="43942" y="8789"/>
                </a:lnTo>
                <a:lnTo>
                  <a:pt x="45881" y="11010"/>
                </a:lnTo>
                <a:lnTo>
                  <a:pt x="47762" y="13484"/>
                </a:lnTo>
                <a:lnTo>
                  <a:pt x="49585" y="16073"/>
                </a:lnTo>
                <a:lnTo>
                  <a:pt x="48102" y="16829"/>
                </a:lnTo>
                <a:lnTo>
                  <a:pt x="46564" y="17531"/>
                </a:lnTo>
                <a:lnTo>
                  <a:pt x="44912" y="18125"/>
                </a:lnTo>
                <a:lnTo>
                  <a:pt x="43430" y="15318"/>
                </a:lnTo>
                <a:lnTo>
                  <a:pt x="41833" y="12781"/>
                </a:lnTo>
                <a:lnTo>
                  <a:pt x="41322" y="12945"/>
                </a:lnTo>
                <a:lnTo>
                  <a:pt x="42860" y="15534"/>
                </a:lnTo>
                <a:lnTo>
                  <a:pt x="44342" y="18340"/>
                </a:lnTo>
                <a:lnTo>
                  <a:pt x="42633" y="18881"/>
                </a:lnTo>
                <a:lnTo>
                  <a:pt x="40864" y="19420"/>
                </a:lnTo>
                <a:lnTo>
                  <a:pt x="39042" y="19851"/>
                </a:lnTo>
                <a:lnTo>
                  <a:pt x="37958" y="16992"/>
                </a:lnTo>
                <a:lnTo>
                  <a:pt x="36762" y="14293"/>
                </a:lnTo>
                <a:lnTo>
                  <a:pt x="37388" y="17100"/>
                </a:lnTo>
                <a:lnTo>
                  <a:pt x="38472" y="20014"/>
                </a:lnTo>
                <a:lnTo>
                  <a:pt x="36591" y="20392"/>
                </a:lnTo>
                <a:lnTo>
                  <a:pt x="34653" y="20770"/>
                </a:lnTo>
                <a:lnTo>
                  <a:pt x="32658" y="21039"/>
                </a:lnTo>
                <a:lnTo>
                  <a:pt x="31973" y="18125"/>
                </a:lnTo>
                <a:lnTo>
                  <a:pt x="31973" y="21148"/>
                </a:lnTo>
                <a:lnTo>
                  <a:pt x="29979" y="21362"/>
                </a:lnTo>
                <a:lnTo>
                  <a:pt x="27870" y="21525"/>
                </a:lnTo>
                <a:lnTo>
                  <a:pt x="25818" y="21632"/>
                </a:lnTo>
                <a:lnTo>
                  <a:pt x="25591" y="18665"/>
                </a:lnTo>
                <a:lnTo>
                  <a:pt x="25363" y="15859"/>
                </a:lnTo>
                <a:lnTo>
                  <a:pt x="25133" y="13214"/>
                </a:lnTo>
                <a:lnTo>
                  <a:pt x="25133" y="12728"/>
                </a:lnTo>
                <a:lnTo>
                  <a:pt x="24850" y="9928"/>
                </a:lnTo>
                <a:lnTo>
                  <a:pt x="24622" y="7270"/>
                </a:lnTo>
                <a:lnTo>
                  <a:pt x="24394" y="4954"/>
                </a:lnTo>
                <a:lnTo>
                  <a:pt x="25476" y="4897"/>
                </a:lnTo>
                <a:lnTo>
                  <a:pt x="26559" y="4802"/>
                </a:lnTo>
                <a:lnTo>
                  <a:pt x="27584" y="4689"/>
                </a:lnTo>
                <a:lnTo>
                  <a:pt x="28326" y="7005"/>
                </a:lnTo>
                <a:lnTo>
                  <a:pt x="29067" y="9605"/>
                </a:lnTo>
                <a:lnTo>
                  <a:pt x="29637" y="9492"/>
                </a:lnTo>
                <a:lnTo>
                  <a:pt x="28839" y="6948"/>
                </a:lnTo>
                <a:lnTo>
                  <a:pt x="28098" y="4632"/>
                </a:lnTo>
                <a:lnTo>
                  <a:pt x="29123" y="4480"/>
                </a:lnTo>
                <a:lnTo>
                  <a:pt x="30094" y="4309"/>
                </a:lnTo>
                <a:lnTo>
                  <a:pt x="31063" y="4100"/>
                </a:lnTo>
                <a:lnTo>
                  <a:pt x="31346" y="3663"/>
                </a:lnTo>
                <a:lnTo>
                  <a:pt x="30720" y="2581"/>
                </a:lnTo>
                <a:lnTo>
                  <a:pt x="30094" y="1499"/>
                </a:lnTo>
                <a:lnTo>
                  <a:pt x="29524" y="531"/>
                </a:lnTo>
                <a:close/>
              </a:path>
            </a:pathLst>
          </a:custGeom>
          <a:solidFill>
            <a:srgbClr val="005C9D"/>
          </a:solidFill>
        </p:spPr>
        <p:txBody>
          <a:bodyPr wrap="square" lIns="0" tIns="0" rIns="0" bIns="0" rtlCol="0">
            <a:noAutofit/>
          </a:bodyPr>
          <a:lstStyle/>
          <a:p>
            <a:endParaRPr/>
          </a:p>
        </p:txBody>
      </p:sp>
      <p:sp>
        <p:nvSpPr>
          <p:cNvPr id="1301" name="object 1301"/>
          <p:cNvSpPr/>
          <p:nvPr/>
        </p:nvSpPr>
        <p:spPr>
          <a:xfrm>
            <a:off x="409570" y="706103"/>
            <a:ext cx="18353" cy="22074"/>
          </a:xfrm>
          <a:custGeom>
            <a:avLst/>
            <a:gdLst/>
            <a:ahLst/>
            <a:cxnLst/>
            <a:rect l="l" t="t" r="r" b="b"/>
            <a:pathLst>
              <a:path w="18353" h="22074">
                <a:moveTo>
                  <a:pt x="8947" y="13007"/>
                </a:moveTo>
                <a:lnTo>
                  <a:pt x="10486" y="10257"/>
                </a:lnTo>
                <a:lnTo>
                  <a:pt x="12083" y="7720"/>
                </a:lnTo>
                <a:lnTo>
                  <a:pt x="13735" y="5353"/>
                </a:lnTo>
                <a:lnTo>
                  <a:pt x="13223" y="5125"/>
                </a:lnTo>
                <a:lnTo>
                  <a:pt x="11570" y="7504"/>
                </a:lnTo>
                <a:lnTo>
                  <a:pt x="9916" y="10040"/>
                </a:lnTo>
                <a:lnTo>
                  <a:pt x="8377" y="12793"/>
                </a:lnTo>
                <a:lnTo>
                  <a:pt x="7864" y="12576"/>
                </a:lnTo>
                <a:lnTo>
                  <a:pt x="7580" y="12468"/>
                </a:lnTo>
                <a:lnTo>
                  <a:pt x="6325" y="11982"/>
                </a:lnTo>
                <a:lnTo>
                  <a:pt x="5129" y="11390"/>
                </a:lnTo>
                <a:lnTo>
                  <a:pt x="3989" y="10796"/>
                </a:lnTo>
                <a:lnTo>
                  <a:pt x="5870" y="8204"/>
                </a:lnTo>
                <a:lnTo>
                  <a:pt x="7808" y="5771"/>
                </a:lnTo>
                <a:lnTo>
                  <a:pt x="9745" y="3568"/>
                </a:lnTo>
                <a:lnTo>
                  <a:pt x="10828" y="4157"/>
                </a:lnTo>
                <a:lnTo>
                  <a:pt x="10031" y="3246"/>
                </a:lnTo>
                <a:lnTo>
                  <a:pt x="11114" y="2107"/>
                </a:lnTo>
                <a:lnTo>
                  <a:pt x="12140" y="1025"/>
                </a:lnTo>
                <a:lnTo>
                  <a:pt x="13165" y="0"/>
                </a:lnTo>
                <a:lnTo>
                  <a:pt x="12709" y="227"/>
                </a:lnTo>
                <a:lnTo>
                  <a:pt x="12254" y="493"/>
                </a:lnTo>
                <a:lnTo>
                  <a:pt x="11797" y="759"/>
                </a:lnTo>
                <a:lnTo>
                  <a:pt x="11056" y="1461"/>
                </a:lnTo>
                <a:lnTo>
                  <a:pt x="10315" y="2221"/>
                </a:lnTo>
                <a:lnTo>
                  <a:pt x="9632" y="3018"/>
                </a:lnTo>
                <a:lnTo>
                  <a:pt x="9119" y="2752"/>
                </a:lnTo>
                <a:lnTo>
                  <a:pt x="8605" y="2809"/>
                </a:lnTo>
                <a:lnTo>
                  <a:pt x="9119" y="3246"/>
                </a:lnTo>
                <a:lnTo>
                  <a:pt x="9346" y="3341"/>
                </a:lnTo>
                <a:lnTo>
                  <a:pt x="7352" y="5562"/>
                </a:lnTo>
                <a:lnTo>
                  <a:pt x="5415" y="7935"/>
                </a:lnTo>
                <a:lnTo>
                  <a:pt x="3534" y="10526"/>
                </a:lnTo>
                <a:lnTo>
                  <a:pt x="2849" y="10148"/>
                </a:lnTo>
                <a:lnTo>
                  <a:pt x="2164" y="9771"/>
                </a:lnTo>
                <a:lnTo>
                  <a:pt x="1538" y="9338"/>
                </a:lnTo>
                <a:lnTo>
                  <a:pt x="1254" y="9715"/>
                </a:lnTo>
                <a:lnTo>
                  <a:pt x="1881" y="10148"/>
                </a:lnTo>
                <a:lnTo>
                  <a:pt x="2565" y="10526"/>
                </a:lnTo>
                <a:lnTo>
                  <a:pt x="3248" y="10904"/>
                </a:lnTo>
                <a:lnTo>
                  <a:pt x="2108" y="12468"/>
                </a:lnTo>
                <a:lnTo>
                  <a:pt x="1025" y="14141"/>
                </a:lnTo>
                <a:lnTo>
                  <a:pt x="0" y="15868"/>
                </a:lnTo>
                <a:lnTo>
                  <a:pt x="455" y="16193"/>
                </a:lnTo>
                <a:lnTo>
                  <a:pt x="1482" y="14465"/>
                </a:lnTo>
                <a:lnTo>
                  <a:pt x="2565" y="12793"/>
                </a:lnTo>
                <a:lnTo>
                  <a:pt x="3705" y="11173"/>
                </a:lnTo>
                <a:lnTo>
                  <a:pt x="4901" y="11821"/>
                </a:lnTo>
                <a:lnTo>
                  <a:pt x="6098" y="12415"/>
                </a:lnTo>
                <a:lnTo>
                  <a:pt x="7409" y="12954"/>
                </a:lnTo>
                <a:lnTo>
                  <a:pt x="7864" y="13116"/>
                </a:lnTo>
                <a:lnTo>
                  <a:pt x="8150" y="13224"/>
                </a:lnTo>
                <a:lnTo>
                  <a:pt x="7066" y="15113"/>
                </a:lnTo>
                <a:lnTo>
                  <a:pt x="6041" y="17110"/>
                </a:lnTo>
                <a:lnTo>
                  <a:pt x="5129" y="19160"/>
                </a:lnTo>
                <a:lnTo>
                  <a:pt x="5643" y="19485"/>
                </a:lnTo>
                <a:lnTo>
                  <a:pt x="6611" y="17379"/>
                </a:lnTo>
                <a:lnTo>
                  <a:pt x="7636" y="15382"/>
                </a:lnTo>
                <a:lnTo>
                  <a:pt x="8720" y="13440"/>
                </a:lnTo>
                <a:lnTo>
                  <a:pt x="10373" y="14088"/>
                </a:lnTo>
                <a:lnTo>
                  <a:pt x="12083" y="14627"/>
                </a:lnTo>
                <a:lnTo>
                  <a:pt x="13849" y="15113"/>
                </a:lnTo>
                <a:lnTo>
                  <a:pt x="12993" y="17271"/>
                </a:lnTo>
                <a:lnTo>
                  <a:pt x="12083" y="19538"/>
                </a:lnTo>
                <a:lnTo>
                  <a:pt x="11284" y="21858"/>
                </a:lnTo>
                <a:lnTo>
                  <a:pt x="11912" y="22074"/>
                </a:lnTo>
                <a:lnTo>
                  <a:pt x="12709" y="19699"/>
                </a:lnTo>
                <a:lnTo>
                  <a:pt x="13563" y="17433"/>
                </a:lnTo>
                <a:lnTo>
                  <a:pt x="14476" y="15221"/>
                </a:lnTo>
                <a:lnTo>
                  <a:pt x="16357" y="15707"/>
                </a:lnTo>
                <a:lnTo>
                  <a:pt x="14647" y="14735"/>
                </a:lnTo>
                <a:lnTo>
                  <a:pt x="15843" y="11929"/>
                </a:lnTo>
                <a:lnTo>
                  <a:pt x="17098" y="9230"/>
                </a:lnTo>
                <a:lnTo>
                  <a:pt x="18353" y="6748"/>
                </a:lnTo>
                <a:lnTo>
                  <a:pt x="17783" y="6640"/>
                </a:lnTo>
                <a:lnTo>
                  <a:pt x="16528" y="9123"/>
                </a:lnTo>
                <a:lnTo>
                  <a:pt x="15273" y="11768"/>
                </a:lnTo>
                <a:lnTo>
                  <a:pt x="14077" y="14627"/>
                </a:lnTo>
                <a:lnTo>
                  <a:pt x="12311" y="14141"/>
                </a:lnTo>
                <a:lnTo>
                  <a:pt x="10601" y="13602"/>
                </a:lnTo>
                <a:lnTo>
                  <a:pt x="8947" y="13007"/>
                </a:lnTo>
                <a:close/>
              </a:path>
            </a:pathLst>
          </a:custGeom>
          <a:solidFill>
            <a:srgbClr val="005B9C"/>
          </a:solidFill>
        </p:spPr>
        <p:txBody>
          <a:bodyPr wrap="square" lIns="0" tIns="0" rIns="0" bIns="0" rtlCol="0">
            <a:noAutofit/>
          </a:bodyPr>
          <a:lstStyle/>
          <a:p>
            <a:endParaRPr/>
          </a:p>
        </p:txBody>
      </p:sp>
      <p:sp>
        <p:nvSpPr>
          <p:cNvPr id="1302" name="object 1302"/>
          <p:cNvSpPr/>
          <p:nvPr/>
        </p:nvSpPr>
        <p:spPr>
          <a:xfrm>
            <a:off x="428777" y="701566"/>
            <a:ext cx="11398" cy="12797"/>
          </a:xfrm>
          <a:custGeom>
            <a:avLst/>
            <a:gdLst/>
            <a:ahLst/>
            <a:cxnLst/>
            <a:rect l="l" t="t" r="r" b="b"/>
            <a:pathLst>
              <a:path w="11398" h="12797">
                <a:moveTo>
                  <a:pt x="10315" y="6853"/>
                </a:moveTo>
                <a:lnTo>
                  <a:pt x="10601" y="4537"/>
                </a:lnTo>
                <a:lnTo>
                  <a:pt x="11398" y="4537"/>
                </a:lnTo>
                <a:lnTo>
                  <a:pt x="10657" y="4157"/>
                </a:lnTo>
                <a:lnTo>
                  <a:pt x="10828" y="2657"/>
                </a:lnTo>
                <a:lnTo>
                  <a:pt x="11000" y="1309"/>
                </a:lnTo>
                <a:lnTo>
                  <a:pt x="11171" y="0"/>
                </a:lnTo>
                <a:lnTo>
                  <a:pt x="10716" y="56"/>
                </a:lnTo>
                <a:lnTo>
                  <a:pt x="10486" y="1309"/>
                </a:lnTo>
                <a:lnTo>
                  <a:pt x="10315" y="2657"/>
                </a:lnTo>
                <a:lnTo>
                  <a:pt x="10087" y="4100"/>
                </a:lnTo>
                <a:lnTo>
                  <a:pt x="9006" y="4062"/>
                </a:lnTo>
                <a:lnTo>
                  <a:pt x="7979" y="3948"/>
                </a:lnTo>
                <a:lnTo>
                  <a:pt x="6895" y="3834"/>
                </a:lnTo>
                <a:lnTo>
                  <a:pt x="7352" y="2543"/>
                </a:lnTo>
                <a:lnTo>
                  <a:pt x="7808" y="1347"/>
                </a:lnTo>
                <a:lnTo>
                  <a:pt x="8265" y="227"/>
                </a:lnTo>
                <a:lnTo>
                  <a:pt x="7751" y="284"/>
                </a:lnTo>
                <a:lnTo>
                  <a:pt x="7296" y="1347"/>
                </a:lnTo>
                <a:lnTo>
                  <a:pt x="6895" y="2543"/>
                </a:lnTo>
                <a:lnTo>
                  <a:pt x="6384" y="3777"/>
                </a:lnTo>
                <a:lnTo>
                  <a:pt x="5415" y="3625"/>
                </a:lnTo>
                <a:lnTo>
                  <a:pt x="4503" y="3455"/>
                </a:lnTo>
                <a:lnTo>
                  <a:pt x="3590" y="3246"/>
                </a:lnTo>
                <a:lnTo>
                  <a:pt x="4104" y="2335"/>
                </a:lnTo>
                <a:lnTo>
                  <a:pt x="4615" y="1461"/>
                </a:lnTo>
                <a:lnTo>
                  <a:pt x="5129" y="645"/>
                </a:lnTo>
                <a:lnTo>
                  <a:pt x="4615" y="759"/>
                </a:lnTo>
                <a:lnTo>
                  <a:pt x="4160" y="1461"/>
                </a:lnTo>
                <a:lnTo>
                  <a:pt x="3647" y="2221"/>
                </a:lnTo>
                <a:lnTo>
                  <a:pt x="3192" y="2980"/>
                </a:lnTo>
                <a:lnTo>
                  <a:pt x="3077" y="3132"/>
                </a:lnTo>
                <a:lnTo>
                  <a:pt x="2108" y="2866"/>
                </a:lnTo>
                <a:lnTo>
                  <a:pt x="1196" y="2600"/>
                </a:lnTo>
                <a:lnTo>
                  <a:pt x="285" y="2335"/>
                </a:lnTo>
                <a:lnTo>
                  <a:pt x="626" y="1898"/>
                </a:lnTo>
                <a:lnTo>
                  <a:pt x="0" y="1955"/>
                </a:lnTo>
                <a:lnTo>
                  <a:pt x="56" y="2600"/>
                </a:lnTo>
                <a:lnTo>
                  <a:pt x="968" y="2923"/>
                </a:lnTo>
                <a:lnTo>
                  <a:pt x="1937" y="3189"/>
                </a:lnTo>
                <a:lnTo>
                  <a:pt x="2906" y="3455"/>
                </a:lnTo>
                <a:lnTo>
                  <a:pt x="3363" y="3568"/>
                </a:lnTo>
                <a:lnTo>
                  <a:pt x="4331" y="3777"/>
                </a:lnTo>
                <a:lnTo>
                  <a:pt x="5300" y="3948"/>
                </a:lnTo>
                <a:lnTo>
                  <a:pt x="6269" y="4100"/>
                </a:lnTo>
                <a:lnTo>
                  <a:pt x="6782" y="4157"/>
                </a:lnTo>
                <a:lnTo>
                  <a:pt x="7866" y="4328"/>
                </a:lnTo>
                <a:lnTo>
                  <a:pt x="8947" y="4423"/>
                </a:lnTo>
                <a:lnTo>
                  <a:pt x="10087" y="4480"/>
                </a:lnTo>
                <a:lnTo>
                  <a:pt x="9745" y="6853"/>
                </a:lnTo>
                <a:lnTo>
                  <a:pt x="9689" y="12742"/>
                </a:lnTo>
                <a:lnTo>
                  <a:pt x="10315" y="12797"/>
                </a:lnTo>
                <a:lnTo>
                  <a:pt x="10601" y="12364"/>
                </a:lnTo>
                <a:lnTo>
                  <a:pt x="10031" y="12311"/>
                </a:lnTo>
                <a:lnTo>
                  <a:pt x="9745" y="12311"/>
                </a:lnTo>
                <a:lnTo>
                  <a:pt x="10031" y="9510"/>
                </a:lnTo>
                <a:lnTo>
                  <a:pt x="10315" y="6853"/>
                </a:lnTo>
                <a:close/>
              </a:path>
            </a:pathLst>
          </a:custGeom>
          <a:solidFill>
            <a:srgbClr val="005B9C"/>
          </a:solidFill>
        </p:spPr>
        <p:txBody>
          <a:bodyPr wrap="square" lIns="0" tIns="0" rIns="0" bIns="0" rtlCol="0">
            <a:noAutofit/>
          </a:bodyPr>
          <a:lstStyle/>
          <a:p>
            <a:endParaRPr/>
          </a:p>
        </p:txBody>
      </p:sp>
      <p:sp>
        <p:nvSpPr>
          <p:cNvPr id="1303" name="object 1303"/>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005B9C"/>
          </a:solidFill>
        </p:spPr>
        <p:txBody>
          <a:bodyPr wrap="square" lIns="0" tIns="0" rIns="0" bIns="0" rtlCol="0">
            <a:noAutofit/>
          </a:bodyPr>
          <a:lstStyle/>
          <a:p>
            <a:endParaRPr/>
          </a:p>
        </p:txBody>
      </p:sp>
      <p:sp>
        <p:nvSpPr>
          <p:cNvPr id="1304" name="object 1304"/>
          <p:cNvSpPr/>
          <p:nvPr/>
        </p:nvSpPr>
        <p:spPr>
          <a:xfrm>
            <a:off x="443652" y="703028"/>
            <a:ext cx="16699" cy="19268"/>
          </a:xfrm>
          <a:custGeom>
            <a:avLst/>
            <a:gdLst/>
            <a:ahLst/>
            <a:cxnLst/>
            <a:rect l="l" t="t" r="r" b="b"/>
            <a:pathLst>
              <a:path w="16699" h="19268">
                <a:moveTo>
                  <a:pt x="1653" y="11227"/>
                </a:moveTo>
                <a:lnTo>
                  <a:pt x="3250" y="11118"/>
                </a:lnTo>
                <a:lnTo>
                  <a:pt x="4789" y="10902"/>
                </a:lnTo>
                <a:lnTo>
                  <a:pt x="5530" y="13546"/>
                </a:lnTo>
                <a:lnTo>
                  <a:pt x="6213" y="16299"/>
                </a:lnTo>
                <a:lnTo>
                  <a:pt x="6839" y="19268"/>
                </a:lnTo>
                <a:lnTo>
                  <a:pt x="6839" y="16246"/>
                </a:lnTo>
                <a:lnTo>
                  <a:pt x="6156" y="13438"/>
                </a:lnTo>
                <a:lnTo>
                  <a:pt x="5415" y="10849"/>
                </a:lnTo>
                <a:lnTo>
                  <a:pt x="6954" y="10632"/>
                </a:lnTo>
                <a:lnTo>
                  <a:pt x="8436" y="10363"/>
                </a:lnTo>
                <a:lnTo>
                  <a:pt x="9918" y="10040"/>
                </a:lnTo>
                <a:lnTo>
                  <a:pt x="11058" y="12521"/>
                </a:lnTo>
                <a:lnTo>
                  <a:pt x="12254" y="15221"/>
                </a:lnTo>
                <a:lnTo>
                  <a:pt x="11628" y="12413"/>
                </a:lnTo>
                <a:lnTo>
                  <a:pt x="10430" y="9932"/>
                </a:lnTo>
                <a:lnTo>
                  <a:pt x="11856" y="9554"/>
                </a:lnTo>
                <a:lnTo>
                  <a:pt x="13279" y="9169"/>
                </a:lnTo>
                <a:lnTo>
                  <a:pt x="14649" y="8694"/>
                </a:lnTo>
                <a:lnTo>
                  <a:pt x="16188" y="11065"/>
                </a:lnTo>
                <a:lnTo>
                  <a:pt x="16699" y="10902"/>
                </a:lnTo>
                <a:lnTo>
                  <a:pt x="15160" y="8466"/>
                </a:lnTo>
                <a:lnTo>
                  <a:pt x="14876" y="8144"/>
                </a:lnTo>
                <a:lnTo>
                  <a:pt x="14363" y="8315"/>
                </a:lnTo>
                <a:lnTo>
                  <a:pt x="13052" y="8789"/>
                </a:lnTo>
                <a:lnTo>
                  <a:pt x="11684" y="9169"/>
                </a:lnTo>
                <a:lnTo>
                  <a:pt x="10259" y="9499"/>
                </a:lnTo>
                <a:lnTo>
                  <a:pt x="8949" y="6796"/>
                </a:lnTo>
                <a:lnTo>
                  <a:pt x="7638" y="4328"/>
                </a:lnTo>
                <a:lnTo>
                  <a:pt x="6384" y="2107"/>
                </a:lnTo>
                <a:lnTo>
                  <a:pt x="7409" y="1898"/>
                </a:lnTo>
                <a:lnTo>
                  <a:pt x="8380" y="1613"/>
                </a:lnTo>
                <a:lnTo>
                  <a:pt x="9290" y="1290"/>
                </a:lnTo>
                <a:lnTo>
                  <a:pt x="10943" y="3398"/>
                </a:lnTo>
                <a:lnTo>
                  <a:pt x="12653" y="5714"/>
                </a:lnTo>
                <a:lnTo>
                  <a:pt x="11398" y="3189"/>
                </a:lnTo>
                <a:lnTo>
                  <a:pt x="9747" y="1139"/>
                </a:lnTo>
                <a:lnTo>
                  <a:pt x="10488" y="873"/>
                </a:lnTo>
                <a:lnTo>
                  <a:pt x="9803" y="759"/>
                </a:lnTo>
                <a:lnTo>
                  <a:pt x="9290" y="588"/>
                </a:lnTo>
                <a:lnTo>
                  <a:pt x="8891" y="113"/>
                </a:lnTo>
                <a:lnTo>
                  <a:pt x="8436" y="0"/>
                </a:lnTo>
                <a:lnTo>
                  <a:pt x="8607" y="493"/>
                </a:lnTo>
                <a:lnTo>
                  <a:pt x="9062" y="1025"/>
                </a:lnTo>
                <a:lnTo>
                  <a:pt x="8150" y="1290"/>
                </a:lnTo>
                <a:lnTo>
                  <a:pt x="7181" y="1575"/>
                </a:lnTo>
                <a:lnTo>
                  <a:pt x="6213" y="1784"/>
                </a:lnTo>
                <a:lnTo>
                  <a:pt x="5929" y="2221"/>
                </a:lnTo>
                <a:lnTo>
                  <a:pt x="7181" y="4423"/>
                </a:lnTo>
                <a:lnTo>
                  <a:pt x="8436" y="6910"/>
                </a:lnTo>
                <a:lnTo>
                  <a:pt x="9689" y="9607"/>
                </a:lnTo>
                <a:lnTo>
                  <a:pt x="8265" y="9932"/>
                </a:lnTo>
                <a:lnTo>
                  <a:pt x="6782" y="10202"/>
                </a:lnTo>
                <a:lnTo>
                  <a:pt x="5300" y="10418"/>
                </a:lnTo>
                <a:lnTo>
                  <a:pt x="4503" y="7612"/>
                </a:lnTo>
                <a:lnTo>
                  <a:pt x="3933" y="7726"/>
                </a:lnTo>
                <a:lnTo>
                  <a:pt x="4674" y="10471"/>
                </a:lnTo>
                <a:lnTo>
                  <a:pt x="3135" y="10687"/>
                </a:lnTo>
                <a:lnTo>
                  <a:pt x="1597" y="10796"/>
                </a:lnTo>
                <a:lnTo>
                  <a:pt x="0" y="10849"/>
                </a:lnTo>
                <a:lnTo>
                  <a:pt x="0" y="11335"/>
                </a:lnTo>
                <a:lnTo>
                  <a:pt x="1653" y="11227"/>
                </a:lnTo>
                <a:close/>
              </a:path>
            </a:pathLst>
          </a:custGeom>
          <a:solidFill>
            <a:srgbClr val="005B9C"/>
          </a:solidFill>
        </p:spPr>
        <p:txBody>
          <a:bodyPr wrap="square" lIns="0" tIns="0" rIns="0" bIns="0" rtlCol="0">
            <a:noAutofit/>
          </a:bodyPr>
          <a:lstStyle/>
          <a:p>
            <a:endParaRPr/>
          </a:p>
        </p:txBody>
      </p:sp>
      <p:sp>
        <p:nvSpPr>
          <p:cNvPr id="1305" name="object 1305"/>
          <p:cNvSpPr/>
          <p:nvPr/>
        </p:nvSpPr>
        <p:spPr>
          <a:xfrm>
            <a:off x="455051" y="706217"/>
            <a:ext cx="3478" cy="5125"/>
          </a:xfrm>
          <a:custGeom>
            <a:avLst/>
            <a:gdLst/>
            <a:ahLst/>
            <a:cxnLst/>
            <a:rect l="l" t="t" r="r" b="b"/>
            <a:pathLst>
              <a:path w="3478" h="5125">
                <a:moveTo>
                  <a:pt x="1768" y="2373"/>
                </a:moveTo>
                <a:lnTo>
                  <a:pt x="0" y="0"/>
                </a:lnTo>
                <a:lnTo>
                  <a:pt x="1254" y="2524"/>
                </a:lnTo>
                <a:lnTo>
                  <a:pt x="2964" y="5125"/>
                </a:lnTo>
                <a:lnTo>
                  <a:pt x="3478" y="4954"/>
                </a:lnTo>
                <a:lnTo>
                  <a:pt x="1768" y="2373"/>
                </a:lnTo>
                <a:close/>
              </a:path>
            </a:pathLst>
          </a:custGeom>
          <a:solidFill>
            <a:srgbClr val="005B9C"/>
          </a:solidFill>
        </p:spPr>
        <p:txBody>
          <a:bodyPr wrap="square" lIns="0" tIns="0" rIns="0" bIns="0" rtlCol="0">
            <a:noAutofit/>
          </a:bodyPr>
          <a:lstStyle/>
          <a:p>
            <a:endParaRPr/>
          </a:p>
        </p:txBody>
      </p:sp>
      <p:sp>
        <p:nvSpPr>
          <p:cNvPr id="1306" name="object 1306"/>
          <p:cNvSpPr/>
          <p:nvPr/>
        </p:nvSpPr>
        <p:spPr>
          <a:xfrm>
            <a:off x="419601" y="701566"/>
            <a:ext cx="52151" cy="29580"/>
          </a:xfrm>
          <a:custGeom>
            <a:avLst/>
            <a:gdLst/>
            <a:ahLst/>
            <a:cxnLst/>
            <a:rect l="l" t="t" r="r" b="b"/>
            <a:pathLst>
              <a:path w="52151" h="29580">
                <a:moveTo>
                  <a:pt x="28211" y="493"/>
                </a:moveTo>
                <a:lnTo>
                  <a:pt x="28724" y="1404"/>
                </a:lnTo>
                <a:lnTo>
                  <a:pt x="29238" y="2373"/>
                </a:lnTo>
                <a:lnTo>
                  <a:pt x="29808" y="3360"/>
                </a:lnTo>
                <a:lnTo>
                  <a:pt x="28896" y="3569"/>
                </a:lnTo>
                <a:lnTo>
                  <a:pt x="27870" y="3739"/>
                </a:lnTo>
                <a:lnTo>
                  <a:pt x="26900" y="3834"/>
                </a:lnTo>
                <a:lnTo>
                  <a:pt x="26445" y="2543"/>
                </a:lnTo>
                <a:lnTo>
                  <a:pt x="26046" y="1309"/>
                </a:lnTo>
                <a:lnTo>
                  <a:pt x="25647" y="170"/>
                </a:lnTo>
                <a:lnTo>
                  <a:pt x="25190" y="170"/>
                </a:lnTo>
                <a:lnTo>
                  <a:pt x="25532" y="1309"/>
                </a:lnTo>
                <a:lnTo>
                  <a:pt x="25989" y="2543"/>
                </a:lnTo>
                <a:lnTo>
                  <a:pt x="26388" y="3891"/>
                </a:lnTo>
                <a:lnTo>
                  <a:pt x="25361" y="4005"/>
                </a:lnTo>
                <a:lnTo>
                  <a:pt x="24336" y="4100"/>
                </a:lnTo>
                <a:lnTo>
                  <a:pt x="23311" y="4157"/>
                </a:lnTo>
                <a:lnTo>
                  <a:pt x="23140" y="2657"/>
                </a:lnTo>
                <a:lnTo>
                  <a:pt x="22969" y="1309"/>
                </a:lnTo>
                <a:lnTo>
                  <a:pt x="22854" y="0"/>
                </a:lnTo>
                <a:lnTo>
                  <a:pt x="22399" y="0"/>
                </a:lnTo>
                <a:lnTo>
                  <a:pt x="22511" y="1309"/>
                </a:lnTo>
                <a:lnTo>
                  <a:pt x="22626" y="2657"/>
                </a:lnTo>
                <a:lnTo>
                  <a:pt x="22741" y="4157"/>
                </a:lnTo>
                <a:lnTo>
                  <a:pt x="19833" y="4157"/>
                </a:lnTo>
                <a:lnTo>
                  <a:pt x="20574" y="4537"/>
                </a:lnTo>
                <a:lnTo>
                  <a:pt x="22741" y="4537"/>
                </a:lnTo>
                <a:lnTo>
                  <a:pt x="22969" y="6910"/>
                </a:lnTo>
                <a:lnTo>
                  <a:pt x="23140" y="9510"/>
                </a:lnTo>
                <a:lnTo>
                  <a:pt x="23367" y="12364"/>
                </a:lnTo>
                <a:lnTo>
                  <a:pt x="19776" y="12364"/>
                </a:lnTo>
                <a:lnTo>
                  <a:pt x="19490" y="12797"/>
                </a:lnTo>
                <a:lnTo>
                  <a:pt x="19776" y="12797"/>
                </a:lnTo>
                <a:lnTo>
                  <a:pt x="20973" y="12850"/>
                </a:lnTo>
                <a:lnTo>
                  <a:pt x="22171" y="12850"/>
                </a:lnTo>
                <a:lnTo>
                  <a:pt x="23367" y="12797"/>
                </a:lnTo>
                <a:lnTo>
                  <a:pt x="23595" y="15441"/>
                </a:lnTo>
                <a:lnTo>
                  <a:pt x="23766" y="18247"/>
                </a:lnTo>
                <a:lnTo>
                  <a:pt x="23937" y="21214"/>
                </a:lnTo>
                <a:lnTo>
                  <a:pt x="22399" y="21269"/>
                </a:lnTo>
                <a:lnTo>
                  <a:pt x="19150" y="21269"/>
                </a:lnTo>
                <a:lnTo>
                  <a:pt x="18351" y="21214"/>
                </a:lnTo>
                <a:lnTo>
                  <a:pt x="18010" y="21214"/>
                </a:lnTo>
                <a:lnTo>
                  <a:pt x="18294" y="18247"/>
                </a:lnTo>
                <a:lnTo>
                  <a:pt x="18580" y="15386"/>
                </a:lnTo>
                <a:lnTo>
                  <a:pt x="18864" y="12742"/>
                </a:lnTo>
                <a:lnTo>
                  <a:pt x="18920" y="6853"/>
                </a:lnTo>
                <a:lnTo>
                  <a:pt x="18580" y="9454"/>
                </a:lnTo>
                <a:lnTo>
                  <a:pt x="18238" y="12311"/>
                </a:lnTo>
                <a:lnTo>
                  <a:pt x="16641" y="12202"/>
                </a:lnTo>
                <a:lnTo>
                  <a:pt x="14989" y="12041"/>
                </a:lnTo>
                <a:lnTo>
                  <a:pt x="13451" y="11825"/>
                </a:lnTo>
                <a:lnTo>
                  <a:pt x="14305" y="9074"/>
                </a:lnTo>
                <a:lnTo>
                  <a:pt x="15160" y="6473"/>
                </a:lnTo>
                <a:lnTo>
                  <a:pt x="15958" y="4157"/>
                </a:lnTo>
                <a:lnTo>
                  <a:pt x="15444" y="4100"/>
                </a:lnTo>
                <a:lnTo>
                  <a:pt x="14591" y="6435"/>
                </a:lnTo>
                <a:lnTo>
                  <a:pt x="13735" y="8960"/>
                </a:lnTo>
                <a:lnTo>
                  <a:pt x="12822" y="11716"/>
                </a:lnTo>
                <a:lnTo>
                  <a:pt x="11342" y="11502"/>
                </a:lnTo>
                <a:lnTo>
                  <a:pt x="9916" y="11230"/>
                </a:lnTo>
                <a:lnTo>
                  <a:pt x="8492" y="10908"/>
                </a:lnTo>
                <a:lnTo>
                  <a:pt x="9860" y="8201"/>
                </a:lnTo>
                <a:lnTo>
                  <a:pt x="11227" y="5733"/>
                </a:lnTo>
                <a:lnTo>
                  <a:pt x="12538" y="3568"/>
                </a:lnTo>
                <a:lnTo>
                  <a:pt x="12081" y="3455"/>
                </a:lnTo>
                <a:lnTo>
                  <a:pt x="10772" y="5619"/>
                </a:lnTo>
                <a:lnTo>
                  <a:pt x="9346" y="8106"/>
                </a:lnTo>
                <a:lnTo>
                  <a:pt x="7979" y="10744"/>
                </a:lnTo>
                <a:lnTo>
                  <a:pt x="6611" y="10422"/>
                </a:lnTo>
                <a:lnTo>
                  <a:pt x="5242" y="9985"/>
                </a:lnTo>
                <a:lnTo>
                  <a:pt x="3933" y="9510"/>
                </a:lnTo>
                <a:lnTo>
                  <a:pt x="5755" y="6967"/>
                </a:lnTo>
                <a:lnTo>
                  <a:pt x="7522" y="4651"/>
                </a:lnTo>
                <a:lnTo>
                  <a:pt x="9231" y="2600"/>
                </a:lnTo>
                <a:lnTo>
                  <a:pt x="9175" y="1955"/>
                </a:lnTo>
                <a:lnTo>
                  <a:pt x="8661" y="2164"/>
                </a:lnTo>
                <a:lnTo>
                  <a:pt x="8776" y="2429"/>
                </a:lnTo>
                <a:lnTo>
                  <a:pt x="7066" y="4423"/>
                </a:lnTo>
                <a:lnTo>
                  <a:pt x="5242" y="6758"/>
                </a:lnTo>
                <a:lnTo>
                  <a:pt x="3419" y="9340"/>
                </a:lnTo>
                <a:lnTo>
                  <a:pt x="2223" y="8865"/>
                </a:lnTo>
                <a:lnTo>
                  <a:pt x="1083" y="8371"/>
                </a:lnTo>
                <a:lnTo>
                  <a:pt x="0" y="7783"/>
                </a:lnTo>
                <a:lnTo>
                  <a:pt x="797" y="8694"/>
                </a:lnTo>
                <a:lnTo>
                  <a:pt x="1993" y="9226"/>
                </a:lnTo>
                <a:lnTo>
                  <a:pt x="3192" y="9662"/>
                </a:lnTo>
                <a:lnTo>
                  <a:pt x="3703" y="9890"/>
                </a:lnTo>
                <a:lnTo>
                  <a:pt x="5014" y="10365"/>
                </a:lnTo>
                <a:lnTo>
                  <a:pt x="6382" y="10801"/>
                </a:lnTo>
                <a:lnTo>
                  <a:pt x="7751" y="11177"/>
                </a:lnTo>
                <a:lnTo>
                  <a:pt x="8321" y="11285"/>
                </a:lnTo>
                <a:lnTo>
                  <a:pt x="9745" y="11663"/>
                </a:lnTo>
                <a:lnTo>
                  <a:pt x="11227" y="11933"/>
                </a:lnTo>
                <a:lnTo>
                  <a:pt x="12709" y="12202"/>
                </a:lnTo>
                <a:lnTo>
                  <a:pt x="11912" y="14739"/>
                </a:lnTo>
                <a:lnTo>
                  <a:pt x="11112" y="17544"/>
                </a:lnTo>
                <a:lnTo>
                  <a:pt x="10371" y="20459"/>
                </a:lnTo>
                <a:lnTo>
                  <a:pt x="8377" y="20136"/>
                </a:lnTo>
                <a:lnTo>
                  <a:pt x="6496" y="19758"/>
                </a:lnTo>
                <a:lnTo>
                  <a:pt x="4615" y="19272"/>
                </a:lnTo>
                <a:lnTo>
                  <a:pt x="6325" y="20244"/>
                </a:lnTo>
                <a:lnTo>
                  <a:pt x="8263" y="20622"/>
                </a:lnTo>
                <a:lnTo>
                  <a:pt x="10259" y="20945"/>
                </a:lnTo>
                <a:lnTo>
                  <a:pt x="9632" y="23319"/>
                </a:lnTo>
                <a:lnTo>
                  <a:pt x="9062" y="25856"/>
                </a:lnTo>
                <a:lnTo>
                  <a:pt x="8549" y="28392"/>
                </a:lnTo>
                <a:lnTo>
                  <a:pt x="9004" y="28500"/>
                </a:lnTo>
                <a:lnTo>
                  <a:pt x="9231" y="28555"/>
                </a:lnTo>
                <a:lnTo>
                  <a:pt x="9745" y="25964"/>
                </a:lnTo>
                <a:lnTo>
                  <a:pt x="10315" y="23428"/>
                </a:lnTo>
                <a:lnTo>
                  <a:pt x="10885" y="21053"/>
                </a:lnTo>
                <a:lnTo>
                  <a:pt x="12937" y="21322"/>
                </a:lnTo>
                <a:lnTo>
                  <a:pt x="11000" y="20514"/>
                </a:lnTo>
                <a:lnTo>
                  <a:pt x="11741" y="17600"/>
                </a:lnTo>
                <a:lnTo>
                  <a:pt x="12538" y="14847"/>
                </a:lnTo>
                <a:lnTo>
                  <a:pt x="13336" y="12257"/>
                </a:lnTo>
                <a:lnTo>
                  <a:pt x="14931" y="12472"/>
                </a:lnTo>
                <a:lnTo>
                  <a:pt x="16528" y="12635"/>
                </a:lnTo>
                <a:lnTo>
                  <a:pt x="18181" y="12742"/>
                </a:lnTo>
                <a:lnTo>
                  <a:pt x="17839" y="15386"/>
                </a:lnTo>
                <a:lnTo>
                  <a:pt x="17553" y="18194"/>
                </a:lnTo>
                <a:lnTo>
                  <a:pt x="17269" y="21161"/>
                </a:lnTo>
                <a:lnTo>
                  <a:pt x="17211" y="21700"/>
                </a:lnTo>
                <a:lnTo>
                  <a:pt x="16927" y="24183"/>
                </a:lnTo>
                <a:lnTo>
                  <a:pt x="16699" y="26773"/>
                </a:lnTo>
                <a:lnTo>
                  <a:pt x="16472" y="29472"/>
                </a:lnTo>
                <a:lnTo>
                  <a:pt x="16983" y="29525"/>
                </a:lnTo>
                <a:lnTo>
                  <a:pt x="17269" y="29525"/>
                </a:lnTo>
                <a:lnTo>
                  <a:pt x="17497" y="26828"/>
                </a:lnTo>
                <a:lnTo>
                  <a:pt x="17724" y="24236"/>
                </a:lnTo>
                <a:lnTo>
                  <a:pt x="17952" y="21700"/>
                </a:lnTo>
                <a:lnTo>
                  <a:pt x="18751" y="21755"/>
                </a:lnTo>
                <a:lnTo>
                  <a:pt x="19150" y="21755"/>
                </a:lnTo>
                <a:lnTo>
                  <a:pt x="20745" y="21808"/>
                </a:lnTo>
                <a:lnTo>
                  <a:pt x="22399" y="21808"/>
                </a:lnTo>
                <a:lnTo>
                  <a:pt x="23994" y="21755"/>
                </a:lnTo>
                <a:lnTo>
                  <a:pt x="24165" y="24291"/>
                </a:lnTo>
                <a:lnTo>
                  <a:pt x="24280" y="26881"/>
                </a:lnTo>
                <a:lnTo>
                  <a:pt x="24451" y="29580"/>
                </a:lnTo>
                <a:lnTo>
                  <a:pt x="24962" y="29525"/>
                </a:lnTo>
                <a:lnTo>
                  <a:pt x="25248" y="29525"/>
                </a:lnTo>
                <a:lnTo>
                  <a:pt x="25077" y="26828"/>
                </a:lnTo>
                <a:lnTo>
                  <a:pt x="24906" y="24236"/>
                </a:lnTo>
                <a:lnTo>
                  <a:pt x="24735" y="21755"/>
                </a:lnTo>
                <a:lnTo>
                  <a:pt x="26843" y="21647"/>
                </a:lnTo>
                <a:lnTo>
                  <a:pt x="28952" y="21486"/>
                </a:lnTo>
                <a:lnTo>
                  <a:pt x="31004" y="21214"/>
                </a:lnTo>
                <a:lnTo>
                  <a:pt x="31518" y="23589"/>
                </a:lnTo>
                <a:lnTo>
                  <a:pt x="32029" y="26072"/>
                </a:lnTo>
                <a:lnTo>
                  <a:pt x="32486" y="28662"/>
                </a:lnTo>
                <a:lnTo>
                  <a:pt x="32942" y="28555"/>
                </a:lnTo>
                <a:lnTo>
                  <a:pt x="33169" y="28500"/>
                </a:lnTo>
                <a:lnTo>
                  <a:pt x="32714" y="25964"/>
                </a:lnTo>
                <a:lnTo>
                  <a:pt x="32200" y="23481"/>
                </a:lnTo>
                <a:lnTo>
                  <a:pt x="31689" y="21108"/>
                </a:lnTo>
                <a:lnTo>
                  <a:pt x="33683" y="20836"/>
                </a:lnTo>
                <a:lnTo>
                  <a:pt x="35678" y="20514"/>
                </a:lnTo>
                <a:lnTo>
                  <a:pt x="37560" y="20028"/>
                </a:lnTo>
                <a:lnTo>
                  <a:pt x="38413" y="22186"/>
                </a:lnTo>
                <a:lnTo>
                  <a:pt x="39155" y="24453"/>
                </a:lnTo>
                <a:lnTo>
                  <a:pt x="39896" y="26773"/>
                </a:lnTo>
                <a:lnTo>
                  <a:pt x="40522" y="26611"/>
                </a:lnTo>
                <a:lnTo>
                  <a:pt x="39781" y="24291"/>
                </a:lnTo>
                <a:lnTo>
                  <a:pt x="38983" y="22025"/>
                </a:lnTo>
                <a:lnTo>
                  <a:pt x="38129" y="19919"/>
                </a:lnTo>
                <a:lnTo>
                  <a:pt x="40008" y="19433"/>
                </a:lnTo>
                <a:lnTo>
                  <a:pt x="41777" y="18949"/>
                </a:lnTo>
                <a:lnTo>
                  <a:pt x="43487" y="18355"/>
                </a:lnTo>
                <a:lnTo>
                  <a:pt x="44455" y="20189"/>
                </a:lnTo>
                <a:lnTo>
                  <a:pt x="45424" y="22133"/>
                </a:lnTo>
                <a:lnTo>
                  <a:pt x="46280" y="24183"/>
                </a:lnTo>
                <a:lnTo>
                  <a:pt x="46850" y="23859"/>
                </a:lnTo>
                <a:lnTo>
                  <a:pt x="45994" y="21863"/>
                </a:lnTo>
                <a:lnTo>
                  <a:pt x="45025" y="19975"/>
                </a:lnTo>
                <a:lnTo>
                  <a:pt x="44056" y="18139"/>
                </a:lnTo>
                <a:lnTo>
                  <a:pt x="45708" y="17491"/>
                </a:lnTo>
                <a:lnTo>
                  <a:pt x="47305" y="16844"/>
                </a:lnTo>
                <a:lnTo>
                  <a:pt x="48729" y="16033"/>
                </a:lnTo>
                <a:lnTo>
                  <a:pt x="49756" y="17545"/>
                </a:lnTo>
                <a:lnTo>
                  <a:pt x="50781" y="19164"/>
                </a:lnTo>
                <a:lnTo>
                  <a:pt x="51748" y="20783"/>
                </a:lnTo>
                <a:lnTo>
                  <a:pt x="52151" y="20459"/>
                </a:lnTo>
                <a:lnTo>
                  <a:pt x="51244" y="18841"/>
                </a:lnTo>
                <a:lnTo>
                  <a:pt x="50217" y="17275"/>
                </a:lnTo>
                <a:lnTo>
                  <a:pt x="49242" y="15819"/>
                </a:lnTo>
                <a:lnTo>
                  <a:pt x="50217" y="15278"/>
                </a:lnTo>
                <a:lnTo>
                  <a:pt x="51184" y="14686"/>
                </a:lnTo>
                <a:lnTo>
                  <a:pt x="52030" y="14091"/>
                </a:lnTo>
                <a:lnTo>
                  <a:pt x="51748" y="13767"/>
                </a:lnTo>
                <a:lnTo>
                  <a:pt x="50902" y="14361"/>
                </a:lnTo>
                <a:lnTo>
                  <a:pt x="49927" y="14900"/>
                </a:lnTo>
                <a:lnTo>
                  <a:pt x="48958" y="15441"/>
                </a:lnTo>
                <a:lnTo>
                  <a:pt x="47134" y="12797"/>
                </a:lnTo>
                <a:lnTo>
                  <a:pt x="45253" y="10365"/>
                </a:lnTo>
                <a:lnTo>
                  <a:pt x="43315" y="8163"/>
                </a:lnTo>
                <a:lnTo>
                  <a:pt x="43829" y="7878"/>
                </a:lnTo>
                <a:lnTo>
                  <a:pt x="44340" y="7612"/>
                </a:lnTo>
                <a:lnTo>
                  <a:pt x="44798" y="7289"/>
                </a:lnTo>
                <a:lnTo>
                  <a:pt x="44455" y="7081"/>
                </a:lnTo>
                <a:lnTo>
                  <a:pt x="44000" y="7346"/>
                </a:lnTo>
                <a:lnTo>
                  <a:pt x="43543" y="7612"/>
                </a:lnTo>
                <a:lnTo>
                  <a:pt x="43029" y="7878"/>
                </a:lnTo>
                <a:lnTo>
                  <a:pt x="41889" y="6587"/>
                </a:lnTo>
                <a:lnTo>
                  <a:pt x="40750" y="5353"/>
                </a:lnTo>
                <a:lnTo>
                  <a:pt x="39610" y="4214"/>
                </a:lnTo>
                <a:lnTo>
                  <a:pt x="38869" y="3834"/>
                </a:lnTo>
                <a:lnTo>
                  <a:pt x="38470" y="3625"/>
                </a:lnTo>
                <a:lnTo>
                  <a:pt x="39839" y="5030"/>
                </a:lnTo>
                <a:lnTo>
                  <a:pt x="41207" y="6473"/>
                </a:lnTo>
                <a:lnTo>
                  <a:pt x="42631" y="8106"/>
                </a:lnTo>
                <a:lnTo>
                  <a:pt x="42004" y="8371"/>
                </a:lnTo>
                <a:lnTo>
                  <a:pt x="41378" y="8637"/>
                </a:lnTo>
                <a:lnTo>
                  <a:pt x="40750" y="8903"/>
                </a:lnTo>
                <a:lnTo>
                  <a:pt x="40180" y="9131"/>
                </a:lnTo>
                <a:lnTo>
                  <a:pt x="39553" y="9397"/>
                </a:lnTo>
                <a:lnTo>
                  <a:pt x="38927" y="9605"/>
                </a:lnTo>
                <a:lnTo>
                  <a:pt x="39211" y="9928"/>
                </a:lnTo>
                <a:lnTo>
                  <a:pt x="39781" y="9719"/>
                </a:lnTo>
                <a:lnTo>
                  <a:pt x="40351" y="9511"/>
                </a:lnTo>
                <a:lnTo>
                  <a:pt x="40921" y="9283"/>
                </a:lnTo>
                <a:lnTo>
                  <a:pt x="41606" y="9017"/>
                </a:lnTo>
                <a:lnTo>
                  <a:pt x="42232" y="8694"/>
                </a:lnTo>
                <a:lnTo>
                  <a:pt x="42858" y="8371"/>
                </a:lnTo>
                <a:lnTo>
                  <a:pt x="44798" y="10593"/>
                </a:lnTo>
                <a:lnTo>
                  <a:pt x="46679" y="13066"/>
                </a:lnTo>
                <a:lnTo>
                  <a:pt x="48501" y="15656"/>
                </a:lnTo>
                <a:lnTo>
                  <a:pt x="47019" y="16411"/>
                </a:lnTo>
                <a:lnTo>
                  <a:pt x="45480" y="17114"/>
                </a:lnTo>
                <a:lnTo>
                  <a:pt x="43829" y="17708"/>
                </a:lnTo>
                <a:lnTo>
                  <a:pt x="42347" y="14900"/>
                </a:lnTo>
                <a:lnTo>
                  <a:pt x="40750" y="12364"/>
                </a:lnTo>
                <a:lnTo>
                  <a:pt x="40238" y="12527"/>
                </a:lnTo>
                <a:lnTo>
                  <a:pt x="41777" y="15117"/>
                </a:lnTo>
                <a:lnTo>
                  <a:pt x="43259" y="17922"/>
                </a:lnTo>
                <a:lnTo>
                  <a:pt x="41549" y="18463"/>
                </a:lnTo>
                <a:lnTo>
                  <a:pt x="39781" y="19003"/>
                </a:lnTo>
                <a:lnTo>
                  <a:pt x="37958" y="19433"/>
                </a:lnTo>
                <a:lnTo>
                  <a:pt x="36875" y="16574"/>
                </a:lnTo>
                <a:lnTo>
                  <a:pt x="35678" y="13875"/>
                </a:lnTo>
                <a:lnTo>
                  <a:pt x="36305" y="16683"/>
                </a:lnTo>
                <a:lnTo>
                  <a:pt x="37388" y="19597"/>
                </a:lnTo>
                <a:lnTo>
                  <a:pt x="35507" y="19975"/>
                </a:lnTo>
                <a:lnTo>
                  <a:pt x="33570" y="20352"/>
                </a:lnTo>
                <a:lnTo>
                  <a:pt x="31574" y="20622"/>
                </a:lnTo>
                <a:lnTo>
                  <a:pt x="30889" y="17708"/>
                </a:lnTo>
                <a:lnTo>
                  <a:pt x="30889" y="20730"/>
                </a:lnTo>
                <a:lnTo>
                  <a:pt x="28896" y="20945"/>
                </a:lnTo>
                <a:lnTo>
                  <a:pt x="26787" y="21108"/>
                </a:lnTo>
                <a:lnTo>
                  <a:pt x="24735" y="21214"/>
                </a:lnTo>
                <a:lnTo>
                  <a:pt x="24507" y="18247"/>
                </a:lnTo>
                <a:lnTo>
                  <a:pt x="24280" y="15441"/>
                </a:lnTo>
                <a:lnTo>
                  <a:pt x="24050" y="12797"/>
                </a:lnTo>
                <a:lnTo>
                  <a:pt x="24050" y="12311"/>
                </a:lnTo>
                <a:lnTo>
                  <a:pt x="23766" y="9510"/>
                </a:lnTo>
                <a:lnTo>
                  <a:pt x="23538" y="6853"/>
                </a:lnTo>
                <a:lnTo>
                  <a:pt x="23311" y="4537"/>
                </a:lnTo>
                <a:lnTo>
                  <a:pt x="24392" y="4480"/>
                </a:lnTo>
                <a:lnTo>
                  <a:pt x="25476" y="4385"/>
                </a:lnTo>
                <a:lnTo>
                  <a:pt x="26501" y="4271"/>
                </a:lnTo>
                <a:lnTo>
                  <a:pt x="27242" y="6587"/>
                </a:lnTo>
                <a:lnTo>
                  <a:pt x="27983" y="9188"/>
                </a:lnTo>
                <a:lnTo>
                  <a:pt x="28553" y="9074"/>
                </a:lnTo>
                <a:lnTo>
                  <a:pt x="27756" y="6530"/>
                </a:lnTo>
                <a:lnTo>
                  <a:pt x="27015" y="4214"/>
                </a:lnTo>
                <a:lnTo>
                  <a:pt x="28040" y="4062"/>
                </a:lnTo>
                <a:lnTo>
                  <a:pt x="29010" y="3891"/>
                </a:lnTo>
                <a:lnTo>
                  <a:pt x="29979" y="3682"/>
                </a:lnTo>
                <a:lnTo>
                  <a:pt x="30263" y="3246"/>
                </a:lnTo>
                <a:lnTo>
                  <a:pt x="29749" y="2335"/>
                </a:lnTo>
                <a:lnTo>
                  <a:pt x="29238" y="1461"/>
                </a:lnTo>
                <a:lnTo>
                  <a:pt x="28724" y="607"/>
                </a:lnTo>
                <a:lnTo>
                  <a:pt x="28211" y="493"/>
                </a:lnTo>
                <a:close/>
              </a:path>
            </a:pathLst>
          </a:custGeom>
          <a:solidFill>
            <a:srgbClr val="005B9C"/>
          </a:solidFill>
        </p:spPr>
        <p:txBody>
          <a:bodyPr wrap="square" lIns="0" tIns="0" rIns="0" bIns="0" rtlCol="0">
            <a:noAutofit/>
          </a:bodyPr>
          <a:lstStyle/>
          <a:p>
            <a:endParaRPr/>
          </a:p>
        </p:txBody>
      </p:sp>
      <p:sp>
        <p:nvSpPr>
          <p:cNvPr id="1307" name="object 1307"/>
          <p:cNvSpPr/>
          <p:nvPr/>
        </p:nvSpPr>
        <p:spPr>
          <a:xfrm>
            <a:off x="437554" y="706046"/>
            <a:ext cx="34198" cy="25100"/>
          </a:xfrm>
          <a:custGeom>
            <a:avLst/>
            <a:gdLst/>
            <a:ahLst/>
            <a:cxnLst/>
            <a:rect l="l" t="t" r="r" b="b"/>
            <a:pathLst>
              <a:path w="34198" h="25100">
                <a:moveTo>
                  <a:pt x="22457" y="1139"/>
                </a:moveTo>
                <a:lnTo>
                  <a:pt x="23538" y="2335"/>
                </a:lnTo>
                <a:lnTo>
                  <a:pt x="24678" y="3625"/>
                </a:lnTo>
                <a:lnTo>
                  <a:pt x="24052" y="3891"/>
                </a:lnTo>
                <a:lnTo>
                  <a:pt x="23426" y="4157"/>
                </a:lnTo>
                <a:lnTo>
                  <a:pt x="22797" y="4423"/>
                </a:lnTo>
                <a:lnTo>
                  <a:pt x="22227" y="4651"/>
                </a:lnTo>
                <a:lnTo>
                  <a:pt x="21601" y="4916"/>
                </a:lnTo>
                <a:lnTo>
                  <a:pt x="20975" y="5125"/>
                </a:lnTo>
                <a:lnTo>
                  <a:pt x="21259" y="5448"/>
                </a:lnTo>
                <a:lnTo>
                  <a:pt x="21829" y="5239"/>
                </a:lnTo>
                <a:lnTo>
                  <a:pt x="22399" y="5030"/>
                </a:lnTo>
                <a:lnTo>
                  <a:pt x="22969" y="4802"/>
                </a:lnTo>
                <a:lnTo>
                  <a:pt x="23653" y="4537"/>
                </a:lnTo>
                <a:lnTo>
                  <a:pt x="24280" y="4214"/>
                </a:lnTo>
                <a:lnTo>
                  <a:pt x="24906" y="3891"/>
                </a:lnTo>
                <a:lnTo>
                  <a:pt x="26845" y="6112"/>
                </a:lnTo>
                <a:lnTo>
                  <a:pt x="28726" y="8586"/>
                </a:lnTo>
                <a:lnTo>
                  <a:pt x="30549" y="11175"/>
                </a:lnTo>
                <a:lnTo>
                  <a:pt x="29067" y="11931"/>
                </a:lnTo>
                <a:lnTo>
                  <a:pt x="27528" y="12633"/>
                </a:lnTo>
                <a:lnTo>
                  <a:pt x="25877" y="13228"/>
                </a:lnTo>
                <a:lnTo>
                  <a:pt x="24394" y="10420"/>
                </a:lnTo>
                <a:lnTo>
                  <a:pt x="22797" y="7884"/>
                </a:lnTo>
                <a:lnTo>
                  <a:pt x="22286" y="8047"/>
                </a:lnTo>
                <a:lnTo>
                  <a:pt x="23824" y="10636"/>
                </a:lnTo>
                <a:lnTo>
                  <a:pt x="25307" y="13442"/>
                </a:lnTo>
                <a:lnTo>
                  <a:pt x="23597" y="13983"/>
                </a:lnTo>
                <a:lnTo>
                  <a:pt x="21829" y="14522"/>
                </a:lnTo>
                <a:lnTo>
                  <a:pt x="20006" y="14953"/>
                </a:lnTo>
                <a:lnTo>
                  <a:pt x="18922" y="12094"/>
                </a:lnTo>
                <a:lnTo>
                  <a:pt x="17726" y="9395"/>
                </a:lnTo>
                <a:lnTo>
                  <a:pt x="18353" y="12202"/>
                </a:lnTo>
                <a:lnTo>
                  <a:pt x="19436" y="15117"/>
                </a:lnTo>
                <a:lnTo>
                  <a:pt x="17555" y="15494"/>
                </a:lnTo>
                <a:lnTo>
                  <a:pt x="15618" y="15872"/>
                </a:lnTo>
                <a:lnTo>
                  <a:pt x="13622" y="16142"/>
                </a:lnTo>
                <a:lnTo>
                  <a:pt x="12937" y="13228"/>
                </a:lnTo>
                <a:lnTo>
                  <a:pt x="12937" y="16250"/>
                </a:lnTo>
                <a:lnTo>
                  <a:pt x="10943" y="16464"/>
                </a:lnTo>
                <a:lnTo>
                  <a:pt x="8835" y="16628"/>
                </a:lnTo>
                <a:lnTo>
                  <a:pt x="6782" y="16734"/>
                </a:lnTo>
                <a:lnTo>
                  <a:pt x="6555" y="13767"/>
                </a:lnTo>
                <a:lnTo>
                  <a:pt x="6327" y="10961"/>
                </a:lnTo>
                <a:lnTo>
                  <a:pt x="6098" y="8316"/>
                </a:lnTo>
                <a:lnTo>
                  <a:pt x="6098" y="7830"/>
                </a:lnTo>
                <a:lnTo>
                  <a:pt x="5814" y="5030"/>
                </a:lnTo>
                <a:lnTo>
                  <a:pt x="5586" y="2373"/>
                </a:lnTo>
                <a:lnTo>
                  <a:pt x="5415" y="7884"/>
                </a:lnTo>
                <a:lnTo>
                  <a:pt x="1824" y="7884"/>
                </a:lnTo>
                <a:lnTo>
                  <a:pt x="1254" y="7830"/>
                </a:lnTo>
                <a:lnTo>
                  <a:pt x="968" y="7830"/>
                </a:lnTo>
                <a:lnTo>
                  <a:pt x="1254" y="5030"/>
                </a:lnTo>
                <a:lnTo>
                  <a:pt x="1538" y="2373"/>
                </a:lnTo>
                <a:lnTo>
                  <a:pt x="1311" y="0"/>
                </a:lnTo>
                <a:lnTo>
                  <a:pt x="968" y="2373"/>
                </a:lnTo>
                <a:lnTo>
                  <a:pt x="912" y="8261"/>
                </a:lnTo>
                <a:lnTo>
                  <a:pt x="1538" y="8316"/>
                </a:lnTo>
                <a:lnTo>
                  <a:pt x="1824" y="8316"/>
                </a:lnTo>
                <a:lnTo>
                  <a:pt x="3020" y="8370"/>
                </a:lnTo>
                <a:lnTo>
                  <a:pt x="4219" y="8370"/>
                </a:lnTo>
                <a:lnTo>
                  <a:pt x="5415" y="8316"/>
                </a:lnTo>
                <a:lnTo>
                  <a:pt x="5643" y="10961"/>
                </a:lnTo>
                <a:lnTo>
                  <a:pt x="5814" y="13767"/>
                </a:lnTo>
                <a:lnTo>
                  <a:pt x="5985" y="16734"/>
                </a:lnTo>
                <a:lnTo>
                  <a:pt x="4446" y="16789"/>
                </a:lnTo>
                <a:lnTo>
                  <a:pt x="1198" y="16789"/>
                </a:lnTo>
                <a:lnTo>
                  <a:pt x="398" y="16734"/>
                </a:lnTo>
                <a:lnTo>
                  <a:pt x="58" y="16734"/>
                </a:lnTo>
                <a:lnTo>
                  <a:pt x="0" y="17220"/>
                </a:lnTo>
                <a:lnTo>
                  <a:pt x="799" y="17275"/>
                </a:lnTo>
                <a:lnTo>
                  <a:pt x="1198" y="17275"/>
                </a:lnTo>
                <a:lnTo>
                  <a:pt x="2793" y="17328"/>
                </a:lnTo>
                <a:lnTo>
                  <a:pt x="4446" y="17328"/>
                </a:lnTo>
                <a:lnTo>
                  <a:pt x="6041" y="17275"/>
                </a:lnTo>
                <a:lnTo>
                  <a:pt x="6213" y="19811"/>
                </a:lnTo>
                <a:lnTo>
                  <a:pt x="6327" y="22401"/>
                </a:lnTo>
                <a:lnTo>
                  <a:pt x="6498" y="25100"/>
                </a:lnTo>
                <a:lnTo>
                  <a:pt x="7010" y="25045"/>
                </a:lnTo>
                <a:lnTo>
                  <a:pt x="7296" y="25045"/>
                </a:lnTo>
                <a:lnTo>
                  <a:pt x="7125" y="22347"/>
                </a:lnTo>
                <a:lnTo>
                  <a:pt x="6954" y="19756"/>
                </a:lnTo>
                <a:lnTo>
                  <a:pt x="6782" y="17275"/>
                </a:lnTo>
                <a:lnTo>
                  <a:pt x="8891" y="17167"/>
                </a:lnTo>
                <a:lnTo>
                  <a:pt x="11000" y="17005"/>
                </a:lnTo>
                <a:lnTo>
                  <a:pt x="13052" y="16734"/>
                </a:lnTo>
                <a:lnTo>
                  <a:pt x="13565" y="19109"/>
                </a:lnTo>
                <a:lnTo>
                  <a:pt x="14077" y="21592"/>
                </a:lnTo>
                <a:lnTo>
                  <a:pt x="14534" y="24181"/>
                </a:lnTo>
                <a:lnTo>
                  <a:pt x="14989" y="24075"/>
                </a:lnTo>
                <a:lnTo>
                  <a:pt x="15217" y="24020"/>
                </a:lnTo>
                <a:lnTo>
                  <a:pt x="14762" y="21484"/>
                </a:lnTo>
                <a:lnTo>
                  <a:pt x="14248" y="19001"/>
                </a:lnTo>
                <a:lnTo>
                  <a:pt x="13737" y="16628"/>
                </a:lnTo>
                <a:lnTo>
                  <a:pt x="15730" y="16356"/>
                </a:lnTo>
                <a:lnTo>
                  <a:pt x="17726" y="16033"/>
                </a:lnTo>
                <a:lnTo>
                  <a:pt x="19607" y="15547"/>
                </a:lnTo>
                <a:lnTo>
                  <a:pt x="20461" y="17706"/>
                </a:lnTo>
                <a:lnTo>
                  <a:pt x="21202" y="19973"/>
                </a:lnTo>
                <a:lnTo>
                  <a:pt x="21943" y="22292"/>
                </a:lnTo>
                <a:lnTo>
                  <a:pt x="22570" y="22131"/>
                </a:lnTo>
                <a:lnTo>
                  <a:pt x="21829" y="19811"/>
                </a:lnTo>
                <a:lnTo>
                  <a:pt x="21031" y="17545"/>
                </a:lnTo>
                <a:lnTo>
                  <a:pt x="20177" y="15439"/>
                </a:lnTo>
                <a:lnTo>
                  <a:pt x="22056" y="14953"/>
                </a:lnTo>
                <a:lnTo>
                  <a:pt x="23824" y="14469"/>
                </a:lnTo>
                <a:lnTo>
                  <a:pt x="25534" y="13875"/>
                </a:lnTo>
                <a:lnTo>
                  <a:pt x="26503" y="15709"/>
                </a:lnTo>
                <a:lnTo>
                  <a:pt x="27472" y="17653"/>
                </a:lnTo>
                <a:lnTo>
                  <a:pt x="28328" y="19703"/>
                </a:lnTo>
                <a:lnTo>
                  <a:pt x="28898" y="19378"/>
                </a:lnTo>
                <a:lnTo>
                  <a:pt x="28042" y="17383"/>
                </a:lnTo>
                <a:lnTo>
                  <a:pt x="27073" y="15494"/>
                </a:lnTo>
                <a:lnTo>
                  <a:pt x="26104" y="13659"/>
                </a:lnTo>
                <a:lnTo>
                  <a:pt x="27756" y="13011"/>
                </a:lnTo>
                <a:lnTo>
                  <a:pt x="29353" y="12364"/>
                </a:lnTo>
                <a:lnTo>
                  <a:pt x="30777" y="11553"/>
                </a:lnTo>
                <a:lnTo>
                  <a:pt x="31804" y="13064"/>
                </a:lnTo>
                <a:lnTo>
                  <a:pt x="32829" y="14684"/>
                </a:lnTo>
                <a:lnTo>
                  <a:pt x="33795" y="16303"/>
                </a:lnTo>
                <a:lnTo>
                  <a:pt x="34198" y="15978"/>
                </a:lnTo>
                <a:lnTo>
                  <a:pt x="33292" y="14361"/>
                </a:lnTo>
                <a:lnTo>
                  <a:pt x="32265" y="12795"/>
                </a:lnTo>
                <a:lnTo>
                  <a:pt x="31290" y="11339"/>
                </a:lnTo>
                <a:lnTo>
                  <a:pt x="32144" y="10853"/>
                </a:lnTo>
                <a:lnTo>
                  <a:pt x="32950" y="10367"/>
                </a:lnTo>
                <a:lnTo>
                  <a:pt x="33735" y="9828"/>
                </a:lnTo>
                <a:lnTo>
                  <a:pt x="33453" y="9503"/>
                </a:lnTo>
                <a:lnTo>
                  <a:pt x="32708" y="10042"/>
                </a:lnTo>
                <a:lnTo>
                  <a:pt x="31860" y="10528"/>
                </a:lnTo>
                <a:lnTo>
                  <a:pt x="31006" y="10961"/>
                </a:lnTo>
                <a:lnTo>
                  <a:pt x="29182" y="8316"/>
                </a:lnTo>
                <a:lnTo>
                  <a:pt x="27300" y="5885"/>
                </a:lnTo>
                <a:lnTo>
                  <a:pt x="25363" y="3682"/>
                </a:lnTo>
                <a:lnTo>
                  <a:pt x="26104" y="3303"/>
                </a:lnTo>
                <a:lnTo>
                  <a:pt x="26217" y="2923"/>
                </a:lnTo>
                <a:lnTo>
                  <a:pt x="25762" y="3018"/>
                </a:lnTo>
                <a:lnTo>
                  <a:pt x="25077" y="3398"/>
                </a:lnTo>
                <a:lnTo>
                  <a:pt x="24280" y="2429"/>
                </a:lnTo>
                <a:lnTo>
                  <a:pt x="23426" y="1518"/>
                </a:lnTo>
                <a:lnTo>
                  <a:pt x="22570" y="645"/>
                </a:lnTo>
                <a:lnTo>
                  <a:pt x="21772" y="227"/>
                </a:lnTo>
                <a:lnTo>
                  <a:pt x="21373" y="0"/>
                </a:lnTo>
                <a:lnTo>
                  <a:pt x="22457" y="1139"/>
                </a:lnTo>
                <a:close/>
              </a:path>
            </a:pathLst>
          </a:custGeom>
          <a:solidFill>
            <a:srgbClr val="005799"/>
          </a:solidFill>
        </p:spPr>
        <p:txBody>
          <a:bodyPr wrap="square" lIns="0" tIns="0" rIns="0" bIns="0" rtlCol="0">
            <a:noAutofit/>
          </a:bodyPr>
          <a:lstStyle/>
          <a:p>
            <a:endParaRPr/>
          </a:p>
        </p:txBody>
      </p:sp>
      <p:sp>
        <p:nvSpPr>
          <p:cNvPr id="1308" name="object 1308"/>
          <p:cNvSpPr/>
          <p:nvPr/>
        </p:nvSpPr>
        <p:spPr>
          <a:xfrm>
            <a:off x="448441" y="705135"/>
            <a:ext cx="11910" cy="17161"/>
          </a:xfrm>
          <a:custGeom>
            <a:avLst/>
            <a:gdLst/>
            <a:ahLst/>
            <a:cxnLst/>
            <a:rect l="l" t="t" r="r" b="b"/>
            <a:pathLst>
              <a:path w="11910" h="17161">
                <a:moveTo>
                  <a:pt x="0" y="8795"/>
                </a:moveTo>
                <a:lnTo>
                  <a:pt x="741" y="11439"/>
                </a:lnTo>
                <a:lnTo>
                  <a:pt x="1423" y="14192"/>
                </a:lnTo>
                <a:lnTo>
                  <a:pt x="2050" y="17161"/>
                </a:lnTo>
                <a:lnTo>
                  <a:pt x="2050" y="14139"/>
                </a:lnTo>
                <a:lnTo>
                  <a:pt x="1367" y="11331"/>
                </a:lnTo>
                <a:lnTo>
                  <a:pt x="626" y="8742"/>
                </a:lnTo>
                <a:lnTo>
                  <a:pt x="2164" y="8525"/>
                </a:lnTo>
                <a:lnTo>
                  <a:pt x="3647" y="8256"/>
                </a:lnTo>
                <a:lnTo>
                  <a:pt x="5129" y="7933"/>
                </a:lnTo>
                <a:lnTo>
                  <a:pt x="6269" y="10414"/>
                </a:lnTo>
                <a:lnTo>
                  <a:pt x="7465" y="13114"/>
                </a:lnTo>
                <a:lnTo>
                  <a:pt x="6839" y="10306"/>
                </a:lnTo>
                <a:lnTo>
                  <a:pt x="5641" y="7825"/>
                </a:lnTo>
                <a:lnTo>
                  <a:pt x="7066" y="7447"/>
                </a:lnTo>
                <a:lnTo>
                  <a:pt x="8490" y="7062"/>
                </a:lnTo>
                <a:lnTo>
                  <a:pt x="9860" y="6587"/>
                </a:lnTo>
                <a:lnTo>
                  <a:pt x="11398" y="8958"/>
                </a:lnTo>
                <a:lnTo>
                  <a:pt x="11910" y="8795"/>
                </a:lnTo>
                <a:lnTo>
                  <a:pt x="10371" y="6359"/>
                </a:lnTo>
                <a:lnTo>
                  <a:pt x="10087" y="6036"/>
                </a:lnTo>
                <a:lnTo>
                  <a:pt x="9574" y="6207"/>
                </a:lnTo>
                <a:lnTo>
                  <a:pt x="8263" y="6682"/>
                </a:lnTo>
                <a:lnTo>
                  <a:pt x="6895" y="7062"/>
                </a:lnTo>
                <a:lnTo>
                  <a:pt x="5469" y="7392"/>
                </a:lnTo>
                <a:lnTo>
                  <a:pt x="4160" y="4689"/>
                </a:lnTo>
                <a:lnTo>
                  <a:pt x="2849" y="2221"/>
                </a:lnTo>
                <a:lnTo>
                  <a:pt x="1595" y="0"/>
                </a:lnTo>
                <a:lnTo>
                  <a:pt x="2392" y="2316"/>
                </a:lnTo>
                <a:lnTo>
                  <a:pt x="3647" y="4802"/>
                </a:lnTo>
                <a:lnTo>
                  <a:pt x="4899" y="7500"/>
                </a:lnTo>
                <a:lnTo>
                  <a:pt x="3476" y="7825"/>
                </a:lnTo>
                <a:lnTo>
                  <a:pt x="1993" y="8094"/>
                </a:lnTo>
                <a:lnTo>
                  <a:pt x="511" y="8311"/>
                </a:lnTo>
                <a:lnTo>
                  <a:pt x="0" y="8795"/>
                </a:lnTo>
                <a:close/>
              </a:path>
            </a:pathLst>
          </a:custGeom>
          <a:solidFill>
            <a:srgbClr val="005799"/>
          </a:solidFill>
        </p:spPr>
        <p:txBody>
          <a:bodyPr wrap="square" lIns="0" tIns="0" rIns="0" bIns="0" rtlCol="0">
            <a:noAutofit/>
          </a:bodyPr>
          <a:lstStyle/>
          <a:p>
            <a:endParaRPr/>
          </a:p>
        </p:txBody>
      </p:sp>
      <p:sp>
        <p:nvSpPr>
          <p:cNvPr id="1309" name="object 1309"/>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005799"/>
          </a:solidFill>
        </p:spPr>
        <p:txBody>
          <a:bodyPr wrap="square" lIns="0" tIns="0" rIns="0" bIns="0" rtlCol="0">
            <a:noAutofit/>
          </a:bodyPr>
          <a:lstStyle/>
          <a:p>
            <a:endParaRPr/>
          </a:p>
        </p:txBody>
      </p:sp>
      <p:sp>
        <p:nvSpPr>
          <p:cNvPr id="1310" name="object 1310"/>
          <p:cNvSpPr/>
          <p:nvPr/>
        </p:nvSpPr>
        <p:spPr>
          <a:xfrm>
            <a:off x="428094" y="705021"/>
            <a:ext cx="4046" cy="7453"/>
          </a:xfrm>
          <a:custGeom>
            <a:avLst/>
            <a:gdLst/>
            <a:ahLst/>
            <a:cxnLst/>
            <a:rect l="l" t="t" r="r" b="b"/>
            <a:pathLst>
              <a:path w="4046" h="7453">
                <a:moveTo>
                  <a:pt x="4046" y="113"/>
                </a:moveTo>
                <a:lnTo>
                  <a:pt x="3588" y="0"/>
                </a:lnTo>
                <a:lnTo>
                  <a:pt x="2279" y="2164"/>
                </a:lnTo>
                <a:lnTo>
                  <a:pt x="853" y="4651"/>
                </a:lnTo>
                <a:lnTo>
                  <a:pt x="0" y="7453"/>
                </a:lnTo>
                <a:lnTo>
                  <a:pt x="1367" y="4745"/>
                </a:lnTo>
                <a:lnTo>
                  <a:pt x="2734" y="2278"/>
                </a:lnTo>
                <a:lnTo>
                  <a:pt x="4046" y="113"/>
                </a:lnTo>
                <a:close/>
              </a:path>
            </a:pathLst>
          </a:custGeom>
          <a:solidFill>
            <a:srgbClr val="005799"/>
          </a:solidFill>
        </p:spPr>
        <p:txBody>
          <a:bodyPr wrap="square" lIns="0" tIns="0" rIns="0" bIns="0" rtlCol="0">
            <a:noAutofit/>
          </a:bodyPr>
          <a:lstStyle/>
          <a:p>
            <a:endParaRPr/>
          </a:p>
        </p:txBody>
      </p:sp>
      <p:sp>
        <p:nvSpPr>
          <p:cNvPr id="1311" name="object 1311"/>
          <p:cNvSpPr/>
          <p:nvPr/>
        </p:nvSpPr>
        <p:spPr>
          <a:xfrm>
            <a:off x="418518" y="704053"/>
            <a:ext cx="10430" cy="16785"/>
          </a:xfrm>
          <a:custGeom>
            <a:avLst/>
            <a:gdLst/>
            <a:ahLst/>
            <a:cxnLst/>
            <a:rect l="l" t="t" r="r" b="b"/>
            <a:pathLst>
              <a:path w="10430" h="16785">
                <a:moveTo>
                  <a:pt x="4787" y="7403"/>
                </a:moveTo>
                <a:lnTo>
                  <a:pt x="6098" y="7878"/>
                </a:lnTo>
                <a:lnTo>
                  <a:pt x="7465" y="8314"/>
                </a:lnTo>
                <a:lnTo>
                  <a:pt x="8835" y="8690"/>
                </a:lnTo>
                <a:lnTo>
                  <a:pt x="7580" y="11173"/>
                </a:lnTo>
                <a:lnTo>
                  <a:pt x="6325" y="13818"/>
                </a:lnTo>
                <a:lnTo>
                  <a:pt x="5699" y="16785"/>
                </a:lnTo>
                <a:lnTo>
                  <a:pt x="6895" y="13979"/>
                </a:lnTo>
                <a:lnTo>
                  <a:pt x="8150" y="11280"/>
                </a:lnTo>
                <a:lnTo>
                  <a:pt x="9405" y="8799"/>
                </a:lnTo>
                <a:lnTo>
                  <a:pt x="10430" y="5619"/>
                </a:lnTo>
                <a:lnTo>
                  <a:pt x="9062" y="8258"/>
                </a:lnTo>
                <a:lnTo>
                  <a:pt x="7695" y="7935"/>
                </a:lnTo>
                <a:lnTo>
                  <a:pt x="6325" y="7498"/>
                </a:lnTo>
                <a:lnTo>
                  <a:pt x="5016" y="7024"/>
                </a:lnTo>
                <a:lnTo>
                  <a:pt x="6839" y="4480"/>
                </a:lnTo>
                <a:lnTo>
                  <a:pt x="8605" y="2164"/>
                </a:lnTo>
                <a:lnTo>
                  <a:pt x="10315" y="113"/>
                </a:lnTo>
                <a:lnTo>
                  <a:pt x="10031" y="0"/>
                </a:lnTo>
                <a:lnTo>
                  <a:pt x="9745" y="113"/>
                </a:lnTo>
                <a:lnTo>
                  <a:pt x="8035" y="2107"/>
                </a:lnTo>
                <a:lnTo>
                  <a:pt x="6269" y="4366"/>
                </a:lnTo>
                <a:lnTo>
                  <a:pt x="4503" y="6853"/>
                </a:lnTo>
                <a:lnTo>
                  <a:pt x="3306" y="6378"/>
                </a:lnTo>
                <a:lnTo>
                  <a:pt x="2167" y="5885"/>
                </a:lnTo>
                <a:lnTo>
                  <a:pt x="1083" y="5296"/>
                </a:lnTo>
                <a:lnTo>
                  <a:pt x="1881" y="6207"/>
                </a:lnTo>
                <a:lnTo>
                  <a:pt x="3077" y="6739"/>
                </a:lnTo>
                <a:lnTo>
                  <a:pt x="4275" y="7175"/>
                </a:lnTo>
                <a:lnTo>
                  <a:pt x="2622" y="9554"/>
                </a:lnTo>
                <a:lnTo>
                  <a:pt x="968" y="12090"/>
                </a:lnTo>
                <a:lnTo>
                  <a:pt x="0" y="15058"/>
                </a:lnTo>
                <a:lnTo>
                  <a:pt x="1538" y="12307"/>
                </a:lnTo>
                <a:lnTo>
                  <a:pt x="3135" y="9771"/>
                </a:lnTo>
                <a:lnTo>
                  <a:pt x="4787" y="7403"/>
                </a:lnTo>
                <a:close/>
              </a:path>
            </a:pathLst>
          </a:custGeom>
          <a:solidFill>
            <a:srgbClr val="005799"/>
          </a:solidFill>
        </p:spPr>
        <p:txBody>
          <a:bodyPr wrap="square" lIns="0" tIns="0" rIns="0" bIns="0" rtlCol="0">
            <a:noAutofit/>
          </a:bodyPr>
          <a:lstStyle/>
          <a:p>
            <a:endParaRPr/>
          </a:p>
        </p:txBody>
      </p:sp>
      <p:sp>
        <p:nvSpPr>
          <p:cNvPr id="1312" name="object 1312"/>
          <p:cNvSpPr/>
          <p:nvPr/>
        </p:nvSpPr>
        <p:spPr>
          <a:xfrm>
            <a:off x="409570" y="702002"/>
            <a:ext cx="48958" cy="29089"/>
          </a:xfrm>
          <a:custGeom>
            <a:avLst/>
            <a:gdLst/>
            <a:ahLst/>
            <a:cxnLst/>
            <a:rect l="l" t="t" r="r" b="b"/>
            <a:pathLst>
              <a:path w="48958" h="29089">
                <a:moveTo>
                  <a:pt x="38871" y="11927"/>
                </a:moveTo>
                <a:lnTo>
                  <a:pt x="39382" y="11443"/>
                </a:lnTo>
                <a:lnTo>
                  <a:pt x="38585" y="8637"/>
                </a:lnTo>
                <a:lnTo>
                  <a:pt x="37787" y="6093"/>
                </a:lnTo>
                <a:lnTo>
                  <a:pt x="37046" y="3777"/>
                </a:lnTo>
                <a:lnTo>
                  <a:pt x="38071" y="3625"/>
                </a:lnTo>
                <a:lnTo>
                  <a:pt x="39042" y="3455"/>
                </a:lnTo>
                <a:lnTo>
                  <a:pt x="40010" y="3246"/>
                </a:lnTo>
                <a:lnTo>
                  <a:pt x="41263" y="5448"/>
                </a:lnTo>
                <a:lnTo>
                  <a:pt x="40466" y="3132"/>
                </a:lnTo>
                <a:lnTo>
                  <a:pt x="41491" y="2923"/>
                </a:lnTo>
                <a:lnTo>
                  <a:pt x="42461" y="2638"/>
                </a:lnTo>
                <a:lnTo>
                  <a:pt x="43372" y="2316"/>
                </a:lnTo>
                <a:lnTo>
                  <a:pt x="45025" y="4423"/>
                </a:lnTo>
                <a:lnTo>
                  <a:pt x="46735" y="6739"/>
                </a:lnTo>
                <a:lnTo>
                  <a:pt x="48445" y="9340"/>
                </a:lnTo>
                <a:lnTo>
                  <a:pt x="48958" y="9169"/>
                </a:lnTo>
                <a:lnTo>
                  <a:pt x="47249" y="6587"/>
                </a:lnTo>
                <a:lnTo>
                  <a:pt x="45480" y="4214"/>
                </a:lnTo>
                <a:lnTo>
                  <a:pt x="43829" y="2164"/>
                </a:lnTo>
                <a:lnTo>
                  <a:pt x="44340" y="1993"/>
                </a:lnTo>
                <a:lnTo>
                  <a:pt x="43771" y="1841"/>
                </a:lnTo>
                <a:lnTo>
                  <a:pt x="43201" y="1613"/>
                </a:lnTo>
                <a:lnTo>
                  <a:pt x="42689" y="1518"/>
                </a:lnTo>
                <a:lnTo>
                  <a:pt x="43144" y="2050"/>
                </a:lnTo>
                <a:lnTo>
                  <a:pt x="42232" y="2316"/>
                </a:lnTo>
                <a:lnTo>
                  <a:pt x="41263" y="2600"/>
                </a:lnTo>
                <a:lnTo>
                  <a:pt x="40294" y="2809"/>
                </a:lnTo>
                <a:lnTo>
                  <a:pt x="39839" y="2050"/>
                </a:lnTo>
                <a:lnTo>
                  <a:pt x="39441" y="1347"/>
                </a:lnTo>
                <a:lnTo>
                  <a:pt x="39042" y="645"/>
                </a:lnTo>
                <a:lnTo>
                  <a:pt x="38472" y="550"/>
                </a:lnTo>
                <a:lnTo>
                  <a:pt x="38927" y="1290"/>
                </a:lnTo>
                <a:lnTo>
                  <a:pt x="39382" y="2107"/>
                </a:lnTo>
                <a:lnTo>
                  <a:pt x="39839" y="2923"/>
                </a:lnTo>
                <a:lnTo>
                  <a:pt x="38927" y="3132"/>
                </a:lnTo>
                <a:lnTo>
                  <a:pt x="37902" y="3303"/>
                </a:lnTo>
                <a:lnTo>
                  <a:pt x="36931" y="3398"/>
                </a:lnTo>
                <a:lnTo>
                  <a:pt x="36532" y="2259"/>
                </a:lnTo>
                <a:lnTo>
                  <a:pt x="36192" y="1196"/>
                </a:lnTo>
                <a:lnTo>
                  <a:pt x="35850" y="170"/>
                </a:lnTo>
                <a:lnTo>
                  <a:pt x="35336" y="113"/>
                </a:lnTo>
                <a:lnTo>
                  <a:pt x="35678" y="1196"/>
                </a:lnTo>
                <a:lnTo>
                  <a:pt x="36077" y="2259"/>
                </a:lnTo>
                <a:lnTo>
                  <a:pt x="36420" y="3455"/>
                </a:lnTo>
                <a:lnTo>
                  <a:pt x="35393" y="3569"/>
                </a:lnTo>
                <a:lnTo>
                  <a:pt x="34367" y="3663"/>
                </a:lnTo>
                <a:lnTo>
                  <a:pt x="33342" y="3720"/>
                </a:lnTo>
                <a:lnTo>
                  <a:pt x="33171" y="2373"/>
                </a:lnTo>
                <a:lnTo>
                  <a:pt x="33056" y="1139"/>
                </a:lnTo>
                <a:lnTo>
                  <a:pt x="32942" y="0"/>
                </a:lnTo>
                <a:lnTo>
                  <a:pt x="32430" y="0"/>
                </a:lnTo>
                <a:lnTo>
                  <a:pt x="32543" y="1139"/>
                </a:lnTo>
                <a:lnTo>
                  <a:pt x="32658" y="2373"/>
                </a:lnTo>
                <a:lnTo>
                  <a:pt x="32772" y="3720"/>
                </a:lnTo>
                <a:lnTo>
                  <a:pt x="29864" y="3720"/>
                </a:lnTo>
                <a:lnTo>
                  <a:pt x="30035" y="2373"/>
                </a:lnTo>
                <a:lnTo>
                  <a:pt x="30207" y="1139"/>
                </a:lnTo>
                <a:lnTo>
                  <a:pt x="30321" y="0"/>
                </a:lnTo>
                <a:lnTo>
                  <a:pt x="29864" y="0"/>
                </a:lnTo>
                <a:lnTo>
                  <a:pt x="29693" y="1139"/>
                </a:lnTo>
                <a:lnTo>
                  <a:pt x="29522" y="2373"/>
                </a:lnTo>
                <a:lnTo>
                  <a:pt x="29294" y="3663"/>
                </a:lnTo>
                <a:lnTo>
                  <a:pt x="28213" y="3625"/>
                </a:lnTo>
                <a:lnTo>
                  <a:pt x="27186" y="3512"/>
                </a:lnTo>
                <a:lnTo>
                  <a:pt x="26102" y="3398"/>
                </a:lnTo>
                <a:lnTo>
                  <a:pt x="26503" y="2259"/>
                </a:lnTo>
                <a:lnTo>
                  <a:pt x="26902" y="1195"/>
                </a:lnTo>
                <a:lnTo>
                  <a:pt x="27300" y="208"/>
                </a:lnTo>
                <a:lnTo>
                  <a:pt x="26787" y="265"/>
                </a:lnTo>
                <a:lnTo>
                  <a:pt x="26388" y="1233"/>
                </a:lnTo>
                <a:lnTo>
                  <a:pt x="25989" y="2259"/>
                </a:lnTo>
                <a:lnTo>
                  <a:pt x="25591" y="3341"/>
                </a:lnTo>
                <a:lnTo>
                  <a:pt x="24622" y="3189"/>
                </a:lnTo>
                <a:lnTo>
                  <a:pt x="23710" y="3018"/>
                </a:lnTo>
                <a:lnTo>
                  <a:pt x="22797" y="2809"/>
                </a:lnTo>
                <a:lnTo>
                  <a:pt x="23196" y="2050"/>
                </a:lnTo>
                <a:lnTo>
                  <a:pt x="23653" y="1347"/>
                </a:lnTo>
                <a:lnTo>
                  <a:pt x="24052" y="702"/>
                </a:lnTo>
                <a:lnTo>
                  <a:pt x="23482" y="816"/>
                </a:lnTo>
                <a:lnTo>
                  <a:pt x="23140" y="1347"/>
                </a:lnTo>
                <a:lnTo>
                  <a:pt x="22741" y="1936"/>
                </a:lnTo>
                <a:lnTo>
                  <a:pt x="22399" y="2543"/>
                </a:lnTo>
                <a:lnTo>
                  <a:pt x="22284" y="2695"/>
                </a:lnTo>
                <a:lnTo>
                  <a:pt x="21315" y="2429"/>
                </a:lnTo>
                <a:lnTo>
                  <a:pt x="20403" y="2164"/>
                </a:lnTo>
                <a:lnTo>
                  <a:pt x="19492" y="1898"/>
                </a:lnTo>
                <a:lnTo>
                  <a:pt x="18979" y="2050"/>
                </a:lnTo>
                <a:lnTo>
                  <a:pt x="19263" y="2164"/>
                </a:lnTo>
                <a:lnTo>
                  <a:pt x="20175" y="2486"/>
                </a:lnTo>
                <a:lnTo>
                  <a:pt x="21144" y="2752"/>
                </a:lnTo>
                <a:lnTo>
                  <a:pt x="22113" y="3018"/>
                </a:lnTo>
                <a:lnTo>
                  <a:pt x="22570" y="3132"/>
                </a:lnTo>
                <a:lnTo>
                  <a:pt x="23538" y="3341"/>
                </a:lnTo>
                <a:lnTo>
                  <a:pt x="24507" y="3512"/>
                </a:lnTo>
                <a:lnTo>
                  <a:pt x="25476" y="3663"/>
                </a:lnTo>
                <a:lnTo>
                  <a:pt x="24622" y="5998"/>
                </a:lnTo>
                <a:lnTo>
                  <a:pt x="23766" y="8523"/>
                </a:lnTo>
                <a:lnTo>
                  <a:pt x="22854" y="11280"/>
                </a:lnTo>
                <a:lnTo>
                  <a:pt x="21373" y="11065"/>
                </a:lnTo>
                <a:lnTo>
                  <a:pt x="19948" y="10794"/>
                </a:lnTo>
                <a:lnTo>
                  <a:pt x="18524" y="10471"/>
                </a:lnTo>
                <a:lnTo>
                  <a:pt x="19378" y="7669"/>
                </a:lnTo>
                <a:lnTo>
                  <a:pt x="18353" y="10849"/>
                </a:lnTo>
                <a:lnTo>
                  <a:pt x="19776" y="11227"/>
                </a:lnTo>
                <a:lnTo>
                  <a:pt x="21259" y="11496"/>
                </a:lnTo>
                <a:lnTo>
                  <a:pt x="22741" y="11766"/>
                </a:lnTo>
                <a:lnTo>
                  <a:pt x="21943" y="14302"/>
                </a:lnTo>
                <a:lnTo>
                  <a:pt x="21144" y="17108"/>
                </a:lnTo>
                <a:lnTo>
                  <a:pt x="20403" y="20022"/>
                </a:lnTo>
                <a:lnTo>
                  <a:pt x="18409" y="19699"/>
                </a:lnTo>
                <a:lnTo>
                  <a:pt x="16528" y="19321"/>
                </a:lnTo>
                <a:lnTo>
                  <a:pt x="14647" y="18835"/>
                </a:lnTo>
                <a:lnTo>
                  <a:pt x="15273" y="15868"/>
                </a:lnTo>
                <a:lnTo>
                  <a:pt x="14077" y="18727"/>
                </a:lnTo>
                <a:lnTo>
                  <a:pt x="12311" y="18241"/>
                </a:lnTo>
                <a:lnTo>
                  <a:pt x="10601" y="17702"/>
                </a:lnTo>
                <a:lnTo>
                  <a:pt x="8947" y="17108"/>
                </a:lnTo>
                <a:lnTo>
                  <a:pt x="9916" y="14141"/>
                </a:lnTo>
                <a:lnTo>
                  <a:pt x="8377" y="16893"/>
                </a:lnTo>
                <a:lnTo>
                  <a:pt x="7864" y="16677"/>
                </a:lnTo>
                <a:lnTo>
                  <a:pt x="7580" y="16569"/>
                </a:lnTo>
                <a:lnTo>
                  <a:pt x="6325" y="16083"/>
                </a:lnTo>
                <a:lnTo>
                  <a:pt x="5129" y="15490"/>
                </a:lnTo>
                <a:lnTo>
                  <a:pt x="3989" y="14896"/>
                </a:lnTo>
                <a:lnTo>
                  <a:pt x="5870" y="12305"/>
                </a:lnTo>
                <a:lnTo>
                  <a:pt x="7808" y="9871"/>
                </a:lnTo>
                <a:lnTo>
                  <a:pt x="9745" y="7669"/>
                </a:lnTo>
                <a:lnTo>
                  <a:pt x="10828" y="8258"/>
                </a:lnTo>
                <a:lnTo>
                  <a:pt x="10031" y="7346"/>
                </a:lnTo>
                <a:lnTo>
                  <a:pt x="10772" y="6587"/>
                </a:lnTo>
                <a:lnTo>
                  <a:pt x="11455" y="5828"/>
                </a:lnTo>
                <a:lnTo>
                  <a:pt x="12196" y="5068"/>
                </a:lnTo>
                <a:lnTo>
                  <a:pt x="11684" y="5391"/>
                </a:lnTo>
                <a:lnTo>
                  <a:pt x="11171" y="5676"/>
                </a:lnTo>
                <a:lnTo>
                  <a:pt x="10657" y="5998"/>
                </a:lnTo>
                <a:lnTo>
                  <a:pt x="10315" y="6378"/>
                </a:lnTo>
                <a:lnTo>
                  <a:pt x="9975" y="6739"/>
                </a:lnTo>
                <a:lnTo>
                  <a:pt x="9632" y="7118"/>
                </a:lnTo>
                <a:lnTo>
                  <a:pt x="9119" y="7024"/>
                </a:lnTo>
                <a:lnTo>
                  <a:pt x="9233" y="7403"/>
                </a:lnTo>
                <a:lnTo>
                  <a:pt x="7352" y="9662"/>
                </a:lnTo>
                <a:lnTo>
                  <a:pt x="5415" y="12035"/>
                </a:lnTo>
                <a:lnTo>
                  <a:pt x="3534" y="14627"/>
                </a:lnTo>
                <a:lnTo>
                  <a:pt x="2964" y="14302"/>
                </a:lnTo>
                <a:lnTo>
                  <a:pt x="2394" y="14032"/>
                </a:lnTo>
                <a:lnTo>
                  <a:pt x="1881" y="13655"/>
                </a:lnTo>
                <a:lnTo>
                  <a:pt x="1595" y="14032"/>
                </a:lnTo>
                <a:lnTo>
                  <a:pt x="2108" y="14357"/>
                </a:lnTo>
                <a:lnTo>
                  <a:pt x="2678" y="14735"/>
                </a:lnTo>
                <a:lnTo>
                  <a:pt x="3248" y="15004"/>
                </a:lnTo>
                <a:lnTo>
                  <a:pt x="2108" y="16569"/>
                </a:lnTo>
                <a:lnTo>
                  <a:pt x="1025" y="18241"/>
                </a:lnTo>
                <a:lnTo>
                  <a:pt x="0" y="19969"/>
                </a:lnTo>
                <a:lnTo>
                  <a:pt x="455" y="20293"/>
                </a:lnTo>
                <a:lnTo>
                  <a:pt x="1482" y="18566"/>
                </a:lnTo>
                <a:lnTo>
                  <a:pt x="2565" y="16893"/>
                </a:lnTo>
                <a:lnTo>
                  <a:pt x="3705" y="15274"/>
                </a:lnTo>
                <a:lnTo>
                  <a:pt x="4901" y="15921"/>
                </a:lnTo>
                <a:lnTo>
                  <a:pt x="6098" y="16516"/>
                </a:lnTo>
                <a:lnTo>
                  <a:pt x="7409" y="17055"/>
                </a:lnTo>
                <a:lnTo>
                  <a:pt x="7864" y="17216"/>
                </a:lnTo>
                <a:lnTo>
                  <a:pt x="8150" y="17324"/>
                </a:lnTo>
                <a:lnTo>
                  <a:pt x="7066" y="19213"/>
                </a:lnTo>
                <a:lnTo>
                  <a:pt x="6041" y="21210"/>
                </a:lnTo>
                <a:lnTo>
                  <a:pt x="5129" y="23261"/>
                </a:lnTo>
                <a:lnTo>
                  <a:pt x="5643" y="23585"/>
                </a:lnTo>
                <a:lnTo>
                  <a:pt x="6611" y="21480"/>
                </a:lnTo>
                <a:lnTo>
                  <a:pt x="7636" y="19483"/>
                </a:lnTo>
                <a:lnTo>
                  <a:pt x="8720" y="17541"/>
                </a:lnTo>
                <a:lnTo>
                  <a:pt x="10373" y="18188"/>
                </a:lnTo>
                <a:lnTo>
                  <a:pt x="12083" y="18727"/>
                </a:lnTo>
                <a:lnTo>
                  <a:pt x="13849" y="19213"/>
                </a:lnTo>
                <a:lnTo>
                  <a:pt x="12993" y="21372"/>
                </a:lnTo>
                <a:lnTo>
                  <a:pt x="12083" y="23638"/>
                </a:lnTo>
                <a:lnTo>
                  <a:pt x="11284" y="25958"/>
                </a:lnTo>
                <a:lnTo>
                  <a:pt x="11912" y="26175"/>
                </a:lnTo>
                <a:lnTo>
                  <a:pt x="12709" y="23800"/>
                </a:lnTo>
                <a:lnTo>
                  <a:pt x="13563" y="21533"/>
                </a:lnTo>
                <a:lnTo>
                  <a:pt x="14476" y="19321"/>
                </a:lnTo>
                <a:lnTo>
                  <a:pt x="16357" y="19807"/>
                </a:lnTo>
                <a:lnTo>
                  <a:pt x="18294" y="20185"/>
                </a:lnTo>
                <a:lnTo>
                  <a:pt x="20290" y="20508"/>
                </a:lnTo>
                <a:lnTo>
                  <a:pt x="19664" y="22883"/>
                </a:lnTo>
                <a:lnTo>
                  <a:pt x="19094" y="25419"/>
                </a:lnTo>
                <a:lnTo>
                  <a:pt x="18580" y="27955"/>
                </a:lnTo>
                <a:lnTo>
                  <a:pt x="19035" y="28064"/>
                </a:lnTo>
                <a:lnTo>
                  <a:pt x="19263" y="28119"/>
                </a:lnTo>
                <a:lnTo>
                  <a:pt x="19776" y="25527"/>
                </a:lnTo>
                <a:lnTo>
                  <a:pt x="20346" y="22991"/>
                </a:lnTo>
                <a:lnTo>
                  <a:pt x="20916" y="20616"/>
                </a:lnTo>
                <a:lnTo>
                  <a:pt x="22969" y="20886"/>
                </a:lnTo>
                <a:lnTo>
                  <a:pt x="21031" y="20077"/>
                </a:lnTo>
                <a:lnTo>
                  <a:pt x="21772" y="17163"/>
                </a:lnTo>
                <a:lnTo>
                  <a:pt x="22570" y="14410"/>
                </a:lnTo>
                <a:lnTo>
                  <a:pt x="23367" y="11821"/>
                </a:lnTo>
                <a:lnTo>
                  <a:pt x="24962" y="12035"/>
                </a:lnTo>
                <a:lnTo>
                  <a:pt x="26559" y="12199"/>
                </a:lnTo>
                <a:lnTo>
                  <a:pt x="28213" y="12305"/>
                </a:lnTo>
                <a:lnTo>
                  <a:pt x="27870" y="14949"/>
                </a:lnTo>
                <a:lnTo>
                  <a:pt x="27584" y="17757"/>
                </a:lnTo>
                <a:lnTo>
                  <a:pt x="27300" y="20724"/>
                </a:lnTo>
                <a:lnTo>
                  <a:pt x="27242" y="21263"/>
                </a:lnTo>
                <a:lnTo>
                  <a:pt x="26958" y="23747"/>
                </a:lnTo>
                <a:lnTo>
                  <a:pt x="26731" y="26336"/>
                </a:lnTo>
                <a:lnTo>
                  <a:pt x="26503" y="29036"/>
                </a:lnTo>
                <a:lnTo>
                  <a:pt x="27015" y="29089"/>
                </a:lnTo>
                <a:lnTo>
                  <a:pt x="27300" y="29089"/>
                </a:lnTo>
                <a:lnTo>
                  <a:pt x="27528" y="26391"/>
                </a:lnTo>
                <a:lnTo>
                  <a:pt x="27756" y="23800"/>
                </a:lnTo>
                <a:lnTo>
                  <a:pt x="27983" y="21263"/>
                </a:lnTo>
                <a:lnTo>
                  <a:pt x="28042" y="20777"/>
                </a:lnTo>
                <a:lnTo>
                  <a:pt x="28326" y="17810"/>
                </a:lnTo>
                <a:lnTo>
                  <a:pt x="28612" y="14949"/>
                </a:lnTo>
                <a:lnTo>
                  <a:pt x="28896" y="12305"/>
                </a:lnTo>
                <a:lnTo>
                  <a:pt x="28952" y="6416"/>
                </a:lnTo>
                <a:lnTo>
                  <a:pt x="28612" y="9017"/>
                </a:lnTo>
                <a:lnTo>
                  <a:pt x="28269" y="11874"/>
                </a:lnTo>
                <a:lnTo>
                  <a:pt x="26672" y="11766"/>
                </a:lnTo>
                <a:lnTo>
                  <a:pt x="25021" y="11604"/>
                </a:lnTo>
                <a:lnTo>
                  <a:pt x="23482" y="11388"/>
                </a:lnTo>
                <a:lnTo>
                  <a:pt x="24336" y="8637"/>
                </a:lnTo>
                <a:lnTo>
                  <a:pt x="25192" y="6036"/>
                </a:lnTo>
                <a:lnTo>
                  <a:pt x="25989" y="3720"/>
                </a:lnTo>
                <a:lnTo>
                  <a:pt x="27073" y="3891"/>
                </a:lnTo>
                <a:lnTo>
                  <a:pt x="28154" y="3986"/>
                </a:lnTo>
                <a:lnTo>
                  <a:pt x="29294" y="4043"/>
                </a:lnTo>
                <a:lnTo>
                  <a:pt x="29522" y="6416"/>
                </a:lnTo>
                <a:lnTo>
                  <a:pt x="29808" y="4100"/>
                </a:lnTo>
                <a:lnTo>
                  <a:pt x="32772" y="4100"/>
                </a:lnTo>
                <a:lnTo>
                  <a:pt x="33000" y="6473"/>
                </a:lnTo>
                <a:lnTo>
                  <a:pt x="33171" y="9074"/>
                </a:lnTo>
                <a:lnTo>
                  <a:pt x="33399" y="11927"/>
                </a:lnTo>
                <a:lnTo>
                  <a:pt x="33570" y="6416"/>
                </a:lnTo>
                <a:lnTo>
                  <a:pt x="33342" y="4100"/>
                </a:lnTo>
                <a:lnTo>
                  <a:pt x="34424" y="4043"/>
                </a:lnTo>
                <a:lnTo>
                  <a:pt x="35507" y="3948"/>
                </a:lnTo>
                <a:lnTo>
                  <a:pt x="36532" y="3834"/>
                </a:lnTo>
                <a:lnTo>
                  <a:pt x="37274" y="6150"/>
                </a:lnTo>
                <a:lnTo>
                  <a:pt x="38015" y="8751"/>
                </a:lnTo>
                <a:lnTo>
                  <a:pt x="38756" y="11496"/>
                </a:lnTo>
                <a:lnTo>
                  <a:pt x="37217" y="11713"/>
                </a:lnTo>
                <a:lnTo>
                  <a:pt x="35678" y="11821"/>
                </a:lnTo>
                <a:lnTo>
                  <a:pt x="34081" y="11874"/>
                </a:lnTo>
                <a:lnTo>
                  <a:pt x="34081" y="12360"/>
                </a:lnTo>
                <a:lnTo>
                  <a:pt x="35735" y="12252"/>
                </a:lnTo>
                <a:lnTo>
                  <a:pt x="37332" y="12144"/>
                </a:lnTo>
                <a:lnTo>
                  <a:pt x="38871" y="11927"/>
                </a:lnTo>
                <a:close/>
              </a:path>
            </a:pathLst>
          </a:custGeom>
          <a:solidFill>
            <a:srgbClr val="005799"/>
          </a:solidFill>
        </p:spPr>
        <p:txBody>
          <a:bodyPr wrap="square" lIns="0" tIns="0" rIns="0" bIns="0" rtlCol="0">
            <a:noAutofit/>
          </a:bodyPr>
          <a:lstStyle/>
          <a:p>
            <a:endParaRPr/>
          </a:p>
        </p:txBody>
      </p:sp>
      <p:sp>
        <p:nvSpPr>
          <p:cNvPr id="1313" name="object 1313"/>
          <p:cNvSpPr/>
          <p:nvPr/>
        </p:nvSpPr>
        <p:spPr>
          <a:xfrm>
            <a:off x="409570" y="703198"/>
            <a:ext cx="26273" cy="24979"/>
          </a:xfrm>
          <a:custGeom>
            <a:avLst/>
            <a:gdLst/>
            <a:ahLst/>
            <a:cxnLst/>
            <a:rect l="l" t="t" r="r" b="b"/>
            <a:pathLst>
              <a:path w="26273" h="24979">
                <a:moveTo>
                  <a:pt x="20175" y="911"/>
                </a:moveTo>
                <a:lnTo>
                  <a:pt x="19605" y="1063"/>
                </a:lnTo>
                <a:lnTo>
                  <a:pt x="20403" y="1347"/>
                </a:lnTo>
                <a:lnTo>
                  <a:pt x="21259" y="1613"/>
                </a:lnTo>
                <a:lnTo>
                  <a:pt x="22113" y="1822"/>
                </a:lnTo>
                <a:lnTo>
                  <a:pt x="20804" y="3986"/>
                </a:lnTo>
                <a:lnTo>
                  <a:pt x="19378" y="6473"/>
                </a:lnTo>
                <a:lnTo>
                  <a:pt x="18010" y="9112"/>
                </a:lnTo>
                <a:lnTo>
                  <a:pt x="16643" y="8789"/>
                </a:lnTo>
                <a:lnTo>
                  <a:pt x="15273" y="8352"/>
                </a:lnTo>
                <a:lnTo>
                  <a:pt x="13964" y="7878"/>
                </a:lnTo>
                <a:lnTo>
                  <a:pt x="15674" y="5448"/>
                </a:lnTo>
                <a:lnTo>
                  <a:pt x="17384" y="3227"/>
                </a:lnTo>
                <a:lnTo>
                  <a:pt x="19035" y="1290"/>
                </a:lnTo>
                <a:lnTo>
                  <a:pt x="18465" y="1442"/>
                </a:lnTo>
                <a:lnTo>
                  <a:pt x="18181" y="1556"/>
                </a:lnTo>
                <a:lnTo>
                  <a:pt x="16643" y="3398"/>
                </a:lnTo>
                <a:lnTo>
                  <a:pt x="15046" y="5448"/>
                </a:lnTo>
                <a:lnTo>
                  <a:pt x="13451" y="7707"/>
                </a:lnTo>
                <a:lnTo>
                  <a:pt x="12254" y="7232"/>
                </a:lnTo>
                <a:lnTo>
                  <a:pt x="11114" y="6739"/>
                </a:lnTo>
                <a:lnTo>
                  <a:pt x="10031" y="6150"/>
                </a:lnTo>
                <a:lnTo>
                  <a:pt x="10430" y="5771"/>
                </a:lnTo>
                <a:lnTo>
                  <a:pt x="10772" y="5391"/>
                </a:lnTo>
                <a:lnTo>
                  <a:pt x="11114" y="5011"/>
                </a:lnTo>
                <a:lnTo>
                  <a:pt x="10486" y="5391"/>
                </a:lnTo>
                <a:lnTo>
                  <a:pt x="9860" y="5828"/>
                </a:lnTo>
                <a:lnTo>
                  <a:pt x="9290" y="6245"/>
                </a:lnTo>
                <a:lnTo>
                  <a:pt x="9745" y="6473"/>
                </a:lnTo>
                <a:lnTo>
                  <a:pt x="10828" y="7062"/>
                </a:lnTo>
                <a:lnTo>
                  <a:pt x="12025" y="7593"/>
                </a:lnTo>
                <a:lnTo>
                  <a:pt x="13223" y="8030"/>
                </a:lnTo>
                <a:lnTo>
                  <a:pt x="13735" y="8258"/>
                </a:lnTo>
                <a:lnTo>
                  <a:pt x="15046" y="8732"/>
                </a:lnTo>
                <a:lnTo>
                  <a:pt x="16413" y="9169"/>
                </a:lnTo>
                <a:lnTo>
                  <a:pt x="17783" y="9545"/>
                </a:lnTo>
                <a:lnTo>
                  <a:pt x="16528" y="12028"/>
                </a:lnTo>
                <a:lnTo>
                  <a:pt x="15273" y="14672"/>
                </a:lnTo>
                <a:lnTo>
                  <a:pt x="14077" y="17531"/>
                </a:lnTo>
                <a:lnTo>
                  <a:pt x="12311" y="17045"/>
                </a:lnTo>
                <a:lnTo>
                  <a:pt x="10601" y="16506"/>
                </a:lnTo>
                <a:lnTo>
                  <a:pt x="8947" y="15912"/>
                </a:lnTo>
                <a:lnTo>
                  <a:pt x="9916" y="12945"/>
                </a:lnTo>
                <a:lnTo>
                  <a:pt x="8377" y="15697"/>
                </a:lnTo>
                <a:lnTo>
                  <a:pt x="7864" y="15481"/>
                </a:lnTo>
                <a:lnTo>
                  <a:pt x="7580" y="15373"/>
                </a:lnTo>
                <a:lnTo>
                  <a:pt x="6325" y="14887"/>
                </a:lnTo>
                <a:lnTo>
                  <a:pt x="5129" y="14294"/>
                </a:lnTo>
                <a:lnTo>
                  <a:pt x="3989" y="13700"/>
                </a:lnTo>
                <a:lnTo>
                  <a:pt x="5415" y="10839"/>
                </a:lnTo>
                <a:lnTo>
                  <a:pt x="3534" y="13431"/>
                </a:lnTo>
                <a:lnTo>
                  <a:pt x="3077" y="13214"/>
                </a:lnTo>
                <a:lnTo>
                  <a:pt x="2279" y="12728"/>
                </a:lnTo>
                <a:lnTo>
                  <a:pt x="1937" y="13053"/>
                </a:lnTo>
                <a:lnTo>
                  <a:pt x="2394" y="13322"/>
                </a:lnTo>
                <a:lnTo>
                  <a:pt x="2793" y="13592"/>
                </a:lnTo>
                <a:lnTo>
                  <a:pt x="3248" y="13808"/>
                </a:lnTo>
                <a:lnTo>
                  <a:pt x="2108" y="15373"/>
                </a:lnTo>
                <a:lnTo>
                  <a:pt x="1025" y="17045"/>
                </a:lnTo>
                <a:lnTo>
                  <a:pt x="0" y="18773"/>
                </a:lnTo>
                <a:lnTo>
                  <a:pt x="455" y="19097"/>
                </a:lnTo>
                <a:lnTo>
                  <a:pt x="1482" y="17370"/>
                </a:lnTo>
                <a:lnTo>
                  <a:pt x="2565" y="15697"/>
                </a:lnTo>
                <a:lnTo>
                  <a:pt x="3705" y="14078"/>
                </a:lnTo>
                <a:lnTo>
                  <a:pt x="4901" y="14725"/>
                </a:lnTo>
                <a:lnTo>
                  <a:pt x="6098" y="15320"/>
                </a:lnTo>
                <a:lnTo>
                  <a:pt x="7409" y="15859"/>
                </a:lnTo>
                <a:lnTo>
                  <a:pt x="7864" y="16020"/>
                </a:lnTo>
                <a:lnTo>
                  <a:pt x="8150" y="16128"/>
                </a:lnTo>
                <a:lnTo>
                  <a:pt x="7066" y="18017"/>
                </a:lnTo>
                <a:lnTo>
                  <a:pt x="6041" y="20014"/>
                </a:lnTo>
                <a:lnTo>
                  <a:pt x="5129" y="22065"/>
                </a:lnTo>
                <a:lnTo>
                  <a:pt x="5643" y="22389"/>
                </a:lnTo>
                <a:lnTo>
                  <a:pt x="6611" y="20284"/>
                </a:lnTo>
                <a:lnTo>
                  <a:pt x="7636" y="18287"/>
                </a:lnTo>
                <a:lnTo>
                  <a:pt x="8720" y="16345"/>
                </a:lnTo>
                <a:lnTo>
                  <a:pt x="10373" y="16992"/>
                </a:lnTo>
                <a:lnTo>
                  <a:pt x="12083" y="17531"/>
                </a:lnTo>
                <a:lnTo>
                  <a:pt x="13849" y="18017"/>
                </a:lnTo>
                <a:lnTo>
                  <a:pt x="12993" y="20176"/>
                </a:lnTo>
                <a:lnTo>
                  <a:pt x="12083" y="22442"/>
                </a:lnTo>
                <a:lnTo>
                  <a:pt x="11284" y="24762"/>
                </a:lnTo>
                <a:lnTo>
                  <a:pt x="11912" y="24979"/>
                </a:lnTo>
                <a:lnTo>
                  <a:pt x="12709" y="22604"/>
                </a:lnTo>
                <a:lnTo>
                  <a:pt x="13563" y="20337"/>
                </a:lnTo>
                <a:lnTo>
                  <a:pt x="14476" y="18125"/>
                </a:lnTo>
                <a:lnTo>
                  <a:pt x="16357" y="18611"/>
                </a:lnTo>
                <a:lnTo>
                  <a:pt x="18294" y="18989"/>
                </a:lnTo>
                <a:lnTo>
                  <a:pt x="20290" y="19312"/>
                </a:lnTo>
                <a:lnTo>
                  <a:pt x="20403" y="18826"/>
                </a:lnTo>
                <a:lnTo>
                  <a:pt x="18409" y="18503"/>
                </a:lnTo>
                <a:lnTo>
                  <a:pt x="16528" y="18125"/>
                </a:lnTo>
                <a:lnTo>
                  <a:pt x="14647" y="17639"/>
                </a:lnTo>
                <a:lnTo>
                  <a:pt x="15843" y="14834"/>
                </a:lnTo>
                <a:lnTo>
                  <a:pt x="17098" y="12134"/>
                </a:lnTo>
                <a:lnTo>
                  <a:pt x="18353" y="9653"/>
                </a:lnTo>
                <a:lnTo>
                  <a:pt x="19776" y="10031"/>
                </a:lnTo>
                <a:lnTo>
                  <a:pt x="18524" y="9275"/>
                </a:lnTo>
                <a:lnTo>
                  <a:pt x="19891" y="6568"/>
                </a:lnTo>
                <a:lnTo>
                  <a:pt x="21259" y="4100"/>
                </a:lnTo>
                <a:lnTo>
                  <a:pt x="22570" y="1936"/>
                </a:lnTo>
                <a:lnTo>
                  <a:pt x="23538" y="2145"/>
                </a:lnTo>
                <a:lnTo>
                  <a:pt x="24507" y="2316"/>
                </a:lnTo>
                <a:lnTo>
                  <a:pt x="25476" y="2467"/>
                </a:lnTo>
                <a:lnTo>
                  <a:pt x="24622" y="4802"/>
                </a:lnTo>
                <a:lnTo>
                  <a:pt x="23766" y="7327"/>
                </a:lnTo>
                <a:lnTo>
                  <a:pt x="23482" y="10192"/>
                </a:lnTo>
                <a:lnTo>
                  <a:pt x="24336" y="7441"/>
                </a:lnTo>
                <a:lnTo>
                  <a:pt x="25192" y="4840"/>
                </a:lnTo>
                <a:lnTo>
                  <a:pt x="25989" y="2524"/>
                </a:lnTo>
                <a:lnTo>
                  <a:pt x="26273" y="322"/>
                </a:lnTo>
                <a:lnTo>
                  <a:pt x="25933" y="1233"/>
                </a:lnTo>
                <a:lnTo>
                  <a:pt x="25591" y="2145"/>
                </a:lnTo>
                <a:lnTo>
                  <a:pt x="24622" y="1993"/>
                </a:lnTo>
                <a:lnTo>
                  <a:pt x="23710" y="1822"/>
                </a:lnTo>
                <a:lnTo>
                  <a:pt x="22797" y="1613"/>
                </a:lnTo>
                <a:lnTo>
                  <a:pt x="23083" y="1025"/>
                </a:lnTo>
                <a:lnTo>
                  <a:pt x="23424" y="474"/>
                </a:lnTo>
                <a:lnTo>
                  <a:pt x="23766" y="0"/>
                </a:lnTo>
                <a:lnTo>
                  <a:pt x="23196" y="94"/>
                </a:lnTo>
                <a:lnTo>
                  <a:pt x="22912" y="531"/>
                </a:lnTo>
                <a:lnTo>
                  <a:pt x="22683" y="911"/>
                </a:lnTo>
                <a:lnTo>
                  <a:pt x="22399" y="1347"/>
                </a:lnTo>
                <a:lnTo>
                  <a:pt x="22284" y="1499"/>
                </a:lnTo>
                <a:lnTo>
                  <a:pt x="21543" y="1290"/>
                </a:lnTo>
                <a:lnTo>
                  <a:pt x="20860" y="1120"/>
                </a:lnTo>
                <a:lnTo>
                  <a:pt x="20175" y="911"/>
                </a:lnTo>
                <a:close/>
              </a:path>
            </a:pathLst>
          </a:custGeom>
          <a:solidFill>
            <a:srgbClr val="005596"/>
          </a:solidFill>
        </p:spPr>
        <p:txBody>
          <a:bodyPr wrap="square" lIns="0" tIns="0" rIns="0" bIns="0" rtlCol="0">
            <a:noAutofit/>
          </a:bodyPr>
          <a:lstStyle/>
          <a:p>
            <a:endParaRPr/>
          </a:p>
        </p:txBody>
      </p:sp>
      <p:sp>
        <p:nvSpPr>
          <p:cNvPr id="1314" name="object 1314"/>
          <p:cNvSpPr/>
          <p:nvPr/>
        </p:nvSpPr>
        <p:spPr>
          <a:xfrm>
            <a:off x="413560" y="709444"/>
            <a:ext cx="5755" cy="7455"/>
          </a:xfrm>
          <a:custGeom>
            <a:avLst/>
            <a:gdLst/>
            <a:ahLst/>
            <a:cxnLst/>
            <a:rect l="l" t="t" r="r" b="b"/>
            <a:pathLst>
              <a:path w="5755" h="7455">
                <a:moveTo>
                  <a:pt x="5755" y="227"/>
                </a:moveTo>
                <a:lnTo>
                  <a:pt x="5357" y="0"/>
                </a:lnTo>
                <a:lnTo>
                  <a:pt x="3363" y="2221"/>
                </a:lnTo>
                <a:lnTo>
                  <a:pt x="1425" y="4594"/>
                </a:lnTo>
                <a:lnTo>
                  <a:pt x="0" y="7455"/>
                </a:lnTo>
                <a:lnTo>
                  <a:pt x="1881" y="4863"/>
                </a:lnTo>
                <a:lnTo>
                  <a:pt x="3818" y="2429"/>
                </a:lnTo>
                <a:lnTo>
                  <a:pt x="5755" y="227"/>
                </a:lnTo>
                <a:close/>
              </a:path>
            </a:pathLst>
          </a:custGeom>
          <a:solidFill>
            <a:srgbClr val="005596"/>
          </a:solidFill>
        </p:spPr>
        <p:txBody>
          <a:bodyPr wrap="square" lIns="0" tIns="0" rIns="0" bIns="0" rtlCol="0">
            <a:noAutofit/>
          </a:bodyPr>
          <a:lstStyle/>
          <a:p>
            <a:endParaRPr/>
          </a:p>
        </p:txBody>
      </p:sp>
      <p:sp>
        <p:nvSpPr>
          <p:cNvPr id="1315" name="object 1315"/>
          <p:cNvSpPr/>
          <p:nvPr/>
        </p:nvSpPr>
        <p:spPr>
          <a:xfrm>
            <a:off x="442570" y="702382"/>
            <a:ext cx="15958" cy="11980"/>
          </a:xfrm>
          <a:custGeom>
            <a:avLst/>
            <a:gdLst/>
            <a:ahLst/>
            <a:cxnLst/>
            <a:rect l="l" t="t" r="r" b="b"/>
            <a:pathLst>
              <a:path w="15958" h="11980">
                <a:moveTo>
                  <a:pt x="171" y="8694"/>
                </a:moveTo>
                <a:lnTo>
                  <a:pt x="398" y="11547"/>
                </a:lnTo>
                <a:lnTo>
                  <a:pt x="569" y="6036"/>
                </a:lnTo>
                <a:lnTo>
                  <a:pt x="342" y="3720"/>
                </a:lnTo>
                <a:lnTo>
                  <a:pt x="1423" y="3663"/>
                </a:lnTo>
                <a:lnTo>
                  <a:pt x="2507" y="3568"/>
                </a:lnTo>
                <a:lnTo>
                  <a:pt x="3532" y="3455"/>
                </a:lnTo>
                <a:lnTo>
                  <a:pt x="4273" y="5771"/>
                </a:lnTo>
                <a:lnTo>
                  <a:pt x="5014" y="8371"/>
                </a:lnTo>
                <a:lnTo>
                  <a:pt x="5755" y="11117"/>
                </a:lnTo>
                <a:lnTo>
                  <a:pt x="4217" y="11333"/>
                </a:lnTo>
                <a:lnTo>
                  <a:pt x="2678" y="11441"/>
                </a:lnTo>
                <a:lnTo>
                  <a:pt x="1081" y="11494"/>
                </a:lnTo>
                <a:lnTo>
                  <a:pt x="1081" y="11980"/>
                </a:lnTo>
                <a:lnTo>
                  <a:pt x="2734" y="11872"/>
                </a:lnTo>
                <a:lnTo>
                  <a:pt x="4331" y="11764"/>
                </a:lnTo>
                <a:lnTo>
                  <a:pt x="5870" y="11547"/>
                </a:lnTo>
                <a:lnTo>
                  <a:pt x="6382" y="11063"/>
                </a:lnTo>
                <a:lnTo>
                  <a:pt x="5584" y="8258"/>
                </a:lnTo>
                <a:lnTo>
                  <a:pt x="4787" y="5714"/>
                </a:lnTo>
                <a:lnTo>
                  <a:pt x="4046" y="3398"/>
                </a:lnTo>
                <a:lnTo>
                  <a:pt x="5071" y="3246"/>
                </a:lnTo>
                <a:lnTo>
                  <a:pt x="6041" y="3075"/>
                </a:lnTo>
                <a:lnTo>
                  <a:pt x="7010" y="2866"/>
                </a:lnTo>
                <a:lnTo>
                  <a:pt x="8263" y="5068"/>
                </a:lnTo>
                <a:lnTo>
                  <a:pt x="7465" y="2752"/>
                </a:lnTo>
                <a:lnTo>
                  <a:pt x="8490" y="2543"/>
                </a:lnTo>
                <a:lnTo>
                  <a:pt x="9461" y="2259"/>
                </a:lnTo>
                <a:lnTo>
                  <a:pt x="10371" y="1936"/>
                </a:lnTo>
                <a:lnTo>
                  <a:pt x="12025" y="4043"/>
                </a:lnTo>
                <a:lnTo>
                  <a:pt x="13735" y="6359"/>
                </a:lnTo>
                <a:lnTo>
                  <a:pt x="15444" y="8960"/>
                </a:lnTo>
                <a:lnTo>
                  <a:pt x="15958" y="8789"/>
                </a:lnTo>
                <a:lnTo>
                  <a:pt x="14305" y="6264"/>
                </a:lnTo>
                <a:lnTo>
                  <a:pt x="12595" y="3948"/>
                </a:lnTo>
                <a:lnTo>
                  <a:pt x="10941" y="1936"/>
                </a:lnTo>
                <a:lnTo>
                  <a:pt x="10430" y="1727"/>
                </a:lnTo>
                <a:lnTo>
                  <a:pt x="10144" y="1670"/>
                </a:lnTo>
                <a:lnTo>
                  <a:pt x="9231" y="1936"/>
                </a:lnTo>
                <a:lnTo>
                  <a:pt x="8263" y="2221"/>
                </a:lnTo>
                <a:lnTo>
                  <a:pt x="7294" y="2429"/>
                </a:lnTo>
                <a:lnTo>
                  <a:pt x="6952" y="1841"/>
                </a:lnTo>
                <a:lnTo>
                  <a:pt x="6611" y="1290"/>
                </a:lnTo>
                <a:lnTo>
                  <a:pt x="6325" y="702"/>
                </a:lnTo>
                <a:lnTo>
                  <a:pt x="5755" y="588"/>
                </a:lnTo>
                <a:lnTo>
                  <a:pt x="6098" y="1233"/>
                </a:lnTo>
                <a:lnTo>
                  <a:pt x="6496" y="1879"/>
                </a:lnTo>
                <a:lnTo>
                  <a:pt x="6839" y="2543"/>
                </a:lnTo>
                <a:lnTo>
                  <a:pt x="5927" y="2752"/>
                </a:lnTo>
                <a:lnTo>
                  <a:pt x="4901" y="2923"/>
                </a:lnTo>
                <a:lnTo>
                  <a:pt x="3931" y="3018"/>
                </a:lnTo>
                <a:lnTo>
                  <a:pt x="3590" y="2050"/>
                </a:lnTo>
                <a:lnTo>
                  <a:pt x="3304" y="1082"/>
                </a:lnTo>
                <a:lnTo>
                  <a:pt x="2962" y="208"/>
                </a:lnTo>
                <a:lnTo>
                  <a:pt x="2450" y="170"/>
                </a:lnTo>
                <a:lnTo>
                  <a:pt x="2791" y="1082"/>
                </a:lnTo>
                <a:lnTo>
                  <a:pt x="3077" y="2050"/>
                </a:lnTo>
                <a:lnTo>
                  <a:pt x="3419" y="3075"/>
                </a:lnTo>
                <a:lnTo>
                  <a:pt x="2392" y="3189"/>
                </a:lnTo>
                <a:lnTo>
                  <a:pt x="1367" y="3284"/>
                </a:lnTo>
                <a:lnTo>
                  <a:pt x="342" y="3341"/>
                </a:lnTo>
                <a:lnTo>
                  <a:pt x="171" y="2164"/>
                </a:lnTo>
                <a:lnTo>
                  <a:pt x="56" y="1082"/>
                </a:lnTo>
                <a:lnTo>
                  <a:pt x="0" y="0"/>
                </a:lnTo>
                <a:lnTo>
                  <a:pt x="0" y="6093"/>
                </a:lnTo>
                <a:lnTo>
                  <a:pt x="171" y="8694"/>
                </a:lnTo>
                <a:close/>
              </a:path>
            </a:pathLst>
          </a:custGeom>
          <a:solidFill>
            <a:srgbClr val="005596"/>
          </a:solidFill>
        </p:spPr>
        <p:txBody>
          <a:bodyPr wrap="square" lIns="0" tIns="0" rIns="0" bIns="0" rtlCol="0">
            <a:noAutofit/>
          </a:bodyPr>
          <a:lstStyle/>
          <a:p>
            <a:endParaRPr/>
          </a:p>
        </p:txBody>
      </p:sp>
      <p:sp>
        <p:nvSpPr>
          <p:cNvPr id="1316" name="object 1316"/>
          <p:cNvSpPr/>
          <p:nvPr/>
        </p:nvSpPr>
        <p:spPr>
          <a:xfrm>
            <a:off x="437554" y="722780"/>
            <a:ext cx="1198" cy="541"/>
          </a:xfrm>
          <a:custGeom>
            <a:avLst/>
            <a:gdLst/>
            <a:ahLst/>
            <a:cxnLst/>
            <a:rect l="l" t="t" r="r" b="b"/>
            <a:pathLst>
              <a:path w="1198" h="541">
                <a:moveTo>
                  <a:pt x="799" y="541"/>
                </a:moveTo>
                <a:lnTo>
                  <a:pt x="1198" y="55"/>
                </a:lnTo>
                <a:lnTo>
                  <a:pt x="398" y="0"/>
                </a:lnTo>
                <a:lnTo>
                  <a:pt x="58" y="0"/>
                </a:lnTo>
                <a:lnTo>
                  <a:pt x="0" y="485"/>
                </a:lnTo>
                <a:lnTo>
                  <a:pt x="799" y="541"/>
                </a:lnTo>
                <a:close/>
              </a:path>
            </a:pathLst>
          </a:custGeom>
          <a:solidFill>
            <a:srgbClr val="005596"/>
          </a:solidFill>
        </p:spPr>
        <p:txBody>
          <a:bodyPr wrap="square" lIns="0" tIns="0" rIns="0" bIns="0" rtlCol="0">
            <a:noAutofit/>
          </a:bodyPr>
          <a:lstStyle/>
          <a:p>
            <a:endParaRPr/>
          </a:p>
        </p:txBody>
      </p:sp>
      <p:sp>
        <p:nvSpPr>
          <p:cNvPr id="1317" name="object 1317"/>
          <p:cNvSpPr/>
          <p:nvPr/>
        </p:nvSpPr>
        <p:spPr>
          <a:xfrm>
            <a:off x="448441" y="705135"/>
            <a:ext cx="17839" cy="17161"/>
          </a:xfrm>
          <a:custGeom>
            <a:avLst/>
            <a:gdLst/>
            <a:ahLst/>
            <a:cxnLst/>
            <a:rect l="l" t="t" r="r" b="b"/>
            <a:pathLst>
              <a:path w="17839" h="17161">
                <a:moveTo>
                  <a:pt x="0" y="8795"/>
                </a:moveTo>
                <a:lnTo>
                  <a:pt x="741" y="11439"/>
                </a:lnTo>
                <a:lnTo>
                  <a:pt x="1423" y="14192"/>
                </a:lnTo>
                <a:lnTo>
                  <a:pt x="2050" y="17161"/>
                </a:lnTo>
                <a:lnTo>
                  <a:pt x="2050" y="14139"/>
                </a:lnTo>
                <a:lnTo>
                  <a:pt x="1367" y="11331"/>
                </a:lnTo>
                <a:lnTo>
                  <a:pt x="626" y="8742"/>
                </a:lnTo>
                <a:lnTo>
                  <a:pt x="2164" y="8525"/>
                </a:lnTo>
                <a:lnTo>
                  <a:pt x="3647" y="8256"/>
                </a:lnTo>
                <a:lnTo>
                  <a:pt x="5129" y="7933"/>
                </a:lnTo>
                <a:lnTo>
                  <a:pt x="6269" y="10414"/>
                </a:lnTo>
                <a:lnTo>
                  <a:pt x="7465" y="13114"/>
                </a:lnTo>
                <a:lnTo>
                  <a:pt x="6839" y="10306"/>
                </a:lnTo>
                <a:lnTo>
                  <a:pt x="5641" y="7825"/>
                </a:lnTo>
                <a:lnTo>
                  <a:pt x="7066" y="7447"/>
                </a:lnTo>
                <a:lnTo>
                  <a:pt x="8490" y="7062"/>
                </a:lnTo>
                <a:lnTo>
                  <a:pt x="9860" y="6587"/>
                </a:lnTo>
                <a:lnTo>
                  <a:pt x="11398" y="8958"/>
                </a:lnTo>
                <a:lnTo>
                  <a:pt x="11910" y="8795"/>
                </a:lnTo>
                <a:lnTo>
                  <a:pt x="10371" y="6359"/>
                </a:lnTo>
                <a:lnTo>
                  <a:pt x="10941" y="6150"/>
                </a:lnTo>
                <a:lnTo>
                  <a:pt x="11511" y="5942"/>
                </a:lnTo>
                <a:lnTo>
                  <a:pt x="12081" y="5714"/>
                </a:lnTo>
                <a:lnTo>
                  <a:pt x="12766" y="5448"/>
                </a:lnTo>
                <a:lnTo>
                  <a:pt x="13392" y="5125"/>
                </a:lnTo>
                <a:lnTo>
                  <a:pt x="14019" y="4802"/>
                </a:lnTo>
                <a:lnTo>
                  <a:pt x="15958" y="7024"/>
                </a:lnTo>
                <a:lnTo>
                  <a:pt x="17839" y="9497"/>
                </a:lnTo>
                <a:lnTo>
                  <a:pt x="16413" y="6796"/>
                </a:lnTo>
                <a:lnTo>
                  <a:pt x="14476" y="4594"/>
                </a:lnTo>
                <a:lnTo>
                  <a:pt x="14931" y="4309"/>
                </a:lnTo>
                <a:lnTo>
                  <a:pt x="14419" y="4214"/>
                </a:lnTo>
                <a:lnTo>
                  <a:pt x="14190" y="4309"/>
                </a:lnTo>
                <a:lnTo>
                  <a:pt x="13678" y="3720"/>
                </a:lnTo>
                <a:lnTo>
                  <a:pt x="13165" y="3132"/>
                </a:lnTo>
                <a:lnTo>
                  <a:pt x="12651" y="2581"/>
                </a:lnTo>
                <a:lnTo>
                  <a:pt x="12252" y="2316"/>
                </a:lnTo>
                <a:lnTo>
                  <a:pt x="11797" y="2107"/>
                </a:lnTo>
                <a:lnTo>
                  <a:pt x="11340" y="1841"/>
                </a:lnTo>
                <a:lnTo>
                  <a:pt x="12140" y="2695"/>
                </a:lnTo>
                <a:lnTo>
                  <a:pt x="12937" y="3569"/>
                </a:lnTo>
                <a:lnTo>
                  <a:pt x="13791" y="4537"/>
                </a:lnTo>
                <a:lnTo>
                  <a:pt x="13165" y="4802"/>
                </a:lnTo>
                <a:lnTo>
                  <a:pt x="12538" y="5068"/>
                </a:lnTo>
                <a:lnTo>
                  <a:pt x="11910" y="5334"/>
                </a:lnTo>
                <a:lnTo>
                  <a:pt x="11340" y="5562"/>
                </a:lnTo>
                <a:lnTo>
                  <a:pt x="10714" y="5828"/>
                </a:lnTo>
                <a:lnTo>
                  <a:pt x="10087" y="6036"/>
                </a:lnTo>
                <a:lnTo>
                  <a:pt x="9574" y="6207"/>
                </a:lnTo>
                <a:lnTo>
                  <a:pt x="8263" y="6682"/>
                </a:lnTo>
                <a:lnTo>
                  <a:pt x="6895" y="7062"/>
                </a:lnTo>
                <a:lnTo>
                  <a:pt x="5469" y="7392"/>
                </a:lnTo>
                <a:lnTo>
                  <a:pt x="4160" y="4689"/>
                </a:lnTo>
                <a:lnTo>
                  <a:pt x="2849" y="2221"/>
                </a:lnTo>
                <a:lnTo>
                  <a:pt x="1595" y="0"/>
                </a:lnTo>
                <a:lnTo>
                  <a:pt x="2392" y="2316"/>
                </a:lnTo>
                <a:lnTo>
                  <a:pt x="3647" y="4802"/>
                </a:lnTo>
                <a:lnTo>
                  <a:pt x="4899" y="7500"/>
                </a:lnTo>
                <a:lnTo>
                  <a:pt x="3476" y="7825"/>
                </a:lnTo>
                <a:lnTo>
                  <a:pt x="1993" y="8094"/>
                </a:lnTo>
                <a:lnTo>
                  <a:pt x="511" y="8311"/>
                </a:lnTo>
                <a:lnTo>
                  <a:pt x="0" y="8795"/>
                </a:lnTo>
                <a:close/>
              </a:path>
            </a:pathLst>
          </a:custGeom>
          <a:solidFill>
            <a:srgbClr val="005596"/>
          </a:solidFill>
        </p:spPr>
        <p:txBody>
          <a:bodyPr wrap="square" lIns="0" tIns="0" rIns="0" bIns="0" rtlCol="0">
            <a:noAutofit/>
          </a:bodyPr>
          <a:lstStyle/>
          <a:p>
            <a:endParaRPr/>
          </a:p>
        </p:txBody>
      </p:sp>
      <p:sp>
        <p:nvSpPr>
          <p:cNvPr id="1318" name="object 1318"/>
          <p:cNvSpPr/>
          <p:nvPr/>
        </p:nvSpPr>
        <p:spPr>
          <a:xfrm>
            <a:off x="428094" y="702382"/>
            <a:ext cx="43658" cy="28764"/>
          </a:xfrm>
          <a:custGeom>
            <a:avLst/>
            <a:gdLst/>
            <a:ahLst/>
            <a:cxnLst/>
            <a:rect l="l" t="t" r="r" b="b"/>
            <a:pathLst>
              <a:path w="43658" h="28764">
                <a:moveTo>
                  <a:pt x="8092" y="322"/>
                </a:moveTo>
                <a:lnTo>
                  <a:pt x="7749" y="1139"/>
                </a:lnTo>
                <a:lnTo>
                  <a:pt x="7465" y="3341"/>
                </a:lnTo>
                <a:lnTo>
                  <a:pt x="8549" y="3512"/>
                </a:lnTo>
                <a:lnTo>
                  <a:pt x="9630" y="3606"/>
                </a:lnTo>
                <a:lnTo>
                  <a:pt x="10770" y="3663"/>
                </a:lnTo>
                <a:lnTo>
                  <a:pt x="10428" y="6036"/>
                </a:lnTo>
                <a:lnTo>
                  <a:pt x="10087" y="8637"/>
                </a:lnTo>
                <a:lnTo>
                  <a:pt x="9745" y="11494"/>
                </a:lnTo>
                <a:lnTo>
                  <a:pt x="8148" y="11386"/>
                </a:lnTo>
                <a:lnTo>
                  <a:pt x="6496" y="11225"/>
                </a:lnTo>
                <a:lnTo>
                  <a:pt x="4958" y="11008"/>
                </a:lnTo>
                <a:lnTo>
                  <a:pt x="5242" y="8144"/>
                </a:lnTo>
                <a:lnTo>
                  <a:pt x="4329" y="10900"/>
                </a:lnTo>
                <a:lnTo>
                  <a:pt x="2849" y="10686"/>
                </a:lnTo>
                <a:lnTo>
                  <a:pt x="1423" y="10414"/>
                </a:lnTo>
                <a:lnTo>
                  <a:pt x="0" y="10091"/>
                </a:lnTo>
                <a:lnTo>
                  <a:pt x="1252" y="10847"/>
                </a:lnTo>
                <a:lnTo>
                  <a:pt x="2734" y="11117"/>
                </a:lnTo>
                <a:lnTo>
                  <a:pt x="4217" y="11386"/>
                </a:lnTo>
                <a:lnTo>
                  <a:pt x="4843" y="11441"/>
                </a:lnTo>
                <a:lnTo>
                  <a:pt x="6438" y="11656"/>
                </a:lnTo>
                <a:lnTo>
                  <a:pt x="8035" y="11819"/>
                </a:lnTo>
                <a:lnTo>
                  <a:pt x="9689" y="11925"/>
                </a:lnTo>
                <a:lnTo>
                  <a:pt x="9346" y="14570"/>
                </a:lnTo>
                <a:lnTo>
                  <a:pt x="9060" y="17377"/>
                </a:lnTo>
                <a:lnTo>
                  <a:pt x="8776" y="20345"/>
                </a:lnTo>
                <a:lnTo>
                  <a:pt x="6668" y="20236"/>
                </a:lnTo>
                <a:lnTo>
                  <a:pt x="4559" y="20020"/>
                </a:lnTo>
                <a:lnTo>
                  <a:pt x="2507" y="19697"/>
                </a:lnTo>
                <a:lnTo>
                  <a:pt x="2620" y="16728"/>
                </a:lnTo>
                <a:lnTo>
                  <a:pt x="1879" y="19642"/>
                </a:lnTo>
                <a:lnTo>
                  <a:pt x="1766" y="20128"/>
                </a:lnTo>
                <a:lnTo>
                  <a:pt x="1139" y="22503"/>
                </a:lnTo>
                <a:lnTo>
                  <a:pt x="569" y="25039"/>
                </a:lnTo>
                <a:lnTo>
                  <a:pt x="56" y="27576"/>
                </a:lnTo>
                <a:lnTo>
                  <a:pt x="511" y="27684"/>
                </a:lnTo>
                <a:lnTo>
                  <a:pt x="739" y="27739"/>
                </a:lnTo>
                <a:lnTo>
                  <a:pt x="1252" y="25148"/>
                </a:lnTo>
                <a:lnTo>
                  <a:pt x="1822" y="22611"/>
                </a:lnTo>
                <a:lnTo>
                  <a:pt x="2392" y="20236"/>
                </a:lnTo>
                <a:lnTo>
                  <a:pt x="4444" y="20506"/>
                </a:lnTo>
                <a:lnTo>
                  <a:pt x="6553" y="20722"/>
                </a:lnTo>
                <a:lnTo>
                  <a:pt x="8718" y="20884"/>
                </a:lnTo>
                <a:lnTo>
                  <a:pt x="8434" y="23367"/>
                </a:lnTo>
                <a:lnTo>
                  <a:pt x="8206" y="25956"/>
                </a:lnTo>
                <a:lnTo>
                  <a:pt x="7979" y="28656"/>
                </a:lnTo>
                <a:lnTo>
                  <a:pt x="8490" y="28709"/>
                </a:lnTo>
                <a:lnTo>
                  <a:pt x="8776" y="28709"/>
                </a:lnTo>
                <a:lnTo>
                  <a:pt x="9004" y="26011"/>
                </a:lnTo>
                <a:lnTo>
                  <a:pt x="9231" y="23420"/>
                </a:lnTo>
                <a:lnTo>
                  <a:pt x="9459" y="20884"/>
                </a:lnTo>
                <a:lnTo>
                  <a:pt x="9517" y="20398"/>
                </a:lnTo>
                <a:lnTo>
                  <a:pt x="9801" y="17431"/>
                </a:lnTo>
                <a:lnTo>
                  <a:pt x="10087" y="14570"/>
                </a:lnTo>
                <a:lnTo>
                  <a:pt x="10371" y="11925"/>
                </a:lnTo>
                <a:lnTo>
                  <a:pt x="10998" y="11980"/>
                </a:lnTo>
                <a:lnTo>
                  <a:pt x="11284" y="11980"/>
                </a:lnTo>
                <a:lnTo>
                  <a:pt x="12480" y="12033"/>
                </a:lnTo>
                <a:lnTo>
                  <a:pt x="13678" y="12033"/>
                </a:lnTo>
                <a:lnTo>
                  <a:pt x="14874" y="11980"/>
                </a:lnTo>
                <a:lnTo>
                  <a:pt x="15102" y="14625"/>
                </a:lnTo>
                <a:lnTo>
                  <a:pt x="15273" y="17431"/>
                </a:lnTo>
                <a:lnTo>
                  <a:pt x="15444" y="20398"/>
                </a:lnTo>
                <a:lnTo>
                  <a:pt x="13906" y="20453"/>
                </a:lnTo>
                <a:lnTo>
                  <a:pt x="10657" y="20453"/>
                </a:lnTo>
                <a:lnTo>
                  <a:pt x="10259" y="20939"/>
                </a:lnTo>
                <a:lnTo>
                  <a:pt x="10657" y="20939"/>
                </a:lnTo>
                <a:lnTo>
                  <a:pt x="12252" y="20992"/>
                </a:lnTo>
                <a:lnTo>
                  <a:pt x="13906" y="20992"/>
                </a:lnTo>
                <a:lnTo>
                  <a:pt x="15501" y="20939"/>
                </a:lnTo>
                <a:lnTo>
                  <a:pt x="15672" y="23475"/>
                </a:lnTo>
                <a:lnTo>
                  <a:pt x="15787" y="26065"/>
                </a:lnTo>
                <a:lnTo>
                  <a:pt x="15958" y="28764"/>
                </a:lnTo>
                <a:lnTo>
                  <a:pt x="16470" y="28709"/>
                </a:lnTo>
                <a:lnTo>
                  <a:pt x="16755" y="28709"/>
                </a:lnTo>
                <a:lnTo>
                  <a:pt x="16584" y="26011"/>
                </a:lnTo>
                <a:lnTo>
                  <a:pt x="16413" y="23420"/>
                </a:lnTo>
                <a:lnTo>
                  <a:pt x="16242" y="20939"/>
                </a:lnTo>
                <a:lnTo>
                  <a:pt x="18351" y="20831"/>
                </a:lnTo>
                <a:lnTo>
                  <a:pt x="20459" y="20669"/>
                </a:lnTo>
                <a:lnTo>
                  <a:pt x="22511" y="20398"/>
                </a:lnTo>
                <a:lnTo>
                  <a:pt x="23025" y="22773"/>
                </a:lnTo>
                <a:lnTo>
                  <a:pt x="23536" y="25256"/>
                </a:lnTo>
                <a:lnTo>
                  <a:pt x="23994" y="27845"/>
                </a:lnTo>
                <a:lnTo>
                  <a:pt x="24449" y="27739"/>
                </a:lnTo>
                <a:lnTo>
                  <a:pt x="24676" y="27684"/>
                </a:lnTo>
                <a:lnTo>
                  <a:pt x="24221" y="25148"/>
                </a:lnTo>
                <a:lnTo>
                  <a:pt x="23708" y="22665"/>
                </a:lnTo>
                <a:lnTo>
                  <a:pt x="23196" y="20292"/>
                </a:lnTo>
                <a:lnTo>
                  <a:pt x="25190" y="20020"/>
                </a:lnTo>
                <a:lnTo>
                  <a:pt x="27186" y="19697"/>
                </a:lnTo>
                <a:lnTo>
                  <a:pt x="29067" y="19211"/>
                </a:lnTo>
                <a:lnTo>
                  <a:pt x="29921" y="21370"/>
                </a:lnTo>
                <a:lnTo>
                  <a:pt x="30662" y="23637"/>
                </a:lnTo>
                <a:lnTo>
                  <a:pt x="31403" y="25956"/>
                </a:lnTo>
                <a:lnTo>
                  <a:pt x="32029" y="25795"/>
                </a:lnTo>
                <a:lnTo>
                  <a:pt x="31288" y="23475"/>
                </a:lnTo>
                <a:lnTo>
                  <a:pt x="30491" y="21208"/>
                </a:lnTo>
                <a:lnTo>
                  <a:pt x="29637" y="19103"/>
                </a:lnTo>
                <a:lnTo>
                  <a:pt x="31516" y="18617"/>
                </a:lnTo>
                <a:lnTo>
                  <a:pt x="33284" y="18133"/>
                </a:lnTo>
                <a:lnTo>
                  <a:pt x="34994" y="17539"/>
                </a:lnTo>
                <a:lnTo>
                  <a:pt x="35962" y="19373"/>
                </a:lnTo>
                <a:lnTo>
                  <a:pt x="36931" y="21317"/>
                </a:lnTo>
                <a:lnTo>
                  <a:pt x="37787" y="23367"/>
                </a:lnTo>
                <a:lnTo>
                  <a:pt x="38357" y="23042"/>
                </a:lnTo>
                <a:lnTo>
                  <a:pt x="37501" y="21047"/>
                </a:lnTo>
                <a:lnTo>
                  <a:pt x="36532" y="19158"/>
                </a:lnTo>
                <a:lnTo>
                  <a:pt x="35564" y="17322"/>
                </a:lnTo>
                <a:lnTo>
                  <a:pt x="37215" y="16675"/>
                </a:lnTo>
                <a:lnTo>
                  <a:pt x="38812" y="16028"/>
                </a:lnTo>
                <a:lnTo>
                  <a:pt x="40236" y="15217"/>
                </a:lnTo>
                <a:lnTo>
                  <a:pt x="41263" y="16728"/>
                </a:lnTo>
                <a:lnTo>
                  <a:pt x="42288" y="18348"/>
                </a:lnTo>
                <a:lnTo>
                  <a:pt x="43255" y="19967"/>
                </a:lnTo>
                <a:lnTo>
                  <a:pt x="43658" y="19642"/>
                </a:lnTo>
                <a:lnTo>
                  <a:pt x="42751" y="18025"/>
                </a:lnTo>
                <a:lnTo>
                  <a:pt x="41724" y="16459"/>
                </a:lnTo>
                <a:lnTo>
                  <a:pt x="40750" y="15003"/>
                </a:lnTo>
                <a:lnTo>
                  <a:pt x="41491" y="14570"/>
                </a:lnTo>
                <a:lnTo>
                  <a:pt x="42167" y="14192"/>
                </a:lnTo>
                <a:lnTo>
                  <a:pt x="42852" y="13761"/>
                </a:lnTo>
                <a:lnTo>
                  <a:pt x="42570" y="13383"/>
                </a:lnTo>
                <a:lnTo>
                  <a:pt x="41885" y="13814"/>
                </a:lnTo>
                <a:lnTo>
                  <a:pt x="41205" y="14247"/>
                </a:lnTo>
                <a:lnTo>
                  <a:pt x="40466" y="14625"/>
                </a:lnTo>
                <a:lnTo>
                  <a:pt x="38641" y="11980"/>
                </a:lnTo>
                <a:lnTo>
                  <a:pt x="36760" y="9549"/>
                </a:lnTo>
                <a:lnTo>
                  <a:pt x="38186" y="12250"/>
                </a:lnTo>
                <a:lnTo>
                  <a:pt x="40008" y="14839"/>
                </a:lnTo>
                <a:lnTo>
                  <a:pt x="38526" y="15595"/>
                </a:lnTo>
                <a:lnTo>
                  <a:pt x="36988" y="16297"/>
                </a:lnTo>
                <a:lnTo>
                  <a:pt x="35336" y="16892"/>
                </a:lnTo>
                <a:lnTo>
                  <a:pt x="33854" y="14084"/>
                </a:lnTo>
                <a:lnTo>
                  <a:pt x="32257" y="11548"/>
                </a:lnTo>
                <a:lnTo>
                  <a:pt x="31745" y="11711"/>
                </a:lnTo>
                <a:lnTo>
                  <a:pt x="33284" y="14300"/>
                </a:lnTo>
                <a:lnTo>
                  <a:pt x="34766" y="17106"/>
                </a:lnTo>
                <a:lnTo>
                  <a:pt x="33056" y="17647"/>
                </a:lnTo>
                <a:lnTo>
                  <a:pt x="31288" y="18186"/>
                </a:lnTo>
                <a:lnTo>
                  <a:pt x="29465" y="18617"/>
                </a:lnTo>
                <a:lnTo>
                  <a:pt x="28382" y="15758"/>
                </a:lnTo>
                <a:lnTo>
                  <a:pt x="27186" y="13059"/>
                </a:lnTo>
                <a:lnTo>
                  <a:pt x="27812" y="15866"/>
                </a:lnTo>
                <a:lnTo>
                  <a:pt x="28896" y="18780"/>
                </a:lnTo>
                <a:lnTo>
                  <a:pt x="27015" y="19158"/>
                </a:lnTo>
                <a:lnTo>
                  <a:pt x="25077" y="19536"/>
                </a:lnTo>
                <a:lnTo>
                  <a:pt x="23081" y="19806"/>
                </a:lnTo>
                <a:lnTo>
                  <a:pt x="22397" y="16891"/>
                </a:lnTo>
                <a:lnTo>
                  <a:pt x="22397" y="19914"/>
                </a:lnTo>
                <a:lnTo>
                  <a:pt x="20403" y="20128"/>
                </a:lnTo>
                <a:lnTo>
                  <a:pt x="18294" y="20292"/>
                </a:lnTo>
                <a:lnTo>
                  <a:pt x="16242" y="20398"/>
                </a:lnTo>
                <a:lnTo>
                  <a:pt x="16014" y="17431"/>
                </a:lnTo>
                <a:lnTo>
                  <a:pt x="15787" y="14625"/>
                </a:lnTo>
                <a:lnTo>
                  <a:pt x="15557" y="11980"/>
                </a:lnTo>
                <a:lnTo>
                  <a:pt x="15557" y="11494"/>
                </a:lnTo>
                <a:lnTo>
                  <a:pt x="15273" y="8694"/>
                </a:lnTo>
                <a:lnTo>
                  <a:pt x="15046" y="6036"/>
                </a:lnTo>
                <a:lnTo>
                  <a:pt x="14874" y="11547"/>
                </a:lnTo>
                <a:lnTo>
                  <a:pt x="11284" y="11547"/>
                </a:lnTo>
                <a:lnTo>
                  <a:pt x="10714" y="11494"/>
                </a:lnTo>
                <a:lnTo>
                  <a:pt x="10428" y="11494"/>
                </a:lnTo>
                <a:lnTo>
                  <a:pt x="10714" y="8694"/>
                </a:lnTo>
                <a:lnTo>
                  <a:pt x="10998" y="6036"/>
                </a:lnTo>
                <a:lnTo>
                  <a:pt x="11284" y="3720"/>
                </a:lnTo>
                <a:lnTo>
                  <a:pt x="14248" y="3720"/>
                </a:lnTo>
                <a:lnTo>
                  <a:pt x="14476" y="6093"/>
                </a:lnTo>
                <a:lnTo>
                  <a:pt x="14476" y="0"/>
                </a:lnTo>
                <a:lnTo>
                  <a:pt x="13962" y="0"/>
                </a:lnTo>
                <a:lnTo>
                  <a:pt x="14019" y="1025"/>
                </a:lnTo>
                <a:lnTo>
                  <a:pt x="14133" y="2164"/>
                </a:lnTo>
                <a:lnTo>
                  <a:pt x="14248" y="3341"/>
                </a:lnTo>
                <a:lnTo>
                  <a:pt x="11340" y="3341"/>
                </a:lnTo>
                <a:lnTo>
                  <a:pt x="11511" y="2164"/>
                </a:lnTo>
                <a:lnTo>
                  <a:pt x="11626" y="1082"/>
                </a:lnTo>
                <a:lnTo>
                  <a:pt x="11739" y="0"/>
                </a:lnTo>
                <a:lnTo>
                  <a:pt x="11284" y="56"/>
                </a:lnTo>
                <a:lnTo>
                  <a:pt x="11112" y="1082"/>
                </a:lnTo>
                <a:lnTo>
                  <a:pt x="10941" y="2164"/>
                </a:lnTo>
                <a:lnTo>
                  <a:pt x="10770" y="3284"/>
                </a:lnTo>
                <a:lnTo>
                  <a:pt x="9689" y="3246"/>
                </a:lnTo>
                <a:lnTo>
                  <a:pt x="8661" y="3132"/>
                </a:lnTo>
                <a:lnTo>
                  <a:pt x="7578" y="3018"/>
                </a:lnTo>
                <a:lnTo>
                  <a:pt x="7920" y="2050"/>
                </a:lnTo>
                <a:lnTo>
                  <a:pt x="8263" y="1139"/>
                </a:lnTo>
                <a:lnTo>
                  <a:pt x="8605" y="265"/>
                </a:lnTo>
                <a:lnTo>
                  <a:pt x="8092" y="322"/>
                </a:lnTo>
                <a:close/>
              </a:path>
            </a:pathLst>
          </a:custGeom>
          <a:solidFill>
            <a:srgbClr val="005596"/>
          </a:solidFill>
        </p:spPr>
        <p:txBody>
          <a:bodyPr wrap="square" lIns="0" tIns="0" rIns="0" bIns="0" rtlCol="0">
            <a:noAutofit/>
          </a:bodyPr>
          <a:lstStyle/>
          <a:p>
            <a:endParaRPr/>
          </a:p>
        </p:txBody>
      </p:sp>
      <p:sp>
        <p:nvSpPr>
          <p:cNvPr id="1319" name="object 1319"/>
          <p:cNvSpPr/>
          <p:nvPr/>
        </p:nvSpPr>
        <p:spPr>
          <a:xfrm>
            <a:off x="430602" y="713769"/>
            <a:ext cx="2336" cy="8311"/>
          </a:xfrm>
          <a:custGeom>
            <a:avLst/>
            <a:gdLst/>
            <a:ahLst/>
            <a:cxnLst/>
            <a:rect l="l" t="t" r="r" b="b"/>
            <a:pathLst>
              <a:path w="2336" h="8311">
                <a:moveTo>
                  <a:pt x="2336" y="55"/>
                </a:moveTo>
                <a:lnTo>
                  <a:pt x="1709" y="0"/>
                </a:lnTo>
                <a:lnTo>
                  <a:pt x="912" y="2536"/>
                </a:lnTo>
                <a:lnTo>
                  <a:pt x="112" y="5342"/>
                </a:lnTo>
                <a:lnTo>
                  <a:pt x="0" y="8311"/>
                </a:lnTo>
                <a:lnTo>
                  <a:pt x="741" y="5397"/>
                </a:lnTo>
                <a:lnTo>
                  <a:pt x="1538" y="2644"/>
                </a:lnTo>
                <a:lnTo>
                  <a:pt x="2336" y="55"/>
                </a:lnTo>
                <a:close/>
              </a:path>
            </a:pathLst>
          </a:custGeom>
          <a:solidFill>
            <a:srgbClr val="005596"/>
          </a:solidFill>
        </p:spPr>
        <p:txBody>
          <a:bodyPr wrap="square" lIns="0" tIns="0" rIns="0" bIns="0" rtlCol="0">
            <a:noAutofit/>
          </a:bodyPr>
          <a:lstStyle/>
          <a:p>
            <a:endParaRPr/>
          </a:p>
        </p:txBody>
      </p:sp>
      <p:sp>
        <p:nvSpPr>
          <p:cNvPr id="1320" name="object 1320"/>
          <p:cNvSpPr/>
          <p:nvPr/>
        </p:nvSpPr>
        <p:spPr>
          <a:xfrm>
            <a:off x="418518" y="711229"/>
            <a:ext cx="4787" cy="7882"/>
          </a:xfrm>
          <a:custGeom>
            <a:avLst/>
            <a:gdLst/>
            <a:ahLst/>
            <a:cxnLst/>
            <a:rect l="l" t="t" r="r" b="b"/>
            <a:pathLst>
              <a:path w="4787" h="7882">
                <a:moveTo>
                  <a:pt x="4787" y="227"/>
                </a:moveTo>
                <a:lnTo>
                  <a:pt x="4275" y="0"/>
                </a:lnTo>
                <a:lnTo>
                  <a:pt x="2622" y="2378"/>
                </a:lnTo>
                <a:lnTo>
                  <a:pt x="968" y="4914"/>
                </a:lnTo>
                <a:lnTo>
                  <a:pt x="0" y="7882"/>
                </a:lnTo>
                <a:lnTo>
                  <a:pt x="1538" y="5131"/>
                </a:lnTo>
                <a:lnTo>
                  <a:pt x="3135" y="2595"/>
                </a:lnTo>
                <a:lnTo>
                  <a:pt x="4787" y="227"/>
                </a:lnTo>
                <a:close/>
              </a:path>
            </a:pathLst>
          </a:custGeom>
          <a:solidFill>
            <a:srgbClr val="005596"/>
          </a:solidFill>
        </p:spPr>
        <p:txBody>
          <a:bodyPr wrap="square" lIns="0" tIns="0" rIns="0" bIns="0" rtlCol="0">
            <a:noAutofit/>
          </a:bodyPr>
          <a:lstStyle/>
          <a:p>
            <a:endParaRPr/>
          </a:p>
        </p:txBody>
      </p:sp>
      <p:sp>
        <p:nvSpPr>
          <p:cNvPr id="1321" name="object 1321"/>
          <p:cNvSpPr/>
          <p:nvPr/>
        </p:nvSpPr>
        <p:spPr>
          <a:xfrm>
            <a:off x="448441" y="704603"/>
            <a:ext cx="14989" cy="17693"/>
          </a:xfrm>
          <a:custGeom>
            <a:avLst/>
            <a:gdLst/>
            <a:ahLst/>
            <a:cxnLst/>
            <a:rect l="l" t="t" r="r" b="b"/>
            <a:pathLst>
              <a:path w="14989" h="17693">
                <a:moveTo>
                  <a:pt x="12709" y="3606"/>
                </a:moveTo>
                <a:lnTo>
                  <a:pt x="12252" y="3341"/>
                </a:lnTo>
                <a:lnTo>
                  <a:pt x="12766" y="3929"/>
                </a:lnTo>
                <a:lnTo>
                  <a:pt x="13279" y="4461"/>
                </a:lnTo>
                <a:lnTo>
                  <a:pt x="13791" y="5068"/>
                </a:lnTo>
                <a:lnTo>
                  <a:pt x="13165" y="5334"/>
                </a:lnTo>
                <a:lnTo>
                  <a:pt x="12538" y="5600"/>
                </a:lnTo>
                <a:lnTo>
                  <a:pt x="11910" y="5866"/>
                </a:lnTo>
                <a:lnTo>
                  <a:pt x="11340" y="6093"/>
                </a:lnTo>
                <a:lnTo>
                  <a:pt x="10714" y="6359"/>
                </a:lnTo>
                <a:lnTo>
                  <a:pt x="10087" y="6568"/>
                </a:lnTo>
                <a:lnTo>
                  <a:pt x="8605" y="4252"/>
                </a:lnTo>
                <a:lnTo>
                  <a:pt x="7010" y="2145"/>
                </a:lnTo>
                <a:lnTo>
                  <a:pt x="5528" y="265"/>
                </a:lnTo>
                <a:lnTo>
                  <a:pt x="5014" y="94"/>
                </a:lnTo>
                <a:lnTo>
                  <a:pt x="4730" y="0"/>
                </a:lnTo>
                <a:lnTo>
                  <a:pt x="6325" y="1993"/>
                </a:lnTo>
                <a:lnTo>
                  <a:pt x="7979" y="4252"/>
                </a:lnTo>
                <a:lnTo>
                  <a:pt x="9574" y="6739"/>
                </a:lnTo>
                <a:lnTo>
                  <a:pt x="8263" y="7213"/>
                </a:lnTo>
                <a:lnTo>
                  <a:pt x="6895" y="7593"/>
                </a:lnTo>
                <a:lnTo>
                  <a:pt x="5469" y="7923"/>
                </a:lnTo>
                <a:lnTo>
                  <a:pt x="4899" y="8032"/>
                </a:lnTo>
                <a:lnTo>
                  <a:pt x="3476" y="8356"/>
                </a:lnTo>
                <a:lnTo>
                  <a:pt x="1993" y="8626"/>
                </a:lnTo>
                <a:lnTo>
                  <a:pt x="511" y="8842"/>
                </a:lnTo>
                <a:lnTo>
                  <a:pt x="0" y="9326"/>
                </a:lnTo>
                <a:lnTo>
                  <a:pt x="741" y="11971"/>
                </a:lnTo>
                <a:lnTo>
                  <a:pt x="1423" y="14723"/>
                </a:lnTo>
                <a:lnTo>
                  <a:pt x="2050" y="17693"/>
                </a:lnTo>
                <a:lnTo>
                  <a:pt x="2050" y="14670"/>
                </a:lnTo>
                <a:lnTo>
                  <a:pt x="1367" y="11863"/>
                </a:lnTo>
                <a:lnTo>
                  <a:pt x="626" y="9273"/>
                </a:lnTo>
                <a:lnTo>
                  <a:pt x="2164" y="9057"/>
                </a:lnTo>
                <a:lnTo>
                  <a:pt x="3647" y="8787"/>
                </a:lnTo>
                <a:lnTo>
                  <a:pt x="5129" y="8464"/>
                </a:lnTo>
                <a:lnTo>
                  <a:pt x="6269" y="10946"/>
                </a:lnTo>
                <a:lnTo>
                  <a:pt x="7465" y="13645"/>
                </a:lnTo>
                <a:lnTo>
                  <a:pt x="8549" y="16559"/>
                </a:lnTo>
                <a:lnTo>
                  <a:pt x="9119" y="16396"/>
                </a:lnTo>
                <a:lnTo>
                  <a:pt x="8035" y="13537"/>
                </a:lnTo>
                <a:lnTo>
                  <a:pt x="6839" y="10837"/>
                </a:lnTo>
                <a:lnTo>
                  <a:pt x="5641" y="8356"/>
                </a:lnTo>
                <a:lnTo>
                  <a:pt x="7066" y="7978"/>
                </a:lnTo>
                <a:lnTo>
                  <a:pt x="8490" y="7593"/>
                </a:lnTo>
                <a:lnTo>
                  <a:pt x="9860" y="7119"/>
                </a:lnTo>
                <a:lnTo>
                  <a:pt x="11398" y="9490"/>
                </a:lnTo>
                <a:lnTo>
                  <a:pt x="12937" y="12079"/>
                </a:lnTo>
                <a:lnTo>
                  <a:pt x="14419" y="14885"/>
                </a:lnTo>
                <a:lnTo>
                  <a:pt x="14989" y="14670"/>
                </a:lnTo>
                <a:lnTo>
                  <a:pt x="13507" y="11863"/>
                </a:lnTo>
                <a:lnTo>
                  <a:pt x="11910" y="9326"/>
                </a:lnTo>
                <a:lnTo>
                  <a:pt x="10371" y="6891"/>
                </a:lnTo>
                <a:lnTo>
                  <a:pt x="10941" y="6682"/>
                </a:lnTo>
                <a:lnTo>
                  <a:pt x="11511" y="6473"/>
                </a:lnTo>
                <a:lnTo>
                  <a:pt x="12081" y="6245"/>
                </a:lnTo>
                <a:lnTo>
                  <a:pt x="12766" y="5979"/>
                </a:lnTo>
                <a:lnTo>
                  <a:pt x="13392" y="5657"/>
                </a:lnTo>
                <a:lnTo>
                  <a:pt x="14019" y="5334"/>
                </a:lnTo>
                <a:lnTo>
                  <a:pt x="14419" y="4746"/>
                </a:lnTo>
                <a:lnTo>
                  <a:pt x="13849" y="4423"/>
                </a:lnTo>
                <a:lnTo>
                  <a:pt x="13678" y="4195"/>
                </a:lnTo>
                <a:lnTo>
                  <a:pt x="13165" y="3929"/>
                </a:lnTo>
                <a:lnTo>
                  <a:pt x="12709" y="3606"/>
                </a:lnTo>
                <a:close/>
              </a:path>
            </a:pathLst>
          </a:custGeom>
          <a:solidFill>
            <a:srgbClr val="005495"/>
          </a:solidFill>
        </p:spPr>
        <p:txBody>
          <a:bodyPr wrap="square" lIns="0" tIns="0" rIns="0" bIns="0" rtlCol="0">
            <a:noAutofit/>
          </a:bodyPr>
          <a:lstStyle/>
          <a:p>
            <a:endParaRPr/>
          </a:p>
        </p:txBody>
      </p:sp>
      <p:sp>
        <p:nvSpPr>
          <p:cNvPr id="1322" name="object 1322"/>
          <p:cNvSpPr/>
          <p:nvPr/>
        </p:nvSpPr>
        <p:spPr>
          <a:xfrm>
            <a:off x="438182" y="706046"/>
            <a:ext cx="33570" cy="25100"/>
          </a:xfrm>
          <a:custGeom>
            <a:avLst/>
            <a:gdLst/>
            <a:ahLst/>
            <a:cxnLst/>
            <a:rect l="l" t="t" r="r" b="b"/>
            <a:pathLst>
              <a:path w="33570" h="25100">
                <a:moveTo>
                  <a:pt x="171" y="17275"/>
                </a:moveTo>
                <a:lnTo>
                  <a:pt x="569" y="17275"/>
                </a:lnTo>
                <a:lnTo>
                  <a:pt x="2164" y="17328"/>
                </a:lnTo>
                <a:lnTo>
                  <a:pt x="3818" y="17328"/>
                </a:lnTo>
                <a:lnTo>
                  <a:pt x="5413" y="17275"/>
                </a:lnTo>
                <a:lnTo>
                  <a:pt x="5584" y="19811"/>
                </a:lnTo>
                <a:lnTo>
                  <a:pt x="5699" y="22401"/>
                </a:lnTo>
                <a:lnTo>
                  <a:pt x="5870" y="25100"/>
                </a:lnTo>
                <a:lnTo>
                  <a:pt x="6382" y="25045"/>
                </a:lnTo>
                <a:lnTo>
                  <a:pt x="6668" y="25045"/>
                </a:lnTo>
                <a:lnTo>
                  <a:pt x="6496" y="22347"/>
                </a:lnTo>
                <a:lnTo>
                  <a:pt x="6325" y="19756"/>
                </a:lnTo>
                <a:lnTo>
                  <a:pt x="6154" y="17275"/>
                </a:lnTo>
                <a:lnTo>
                  <a:pt x="8263" y="17167"/>
                </a:lnTo>
                <a:lnTo>
                  <a:pt x="10371" y="17005"/>
                </a:lnTo>
                <a:lnTo>
                  <a:pt x="12424" y="16734"/>
                </a:lnTo>
                <a:lnTo>
                  <a:pt x="12937" y="19109"/>
                </a:lnTo>
                <a:lnTo>
                  <a:pt x="13449" y="21592"/>
                </a:lnTo>
                <a:lnTo>
                  <a:pt x="13906" y="24181"/>
                </a:lnTo>
                <a:lnTo>
                  <a:pt x="14361" y="24075"/>
                </a:lnTo>
                <a:lnTo>
                  <a:pt x="14588" y="24020"/>
                </a:lnTo>
                <a:lnTo>
                  <a:pt x="14133" y="21484"/>
                </a:lnTo>
                <a:lnTo>
                  <a:pt x="13620" y="19001"/>
                </a:lnTo>
                <a:lnTo>
                  <a:pt x="13108" y="16628"/>
                </a:lnTo>
                <a:lnTo>
                  <a:pt x="15102" y="16356"/>
                </a:lnTo>
                <a:lnTo>
                  <a:pt x="17098" y="16033"/>
                </a:lnTo>
                <a:lnTo>
                  <a:pt x="18979" y="15547"/>
                </a:lnTo>
                <a:lnTo>
                  <a:pt x="19833" y="17706"/>
                </a:lnTo>
                <a:lnTo>
                  <a:pt x="20574" y="19973"/>
                </a:lnTo>
                <a:lnTo>
                  <a:pt x="21315" y="22292"/>
                </a:lnTo>
                <a:lnTo>
                  <a:pt x="21941" y="22131"/>
                </a:lnTo>
                <a:lnTo>
                  <a:pt x="21200" y="19811"/>
                </a:lnTo>
                <a:lnTo>
                  <a:pt x="20403" y="17545"/>
                </a:lnTo>
                <a:lnTo>
                  <a:pt x="19549" y="15439"/>
                </a:lnTo>
                <a:lnTo>
                  <a:pt x="21428" y="14953"/>
                </a:lnTo>
                <a:lnTo>
                  <a:pt x="23196" y="14469"/>
                </a:lnTo>
                <a:lnTo>
                  <a:pt x="24906" y="13875"/>
                </a:lnTo>
                <a:lnTo>
                  <a:pt x="25875" y="15709"/>
                </a:lnTo>
                <a:lnTo>
                  <a:pt x="26843" y="17653"/>
                </a:lnTo>
                <a:lnTo>
                  <a:pt x="27699" y="19703"/>
                </a:lnTo>
                <a:lnTo>
                  <a:pt x="28269" y="19378"/>
                </a:lnTo>
                <a:lnTo>
                  <a:pt x="27413" y="17383"/>
                </a:lnTo>
                <a:lnTo>
                  <a:pt x="26445" y="15494"/>
                </a:lnTo>
                <a:lnTo>
                  <a:pt x="25476" y="13659"/>
                </a:lnTo>
                <a:lnTo>
                  <a:pt x="27127" y="13011"/>
                </a:lnTo>
                <a:lnTo>
                  <a:pt x="28724" y="12364"/>
                </a:lnTo>
                <a:lnTo>
                  <a:pt x="30148" y="11553"/>
                </a:lnTo>
                <a:lnTo>
                  <a:pt x="31175" y="13064"/>
                </a:lnTo>
                <a:lnTo>
                  <a:pt x="32200" y="14684"/>
                </a:lnTo>
                <a:lnTo>
                  <a:pt x="33167" y="16303"/>
                </a:lnTo>
                <a:lnTo>
                  <a:pt x="33570" y="15978"/>
                </a:lnTo>
                <a:lnTo>
                  <a:pt x="32664" y="14361"/>
                </a:lnTo>
                <a:lnTo>
                  <a:pt x="31637" y="12795"/>
                </a:lnTo>
                <a:lnTo>
                  <a:pt x="30662" y="11339"/>
                </a:lnTo>
                <a:lnTo>
                  <a:pt x="31232" y="11014"/>
                </a:lnTo>
                <a:lnTo>
                  <a:pt x="31858" y="10636"/>
                </a:lnTo>
                <a:lnTo>
                  <a:pt x="32422" y="10314"/>
                </a:lnTo>
                <a:lnTo>
                  <a:pt x="32140" y="9989"/>
                </a:lnTo>
                <a:lnTo>
                  <a:pt x="31576" y="10314"/>
                </a:lnTo>
                <a:lnTo>
                  <a:pt x="31004" y="10636"/>
                </a:lnTo>
                <a:lnTo>
                  <a:pt x="30378" y="10961"/>
                </a:lnTo>
                <a:lnTo>
                  <a:pt x="28553" y="8316"/>
                </a:lnTo>
                <a:lnTo>
                  <a:pt x="26672" y="5885"/>
                </a:lnTo>
                <a:lnTo>
                  <a:pt x="24735" y="3682"/>
                </a:lnTo>
                <a:lnTo>
                  <a:pt x="24678" y="3303"/>
                </a:lnTo>
                <a:lnTo>
                  <a:pt x="24278" y="3891"/>
                </a:lnTo>
                <a:lnTo>
                  <a:pt x="26217" y="6112"/>
                </a:lnTo>
                <a:lnTo>
                  <a:pt x="28098" y="8586"/>
                </a:lnTo>
                <a:lnTo>
                  <a:pt x="29921" y="11175"/>
                </a:lnTo>
                <a:lnTo>
                  <a:pt x="28438" y="11931"/>
                </a:lnTo>
                <a:lnTo>
                  <a:pt x="26900" y="12633"/>
                </a:lnTo>
                <a:lnTo>
                  <a:pt x="25248" y="13228"/>
                </a:lnTo>
                <a:lnTo>
                  <a:pt x="24678" y="13442"/>
                </a:lnTo>
                <a:lnTo>
                  <a:pt x="22969" y="13983"/>
                </a:lnTo>
                <a:lnTo>
                  <a:pt x="21200" y="14522"/>
                </a:lnTo>
                <a:lnTo>
                  <a:pt x="19378" y="14953"/>
                </a:lnTo>
                <a:lnTo>
                  <a:pt x="18808" y="15117"/>
                </a:lnTo>
                <a:lnTo>
                  <a:pt x="16927" y="15494"/>
                </a:lnTo>
                <a:lnTo>
                  <a:pt x="14989" y="15872"/>
                </a:lnTo>
                <a:lnTo>
                  <a:pt x="12993" y="16142"/>
                </a:lnTo>
                <a:lnTo>
                  <a:pt x="12309" y="13228"/>
                </a:lnTo>
                <a:lnTo>
                  <a:pt x="12309" y="16250"/>
                </a:lnTo>
                <a:lnTo>
                  <a:pt x="10315" y="16464"/>
                </a:lnTo>
                <a:lnTo>
                  <a:pt x="8206" y="16628"/>
                </a:lnTo>
                <a:lnTo>
                  <a:pt x="6154" y="16734"/>
                </a:lnTo>
                <a:lnTo>
                  <a:pt x="5927" y="13767"/>
                </a:lnTo>
                <a:lnTo>
                  <a:pt x="5699" y="10961"/>
                </a:lnTo>
                <a:lnTo>
                  <a:pt x="5469" y="8316"/>
                </a:lnTo>
                <a:lnTo>
                  <a:pt x="5469" y="7830"/>
                </a:lnTo>
                <a:lnTo>
                  <a:pt x="5185" y="5030"/>
                </a:lnTo>
                <a:lnTo>
                  <a:pt x="4958" y="2373"/>
                </a:lnTo>
                <a:lnTo>
                  <a:pt x="4787" y="7884"/>
                </a:lnTo>
                <a:lnTo>
                  <a:pt x="1196" y="7884"/>
                </a:lnTo>
                <a:lnTo>
                  <a:pt x="626" y="7830"/>
                </a:lnTo>
                <a:lnTo>
                  <a:pt x="340" y="7830"/>
                </a:lnTo>
                <a:lnTo>
                  <a:pt x="626" y="5030"/>
                </a:lnTo>
                <a:lnTo>
                  <a:pt x="910" y="2373"/>
                </a:lnTo>
                <a:lnTo>
                  <a:pt x="682" y="0"/>
                </a:lnTo>
                <a:lnTo>
                  <a:pt x="340" y="2373"/>
                </a:lnTo>
                <a:lnTo>
                  <a:pt x="0" y="4973"/>
                </a:lnTo>
                <a:lnTo>
                  <a:pt x="283" y="8261"/>
                </a:lnTo>
                <a:lnTo>
                  <a:pt x="910" y="8316"/>
                </a:lnTo>
                <a:lnTo>
                  <a:pt x="1196" y="8316"/>
                </a:lnTo>
                <a:lnTo>
                  <a:pt x="2392" y="8370"/>
                </a:lnTo>
                <a:lnTo>
                  <a:pt x="3590" y="8370"/>
                </a:lnTo>
                <a:lnTo>
                  <a:pt x="4787" y="8316"/>
                </a:lnTo>
                <a:lnTo>
                  <a:pt x="5014" y="10961"/>
                </a:lnTo>
                <a:lnTo>
                  <a:pt x="5185" y="13767"/>
                </a:lnTo>
                <a:lnTo>
                  <a:pt x="5357" y="16734"/>
                </a:lnTo>
                <a:lnTo>
                  <a:pt x="3818" y="16789"/>
                </a:lnTo>
                <a:lnTo>
                  <a:pt x="569" y="16789"/>
                </a:lnTo>
                <a:lnTo>
                  <a:pt x="171" y="17275"/>
                </a:lnTo>
                <a:close/>
              </a:path>
            </a:pathLst>
          </a:custGeom>
          <a:solidFill>
            <a:srgbClr val="005495"/>
          </a:solidFill>
        </p:spPr>
        <p:txBody>
          <a:bodyPr wrap="square" lIns="0" tIns="0" rIns="0" bIns="0" rtlCol="0">
            <a:noAutofit/>
          </a:bodyPr>
          <a:lstStyle/>
          <a:p>
            <a:endParaRPr/>
          </a:p>
        </p:txBody>
      </p:sp>
      <p:sp>
        <p:nvSpPr>
          <p:cNvPr id="1323" name="object 1323"/>
          <p:cNvSpPr/>
          <p:nvPr/>
        </p:nvSpPr>
        <p:spPr>
          <a:xfrm>
            <a:off x="409570" y="702819"/>
            <a:ext cx="44340" cy="28272"/>
          </a:xfrm>
          <a:custGeom>
            <a:avLst/>
            <a:gdLst/>
            <a:ahLst/>
            <a:cxnLst/>
            <a:rect l="l" t="t" r="r" b="b"/>
            <a:pathLst>
              <a:path w="44340" h="28272">
                <a:moveTo>
                  <a:pt x="35906" y="968"/>
                </a:moveTo>
                <a:lnTo>
                  <a:pt x="36134" y="1784"/>
                </a:lnTo>
                <a:lnTo>
                  <a:pt x="36420" y="2638"/>
                </a:lnTo>
                <a:lnTo>
                  <a:pt x="35393" y="2752"/>
                </a:lnTo>
                <a:lnTo>
                  <a:pt x="34367" y="2847"/>
                </a:lnTo>
                <a:lnTo>
                  <a:pt x="33342" y="2904"/>
                </a:lnTo>
                <a:lnTo>
                  <a:pt x="33228" y="1879"/>
                </a:lnTo>
                <a:lnTo>
                  <a:pt x="33113" y="911"/>
                </a:lnTo>
                <a:lnTo>
                  <a:pt x="33000" y="0"/>
                </a:lnTo>
                <a:lnTo>
                  <a:pt x="32486" y="0"/>
                </a:lnTo>
                <a:lnTo>
                  <a:pt x="32601" y="911"/>
                </a:lnTo>
                <a:lnTo>
                  <a:pt x="32658" y="1879"/>
                </a:lnTo>
                <a:lnTo>
                  <a:pt x="32772" y="2904"/>
                </a:lnTo>
                <a:lnTo>
                  <a:pt x="29864" y="2904"/>
                </a:lnTo>
                <a:lnTo>
                  <a:pt x="29979" y="1879"/>
                </a:lnTo>
                <a:lnTo>
                  <a:pt x="30092" y="911"/>
                </a:lnTo>
                <a:lnTo>
                  <a:pt x="30207" y="0"/>
                </a:lnTo>
                <a:lnTo>
                  <a:pt x="29751" y="0"/>
                </a:lnTo>
                <a:lnTo>
                  <a:pt x="29580" y="911"/>
                </a:lnTo>
                <a:lnTo>
                  <a:pt x="29465" y="1879"/>
                </a:lnTo>
                <a:lnTo>
                  <a:pt x="29294" y="2847"/>
                </a:lnTo>
                <a:lnTo>
                  <a:pt x="28213" y="2809"/>
                </a:lnTo>
                <a:lnTo>
                  <a:pt x="27186" y="2695"/>
                </a:lnTo>
                <a:lnTo>
                  <a:pt x="26102" y="2581"/>
                </a:lnTo>
                <a:lnTo>
                  <a:pt x="26388" y="1784"/>
                </a:lnTo>
                <a:lnTo>
                  <a:pt x="26672" y="968"/>
                </a:lnTo>
                <a:lnTo>
                  <a:pt x="26958" y="265"/>
                </a:lnTo>
                <a:lnTo>
                  <a:pt x="26445" y="322"/>
                </a:lnTo>
                <a:lnTo>
                  <a:pt x="26161" y="1025"/>
                </a:lnTo>
                <a:lnTo>
                  <a:pt x="25875" y="1727"/>
                </a:lnTo>
                <a:lnTo>
                  <a:pt x="25591" y="2524"/>
                </a:lnTo>
                <a:lnTo>
                  <a:pt x="24622" y="2372"/>
                </a:lnTo>
                <a:lnTo>
                  <a:pt x="23710" y="2202"/>
                </a:lnTo>
                <a:lnTo>
                  <a:pt x="22797" y="1993"/>
                </a:lnTo>
                <a:lnTo>
                  <a:pt x="23025" y="1613"/>
                </a:lnTo>
                <a:lnTo>
                  <a:pt x="23252" y="1233"/>
                </a:lnTo>
                <a:lnTo>
                  <a:pt x="23482" y="854"/>
                </a:lnTo>
                <a:lnTo>
                  <a:pt x="22854" y="968"/>
                </a:lnTo>
                <a:lnTo>
                  <a:pt x="22570" y="1442"/>
                </a:lnTo>
                <a:lnTo>
                  <a:pt x="22342" y="1822"/>
                </a:lnTo>
                <a:lnTo>
                  <a:pt x="21829" y="1784"/>
                </a:lnTo>
                <a:lnTo>
                  <a:pt x="21373" y="1613"/>
                </a:lnTo>
                <a:lnTo>
                  <a:pt x="20860" y="1499"/>
                </a:lnTo>
                <a:lnTo>
                  <a:pt x="20290" y="1670"/>
                </a:lnTo>
                <a:lnTo>
                  <a:pt x="20860" y="1822"/>
                </a:lnTo>
                <a:lnTo>
                  <a:pt x="21486" y="2050"/>
                </a:lnTo>
                <a:lnTo>
                  <a:pt x="22113" y="2202"/>
                </a:lnTo>
                <a:lnTo>
                  <a:pt x="20804" y="4366"/>
                </a:lnTo>
                <a:lnTo>
                  <a:pt x="19378" y="6853"/>
                </a:lnTo>
                <a:lnTo>
                  <a:pt x="18010" y="9491"/>
                </a:lnTo>
                <a:lnTo>
                  <a:pt x="16643" y="9169"/>
                </a:lnTo>
                <a:lnTo>
                  <a:pt x="15273" y="8732"/>
                </a:lnTo>
                <a:lnTo>
                  <a:pt x="13964" y="8258"/>
                </a:lnTo>
                <a:lnTo>
                  <a:pt x="15503" y="6093"/>
                </a:lnTo>
                <a:lnTo>
                  <a:pt x="17041" y="4043"/>
                </a:lnTo>
                <a:lnTo>
                  <a:pt x="18524" y="2259"/>
                </a:lnTo>
                <a:lnTo>
                  <a:pt x="17895" y="2486"/>
                </a:lnTo>
                <a:lnTo>
                  <a:pt x="17611" y="2581"/>
                </a:lnTo>
                <a:lnTo>
                  <a:pt x="16244" y="4252"/>
                </a:lnTo>
                <a:lnTo>
                  <a:pt x="14874" y="6093"/>
                </a:lnTo>
                <a:lnTo>
                  <a:pt x="13735" y="8637"/>
                </a:lnTo>
                <a:lnTo>
                  <a:pt x="15046" y="9112"/>
                </a:lnTo>
                <a:lnTo>
                  <a:pt x="16413" y="9548"/>
                </a:lnTo>
                <a:lnTo>
                  <a:pt x="17783" y="9924"/>
                </a:lnTo>
                <a:lnTo>
                  <a:pt x="16528" y="12407"/>
                </a:lnTo>
                <a:lnTo>
                  <a:pt x="15273" y="15052"/>
                </a:lnTo>
                <a:lnTo>
                  <a:pt x="14077" y="17911"/>
                </a:lnTo>
                <a:lnTo>
                  <a:pt x="12311" y="17425"/>
                </a:lnTo>
                <a:lnTo>
                  <a:pt x="10601" y="16886"/>
                </a:lnTo>
                <a:lnTo>
                  <a:pt x="8947" y="16292"/>
                </a:lnTo>
                <a:lnTo>
                  <a:pt x="9916" y="13324"/>
                </a:lnTo>
                <a:lnTo>
                  <a:pt x="8377" y="16077"/>
                </a:lnTo>
                <a:lnTo>
                  <a:pt x="7864" y="15861"/>
                </a:lnTo>
                <a:lnTo>
                  <a:pt x="7580" y="15752"/>
                </a:lnTo>
                <a:lnTo>
                  <a:pt x="6325" y="15266"/>
                </a:lnTo>
                <a:lnTo>
                  <a:pt x="5129" y="14674"/>
                </a:lnTo>
                <a:lnTo>
                  <a:pt x="3989" y="14080"/>
                </a:lnTo>
                <a:lnTo>
                  <a:pt x="5870" y="11489"/>
                </a:lnTo>
                <a:lnTo>
                  <a:pt x="7808" y="9055"/>
                </a:lnTo>
                <a:lnTo>
                  <a:pt x="9745" y="6853"/>
                </a:lnTo>
                <a:lnTo>
                  <a:pt x="9405" y="7005"/>
                </a:lnTo>
                <a:lnTo>
                  <a:pt x="8776" y="7498"/>
                </a:lnTo>
                <a:lnTo>
                  <a:pt x="8150" y="7973"/>
                </a:lnTo>
                <a:lnTo>
                  <a:pt x="6555" y="9816"/>
                </a:lnTo>
                <a:lnTo>
                  <a:pt x="5014" y="11760"/>
                </a:lnTo>
                <a:lnTo>
                  <a:pt x="3534" y="13810"/>
                </a:lnTo>
                <a:lnTo>
                  <a:pt x="2906" y="13486"/>
                </a:lnTo>
                <a:lnTo>
                  <a:pt x="2394" y="13541"/>
                </a:lnTo>
                <a:lnTo>
                  <a:pt x="2906" y="14025"/>
                </a:lnTo>
                <a:lnTo>
                  <a:pt x="3248" y="14188"/>
                </a:lnTo>
                <a:lnTo>
                  <a:pt x="2108" y="15752"/>
                </a:lnTo>
                <a:lnTo>
                  <a:pt x="1025" y="17425"/>
                </a:lnTo>
                <a:lnTo>
                  <a:pt x="0" y="19152"/>
                </a:lnTo>
                <a:lnTo>
                  <a:pt x="455" y="19477"/>
                </a:lnTo>
                <a:lnTo>
                  <a:pt x="1482" y="17749"/>
                </a:lnTo>
                <a:lnTo>
                  <a:pt x="2565" y="16077"/>
                </a:lnTo>
                <a:lnTo>
                  <a:pt x="3705" y="14458"/>
                </a:lnTo>
                <a:lnTo>
                  <a:pt x="4901" y="15105"/>
                </a:lnTo>
                <a:lnTo>
                  <a:pt x="6098" y="15699"/>
                </a:lnTo>
                <a:lnTo>
                  <a:pt x="7409" y="16238"/>
                </a:lnTo>
                <a:lnTo>
                  <a:pt x="7864" y="16400"/>
                </a:lnTo>
                <a:lnTo>
                  <a:pt x="8150" y="16508"/>
                </a:lnTo>
                <a:lnTo>
                  <a:pt x="7066" y="18397"/>
                </a:lnTo>
                <a:lnTo>
                  <a:pt x="6041" y="20394"/>
                </a:lnTo>
                <a:lnTo>
                  <a:pt x="5129" y="22444"/>
                </a:lnTo>
                <a:lnTo>
                  <a:pt x="5643" y="22769"/>
                </a:lnTo>
                <a:lnTo>
                  <a:pt x="6611" y="20664"/>
                </a:lnTo>
                <a:lnTo>
                  <a:pt x="7636" y="18666"/>
                </a:lnTo>
                <a:lnTo>
                  <a:pt x="8720" y="16724"/>
                </a:lnTo>
                <a:lnTo>
                  <a:pt x="10373" y="17372"/>
                </a:lnTo>
                <a:lnTo>
                  <a:pt x="12083" y="17911"/>
                </a:lnTo>
                <a:lnTo>
                  <a:pt x="13849" y="18397"/>
                </a:lnTo>
                <a:lnTo>
                  <a:pt x="12993" y="20555"/>
                </a:lnTo>
                <a:lnTo>
                  <a:pt x="12083" y="22822"/>
                </a:lnTo>
                <a:lnTo>
                  <a:pt x="11284" y="25142"/>
                </a:lnTo>
                <a:lnTo>
                  <a:pt x="11912" y="25358"/>
                </a:lnTo>
                <a:lnTo>
                  <a:pt x="12709" y="22983"/>
                </a:lnTo>
                <a:lnTo>
                  <a:pt x="13563" y="20717"/>
                </a:lnTo>
                <a:lnTo>
                  <a:pt x="14476" y="18505"/>
                </a:lnTo>
                <a:lnTo>
                  <a:pt x="16357" y="18991"/>
                </a:lnTo>
                <a:lnTo>
                  <a:pt x="18294" y="19369"/>
                </a:lnTo>
                <a:lnTo>
                  <a:pt x="20290" y="19692"/>
                </a:lnTo>
                <a:lnTo>
                  <a:pt x="20403" y="19206"/>
                </a:lnTo>
                <a:lnTo>
                  <a:pt x="18409" y="18883"/>
                </a:lnTo>
                <a:lnTo>
                  <a:pt x="16528" y="18505"/>
                </a:lnTo>
                <a:lnTo>
                  <a:pt x="14647" y="18019"/>
                </a:lnTo>
                <a:lnTo>
                  <a:pt x="15843" y="15213"/>
                </a:lnTo>
                <a:lnTo>
                  <a:pt x="17098" y="12514"/>
                </a:lnTo>
                <a:lnTo>
                  <a:pt x="18353" y="10033"/>
                </a:lnTo>
                <a:lnTo>
                  <a:pt x="19776" y="10410"/>
                </a:lnTo>
                <a:lnTo>
                  <a:pt x="21259" y="10680"/>
                </a:lnTo>
                <a:lnTo>
                  <a:pt x="22741" y="10949"/>
                </a:lnTo>
                <a:lnTo>
                  <a:pt x="22854" y="10463"/>
                </a:lnTo>
                <a:lnTo>
                  <a:pt x="21373" y="10249"/>
                </a:lnTo>
                <a:lnTo>
                  <a:pt x="19948" y="9977"/>
                </a:lnTo>
                <a:lnTo>
                  <a:pt x="18524" y="9655"/>
                </a:lnTo>
                <a:lnTo>
                  <a:pt x="19891" y="6948"/>
                </a:lnTo>
                <a:lnTo>
                  <a:pt x="21259" y="4480"/>
                </a:lnTo>
                <a:lnTo>
                  <a:pt x="22570" y="2316"/>
                </a:lnTo>
                <a:lnTo>
                  <a:pt x="23538" y="2524"/>
                </a:lnTo>
                <a:lnTo>
                  <a:pt x="24507" y="2695"/>
                </a:lnTo>
                <a:lnTo>
                  <a:pt x="25476" y="2847"/>
                </a:lnTo>
                <a:lnTo>
                  <a:pt x="24622" y="5182"/>
                </a:lnTo>
                <a:lnTo>
                  <a:pt x="23766" y="7707"/>
                </a:lnTo>
                <a:lnTo>
                  <a:pt x="23367" y="11005"/>
                </a:lnTo>
                <a:lnTo>
                  <a:pt x="24962" y="11219"/>
                </a:lnTo>
                <a:lnTo>
                  <a:pt x="26559" y="11382"/>
                </a:lnTo>
                <a:lnTo>
                  <a:pt x="28213" y="11489"/>
                </a:lnTo>
                <a:lnTo>
                  <a:pt x="27870" y="14133"/>
                </a:lnTo>
                <a:lnTo>
                  <a:pt x="27584" y="16941"/>
                </a:lnTo>
                <a:lnTo>
                  <a:pt x="27300" y="19908"/>
                </a:lnTo>
                <a:lnTo>
                  <a:pt x="27242" y="20447"/>
                </a:lnTo>
                <a:lnTo>
                  <a:pt x="26958" y="22930"/>
                </a:lnTo>
                <a:lnTo>
                  <a:pt x="26731" y="25520"/>
                </a:lnTo>
                <a:lnTo>
                  <a:pt x="26503" y="28219"/>
                </a:lnTo>
                <a:lnTo>
                  <a:pt x="27015" y="28272"/>
                </a:lnTo>
                <a:lnTo>
                  <a:pt x="27300" y="28272"/>
                </a:lnTo>
                <a:lnTo>
                  <a:pt x="27528" y="25575"/>
                </a:lnTo>
                <a:lnTo>
                  <a:pt x="27756" y="22983"/>
                </a:lnTo>
                <a:lnTo>
                  <a:pt x="27983" y="20447"/>
                </a:lnTo>
                <a:lnTo>
                  <a:pt x="28783" y="20502"/>
                </a:lnTo>
                <a:lnTo>
                  <a:pt x="29182" y="20016"/>
                </a:lnTo>
                <a:lnTo>
                  <a:pt x="28382" y="19961"/>
                </a:lnTo>
                <a:lnTo>
                  <a:pt x="28042" y="19961"/>
                </a:lnTo>
                <a:lnTo>
                  <a:pt x="28326" y="16994"/>
                </a:lnTo>
                <a:lnTo>
                  <a:pt x="28612" y="14133"/>
                </a:lnTo>
                <a:lnTo>
                  <a:pt x="28896" y="11489"/>
                </a:lnTo>
                <a:lnTo>
                  <a:pt x="28612" y="8201"/>
                </a:lnTo>
                <a:lnTo>
                  <a:pt x="28269" y="11058"/>
                </a:lnTo>
                <a:lnTo>
                  <a:pt x="26672" y="10949"/>
                </a:lnTo>
                <a:lnTo>
                  <a:pt x="25021" y="10788"/>
                </a:lnTo>
                <a:lnTo>
                  <a:pt x="23482" y="10572"/>
                </a:lnTo>
                <a:lnTo>
                  <a:pt x="24336" y="7821"/>
                </a:lnTo>
                <a:lnTo>
                  <a:pt x="25192" y="5220"/>
                </a:lnTo>
                <a:lnTo>
                  <a:pt x="25989" y="2904"/>
                </a:lnTo>
                <a:lnTo>
                  <a:pt x="27073" y="3075"/>
                </a:lnTo>
                <a:lnTo>
                  <a:pt x="28154" y="3170"/>
                </a:lnTo>
                <a:lnTo>
                  <a:pt x="29294" y="3227"/>
                </a:lnTo>
                <a:lnTo>
                  <a:pt x="29522" y="5600"/>
                </a:lnTo>
                <a:lnTo>
                  <a:pt x="29808" y="3284"/>
                </a:lnTo>
                <a:lnTo>
                  <a:pt x="32772" y="3284"/>
                </a:lnTo>
                <a:lnTo>
                  <a:pt x="33000" y="5657"/>
                </a:lnTo>
                <a:lnTo>
                  <a:pt x="33171" y="8258"/>
                </a:lnTo>
                <a:lnTo>
                  <a:pt x="33399" y="11111"/>
                </a:lnTo>
                <a:lnTo>
                  <a:pt x="33570" y="5600"/>
                </a:lnTo>
                <a:lnTo>
                  <a:pt x="33342" y="3284"/>
                </a:lnTo>
                <a:lnTo>
                  <a:pt x="34424" y="3227"/>
                </a:lnTo>
                <a:lnTo>
                  <a:pt x="35507" y="3132"/>
                </a:lnTo>
                <a:lnTo>
                  <a:pt x="36532" y="3018"/>
                </a:lnTo>
                <a:lnTo>
                  <a:pt x="37274" y="5334"/>
                </a:lnTo>
                <a:lnTo>
                  <a:pt x="38015" y="7935"/>
                </a:lnTo>
                <a:lnTo>
                  <a:pt x="38756" y="10680"/>
                </a:lnTo>
                <a:lnTo>
                  <a:pt x="37217" y="10896"/>
                </a:lnTo>
                <a:lnTo>
                  <a:pt x="35678" y="11005"/>
                </a:lnTo>
                <a:lnTo>
                  <a:pt x="34081" y="11058"/>
                </a:lnTo>
                <a:lnTo>
                  <a:pt x="34081" y="11544"/>
                </a:lnTo>
                <a:lnTo>
                  <a:pt x="35735" y="11435"/>
                </a:lnTo>
                <a:lnTo>
                  <a:pt x="37332" y="11327"/>
                </a:lnTo>
                <a:lnTo>
                  <a:pt x="38871" y="11111"/>
                </a:lnTo>
                <a:lnTo>
                  <a:pt x="39382" y="10627"/>
                </a:lnTo>
                <a:lnTo>
                  <a:pt x="38585" y="7821"/>
                </a:lnTo>
                <a:lnTo>
                  <a:pt x="37787" y="5277"/>
                </a:lnTo>
                <a:lnTo>
                  <a:pt x="37046" y="2961"/>
                </a:lnTo>
                <a:lnTo>
                  <a:pt x="38071" y="2809"/>
                </a:lnTo>
                <a:lnTo>
                  <a:pt x="39042" y="2638"/>
                </a:lnTo>
                <a:lnTo>
                  <a:pt x="40010" y="2429"/>
                </a:lnTo>
                <a:lnTo>
                  <a:pt x="41263" y="4632"/>
                </a:lnTo>
                <a:lnTo>
                  <a:pt x="42518" y="7119"/>
                </a:lnTo>
                <a:lnTo>
                  <a:pt x="43771" y="9816"/>
                </a:lnTo>
                <a:lnTo>
                  <a:pt x="44340" y="9708"/>
                </a:lnTo>
                <a:lnTo>
                  <a:pt x="43031" y="7005"/>
                </a:lnTo>
                <a:lnTo>
                  <a:pt x="41720" y="4537"/>
                </a:lnTo>
                <a:lnTo>
                  <a:pt x="40466" y="2316"/>
                </a:lnTo>
                <a:lnTo>
                  <a:pt x="41378" y="2107"/>
                </a:lnTo>
                <a:lnTo>
                  <a:pt x="42232" y="1879"/>
                </a:lnTo>
                <a:lnTo>
                  <a:pt x="43031" y="1613"/>
                </a:lnTo>
                <a:lnTo>
                  <a:pt x="42403" y="1442"/>
                </a:lnTo>
                <a:lnTo>
                  <a:pt x="41720" y="1670"/>
                </a:lnTo>
                <a:lnTo>
                  <a:pt x="41036" y="1822"/>
                </a:lnTo>
                <a:lnTo>
                  <a:pt x="40294" y="1993"/>
                </a:lnTo>
                <a:lnTo>
                  <a:pt x="40067" y="1556"/>
                </a:lnTo>
                <a:lnTo>
                  <a:pt x="39839" y="1177"/>
                </a:lnTo>
                <a:lnTo>
                  <a:pt x="39553" y="759"/>
                </a:lnTo>
                <a:lnTo>
                  <a:pt x="39042" y="645"/>
                </a:lnTo>
                <a:lnTo>
                  <a:pt x="39269" y="1120"/>
                </a:lnTo>
                <a:lnTo>
                  <a:pt x="39553" y="1613"/>
                </a:lnTo>
                <a:lnTo>
                  <a:pt x="39839" y="2107"/>
                </a:lnTo>
                <a:lnTo>
                  <a:pt x="38927" y="2316"/>
                </a:lnTo>
                <a:lnTo>
                  <a:pt x="37902" y="2486"/>
                </a:lnTo>
                <a:lnTo>
                  <a:pt x="36931" y="2581"/>
                </a:lnTo>
                <a:lnTo>
                  <a:pt x="36647" y="1784"/>
                </a:lnTo>
                <a:lnTo>
                  <a:pt x="36361" y="968"/>
                </a:lnTo>
                <a:lnTo>
                  <a:pt x="36134" y="208"/>
                </a:lnTo>
                <a:lnTo>
                  <a:pt x="35622" y="151"/>
                </a:lnTo>
                <a:lnTo>
                  <a:pt x="35906" y="968"/>
                </a:lnTo>
                <a:close/>
              </a:path>
            </a:pathLst>
          </a:custGeom>
          <a:solidFill>
            <a:srgbClr val="005495"/>
          </a:solidFill>
        </p:spPr>
        <p:txBody>
          <a:bodyPr wrap="square" lIns="0" tIns="0" rIns="0" bIns="0" rtlCol="0">
            <a:noAutofit/>
          </a:bodyPr>
          <a:lstStyle/>
          <a:p>
            <a:endParaRPr/>
          </a:p>
        </p:txBody>
      </p:sp>
      <p:sp>
        <p:nvSpPr>
          <p:cNvPr id="1324" name="object 1324"/>
          <p:cNvSpPr/>
          <p:nvPr/>
        </p:nvSpPr>
        <p:spPr>
          <a:xfrm>
            <a:off x="428151" y="710526"/>
            <a:ext cx="8720" cy="19595"/>
          </a:xfrm>
          <a:custGeom>
            <a:avLst/>
            <a:gdLst/>
            <a:ahLst/>
            <a:cxnLst/>
            <a:rect l="l" t="t" r="r" b="b"/>
            <a:pathLst>
              <a:path w="8720" h="19595">
                <a:moveTo>
                  <a:pt x="5185" y="0"/>
                </a:moveTo>
                <a:lnTo>
                  <a:pt x="4273" y="2756"/>
                </a:lnTo>
                <a:lnTo>
                  <a:pt x="4160" y="3242"/>
                </a:lnTo>
                <a:lnTo>
                  <a:pt x="3363" y="5778"/>
                </a:lnTo>
                <a:lnTo>
                  <a:pt x="2563" y="8584"/>
                </a:lnTo>
                <a:lnTo>
                  <a:pt x="1822" y="11498"/>
                </a:lnTo>
                <a:lnTo>
                  <a:pt x="1709" y="11984"/>
                </a:lnTo>
                <a:lnTo>
                  <a:pt x="1083" y="14359"/>
                </a:lnTo>
                <a:lnTo>
                  <a:pt x="513" y="16895"/>
                </a:lnTo>
                <a:lnTo>
                  <a:pt x="0" y="19432"/>
                </a:lnTo>
                <a:lnTo>
                  <a:pt x="455" y="19540"/>
                </a:lnTo>
                <a:lnTo>
                  <a:pt x="682" y="19595"/>
                </a:lnTo>
                <a:lnTo>
                  <a:pt x="1196" y="17003"/>
                </a:lnTo>
                <a:lnTo>
                  <a:pt x="1766" y="14467"/>
                </a:lnTo>
                <a:lnTo>
                  <a:pt x="2336" y="12092"/>
                </a:lnTo>
                <a:lnTo>
                  <a:pt x="4388" y="12362"/>
                </a:lnTo>
                <a:lnTo>
                  <a:pt x="6496" y="12578"/>
                </a:lnTo>
                <a:lnTo>
                  <a:pt x="8661" y="12740"/>
                </a:lnTo>
                <a:lnTo>
                  <a:pt x="8720" y="12201"/>
                </a:lnTo>
                <a:lnTo>
                  <a:pt x="6611" y="12092"/>
                </a:lnTo>
                <a:lnTo>
                  <a:pt x="4503" y="11876"/>
                </a:lnTo>
                <a:lnTo>
                  <a:pt x="2450" y="11553"/>
                </a:lnTo>
                <a:lnTo>
                  <a:pt x="3192" y="8639"/>
                </a:lnTo>
                <a:lnTo>
                  <a:pt x="3989" y="5886"/>
                </a:lnTo>
                <a:lnTo>
                  <a:pt x="4787" y="3297"/>
                </a:lnTo>
                <a:lnTo>
                  <a:pt x="5185" y="0"/>
                </a:lnTo>
                <a:close/>
              </a:path>
            </a:pathLst>
          </a:custGeom>
          <a:solidFill>
            <a:srgbClr val="005495"/>
          </a:solidFill>
        </p:spPr>
        <p:txBody>
          <a:bodyPr wrap="square" lIns="0" tIns="0" rIns="0" bIns="0" rtlCol="0">
            <a:noAutofit/>
          </a:bodyPr>
          <a:lstStyle/>
          <a:p>
            <a:endParaRPr/>
          </a:p>
        </p:txBody>
      </p:sp>
      <p:sp>
        <p:nvSpPr>
          <p:cNvPr id="1325" name="object 1325"/>
          <p:cNvSpPr/>
          <p:nvPr/>
        </p:nvSpPr>
        <p:spPr>
          <a:xfrm>
            <a:off x="418518" y="708913"/>
            <a:ext cx="5927" cy="10198"/>
          </a:xfrm>
          <a:custGeom>
            <a:avLst/>
            <a:gdLst/>
            <a:ahLst/>
            <a:cxnLst/>
            <a:rect l="l" t="t" r="r" b="b"/>
            <a:pathLst>
              <a:path w="5927" h="10198">
                <a:moveTo>
                  <a:pt x="457" y="911"/>
                </a:moveTo>
                <a:lnTo>
                  <a:pt x="797" y="759"/>
                </a:lnTo>
                <a:lnTo>
                  <a:pt x="1881" y="1347"/>
                </a:lnTo>
                <a:lnTo>
                  <a:pt x="3077" y="1879"/>
                </a:lnTo>
                <a:lnTo>
                  <a:pt x="4275" y="2316"/>
                </a:lnTo>
                <a:lnTo>
                  <a:pt x="2622" y="4694"/>
                </a:lnTo>
                <a:lnTo>
                  <a:pt x="968" y="7230"/>
                </a:lnTo>
                <a:lnTo>
                  <a:pt x="0" y="10198"/>
                </a:lnTo>
                <a:lnTo>
                  <a:pt x="1538" y="7447"/>
                </a:lnTo>
                <a:lnTo>
                  <a:pt x="3135" y="4911"/>
                </a:lnTo>
                <a:lnTo>
                  <a:pt x="4787" y="2543"/>
                </a:lnTo>
                <a:lnTo>
                  <a:pt x="5927" y="0"/>
                </a:lnTo>
                <a:lnTo>
                  <a:pt x="4503" y="1993"/>
                </a:lnTo>
                <a:lnTo>
                  <a:pt x="3306" y="1518"/>
                </a:lnTo>
                <a:lnTo>
                  <a:pt x="2223" y="1025"/>
                </a:lnTo>
                <a:lnTo>
                  <a:pt x="1139" y="493"/>
                </a:lnTo>
                <a:lnTo>
                  <a:pt x="457" y="911"/>
                </a:lnTo>
                <a:close/>
              </a:path>
            </a:pathLst>
          </a:custGeom>
          <a:solidFill>
            <a:srgbClr val="005495"/>
          </a:solidFill>
        </p:spPr>
        <p:txBody>
          <a:bodyPr wrap="square" lIns="0" tIns="0" rIns="0" bIns="0" rtlCol="0">
            <a:noAutofit/>
          </a:bodyPr>
          <a:lstStyle/>
          <a:p>
            <a:endParaRPr/>
          </a:p>
        </p:txBody>
      </p:sp>
      <p:sp>
        <p:nvSpPr>
          <p:cNvPr id="1326" name="object 1326"/>
          <p:cNvSpPr/>
          <p:nvPr/>
        </p:nvSpPr>
        <p:spPr>
          <a:xfrm>
            <a:off x="455280" y="715441"/>
            <a:ext cx="2279" cy="5721"/>
          </a:xfrm>
          <a:custGeom>
            <a:avLst/>
            <a:gdLst/>
            <a:ahLst/>
            <a:cxnLst/>
            <a:rect l="l" t="t" r="r" b="b"/>
            <a:pathLst>
              <a:path w="2279" h="5721">
                <a:moveTo>
                  <a:pt x="1196" y="2699"/>
                </a:moveTo>
                <a:lnTo>
                  <a:pt x="0" y="0"/>
                </a:lnTo>
                <a:lnTo>
                  <a:pt x="626" y="2807"/>
                </a:lnTo>
                <a:lnTo>
                  <a:pt x="1709" y="5721"/>
                </a:lnTo>
                <a:lnTo>
                  <a:pt x="2279" y="5558"/>
                </a:lnTo>
                <a:lnTo>
                  <a:pt x="1196" y="2699"/>
                </a:lnTo>
                <a:close/>
              </a:path>
            </a:pathLst>
          </a:custGeom>
          <a:solidFill>
            <a:srgbClr val="005292"/>
          </a:solidFill>
        </p:spPr>
        <p:txBody>
          <a:bodyPr wrap="square" lIns="0" tIns="0" rIns="0" bIns="0" rtlCol="0">
            <a:noAutofit/>
          </a:bodyPr>
          <a:lstStyle/>
          <a:p>
            <a:endParaRPr/>
          </a:p>
        </p:txBody>
      </p:sp>
      <p:sp>
        <p:nvSpPr>
          <p:cNvPr id="1327" name="object 1327"/>
          <p:cNvSpPr/>
          <p:nvPr/>
        </p:nvSpPr>
        <p:spPr>
          <a:xfrm>
            <a:off x="428094" y="703198"/>
            <a:ext cx="25816" cy="11164"/>
          </a:xfrm>
          <a:custGeom>
            <a:avLst/>
            <a:gdLst/>
            <a:ahLst/>
            <a:cxnLst/>
            <a:rect l="l" t="t" r="r" b="b"/>
            <a:pathLst>
              <a:path w="25816" h="11164">
                <a:moveTo>
                  <a:pt x="11568" y="797"/>
                </a:moveTo>
                <a:lnTo>
                  <a:pt x="11682" y="37"/>
                </a:lnTo>
                <a:lnTo>
                  <a:pt x="11169" y="37"/>
                </a:lnTo>
                <a:lnTo>
                  <a:pt x="11056" y="797"/>
                </a:lnTo>
                <a:lnTo>
                  <a:pt x="10885" y="1670"/>
                </a:lnTo>
                <a:lnTo>
                  <a:pt x="10770" y="2467"/>
                </a:lnTo>
                <a:lnTo>
                  <a:pt x="9689" y="2429"/>
                </a:lnTo>
                <a:lnTo>
                  <a:pt x="8661" y="2316"/>
                </a:lnTo>
                <a:lnTo>
                  <a:pt x="7578" y="2202"/>
                </a:lnTo>
                <a:lnTo>
                  <a:pt x="7808" y="1556"/>
                </a:lnTo>
                <a:lnTo>
                  <a:pt x="8035" y="911"/>
                </a:lnTo>
                <a:lnTo>
                  <a:pt x="8263" y="322"/>
                </a:lnTo>
                <a:lnTo>
                  <a:pt x="7749" y="379"/>
                </a:lnTo>
                <a:lnTo>
                  <a:pt x="7522" y="968"/>
                </a:lnTo>
                <a:lnTo>
                  <a:pt x="7294" y="1499"/>
                </a:lnTo>
                <a:lnTo>
                  <a:pt x="7066" y="2145"/>
                </a:lnTo>
                <a:lnTo>
                  <a:pt x="6098" y="1993"/>
                </a:lnTo>
                <a:lnTo>
                  <a:pt x="5185" y="1822"/>
                </a:lnTo>
                <a:lnTo>
                  <a:pt x="4273" y="1613"/>
                </a:lnTo>
                <a:lnTo>
                  <a:pt x="4501" y="1176"/>
                </a:lnTo>
                <a:lnTo>
                  <a:pt x="4046" y="1063"/>
                </a:lnTo>
                <a:lnTo>
                  <a:pt x="3818" y="1442"/>
                </a:lnTo>
                <a:lnTo>
                  <a:pt x="3361" y="1404"/>
                </a:lnTo>
                <a:lnTo>
                  <a:pt x="2906" y="1404"/>
                </a:lnTo>
                <a:lnTo>
                  <a:pt x="2448" y="1499"/>
                </a:lnTo>
                <a:lnTo>
                  <a:pt x="3190" y="1727"/>
                </a:lnTo>
                <a:lnTo>
                  <a:pt x="3588" y="1822"/>
                </a:lnTo>
                <a:lnTo>
                  <a:pt x="2279" y="3986"/>
                </a:lnTo>
                <a:lnTo>
                  <a:pt x="853" y="6473"/>
                </a:lnTo>
                <a:lnTo>
                  <a:pt x="0" y="9275"/>
                </a:lnTo>
                <a:lnTo>
                  <a:pt x="1367" y="6568"/>
                </a:lnTo>
                <a:lnTo>
                  <a:pt x="2734" y="4100"/>
                </a:lnTo>
                <a:lnTo>
                  <a:pt x="4046" y="1936"/>
                </a:lnTo>
                <a:lnTo>
                  <a:pt x="5014" y="2145"/>
                </a:lnTo>
                <a:lnTo>
                  <a:pt x="5983" y="2316"/>
                </a:lnTo>
                <a:lnTo>
                  <a:pt x="6952" y="2467"/>
                </a:lnTo>
                <a:lnTo>
                  <a:pt x="7465" y="2524"/>
                </a:lnTo>
                <a:lnTo>
                  <a:pt x="8549" y="2695"/>
                </a:lnTo>
                <a:lnTo>
                  <a:pt x="9630" y="2790"/>
                </a:lnTo>
                <a:lnTo>
                  <a:pt x="10770" y="2847"/>
                </a:lnTo>
                <a:lnTo>
                  <a:pt x="10428" y="5220"/>
                </a:lnTo>
                <a:lnTo>
                  <a:pt x="10371" y="11109"/>
                </a:lnTo>
                <a:lnTo>
                  <a:pt x="10998" y="11164"/>
                </a:lnTo>
                <a:lnTo>
                  <a:pt x="11284" y="10731"/>
                </a:lnTo>
                <a:lnTo>
                  <a:pt x="10714" y="10678"/>
                </a:lnTo>
                <a:lnTo>
                  <a:pt x="10428" y="10678"/>
                </a:lnTo>
                <a:lnTo>
                  <a:pt x="10714" y="7878"/>
                </a:lnTo>
                <a:lnTo>
                  <a:pt x="10998" y="5220"/>
                </a:lnTo>
                <a:lnTo>
                  <a:pt x="11284" y="2904"/>
                </a:lnTo>
                <a:lnTo>
                  <a:pt x="14248" y="2904"/>
                </a:lnTo>
                <a:lnTo>
                  <a:pt x="14476" y="5277"/>
                </a:lnTo>
                <a:lnTo>
                  <a:pt x="14647" y="7878"/>
                </a:lnTo>
                <a:lnTo>
                  <a:pt x="14874" y="10731"/>
                </a:lnTo>
                <a:lnTo>
                  <a:pt x="15046" y="5220"/>
                </a:lnTo>
                <a:lnTo>
                  <a:pt x="14818" y="2904"/>
                </a:lnTo>
                <a:lnTo>
                  <a:pt x="15900" y="2847"/>
                </a:lnTo>
                <a:lnTo>
                  <a:pt x="16983" y="2752"/>
                </a:lnTo>
                <a:lnTo>
                  <a:pt x="18008" y="2638"/>
                </a:lnTo>
                <a:lnTo>
                  <a:pt x="18749" y="4954"/>
                </a:lnTo>
                <a:lnTo>
                  <a:pt x="19490" y="7555"/>
                </a:lnTo>
                <a:lnTo>
                  <a:pt x="20232" y="10300"/>
                </a:lnTo>
                <a:lnTo>
                  <a:pt x="18693" y="10517"/>
                </a:lnTo>
                <a:lnTo>
                  <a:pt x="17154" y="10625"/>
                </a:lnTo>
                <a:lnTo>
                  <a:pt x="15557" y="10678"/>
                </a:lnTo>
                <a:lnTo>
                  <a:pt x="17211" y="11056"/>
                </a:lnTo>
                <a:lnTo>
                  <a:pt x="18808" y="10948"/>
                </a:lnTo>
                <a:lnTo>
                  <a:pt x="20346" y="10731"/>
                </a:lnTo>
                <a:lnTo>
                  <a:pt x="20858" y="10247"/>
                </a:lnTo>
                <a:lnTo>
                  <a:pt x="20060" y="7441"/>
                </a:lnTo>
                <a:lnTo>
                  <a:pt x="19263" y="4897"/>
                </a:lnTo>
                <a:lnTo>
                  <a:pt x="18522" y="2581"/>
                </a:lnTo>
                <a:lnTo>
                  <a:pt x="19547" y="2429"/>
                </a:lnTo>
                <a:lnTo>
                  <a:pt x="20518" y="2259"/>
                </a:lnTo>
                <a:lnTo>
                  <a:pt x="21486" y="2050"/>
                </a:lnTo>
                <a:lnTo>
                  <a:pt x="22739" y="4252"/>
                </a:lnTo>
                <a:lnTo>
                  <a:pt x="23994" y="6739"/>
                </a:lnTo>
                <a:lnTo>
                  <a:pt x="25246" y="9436"/>
                </a:lnTo>
                <a:lnTo>
                  <a:pt x="25816" y="9328"/>
                </a:lnTo>
                <a:lnTo>
                  <a:pt x="24507" y="6625"/>
                </a:lnTo>
                <a:lnTo>
                  <a:pt x="23196" y="4157"/>
                </a:lnTo>
                <a:lnTo>
                  <a:pt x="21941" y="1936"/>
                </a:lnTo>
                <a:lnTo>
                  <a:pt x="22568" y="1765"/>
                </a:lnTo>
                <a:lnTo>
                  <a:pt x="23196" y="1613"/>
                </a:lnTo>
                <a:lnTo>
                  <a:pt x="23822" y="1442"/>
                </a:lnTo>
                <a:lnTo>
                  <a:pt x="23367" y="1347"/>
                </a:lnTo>
                <a:lnTo>
                  <a:pt x="23138" y="1290"/>
                </a:lnTo>
                <a:lnTo>
                  <a:pt x="22683" y="1404"/>
                </a:lnTo>
                <a:lnTo>
                  <a:pt x="22227" y="1499"/>
                </a:lnTo>
                <a:lnTo>
                  <a:pt x="21770" y="1613"/>
                </a:lnTo>
                <a:lnTo>
                  <a:pt x="21486" y="1120"/>
                </a:lnTo>
                <a:lnTo>
                  <a:pt x="20973" y="740"/>
                </a:lnTo>
                <a:lnTo>
                  <a:pt x="21144" y="1404"/>
                </a:lnTo>
                <a:lnTo>
                  <a:pt x="21315" y="1727"/>
                </a:lnTo>
                <a:lnTo>
                  <a:pt x="20403" y="1936"/>
                </a:lnTo>
                <a:lnTo>
                  <a:pt x="19378" y="2107"/>
                </a:lnTo>
                <a:lnTo>
                  <a:pt x="18407" y="2202"/>
                </a:lnTo>
                <a:lnTo>
                  <a:pt x="18179" y="1556"/>
                </a:lnTo>
                <a:lnTo>
                  <a:pt x="17952" y="911"/>
                </a:lnTo>
                <a:lnTo>
                  <a:pt x="17724" y="265"/>
                </a:lnTo>
                <a:lnTo>
                  <a:pt x="17211" y="208"/>
                </a:lnTo>
                <a:lnTo>
                  <a:pt x="17438" y="854"/>
                </a:lnTo>
                <a:lnTo>
                  <a:pt x="17668" y="1556"/>
                </a:lnTo>
                <a:lnTo>
                  <a:pt x="17895" y="2259"/>
                </a:lnTo>
                <a:lnTo>
                  <a:pt x="16868" y="2373"/>
                </a:lnTo>
                <a:lnTo>
                  <a:pt x="15843" y="2467"/>
                </a:lnTo>
                <a:lnTo>
                  <a:pt x="14818" y="2524"/>
                </a:lnTo>
                <a:lnTo>
                  <a:pt x="14703" y="1670"/>
                </a:lnTo>
                <a:lnTo>
                  <a:pt x="14647" y="797"/>
                </a:lnTo>
                <a:lnTo>
                  <a:pt x="14532" y="0"/>
                </a:lnTo>
                <a:lnTo>
                  <a:pt x="14019" y="0"/>
                </a:lnTo>
                <a:lnTo>
                  <a:pt x="14077" y="797"/>
                </a:lnTo>
                <a:lnTo>
                  <a:pt x="14190" y="1670"/>
                </a:lnTo>
                <a:lnTo>
                  <a:pt x="14248" y="2524"/>
                </a:lnTo>
                <a:lnTo>
                  <a:pt x="11340" y="2524"/>
                </a:lnTo>
                <a:lnTo>
                  <a:pt x="11455" y="1670"/>
                </a:lnTo>
                <a:lnTo>
                  <a:pt x="11568" y="797"/>
                </a:lnTo>
                <a:close/>
              </a:path>
            </a:pathLst>
          </a:custGeom>
          <a:solidFill>
            <a:srgbClr val="005292"/>
          </a:solidFill>
        </p:spPr>
        <p:txBody>
          <a:bodyPr wrap="square" lIns="0" tIns="0" rIns="0" bIns="0" rtlCol="0">
            <a:noAutofit/>
          </a:bodyPr>
          <a:lstStyle/>
          <a:p>
            <a:endParaRPr/>
          </a:p>
        </p:txBody>
      </p:sp>
      <p:sp>
        <p:nvSpPr>
          <p:cNvPr id="1328" name="object 1328"/>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005292"/>
          </a:solidFill>
        </p:spPr>
        <p:txBody>
          <a:bodyPr wrap="square" lIns="0" tIns="0" rIns="0" bIns="0" rtlCol="0">
            <a:noAutofit/>
          </a:bodyPr>
          <a:lstStyle/>
          <a:p>
            <a:endParaRPr/>
          </a:p>
        </p:txBody>
      </p:sp>
      <p:sp>
        <p:nvSpPr>
          <p:cNvPr id="1329" name="object 1329"/>
          <p:cNvSpPr/>
          <p:nvPr/>
        </p:nvSpPr>
        <p:spPr>
          <a:xfrm>
            <a:off x="409570" y="705666"/>
            <a:ext cx="41606" cy="25480"/>
          </a:xfrm>
          <a:custGeom>
            <a:avLst/>
            <a:gdLst/>
            <a:ahLst/>
            <a:cxnLst/>
            <a:rect l="l" t="t" r="r" b="b"/>
            <a:pathLst>
              <a:path w="41606" h="25480">
                <a:moveTo>
                  <a:pt x="28783" y="17655"/>
                </a:moveTo>
                <a:lnTo>
                  <a:pt x="29182" y="17655"/>
                </a:lnTo>
                <a:lnTo>
                  <a:pt x="30777" y="17708"/>
                </a:lnTo>
                <a:lnTo>
                  <a:pt x="32430" y="17708"/>
                </a:lnTo>
                <a:lnTo>
                  <a:pt x="34025" y="17655"/>
                </a:lnTo>
                <a:lnTo>
                  <a:pt x="34196" y="20191"/>
                </a:lnTo>
                <a:lnTo>
                  <a:pt x="34311" y="22780"/>
                </a:lnTo>
                <a:lnTo>
                  <a:pt x="34482" y="25480"/>
                </a:lnTo>
                <a:lnTo>
                  <a:pt x="34994" y="25425"/>
                </a:lnTo>
                <a:lnTo>
                  <a:pt x="35280" y="25425"/>
                </a:lnTo>
                <a:lnTo>
                  <a:pt x="35109" y="22727"/>
                </a:lnTo>
                <a:lnTo>
                  <a:pt x="34937" y="20136"/>
                </a:lnTo>
                <a:lnTo>
                  <a:pt x="34766" y="17655"/>
                </a:lnTo>
                <a:lnTo>
                  <a:pt x="36875" y="17546"/>
                </a:lnTo>
                <a:lnTo>
                  <a:pt x="38983" y="17385"/>
                </a:lnTo>
                <a:lnTo>
                  <a:pt x="41036" y="17114"/>
                </a:lnTo>
                <a:lnTo>
                  <a:pt x="41549" y="19489"/>
                </a:lnTo>
                <a:lnTo>
                  <a:pt x="41606" y="16521"/>
                </a:lnTo>
                <a:lnTo>
                  <a:pt x="40921" y="13607"/>
                </a:lnTo>
                <a:lnTo>
                  <a:pt x="40921" y="16630"/>
                </a:lnTo>
                <a:lnTo>
                  <a:pt x="38927" y="16844"/>
                </a:lnTo>
                <a:lnTo>
                  <a:pt x="36818" y="17007"/>
                </a:lnTo>
                <a:lnTo>
                  <a:pt x="34766" y="17114"/>
                </a:lnTo>
                <a:lnTo>
                  <a:pt x="34539" y="14146"/>
                </a:lnTo>
                <a:lnTo>
                  <a:pt x="34311" y="11341"/>
                </a:lnTo>
                <a:lnTo>
                  <a:pt x="34081" y="8696"/>
                </a:lnTo>
                <a:lnTo>
                  <a:pt x="35735" y="8588"/>
                </a:lnTo>
                <a:lnTo>
                  <a:pt x="34081" y="8210"/>
                </a:lnTo>
                <a:lnTo>
                  <a:pt x="33797" y="5410"/>
                </a:lnTo>
                <a:lnTo>
                  <a:pt x="33570" y="2752"/>
                </a:lnTo>
                <a:lnTo>
                  <a:pt x="33399" y="8263"/>
                </a:lnTo>
                <a:lnTo>
                  <a:pt x="29808" y="8263"/>
                </a:lnTo>
                <a:lnTo>
                  <a:pt x="29522" y="8696"/>
                </a:lnTo>
                <a:lnTo>
                  <a:pt x="29808" y="8696"/>
                </a:lnTo>
                <a:lnTo>
                  <a:pt x="31004" y="8749"/>
                </a:lnTo>
                <a:lnTo>
                  <a:pt x="32202" y="8749"/>
                </a:lnTo>
                <a:lnTo>
                  <a:pt x="33399" y="8696"/>
                </a:lnTo>
                <a:lnTo>
                  <a:pt x="33626" y="11341"/>
                </a:lnTo>
                <a:lnTo>
                  <a:pt x="33797" y="14146"/>
                </a:lnTo>
                <a:lnTo>
                  <a:pt x="33969" y="17114"/>
                </a:lnTo>
                <a:lnTo>
                  <a:pt x="32430" y="17169"/>
                </a:lnTo>
                <a:lnTo>
                  <a:pt x="29182" y="17169"/>
                </a:lnTo>
                <a:lnTo>
                  <a:pt x="28382" y="17114"/>
                </a:lnTo>
                <a:lnTo>
                  <a:pt x="28042" y="17114"/>
                </a:lnTo>
                <a:lnTo>
                  <a:pt x="28326" y="14146"/>
                </a:lnTo>
                <a:lnTo>
                  <a:pt x="28612" y="11286"/>
                </a:lnTo>
                <a:lnTo>
                  <a:pt x="28896" y="8641"/>
                </a:lnTo>
                <a:lnTo>
                  <a:pt x="28952" y="2752"/>
                </a:lnTo>
                <a:lnTo>
                  <a:pt x="28612" y="5353"/>
                </a:lnTo>
                <a:lnTo>
                  <a:pt x="28269" y="8210"/>
                </a:lnTo>
                <a:lnTo>
                  <a:pt x="26672" y="8102"/>
                </a:lnTo>
                <a:lnTo>
                  <a:pt x="25021" y="7941"/>
                </a:lnTo>
                <a:lnTo>
                  <a:pt x="23482" y="7724"/>
                </a:lnTo>
                <a:lnTo>
                  <a:pt x="24336" y="4973"/>
                </a:lnTo>
                <a:lnTo>
                  <a:pt x="25192" y="2373"/>
                </a:lnTo>
                <a:lnTo>
                  <a:pt x="25989" y="56"/>
                </a:lnTo>
                <a:lnTo>
                  <a:pt x="25476" y="0"/>
                </a:lnTo>
                <a:lnTo>
                  <a:pt x="24622" y="2335"/>
                </a:lnTo>
                <a:lnTo>
                  <a:pt x="23766" y="4859"/>
                </a:lnTo>
                <a:lnTo>
                  <a:pt x="22854" y="7616"/>
                </a:lnTo>
                <a:lnTo>
                  <a:pt x="21373" y="7401"/>
                </a:lnTo>
                <a:lnTo>
                  <a:pt x="19948" y="7130"/>
                </a:lnTo>
                <a:lnTo>
                  <a:pt x="18524" y="6807"/>
                </a:lnTo>
                <a:lnTo>
                  <a:pt x="19378" y="4005"/>
                </a:lnTo>
                <a:lnTo>
                  <a:pt x="18353" y="7185"/>
                </a:lnTo>
                <a:lnTo>
                  <a:pt x="19776" y="7563"/>
                </a:lnTo>
                <a:lnTo>
                  <a:pt x="21259" y="7832"/>
                </a:lnTo>
                <a:lnTo>
                  <a:pt x="22741" y="8102"/>
                </a:lnTo>
                <a:lnTo>
                  <a:pt x="21943" y="10638"/>
                </a:lnTo>
                <a:lnTo>
                  <a:pt x="21144" y="13444"/>
                </a:lnTo>
                <a:lnTo>
                  <a:pt x="20403" y="16358"/>
                </a:lnTo>
                <a:lnTo>
                  <a:pt x="18409" y="16035"/>
                </a:lnTo>
                <a:lnTo>
                  <a:pt x="16528" y="15657"/>
                </a:lnTo>
                <a:lnTo>
                  <a:pt x="14647" y="15171"/>
                </a:lnTo>
                <a:lnTo>
                  <a:pt x="15273" y="12204"/>
                </a:lnTo>
                <a:lnTo>
                  <a:pt x="14077" y="15063"/>
                </a:lnTo>
                <a:lnTo>
                  <a:pt x="12311" y="14577"/>
                </a:lnTo>
                <a:lnTo>
                  <a:pt x="10601" y="14038"/>
                </a:lnTo>
                <a:lnTo>
                  <a:pt x="8947" y="13444"/>
                </a:lnTo>
                <a:lnTo>
                  <a:pt x="9916" y="10477"/>
                </a:lnTo>
                <a:lnTo>
                  <a:pt x="8377" y="13229"/>
                </a:lnTo>
                <a:lnTo>
                  <a:pt x="7864" y="13013"/>
                </a:lnTo>
                <a:lnTo>
                  <a:pt x="7580" y="12905"/>
                </a:lnTo>
                <a:lnTo>
                  <a:pt x="6325" y="12419"/>
                </a:lnTo>
                <a:lnTo>
                  <a:pt x="5129" y="11826"/>
                </a:lnTo>
                <a:lnTo>
                  <a:pt x="3989" y="11232"/>
                </a:lnTo>
                <a:lnTo>
                  <a:pt x="5528" y="9074"/>
                </a:lnTo>
                <a:lnTo>
                  <a:pt x="7125" y="7077"/>
                </a:lnTo>
                <a:lnTo>
                  <a:pt x="8720" y="5239"/>
                </a:lnTo>
                <a:lnTo>
                  <a:pt x="7979" y="5790"/>
                </a:lnTo>
                <a:lnTo>
                  <a:pt x="7294" y="6378"/>
                </a:lnTo>
                <a:lnTo>
                  <a:pt x="6611" y="6968"/>
                </a:lnTo>
                <a:lnTo>
                  <a:pt x="5528" y="8263"/>
                </a:lnTo>
                <a:lnTo>
                  <a:pt x="4503" y="9560"/>
                </a:lnTo>
                <a:lnTo>
                  <a:pt x="3534" y="10963"/>
                </a:lnTo>
                <a:lnTo>
                  <a:pt x="2964" y="10693"/>
                </a:lnTo>
                <a:lnTo>
                  <a:pt x="2849" y="11177"/>
                </a:lnTo>
                <a:lnTo>
                  <a:pt x="3248" y="11341"/>
                </a:lnTo>
                <a:lnTo>
                  <a:pt x="2108" y="12905"/>
                </a:lnTo>
                <a:lnTo>
                  <a:pt x="1025" y="14577"/>
                </a:lnTo>
                <a:lnTo>
                  <a:pt x="0" y="16305"/>
                </a:lnTo>
                <a:lnTo>
                  <a:pt x="455" y="16629"/>
                </a:lnTo>
                <a:lnTo>
                  <a:pt x="1482" y="14902"/>
                </a:lnTo>
                <a:lnTo>
                  <a:pt x="2565" y="13229"/>
                </a:lnTo>
                <a:lnTo>
                  <a:pt x="3705" y="11610"/>
                </a:lnTo>
                <a:lnTo>
                  <a:pt x="4901" y="12257"/>
                </a:lnTo>
                <a:lnTo>
                  <a:pt x="6098" y="12852"/>
                </a:lnTo>
                <a:lnTo>
                  <a:pt x="7409" y="13391"/>
                </a:lnTo>
                <a:lnTo>
                  <a:pt x="7864" y="13552"/>
                </a:lnTo>
                <a:lnTo>
                  <a:pt x="8150" y="13660"/>
                </a:lnTo>
                <a:lnTo>
                  <a:pt x="7066" y="15549"/>
                </a:lnTo>
                <a:lnTo>
                  <a:pt x="6041" y="17546"/>
                </a:lnTo>
                <a:lnTo>
                  <a:pt x="5129" y="19597"/>
                </a:lnTo>
                <a:lnTo>
                  <a:pt x="5643" y="19921"/>
                </a:lnTo>
                <a:lnTo>
                  <a:pt x="6611" y="17816"/>
                </a:lnTo>
                <a:lnTo>
                  <a:pt x="7636" y="15819"/>
                </a:lnTo>
                <a:lnTo>
                  <a:pt x="8720" y="13877"/>
                </a:lnTo>
                <a:lnTo>
                  <a:pt x="10373" y="14524"/>
                </a:lnTo>
                <a:lnTo>
                  <a:pt x="12083" y="15063"/>
                </a:lnTo>
                <a:lnTo>
                  <a:pt x="13849" y="15549"/>
                </a:lnTo>
                <a:lnTo>
                  <a:pt x="12993" y="17708"/>
                </a:lnTo>
                <a:lnTo>
                  <a:pt x="12083" y="19974"/>
                </a:lnTo>
                <a:lnTo>
                  <a:pt x="11284" y="22294"/>
                </a:lnTo>
                <a:lnTo>
                  <a:pt x="11912" y="22511"/>
                </a:lnTo>
                <a:lnTo>
                  <a:pt x="12709" y="20136"/>
                </a:lnTo>
                <a:lnTo>
                  <a:pt x="13563" y="17869"/>
                </a:lnTo>
                <a:lnTo>
                  <a:pt x="14476" y="15657"/>
                </a:lnTo>
                <a:lnTo>
                  <a:pt x="16357" y="16143"/>
                </a:lnTo>
                <a:lnTo>
                  <a:pt x="18294" y="16521"/>
                </a:lnTo>
                <a:lnTo>
                  <a:pt x="20290" y="16844"/>
                </a:lnTo>
                <a:lnTo>
                  <a:pt x="19664" y="19219"/>
                </a:lnTo>
                <a:lnTo>
                  <a:pt x="19094" y="21755"/>
                </a:lnTo>
                <a:lnTo>
                  <a:pt x="18580" y="24291"/>
                </a:lnTo>
                <a:lnTo>
                  <a:pt x="19035" y="24400"/>
                </a:lnTo>
                <a:lnTo>
                  <a:pt x="19263" y="24455"/>
                </a:lnTo>
                <a:lnTo>
                  <a:pt x="19776" y="21863"/>
                </a:lnTo>
                <a:lnTo>
                  <a:pt x="20346" y="19327"/>
                </a:lnTo>
                <a:lnTo>
                  <a:pt x="20916" y="16952"/>
                </a:lnTo>
                <a:lnTo>
                  <a:pt x="22969" y="17222"/>
                </a:lnTo>
                <a:lnTo>
                  <a:pt x="21031" y="16413"/>
                </a:lnTo>
                <a:lnTo>
                  <a:pt x="21772" y="13499"/>
                </a:lnTo>
                <a:lnTo>
                  <a:pt x="22570" y="10746"/>
                </a:lnTo>
                <a:lnTo>
                  <a:pt x="23367" y="8157"/>
                </a:lnTo>
                <a:lnTo>
                  <a:pt x="24962" y="8371"/>
                </a:lnTo>
                <a:lnTo>
                  <a:pt x="26559" y="8535"/>
                </a:lnTo>
                <a:lnTo>
                  <a:pt x="28213" y="8641"/>
                </a:lnTo>
                <a:lnTo>
                  <a:pt x="27870" y="11285"/>
                </a:lnTo>
                <a:lnTo>
                  <a:pt x="27584" y="14093"/>
                </a:lnTo>
                <a:lnTo>
                  <a:pt x="27300" y="17060"/>
                </a:lnTo>
                <a:lnTo>
                  <a:pt x="27242" y="17600"/>
                </a:lnTo>
                <a:lnTo>
                  <a:pt x="26958" y="20083"/>
                </a:lnTo>
                <a:lnTo>
                  <a:pt x="26731" y="22672"/>
                </a:lnTo>
                <a:lnTo>
                  <a:pt x="26503" y="25372"/>
                </a:lnTo>
                <a:lnTo>
                  <a:pt x="27015" y="25425"/>
                </a:lnTo>
                <a:lnTo>
                  <a:pt x="27300" y="25425"/>
                </a:lnTo>
                <a:lnTo>
                  <a:pt x="27528" y="22727"/>
                </a:lnTo>
                <a:lnTo>
                  <a:pt x="27756" y="20136"/>
                </a:lnTo>
                <a:lnTo>
                  <a:pt x="27983" y="17600"/>
                </a:lnTo>
                <a:lnTo>
                  <a:pt x="28783" y="17655"/>
                </a:lnTo>
                <a:close/>
              </a:path>
            </a:pathLst>
          </a:custGeom>
          <a:solidFill>
            <a:srgbClr val="005292"/>
          </a:solidFill>
        </p:spPr>
        <p:txBody>
          <a:bodyPr wrap="square" lIns="0" tIns="0" rIns="0" bIns="0" rtlCol="0">
            <a:noAutofit/>
          </a:bodyPr>
          <a:lstStyle/>
          <a:p>
            <a:endParaRPr/>
          </a:p>
        </p:txBody>
      </p:sp>
      <p:sp>
        <p:nvSpPr>
          <p:cNvPr id="1330" name="object 1330"/>
          <p:cNvSpPr/>
          <p:nvPr/>
        </p:nvSpPr>
        <p:spPr>
          <a:xfrm>
            <a:off x="418518" y="705723"/>
            <a:ext cx="10430" cy="15115"/>
          </a:xfrm>
          <a:custGeom>
            <a:avLst/>
            <a:gdLst/>
            <a:ahLst/>
            <a:cxnLst/>
            <a:rect l="l" t="t" r="r" b="b"/>
            <a:pathLst>
              <a:path w="10430" h="15115">
                <a:moveTo>
                  <a:pt x="2167" y="4651"/>
                </a:moveTo>
                <a:lnTo>
                  <a:pt x="3192" y="5125"/>
                </a:lnTo>
                <a:lnTo>
                  <a:pt x="4275" y="5505"/>
                </a:lnTo>
                <a:lnTo>
                  <a:pt x="2622" y="7884"/>
                </a:lnTo>
                <a:lnTo>
                  <a:pt x="968" y="10420"/>
                </a:lnTo>
                <a:lnTo>
                  <a:pt x="0" y="13387"/>
                </a:lnTo>
                <a:lnTo>
                  <a:pt x="1538" y="10636"/>
                </a:lnTo>
                <a:lnTo>
                  <a:pt x="3135" y="8100"/>
                </a:lnTo>
                <a:lnTo>
                  <a:pt x="4787" y="5733"/>
                </a:lnTo>
                <a:lnTo>
                  <a:pt x="6098" y="6207"/>
                </a:lnTo>
                <a:lnTo>
                  <a:pt x="7465" y="6644"/>
                </a:lnTo>
                <a:lnTo>
                  <a:pt x="8835" y="7020"/>
                </a:lnTo>
                <a:lnTo>
                  <a:pt x="7580" y="9503"/>
                </a:lnTo>
                <a:lnTo>
                  <a:pt x="6325" y="12147"/>
                </a:lnTo>
                <a:lnTo>
                  <a:pt x="5699" y="15115"/>
                </a:lnTo>
                <a:lnTo>
                  <a:pt x="6895" y="12309"/>
                </a:lnTo>
                <a:lnTo>
                  <a:pt x="8150" y="9609"/>
                </a:lnTo>
                <a:lnTo>
                  <a:pt x="9405" y="7128"/>
                </a:lnTo>
                <a:lnTo>
                  <a:pt x="10430" y="3948"/>
                </a:lnTo>
                <a:lnTo>
                  <a:pt x="9062" y="6587"/>
                </a:lnTo>
                <a:lnTo>
                  <a:pt x="7695" y="6264"/>
                </a:lnTo>
                <a:lnTo>
                  <a:pt x="6325" y="5828"/>
                </a:lnTo>
                <a:lnTo>
                  <a:pt x="5016" y="5353"/>
                </a:lnTo>
                <a:lnTo>
                  <a:pt x="6384" y="3398"/>
                </a:lnTo>
                <a:lnTo>
                  <a:pt x="7751" y="1632"/>
                </a:lnTo>
                <a:lnTo>
                  <a:pt x="9062" y="0"/>
                </a:lnTo>
                <a:lnTo>
                  <a:pt x="8436" y="227"/>
                </a:lnTo>
                <a:lnTo>
                  <a:pt x="8150" y="322"/>
                </a:lnTo>
                <a:lnTo>
                  <a:pt x="6954" y="1841"/>
                </a:lnTo>
                <a:lnTo>
                  <a:pt x="5699" y="3455"/>
                </a:lnTo>
                <a:lnTo>
                  <a:pt x="4503" y="5182"/>
                </a:lnTo>
                <a:lnTo>
                  <a:pt x="3476" y="4745"/>
                </a:lnTo>
                <a:lnTo>
                  <a:pt x="2507" y="4328"/>
                </a:lnTo>
                <a:lnTo>
                  <a:pt x="1538" y="3891"/>
                </a:lnTo>
                <a:lnTo>
                  <a:pt x="1139" y="4157"/>
                </a:lnTo>
                <a:lnTo>
                  <a:pt x="2167" y="4651"/>
                </a:lnTo>
                <a:close/>
              </a:path>
            </a:pathLst>
          </a:custGeom>
          <a:solidFill>
            <a:srgbClr val="005292"/>
          </a:solidFill>
        </p:spPr>
        <p:txBody>
          <a:bodyPr wrap="square" lIns="0" tIns="0" rIns="0" bIns="0" rtlCol="0">
            <a:noAutofit/>
          </a:bodyPr>
          <a:lstStyle/>
          <a:p>
            <a:endParaRPr/>
          </a:p>
        </p:txBody>
      </p:sp>
      <p:sp>
        <p:nvSpPr>
          <p:cNvPr id="1331" name="object 1331"/>
          <p:cNvSpPr/>
          <p:nvPr/>
        </p:nvSpPr>
        <p:spPr>
          <a:xfrm>
            <a:off x="459840" y="713930"/>
            <a:ext cx="3590" cy="5558"/>
          </a:xfrm>
          <a:custGeom>
            <a:avLst/>
            <a:gdLst/>
            <a:ahLst/>
            <a:cxnLst/>
            <a:rect l="l" t="t" r="r" b="b"/>
            <a:pathLst>
              <a:path w="3590" h="5558">
                <a:moveTo>
                  <a:pt x="2108" y="2536"/>
                </a:moveTo>
                <a:lnTo>
                  <a:pt x="511" y="0"/>
                </a:lnTo>
                <a:lnTo>
                  <a:pt x="0" y="163"/>
                </a:lnTo>
                <a:lnTo>
                  <a:pt x="1538" y="2752"/>
                </a:lnTo>
                <a:lnTo>
                  <a:pt x="3020" y="5558"/>
                </a:lnTo>
                <a:lnTo>
                  <a:pt x="3590" y="5344"/>
                </a:lnTo>
                <a:lnTo>
                  <a:pt x="2108" y="2536"/>
                </a:lnTo>
                <a:close/>
              </a:path>
            </a:pathLst>
          </a:custGeom>
          <a:solidFill>
            <a:srgbClr val="005292"/>
          </a:solidFill>
        </p:spPr>
        <p:txBody>
          <a:bodyPr wrap="square" lIns="0" tIns="0" rIns="0" bIns="0" rtlCol="0">
            <a:noAutofit/>
          </a:bodyPr>
          <a:lstStyle/>
          <a:p>
            <a:endParaRPr/>
          </a:p>
        </p:txBody>
      </p:sp>
      <p:sp>
        <p:nvSpPr>
          <p:cNvPr id="1332" name="object 1332"/>
          <p:cNvSpPr/>
          <p:nvPr/>
        </p:nvSpPr>
        <p:spPr>
          <a:xfrm>
            <a:off x="448441" y="705192"/>
            <a:ext cx="23311" cy="25036"/>
          </a:xfrm>
          <a:custGeom>
            <a:avLst/>
            <a:gdLst/>
            <a:ahLst/>
            <a:cxnLst/>
            <a:rect l="l" t="t" r="r" b="b"/>
            <a:pathLst>
              <a:path w="23311" h="25036">
                <a:moveTo>
                  <a:pt x="2678" y="19963"/>
                </a:moveTo>
                <a:lnTo>
                  <a:pt x="3190" y="22446"/>
                </a:lnTo>
                <a:lnTo>
                  <a:pt x="3647" y="25036"/>
                </a:lnTo>
                <a:lnTo>
                  <a:pt x="4102" y="24929"/>
                </a:lnTo>
                <a:lnTo>
                  <a:pt x="4329" y="24874"/>
                </a:lnTo>
                <a:lnTo>
                  <a:pt x="3874" y="22338"/>
                </a:lnTo>
                <a:lnTo>
                  <a:pt x="3361" y="19855"/>
                </a:lnTo>
                <a:lnTo>
                  <a:pt x="2849" y="17482"/>
                </a:lnTo>
                <a:lnTo>
                  <a:pt x="4843" y="17210"/>
                </a:lnTo>
                <a:lnTo>
                  <a:pt x="6839" y="16888"/>
                </a:lnTo>
                <a:lnTo>
                  <a:pt x="8720" y="16402"/>
                </a:lnTo>
                <a:lnTo>
                  <a:pt x="9574" y="18560"/>
                </a:lnTo>
                <a:lnTo>
                  <a:pt x="10315" y="20827"/>
                </a:lnTo>
                <a:lnTo>
                  <a:pt x="11056" y="23147"/>
                </a:lnTo>
                <a:lnTo>
                  <a:pt x="11682" y="22985"/>
                </a:lnTo>
                <a:lnTo>
                  <a:pt x="10941" y="20666"/>
                </a:lnTo>
                <a:lnTo>
                  <a:pt x="10144" y="18399"/>
                </a:lnTo>
                <a:lnTo>
                  <a:pt x="9290" y="16293"/>
                </a:lnTo>
                <a:lnTo>
                  <a:pt x="11169" y="15807"/>
                </a:lnTo>
                <a:lnTo>
                  <a:pt x="12937" y="15323"/>
                </a:lnTo>
                <a:lnTo>
                  <a:pt x="14647" y="14729"/>
                </a:lnTo>
                <a:lnTo>
                  <a:pt x="15616" y="16563"/>
                </a:lnTo>
                <a:lnTo>
                  <a:pt x="16584" y="18507"/>
                </a:lnTo>
                <a:lnTo>
                  <a:pt x="17440" y="20557"/>
                </a:lnTo>
                <a:lnTo>
                  <a:pt x="18010" y="20233"/>
                </a:lnTo>
                <a:lnTo>
                  <a:pt x="17154" y="18237"/>
                </a:lnTo>
                <a:lnTo>
                  <a:pt x="16186" y="16349"/>
                </a:lnTo>
                <a:lnTo>
                  <a:pt x="15217" y="14513"/>
                </a:lnTo>
                <a:lnTo>
                  <a:pt x="16868" y="13865"/>
                </a:lnTo>
                <a:lnTo>
                  <a:pt x="18465" y="13218"/>
                </a:lnTo>
                <a:lnTo>
                  <a:pt x="19889" y="12407"/>
                </a:lnTo>
                <a:lnTo>
                  <a:pt x="20916" y="13919"/>
                </a:lnTo>
                <a:lnTo>
                  <a:pt x="21941" y="15538"/>
                </a:lnTo>
                <a:lnTo>
                  <a:pt x="22908" y="17157"/>
                </a:lnTo>
                <a:lnTo>
                  <a:pt x="23311" y="16833"/>
                </a:lnTo>
                <a:lnTo>
                  <a:pt x="22405" y="15215"/>
                </a:lnTo>
                <a:lnTo>
                  <a:pt x="21377" y="13649"/>
                </a:lnTo>
                <a:lnTo>
                  <a:pt x="20403" y="12193"/>
                </a:lnTo>
                <a:lnTo>
                  <a:pt x="20858" y="11923"/>
                </a:lnTo>
                <a:lnTo>
                  <a:pt x="21317" y="11652"/>
                </a:lnTo>
                <a:lnTo>
                  <a:pt x="21780" y="11382"/>
                </a:lnTo>
                <a:lnTo>
                  <a:pt x="21478" y="11060"/>
                </a:lnTo>
                <a:lnTo>
                  <a:pt x="21029" y="11329"/>
                </a:lnTo>
                <a:lnTo>
                  <a:pt x="20574" y="11546"/>
                </a:lnTo>
                <a:lnTo>
                  <a:pt x="20119" y="11815"/>
                </a:lnTo>
                <a:lnTo>
                  <a:pt x="18409" y="9279"/>
                </a:lnTo>
                <a:lnTo>
                  <a:pt x="16584" y="6967"/>
                </a:lnTo>
                <a:lnTo>
                  <a:pt x="14760" y="4859"/>
                </a:lnTo>
                <a:lnTo>
                  <a:pt x="14248" y="4480"/>
                </a:lnTo>
                <a:lnTo>
                  <a:pt x="13735" y="4157"/>
                </a:lnTo>
                <a:lnTo>
                  <a:pt x="13221" y="3834"/>
                </a:lnTo>
                <a:lnTo>
                  <a:pt x="13563" y="4252"/>
                </a:lnTo>
                <a:lnTo>
                  <a:pt x="13791" y="4480"/>
                </a:lnTo>
                <a:lnTo>
                  <a:pt x="13165" y="4746"/>
                </a:lnTo>
                <a:lnTo>
                  <a:pt x="12538" y="5011"/>
                </a:lnTo>
                <a:lnTo>
                  <a:pt x="11910" y="5277"/>
                </a:lnTo>
                <a:lnTo>
                  <a:pt x="11340" y="5505"/>
                </a:lnTo>
                <a:lnTo>
                  <a:pt x="10714" y="5771"/>
                </a:lnTo>
                <a:lnTo>
                  <a:pt x="10087" y="5979"/>
                </a:lnTo>
                <a:lnTo>
                  <a:pt x="8720" y="3929"/>
                </a:lnTo>
                <a:lnTo>
                  <a:pt x="7350" y="2050"/>
                </a:lnTo>
                <a:lnTo>
                  <a:pt x="6039" y="322"/>
                </a:lnTo>
                <a:lnTo>
                  <a:pt x="5469" y="113"/>
                </a:lnTo>
                <a:lnTo>
                  <a:pt x="5185" y="0"/>
                </a:lnTo>
                <a:lnTo>
                  <a:pt x="6609" y="1879"/>
                </a:lnTo>
                <a:lnTo>
                  <a:pt x="8092" y="3929"/>
                </a:lnTo>
                <a:lnTo>
                  <a:pt x="9574" y="6150"/>
                </a:lnTo>
                <a:lnTo>
                  <a:pt x="8263" y="6625"/>
                </a:lnTo>
                <a:lnTo>
                  <a:pt x="6895" y="7005"/>
                </a:lnTo>
                <a:lnTo>
                  <a:pt x="5469" y="7335"/>
                </a:lnTo>
                <a:lnTo>
                  <a:pt x="4899" y="7443"/>
                </a:lnTo>
                <a:lnTo>
                  <a:pt x="3476" y="7768"/>
                </a:lnTo>
                <a:lnTo>
                  <a:pt x="1993" y="8037"/>
                </a:lnTo>
                <a:lnTo>
                  <a:pt x="511" y="8254"/>
                </a:lnTo>
                <a:lnTo>
                  <a:pt x="0" y="8738"/>
                </a:lnTo>
                <a:lnTo>
                  <a:pt x="741" y="11382"/>
                </a:lnTo>
                <a:lnTo>
                  <a:pt x="1423" y="14135"/>
                </a:lnTo>
                <a:lnTo>
                  <a:pt x="2050" y="17104"/>
                </a:lnTo>
                <a:lnTo>
                  <a:pt x="2050" y="14082"/>
                </a:lnTo>
                <a:lnTo>
                  <a:pt x="1367" y="11274"/>
                </a:lnTo>
                <a:lnTo>
                  <a:pt x="626" y="8685"/>
                </a:lnTo>
                <a:lnTo>
                  <a:pt x="2164" y="8468"/>
                </a:lnTo>
                <a:lnTo>
                  <a:pt x="3647" y="8199"/>
                </a:lnTo>
                <a:lnTo>
                  <a:pt x="5129" y="7876"/>
                </a:lnTo>
                <a:lnTo>
                  <a:pt x="6269" y="10357"/>
                </a:lnTo>
                <a:lnTo>
                  <a:pt x="7465" y="13057"/>
                </a:lnTo>
                <a:lnTo>
                  <a:pt x="6839" y="10249"/>
                </a:lnTo>
                <a:lnTo>
                  <a:pt x="5641" y="7768"/>
                </a:lnTo>
                <a:lnTo>
                  <a:pt x="7066" y="7390"/>
                </a:lnTo>
                <a:lnTo>
                  <a:pt x="8490" y="7005"/>
                </a:lnTo>
                <a:lnTo>
                  <a:pt x="9860" y="6530"/>
                </a:lnTo>
                <a:lnTo>
                  <a:pt x="11398" y="8901"/>
                </a:lnTo>
                <a:lnTo>
                  <a:pt x="11910" y="8738"/>
                </a:lnTo>
                <a:lnTo>
                  <a:pt x="10371" y="6302"/>
                </a:lnTo>
                <a:lnTo>
                  <a:pt x="10941" y="6093"/>
                </a:lnTo>
                <a:lnTo>
                  <a:pt x="11511" y="5885"/>
                </a:lnTo>
                <a:lnTo>
                  <a:pt x="12081" y="5657"/>
                </a:lnTo>
                <a:lnTo>
                  <a:pt x="12766" y="5391"/>
                </a:lnTo>
                <a:lnTo>
                  <a:pt x="13392" y="5068"/>
                </a:lnTo>
                <a:lnTo>
                  <a:pt x="14019" y="4746"/>
                </a:lnTo>
                <a:lnTo>
                  <a:pt x="15958" y="6967"/>
                </a:lnTo>
                <a:lnTo>
                  <a:pt x="17839" y="9440"/>
                </a:lnTo>
                <a:lnTo>
                  <a:pt x="19662" y="12030"/>
                </a:lnTo>
                <a:lnTo>
                  <a:pt x="18179" y="12785"/>
                </a:lnTo>
                <a:lnTo>
                  <a:pt x="16641" y="13488"/>
                </a:lnTo>
                <a:lnTo>
                  <a:pt x="14989" y="14082"/>
                </a:lnTo>
                <a:lnTo>
                  <a:pt x="14419" y="14296"/>
                </a:lnTo>
                <a:lnTo>
                  <a:pt x="12709" y="14837"/>
                </a:lnTo>
                <a:lnTo>
                  <a:pt x="10941" y="15377"/>
                </a:lnTo>
                <a:lnTo>
                  <a:pt x="9119" y="15807"/>
                </a:lnTo>
                <a:lnTo>
                  <a:pt x="8549" y="15971"/>
                </a:lnTo>
                <a:lnTo>
                  <a:pt x="6668" y="16349"/>
                </a:lnTo>
                <a:lnTo>
                  <a:pt x="4730" y="16726"/>
                </a:lnTo>
                <a:lnTo>
                  <a:pt x="2734" y="16996"/>
                </a:lnTo>
                <a:lnTo>
                  <a:pt x="2678" y="19963"/>
                </a:lnTo>
                <a:close/>
              </a:path>
            </a:pathLst>
          </a:custGeom>
          <a:solidFill>
            <a:srgbClr val="005292"/>
          </a:solidFill>
        </p:spPr>
        <p:txBody>
          <a:bodyPr wrap="square" lIns="0" tIns="0" rIns="0" bIns="0" rtlCol="0">
            <a:noAutofit/>
          </a:bodyPr>
          <a:lstStyle/>
          <a:p>
            <a:endParaRPr/>
          </a:p>
        </p:txBody>
      </p:sp>
      <p:sp>
        <p:nvSpPr>
          <p:cNvPr id="1333" name="object 1333"/>
          <p:cNvSpPr/>
          <p:nvPr/>
        </p:nvSpPr>
        <p:spPr>
          <a:xfrm>
            <a:off x="443652" y="705780"/>
            <a:ext cx="18751" cy="16516"/>
          </a:xfrm>
          <a:custGeom>
            <a:avLst/>
            <a:gdLst/>
            <a:ahLst/>
            <a:cxnLst/>
            <a:rect l="l" t="t" r="r" b="b"/>
            <a:pathLst>
              <a:path w="18751" h="16516">
                <a:moveTo>
                  <a:pt x="4789" y="8149"/>
                </a:moveTo>
                <a:lnTo>
                  <a:pt x="5530" y="10794"/>
                </a:lnTo>
                <a:lnTo>
                  <a:pt x="6213" y="13546"/>
                </a:lnTo>
                <a:lnTo>
                  <a:pt x="6839" y="16516"/>
                </a:lnTo>
                <a:lnTo>
                  <a:pt x="6839" y="13493"/>
                </a:lnTo>
                <a:lnTo>
                  <a:pt x="6156" y="10686"/>
                </a:lnTo>
                <a:lnTo>
                  <a:pt x="5415" y="8096"/>
                </a:lnTo>
                <a:lnTo>
                  <a:pt x="6954" y="7880"/>
                </a:lnTo>
                <a:lnTo>
                  <a:pt x="8436" y="7610"/>
                </a:lnTo>
                <a:lnTo>
                  <a:pt x="9918" y="7287"/>
                </a:lnTo>
                <a:lnTo>
                  <a:pt x="11058" y="9769"/>
                </a:lnTo>
                <a:lnTo>
                  <a:pt x="12254" y="12468"/>
                </a:lnTo>
                <a:lnTo>
                  <a:pt x="11628" y="9660"/>
                </a:lnTo>
                <a:lnTo>
                  <a:pt x="10430" y="7179"/>
                </a:lnTo>
                <a:lnTo>
                  <a:pt x="11856" y="6801"/>
                </a:lnTo>
                <a:lnTo>
                  <a:pt x="13279" y="6416"/>
                </a:lnTo>
                <a:lnTo>
                  <a:pt x="14649" y="5942"/>
                </a:lnTo>
                <a:lnTo>
                  <a:pt x="16188" y="8313"/>
                </a:lnTo>
                <a:lnTo>
                  <a:pt x="16699" y="8149"/>
                </a:lnTo>
                <a:lnTo>
                  <a:pt x="15160" y="5714"/>
                </a:lnTo>
                <a:lnTo>
                  <a:pt x="15730" y="5505"/>
                </a:lnTo>
                <a:lnTo>
                  <a:pt x="16300" y="5296"/>
                </a:lnTo>
                <a:lnTo>
                  <a:pt x="16870" y="5068"/>
                </a:lnTo>
                <a:lnTo>
                  <a:pt x="17499" y="4802"/>
                </a:lnTo>
                <a:lnTo>
                  <a:pt x="18125" y="4537"/>
                </a:lnTo>
                <a:lnTo>
                  <a:pt x="18751" y="4214"/>
                </a:lnTo>
                <a:lnTo>
                  <a:pt x="18353" y="3986"/>
                </a:lnTo>
                <a:lnTo>
                  <a:pt x="17839" y="4214"/>
                </a:lnTo>
                <a:lnTo>
                  <a:pt x="17269" y="4480"/>
                </a:lnTo>
                <a:lnTo>
                  <a:pt x="16699" y="4689"/>
                </a:lnTo>
                <a:lnTo>
                  <a:pt x="16129" y="4916"/>
                </a:lnTo>
                <a:lnTo>
                  <a:pt x="15503" y="5182"/>
                </a:lnTo>
                <a:lnTo>
                  <a:pt x="14876" y="5391"/>
                </a:lnTo>
                <a:lnTo>
                  <a:pt x="13678" y="3569"/>
                </a:lnTo>
                <a:lnTo>
                  <a:pt x="12482" y="1898"/>
                </a:lnTo>
                <a:lnTo>
                  <a:pt x="11286" y="322"/>
                </a:lnTo>
                <a:lnTo>
                  <a:pt x="10716" y="113"/>
                </a:lnTo>
                <a:lnTo>
                  <a:pt x="10430" y="0"/>
                </a:lnTo>
                <a:lnTo>
                  <a:pt x="11741" y="1727"/>
                </a:lnTo>
                <a:lnTo>
                  <a:pt x="13052" y="3569"/>
                </a:lnTo>
                <a:lnTo>
                  <a:pt x="14363" y="5562"/>
                </a:lnTo>
                <a:lnTo>
                  <a:pt x="13052" y="6036"/>
                </a:lnTo>
                <a:lnTo>
                  <a:pt x="11684" y="6416"/>
                </a:lnTo>
                <a:lnTo>
                  <a:pt x="10259" y="6746"/>
                </a:lnTo>
                <a:lnTo>
                  <a:pt x="8949" y="4043"/>
                </a:lnTo>
                <a:lnTo>
                  <a:pt x="7638" y="1575"/>
                </a:lnTo>
                <a:lnTo>
                  <a:pt x="8436" y="4157"/>
                </a:lnTo>
                <a:lnTo>
                  <a:pt x="9689" y="6855"/>
                </a:lnTo>
                <a:lnTo>
                  <a:pt x="8265" y="7179"/>
                </a:lnTo>
                <a:lnTo>
                  <a:pt x="6782" y="7449"/>
                </a:lnTo>
                <a:lnTo>
                  <a:pt x="5300" y="7665"/>
                </a:lnTo>
                <a:lnTo>
                  <a:pt x="4503" y="4859"/>
                </a:lnTo>
                <a:lnTo>
                  <a:pt x="3705" y="2316"/>
                </a:lnTo>
                <a:lnTo>
                  <a:pt x="2964" y="0"/>
                </a:lnTo>
                <a:lnTo>
                  <a:pt x="3192" y="2373"/>
                </a:lnTo>
                <a:lnTo>
                  <a:pt x="3933" y="4973"/>
                </a:lnTo>
                <a:lnTo>
                  <a:pt x="4674" y="7718"/>
                </a:lnTo>
                <a:lnTo>
                  <a:pt x="3135" y="7935"/>
                </a:lnTo>
                <a:lnTo>
                  <a:pt x="1597" y="8043"/>
                </a:lnTo>
                <a:lnTo>
                  <a:pt x="0" y="8096"/>
                </a:lnTo>
                <a:lnTo>
                  <a:pt x="0" y="8582"/>
                </a:lnTo>
                <a:lnTo>
                  <a:pt x="1653" y="8474"/>
                </a:lnTo>
                <a:lnTo>
                  <a:pt x="3250" y="8366"/>
                </a:lnTo>
                <a:lnTo>
                  <a:pt x="4789" y="8149"/>
                </a:lnTo>
                <a:close/>
              </a:path>
            </a:pathLst>
          </a:custGeom>
          <a:solidFill>
            <a:srgbClr val="005292"/>
          </a:solidFill>
        </p:spPr>
        <p:txBody>
          <a:bodyPr wrap="square" lIns="0" tIns="0" rIns="0" bIns="0" rtlCol="0">
            <a:noAutofit/>
          </a:bodyPr>
          <a:lstStyle/>
          <a:p>
            <a:endParaRPr/>
          </a:p>
        </p:txBody>
      </p:sp>
      <p:sp>
        <p:nvSpPr>
          <p:cNvPr id="1334" name="object 1334"/>
          <p:cNvSpPr/>
          <p:nvPr/>
        </p:nvSpPr>
        <p:spPr>
          <a:xfrm>
            <a:off x="431683" y="703616"/>
            <a:ext cx="40069" cy="27530"/>
          </a:xfrm>
          <a:custGeom>
            <a:avLst/>
            <a:gdLst/>
            <a:ahLst/>
            <a:cxnLst/>
            <a:rect l="l" t="t" r="r" b="b"/>
            <a:pathLst>
              <a:path w="40069" h="27530">
                <a:moveTo>
                  <a:pt x="17726" y="1309"/>
                </a:moveTo>
                <a:lnTo>
                  <a:pt x="16814" y="1518"/>
                </a:lnTo>
                <a:lnTo>
                  <a:pt x="15789" y="1689"/>
                </a:lnTo>
                <a:lnTo>
                  <a:pt x="14818" y="1784"/>
                </a:lnTo>
                <a:lnTo>
                  <a:pt x="14649" y="1252"/>
                </a:lnTo>
                <a:lnTo>
                  <a:pt x="14478" y="759"/>
                </a:lnTo>
                <a:lnTo>
                  <a:pt x="14307" y="284"/>
                </a:lnTo>
                <a:lnTo>
                  <a:pt x="13793" y="227"/>
                </a:lnTo>
                <a:lnTo>
                  <a:pt x="13964" y="759"/>
                </a:lnTo>
                <a:lnTo>
                  <a:pt x="14135" y="1309"/>
                </a:lnTo>
                <a:lnTo>
                  <a:pt x="14307" y="1841"/>
                </a:lnTo>
                <a:lnTo>
                  <a:pt x="13279" y="1955"/>
                </a:lnTo>
                <a:lnTo>
                  <a:pt x="12254" y="2050"/>
                </a:lnTo>
                <a:lnTo>
                  <a:pt x="11229" y="2107"/>
                </a:lnTo>
                <a:lnTo>
                  <a:pt x="11114" y="1347"/>
                </a:lnTo>
                <a:lnTo>
                  <a:pt x="11058" y="645"/>
                </a:lnTo>
                <a:lnTo>
                  <a:pt x="11000" y="0"/>
                </a:lnTo>
                <a:lnTo>
                  <a:pt x="10488" y="0"/>
                </a:lnTo>
                <a:lnTo>
                  <a:pt x="10544" y="645"/>
                </a:lnTo>
                <a:lnTo>
                  <a:pt x="10601" y="1347"/>
                </a:lnTo>
                <a:lnTo>
                  <a:pt x="10659" y="2107"/>
                </a:lnTo>
                <a:lnTo>
                  <a:pt x="7751" y="2107"/>
                </a:lnTo>
                <a:lnTo>
                  <a:pt x="8492" y="2486"/>
                </a:lnTo>
                <a:lnTo>
                  <a:pt x="10659" y="2486"/>
                </a:lnTo>
                <a:lnTo>
                  <a:pt x="10887" y="4859"/>
                </a:lnTo>
                <a:lnTo>
                  <a:pt x="11058" y="7460"/>
                </a:lnTo>
                <a:lnTo>
                  <a:pt x="11286" y="10314"/>
                </a:lnTo>
                <a:lnTo>
                  <a:pt x="7695" y="10314"/>
                </a:lnTo>
                <a:lnTo>
                  <a:pt x="7125" y="10260"/>
                </a:lnTo>
                <a:lnTo>
                  <a:pt x="6839" y="10260"/>
                </a:lnTo>
                <a:lnTo>
                  <a:pt x="7125" y="7460"/>
                </a:lnTo>
                <a:lnTo>
                  <a:pt x="7409" y="4802"/>
                </a:lnTo>
                <a:lnTo>
                  <a:pt x="7409" y="702"/>
                </a:lnTo>
                <a:lnTo>
                  <a:pt x="7296" y="1347"/>
                </a:lnTo>
                <a:lnTo>
                  <a:pt x="7181" y="2050"/>
                </a:lnTo>
                <a:lnTo>
                  <a:pt x="6100" y="2012"/>
                </a:lnTo>
                <a:lnTo>
                  <a:pt x="5073" y="1898"/>
                </a:lnTo>
                <a:lnTo>
                  <a:pt x="3989" y="1784"/>
                </a:lnTo>
                <a:lnTo>
                  <a:pt x="4160" y="1309"/>
                </a:lnTo>
                <a:lnTo>
                  <a:pt x="4390" y="816"/>
                </a:lnTo>
                <a:lnTo>
                  <a:pt x="4559" y="322"/>
                </a:lnTo>
                <a:lnTo>
                  <a:pt x="3989" y="379"/>
                </a:lnTo>
                <a:lnTo>
                  <a:pt x="3820" y="816"/>
                </a:lnTo>
                <a:lnTo>
                  <a:pt x="3649" y="1252"/>
                </a:lnTo>
                <a:lnTo>
                  <a:pt x="3478" y="1727"/>
                </a:lnTo>
                <a:lnTo>
                  <a:pt x="2509" y="1575"/>
                </a:lnTo>
                <a:lnTo>
                  <a:pt x="1597" y="1404"/>
                </a:lnTo>
                <a:lnTo>
                  <a:pt x="684" y="1195"/>
                </a:lnTo>
                <a:lnTo>
                  <a:pt x="0" y="1195"/>
                </a:lnTo>
                <a:lnTo>
                  <a:pt x="0" y="1404"/>
                </a:lnTo>
                <a:lnTo>
                  <a:pt x="457" y="1518"/>
                </a:lnTo>
                <a:lnTo>
                  <a:pt x="1425" y="1727"/>
                </a:lnTo>
                <a:lnTo>
                  <a:pt x="2394" y="1898"/>
                </a:lnTo>
                <a:lnTo>
                  <a:pt x="3363" y="2050"/>
                </a:lnTo>
                <a:lnTo>
                  <a:pt x="3876" y="2107"/>
                </a:lnTo>
                <a:lnTo>
                  <a:pt x="4960" y="2278"/>
                </a:lnTo>
                <a:lnTo>
                  <a:pt x="6041" y="2372"/>
                </a:lnTo>
                <a:lnTo>
                  <a:pt x="7181" y="2429"/>
                </a:lnTo>
                <a:lnTo>
                  <a:pt x="6839" y="4802"/>
                </a:lnTo>
                <a:lnTo>
                  <a:pt x="6782" y="10691"/>
                </a:lnTo>
                <a:lnTo>
                  <a:pt x="7409" y="10746"/>
                </a:lnTo>
                <a:lnTo>
                  <a:pt x="7695" y="10746"/>
                </a:lnTo>
                <a:lnTo>
                  <a:pt x="8891" y="10800"/>
                </a:lnTo>
                <a:lnTo>
                  <a:pt x="10089" y="10800"/>
                </a:lnTo>
                <a:lnTo>
                  <a:pt x="11286" y="10746"/>
                </a:lnTo>
                <a:lnTo>
                  <a:pt x="11513" y="13391"/>
                </a:lnTo>
                <a:lnTo>
                  <a:pt x="11684" y="16197"/>
                </a:lnTo>
                <a:lnTo>
                  <a:pt x="11856" y="19164"/>
                </a:lnTo>
                <a:lnTo>
                  <a:pt x="10317" y="19219"/>
                </a:lnTo>
                <a:lnTo>
                  <a:pt x="7068" y="19219"/>
                </a:lnTo>
                <a:lnTo>
                  <a:pt x="6269" y="19164"/>
                </a:lnTo>
                <a:lnTo>
                  <a:pt x="5929" y="19164"/>
                </a:lnTo>
                <a:lnTo>
                  <a:pt x="5870" y="19650"/>
                </a:lnTo>
                <a:lnTo>
                  <a:pt x="6670" y="19705"/>
                </a:lnTo>
                <a:lnTo>
                  <a:pt x="7068" y="19705"/>
                </a:lnTo>
                <a:lnTo>
                  <a:pt x="8663" y="19758"/>
                </a:lnTo>
                <a:lnTo>
                  <a:pt x="10317" y="19758"/>
                </a:lnTo>
                <a:lnTo>
                  <a:pt x="11912" y="19705"/>
                </a:lnTo>
                <a:lnTo>
                  <a:pt x="12083" y="22241"/>
                </a:lnTo>
                <a:lnTo>
                  <a:pt x="12198" y="24831"/>
                </a:lnTo>
                <a:lnTo>
                  <a:pt x="12369" y="27530"/>
                </a:lnTo>
                <a:lnTo>
                  <a:pt x="12881" y="27475"/>
                </a:lnTo>
                <a:lnTo>
                  <a:pt x="13167" y="27475"/>
                </a:lnTo>
                <a:lnTo>
                  <a:pt x="12995" y="24777"/>
                </a:lnTo>
                <a:lnTo>
                  <a:pt x="12824" y="22186"/>
                </a:lnTo>
                <a:lnTo>
                  <a:pt x="12653" y="19705"/>
                </a:lnTo>
                <a:lnTo>
                  <a:pt x="14762" y="19597"/>
                </a:lnTo>
                <a:lnTo>
                  <a:pt x="16870" y="19435"/>
                </a:lnTo>
                <a:lnTo>
                  <a:pt x="18922" y="19164"/>
                </a:lnTo>
                <a:lnTo>
                  <a:pt x="19436" y="21539"/>
                </a:lnTo>
                <a:lnTo>
                  <a:pt x="19948" y="24022"/>
                </a:lnTo>
                <a:lnTo>
                  <a:pt x="20405" y="26611"/>
                </a:lnTo>
                <a:lnTo>
                  <a:pt x="20860" y="26505"/>
                </a:lnTo>
                <a:lnTo>
                  <a:pt x="21087" y="26450"/>
                </a:lnTo>
                <a:lnTo>
                  <a:pt x="20632" y="23914"/>
                </a:lnTo>
                <a:lnTo>
                  <a:pt x="20119" y="21431"/>
                </a:lnTo>
                <a:lnTo>
                  <a:pt x="19607" y="19058"/>
                </a:lnTo>
                <a:lnTo>
                  <a:pt x="21601" y="18786"/>
                </a:lnTo>
                <a:lnTo>
                  <a:pt x="23597" y="18463"/>
                </a:lnTo>
                <a:lnTo>
                  <a:pt x="25478" y="17977"/>
                </a:lnTo>
                <a:lnTo>
                  <a:pt x="26332" y="20136"/>
                </a:lnTo>
                <a:lnTo>
                  <a:pt x="27073" y="22403"/>
                </a:lnTo>
                <a:lnTo>
                  <a:pt x="27814" y="24722"/>
                </a:lnTo>
                <a:lnTo>
                  <a:pt x="28440" y="24561"/>
                </a:lnTo>
                <a:lnTo>
                  <a:pt x="27699" y="22241"/>
                </a:lnTo>
                <a:lnTo>
                  <a:pt x="26902" y="19975"/>
                </a:lnTo>
                <a:lnTo>
                  <a:pt x="26048" y="17869"/>
                </a:lnTo>
                <a:lnTo>
                  <a:pt x="27927" y="17383"/>
                </a:lnTo>
                <a:lnTo>
                  <a:pt x="29695" y="16899"/>
                </a:lnTo>
                <a:lnTo>
                  <a:pt x="31405" y="16305"/>
                </a:lnTo>
                <a:lnTo>
                  <a:pt x="32374" y="18139"/>
                </a:lnTo>
                <a:lnTo>
                  <a:pt x="33342" y="20083"/>
                </a:lnTo>
                <a:lnTo>
                  <a:pt x="34198" y="22133"/>
                </a:lnTo>
                <a:lnTo>
                  <a:pt x="34768" y="21808"/>
                </a:lnTo>
                <a:lnTo>
                  <a:pt x="33912" y="19813"/>
                </a:lnTo>
                <a:lnTo>
                  <a:pt x="32944" y="17924"/>
                </a:lnTo>
                <a:lnTo>
                  <a:pt x="31975" y="16088"/>
                </a:lnTo>
                <a:lnTo>
                  <a:pt x="33626" y="15441"/>
                </a:lnTo>
                <a:lnTo>
                  <a:pt x="35223" y="14794"/>
                </a:lnTo>
                <a:lnTo>
                  <a:pt x="36647" y="13983"/>
                </a:lnTo>
                <a:lnTo>
                  <a:pt x="37674" y="15494"/>
                </a:lnTo>
                <a:lnTo>
                  <a:pt x="38699" y="17114"/>
                </a:lnTo>
                <a:lnTo>
                  <a:pt x="39666" y="18733"/>
                </a:lnTo>
                <a:lnTo>
                  <a:pt x="40069" y="18408"/>
                </a:lnTo>
                <a:lnTo>
                  <a:pt x="39163" y="16791"/>
                </a:lnTo>
                <a:lnTo>
                  <a:pt x="38135" y="15225"/>
                </a:lnTo>
                <a:lnTo>
                  <a:pt x="37161" y="13769"/>
                </a:lnTo>
                <a:lnTo>
                  <a:pt x="37845" y="13391"/>
                </a:lnTo>
                <a:lnTo>
                  <a:pt x="38015" y="12958"/>
                </a:lnTo>
                <a:lnTo>
                  <a:pt x="37560" y="13013"/>
                </a:lnTo>
                <a:lnTo>
                  <a:pt x="36877" y="13391"/>
                </a:lnTo>
                <a:lnTo>
                  <a:pt x="35507" y="11394"/>
                </a:lnTo>
                <a:lnTo>
                  <a:pt x="34083" y="9558"/>
                </a:lnTo>
                <a:lnTo>
                  <a:pt x="32658" y="7783"/>
                </a:lnTo>
                <a:lnTo>
                  <a:pt x="32088" y="7403"/>
                </a:lnTo>
                <a:lnTo>
                  <a:pt x="31576" y="6967"/>
                </a:lnTo>
                <a:lnTo>
                  <a:pt x="31006" y="6587"/>
                </a:lnTo>
                <a:lnTo>
                  <a:pt x="32829" y="8751"/>
                </a:lnTo>
                <a:lnTo>
                  <a:pt x="34653" y="11069"/>
                </a:lnTo>
                <a:lnTo>
                  <a:pt x="36420" y="13605"/>
                </a:lnTo>
                <a:lnTo>
                  <a:pt x="34937" y="14361"/>
                </a:lnTo>
                <a:lnTo>
                  <a:pt x="33399" y="15063"/>
                </a:lnTo>
                <a:lnTo>
                  <a:pt x="31747" y="15658"/>
                </a:lnTo>
                <a:lnTo>
                  <a:pt x="30265" y="12850"/>
                </a:lnTo>
                <a:lnTo>
                  <a:pt x="28668" y="10314"/>
                </a:lnTo>
                <a:lnTo>
                  <a:pt x="28156" y="10477"/>
                </a:lnTo>
                <a:lnTo>
                  <a:pt x="29695" y="13066"/>
                </a:lnTo>
                <a:lnTo>
                  <a:pt x="31177" y="15872"/>
                </a:lnTo>
                <a:lnTo>
                  <a:pt x="29467" y="16413"/>
                </a:lnTo>
                <a:lnTo>
                  <a:pt x="27699" y="16952"/>
                </a:lnTo>
                <a:lnTo>
                  <a:pt x="25877" y="17383"/>
                </a:lnTo>
                <a:lnTo>
                  <a:pt x="24793" y="14524"/>
                </a:lnTo>
                <a:lnTo>
                  <a:pt x="23597" y="11825"/>
                </a:lnTo>
                <a:lnTo>
                  <a:pt x="24223" y="14632"/>
                </a:lnTo>
                <a:lnTo>
                  <a:pt x="25307" y="17546"/>
                </a:lnTo>
                <a:lnTo>
                  <a:pt x="23426" y="17924"/>
                </a:lnTo>
                <a:lnTo>
                  <a:pt x="21488" y="18302"/>
                </a:lnTo>
                <a:lnTo>
                  <a:pt x="19492" y="18572"/>
                </a:lnTo>
                <a:lnTo>
                  <a:pt x="18808" y="15658"/>
                </a:lnTo>
                <a:lnTo>
                  <a:pt x="18808" y="18680"/>
                </a:lnTo>
                <a:lnTo>
                  <a:pt x="16814" y="18894"/>
                </a:lnTo>
                <a:lnTo>
                  <a:pt x="14705" y="19058"/>
                </a:lnTo>
                <a:lnTo>
                  <a:pt x="12653" y="19164"/>
                </a:lnTo>
                <a:lnTo>
                  <a:pt x="12426" y="16197"/>
                </a:lnTo>
                <a:lnTo>
                  <a:pt x="12198" y="13391"/>
                </a:lnTo>
                <a:lnTo>
                  <a:pt x="11968" y="10746"/>
                </a:lnTo>
                <a:lnTo>
                  <a:pt x="11968" y="10260"/>
                </a:lnTo>
                <a:lnTo>
                  <a:pt x="11684" y="7460"/>
                </a:lnTo>
                <a:lnTo>
                  <a:pt x="11457" y="4802"/>
                </a:lnTo>
                <a:lnTo>
                  <a:pt x="11229" y="2486"/>
                </a:lnTo>
                <a:lnTo>
                  <a:pt x="12311" y="2429"/>
                </a:lnTo>
                <a:lnTo>
                  <a:pt x="13394" y="2335"/>
                </a:lnTo>
                <a:lnTo>
                  <a:pt x="14419" y="2221"/>
                </a:lnTo>
                <a:lnTo>
                  <a:pt x="15160" y="4537"/>
                </a:lnTo>
                <a:lnTo>
                  <a:pt x="14933" y="2164"/>
                </a:lnTo>
                <a:lnTo>
                  <a:pt x="15958" y="2012"/>
                </a:lnTo>
                <a:lnTo>
                  <a:pt x="16929" y="1841"/>
                </a:lnTo>
                <a:lnTo>
                  <a:pt x="17897" y="1632"/>
                </a:lnTo>
                <a:lnTo>
                  <a:pt x="19150" y="3834"/>
                </a:lnTo>
                <a:lnTo>
                  <a:pt x="20405" y="6321"/>
                </a:lnTo>
                <a:lnTo>
                  <a:pt x="19607" y="3739"/>
                </a:lnTo>
                <a:lnTo>
                  <a:pt x="18353" y="1518"/>
                </a:lnTo>
                <a:lnTo>
                  <a:pt x="19094" y="1347"/>
                </a:lnTo>
                <a:lnTo>
                  <a:pt x="18524" y="1139"/>
                </a:lnTo>
                <a:lnTo>
                  <a:pt x="18010" y="930"/>
                </a:lnTo>
                <a:lnTo>
                  <a:pt x="17440" y="759"/>
                </a:lnTo>
                <a:lnTo>
                  <a:pt x="17726" y="1309"/>
                </a:lnTo>
                <a:close/>
              </a:path>
            </a:pathLst>
          </a:custGeom>
          <a:solidFill>
            <a:srgbClr val="005292"/>
          </a:solidFill>
        </p:spPr>
        <p:txBody>
          <a:bodyPr wrap="square" lIns="0" tIns="0" rIns="0" bIns="0" rtlCol="0">
            <a:noAutofit/>
          </a:bodyPr>
          <a:lstStyle/>
          <a:p>
            <a:endParaRPr/>
          </a:p>
        </p:txBody>
      </p:sp>
      <p:sp>
        <p:nvSpPr>
          <p:cNvPr id="1335" name="object 1335"/>
          <p:cNvSpPr/>
          <p:nvPr/>
        </p:nvSpPr>
        <p:spPr>
          <a:xfrm>
            <a:off x="409570" y="706331"/>
            <a:ext cx="18353" cy="21846"/>
          </a:xfrm>
          <a:custGeom>
            <a:avLst/>
            <a:gdLst/>
            <a:ahLst/>
            <a:cxnLst/>
            <a:rect l="l" t="t" r="r" b="b"/>
            <a:pathLst>
              <a:path w="18353" h="21846">
                <a:moveTo>
                  <a:pt x="0" y="15640"/>
                </a:moveTo>
                <a:lnTo>
                  <a:pt x="455" y="15965"/>
                </a:lnTo>
                <a:lnTo>
                  <a:pt x="1482" y="14237"/>
                </a:lnTo>
                <a:lnTo>
                  <a:pt x="2565" y="12565"/>
                </a:lnTo>
                <a:lnTo>
                  <a:pt x="3705" y="10946"/>
                </a:lnTo>
                <a:lnTo>
                  <a:pt x="4901" y="11593"/>
                </a:lnTo>
                <a:lnTo>
                  <a:pt x="6098" y="12187"/>
                </a:lnTo>
                <a:lnTo>
                  <a:pt x="7409" y="12726"/>
                </a:lnTo>
                <a:lnTo>
                  <a:pt x="7864" y="12888"/>
                </a:lnTo>
                <a:lnTo>
                  <a:pt x="8150" y="12996"/>
                </a:lnTo>
                <a:lnTo>
                  <a:pt x="7066" y="14885"/>
                </a:lnTo>
                <a:lnTo>
                  <a:pt x="6041" y="16882"/>
                </a:lnTo>
                <a:lnTo>
                  <a:pt x="5129" y="18932"/>
                </a:lnTo>
                <a:lnTo>
                  <a:pt x="5643" y="19257"/>
                </a:lnTo>
                <a:lnTo>
                  <a:pt x="6611" y="17152"/>
                </a:lnTo>
                <a:lnTo>
                  <a:pt x="7636" y="15154"/>
                </a:lnTo>
                <a:lnTo>
                  <a:pt x="8720" y="13212"/>
                </a:lnTo>
                <a:lnTo>
                  <a:pt x="10373" y="13860"/>
                </a:lnTo>
                <a:lnTo>
                  <a:pt x="12083" y="14399"/>
                </a:lnTo>
                <a:lnTo>
                  <a:pt x="13849" y="14885"/>
                </a:lnTo>
                <a:lnTo>
                  <a:pt x="12993" y="17043"/>
                </a:lnTo>
                <a:lnTo>
                  <a:pt x="12083" y="19310"/>
                </a:lnTo>
                <a:lnTo>
                  <a:pt x="11284" y="21630"/>
                </a:lnTo>
                <a:lnTo>
                  <a:pt x="11912" y="21846"/>
                </a:lnTo>
                <a:lnTo>
                  <a:pt x="12709" y="19471"/>
                </a:lnTo>
                <a:lnTo>
                  <a:pt x="13563" y="17205"/>
                </a:lnTo>
                <a:lnTo>
                  <a:pt x="14476" y="14993"/>
                </a:lnTo>
                <a:lnTo>
                  <a:pt x="16357" y="15479"/>
                </a:lnTo>
                <a:lnTo>
                  <a:pt x="14647" y="14507"/>
                </a:lnTo>
                <a:lnTo>
                  <a:pt x="15843" y="11701"/>
                </a:lnTo>
                <a:lnTo>
                  <a:pt x="17098" y="9002"/>
                </a:lnTo>
                <a:lnTo>
                  <a:pt x="18353" y="6521"/>
                </a:lnTo>
                <a:lnTo>
                  <a:pt x="17783" y="6412"/>
                </a:lnTo>
                <a:lnTo>
                  <a:pt x="16528" y="8895"/>
                </a:lnTo>
                <a:lnTo>
                  <a:pt x="15273" y="11540"/>
                </a:lnTo>
                <a:lnTo>
                  <a:pt x="14077" y="14399"/>
                </a:lnTo>
                <a:lnTo>
                  <a:pt x="12311" y="13913"/>
                </a:lnTo>
                <a:lnTo>
                  <a:pt x="10601" y="13374"/>
                </a:lnTo>
                <a:lnTo>
                  <a:pt x="8947" y="12780"/>
                </a:lnTo>
                <a:lnTo>
                  <a:pt x="10486" y="10029"/>
                </a:lnTo>
                <a:lnTo>
                  <a:pt x="12083" y="7492"/>
                </a:lnTo>
                <a:lnTo>
                  <a:pt x="13735" y="5125"/>
                </a:lnTo>
                <a:lnTo>
                  <a:pt x="15046" y="5600"/>
                </a:lnTo>
                <a:lnTo>
                  <a:pt x="13964" y="4745"/>
                </a:lnTo>
                <a:lnTo>
                  <a:pt x="15160" y="3075"/>
                </a:lnTo>
                <a:lnTo>
                  <a:pt x="16357" y="1499"/>
                </a:lnTo>
                <a:lnTo>
                  <a:pt x="17497" y="0"/>
                </a:lnTo>
                <a:lnTo>
                  <a:pt x="16870" y="265"/>
                </a:lnTo>
                <a:lnTo>
                  <a:pt x="16528" y="417"/>
                </a:lnTo>
                <a:lnTo>
                  <a:pt x="15503" y="1708"/>
                </a:lnTo>
                <a:lnTo>
                  <a:pt x="14476" y="3113"/>
                </a:lnTo>
                <a:lnTo>
                  <a:pt x="13451" y="4575"/>
                </a:lnTo>
                <a:lnTo>
                  <a:pt x="12595" y="4252"/>
                </a:lnTo>
                <a:lnTo>
                  <a:pt x="11741" y="3872"/>
                </a:lnTo>
                <a:lnTo>
                  <a:pt x="10943" y="3493"/>
                </a:lnTo>
                <a:lnTo>
                  <a:pt x="10544" y="3777"/>
                </a:lnTo>
                <a:lnTo>
                  <a:pt x="11398" y="4195"/>
                </a:lnTo>
                <a:lnTo>
                  <a:pt x="12254" y="4575"/>
                </a:lnTo>
                <a:lnTo>
                  <a:pt x="13223" y="4897"/>
                </a:lnTo>
                <a:lnTo>
                  <a:pt x="11570" y="7276"/>
                </a:lnTo>
                <a:lnTo>
                  <a:pt x="9916" y="9812"/>
                </a:lnTo>
                <a:lnTo>
                  <a:pt x="8377" y="12565"/>
                </a:lnTo>
                <a:lnTo>
                  <a:pt x="7864" y="12349"/>
                </a:lnTo>
                <a:lnTo>
                  <a:pt x="7580" y="12240"/>
                </a:lnTo>
                <a:lnTo>
                  <a:pt x="6325" y="11754"/>
                </a:lnTo>
                <a:lnTo>
                  <a:pt x="5129" y="11162"/>
                </a:lnTo>
                <a:lnTo>
                  <a:pt x="3989" y="10568"/>
                </a:lnTo>
                <a:lnTo>
                  <a:pt x="5073" y="9057"/>
                </a:lnTo>
                <a:lnTo>
                  <a:pt x="6154" y="7599"/>
                </a:lnTo>
                <a:lnTo>
                  <a:pt x="7294" y="6251"/>
                </a:lnTo>
                <a:lnTo>
                  <a:pt x="6384" y="7060"/>
                </a:lnTo>
                <a:lnTo>
                  <a:pt x="5471" y="7923"/>
                </a:lnTo>
                <a:lnTo>
                  <a:pt x="4615" y="8787"/>
                </a:lnTo>
                <a:lnTo>
                  <a:pt x="4275" y="9273"/>
                </a:lnTo>
                <a:lnTo>
                  <a:pt x="3874" y="9812"/>
                </a:lnTo>
                <a:lnTo>
                  <a:pt x="3534" y="10298"/>
                </a:lnTo>
                <a:lnTo>
                  <a:pt x="3077" y="10568"/>
                </a:lnTo>
                <a:lnTo>
                  <a:pt x="3248" y="10676"/>
                </a:lnTo>
                <a:lnTo>
                  <a:pt x="2108" y="12240"/>
                </a:lnTo>
                <a:lnTo>
                  <a:pt x="1025" y="13913"/>
                </a:lnTo>
                <a:lnTo>
                  <a:pt x="0" y="15640"/>
                </a:lnTo>
                <a:close/>
              </a:path>
            </a:pathLst>
          </a:custGeom>
          <a:solidFill>
            <a:srgbClr val="005292"/>
          </a:solidFill>
        </p:spPr>
        <p:txBody>
          <a:bodyPr wrap="square" lIns="0" tIns="0" rIns="0" bIns="0" rtlCol="0">
            <a:noAutofit/>
          </a:bodyPr>
          <a:lstStyle/>
          <a:p>
            <a:endParaRPr/>
          </a:p>
        </p:txBody>
      </p:sp>
      <p:sp>
        <p:nvSpPr>
          <p:cNvPr id="1336" name="object 1336"/>
          <p:cNvSpPr/>
          <p:nvPr/>
        </p:nvSpPr>
        <p:spPr>
          <a:xfrm>
            <a:off x="439092" y="703616"/>
            <a:ext cx="1083" cy="4802"/>
          </a:xfrm>
          <a:custGeom>
            <a:avLst/>
            <a:gdLst/>
            <a:ahLst/>
            <a:cxnLst/>
            <a:rect l="l" t="t" r="r" b="b"/>
            <a:pathLst>
              <a:path w="1083" h="4802">
                <a:moveTo>
                  <a:pt x="513" y="702"/>
                </a:moveTo>
                <a:lnTo>
                  <a:pt x="628" y="0"/>
                </a:lnTo>
                <a:lnTo>
                  <a:pt x="58" y="56"/>
                </a:lnTo>
                <a:lnTo>
                  <a:pt x="0" y="702"/>
                </a:lnTo>
                <a:lnTo>
                  <a:pt x="0" y="4802"/>
                </a:lnTo>
                <a:lnTo>
                  <a:pt x="285" y="2486"/>
                </a:lnTo>
                <a:lnTo>
                  <a:pt x="1083" y="2486"/>
                </a:lnTo>
                <a:lnTo>
                  <a:pt x="342" y="2107"/>
                </a:lnTo>
                <a:lnTo>
                  <a:pt x="457" y="1347"/>
                </a:lnTo>
                <a:lnTo>
                  <a:pt x="513" y="702"/>
                </a:lnTo>
                <a:close/>
              </a:path>
            </a:pathLst>
          </a:custGeom>
          <a:solidFill>
            <a:srgbClr val="005292"/>
          </a:solidFill>
        </p:spPr>
        <p:txBody>
          <a:bodyPr wrap="square" lIns="0" tIns="0" rIns="0" bIns="0" rtlCol="0">
            <a:noAutofit/>
          </a:bodyPr>
          <a:lstStyle/>
          <a:p>
            <a:endParaRPr/>
          </a:p>
        </p:txBody>
      </p:sp>
      <p:sp>
        <p:nvSpPr>
          <p:cNvPr id="1337" name="object 1337"/>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005292"/>
          </a:solidFill>
        </p:spPr>
        <p:txBody>
          <a:bodyPr wrap="square" lIns="0" tIns="0" rIns="0" bIns="0" rtlCol="0">
            <a:noAutofit/>
          </a:bodyPr>
          <a:lstStyle/>
          <a:p>
            <a:endParaRPr/>
          </a:p>
        </p:txBody>
      </p:sp>
      <p:sp>
        <p:nvSpPr>
          <p:cNvPr id="1338" name="object 1338"/>
          <p:cNvSpPr/>
          <p:nvPr/>
        </p:nvSpPr>
        <p:spPr>
          <a:xfrm>
            <a:off x="423535" y="705021"/>
            <a:ext cx="14987" cy="26070"/>
          </a:xfrm>
          <a:custGeom>
            <a:avLst/>
            <a:gdLst/>
            <a:ahLst/>
            <a:cxnLst/>
            <a:rect l="l" t="t" r="r" b="b"/>
            <a:pathLst>
              <a:path w="14987" h="26070">
                <a:moveTo>
                  <a:pt x="12766" y="23318"/>
                </a:moveTo>
                <a:lnTo>
                  <a:pt x="12538" y="26017"/>
                </a:lnTo>
                <a:lnTo>
                  <a:pt x="13050" y="26070"/>
                </a:lnTo>
                <a:lnTo>
                  <a:pt x="13336" y="26070"/>
                </a:lnTo>
                <a:lnTo>
                  <a:pt x="13563" y="23373"/>
                </a:lnTo>
                <a:lnTo>
                  <a:pt x="13791" y="20781"/>
                </a:lnTo>
                <a:lnTo>
                  <a:pt x="14019" y="18245"/>
                </a:lnTo>
                <a:lnTo>
                  <a:pt x="14077" y="17759"/>
                </a:lnTo>
                <a:lnTo>
                  <a:pt x="14361" y="14792"/>
                </a:lnTo>
                <a:lnTo>
                  <a:pt x="14647" y="11931"/>
                </a:lnTo>
                <a:lnTo>
                  <a:pt x="14931" y="9286"/>
                </a:lnTo>
                <a:lnTo>
                  <a:pt x="14987" y="3398"/>
                </a:lnTo>
                <a:lnTo>
                  <a:pt x="14647" y="5998"/>
                </a:lnTo>
                <a:lnTo>
                  <a:pt x="14305" y="8856"/>
                </a:lnTo>
                <a:lnTo>
                  <a:pt x="12707" y="8747"/>
                </a:lnTo>
                <a:lnTo>
                  <a:pt x="11056" y="8586"/>
                </a:lnTo>
                <a:lnTo>
                  <a:pt x="9517" y="8370"/>
                </a:lnTo>
                <a:lnTo>
                  <a:pt x="10371" y="5619"/>
                </a:lnTo>
                <a:lnTo>
                  <a:pt x="11227" y="3018"/>
                </a:lnTo>
                <a:lnTo>
                  <a:pt x="12025" y="702"/>
                </a:lnTo>
                <a:lnTo>
                  <a:pt x="11511" y="645"/>
                </a:lnTo>
                <a:lnTo>
                  <a:pt x="10657" y="2980"/>
                </a:lnTo>
                <a:lnTo>
                  <a:pt x="9801" y="5505"/>
                </a:lnTo>
                <a:lnTo>
                  <a:pt x="8889" y="8261"/>
                </a:lnTo>
                <a:lnTo>
                  <a:pt x="7409" y="8047"/>
                </a:lnTo>
                <a:lnTo>
                  <a:pt x="5983" y="7775"/>
                </a:lnTo>
                <a:lnTo>
                  <a:pt x="4559" y="7453"/>
                </a:lnTo>
                <a:lnTo>
                  <a:pt x="5927" y="4745"/>
                </a:lnTo>
                <a:lnTo>
                  <a:pt x="7294" y="2278"/>
                </a:lnTo>
                <a:lnTo>
                  <a:pt x="8605" y="113"/>
                </a:lnTo>
                <a:lnTo>
                  <a:pt x="8148" y="0"/>
                </a:lnTo>
                <a:lnTo>
                  <a:pt x="6839" y="2164"/>
                </a:lnTo>
                <a:lnTo>
                  <a:pt x="5413" y="4651"/>
                </a:lnTo>
                <a:lnTo>
                  <a:pt x="4046" y="7289"/>
                </a:lnTo>
                <a:lnTo>
                  <a:pt x="2678" y="6967"/>
                </a:lnTo>
                <a:lnTo>
                  <a:pt x="1309" y="6530"/>
                </a:lnTo>
                <a:lnTo>
                  <a:pt x="0" y="6055"/>
                </a:lnTo>
                <a:lnTo>
                  <a:pt x="1081" y="6910"/>
                </a:lnTo>
                <a:lnTo>
                  <a:pt x="2448" y="7346"/>
                </a:lnTo>
                <a:lnTo>
                  <a:pt x="3818" y="7722"/>
                </a:lnTo>
                <a:lnTo>
                  <a:pt x="4388" y="7830"/>
                </a:lnTo>
                <a:lnTo>
                  <a:pt x="5812" y="8208"/>
                </a:lnTo>
                <a:lnTo>
                  <a:pt x="7294" y="8478"/>
                </a:lnTo>
                <a:lnTo>
                  <a:pt x="8776" y="8747"/>
                </a:lnTo>
                <a:lnTo>
                  <a:pt x="7979" y="11284"/>
                </a:lnTo>
                <a:lnTo>
                  <a:pt x="7179" y="14089"/>
                </a:lnTo>
                <a:lnTo>
                  <a:pt x="6438" y="17003"/>
                </a:lnTo>
                <a:lnTo>
                  <a:pt x="4444" y="16681"/>
                </a:lnTo>
                <a:lnTo>
                  <a:pt x="2563" y="16303"/>
                </a:lnTo>
                <a:lnTo>
                  <a:pt x="682" y="15817"/>
                </a:lnTo>
                <a:lnTo>
                  <a:pt x="2392" y="16789"/>
                </a:lnTo>
                <a:lnTo>
                  <a:pt x="4329" y="17167"/>
                </a:lnTo>
                <a:lnTo>
                  <a:pt x="6325" y="17489"/>
                </a:lnTo>
                <a:lnTo>
                  <a:pt x="5699" y="19864"/>
                </a:lnTo>
                <a:lnTo>
                  <a:pt x="5129" y="22401"/>
                </a:lnTo>
                <a:lnTo>
                  <a:pt x="4615" y="24937"/>
                </a:lnTo>
                <a:lnTo>
                  <a:pt x="5071" y="25045"/>
                </a:lnTo>
                <a:lnTo>
                  <a:pt x="5298" y="25100"/>
                </a:lnTo>
                <a:lnTo>
                  <a:pt x="5812" y="22509"/>
                </a:lnTo>
                <a:lnTo>
                  <a:pt x="6382" y="19973"/>
                </a:lnTo>
                <a:lnTo>
                  <a:pt x="6952" y="17598"/>
                </a:lnTo>
                <a:lnTo>
                  <a:pt x="9004" y="17867"/>
                </a:lnTo>
                <a:lnTo>
                  <a:pt x="7066" y="17059"/>
                </a:lnTo>
                <a:lnTo>
                  <a:pt x="7808" y="14144"/>
                </a:lnTo>
                <a:lnTo>
                  <a:pt x="8605" y="11392"/>
                </a:lnTo>
                <a:lnTo>
                  <a:pt x="9403" y="8802"/>
                </a:lnTo>
                <a:lnTo>
                  <a:pt x="10998" y="9017"/>
                </a:lnTo>
                <a:lnTo>
                  <a:pt x="12595" y="9180"/>
                </a:lnTo>
                <a:lnTo>
                  <a:pt x="14248" y="9286"/>
                </a:lnTo>
                <a:lnTo>
                  <a:pt x="13906" y="11931"/>
                </a:lnTo>
                <a:lnTo>
                  <a:pt x="13620" y="14739"/>
                </a:lnTo>
                <a:lnTo>
                  <a:pt x="13336" y="17706"/>
                </a:lnTo>
                <a:lnTo>
                  <a:pt x="13277" y="18245"/>
                </a:lnTo>
                <a:lnTo>
                  <a:pt x="12993" y="20728"/>
                </a:lnTo>
                <a:lnTo>
                  <a:pt x="12766" y="23318"/>
                </a:lnTo>
                <a:close/>
              </a:path>
            </a:pathLst>
          </a:custGeom>
          <a:solidFill>
            <a:srgbClr val="005292"/>
          </a:solidFill>
        </p:spPr>
        <p:txBody>
          <a:bodyPr wrap="square" lIns="0" tIns="0" rIns="0" bIns="0" rtlCol="0">
            <a:noAutofit/>
          </a:bodyPr>
          <a:lstStyle/>
          <a:p>
            <a:endParaRPr/>
          </a:p>
        </p:txBody>
      </p:sp>
      <p:sp>
        <p:nvSpPr>
          <p:cNvPr id="1339" name="object 1339"/>
          <p:cNvSpPr/>
          <p:nvPr/>
        </p:nvSpPr>
        <p:spPr>
          <a:xfrm>
            <a:off x="446616" y="705780"/>
            <a:ext cx="1538" cy="4973"/>
          </a:xfrm>
          <a:custGeom>
            <a:avLst/>
            <a:gdLst/>
            <a:ahLst/>
            <a:cxnLst/>
            <a:rect l="l" t="t" r="r" b="b"/>
            <a:pathLst>
              <a:path w="1538" h="4973">
                <a:moveTo>
                  <a:pt x="741" y="2316"/>
                </a:moveTo>
                <a:lnTo>
                  <a:pt x="0" y="0"/>
                </a:lnTo>
                <a:lnTo>
                  <a:pt x="227" y="2373"/>
                </a:lnTo>
                <a:lnTo>
                  <a:pt x="968" y="4973"/>
                </a:lnTo>
                <a:lnTo>
                  <a:pt x="1538" y="4859"/>
                </a:lnTo>
                <a:lnTo>
                  <a:pt x="741" y="2316"/>
                </a:lnTo>
                <a:close/>
              </a:path>
            </a:pathLst>
          </a:custGeom>
          <a:solidFill>
            <a:srgbClr val="005090"/>
          </a:solidFill>
        </p:spPr>
        <p:txBody>
          <a:bodyPr wrap="square" lIns="0" tIns="0" rIns="0" bIns="0" rtlCol="0">
            <a:noAutofit/>
          </a:bodyPr>
          <a:lstStyle/>
          <a:p>
            <a:endParaRPr/>
          </a:p>
        </p:txBody>
      </p:sp>
      <p:sp>
        <p:nvSpPr>
          <p:cNvPr id="1340" name="object 1340"/>
          <p:cNvSpPr/>
          <p:nvPr/>
        </p:nvSpPr>
        <p:spPr>
          <a:xfrm>
            <a:off x="409685" y="707014"/>
            <a:ext cx="18238" cy="21163"/>
          </a:xfrm>
          <a:custGeom>
            <a:avLst/>
            <a:gdLst/>
            <a:ahLst/>
            <a:cxnLst/>
            <a:rect l="l" t="t" r="r" b="b"/>
            <a:pathLst>
              <a:path w="18238" h="21163">
                <a:moveTo>
                  <a:pt x="340" y="15282"/>
                </a:moveTo>
                <a:lnTo>
                  <a:pt x="1367" y="13554"/>
                </a:lnTo>
                <a:lnTo>
                  <a:pt x="2450" y="11882"/>
                </a:lnTo>
                <a:lnTo>
                  <a:pt x="3590" y="10262"/>
                </a:lnTo>
                <a:lnTo>
                  <a:pt x="4787" y="10910"/>
                </a:lnTo>
                <a:lnTo>
                  <a:pt x="5983" y="11504"/>
                </a:lnTo>
                <a:lnTo>
                  <a:pt x="7294" y="12043"/>
                </a:lnTo>
                <a:lnTo>
                  <a:pt x="7749" y="12204"/>
                </a:lnTo>
                <a:lnTo>
                  <a:pt x="8035" y="12313"/>
                </a:lnTo>
                <a:lnTo>
                  <a:pt x="6952" y="14201"/>
                </a:lnTo>
                <a:lnTo>
                  <a:pt x="5927" y="16199"/>
                </a:lnTo>
                <a:lnTo>
                  <a:pt x="5014" y="18249"/>
                </a:lnTo>
                <a:lnTo>
                  <a:pt x="5528" y="18573"/>
                </a:lnTo>
                <a:lnTo>
                  <a:pt x="6496" y="16468"/>
                </a:lnTo>
                <a:lnTo>
                  <a:pt x="7522" y="14471"/>
                </a:lnTo>
                <a:lnTo>
                  <a:pt x="8605" y="12529"/>
                </a:lnTo>
                <a:lnTo>
                  <a:pt x="10259" y="13176"/>
                </a:lnTo>
                <a:lnTo>
                  <a:pt x="11968" y="13715"/>
                </a:lnTo>
                <a:lnTo>
                  <a:pt x="13735" y="14201"/>
                </a:lnTo>
                <a:lnTo>
                  <a:pt x="12879" y="16360"/>
                </a:lnTo>
                <a:lnTo>
                  <a:pt x="11968" y="18627"/>
                </a:lnTo>
                <a:lnTo>
                  <a:pt x="11169" y="20946"/>
                </a:lnTo>
                <a:lnTo>
                  <a:pt x="11797" y="21163"/>
                </a:lnTo>
                <a:lnTo>
                  <a:pt x="12595" y="18788"/>
                </a:lnTo>
                <a:lnTo>
                  <a:pt x="13449" y="16521"/>
                </a:lnTo>
                <a:lnTo>
                  <a:pt x="14361" y="14310"/>
                </a:lnTo>
                <a:lnTo>
                  <a:pt x="16242" y="14796"/>
                </a:lnTo>
                <a:lnTo>
                  <a:pt x="14532" y="13824"/>
                </a:lnTo>
                <a:lnTo>
                  <a:pt x="15728" y="11018"/>
                </a:lnTo>
                <a:lnTo>
                  <a:pt x="16983" y="8318"/>
                </a:lnTo>
                <a:lnTo>
                  <a:pt x="18238" y="5837"/>
                </a:lnTo>
                <a:lnTo>
                  <a:pt x="17668" y="5729"/>
                </a:lnTo>
                <a:lnTo>
                  <a:pt x="16413" y="8212"/>
                </a:lnTo>
                <a:lnTo>
                  <a:pt x="15158" y="10856"/>
                </a:lnTo>
                <a:lnTo>
                  <a:pt x="13962" y="13715"/>
                </a:lnTo>
                <a:lnTo>
                  <a:pt x="12196" y="13229"/>
                </a:lnTo>
                <a:lnTo>
                  <a:pt x="10486" y="12690"/>
                </a:lnTo>
                <a:lnTo>
                  <a:pt x="8833" y="12096"/>
                </a:lnTo>
                <a:lnTo>
                  <a:pt x="10371" y="9345"/>
                </a:lnTo>
                <a:lnTo>
                  <a:pt x="11968" y="6809"/>
                </a:lnTo>
                <a:lnTo>
                  <a:pt x="13620" y="4442"/>
                </a:lnTo>
                <a:lnTo>
                  <a:pt x="14931" y="4916"/>
                </a:lnTo>
                <a:lnTo>
                  <a:pt x="13849" y="4062"/>
                </a:lnTo>
                <a:lnTo>
                  <a:pt x="14874" y="2657"/>
                </a:lnTo>
                <a:lnTo>
                  <a:pt x="15843" y="1252"/>
                </a:lnTo>
                <a:lnTo>
                  <a:pt x="16868" y="0"/>
                </a:lnTo>
                <a:lnTo>
                  <a:pt x="16186" y="284"/>
                </a:lnTo>
                <a:lnTo>
                  <a:pt x="15900" y="436"/>
                </a:lnTo>
                <a:lnTo>
                  <a:pt x="15046" y="1518"/>
                </a:lnTo>
                <a:lnTo>
                  <a:pt x="14190" y="2657"/>
                </a:lnTo>
                <a:lnTo>
                  <a:pt x="13336" y="3891"/>
                </a:lnTo>
                <a:lnTo>
                  <a:pt x="12651" y="3625"/>
                </a:lnTo>
                <a:lnTo>
                  <a:pt x="11910" y="3303"/>
                </a:lnTo>
                <a:lnTo>
                  <a:pt x="11284" y="2980"/>
                </a:lnTo>
                <a:lnTo>
                  <a:pt x="10828" y="3303"/>
                </a:lnTo>
                <a:lnTo>
                  <a:pt x="11570" y="3625"/>
                </a:lnTo>
                <a:lnTo>
                  <a:pt x="12309" y="3948"/>
                </a:lnTo>
                <a:lnTo>
                  <a:pt x="13108" y="4214"/>
                </a:lnTo>
                <a:lnTo>
                  <a:pt x="11455" y="6593"/>
                </a:lnTo>
                <a:lnTo>
                  <a:pt x="9801" y="9129"/>
                </a:lnTo>
                <a:lnTo>
                  <a:pt x="8263" y="11882"/>
                </a:lnTo>
                <a:lnTo>
                  <a:pt x="7749" y="11665"/>
                </a:lnTo>
                <a:lnTo>
                  <a:pt x="7465" y="11557"/>
                </a:lnTo>
                <a:lnTo>
                  <a:pt x="6210" y="11071"/>
                </a:lnTo>
                <a:lnTo>
                  <a:pt x="5014" y="10479"/>
                </a:lnTo>
                <a:lnTo>
                  <a:pt x="3874" y="9884"/>
                </a:lnTo>
                <a:lnTo>
                  <a:pt x="4388" y="9182"/>
                </a:lnTo>
                <a:lnTo>
                  <a:pt x="4899" y="8482"/>
                </a:lnTo>
                <a:lnTo>
                  <a:pt x="5413" y="7779"/>
                </a:lnTo>
                <a:lnTo>
                  <a:pt x="3304" y="9938"/>
                </a:lnTo>
                <a:lnTo>
                  <a:pt x="1423" y="12368"/>
                </a:lnTo>
                <a:lnTo>
                  <a:pt x="0" y="15010"/>
                </a:lnTo>
                <a:lnTo>
                  <a:pt x="340" y="15282"/>
                </a:lnTo>
                <a:close/>
              </a:path>
            </a:pathLst>
          </a:custGeom>
          <a:solidFill>
            <a:srgbClr val="005090"/>
          </a:solidFill>
        </p:spPr>
        <p:txBody>
          <a:bodyPr wrap="square" lIns="0" tIns="0" rIns="0" bIns="0" rtlCol="0">
            <a:noAutofit/>
          </a:bodyPr>
          <a:lstStyle/>
          <a:p>
            <a:endParaRPr/>
          </a:p>
        </p:txBody>
      </p:sp>
      <p:sp>
        <p:nvSpPr>
          <p:cNvPr id="1341" name="object 1341"/>
          <p:cNvSpPr/>
          <p:nvPr/>
        </p:nvSpPr>
        <p:spPr>
          <a:xfrm>
            <a:off x="430602" y="722080"/>
            <a:ext cx="6269" cy="1186"/>
          </a:xfrm>
          <a:custGeom>
            <a:avLst/>
            <a:gdLst/>
            <a:ahLst/>
            <a:cxnLst/>
            <a:rect l="l" t="t" r="r" b="b"/>
            <a:pathLst>
              <a:path w="6269" h="1186">
                <a:moveTo>
                  <a:pt x="0" y="0"/>
                </a:moveTo>
                <a:lnTo>
                  <a:pt x="1937" y="808"/>
                </a:lnTo>
                <a:lnTo>
                  <a:pt x="4046" y="1025"/>
                </a:lnTo>
                <a:lnTo>
                  <a:pt x="6210" y="1186"/>
                </a:lnTo>
                <a:lnTo>
                  <a:pt x="6269" y="647"/>
                </a:lnTo>
                <a:lnTo>
                  <a:pt x="4160" y="539"/>
                </a:lnTo>
                <a:lnTo>
                  <a:pt x="2052" y="322"/>
                </a:lnTo>
                <a:lnTo>
                  <a:pt x="0" y="0"/>
                </a:lnTo>
                <a:close/>
              </a:path>
            </a:pathLst>
          </a:custGeom>
          <a:solidFill>
            <a:srgbClr val="005090"/>
          </a:solidFill>
        </p:spPr>
        <p:txBody>
          <a:bodyPr wrap="square" lIns="0" tIns="0" rIns="0" bIns="0" rtlCol="0">
            <a:noAutofit/>
          </a:bodyPr>
          <a:lstStyle/>
          <a:p>
            <a:endParaRPr/>
          </a:p>
        </p:txBody>
      </p:sp>
      <p:sp>
        <p:nvSpPr>
          <p:cNvPr id="1342" name="object 1342"/>
          <p:cNvSpPr/>
          <p:nvPr/>
        </p:nvSpPr>
        <p:spPr>
          <a:xfrm>
            <a:off x="439036" y="703996"/>
            <a:ext cx="22912" cy="18300"/>
          </a:xfrm>
          <a:custGeom>
            <a:avLst/>
            <a:gdLst/>
            <a:ahLst/>
            <a:cxnLst/>
            <a:rect l="l" t="t" r="r" b="b"/>
            <a:pathLst>
              <a:path w="22912" h="18300">
                <a:moveTo>
                  <a:pt x="398" y="1727"/>
                </a:moveTo>
                <a:lnTo>
                  <a:pt x="457" y="1139"/>
                </a:lnTo>
                <a:lnTo>
                  <a:pt x="569" y="607"/>
                </a:lnTo>
                <a:lnTo>
                  <a:pt x="626" y="56"/>
                </a:lnTo>
                <a:lnTo>
                  <a:pt x="56" y="56"/>
                </a:lnTo>
                <a:lnTo>
                  <a:pt x="0" y="607"/>
                </a:lnTo>
                <a:lnTo>
                  <a:pt x="56" y="4423"/>
                </a:lnTo>
                <a:lnTo>
                  <a:pt x="342" y="2107"/>
                </a:lnTo>
                <a:lnTo>
                  <a:pt x="3306" y="2107"/>
                </a:lnTo>
                <a:lnTo>
                  <a:pt x="3534" y="4480"/>
                </a:lnTo>
                <a:lnTo>
                  <a:pt x="3705" y="7081"/>
                </a:lnTo>
                <a:lnTo>
                  <a:pt x="3933" y="9934"/>
                </a:lnTo>
                <a:lnTo>
                  <a:pt x="3876" y="2107"/>
                </a:lnTo>
                <a:lnTo>
                  <a:pt x="4958" y="2050"/>
                </a:lnTo>
                <a:lnTo>
                  <a:pt x="6041" y="1955"/>
                </a:lnTo>
                <a:lnTo>
                  <a:pt x="7066" y="1841"/>
                </a:lnTo>
                <a:lnTo>
                  <a:pt x="7808" y="4157"/>
                </a:lnTo>
                <a:lnTo>
                  <a:pt x="7580" y="1784"/>
                </a:lnTo>
                <a:lnTo>
                  <a:pt x="8605" y="1632"/>
                </a:lnTo>
                <a:lnTo>
                  <a:pt x="9576" y="1461"/>
                </a:lnTo>
                <a:lnTo>
                  <a:pt x="10544" y="1252"/>
                </a:lnTo>
                <a:lnTo>
                  <a:pt x="11797" y="3455"/>
                </a:lnTo>
                <a:lnTo>
                  <a:pt x="13052" y="5942"/>
                </a:lnTo>
                <a:lnTo>
                  <a:pt x="14305" y="8639"/>
                </a:lnTo>
                <a:lnTo>
                  <a:pt x="12881" y="8964"/>
                </a:lnTo>
                <a:lnTo>
                  <a:pt x="11398" y="9233"/>
                </a:lnTo>
                <a:lnTo>
                  <a:pt x="9916" y="9450"/>
                </a:lnTo>
                <a:lnTo>
                  <a:pt x="9119" y="6644"/>
                </a:lnTo>
                <a:lnTo>
                  <a:pt x="8549" y="6758"/>
                </a:lnTo>
                <a:lnTo>
                  <a:pt x="9290" y="9503"/>
                </a:lnTo>
                <a:lnTo>
                  <a:pt x="7751" y="9719"/>
                </a:lnTo>
                <a:lnTo>
                  <a:pt x="6213" y="9828"/>
                </a:lnTo>
                <a:lnTo>
                  <a:pt x="4615" y="9881"/>
                </a:lnTo>
                <a:lnTo>
                  <a:pt x="4615" y="10367"/>
                </a:lnTo>
                <a:lnTo>
                  <a:pt x="6269" y="10258"/>
                </a:lnTo>
                <a:lnTo>
                  <a:pt x="7866" y="10150"/>
                </a:lnTo>
                <a:lnTo>
                  <a:pt x="9405" y="9934"/>
                </a:lnTo>
                <a:lnTo>
                  <a:pt x="10146" y="12578"/>
                </a:lnTo>
                <a:lnTo>
                  <a:pt x="10828" y="15331"/>
                </a:lnTo>
                <a:lnTo>
                  <a:pt x="11455" y="18300"/>
                </a:lnTo>
                <a:lnTo>
                  <a:pt x="11455" y="15278"/>
                </a:lnTo>
                <a:lnTo>
                  <a:pt x="10772" y="12470"/>
                </a:lnTo>
                <a:lnTo>
                  <a:pt x="10031" y="9881"/>
                </a:lnTo>
                <a:lnTo>
                  <a:pt x="11570" y="9664"/>
                </a:lnTo>
                <a:lnTo>
                  <a:pt x="13052" y="9395"/>
                </a:lnTo>
                <a:lnTo>
                  <a:pt x="14534" y="9072"/>
                </a:lnTo>
                <a:lnTo>
                  <a:pt x="15674" y="11553"/>
                </a:lnTo>
                <a:lnTo>
                  <a:pt x="16870" y="14253"/>
                </a:lnTo>
                <a:lnTo>
                  <a:pt x="16244" y="11445"/>
                </a:lnTo>
                <a:lnTo>
                  <a:pt x="15046" y="8964"/>
                </a:lnTo>
                <a:lnTo>
                  <a:pt x="16472" y="8586"/>
                </a:lnTo>
                <a:lnTo>
                  <a:pt x="17895" y="8201"/>
                </a:lnTo>
                <a:lnTo>
                  <a:pt x="19265" y="7726"/>
                </a:lnTo>
                <a:lnTo>
                  <a:pt x="20804" y="10097"/>
                </a:lnTo>
                <a:lnTo>
                  <a:pt x="21315" y="9934"/>
                </a:lnTo>
                <a:lnTo>
                  <a:pt x="19776" y="7498"/>
                </a:lnTo>
                <a:lnTo>
                  <a:pt x="20346" y="7289"/>
                </a:lnTo>
                <a:lnTo>
                  <a:pt x="20916" y="7081"/>
                </a:lnTo>
                <a:lnTo>
                  <a:pt x="21486" y="6853"/>
                </a:lnTo>
                <a:lnTo>
                  <a:pt x="22000" y="6644"/>
                </a:lnTo>
                <a:lnTo>
                  <a:pt x="22455" y="6435"/>
                </a:lnTo>
                <a:lnTo>
                  <a:pt x="22912" y="6207"/>
                </a:lnTo>
                <a:lnTo>
                  <a:pt x="22115" y="6150"/>
                </a:lnTo>
                <a:lnTo>
                  <a:pt x="21315" y="6473"/>
                </a:lnTo>
                <a:lnTo>
                  <a:pt x="20745" y="6701"/>
                </a:lnTo>
                <a:lnTo>
                  <a:pt x="20119" y="6967"/>
                </a:lnTo>
                <a:lnTo>
                  <a:pt x="19492" y="7175"/>
                </a:lnTo>
                <a:lnTo>
                  <a:pt x="18465" y="5619"/>
                </a:lnTo>
                <a:lnTo>
                  <a:pt x="17440" y="4100"/>
                </a:lnTo>
                <a:lnTo>
                  <a:pt x="16357" y="2752"/>
                </a:lnTo>
                <a:lnTo>
                  <a:pt x="15787" y="2486"/>
                </a:lnTo>
                <a:lnTo>
                  <a:pt x="15503" y="2373"/>
                </a:lnTo>
                <a:lnTo>
                  <a:pt x="16643" y="3948"/>
                </a:lnTo>
                <a:lnTo>
                  <a:pt x="17839" y="5562"/>
                </a:lnTo>
                <a:lnTo>
                  <a:pt x="18979" y="7346"/>
                </a:lnTo>
                <a:lnTo>
                  <a:pt x="17668" y="7821"/>
                </a:lnTo>
                <a:lnTo>
                  <a:pt x="16300" y="8201"/>
                </a:lnTo>
                <a:lnTo>
                  <a:pt x="14874" y="8531"/>
                </a:lnTo>
                <a:lnTo>
                  <a:pt x="13565" y="5828"/>
                </a:lnTo>
                <a:lnTo>
                  <a:pt x="12254" y="3360"/>
                </a:lnTo>
                <a:lnTo>
                  <a:pt x="11000" y="1139"/>
                </a:lnTo>
                <a:lnTo>
                  <a:pt x="10373" y="873"/>
                </a:lnTo>
                <a:lnTo>
                  <a:pt x="9461" y="1139"/>
                </a:lnTo>
                <a:lnTo>
                  <a:pt x="8436" y="1309"/>
                </a:lnTo>
                <a:lnTo>
                  <a:pt x="7465" y="1404"/>
                </a:lnTo>
                <a:lnTo>
                  <a:pt x="7352" y="1025"/>
                </a:lnTo>
                <a:lnTo>
                  <a:pt x="7125" y="322"/>
                </a:lnTo>
                <a:lnTo>
                  <a:pt x="6555" y="265"/>
                </a:lnTo>
                <a:lnTo>
                  <a:pt x="6726" y="645"/>
                </a:lnTo>
                <a:lnTo>
                  <a:pt x="6839" y="1025"/>
                </a:lnTo>
                <a:lnTo>
                  <a:pt x="6954" y="1461"/>
                </a:lnTo>
                <a:lnTo>
                  <a:pt x="5927" y="1575"/>
                </a:lnTo>
                <a:lnTo>
                  <a:pt x="4901" y="1670"/>
                </a:lnTo>
                <a:lnTo>
                  <a:pt x="3876" y="1727"/>
                </a:lnTo>
                <a:lnTo>
                  <a:pt x="3818" y="1139"/>
                </a:lnTo>
                <a:lnTo>
                  <a:pt x="3762" y="607"/>
                </a:lnTo>
                <a:lnTo>
                  <a:pt x="3705" y="56"/>
                </a:lnTo>
                <a:lnTo>
                  <a:pt x="3135" y="0"/>
                </a:lnTo>
                <a:lnTo>
                  <a:pt x="3192" y="550"/>
                </a:lnTo>
                <a:lnTo>
                  <a:pt x="3248" y="1139"/>
                </a:lnTo>
                <a:lnTo>
                  <a:pt x="3306" y="1727"/>
                </a:lnTo>
                <a:lnTo>
                  <a:pt x="398" y="1727"/>
                </a:lnTo>
                <a:close/>
              </a:path>
            </a:pathLst>
          </a:custGeom>
          <a:solidFill>
            <a:srgbClr val="005090"/>
          </a:solidFill>
        </p:spPr>
        <p:txBody>
          <a:bodyPr wrap="square" lIns="0" tIns="0" rIns="0" bIns="0" rtlCol="0">
            <a:noAutofit/>
          </a:bodyPr>
          <a:lstStyle/>
          <a:p>
            <a:endParaRPr/>
          </a:p>
        </p:txBody>
      </p:sp>
      <p:sp>
        <p:nvSpPr>
          <p:cNvPr id="1343" name="object 1343"/>
          <p:cNvSpPr/>
          <p:nvPr/>
        </p:nvSpPr>
        <p:spPr>
          <a:xfrm>
            <a:off x="423535" y="705135"/>
            <a:ext cx="14987" cy="25956"/>
          </a:xfrm>
          <a:custGeom>
            <a:avLst/>
            <a:gdLst/>
            <a:ahLst/>
            <a:cxnLst/>
            <a:rect l="l" t="t" r="r" b="b"/>
            <a:pathLst>
              <a:path w="14987" h="25956">
                <a:moveTo>
                  <a:pt x="12766" y="23204"/>
                </a:moveTo>
                <a:lnTo>
                  <a:pt x="12538" y="25903"/>
                </a:lnTo>
                <a:lnTo>
                  <a:pt x="13050" y="25956"/>
                </a:lnTo>
                <a:lnTo>
                  <a:pt x="13336" y="25956"/>
                </a:lnTo>
                <a:lnTo>
                  <a:pt x="13563" y="23259"/>
                </a:lnTo>
                <a:lnTo>
                  <a:pt x="13791" y="20667"/>
                </a:lnTo>
                <a:lnTo>
                  <a:pt x="14019" y="18131"/>
                </a:lnTo>
                <a:lnTo>
                  <a:pt x="14077" y="17645"/>
                </a:lnTo>
                <a:lnTo>
                  <a:pt x="14361" y="14678"/>
                </a:lnTo>
                <a:lnTo>
                  <a:pt x="14647" y="11817"/>
                </a:lnTo>
                <a:lnTo>
                  <a:pt x="14931" y="9173"/>
                </a:lnTo>
                <a:lnTo>
                  <a:pt x="14987" y="3284"/>
                </a:lnTo>
                <a:lnTo>
                  <a:pt x="14647" y="5885"/>
                </a:lnTo>
                <a:lnTo>
                  <a:pt x="14305" y="8742"/>
                </a:lnTo>
                <a:lnTo>
                  <a:pt x="12707" y="8633"/>
                </a:lnTo>
                <a:lnTo>
                  <a:pt x="11056" y="8472"/>
                </a:lnTo>
                <a:lnTo>
                  <a:pt x="9517" y="8256"/>
                </a:lnTo>
                <a:lnTo>
                  <a:pt x="10371" y="5505"/>
                </a:lnTo>
                <a:lnTo>
                  <a:pt x="11227" y="2904"/>
                </a:lnTo>
                <a:lnTo>
                  <a:pt x="12025" y="588"/>
                </a:lnTo>
                <a:lnTo>
                  <a:pt x="11511" y="531"/>
                </a:lnTo>
                <a:lnTo>
                  <a:pt x="10657" y="2866"/>
                </a:lnTo>
                <a:lnTo>
                  <a:pt x="9801" y="5391"/>
                </a:lnTo>
                <a:lnTo>
                  <a:pt x="8889" y="8147"/>
                </a:lnTo>
                <a:lnTo>
                  <a:pt x="7409" y="7933"/>
                </a:lnTo>
                <a:lnTo>
                  <a:pt x="5983" y="7661"/>
                </a:lnTo>
                <a:lnTo>
                  <a:pt x="4559" y="7339"/>
                </a:lnTo>
                <a:lnTo>
                  <a:pt x="5927" y="4632"/>
                </a:lnTo>
                <a:lnTo>
                  <a:pt x="7294" y="2221"/>
                </a:lnTo>
                <a:lnTo>
                  <a:pt x="8605" y="0"/>
                </a:lnTo>
                <a:lnTo>
                  <a:pt x="7979" y="170"/>
                </a:lnTo>
                <a:lnTo>
                  <a:pt x="6724" y="2259"/>
                </a:lnTo>
                <a:lnTo>
                  <a:pt x="5357" y="4632"/>
                </a:lnTo>
                <a:lnTo>
                  <a:pt x="4046" y="7175"/>
                </a:lnTo>
                <a:lnTo>
                  <a:pt x="2678" y="6853"/>
                </a:lnTo>
                <a:lnTo>
                  <a:pt x="1309" y="6416"/>
                </a:lnTo>
                <a:lnTo>
                  <a:pt x="0" y="5941"/>
                </a:lnTo>
                <a:lnTo>
                  <a:pt x="1081" y="6796"/>
                </a:lnTo>
                <a:lnTo>
                  <a:pt x="2448" y="7232"/>
                </a:lnTo>
                <a:lnTo>
                  <a:pt x="3818" y="7608"/>
                </a:lnTo>
                <a:lnTo>
                  <a:pt x="4388" y="7716"/>
                </a:lnTo>
                <a:lnTo>
                  <a:pt x="5812" y="8094"/>
                </a:lnTo>
                <a:lnTo>
                  <a:pt x="7294" y="8364"/>
                </a:lnTo>
                <a:lnTo>
                  <a:pt x="8776" y="8633"/>
                </a:lnTo>
                <a:lnTo>
                  <a:pt x="7979" y="11170"/>
                </a:lnTo>
                <a:lnTo>
                  <a:pt x="7179" y="13976"/>
                </a:lnTo>
                <a:lnTo>
                  <a:pt x="6438" y="16890"/>
                </a:lnTo>
                <a:lnTo>
                  <a:pt x="4444" y="16567"/>
                </a:lnTo>
                <a:lnTo>
                  <a:pt x="2563" y="16189"/>
                </a:lnTo>
                <a:lnTo>
                  <a:pt x="682" y="15703"/>
                </a:lnTo>
                <a:lnTo>
                  <a:pt x="2392" y="16675"/>
                </a:lnTo>
                <a:lnTo>
                  <a:pt x="4329" y="17053"/>
                </a:lnTo>
                <a:lnTo>
                  <a:pt x="6325" y="17376"/>
                </a:lnTo>
                <a:lnTo>
                  <a:pt x="5699" y="19750"/>
                </a:lnTo>
                <a:lnTo>
                  <a:pt x="5129" y="22287"/>
                </a:lnTo>
                <a:lnTo>
                  <a:pt x="4615" y="24823"/>
                </a:lnTo>
                <a:lnTo>
                  <a:pt x="5071" y="24931"/>
                </a:lnTo>
                <a:lnTo>
                  <a:pt x="5298" y="24986"/>
                </a:lnTo>
                <a:lnTo>
                  <a:pt x="5812" y="22395"/>
                </a:lnTo>
                <a:lnTo>
                  <a:pt x="6382" y="19859"/>
                </a:lnTo>
                <a:lnTo>
                  <a:pt x="6952" y="17484"/>
                </a:lnTo>
                <a:lnTo>
                  <a:pt x="9004" y="17753"/>
                </a:lnTo>
                <a:lnTo>
                  <a:pt x="7066" y="16945"/>
                </a:lnTo>
                <a:lnTo>
                  <a:pt x="7808" y="14031"/>
                </a:lnTo>
                <a:lnTo>
                  <a:pt x="8605" y="11278"/>
                </a:lnTo>
                <a:lnTo>
                  <a:pt x="9403" y="8688"/>
                </a:lnTo>
                <a:lnTo>
                  <a:pt x="10998" y="8903"/>
                </a:lnTo>
                <a:lnTo>
                  <a:pt x="12595" y="9066"/>
                </a:lnTo>
                <a:lnTo>
                  <a:pt x="14248" y="9173"/>
                </a:lnTo>
                <a:lnTo>
                  <a:pt x="13906" y="11817"/>
                </a:lnTo>
                <a:lnTo>
                  <a:pt x="13620" y="14625"/>
                </a:lnTo>
                <a:lnTo>
                  <a:pt x="13336" y="17592"/>
                </a:lnTo>
                <a:lnTo>
                  <a:pt x="13277" y="18131"/>
                </a:lnTo>
                <a:lnTo>
                  <a:pt x="12993" y="20614"/>
                </a:lnTo>
                <a:lnTo>
                  <a:pt x="12766" y="23204"/>
                </a:lnTo>
                <a:close/>
              </a:path>
            </a:pathLst>
          </a:custGeom>
          <a:solidFill>
            <a:srgbClr val="005090"/>
          </a:solidFill>
        </p:spPr>
        <p:txBody>
          <a:bodyPr wrap="square" lIns="0" tIns="0" rIns="0" bIns="0" rtlCol="0">
            <a:noAutofit/>
          </a:bodyPr>
          <a:lstStyle/>
          <a:p>
            <a:endParaRPr/>
          </a:p>
        </p:txBody>
      </p:sp>
      <p:sp>
        <p:nvSpPr>
          <p:cNvPr id="1344" name="object 1344"/>
          <p:cNvSpPr/>
          <p:nvPr/>
        </p:nvSpPr>
        <p:spPr>
          <a:xfrm>
            <a:off x="432140" y="704375"/>
            <a:ext cx="39612" cy="26771"/>
          </a:xfrm>
          <a:custGeom>
            <a:avLst/>
            <a:gdLst/>
            <a:ahLst/>
            <a:cxnLst/>
            <a:rect l="l" t="t" r="r" b="b"/>
            <a:pathLst>
              <a:path w="39612" h="26771">
                <a:moveTo>
                  <a:pt x="6213" y="18946"/>
                </a:moveTo>
                <a:lnTo>
                  <a:pt x="6611" y="18946"/>
                </a:lnTo>
                <a:lnTo>
                  <a:pt x="8206" y="18999"/>
                </a:lnTo>
                <a:lnTo>
                  <a:pt x="9860" y="18999"/>
                </a:lnTo>
                <a:lnTo>
                  <a:pt x="11455" y="18946"/>
                </a:lnTo>
                <a:lnTo>
                  <a:pt x="11626" y="21482"/>
                </a:lnTo>
                <a:lnTo>
                  <a:pt x="11741" y="24071"/>
                </a:lnTo>
                <a:lnTo>
                  <a:pt x="11912" y="26771"/>
                </a:lnTo>
                <a:lnTo>
                  <a:pt x="12424" y="26716"/>
                </a:lnTo>
                <a:lnTo>
                  <a:pt x="12709" y="26716"/>
                </a:lnTo>
                <a:lnTo>
                  <a:pt x="12538" y="24018"/>
                </a:lnTo>
                <a:lnTo>
                  <a:pt x="12367" y="21427"/>
                </a:lnTo>
                <a:lnTo>
                  <a:pt x="12196" y="18946"/>
                </a:lnTo>
                <a:lnTo>
                  <a:pt x="14305" y="18837"/>
                </a:lnTo>
                <a:lnTo>
                  <a:pt x="16413" y="18676"/>
                </a:lnTo>
                <a:lnTo>
                  <a:pt x="18465" y="18405"/>
                </a:lnTo>
                <a:lnTo>
                  <a:pt x="18979" y="20779"/>
                </a:lnTo>
                <a:lnTo>
                  <a:pt x="19490" y="23263"/>
                </a:lnTo>
                <a:lnTo>
                  <a:pt x="19948" y="25852"/>
                </a:lnTo>
                <a:lnTo>
                  <a:pt x="20403" y="25746"/>
                </a:lnTo>
                <a:lnTo>
                  <a:pt x="20630" y="25691"/>
                </a:lnTo>
                <a:lnTo>
                  <a:pt x="20175" y="23154"/>
                </a:lnTo>
                <a:lnTo>
                  <a:pt x="19662" y="20671"/>
                </a:lnTo>
                <a:lnTo>
                  <a:pt x="19150" y="18298"/>
                </a:lnTo>
                <a:lnTo>
                  <a:pt x="21144" y="18027"/>
                </a:lnTo>
                <a:lnTo>
                  <a:pt x="23140" y="17704"/>
                </a:lnTo>
                <a:lnTo>
                  <a:pt x="25021" y="17218"/>
                </a:lnTo>
                <a:lnTo>
                  <a:pt x="25875" y="19377"/>
                </a:lnTo>
                <a:lnTo>
                  <a:pt x="26616" y="21643"/>
                </a:lnTo>
                <a:lnTo>
                  <a:pt x="27357" y="23963"/>
                </a:lnTo>
                <a:lnTo>
                  <a:pt x="27983" y="23802"/>
                </a:lnTo>
                <a:lnTo>
                  <a:pt x="27242" y="21482"/>
                </a:lnTo>
                <a:lnTo>
                  <a:pt x="26445" y="19215"/>
                </a:lnTo>
                <a:lnTo>
                  <a:pt x="25591" y="17110"/>
                </a:lnTo>
                <a:lnTo>
                  <a:pt x="27470" y="16624"/>
                </a:lnTo>
                <a:lnTo>
                  <a:pt x="29238" y="16140"/>
                </a:lnTo>
                <a:lnTo>
                  <a:pt x="30948" y="15546"/>
                </a:lnTo>
                <a:lnTo>
                  <a:pt x="31916" y="17379"/>
                </a:lnTo>
                <a:lnTo>
                  <a:pt x="32885" y="19323"/>
                </a:lnTo>
                <a:lnTo>
                  <a:pt x="33741" y="21374"/>
                </a:lnTo>
                <a:lnTo>
                  <a:pt x="34311" y="21049"/>
                </a:lnTo>
                <a:lnTo>
                  <a:pt x="33455" y="19054"/>
                </a:lnTo>
                <a:lnTo>
                  <a:pt x="32486" y="17165"/>
                </a:lnTo>
                <a:lnTo>
                  <a:pt x="31518" y="15329"/>
                </a:lnTo>
                <a:lnTo>
                  <a:pt x="33169" y="14682"/>
                </a:lnTo>
                <a:lnTo>
                  <a:pt x="34766" y="14034"/>
                </a:lnTo>
                <a:lnTo>
                  <a:pt x="36190" y="13224"/>
                </a:lnTo>
                <a:lnTo>
                  <a:pt x="37217" y="14735"/>
                </a:lnTo>
                <a:lnTo>
                  <a:pt x="38242" y="16354"/>
                </a:lnTo>
                <a:lnTo>
                  <a:pt x="39209" y="17974"/>
                </a:lnTo>
                <a:lnTo>
                  <a:pt x="39612" y="17649"/>
                </a:lnTo>
                <a:lnTo>
                  <a:pt x="38705" y="16032"/>
                </a:lnTo>
                <a:lnTo>
                  <a:pt x="37678" y="14465"/>
                </a:lnTo>
                <a:lnTo>
                  <a:pt x="36704" y="13009"/>
                </a:lnTo>
                <a:lnTo>
                  <a:pt x="37330" y="12632"/>
                </a:lnTo>
                <a:lnTo>
                  <a:pt x="36875" y="12415"/>
                </a:lnTo>
                <a:lnTo>
                  <a:pt x="36420" y="12632"/>
                </a:lnTo>
                <a:lnTo>
                  <a:pt x="35449" y="11229"/>
                </a:lnTo>
                <a:lnTo>
                  <a:pt x="34480" y="9932"/>
                </a:lnTo>
                <a:lnTo>
                  <a:pt x="33511" y="8637"/>
                </a:lnTo>
                <a:lnTo>
                  <a:pt x="32885" y="8151"/>
                </a:lnTo>
                <a:lnTo>
                  <a:pt x="32259" y="7612"/>
                </a:lnTo>
                <a:lnTo>
                  <a:pt x="31630" y="7119"/>
                </a:lnTo>
                <a:lnTo>
                  <a:pt x="33113" y="8907"/>
                </a:lnTo>
                <a:lnTo>
                  <a:pt x="34539" y="10851"/>
                </a:lnTo>
                <a:lnTo>
                  <a:pt x="35962" y="12846"/>
                </a:lnTo>
                <a:lnTo>
                  <a:pt x="34480" y="13602"/>
                </a:lnTo>
                <a:lnTo>
                  <a:pt x="32942" y="14304"/>
                </a:lnTo>
                <a:lnTo>
                  <a:pt x="31290" y="14898"/>
                </a:lnTo>
                <a:lnTo>
                  <a:pt x="29808" y="12090"/>
                </a:lnTo>
                <a:lnTo>
                  <a:pt x="28211" y="9554"/>
                </a:lnTo>
                <a:lnTo>
                  <a:pt x="27699" y="9717"/>
                </a:lnTo>
                <a:lnTo>
                  <a:pt x="29238" y="12307"/>
                </a:lnTo>
                <a:lnTo>
                  <a:pt x="30720" y="15113"/>
                </a:lnTo>
                <a:lnTo>
                  <a:pt x="29010" y="15654"/>
                </a:lnTo>
                <a:lnTo>
                  <a:pt x="27242" y="16193"/>
                </a:lnTo>
                <a:lnTo>
                  <a:pt x="25419" y="16624"/>
                </a:lnTo>
                <a:lnTo>
                  <a:pt x="24336" y="13765"/>
                </a:lnTo>
                <a:lnTo>
                  <a:pt x="23140" y="11065"/>
                </a:lnTo>
                <a:lnTo>
                  <a:pt x="23766" y="13873"/>
                </a:lnTo>
                <a:lnTo>
                  <a:pt x="24850" y="16787"/>
                </a:lnTo>
                <a:lnTo>
                  <a:pt x="22969" y="17165"/>
                </a:lnTo>
                <a:lnTo>
                  <a:pt x="21031" y="17543"/>
                </a:lnTo>
                <a:lnTo>
                  <a:pt x="19035" y="17812"/>
                </a:lnTo>
                <a:lnTo>
                  <a:pt x="18351" y="14898"/>
                </a:lnTo>
                <a:lnTo>
                  <a:pt x="18351" y="17920"/>
                </a:lnTo>
                <a:lnTo>
                  <a:pt x="16357" y="18135"/>
                </a:lnTo>
                <a:lnTo>
                  <a:pt x="14248" y="18298"/>
                </a:lnTo>
                <a:lnTo>
                  <a:pt x="12196" y="18405"/>
                </a:lnTo>
                <a:lnTo>
                  <a:pt x="11968" y="15437"/>
                </a:lnTo>
                <a:lnTo>
                  <a:pt x="11741" y="12631"/>
                </a:lnTo>
                <a:lnTo>
                  <a:pt x="11511" y="9987"/>
                </a:lnTo>
                <a:lnTo>
                  <a:pt x="11511" y="9501"/>
                </a:lnTo>
                <a:lnTo>
                  <a:pt x="11227" y="6701"/>
                </a:lnTo>
                <a:lnTo>
                  <a:pt x="11000" y="4043"/>
                </a:lnTo>
                <a:lnTo>
                  <a:pt x="10772" y="1727"/>
                </a:lnTo>
                <a:lnTo>
                  <a:pt x="10828" y="9554"/>
                </a:lnTo>
                <a:lnTo>
                  <a:pt x="7238" y="9554"/>
                </a:lnTo>
                <a:lnTo>
                  <a:pt x="6668" y="9501"/>
                </a:lnTo>
                <a:lnTo>
                  <a:pt x="6382" y="9501"/>
                </a:lnTo>
                <a:lnTo>
                  <a:pt x="6668" y="6701"/>
                </a:lnTo>
                <a:lnTo>
                  <a:pt x="6952" y="4043"/>
                </a:lnTo>
                <a:lnTo>
                  <a:pt x="6895" y="227"/>
                </a:lnTo>
                <a:lnTo>
                  <a:pt x="6839" y="759"/>
                </a:lnTo>
                <a:lnTo>
                  <a:pt x="6724" y="1290"/>
                </a:lnTo>
                <a:lnTo>
                  <a:pt x="5643" y="1252"/>
                </a:lnTo>
                <a:lnTo>
                  <a:pt x="4615" y="1139"/>
                </a:lnTo>
                <a:lnTo>
                  <a:pt x="3532" y="1025"/>
                </a:lnTo>
                <a:lnTo>
                  <a:pt x="3647" y="645"/>
                </a:lnTo>
                <a:lnTo>
                  <a:pt x="3933" y="0"/>
                </a:lnTo>
                <a:lnTo>
                  <a:pt x="3363" y="56"/>
                </a:lnTo>
                <a:lnTo>
                  <a:pt x="3133" y="645"/>
                </a:lnTo>
                <a:lnTo>
                  <a:pt x="3020" y="968"/>
                </a:lnTo>
                <a:lnTo>
                  <a:pt x="2279" y="816"/>
                </a:lnTo>
                <a:lnTo>
                  <a:pt x="1538" y="702"/>
                </a:lnTo>
                <a:lnTo>
                  <a:pt x="797" y="550"/>
                </a:lnTo>
                <a:lnTo>
                  <a:pt x="283" y="645"/>
                </a:lnTo>
                <a:lnTo>
                  <a:pt x="0" y="759"/>
                </a:lnTo>
                <a:lnTo>
                  <a:pt x="968" y="968"/>
                </a:lnTo>
                <a:lnTo>
                  <a:pt x="1937" y="1139"/>
                </a:lnTo>
                <a:lnTo>
                  <a:pt x="2906" y="1290"/>
                </a:lnTo>
                <a:lnTo>
                  <a:pt x="3419" y="1347"/>
                </a:lnTo>
                <a:lnTo>
                  <a:pt x="4503" y="1518"/>
                </a:lnTo>
                <a:lnTo>
                  <a:pt x="5584" y="1613"/>
                </a:lnTo>
                <a:lnTo>
                  <a:pt x="6724" y="1670"/>
                </a:lnTo>
                <a:lnTo>
                  <a:pt x="6382" y="4043"/>
                </a:lnTo>
                <a:lnTo>
                  <a:pt x="6325" y="9932"/>
                </a:lnTo>
                <a:lnTo>
                  <a:pt x="6952" y="9987"/>
                </a:lnTo>
                <a:lnTo>
                  <a:pt x="7238" y="9987"/>
                </a:lnTo>
                <a:lnTo>
                  <a:pt x="8434" y="10040"/>
                </a:lnTo>
                <a:lnTo>
                  <a:pt x="9632" y="10040"/>
                </a:lnTo>
                <a:lnTo>
                  <a:pt x="10828" y="9987"/>
                </a:lnTo>
                <a:lnTo>
                  <a:pt x="11056" y="12631"/>
                </a:lnTo>
                <a:lnTo>
                  <a:pt x="11227" y="15437"/>
                </a:lnTo>
                <a:lnTo>
                  <a:pt x="11398" y="18405"/>
                </a:lnTo>
                <a:lnTo>
                  <a:pt x="9860" y="18460"/>
                </a:lnTo>
                <a:lnTo>
                  <a:pt x="6611" y="18460"/>
                </a:lnTo>
                <a:lnTo>
                  <a:pt x="5812" y="18405"/>
                </a:lnTo>
                <a:lnTo>
                  <a:pt x="5471" y="18405"/>
                </a:lnTo>
                <a:lnTo>
                  <a:pt x="5413" y="18890"/>
                </a:lnTo>
                <a:lnTo>
                  <a:pt x="6213" y="18946"/>
                </a:lnTo>
                <a:close/>
              </a:path>
            </a:pathLst>
          </a:custGeom>
          <a:solidFill>
            <a:srgbClr val="005090"/>
          </a:solidFill>
        </p:spPr>
        <p:txBody>
          <a:bodyPr wrap="square" lIns="0" tIns="0" rIns="0" bIns="0" rtlCol="0">
            <a:noAutofit/>
          </a:bodyPr>
          <a:lstStyle/>
          <a:p>
            <a:endParaRPr/>
          </a:p>
        </p:txBody>
      </p:sp>
      <p:sp>
        <p:nvSpPr>
          <p:cNvPr id="1345" name="object 1345"/>
          <p:cNvSpPr/>
          <p:nvPr/>
        </p:nvSpPr>
        <p:spPr>
          <a:xfrm>
            <a:off x="426896" y="688619"/>
            <a:ext cx="1367" cy="265"/>
          </a:xfrm>
          <a:custGeom>
            <a:avLst/>
            <a:gdLst/>
            <a:ahLst/>
            <a:cxnLst/>
            <a:rect l="l" t="t" r="r" b="b"/>
            <a:pathLst>
              <a:path w="1367" h="265">
                <a:moveTo>
                  <a:pt x="628" y="56"/>
                </a:moveTo>
                <a:lnTo>
                  <a:pt x="0" y="265"/>
                </a:lnTo>
                <a:lnTo>
                  <a:pt x="1367" y="0"/>
                </a:lnTo>
                <a:lnTo>
                  <a:pt x="628" y="56"/>
                </a:lnTo>
                <a:close/>
              </a:path>
            </a:pathLst>
          </a:custGeom>
          <a:solidFill>
            <a:srgbClr val="000000"/>
          </a:solidFill>
        </p:spPr>
        <p:txBody>
          <a:bodyPr wrap="square" lIns="0" tIns="0" rIns="0" bIns="0" rtlCol="0">
            <a:noAutofit/>
          </a:bodyPr>
          <a:lstStyle/>
          <a:p>
            <a:endParaRPr/>
          </a:p>
        </p:txBody>
      </p:sp>
      <p:sp>
        <p:nvSpPr>
          <p:cNvPr id="1346" name="object 1346"/>
          <p:cNvSpPr/>
          <p:nvPr/>
        </p:nvSpPr>
        <p:spPr>
          <a:xfrm>
            <a:off x="433906" y="707565"/>
            <a:ext cx="6555" cy="4537"/>
          </a:xfrm>
          <a:custGeom>
            <a:avLst/>
            <a:gdLst/>
            <a:ahLst/>
            <a:cxnLst/>
            <a:rect l="l" t="t" r="r" b="b"/>
            <a:pathLst>
              <a:path w="6555" h="4537">
                <a:moveTo>
                  <a:pt x="1937" y="4100"/>
                </a:moveTo>
                <a:lnTo>
                  <a:pt x="1653" y="3075"/>
                </a:lnTo>
                <a:lnTo>
                  <a:pt x="2507" y="2372"/>
                </a:lnTo>
                <a:lnTo>
                  <a:pt x="3363" y="1670"/>
                </a:lnTo>
                <a:lnTo>
                  <a:pt x="4388" y="1404"/>
                </a:lnTo>
                <a:lnTo>
                  <a:pt x="5300" y="759"/>
                </a:lnTo>
                <a:lnTo>
                  <a:pt x="6440" y="854"/>
                </a:lnTo>
                <a:lnTo>
                  <a:pt x="6555" y="322"/>
                </a:lnTo>
                <a:lnTo>
                  <a:pt x="5415" y="0"/>
                </a:lnTo>
                <a:lnTo>
                  <a:pt x="4217" y="151"/>
                </a:lnTo>
                <a:lnTo>
                  <a:pt x="3248" y="702"/>
                </a:lnTo>
                <a:lnTo>
                  <a:pt x="2108" y="1025"/>
                </a:lnTo>
                <a:lnTo>
                  <a:pt x="1083" y="1613"/>
                </a:lnTo>
                <a:lnTo>
                  <a:pt x="457" y="2638"/>
                </a:lnTo>
                <a:lnTo>
                  <a:pt x="0" y="3663"/>
                </a:lnTo>
                <a:lnTo>
                  <a:pt x="797" y="4043"/>
                </a:lnTo>
                <a:lnTo>
                  <a:pt x="1538" y="4537"/>
                </a:lnTo>
                <a:lnTo>
                  <a:pt x="1937" y="4100"/>
                </a:lnTo>
                <a:close/>
              </a:path>
            </a:pathLst>
          </a:custGeom>
          <a:solidFill>
            <a:srgbClr val="000000"/>
          </a:solidFill>
        </p:spPr>
        <p:txBody>
          <a:bodyPr wrap="square" lIns="0" tIns="0" rIns="0" bIns="0" rtlCol="0">
            <a:noAutofit/>
          </a:bodyPr>
          <a:lstStyle/>
          <a:p>
            <a:endParaRPr/>
          </a:p>
        </p:txBody>
      </p:sp>
      <p:sp>
        <p:nvSpPr>
          <p:cNvPr id="1347" name="object 1347"/>
          <p:cNvSpPr/>
          <p:nvPr/>
        </p:nvSpPr>
        <p:spPr>
          <a:xfrm>
            <a:off x="450207" y="704167"/>
            <a:ext cx="1538" cy="797"/>
          </a:xfrm>
          <a:custGeom>
            <a:avLst/>
            <a:gdLst/>
            <a:ahLst/>
            <a:cxnLst/>
            <a:rect l="l" t="t" r="r" b="b"/>
            <a:pathLst>
              <a:path w="1538" h="797">
                <a:moveTo>
                  <a:pt x="1538" y="474"/>
                </a:moveTo>
                <a:lnTo>
                  <a:pt x="0" y="0"/>
                </a:lnTo>
                <a:lnTo>
                  <a:pt x="398" y="797"/>
                </a:lnTo>
                <a:lnTo>
                  <a:pt x="1538" y="474"/>
                </a:lnTo>
                <a:close/>
              </a:path>
            </a:pathLst>
          </a:custGeom>
          <a:solidFill>
            <a:srgbClr val="000000"/>
          </a:solidFill>
        </p:spPr>
        <p:txBody>
          <a:bodyPr wrap="square" lIns="0" tIns="0" rIns="0" bIns="0" rtlCol="0">
            <a:noAutofit/>
          </a:bodyPr>
          <a:lstStyle/>
          <a:p>
            <a:endParaRPr/>
          </a:p>
        </p:txBody>
      </p:sp>
      <p:sp>
        <p:nvSpPr>
          <p:cNvPr id="1348" name="object 1348"/>
          <p:cNvSpPr/>
          <p:nvPr/>
        </p:nvSpPr>
        <p:spPr>
          <a:xfrm>
            <a:off x="407518" y="735572"/>
            <a:ext cx="628" cy="808"/>
          </a:xfrm>
          <a:custGeom>
            <a:avLst/>
            <a:gdLst/>
            <a:ahLst/>
            <a:cxnLst/>
            <a:rect l="l" t="t" r="r" b="b"/>
            <a:pathLst>
              <a:path w="628" h="808">
                <a:moveTo>
                  <a:pt x="628" y="808"/>
                </a:moveTo>
                <a:lnTo>
                  <a:pt x="114" y="0"/>
                </a:lnTo>
                <a:lnTo>
                  <a:pt x="0" y="700"/>
                </a:lnTo>
                <a:lnTo>
                  <a:pt x="628" y="808"/>
                </a:lnTo>
                <a:close/>
              </a:path>
            </a:pathLst>
          </a:custGeom>
          <a:solidFill>
            <a:srgbClr val="000000"/>
          </a:solidFill>
        </p:spPr>
        <p:txBody>
          <a:bodyPr wrap="square" lIns="0" tIns="0" rIns="0" bIns="0" rtlCol="0">
            <a:noAutofit/>
          </a:bodyPr>
          <a:lstStyle/>
          <a:p>
            <a:endParaRPr/>
          </a:p>
        </p:txBody>
      </p:sp>
      <p:sp>
        <p:nvSpPr>
          <p:cNvPr id="1349" name="object 1349"/>
          <p:cNvSpPr/>
          <p:nvPr/>
        </p:nvSpPr>
        <p:spPr>
          <a:xfrm>
            <a:off x="401307" y="724941"/>
            <a:ext cx="340" cy="647"/>
          </a:xfrm>
          <a:custGeom>
            <a:avLst/>
            <a:gdLst/>
            <a:ahLst/>
            <a:cxnLst/>
            <a:rect l="l" t="t" r="r" b="b"/>
            <a:pathLst>
              <a:path w="340" h="647">
                <a:moveTo>
                  <a:pt x="340" y="539"/>
                </a:moveTo>
                <a:lnTo>
                  <a:pt x="283" y="0"/>
                </a:lnTo>
                <a:lnTo>
                  <a:pt x="0" y="647"/>
                </a:lnTo>
                <a:lnTo>
                  <a:pt x="340" y="539"/>
                </a:lnTo>
                <a:close/>
              </a:path>
            </a:pathLst>
          </a:custGeom>
          <a:solidFill>
            <a:srgbClr val="000000"/>
          </a:solidFill>
        </p:spPr>
        <p:txBody>
          <a:bodyPr wrap="square" lIns="0" tIns="0" rIns="0" bIns="0" rtlCol="0">
            <a:noAutofit/>
          </a:bodyPr>
          <a:lstStyle/>
          <a:p>
            <a:endParaRPr/>
          </a:p>
        </p:txBody>
      </p:sp>
      <p:sp>
        <p:nvSpPr>
          <p:cNvPr id="1350" name="object 1350"/>
          <p:cNvSpPr/>
          <p:nvPr/>
        </p:nvSpPr>
        <p:spPr>
          <a:xfrm>
            <a:off x="420228" y="776856"/>
            <a:ext cx="5927" cy="6420"/>
          </a:xfrm>
          <a:custGeom>
            <a:avLst/>
            <a:gdLst/>
            <a:ahLst/>
            <a:cxnLst/>
            <a:rect l="l" t="t" r="r" b="b"/>
            <a:pathLst>
              <a:path w="5927" h="6420">
                <a:moveTo>
                  <a:pt x="741" y="3939"/>
                </a:moveTo>
                <a:lnTo>
                  <a:pt x="0" y="3884"/>
                </a:lnTo>
                <a:lnTo>
                  <a:pt x="114" y="4909"/>
                </a:lnTo>
                <a:lnTo>
                  <a:pt x="855" y="5611"/>
                </a:lnTo>
                <a:lnTo>
                  <a:pt x="1824" y="6150"/>
                </a:lnTo>
                <a:lnTo>
                  <a:pt x="2906" y="6420"/>
                </a:lnTo>
                <a:lnTo>
                  <a:pt x="3989" y="6205"/>
                </a:lnTo>
                <a:lnTo>
                  <a:pt x="4559" y="5664"/>
                </a:lnTo>
                <a:lnTo>
                  <a:pt x="4104" y="5072"/>
                </a:lnTo>
                <a:lnTo>
                  <a:pt x="4730" y="4425"/>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39"/>
                </a:lnTo>
                <a:close/>
              </a:path>
            </a:pathLst>
          </a:custGeom>
          <a:solidFill>
            <a:srgbClr val="000000"/>
          </a:solidFill>
        </p:spPr>
        <p:txBody>
          <a:bodyPr wrap="square" lIns="0" tIns="0" rIns="0" bIns="0" rtlCol="0">
            <a:noAutofit/>
          </a:bodyPr>
          <a:lstStyle/>
          <a:p>
            <a:endParaRPr/>
          </a:p>
        </p:txBody>
      </p:sp>
      <p:sp>
        <p:nvSpPr>
          <p:cNvPr id="1351" name="object 1351"/>
          <p:cNvSpPr/>
          <p:nvPr/>
        </p:nvSpPr>
        <p:spPr>
          <a:xfrm>
            <a:off x="409626" y="708647"/>
            <a:ext cx="18695" cy="50939"/>
          </a:xfrm>
          <a:custGeom>
            <a:avLst/>
            <a:gdLst/>
            <a:ahLst/>
            <a:cxnLst/>
            <a:rect l="l" t="t" r="r" b="b"/>
            <a:pathLst>
              <a:path w="18695" h="50939">
                <a:moveTo>
                  <a:pt x="968" y="5607"/>
                </a:moveTo>
                <a:lnTo>
                  <a:pt x="741" y="6524"/>
                </a:lnTo>
                <a:lnTo>
                  <a:pt x="457" y="7441"/>
                </a:lnTo>
                <a:lnTo>
                  <a:pt x="457" y="8360"/>
                </a:lnTo>
                <a:lnTo>
                  <a:pt x="1369" y="9061"/>
                </a:lnTo>
                <a:lnTo>
                  <a:pt x="2565" y="8575"/>
                </a:lnTo>
                <a:lnTo>
                  <a:pt x="3705" y="7982"/>
                </a:lnTo>
                <a:lnTo>
                  <a:pt x="4617" y="7227"/>
                </a:lnTo>
                <a:lnTo>
                  <a:pt x="5016" y="7172"/>
                </a:lnTo>
                <a:lnTo>
                  <a:pt x="5073" y="6308"/>
                </a:lnTo>
                <a:lnTo>
                  <a:pt x="5471" y="5283"/>
                </a:lnTo>
                <a:lnTo>
                  <a:pt x="6440" y="4690"/>
                </a:lnTo>
                <a:lnTo>
                  <a:pt x="7467" y="4258"/>
                </a:lnTo>
                <a:lnTo>
                  <a:pt x="8549" y="3880"/>
                </a:lnTo>
                <a:lnTo>
                  <a:pt x="9632" y="3827"/>
                </a:lnTo>
                <a:lnTo>
                  <a:pt x="8947" y="4474"/>
                </a:lnTo>
                <a:lnTo>
                  <a:pt x="7979" y="4905"/>
                </a:lnTo>
                <a:lnTo>
                  <a:pt x="7068" y="5283"/>
                </a:lnTo>
                <a:lnTo>
                  <a:pt x="6611" y="6686"/>
                </a:lnTo>
                <a:lnTo>
                  <a:pt x="6954" y="7549"/>
                </a:lnTo>
                <a:lnTo>
                  <a:pt x="6555" y="8468"/>
                </a:lnTo>
                <a:lnTo>
                  <a:pt x="5757" y="9169"/>
                </a:lnTo>
                <a:lnTo>
                  <a:pt x="4730" y="9007"/>
                </a:lnTo>
                <a:lnTo>
                  <a:pt x="3989" y="9655"/>
                </a:lnTo>
                <a:lnTo>
                  <a:pt x="3419" y="10410"/>
                </a:lnTo>
                <a:lnTo>
                  <a:pt x="2736" y="22714"/>
                </a:lnTo>
                <a:lnTo>
                  <a:pt x="3192" y="21797"/>
                </a:lnTo>
                <a:lnTo>
                  <a:pt x="3590" y="20825"/>
                </a:lnTo>
                <a:lnTo>
                  <a:pt x="4219" y="20016"/>
                </a:lnTo>
                <a:lnTo>
                  <a:pt x="5073" y="19963"/>
                </a:lnTo>
                <a:lnTo>
                  <a:pt x="5814" y="20124"/>
                </a:lnTo>
                <a:lnTo>
                  <a:pt x="6213" y="20825"/>
                </a:lnTo>
                <a:lnTo>
                  <a:pt x="6555" y="21636"/>
                </a:lnTo>
                <a:lnTo>
                  <a:pt x="5929" y="21958"/>
                </a:lnTo>
                <a:lnTo>
                  <a:pt x="6954" y="22877"/>
                </a:lnTo>
                <a:lnTo>
                  <a:pt x="8436" y="22391"/>
                </a:lnTo>
                <a:lnTo>
                  <a:pt x="7125" y="21689"/>
                </a:lnTo>
                <a:lnTo>
                  <a:pt x="7922" y="21041"/>
                </a:lnTo>
                <a:lnTo>
                  <a:pt x="9006" y="20933"/>
                </a:lnTo>
                <a:lnTo>
                  <a:pt x="9975" y="20719"/>
                </a:lnTo>
                <a:lnTo>
                  <a:pt x="9803" y="21581"/>
                </a:lnTo>
                <a:lnTo>
                  <a:pt x="8947" y="22230"/>
                </a:lnTo>
                <a:lnTo>
                  <a:pt x="9632" y="22985"/>
                </a:lnTo>
                <a:lnTo>
                  <a:pt x="10373" y="23686"/>
                </a:lnTo>
                <a:lnTo>
                  <a:pt x="10943" y="24441"/>
                </a:lnTo>
                <a:lnTo>
                  <a:pt x="10943" y="25358"/>
                </a:lnTo>
                <a:lnTo>
                  <a:pt x="9461" y="25413"/>
                </a:lnTo>
                <a:lnTo>
                  <a:pt x="8947" y="50939"/>
                </a:lnTo>
                <a:lnTo>
                  <a:pt x="9119" y="50129"/>
                </a:lnTo>
                <a:lnTo>
                  <a:pt x="10317" y="50345"/>
                </a:lnTo>
                <a:lnTo>
                  <a:pt x="11513" y="50076"/>
                </a:lnTo>
                <a:lnTo>
                  <a:pt x="12653" y="49859"/>
                </a:lnTo>
                <a:lnTo>
                  <a:pt x="13793" y="49698"/>
                </a:lnTo>
                <a:lnTo>
                  <a:pt x="14989" y="49645"/>
                </a:lnTo>
                <a:lnTo>
                  <a:pt x="14705" y="37231"/>
                </a:lnTo>
                <a:lnTo>
                  <a:pt x="15446" y="36961"/>
                </a:lnTo>
                <a:lnTo>
                  <a:pt x="16300" y="36800"/>
                </a:lnTo>
                <a:lnTo>
                  <a:pt x="16643" y="37664"/>
                </a:lnTo>
                <a:lnTo>
                  <a:pt x="17041" y="38528"/>
                </a:lnTo>
                <a:lnTo>
                  <a:pt x="17726" y="39228"/>
                </a:lnTo>
                <a:lnTo>
                  <a:pt x="18695" y="30647"/>
                </a:lnTo>
                <a:lnTo>
                  <a:pt x="17497" y="30431"/>
                </a:lnTo>
                <a:lnTo>
                  <a:pt x="17041" y="29353"/>
                </a:lnTo>
                <a:lnTo>
                  <a:pt x="16643" y="28219"/>
                </a:lnTo>
                <a:lnTo>
                  <a:pt x="17440" y="27625"/>
                </a:lnTo>
                <a:lnTo>
                  <a:pt x="17041" y="26600"/>
                </a:lnTo>
                <a:lnTo>
                  <a:pt x="16643" y="25628"/>
                </a:lnTo>
                <a:lnTo>
                  <a:pt x="16586" y="24550"/>
                </a:lnTo>
                <a:lnTo>
                  <a:pt x="16985" y="23794"/>
                </a:lnTo>
                <a:lnTo>
                  <a:pt x="17327" y="23039"/>
                </a:lnTo>
                <a:lnTo>
                  <a:pt x="18524" y="22608"/>
                </a:lnTo>
                <a:lnTo>
                  <a:pt x="17954" y="5716"/>
                </a:lnTo>
                <a:lnTo>
                  <a:pt x="16927" y="5932"/>
                </a:lnTo>
                <a:lnTo>
                  <a:pt x="15958" y="6363"/>
                </a:lnTo>
                <a:lnTo>
                  <a:pt x="14933" y="6579"/>
                </a:lnTo>
                <a:lnTo>
                  <a:pt x="14307" y="5824"/>
                </a:lnTo>
                <a:lnTo>
                  <a:pt x="14077" y="4852"/>
                </a:lnTo>
                <a:lnTo>
                  <a:pt x="14647" y="4421"/>
                </a:lnTo>
                <a:lnTo>
                  <a:pt x="15674" y="5068"/>
                </a:lnTo>
                <a:lnTo>
                  <a:pt x="16870" y="5338"/>
                </a:lnTo>
                <a:lnTo>
                  <a:pt x="18125" y="5230"/>
                </a:lnTo>
                <a:lnTo>
                  <a:pt x="18010" y="4149"/>
                </a:lnTo>
                <a:lnTo>
                  <a:pt x="17213" y="3550"/>
                </a:lnTo>
                <a:lnTo>
                  <a:pt x="16528" y="2809"/>
                </a:lnTo>
                <a:lnTo>
                  <a:pt x="15730" y="2145"/>
                </a:lnTo>
                <a:lnTo>
                  <a:pt x="14762" y="1670"/>
                </a:lnTo>
                <a:lnTo>
                  <a:pt x="14135" y="474"/>
                </a:lnTo>
                <a:lnTo>
                  <a:pt x="13108" y="151"/>
                </a:lnTo>
                <a:lnTo>
                  <a:pt x="11968" y="0"/>
                </a:lnTo>
                <a:lnTo>
                  <a:pt x="11000" y="94"/>
                </a:lnTo>
                <a:lnTo>
                  <a:pt x="10087" y="474"/>
                </a:lnTo>
                <a:lnTo>
                  <a:pt x="9177" y="474"/>
                </a:lnTo>
                <a:lnTo>
                  <a:pt x="7695" y="968"/>
                </a:lnTo>
                <a:lnTo>
                  <a:pt x="6555" y="1025"/>
                </a:lnTo>
                <a:lnTo>
                  <a:pt x="5528" y="1499"/>
                </a:lnTo>
                <a:lnTo>
                  <a:pt x="4388" y="1936"/>
                </a:lnTo>
                <a:lnTo>
                  <a:pt x="3306" y="1936"/>
                </a:lnTo>
                <a:lnTo>
                  <a:pt x="2223" y="1784"/>
                </a:lnTo>
                <a:lnTo>
                  <a:pt x="1369" y="2581"/>
                </a:lnTo>
                <a:lnTo>
                  <a:pt x="457" y="3341"/>
                </a:lnTo>
                <a:lnTo>
                  <a:pt x="0" y="4366"/>
                </a:lnTo>
                <a:lnTo>
                  <a:pt x="968" y="5607"/>
                </a:lnTo>
                <a:close/>
              </a:path>
            </a:pathLst>
          </a:custGeom>
          <a:solidFill>
            <a:srgbClr val="000000"/>
          </a:solidFill>
        </p:spPr>
        <p:txBody>
          <a:bodyPr wrap="square" lIns="0" tIns="0" rIns="0" bIns="0" rtlCol="0">
            <a:noAutofit/>
          </a:bodyPr>
          <a:lstStyle/>
          <a:p>
            <a:endParaRPr/>
          </a:p>
        </p:txBody>
      </p:sp>
      <p:sp>
        <p:nvSpPr>
          <p:cNvPr id="1352" name="object 1352"/>
          <p:cNvSpPr/>
          <p:nvPr/>
        </p:nvSpPr>
        <p:spPr>
          <a:xfrm>
            <a:off x="483836" y="744206"/>
            <a:ext cx="2557" cy="4316"/>
          </a:xfrm>
          <a:custGeom>
            <a:avLst/>
            <a:gdLst/>
            <a:ahLst/>
            <a:cxnLst/>
            <a:rect l="l" t="t" r="r" b="b"/>
            <a:pathLst>
              <a:path w="2557" h="4316">
                <a:moveTo>
                  <a:pt x="2557" y="3616"/>
                </a:moveTo>
                <a:lnTo>
                  <a:pt x="1993" y="2591"/>
                </a:lnTo>
                <a:lnTo>
                  <a:pt x="1429" y="1564"/>
                </a:lnTo>
                <a:lnTo>
                  <a:pt x="1711" y="755"/>
                </a:lnTo>
                <a:lnTo>
                  <a:pt x="1470" y="0"/>
                </a:lnTo>
                <a:lnTo>
                  <a:pt x="503" y="216"/>
                </a:lnTo>
                <a:lnTo>
                  <a:pt x="281" y="1402"/>
                </a:lnTo>
                <a:lnTo>
                  <a:pt x="60" y="2536"/>
                </a:lnTo>
                <a:lnTo>
                  <a:pt x="0" y="3724"/>
                </a:lnTo>
                <a:lnTo>
                  <a:pt x="1188" y="4316"/>
                </a:lnTo>
                <a:lnTo>
                  <a:pt x="2557" y="3616"/>
                </a:lnTo>
                <a:close/>
              </a:path>
            </a:pathLst>
          </a:custGeom>
          <a:solidFill>
            <a:srgbClr val="000000"/>
          </a:solidFill>
        </p:spPr>
        <p:txBody>
          <a:bodyPr wrap="square" lIns="0" tIns="0" rIns="0" bIns="0" rtlCol="0">
            <a:noAutofit/>
          </a:bodyPr>
          <a:lstStyle/>
          <a:p>
            <a:endParaRPr/>
          </a:p>
        </p:txBody>
      </p:sp>
      <p:sp>
        <p:nvSpPr>
          <p:cNvPr id="1353" name="object 1353"/>
          <p:cNvSpPr/>
          <p:nvPr/>
        </p:nvSpPr>
        <p:spPr>
          <a:xfrm>
            <a:off x="482124" y="716089"/>
            <a:ext cx="1772" cy="2969"/>
          </a:xfrm>
          <a:custGeom>
            <a:avLst/>
            <a:gdLst/>
            <a:ahLst/>
            <a:cxnLst/>
            <a:rect l="l" t="t" r="r" b="b"/>
            <a:pathLst>
              <a:path w="1772" h="2969">
                <a:moveTo>
                  <a:pt x="1147" y="2969"/>
                </a:moveTo>
                <a:lnTo>
                  <a:pt x="1591" y="2266"/>
                </a:lnTo>
                <a:lnTo>
                  <a:pt x="1651" y="1349"/>
                </a:lnTo>
                <a:lnTo>
                  <a:pt x="1772" y="432"/>
                </a:lnTo>
                <a:lnTo>
                  <a:pt x="906" y="0"/>
                </a:lnTo>
                <a:lnTo>
                  <a:pt x="0" y="108"/>
                </a:lnTo>
                <a:lnTo>
                  <a:pt x="463" y="1080"/>
                </a:lnTo>
                <a:lnTo>
                  <a:pt x="684" y="2105"/>
                </a:lnTo>
                <a:lnTo>
                  <a:pt x="1147" y="2969"/>
                </a:lnTo>
                <a:close/>
              </a:path>
            </a:pathLst>
          </a:custGeom>
          <a:solidFill>
            <a:srgbClr val="000000"/>
          </a:solidFill>
        </p:spPr>
        <p:txBody>
          <a:bodyPr wrap="square" lIns="0" tIns="0" rIns="0" bIns="0" rtlCol="0">
            <a:noAutofit/>
          </a:bodyPr>
          <a:lstStyle/>
          <a:p>
            <a:endParaRPr/>
          </a:p>
        </p:txBody>
      </p:sp>
      <p:sp>
        <p:nvSpPr>
          <p:cNvPr id="1354" name="object 1354"/>
          <p:cNvSpPr/>
          <p:nvPr/>
        </p:nvSpPr>
        <p:spPr>
          <a:xfrm>
            <a:off x="436529" y="686948"/>
            <a:ext cx="3647" cy="170"/>
          </a:xfrm>
          <a:custGeom>
            <a:avLst/>
            <a:gdLst/>
            <a:ahLst/>
            <a:cxnLst/>
            <a:rect l="l" t="t" r="r" b="b"/>
            <a:pathLst>
              <a:path w="3647" h="170">
                <a:moveTo>
                  <a:pt x="1083" y="56"/>
                </a:moveTo>
                <a:lnTo>
                  <a:pt x="0" y="170"/>
                </a:lnTo>
                <a:lnTo>
                  <a:pt x="2450" y="170"/>
                </a:lnTo>
                <a:lnTo>
                  <a:pt x="3647" y="56"/>
                </a:lnTo>
                <a:lnTo>
                  <a:pt x="2793" y="56"/>
                </a:lnTo>
                <a:lnTo>
                  <a:pt x="1709" y="113"/>
                </a:lnTo>
                <a:lnTo>
                  <a:pt x="1083" y="56"/>
                </a:lnTo>
                <a:close/>
              </a:path>
            </a:pathLst>
          </a:custGeom>
          <a:solidFill>
            <a:srgbClr val="000000"/>
          </a:solidFill>
        </p:spPr>
        <p:txBody>
          <a:bodyPr wrap="square" lIns="0" tIns="0" rIns="0" bIns="0" rtlCol="0">
            <a:noAutofit/>
          </a:bodyPr>
          <a:lstStyle/>
          <a:p>
            <a:endParaRPr/>
          </a:p>
        </p:txBody>
      </p:sp>
      <p:sp>
        <p:nvSpPr>
          <p:cNvPr id="1355" name="object 1355"/>
          <p:cNvSpPr/>
          <p:nvPr/>
        </p:nvSpPr>
        <p:spPr>
          <a:xfrm>
            <a:off x="484340" y="728555"/>
            <a:ext cx="966" cy="1402"/>
          </a:xfrm>
          <a:custGeom>
            <a:avLst/>
            <a:gdLst/>
            <a:ahLst/>
            <a:cxnLst/>
            <a:rect l="l" t="t" r="r" b="b"/>
            <a:pathLst>
              <a:path w="966" h="1402">
                <a:moveTo>
                  <a:pt x="241" y="0"/>
                </a:moveTo>
                <a:lnTo>
                  <a:pt x="0" y="1133"/>
                </a:lnTo>
                <a:lnTo>
                  <a:pt x="966" y="1402"/>
                </a:lnTo>
                <a:lnTo>
                  <a:pt x="966" y="108"/>
                </a:lnTo>
                <a:lnTo>
                  <a:pt x="241" y="0"/>
                </a:lnTo>
                <a:close/>
              </a:path>
            </a:pathLst>
          </a:custGeom>
          <a:solidFill>
            <a:srgbClr val="000000"/>
          </a:solidFill>
        </p:spPr>
        <p:txBody>
          <a:bodyPr wrap="square" lIns="0" tIns="0" rIns="0" bIns="0" rtlCol="0">
            <a:noAutofit/>
          </a:bodyPr>
          <a:lstStyle/>
          <a:p>
            <a:endParaRPr/>
          </a:p>
        </p:txBody>
      </p:sp>
      <p:sp>
        <p:nvSpPr>
          <p:cNvPr id="1356" name="object 1356"/>
          <p:cNvSpPr/>
          <p:nvPr/>
        </p:nvSpPr>
        <p:spPr>
          <a:xfrm>
            <a:off x="474552" y="766224"/>
            <a:ext cx="6041" cy="2052"/>
          </a:xfrm>
          <a:custGeom>
            <a:avLst/>
            <a:gdLst/>
            <a:ahLst/>
            <a:cxnLst/>
            <a:rect l="l" t="t" r="r" b="b"/>
            <a:pathLst>
              <a:path w="6041" h="2052">
                <a:moveTo>
                  <a:pt x="966" y="2052"/>
                </a:moveTo>
                <a:lnTo>
                  <a:pt x="1933" y="1997"/>
                </a:lnTo>
                <a:lnTo>
                  <a:pt x="2839" y="1782"/>
                </a:lnTo>
                <a:lnTo>
                  <a:pt x="4048" y="1566"/>
                </a:lnTo>
                <a:lnTo>
                  <a:pt x="5175" y="1080"/>
                </a:lnTo>
                <a:lnTo>
                  <a:pt x="6041" y="108"/>
                </a:lnTo>
                <a:lnTo>
                  <a:pt x="4390" y="0"/>
                </a:lnTo>
                <a:lnTo>
                  <a:pt x="3363" y="810"/>
                </a:lnTo>
                <a:lnTo>
                  <a:pt x="2034" y="1133"/>
                </a:lnTo>
                <a:lnTo>
                  <a:pt x="725" y="1188"/>
                </a:lnTo>
                <a:lnTo>
                  <a:pt x="0" y="2052"/>
                </a:lnTo>
                <a:lnTo>
                  <a:pt x="966" y="2052"/>
                </a:lnTo>
                <a:close/>
              </a:path>
            </a:pathLst>
          </a:custGeom>
          <a:solidFill>
            <a:srgbClr val="000000"/>
          </a:solidFill>
        </p:spPr>
        <p:txBody>
          <a:bodyPr wrap="square" lIns="0" tIns="0" rIns="0" bIns="0" rtlCol="0">
            <a:noAutofit/>
          </a:bodyPr>
          <a:lstStyle/>
          <a:p>
            <a:endParaRPr/>
          </a:p>
        </p:txBody>
      </p:sp>
      <p:sp>
        <p:nvSpPr>
          <p:cNvPr id="1357" name="object 1357"/>
          <p:cNvSpPr/>
          <p:nvPr/>
        </p:nvSpPr>
        <p:spPr>
          <a:xfrm>
            <a:off x="477049" y="755053"/>
            <a:ext cx="7350" cy="9066"/>
          </a:xfrm>
          <a:custGeom>
            <a:avLst/>
            <a:gdLst/>
            <a:ahLst/>
            <a:cxnLst/>
            <a:rect l="l" t="t" r="r" b="b"/>
            <a:pathLst>
              <a:path w="7350" h="9066">
                <a:moveTo>
                  <a:pt x="4732" y="7770"/>
                </a:moveTo>
                <a:lnTo>
                  <a:pt x="5296" y="6908"/>
                </a:lnTo>
                <a:lnTo>
                  <a:pt x="5578" y="5883"/>
                </a:lnTo>
                <a:lnTo>
                  <a:pt x="6102" y="4964"/>
                </a:lnTo>
                <a:lnTo>
                  <a:pt x="6565" y="4047"/>
                </a:lnTo>
                <a:lnTo>
                  <a:pt x="6605" y="3022"/>
                </a:lnTo>
                <a:lnTo>
                  <a:pt x="6323" y="1997"/>
                </a:lnTo>
                <a:lnTo>
                  <a:pt x="6907" y="1349"/>
                </a:lnTo>
                <a:lnTo>
                  <a:pt x="7350" y="485"/>
                </a:lnTo>
                <a:lnTo>
                  <a:pt x="6565" y="0"/>
                </a:lnTo>
                <a:lnTo>
                  <a:pt x="5578" y="0"/>
                </a:lnTo>
                <a:lnTo>
                  <a:pt x="5236" y="1025"/>
                </a:lnTo>
                <a:lnTo>
                  <a:pt x="4672" y="1997"/>
                </a:lnTo>
                <a:lnTo>
                  <a:pt x="4108" y="2914"/>
                </a:lnTo>
                <a:lnTo>
                  <a:pt x="3202" y="4100"/>
                </a:lnTo>
                <a:lnTo>
                  <a:pt x="2557" y="4911"/>
                </a:lnTo>
                <a:lnTo>
                  <a:pt x="1711" y="5505"/>
                </a:lnTo>
                <a:lnTo>
                  <a:pt x="966" y="6152"/>
                </a:lnTo>
                <a:lnTo>
                  <a:pt x="342" y="6961"/>
                </a:lnTo>
                <a:lnTo>
                  <a:pt x="0" y="7878"/>
                </a:lnTo>
                <a:lnTo>
                  <a:pt x="624" y="8742"/>
                </a:lnTo>
                <a:lnTo>
                  <a:pt x="1711" y="9066"/>
                </a:lnTo>
                <a:lnTo>
                  <a:pt x="2859" y="8903"/>
                </a:lnTo>
                <a:lnTo>
                  <a:pt x="4048" y="8850"/>
                </a:lnTo>
                <a:lnTo>
                  <a:pt x="4732" y="7770"/>
                </a:lnTo>
                <a:close/>
              </a:path>
            </a:pathLst>
          </a:custGeom>
          <a:solidFill>
            <a:srgbClr val="000000"/>
          </a:solidFill>
        </p:spPr>
        <p:txBody>
          <a:bodyPr wrap="square" lIns="0" tIns="0" rIns="0" bIns="0" rtlCol="0">
            <a:noAutofit/>
          </a:bodyPr>
          <a:lstStyle/>
          <a:p>
            <a:endParaRPr/>
          </a:p>
        </p:txBody>
      </p:sp>
      <p:sp>
        <p:nvSpPr>
          <p:cNvPr id="1358" name="object 1358"/>
          <p:cNvSpPr/>
          <p:nvPr/>
        </p:nvSpPr>
        <p:spPr>
          <a:xfrm>
            <a:off x="485306" y="761962"/>
            <a:ext cx="1369" cy="2158"/>
          </a:xfrm>
          <a:custGeom>
            <a:avLst/>
            <a:gdLst/>
            <a:ahLst/>
            <a:cxnLst/>
            <a:rect l="l" t="t" r="r" b="b"/>
            <a:pathLst>
              <a:path w="1369" h="2158">
                <a:moveTo>
                  <a:pt x="644" y="1078"/>
                </a:moveTo>
                <a:lnTo>
                  <a:pt x="0" y="2158"/>
                </a:lnTo>
                <a:lnTo>
                  <a:pt x="745" y="1078"/>
                </a:lnTo>
                <a:lnTo>
                  <a:pt x="1369" y="0"/>
                </a:lnTo>
                <a:lnTo>
                  <a:pt x="644" y="1078"/>
                </a:lnTo>
                <a:close/>
              </a:path>
            </a:pathLst>
          </a:custGeom>
          <a:solidFill>
            <a:srgbClr val="000000"/>
          </a:solidFill>
        </p:spPr>
        <p:txBody>
          <a:bodyPr wrap="square" lIns="0" tIns="0" rIns="0" bIns="0" rtlCol="0">
            <a:noAutofit/>
          </a:bodyPr>
          <a:lstStyle/>
          <a:p>
            <a:endParaRPr/>
          </a:p>
        </p:txBody>
      </p:sp>
      <p:sp>
        <p:nvSpPr>
          <p:cNvPr id="1359" name="object 1359"/>
          <p:cNvSpPr/>
          <p:nvPr/>
        </p:nvSpPr>
        <p:spPr>
          <a:xfrm>
            <a:off x="488327" y="756295"/>
            <a:ext cx="1027" cy="1456"/>
          </a:xfrm>
          <a:custGeom>
            <a:avLst/>
            <a:gdLst/>
            <a:ahLst/>
            <a:cxnLst/>
            <a:rect l="l" t="t" r="r" b="b"/>
            <a:pathLst>
              <a:path w="1027" h="1456">
                <a:moveTo>
                  <a:pt x="1027" y="0"/>
                </a:moveTo>
                <a:lnTo>
                  <a:pt x="0" y="970"/>
                </a:lnTo>
                <a:lnTo>
                  <a:pt x="120" y="1456"/>
                </a:lnTo>
                <a:lnTo>
                  <a:pt x="745" y="808"/>
                </a:lnTo>
                <a:lnTo>
                  <a:pt x="1027" y="0"/>
                </a:lnTo>
                <a:close/>
              </a:path>
            </a:pathLst>
          </a:custGeom>
          <a:solidFill>
            <a:srgbClr val="000000"/>
          </a:solidFill>
        </p:spPr>
        <p:txBody>
          <a:bodyPr wrap="square" lIns="0" tIns="0" rIns="0" bIns="0" rtlCol="0">
            <a:noAutofit/>
          </a:bodyPr>
          <a:lstStyle/>
          <a:p>
            <a:endParaRPr/>
          </a:p>
        </p:txBody>
      </p:sp>
      <p:sp>
        <p:nvSpPr>
          <p:cNvPr id="1360" name="object 1360"/>
          <p:cNvSpPr/>
          <p:nvPr/>
        </p:nvSpPr>
        <p:spPr>
          <a:xfrm>
            <a:off x="489757" y="750520"/>
            <a:ext cx="4048" cy="5613"/>
          </a:xfrm>
          <a:custGeom>
            <a:avLst/>
            <a:gdLst/>
            <a:ahLst/>
            <a:cxnLst/>
            <a:rect l="l" t="t" r="r" b="b"/>
            <a:pathLst>
              <a:path w="4048" h="5613">
                <a:moveTo>
                  <a:pt x="865" y="2969"/>
                </a:moveTo>
                <a:lnTo>
                  <a:pt x="281" y="3724"/>
                </a:lnTo>
                <a:lnTo>
                  <a:pt x="0" y="4641"/>
                </a:lnTo>
                <a:lnTo>
                  <a:pt x="402" y="5613"/>
                </a:lnTo>
                <a:lnTo>
                  <a:pt x="1651" y="4858"/>
                </a:lnTo>
                <a:lnTo>
                  <a:pt x="1832" y="5450"/>
                </a:lnTo>
                <a:lnTo>
                  <a:pt x="2054" y="5505"/>
                </a:lnTo>
                <a:lnTo>
                  <a:pt x="2618" y="4480"/>
                </a:lnTo>
                <a:lnTo>
                  <a:pt x="3020" y="3346"/>
                </a:lnTo>
                <a:lnTo>
                  <a:pt x="3484" y="2644"/>
                </a:lnTo>
                <a:lnTo>
                  <a:pt x="3705" y="1888"/>
                </a:lnTo>
                <a:lnTo>
                  <a:pt x="3886" y="1186"/>
                </a:lnTo>
                <a:lnTo>
                  <a:pt x="4048" y="0"/>
                </a:lnTo>
                <a:lnTo>
                  <a:pt x="3302" y="377"/>
                </a:lnTo>
                <a:lnTo>
                  <a:pt x="2678" y="1349"/>
                </a:lnTo>
                <a:lnTo>
                  <a:pt x="1993" y="2374"/>
                </a:lnTo>
                <a:lnTo>
                  <a:pt x="1591" y="3561"/>
                </a:lnTo>
                <a:lnTo>
                  <a:pt x="865" y="2969"/>
                </a:lnTo>
                <a:close/>
              </a:path>
            </a:pathLst>
          </a:custGeom>
          <a:solidFill>
            <a:srgbClr val="000000"/>
          </a:solidFill>
        </p:spPr>
        <p:txBody>
          <a:bodyPr wrap="square" lIns="0" tIns="0" rIns="0" bIns="0" rtlCol="0">
            <a:noAutofit/>
          </a:bodyPr>
          <a:lstStyle/>
          <a:p>
            <a:endParaRPr/>
          </a:p>
        </p:txBody>
      </p:sp>
      <p:sp>
        <p:nvSpPr>
          <p:cNvPr id="1361" name="object 1361"/>
          <p:cNvSpPr/>
          <p:nvPr/>
        </p:nvSpPr>
        <p:spPr>
          <a:xfrm>
            <a:off x="488327" y="753973"/>
            <a:ext cx="241" cy="1674"/>
          </a:xfrm>
          <a:custGeom>
            <a:avLst/>
            <a:gdLst/>
            <a:ahLst/>
            <a:cxnLst/>
            <a:rect l="l" t="t" r="r" b="b"/>
            <a:pathLst>
              <a:path w="241" h="1674">
                <a:moveTo>
                  <a:pt x="0" y="863"/>
                </a:moveTo>
                <a:lnTo>
                  <a:pt x="0" y="1674"/>
                </a:lnTo>
                <a:lnTo>
                  <a:pt x="241" y="863"/>
                </a:lnTo>
                <a:lnTo>
                  <a:pt x="241" y="0"/>
                </a:lnTo>
                <a:lnTo>
                  <a:pt x="0" y="863"/>
                </a:lnTo>
                <a:close/>
              </a:path>
            </a:pathLst>
          </a:custGeom>
          <a:solidFill>
            <a:srgbClr val="000000"/>
          </a:solidFill>
        </p:spPr>
        <p:txBody>
          <a:bodyPr wrap="square" lIns="0" tIns="0" rIns="0" bIns="0" rtlCol="0">
            <a:noAutofit/>
          </a:bodyPr>
          <a:lstStyle/>
          <a:p>
            <a:endParaRPr/>
          </a:p>
        </p:txBody>
      </p:sp>
      <p:sp>
        <p:nvSpPr>
          <p:cNvPr id="1362" name="object 1362"/>
          <p:cNvSpPr/>
          <p:nvPr/>
        </p:nvSpPr>
        <p:spPr>
          <a:xfrm>
            <a:off x="485890" y="749334"/>
            <a:ext cx="2154" cy="3236"/>
          </a:xfrm>
          <a:custGeom>
            <a:avLst/>
            <a:gdLst/>
            <a:ahLst/>
            <a:cxnLst/>
            <a:rect l="l" t="t" r="r" b="b"/>
            <a:pathLst>
              <a:path w="2154" h="3236">
                <a:moveTo>
                  <a:pt x="2154" y="1078"/>
                </a:moveTo>
                <a:lnTo>
                  <a:pt x="1993" y="53"/>
                </a:lnTo>
                <a:lnTo>
                  <a:pt x="1812" y="0"/>
                </a:lnTo>
                <a:lnTo>
                  <a:pt x="1188" y="1078"/>
                </a:lnTo>
                <a:lnTo>
                  <a:pt x="745" y="2266"/>
                </a:lnTo>
                <a:lnTo>
                  <a:pt x="0" y="3236"/>
                </a:lnTo>
                <a:lnTo>
                  <a:pt x="906" y="2914"/>
                </a:lnTo>
                <a:lnTo>
                  <a:pt x="1812" y="3236"/>
                </a:lnTo>
                <a:lnTo>
                  <a:pt x="2094" y="2158"/>
                </a:lnTo>
                <a:lnTo>
                  <a:pt x="2154" y="1078"/>
                </a:lnTo>
                <a:close/>
              </a:path>
            </a:pathLst>
          </a:custGeom>
          <a:solidFill>
            <a:srgbClr val="000000"/>
          </a:solidFill>
        </p:spPr>
        <p:txBody>
          <a:bodyPr wrap="square" lIns="0" tIns="0" rIns="0" bIns="0" rtlCol="0">
            <a:noAutofit/>
          </a:bodyPr>
          <a:lstStyle/>
          <a:p>
            <a:endParaRPr/>
          </a:p>
        </p:txBody>
      </p:sp>
      <p:sp>
        <p:nvSpPr>
          <p:cNvPr id="1363" name="object 1363"/>
          <p:cNvSpPr/>
          <p:nvPr/>
        </p:nvSpPr>
        <p:spPr>
          <a:xfrm>
            <a:off x="476646" y="747606"/>
            <a:ext cx="1369" cy="1511"/>
          </a:xfrm>
          <a:custGeom>
            <a:avLst/>
            <a:gdLst/>
            <a:ahLst/>
            <a:cxnLst/>
            <a:rect l="l" t="t" r="r" b="b"/>
            <a:pathLst>
              <a:path w="1369" h="1511">
                <a:moveTo>
                  <a:pt x="1087" y="1511"/>
                </a:moveTo>
                <a:lnTo>
                  <a:pt x="1309" y="755"/>
                </a:lnTo>
                <a:lnTo>
                  <a:pt x="1369" y="0"/>
                </a:lnTo>
                <a:lnTo>
                  <a:pt x="523" y="161"/>
                </a:lnTo>
                <a:lnTo>
                  <a:pt x="0" y="1025"/>
                </a:lnTo>
                <a:lnTo>
                  <a:pt x="1087" y="1511"/>
                </a:lnTo>
                <a:close/>
              </a:path>
            </a:pathLst>
          </a:custGeom>
          <a:solidFill>
            <a:srgbClr val="000000"/>
          </a:solidFill>
        </p:spPr>
        <p:txBody>
          <a:bodyPr wrap="square" lIns="0" tIns="0" rIns="0" bIns="0" rtlCol="0">
            <a:noAutofit/>
          </a:bodyPr>
          <a:lstStyle/>
          <a:p>
            <a:endParaRPr/>
          </a:p>
        </p:txBody>
      </p:sp>
      <p:sp>
        <p:nvSpPr>
          <p:cNvPr id="1364" name="object 1364"/>
          <p:cNvSpPr/>
          <p:nvPr/>
        </p:nvSpPr>
        <p:spPr>
          <a:xfrm>
            <a:off x="483433" y="755917"/>
            <a:ext cx="3766" cy="6422"/>
          </a:xfrm>
          <a:custGeom>
            <a:avLst/>
            <a:gdLst/>
            <a:ahLst/>
            <a:cxnLst/>
            <a:rect l="l" t="t" r="r" b="b"/>
            <a:pathLst>
              <a:path w="3766" h="6422">
                <a:moveTo>
                  <a:pt x="523" y="3453"/>
                </a:moveTo>
                <a:lnTo>
                  <a:pt x="181" y="4478"/>
                </a:lnTo>
                <a:lnTo>
                  <a:pt x="0" y="5503"/>
                </a:lnTo>
                <a:lnTo>
                  <a:pt x="342" y="6422"/>
                </a:lnTo>
                <a:lnTo>
                  <a:pt x="1309" y="6044"/>
                </a:lnTo>
                <a:lnTo>
                  <a:pt x="1993" y="5125"/>
                </a:lnTo>
                <a:lnTo>
                  <a:pt x="2275" y="4100"/>
                </a:lnTo>
                <a:lnTo>
                  <a:pt x="2215" y="3022"/>
                </a:lnTo>
                <a:lnTo>
                  <a:pt x="1711" y="2805"/>
                </a:lnTo>
                <a:lnTo>
                  <a:pt x="2457" y="1997"/>
                </a:lnTo>
                <a:lnTo>
                  <a:pt x="3141" y="1025"/>
                </a:lnTo>
                <a:lnTo>
                  <a:pt x="3766" y="0"/>
                </a:lnTo>
                <a:lnTo>
                  <a:pt x="2859" y="1078"/>
                </a:lnTo>
                <a:lnTo>
                  <a:pt x="1591" y="1619"/>
                </a:lnTo>
                <a:lnTo>
                  <a:pt x="1147" y="2589"/>
                </a:lnTo>
                <a:lnTo>
                  <a:pt x="523" y="3453"/>
                </a:lnTo>
                <a:close/>
              </a:path>
            </a:pathLst>
          </a:custGeom>
          <a:solidFill>
            <a:srgbClr val="000000"/>
          </a:solidFill>
        </p:spPr>
        <p:txBody>
          <a:bodyPr wrap="square" lIns="0" tIns="0" rIns="0" bIns="0" rtlCol="0">
            <a:noAutofit/>
          </a:bodyPr>
          <a:lstStyle/>
          <a:p>
            <a:endParaRPr/>
          </a:p>
        </p:txBody>
      </p:sp>
      <p:sp>
        <p:nvSpPr>
          <p:cNvPr id="1365" name="object 1365"/>
          <p:cNvSpPr/>
          <p:nvPr/>
        </p:nvSpPr>
        <p:spPr>
          <a:xfrm>
            <a:off x="483030" y="763634"/>
            <a:ext cx="1711" cy="2050"/>
          </a:xfrm>
          <a:custGeom>
            <a:avLst/>
            <a:gdLst/>
            <a:ahLst/>
            <a:cxnLst/>
            <a:rect l="l" t="t" r="r" b="b"/>
            <a:pathLst>
              <a:path w="1711" h="2050">
                <a:moveTo>
                  <a:pt x="966" y="485"/>
                </a:moveTo>
                <a:lnTo>
                  <a:pt x="402" y="1241"/>
                </a:lnTo>
                <a:lnTo>
                  <a:pt x="0" y="2050"/>
                </a:lnTo>
                <a:lnTo>
                  <a:pt x="684" y="1402"/>
                </a:lnTo>
                <a:lnTo>
                  <a:pt x="1369" y="755"/>
                </a:lnTo>
                <a:lnTo>
                  <a:pt x="1711" y="0"/>
                </a:lnTo>
                <a:lnTo>
                  <a:pt x="966" y="485"/>
                </a:lnTo>
                <a:close/>
              </a:path>
            </a:pathLst>
          </a:custGeom>
          <a:solidFill>
            <a:srgbClr val="000000"/>
          </a:solidFill>
        </p:spPr>
        <p:txBody>
          <a:bodyPr wrap="square" lIns="0" tIns="0" rIns="0" bIns="0" rtlCol="0">
            <a:noAutofit/>
          </a:bodyPr>
          <a:lstStyle/>
          <a:p>
            <a:endParaRPr/>
          </a:p>
        </p:txBody>
      </p:sp>
      <p:sp>
        <p:nvSpPr>
          <p:cNvPr id="1366" name="object 1366"/>
          <p:cNvSpPr/>
          <p:nvPr/>
        </p:nvSpPr>
        <p:spPr>
          <a:xfrm>
            <a:off x="484340" y="719327"/>
            <a:ext cx="2114" cy="8905"/>
          </a:xfrm>
          <a:custGeom>
            <a:avLst/>
            <a:gdLst/>
            <a:ahLst/>
            <a:cxnLst/>
            <a:rect l="l" t="t" r="r" b="b"/>
            <a:pathLst>
              <a:path w="2114" h="8905">
                <a:moveTo>
                  <a:pt x="926" y="1080"/>
                </a:moveTo>
                <a:lnTo>
                  <a:pt x="402" y="0"/>
                </a:lnTo>
                <a:lnTo>
                  <a:pt x="0" y="432"/>
                </a:lnTo>
                <a:lnTo>
                  <a:pt x="463" y="1564"/>
                </a:lnTo>
                <a:lnTo>
                  <a:pt x="805" y="2805"/>
                </a:lnTo>
                <a:lnTo>
                  <a:pt x="966" y="3830"/>
                </a:lnTo>
                <a:lnTo>
                  <a:pt x="865" y="4858"/>
                </a:lnTo>
                <a:lnTo>
                  <a:pt x="865" y="5883"/>
                </a:lnTo>
                <a:lnTo>
                  <a:pt x="523" y="6853"/>
                </a:lnTo>
                <a:lnTo>
                  <a:pt x="241" y="7825"/>
                </a:lnTo>
                <a:lnTo>
                  <a:pt x="60" y="8905"/>
                </a:lnTo>
                <a:lnTo>
                  <a:pt x="1208" y="8742"/>
                </a:lnTo>
                <a:lnTo>
                  <a:pt x="1893" y="8041"/>
                </a:lnTo>
                <a:lnTo>
                  <a:pt x="2054" y="7069"/>
                </a:lnTo>
                <a:lnTo>
                  <a:pt x="1893" y="6097"/>
                </a:lnTo>
                <a:lnTo>
                  <a:pt x="1993" y="5127"/>
                </a:lnTo>
                <a:lnTo>
                  <a:pt x="2114" y="4047"/>
                </a:lnTo>
                <a:lnTo>
                  <a:pt x="1893" y="2969"/>
                </a:lnTo>
                <a:lnTo>
                  <a:pt x="1309" y="2105"/>
                </a:lnTo>
                <a:lnTo>
                  <a:pt x="926" y="1080"/>
                </a:lnTo>
                <a:close/>
              </a:path>
            </a:pathLst>
          </a:custGeom>
          <a:solidFill>
            <a:srgbClr val="000000"/>
          </a:solidFill>
        </p:spPr>
        <p:txBody>
          <a:bodyPr wrap="square" lIns="0" tIns="0" rIns="0" bIns="0" rtlCol="0">
            <a:noAutofit/>
          </a:bodyPr>
          <a:lstStyle/>
          <a:p>
            <a:endParaRPr/>
          </a:p>
        </p:txBody>
      </p:sp>
      <p:sp>
        <p:nvSpPr>
          <p:cNvPr id="1367" name="object 1367"/>
          <p:cNvSpPr/>
          <p:nvPr/>
        </p:nvSpPr>
        <p:spPr>
          <a:xfrm>
            <a:off x="472840" y="760073"/>
            <a:ext cx="16917" cy="20020"/>
          </a:xfrm>
          <a:custGeom>
            <a:avLst/>
            <a:gdLst/>
            <a:ahLst/>
            <a:cxnLst/>
            <a:rect l="l" t="t" r="r" b="b"/>
            <a:pathLst>
              <a:path w="16917" h="20020">
                <a:moveTo>
                  <a:pt x="966" y="19156"/>
                </a:moveTo>
                <a:lnTo>
                  <a:pt x="0" y="20020"/>
                </a:lnTo>
                <a:lnTo>
                  <a:pt x="563" y="19642"/>
                </a:lnTo>
                <a:lnTo>
                  <a:pt x="1127" y="19264"/>
                </a:lnTo>
                <a:lnTo>
                  <a:pt x="1409" y="19050"/>
                </a:lnTo>
                <a:lnTo>
                  <a:pt x="1872" y="18672"/>
                </a:lnTo>
                <a:lnTo>
                  <a:pt x="2738" y="18023"/>
                </a:lnTo>
                <a:lnTo>
                  <a:pt x="8539" y="13491"/>
                </a:lnTo>
                <a:lnTo>
                  <a:pt x="13151" y="8094"/>
                </a:lnTo>
                <a:lnTo>
                  <a:pt x="16514" y="1997"/>
                </a:lnTo>
                <a:lnTo>
                  <a:pt x="16695" y="1564"/>
                </a:lnTo>
                <a:lnTo>
                  <a:pt x="16171" y="2103"/>
                </a:lnTo>
                <a:lnTo>
                  <a:pt x="16474" y="1078"/>
                </a:lnTo>
                <a:lnTo>
                  <a:pt x="16917" y="0"/>
                </a:lnTo>
                <a:lnTo>
                  <a:pt x="16131" y="863"/>
                </a:lnTo>
                <a:lnTo>
                  <a:pt x="15446" y="1725"/>
                </a:lnTo>
                <a:lnTo>
                  <a:pt x="14701" y="2644"/>
                </a:lnTo>
                <a:lnTo>
                  <a:pt x="14137" y="3561"/>
                </a:lnTo>
                <a:lnTo>
                  <a:pt x="13674" y="4639"/>
                </a:lnTo>
                <a:lnTo>
                  <a:pt x="13110" y="4911"/>
                </a:lnTo>
                <a:lnTo>
                  <a:pt x="12466" y="5611"/>
                </a:lnTo>
                <a:lnTo>
                  <a:pt x="11841" y="6422"/>
                </a:lnTo>
                <a:lnTo>
                  <a:pt x="11459" y="7284"/>
                </a:lnTo>
                <a:lnTo>
                  <a:pt x="10996" y="8202"/>
                </a:lnTo>
                <a:lnTo>
                  <a:pt x="9969" y="8903"/>
                </a:lnTo>
                <a:lnTo>
                  <a:pt x="9344" y="9928"/>
                </a:lnTo>
                <a:lnTo>
                  <a:pt x="8659" y="10792"/>
                </a:lnTo>
                <a:lnTo>
                  <a:pt x="7793" y="11494"/>
                </a:lnTo>
                <a:lnTo>
                  <a:pt x="7008" y="12250"/>
                </a:lnTo>
                <a:lnTo>
                  <a:pt x="6142" y="12950"/>
                </a:lnTo>
                <a:lnTo>
                  <a:pt x="5236" y="13653"/>
                </a:lnTo>
                <a:lnTo>
                  <a:pt x="4329" y="14247"/>
                </a:lnTo>
                <a:lnTo>
                  <a:pt x="3463" y="14947"/>
                </a:lnTo>
                <a:lnTo>
                  <a:pt x="2738" y="15756"/>
                </a:lnTo>
                <a:lnTo>
                  <a:pt x="2215" y="16728"/>
                </a:lnTo>
                <a:lnTo>
                  <a:pt x="2215" y="17161"/>
                </a:lnTo>
                <a:lnTo>
                  <a:pt x="1711" y="18239"/>
                </a:lnTo>
                <a:lnTo>
                  <a:pt x="966" y="19156"/>
                </a:lnTo>
                <a:close/>
              </a:path>
            </a:pathLst>
          </a:custGeom>
          <a:solidFill>
            <a:srgbClr val="000000"/>
          </a:solidFill>
        </p:spPr>
        <p:txBody>
          <a:bodyPr wrap="square" lIns="0" tIns="0" rIns="0" bIns="0" rtlCol="0">
            <a:noAutofit/>
          </a:bodyPr>
          <a:lstStyle/>
          <a:p>
            <a:endParaRPr/>
          </a:p>
        </p:txBody>
      </p:sp>
      <p:sp>
        <p:nvSpPr>
          <p:cNvPr id="1368" name="object 1368"/>
          <p:cNvSpPr/>
          <p:nvPr/>
        </p:nvSpPr>
        <p:spPr>
          <a:xfrm>
            <a:off x="485649" y="749548"/>
            <a:ext cx="463" cy="1188"/>
          </a:xfrm>
          <a:custGeom>
            <a:avLst/>
            <a:gdLst/>
            <a:ahLst/>
            <a:cxnLst/>
            <a:rect l="l" t="t" r="r" b="b"/>
            <a:pathLst>
              <a:path w="463" h="1188">
                <a:moveTo>
                  <a:pt x="0" y="108"/>
                </a:moveTo>
                <a:lnTo>
                  <a:pt x="0" y="810"/>
                </a:lnTo>
                <a:lnTo>
                  <a:pt x="463" y="1188"/>
                </a:lnTo>
                <a:lnTo>
                  <a:pt x="463" y="0"/>
                </a:lnTo>
                <a:lnTo>
                  <a:pt x="0" y="108"/>
                </a:lnTo>
                <a:close/>
              </a:path>
            </a:pathLst>
          </a:custGeom>
          <a:solidFill>
            <a:srgbClr val="000000"/>
          </a:solidFill>
        </p:spPr>
        <p:txBody>
          <a:bodyPr wrap="square" lIns="0" tIns="0" rIns="0" bIns="0" rtlCol="0">
            <a:noAutofit/>
          </a:bodyPr>
          <a:lstStyle/>
          <a:p>
            <a:endParaRPr/>
          </a:p>
        </p:txBody>
      </p:sp>
      <p:sp>
        <p:nvSpPr>
          <p:cNvPr id="1369" name="object 1369"/>
          <p:cNvSpPr/>
          <p:nvPr/>
        </p:nvSpPr>
        <p:spPr>
          <a:xfrm>
            <a:off x="482749" y="739133"/>
            <a:ext cx="865" cy="2319"/>
          </a:xfrm>
          <a:custGeom>
            <a:avLst/>
            <a:gdLst/>
            <a:ahLst/>
            <a:cxnLst/>
            <a:rect l="l" t="t" r="r" b="b"/>
            <a:pathLst>
              <a:path w="865" h="2319">
                <a:moveTo>
                  <a:pt x="684" y="0"/>
                </a:moveTo>
                <a:lnTo>
                  <a:pt x="181" y="269"/>
                </a:lnTo>
                <a:lnTo>
                  <a:pt x="0" y="1294"/>
                </a:lnTo>
                <a:lnTo>
                  <a:pt x="221" y="2319"/>
                </a:lnTo>
                <a:lnTo>
                  <a:pt x="624" y="2211"/>
                </a:lnTo>
                <a:lnTo>
                  <a:pt x="865" y="1078"/>
                </a:lnTo>
                <a:lnTo>
                  <a:pt x="684" y="0"/>
                </a:lnTo>
                <a:close/>
              </a:path>
            </a:pathLst>
          </a:custGeom>
          <a:solidFill>
            <a:srgbClr val="000000"/>
          </a:solidFill>
        </p:spPr>
        <p:txBody>
          <a:bodyPr wrap="square" lIns="0" tIns="0" rIns="0" bIns="0" rtlCol="0">
            <a:noAutofit/>
          </a:bodyPr>
          <a:lstStyle/>
          <a:p>
            <a:endParaRPr/>
          </a:p>
        </p:txBody>
      </p:sp>
      <p:sp>
        <p:nvSpPr>
          <p:cNvPr id="1370" name="object 1370"/>
          <p:cNvSpPr/>
          <p:nvPr/>
        </p:nvSpPr>
        <p:spPr>
          <a:xfrm>
            <a:off x="483151" y="751492"/>
            <a:ext cx="1248" cy="1619"/>
          </a:xfrm>
          <a:custGeom>
            <a:avLst/>
            <a:gdLst/>
            <a:ahLst/>
            <a:cxnLst/>
            <a:rect l="l" t="t" r="r" b="b"/>
            <a:pathLst>
              <a:path w="1248" h="1619">
                <a:moveTo>
                  <a:pt x="281" y="485"/>
                </a:moveTo>
                <a:lnTo>
                  <a:pt x="0" y="1619"/>
                </a:lnTo>
                <a:lnTo>
                  <a:pt x="684" y="916"/>
                </a:lnTo>
                <a:lnTo>
                  <a:pt x="1248" y="0"/>
                </a:lnTo>
                <a:lnTo>
                  <a:pt x="281" y="485"/>
                </a:lnTo>
                <a:close/>
              </a:path>
            </a:pathLst>
          </a:custGeom>
          <a:solidFill>
            <a:srgbClr val="000000"/>
          </a:solidFill>
        </p:spPr>
        <p:txBody>
          <a:bodyPr wrap="square" lIns="0" tIns="0" rIns="0" bIns="0" rtlCol="0">
            <a:noAutofit/>
          </a:bodyPr>
          <a:lstStyle/>
          <a:p>
            <a:endParaRPr/>
          </a:p>
        </p:txBody>
      </p:sp>
      <p:sp>
        <p:nvSpPr>
          <p:cNvPr id="1371" name="object 1371"/>
          <p:cNvSpPr/>
          <p:nvPr/>
        </p:nvSpPr>
        <p:spPr>
          <a:xfrm>
            <a:off x="459725" y="700066"/>
            <a:ext cx="1367" cy="1120"/>
          </a:xfrm>
          <a:custGeom>
            <a:avLst/>
            <a:gdLst/>
            <a:ahLst/>
            <a:cxnLst/>
            <a:rect l="l" t="t" r="r" b="b"/>
            <a:pathLst>
              <a:path w="1367" h="1120">
                <a:moveTo>
                  <a:pt x="227" y="94"/>
                </a:moveTo>
                <a:lnTo>
                  <a:pt x="0" y="702"/>
                </a:lnTo>
                <a:lnTo>
                  <a:pt x="1367" y="1120"/>
                </a:lnTo>
                <a:lnTo>
                  <a:pt x="1367" y="0"/>
                </a:lnTo>
                <a:lnTo>
                  <a:pt x="227" y="94"/>
                </a:lnTo>
                <a:close/>
              </a:path>
            </a:pathLst>
          </a:custGeom>
          <a:solidFill>
            <a:srgbClr val="000000"/>
          </a:solidFill>
        </p:spPr>
        <p:txBody>
          <a:bodyPr wrap="square" lIns="0" tIns="0" rIns="0" bIns="0" rtlCol="0">
            <a:noAutofit/>
          </a:bodyPr>
          <a:lstStyle/>
          <a:p>
            <a:endParaRPr/>
          </a:p>
        </p:txBody>
      </p:sp>
      <p:sp>
        <p:nvSpPr>
          <p:cNvPr id="1372" name="object 1372"/>
          <p:cNvSpPr/>
          <p:nvPr/>
        </p:nvSpPr>
        <p:spPr>
          <a:xfrm>
            <a:off x="401136" y="729472"/>
            <a:ext cx="1766" cy="2266"/>
          </a:xfrm>
          <a:custGeom>
            <a:avLst/>
            <a:gdLst/>
            <a:ahLst/>
            <a:cxnLst/>
            <a:rect l="l" t="t" r="r" b="b"/>
            <a:pathLst>
              <a:path w="1766" h="2266">
                <a:moveTo>
                  <a:pt x="1766" y="1511"/>
                </a:moveTo>
                <a:lnTo>
                  <a:pt x="1538" y="541"/>
                </a:lnTo>
                <a:lnTo>
                  <a:pt x="569" y="702"/>
                </a:lnTo>
                <a:lnTo>
                  <a:pt x="340" y="0"/>
                </a:lnTo>
                <a:lnTo>
                  <a:pt x="0" y="702"/>
                </a:lnTo>
                <a:lnTo>
                  <a:pt x="569" y="1404"/>
                </a:lnTo>
                <a:lnTo>
                  <a:pt x="853" y="2266"/>
                </a:lnTo>
                <a:lnTo>
                  <a:pt x="1766" y="1511"/>
                </a:lnTo>
                <a:close/>
              </a:path>
            </a:pathLst>
          </a:custGeom>
          <a:solidFill>
            <a:srgbClr val="000000"/>
          </a:solidFill>
        </p:spPr>
        <p:txBody>
          <a:bodyPr wrap="square" lIns="0" tIns="0" rIns="0" bIns="0" rtlCol="0">
            <a:noAutofit/>
          </a:bodyPr>
          <a:lstStyle/>
          <a:p>
            <a:endParaRPr/>
          </a:p>
        </p:txBody>
      </p:sp>
      <p:sp>
        <p:nvSpPr>
          <p:cNvPr id="1373" name="object 1373"/>
          <p:cNvSpPr/>
          <p:nvPr/>
        </p:nvSpPr>
        <p:spPr>
          <a:xfrm>
            <a:off x="409455" y="766548"/>
            <a:ext cx="741" cy="15542"/>
          </a:xfrm>
          <a:custGeom>
            <a:avLst/>
            <a:gdLst/>
            <a:ahLst/>
            <a:cxnLst/>
            <a:rect l="l" t="t" r="r" b="b"/>
            <a:pathLst>
              <a:path w="741" h="15542">
                <a:moveTo>
                  <a:pt x="628" y="0"/>
                </a:moveTo>
                <a:lnTo>
                  <a:pt x="0" y="647"/>
                </a:lnTo>
                <a:lnTo>
                  <a:pt x="285" y="15380"/>
                </a:lnTo>
                <a:lnTo>
                  <a:pt x="741" y="15542"/>
                </a:lnTo>
                <a:lnTo>
                  <a:pt x="628" y="0"/>
                </a:lnTo>
                <a:close/>
              </a:path>
            </a:pathLst>
          </a:custGeom>
          <a:solidFill>
            <a:srgbClr val="000000"/>
          </a:solidFill>
        </p:spPr>
        <p:txBody>
          <a:bodyPr wrap="square" lIns="0" tIns="0" rIns="0" bIns="0" rtlCol="0">
            <a:noAutofit/>
          </a:bodyPr>
          <a:lstStyle/>
          <a:p>
            <a:endParaRPr/>
          </a:p>
        </p:txBody>
      </p:sp>
      <p:sp>
        <p:nvSpPr>
          <p:cNvPr id="1374" name="object 1374"/>
          <p:cNvSpPr/>
          <p:nvPr/>
        </p:nvSpPr>
        <p:spPr>
          <a:xfrm>
            <a:off x="400108" y="726180"/>
            <a:ext cx="741" cy="1997"/>
          </a:xfrm>
          <a:custGeom>
            <a:avLst/>
            <a:gdLst/>
            <a:ahLst/>
            <a:cxnLst/>
            <a:rect l="l" t="t" r="r" b="b"/>
            <a:pathLst>
              <a:path w="741" h="1997">
                <a:moveTo>
                  <a:pt x="628" y="1025"/>
                </a:moveTo>
                <a:lnTo>
                  <a:pt x="741" y="0"/>
                </a:lnTo>
                <a:lnTo>
                  <a:pt x="58" y="271"/>
                </a:lnTo>
                <a:lnTo>
                  <a:pt x="0" y="1133"/>
                </a:lnTo>
                <a:lnTo>
                  <a:pt x="0" y="1997"/>
                </a:lnTo>
                <a:lnTo>
                  <a:pt x="628" y="1025"/>
                </a:lnTo>
                <a:close/>
              </a:path>
            </a:pathLst>
          </a:custGeom>
          <a:solidFill>
            <a:srgbClr val="000000"/>
          </a:solidFill>
        </p:spPr>
        <p:txBody>
          <a:bodyPr wrap="square" lIns="0" tIns="0" rIns="0" bIns="0" rtlCol="0">
            <a:noAutofit/>
          </a:bodyPr>
          <a:lstStyle/>
          <a:p>
            <a:endParaRPr/>
          </a:p>
        </p:txBody>
      </p:sp>
      <p:sp>
        <p:nvSpPr>
          <p:cNvPr id="1375" name="object 1375"/>
          <p:cNvSpPr/>
          <p:nvPr/>
        </p:nvSpPr>
        <p:spPr>
          <a:xfrm>
            <a:off x="452771" y="762284"/>
            <a:ext cx="2110" cy="3130"/>
          </a:xfrm>
          <a:custGeom>
            <a:avLst/>
            <a:gdLst/>
            <a:ahLst/>
            <a:cxnLst/>
            <a:rect l="l" t="t" r="r" b="b"/>
            <a:pathLst>
              <a:path w="2110" h="3130">
                <a:moveTo>
                  <a:pt x="2110" y="1943"/>
                </a:moveTo>
                <a:lnTo>
                  <a:pt x="2052" y="916"/>
                </a:lnTo>
                <a:lnTo>
                  <a:pt x="1597" y="0"/>
                </a:lnTo>
                <a:lnTo>
                  <a:pt x="569" y="216"/>
                </a:lnTo>
                <a:lnTo>
                  <a:pt x="0" y="971"/>
                </a:lnTo>
                <a:lnTo>
                  <a:pt x="114" y="1888"/>
                </a:lnTo>
                <a:lnTo>
                  <a:pt x="628" y="2752"/>
                </a:lnTo>
                <a:lnTo>
                  <a:pt x="513" y="3130"/>
                </a:lnTo>
                <a:lnTo>
                  <a:pt x="1824" y="2914"/>
                </a:lnTo>
                <a:lnTo>
                  <a:pt x="2110" y="1943"/>
                </a:lnTo>
                <a:close/>
              </a:path>
            </a:pathLst>
          </a:custGeom>
          <a:solidFill>
            <a:srgbClr val="000000"/>
          </a:solidFill>
        </p:spPr>
        <p:txBody>
          <a:bodyPr wrap="square" lIns="0" tIns="0" rIns="0" bIns="0" rtlCol="0">
            <a:noAutofit/>
          </a:bodyPr>
          <a:lstStyle/>
          <a:p>
            <a:endParaRPr/>
          </a:p>
        </p:txBody>
      </p:sp>
      <p:sp>
        <p:nvSpPr>
          <p:cNvPr id="1376" name="object 1376"/>
          <p:cNvSpPr/>
          <p:nvPr/>
        </p:nvSpPr>
        <p:spPr>
          <a:xfrm>
            <a:off x="400850" y="711020"/>
            <a:ext cx="3020" cy="2154"/>
          </a:xfrm>
          <a:custGeom>
            <a:avLst/>
            <a:gdLst/>
            <a:ahLst/>
            <a:cxnLst/>
            <a:rect l="l" t="t" r="r" b="b"/>
            <a:pathLst>
              <a:path w="3020" h="2154">
                <a:moveTo>
                  <a:pt x="0" y="1399"/>
                </a:moveTo>
                <a:lnTo>
                  <a:pt x="56" y="2154"/>
                </a:lnTo>
                <a:lnTo>
                  <a:pt x="968" y="1993"/>
                </a:lnTo>
                <a:lnTo>
                  <a:pt x="1995" y="1670"/>
                </a:lnTo>
                <a:lnTo>
                  <a:pt x="2736" y="968"/>
                </a:lnTo>
                <a:lnTo>
                  <a:pt x="3020" y="56"/>
                </a:lnTo>
                <a:lnTo>
                  <a:pt x="1881" y="322"/>
                </a:lnTo>
                <a:lnTo>
                  <a:pt x="912" y="854"/>
                </a:lnTo>
                <a:lnTo>
                  <a:pt x="0" y="1399"/>
                </a:lnTo>
                <a:close/>
              </a:path>
            </a:pathLst>
          </a:custGeom>
          <a:solidFill>
            <a:srgbClr val="000000"/>
          </a:solidFill>
        </p:spPr>
        <p:txBody>
          <a:bodyPr wrap="square" lIns="0" tIns="0" rIns="0" bIns="0" rtlCol="0">
            <a:noAutofit/>
          </a:bodyPr>
          <a:lstStyle/>
          <a:p>
            <a:endParaRPr/>
          </a:p>
        </p:txBody>
      </p:sp>
      <p:sp>
        <p:nvSpPr>
          <p:cNvPr id="1377" name="object 1377"/>
          <p:cNvSpPr/>
          <p:nvPr/>
        </p:nvSpPr>
        <p:spPr>
          <a:xfrm>
            <a:off x="489697" y="756403"/>
            <a:ext cx="2175" cy="4911"/>
          </a:xfrm>
          <a:custGeom>
            <a:avLst/>
            <a:gdLst/>
            <a:ahLst/>
            <a:cxnLst/>
            <a:rect l="l" t="t" r="r" b="b"/>
            <a:pathLst>
              <a:path w="2175" h="4911">
                <a:moveTo>
                  <a:pt x="302" y="3939"/>
                </a:moveTo>
                <a:lnTo>
                  <a:pt x="0" y="4911"/>
                </a:lnTo>
                <a:lnTo>
                  <a:pt x="342" y="4370"/>
                </a:lnTo>
                <a:lnTo>
                  <a:pt x="463" y="4208"/>
                </a:lnTo>
                <a:lnTo>
                  <a:pt x="745" y="3614"/>
                </a:lnTo>
                <a:lnTo>
                  <a:pt x="1027" y="3022"/>
                </a:lnTo>
                <a:lnTo>
                  <a:pt x="1309" y="2428"/>
                </a:lnTo>
                <a:lnTo>
                  <a:pt x="1429" y="1511"/>
                </a:lnTo>
                <a:lnTo>
                  <a:pt x="1772" y="755"/>
                </a:lnTo>
                <a:lnTo>
                  <a:pt x="2175" y="0"/>
                </a:lnTo>
                <a:lnTo>
                  <a:pt x="1993" y="0"/>
                </a:lnTo>
                <a:lnTo>
                  <a:pt x="1651" y="970"/>
                </a:lnTo>
                <a:lnTo>
                  <a:pt x="1087" y="1942"/>
                </a:lnTo>
                <a:lnTo>
                  <a:pt x="644" y="2914"/>
                </a:lnTo>
                <a:lnTo>
                  <a:pt x="302" y="3939"/>
                </a:lnTo>
                <a:close/>
              </a:path>
            </a:pathLst>
          </a:custGeom>
          <a:solidFill>
            <a:srgbClr val="000000"/>
          </a:solidFill>
        </p:spPr>
        <p:txBody>
          <a:bodyPr wrap="square" lIns="0" tIns="0" rIns="0" bIns="0" rtlCol="0">
            <a:noAutofit/>
          </a:bodyPr>
          <a:lstStyle/>
          <a:p>
            <a:endParaRPr/>
          </a:p>
        </p:txBody>
      </p:sp>
      <p:sp>
        <p:nvSpPr>
          <p:cNvPr id="1378" name="object 1378"/>
          <p:cNvSpPr/>
          <p:nvPr/>
        </p:nvSpPr>
        <p:spPr>
          <a:xfrm>
            <a:off x="439948" y="687119"/>
            <a:ext cx="2507" cy="265"/>
          </a:xfrm>
          <a:custGeom>
            <a:avLst/>
            <a:gdLst/>
            <a:ahLst/>
            <a:cxnLst/>
            <a:rect l="l" t="t" r="r" b="b"/>
            <a:pathLst>
              <a:path w="2507" h="265">
                <a:moveTo>
                  <a:pt x="1254" y="37"/>
                </a:moveTo>
                <a:lnTo>
                  <a:pt x="0" y="208"/>
                </a:lnTo>
                <a:lnTo>
                  <a:pt x="1254" y="265"/>
                </a:lnTo>
                <a:lnTo>
                  <a:pt x="2507" y="0"/>
                </a:lnTo>
                <a:lnTo>
                  <a:pt x="1254" y="37"/>
                </a:lnTo>
                <a:close/>
              </a:path>
            </a:pathLst>
          </a:custGeom>
          <a:solidFill>
            <a:srgbClr val="000000"/>
          </a:solidFill>
        </p:spPr>
        <p:txBody>
          <a:bodyPr wrap="square" lIns="0" tIns="0" rIns="0" bIns="0" rtlCol="0">
            <a:noAutofit/>
          </a:bodyPr>
          <a:lstStyle/>
          <a:p>
            <a:endParaRPr/>
          </a:p>
        </p:txBody>
      </p:sp>
      <p:sp>
        <p:nvSpPr>
          <p:cNvPr id="1379" name="object 1379"/>
          <p:cNvSpPr/>
          <p:nvPr/>
        </p:nvSpPr>
        <p:spPr>
          <a:xfrm>
            <a:off x="447871" y="703521"/>
            <a:ext cx="2164" cy="1404"/>
          </a:xfrm>
          <a:custGeom>
            <a:avLst/>
            <a:gdLst/>
            <a:ahLst/>
            <a:cxnLst/>
            <a:rect l="l" t="t" r="r" b="b"/>
            <a:pathLst>
              <a:path w="2164" h="1404">
                <a:moveTo>
                  <a:pt x="0" y="208"/>
                </a:moveTo>
                <a:lnTo>
                  <a:pt x="56" y="1404"/>
                </a:lnTo>
                <a:lnTo>
                  <a:pt x="2164" y="1404"/>
                </a:lnTo>
                <a:lnTo>
                  <a:pt x="1651" y="645"/>
                </a:lnTo>
                <a:lnTo>
                  <a:pt x="968" y="0"/>
                </a:lnTo>
                <a:lnTo>
                  <a:pt x="0" y="208"/>
                </a:lnTo>
                <a:close/>
              </a:path>
            </a:pathLst>
          </a:custGeom>
          <a:solidFill>
            <a:srgbClr val="000000"/>
          </a:solidFill>
        </p:spPr>
        <p:txBody>
          <a:bodyPr wrap="square" lIns="0" tIns="0" rIns="0" bIns="0" rtlCol="0">
            <a:noAutofit/>
          </a:bodyPr>
          <a:lstStyle/>
          <a:p>
            <a:endParaRPr/>
          </a:p>
        </p:txBody>
      </p:sp>
      <p:sp>
        <p:nvSpPr>
          <p:cNvPr id="1380" name="object 1380"/>
          <p:cNvSpPr/>
          <p:nvPr/>
        </p:nvSpPr>
        <p:spPr>
          <a:xfrm>
            <a:off x="415326" y="687442"/>
            <a:ext cx="18238" cy="4745"/>
          </a:xfrm>
          <a:custGeom>
            <a:avLst/>
            <a:gdLst/>
            <a:ahLst/>
            <a:cxnLst/>
            <a:rect l="l" t="t" r="r" b="b"/>
            <a:pathLst>
              <a:path w="18238" h="4745">
                <a:moveTo>
                  <a:pt x="9975" y="854"/>
                </a:moveTo>
                <a:lnTo>
                  <a:pt x="8835" y="1385"/>
                </a:lnTo>
                <a:lnTo>
                  <a:pt x="9348" y="1385"/>
                </a:lnTo>
                <a:lnTo>
                  <a:pt x="8265" y="1727"/>
                </a:lnTo>
                <a:lnTo>
                  <a:pt x="7181" y="2145"/>
                </a:lnTo>
                <a:lnTo>
                  <a:pt x="6098" y="2467"/>
                </a:lnTo>
                <a:lnTo>
                  <a:pt x="4958" y="2524"/>
                </a:lnTo>
                <a:lnTo>
                  <a:pt x="5870" y="1936"/>
                </a:lnTo>
                <a:lnTo>
                  <a:pt x="5016" y="2316"/>
                </a:lnTo>
                <a:lnTo>
                  <a:pt x="3933" y="2638"/>
                </a:lnTo>
                <a:lnTo>
                  <a:pt x="2908" y="3018"/>
                </a:lnTo>
                <a:lnTo>
                  <a:pt x="1939" y="3436"/>
                </a:lnTo>
                <a:lnTo>
                  <a:pt x="968" y="3986"/>
                </a:lnTo>
                <a:lnTo>
                  <a:pt x="0" y="4518"/>
                </a:lnTo>
                <a:lnTo>
                  <a:pt x="1139" y="4043"/>
                </a:lnTo>
                <a:lnTo>
                  <a:pt x="2338" y="3815"/>
                </a:lnTo>
                <a:lnTo>
                  <a:pt x="1311" y="4138"/>
                </a:lnTo>
                <a:lnTo>
                  <a:pt x="398" y="4745"/>
                </a:lnTo>
                <a:lnTo>
                  <a:pt x="1709" y="4480"/>
                </a:lnTo>
                <a:lnTo>
                  <a:pt x="2849" y="3929"/>
                </a:lnTo>
                <a:lnTo>
                  <a:pt x="4048" y="3493"/>
                </a:lnTo>
                <a:lnTo>
                  <a:pt x="5643" y="3113"/>
                </a:lnTo>
                <a:lnTo>
                  <a:pt x="7068" y="2410"/>
                </a:lnTo>
                <a:lnTo>
                  <a:pt x="8094" y="2202"/>
                </a:lnTo>
                <a:lnTo>
                  <a:pt x="9177" y="2088"/>
                </a:lnTo>
                <a:lnTo>
                  <a:pt x="10373" y="1727"/>
                </a:lnTo>
                <a:lnTo>
                  <a:pt x="11570" y="1442"/>
                </a:lnTo>
                <a:lnTo>
                  <a:pt x="12198" y="1233"/>
                </a:lnTo>
                <a:lnTo>
                  <a:pt x="12198" y="1025"/>
                </a:lnTo>
                <a:lnTo>
                  <a:pt x="12881" y="911"/>
                </a:lnTo>
                <a:lnTo>
                  <a:pt x="12198" y="1233"/>
                </a:lnTo>
                <a:lnTo>
                  <a:pt x="12937" y="1177"/>
                </a:lnTo>
                <a:lnTo>
                  <a:pt x="11968" y="1670"/>
                </a:lnTo>
                <a:lnTo>
                  <a:pt x="12367" y="2050"/>
                </a:lnTo>
                <a:lnTo>
                  <a:pt x="11628" y="2752"/>
                </a:lnTo>
                <a:lnTo>
                  <a:pt x="12597" y="3663"/>
                </a:lnTo>
                <a:lnTo>
                  <a:pt x="13622" y="3075"/>
                </a:lnTo>
                <a:lnTo>
                  <a:pt x="14933" y="2790"/>
                </a:lnTo>
                <a:lnTo>
                  <a:pt x="16016" y="2050"/>
                </a:lnTo>
                <a:lnTo>
                  <a:pt x="17269" y="1765"/>
                </a:lnTo>
                <a:lnTo>
                  <a:pt x="18238" y="1025"/>
                </a:lnTo>
                <a:lnTo>
                  <a:pt x="16814" y="968"/>
                </a:lnTo>
                <a:lnTo>
                  <a:pt x="15559" y="1385"/>
                </a:lnTo>
                <a:lnTo>
                  <a:pt x="16129" y="1613"/>
                </a:lnTo>
                <a:lnTo>
                  <a:pt x="15217" y="1879"/>
                </a:lnTo>
                <a:lnTo>
                  <a:pt x="14762" y="1233"/>
                </a:lnTo>
                <a:lnTo>
                  <a:pt x="15104" y="911"/>
                </a:lnTo>
                <a:lnTo>
                  <a:pt x="14135" y="854"/>
                </a:lnTo>
                <a:lnTo>
                  <a:pt x="15275" y="531"/>
                </a:lnTo>
                <a:lnTo>
                  <a:pt x="16472" y="588"/>
                </a:lnTo>
                <a:lnTo>
                  <a:pt x="17555" y="208"/>
                </a:lnTo>
                <a:lnTo>
                  <a:pt x="16699" y="322"/>
                </a:lnTo>
                <a:lnTo>
                  <a:pt x="15787" y="208"/>
                </a:lnTo>
                <a:lnTo>
                  <a:pt x="16472" y="0"/>
                </a:lnTo>
                <a:lnTo>
                  <a:pt x="15160" y="360"/>
                </a:lnTo>
                <a:lnTo>
                  <a:pt x="13793" y="645"/>
                </a:lnTo>
                <a:lnTo>
                  <a:pt x="12881" y="645"/>
                </a:lnTo>
                <a:lnTo>
                  <a:pt x="11912" y="645"/>
                </a:lnTo>
                <a:lnTo>
                  <a:pt x="10772" y="1025"/>
                </a:lnTo>
                <a:lnTo>
                  <a:pt x="11058" y="265"/>
                </a:lnTo>
                <a:lnTo>
                  <a:pt x="10087" y="645"/>
                </a:lnTo>
                <a:lnTo>
                  <a:pt x="9006" y="1025"/>
                </a:lnTo>
                <a:lnTo>
                  <a:pt x="7979" y="1233"/>
                </a:lnTo>
                <a:lnTo>
                  <a:pt x="8947" y="1120"/>
                </a:lnTo>
                <a:lnTo>
                  <a:pt x="9975" y="854"/>
                </a:lnTo>
                <a:close/>
              </a:path>
            </a:pathLst>
          </a:custGeom>
          <a:solidFill>
            <a:srgbClr val="000000"/>
          </a:solidFill>
        </p:spPr>
        <p:txBody>
          <a:bodyPr wrap="square" lIns="0" tIns="0" rIns="0" bIns="0" rtlCol="0">
            <a:noAutofit/>
          </a:bodyPr>
          <a:lstStyle/>
          <a:p>
            <a:endParaRPr/>
          </a:p>
        </p:txBody>
      </p:sp>
      <p:sp>
        <p:nvSpPr>
          <p:cNvPr id="1381" name="object 1381"/>
          <p:cNvSpPr/>
          <p:nvPr/>
        </p:nvSpPr>
        <p:spPr>
          <a:xfrm>
            <a:off x="440063" y="686246"/>
            <a:ext cx="2164" cy="531"/>
          </a:xfrm>
          <a:custGeom>
            <a:avLst/>
            <a:gdLst/>
            <a:ahLst/>
            <a:cxnLst/>
            <a:rect l="l" t="t" r="r" b="b"/>
            <a:pathLst>
              <a:path w="2164" h="531">
                <a:moveTo>
                  <a:pt x="0" y="379"/>
                </a:moveTo>
                <a:lnTo>
                  <a:pt x="1025" y="379"/>
                </a:lnTo>
                <a:lnTo>
                  <a:pt x="1937" y="531"/>
                </a:lnTo>
                <a:lnTo>
                  <a:pt x="2164" y="113"/>
                </a:lnTo>
                <a:lnTo>
                  <a:pt x="1081" y="0"/>
                </a:lnTo>
                <a:lnTo>
                  <a:pt x="0" y="379"/>
                </a:lnTo>
                <a:close/>
              </a:path>
            </a:pathLst>
          </a:custGeom>
          <a:solidFill>
            <a:srgbClr val="000000"/>
          </a:solidFill>
        </p:spPr>
        <p:txBody>
          <a:bodyPr wrap="square" lIns="0" tIns="0" rIns="0" bIns="0" rtlCol="0">
            <a:noAutofit/>
          </a:bodyPr>
          <a:lstStyle/>
          <a:p>
            <a:endParaRPr/>
          </a:p>
        </p:txBody>
      </p:sp>
      <p:sp>
        <p:nvSpPr>
          <p:cNvPr id="1382" name="object 1382"/>
          <p:cNvSpPr/>
          <p:nvPr/>
        </p:nvSpPr>
        <p:spPr>
          <a:xfrm>
            <a:off x="401021" y="710052"/>
            <a:ext cx="5985" cy="6145"/>
          </a:xfrm>
          <a:custGeom>
            <a:avLst/>
            <a:gdLst/>
            <a:ahLst/>
            <a:cxnLst/>
            <a:rect l="l" t="t" r="r" b="b"/>
            <a:pathLst>
              <a:path w="5985" h="6145">
                <a:moveTo>
                  <a:pt x="3647" y="3825"/>
                </a:moveTo>
                <a:lnTo>
                  <a:pt x="4104" y="2800"/>
                </a:lnTo>
                <a:lnTo>
                  <a:pt x="5014" y="2050"/>
                </a:lnTo>
                <a:lnTo>
                  <a:pt x="5643" y="1120"/>
                </a:lnTo>
                <a:lnTo>
                  <a:pt x="5985" y="0"/>
                </a:lnTo>
                <a:lnTo>
                  <a:pt x="5073" y="379"/>
                </a:lnTo>
                <a:lnTo>
                  <a:pt x="4217" y="702"/>
                </a:lnTo>
                <a:lnTo>
                  <a:pt x="4275" y="1613"/>
                </a:lnTo>
                <a:lnTo>
                  <a:pt x="3476" y="2422"/>
                </a:lnTo>
                <a:lnTo>
                  <a:pt x="2793" y="3231"/>
                </a:lnTo>
                <a:lnTo>
                  <a:pt x="1766" y="3772"/>
                </a:lnTo>
                <a:lnTo>
                  <a:pt x="855" y="4472"/>
                </a:lnTo>
                <a:lnTo>
                  <a:pt x="0" y="5175"/>
                </a:lnTo>
                <a:lnTo>
                  <a:pt x="56" y="6145"/>
                </a:lnTo>
                <a:lnTo>
                  <a:pt x="1425" y="6145"/>
                </a:lnTo>
                <a:lnTo>
                  <a:pt x="2793" y="5983"/>
                </a:lnTo>
                <a:lnTo>
                  <a:pt x="3363" y="4958"/>
                </a:lnTo>
                <a:lnTo>
                  <a:pt x="3647" y="3825"/>
                </a:lnTo>
                <a:close/>
              </a:path>
            </a:pathLst>
          </a:custGeom>
          <a:solidFill>
            <a:srgbClr val="000000"/>
          </a:solidFill>
        </p:spPr>
        <p:txBody>
          <a:bodyPr wrap="square" lIns="0" tIns="0" rIns="0" bIns="0" rtlCol="0">
            <a:noAutofit/>
          </a:bodyPr>
          <a:lstStyle/>
          <a:p>
            <a:endParaRPr/>
          </a:p>
        </p:txBody>
      </p:sp>
      <p:sp>
        <p:nvSpPr>
          <p:cNvPr id="1383" name="object 1383"/>
          <p:cNvSpPr/>
          <p:nvPr/>
        </p:nvSpPr>
        <p:spPr>
          <a:xfrm>
            <a:off x="406891" y="692340"/>
            <a:ext cx="6782" cy="3948"/>
          </a:xfrm>
          <a:custGeom>
            <a:avLst/>
            <a:gdLst/>
            <a:ahLst/>
            <a:cxnLst/>
            <a:rect l="l" t="t" r="r" b="b"/>
            <a:pathLst>
              <a:path w="6782" h="3948">
                <a:moveTo>
                  <a:pt x="1766" y="2752"/>
                </a:moveTo>
                <a:lnTo>
                  <a:pt x="0" y="3948"/>
                </a:lnTo>
                <a:lnTo>
                  <a:pt x="968" y="3512"/>
                </a:lnTo>
                <a:lnTo>
                  <a:pt x="1937" y="2866"/>
                </a:lnTo>
                <a:lnTo>
                  <a:pt x="3020" y="2316"/>
                </a:lnTo>
                <a:lnTo>
                  <a:pt x="4046" y="1670"/>
                </a:lnTo>
                <a:lnTo>
                  <a:pt x="5185" y="1252"/>
                </a:lnTo>
                <a:lnTo>
                  <a:pt x="6269" y="759"/>
                </a:lnTo>
                <a:lnTo>
                  <a:pt x="6782" y="0"/>
                </a:lnTo>
                <a:lnTo>
                  <a:pt x="5755" y="550"/>
                </a:lnTo>
                <a:lnTo>
                  <a:pt x="5413" y="645"/>
                </a:lnTo>
                <a:lnTo>
                  <a:pt x="3534" y="1670"/>
                </a:lnTo>
                <a:lnTo>
                  <a:pt x="1766" y="2752"/>
                </a:lnTo>
                <a:close/>
              </a:path>
            </a:pathLst>
          </a:custGeom>
          <a:solidFill>
            <a:srgbClr val="000000"/>
          </a:solidFill>
        </p:spPr>
        <p:txBody>
          <a:bodyPr wrap="square" lIns="0" tIns="0" rIns="0" bIns="0" rtlCol="0">
            <a:noAutofit/>
          </a:bodyPr>
          <a:lstStyle/>
          <a:p>
            <a:endParaRPr/>
          </a:p>
        </p:txBody>
      </p:sp>
      <p:sp>
        <p:nvSpPr>
          <p:cNvPr id="1384" name="object 1384"/>
          <p:cNvSpPr/>
          <p:nvPr/>
        </p:nvSpPr>
        <p:spPr>
          <a:xfrm>
            <a:off x="402275" y="698661"/>
            <a:ext cx="1480" cy="1290"/>
          </a:xfrm>
          <a:custGeom>
            <a:avLst/>
            <a:gdLst/>
            <a:ahLst/>
            <a:cxnLst/>
            <a:rect l="l" t="t" r="r" b="b"/>
            <a:pathLst>
              <a:path w="1480" h="1290">
                <a:moveTo>
                  <a:pt x="1025" y="379"/>
                </a:moveTo>
                <a:lnTo>
                  <a:pt x="0" y="1290"/>
                </a:lnTo>
                <a:lnTo>
                  <a:pt x="1025" y="436"/>
                </a:lnTo>
                <a:lnTo>
                  <a:pt x="1480" y="0"/>
                </a:lnTo>
                <a:lnTo>
                  <a:pt x="1025" y="379"/>
                </a:lnTo>
                <a:close/>
              </a:path>
            </a:pathLst>
          </a:custGeom>
          <a:solidFill>
            <a:srgbClr val="000000"/>
          </a:solidFill>
        </p:spPr>
        <p:txBody>
          <a:bodyPr wrap="square" lIns="0" tIns="0" rIns="0" bIns="0" rtlCol="0">
            <a:noAutofit/>
          </a:bodyPr>
          <a:lstStyle/>
          <a:p>
            <a:endParaRPr/>
          </a:p>
        </p:txBody>
      </p:sp>
      <p:sp>
        <p:nvSpPr>
          <p:cNvPr id="1385" name="object 1385"/>
          <p:cNvSpPr/>
          <p:nvPr/>
        </p:nvSpPr>
        <p:spPr>
          <a:xfrm>
            <a:off x="407518" y="690080"/>
            <a:ext cx="18979" cy="10042"/>
          </a:xfrm>
          <a:custGeom>
            <a:avLst/>
            <a:gdLst/>
            <a:ahLst/>
            <a:cxnLst/>
            <a:rect l="l" t="t" r="r" b="b"/>
            <a:pathLst>
              <a:path w="18979" h="10042">
                <a:moveTo>
                  <a:pt x="2736" y="7289"/>
                </a:moveTo>
                <a:lnTo>
                  <a:pt x="2507" y="7821"/>
                </a:lnTo>
                <a:lnTo>
                  <a:pt x="3647" y="8201"/>
                </a:lnTo>
                <a:lnTo>
                  <a:pt x="4217" y="9055"/>
                </a:lnTo>
                <a:lnTo>
                  <a:pt x="4446" y="10042"/>
                </a:lnTo>
                <a:lnTo>
                  <a:pt x="5471" y="9928"/>
                </a:lnTo>
                <a:lnTo>
                  <a:pt x="6496" y="9757"/>
                </a:lnTo>
                <a:lnTo>
                  <a:pt x="7296" y="9112"/>
                </a:lnTo>
                <a:lnTo>
                  <a:pt x="8321" y="9112"/>
                </a:lnTo>
                <a:lnTo>
                  <a:pt x="9290" y="8789"/>
                </a:lnTo>
                <a:lnTo>
                  <a:pt x="10544" y="8314"/>
                </a:lnTo>
                <a:lnTo>
                  <a:pt x="11457" y="8087"/>
                </a:lnTo>
                <a:lnTo>
                  <a:pt x="12311" y="7935"/>
                </a:lnTo>
                <a:lnTo>
                  <a:pt x="12426" y="7707"/>
                </a:lnTo>
                <a:lnTo>
                  <a:pt x="13565" y="7878"/>
                </a:lnTo>
                <a:lnTo>
                  <a:pt x="14705" y="8030"/>
                </a:lnTo>
                <a:lnTo>
                  <a:pt x="15674" y="7935"/>
                </a:lnTo>
                <a:lnTo>
                  <a:pt x="15787" y="7175"/>
                </a:lnTo>
                <a:lnTo>
                  <a:pt x="15958" y="6416"/>
                </a:lnTo>
                <a:lnTo>
                  <a:pt x="17041" y="5828"/>
                </a:lnTo>
                <a:lnTo>
                  <a:pt x="17041" y="4632"/>
                </a:lnTo>
                <a:lnTo>
                  <a:pt x="18181" y="3455"/>
                </a:lnTo>
                <a:lnTo>
                  <a:pt x="17726" y="3227"/>
                </a:lnTo>
                <a:lnTo>
                  <a:pt x="18010" y="3018"/>
                </a:lnTo>
                <a:lnTo>
                  <a:pt x="18637" y="1784"/>
                </a:lnTo>
                <a:lnTo>
                  <a:pt x="17783" y="1613"/>
                </a:lnTo>
                <a:lnTo>
                  <a:pt x="18353" y="1082"/>
                </a:lnTo>
                <a:lnTo>
                  <a:pt x="18296" y="265"/>
                </a:lnTo>
                <a:lnTo>
                  <a:pt x="18979" y="113"/>
                </a:lnTo>
                <a:lnTo>
                  <a:pt x="17954" y="0"/>
                </a:lnTo>
                <a:lnTo>
                  <a:pt x="16870" y="113"/>
                </a:lnTo>
                <a:lnTo>
                  <a:pt x="15902" y="531"/>
                </a:lnTo>
                <a:lnTo>
                  <a:pt x="14989" y="911"/>
                </a:lnTo>
                <a:lnTo>
                  <a:pt x="14705" y="1290"/>
                </a:lnTo>
                <a:lnTo>
                  <a:pt x="13737" y="1670"/>
                </a:lnTo>
                <a:lnTo>
                  <a:pt x="12766" y="2107"/>
                </a:lnTo>
                <a:lnTo>
                  <a:pt x="11684" y="2316"/>
                </a:lnTo>
                <a:lnTo>
                  <a:pt x="10716" y="2809"/>
                </a:lnTo>
                <a:lnTo>
                  <a:pt x="9461" y="3227"/>
                </a:lnTo>
                <a:lnTo>
                  <a:pt x="9689" y="2961"/>
                </a:lnTo>
                <a:lnTo>
                  <a:pt x="8663" y="3341"/>
                </a:lnTo>
                <a:lnTo>
                  <a:pt x="7751" y="3891"/>
                </a:lnTo>
                <a:lnTo>
                  <a:pt x="7467" y="3512"/>
                </a:lnTo>
                <a:lnTo>
                  <a:pt x="6384" y="3663"/>
                </a:lnTo>
                <a:lnTo>
                  <a:pt x="5415" y="4157"/>
                </a:lnTo>
                <a:lnTo>
                  <a:pt x="4388" y="4537"/>
                </a:lnTo>
                <a:lnTo>
                  <a:pt x="3534" y="5125"/>
                </a:lnTo>
                <a:lnTo>
                  <a:pt x="2565" y="5562"/>
                </a:lnTo>
                <a:lnTo>
                  <a:pt x="1824" y="6302"/>
                </a:lnTo>
                <a:lnTo>
                  <a:pt x="628" y="7062"/>
                </a:lnTo>
                <a:lnTo>
                  <a:pt x="0" y="8258"/>
                </a:lnTo>
                <a:lnTo>
                  <a:pt x="1027" y="7878"/>
                </a:lnTo>
                <a:lnTo>
                  <a:pt x="1824" y="7327"/>
                </a:lnTo>
                <a:lnTo>
                  <a:pt x="2736" y="7289"/>
                </a:lnTo>
                <a:close/>
              </a:path>
            </a:pathLst>
          </a:custGeom>
          <a:solidFill>
            <a:srgbClr val="000000"/>
          </a:solidFill>
        </p:spPr>
        <p:txBody>
          <a:bodyPr wrap="square" lIns="0" tIns="0" rIns="0" bIns="0" rtlCol="0">
            <a:noAutofit/>
          </a:bodyPr>
          <a:lstStyle/>
          <a:p>
            <a:endParaRPr/>
          </a:p>
        </p:txBody>
      </p:sp>
      <p:sp>
        <p:nvSpPr>
          <p:cNvPr id="1386" name="object 1386"/>
          <p:cNvSpPr/>
          <p:nvPr/>
        </p:nvSpPr>
        <p:spPr>
          <a:xfrm>
            <a:off x="431514" y="687157"/>
            <a:ext cx="3419" cy="322"/>
          </a:xfrm>
          <a:custGeom>
            <a:avLst/>
            <a:gdLst/>
            <a:ahLst/>
            <a:cxnLst/>
            <a:rect l="l" t="t" r="r" b="b"/>
            <a:pathLst>
              <a:path w="3419" h="322">
                <a:moveTo>
                  <a:pt x="0" y="284"/>
                </a:moveTo>
                <a:lnTo>
                  <a:pt x="283" y="284"/>
                </a:lnTo>
                <a:lnTo>
                  <a:pt x="1081" y="322"/>
                </a:lnTo>
                <a:lnTo>
                  <a:pt x="2050" y="284"/>
                </a:lnTo>
                <a:lnTo>
                  <a:pt x="2563" y="284"/>
                </a:lnTo>
                <a:lnTo>
                  <a:pt x="3419" y="0"/>
                </a:lnTo>
                <a:lnTo>
                  <a:pt x="2108" y="113"/>
                </a:lnTo>
                <a:lnTo>
                  <a:pt x="1651" y="284"/>
                </a:lnTo>
                <a:lnTo>
                  <a:pt x="1423" y="113"/>
                </a:lnTo>
                <a:lnTo>
                  <a:pt x="0" y="284"/>
                </a:lnTo>
                <a:close/>
              </a:path>
            </a:pathLst>
          </a:custGeom>
          <a:solidFill>
            <a:srgbClr val="000000"/>
          </a:solidFill>
        </p:spPr>
        <p:txBody>
          <a:bodyPr wrap="square" lIns="0" tIns="0" rIns="0" bIns="0" rtlCol="0">
            <a:noAutofit/>
          </a:bodyPr>
          <a:lstStyle/>
          <a:p>
            <a:endParaRPr/>
          </a:p>
        </p:txBody>
      </p:sp>
      <p:sp>
        <p:nvSpPr>
          <p:cNvPr id="1387" name="object 1387"/>
          <p:cNvSpPr/>
          <p:nvPr/>
        </p:nvSpPr>
        <p:spPr>
          <a:xfrm>
            <a:off x="432938" y="687062"/>
            <a:ext cx="1311" cy="379"/>
          </a:xfrm>
          <a:custGeom>
            <a:avLst/>
            <a:gdLst/>
            <a:ahLst/>
            <a:cxnLst/>
            <a:rect l="l" t="t" r="r" b="b"/>
            <a:pathLst>
              <a:path w="1311" h="379">
                <a:moveTo>
                  <a:pt x="684" y="208"/>
                </a:moveTo>
                <a:lnTo>
                  <a:pt x="1311" y="0"/>
                </a:lnTo>
                <a:lnTo>
                  <a:pt x="0" y="208"/>
                </a:lnTo>
                <a:lnTo>
                  <a:pt x="227" y="379"/>
                </a:lnTo>
                <a:lnTo>
                  <a:pt x="684" y="208"/>
                </a:lnTo>
                <a:close/>
              </a:path>
            </a:pathLst>
          </a:custGeom>
          <a:solidFill>
            <a:srgbClr val="000000"/>
          </a:solidFill>
        </p:spPr>
        <p:txBody>
          <a:bodyPr wrap="square" lIns="0" tIns="0" rIns="0" bIns="0" rtlCol="0">
            <a:noAutofit/>
          </a:bodyPr>
          <a:lstStyle/>
          <a:p>
            <a:endParaRPr/>
          </a:p>
        </p:txBody>
      </p:sp>
      <p:sp>
        <p:nvSpPr>
          <p:cNvPr id="1388" name="object 1388"/>
          <p:cNvSpPr/>
          <p:nvPr/>
        </p:nvSpPr>
        <p:spPr>
          <a:xfrm>
            <a:off x="411109" y="744530"/>
            <a:ext cx="2964" cy="38423"/>
          </a:xfrm>
          <a:custGeom>
            <a:avLst/>
            <a:gdLst/>
            <a:ahLst/>
            <a:cxnLst/>
            <a:rect l="l" t="t" r="r" b="b"/>
            <a:pathLst>
              <a:path w="2964" h="38423">
                <a:moveTo>
                  <a:pt x="1937" y="3777"/>
                </a:moveTo>
                <a:lnTo>
                  <a:pt x="1597" y="2858"/>
                </a:lnTo>
                <a:lnTo>
                  <a:pt x="1196" y="1942"/>
                </a:lnTo>
                <a:lnTo>
                  <a:pt x="1083" y="970"/>
                </a:lnTo>
                <a:lnTo>
                  <a:pt x="797" y="0"/>
                </a:lnTo>
                <a:lnTo>
                  <a:pt x="0" y="37884"/>
                </a:lnTo>
                <a:lnTo>
                  <a:pt x="912" y="38207"/>
                </a:lnTo>
                <a:lnTo>
                  <a:pt x="1881" y="38423"/>
                </a:lnTo>
                <a:lnTo>
                  <a:pt x="2964" y="37668"/>
                </a:lnTo>
                <a:lnTo>
                  <a:pt x="2678" y="36534"/>
                </a:lnTo>
                <a:lnTo>
                  <a:pt x="2223" y="4747"/>
                </a:lnTo>
                <a:lnTo>
                  <a:pt x="1937" y="3777"/>
                </a:lnTo>
                <a:close/>
              </a:path>
            </a:pathLst>
          </a:custGeom>
          <a:solidFill>
            <a:srgbClr val="000000"/>
          </a:solidFill>
        </p:spPr>
        <p:txBody>
          <a:bodyPr wrap="square" lIns="0" tIns="0" rIns="0" bIns="0" rtlCol="0">
            <a:noAutofit/>
          </a:bodyPr>
          <a:lstStyle/>
          <a:p>
            <a:endParaRPr/>
          </a:p>
        </p:txBody>
      </p:sp>
      <p:sp>
        <p:nvSpPr>
          <p:cNvPr id="1389" name="object 1389"/>
          <p:cNvSpPr/>
          <p:nvPr/>
        </p:nvSpPr>
        <p:spPr>
          <a:xfrm>
            <a:off x="407917" y="701566"/>
            <a:ext cx="2394" cy="2543"/>
          </a:xfrm>
          <a:custGeom>
            <a:avLst/>
            <a:gdLst/>
            <a:ahLst/>
            <a:cxnLst/>
            <a:rect l="l" t="t" r="r" b="b"/>
            <a:pathLst>
              <a:path w="2394" h="2543">
                <a:moveTo>
                  <a:pt x="1425" y="0"/>
                </a:moveTo>
                <a:lnTo>
                  <a:pt x="569" y="645"/>
                </a:lnTo>
                <a:lnTo>
                  <a:pt x="0" y="1461"/>
                </a:lnTo>
                <a:lnTo>
                  <a:pt x="0" y="2429"/>
                </a:lnTo>
                <a:lnTo>
                  <a:pt x="968" y="2429"/>
                </a:lnTo>
                <a:lnTo>
                  <a:pt x="1881" y="2543"/>
                </a:lnTo>
                <a:lnTo>
                  <a:pt x="2394" y="1252"/>
                </a:lnTo>
                <a:lnTo>
                  <a:pt x="1425" y="0"/>
                </a:lnTo>
                <a:close/>
              </a:path>
            </a:pathLst>
          </a:custGeom>
          <a:solidFill>
            <a:srgbClr val="000000"/>
          </a:solidFill>
        </p:spPr>
        <p:txBody>
          <a:bodyPr wrap="square" lIns="0" tIns="0" rIns="0" bIns="0" rtlCol="0">
            <a:noAutofit/>
          </a:bodyPr>
          <a:lstStyle/>
          <a:p>
            <a:endParaRPr/>
          </a:p>
        </p:txBody>
      </p:sp>
      <p:sp>
        <p:nvSpPr>
          <p:cNvPr id="1390" name="object 1390"/>
          <p:cNvSpPr/>
          <p:nvPr/>
        </p:nvSpPr>
        <p:spPr>
          <a:xfrm>
            <a:off x="423647" y="701851"/>
            <a:ext cx="4674" cy="2145"/>
          </a:xfrm>
          <a:custGeom>
            <a:avLst/>
            <a:gdLst/>
            <a:ahLst/>
            <a:cxnLst/>
            <a:rect l="l" t="t" r="r" b="b"/>
            <a:pathLst>
              <a:path w="4674" h="2145">
                <a:moveTo>
                  <a:pt x="4674" y="1670"/>
                </a:moveTo>
                <a:lnTo>
                  <a:pt x="3705" y="968"/>
                </a:lnTo>
                <a:lnTo>
                  <a:pt x="2793" y="1290"/>
                </a:lnTo>
                <a:lnTo>
                  <a:pt x="2793" y="322"/>
                </a:lnTo>
                <a:lnTo>
                  <a:pt x="1709" y="0"/>
                </a:lnTo>
                <a:lnTo>
                  <a:pt x="855" y="417"/>
                </a:lnTo>
                <a:lnTo>
                  <a:pt x="171" y="1177"/>
                </a:lnTo>
                <a:lnTo>
                  <a:pt x="0" y="2145"/>
                </a:lnTo>
                <a:lnTo>
                  <a:pt x="1425" y="2145"/>
                </a:lnTo>
                <a:lnTo>
                  <a:pt x="2678" y="1670"/>
                </a:lnTo>
                <a:lnTo>
                  <a:pt x="3077" y="2050"/>
                </a:lnTo>
                <a:lnTo>
                  <a:pt x="4674" y="1670"/>
                </a:lnTo>
                <a:close/>
              </a:path>
            </a:pathLst>
          </a:custGeom>
          <a:solidFill>
            <a:srgbClr val="000000"/>
          </a:solidFill>
        </p:spPr>
        <p:txBody>
          <a:bodyPr wrap="square" lIns="0" tIns="0" rIns="0" bIns="0" rtlCol="0">
            <a:noAutofit/>
          </a:bodyPr>
          <a:lstStyle/>
          <a:p>
            <a:endParaRPr/>
          </a:p>
        </p:txBody>
      </p:sp>
      <p:sp>
        <p:nvSpPr>
          <p:cNvPr id="1391" name="object 1391"/>
          <p:cNvSpPr/>
          <p:nvPr/>
        </p:nvSpPr>
        <p:spPr>
          <a:xfrm>
            <a:off x="384664" y="714579"/>
            <a:ext cx="41263" cy="67835"/>
          </a:xfrm>
          <a:custGeom>
            <a:avLst/>
            <a:gdLst/>
            <a:ahLst/>
            <a:cxnLst/>
            <a:rect l="l" t="t" r="r" b="b"/>
            <a:pathLst>
              <a:path w="41263" h="67835">
                <a:moveTo>
                  <a:pt x="29637" y="35076"/>
                </a:moveTo>
                <a:lnTo>
                  <a:pt x="28668" y="34698"/>
                </a:lnTo>
                <a:lnTo>
                  <a:pt x="29123" y="66485"/>
                </a:lnTo>
                <a:lnTo>
                  <a:pt x="29808" y="65730"/>
                </a:lnTo>
                <a:lnTo>
                  <a:pt x="29522" y="65027"/>
                </a:lnTo>
                <a:lnTo>
                  <a:pt x="29294" y="64272"/>
                </a:lnTo>
                <a:lnTo>
                  <a:pt x="30092" y="63788"/>
                </a:lnTo>
                <a:lnTo>
                  <a:pt x="31119" y="63571"/>
                </a:lnTo>
                <a:lnTo>
                  <a:pt x="32200" y="63302"/>
                </a:lnTo>
                <a:lnTo>
                  <a:pt x="32885" y="62491"/>
                </a:lnTo>
                <a:lnTo>
                  <a:pt x="32372" y="61466"/>
                </a:lnTo>
                <a:lnTo>
                  <a:pt x="32088" y="60333"/>
                </a:lnTo>
                <a:lnTo>
                  <a:pt x="31745" y="59254"/>
                </a:lnTo>
                <a:lnTo>
                  <a:pt x="31119" y="58282"/>
                </a:lnTo>
                <a:lnTo>
                  <a:pt x="30891" y="57202"/>
                </a:lnTo>
                <a:lnTo>
                  <a:pt x="30434" y="56124"/>
                </a:lnTo>
                <a:lnTo>
                  <a:pt x="31290" y="55260"/>
                </a:lnTo>
                <a:lnTo>
                  <a:pt x="32315" y="54613"/>
                </a:lnTo>
                <a:lnTo>
                  <a:pt x="33511" y="54235"/>
                </a:lnTo>
                <a:lnTo>
                  <a:pt x="34480" y="53479"/>
                </a:lnTo>
                <a:lnTo>
                  <a:pt x="35393" y="52671"/>
                </a:lnTo>
                <a:lnTo>
                  <a:pt x="36591" y="52130"/>
                </a:lnTo>
                <a:lnTo>
                  <a:pt x="37787" y="51807"/>
                </a:lnTo>
                <a:lnTo>
                  <a:pt x="38756" y="51104"/>
                </a:lnTo>
                <a:lnTo>
                  <a:pt x="39155" y="50026"/>
                </a:lnTo>
                <a:lnTo>
                  <a:pt x="39781" y="49054"/>
                </a:lnTo>
                <a:lnTo>
                  <a:pt x="40409" y="48082"/>
                </a:lnTo>
                <a:lnTo>
                  <a:pt x="41263" y="47435"/>
                </a:lnTo>
                <a:lnTo>
                  <a:pt x="41207" y="46463"/>
                </a:lnTo>
                <a:lnTo>
                  <a:pt x="40522" y="46032"/>
                </a:lnTo>
                <a:lnTo>
                  <a:pt x="39724" y="45654"/>
                </a:lnTo>
                <a:lnTo>
                  <a:pt x="38470" y="45707"/>
                </a:lnTo>
                <a:lnTo>
                  <a:pt x="37274" y="45871"/>
                </a:lnTo>
                <a:lnTo>
                  <a:pt x="36021" y="45924"/>
                </a:lnTo>
                <a:lnTo>
                  <a:pt x="34766" y="45871"/>
                </a:lnTo>
                <a:lnTo>
                  <a:pt x="33910" y="45007"/>
                </a:lnTo>
                <a:lnTo>
                  <a:pt x="34424" y="19481"/>
                </a:lnTo>
                <a:lnTo>
                  <a:pt x="33399" y="18995"/>
                </a:lnTo>
                <a:lnTo>
                  <a:pt x="32315" y="18778"/>
                </a:lnTo>
                <a:lnTo>
                  <a:pt x="31461" y="18131"/>
                </a:lnTo>
                <a:lnTo>
                  <a:pt x="30434" y="17862"/>
                </a:lnTo>
                <a:lnTo>
                  <a:pt x="29294" y="17645"/>
                </a:lnTo>
                <a:lnTo>
                  <a:pt x="28098" y="17537"/>
                </a:lnTo>
                <a:lnTo>
                  <a:pt x="26958" y="17484"/>
                </a:lnTo>
                <a:lnTo>
                  <a:pt x="27699" y="16781"/>
                </a:lnTo>
                <a:lnTo>
                  <a:pt x="28382" y="4478"/>
                </a:lnTo>
                <a:lnTo>
                  <a:pt x="27129" y="4316"/>
                </a:lnTo>
                <a:lnTo>
                  <a:pt x="25875" y="4153"/>
                </a:lnTo>
                <a:lnTo>
                  <a:pt x="25077" y="3669"/>
                </a:lnTo>
                <a:lnTo>
                  <a:pt x="24336" y="3020"/>
                </a:lnTo>
                <a:lnTo>
                  <a:pt x="23651" y="2428"/>
                </a:lnTo>
                <a:lnTo>
                  <a:pt x="24622" y="2050"/>
                </a:lnTo>
                <a:lnTo>
                  <a:pt x="24735" y="1025"/>
                </a:lnTo>
                <a:lnTo>
                  <a:pt x="25248" y="0"/>
                </a:lnTo>
                <a:lnTo>
                  <a:pt x="24336" y="700"/>
                </a:lnTo>
                <a:lnTo>
                  <a:pt x="23538" y="1456"/>
                </a:lnTo>
                <a:lnTo>
                  <a:pt x="22570" y="2211"/>
                </a:lnTo>
                <a:lnTo>
                  <a:pt x="22000" y="1780"/>
                </a:lnTo>
                <a:lnTo>
                  <a:pt x="21087" y="1942"/>
                </a:lnTo>
                <a:lnTo>
                  <a:pt x="20290" y="1564"/>
                </a:lnTo>
                <a:lnTo>
                  <a:pt x="19263" y="1995"/>
                </a:lnTo>
                <a:lnTo>
                  <a:pt x="18294" y="2589"/>
                </a:lnTo>
                <a:lnTo>
                  <a:pt x="17154" y="2697"/>
                </a:lnTo>
                <a:lnTo>
                  <a:pt x="16528" y="2264"/>
                </a:lnTo>
                <a:lnTo>
                  <a:pt x="15616" y="2103"/>
                </a:lnTo>
                <a:lnTo>
                  <a:pt x="15217" y="3128"/>
                </a:lnTo>
                <a:lnTo>
                  <a:pt x="14989" y="4153"/>
                </a:lnTo>
                <a:lnTo>
                  <a:pt x="14419" y="5017"/>
                </a:lnTo>
                <a:lnTo>
                  <a:pt x="13622" y="5664"/>
                </a:lnTo>
                <a:lnTo>
                  <a:pt x="12482" y="4909"/>
                </a:lnTo>
                <a:lnTo>
                  <a:pt x="11626" y="3775"/>
                </a:lnTo>
                <a:lnTo>
                  <a:pt x="10714" y="4639"/>
                </a:lnTo>
                <a:lnTo>
                  <a:pt x="9745" y="5395"/>
                </a:lnTo>
                <a:lnTo>
                  <a:pt x="9233" y="6205"/>
                </a:lnTo>
                <a:lnTo>
                  <a:pt x="8947" y="7122"/>
                </a:lnTo>
                <a:lnTo>
                  <a:pt x="8605" y="7931"/>
                </a:lnTo>
                <a:lnTo>
                  <a:pt x="8947" y="9119"/>
                </a:lnTo>
                <a:lnTo>
                  <a:pt x="9119" y="10306"/>
                </a:lnTo>
                <a:lnTo>
                  <a:pt x="10031" y="10631"/>
                </a:lnTo>
                <a:lnTo>
                  <a:pt x="10885" y="10631"/>
                </a:lnTo>
                <a:lnTo>
                  <a:pt x="11854" y="10145"/>
                </a:lnTo>
                <a:lnTo>
                  <a:pt x="12653" y="9334"/>
                </a:lnTo>
                <a:lnTo>
                  <a:pt x="13563" y="9228"/>
                </a:lnTo>
                <a:lnTo>
                  <a:pt x="14989" y="8525"/>
                </a:lnTo>
                <a:lnTo>
                  <a:pt x="15787" y="9011"/>
                </a:lnTo>
                <a:lnTo>
                  <a:pt x="16699" y="9281"/>
                </a:lnTo>
                <a:lnTo>
                  <a:pt x="17553" y="9659"/>
                </a:lnTo>
                <a:lnTo>
                  <a:pt x="17497" y="10631"/>
                </a:lnTo>
                <a:lnTo>
                  <a:pt x="17668" y="11709"/>
                </a:lnTo>
                <a:lnTo>
                  <a:pt x="18010" y="12734"/>
                </a:lnTo>
                <a:lnTo>
                  <a:pt x="18580" y="13653"/>
                </a:lnTo>
                <a:lnTo>
                  <a:pt x="19035" y="14678"/>
                </a:lnTo>
                <a:lnTo>
                  <a:pt x="18637" y="15595"/>
                </a:lnTo>
                <a:lnTo>
                  <a:pt x="18580" y="16675"/>
                </a:lnTo>
                <a:lnTo>
                  <a:pt x="19321" y="15973"/>
                </a:lnTo>
                <a:lnTo>
                  <a:pt x="20119" y="15164"/>
                </a:lnTo>
                <a:lnTo>
                  <a:pt x="20290" y="15595"/>
                </a:lnTo>
                <a:lnTo>
                  <a:pt x="20403" y="14408"/>
                </a:lnTo>
                <a:lnTo>
                  <a:pt x="20175" y="13653"/>
                </a:lnTo>
                <a:lnTo>
                  <a:pt x="19891" y="12897"/>
                </a:lnTo>
                <a:lnTo>
                  <a:pt x="19263" y="11709"/>
                </a:lnTo>
                <a:lnTo>
                  <a:pt x="19662" y="10306"/>
                </a:lnTo>
                <a:lnTo>
                  <a:pt x="20518" y="11061"/>
                </a:lnTo>
                <a:lnTo>
                  <a:pt x="20860" y="12195"/>
                </a:lnTo>
                <a:lnTo>
                  <a:pt x="21486" y="13381"/>
                </a:lnTo>
                <a:lnTo>
                  <a:pt x="21829" y="14678"/>
                </a:lnTo>
                <a:lnTo>
                  <a:pt x="20860" y="15164"/>
                </a:lnTo>
                <a:lnTo>
                  <a:pt x="21202" y="16189"/>
                </a:lnTo>
                <a:lnTo>
                  <a:pt x="21486" y="17159"/>
                </a:lnTo>
                <a:lnTo>
                  <a:pt x="21315" y="18348"/>
                </a:lnTo>
                <a:lnTo>
                  <a:pt x="21259" y="19695"/>
                </a:lnTo>
                <a:lnTo>
                  <a:pt x="22056" y="20073"/>
                </a:lnTo>
                <a:lnTo>
                  <a:pt x="22342" y="19859"/>
                </a:lnTo>
                <a:lnTo>
                  <a:pt x="23025" y="20290"/>
                </a:lnTo>
                <a:lnTo>
                  <a:pt x="22797" y="19156"/>
                </a:lnTo>
                <a:lnTo>
                  <a:pt x="23311" y="19373"/>
                </a:lnTo>
                <a:lnTo>
                  <a:pt x="23311" y="18239"/>
                </a:lnTo>
                <a:lnTo>
                  <a:pt x="23367" y="17159"/>
                </a:lnTo>
                <a:lnTo>
                  <a:pt x="24280" y="16675"/>
                </a:lnTo>
                <a:lnTo>
                  <a:pt x="25248" y="17431"/>
                </a:lnTo>
                <a:lnTo>
                  <a:pt x="26501" y="17592"/>
                </a:lnTo>
                <a:lnTo>
                  <a:pt x="25591" y="18292"/>
                </a:lnTo>
                <a:lnTo>
                  <a:pt x="25361" y="19318"/>
                </a:lnTo>
                <a:lnTo>
                  <a:pt x="25532" y="20345"/>
                </a:lnTo>
                <a:lnTo>
                  <a:pt x="25476" y="21423"/>
                </a:lnTo>
                <a:lnTo>
                  <a:pt x="26445" y="21801"/>
                </a:lnTo>
                <a:lnTo>
                  <a:pt x="27413" y="22234"/>
                </a:lnTo>
                <a:lnTo>
                  <a:pt x="28326" y="22665"/>
                </a:lnTo>
                <a:lnTo>
                  <a:pt x="29294" y="23151"/>
                </a:lnTo>
                <a:lnTo>
                  <a:pt x="30378" y="23151"/>
                </a:lnTo>
                <a:lnTo>
                  <a:pt x="30263" y="24284"/>
                </a:lnTo>
                <a:lnTo>
                  <a:pt x="29979" y="25362"/>
                </a:lnTo>
                <a:lnTo>
                  <a:pt x="28896" y="26065"/>
                </a:lnTo>
                <a:lnTo>
                  <a:pt x="28269" y="26712"/>
                </a:lnTo>
                <a:lnTo>
                  <a:pt x="27413" y="26334"/>
                </a:lnTo>
                <a:lnTo>
                  <a:pt x="25818" y="26009"/>
                </a:lnTo>
                <a:lnTo>
                  <a:pt x="24507" y="25903"/>
                </a:lnTo>
                <a:lnTo>
                  <a:pt x="23651" y="25254"/>
                </a:lnTo>
                <a:lnTo>
                  <a:pt x="22797" y="24607"/>
                </a:lnTo>
                <a:lnTo>
                  <a:pt x="21941" y="23745"/>
                </a:lnTo>
                <a:lnTo>
                  <a:pt x="20973" y="23042"/>
                </a:lnTo>
                <a:lnTo>
                  <a:pt x="20062" y="22340"/>
                </a:lnTo>
                <a:lnTo>
                  <a:pt x="19092" y="22395"/>
                </a:lnTo>
                <a:lnTo>
                  <a:pt x="18067" y="23528"/>
                </a:lnTo>
                <a:lnTo>
                  <a:pt x="17325" y="22718"/>
                </a:lnTo>
                <a:lnTo>
                  <a:pt x="16699" y="21856"/>
                </a:lnTo>
                <a:lnTo>
                  <a:pt x="16186" y="20937"/>
                </a:lnTo>
                <a:lnTo>
                  <a:pt x="16014" y="19859"/>
                </a:lnTo>
                <a:lnTo>
                  <a:pt x="14989" y="19318"/>
                </a:lnTo>
                <a:lnTo>
                  <a:pt x="14532" y="18292"/>
                </a:lnTo>
                <a:lnTo>
                  <a:pt x="14874" y="17159"/>
                </a:lnTo>
                <a:lnTo>
                  <a:pt x="15046" y="16026"/>
                </a:lnTo>
                <a:lnTo>
                  <a:pt x="14933" y="14947"/>
                </a:lnTo>
                <a:lnTo>
                  <a:pt x="14021" y="14353"/>
                </a:lnTo>
                <a:lnTo>
                  <a:pt x="12993" y="13759"/>
                </a:lnTo>
                <a:lnTo>
                  <a:pt x="12196" y="13059"/>
                </a:lnTo>
                <a:lnTo>
                  <a:pt x="11284" y="12303"/>
                </a:lnTo>
                <a:lnTo>
                  <a:pt x="10202" y="12033"/>
                </a:lnTo>
                <a:lnTo>
                  <a:pt x="9233" y="11925"/>
                </a:lnTo>
                <a:lnTo>
                  <a:pt x="9062" y="10467"/>
                </a:lnTo>
                <a:lnTo>
                  <a:pt x="7808" y="11061"/>
                </a:lnTo>
                <a:lnTo>
                  <a:pt x="6440" y="10953"/>
                </a:lnTo>
                <a:lnTo>
                  <a:pt x="5699" y="11925"/>
                </a:lnTo>
                <a:lnTo>
                  <a:pt x="4787" y="12734"/>
                </a:lnTo>
                <a:lnTo>
                  <a:pt x="3534" y="12842"/>
                </a:lnTo>
                <a:lnTo>
                  <a:pt x="2507" y="13706"/>
                </a:lnTo>
                <a:lnTo>
                  <a:pt x="1993" y="14892"/>
                </a:lnTo>
                <a:lnTo>
                  <a:pt x="1595" y="16026"/>
                </a:lnTo>
                <a:lnTo>
                  <a:pt x="1196" y="17053"/>
                </a:lnTo>
                <a:lnTo>
                  <a:pt x="741" y="18023"/>
                </a:lnTo>
                <a:lnTo>
                  <a:pt x="455" y="19048"/>
                </a:lnTo>
                <a:lnTo>
                  <a:pt x="283" y="20128"/>
                </a:lnTo>
                <a:lnTo>
                  <a:pt x="114" y="21153"/>
                </a:lnTo>
                <a:lnTo>
                  <a:pt x="0" y="22178"/>
                </a:lnTo>
                <a:lnTo>
                  <a:pt x="56" y="23204"/>
                </a:lnTo>
                <a:lnTo>
                  <a:pt x="227" y="24229"/>
                </a:lnTo>
                <a:lnTo>
                  <a:pt x="227" y="25309"/>
                </a:lnTo>
                <a:lnTo>
                  <a:pt x="56" y="26659"/>
                </a:lnTo>
                <a:lnTo>
                  <a:pt x="171" y="27737"/>
                </a:lnTo>
                <a:lnTo>
                  <a:pt x="114" y="28870"/>
                </a:lnTo>
                <a:lnTo>
                  <a:pt x="455" y="29951"/>
                </a:lnTo>
                <a:lnTo>
                  <a:pt x="684" y="31029"/>
                </a:lnTo>
                <a:lnTo>
                  <a:pt x="968" y="32109"/>
                </a:lnTo>
                <a:lnTo>
                  <a:pt x="1538" y="33134"/>
                </a:lnTo>
                <a:lnTo>
                  <a:pt x="2394" y="33943"/>
                </a:lnTo>
                <a:lnTo>
                  <a:pt x="2964" y="35023"/>
                </a:lnTo>
                <a:lnTo>
                  <a:pt x="3818" y="35887"/>
                </a:lnTo>
                <a:lnTo>
                  <a:pt x="5014" y="36265"/>
                </a:lnTo>
                <a:lnTo>
                  <a:pt x="5528" y="37020"/>
                </a:lnTo>
                <a:lnTo>
                  <a:pt x="5983" y="37882"/>
                </a:lnTo>
                <a:lnTo>
                  <a:pt x="6553" y="38638"/>
                </a:lnTo>
                <a:lnTo>
                  <a:pt x="7409" y="39448"/>
                </a:lnTo>
                <a:lnTo>
                  <a:pt x="8150" y="40420"/>
                </a:lnTo>
                <a:lnTo>
                  <a:pt x="8605" y="41390"/>
                </a:lnTo>
                <a:lnTo>
                  <a:pt x="8434" y="42579"/>
                </a:lnTo>
                <a:lnTo>
                  <a:pt x="8263" y="43765"/>
                </a:lnTo>
                <a:lnTo>
                  <a:pt x="8663" y="44899"/>
                </a:lnTo>
                <a:lnTo>
                  <a:pt x="9290" y="45924"/>
                </a:lnTo>
                <a:lnTo>
                  <a:pt x="9632" y="46949"/>
                </a:lnTo>
                <a:lnTo>
                  <a:pt x="10259" y="47921"/>
                </a:lnTo>
                <a:lnTo>
                  <a:pt x="10542" y="48999"/>
                </a:lnTo>
                <a:lnTo>
                  <a:pt x="11112" y="49918"/>
                </a:lnTo>
                <a:lnTo>
                  <a:pt x="11741" y="50835"/>
                </a:lnTo>
                <a:lnTo>
                  <a:pt x="12424" y="51644"/>
                </a:lnTo>
                <a:lnTo>
                  <a:pt x="12595" y="52562"/>
                </a:lnTo>
                <a:lnTo>
                  <a:pt x="12595" y="53426"/>
                </a:lnTo>
                <a:lnTo>
                  <a:pt x="12196" y="53965"/>
                </a:lnTo>
                <a:lnTo>
                  <a:pt x="12595" y="55044"/>
                </a:lnTo>
                <a:lnTo>
                  <a:pt x="12653" y="56177"/>
                </a:lnTo>
                <a:lnTo>
                  <a:pt x="13451" y="56933"/>
                </a:lnTo>
                <a:lnTo>
                  <a:pt x="14305" y="57635"/>
                </a:lnTo>
                <a:lnTo>
                  <a:pt x="14933" y="58444"/>
                </a:lnTo>
                <a:lnTo>
                  <a:pt x="15616" y="59254"/>
                </a:lnTo>
                <a:lnTo>
                  <a:pt x="16242" y="60063"/>
                </a:lnTo>
                <a:lnTo>
                  <a:pt x="16927" y="60872"/>
                </a:lnTo>
                <a:lnTo>
                  <a:pt x="17553" y="61735"/>
                </a:lnTo>
                <a:lnTo>
                  <a:pt x="18353" y="62438"/>
                </a:lnTo>
                <a:lnTo>
                  <a:pt x="19092" y="63193"/>
                </a:lnTo>
                <a:lnTo>
                  <a:pt x="21031" y="64705"/>
                </a:lnTo>
                <a:lnTo>
                  <a:pt x="23025" y="66108"/>
                </a:lnTo>
                <a:lnTo>
                  <a:pt x="25077" y="67349"/>
                </a:lnTo>
                <a:lnTo>
                  <a:pt x="24791" y="52616"/>
                </a:lnTo>
                <a:lnTo>
                  <a:pt x="23937" y="51429"/>
                </a:lnTo>
                <a:lnTo>
                  <a:pt x="24678" y="51752"/>
                </a:lnTo>
                <a:lnTo>
                  <a:pt x="24735" y="51374"/>
                </a:lnTo>
                <a:lnTo>
                  <a:pt x="25419" y="51968"/>
                </a:lnTo>
                <a:lnTo>
                  <a:pt x="25532" y="67510"/>
                </a:lnTo>
                <a:lnTo>
                  <a:pt x="26445" y="67835"/>
                </a:lnTo>
                <a:lnTo>
                  <a:pt x="27242" y="29951"/>
                </a:lnTo>
                <a:lnTo>
                  <a:pt x="28211" y="30112"/>
                </a:lnTo>
                <a:lnTo>
                  <a:pt x="29067" y="30706"/>
                </a:lnTo>
                <a:lnTo>
                  <a:pt x="29580" y="31623"/>
                </a:lnTo>
                <a:lnTo>
                  <a:pt x="29580" y="32701"/>
                </a:lnTo>
                <a:lnTo>
                  <a:pt x="29751" y="33835"/>
                </a:lnTo>
                <a:lnTo>
                  <a:pt x="30092" y="34862"/>
                </a:lnTo>
                <a:lnTo>
                  <a:pt x="30605" y="35832"/>
                </a:lnTo>
                <a:lnTo>
                  <a:pt x="31061" y="36749"/>
                </a:lnTo>
                <a:lnTo>
                  <a:pt x="31745" y="37613"/>
                </a:lnTo>
                <a:lnTo>
                  <a:pt x="32430" y="38476"/>
                </a:lnTo>
                <a:lnTo>
                  <a:pt x="32942" y="39771"/>
                </a:lnTo>
                <a:lnTo>
                  <a:pt x="33000" y="40798"/>
                </a:lnTo>
                <a:lnTo>
                  <a:pt x="33056" y="41768"/>
                </a:lnTo>
                <a:lnTo>
                  <a:pt x="33399" y="42740"/>
                </a:lnTo>
                <a:lnTo>
                  <a:pt x="31973" y="41985"/>
                </a:lnTo>
                <a:lnTo>
                  <a:pt x="31290" y="40527"/>
                </a:lnTo>
                <a:lnTo>
                  <a:pt x="30549" y="39771"/>
                </a:lnTo>
                <a:lnTo>
                  <a:pt x="29921" y="38909"/>
                </a:lnTo>
                <a:lnTo>
                  <a:pt x="29351" y="37990"/>
                </a:lnTo>
                <a:lnTo>
                  <a:pt x="29522" y="36912"/>
                </a:lnTo>
                <a:lnTo>
                  <a:pt x="30207" y="35993"/>
                </a:lnTo>
                <a:lnTo>
                  <a:pt x="29637" y="35076"/>
                </a:lnTo>
                <a:close/>
              </a:path>
            </a:pathLst>
          </a:custGeom>
          <a:solidFill>
            <a:srgbClr val="000000"/>
          </a:solidFill>
        </p:spPr>
        <p:txBody>
          <a:bodyPr wrap="square" lIns="0" tIns="0" rIns="0" bIns="0" rtlCol="0">
            <a:noAutofit/>
          </a:bodyPr>
          <a:lstStyle/>
          <a:p>
            <a:endParaRPr/>
          </a:p>
        </p:txBody>
      </p:sp>
      <p:sp>
        <p:nvSpPr>
          <p:cNvPr id="1392" name="object 1392"/>
          <p:cNvSpPr/>
          <p:nvPr/>
        </p:nvSpPr>
        <p:spPr>
          <a:xfrm>
            <a:off x="461036" y="699193"/>
            <a:ext cx="626" cy="265"/>
          </a:xfrm>
          <a:custGeom>
            <a:avLst/>
            <a:gdLst/>
            <a:ahLst/>
            <a:cxnLst/>
            <a:rect l="l" t="t" r="r" b="b"/>
            <a:pathLst>
              <a:path w="626" h="265">
                <a:moveTo>
                  <a:pt x="626" y="56"/>
                </a:moveTo>
                <a:lnTo>
                  <a:pt x="0" y="0"/>
                </a:lnTo>
                <a:lnTo>
                  <a:pt x="455" y="265"/>
                </a:lnTo>
                <a:lnTo>
                  <a:pt x="626" y="56"/>
                </a:lnTo>
                <a:close/>
              </a:path>
            </a:pathLst>
          </a:custGeom>
          <a:solidFill>
            <a:srgbClr val="000000"/>
          </a:solidFill>
        </p:spPr>
        <p:txBody>
          <a:bodyPr wrap="square" lIns="0" tIns="0" rIns="0" bIns="0" rtlCol="0">
            <a:noAutofit/>
          </a:bodyPr>
          <a:lstStyle/>
          <a:p>
            <a:endParaRPr/>
          </a:p>
        </p:txBody>
      </p:sp>
      <p:sp>
        <p:nvSpPr>
          <p:cNvPr id="1393" name="object 1393"/>
          <p:cNvSpPr/>
          <p:nvPr/>
        </p:nvSpPr>
        <p:spPr>
          <a:xfrm>
            <a:off x="426098" y="686246"/>
            <a:ext cx="39098" cy="6530"/>
          </a:xfrm>
          <a:custGeom>
            <a:avLst/>
            <a:gdLst/>
            <a:ahLst/>
            <a:cxnLst/>
            <a:rect l="l" t="t" r="r" b="b"/>
            <a:pathLst>
              <a:path w="39098" h="6530">
                <a:moveTo>
                  <a:pt x="8720" y="702"/>
                </a:moveTo>
                <a:lnTo>
                  <a:pt x="9860" y="645"/>
                </a:lnTo>
                <a:lnTo>
                  <a:pt x="11000" y="702"/>
                </a:lnTo>
                <a:lnTo>
                  <a:pt x="11513" y="759"/>
                </a:lnTo>
                <a:lnTo>
                  <a:pt x="11684" y="702"/>
                </a:lnTo>
                <a:lnTo>
                  <a:pt x="12881" y="588"/>
                </a:lnTo>
                <a:lnTo>
                  <a:pt x="13964" y="702"/>
                </a:lnTo>
                <a:lnTo>
                  <a:pt x="14363" y="702"/>
                </a:lnTo>
                <a:lnTo>
                  <a:pt x="15503" y="588"/>
                </a:lnTo>
                <a:lnTo>
                  <a:pt x="16643" y="759"/>
                </a:lnTo>
                <a:lnTo>
                  <a:pt x="17783" y="645"/>
                </a:lnTo>
                <a:lnTo>
                  <a:pt x="16472" y="531"/>
                </a:lnTo>
                <a:lnTo>
                  <a:pt x="16186" y="531"/>
                </a:lnTo>
                <a:lnTo>
                  <a:pt x="17098" y="493"/>
                </a:lnTo>
                <a:lnTo>
                  <a:pt x="18123" y="588"/>
                </a:lnTo>
                <a:lnTo>
                  <a:pt x="19150" y="702"/>
                </a:lnTo>
                <a:lnTo>
                  <a:pt x="20234" y="873"/>
                </a:lnTo>
                <a:lnTo>
                  <a:pt x="21315" y="968"/>
                </a:lnTo>
                <a:lnTo>
                  <a:pt x="22399" y="1233"/>
                </a:lnTo>
                <a:lnTo>
                  <a:pt x="23482" y="1404"/>
                </a:lnTo>
                <a:lnTo>
                  <a:pt x="24507" y="1613"/>
                </a:lnTo>
                <a:lnTo>
                  <a:pt x="25703" y="1936"/>
                </a:lnTo>
                <a:lnTo>
                  <a:pt x="26958" y="2164"/>
                </a:lnTo>
                <a:lnTo>
                  <a:pt x="28042" y="2695"/>
                </a:lnTo>
                <a:lnTo>
                  <a:pt x="29067" y="3284"/>
                </a:lnTo>
                <a:lnTo>
                  <a:pt x="30092" y="3606"/>
                </a:lnTo>
                <a:lnTo>
                  <a:pt x="31004" y="4157"/>
                </a:lnTo>
                <a:lnTo>
                  <a:pt x="32088" y="4423"/>
                </a:lnTo>
                <a:lnTo>
                  <a:pt x="33056" y="4802"/>
                </a:lnTo>
                <a:lnTo>
                  <a:pt x="34081" y="5239"/>
                </a:lnTo>
                <a:lnTo>
                  <a:pt x="35165" y="5239"/>
                </a:lnTo>
                <a:lnTo>
                  <a:pt x="36248" y="5562"/>
                </a:lnTo>
                <a:lnTo>
                  <a:pt x="37332" y="5998"/>
                </a:lnTo>
                <a:lnTo>
                  <a:pt x="36077" y="5068"/>
                </a:lnTo>
                <a:lnTo>
                  <a:pt x="37161" y="5448"/>
                </a:lnTo>
                <a:lnTo>
                  <a:pt x="38071" y="6036"/>
                </a:lnTo>
                <a:lnTo>
                  <a:pt x="39098" y="6530"/>
                </a:lnTo>
                <a:lnTo>
                  <a:pt x="38641" y="5998"/>
                </a:lnTo>
                <a:lnTo>
                  <a:pt x="37616" y="5562"/>
                </a:lnTo>
                <a:lnTo>
                  <a:pt x="36647" y="5011"/>
                </a:lnTo>
                <a:lnTo>
                  <a:pt x="35564" y="4689"/>
                </a:lnTo>
                <a:lnTo>
                  <a:pt x="34595" y="4214"/>
                </a:lnTo>
                <a:lnTo>
                  <a:pt x="33511" y="3891"/>
                </a:lnTo>
                <a:lnTo>
                  <a:pt x="32543" y="3341"/>
                </a:lnTo>
                <a:lnTo>
                  <a:pt x="31518" y="2961"/>
                </a:lnTo>
                <a:lnTo>
                  <a:pt x="30434" y="2581"/>
                </a:lnTo>
                <a:lnTo>
                  <a:pt x="29353" y="2373"/>
                </a:lnTo>
                <a:lnTo>
                  <a:pt x="28326" y="1898"/>
                </a:lnTo>
                <a:lnTo>
                  <a:pt x="27242" y="1613"/>
                </a:lnTo>
                <a:lnTo>
                  <a:pt x="26161" y="1461"/>
                </a:lnTo>
                <a:lnTo>
                  <a:pt x="25077" y="1139"/>
                </a:lnTo>
                <a:lnTo>
                  <a:pt x="23937" y="968"/>
                </a:lnTo>
                <a:lnTo>
                  <a:pt x="22854" y="702"/>
                </a:lnTo>
                <a:lnTo>
                  <a:pt x="21772" y="702"/>
                </a:lnTo>
                <a:lnTo>
                  <a:pt x="20632" y="531"/>
                </a:lnTo>
                <a:lnTo>
                  <a:pt x="19549" y="265"/>
                </a:lnTo>
                <a:lnTo>
                  <a:pt x="18409" y="208"/>
                </a:lnTo>
                <a:lnTo>
                  <a:pt x="17269" y="170"/>
                </a:lnTo>
                <a:lnTo>
                  <a:pt x="16129" y="113"/>
                </a:lnTo>
                <a:lnTo>
                  <a:pt x="16014" y="531"/>
                </a:lnTo>
                <a:lnTo>
                  <a:pt x="15160" y="531"/>
                </a:lnTo>
                <a:lnTo>
                  <a:pt x="13964" y="379"/>
                </a:lnTo>
                <a:lnTo>
                  <a:pt x="15046" y="0"/>
                </a:lnTo>
                <a:lnTo>
                  <a:pt x="13906" y="113"/>
                </a:lnTo>
                <a:lnTo>
                  <a:pt x="12766" y="208"/>
                </a:lnTo>
                <a:lnTo>
                  <a:pt x="11626" y="113"/>
                </a:lnTo>
                <a:lnTo>
                  <a:pt x="10486" y="56"/>
                </a:lnTo>
                <a:lnTo>
                  <a:pt x="9346" y="170"/>
                </a:lnTo>
                <a:lnTo>
                  <a:pt x="8206" y="436"/>
                </a:lnTo>
                <a:lnTo>
                  <a:pt x="7066" y="379"/>
                </a:lnTo>
                <a:lnTo>
                  <a:pt x="5985" y="645"/>
                </a:lnTo>
                <a:lnTo>
                  <a:pt x="4845" y="645"/>
                </a:lnTo>
                <a:lnTo>
                  <a:pt x="3705" y="911"/>
                </a:lnTo>
                <a:lnTo>
                  <a:pt x="2622" y="1139"/>
                </a:lnTo>
                <a:lnTo>
                  <a:pt x="1482" y="1290"/>
                </a:lnTo>
                <a:lnTo>
                  <a:pt x="513" y="1404"/>
                </a:lnTo>
                <a:lnTo>
                  <a:pt x="285" y="1461"/>
                </a:lnTo>
                <a:lnTo>
                  <a:pt x="0" y="2221"/>
                </a:lnTo>
                <a:lnTo>
                  <a:pt x="968" y="1841"/>
                </a:lnTo>
                <a:lnTo>
                  <a:pt x="1196" y="1841"/>
                </a:lnTo>
                <a:lnTo>
                  <a:pt x="2394" y="1518"/>
                </a:lnTo>
                <a:lnTo>
                  <a:pt x="3647" y="1461"/>
                </a:lnTo>
                <a:lnTo>
                  <a:pt x="4615" y="1233"/>
                </a:lnTo>
                <a:lnTo>
                  <a:pt x="3476" y="1195"/>
                </a:lnTo>
                <a:lnTo>
                  <a:pt x="4787" y="1195"/>
                </a:lnTo>
                <a:lnTo>
                  <a:pt x="5699" y="873"/>
                </a:lnTo>
                <a:lnTo>
                  <a:pt x="6782" y="759"/>
                </a:lnTo>
                <a:lnTo>
                  <a:pt x="7922" y="531"/>
                </a:lnTo>
                <a:lnTo>
                  <a:pt x="7580" y="645"/>
                </a:lnTo>
                <a:lnTo>
                  <a:pt x="8720" y="702"/>
                </a:lnTo>
                <a:close/>
              </a:path>
            </a:pathLst>
          </a:custGeom>
          <a:solidFill>
            <a:srgbClr val="000000"/>
          </a:solidFill>
        </p:spPr>
        <p:txBody>
          <a:bodyPr wrap="square" lIns="0" tIns="0" rIns="0" bIns="0" rtlCol="0">
            <a:noAutofit/>
          </a:bodyPr>
          <a:lstStyle/>
          <a:p>
            <a:endParaRPr/>
          </a:p>
        </p:txBody>
      </p:sp>
      <p:sp>
        <p:nvSpPr>
          <p:cNvPr id="1394" name="object 1394"/>
          <p:cNvSpPr/>
          <p:nvPr/>
        </p:nvSpPr>
        <p:spPr>
          <a:xfrm>
            <a:off x="424332" y="693213"/>
            <a:ext cx="59161" cy="74846"/>
          </a:xfrm>
          <a:custGeom>
            <a:avLst/>
            <a:gdLst/>
            <a:ahLst/>
            <a:cxnLst/>
            <a:rect l="l" t="t" r="r" b="b"/>
            <a:pathLst>
              <a:path w="59161" h="74846">
                <a:moveTo>
                  <a:pt x="40637" y="6530"/>
                </a:moveTo>
                <a:lnTo>
                  <a:pt x="39837" y="6682"/>
                </a:lnTo>
                <a:lnTo>
                  <a:pt x="39098" y="7384"/>
                </a:lnTo>
                <a:lnTo>
                  <a:pt x="39382" y="7878"/>
                </a:lnTo>
                <a:lnTo>
                  <a:pt x="38812" y="8846"/>
                </a:lnTo>
                <a:lnTo>
                  <a:pt x="38641" y="9985"/>
                </a:lnTo>
                <a:lnTo>
                  <a:pt x="38242" y="11010"/>
                </a:lnTo>
                <a:lnTo>
                  <a:pt x="36988" y="10839"/>
                </a:lnTo>
                <a:lnTo>
                  <a:pt x="35791" y="11048"/>
                </a:lnTo>
                <a:lnTo>
                  <a:pt x="34823" y="11713"/>
                </a:lnTo>
                <a:lnTo>
                  <a:pt x="33854" y="12244"/>
                </a:lnTo>
                <a:lnTo>
                  <a:pt x="33113" y="12130"/>
                </a:lnTo>
                <a:lnTo>
                  <a:pt x="32599" y="12947"/>
                </a:lnTo>
                <a:lnTo>
                  <a:pt x="31802" y="13383"/>
                </a:lnTo>
                <a:lnTo>
                  <a:pt x="31518" y="12567"/>
                </a:lnTo>
                <a:lnTo>
                  <a:pt x="31288" y="11656"/>
                </a:lnTo>
                <a:lnTo>
                  <a:pt x="30378" y="11542"/>
                </a:lnTo>
                <a:lnTo>
                  <a:pt x="29409" y="11485"/>
                </a:lnTo>
                <a:lnTo>
                  <a:pt x="28382" y="11713"/>
                </a:lnTo>
                <a:lnTo>
                  <a:pt x="27641" y="13060"/>
                </a:lnTo>
                <a:lnTo>
                  <a:pt x="26273" y="13383"/>
                </a:lnTo>
                <a:lnTo>
                  <a:pt x="24906" y="13535"/>
                </a:lnTo>
                <a:lnTo>
                  <a:pt x="24280" y="14674"/>
                </a:lnTo>
                <a:lnTo>
                  <a:pt x="23025" y="15263"/>
                </a:lnTo>
                <a:lnTo>
                  <a:pt x="22739" y="16136"/>
                </a:lnTo>
                <a:lnTo>
                  <a:pt x="22113" y="16838"/>
                </a:lnTo>
                <a:lnTo>
                  <a:pt x="21770" y="16724"/>
                </a:lnTo>
                <a:lnTo>
                  <a:pt x="22511" y="17484"/>
                </a:lnTo>
                <a:lnTo>
                  <a:pt x="21430" y="17750"/>
                </a:lnTo>
                <a:lnTo>
                  <a:pt x="20290" y="17958"/>
                </a:lnTo>
                <a:lnTo>
                  <a:pt x="19150" y="17636"/>
                </a:lnTo>
                <a:lnTo>
                  <a:pt x="19035" y="18395"/>
                </a:lnTo>
                <a:lnTo>
                  <a:pt x="18920" y="19097"/>
                </a:lnTo>
                <a:lnTo>
                  <a:pt x="18179" y="18072"/>
                </a:lnTo>
                <a:lnTo>
                  <a:pt x="17609" y="16838"/>
                </a:lnTo>
                <a:lnTo>
                  <a:pt x="16755" y="17806"/>
                </a:lnTo>
                <a:lnTo>
                  <a:pt x="16470" y="19040"/>
                </a:lnTo>
                <a:lnTo>
                  <a:pt x="16071" y="20124"/>
                </a:lnTo>
                <a:lnTo>
                  <a:pt x="15046" y="20178"/>
                </a:lnTo>
                <a:lnTo>
                  <a:pt x="14021" y="19747"/>
                </a:lnTo>
                <a:lnTo>
                  <a:pt x="13050" y="19692"/>
                </a:lnTo>
                <a:lnTo>
                  <a:pt x="12025" y="20016"/>
                </a:lnTo>
                <a:lnTo>
                  <a:pt x="11000" y="20069"/>
                </a:lnTo>
                <a:lnTo>
                  <a:pt x="9916" y="20286"/>
                </a:lnTo>
                <a:lnTo>
                  <a:pt x="8661" y="20339"/>
                </a:lnTo>
                <a:lnTo>
                  <a:pt x="7350" y="20339"/>
                </a:lnTo>
                <a:lnTo>
                  <a:pt x="6098" y="20610"/>
                </a:lnTo>
                <a:lnTo>
                  <a:pt x="5014" y="19855"/>
                </a:lnTo>
                <a:lnTo>
                  <a:pt x="4273" y="21203"/>
                </a:lnTo>
                <a:lnTo>
                  <a:pt x="3248" y="21150"/>
                </a:lnTo>
                <a:lnTo>
                  <a:pt x="3818" y="38041"/>
                </a:lnTo>
                <a:lnTo>
                  <a:pt x="4843" y="38311"/>
                </a:lnTo>
                <a:lnTo>
                  <a:pt x="5641" y="38095"/>
                </a:lnTo>
                <a:lnTo>
                  <a:pt x="4730" y="38850"/>
                </a:lnTo>
                <a:lnTo>
                  <a:pt x="3647" y="39389"/>
                </a:lnTo>
                <a:lnTo>
                  <a:pt x="3590" y="40145"/>
                </a:lnTo>
                <a:lnTo>
                  <a:pt x="3647" y="40956"/>
                </a:lnTo>
                <a:lnTo>
                  <a:pt x="4102" y="41872"/>
                </a:lnTo>
                <a:lnTo>
                  <a:pt x="4444" y="42789"/>
                </a:lnTo>
                <a:lnTo>
                  <a:pt x="4615" y="43815"/>
                </a:lnTo>
                <a:lnTo>
                  <a:pt x="4901" y="44787"/>
                </a:lnTo>
                <a:lnTo>
                  <a:pt x="4843" y="45758"/>
                </a:lnTo>
                <a:lnTo>
                  <a:pt x="3989" y="46081"/>
                </a:lnTo>
                <a:lnTo>
                  <a:pt x="3020" y="54662"/>
                </a:lnTo>
                <a:lnTo>
                  <a:pt x="3590" y="55418"/>
                </a:lnTo>
                <a:lnTo>
                  <a:pt x="4843" y="55526"/>
                </a:lnTo>
                <a:lnTo>
                  <a:pt x="5983" y="55904"/>
                </a:lnTo>
                <a:lnTo>
                  <a:pt x="5185" y="57198"/>
                </a:lnTo>
                <a:lnTo>
                  <a:pt x="4160" y="57037"/>
                </a:lnTo>
                <a:lnTo>
                  <a:pt x="3192" y="56712"/>
                </a:lnTo>
                <a:lnTo>
                  <a:pt x="2507" y="55904"/>
                </a:lnTo>
                <a:lnTo>
                  <a:pt x="1937" y="55095"/>
                </a:lnTo>
                <a:lnTo>
                  <a:pt x="1252" y="54284"/>
                </a:lnTo>
                <a:lnTo>
                  <a:pt x="797" y="53367"/>
                </a:lnTo>
                <a:lnTo>
                  <a:pt x="0" y="52665"/>
                </a:lnTo>
                <a:lnTo>
                  <a:pt x="283" y="65079"/>
                </a:lnTo>
                <a:lnTo>
                  <a:pt x="1423" y="64754"/>
                </a:lnTo>
                <a:lnTo>
                  <a:pt x="2450" y="64376"/>
                </a:lnTo>
                <a:lnTo>
                  <a:pt x="3476" y="63729"/>
                </a:lnTo>
                <a:lnTo>
                  <a:pt x="5129" y="63945"/>
                </a:lnTo>
                <a:lnTo>
                  <a:pt x="6098" y="63621"/>
                </a:lnTo>
                <a:lnTo>
                  <a:pt x="7123" y="63351"/>
                </a:lnTo>
                <a:lnTo>
                  <a:pt x="7751" y="62434"/>
                </a:lnTo>
                <a:lnTo>
                  <a:pt x="8263" y="61515"/>
                </a:lnTo>
                <a:lnTo>
                  <a:pt x="9060" y="60707"/>
                </a:lnTo>
                <a:lnTo>
                  <a:pt x="9689" y="59898"/>
                </a:lnTo>
                <a:lnTo>
                  <a:pt x="9346" y="59034"/>
                </a:lnTo>
                <a:lnTo>
                  <a:pt x="9060" y="58115"/>
                </a:lnTo>
                <a:lnTo>
                  <a:pt x="8035" y="57253"/>
                </a:lnTo>
                <a:lnTo>
                  <a:pt x="7409" y="56228"/>
                </a:lnTo>
                <a:lnTo>
                  <a:pt x="8549" y="56334"/>
                </a:lnTo>
                <a:lnTo>
                  <a:pt x="9517" y="56820"/>
                </a:lnTo>
                <a:lnTo>
                  <a:pt x="10542" y="57090"/>
                </a:lnTo>
                <a:lnTo>
                  <a:pt x="11455" y="57576"/>
                </a:lnTo>
                <a:lnTo>
                  <a:pt x="12480" y="57253"/>
                </a:lnTo>
                <a:lnTo>
                  <a:pt x="13563" y="57037"/>
                </a:lnTo>
                <a:lnTo>
                  <a:pt x="14647" y="56984"/>
                </a:lnTo>
                <a:lnTo>
                  <a:pt x="15730" y="57090"/>
                </a:lnTo>
                <a:lnTo>
                  <a:pt x="15900" y="57468"/>
                </a:lnTo>
                <a:lnTo>
                  <a:pt x="16641" y="58115"/>
                </a:lnTo>
                <a:lnTo>
                  <a:pt x="17668" y="58440"/>
                </a:lnTo>
                <a:lnTo>
                  <a:pt x="18351" y="59195"/>
                </a:lnTo>
                <a:lnTo>
                  <a:pt x="19319" y="60112"/>
                </a:lnTo>
                <a:lnTo>
                  <a:pt x="20346" y="60976"/>
                </a:lnTo>
                <a:lnTo>
                  <a:pt x="21259" y="60707"/>
                </a:lnTo>
                <a:lnTo>
                  <a:pt x="21770" y="61409"/>
                </a:lnTo>
                <a:lnTo>
                  <a:pt x="22399" y="62056"/>
                </a:lnTo>
                <a:lnTo>
                  <a:pt x="22227" y="63081"/>
                </a:lnTo>
                <a:lnTo>
                  <a:pt x="22284" y="64107"/>
                </a:lnTo>
                <a:lnTo>
                  <a:pt x="22169" y="65132"/>
                </a:lnTo>
                <a:lnTo>
                  <a:pt x="22854" y="65726"/>
                </a:lnTo>
                <a:lnTo>
                  <a:pt x="23651" y="66265"/>
                </a:lnTo>
                <a:lnTo>
                  <a:pt x="23538" y="67452"/>
                </a:lnTo>
                <a:lnTo>
                  <a:pt x="24050" y="68154"/>
                </a:lnTo>
                <a:lnTo>
                  <a:pt x="24620" y="68856"/>
                </a:lnTo>
                <a:lnTo>
                  <a:pt x="25190" y="69610"/>
                </a:lnTo>
                <a:lnTo>
                  <a:pt x="25931" y="69988"/>
                </a:lnTo>
                <a:lnTo>
                  <a:pt x="26445" y="70637"/>
                </a:lnTo>
                <a:lnTo>
                  <a:pt x="27186" y="69882"/>
                </a:lnTo>
                <a:lnTo>
                  <a:pt x="28154" y="69287"/>
                </a:lnTo>
                <a:lnTo>
                  <a:pt x="28610" y="68370"/>
                </a:lnTo>
                <a:lnTo>
                  <a:pt x="29294" y="67507"/>
                </a:lnTo>
                <a:lnTo>
                  <a:pt x="29409" y="66426"/>
                </a:lnTo>
                <a:lnTo>
                  <a:pt x="29351" y="65456"/>
                </a:lnTo>
                <a:lnTo>
                  <a:pt x="29351" y="64376"/>
                </a:lnTo>
                <a:lnTo>
                  <a:pt x="29979" y="63459"/>
                </a:lnTo>
                <a:lnTo>
                  <a:pt x="30889" y="62704"/>
                </a:lnTo>
                <a:lnTo>
                  <a:pt x="31916" y="62109"/>
                </a:lnTo>
                <a:lnTo>
                  <a:pt x="33056" y="61732"/>
                </a:lnTo>
                <a:lnTo>
                  <a:pt x="33854" y="60276"/>
                </a:lnTo>
                <a:lnTo>
                  <a:pt x="35050" y="59626"/>
                </a:lnTo>
                <a:lnTo>
                  <a:pt x="35735" y="58656"/>
                </a:lnTo>
                <a:lnTo>
                  <a:pt x="36818" y="58062"/>
                </a:lnTo>
                <a:lnTo>
                  <a:pt x="37900" y="57631"/>
                </a:lnTo>
                <a:lnTo>
                  <a:pt x="39269" y="57846"/>
                </a:lnTo>
                <a:lnTo>
                  <a:pt x="40180" y="58493"/>
                </a:lnTo>
                <a:lnTo>
                  <a:pt x="40864" y="59304"/>
                </a:lnTo>
                <a:lnTo>
                  <a:pt x="41378" y="60276"/>
                </a:lnTo>
                <a:lnTo>
                  <a:pt x="42061" y="61138"/>
                </a:lnTo>
                <a:lnTo>
                  <a:pt x="43315" y="61193"/>
                </a:lnTo>
                <a:lnTo>
                  <a:pt x="44568" y="61409"/>
                </a:lnTo>
                <a:lnTo>
                  <a:pt x="45253" y="62271"/>
                </a:lnTo>
                <a:lnTo>
                  <a:pt x="45305" y="63351"/>
                </a:lnTo>
                <a:lnTo>
                  <a:pt x="45196" y="64376"/>
                </a:lnTo>
                <a:lnTo>
                  <a:pt x="45025" y="65456"/>
                </a:lnTo>
                <a:lnTo>
                  <a:pt x="45253" y="66482"/>
                </a:lnTo>
                <a:lnTo>
                  <a:pt x="45647" y="67507"/>
                </a:lnTo>
                <a:lnTo>
                  <a:pt x="46614" y="67993"/>
                </a:lnTo>
                <a:lnTo>
                  <a:pt x="46896" y="69179"/>
                </a:lnTo>
                <a:lnTo>
                  <a:pt x="47359" y="70204"/>
                </a:lnTo>
                <a:lnTo>
                  <a:pt x="46513" y="69718"/>
                </a:lnTo>
                <a:lnTo>
                  <a:pt x="45486" y="69557"/>
                </a:lnTo>
                <a:lnTo>
                  <a:pt x="44455" y="69449"/>
                </a:lnTo>
                <a:lnTo>
                  <a:pt x="43428" y="69396"/>
                </a:lnTo>
                <a:lnTo>
                  <a:pt x="43088" y="69988"/>
                </a:lnTo>
                <a:lnTo>
                  <a:pt x="44169" y="70798"/>
                </a:lnTo>
                <a:lnTo>
                  <a:pt x="45486" y="71229"/>
                </a:lnTo>
                <a:lnTo>
                  <a:pt x="45138" y="72040"/>
                </a:lnTo>
                <a:lnTo>
                  <a:pt x="46232" y="72579"/>
                </a:lnTo>
                <a:lnTo>
                  <a:pt x="46453" y="73443"/>
                </a:lnTo>
                <a:lnTo>
                  <a:pt x="46795" y="74199"/>
                </a:lnTo>
                <a:lnTo>
                  <a:pt x="47823" y="74521"/>
                </a:lnTo>
                <a:lnTo>
                  <a:pt x="48910" y="74793"/>
                </a:lnTo>
                <a:lnTo>
                  <a:pt x="49977" y="74846"/>
                </a:lnTo>
                <a:lnTo>
                  <a:pt x="50501" y="73929"/>
                </a:lnTo>
                <a:lnTo>
                  <a:pt x="51125" y="73118"/>
                </a:lnTo>
                <a:lnTo>
                  <a:pt x="50562" y="72040"/>
                </a:lnTo>
                <a:lnTo>
                  <a:pt x="49474" y="71446"/>
                </a:lnTo>
                <a:lnTo>
                  <a:pt x="48608" y="70637"/>
                </a:lnTo>
                <a:lnTo>
                  <a:pt x="49132" y="70096"/>
                </a:lnTo>
                <a:lnTo>
                  <a:pt x="49877" y="69610"/>
                </a:lnTo>
                <a:lnTo>
                  <a:pt x="49575" y="68585"/>
                </a:lnTo>
                <a:lnTo>
                  <a:pt x="49011" y="67615"/>
                </a:lnTo>
                <a:lnTo>
                  <a:pt x="48326" y="66804"/>
                </a:lnTo>
                <a:lnTo>
                  <a:pt x="47420" y="66535"/>
                </a:lnTo>
                <a:lnTo>
                  <a:pt x="46614" y="66049"/>
                </a:lnTo>
                <a:lnTo>
                  <a:pt x="46393" y="64807"/>
                </a:lnTo>
                <a:lnTo>
                  <a:pt x="46614" y="63567"/>
                </a:lnTo>
                <a:lnTo>
                  <a:pt x="47541" y="62757"/>
                </a:lnTo>
                <a:lnTo>
                  <a:pt x="48568" y="63351"/>
                </a:lnTo>
                <a:lnTo>
                  <a:pt x="49696" y="63782"/>
                </a:lnTo>
                <a:lnTo>
                  <a:pt x="50843" y="64107"/>
                </a:lnTo>
                <a:lnTo>
                  <a:pt x="51810" y="63298"/>
                </a:lnTo>
                <a:lnTo>
                  <a:pt x="52495" y="62271"/>
                </a:lnTo>
                <a:lnTo>
                  <a:pt x="53280" y="61354"/>
                </a:lnTo>
                <a:lnTo>
                  <a:pt x="53623" y="60221"/>
                </a:lnTo>
                <a:lnTo>
                  <a:pt x="53522" y="59357"/>
                </a:lnTo>
                <a:lnTo>
                  <a:pt x="53240" y="58440"/>
                </a:lnTo>
                <a:lnTo>
                  <a:pt x="52998" y="57523"/>
                </a:lnTo>
                <a:lnTo>
                  <a:pt x="51871" y="56821"/>
                </a:lnTo>
                <a:lnTo>
                  <a:pt x="50602" y="56173"/>
                </a:lnTo>
                <a:lnTo>
                  <a:pt x="50723" y="55148"/>
                </a:lnTo>
                <a:lnTo>
                  <a:pt x="51125" y="54176"/>
                </a:lnTo>
                <a:lnTo>
                  <a:pt x="51589" y="53151"/>
                </a:lnTo>
                <a:lnTo>
                  <a:pt x="53180" y="53476"/>
                </a:lnTo>
                <a:lnTo>
                  <a:pt x="53965" y="52720"/>
                </a:lnTo>
                <a:lnTo>
                  <a:pt x="54549" y="51801"/>
                </a:lnTo>
                <a:lnTo>
                  <a:pt x="55274" y="50992"/>
                </a:lnTo>
                <a:lnTo>
                  <a:pt x="56080" y="50237"/>
                </a:lnTo>
                <a:lnTo>
                  <a:pt x="56362" y="49104"/>
                </a:lnTo>
                <a:lnTo>
                  <a:pt x="57046" y="48187"/>
                </a:lnTo>
                <a:lnTo>
                  <a:pt x="57449" y="47053"/>
                </a:lnTo>
                <a:lnTo>
                  <a:pt x="57852" y="45973"/>
                </a:lnTo>
                <a:lnTo>
                  <a:pt x="57792" y="44840"/>
                </a:lnTo>
                <a:lnTo>
                  <a:pt x="57852" y="43706"/>
                </a:lnTo>
                <a:lnTo>
                  <a:pt x="57852" y="42628"/>
                </a:lnTo>
                <a:lnTo>
                  <a:pt x="57953" y="41495"/>
                </a:lnTo>
                <a:lnTo>
                  <a:pt x="57167" y="40739"/>
                </a:lnTo>
                <a:lnTo>
                  <a:pt x="56362" y="40092"/>
                </a:lnTo>
                <a:lnTo>
                  <a:pt x="55576" y="39445"/>
                </a:lnTo>
                <a:lnTo>
                  <a:pt x="55234" y="38473"/>
                </a:lnTo>
                <a:lnTo>
                  <a:pt x="54891" y="37501"/>
                </a:lnTo>
                <a:lnTo>
                  <a:pt x="55274" y="36584"/>
                </a:lnTo>
                <a:lnTo>
                  <a:pt x="54086" y="36206"/>
                </a:lnTo>
                <a:lnTo>
                  <a:pt x="52837" y="36314"/>
                </a:lnTo>
                <a:lnTo>
                  <a:pt x="53280" y="35072"/>
                </a:lnTo>
                <a:lnTo>
                  <a:pt x="54207" y="34748"/>
                </a:lnTo>
                <a:lnTo>
                  <a:pt x="54992" y="34264"/>
                </a:lnTo>
                <a:lnTo>
                  <a:pt x="55798" y="34695"/>
                </a:lnTo>
                <a:lnTo>
                  <a:pt x="56543" y="34748"/>
                </a:lnTo>
                <a:lnTo>
                  <a:pt x="57228" y="35828"/>
                </a:lnTo>
                <a:lnTo>
                  <a:pt x="58134" y="36745"/>
                </a:lnTo>
                <a:lnTo>
                  <a:pt x="59161" y="35720"/>
                </a:lnTo>
                <a:lnTo>
                  <a:pt x="58879" y="34695"/>
                </a:lnTo>
                <a:lnTo>
                  <a:pt x="58255" y="33831"/>
                </a:lnTo>
                <a:lnTo>
                  <a:pt x="57630" y="32967"/>
                </a:lnTo>
                <a:lnTo>
                  <a:pt x="56946" y="32105"/>
                </a:lnTo>
                <a:lnTo>
                  <a:pt x="57046" y="31403"/>
                </a:lnTo>
                <a:lnTo>
                  <a:pt x="57046" y="30323"/>
                </a:lnTo>
                <a:lnTo>
                  <a:pt x="56483" y="29353"/>
                </a:lnTo>
                <a:lnTo>
                  <a:pt x="56483" y="28272"/>
                </a:lnTo>
                <a:lnTo>
                  <a:pt x="57167" y="27895"/>
                </a:lnTo>
                <a:lnTo>
                  <a:pt x="57107" y="26816"/>
                </a:lnTo>
                <a:lnTo>
                  <a:pt x="56885" y="25628"/>
                </a:lnTo>
                <a:lnTo>
                  <a:pt x="56764" y="24658"/>
                </a:lnTo>
                <a:lnTo>
                  <a:pt x="56201" y="23361"/>
                </a:lnTo>
                <a:lnTo>
                  <a:pt x="55858" y="22391"/>
                </a:lnTo>
                <a:lnTo>
                  <a:pt x="55335" y="21527"/>
                </a:lnTo>
                <a:lnTo>
                  <a:pt x="54771" y="20664"/>
                </a:lnTo>
                <a:lnTo>
                  <a:pt x="54368" y="19908"/>
                </a:lnTo>
                <a:lnTo>
                  <a:pt x="55173" y="20394"/>
                </a:lnTo>
                <a:lnTo>
                  <a:pt x="55798" y="21150"/>
                </a:lnTo>
                <a:lnTo>
                  <a:pt x="56422" y="22013"/>
                </a:lnTo>
                <a:lnTo>
                  <a:pt x="57328" y="22444"/>
                </a:lnTo>
                <a:lnTo>
                  <a:pt x="57046" y="21527"/>
                </a:lnTo>
                <a:lnTo>
                  <a:pt x="56301" y="20933"/>
                </a:lnTo>
                <a:lnTo>
                  <a:pt x="55798" y="20124"/>
                </a:lnTo>
                <a:lnTo>
                  <a:pt x="55234" y="19314"/>
                </a:lnTo>
                <a:lnTo>
                  <a:pt x="54428" y="18661"/>
                </a:lnTo>
                <a:lnTo>
                  <a:pt x="53683" y="17958"/>
                </a:lnTo>
                <a:lnTo>
                  <a:pt x="52837" y="17541"/>
                </a:lnTo>
                <a:lnTo>
                  <a:pt x="52898" y="18509"/>
                </a:lnTo>
                <a:lnTo>
                  <a:pt x="51689" y="18338"/>
                </a:lnTo>
                <a:lnTo>
                  <a:pt x="51287" y="19154"/>
                </a:lnTo>
                <a:lnTo>
                  <a:pt x="50602" y="18281"/>
                </a:lnTo>
                <a:lnTo>
                  <a:pt x="49877" y="17370"/>
                </a:lnTo>
                <a:lnTo>
                  <a:pt x="49575" y="16288"/>
                </a:lnTo>
                <a:lnTo>
                  <a:pt x="49353" y="15206"/>
                </a:lnTo>
                <a:lnTo>
                  <a:pt x="49534" y="14086"/>
                </a:lnTo>
                <a:lnTo>
                  <a:pt x="49252" y="13061"/>
                </a:lnTo>
                <a:lnTo>
                  <a:pt x="49353" y="11978"/>
                </a:lnTo>
                <a:lnTo>
                  <a:pt x="49917" y="11713"/>
                </a:lnTo>
                <a:lnTo>
                  <a:pt x="49293" y="10782"/>
                </a:lnTo>
                <a:lnTo>
                  <a:pt x="48729" y="9928"/>
                </a:lnTo>
                <a:lnTo>
                  <a:pt x="48850" y="8960"/>
                </a:lnTo>
                <a:lnTo>
                  <a:pt x="48044" y="7764"/>
                </a:lnTo>
                <a:lnTo>
                  <a:pt x="48910" y="8466"/>
                </a:lnTo>
                <a:lnTo>
                  <a:pt x="49474" y="9378"/>
                </a:lnTo>
                <a:lnTo>
                  <a:pt x="50159" y="10194"/>
                </a:lnTo>
                <a:lnTo>
                  <a:pt x="50904" y="11010"/>
                </a:lnTo>
                <a:lnTo>
                  <a:pt x="51589" y="11865"/>
                </a:lnTo>
                <a:lnTo>
                  <a:pt x="52374" y="12567"/>
                </a:lnTo>
                <a:lnTo>
                  <a:pt x="53744" y="13269"/>
                </a:lnTo>
                <a:lnTo>
                  <a:pt x="55173" y="13801"/>
                </a:lnTo>
                <a:lnTo>
                  <a:pt x="54489" y="12890"/>
                </a:lnTo>
                <a:lnTo>
                  <a:pt x="53683" y="12035"/>
                </a:lnTo>
                <a:lnTo>
                  <a:pt x="52434" y="11010"/>
                </a:lnTo>
                <a:lnTo>
                  <a:pt x="51689" y="10251"/>
                </a:lnTo>
                <a:lnTo>
                  <a:pt x="50904" y="9548"/>
                </a:lnTo>
                <a:lnTo>
                  <a:pt x="50159" y="8789"/>
                </a:lnTo>
                <a:lnTo>
                  <a:pt x="49192" y="8087"/>
                </a:lnTo>
                <a:lnTo>
                  <a:pt x="48507" y="7232"/>
                </a:lnTo>
                <a:lnTo>
                  <a:pt x="47823" y="6302"/>
                </a:lnTo>
                <a:lnTo>
                  <a:pt x="47198" y="5391"/>
                </a:lnTo>
                <a:lnTo>
                  <a:pt x="46332" y="4575"/>
                </a:lnTo>
                <a:lnTo>
                  <a:pt x="45647" y="3663"/>
                </a:lnTo>
                <a:lnTo>
                  <a:pt x="44798" y="2904"/>
                </a:lnTo>
                <a:lnTo>
                  <a:pt x="43658" y="2467"/>
                </a:lnTo>
                <a:lnTo>
                  <a:pt x="42631" y="1936"/>
                </a:lnTo>
                <a:lnTo>
                  <a:pt x="41833" y="1233"/>
                </a:lnTo>
                <a:lnTo>
                  <a:pt x="40977" y="588"/>
                </a:lnTo>
                <a:lnTo>
                  <a:pt x="40238" y="0"/>
                </a:lnTo>
                <a:lnTo>
                  <a:pt x="40008" y="1025"/>
                </a:lnTo>
                <a:lnTo>
                  <a:pt x="40351" y="2050"/>
                </a:lnTo>
                <a:lnTo>
                  <a:pt x="40864" y="3018"/>
                </a:lnTo>
                <a:lnTo>
                  <a:pt x="41777" y="3777"/>
                </a:lnTo>
                <a:lnTo>
                  <a:pt x="41263" y="4897"/>
                </a:lnTo>
                <a:lnTo>
                  <a:pt x="40693" y="5334"/>
                </a:lnTo>
                <a:lnTo>
                  <a:pt x="40921" y="5923"/>
                </a:lnTo>
                <a:lnTo>
                  <a:pt x="40351" y="6093"/>
                </a:lnTo>
                <a:lnTo>
                  <a:pt x="40637" y="6530"/>
                </a:lnTo>
                <a:close/>
              </a:path>
            </a:pathLst>
          </a:custGeom>
          <a:solidFill>
            <a:srgbClr val="000000"/>
          </a:solidFill>
        </p:spPr>
        <p:txBody>
          <a:bodyPr wrap="square" lIns="0" tIns="0" rIns="0" bIns="0" rtlCol="0">
            <a:noAutofit/>
          </a:bodyPr>
          <a:lstStyle/>
          <a:p>
            <a:endParaRPr/>
          </a:p>
        </p:txBody>
      </p:sp>
      <p:sp>
        <p:nvSpPr>
          <p:cNvPr id="1395" name="object 1395"/>
          <p:cNvSpPr/>
          <p:nvPr/>
        </p:nvSpPr>
        <p:spPr>
          <a:xfrm>
            <a:off x="472840" y="760559"/>
            <a:ext cx="16917" cy="20290"/>
          </a:xfrm>
          <a:custGeom>
            <a:avLst/>
            <a:gdLst/>
            <a:ahLst/>
            <a:cxnLst/>
            <a:rect l="l" t="t" r="r" b="b"/>
            <a:pathLst>
              <a:path w="16917" h="20290">
                <a:moveTo>
                  <a:pt x="563" y="19967"/>
                </a:moveTo>
                <a:lnTo>
                  <a:pt x="845" y="19750"/>
                </a:lnTo>
                <a:lnTo>
                  <a:pt x="1409" y="19319"/>
                </a:lnTo>
                <a:lnTo>
                  <a:pt x="1872" y="18942"/>
                </a:lnTo>
                <a:lnTo>
                  <a:pt x="2738" y="18292"/>
                </a:lnTo>
                <a:lnTo>
                  <a:pt x="3020" y="18131"/>
                </a:lnTo>
                <a:lnTo>
                  <a:pt x="8317" y="13867"/>
                </a:lnTo>
                <a:lnTo>
                  <a:pt x="12808" y="8633"/>
                </a:lnTo>
                <a:lnTo>
                  <a:pt x="16131" y="2805"/>
                </a:lnTo>
                <a:lnTo>
                  <a:pt x="16232" y="2536"/>
                </a:lnTo>
                <a:lnTo>
                  <a:pt x="16514" y="2050"/>
                </a:lnTo>
                <a:lnTo>
                  <a:pt x="16695" y="1617"/>
                </a:lnTo>
                <a:lnTo>
                  <a:pt x="16171" y="2158"/>
                </a:lnTo>
                <a:lnTo>
                  <a:pt x="16474" y="1078"/>
                </a:lnTo>
                <a:lnTo>
                  <a:pt x="16917" y="0"/>
                </a:lnTo>
                <a:lnTo>
                  <a:pt x="16131" y="861"/>
                </a:lnTo>
                <a:lnTo>
                  <a:pt x="15446" y="1780"/>
                </a:lnTo>
                <a:lnTo>
                  <a:pt x="14701" y="2697"/>
                </a:lnTo>
                <a:lnTo>
                  <a:pt x="14137" y="3669"/>
                </a:lnTo>
                <a:lnTo>
                  <a:pt x="13674" y="4747"/>
                </a:lnTo>
                <a:lnTo>
                  <a:pt x="13110" y="4964"/>
                </a:lnTo>
                <a:lnTo>
                  <a:pt x="12466" y="5719"/>
                </a:lnTo>
                <a:lnTo>
                  <a:pt x="11841" y="6528"/>
                </a:lnTo>
                <a:lnTo>
                  <a:pt x="11459" y="7392"/>
                </a:lnTo>
                <a:lnTo>
                  <a:pt x="10996" y="8309"/>
                </a:lnTo>
                <a:lnTo>
                  <a:pt x="9969" y="9064"/>
                </a:lnTo>
                <a:lnTo>
                  <a:pt x="9344" y="10089"/>
                </a:lnTo>
                <a:lnTo>
                  <a:pt x="8659" y="10953"/>
                </a:lnTo>
                <a:lnTo>
                  <a:pt x="7793" y="11656"/>
                </a:lnTo>
                <a:lnTo>
                  <a:pt x="7008" y="12464"/>
                </a:lnTo>
                <a:lnTo>
                  <a:pt x="6142" y="13167"/>
                </a:lnTo>
                <a:lnTo>
                  <a:pt x="5236" y="13814"/>
                </a:lnTo>
                <a:lnTo>
                  <a:pt x="4329" y="14461"/>
                </a:lnTo>
                <a:lnTo>
                  <a:pt x="3463" y="15164"/>
                </a:lnTo>
                <a:lnTo>
                  <a:pt x="2738" y="15973"/>
                </a:lnTo>
                <a:lnTo>
                  <a:pt x="2215" y="16998"/>
                </a:lnTo>
                <a:lnTo>
                  <a:pt x="2215" y="17431"/>
                </a:lnTo>
                <a:lnTo>
                  <a:pt x="1711" y="18456"/>
                </a:lnTo>
                <a:lnTo>
                  <a:pt x="966" y="19426"/>
                </a:lnTo>
                <a:lnTo>
                  <a:pt x="0" y="20290"/>
                </a:lnTo>
                <a:lnTo>
                  <a:pt x="563" y="19967"/>
                </a:lnTo>
                <a:close/>
              </a:path>
            </a:pathLst>
          </a:custGeom>
          <a:solidFill>
            <a:srgbClr val="164F93"/>
          </a:solidFill>
        </p:spPr>
        <p:txBody>
          <a:bodyPr wrap="square" lIns="0" tIns="0" rIns="0" bIns="0" rtlCol="0">
            <a:noAutofit/>
          </a:bodyPr>
          <a:lstStyle/>
          <a:p>
            <a:endParaRPr/>
          </a:p>
        </p:txBody>
      </p:sp>
      <p:sp>
        <p:nvSpPr>
          <p:cNvPr id="1396" name="object 1396"/>
          <p:cNvSpPr/>
          <p:nvPr/>
        </p:nvSpPr>
        <p:spPr>
          <a:xfrm>
            <a:off x="489757" y="750898"/>
            <a:ext cx="4048" cy="5666"/>
          </a:xfrm>
          <a:custGeom>
            <a:avLst/>
            <a:gdLst/>
            <a:ahLst/>
            <a:cxnLst/>
            <a:rect l="l" t="t" r="r" b="b"/>
            <a:pathLst>
              <a:path w="4048" h="5666">
                <a:moveTo>
                  <a:pt x="402" y="5666"/>
                </a:moveTo>
                <a:lnTo>
                  <a:pt x="1651" y="4911"/>
                </a:lnTo>
                <a:lnTo>
                  <a:pt x="1832" y="5505"/>
                </a:lnTo>
                <a:lnTo>
                  <a:pt x="2054" y="5613"/>
                </a:lnTo>
                <a:lnTo>
                  <a:pt x="2618" y="4533"/>
                </a:lnTo>
                <a:lnTo>
                  <a:pt x="3020" y="3400"/>
                </a:lnTo>
                <a:lnTo>
                  <a:pt x="3363" y="2860"/>
                </a:lnTo>
                <a:lnTo>
                  <a:pt x="3544" y="2266"/>
                </a:lnTo>
                <a:lnTo>
                  <a:pt x="3705" y="1727"/>
                </a:lnTo>
                <a:lnTo>
                  <a:pt x="3886" y="1186"/>
                </a:lnTo>
                <a:lnTo>
                  <a:pt x="4048" y="0"/>
                </a:lnTo>
                <a:lnTo>
                  <a:pt x="3302" y="377"/>
                </a:lnTo>
                <a:lnTo>
                  <a:pt x="2678" y="1402"/>
                </a:lnTo>
                <a:lnTo>
                  <a:pt x="1993" y="2428"/>
                </a:lnTo>
                <a:lnTo>
                  <a:pt x="1591" y="3616"/>
                </a:lnTo>
                <a:lnTo>
                  <a:pt x="865" y="2969"/>
                </a:lnTo>
                <a:lnTo>
                  <a:pt x="281" y="3777"/>
                </a:lnTo>
                <a:lnTo>
                  <a:pt x="0" y="4694"/>
                </a:lnTo>
                <a:lnTo>
                  <a:pt x="402" y="5666"/>
                </a:lnTo>
                <a:close/>
              </a:path>
            </a:pathLst>
          </a:custGeom>
          <a:solidFill>
            <a:srgbClr val="164F93"/>
          </a:solidFill>
        </p:spPr>
        <p:txBody>
          <a:bodyPr wrap="square" lIns="0" tIns="0" rIns="0" bIns="0" rtlCol="0">
            <a:noAutofit/>
          </a:bodyPr>
          <a:lstStyle/>
          <a:p>
            <a:endParaRPr/>
          </a:p>
        </p:txBody>
      </p:sp>
      <p:sp>
        <p:nvSpPr>
          <p:cNvPr id="1397" name="object 1397"/>
          <p:cNvSpPr/>
          <p:nvPr/>
        </p:nvSpPr>
        <p:spPr>
          <a:xfrm>
            <a:off x="409000" y="692245"/>
            <a:ext cx="4503" cy="2581"/>
          </a:xfrm>
          <a:custGeom>
            <a:avLst/>
            <a:gdLst/>
            <a:ahLst/>
            <a:cxnLst/>
            <a:rect l="l" t="t" r="r" b="b"/>
            <a:pathLst>
              <a:path w="4503" h="2581">
                <a:moveTo>
                  <a:pt x="0" y="2581"/>
                </a:moveTo>
                <a:lnTo>
                  <a:pt x="912" y="2088"/>
                </a:lnTo>
                <a:lnTo>
                  <a:pt x="1937" y="1442"/>
                </a:lnTo>
                <a:lnTo>
                  <a:pt x="3077" y="1025"/>
                </a:lnTo>
                <a:lnTo>
                  <a:pt x="4160" y="474"/>
                </a:lnTo>
                <a:lnTo>
                  <a:pt x="4503" y="0"/>
                </a:lnTo>
                <a:lnTo>
                  <a:pt x="2964" y="740"/>
                </a:lnTo>
                <a:lnTo>
                  <a:pt x="1425" y="1670"/>
                </a:lnTo>
                <a:lnTo>
                  <a:pt x="0" y="2581"/>
                </a:lnTo>
                <a:close/>
              </a:path>
            </a:pathLst>
          </a:custGeom>
          <a:solidFill>
            <a:srgbClr val="164F93"/>
          </a:solidFill>
        </p:spPr>
        <p:txBody>
          <a:bodyPr wrap="square" lIns="0" tIns="0" rIns="0" bIns="0" rtlCol="0">
            <a:noAutofit/>
          </a:bodyPr>
          <a:lstStyle/>
          <a:p>
            <a:endParaRPr/>
          </a:p>
        </p:txBody>
      </p:sp>
      <p:sp>
        <p:nvSpPr>
          <p:cNvPr id="1398" name="object 1398"/>
          <p:cNvSpPr/>
          <p:nvPr/>
        </p:nvSpPr>
        <p:spPr>
          <a:xfrm>
            <a:off x="415326" y="687005"/>
            <a:ext cx="18238" cy="4802"/>
          </a:xfrm>
          <a:custGeom>
            <a:avLst/>
            <a:gdLst/>
            <a:ahLst/>
            <a:cxnLst/>
            <a:rect l="l" t="t" r="r" b="b"/>
            <a:pathLst>
              <a:path w="18238" h="4802">
                <a:moveTo>
                  <a:pt x="5016" y="2372"/>
                </a:moveTo>
                <a:lnTo>
                  <a:pt x="3989" y="2638"/>
                </a:lnTo>
                <a:lnTo>
                  <a:pt x="3248" y="2904"/>
                </a:lnTo>
                <a:lnTo>
                  <a:pt x="2565" y="3189"/>
                </a:lnTo>
                <a:lnTo>
                  <a:pt x="1881" y="3512"/>
                </a:lnTo>
                <a:lnTo>
                  <a:pt x="968" y="4043"/>
                </a:lnTo>
                <a:lnTo>
                  <a:pt x="0" y="4632"/>
                </a:lnTo>
                <a:lnTo>
                  <a:pt x="1139" y="4157"/>
                </a:lnTo>
                <a:lnTo>
                  <a:pt x="2338" y="3872"/>
                </a:lnTo>
                <a:lnTo>
                  <a:pt x="1311" y="4252"/>
                </a:lnTo>
                <a:lnTo>
                  <a:pt x="398" y="4802"/>
                </a:lnTo>
                <a:lnTo>
                  <a:pt x="1709" y="4537"/>
                </a:lnTo>
                <a:lnTo>
                  <a:pt x="2849" y="3986"/>
                </a:lnTo>
                <a:lnTo>
                  <a:pt x="4048" y="3549"/>
                </a:lnTo>
                <a:lnTo>
                  <a:pt x="5643" y="3189"/>
                </a:lnTo>
                <a:lnTo>
                  <a:pt x="7068" y="2486"/>
                </a:lnTo>
                <a:lnTo>
                  <a:pt x="8094" y="2259"/>
                </a:lnTo>
                <a:lnTo>
                  <a:pt x="9177" y="2164"/>
                </a:lnTo>
                <a:lnTo>
                  <a:pt x="10373" y="1727"/>
                </a:lnTo>
                <a:lnTo>
                  <a:pt x="11570" y="1461"/>
                </a:lnTo>
                <a:lnTo>
                  <a:pt x="12198" y="1233"/>
                </a:lnTo>
                <a:lnTo>
                  <a:pt x="12198" y="1082"/>
                </a:lnTo>
                <a:lnTo>
                  <a:pt x="12881" y="911"/>
                </a:lnTo>
                <a:lnTo>
                  <a:pt x="12198" y="1233"/>
                </a:lnTo>
                <a:lnTo>
                  <a:pt x="11570" y="1461"/>
                </a:lnTo>
                <a:lnTo>
                  <a:pt x="12937" y="1177"/>
                </a:lnTo>
                <a:lnTo>
                  <a:pt x="11968" y="1670"/>
                </a:lnTo>
                <a:lnTo>
                  <a:pt x="12367" y="2107"/>
                </a:lnTo>
                <a:lnTo>
                  <a:pt x="11628" y="2809"/>
                </a:lnTo>
                <a:lnTo>
                  <a:pt x="12597" y="3720"/>
                </a:lnTo>
                <a:lnTo>
                  <a:pt x="13622" y="3132"/>
                </a:lnTo>
                <a:lnTo>
                  <a:pt x="14933" y="2809"/>
                </a:lnTo>
                <a:lnTo>
                  <a:pt x="16016" y="2107"/>
                </a:lnTo>
                <a:lnTo>
                  <a:pt x="17269" y="1822"/>
                </a:lnTo>
                <a:lnTo>
                  <a:pt x="18238" y="1082"/>
                </a:lnTo>
                <a:lnTo>
                  <a:pt x="16814" y="968"/>
                </a:lnTo>
                <a:lnTo>
                  <a:pt x="15559" y="1404"/>
                </a:lnTo>
                <a:lnTo>
                  <a:pt x="16129" y="1613"/>
                </a:lnTo>
                <a:lnTo>
                  <a:pt x="15217" y="1879"/>
                </a:lnTo>
                <a:lnTo>
                  <a:pt x="14762" y="1290"/>
                </a:lnTo>
                <a:lnTo>
                  <a:pt x="15104" y="968"/>
                </a:lnTo>
                <a:lnTo>
                  <a:pt x="14135" y="854"/>
                </a:lnTo>
                <a:lnTo>
                  <a:pt x="15275" y="531"/>
                </a:lnTo>
                <a:lnTo>
                  <a:pt x="16472" y="588"/>
                </a:lnTo>
                <a:lnTo>
                  <a:pt x="17555" y="208"/>
                </a:lnTo>
                <a:lnTo>
                  <a:pt x="16699" y="322"/>
                </a:lnTo>
                <a:lnTo>
                  <a:pt x="15787" y="208"/>
                </a:lnTo>
                <a:lnTo>
                  <a:pt x="16472" y="0"/>
                </a:lnTo>
                <a:lnTo>
                  <a:pt x="15160" y="379"/>
                </a:lnTo>
                <a:lnTo>
                  <a:pt x="13793" y="645"/>
                </a:lnTo>
                <a:lnTo>
                  <a:pt x="12881" y="645"/>
                </a:lnTo>
                <a:lnTo>
                  <a:pt x="11968" y="645"/>
                </a:lnTo>
                <a:lnTo>
                  <a:pt x="10772" y="1082"/>
                </a:lnTo>
                <a:lnTo>
                  <a:pt x="11741" y="645"/>
                </a:lnTo>
                <a:lnTo>
                  <a:pt x="11513" y="322"/>
                </a:lnTo>
                <a:lnTo>
                  <a:pt x="9062" y="1025"/>
                </a:lnTo>
                <a:lnTo>
                  <a:pt x="8720" y="1139"/>
                </a:lnTo>
                <a:lnTo>
                  <a:pt x="8150" y="1233"/>
                </a:lnTo>
                <a:lnTo>
                  <a:pt x="8947" y="1139"/>
                </a:lnTo>
                <a:lnTo>
                  <a:pt x="9975" y="854"/>
                </a:lnTo>
                <a:lnTo>
                  <a:pt x="8835" y="1461"/>
                </a:lnTo>
                <a:lnTo>
                  <a:pt x="9348" y="1404"/>
                </a:lnTo>
                <a:lnTo>
                  <a:pt x="8265" y="1727"/>
                </a:lnTo>
                <a:lnTo>
                  <a:pt x="7181" y="2164"/>
                </a:lnTo>
                <a:lnTo>
                  <a:pt x="6098" y="2486"/>
                </a:lnTo>
                <a:lnTo>
                  <a:pt x="4958" y="2581"/>
                </a:lnTo>
                <a:lnTo>
                  <a:pt x="5870" y="1993"/>
                </a:lnTo>
                <a:lnTo>
                  <a:pt x="5016" y="2372"/>
                </a:lnTo>
                <a:close/>
              </a:path>
            </a:pathLst>
          </a:custGeom>
          <a:solidFill>
            <a:srgbClr val="164F93"/>
          </a:solidFill>
        </p:spPr>
        <p:txBody>
          <a:bodyPr wrap="square" lIns="0" tIns="0" rIns="0" bIns="0" rtlCol="0">
            <a:noAutofit/>
          </a:bodyPr>
          <a:lstStyle/>
          <a:p>
            <a:endParaRPr/>
          </a:p>
        </p:txBody>
      </p:sp>
      <p:sp>
        <p:nvSpPr>
          <p:cNvPr id="1399" name="object 1399"/>
          <p:cNvSpPr/>
          <p:nvPr/>
        </p:nvSpPr>
        <p:spPr>
          <a:xfrm>
            <a:off x="426840" y="685923"/>
            <a:ext cx="38357" cy="6473"/>
          </a:xfrm>
          <a:custGeom>
            <a:avLst/>
            <a:gdLst/>
            <a:ahLst/>
            <a:cxnLst/>
            <a:rect l="l" t="t" r="r" b="b"/>
            <a:pathLst>
              <a:path w="38357" h="6473">
                <a:moveTo>
                  <a:pt x="11284" y="56"/>
                </a:moveTo>
                <a:lnTo>
                  <a:pt x="10087" y="56"/>
                </a:lnTo>
                <a:lnTo>
                  <a:pt x="8891" y="151"/>
                </a:lnTo>
                <a:lnTo>
                  <a:pt x="7693" y="265"/>
                </a:lnTo>
                <a:lnTo>
                  <a:pt x="7238" y="265"/>
                </a:lnTo>
                <a:lnTo>
                  <a:pt x="6611" y="379"/>
                </a:lnTo>
                <a:lnTo>
                  <a:pt x="5983" y="436"/>
                </a:lnTo>
                <a:lnTo>
                  <a:pt x="5357" y="531"/>
                </a:lnTo>
                <a:lnTo>
                  <a:pt x="5129" y="531"/>
                </a:lnTo>
                <a:lnTo>
                  <a:pt x="2563" y="911"/>
                </a:lnTo>
                <a:lnTo>
                  <a:pt x="0" y="1404"/>
                </a:lnTo>
                <a:lnTo>
                  <a:pt x="227" y="1727"/>
                </a:lnTo>
                <a:lnTo>
                  <a:pt x="455" y="1727"/>
                </a:lnTo>
                <a:lnTo>
                  <a:pt x="1653" y="1404"/>
                </a:lnTo>
                <a:lnTo>
                  <a:pt x="2906" y="1347"/>
                </a:lnTo>
                <a:lnTo>
                  <a:pt x="3874" y="1139"/>
                </a:lnTo>
                <a:lnTo>
                  <a:pt x="2734" y="1082"/>
                </a:lnTo>
                <a:lnTo>
                  <a:pt x="4046" y="1082"/>
                </a:lnTo>
                <a:lnTo>
                  <a:pt x="4958" y="759"/>
                </a:lnTo>
                <a:lnTo>
                  <a:pt x="6041" y="645"/>
                </a:lnTo>
                <a:lnTo>
                  <a:pt x="7181" y="436"/>
                </a:lnTo>
                <a:lnTo>
                  <a:pt x="6839" y="531"/>
                </a:lnTo>
                <a:lnTo>
                  <a:pt x="7979" y="588"/>
                </a:lnTo>
                <a:lnTo>
                  <a:pt x="9119" y="531"/>
                </a:lnTo>
                <a:lnTo>
                  <a:pt x="10259" y="588"/>
                </a:lnTo>
                <a:lnTo>
                  <a:pt x="10772" y="645"/>
                </a:lnTo>
                <a:lnTo>
                  <a:pt x="10943" y="588"/>
                </a:lnTo>
                <a:lnTo>
                  <a:pt x="12140" y="493"/>
                </a:lnTo>
                <a:lnTo>
                  <a:pt x="13223" y="588"/>
                </a:lnTo>
                <a:lnTo>
                  <a:pt x="13223" y="265"/>
                </a:lnTo>
                <a:lnTo>
                  <a:pt x="14248" y="265"/>
                </a:lnTo>
                <a:lnTo>
                  <a:pt x="15160" y="436"/>
                </a:lnTo>
                <a:lnTo>
                  <a:pt x="15902" y="645"/>
                </a:lnTo>
                <a:lnTo>
                  <a:pt x="17041" y="531"/>
                </a:lnTo>
                <a:lnTo>
                  <a:pt x="15730" y="436"/>
                </a:lnTo>
                <a:lnTo>
                  <a:pt x="15444" y="436"/>
                </a:lnTo>
                <a:lnTo>
                  <a:pt x="16357" y="322"/>
                </a:lnTo>
                <a:lnTo>
                  <a:pt x="17382" y="493"/>
                </a:lnTo>
                <a:lnTo>
                  <a:pt x="18409" y="588"/>
                </a:lnTo>
                <a:lnTo>
                  <a:pt x="19492" y="759"/>
                </a:lnTo>
                <a:lnTo>
                  <a:pt x="20574" y="854"/>
                </a:lnTo>
                <a:lnTo>
                  <a:pt x="21657" y="1139"/>
                </a:lnTo>
                <a:lnTo>
                  <a:pt x="22741" y="1290"/>
                </a:lnTo>
                <a:lnTo>
                  <a:pt x="23766" y="1518"/>
                </a:lnTo>
                <a:lnTo>
                  <a:pt x="24962" y="1841"/>
                </a:lnTo>
                <a:lnTo>
                  <a:pt x="26217" y="2107"/>
                </a:lnTo>
                <a:lnTo>
                  <a:pt x="27300" y="2638"/>
                </a:lnTo>
                <a:lnTo>
                  <a:pt x="28326" y="3246"/>
                </a:lnTo>
                <a:lnTo>
                  <a:pt x="29351" y="3569"/>
                </a:lnTo>
                <a:lnTo>
                  <a:pt x="30263" y="4100"/>
                </a:lnTo>
                <a:lnTo>
                  <a:pt x="31346" y="4366"/>
                </a:lnTo>
                <a:lnTo>
                  <a:pt x="32315" y="4746"/>
                </a:lnTo>
                <a:lnTo>
                  <a:pt x="33340" y="5182"/>
                </a:lnTo>
                <a:lnTo>
                  <a:pt x="34424" y="5182"/>
                </a:lnTo>
                <a:lnTo>
                  <a:pt x="35507" y="5505"/>
                </a:lnTo>
                <a:lnTo>
                  <a:pt x="36591" y="5942"/>
                </a:lnTo>
                <a:lnTo>
                  <a:pt x="35336" y="5011"/>
                </a:lnTo>
                <a:lnTo>
                  <a:pt x="36420" y="5391"/>
                </a:lnTo>
                <a:lnTo>
                  <a:pt x="37330" y="5998"/>
                </a:lnTo>
                <a:lnTo>
                  <a:pt x="38357" y="6473"/>
                </a:lnTo>
                <a:lnTo>
                  <a:pt x="37900" y="5942"/>
                </a:lnTo>
                <a:lnTo>
                  <a:pt x="36875" y="5505"/>
                </a:lnTo>
                <a:lnTo>
                  <a:pt x="35906" y="4954"/>
                </a:lnTo>
                <a:lnTo>
                  <a:pt x="34823" y="4632"/>
                </a:lnTo>
                <a:lnTo>
                  <a:pt x="33854" y="4157"/>
                </a:lnTo>
                <a:lnTo>
                  <a:pt x="32770" y="3834"/>
                </a:lnTo>
                <a:lnTo>
                  <a:pt x="31802" y="3284"/>
                </a:lnTo>
                <a:lnTo>
                  <a:pt x="30777" y="2866"/>
                </a:lnTo>
                <a:lnTo>
                  <a:pt x="29693" y="2543"/>
                </a:lnTo>
                <a:lnTo>
                  <a:pt x="28612" y="2259"/>
                </a:lnTo>
                <a:lnTo>
                  <a:pt x="27756" y="1879"/>
                </a:lnTo>
                <a:lnTo>
                  <a:pt x="27129" y="1727"/>
                </a:lnTo>
                <a:lnTo>
                  <a:pt x="26559" y="1556"/>
                </a:lnTo>
                <a:lnTo>
                  <a:pt x="25931" y="1461"/>
                </a:lnTo>
                <a:lnTo>
                  <a:pt x="25419" y="1347"/>
                </a:lnTo>
                <a:lnTo>
                  <a:pt x="24962" y="1233"/>
                </a:lnTo>
                <a:lnTo>
                  <a:pt x="24392" y="1139"/>
                </a:lnTo>
                <a:lnTo>
                  <a:pt x="23822" y="1025"/>
                </a:lnTo>
                <a:lnTo>
                  <a:pt x="23252" y="911"/>
                </a:lnTo>
                <a:lnTo>
                  <a:pt x="22570" y="759"/>
                </a:lnTo>
                <a:lnTo>
                  <a:pt x="21941" y="702"/>
                </a:lnTo>
                <a:lnTo>
                  <a:pt x="21315" y="588"/>
                </a:lnTo>
                <a:lnTo>
                  <a:pt x="21031" y="588"/>
                </a:lnTo>
                <a:lnTo>
                  <a:pt x="19948" y="436"/>
                </a:lnTo>
                <a:lnTo>
                  <a:pt x="17668" y="151"/>
                </a:lnTo>
                <a:lnTo>
                  <a:pt x="15388" y="0"/>
                </a:lnTo>
                <a:lnTo>
                  <a:pt x="12993" y="0"/>
                </a:lnTo>
                <a:lnTo>
                  <a:pt x="12025" y="113"/>
                </a:lnTo>
                <a:lnTo>
                  <a:pt x="11284" y="56"/>
                </a:lnTo>
                <a:close/>
              </a:path>
            </a:pathLst>
          </a:custGeom>
          <a:solidFill>
            <a:srgbClr val="164F93"/>
          </a:solidFill>
        </p:spPr>
        <p:txBody>
          <a:bodyPr wrap="square" lIns="0" tIns="0" rIns="0" bIns="0" rtlCol="0">
            <a:noAutofit/>
          </a:bodyPr>
          <a:lstStyle/>
          <a:p>
            <a:endParaRPr/>
          </a:p>
        </p:txBody>
      </p:sp>
      <p:sp>
        <p:nvSpPr>
          <p:cNvPr id="1400" name="object 1400"/>
          <p:cNvSpPr/>
          <p:nvPr/>
        </p:nvSpPr>
        <p:spPr>
          <a:xfrm>
            <a:off x="440063" y="686189"/>
            <a:ext cx="2678" cy="379"/>
          </a:xfrm>
          <a:custGeom>
            <a:avLst/>
            <a:gdLst/>
            <a:ahLst/>
            <a:cxnLst/>
            <a:rect l="l" t="t" r="r" b="b"/>
            <a:pathLst>
              <a:path w="2678" h="379">
                <a:moveTo>
                  <a:pt x="2678" y="379"/>
                </a:moveTo>
                <a:lnTo>
                  <a:pt x="1937" y="170"/>
                </a:lnTo>
                <a:lnTo>
                  <a:pt x="1196" y="170"/>
                </a:lnTo>
                <a:lnTo>
                  <a:pt x="0" y="0"/>
                </a:lnTo>
                <a:lnTo>
                  <a:pt x="0" y="322"/>
                </a:lnTo>
                <a:lnTo>
                  <a:pt x="398" y="322"/>
                </a:lnTo>
                <a:lnTo>
                  <a:pt x="1538" y="227"/>
                </a:lnTo>
                <a:lnTo>
                  <a:pt x="2678" y="379"/>
                </a:lnTo>
                <a:close/>
              </a:path>
            </a:pathLst>
          </a:custGeom>
          <a:solidFill>
            <a:srgbClr val="164F93"/>
          </a:solidFill>
        </p:spPr>
        <p:txBody>
          <a:bodyPr wrap="square" lIns="0" tIns="0" rIns="0" bIns="0" rtlCol="0">
            <a:noAutofit/>
          </a:bodyPr>
          <a:lstStyle/>
          <a:p>
            <a:endParaRPr/>
          </a:p>
        </p:txBody>
      </p:sp>
      <p:sp>
        <p:nvSpPr>
          <p:cNvPr id="1401" name="object 1401"/>
          <p:cNvSpPr/>
          <p:nvPr/>
        </p:nvSpPr>
        <p:spPr>
          <a:xfrm>
            <a:off x="483836" y="744475"/>
            <a:ext cx="2557" cy="4372"/>
          </a:xfrm>
          <a:custGeom>
            <a:avLst/>
            <a:gdLst/>
            <a:ahLst/>
            <a:cxnLst/>
            <a:rect l="l" t="t" r="r" b="b"/>
            <a:pathLst>
              <a:path w="2557" h="4372">
                <a:moveTo>
                  <a:pt x="2557" y="3669"/>
                </a:moveTo>
                <a:lnTo>
                  <a:pt x="1993" y="2699"/>
                </a:lnTo>
                <a:lnTo>
                  <a:pt x="1429" y="1619"/>
                </a:lnTo>
                <a:lnTo>
                  <a:pt x="1711" y="810"/>
                </a:lnTo>
                <a:lnTo>
                  <a:pt x="1470" y="0"/>
                </a:lnTo>
                <a:lnTo>
                  <a:pt x="503" y="269"/>
                </a:lnTo>
                <a:lnTo>
                  <a:pt x="281" y="1457"/>
                </a:lnTo>
                <a:lnTo>
                  <a:pt x="60" y="2644"/>
                </a:lnTo>
                <a:lnTo>
                  <a:pt x="0" y="3777"/>
                </a:lnTo>
                <a:lnTo>
                  <a:pt x="1188" y="4372"/>
                </a:lnTo>
                <a:lnTo>
                  <a:pt x="2557" y="3669"/>
                </a:lnTo>
                <a:close/>
              </a:path>
            </a:pathLst>
          </a:custGeom>
          <a:solidFill>
            <a:srgbClr val="164F93"/>
          </a:solidFill>
        </p:spPr>
        <p:txBody>
          <a:bodyPr wrap="square" lIns="0" tIns="0" rIns="0" bIns="0" rtlCol="0">
            <a:noAutofit/>
          </a:bodyPr>
          <a:lstStyle/>
          <a:p>
            <a:endParaRPr/>
          </a:p>
        </p:txBody>
      </p:sp>
      <p:sp>
        <p:nvSpPr>
          <p:cNvPr id="1402" name="object 1402"/>
          <p:cNvSpPr/>
          <p:nvPr/>
        </p:nvSpPr>
        <p:spPr>
          <a:xfrm>
            <a:off x="482124" y="716036"/>
            <a:ext cx="1772" cy="3022"/>
          </a:xfrm>
          <a:custGeom>
            <a:avLst/>
            <a:gdLst/>
            <a:ahLst/>
            <a:cxnLst/>
            <a:rect l="l" t="t" r="r" b="b"/>
            <a:pathLst>
              <a:path w="1772" h="3022">
                <a:moveTo>
                  <a:pt x="1147" y="3022"/>
                </a:moveTo>
                <a:lnTo>
                  <a:pt x="1591" y="2266"/>
                </a:lnTo>
                <a:lnTo>
                  <a:pt x="1651" y="1349"/>
                </a:lnTo>
                <a:lnTo>
                  <a:pt x="1772" y="430"/>
                </a:lnTo>
                <a:lnTo>
                  <a:pt x="906" y="0"/>
                </a:lnTo>
                <a:lnTo>
                  <a:pt x="0" y="108"/>
                </a:lnTo>
                <a:lnTo>
                  <a:pt x="463" y="1080"/>
                </a:lnTo>
                <a:lnTo>
                  <a:pt x="684" y="2105"/>
                </a:lnTo>
                <a:lnTo>
                  <a:pt x="1147" y="3022"/>
                </a:lnTo>
                <a:close/>
              </a:path>
            </a:pathLst>
          </a:custGeom>
          <a:solidFill>
            <a:srgbClr val="164F93"/>
          </a:solidFill>
        </p:spPr>
        <p:txBody>
          <a:bodyPr wrap="square" lIns="0" tIns="0" rIns="0" bIns="0" rtlCol="0">
            <a:noAutofit/>
          </a:bodyPr>
          <a:lstStyle/>
          <a:p>
            <a:endParaRPr/>
          </a:p>
        </p:txBody>
      </p:sp>
      <p:sp>
        <p:nvSpPr>
          <p:cNvPr id="1403" name="object 1403"/>
          <p:cNvSpPr/>
          <p:nvPr/>
        </p:nvSpPr>
        <p:spPr>
          <a:xfrm>
            <a:off x="436529" y="686512"/>
            <a:ext cx="3647" cy="170"/>
          </a:xfrm>
          <a:custGeom>
            <a:avLst/>
            <a:gdLst/>
            <a:ahLst/>
            <a:cxnLst/>
            <a:rect l="l" t="t" r="r" b="b"/>
            <a:pathLst>
              <a:path w="3647" h="170">
                <a:moveTo>
                  <a:pt x="1083" y="56"/>
                </a:moveTo>
                <a:lnTo>
                  <a:pt x="0" y="170"/>
                </a:lnTo>
                <a:lnTo>
                  <a:pt x="2450" y="170"/>
                </a:lnTo>
                <a:lnTo>
                  <a:pt x="3647" y="56"/>
                </a:lnTo>
                <a:lnTo>
                  <a:pt x="2793" y="56"/>
                </a:lnTo>
                <a:lnTo>
                  <a:pt x="1709" y="113"/>
                </a:lnTo>
                <a:lnTo>
                  <a:pt x="1083" y="56"/>
                </a:lnTo>
                <a:close/>
              </a:path>
            </a:pathLst>
          </a:custGeom>
          <a:solidFill>
            <a:srgbClr val="164F93"/>
          </a:solidFill>
        </p:spPr>
        <p:txBody>
          <a:bodyPr wrap="square" lIns="0" tIns="0" rIns="0" bIns="0" rtlCol="0">
            <a:noAutofit/>
          </a:bodyPr>
          <a:lstStyle/>
          <a:p>
            <a:endParaRPr/>
          </a:p>
        </p:txBody>
      </p:sp>
      <p:sp>
        <p:nvSpPr>
          <p:cNvPr id="1404" name="object 1404"/>
          <p:cNvSpPr/>
          <p:nvPr/>
        </p:nvSpPr>
        <p:spPr>
          <a:xfrm>
            <a:off x="484340" y="728664"/>
            <a:ext cx="966" cy="1402"/>
          </a:xfrm>
          <a:custGeom>
            <a:avLst/>
            <a:gdLst/>
            <a:ahLst/>
            <a:cxnLst/>
            <a:rect l="l" t="t" r="r" b="b"/>
            <a:pathLst>
              <a:path w="966" h="1402">
                <a:moveTo>
                  <a:pt x="241" y="0"/>
                </a:moveTo>
                <a:lnTo>
                  <a:pt x="0" y="1133"/>
                </a:lnTo>
                <a:lnTo>
                  <a:pt x="966" y="1402"/>
                </a:lnTo>
                <a:lnTo>
                  <a:pt x="966" y="53"/>
                </a:lnTo>
                <a:lnTo>
                  <a:pt x="241" y="0"/>
                </a:lnTo>
                <a:close/>
              </a:path>
            </a:pathLst>
          </a:custGeom>
          <a:solidFill>
            <a:srgbClr val="164F93"/>
          </a:solidFill>
        </p:spPr>
        <p:txBody>
          <a:bodyPr wrap="square" lIns="0" tIns="0" rIns="0" bIns="0" rtlCol="0">
            <a:noAutofit/>
          </a:bodyPr>
          <a:lstStyle/>
          <a:p>
            <a:endParaRPr/>
          </a:p>
        </p:txBody>
      </p:sp>
      <p:sp>
        <p:nvSpPr>
          <p:cNvPr id="1405" name="object 1405"/>
          <p:cNvSpPr/>
          <p:nvPr/>
        </p:nvSpPr>
        <p:spPr>
          <a:xfrm>
            <a:off x="474552" y="766818"/>
            <a:ext cx="6041" cy="2105"/>
          </a:xfrm>
          <a:custGeom>
            <a:avLst/>
            <a:gdLst/>
            <a:ahLst/>
            <a:cxnLst/>
            <a:rect l="l" t="t" r="r" b="b"/>
            <a:pathLst>
              <a:path w="6041" h="2105">
                <a:moveTo>
                  <a:pt x="966" y="2050"/>
                </a:moveTo>
                <a:lnTo>
                  <a:pt x="1933" y="1997"/>
                </a:lnTo>
                <a:lnTo>
                  <a:pt x="2839" y="1780"/>
                </a:lnTo>
                <a:lnTo>
                  <a:pt x="4048" y="1566"/>
                </a:lnTo>
                <a:lnTo>
                  <a:pt x="5175" y="1080"/>
                </a:lnTo>
                <a:lnTo>
                  <a:pt x="6041" y="108"/>
                </a:lnTo>
                <a:lnTo>
                  <a:pt x="4390" y="0"/>
                </a:lnTo>
                <a:lnTo>
                  <a:pt x="3363" y="863"/>
                </a:lnTo>
                <a:lnTo>
                  <a:pt x="2034" y="1133"/>
                </a:lnTo>
                <a:lnTo>
                  <a:pt x="725" y="1188"/>
                </a:lnTo>
                <a:lnTo>
                  <a:pt x="0" y="2105"/>
                </a:lnTo>
                <a:lnTo>
                  <a:pt x="966" y="2050"/>
                </a:lnTo>
                <a:close/>
              </a:path>
            </a:pathLst>
          </a:custGeom>
          <a:solidFill>
            <a:srgbClr val="164F93"/>
          </a:solidFill>
        </p:spPr>
        <p:txBody>
          <a:bodyPr wrap="square" lIns="0" tIns="0" rIns="0" bIns="0" rtlCol="0">
            <a:noAutofit/>
          </a:bodyPr>
          <a:lstStyle/>
          <a:p>
            <a:endParaRPr/>
          </a:p>
        </p:txBody>
      </p:sp>
      <p:sp>
        <p:nvSpPr>
          <p:cNvPr id="1406" name="object 1406"/>
          <p:cNvSpPr/>
          <p:nvPr/>
        </p:nvSpPr>
        <p:spPr>
          <a:xfrm>
            <a:off x="477049" y="755484"/>
            <a:ext cx="7350" cy="9174"/>
          </a:xfrm>
          <a:custGeom>
            <a:avLst/>
            <a:gdLst/>
            <a:ahLst/>
            <a:cxnLst/>
            <a:rect l="l" t="t" r="r" b="b"/>
            <a:pathLst>
              <a:path w="7350" h="9174">
                <a:moveTo>
                  <a:pt x="4732" y="7880"/>
                </a:moveTo>
                <a:lnTo>
                  <a:pt x="5296" y="6963"/>
                </a:lnTo>
                <a:lnTo>
                  <a:pt x="5578" y="5991"/>
                </a:lnTo>
                <a:lnTo>
                  <a:pt x="6102" y="5074"/>
                </a:lnTo>
                <a:lnTo>
                  <a:pt x="6565" y="4102"/>
                </a:lnTo>
                <a:lnTo>
                  <a:pt x="6605" y="3077"/>
                </a:lnTo>
                <a:lnTo>
                  <a:pt x="6323" y="2052"/>
                </a:lnTo>
                <a:lnTo>
                  <a:pt x="6907" y="1349"/>
                </a:lnTo>
                <a:lnTo>
                  <a:pt x="7350" y="541"/>
                </a:lnTo>
                <a:lnTo>
                  <a:pt x="6565" y="0"/>
                </a:lnTo>
                <a:lnTo>
                  <a:pt x="5578" y="0"/>
                </a:lnTo>
                <a:lnTo>
                  <a:pt x="5236" y="1027"/>
                </a:lnTo>
                <a:lnTo>
                  <a:pt x="4672" y="1997"/>
                </a:lnTo>
                <a:lnTo>
                  <a:pt x="4108" y="2969"/>
                </a:lnTo>
                <a:lnTo>
                  <a:pt x="3202" y="4210"/>
                </a:lnTo>
                <a:lnTo>
                  <a:pt x="2557" y="5019"/>
                </a:lnTo>
                <a:lnTo>
                  <a:pt x="1711" y="5558"/>
                </a:lnTo>
                <a:lnTo>
                  <a:pt x="966" y="6260"/>
                </a:lnTo>
                <a:lnTo>
                  <a:pt x="342" y="7069"/>
                </a:lnTo>
                <a:lnTo>
                  <a:pt x="0" y="7988"/>
                </a:lnTo>
                <a:lnTo>
                  <a:pt x="624" y="8905"/>
                </a:lnTo>
                <a:lnTo>
                  <a:pt x="1711" y="9174"/>
                </a:lnTo>
                <a:lnTo>
                  <a:pt x="2859" y="9013"/>
                </a:lnTo>
                <a:lnTo>
                  <a:pt x="4048" y="9013"/>
                </a:lnTo>
                <a:lnTo>
                  <a:pt x="4732" y="7880"/>
                </a:lnTo>
                <a:close/>
              </a:path>
            </a:pathLst>
          </a:custGeom>
          <a:solidFill>
            <a:srgbClr val="164F93"/>
          </a:solidFill>
        </p:spPr>
        <p:txBody>
          <a:bodyPr wrap="square" lIns="0" tIns="0" rIns="0" bIns="0" rtlCol="0">
            <a:noAutofit/>
          </a:bodyPr>
          <a:lstStyle/>
          <a:p>
            <a:endParaRPr/>
          </a:p>
        </p:txBody>
      </p:sp>
      <p:sp>
        <p:nvSpPr>
          <p:cNvPr id="1407" name="object 1407"/>
          <p:cNvSpPr/>
          <p:nvPr/>
        </p:nvSpPr>
        <p:spPr>
          <a:xfrm>
            <a:off x="485306" y="762501"/>
            <a:ext cx="1369" cy="2211"/>
          </a:xfrm>
          <a:custGeom>
            <a:avLst/>
            <a:gdLst/>
            <a:ahLst/>
            <a:cxnLst/>
            <a:rect l="l" t="t" r="r" b="b"/>
            <a:pathLst>
              <a:path w="1369" h="2211">
                <a:moveTo>
                  <a:pt x="644" y="1078"/>
                </a:moveTo>
                <a:lnTo>
                  <a:pt x="0" y="2211"/>
                </a:lnTo>
                <a:lnTo>
                  <a:pt x="745" y="1133"/>
                </a:lnTo>
                <a:lnTo>
                  <a:pt x="1369" y="0"/>
                </a:lnTo>
                <a:lnTo>
                  <a:pt x="644" y="1078"/>
                </a:lnTo>
                <a:close/>
              </a:path>
            </a:pathLst>
          </a:custGeom>
          <a:solidFill>
            <a:srgbClr val="164F93"/>
          </a:solidFill>
        </p:spPr>
        <p:txBody>
          <a:bodyPr wrap="square" lIns="0" tIns="0" rIns="0" bIns="0" rtlCol="0">
            <a:noAutofit/>
          </a:bodyPr>
          <a:lstStyle/>
          <a:p>
            <a:endParaRPr/>
          </a:p>
        </p:txBody>
      </p:sp>
      <p:sp>
        <p:nvSpPr>
          <p:cNvPr id="1408" name="object 1408"/>
          <p:cNvSpPr/>
          <p:nvPr/>
        </p:nvSpPr>
        <p:spPr>
          <a:xfrm>
            <a:off x="488327" y="756781"/>
            <a:ext cx="1027" cy="1456"/>
          </a:xfrm>
          <a:custGeom>
            <a:avLst/>
            <a:gdLst/>
            <a:ahLst/>
            <a:cxnLst/>
            <a:rect l="l" t="t" r="r" b="b"/>
            <a:pathLst>
              <a:path w="1027" h="1456">
                <a:moveTo>
                  <a:pt x="1027" y="0"/>
                </a:moveTo>
                <a:lnTo>
                  <a:pt x="0" y="970"/>
                </a:lnTo>
                <a:lnTo>
                  <a:pt x="120" y="1456"/>
                </a:lnTo>
                <a:lnTo>
                  <a:pt x="745" y="808"/>
                </a:lnTo>
                <a:lnTo>
                  <a:pt x="1027" y="0"/>
                </a:lnTo>
                <a:close/>
              </a:path>
            </a:pathLst>
          </a:custGeom>
          <a:solidFill>
            <a:srgbClr val="164F93"/>
          </a:solidFill>
        </p:spPr>
        <p:txBody>
          <a:bodyPr wrap="square" lIns="0" tIns="0" rIns="0" bIns="0" rtlCol="0">
            <a:noAutofit/>
          </a:bodyPr>
          <a:lstStyle/>
          <a:p>
            <a:endParaRPr/>
          </a:p>
        </p:txBody>
      </p:sp>
      <p:sp>
        <p:nvSpPr>
          <p:cNvPr id="1409" name="object 1409"/>
          <p:cNvSpPr/>
          <p:nvPr/>
        </p:nvSpPr>
        <p:spPr>
          <a:xfrm>
            <a:off x="489697" y="756834"/>
            <a:ext cx="2175" cy="4964"/>
          </a:xfrm>
          <a:custGeom>
            <a:avLst/>
            <a:gdLst/>
            <a:ahLst/>
            <a:cxnLst/>
            <a:rect l="l" t="t" r="r" b="b"/>
            <a:pathLst>
              <a:path w="2175" h="4964">
                <a:moveTo>
                  <a:pt x="302" y="3994"/>
                </a:moveTo>
                <a:lnTo>
                  <a:pt x="0" y="4964"/>
                </a:lnTo>
                <a:lnTo>
                  <a:pt x="342" y="4425"/>
                </a:lnTo>
                <a:lnTo>
                  <a:pt x="745" y="3724"/>
                </a:lnTo>
                <a:lnTo>
                  <a:pt x="1027" y="3075"/>
                </a:lnTo>
                <a:lnTo>
                  <a:pt x="1309" y="2428"/>
                </a:lnTo>
                <a:lnTo>
                  <a:pt x="1429" y="1564"/>
                </a:lnTo>
                <a:lnTo>
                  <a:pt x="1772" y="808"/>
                </a:lnTo>
                <a:lnTo>
                  <a:pt x="2175" y="53"/>
                </a:lnTo>
                <a:lnTo>
                  <a:pt x="1993" y="0"/>
                </a:lnTo>
                <a:lnTo>
                  <a:pt x="1651" y="1025"/>
                </a:lnTo>
                <a:lnTo>
                  <a:pt x="1087" y="1997"/>
                </a:lnTo>
                <a:lnTo>
                  <a:pt x="644" y="2969"/>
                </a:lnTo>
                <a:lnTo>
                  <a:pt x="302" y="3994"/>
                </a:lnTo>
                <a:close/>
              </a:path>
            </a:pathLst>
          </a:custGeom>
          <a:solidFill>
            <a:srgbClr val="164F93"/>
          </a:solidFill>
        </p:spPr>
        <p:txBody>
          <a:bodyPr wrap="square" lIns="0" tIns="0" rIns="0" bIns="0" rtlCol="0">
            <a:noAutofit/>
          </a:bodyPr>
          <a:lstStyle/>
          <a:p>
            <a:endParaRPr/>
          </a:p>
        </p:txBody>
      </p:sp>
      <p:sp>
        <p:nvSpPr>
          <p:cNvPr id="1410" name="object 1410"/>
          <p:cNvSpPr/>
          <p:nvPr/>
        </p:nvSpPr>
        <p:spPr>
          <a:xfrm>
            <a:off x="488327" y="754406"/>
            <a:ext cx="241" cy="1672"/>
          </a:xfrm>
          <a:custGeom>
            <a:avLst/>
            <a:gdLst/>
            <a:ahLst/>
            <a:cxnLst/>
            <a:rect l="l" t="t" r="r" b="b"/>
            <a:pathLst>
              <a:path w="241" h="1672">
                <a:moveTo>
                  <a:pt x="0" y="863"/>
                </a:moveTo>
                <a:lnTo>
                  <a:pt x="0" y="1672"/>
                </a:lnTo>
                <a:lnTo>
                  <a:pt x="241" y="863"/>
                </a:lnTo>
                <a:lnTo>
                  <a:pt x="241" y="0"/>
                </a:lnTo>
                <a:lnTo>
                  <a:pt x="0" y="863"/>
                </a:lnTo>
                <a:close/>
              </a:path>
            </a:pathLst>
          </a:custGeom>
          <a:solidFill>
            <a:srgbClr val="164F93"/>
          </a:solidFill>
        </p:spPr>
        <p:txBody>
          <a:bodyPr wrap="square" lIns="0" tIns="0" rIns="0" bIns="0" rtlCol="0">
            <a:noAutofit/>
          </a:bodyPr>
          <a:lstStyle/>
          <a:p>
            <a:endParaRPr/>
          </a:p>
        </p:txBody>
      </p:sp>
      <p:sp>
        <p:nvSpPr>
          <p:cNvPr id="1411" name="object 1411"/>
          <p:cNvSpPr/>
          <p:nvPr/>
        </p:nvSpPr>
        <p:spPr>
          <a:xfrm>
            <a:off x="485890" y="749711"/>
            <a:ext cx="2154" cy="3291"/>
          </a:xfrm>
          <a:custGeom>
            <a:avLst/>
            <a:gdLst/>
            <a:ahLst/>
            <a:cxnLst/>
            <a:rect l="l" t="t" r="r" b="b"/>
            <a:pathLst>
              <a:path w="2154" h="3291">
                <a:moveTo>
                  <a:pt x="2154" y="1078"/>
                </a:moveTo>
                <a:lnTo>
                  <a:pt x="1993" y="53"/>
                </a:lnTo>
                <a:lnTo>
                  <a:pt x="1812" y="0"/>
                </a:lnTo>
                <a:lnTo>
                  <a:pt x="1188" y="1078"/>
                </a:lnTo>
                <a:lnTo>
                  <a:pt x="745" y="2266"/>
                </a:lnTo>
                <a:lnTo>
                  <a:pt x="0" y="3291"/>
                </a:lnTo>
                <a:lnTo>
                  <a:pt x="906" y="2914"/>
                </a:lnTo>
                <a:lnTo>
                  <a:pt x="1812" y="3236"/>
                </a:lnTo>
                <a:lnTo>
                  <a:pt x="2094" y="2158"/>
                </a:lnTo>
                <a:lnTo>
                  <a:pt x="2154" y="1078"/>
                </a:lnTo>
                <a:close/>
              </a:path>
            </a:pathLst>
          </a:custGeom>
          <a:solidFill>
            <a:srgbClr val="164F93"/>
          </a:solidFill>
        </p:spPr>
        <p:txBody>
          <a:bodyPr wrap="square" lIns="0" tIns="0" rIns="0" bIns="0" rtlCol="0">
            <a:noAutofit/>
          </a:bodyPr>
          <a:lstStyle/>
          <a:p>
            <a:endParaRPr/>
          </a:p>
        </p:txBody>
      </p:sp>
      <p:sp>
        <p:nvSpPr>
          <p:cNvPr id="1412" name="object 1412"/>
          <p:cNvSpPr/>
          <p:nvPr/>
        </p:nvSpPr>
        <p:spPr>
          <a:xfrm>
            <a:off x="476646" y="747931"/>
            <a:ext cx="1369" cy="1564"/>
          </a:xfrm>
          <a:custGeom>
            <a:avLst/>
            <a:gdLst/>
            <a:ahLst/>
            <a:cxnLst/>
            <a:rect l="l" t="t" r="r" b="b"/>
            <a:pathLst>
              <a:path w="1369" h="1564">
                <a:moveTo>
                  <a:pt x="1087" y="1564"/>
                </a:moveTo>
                <a:lnTo>
                  <a:pt x="1309" y="808"/>
                </a:lnTo>
                <a:lnTo>
                  <a:pt x="1369" y="0"/>
                </a:lnTo>
                <a:lnTo>
                  <a:pt x="523" y="214"/>
                </a:lnTo>
                <a:lnTo>
                  <a:pt x="0" y="1078"/>
                </a:lnTo>
                <a:lnTo>
                  <a:pt x="1087" y="1564"/>
                </a:lnTo>
                <a:close/>
              </a:path>
            </a:pathLst>
          </a:custGeom>
          <a:solidFill>
            <a:srgbClr val="164F93"/>
          </a:solidFill>
        </p:spPr>
        <p:txBody>
          <a:bodyPr wrap="square" lIns="0" tIns="0" rIns="0" bIns="0" rtlCol="0">
            <a:noAutofit/>
          </a:bodyPr>
          <a:lstStyle/>
          <a:p>
            <a:endParaRPr/>
          </a:p>
        </p:txBody>
      </p:sp>
      <p:sp>
        <p:nvSpPr>
          <p:cNvPr id="1413" name="object 1413"/>
          <p:cNvSpPr/>
          <p:nvPr/>
        </p:nvSpPr>
        <p:spPr>
          <a:xfrm>
            <a:off x="483433" y="756348"/>
            <a:ext cx="3766" cy="6530"/>
          </a:xfrm>
          <a:custGeom>
            <a:avLst/>
            <a:gdLst/>
            <a:ahLst/>
            <a:cxnLst/>
            <a:rect l="l" t="t" r="r" b="b"/>
            <a:pathLst>
              <a:path w="3766" h="6530">
                <a:moveTo>
                  <a:pt x="523" y="3561"/>
                </a:moveTo>
                <a:lnTo>
                  <a:pt x="181" y="4588"/>
                </a:lnTo>
                <a:lnTo>
                  <a:pt x="0" y="5613"/>
                </a:lnTo>
                <a:lnTo>
                  <a:pt x="342" y="6530"/>
                </a:lnTo>
                <a:lnTo>
                  <a:pt x="1309" y="6152"/>
                </a:lnTo>
                <a:lnTo>
                  <a:pt x="1993" y="5235"/>
                </a:lnTo>
                <a:lnTo>
                  <a:pt x="2275" y="4155"/>
                </a:lnTo>
                <a:lnTo>
                  <a:pt x="2215" y="3077"/>
                </a:lnTo>
                <a:lnTo>
                  <a:pt x="1711" y="2860"/>
                </a:lnTo>
                <a:lnTo>
                  <a:pt x="2457" y="2050"/>
                </a:lnTo>
                <a:lnTo>
                  <a:pt x="3141" y="1080"/>
                </a:lnTo>
                <a:lnTo>
                  <a:pt x="3766" y="0"/>
                </a:lnTo>
                <a:lnTo>
                  <a:pt x="2859" y="1080"/>
                </a:lnTo>
                <a:lnTo>
                  <a:pt x="1591" y="1672"/>
                </a:lnTo>
                <a:lnTo>
                  <a:pt x="1147" y="2644"/>
                </a:lnTo>
                <a:lnTo>
                  <a:pt x="523" y="3561"/>
                </a:lnTo>
                <a:close/>
              </a:path>
            </a:pathLst>
          </a:custGeom>
          <a:solidFill>
            <a:srgbClr val="164F93"/>
          </a:solidFill>
        </p:spPr>
        <p:txBody>
          <a:bodyPr wrap="square" lIns="0" tIns="0" rIns="0" bIns="0" rtlCol="0">
            <a:noAutofit/>
          </a:bodyPr>
          <a:lstStyle/>
          <a:p>
            <a:endParaRPr/>
          </a:p>
        </p:txBody>
      </p:sp>
      <p:sp>
        <p:nvSpPr>
          <p:cNvPr id="1414" name="object 1414"/>
          <p:cNvSpPr/>
          <p:nvPr/>
        </p:nvSpPr>
        <p:spPr>
          <a:xfrm>
            <a:off x="483030" y="764228"/>
            <a:ext cx="1711" cy="2050"/>
          </a:xfrm>
          <a:custGeom>
            <a:avLst/>
            <a:gdLst/>
            <a:ahLst/>
            <a:cxnLst/>
            <a:rect l="l" t="t" r="r" b="b"/>
            <a:pathLst>
              <a:path w="1711" h="2050">
                <a:moveTo>
                  <a:pt x="966" y="484"/>
                </a:moveTo>
                <a:lnTo>
                  <a:pt x="402" y="1239"/>
                </a:lnTo>
                <a:lnTo>
                  <a:pt x="0" y="2050"/>
                </a:lnTo>
                <a:lnTo>
                  <a:pt x="684" y="1402"/>
                </a:lnTo>
                <a:lnTo>
                  <a:pt x="1369" y="755"/>
                </a:lnTo>
                <a:lnTo>
                  <a:pt x="1711" y="0"/>
                </a:lnTo>
                <a:lnTo>
                  <a:pt x="966" y="484"/>
                </a:lnTo>
                <a:close/>
              </a:path>
            </a:pathLst>
          </a:custGeom>
          <a:solidFill>
            <a:srgbClr val="164F93"/>
          </a:solidFill>
        </p:spPr>
        <p:txBody>
          <a:bodyPr wrap="square" lIns="0" tIns="0" rIns="0" bIns="0" rtlCol="0">
            <a:noAutofit/>
          </a:bodyPr>
          <a:lstStyle/>
          <a:p>
            <a:endParaRPr/>
          </a:p>
        </p:txBody>
      </p:sp>
      <p:sp>
        <p:nvSpPr>
          <p:cNvPr id="1415" name="object 1415"/>
          <p:cNvSpPr/>
          <p:nvPr/>
        </p:nvSpPr>
        <p:spPr>
          <a:xfrm>
            <a:off x="484340" y="719327"/>
            <a:ext cx="2114" cy="9011"/>
          </a:xfrm>
          <a:custGeom>
            <a:avLst/>
            <a:gdLst/>
            <a:ahLst/>
            <a:cxnLst/>
            <a:rect l="l" t="t" r="r" b="b"/>
            <a:pathLst>
              <a:path w="2114" h="9011">
                <a:moveTo>
                  <a:pt x="926" y="1080"/>
                </a:moveTo>
                <a:lnTo>
                  <a:pt x="402" y="0"/>
                </a:lnTo>
                <a:lnTo>
                  <a:pt x="0" y="432"/>
                </a:lnTo>
                <a:lnTo>
                  <a:pt x="463" y="1619"/>
                </a:lnTo>
                <a:lnTo>
                  <a:pt x="805" y="2805"/>
                </a:lnTo>
                <a:lnTo>
                  <a:pt x="966" y="3830"/>
                </a:lnTo>
                <a:lnTo>
                  <a:pt x="865" y="4858"/>
                </a:lnTo>
                <a:lnTo>
                  <a:pt x="865" y="5936"/>
                </a:lnTo>
                <a:lnTo>
                  <a:pt x="523" y="6908"/>
                </a:lnTo>
                <a:lnTo>
                  <a:pt x="241" y="7933"/>
                </a:lnTo>
                <a:lnTo>
                  <a:pt x="60" y="9011"/>
                </a:lnTo>
                <a:lnTo>
                  <a:pt x="1208" y="8850"/>
                </a:lnTo>
                <a:lnTo>
                  <a:pt x="1893" y="8149"/>
                </a:lnTo>
                <a:lnTo>
                  <a:pt x="2054" y="7124"/>
                </a:lnTo>
                <a:lnTo>
                  <a:pt x="1893" y="6152"/>
                </a:lnTo>
                <a:lnTo>
                  <a:pt x="1993" y="5180"/>
                </a:lnTo>
                <a:lnTo>
                  <a:pt x="2114" y="4047"/>
                </a:lnTo>
                <a:lnTo>
                  <a:pt x="1893" y="3022"/>
                </a:lnTo>
                <a:lnTo>
                  <a:pt x="1309" y="2105"/>
                </a:lnTo>
                <a:lnTo>
                  <a:pt x="926" y="1080"/>
                </a:lnTo>
                <a:close/>
              </a:path>
            </a:pathLst>
          </a:custGeom>
          <a:solidFill>
            <a:srgbClr val="164F93"/>
          </a:solidFill>
        </p:spPr>
        <p:txBody>
          <a:bodyPr wrap="square" lIns="0" tIns="0" rIns="0" bIns="0" rtlCol="0">
            <a:noAutofit/>
          </a:bodyPr>
          <a:lstStyle/>
          <a:p>
            <a:endParaRPr/>
          </a:p>
        </p:txBody>
      </p:sp>
      <p:sp>
        <p:nvSpPr>
          <p:cNvPr id="1416" name="object 1416"/>
          <p:cNvSpPr/>
          <p:nvPr/>
        </p:nvSpPr>
        <p:spPr>
          <a:xfrm>
            <a:off x="485649" y="749873"/>
            <a:ext cx="463" cy="1294"/>
          </a:xfrm>
          <a:custGeom>
            <a:avLst/>
            <a:gdLst/>
            <a:ahLst/>
            <a:cxnLst/>
            <a:rect l="l" t="t" r="r" b="b"/>
            <a:pathLst>
              <a:path w="463" h="1294">
                <a:moveTo>
                  <a:pt x="0" y="161"/>
                </a:moveTo>
                <a:lnTo>
                  <a:pt x="0" y="863"/>
                </a:lnTo>
                <a:lnTo>
                  <a:pt x="463" y="1294"/>
                </a:lnTo>
                <a:lnTo>
                  <a:pt x="463" y="0"/>
                </a:lnTo>
                <a:lnTo>
                  <a:pt x="0" y="161"/>
                </a:lnTo>
                <a:close/>
              </a:path>
            </a:pathLst>
          </a:custGeom>
          <a:solidFill>
            <a:srgbClr val="164F93"/>
          </a:solidFill>
        </p:spPr>
        <p:txBody>
          <a:bodyPr wrap="square" lIns="0" tIns="0" rIns="0" bIns="0" rtlCol="0">
            <a:noAutofit/>
          </a:bodyPr>
          <a:lstStyle/>
          <a:p>
            <a:endParaRPr/>
          </a:p>
        </p:txBody>
      </p:sp>
      <p:sp>
        <p:nvSpPr>
          <p:cNvPr id="1417" name="object 1417"/>
          <p:cNvSpPr/>
          <p:nvPr/>
        </p:nvSpPr>
        <p:spPr>
          <a:xfrm>
            <a:off x="482749" y="739403"/>
            <a:ext cx="865" cy="2319"/>
          </a:xfrm>
          <a:custGeom>
            <a:avLst/>
            <a:gdLst/>
            <a:ahLst/>
            <a:cxnLst/>
            <a:rect l="l" t="t" r="r" b="b"/>
            <a:pathLst>
              <a:path w="865" h="2319">
                <a:moveTo>
                  <a:pt x="684" y="0"/>
                </a:moveTo>
                <a:lnTo>
                  <a:pt x="181" y="216"/>
                </a:lnTo>
                <a:lnTo>
                  <a:pt x="0" y="1241"/>
                </a:lnTo>
                <a:lnTo>
                  <a:pt x="221" y="2319"/>
                </a:lnTo>
                <a:lnTo>
                  <a:pt x="624" y="2213"/>
                </a:lnTo>
                <a:lnTo>
                  <a:pt x="865" y="1080"/>
                </a:lnTo>
                <a:lnTo>
                  <a:pt x="684" y="0"/>
                </a:lnTo>
                <a:close/>
              </a:path>
            </a:pathLst>
          </a:custGeom>
          <a:solidFill>
            <a:srgbClr val="164F93"/>
          </a:solidFill>
        </p:spPr>
        <p:txBody>
          <a:bodyPr wrap="square" lIns="0" tIns="0" rIns="0" bIns="0" rtlCol="0">
            <a:noAutofit/>
          </a:bodyPr>
          <a:lstStyle/>
          <a:p>
            <a:endParaRPr/>
          </a:p>
        </p:txBody>
      </p:sp>
      <p:sp>
        <p:nvSpPr>
          <p:cNvPr id="1418" name="object 1418"/>
          <p:cNvSpPr/>
          <p:nvPr/>
        </p:nvSpPr>
        <p:spPr>
          <a:xfrm>
            <a:off x="483151" y="751870"/>
            <a:ext cx="1248" cy="1672"/>
          </a:xfrm>
          <a:custGeom>
            <a:avLst/>
            <a:gdLst/>
            <a:ahLst/>
            <a:cxnLst/>
            <a:rect l="l" t="t" r="r" b="b"/>
            <a:pathLst>
              <a:path w="1248" h="1672">
                <a:moveTo>
                  <a:pt x="281" y="539"/>
                </a:moveTo>
                <a:lnTo>
                  <a:pt x="0" y="1672"/>
                </a:lnTo>
                <a:lnTo>
                  <a:pt x="684" y="970"/>
                </a:lnTo>
                <a:lnTo>
                  <a:pt x="1248" y="0"/>
                </a:lnTo>
                <a:lnTo>
                  <a:pt x="281" y="539"/>
                </a:lnTo>
                <a:close/>
              </a:path>
            </a:pathLst>
          </a:custGeom>
          <a:solidFill>
            <a:srgbClr val="164F93"/>
          </a:solidFill>
        </p:spPr>
        <p:txBody>
          <a:bodyPr wrap="square" lIns="0" tIns="0" rIns="0" bIns="0" rtlCol="0">
            <a:noAutofit/>
          </a:bodyPr>
          <a:lstStyle/>
          <a:p>
            <a:endParaRPr/>
          </a:p>
        </p:txBody>
      </p:sp>
      <p:sp>
        <p:nvSpPr>
          <p:cNvPr id="1419" name="object 1419"/>
          <p:cNvSpPr/>
          <p:nvPr/>
        </p:nvSpPr>
        <p:spPr>
          <a:xfrm>
            <a:off x="459725" y="699800"/>
            <a:ext cx="1367" cy="1120"/>
          </a:xfrm>
          <a:custGeom>
            <a:avLst/>
            <a:gdLst/>
            <a:ahLst/>
            <a:cxnLst/>
            <a:rect l="l" t="t" r="r" b="b"/>
            <a:pathLst>
              <a:path w="1367" h="1120">
                <a:moveTo>
                  <a:pt x="227" y="94"/>
                </a:moveTo>
                <a:lnTo>
                  <a:pt x="0" y="683"/>
                </a:lnTo>
                <a:lnTo>
                  <a:pt x="1367" y="1120"/>
                </a:lnTo>
                <a:lnTo>
                  <a:pt x="1367" y="0"/>
                </a:lnTo>
                <a:lnTo>
                  <a:pt x="227" y="94"/>
                </a:lnTo>
                <a:close/>
              </a:path>
            </a:pathLst>
          </a:custGeom>
          <a:solidFill>
            <a:srgbClr val="164F93"/>
          </a:solidFill>
        </p:spPr>
        <p:txBody>
          <a:bodyPr wrap="square" lIns="0" tIns="0" rIns="0" bIns="0" rtlCol="0">
            <a:noAutofit/>
          </a:bodyPr>
          <a:lstStyle/>
          <a:p>
            <a:endParaRPr/>
          </a:p>
        </p:txBody>
      </p:sp>
      <p:sp>
        <p:nvSpPr>
          <p:cNvPr id="1420" name="object 1420"/>
          <p:cNvSpPr/>
          <p:nvPr/>
        </p:nvSpPr>
        <p:spPr>
          <a:xfrm>
            <a:off x="401136" y="729636"/>
            <a:ext cx="1766" cy="2266"/>
          </a:xfrm>
          <a:custGeom>
            <a:avLst/>
            <a:gdLst/>
            <a:ahLst/>
            <a:cxnLst/>
            <a:rect l="l" t="t" r="r" b="b"/>
            <a:pathLst>
              <a:path w="1766" h="2266">
                <a:moveTo>
                  <a:pt x="1766" y="1511"/>
                </a:moveTo>
                <a:lnTo>
                  <a:pt x="1538" y="485"/>
                </a:lnTo>
                <a:lnTo>
                  <a:pt x="569" y="647"/>
                </a:lnTo>
                <a:lnTo>
                  <a:pt x="340" y="0"/>
                </a:lnTo>
                <a:lnTo>
                  <a:pt x="0" y="647"/>
                </a:lnTo>
                <a:lnTo>
                  <a:pt x="569" y="1347"/>
                </a:lnTo>
                <a:lnTo>
                  <a:pt x="853" y="2266"/>
                </a:lnTo>
                <a:lnTo>
                  <a:pt x="1766" y="1511"/>
                </a:lnTo>
                <a:close/>
              </a:path>
            </a:pathLst>
          </a:custGeom>
          <a:solidFill>
            <a:srgbClr val="164F93"/>
          </a:solidFill>
        </p:spPr>
        <p:txBody>
          <a:bodyPr wrap="square" lIns="0" tIns="0" rIns="0" bIns="0" rtlCol="0">
            <a:noAutofit/>
          </a:bodyPr>
          <a:lstStyle/>
          <a:p>
            <a:endParaRPr/>
          </a:p>
        </p:txBody>
      </p:sp>
      <p:sp>
        <p:nvSpPr>
          <p:cNvPr id="1421" name="object 1421"/>
          <p:cNvSpPr/>
          <p:nvPr/>
        </p:nvSpPr>
        <p:spPr>
          <a:xfrm>
            <a:off x="409455" y="767142"/>
            <a:ext cx="741" cy="15756"/>
          </a:xfrm>
          <a:custGeom>
            <a:avLst/>
            <a:gdLst/>
            <a:ahLst/>
            <a:cxnLst/>
            <a:rect l="l" t="t" r="r" b="b"/>
            <a:pathLst>
              <a:path w="741" h="15756">
                <a:moveTo>
                  <a:pt x="628" y="0"/>
                </a:moveTo>
                <a:lnTo>
                  <a:pt x="0" y="647"/>
                </a:lnTo>
                <a:lnTo>
                  <a:pt x="285" y="15595"/>
                </a:lnTo>
                <a:lnTo>
                  <a:pt x="741" y="15756"/>
                </a:lnTo>
                <a:lnTo>
                  <a:pt x="628" y="0"/>
                </a:lnTo>
                <a:close/>
              </a:path>
            </a:pathLst>
          </a:custGeom>
          <a:solidFill>
            <a:srgbClr val="164F93"/>
          </a:solidFill>
        </p:spPr>
        <p:txBody>
          <a:bodyPr wrap="square" lIns="0" tIns="0" rIns="0" bIns="0" rtlCol="0">
            <a:noAutofit/>
          </a:bodyPr>
          <a:lstStyle/>
          <a:p>
            <a:endParaRPr/>
          </a:p>
        </p:txBody>
      </p:sp>
      <p:sp>
        <p:nvSpPr>
          <p:cNvPr id="1422" name="object 1422"/>
          <p:cNvSpPr/>
          <p:nvPr/>
        </p:nvSpPr>
        <p:spPr>
          <a:xfrm>
            <a:off x="400108" y="726289"/>
            <a:ext cx="741" cy="1997"/>
          </a:xfrm>
          <a:custGeom>
            <a:avLst/>
            <a:gdLst/>
            <a:ahLst/>
            <a:cxnLst/>
            <a:rect l="l" t="t" r="r" b="b"/>
            <a:pathLst>
              <a:path w="741" h="1997">
                <a:moveTo>
                  <a:pt x="628" y="1025"/>
                </a:moveTo>
                <a:lnTo>
                  <a:pt x="741" y="0"/>
                </a:lnTo>
                <a:lnTo>
                  <a:pt x="58" y="269"/>
                </a:lnTo>
                <a:lnTo>
                  <a:pt x="0" y="1133"/>
                </a:lnTo>
                <a:lnTo>
                  <a:pt x="0" y="1997"/>
                </a:lnTo>
                <a:lnTo>
                  <a:pt x="628" y="1025"/>
                </a:lnTo>
                <a:close/>
              </a:path>
            </a:pathLst>
          </a:custGeom>
          <a:solidFill>
            <a:srgbClr val="164F93"/>
          </a:solidFill>
        </p:spPr>
        <p:txBody>
          <a:bodyPr wrap="square" lIns="0" tIns="0" rIns="0" bIns="0" rtlCol="0">
            <a:noAutofit/>
          </a:bodyPr>
          <a:lstStyle/>
          <a:p>
            <a:endParaRPr/>
          </a:p>
        </p:txBody>
      </p:sp>
      <p:sp>
        <p:nvSpPr>
          <p:cNvPr id="1423" name="object 1423"/>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164F93"/>
          </a:solidFill>
        </p:spPr>
        <p:txBody>
          <a:bodyPr wrap="square" lIns="0" tIns="0" rIns="0" bIns="0" rtlCol="0">
            <a:noAutofit/>
          </a:bodyPr>
          <a:lstStyle/>
          <a:p>
            <a:endParaRPr/>
          </a:p>
        </p:txBody>
      </p:sp>
      <p:sp>
        <p:nvSpPr>
          <p:cNvPr id="1424" name="object 1424"/>
          <p:cNvSpPr/>
          <p:nvPr/>
        </p:nvSpPr>
        <p:spPr>
          <a:xfrm>
            <a:off x="400850" y="710906"/>
            <a:ext cx="3020" cy="2162"/>
          </a:xfrm>
          <a:custGeom>
            <a:avLst/>
            <a:gdLst/>
            <a:ahLst/>
            <a:cxnLst/>
            <a:rect l="l" t="t" r="r" b="b"/>
            <a:pathLst>
              <a:path w="3020" h="2162">
                <a:moveTo>
                  <a:pt x="0" y="1404"/>
                </a:moveTo>
                <a:lnTo>
                  <a:pt x="56" y="2162"/>
                </a:lnTo>
                <a:lnTo>
                  <a:pt x="968" y="1999"/>
                </a:lnTo>
                <a:lnTo>
                  <a:pt x="1995" y="1676"/>
                </a:lnTo>
                <a:lnTo>
                  <a:pt x="2736" y="968"/>
                </a:lnTo>
                <a:lnTo>
                  <a:pt x="3020" y="0"/>
                </a:lnTo>
                <a:lnTo>
                  <a:pt x="1881" y="322"/>
                </a:lnTo>
                <a:lnTo>
                  <a:pt x="912" y="873"/>
                </a:lnTo>
                <a:lnTo>
                  <a:pt x="0" y="1404"/>
                </a:lnTo>
                <a:close/>
              </a:path>
            </a:pathLst>
          </a:custGeom>
          <a:solidFill>
            <a:srgbClr val="164F93"/>
          </a:solidFill>
        </p:spPr>
        <p:txBody>
          <a:bodyPr wrap="square" lIns="0" tIns="0" rIns="0" bIns="0" rtlCol="0">
            <a:noAutofit/>
          </a:bodyPr>
          <a:lstStyle/>
          <a:p>
            <a:endParaRPr/>
          </a:p>
        </p:txBody>
      </p:sp>
      <p:sp>
        <p:nvSpPr>
          <p:cNvPr id="1425" name="object 1425"/>
          <p:cNvSpPr/>
          <p:nvPr/>
        </p:nvSpPr>
        <p:spPr>
          <a:xfrm>
            <a:off x="439948" y="686682"/>
            <a:ext cx="2507" cy="265"/>
          </a:xfrm>
          <a:custGeom>
            <a:avLst/>
            <a:gdLst/>
            <a:ahLst/>
            <a:cxnLst/>
            <a:rect l="l" t="t" r="r" b="b"/>
            <a:pathLst>
              <a:path w="2507" h="265">
                <a:moveTo>
                  <a:pt x="1254" y="56"/>
                </a:moveTo>
                <a:lnTo>
                  <a:pt x="0" y="208"/>
                </a:lnTo>
                <a:lnTo>
                  <a:pt x="1254" y="265"/>
                </a:lnTo>
                <a:lnTo>
                  <a:pt x="2507" y="0"/>
                </a:lnTo>
                <a:lnTo>
                  <a:pt x="1254" y="56"/>
                </a:lnTo>
                <a:close/>
              </a:path>
            </a:pathLst>
          </a:custGeom>
          <a:solidFill>
            <a:srgbClr val="164F93"/>
          </a:solidFill>
        </p:spPr>
        <p:txBody>
          <a:bodyPr wrap="square" lIns="0" tIns="0" rIns="0" bIns="0" rtlCol="0">
            <a:noAutofit/>
          </a:bodyPr>
          <a:lstStyle/>
          <a:p>
            <a:endParaRPr/>
          </a:p>
        </p:txBody>
      </p:sp>
      <p:sp>
        <p:nvSpPr>
          <p:cNvPr id="1426" name="object 1426"/>
          <p:cNvSpPr/>
          <p:nvPr/>
        </p:nvSpPr>
        <p:spPr>
          <a:xfrm>
            <a:off x="447871" y="703293"/>
            <a:ext cx="2164" cy="1461"/>
          </a:xfrm>
          <a:custGeom>
            <a:avLst/>
            <a:gdLst/>
            <a:ahLst/>
            <a:cxnLst/>
            <a:rect l="l" t="t" r="r" b="b"/>
            <a:pathLst>
              <a:path w="2164" h="1461">
                <a:moveTo>
                  <a:pt x="0" y="227"/>
                </a:moveTo>
                <a:lnTo>
                  <a:pt x="56" y="1461"/>
                </a:lnTo>
                <a:lnTo>
                  <a:pt x="1139" y="1461"/>
                </a:lnTo>
                <a:lnTo>
                  <a:pt x="2164" y="1404"/>
                </a:lnTo>
                <a:lnTo>
                  <a:pt x="1651" y="645"/>
                </a:lnTo>
                <a:lnTo>
                  <a:pt x="968" y="0"/>
                </a:lnTo>
                <a:lnTo>
                  <a:pt x="0" y="227"/>
                </a:lnTo>
                <a:close/>
              </a:path>
            </a:pathLst>
          </a:custGeom>
          <a:solidFill>
            <a:srgbClr val="164F93"/>
          </a:solidFill>
        </p:spPr>
        <p:txBody>
          <a:bodyPr wrap="square" lIns="0" tIns="0" rIns="0" bIns="0" rtlCol="0">
            <a:noAutofit/>
          </a:bodyPr>
          <a:lstStyle/>
          <a:p>
            <a:endParaRPr/>
          </a:p>
        </p:txBody>
      </p:sp>
      <p:sp>
        <p:nvSpPr>
          <p:cNvPr id="1427" name="object 1427"/>
          <p:cNvSpPr/>
          <p:nvPr/>
        </p:nvSpPr>
        <p:spPr>
          <a:xfrm>
            <a:off x="424332" y="692890"/>
            <a:ext cx="59161" cy="75763"/>
          </a:xfrm>
          <a:custGeom>
            <a:avLst/>
            <a:gdLst/>
            <a:ahLst/>
            <a:cxnLst/>
            <a:rect l="l" t="t" r="r" b="b"/>
            <a:pathLst>
              <a:path w="59161" h="75763">
                <a:moveTo>
                  <a:pt x="43428" y="70257"/>
                </a:moveTo>
                <a:lnTo>
                  <a:pt x="43088" y="70852"/>
                </a:lnTo>
                <a:lnTo>
                  <a:pt x="44169" y="71660"/>
                </a:lnTo>
                <a:lnTo>
                  <a:pt x="45486" y="72093"/>
                </a:lnTo>
                <a:lnTo>
                  <a:pt x="45138" y="72955"/>
                </a:lnTo>
                <a:lnTo>
                  <a:pt x="46232" y="73496"/>
                </a:lnTo>
                <a:lnTo>
                  <a:pt x="46453" y="74360"/>
                </a:lnTo>
                <a:lnTo>
                  <a:pt x="46795" y="75115"/>
                </a:lnTo>
                <a:lnTo>
                  <a:pt x="47823" y="75493"/>
                </a:lnTo>
                <a:lnTo>
                  <a:pt x="48910" y="75763"/>
                </a:lnTo>
                <a:lnTo>
                  <a:pt x="49977" y="75763"/>
                </a:lnTo>
                <a:lnTo>
                  <a:pt x="50501" y="74844"/>
                </a:lnTo>
                <a:lnTo>
                  <a:pt x="51125" y="74035"/>
                </a:lnTo>
                <a:lnTo>
                  <a:pt x="50562" y="72902"/>
                </a:lnTo>
                <a:lnTo>
                  <a:pt x="49474" y="72363"/>
                </a:lnTo>
                <a:lnTo>
                  <a:pt x="48608" y="71499"/>
                </a:lnTo>
                <a:lnTo>
                  <a:pt x="49132" y="70960"/>
                </a:lnTo>
                <a:lnTo>
                  <a:pt x="49877" y="70527"/>
                </a:lnTo>
                <a:lnTo>
                  <a:pt x="49575" y="69449"/>
                </a:lnTo>
                <a:lnTo>
                  <a:pt x="49011" y="68477"/>
                </a:lnTo>
                <a:lnTo>
                  <a:pt x="48326" y="67613"/>
                </a:lnTo>
                <a:lnTo>
                  <a:pt x="47420" y="67343"/>
                </a:lnTo>
                <a:lnTo>
                  <a:pt x="46614" y="66912"/>
                </a:lnTo>
                <a:lnTo>
                  <a:pt x="46393" y="65616"/>
                </a:lnTo>
                <a:lnTo>
                  <a:pt x="46614" y="64374"/>
                </a:lnTo>
                <a:lnTo>
                  <a:pt x="47541" y="63512"/>
                </a:lnTo>
                <a:lnTo>
                  <a:pt x="48568" y="64160"/>
                </a:lnTo>
                <a:lnTo>
                  <a:pt x="49696" y="64591"/>
                </a:lnTo>
                <a:lnTo>
                  <a:pt x="50843" y="64915"/>
                </a:lnTo>
                <a:lnTo>
                  <a:pt x="51810" y="64105"/>
                </a:lnTo>
                <a:lnTo>
                  <a:pt x="52495" y="63080"/>
                </a:lnTo>
                <a:lnTo>
                  <a:pt x="53280" y="62110"/>
                </a:lnTo>
                <a:lnTo>
                  <a:pt x="53623" y="60976"/>
                </a:lnTo>
                <a:lnTo>
                  <a:pt x="53522" y="60057"/>
                </a:lnTo>
                <a:lnTo>
                  <a:pt x="53240" y="59140"/>
                </a:lnTo>
                <a:lnTo>
                  <a:pt x="52998" y="58223"/>
                </a:lnTo>
                <a:lnTo>
                  <a:pt x="51871" y="57521"/>
                </a:lnTo>
                <a:lnTo>
                  <a:pt x="50602" y="56874"/>
                </a:lnTo>
                <a:lnTo>
                  <a:pt x="50723" y="55849"/>
                </a:lnTo>
                <a:lnTo>
                  <a:pt x="51125" y="54823"/>
                </a:lnTo>
                <a:lnTo>
                  <a:pt x="51589" y="53798"/>
                </a:lnTo>
                <a:lnTo>
                  <a:pt x="53180" y="54121"/>
                </a:lnTo>
                <a:lnTo>
                  <a:pt x="53965" y="53365"/>
                </a:lnTo>
                <a:lnTo>
                  <a:pt x="54549" y="52449"/>
                </a:lnTo>
                <a:lnTo>
                  <a:pt x="55274" y="51640"/>
                </a:lnTo>
                <a:lnTo>
                  <a:pt x="56080" y="50884"/>
                </a:lnTo>
                <a:lnTo>
                  <a:pt x="56362" y="49751"/>
                </a:lnTo>
                <a:lnTo>
                  <a:pt x="57046" y="48779"/>
                </a:lnTo>
                <a:lnTo>
                  <a:pt x="57449" y="47646"/>
                </a:lnTo>
                <a:lnTo>
                  <a:pt x="57852" y="46565"/>
                </a:lnTo>
                <a:lnTo>
                  <a:pt x="57792" y="45379"/>
                </a:lnTo>
                <a:lnTo>
                  <a:pt x="57852" y="44246"/>
                </a:lnTo>
                <a:lnTo>
                  <a:pt x="57852" y="43112"/>
                </a:lnTo>
                <a:lnTo>
                  <a:pt x="57953" y="41979"/>
                </a:lnTo>
                <a:lnTo>
                  <a:pt x="57167" y="41278"/>
                </a:lnTo>
                <a:lnTo>
                  <a:pt x="56362" y="40629"/>
                </a:lnTo>
                <a:lnTo>
                  <a:pt x="55576" y="39929"/>
                </a:lnTo>
                <a:lnTo>
                  <a:pt x="55234" y="38957"/>
                </a:lnTo>
                <a:lnTo>
                  <a:pt x="54891" y="37987"/>
                </a:lnTo>
                <a:lnTo>
                  <a:pt x="55274" y="37015"/>
                </a:lnTo>
                <a:lnTo>
                  <a:pt x="54086" y="36637"/>
                </a:lnTo>
                <a:lnTo>
                  <a:pt x="52837" y="36798"/>
                </a:lnTo>
                <a:lnTo>
                  <a:pt x="53280" y="35503"/>
                </a:lnTo>
                <a:lnTo>
                  <a:pt x="54207" y="35179"/>
                </a:lnTo>
                <a:lnTo>
                  <a:pt x="54992" y="34693"/>
                </a:lnTo>
                <a:lnTo>
                  <a:pt x="55798" y="35126"/>
                </a:lnTo>
                <a:lnTo>
                  <a:pt x="56543" y="35179"/>
                </a:lnTo>
                <a:lnTo>
                  <a:pt x="57228" y="36259"/>
                </a:lnTo>
                <a:lnTo>
                  <a:pt x="58134" y="37176"/>
                </a:lnTo>
                <a:lnTo>
                  <a:pt x="59161" y="36151"/>
                </a:lnTo>
                <a:lnTo>
                  <a:pt x="58879" y="35126"/>
                </a:lnTo>
                <a:lnTo>
                  <a:pt x="58255" y="34262"/>
                </a:lnTo>
                <a:lnTo>
                  <a:pt x="57630" y="33345"/>
                </a:lnTo>
                <a:lnTo>
                  <a:pt x="56946" y="32481"/>
                </a:lnTo>
                <a:lnTo>
                  <a:pt x="57046" y="31779"/>
                </a:lnTo>
                <a:lnTo>
                  <a:pt x="57046" y="30700"/>
                </a:lnTo>
                <a:lnTo>
                  <a:pt x="56483" y="29675"/>
                </a:lnTo>
                <a:lnTo>
                  <a:pt x="56483" y="28650"/>
                </a:lnTo>
                <a:lnTo>
                  <a:pt x="57167" y="28272"/>
                </a:lnTo>
                <a:lnTo>
                  <a:pt x="57107" y="27139"/>
                </a:lnTo>
                <a:lnTo>
                  <a:pt x="56885" y="25951"/>
                </a:lnTo>
                <a:lnTo>
                  <a:pt x="56764" y="24926"/>
                </a:lnTo>
                <a:lnTo>
                  <a:pt x="56201" y="23631"/>
                </a:lnTo>
                <a:lnTo>
                  <a:pt x="55858" y="22659"/>
                </a:lnTo>
                <a:lnTo>
                  <a:pt x="55335" y="21795"/>
                </a:lnTo>
                <a:lnTo>
                  <a:pt x="54771" y="20933"/>
                </a:lnTo>
                <a:lnTo>
                  <a:pt x="54368" y="20123"/>
                </a:lnTo>
                <a:lnTo>
                  <a:pt x="55173" y="20609"/>
                </a:lnTo>
                <a:lnTo>
                  <a:pt x="55798" y="21417"/>
                </a:lnTo>
                <a:lnTo>
                  <a:pt x="56422" y="22228"/>
                </a:lnTo>
                <a:lnTo>
                  <a:pt x="57328" y="22659"/>
                </a:lnTo>
                <a:lnTo>
                  <a:pt x="57046" y="21795"/>
                </a:lnTo>
                <a:lnTo>
                  <a:pt x="56301" y="21148"/>
                </a:lnTo>
                <a:lnTo>
                  <a:pt x="55798" y="20339"/>
                </a:lnTo>
                <a:lnTo>
                  <a:pt x="55234" y="19528"/>
                </a:lnTo>
                <a:lnTo>
                  <a:pt x="54428" y="18889"/>
                </a:lnTo>
                <a:lnTo>
                  <a:pt x="53683" y="18129"/>
                </a:lnTo>
                <a:lnTo>
                  <a:pt x="52837" y="17750"/>
                </a:lnTo>
                <a:lnTo>
                  <a:pt x="52898" y="18718"/>
                </a:lnTo>
                <a:lnTo>
                  <a:pt x="51689" y="18566"/>
                </a:lnTo>
                <a:lnTo>
                  <a:pt x="51287" y="19363"/>
                </a:lnTo>
                <a:lnTo>
                  <a:pt x="50602" y="18509"/>
                </a:lnTo>
                <a:lnTo>
                  <a:pt x="49877" y="17579"/>
                </a:lnTo>
                <a:lnTo>
                  <a:pt x="49575" y="16459"/>
                </a:lnTo>
                <a:lnTo>
                  <a:pt x="49353" y="15377"/>
                </a:lnTo>
                <a:lnTo>
                  <a:pt x="49534" y="14238"/>
                </a:lnTo>
                <a:lnTo>
                  <a:pt x="49252" y="13155"/>
                </a:lnTo>
                <a:lnTo>
                  <a:pt x="49353" y="12073"/>
                </a:lnTo>
                <a:lnTo>
                  <a:pt x="49917" y="11865"/>
                </a:lnTo>
                <a:lnTo>
                  <a:pt x="49293" y="10953"/>
                </a:lnTo>
                <a:lnTo>
                  <a:pt x="48729" y="10023"/>
                </a:lnTo>
                <a:lnTo>
                  <a:pt x="48850" y="8998"/>
                </a:lnTo>
                <a:lnTo>
                  <a:pt x="48044" y="7878"/>
                </a:lnTo>
                <a:lnTo>
                  <a:pt x="48910" y="8523"/>
                </a:lnTo>
                <a:lnTo>
                  <a:pt x="49474" y="9435"/>
                </a:lnTo>
                <a:lnTo>
                  <a:pt x="50159" y="10308"/>
                </a:lnTo>
                <a:lnTo>
                  <a:pt x="50904" y="11105"/>
                </a:lnTo>
                <a:lnTo>
                  <a:pt x="51589" y="11978"/>
                </a:lnTo>
                <a:lnTo>
                  <a:pt x="52374" y="12681"/>
                </a:lnTo>
                <a:lnTo>
                  <a:pt x="53744" y="13383"/>
                </a:lnTo>
                <a:lnTo>
                  <a:pt x="55173" y="13972"/>
                </a:lnTo>
                <a:lnTo>
                  <a:pt x="54489" y="13004"/>
                </a:lnTo>
                <a:lnTo>
                  <a:pt x="53683" y="12130"/>
                </a:lnTo>
                <a:lnTo>
                  <a:pt x="52434" y="11105"/>
                </a:lnTo>
                <a:lnTo>
                  <a:pt x="51689" y="10346"/>
                </a:lnTo>
                <a:lnTo>
                  <a:pt x="50904" y="9605"/>
                </a:lnTo>
                <a:lnTo>
                  <a:pt x="50159" y="8846"/>
                </a:lnTo>
                <a:lnTo>
                  <a:pt x="49192" y="8201"/>
                </a:lnTo>
                <a:lnTo>
                  <a:pt x="48507" y="7270"/>
                </a:lnTo>
                <a:lnTo>
                  <a:pt x="47823" y="6359"/>
                </a:lnTo>
                <a:lnTo>
                  <a:pt x="47198" y="5391"/>
                </a:lnTo>
                <a:lnTo>
                  <a:pt x="46332" y="4632"/>
                </a:lnTo>
                <a:lnTo>
                  <a:pt x="45647" y="3720"/>
                </a:lnTo>
                <a:lnTo>
                  <a:pt x="44798" y="2904"/>
                </a:lnTo>
                <a:lnTo>
                  <a:pt x="43658" y="2467"/>
                </a:lnTo>
                <a:lnTo>
                  <a:pt x="42631" y="1936"/>
                </a:lnTo>
                <a:lnTo>
                  <a:pt x="41833" y="1177"/>
                </a:lnTo>
                <a:lnTo>
                  <a:pt x="40977" y="588"/>
                </a:lnTo>
                <a:lnTo>
                  <a:pt x="40238" y="0"/>
                </a:lnTo>
                <a:lnTo>
                  <a:pt x="40008" y="1025"/>
                </a:lnTo>
                <a:lnTo>
                  <a:pt x="40351" y="2050"/>
                </a:lnTo>
                <a:lnTo>
                  <a:pt x="40864" y="3018"/>
                </a:lnTo>
                <a:lnTo>
                  <a:pt x="41777" y="3834"/>
                </a:lnTo>
                <a:lnTo>
                  <a:pt x="41263" y="4954"/>
                </a:lnTo>
                <a:lnTo>
                  <a:pt x="40693" y="5391"/>
                </a:lnTo>
                <a:lnTo>
                  <a:pt x="40921" y="5979"/>
                </a:lnTo>
                <a:lnTo>
                  <a:pt x="40351" y="6093"/>
                </a:lnTo>
                <a:lnTo>
                  <a:pt x="40637" y="6568"/>
                </a:lnTo>
                <a:lnTo>
                  <a:pt x="39837" y="6739"/>
                </a:lnTo>
                <a:lnTo>
                  <a:pt x="39098" y="7441"/>
                </a:lnTo>
                <a:lnTo>
                  <a:pt x="39382" y="7973"/>
                </a:lnTo>
                <a:lnTo>
                  <a:pt x="38812" y="8960"/>
                </a:lnTo>
                <a:lnTo>
                  <a:pt x="38641" y="10080"/>
                </a:lnTo>
                <a:lnTo>
                  <a:pt x="38242" y="11105"/>
                </a:lnTo>
                <a:lnTo>
                  <a:pt x="36988" y="11010"/>
                </a:lnTo>
                <a:lnTo>
                  <a:pt x="35791" y="11162"/>
                </a:lnTo>
                <a:lnTo>
                  <a:pt x="34823" y="11808"/>
                </a:lnTo>
                <a:lnTo>
                  <a:pt x="33854" y="12358"/>
                </a:lnTo>
                <a:lnTo>
                  <a:pt x="33113" y="12244"/>
                </a:lnTo>
                <a:lnTo>
                  <a:pt x="32599" y="13098"/>
                </a:lnTo>
                <a:lnTo>
                  <a:pt x="31802" y="13535"/>
                </a:lnTo>
                <a:lnTo>
                  <a:pt x="31518" y="12681"/>
                </a:lnTo>
                <a:lnTo>
                  <a:pt x="31288" y="11751"/>
                </a:lnTo>
                <a:lnTo>
                  <a:pt x="30378" y="11656"/>
                </a:lnTo>
                <a:lnTo>
                  <a:pt x="29409" y="11656"/>
                </a:lnTo>
                <a:lnTo>
                  <a:pt x="28382" y="11808"/>
                </a:lnTo>
                <a:lnTo>
                  <a:pt x="27641" y="13212"/>
                </a:lnTo>
                <a:lnTo>
                  <a:pt x="26273" y="13535"/>
                </a:lnTo>
                <a:lnTo>
                  <a:pt x="24906" y="13649"/>
                </a:lnTo>
                <a:lnTo>
                  <a:pt x="24280" y="14826"/>
                </a:lnTo>
                <a:lnTo>
                  <a:pt x="23025" y="15433"/>
                </a:lnTo>
                <a:lnTo>
                  <a:pt x="22739" y="16288"/>
                </a:lnTo>
                <a:lnTo>
                  <a:pt x="22113" y="16990"/>
                </a:lnTo>
                <a:lnTo>
                  <a:pt x="21770" y="16933"/>
                </a:lnTo>
                <a:lnTo>
                  <a:pt x="22511" y="17636"/>
                </a:lnTo>
                <a:lnTo>
                  <a:pt x="21430" y="17958"/>
                </a:lnTo>
                <a:lnTo>
                  <a:pt x="20290" y="18129"/>
                </a:lnTo>
                <a:lnTo>
                  <a:pt x="19150" y="17863"/>
                </a:lnTo>
                <a:lnTo>
                  <a:pt x="19035" y="18604"/>
                </a:lnTo>
                <a:lnTo>
                  <a:pt x="18920" y="19363"/>
                </a:lnTo>
                <a:lnTo>
                  <a:pt x="18179" y="18281"/>
                </a:lnTo>
                <a:lnTo>
                  <a:pt x="17609" y="16990"/>
                </a:lnTo>
                <a:lnTo>
                  <a:pt x="16755" y="18015"/>
                </a:lnTo>
                <a:lnTo>
                  <a:pt x="16470" y="19268"/>
                </a:lnTo>
                <a:lnTo>
                  <a:pt x="16071" y="20392"/>
                </a:lnTo>
                <a:lnTo>
                  <a:pt x="15046" y="20392"/>
                </a:lnTo>
                <a:lnTo>
                  <a:pt x="14021" y="19961"/>
                </a:lnTo>
                <a:lnTo>
                  <a:pt x="13050" y="19906"/>
                </a:lnTo>
                <a:lnTo>
                  <a:pt x="12025" y="20284"/>
                </a:lnTo>
                <a:lnTo>
                  <a:pt x="11000" y="20339"/>
                </a:lnTo>
                <a:lnTo>
                  <a:pt x="9916" y="20500"/>
                </a:lnTo>
                <a:lnTo>
                  <a:pt x="8661" y="20555"/>
                </a:lnTo>
                <a:lnTo>
                  <a:pt x="7350" y="20555"/>
                </a:lnTo>
                <a:lnTo>
                  <a:pt x="6098" y="20878"/>
                </a:lnTo>
                <a:lnTo>
                  <a:pt x="5014" y="20069"/>
                </a:lnTo>
                <a:lnTo>
                  <a:pt x="4273" y="21417"/>
                </a:lnTo>
                <a:lnTo>
                  <a:pt x="3248" y="21417"/>
                </a:lnTo>
                <a:lnTo>
                  <a:pt x="3818" y="38471"/>
                </a:lnTo>
                <a:lnTo>
                  <a:pt x="4843" y="38742"/>
                </a:lnTo>
                <a:lnTo>
                  <a:pt x="5641" y="38526"/>
                </a:lnTo>
                <a:lnTo>
                  <a:pt x="4730" y="39334"/>
                </a:lnTo>
                <a:lnTo>
                  <a:pt x="3647" y="39820"/>
                </a:lnTo>
                <a:lnTo>
                  <a:pt x="3590" y="40629"/>
                </a:lnTo>
                <a:lnTo>
                  <a:pt x="3647" y="41493"/>
                </a:lnTo>
                <a:lnTo>
                  <a:pt x="4102" y="42357"/>
                </a:lnTo>
                <a:lnTo>
                  <a:pt x="4444" y="43329"/>
                </a:lnTo>
                <a:lnTo>
                  <a:pt x="4615" y="44301"/>
                </a:lnTo>
                <a:lnTo>
                  <a:pt x="4901" y="45326"/>
                </a:lnTo>
                <a:lnTo>
                  <a:pt x="4843" y="46296"/>
                </a:lnTo>
                <a:lnTo>
                  <a:pt x="3989" y="46674"/>
                </a:lnTo>
                <a:lnTo>
                  <a:pt x="3020" y="55362"/>
                </a:lnTo>
                <a:lnTo>
                  <a:pt x="3590" y="56118"/>
                </a:lnTo>
                <a:lnTo>
                  <a:pt x="4843" y="56226"/>
                </a:lnTo>
                <a:lnTo>
                  <a:pt x="5983" y="56604"/>
                </a:lnTo>
                <a:lnTo>
                  <a:pt x="5185" y="57899"/>
                </a:lnTo>
                <a:lnTo>
                  <a:pt x="4160" y="57737"/>
                </a:lnTo>
                <a:lnTo>
                  <a:pt x="3192" y="57413"/>
                </a:lnTo>
                <a:lnTo>
                  <a:pt x="2507" y="56604"/>
                </a:lnTo>
                <a:lnTo>
                  <a:pt x="1937" y="55740"/>
                </a:lnTo>
                <a:lnTo>
                  <a:pt x="1252" y="54932"/>
                </a:lnTo>
                <a:lnTo>
                  <a:pt x="797" y="54013"/>
                </a:lnTo>
                <a:lnTo>
                  <a:pt x="0" y="53312"/>
                </a:lnTo>
                <a:lnTo>
                  <a:pt x="283" y="65885"/>
                </a:lnTo>
                <a:lnTo>
                  <a:pt x="1423" y="65563"/>
                </a:lnTo>
                <a:lnTo>
                  <a:pt x="2450" y="65130"/>
                </a:lnTo>
                <a:lnTo>
                  <a:pt x="3476" y="64537"/>
                </a:lnTo>
                <a:lnTo>
                  <a:pt x="5129" y="64752"/>
                </a:lnTo>
                <a:lnTo>
                  <a:pt x="6098" y="64429"/>
                </a:lnTo>
                <a:lnTo>
                  <a:pt x="7123" y="64105"/>
                </a:lnTo>
                <a:lnTo>
                  <a:pt x="7751" y="63243"/>
                </a:lnTo>
                <a:lnTo>
                  <a:pt x="8263" y="62271"/>
                </a:lnTo>
                <a:lnTo>
                  <a:pt x="9060" y="61460"/>
                </a:lnTo>
                <a:lnTo>
                  <a:pt x="9689" y="60651"/>
                </a:lnTo>
                <a:lnTo>
                  <a:pt x="9346" y="59788"/>
                </a:lnTo>
                <a:lnTo>
                  <a:pt x="9060" y="58816"/>
                </a:lnTo>
                <a:lnTo>
                  <a:pt x="8035" y="57954"/>
                </a:lnTo>
                <a:lnTo>
                  <a:pt x="7409" y="56929"/>
                </a:lnTo>
                <a:lnTo>
                  <a:pt x="8549" y="57035"/>
                </a:lnTo>
                <a:lnTo>
                  <a:pt x="9517" y="57521"/>
                </a:lnTo>
                <a:lnTo>
                  <a:pt x="10542" y="57791"/>
                </a:lnTo>
                <a:lnTo>
                  <a:pt x="11455" y="58277"/>
                </a:lnTo>
                <a:lnTo>
                  <a:pt x="12480" y="57954"/>
                </a:lnTo>
                <a:lnTo>
                  <a:pt x="13563" y="57791"/>
                </a:lnTo>
                <a:lnTo>
                  <a:pt x="14647" y="57682"/>
                </a:lnTo>
                <a:lnTo>
                  <a:pt x="15730" y="57791"/>
                </a:lnTo>
                <a:lnTo>
                  <a:pt x="15900" y="58223"/>
                </a:lnTo>
                <a:lnTo>
                  <a:pt x="16641" y="58816"/>
                </a:lnTo>
                <a:lnTo>
                  <a:pt x="17668" y="59193"/>
                </a:lnTo>
                <a:lnTo>
                  <a:pt x="18351" y="59896"/>
                </a:lnTo>
                <a:lnTo>
                  <a:pt x="19319" y="60868"/>
                </a:lnTo>
                <a:lnTo>
                  <a:pt x="20346" y="61732"/>
                </a:lnTo>
                <a:lnTo>
                  <a:pt x="21259" y="61460"/>
                </a:lnTo>
                <a:lnTo>
                  <a:pt x="21770" y="62163"/>
                </a:lnTo>
                <a:lnTo>
                  <a:pt x="22399" y="62810"/>
                </a:lnTo>
                <a:lnTo>
                  <a:pt x="22227" y="63890"/>
                </a:lnTo>
                <a:lnTo>
                  <a:pt x="22284" y="64860"/>
                </a:lnTo>
                <a:lnTo>
                  <a:pt x="22169" y="65940"/>
                </a:lnTo>
                <a:lnTo>
                  <a:pt x="22854" y="66588"/>
                </a:lnTo>
                <a:lnTo>
                  <a:pt x="23651" y="67127"/>
                </a:lnTo>
                <a:lnTo>
                  <a:pt x="23538" y="68315"/>
                </a:lnTo>
                <a:lnTo>
                  <a:pt x="24050" y="69016"/>
                </a:lnTo>
                <a:lnTo>
                  <a:pt x="24620" y="69718"/>
                </a:lnTo>
                <a:lnTo>
                  <a:pt x="25190" y="70474"/>
                </a:lnTo>
                <a:lnTo>
                  <a:pt x="25931" y="70852"/>
                </a:lnTo>
                <a:lnTo>
                  <a:pt x="26445" y="71552"/>
                </a:lnTo>
                <a:lnTo>
                  <a:pt x="27186" y="70797"/>
                </a:lnTo>
                <a:lnTo>
                  <a:pt x="28154" y="70149"/>
                </a:lnTo>
                <a:lnTo>
                  <a:pt x="28610" y="69179"/>
                </a:lnTo>
                <a:lnTo>
                  <a:pt x="29294" y="68315"/>
                </a:lnTo>
                <a:lnTo>
                  <a:pt x="29409" y="67290"/>
                </a:lnTo>
                <a:lnTo>
                  <a:pt x="29351" y="66263"/>
                </a:lnTo>
                <a:lnTo>
                  <a:pt x="29351" y="65185"/>
                </a:lnTo>
                <a:lnTo>
                  <a:pt x="29979" y="64268"/>
                </a:lnTo>
                <a:lnTo>
                  <a:pt x="30889" y="63512"/>
                </a:lnTo>
                <a:lnTo>
                  <a:pt x="31916" y="62918"/>
                </a:lnTo>
                <a:lnTo>
                  <a:pt x="33056" y="62487"/>
                </a:lnTo>
                <a:lnTo>
                  <a:pt x="33854" y="61029"/>
                </a:lnTo>
                <a:lnTo>
                  <a:pt x="35050" y="60382"/>
                </a:lnTo>
                <a:lnTo>
                  <a:pt x="35735" y="59410"/>
                </a:lnTo>
                <a:lnTo>
                  <a:pt x="36818" y="58763"/>
                </a:lnTo>
                <a:lnTo>
                  <a:pt x="37900" y="58332"/>
                </a:lnTo>
                <a:lnTo>
                  <a:pt x="39269" y="58546"/>
                </a:lnTo>
                <a:lnTo>
                  <a:pt x="40180" y="59194"/>
                </a:lnTo>
                <a:lnTo>
                  <a:pt x="40864" y="60057"/>
                </a:lnTo>
                <a:lnTo>
                  <a:pt x="41378" y="61029"/>
                </a:lnTo>
                <a:lnTo>
                  <a:pt x="42061" y="61893"/>
                </a:lnTo>
                <a:lnTo>
                  <a:pt x="43315" y="61946"/>
                </a:lnTo>
                <a:lnTo>
                  <a:pt x="44568" y="62163"/>
                </a:lnTo>
                <a:lnTo>
                  <a:pt x="45253" y="63026"/>
                </a:lnTo>
                <a:lnTo>
                  <a:pt x="45305" y="64105"/>
                </a:lnTo>
                <a:lnTo>
                  <a:pt x="45196" y="65185"/>
                </a:lnTo>
                <a:lnTo>
                  <a:pt x="45025" y="66263"/>
                </a:lnTo>
                <a:lnTo>
                  <a:pt x="45253" y="67343"/>
                </a:lnTo>
                <a:lnTo>
                  <a:pt x="45647" y="68369"/>
                </a:lnTo>
                <a:lnTo>
                  <a:pt x="46614" y="68855"/>
                </a:lnTo>
                <a:lnTo>
                  <a:pt x="46896" y="70041"/>
                </a:lnTo>
                <a:lnTo>
                  <a:pt x="47359" y="71066"/>
                </a:lnTo>
                <a:lnTo>
                  <a:pt x="46513" y="70582"/>
                </a:lnTo>
                <a:lnTo>
                  <a:pt x="45486" y="70419"/>
                </a:lnTo>
                <a:lnTo>
                  <a:pt x="44455" y="70311"/>
                </a:lnTo>
                <a:lnTo>
                  <a:pt x="43428" y="70257"/>
                </a:lnTo>
                <a:close/>
              </a:path>
            </a:pathLst>
          </a:custGeom>
          <a:solidFill>
            <a:srgbClr val="164F93"/>
          </a:solidFill>
        </p:spPr>
        <p:txBody>
          <a:bodyPr wrap="square" lIns="0" tIns="0" rIns="0" bIns="0" rtlCol="0">
            <a:noAutofit/>
          </a:bodyPr>
          <a:lstStyle/>
          <a:p>
            <a:endParaRPr/>
          </a:p>
        </p:txBody>
      </p:sp>
      <p:sp>
        <p:nvSpPr>
          <p:cNvPr id="1428" name="object 1428"/>
          <p:cNvSpPr/>
          <p:nvPr/>
        </p:nvSpPr>
        <p:spPr>
          <a:xfrm>
            <a:off x="431514" y="686739"/>
            <a:ext cx="3419" cy="322"/>
          </a:xfrm>
          <a:custGeom>
            <a:avLst/>
            <a:gdLst/>
            <a:ahLst/>
            <a:cxnLst/>
            <a:rect l="l" t="t" r="r" b="b"/>
            <a:pathLst>
              <a:path w="3419" h="322">
                <a:moveTo>
                  <a:pt x="0" y="265"/>
                </a:moveTo>
                <a:lnTo>
                  <a:pt x="283" y="265"/>
                </a:lnTo>
                <a:lnTo>
                  <a:pt x="1081" y="322"/>
                </a:lnTo>
                <a:lnTo>
                  <a:pt x="2050" y="265"/>
                </a:lnTo>
                <a:lnTo>
                  <a:pt x="2563" y="265"/>
                </a:lnTo>
                <a:lnTo>
                  <a:pt x="3419" y="0"/>
                </a:lnTo>
                <a:lnTo>
                  <a:pt x="2108" y="94"/>
                </a:lnTo>
                <a:lnTo>
                  <a:pt x="1651" y="265"/>
                </a:lnTo>
                <a:lnTo>
                  <a:pt x="1423" y="94"/>
                </a:lnTo>
                <a:lnTo>
                  <a:pt x="0" y="265"/>
                </a:lnTo>
                <a:close/>
              </a:path>
            </a:pathLst>
          </a:custGeom>
          <a:solidFill>
            <a:srgbClr val="164F93"/>
          </a:solidFill>
        </p:spPr>
        <p:txBody>
          <a:bodyPr wrap="square" lIns="0" tIns="0" rIns="0" bIns="0" rtlCol="0">
            <a:noAutofit/>
          </a:bodyPr>
          <a:lstStyle/>
          <a:p>
            <a:endParaRPr/>
          </a:p>
        </p:txBody>
      </p:sp>
      <p:sp>
        <p:nvSpPr>
          <p:cNvPr id="1429" name="object 1429"/>
          <p:cNvSpPr/>
          <p:nvPr/>
        </p:nvSpPr>
        <p:spPr>
          <a:xfrm>
            <a:off x="432938" y="686625"/>
            <a:ext cx="1311" cy="379"/>
          </a:xfrm>
          <a:custGeom>
            <a:avLst/>
            <a:gdLst/>
            <a:ahLst/>
            <a:cxnLst/>
            <a:rect l="l" t="t" r="r" b="b"/>
            <a:pathLst>
              <a:path w="1311" h="379">
                <a:moveTo>
                  <a:pt x="684" y="208"/>
                </a:moveTo>
                <a:lnTo>
                  <a:pt x="1311" y="0"/>
                </a:lnTo>
                <a:lnTo>
                  <a:pt x="0" y="208"/>
                </a:lnTo>
                <a:lnTo>
                  <a:pt x="227" y="379"/>
                </a:lnTo>
                <a:lnTo>
                  <a:pt x="684" y="208"/>
                </a:lnTo>
                <a:close/>
              </a:path>
            </a:pathLst>
          </a:custGeom>
          <a:solidFill>
            <a:srgbClr val="164F93"/>
          </a:solidFill>
        </p:spPr>
        <p:txBody>
          <a:bodyPr wrap="square" lIns="0" tIns="0" rIns="0" bIns="0" rtlCol="0">
            <a:noAutofit/>
          </a:bodyPr>
          <a:lstStyle/>
          <a:p>
            <a:endParaRPr/>
          </a:p>
        </p:txBody>
      </p:sp>
      <p:sp>
        <p:nvSpPr>
          <p:cNvPr id="1430" name="object 1430"/>
          <p:cNvSpPr/>
          <p:nvPr/>
        </p:nvSpPr>
        <p:spPr>
          <a:xfrm>
            <a:off x="401021" y="709881"/>
            <a:ext cx="5985" cy="6262"/>
          </a:xfrm>
          <a:custGeom>
            <a:avLst/>
            <a:gdLst/>
            <a:ahLst/>
            <a:cxnLst/>
            <a:rect l="l" t="t" r="r" b="b"/>
            <a:pathLst>
              <a:path w="5985" h="6262">
                <a:moveTo>
                  <a:pt x="3647" y="3887"/>
                </a:moveTo>
                <a:lnTo>
                  <a:pt x="4104" y="2915"/>
                </a:lnTo>
                <a:lnTo>
                  <a:pt x="5014" y="2107"/>
                </a:lnTo>
                <a:lnTo>
                  <a:pt x="5643" y="1139"/>
                </a:lnTo>
                <a:lnTo>
                  <a:pt x="5985" y="0"/>
                </a:lnTo>
                <a:lnTo>
                  <a:pt x="5073" y="379"/>
                </a:lnTo>
                <a:lnTo>
                  <a:pt x="4217" y="759"/>
                </a:lnTo>
                <a:lnTo>
                  <a:pt x="4275" y="1670"/>
                </a:lnTo>
                <a:lnTo>
                  <a:pt x="3476" y="2486"/>
                </a:lnTo>
                <a:lnTo>
                  <a:pt x="2793" y="3293"/>
                </a:lnTo>
                <a:lnTo>
                  <a:pt x="1766" y="3887"/>
                </a:lnTo>
                <a:lnTo>
                  <a:pt x="855" y="4535"/>
                </a:lnTo>
                <a:lnTo>
                  <a:pt x="0" y="5290"/>
                </a:lnTo>
                <a:lnTo>
                  <a:pt x="56" y="6262"/>
                </a:lnTo>
                <a:lnTo>
                  <a:pt x="1425" y="6262"/>
                </a:lnTo>
                <a:lnTo>
                  <a:pt x="2793" y="6101"/>
                </a:lnTo>
                <a:lnTo>
                  <a:pt x="3363" y="5074"/>
                </a:lnTo>
                <a:lnTo>
                  <a:pt x="3647" y="3887"/>
                </a:lnTo>
                <a:close/>
              </a:path>
            </a:pathLst>
          </a:custGeom>
          <a:solidFill>
            <a:srgbClr val="164F93"/>
          </a:solidFill>
        </p:spPr>
        <p:txBody>
          <a:bodyPr wrap="square" lIns="0" tIns="0" rIns="0" bIns="0" rtlCol="0">
            <a:noAutofit/>
          </a:bodyPr>
          <a:lstStyle/>
          <a:p>
            <a:endParaRPr/>
          </a:p>
        </p:txBody>
      </p:sp>
      <p:sp>
        <p:nvSpPr>
          <p:cNvPr id="1431" name="object 1431"/>
          <p:cNvSpPr/>
          <p:nvPr/>
        </p:nvSpPr>
        <p:spPr>
          <a:xfrm>
            <a:off x="407518" y="689644"/>
            <a:ext cx="18979" cy="10194"/>
          </a:xfrm>
          <a:custGeom>
            <a:avLst/>
            <a:gdLst/>
            <a:ahLst/>
            <a:cxnLst/>
            <a:rect l="l" t="t" r="r" b="b"/>
            <a:pathLst>
              <a:path w="18979" h="10194">
                <a:moveTo>
                  <a:pt x="2736" y="7441"/>
                </a:moveTo>
                <a:lnTo>
                  <a:pt x="2507" y="7935"/>
                </a:lnTo>
                <a:lnTo>
                  <a:pt x="3647" y="8314"/>
                </a:lnTo>
                <a:lnTo>
                  <a:pt x="4217" y="9226"/>
                </a:lnTo>
                <a:lnTo>
                  <a:pt x="4446" y="10194"/>
                </a:lnTo>
                <a:lnTo>
                  <a:pt x="5471" y="10156"/>
                </a:lnTo>
                <a:lnTo>
                  <a:pt x="6496" y="9928"/>
                </a:lnTo>
                <a:lnTo>
                  <a:pt x="7296" y="9283"/>
                </a:lnTo>
                <a:lnTo>
                  <a:pt x="8321" y="9226"/>
                </a:lnTo>
                <a:lnTo>
                  <a:pt x="9290" y="8903"/>
                </a:lnTo>
                <a:lnTo>
                  <a:pt x="10544" y="8466"/>
                </a:lnTo>
                <a:lnTo>
                  <a:pt x="11457" y="8258"/>
                </a:lnTo>
                <a:lnTo>
                  <a:pt x="12311" y="8106"/>
                </a:lnTo>
                <a:lnTo>
                  <a:pt x="12426" y="7878"/>
                </a:lnTo>
                <a:lnTo>
                  <a:pt x="13565" y="8049"/>
                </a:lnTo>
                <a:lnTo>
                  <a:pt x="14705" y="8144"/>
                </a:lnTo>
                <a:lnTo>
                  <a:pt x="15674" y="8049"/>
                </a:lnTo>
                <a:lnTo>
                  <a:pt x="15787" y="7289"/>
                </a:lnTo>
                <a:lnTo>
                  <a:pt x="15958" y="6587"/>
                </a:lnTo>
                <a:lnTo>
                  <a:pt x="17041" y="5941"/>
                </a:lnTo>
                <a:lnTo>
                  <a:pt x="17041" y="4746"/>
                </a:lnTo>
                <a:lnTo>
                  <a:pt x="18181" y="3568"/>
                </a:lnTo>
                <a:lnTo>
                  <a:pt x="17726" y="3341"/>
                </a:lnTo>
                <a:lnTo>
                  <a:pt x="18010" y="3075"/>
                </a:lnTo>
                <a:lnTo>
                  <a:pt x="18637" y="1841"/>
                </a:lnTo>
                <a:lnTo>
                  <a:pt x="17783" y="1670"/>
                </a:lnTo>
                <a:lnTo>
                  <a:pt x="18353" y="1139"/>
                </a:lnTo>
                <a:lnTo>
                  <a:pt x="18296" y="322"/>
                </a:lnTo>
                <a:lnTo>
                  <a:pt x="18979" y="170"/>
                </a:lnTo>
                <a:lnTo>
                  <a:pt x="17954" y="0"/>
                </a:lnTo>
                <a:lnTo>
                  <a:pt x="16870" y="170"/>
                </a:lnTo>
                <a:lnTo>
                  <a:pt x="15902" y="550"/>
                </a:lnTo>
                <a:lnTo>
                  <a:pt x="14989" y="968"/>
                </a:lnTo>
                <a:lnTo>
                  <a:pt x="14705" y="1347"/>
                </a:lnTo>
                <a:lnTo>
                  <a:pt x="13737" y="1727"/>
                </a:lnTo>
                <a:lnTo>
                  <a:pt x="12766" y="2164"/>
                </a:lnTo>
                <a:lnTo>
                  <a:pt x="11684" y="2429"/>
                </a:lnTo>
                <a:lnTo>
                  <a:pt x="10716" y="2866"/>
                </a:lnTo>
                <a:lnTo>
                  <a:pt x="9461" y="3341"/>
                </a:lnTo>
                <a:lnTo>
                  <a:pt x="9689" y="3018"/>
                </a:lnTo>
                <a:lnTo>
                  <a:pt x="8663" y="3398"/>
                </a:lnTo>
                <a:lnTo>
                  <a:pt x="7751" y="3948"/>
                </a:lnTo>
                <a:lnTo>
                  <a:pt x="7467" y="3625"/>
                </a:lnTo>
                <a:lnTo>
                  <a:pt x="6384" y="3777"/>
                </a:lnTo>
                <a:lnTo>
                  <a:pt x="5415" y="4271"/>
                </a:lnTo>
                <a:lnTo>
                  <a:pt x="4388" y="4594"/>
                </a:lnTo>
                <a:lnTo>
                  <a:pt x="3534" y="5239"/>
                </a:lnTo>
                <a:lnTo>
                  <a:pt x="2565" y="5714"/>
                </a:lnTo>
                <a:lnTo>
                  <a:pt x="1824" y="6416"/>
                </a:lnTo>
                <a:lnTo>
                  <a:pt x="628" y="7175"/>
                </a:lnTo>
                <a:lnTo>
                  <a:pt x="0" y="8428"/>
                </a:lnTo>
                <a:lnTo>
                  <a:pt x="1027" y="8049"/>
                </a:lnTo>
                <a:lnTo>
                  <a:pt x="1824" y="7498"/>
                </a:lnTo>
                <a:lnTo>
                  <a:pt x="2736" y="7441"/>
                </a:lnTo>
                <a:close/>
              </a:path>
            </a:pathLst>
          </a:custGeom>
          <a:solidFill>
            <a:srgbClr val="164F93"/>
          </a:solidFill>
        </p:spPr>
        <p:txBody>
          <a:bodyPr wrap="square" lIns="0" tIns="0" rIns="0" bIns="0" rtlCol="0">
            <a:noAutofit/>
          </a:bodyPr>
          <a:lstStyle/>
          <a:p>
            <a:endParaRPr/>
          </a:p>
        </p:txBody>
      </p:sp>
      <p:sp>
        <p:nvSpPr>
          <p:cNvPr id="1432" name="object 1432"/>
          <p:cNvSpPr/>
          <p:nvPr/>
        </p:nvSpPr>
        <p:spPr>
          <a:xfrm>
            <a:off x="411109" y="744853"/>
            <a:ext cx="2964" cy="38909"/>
          </a:xfrm>
          <a:custGeom>
            <a:avLst/>
            <a:gdLst/>
            <a:ahLst/>
            <a:cxnLst/>
            <a:rect l="l" t="t" r="r" b="b"/>
            <a:pathLst>
              <a:path w="2964" h="38909">
                <a:moveTo>
                  <a:pt x="1937" y="3832"/>
                </a:moveTo>
                <a:lnTo>
                  <a:pt x="1597" y="2860"/>
                </a:lnTo>
                <a:lnTo>
                  <a:pt x="1196" y="1943"/>
                </a:lnTo>
                <a:lnTo>
                  <a:pt x="1083" y="971"/>
                </a:lnTo>
                <a:lnTo>
                  <a:pt x="797" y="0"/>
                </a:lnTo>
                <a:lnTo>
                  <a:pt x="0" y="38370"/>
                </a:lnTo>
                <a:lnTo>
                  <a:pt x="912" y="38695"/>
                </a:lnTo>
                <a:lnTo>
                  <a:pt x="1881" y="38909"/>
                </a:lnTo>
                <a:lnTo>
                  <a:pt x="2964" y="38154"/>
                </a:lnTo>
                <a:lnTo>
                  <a:pt x="2678" y="37020"/>
                </a:lnTo>
                <a:lnTo>
                  <a:pt x="2223" y="4802"/>
                </a:lnTo>
                <a:lnTo>
                  <a:pt x="1937" y="3832"/>
                </a:lnTo>
                <a:close/>
              </a:path>
            </a:pathLst>
          </a:custGeom>
          <a:solidFill>
            <a:srgbClr val="164F93"/>
          </a:solidFill>
        </p:spPr>
        <p:txBody>
          <a:bodyPr wrap="square" lIns="0" tIns="0" rIns="0" bIns="0" rtlCol="0">
            <a:noAutofit/>
          </a:bodyPr>
          <a:lstStyle/>
          <a:p>
            <a:endParaRPr/>
          </a:p>
        </p:txBody>
      </p:sp>
      <p:sp>
        <p:nvSpPr>
          <p:cNvPr id="1433" name="object 1433"/>
          <p:cNvSpPr/>
          <p:nvPr/>
        </p:nvSpPr>
        <p:spPr>
          <a:xfrm>
            <a:off x="407917" y="701357"/>
            <a:ext cx="2394" cy="2543"/>
          </a:xfrm>
          <a:custGeom>
            <a:avLst/>
            <a:gdLst/>
            <a:ahLst/>
            <a:cxnLst/>
            <a:rect l="l" t="t" r="r" b="b"/>
            <a:pathLst>
              <a:path w="2394" h="2543">
                <a:moveTo>
                  <a:pt x="1425" y="0"/>
                </a:moveTo>
                <a:lnTo>
                  <a:pt x="569" y="588"/>
                </a:lnTo>
                <a:lnTo>
                  <a:pt x="0" y="1461"/>
                </a:lnTo>
                <a:lnTo>
                  <a:pt x="0" y="2429"/>
                </a:lnTo>
                <a:lnTo>
                  <a:pt x="968" y="2429"/>
                </a:lnTo>
                <a:lnTo>
                  <a:pt x="1881" y="2543"/>
                </a:lnTo>
                <a:lnTo>
                  <a:pt x="2394" y="1233"/>
                </a:lnTo>
                <a:lnTo>
                  <a:pt x="1425" y="0"/>
                </a:lnTo>
                <a:close/>
              </a:path>
            </a:pathLst>
          </a:custGeom>
          <a:solidFill>
            <a:srgbClr val="164F93"/>
          </a:solidFill>
        </p:spPr>
        <p:txBody>
          <a:bodyPr wrap="square" lIns="0" tIns="0" rIns="0" bIns="0" rtlCol="0">
            <a:noAutofit/>
          </a:bodyPr>
          <a:lstStyle/>
          <a:p>
            <a:endParaRPr/>
          </a:p>
        </p:txBody>
      </p:sp>
      <p:sp>
        <p:nvSpPr>
          <p:cNvPr id="1434" name="object 1434"/>
          <p:cNvSpPr/>
          <p:nvPr/>
        </p:nvSpPr>
        <p:spPr>
          <a:xfrm>
            <a:off x="423647" y="701623"/>
            <a:ext cx="4674" cy="2164"/>
          </a:xfrm>
          <a:custGeom>
            <a:avLst/>
            <a:gdLst/>
            <a:ahLst/>
            <a:cxnLst/>
            <a:rect l="l" t="t" r="r" b="b"/>
            <a:pathLst>
              <a:path w="4674" h="2164">
                <a:moveTo>
                  <a:pt x="4674" y="1670"/>
                </a:moveTo>
                <a:lnTo>
                  <a:pt x="3705" y="930"/>
                </a:lnTo>
                <a:lnTo>
                  <a:pt x="2793" y="1290"/>
                </a:lnTo>
                <a:lnTo>
                  <a:pt x="2793" y="322"/>
                </a:lnTo>
                <a:lnTo>
                  <a:pt x="1709" y="0"/>
                </a:lnTo>
                <a:lnTo>
                  <a:pt x="855" y="436"/>
                </a:lnTo>
                <a:lnTo>
                  <a:pt x="171" y="1195"/>
                </a:lnTo>
                <a:lnTo>
                  <a:pt x="0" y="2164"/>
                </a:lnTo>
                <a:lnTo>
                  <a:pt x="1425" y="2164"/>
                </a:lnTo>
                <a:lnTo>
                  <a:pt x="2678" y="1670"/>
                </a:lnTo>
                <a:lnTo>
                  <a:pt x="3077" y="2050"/>
                </a:lnTo>
                <a:lnTo>
                  <a:pt x="4674" y="1670"/>
                </a:lnTo>
                <a:close/>
              </a:path>
            </a:pathLst>
          </a:custGeom>
          <a:solidFill>
            <a:srgbClr val="164F93"/>
          </a:solidFill>
        </p:spPr>
        <p:txBody>
          <a:bodyPr wrap="square" lIns="0" tIns="0" rIns="0" bIns="0" rtlCol="0">
            <a:noAutofit/>
          </a:bodyPr>
          <a:lstStyle/>
          <a:p>
            <a:endParaRPr/>
          </a:p>
        </p:txBody>
      </p:sp>
      <p:sp>
        <p:nvSpPr>
          <p:cNvPr id="1435" name="object 1435"/>
          <p:cNvSpPr/>
          <p:nvPr/>
        </p:nvSpPr>
        <p:spPr>
          <a:xfrm>
            <a:off x="384664" y="714524"/>
            <a:ext cx="41263" cy="68699"/>
          </a:xfrm>
          <a:custGeom>
            <a:avLst/>
            <a:gdLst/>
            <a:ahLst/>
            <a:cxnLst/>
            <a:rect l="l" t="t" r="r" b="b"/>
            <a:pathLst>
              <a:path w="41263" h="68699">
                <a:moveTo>
                  <a:pt x="29637" y="35509"/>
                </a:moveTo>
                <a:lnTo>
                  <a:pt x="28668" y="35131"/>
                </a:lnTo>
                <a:lnTo>
                  <a:pt x="29123" y="67349"/>
                </a:lnTo>
                <a:lnTo>
                  <a:pt x="29808" y="66540"/>
                </a:lnTo>
                <a:lnTo>
                  <a:pt x="29522" y="65838"/>
                </a:lnTo>
                <a:lnTo>
                  <a:pt x="29294" y="65082"/>
                </a:lnTo>
                <a:lnTo>
                  <a:pt x="30092" y="64598"/>
                </a:lnTo>
                <a:lnTo>
                  <a:pt x="31119" y="64382"/>
                </a:lnTo>
                <a:lnTo>
                  <a:pt x="32200" y="64112"/>
                </a:lnTo>
                <a:lnTo>
                  <a:pt x="32885" y="63249"/>
                </a:lnTo>
                <a:lnTo>
                  <a:pt x="32372" y="62223"/>
                </a:lnTo>
                <a:lnTo>
                  <a:pt x="32088" y="61143"/>
                </a:lnTo>
                <a:lnTo>
                  <a:pt x="31745" y="60010"/>
                </a:lnTo>
                <a:lnTo>
                  <a:pt x="31119" y="59040"/>
                </a:lnTo>
                <a:lnTo>
                  <a:pt x="30891" y="57906"/>
                </a:lnTo>
                <a:lnTo>
                  <a:pt x="30434" y="56826"/>
                </a:lnTo>
                <a:lnTo>
                  <a:pt x="31290" y="55962"/>
                </a:lnTo>
                <a:lnTo>
                  <a:pt x="32315" y="55315"/>
                </a:lnTo>
                <a:lnTo>
                  <a:pt x="33511" y="54884"/>
                </a:lnTo>
                <a:lnTo>
                  <a:pt x="34480" y="54129"/>
                </a:lnTo>
                <a:lnTo>
                  <a:pt x="35393" y="53318"/>
                </a:lnTo>
                <a:lnTo>
                  <a:pt x="36591" y="52779"/>
                </a:lnTo>
                <a:lnTo>
                  <a:pt x="37787" y="52454"/>
                </a:lnTo>
                <a:lnTo>
                  <a:pt x="38756" y="51754"/>
                </a:lnTo>
                <a:lnTo>
                  <a:pt x="39155" y="50674"/>
                </a:lnTo>
                <a:lnTo>
                  <a:pt x="39781" y="49703"/>
                </a:lnTo>
                <a:lnTo>
                  <a:pt x="40409" y="48731"/>
                </a:lnTo>
                <a:lnTo>
                  <a:pt x="41263" y="48029"/>
                </a:lnTo>
                <a:lnTo>
                  <a:pt x="41207" y="47004"/>
                </a:lnTo>
                <a:lnTo>
                  <a:pt x="40522" y="46573"/>
                </a:lnTo>
                <a:lnTo>
                  <a:pt x="39724" y="46248"/>
                </a:lnTo>
                <a:lnTo>
                  <a:pt x="38470" y="46248"/>
                </a:lnTo>
                <a:lnTo>
                  <a:pt x="37274" y="46412"/>
                </a:lnTo>
                <a:lnTo>
                  <a:pt x="36021" y="46518"/>
                </a:lnTo>
                <a:lnTo>
                  <a:pt x="34766" y="46465"/>
                </a:lnTo>
                <a:lnTo>
                  <a:pt x="33910" y="45548"/>
                </a:lnTo>
                <a:lnTo>
                  <a:pt x="34424" y="19697"/>
                </a:lnTo>
                <a:lnTo>
                  <a:pt x="33399" y="19266"/>
                </a:lnTo>
                <a:lnTo>
                  <a:pt x="32315" y="18995"/>
                </a:lnTo>
                <a:lnTo>
                  <a:pt x="31461" y="18348"/>
                </a:lnTo>
                <a:lnTo>
                  <a:pt x="30434" y="18078"/>
                </a:lnTo>
                <a:lnTo>
                  <a:pt x="29294" y="17863"/>
                </a:lnTo>
                <a:lnTo>
                  <a:pt x="28098" y="17700"/>
                </a:lnTo>
                <a:lnTo>
                  <a:pt x="26958" y="17647"/>
                </a:lnTo>
                <a:lnTo>
                  <a:pt x="27699" y="16945"/>
                </a:lnTo>
                <a:lnTo>
                  <a:pt x="28382" y="4533"/>
                </a:lnTo>
                <a:lnTo>
                  <a:pt x="27129" y="4372"/>
                </a:lnTo>
                <a:lnTo>
                  <a:pt x="25875" y="4155"/>
                </a:lnTo>
                <a:lnTo>
                  <a:pt x="25077" y="3669"/>
                </a:lnTo>
                <a:lnTo>
                  <a:pt x="24336" y="3075"/>
                </a:lnTo>
                <a:lnTo>
                  <a:pt x="23651" y="2428"/>
                </a:lnTo>
                <a:lnTo>
                  <a:pt x="24622" y="2050"/>
                </a:lnTo>
                <a:lnTo>
                  <a:pt x="24735" y="1025"/>
                </a:lnTo>
                <a:lnTo>
                  <a:pt x="25248" y="0"/>
                </a:lnTo>
                <a:lnTo>
                  <a:pt x="24336" y="702"/>
                </a:lnTo>
                <a:lnTo>
                  <a:pt x="23538" y="1457"/>
                </a:lnTo>
                <a:lnTo>
                  <a:pt x="22570" y="2213"/>
                </a:lnTo>
                <a:lnTo>
                  <a:pt x="22000" y="1780"/>
                </a:lnTo>
                <a:lnTo>
                  <a:pt x="21087" y="1942"/>
                </a:lnTo>
                <a:lnTo>
                  <a:pt x="20290" y="1564"/>
                </a:lnTo>
                <a:lnTo>
                  <a:pt x="19263" y="1997"/>
                </a:lnTo>
                <a:lnTo>
                  <a:pt x="18294" y="2591"/>
                </a:lnTo>
                <a:lnTo>
                  <a:pt x="17154" y="2697"/>
                </a:lnTo>
                <a:lnTo>
                  <a:pt x="16528" y="2266"/>
                </a:lnTo>
                <a:lnTo>
                  <a:pt x="15616" y="2105"/>
                </a:lnTo>
                <a:lnTo>
                  <a:pt x="15217" y="3130"/>
                </a:lnTo>
                <a:lnTo>
                  <a:pt x="14989" y="4155"/>
                </a:lnTo>
                <a:lnTo>
                  <a:pt x="14419" y="5072"/>
                </a:lnTo>
                <a:lnTo>
                  <a:pt x="13622" y="5666"/>
                </a:lnTo>
                <a:lnTo>
                  <a:pt x="12482" y="4964"/>
                </a:lnTo>
                <a:lnTo>
                  <a:pt x="11626" y="3777"/>
                </a:lnTo>
                <a:lnTo>
                  <a:pt x="10714" y="4694"/>
                </a:lnTo>
                <a:lnTo>
                  <a:pt x="9745" y="5450"/>
                </a:lnTo>
                <a:lnTo>
                  <a:pt x="9233" y="6260"/>
                </a:lnTo>
                <a:lnTo>
                  <a:pt x="8947" y="7177"/>
                </a:lnTo>
                <a:lnTo>
                  <a:pt x="8605" y="8041"/>
                </a:lnTo>
                <a:lnTo>
                  <a:pt x="8947" y="9174"/>
                </a:lnTo>
                <a:lnTo>
                  <a:pt x="9119" y="10416"/>
                </a:lnTo>
                <a:lnTo>
                  <a:pt x="10031" y="10739"/>
                </a:lnTo>
                <a:lnTo>
                  <a:pt x="10885" y="10794"/>
                </a:lnTo>
                <a:lnTo>
                  <a:pt x="11854" y="10253"/>
                </a:lnTo>
                <a:lnTo>
                  <a:pt x="12653" y="9444"/>
                </a:lnTo>
                <a:lnTo>
                  <a:pt x="13563" y="9283"/>
                </a:lnTo>
                <a:lnTo>
                  <a:pt x="14989" y="8580"/>
                </a:lnTo>
                <a:lnTo>
                  <a:pt x="15787" y="9119"/>
                </a:lnTo>
                <a:lnTo>
                  <a:pt x="16699" y="9389"/>
                </a:lnTo>
                <a:lnTo>
                  <a:pt x="17553" y="9767"/>
                </a:lnTo>
                <a:lnTo>
                  <a:pt x="17497" y="10739"/>
                </a:lnTo>
                <a:lnTo>
                  <a:pt x="17668" y="11819"/>
                </a:lnTo>
                <a:lnTo>
                  <a:pt x="18010" y="12844"/>
                </a:lnTo>
                <a:lnTo>
                  <a:pt x="18580" y="13814"/>
                </a:lnTo>
                <a:lnTo>
                  <a:pt x="19035" y="14841"/>
                </a:lnTo>
                <a:lnTo>
                  <a:pt x="18637" y="15811"/>
                </a:lnTo>
                <a:lnTo>
                  <a:pt x="18580" y="16836"/>
                </a:lnTo>
                <a:lnTo>
                  <a:pt x="19321" y="16189"/>
                </a:lnTo>
                <a:lnTo>
                  <a:pt x="20119" y="15325"/>
                </a:lnTo>
                <a:lnTo>
                  <a:pt x="20290" y="15758"/>
                </a:lnTo>
                <a:lnTo>
                  <a:pt x="20403" y="14570"/>
                </a:lnTo>
                <a:lnTo>
                  <a:pt x="20175" y="13814"/>
                </a:lnTo>
                <a:lnTo>
                  <a:pt x="19891" y="13005"/>
                </a:lnTo>
                <a:lnTo>
                  <a:pt x="19263" y="11819"/>
                </a:lnTo>
                <a:lnTo>
                  <a:pt x="19662" y="10416"/>
                </a:lnTo>
                <a:lnTo>
                  <a:pt x="20518" y="11225"/>
                </a:lnTo>
                <a:lnTo>
                  <a:pt x="20860" y="12358"/>
                </a:lnTo>
                <a:lnTo>
                  <a:pt x="21486" y="13545"/>
                </a:lnTo>
                <a:lnTo>
                  <a:pt x="21829" y="14841"/>
                </a:lnTo>
                <a:lnTo>
                  <a:pt x="20860" y="15380"/>
                </a:lnTo>
                <a:lnTo>
                  <a:pt x="21202" y="16352"/>
                </a:lnTo>
                <a:lnTo>
                  <a:pt x="21486" y="17322"/>
                </a:lnTo>
                <a:lnTo>
                  <a:pt x="21315" y="18564"/>
                </a:lnTo>
                <a:lnTo>
                  <a:pt x="21259" y="19914"/>
                </a:lnTo>
                <a:lnTo>
                  <a:pt x="22056" y="20345"/>
                </a:lnTo>
                <a:lnTo>
                  <a:pt x="22342" y="20075"/>
                </a:lnTo>
                <a:lnTo>
                  <a:pt x="23025" y="20506"/>
                </a:lnTo>
                <a:lnTo>
                  <a:pt x="22797" y="19428"/>
                </a:lnTo>
                <a:lnTo>
                  <a:pt x="23311" y="19589"/>
                </a:lnTo>
                <a:lnTo>
                  <a:pt x="23311" y="18456"/>
                </a:lnTo>
                <a:lnTo>
                  <a:pt x="23367" y="17377"/>
                </a:lnTo>
                <a:lnTo>
                  <a:pt x="24280" y="16891"/>
                </a:lnTo>
                <a:lnTo>
                  <a:pt x="25248" y="17592"/>
                </a:lnTo>
                <a:lnTo>
                  <a:pt x="26501" y="17808"/>
                </a:lnTo>
                <a:lnTo>
                  <a:pt x="25591" y="18511"/>
                </a:lnTo>
                <a:lnTo>
                  <a:pt x="25361" y="19536"/>
                </a:lnTo>
                <a:lnTo>
                  <a:pt x="25532" y="20614"/>
                </a:lnTo>
                <a:lnTo>
                  <a:pt x="25476" y="21694"/>
                </a:lnTo>
                <a:lnTo>
                  <a:pt x="26445" y="22072"/>
                </a:lnTo>
                <a:lnTo>
                  <a:pt x="27413" y="22503"/>
                </a:lnTo>
                <a:lnTo>
                  <a:pt x="28326" y="22936"/>
                </a:lnTo>
                <a:lnTo>
                  <a:pt x="29294" y="23422"/>
                </a:lnTo>
                <a:lnTo>
                  <a:pt x="30378" y="23422"/>
                </a:lnTo>
                <a:lnTo>
                  <a:pt x="30263" y="24608"/>
                </a:lnTo>
                <a:lnTo>
                  <a:pt x="29979" y="25687"/>
                </a:lnTo>
                <a:lnTo>
                  <a:pt x="28896" y="26389"/>
                </a:lnTo>
                <a:lnTo>
                  <a:pt x="28269" y="27037"/>
                </a:lnTo>
                <a:lnTo>
                  <a:pt x="27413" y="26659"/>
                </a:lnTo>
                <a:lnTo>
                  <a:pt x="25818" y="26336"/>
                </a:lnTo>
                <a:lnTo>
                  <a:pt x="24507" y="26173"/>
                </a:lnTo>
                <a:lnTo>
                  <a:pt x="23651" y="25580"/>
                </a:lnTo>
                <a:lnTo>
                  <a:pt x="22797" y="24878"/>
                </a:lnTo>
                <a:lnTo>
                  <a:pt x="21941" y="24014"/>
                </a:lnTo>
                <a:lnTo>
                  <a:pt x="20973" y="23314"/>
                </a:lnTo>
                <a:lnTo>
                  <a:pt x="20062" y="22611"/>
                </a:lnTo>
                <a:lnTo>
                  <a:pt x="19092" y="22666"/>
                </a:lnTo>
                <a:lnTo>
                  <a:pt x="18067" y="23800"/>
                </a:lnTo>
                <a:lnTo>
                  <a:pt x="17325" y="22989"/>
                </a:lnTo>
                <a:lnTo>
                  <a:pt x="16699" y="22125"/>
                </a:lnTo>
                <a:lnTo>
                  <a:pt x="16186" y="21208"/>
                </a:lnTo>
                <a:lnTo>
                  <a:pt x="16014" y="20075"/>
                </a:lnTo>
                <a:lnTo>
                  <a:pt x="14989" y="19536"/>
                </a:lnTo>
                <a:lnTo>
                  <a:pt x="14532" y="18511"/>
                </a:lnTo>
                <a:lnTo>
                  <a:pt x="14874" y="17377"/>
                </a:lnTo>
                <a:lnTo>
                  <a:pt x="15046" y="16244"/>
                </a:lnTo>
                <a:lnTo>
                  <a:pt x="14933" y="15111"/>
                </a:lnTo>
                <a:lnTo>
                  <a:pt x="14021" y="14517"/>
                </a:lnTo>
                <a:lnTo>
                  <a:pt x="12993" y="13922"/>
                </a:lnTo>
                <a:lnTo>
                  <a:pt x="12196" y="13167"/>
                </a:lnTo>
                <a:lnTo>
                  <a:pt x="11284" y="12466"/>
                </a:lnTo>
                <a:lnTo>
                  <a:pt x="10202" y="12197"/>
                </a:lnTo>
                <a:lnTo>
                  <a:pt x="9233" y="12088"/>
                </a:lnTo>
                <a:lnTo>
                  <a:pt x="9062" y="10577"/>
                </a:lnTo>
                <a:lnTo>
                  <a:pt x="7808" y="11225"/>
                </a:lnTo>
                <a:lnTo>
                  <a:pt x="6440" y="11063"/>
                </a:lnTo>
                <a:lnTo>
                  <a:pt x="5699" y="12033"/>
                </a:lnTo>
                <a:lnTo>
                  <a:pt x="4787" y="12844"/>
                </a:lnTo>
                <a:lnTo>
                  <a:pt x="3534" y="13005"/>
                </a:lnTo>
                <a:lnTo>
                  <a:pt x="2507" y="13869"/>
                </a:lnTo>
                <a:lnTo>
                  <a:pt x="1993" y="15056"/>
                </a:lnTo>
                <a:lnTo>
                  <a:pt x="1595" y="16244"/>
                </a:lnTo>
                <a:lnTo>
                  <a:pt x="1196" y="17269"/>
                </a:lnTo>
                <a:lnTo>
                  <a:pt x="741" y="18241"/>
                </a:lnTo>
                <a:lnTo>
                  <a:pt x="455" y="19319"/>
                </a:lnTo>
                <a:lnTo>
                  <a:pt x="283" y="20345"/>
                </a:lnTo>
                <a:lnTo>
                  <a:pt x="114" y="21425"/>
                </a:lnTo>
                <a:lnTo>
                  <a:pt x="0" y="22450"/>
                </a:lnTo>
                <a:lnTo>
                  <a:pt x="56" y="23475"/>
                </a:lnTo>
                <a:lnTo>
                  <a:pt x="227" y="24553"/>
                </a:lnTo>
                <a:lnTo>
                  <a:pt x="227" y="25580"/>
                </a:lnTo>
                <a:lnTo>
                  <a:pt x="56" y="26983"/>
                </a:lnTo>
                <a:lnTo>
                  <a:pt x="171" y="28117"/>
                </a:lnTo>
                <a:lnTo>
                  <a:pt x="114" y="29250"/>
                </a:lnTo>
                <a:lnTo>
                  <a:pt x="455" y="30328"/>
                </a:lnTo>
                <a:lnTo>
                  <a:pt x="684" y="31408"/>
                </a:lnTo>
                <a:lnTo>
                  <a:pt x="968" y="32542"/>
                </a:lnTo>
                <a:lnTo>
                  <a:pt x="1538" y="33512"/>
                </a:lnTo>
                <a:lnTo>
                  <a:pt x="2394" y="34323"/>
                </a:lnTo>
                <a:lnTo>
                  <a:pt x="2964" y="35456"/>
                </a:lnTo>
                <a:lnTo>
                  <a:pt x="3818" y="36320"/>
                </a:lnTo>
                <a:lnTo>
                  <a:pt x="5014" y="36697"/>
                </a:lnTo>
                <a:lnTo>
                  <a:pt x="5528" y="37506"/>
                </a:lnTo>
                <a:lnTo>
                  <a:pt x="5983" y="38315"/>
                </a:lnTo>
                <a:lnTo>
                  <a:pt x="6553" y="39126"/>
                </a:lnTo>
                <a:lnTo>
                  <a:pt x="7409" y="39934"/>
                </a:lnTo>
                <a:lnTo>
                  <a:pt x="8150" y="40906"/>
                </a:lnTo>
                <a:lnTo>
                  <a:pt x="8605" y="41878"/>
                </a:lnTo>
                <a:lnTo>
                  <a:pt x="8434" y="43065"/>
                </a:lnTo>
                <a:lnTo>
                  <a:pt x="8263" y="44306"/>
                </a:lnTo>
                <a:lnTo>
                  <a:pt x="8663" y="45440"/>
                </a:lnTo>
                <a:lnTo>
                  <a:pt x="9290" y="46518"/>
                </a:lnTo>
                <a:lnTo>
                  <a:pt x="9632" y="47545"/>
                </a:lnTo>
                <a:lnTo>
                  <a:pt x="10259" y="48515"/>
                </a:lnTo>
                <a:lnTo>
                  <a:pt x="10542" y="49595"/>
                </a:lnTo>
                <a:lnTo>
                  <a:pt x="11112" y="50565"/>
                </a:lnTo>
                <a:lnTo>
                  <a:pt x="11741" y="51484"/>
                </a:lnTo>
                <a:lnTo>
                  <a:pt x="12424" y="52293"/>
                </a:lnTo>
                <a:lnTo>
                  <a:pt x="12595" y="53210"/>
                </a:lnTo>
                <a:lnTo>
                  <a:pt x="12595" y="54129"/>
                </a:lnTo>
                <a:lnTo>
                  <a:pt x="12196" y="54668"/>
                </a:lnTo>
                <a:lnTo>
                  <a:pt x="12595" y="55746"/>
                </a:lnTo>
                <a:lnTo>
                  <a:pt x="12653" y="56879"/>
                </a:lnTo>
                <a:lnTo>
                  <a:pt x="13451" y="57635"/>
                </a:lnTo>
                <a:lnTo>
                  <a:pt x="14305" y="58337"/>
                </a:lnTo>
                <a:lnTo>
                  <a:pt x="14933" y="59146"/>
                </a:lnTo>
                <a:lnTo>
                  <a:pt x="15616" y="60010"/>
                </a:lnTo>
                <a:lnTo>
                  <a:pt x="16242" y="60820"/>
                </a:lnTo>
                <a:lnTo>
                  <a:pt x="16927" y="61629"/>
                </a:lnTo>
                <a:lnTo>
                  <a:pt x="17553" y="62493"/>
                </a:lnTo>
                <a:lnTo>
                  <a:pt x="18353" y="63249"/>
                </a:lnTo>
                <a:lnTo>
                  <a:pt x="19092" y="63949"/>
                </a:lnTo>
                <a:lnTo>
                  <a:pt x="21031" y="65515"/>
                </a:lnTo>
                <a:lnTo>
                  <a:pt x="23025" y="66918"/>
                </a:lnTo>
                <a:lnTo>
                  <a:pt x="25077" y="68213"/>
                </a:lnTo>
                <a:lnTo>
                  <a:pt x="24791" y="53265"/>
                </a:lnTo>
                <a:lnTo>
                  <a:pt x="23937" y="52076"/>
                </a:lnTo>
                <a:lnTo>
                  <a:pt x="24678" y="52401"/>
                </a:lnTo>
                <a:lnTo>
                  <a:pt x="24735" y="52023"/>
                </a:lnTo>
                <a:lnTo>
                  <a:pt x="25419" y="52617"/>
                </a:lnTo>
                <a:lnTo>
                  <a:pt x="25532" y="68374"/>
                </a:lnTo>
                <a:lnTo>
                  <a:pt x="26445" y="68699"/>
                </a:lnTo>
                <a:lnTo>
                  <a:pt x="27242" y="30328"/>
                </a:lnTo>
                <a:lnTo>
                  <a:pt x="28211" y="30490"/>
                </a:lnTo>
                <a:lnTo>
                  <a:pt x="29067" y="31084"/>
                </a:lnTo>
                <a:lnTo>
                  <a:pt x="29580" y="32001"/>
                </a:lnTo>
                <a:lnTo>
                  <a:pt x="29580" y="33134"/>
                </a:lnTo>
                <a:lnTo>
                  <a:pt x="29751" y="34214"/>
                </a:lnTo>
                <a:lnTo>
                  <a:pt x="30092" y="35295"/>
                </a:lnTo>
                <a:lnTo>
                  <a:pt x="30605" y="36265"/>
                </a:lnTo>
                <a:lnTo>
                  <a:pt x="31061" y="37237"/>
                </a:lnTo>
                <a:lnTo>
                  <a:pt x="31745" y="38100"/>
                </a:lnTo>
                <a:lnTo>
                  <a:pt x="32430" y="38964"/>
                </a:lnTo>
                <a:lnTo>
                  <a:pt x="32942" y="40259"/>
                </a:lnTo>
                <a:lnTo>
                  <a:pt x="33000" y="41284"/>
                </a:lnTo>
                <a:lnTo>
                  <a:pt x="33056" y="42309"/>
                </a:lnTo>
                <a:lnTo>
                  <a:pt x="33399" y="43281"/>
                </a:lnTo>
                <a:lnTo>
                  <a:pt x="31973" y="42526"/>
                </a:lnTo>
                <a:lnTo>
                  <a:pt x="31290" y="41014"/>
                </a:lnTo>
                <a:lnTo>
                  <a:pt x="30549" y="40259"/>
                </a:lnTo>
                <a:lnTo>
                  <a:pt x="29921" y="39342"/>
                </a:lnTo>
                <a:lnTo>
                  <a:pt x="29351" y="38423"/>
                </a:lnTo>
                <a:lnTo>
                  <a:pt x="29522" y="37398"/>
                </a:lnTo>
                <a:lnTo>
                  <a:pt x="30207" y="36426"/>
                </a:lnTo>
                <a:lnTo>
                  <a:pt x="29637" y="35509"/>
                </a:lnTo>
                <a:close/>
              </a:path>
            </a:pathLst>
          </a:custGeom>
          <a:solidFill>
            <a:srgbClr val="164F93"/>
          </a:solidFill>
        </p:spPr>
        <p:txBody>
          <a:bodyPr wrap="square" lIns="0" tIns="0" rIns="0" bIns="0" rtlCol="0">
            <a:noAutofit/>
          </a:bodyPr>
          <a:lstStyle/>
          <a:p>
            <a:endParaRPr/>
          </a:p>
        </p:txBody>
      </p:sp>
      <p:sp>
        <p:nvSpPr>
          <p:cNvPr id="1436" name="object 1436"/>
          <p:cNvSpPr/>
          <p:nvPr/>
        </p:nvSpPr>
        <p:spPr>
          <a:xfrm>
            <a:off x="461036" y="698927"/>
            <a:ext cx="626" cy="265"/>
          </a:xfrm>
          <a:custGeom>
            <a:avLst/>
            <a:gdLst/>
            <a:ahLst/>
            <a:cxnLst/>
            <a:rect l="l" t="t" r="r" b="b"/>
            <a:pathLst>
              <a:path w="626" h="265">
                <a:moveTo>
                  <a:pt x="626" y="56"/>
                </a:moveTo>
                <a:lnTo>
                  <a:pt x="0" y="0"/>
                </a:lnTo>
                <a:lnTo>
                  <a:pt x="455" y="265"/>
                </a:lnTo>
                <a:lnTo>
                  <a:pt x="626" y="56"/>
                </a:lnTo>
                <a:close/>
              </a:path>
            </a:pathLst>
          </a:custGeom>
          <a:solidFill>
            <a:srgbClr val="164F93"/>
          </a:solidFill>
        </p:spPr>
        <p:txBody>
          <a:bodyPr wrap="square" lIns="0" tIns="0" rIns="0" bIns="0" rtlCol="0">
            <a:noAutofit/>
          </a:bodyPr>
          <a:lstStyle/>
          <a:p>
            <a:endParaRPr/>
          </a:p>
        </p:txBody>
      </p:sp>
      <p:sp>
        <p:nvSpPr>
          <p:cNvPr id="1437" name="object 1437"/>
          <p:cNvSpPr/>
          <p:nvPr/>
        </p:nvSpPr>
        <p:spPr>
          <a:xfrm>
            <a:off x="433906" y="707356"/>
            <a:ext cx="6555" cy="4632"/>
          </a:xfrm>
          <a:custGeom>
            <a:avLst/>
            <a:gdLst/>
            <a:ahLst/>
            <a:cxnLst/>
            <a:rect l="l" t="t" r="r" b="b"/>
            <a:pathLst>
              <a:path w="6555" h="4632">
                <a:moveTo>
                  <a:pt x="1937" y="4195"/>
                </a:moveTo>
                <a:lnTo>
                  <a:pt x="1653" y="3170"/>
                </a:lnTo>
                <a:lnTo>
                  <a:pt x="2507" y="2410"/>
                </a:lnTo>
                <a:lnTo>
                  <a:pt x="3363" y="1708"/>
                </a:lnTo>
                <a:lnTo>
                  <a:pt x="4388" y="1442"/>
                </a:lnTo>
                <a:lnTo>
                  <a:pt x="5300" y="797"/>
                </a:lnTo>
                <a:lnTo>
                  <a:pt x="6440" y="911"/>
                </a:lnTo>
                <a:lnTo>
                  <a:pt x="6555" y="360"/>
                </a:lnTo>
                <a:lnTo>
                  <a:pt x="5415" y="0"/>
                </a:lnTo>
                <a:lnTo>
                  <a:pt x="4217" y="208"/>
                </a:lnTo>
                <a:lnTo>
                  <a:pt x="3248" y="740"/>
                </a:lnTo>
                <a:lnTo>
                  <a:pt x="2108" y="1063"/>
                </a:lnTo>
                <a:lnTo>
                  <a:pt x="1083" y="1670"/>
                </a:lnTo>
                <a:lnTo>
                  <a:pt x="457" y="2695"/>
                </a:lnTo>
                <a:lnTo>
                  <a:pt x="0" y="3777"/>
                </a:lnTo>
                <a:lnTo>
                  <a:pt x="797" y="4138"/>
                </a:lnTo>
                <a:lnTo>
                  <a:pt x="1538" y="4632"/>
                </a:lnTo>
                <a:lnTo>
                  <a:pt x="1937" y="4195"/>
                </a:lnTo>
                <a:close/>
              </a:path>
            </a:pathLst>
          </a:custGeom>
          <a:solidFill>
            <a:srgbClr val="164F93"/>
          </a:solidFill>
        </p:spPr>
        <p:txBody>
          <a:bodyPr wrap="square" lIns="0" tIns="0" rIns="0" bIns="0" rtlCol="0">
            <a:noAutofit/>
          </a:bodyPr>
          <a:lstStyle/>
          <a:p>
            <a:endParaRPr/>
          </a:p>
        </p:txBody>
      </p:sp>
      <p:sp>
        <p:nvSpPr>
          <p:cNvPr id="1438" name="object 1438"/>
          <p:cNvSpPr/>
          <p:nvPr/>
        </p:nvSpPr>
        <p:spPr>
          <a:xfrm>
            <a:off x="450207" y="703939"/>
            <a:ext cx="1538" cy="816"/>
          </a:xfrm>
          <a:custGeom>
            <a:avLst/>
            <a:gdLst/>
            <a:ahLst/>
            <a:cxnLst/>
            <a:rect l="l" t="t" r="r" b="b"/>
            <a:pathLst>
              <a:path w="1538" h="816">
                <a:moveTo>
                  <a:pt x="1538" y="550"/>
                </a:moveTo>
                <a:lnTo>
                  <a:pt x="0" y="0"/>
                </a:lnTo>
                <a:lnTo>
                  <a:pt x="398" y="816"/>
                </a:lnTo>
                <a:lnTo>
                  <a:pt x="1538" y="550"/>
                </a:lnTo>
                <a:close/>
              </a:path>
            </a:pathLst>
          </a:custGeom>
          <a:solidFill>
            <a:srgbClr val="164F93"/>
          </a:solidFill>
        </p:spPr>
        <p:txBody>
          <a:bodyPr wrap="square" lIns="0" tIns="0" rIns="0" bIns="0" rtlCol="0">
            <a:noAutofit/>
          </a:bodyPr>
          <a:lstStyle/>
          <a:p>
            <a:endParaRPr/>
          </a:p>
        </p:txBody>
      </p:sp>
      <p:sp>
        <p:nvSpPr>
          <p:cNvPr id="1439" name="object 1439"/>
          <p:cNvSpPr/>
          <p:nvPr/>
        </p:nvSpPr>
        <p:spPr>
          <a:xfrm>
            <a:off x="407518" y="735786"/>
            <a:ext cx="628" cy="755"/>
          </a:xfrm>
          <a:custGeom>
            <a:avLst/>
            <a:gdLst/>
            <a:ahLst/>
            <a:cxnLst/>
            <a:rect l="l" t="t" r="r" b="b"/>
            <a:pathLst>
              <a:path w="628" h="755">
                <a:moveTo>
                  <a:pt x="628" y="755"/>
                </a:moveTo>
                <a:lnTo>
                  <a:pt x="114" y="0"/>
                </a:lnTo>
                <a:lnTo>
                  <a:pt x="0" y="702"/>
                </a:lnTo>
                <a:lnTo>
                  <a:pt x="628" y="755"/>
                </a:lnTo>
                <a:close/>
              </a:path>
            </a:pathLst>
          </a:custGeom>
          <a:solidFill>
            <a:srgbClr val="164F93"/>
          </a:solidFill>
        </p:spPr>
        <p:txBody>
          <a:bodyPr wrap="square" lIns="0" tIns="0" rIns="0" bIns="0" rtlCol="0">
            <a:noAutofit/>
          </a:bodyPr>
          <a:lstStyle/>
          <a:p>
            <a:endParaRPr/>
          </a:p>
        </p:txBody>
      </p:sp>
      <p:sp>
        <p:nvSpPr>
          <p:cNvPr id="1440" name="object 1440"/>
          <p:cNvSpPr/>
          <p:nvPr/>
        </p:nvSpPr>
        <p:spPr>
          <a:xfrm>
            <a:off x="401307" y="724994"/>
            <a:ext cx="340" cy="647"/>
          </a:xfrm>
          <a:custGeom>
            <a:avLst/>
            <a:gdLst/>
            <a:ahLst/>
            <a:cxnLst/>
            <a:rect l="l" t="t" r="r" b="b"/>
            <a:pathLst>
              <a:path w="340" h="647">
                <a:moveTo>
                  <a:pt x="340" y="539"/>
                </a:moveTo>
                <a:lnTo>
                  <a:pt x="283" y="0"/>
                </a:lnTo>
                <a:lnTo>
                  <a:pt x="0" y="647"/>
                </a:lnTo>
                <a:lnTo>
                  <a:pt x="340" y="539"/>
                </a:lnTo>
                <a:close/>
              </a:path>
            </a:pathLst>
          </a:custGeom>
          <a:solidFill>
            <a:srgbClr val="164F93"/>
          </a:solidFill>
        </p:spPr>
        <p:txBody>
          <a:bodyPr wrap="square" lIns="0" tIns="0" rIns="0" bIns="0" rtlCol="0">
            <a:noAutofit/>
          </a:bodyPr>
          <a:lstStyle/>
          <a:p>
            <a:endParaRPr/>
          </a:p>
        </p:txBody>
      </p:sp>
      <p:sp>
        <p:nvSpPr>
          <p:cNvPr id="1441" name="object 1441"/>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164F93"/>
          </a:solidFill>
        </p:spPr>
        <p:txBody>
          <a:bodyPr wrap="square" lIns="0" tIns="0" rIns="0" bIns="0" rtlCol="0">
            <a:noAutofit/>
          </a:bodyPr>
          <a:lstStyle/>
          <a:p>
            <a:endParaRPr/>
          </a:p>
        </p:txBody>
      </p:sp>
      <p:sp>
        <p:nvSpPr>
          <p:cNvPr id="1442" name="object 1442"/>
          <p:cNvSpPr/>
          <p:nvPr/>
        </p:nvSpPr>
        <p:spPr>
          <a:xfrm>
            <a:off x="409626" y="708533"/>
            <a:ext cx="18695" cy="51539"/>
          </a:xfrm>
          <a:custGeom>
            <a:avLst/>
            <a:gdLst/>
            <a:ahLst/>
            <a:cxnLst/>
            <a:rect l="l" t="t" r="r" b="b"/>
            <a:pathLst>
              <a:path w="18695" h="51539">
                <a:moveTo>
                  <a:pt x="968" y="5613"/>
                </a:moveTo>
                <a:lnTo>
                  <a:pt x="741" y="6585"/>
                </a:lnTo>
                <a:lnTo>
                  <a:pt x="457" y="7502"/>
                </a:lnTo>
                <a:lnTo>
                  <a:pt x="457" y="8419"/>
                </a:lnTo>
                <a:lnTo>
                  <a:pt x="1369" y="9121"/>
                </a:lnTo>
                <a:lnTo>
                  <a:pt x="2565" y="8635"/>
                </a:lnTo>
                <a:lnTo>
                  <a:pt x="3705" y="8041"/>
                </a:lnTo>
                <a:lnTo>
                  <a:pt x="4617" y="7286"/>
                </a:lnTo>
                <a:lnTo>
                  <a:pt x="5016" y="7232"/>
                </a:lnTo>
                <a:lnTo>
                  <a:pt x="5073" y="6315"/>
                </a:lnTo>
                <a:lnTo>
                  <a:pt x="5471" y="5343"/>
                </a:lnTo>
                <a:lnTo>
                  <a:pt x="6440" y="4696"/>
                </a:lnTo>
                <a:lnTo>
                  <a:pt x="7467" y="4263"/>
                </a:lnTo>
                <a:lnTo>
                  <a:pt x="8549" y="3886"/>
                </a:lnTo>
                <a:lnTo>
                  <a:pt x="9632" y="3886"/>
                </a:lnTo>
                <a:lnTo>
                  <a:pt x="8947" y="4480"/>
                </a:lnTo>
                <a:lnTo>
                  <a:pt x="7979" y="4913"/>
                </a:lnTo>
                <a:lnTo>
                  <a:pt x="7068" y="5343"/>
                </a:lnTo>
                <a:lnTo>
                  <a:pt x="6611" y="6746"/>
                </a:lnTo>
                <a:lnTo>
                  <a:pt x="6954" y="7610"/>
                </a:lnTo>
                <a:lnTo>
                  <a:pt x="6555" y="8582"/>
                </a:lnTo>
                <a:lnTo>
                  <a:pt x="5757" y="9230"/>
                </a:lnTo>
                <a:lnTo>
                  <a:pt x="4730" y="9066"/>
                </a:lnTo>
                <a:lnTo>
                  <a:pt x="3989" y="9769"/>
                </a:lnTo>
                <a:lnTo>
                  <a:pt x="3419" y="10524"/>
                </a:lnTo>
                <a:lnTo>
                  <a:pt x="2736" y="22936"/>
                </a:lnTo>
                <a:lnTo>
                  <a:pt x="3192" y="22019"/>
                </a:lnTo>
                <a:lnTo>
                  <a:pt x="3590" y="21047"/>
                </a:lnTo>
                <a:lnTo>
                  <a:pt x="4219" y="20238"/>
                </a:lnTo>
                <a:lnTo>
                  <a:pt x="5073" y="20130"/>
                </a:lnTo>
                <a:lnTo>
                  <a:pt x="5814" y="20347"/>
                </a:lnTo>
                <a:lnTo>
                  <a:pt x="6213" y="21047"/>
                </a:lnTo>
                <a:lnTo>
                  <a:pt x="6555" y="21858"/>
                </a:lnTo>
                <a:lnTo>
                  <a:pt x="5929" y="22235"/>
                </a:lnTo>
                <a:lnTo>
                  <a:pt x="6954" y="23152"/>
                </a:lnTo>
                <a:lnTo>
                  <a:pt x="8436" y="22613"/>
                </a:lnTo>
                <a:lnTo>
                  <a:pt x="7125" y="21966"/>
                </a:lnTo>
                <a:lnTo>
                  <a:pt x="7922" y="21263"/>
                </a:lnTo>
                <a:lnTo>
                  <a:pt x="9006" y="21155"/>
                </a:lnTo>
                <a:lnTo>
                  <a:pt x="9975" y="20994"/>
                </a:lnTo>
                <a:lnTo>
                  <a:pt x="9803" y="21803"/>
                </a:lnTo>
                <a:lnTo>
                  <a:pt x="8947" y="22505"/>
                </a:lnTo>
                <a:lnTo>
                  <a:pt x="9632" y="23206"/>
                </a:lnTo>
                <a:lnTo>
                  <a:pt x="10373" y="23961"/>
                </a:lnTo>
                <a:lnTo>
                  <a:pt x="10943" y="24717"/>
                </a:lnTo>
                <a:lnTo>
                  <a:pt x="10943" y="25689"/>
                </a:lnTo>
                <a:lnTo>
                  <a:pt x="9461" y="25689"/>
                </a:lnTo>
                <a:lnTo>
                  <a:pt x="8947" y="51539"/>
                </a:lnTo>
                <a:lnTo>
                  <a:pt x="9119" y="50784"/>
                </a:lnTo>
                <a:lnTo>
                  <a:pt x="10317" y="50945"/>
                </a:lnTo>
                <a:lnTo>
                  <a:pt x="11513" y="50675"/>
                </a:lnTo>
                <a:lnTo>
                  <a:pt x="12653" y="50514"/>
                </a:lnTo>
                <a:lnTo>
                  <a:pt x="13793" y="50298"/>
                </a:lnTo>
                <a:lnTo>
                  <a:pt x="14989" y="50243"/>
                </a:lnTo>
                <a:lnTo>
                  <a:pt x="14705" y="37669"/>
                </a:lnTo>
                <a:lnTo>
                  <a:pt x="15446" y="37400"/>
                </a:lnTo>
                <a:lnTo>
                  <a:pt x="16300" y="37237"/>
                </a:lnTo>
                <a:lnTo>
                  <a:pt x="16643" y="38100"/>
                </a:lnTo>
                <a:lnTo>
                  <a:pt x="17041" y="38964"/>
                </a:lnTo>
                <a:lnTo>
                  <a:pt x="17726" y="39720"/>
                </a:lnTo>
                <a:lnTo>
                  <a:pt x="18695" y="31031"/>
                </a:lnTo>
                <a:lnTo>
                  <a:pt x="17497" y="30761"/>
                </a:lnTo>
                <a:lnTo>
                  <a:pt x="17041" y="29683"/>
                </a:lnTo>
                <a:lnTo>
                  <a:pt x="16643" y="28550"/>
                </a:lnTo>
                <a:lnTo>
                  <a:pt x="17440" y="27955"/>
                </a:lnTo>
                <a:lnTo>
                  <a:pt x="17041" y="26930"/>
                </a:lnTo>
                <a:lnTo>
                  <a:pt x="16643" y="25905"/>
                </a:lnTo>
                <a:lnTo>
                  <a:pt x="16586" y="24825"/>
                </a:lnTo>
                <a:lnTo>
                  <a:pt x="16985" y="24069"/>
                </a:lnTo>
                <a:lnTo>
                  <a:pt x="17327" y="23261"/>
                </a:lnTo>
                <a:lnTo>
                  <a:pt x="18524" y="22828"/>
                </a:lnTo>
                <a:lnTo>
                  <a:pt x="17954" y="5774"/>
                </a:lnTo>
                <a:lnTo>
                  <a:pt x="16927" y="5938"/>
                </a:lnTo>
                <a:lnTo>
                  <a:pt x="15958" y="6422"/>
                </a:lnTo>
                <a:lnTo>
                  <a:pt x="14933" y="6638"/>
                </a:lnTo>
                <a:lnTo>
                  <a:pt x="14307" y="5883"/>
                </a:lnTo>
                <a:lnTo>
                  <a:pt x="14077" y="4858"/>
                </a:lnTo>
                <a:lnTo>
                  <a:pt x="14647" y="4427"/>
                </a:lnTo>
                <a:lnTo>
                  <a:pt x="15674" y="5127"/>
                </a:lnTo>
                <a:lnTo>
                  <a:pt x="16870" y="5344"/>
                </a:lnTo>
                <a:lnTo>
                  <a:pt x="18125" y="5235"/>
                </a:lnTo>
                <a:lnTo>
                  <a:pt x="18010" y="4157"/>
                </a:lnTo>
                <a:lnTo>
                  <a:pt x="17213" y="3569"/>
                </a:lnTo>
                <a:lnTo>
                  <a:pt x="16528" y="2809"/>
                </a:lnTo>
                <a:lnTo>
                  <a:pt x="15730" y="2164"/>
                </a:lnTo>
                <a:lnTo>
                  <a:pt x="14762" y="1670"/>
                </a:lnTo>
                <a:lnTo>
                  <a:pt x="14135" y="436"/>
                </a:lnTo>
                <a:lnTo>
                  <a:pt x="13108" y="113"/>
                </a:lnTo>
                <a:lnTo>
                  <a:pt x="11968" y="0"/>
                </a:lnTo>
                <a:lnTo>
                  <a:pt x="11000" y="113"/>
                </a:lnTo>
                <a:lnTo>
                  <a:pt x="10087" y="436"/>
                </a:lnTo>
                <a:lnTo>
                  <a:pt x="9177" y="436"/>
                </a:lnTo>
                <a:lnTo>
                  <a:pt x="7695" y="968"/>
                </a:lnTo>
                <a:lnTo>
                  <a:pt x="6555" y="968"/>
                </a:lnTo>
                <a:lnTo>
                  <a:pt x="5528" y="1518"/>
                </a:lnTo>
                <a:lnTo>
                  <a:pt x="4388" y="1936"/>
                </a:lnTo>
                <a:lnTo>
                  <a:pt x="3306" y="1936"/>
                </a:lnTo>
                <a:lnTo>
                  <a:pt x="2223" y="1784"/>
                </a:lnTo>
                <a:lnTo>
                  <a:pt x="1369" y="2600"/>
                </a:lnTo>
                <a:lnTo>
                  <a:pt x="457" y="3341"/>
                </a:lnTo>
                <a:lnTo>
                  <a:pt x="0" y="4371"/>
                </a:lnTo>
                <a:lnTo>
                  <a:pt x="968" y="5613"/>
                </a:lnTo>
                <a:close/>
              </a:path>
            </a:pathLst>
          </a:custGeom>
          <a:solidFill>
            <a:srgbClr val="164F93"/>
          </a:solidFill>
        </p:spPr>
        <p:txBody>
          <a:bodyPr wrap="square" lIns="0" tIns="0" rIns="0" bIns="0" rtlCol="0">
            <a:noAutofit/>
          </a:bodyPr>
          <a:lstStyle/>
          <a:p>
            <a:endParaRPr/>
          </a:p>
        </p:txBody>
      </p:sp>
      <p:sp>
        <p:nvSpPr>
          <p:cNvPr id="1443" name="object 1443"/>
          <p:cNvSpPr/>
          <p:nvPr/>
        </p:nvSpPr>
        <p:spPr>
          <a:xfrm>
            <a:off x="461036" y="698927"/>
            <a:ext cx="626" cy="265"/>
          </a:xfrm>
          <a:custGeom>
            <a:avLst/>
            <a:gdLst/>
            <a:ahLst/>
            <a:cxnLst/>
            <a:rect l="l" t="t" r="r" b="b"/>
            <a:pathLst>
              <a:path w="626" h="265">
                <a:moveTo>
                  <a:pt x="626" y="56"/>
                </a:moveTo>
                <a:lnTo>
                  <a:pt x="0" y="0"/>
                </a:lnTo>
                <a:lnTo>
                  <a:pt x="455" y="265"/>
                </a:lnTo>
                <a:lnTo>
                  <a:pt x="626" y="56"/>
                </a:lnTo>
                <a:close/>
              </a:path>
            </a:pathLst>
          </a:custGeom>
          <a:solidFill>
            <a:srgbClr val="78BBE0"/>
          </a:solidFill>
        </p:spPr>
        <p:txBody>
          <a:bodyPr wrap="square" lIns="0" tIns="0" rIns="0" bIns="0" rtlCol="0">
            <a:noAutofit/>
          </a:bodyPr>
          <a:lstStyle/>
          <a:p>
            <a:endParaRPr/>
          </a:p>
        </p:txBody>
      </p:sp>
      <p:sp>
        <p:nvSpPr>
          <p:cNvPr id="1444" name="object 1444"/>
          <p:cNvSpPr/>
          <p:nvPr/>
        </p:nvSpPr>
        <p:spPr>
          <a:xfrm>
            <a:off x="424332" y="692890"/>
            <a:ext cx="59161" cy="75763"/>
          </a:xfrm>
          <a:custGeom>
            <a:avLst/>
            <a:gdLst/>
            <a:ahLst/>
            <a:cxnLst/>
            <a:rect l="l" t="t" r="r" b="b"/>
            <a:pathLst>
              <a:path w="59161" h="75763">
                <a:moveTo>
                  <a:pt x="40637" y="6568"/>
                </a:moveTo>
                <a:lnTo>
                  <a:pt x="39837" y="6739"/>
                </a:lnTo>
                <a:lnTo>
                  <a:pt x="39098" y="7441"/>
                </a:lnTo>
                <a:lnTo>
                  <a:pt x="39382" y="7973"/>
                </a:lnTo>
                <a:lnTo>
                  <a:pt x="38812" y="8960"/>
                </a:lnTo>
                <a:lnTo>
                  <a:pt x="38641" y="10080"/>
                </a:lnTo>
                <a:lnTo>
                  <a:pt x="38242" y="11105"/>
                </a:lnTo>
                <a:lnTo>
                  <a:pt x="36988" y="11010"/>
                </a:lnTo>
                <a:lnTo>
                  <a:pt x="35791" y="11162"/>
                </a:lnTo>
                <a:lnTo>
                  <a:pt x="34823" y="11808"/>
                </a:lnTo>
                <a:lnTo>
                  <a:pt x="33854" y="12358"/>
                </a:lnTo>
                <a:lnTo>
                  <a:pt x="33113" y="12244"/>
                </a:lnTo>
                <a:lnTo>
                  <a:pt x="32599" y="13098"/>
                </a:lnTo>
                <a:lnTo>
                  <a:pt x="31802" y="13535"/>
                </a:lnTo>
                <a:lnTo>
                  <a:pt x="31518" y="12681"/>
                </a:lnTo>
                <a:lnTo>
                  <a:pt x="31288" y="11751"/>
                </a:lnTo>
                <a:lnTo>
                  <a:pt x="30378" y="11656"/>
                </a:lnTo>
                <a:lnTo>
                  <a:pt x="29409" y="11656"/>
                </a:lnTo>
                <a:lnTo>
                  <a:pt x="28382" y="11808"/>
                </a:lnTo>
                <a:lnTo>
                  <a:pt x="27641" y="13212"/>
                </a:lnTo>
                <a:lnTo>
                  <a:pt x="26273" y="13535"/>
                </a:lnTo>
                <a:lnTo>
                  <a:pt x="24906" y="13649"/>
                </a:lnTo>
                <a:lnTo>
                  <a:pt x="24280" y="14826"/>
                </a:lnTo>
                <a:lnTo>
                  <a:pt x="23025" y="15433"/>
                </a:lnTo>
                <a:lnTo>
                  <a:pt x="22739" y="16288"/>
                </a:lnTo>
                <a:lnTo>
                  <a:pt x="22113" y="16990"/>
                </a:lnTo>
                <a:lnTo>
                  <a:pt x="21770" y="16933"/>
                </a:lnTo>
                <a:lnTo>
                  <a:pt x="22511" y="17636"/>
                </a:lnTo>
                <a:lnTo>
                  <a:pt x="21430" y="17958"/>
                </a:lnTo>
                <a:lnTo>
                  <a:pt x="20290" y="18129"/>
                </a:lnTo>
                <a:lnTo>
                  <a:pt x="19150" y="17863"/>
                </a:lnTo>
                <a:lnTo>
                  <a:pt x="19035" y="18604"/>
                </a:lnTo>
                <a:lnTo>
                  <a:pt x="18920" y="19363"/>
                </a:lnTo>
                <a:lnTo>
                  <a:pt x="18179" y="18281"/>
                </a:lnTo>
                <a:lnTo>
                  <a:pt x="17609" y="16990"/>
                </a:lnTo>
                <a:lnTo>
                  <a:pt x="16755" y="18015"/>
                </a:lnTo>
                <a:lnTo>
                  <a:pt x="16470" y="19268"/>
                </a:lnTo>
                <a:lnTo>
                  <a:pt x="16071" y="20392"/>
                </a:lnTo>
                <a:lnTo>
                  <a:pt x="15046" y="20392"/>
                </a:lnTo>
                <a:lnTo>
                  <a:pt x="14021" y="19961"/>
                </a:lnTo>
                <a:lnTo>
                  <a:pt x="13050" y="19906"/>
                </a:lnTo>
                <a:lnTo>
                  <a:pt x="12025" y="20284"/>
                </a:lnTo>
                <a:lnTo>
                  <a:pt x="11000" y="20339"/>
                </a:lnTo>
                <a:lnTo>
                  <a:pt x="9916" y="20500"/>
                </a:lnTo>
                <a:lnTo>
                  <a:pt x="8661" y="20555"/>
                </a:lnTo>
                <a:lnTo>
                  <a:pt x="7350" y="20555"/>
                </a:lnTo>
                <a:lnTo>
                  <a:pt x="6098" y="20878"/>
                </a:lnTo>
                <a:lnTo>
                  <a:pt x="5014" y="20069"/>
                </a:lnTo>
                <a:lnTo>
                  <a:pt x="4273" y="21417"/>
                </a:lnTo>
                <a:lnTo>
                  <a:pt x="3248" y="21417"/>
                </a:lnTo>
                <a:lnTo>
                  <a:pt x="3818" y="38471"/>
                </a:lnTo>
                <a:lnTo>
                  <a:pt x="4843" y="38742"/>
                </a:lnTo>
                <a:lnTo>
                  <a:pt x="5641" y="38526"/>
                </a:lnTo>
                <a:lnTo>
                  <a:pt x="4730" y="39334"/>
                </a:lnTo>
                <a:lnTo>
                  <a:pt x="3647" y="39820"/>
                </a:lnTo>
                <a:lnTo>
                  <a:pt x="3590" y="40629"/>
                </a:lnTo>
                <a:lnTo>
                  <a:pt x="3647" y="41493"/>
                </a:lnTo>
                <a:lnTo>
                  <a:pt x="4102" y="42357"/>
                </a:lnTo>
                <a:lnTo>
                  <a:pt x="4444" y="43329"/>
                </a:lnTo>
                <a:lnTo>
                  <a:pt x="4615" y="44301"/>
                </a:lnTo>
                <a:lnTo>
                  <a:pt x="4901" y="45326"/>
                </a:lnTo>
                <a:lnTo>
                  <a:pt x="4843" y="46296"/>
                </a:lnTo>
                <a:lnTo>
                  <a:pt x="3989" y="46674"/>
                </a:lnTo>
                <a:lnTo>
                  <a:pt x="3020" y="55362"/>
                </a:lnTo>
                <a:lnTo>
                  <a:pt x="3590" y="56118"/>
                </a:lnTo>
                <a:lnTo>
                  <a:pt x="4843" y="56226"/>
                </a:lnTo>
                <a:lnTo>
                  <a:pt x="5983" y="56604"/>
                </a:lnTo>
                <a:lnTo>
                  <a:pt x="5185" y="57899"/>
                </a:lnTo>
                <a:lnTo>
                  <a:pt x="4160" y="57737"/>
                </a:lnTo>
                <a:lnTo>
                  <a:pt x="3192" y="57413"/>
                </a:lnTo>
                <a:lnTo>
                  <a:pt x="2507" y="56604"/>
                </a:lnTo>
                <a:lnTo>
                  <a:pt x="1937" y="55740"/>
                </a:lnTo>
                <a:lnTo>
                  <a:pt x="1252" y="54932"/>
                </a:lnTo>
                <a:lnTo>
                  <a:pt x="797" y="54013"/>
                </a:lnTo>
                <a:lnTo>
                  <a:pt x="0" y="53312"/>
                </a:lnTo>
                <a:lnTo>
                  <a:pt x="283" y="65885"/>
                </a:lnTo>
                <a:lnTo>
                  <a:pt x="1423" y="65563"/>
                </a:lnTo>
                <a:lnTo>
                  <a:pt x="2450" y="65130"/>
                </a:lnTo>
                <a:lnTo>
                  <a:pt x="3476" y="64537"/>
                </a:lnTo>
                <a:lnTo>
                  <a:pt x="5129" y="64752"/>
                </a:lnTo>
                <a:lnTo>
                  <a:pt x="6098" y="64429"/>
                </a:lnTo>
                <a:lnTo>
                  <a:pt x="7123" y="64105"/>
                </a:lnTo>
                <a:lnTo>
                  <a:pt x="7751" y="63243"/>
                </a:lnTo>
                <a:lnTo>
                  <a:pt x="8263" y="62271"/>
                </a:lnTo>
                <a:lnTo>
                  <a:pt x="9060" y="61460"/>
                </a:lnTo>
                <a:lnTo>
                  <a:pt x="9689" y="60651"/>
                </a:lnTo>
                <a:lnTo>
                  <a:pt x="9346" y="59788"/>
                </a:lnTo>
                <a:lnTo>
                  <a:pt x="9060" y="58816"/>
                </a:lnTo>
                <a:lnTo>
                  <a:pt x="8035" y="57954"/>
                </a:lnTo>
                <a:lnTo>
                  <a:pt x="7409" y="56929"/>
                </a:lnTo>
                <a:lnTo>
                  <a:pt x="8549" y="57035"/>
                </a:lnTo>
                <a:lnTo>
                  <a:pt x="9517" y="57521"/>
                </a:lnTo>
                <a:lnTo>
                  <a:pt x="10542" y="57791"/>
                </a:lnTo>
                <a:lnTo>
                  <a:pt x="11455" y="58277"/>
                </a:lnTo>
                <a:lnTo>
                  <a:pt x="12480" y="57954"/>
                </a:lnTo>
                <a:lnTo>
                  <a:pt x="13563" y="57791"/>
                </a:lnTo>
                <a:lnTo>
                  <a:pt x="14647" y="57682"/>
                </a:lnTo>
                <a:lnTo>
                  <a:pt x="15730" y="57791"/>
                </a:lnTo>
                <a:lnTo>
                  <a:pt x="15900" y="58223"/>
                </a:lnTo>
                <a:lnTo>
                  <a:pt x="16641" y="58816"/>
                </a:lnTo>
                <a:lnTo>
                  <a:pt x="17668" y="59193"/>
                </a:lnTo>
                <a:lnTo>
                  <a:pt x="18351" y="59896"/>
                </a:lnTo>
                <a:lnTo>
                  <a:pt x="19319" y="60868"/>
                </a:lnTo>
                <a:lnTo>
                  <a:pt x="20346" y="61732"/>
                </a:lnTo>
                <a:lnTo>
                  <a:pt x="21259" y="61460"/>
                </a:lnTo>
                <a:lnTo>
                  <a:pt x="21770" y="62163"/>
                </a:lnTo>
                <a:lnTo>
                  <a:pt x="22399" y="62810"/>
                </a:lnTo>
                <a:lnTo>
                  <a:pt x="22227" y="63890"/>
                </a:lnTo>
                <a:lnTo>
                  <a:pt x="22284" y="64860"/>
                </a:lnTo>
                <a:lnTo>
                  <a:pt x="22169" y="65940"/>
                </a:lnTo>
                <a:lnTo>
                  <a:pt x="22854" y="66588"/>
                </a:lnTo>
                <a:lnTo>
                  <a:pt x="23651" y="67127"/>
                </a:lnTo>
                <a:lnTo>
                  <a:pt x="23538" y="68315"/>
                </a:lnTo>
                <a:lnTo>
                  <a:pt x="24050" y="69016"/>
                </a:lnTo>
                <a:lnTo>
                  <a:pt x="24620" y="69718"/>
                </a:lnTo>
                <a:lnTo>
                  <a:pt x="25190" y="70474"/>
                </a:lnTo>
                <a:lnTo>
                  <a:pt x="25931" y="70852"/>
                </a:lnTo>
                <a:lnTo>
                  <a:pt x="26445" y="71552"/>
                </a:lnTo>
                <a:lnTo>
                  <a:pt x="27186" y="70797"/>
                </a:lnTo>
                <a:lnTo>
                  <a:pt x="28154" y="70149"/>
                </a:lnTo>
                <a:lnTo>
                  <a:pt x="28610" y="69179"/>
                </a:lnTo>
                <a:lnTo>
                  <a:pt x="29294" y="68315"/>
                </a:lnTo>
                <a:lnTo>
                  <a:pt x="29409" y="67290"/>
                </a:lnTo>
                <a:lnTo>
                  <a:pt x="29351" y="66263"/>
                </a:lnTo>
                <a:lnTo>
                  <a:pt x="29351" y="65185"/>
                </a:lnTo>
                <a:lnTo>
                  <a:pt x="29979" y="64268"/>
                </a:lnTo>
                <a:lnTo>
                  <a:pt x="30889" y="63512"/>
                </a:lnTo>
                <a:lnTo>
                  <a:pt x="31916" y="62918"/>
                </a:lnTo>
                <a:lnTo>
                  <a:pt x="33056" y="62487"/>
                </a:lnTo>
                <a:lnTo>
                  <a:pt x="33854" y="61029"/>
                </a:lnTo>
                <a:lnTo>
                  <a:pt x="35050" y="60382"/>
                </a:lnTo>
                <a:lnTo>
                  <a:pt x="35735" y="59410"/>
                </a:lnTo>
                <a:lnTo>
                  <a:pt x="36818" y="58763"/>
                </a:lnTo>
                <a:lnTo>
                  <a:pt x="37900" y="58332"/>
                </a:lnTo>
                <a:lnTo>
                  <a:pt x="39269" y="58546"/>
                </a:lnTo>
                <a:lnTo>
                  <a:pt x="40180" y="59194"/>
                </a:lnTo>
                <a:lnTo>
                  <a:pt x="40864" y="60057"/>
                </a:lnTo>
                <a:lnTo>
                  <a:pt x="41378" y="61029"/>
                </a:lnTo>
                <a:lnTo>
                  <a:pt x="42061" y="61893"/>
                </a:lnTo>
                <a:lnTo>
                  <a:pt x="43315" y="61946"/>
                </a:lnTo>
                <a:lnTo>
                  <a:pt x="44568" y="62163"/>
                </a:lnTo>
                <a:lnTo>
                  <a:pt x="45253" y="63026"/>
                </a:lnTo>
                <a:lnTo>
                  <a:pt x="45305" y="64105"/>
                </a:lnTo>
                <a:lnTo>
                  <a:pt x="45196" y="65185"/>
                </a:lnTo>
                <a:lnTo>
                  <a:pt x="45025" y="66263"/>
                </a:lnTo>
                <a:lnTo>
                  <a:pt x="45253" y="67343"/>
                </a:lnTo>
                <a:lnTo>
                  <a:pt x="45647" y="68369"/>
                </a:lnTo>
                <a:lnTo>
                  <a:pt x="46614" y="68855"/>
                </a:lnTo>
                <a:lnTo>
                  <a:pt x="46896" y="70041"/>
                </a:lnTo>
                <a:lnTo>
                  <a:pt x="47359" y="71066"/>
                </a:lnTo>
                <a:lnTo>
                  <a:pt x="46513" y="70582"/>
                </a:lnTo>
                <a:lnTo>
                  <a:pt x="45486" y="70419"/>
                </a:lnTo>
                <a:lnTo>
                  <a:pt x="44455" y="70311"/>
                </a:lnTo>
                <a:lnTo>
                  <a:pt x="43428" y="70257"/>
                </a:lnTo>
                <a:lnTo>
                  <a:pt x="43088" y="70852"/>
                </a:lnTo>
                <a:lnTo>
                  <a:pt x="44169" y="71660"/>
                </a:lnTo>
                <a:lnTo>
                  <a:pt x="45486" y="72093"/>
                </a:lnTo>
                <a:lnTo>
                  <a:pt x="45138" y="72955"/>
                </a:lnTo>
                <a:lnTo>
                  <a:pt x="46232" y="73496"/>
                </a:lnTo>
                <a:lnTo>
                  <a:pt x="46453" y="74360"/>
                </a:lnTo>
                <a:lnTo>
                  <a:pt x="46795" y="75115"/>
                </a:lnTo>
                <a:lnTo>
                  <a:pt x="47823" y="75493"/>
                </a:lnTo>
                <a:lnTo>
                  <a:pt x="48910" y="75763"/>
                </a:lnTo>
                <a:lnTo>
                  <a:pt x="49977" y="75763"/>
                </a:lnTo>
                <a:lnTo>
                  <a:pt x="50501" y="74844"/>
                </a:lnTo>
                <a:lnTo>
                  <a:pt x="51125" y="74035"/>
                </a:lnTo>
                <a:lnTo>
                  <a:pt x="50562" y="72902"/>
                </a:lnTo>
                <a:lnTo>
                  <a:pt x="49474" y="72363"/>
                </a:lnTo>
                <a:lnTo>
                  <a:pt x="48608" y="71499"/>
                </a:lnTo>
                <a:lnTo>
                  <a:pt x="49132" y="70960"/>
                </a:lnTo>
                <a:lnTo>
                  <a:pt x="49877" y="70527"/>
                </a:lnTo>
                <a:lnTo>
                  <a:pt x="49575" y="69449"/>
                </a:lnTo>
                <a:lnTo>
                  <a:pt x="49011" y="68477"/>
                </a:lnTo>
                <a:lnTo>
                  <a:pt x="48326" y="67613"/>
                </a:lnTo>
                <a:lnTo>
                  <a:pt x="47420" y="67343"/>
                </a:lnTo>
                <a:lnTo>
                  <a:pt x="46614" y="66912"/>
                </a:lnTo>
                <a:lnTo>
                  <a:pt x="46393" y="65616"/>
                </a:lnTo>
                <a:lnTo>
                  <a:pt x="46614" y="64374"/>
                </a:lnTo>
                <a:lnTo>
                  <a:pt x="47541" y="63512"/>
                </a:lnTo>
                <a:lnTo>
                  <a:pt x="48568" y="64160"/>
                </a:lnTo>
                <a:lnTo>
                  <a:pt x="49696" y="64591"/>
                </a:lnTo>
                <a:lnTo>
                  <a:pt x="50843" y="64915"/>
                </a:lnTo>
                <a:lnTo>
                  <a:pt x="51810" y="64105"/>
                </a:lnTo>
                <a:lnTo>
                  <a:pt x="52495" y="63080"/>
                </a:lnTo>
                <a:lnTo>
                  <a:pt x="53280" y="62110"/>
                </a:lnTo>
                <a:lnTo>
                  <a:pt x="53623" y="60976"/>
                </a:lnTo>
                <a:lnTo>
                  <a:pt x="53522" y="60057"/>
                </a:lnTo>
                <a:lnTo>
                  <a:pt x="53240" y="59140"/>
                </a:lnTo>
                <a:lnTo>
                  <a:pt x="52998" y="58223"/>
                </a:lnTo>
                <a:lnTo>
                  <a:pt x="51871" y="57521"/>
                </a:lnTo>
                <a:lnTo>
                  <a:pt x="50602" y="56874"/>
                </a:lnTo>
                <a:lnTo>
                  <a:pt x="50723" y="55849"/>
                </a:lnTo>
                <a:lnTo>
                  <a:pt x="51125" y="54823"/>
                </a:lnTo>
                <a:lnTo>
                  <a:pt x="51589" y="53798"/>
                </a:lnTo>
                <a:lnTo>
                  <a:pt x="53180" y="54121"/>
                </a:lnTo>
                <a:lnTo>
                  <a:pt x="53965" y="53365"/>
                </a:lnTo>
                <a:lnTo>
                  <a:pt x="54549" y="52449"/>
                </a:lnTo>
                <a:lnTo>
                  <a:pt x="55274" y="51640"/>
                </a:lnTo>
                <a:lnTo>
                  <a:pt x="56080" y="50884"/>
                </a:lnTo>
                <a:lnTo>
                  <a:pt x="56362" y="49751"/>
                </a:lnTo>
                <a:lnTo>
                  <a:pt x="57046" y="48779"/>
                </a:lnTo>
                <a:lnTo>
                  <a:pt x="57449" y="47646"/>
                </a:lnTo>
                <a:lnTo>
                  <a:pt x="57852" y="46565"/>
                </a:lnTo>
                <a:lnTo>
                  <a:pt x="57792" y="45379"/>
                </a:lnTo>
                <a:lnTo>
                  <a:pt x="57852" y="44246"/>
                </a:lnTo>
                <a:lnTo>
                  <a:pt x="57852" y="43112"/>
                </a:lnTo>
                <a:lnTo>
                  <a:pt x="57953" y="41979"/>
                </a:lnTo>
                <a:lnTo>
                  <a:pt x="57167" y="41278"/>
                </a:lnTo>
                <a:lnTo>
                  <a:pt x="56362" y="40629"/>
                </a:lnTo>
                <a:lnTo>
                  <a:pt x="55576" y="39929"/>
                </a:lnTo>
                <a:lnTo>
                  <a:pt x="55234" y="38957"/>
                </a:lnTo>
                <a:lnTo>
                  <a:pt x="54891" y="37987"/>
                </a:lnTo>
                <a:lnTo>
                  <a:pt x="55274" y="37015"/>
                </a:lnTo>
                <a:lnTo>
                  <a:pt x="54086" y="36637"/>
                </a:lnTo>
                <a:lnTo>
                  <a:pt x="52837" y="36798"/>
                </a:lnTo>
                <a:lnTo>
                  <a:pt x="53280" y="35503"/>
                </a:lnTo>
                <a:lnTo>
                  <a:pt x="54207" y="35179"/>
                </a:lnTo>
                <a:lnTo>
                  <a:pt x="54992" y="34693"/>
                </a:lnTo>
                <a:lnTo>
                  <a:pt x="55798" y="35126"/>
                </a:lnTo>
                <a:lnTo>
                  <a:pt x="56543" y="35179"/>
                </a:lnTo>
                <a:lnTo>
                  <a:pt x="57228" y="36259"/>
                </a:lnTo>
                <a:lnTo>
                  <a:pt x="58134" y="37176"/>
                </a:lnTo>
                <a:lnTo>
                  <a:pt x="59161" y="36151"/>
                </a:lnTo>
                <a:lnTo>
                  <a:pt x="58879" y="35126"/>
                </a:lnTo>
                <a:lnTo>
                  <a:pt x="58255" y="34262"/>
                </a:lnTo>
                <a:lnTo>
                  <a:pt x="57630" y="33345"/>
                </a:lnTo>
                <a:lnTo>
                  <a:pt x="56946" y="32481"/>
                </a:lnTo>
                <a:lnTo>
                  <a:pt x="57046" y="31779"/>
                </a:lnTo>
                <a:lnTo>
                  <a:pt x="57046" y="30700"/>
                </a:lnTo>
                <a:lnTo>
                  <a:pt x="56483" y="29675"/>
                </a:lnTo>
                <a:lnTo>
                  <a:pt x="56483" y="28650"/>
                </a:lnTo>
                <a:lnTo>
                  <a:pt x="57167" y="28272"/>
                </a:lnTo>
                <a:lnTo>
                  <a:pt x="57107" y="27139"/>
                </a:lnTo>
                <a:lnTo>
                  <a:pt x="56885" y="25951"/>
                </a:lnTo>
                <a:lnTo>
                  <a:pt x="56764" y="24926"/>
                </a:lnTo>
                <a:lnTo>
                  <a:pt x="56201" y="23631"/>
                </a:lnTo>
                <a:lnTo>
                  <a:pt x="55858" y="22659"/>
                </a:lnTo>
                <a:lnTo>
                  <a:pt x="55335" y="21795"/>
                </a:lnTo>
                <a:lnTo>
                  <a:pt x="54771" y="20933"/>
                </a:lnTo>
                <a:lnTo>
                  <a:pt x="54368" y="20123"/>
                </a:lnTo>
                <a:lnTo>
                  <a:pt x="55173" y="20609"/>
                </a:lnTo>
                <a:lnTo>
                  <a:pt x="55798" y="21417"/>
                </a:lnTo>
                <a:lnTo>
                  <a:pt x="56422" y="22228"/>
                </a:lnTo>
                <a:lnTo>
                  <a:pt x="57328" y="22659"/>
                </a:lnTo>
                <a:lnTo>
                  <a:pt x="57046" y="21795"/>
                </a:lnTo>
                <a:lnTo>
                  <a:pt x="56301" y="21148"/>
                </a:lnTo>
                <a:lnTo>
                  <a:pt x="55798" y="20339"/>
                </a:lnTo>
                <a:lnTo>
                  <a:pt x="55234" y="19528"/>
                </a:lnTo>
                <a:lnTo>
                  <a:pt x="54428" y="18889"/>
                </a:lnTo>
                <a:lnTo>
                  <a:pt x="53683" y="18129"/>
                </a:lnTo>
                <a:lnTo>
                  <a:pt x="52837" y="17750"/>
                </a:lnTo>
                <a:lnTo>
                  <a:pt x="52898" y="18718"/>
                </a:lnTo>
                <a:lnTo>
                  <a:pt x="51689" y="18566"/>
                </a:lnTo>
                <a:lnTo>
                  <a:pt x="51287" y="19363"/>
                </a:lnTo>
                <a:lnTo>
                  <a:pt x="50602" y="18509"/>
                </a:lnTo>
                <a:lnTo>
                  <a:pt x="49877" y="17579"/>
                </a:lnTo>
                <a:lnTo>
                  <a:pt x="49575" y="16459"/>
                </a:lnTo>
                <a:lnTo>
                  <a:pt x="49353" y="15377"/>
                </a:lnTo>
                <a:lnTo>
                  <a:pt x="49534" y="14238"/>
                </a:lnTo>
                <a:lnTo>
                  <a:pt x="49252" y="13155"/>
                </a:lnTo>
                <a:lnTo>
                  <a:pt x="49353" y="12073"/>
                </a:lnTo>
                <a:lnTo>
                  <a:pt x="49917" y="11865"/>
                </a:lnTo>
                <a:lnTo>
                  <a:pt x="49293" y="10953"/>
                </a:lnTo>
                <a:lnTo>
                  <a:pt x="48729" y="10023"/>
                </a:lnTo>
                <a:lnTo>
                  <a:pt x="48850" y="8998"/>
                </a:lnTo>
                <a:lnTo>
                  <a:pt x="48044" y="7878"/>
                </a:lnTo>
                <a:lnTo>
                  <a:pt x="48910" y="8523"/>
                </a:lnTo>
                <a:lnTo>
                  <a:pt x="49474" y="9435"/>
                </a:lnTo>
                <a:lnTo>
                  <a:pt x="50159" y="10308"/>
                </a:lnTo>
                <a:lnTo>
                  <a:pt x="50904" y="11105"/>
                </a:lnTo>
                <a:lnTo>
                  <a:pt x="51589" y="11978"/>
                </a:lnTo>
                <a:lnTo>
                  <a:pt x="52374" y="12681"/>
                </a:lnTo>
                <a:lnTo>
                  <a:pt x="53744" y="13383"/>
                </a:lnTo>
                <a:lnTo>
                  <a:pt x="55173" y="13972"/>
                </a:lnTo>
                <a:lnTo>
                  <a:pt x="54489" y="13004"/>
                </a:lnTo>
                <a:lnTo>
                  <a:pt x="53683" y="12130"/>
                </a:lnTo>
                <a:lnTo>
                  <a:pt x="52434" y="11105"/>
                </a:lnTo>
                <a:lnTo>
                  <a:pt x="51689" y="10346"/>
                </a:lnTo>
                <a:lnTo>
                  <a:pt x="50904" y="9605"/>
                </a:lnTo>
                <a:lnTo>
                  <a:pt x="50159" y="8846"/>
                </a:lnTo>
                <a:lnTo>
                  <a:pt x="49192" y="8201"/>
                </a:lnTo>
                <a:lnTo>
                  <a:pt x="48507" y="7270"/>
                </a:lnTo>
                <a:lnTo>
                  <a:pt x="47823" y="6359"/>
                </a:lnTo>
                <a:lnTo>
                  <a:pt x="47198" y="5391"/>
                </a:lnTo>
                <a:lnTo>
                  <a:pt x="46332" y="4632"/>
                </a:lnTo>
                <a:lnTo>
                  <a:pt x="45647" y="3720"/>
                </a:lnTo>
                <a:lnTo>
                  <a:pt x="44798" y="2904"/>
                </a:lnTo>
                <a:lnTo>
                  <a:pt x="43658" y="2467"/>
                </a:lnTo>
                <a:lnTo>
                  <a:pt x="42631" y="1936"/>
                </a:lnTo>
                <a:lnTo>
                  <a:pt x="41833" y="1177"/>
                </a:lnTo>
                <a:lnTo>
                  <a:pt x="40977" y="588"/>
                </a:lnTo>
                <a:lnTo>
                  <a:pt x="40238" y="0"/>
                </a:lnTo>
                <a:lnTo>
                  <a:pt x="40008" y="1025"/>
                </a:lnTo>
                <a:lnTo>
                  <a:pt x="40351" y="2050"/>
                </a:lnTo>
                <a:lnTo>
                  <a:pt x="40864" y="3018"/>
                </a:lnTo>
                <a:lnTo>
                  <a:pt x="41777" y="3834"/>
                </a:lnTo>
                <a:lnTo>
                  <a:pt x="41263" y="4954"/>
                </a:lnTo>
                <a:lnTo>
                  <a:pt x="40693" y="5391"/>
                </a:lnTo>
                <a:lnTo>
                  <a:pt x="40921" y="5979"/>
                </a:lnTo>
                <a:lnTo>
                  <a:pt x="40351" y="6093"/>
                </a:lnTo>
                <a:lnTo>
                  <a:pt x="40637" y="6568"/>
                </a:lnTo>
                <a:close/>
              </a:path>
            </a:pathLst>
          </a:custGeom>
          <a:solidFill>
            <a:srgbClr val="78BBE0"/>
          </a:solidFill>
        </p:spPr>
        <p:txBody>
          <a:bodyPr wrap="square" lIns="0" tIns="0" rIns="0" bIns="0" rtlCol="0">
            <a:noAutofit/>
          </a:bodyPr>
          <a:lstStyle/>
          <a:p>
            <a:endParaRPr/>
          </a:p>
        </p:txBody>
      </p:sp>
      <p:sp>
        <p:nvSpPr>
          <p:cNvPr id="1445" name="object 1445"/>
          <p:cNvSpPr/>
          <p:nvPr/>
        </p:nvSpPr>
        <p:spPr>
          <a:xfrm>
            <a:off x="433906" y="707356"/>
            <a:ext cx="6555" cy="4632"/>
          </a:xfrm>
          <a:custGeom>
            <a:avLst/>
            <a:gdLst/>
            <a:ahLst/>
            <a:cxnLst/>
            <a:rect l="l" t="t" r="r" b="b"/>
            <a:pathLst>
              <a:path w="6555" h="4632">
                <a:moveTo>
                  <a:pt x="1937" y="4195"/>
                </a:moveTo>
                <a:lnTo>
                  <a:pt x="1653" y="3170"/>
                </a:lnTo>
                <a:lnTo>
                  <a:pt x="2507" y="2410"/>
                </a:lnTo>
                <a:lnTo>
                  <a:pt x="3363" y="1708"/>
                </a:lnTo>
                <a:lnTo>
                  <a:pt x="4388" y="1442"/>
                </a:lnTo>
                <a:lnTo>
                  <a:pt x="5300" y="797"/>
                </a:lnTo>
                <a:lnTo>
                  <a:pt x="6440" y="911"/>
                </a:lnTo>
                <a:lnTo>
                  <a:pt x="6555" y="360"/>
                </a:lnTo>
                <a:lnTo>
                  <a:pt x="5415" y="0"/>
                </a:lnTo>
                <a:lnTo>
                  <a:pt x="4217" y="208"/>
                </a:lnTo>
                <a:lnTo>
                  <a:pt x="3248" y="740"/>
                </a:lnTo>
                <a:lnTo>
                  <a:pt x="2108" y="1063"/>
                </a:lnTo>
                <a:lnTo>
                  <a:pt x="1083" y="1670"/>
                </a:lnTo>
                <a:lnTo>
                  <a:pt x="457" y="2695"/>
                </a:lnTo>
                <a:lnTo>
                  <a:pt x="0" y="3777"/>
                </a:lnTo>
                <a:lnTo>
                  <a:pt x="797" y="4138"/>
                </a:lnTo>
                <a:lnTo>
                  <a:pt x="1538" y="4632"/>
                </a:lnTo>
                <a:lnTo>
                  <a:pt x="1937" y="4195"/>
                </a:lnTo>
                <a:close/>
              </a:path>
            </a:pathLst>
          </a:custGeom>
          <a:solidFill>
            <a:srgbClr val="78BBE0"/>
          </a:solidFill>
        </p:spPr>
        <p:txBody>
          <a:bodyPr wrap="square" lIns="0" tIns="0" rIns="0" bIns="0" rtlCol="0">
            <a:noAutofit/>
          </a:bodyPr>
          <a:lstStyle/>
          <a:p>
            <a:endParaRPr/>
          </a:p>
        </p:txBody>
      </p:sp>
      <p:sp>
        <p:nvSpPr>
          <p:cNvPr id="1446" name="object 1446"/>
          <p:cNvSpPr/>
          <p:nvPr/>
        </p:nvSpPr>
        <p:spPr>
          <a:xfrm>
            <a:off x="450207" y="703939"/>
            <a:ext cx="1538" cy="816"/>
          </a:xfrm>
          <a:custGeom>
            <a:avLst/>
            <a:gdLst/>
            <a:ahLst/>
            <a:cxnLst/>
            <a:rect l="l" t="t" r="r" b="b"/>
            <a:pathLst>
              <a:path w="1538" h="816">
                <a:moveTo>
                  <a:pt x="1538" y="550"/>
                </a:moveTo>
                <a:lnTo>
                  <a:pt x="0" y="0"/>
                </a:lnTo>
                <a:lnTo>
                  <a:pt x="398" y="816"/>
                </a:lnTo>
                <a:lnTo>
                  <a:pt x="1538" y="550"/>
                </a:lnTo>
                <a:close/>
              </a:path>
            </a:pathLst>
          </a:custGeom>
          <a:solidFill>
            <a:srgbClr val="78BBE0"/>
          </a:solidFill>
        </p:spPr>
        <p:txBody>
          <a:bodyPr wrap="square" lIns="0" tIns="0" rIns="0" bIns="0" rtlCol="0">
            <a:noAutofit/>
          </a:bodyPr>
          <a:lstStyle/>
          <a:p>
            <a:endParaRPr/>
          </a:p>
        </p:txBody>
      </p:sp>
      <p:sp>
        <p:nvSpPr>
          <p:cNvPr id="1447" name="object 1447"/>
          <p:cNvSpPr/>
          <p:nvPr/>
        </p:nvSpPr>
        <p:spPr>
          <a:xfrm>
            <a:off x="407518" y="735786"/>
            <a:ext cx="628" cy="755"/>
          </a:xfrm>
          <a:custGeom>
            <a:avLst/>
            <a:gdLst/>
            <a:ahLst/>
            <a:cxnLst/>
            <a:rect l="l" t="t" r="r" b="b"/>
            <a:pathLst>
              <a:path w="628" h="755">
                <a:moveTo>
                  <a:pt x="628" y="755"/>
                </a:moveTo>
                <a:lnTo>
                  <a:pt x="114" y="0"/>
                </a:lnTo>
                <a:lnTo>
                  <a:pt x="0" y="702"/>
                </a:lnTo>
                <a:lnTo>
                  <a:pt x="628" y="755"/>
                </a:lnTo>
                <a:close/>
              </a:path>
            </a:pathLst>
          </a:custGeom>
          <a:solidFill>
            <a:srgbClr val="78BBE0"/>
          </a:solidFill>
        </p:spPr>
        <p:txBody>
          <a:bodyPr wrap="square" lIns="0" tIns="0" rIns="0" bIns="0" rtlCol="0">
            <a:noAutofit/>
          </a:bodyPr>
          <a:lstStyle/>
          <a:p>
            <a:endParaRPr/>
          </a:p>
        </p:txBody>
      </p:sp>
      <p:sp>
        <p:nvSpPr>
          <p:cNvPr id="1448" name="object 1448"/>
          <p:cNvSpPr/>
          <p:nvPr/>
        </p:nvSpPr>
        <p:spPr>
          <a:xfrm>
            <a:off x="401307" y="724994"/>
            <a:ext cx="340" cy="647"/>
          </a:xfrm>
          <a:custGeom>
            <a:avLst/>
            <a:gdLst/>
            <a:ahLst/>
            <a:cxnLst/>
            <a:rect l="l" t="t" r="r" b="b"/>
            <a:pathLst>
              <a:path w="340" h="647">
                <a:moveTo>
                  <a:pt x="340" y="539"/>
                </a:moveTo>
                <a:lnTo>
                  <a:pt x="283" y="0"/>
                </a:lnTo>
                <a:lnTo>
                  <a:pt x="0" y="647"/>
                </a:lnTo>
                <a:lnTo>
                  <a:pt x="340" y="539"/>
                </a:lnTo>
                <a:close/>
              </a:path>
            </a:pathLst>
          </a:custGeom>
          <a:solidFill>
            <a:srgbClr val="78BBE0"/>
          </a:solidFill>
        </p:spPr>
        <p:txBody>
          <a:bodyPr wrap="square" lIns="0" tIns="0" rIns="0" bIns="0" rtlCol="0">
            <a:noAutofit/>
          </a:bodyPr>
          <a:lstStyle/>
          <a:p>
            <a:endParaRPr/>
          </a:p>
        </p:txBody>
      </p:sp>
      <p:sp>
        <p:nvSpPr>
          <p:cNvPr id="1449" name="object 1449"/>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78BBE0"/>
          </a:solidFill>
        </p:spPr>
        <p:txBody>
          <a:bodyPr wrap="square" lIns="0" tIns="0" rIns="0" bIns="0" rtlCol="0">
            <a:noAutofit/>
          </a:bodyPr>
          <a:lstStyle/>
          <a:p>
            <a:endParaRPr/>
          </a:p>
        </p:txBody>
      </p:sp>
      <p:sp>
        <p:nvSpPr>
          <p:cNvPr id="1450" name="object 1450"/>
          <p:cNvSpPr/>
          <p:nvPr/>
        </p:nvSpPr>
        <p:spPr>
          <a:xfrm>
            <a:off x="409626" y="708533"/>
            <a:ext cx="18695" cy="51539"/>
          </a:xfrm>
          <a:custGeom>
            <a:avLst/>
            <a:gdLst/>
            <a:ahLst/>
            <a:cxnLst/>
            <a:rect l="l" t="t" r="r" b="b"/>
            <a:pathLst>
              <a:path w="18695" h="51539">
                <a:moveTo>
                  <a:pt x="968" y="5613"/>
                </a:moveTo>
                <a:lnTo>
                  <a:pt x="741" y="6585"/>
                </a:lnTo>
                <a:lnTo>
                  <a:pt x="457" y="7502"/>
                </a:lnTo>
                <a:lnTo>
                  <a:pt x="457" y="8419"/>
                </a:lnTo>
                <a:lnTo>
                  <a:pt x="1369" y="9121"/>
                </a:lnTo>
                <a:lnTo>
                  <a:pt x="2565" y="8635"/>
                </a:lnTo>
                <a:lnTo>
                  <a:pt x="3705" y="8041"/>
                </a:lnTo>
                <a:lnTo>
                  <a:pt x="4617" y="7286"/>
                </a:lnTo>
                <a:lnTo>
                  <a:pt x="5016" y="7232"/>
                </a:lnTo>
                <a:lnTo>
                  <a:pt x="5073" y="6315"/>
                </a:lnTo>
                <a:lnTo>
                  <a:pt x="5471" y="5343"/>
                </a:lnTo>
                <a:lnTo>
                  <a:pt x="6440" y="4696"/>
                </a:lnTo>
                <a:lnTo>
                  <a:pt x="7467" y="4263"/>
                </a:lnTo>
                <a:lnTo>
                  <a:pt x="8549" y="3886"/>
                </a:lnTo>
                <a:lnTo>
                  <a:pt x="9632" y="3886"/>
                </a:lnTo>
                <a:lnTo>
                  <a:pt x="8947" y="4480"/>
                </a:lnTo>
                <a:lnTo>
                  <a:pt x="7979" y="4913"/>
                </a:lnTo>
                <a:lnTo>
                  <a:pt x="7068" y="5343"/>
                </a:lnTo>
                <a:lnTo>
                  <a:pt x="6611" y="6746"/>
                </a:lnTo>
                <a:lnTo>
                  <a:pt x="6954" y="7610"/>
                </a:lnTo>
                <a:lnTo>
                  <a:pt x="6555" y="8582"/>
                </a:lnTo>
                <a:lnTo>
                  <a:pt x="5757" y="9230"/>
                </a:lnTo>
                <a:lnTo>
                  <a:pt x="4730" y="9066"/>
                </a:lnTo>
                <a:lnTo>
                  <a:pt x="3989" y="9769"/>
                </a:lnTo>
                <a:lnTo>
                  <a:pt x="3419" y="10524"/>
                </a:lnTo>
                <a:lnTo>
                  <a:pt x="2736" y="22936"/>
                </a:lnTo>
                <a:lnTo>
                  <a:pt x="3192" y="22019"/>
                </a:lnTo>
                <a:lnTo>
                  <a:pt x="3590" y="21047"/>
                </a:lnTo>
                <a:lnTo>
                  <a:pt x="4219" y="20238"/>
                </a:lnTo>
                <a:lnTo>
                  <a:pt x="5073" y="20130"/>
                </a:lnTo>
                <a:lnTo>
                  <a:pt x="5814" y="20347"/>
                </a:lnTo>
                <a:lnTo>
                  <a:pt x="6213" y="21047"/>
                </a:lnTo>
                <a:lnTo>
                  <a:pt x="6555" y="21858"/>
                </a:lnTo>
                <a:lnTo>
                  <a:pt x="5929" y="22235"/>
                </a:lnTo>
                <a:lnTo>
                  <a:pt x="6954" y="23152"/>
                </a:lnTo>
                <a:lnTo>
                  <a:pt x="8436" y="22613"/>
                </a:lnTo>
                <a:lnTo>
                  <a:pt x="7125" y="21966"/>
                </a:lnTo>
                <a:lnTo>
                  <a:pt x="7922" y="21263"/>
                </a:lnTo>
                <a:lnTo>
                  <a:pt x="9006" y="21155"/>
                </a:lnTo>
                <a:lnTo>
                  <a:pt x="9975" y="20994"/>
                </a:lnTo>
                <a:lnTo>
                  <a:pt x="9803" y="21803"/>
                </a:lnTo>
                <a:lnTo>
                  <a:pt x="8947" y="22505"/>
                </a:lnTo>
                <a:lnTo>
                  <a:pt x="9632" y="23206"/>
                </a:lnTo>
                <a:lnTo>
                  <a:pt x="10373" y="23961"/>
                </a:lnTo>
                <a:lnTo>
                  <a:pt x="10943" y="24717"/>
                </a:lnTo>
                <a:lnTo>
                  <a:pt x="10943" y="25689"/>
                </a:lnTo>
                <a:lnTo>
                  <a:pt x="9461" y="25689"/>
                </a:lnTo>
                <a:lnTo>
                  <a:pt x="8947" y="51539"/>
                </a:lnTo>
                <a:lnTo>
                  <a:pt x="9119" y="50784"/>
                </a:lnTo>
                <a:lnTo>
                  <a:pt x="10317" y="50945"/>
                </a:lnTo>
                <a:lnTo>
                  <a:pt x="11513" y="50675"/>
                </a:lnTo>
                <a:lnTo>
                  <a:pt x="12653" y="50514"/>
                </a:lnTo>
                <a:lnTo>
                  <a:pt x="13793" y="50298"/>
                </a:lnTo>
                <a:lnTo>
                  <a:pt x="14989" y="50243"/>
                </a:lnTo>
                <a:lnTo>
                  <a:pt x="14705" y="37669"/>
                </a:lnTo>
                <a:lnTo>
                  <a:pt x="15446" y="37400"/>
                </a:lnTo>
                <a:lnTo>
                  <a:pt x="16300" y="37237"/>
                </a:lnTo>
                <a:lnTo>
                  <a:pt x="16643" y="38100"/>
                </a:lnTo>
                <a:lnTo>
                  <a:pt x="17041" y="38964"/>
                </a:lnTo>
                <a:lnTo>
                  <a:pt x="17726" y="39720"/>
                </a:lnTo>
                <a:lnTo>
                  <a:pt x="18695" y="31031"/>
                </a:lnTo>
                <a:lnTo>
                  <a:pt x="17497" y="30761"/>
                </a:lnTo>
                <a:lnTo>
                  <a:pt x="17041" y="29683"/>
                </a:lnTo>
                <a:lnTo>
                  <a:pt x="16643" y="28550"/>
                </a:lnTo>
                <a:lnTo>
                  <a:pt x="17440" y="27955"/>
                </a:lnTo>
                <a:lnTo>
                  <a:pt x="17041" y="26930"/>
                </a:lnTo>
                <a:lnTo>
                  <a:pt x="16643" y="25905"/>
                </a:lnTo>
                <a:lnTo>
                  <a:pt x="16586" y="24825"/>
                </a:lnTo>
                <a:lnTo>
                  <a:pt x="16985" y="24069"/>
                </a:lnTo>
                <a:lnTo>
                  <a:pt x="17327" y="23261"/>
                </a:lnTo>
                <a:lnTo>
                  <a:pt x="18524" y="22828"/>
                </a:lnTo>
                <a:lnTo>
                  <a:pt x="17954" y="5774"/>
                </a:lnTo>
                <a:lnTo>
                  <a:pt x="16927" y="5938"/>
                </a:lnTo>
                <a:lnTo>
                  <a:pt x="15958" y="6422"/>
                </a:lnTo>
                <a:lnTo>
                  <a:pt x="14933" y="6638"/>
                </a:lnTo>
                <a:lnTo>
                  <a:pt x="14307" y="5883"/>
                </a:lnTo>
                <a:lnTo>
                  <a:pt x="14077" y="4858"/>
                </a:lnTo>
                <a:lnTo>
                  <a:pt x="14647" y="4427"/>
                </a:lnTo>
                <a:lnTo>
                  <a:pt x="15674" y="5127"/>
                </a:lnTo>
                <a:lnTo>
                  <a:pt x="16870" y="5344"/>
                </a:lnTo>
                <a:lnTo>
                  <a:pt x="18125" y="5235"/>
                </a:lnTo>
                <a:lnTo>
                  <a:pt x="18010" y="4157"/>
                </a:lnTo>
                <a:lnTo>
                  <a:pt x="17213" y="3569"/>
                </a:lnTo>
                <a:lnTo>
                  <a:pt x="16528" y="2809"/>
                </a:lnTo>
                <a:lnTo>
                  <a:pt x="15730" y="2164"/>
                </a:lnTo>
                <a:lnTo>
                  <a:pt x="14762" y="1670"/>
                </a:lnTo>
                <a:lnTo>
                  <a:pt x="14135" y="436"/>
                </a:lnTo>
                <a:lnTo>
                  <a:pt x="13108" y="113"/>
                </a:lnTo>
                <a:lnTo>
                  <a:pt x="11968" y="0"/>
                </a:lnTo>
                <a:lnTo>
                  <a:pt x="11000" y="113"/>
                </a:lnTo>
                <a:lnTo>
                  <a:pt x="10087" y="436"/>
                </a:lnTo>
                <a:lnTo>
                  <a:pt x="9177" y="436"/>
                </a:lnTo>
                <a:lnTo>
                  <a:pt x="7695" y="968"/>
                </a:lnTo>
                <a:lnTo>
                  <a:pt x="6555" y="968"/>
                </a:lnTo>
                <a:lnTo>
                  <a:pt x="5528" y="1518"/>
                </a:lnTo>
                <a:lnTo>
                  <a:pt x="4388" y="1936"/>
                </a:lnTo>
                <a:lnTo>
                  <a:pt x="3306" y="1936"/>
                </a:lnTo>
                <a:lnTo>
                  <a:pt x="2223" y="1784"/>
                </a:lnTo>
                <a:lnTo>
                  <a:pt x="1369" y="2600"/>
                </a:lnTo>
                <a:lnTo>
                  <a:pt x="457" y="3341"/>
                </a:lnTo>
                <a:lnTo>
                  <a:pt x="0" y="4371"/>
                </a:lnTo>
                <a:lnTo>
                  <a:pt x="968" y="5613"/>
                </a:lnTo>
                <a:close/>
              </a:path>
            </a:pathLst>
          </a:custGeom>
          <a:solidFill>
            <a:srgbClr val="78BBE0"/>
          </a:solidFill>
        </p:spPr>
        <p:txBody>
          <a:bodyPr wrap="square" lIns="0" tIns="0" rIns="0" bIns="0" rtlCol="0">
            <a:noAutofit/>
          </a:bodyPr>
          <a:lstStyle/>
          <a:p>
            <a:endParaRPr/>
          </a:p>
        </p:txBody>
      </p:sp>
      <p:sp>
        <p:nvSpPr>
          <p:cNvPr id="1451" name="object 1451"/>
          <p:cNvSpPr/>
          <p:nvPr/>
        </p:nvSpPr>
        <p:spPr>
          <a:xfrm>
            <a:off x="410937" y="692283"/>
            <a:ext cx="2565" cy="1404"/>
          </a:xfrm>
          <a:custGeom>
            <a:avLst/>
            <a:gdLst/>
            <a:ahLst/>
            <a:cxnLst/>
            <a:rect l="l" t="t" r="r" b="b"/>
            <a:pathLst>
              <a:path w="2565" h="1404">
                <a:moveTo>
                  <a:pt x="1709" y="436"/>
                </a:moveTo>
                <a:lnTo>
                  <a:pt x="797" y="930"/>
                </a:lnTo>
                <a:lnTo>
                  <a:pt x="0" y="1404"/>
                </a:lnTo>
                <a:lnTo>
                  <a:pt x="1139" y="987"/>
                </a:lnTo>
                <a:lnTo>
                  <a:pt x="2223" y="436"/>
                </a:lnTo>
                <a:lnTo>
                  <a:pt x="2565" y="0"/>
                </a:lnTo>
                <a:lnTo>
                  <a:pt x="1709" y="436"/>
                </a:lnTo>
                <a:close/>
              </a:path>
            </a:pathLst>
          </a:custGeom>
          <a:solidFill>
            <a:srgbClr val="78BBE0"/>
          </a:solidFill>
        </p:spPr>
        <p:txBody>
          <a:bodyPr wrap="square" lIns="0" tIns="0" rIns="0" bIns="0" rtlCol="0">
            <a:noAutofit/>
          </a:bodyPr>
          <a:lstStyle/>
          <a:p>
            <a:endParaRPr/>
          </a:p>
        </p:txBody>
      </p:sp>
      <p:sp>
        <p:nvSpPr>
          <p:cNvPr id="1452" name="object 1452"/>
          <p:cNvSpPr/>
          <p:nvPr/>
        </p:nvSpPr>
        <p:spPr>
          <a:xfrm>
            <a:off x="409228" y="693687"/>
            <a:ext cx="1653" cy="968"/>
          </a:xfrm>
          <a:custGeom>
            <a:avLst/>
            <a:gdLst/>
            <a:ahLst/>
            <a:cxnLst/>
            <a:rect l="l" t="t" r="r" b="b"/>
            <a:pathLst>
              <a:path w="1653" h="968">
                <a:moveTo>
                  <a:pt x="684" y="645"/>
                </a:moveTo>
                <a:lnTo>
                  <a:pt x="1653" y="0"/>
                </a:lnTo>
                <a:lnTo>
                  <a:pt x="1083" y="322"/>
                </a:lnTo>
                <a:lnTo>
                  <a:pt x="569" y="645"/>
                </a:lnTo>
                <a:lnTo>
                  <a:pt x="0" y="968"/>
                </a:lnTo>
                <a:lnTo>
                  <a:pt x="684" y="645"/>
                </a:lnTo>
                <a:close/>
              </a:path>
            </a:pathLst>
          </a:custGeom>
          <a:solidFill>
            <a:srgbClr val="78BBE0"/>
          </a:solidFill>
        </p:spPr>
        <p:txBody>
          <a:bodyPr wrap="square" lIns="0" tIns="0" rIns="0" bIns="0" rtlCol="0">
            <a:noAutofit/>
          </a:bodyPr>
          <a:lstStyle/>
          <a:p>
            <a:endParaRPr/>
          </a:p>
        </p:txBody>
      </p:sp>
      <p:sp>
        <p:nvSpPr>
          <p:cNvPr id="1453" name="object 1453"/>
          <p:cNvSpPr/>
          <p:nvPr/>
        </p:nvSpPr>
        <p:spPr>
          <a:xfrm>
            <a:off x="483836" y="744475"/>
            <a:ext cx="2557" cy="4372"/>
          </a:xfrm>
          <a:custGeom>
            <a:avLst/>
            <a:gdLst/>
            <a:ahLst/>
            <a:cxnLst/>
            <a:rect l="l" t="t" r="r" b="b"/>
            <a:pathLst>
              <a:path w="2557" h="4372">
                <a:moveTo>
                  <a:pt x="2557" y="3669"/>
                </a:moveTo>
                <a:lnTo>
                  <a:pt x="1993" y="2699"/>
                </a:lnTo>
                <a:lnTo>
                  <a:pt x="1429" y="1619"/>
                </a:lnTo>
                <a:lnTo>
                  <a:pt x="1711" y="810"/>
                </a:lnTo>
                <a:lnTo>
                  <a:pt x="1470" y="0"/>
                </a:lnTo>
                <a:lnTo>
                  <a:pt x="503" y="269"/>
                </a:lnTo>
                <a:lnTo>
                  <a:pt x="281" y="1457"/>
                </a:lnTo>
                <a:lnTo>
                  <a:pt x="60" y="2644"/>
                </a:lnTo>
                <a:lnTo>
                  <a:pt x="0" y="3777"/>
                </a:lnTo>
                <a:lnTo>
                  <a:pt x="1188" y="4372"/>
                </a:lnTo>
                <a:lnTo>
                  <a:pt x="2557" y="3669"/>
                </a:lnTo>
                <a:close/>
              </a:path>
            </a:pathLst>
          </a:custGeom>
          <a:solidFill>
            <a:srgbClr val="78BBE0"/>
          </a:solidFill>
        </p:spPr>
        <p:txBody>
          <a:bodyPr wrap="square" lIns="0" tIns="0" rIns="0" bIns="0" rtlCol="0">
            <a:noAutofit/>
          </a:bodyPr>
          <a:lstStyle/>
          <a:p>
            <a:endParaRPr/>
          </a:p>
        </p:txBody>
      </p:sp>
      <p:sp>
        <p:nvSpPr>
          <p:cNvPr id="1454" name="object 1454"/>
          <p:cNvSpPr/>
          <p:nvPr/>
        </p:nvSpPr>
        <p:spPr>
          <a:xfrm>
            <a:off x="482124" y="716036"/>
            <a:ext cx="1772" cy="3022"/>
          </a:xfrm>
          <a:custGeom>
            <a:avLst/>
            <a:gdLst/>
            <a:ahLst/>
            <a:cxnLst/>
            <a:rect l="l" t="t" r="r" b="b"/>
            <a:pathLst>
              <a:path w="1772" h="3022">
                <a:moveTo>
                  <a:pt x="1147" y="3022"/>
                </a:moveTo>
                <a:lnTo>
                  <a:pt x="1591" y="2266"/>
                </a:lnTo>
                <a:lnTo>
                  <a:pt x="1651" y="1349"/>
                </a:lnTo>
                <a:lnTo>
                  <a:pt x="1772" y="430"/>
                </a:lnTo>
                <a:lnTo>
                  <a:pt x="906" y="0"/>
                </a:lnTo>
                <a:lnTo>
                  <a:pt x="0" y="108"/>
                </a:lnTo>
                <a:lnTo>
                  <a:pt x="463" y="1080"/>
                </a:lnTo>
                <a:lnTo>
                  <a:pt x="684" y="2105"/>
                </a:lnTo>
                <a:lnTo>
                  <a:pt x="1147" y="3022"/>
                </a:lnTo>
                <a:close/>
              </a:path>
            </a:pathLst>
          </a:custGeom>
          <a:solidFill>
            <a:srgbClr val="78BBE0"/>
          </a:solidFill>
        </p:spPr>
        <p:txBody>
          <a:bodyPr wrap="square" lIns="0" tIns="0" rIns="0" bIns="0" rtlCol="0">
            <a:noAutofit/>
          </a:bodyPr>
          <a:lstStyle/>
          <a:p>
            <a:endParaRPr/>
          </a:p>
        </p:txBody>
      </p:sp>
      <p:sp>
        <p:nvSpPr>
          <p:cNvPr id="1455" name="object 1455"/>
          <p:cNvSpPr/>
          <p:nvPr/>
        </p:nvSpPr>
        <p:spPr>
          <a:xfrm>
            <a:off x="436529" y="686512"/>
            <a:ext cx="3647" cy="170"/>
          </a:xfrm>
          <a:custGeom>
            <a:avLst/>
            <a:gdLst/>
            <a:ahLst/>
            <a:cxnLst/>
            <a:rect l="l" t="t" r="r" b="b"/>
            <a:pathLst>
              <a:path w="3647" h="170">
                <a:moveTo>
                  <a:pt x="1083" y="56"/>
                </a:moveTo>
                <a:lnTo>
                  <a:pt x="0" y="170"/>
                </a:lnTo>
                <a:lnTo>
                  <a:pt x="2450" y="170"/>
                </a:lnTo>
                <a:lnTo>
                  <a:pt x="3647" y="56"/>
                </a:lnTo>
                <a:lnTo>
                  <a:pt x="2793" y="56"/>
                </a:lnTo>
                <a:lnTo>
                  <a:pt x="1709" y="113"/>
                </a:lnTo>
                <a:lnTo>
                  <a:pt x="1083" y="56"/>
                </a:lnTo>
                <a:close/>
              </a:path>
            </a:pathLst>
          </a:custGeom>
          <a:solidFill>
            <a:srgbClr val="78BBE0"/>
          </a:solidFill>
        </p:spPr>
        <p:txBody>
          <a:bodyPr wrap="square" lIns="0" tIns="0" rIns="0" bIns="0" rtlCol="0">
            <a:noAutofit/>
          </a:bodyPr>
          <a:lstStyle/>
          <a:p>
            <a:endParaRPr/>
          </a:p>
        </p:txBody>
      </p:sp>
      <p:sp>
        <p:nvSpPr>
          <p:cNvPr id="1456" name="object 1456"/>
          <p:cNvSpPr/>
          <p:nvPr/>
        </p:nvSpPr>
        <p:spPr>
          <a:xfrm>
            <a:off x="484340" y="728664"/>
            <a:ext cx="966" cy="1402"/>
          </a:xfrm>
          <a:custGeom>
            <a:avLst/>
            <a:gdLst/>
            <a:ahLst/>
            <a:cxnLst/>
            <a:rect l="l" t="t" r="r" b="b"/>
            <a:pathLst>
              <a:path w="966" h="1402">
                <a:moveTo>
                  <a:pt x="241" y="0"/>
                </a:moveTo>
                <a:lnTo>
                  <a:pt x="0" y="1133"/>
                </a:lnTo>
                <a:lnTo>
                  <a:pt x="966" y="1402"/>
                </a:lnTo>
                <a:lnTo>
                  <a:pt x="966" y="53"/>
                </a:lnTo>
                <a:lnTo>
                  <a:pt x="241" y="0"/>
                </a:lnTo>
                <a:close/>
              </a:path>
            </a:pathLst>
          </a:custGeom>
          <a:solidFill>
            <a:srgbClr val="78BBE0"/>
          </a:solidFill>
        </p:spPr>
        <p:txBody>
          <a:bodyPr wrap="square" lIns="0" tIns="0" rIns="0" bIns="0" rtlCol="0">
            <a:noAutofit/>
          </a:bodyPr>
          <a:lstStyle/>
          <a:p>
            <a:endParaRPr/>
          </a:p>
        </p:txBody>
      </p:sp>
      <p:sp>
        <p:nvSpPr>
          <p:cNvPr id="1457" name="object 1457"/>
          <p:cNvSpPr/>
          <p:nvPr/>
        </p:nvSpPr>
        <p:spPr>
          <a:xfrm>
            <a:off x="474552" y="766818"/>
            <a:ext cx="6041" cy="2105"/>
          </a:xfrm>
          <a:custGeom>
            <a:avLst/>
            <a:gdLst/>
            <a:ahLst/>
            <a:cxnLst/>
            <a:rect l="l" t="t" r="r" b="b"/>
            <a:pathLst>
              <a:path w="6041" h="2105">
                <a:moveTo>
                  <a:pt x="966" y="2050"/>
                </a:moveTo>
                <a:lnTo>
                  <a:pt x="1933" y="1997"/>
                </a:lnTo>
                <a:lnTo>
                  <a:pt x="2839" y="1780"/>
                </a:lnTo>
                <a:lnTo>
                  <a:pt x="4048" y="1566"/>
                </a:lnTo>
                <a:lnTo>
                  <a:pt x="5175" y="1080"/>
                </a:lnTo>
                <a:lnTo>
                  <a:pt x="6041" y="108"/>
                </a:lnTo>
                <a:lnTo>
                  <a:pt x="4390" y="0"/>
                </a:lnTo>
                <a:lnTo>
                  <a:pt x="3363" y="863"/>
                </a:lnTo>
                <a:lnTo>
                  <a:pt x="2034" y="1133"/>
                </a:lnTo>
                <a:lnTo>
                  <a:pt x="725" y="1188"/>
                </a:lnTo>
                <a:lnTo>
                  <a:pt x="0" y="2105"/>
                </a:lnTo>
                <a:lnTo>
                  <a:pt x="966" y="2050"/>
                </a:lnTo>
                <a:close/>
              </a:path>
            </a:pathLst>
          </a:custGeom>
          <a:solidFill>
            <a:srgbClr val="78BBE0"/>
          </a:solidFill>
        </p:spPr>
        <p:txBody>
          <a:bodyPr wrap="square" lIns="0" tIns="0" rIns="0" bIns="0" rtlCol="0">
            <a:noAutofit/>
          </a:bodyPr>
          <a:lstStyle/>
          <a:p>
            <a:endParaRPr/>
          </a:p>
        </p:txBody>
      </p:sp>
      <p:sp>
        <p:nvSpPr>
          <p:cNvPr id="1458" name="object 1458"/>
          <p:cNvSpPr/>
          <p:nvPr/>
        </p:nvSpPr>
        <p:spPr>
          <a:xfrm>
            <a:off x="477049" y="755484"/>
            <a:ext cx="7350" cy="9174"/>
          </a:xfrm>
          <a:custGeom>
            <a:avLst/>
            <a:gdLst/>
            <a:ahLst/>
            <a:cxnLst/>
            <a:rect l="l" t="t" r="r" b="b"/>
            <a:pathLst>
              <a:path w="7350" h="9174">
                <a:moveTo>
                  <a:pt x="4732" y="7880"/>
                </a:moveTo>
                <a:lnTo>
                  <a:pt x="5296" y="6963"/>
                </a:lnTo>
                <a:lnTo>
                  <a:pt x="5578" y="5991"/>
                </a:lnTo>
                <a:lnTo>
                  <a:pt x="6102" y="5074"/>
                </a:lnTo>
                <a:lnTo>
                  <a:pt x="6565" y="4102"/>
                </a:lnTo>
                <a:lnTo>
                  <a:pt x="6605" y="3077"/>
                </a:lnTo>
                <a:lnTo>
                  <a:pt x="6323" y="2052"/>
                </a:lnTo>
                <a:lnTo>
                  <a:pt x="6907" y="1349"/>
                </a:lnTo>
                <a:lnTo>
                  <a:pt x="7350" y="541"/>
                </a:lnTo>
                <a:lnTo>
                  <a:pt x="6565" y="0"/>
                </a:lnTo>
                <a:lnTo>
                  <a:pt x="5578" y="0"/>
                </a:lnTo>
                <a:lnTo>
                  <a:pt x="5236" y="1027"/>
                </a:lnTo>
                <a:lnTo>
                  <a:pt x="4672" y="1997"/>
                </a:lnTo>
                <a:lnTo>
                  <a:pt x="4108" y="2969"/>
                </a:lnTo>
                <a:lnTo>
                  <a:pt x="3202" y="4210"/>
                </a:lnTo>
                <a:lnTo>
                  <a:pt x="2557" y="5019"/>
                </a:lnTo>
                <a:lnTo>
                  <a:pt x="1711" y="5558"/>
                </a:lnTo>
                <a:lnTo>
                  <a:pt x="966" y="6260"/>
                </a:lnTo>
                <a:lnTo>
                  <a:pt x="342" y="7069"/>
                </a:lnTo>
                <a:lnTo>
                  <a:pt x="0" y="7988"/>
                </a:lnTo>
                <a:lnTo>
                  <a:pt x="624" y="8905"/>
                </a:lnTo>
                <a:lnTo>
                  <a:pt x="1711" y="9174"/>
                </a:lnTo>
                <a:lnTo>
                  <a:pt x="2859" y="9013"/>
                </a:lnTo>
                <a:lnTo>
                  <a:pt x="4048" y="9013"/>
                </a:lnTo>
                <a:lnTo>
                  <a:pt x="4732" y="7880"/>
                </a:lnTo>
                <a:close/>
              </a:path>
            </a:pathLst>
          </a:custGeom>
          <a:solidFill>
            <a:srgbClr val="78BBE0"/>
          </a:solidFill>
        </p:spPr>
        <p:txBody>
          <a:bodyPr wrap="square" lIns="0" tIns="0" rIns="0" bIns="0" rtlCol="0">
            <a:noAutofit/>
          </a:bodyPr>
          <a:lstStyle/>
          <a:p>
            <a:endParaRPr/>
          </a:p>
        </p:txBody>
      </p:sp>
      <p:sp>
        <p:nvSpPr>
          <p:cNvPr id="1459" name="object 1459"/>
          <p:cNvSpPr/>
          <p:nvPr/>
        </p:nvSpPr>
        <p:spPr>
          <a:xfrm>
            <a:off x="485306" y="762501"/>
            <a:ext cx="1369" cy="2211"/>
          </a:xfrm>
          <a:custGeom>
            <a:avLst/>
            <a:gdLst/>
            <a:ahLst/>
            <a:cxnLst/>
            <a:rect l="l" t="t" r="r" b="b"/>
            <a:pathLst>
              <a:path w="1369" h="2211">
                <a:moveTo>
                  <a:pt x="644" y="1078"/>
                </a:moveTo>
                <a:lnTo>
                  <a:pt x="0" y="2211"/>
                </a:lnTo>
                <a:lnTo>
                  <a:pt x="745" y="1133"/>
                </a:lnTo>
                <a:lnTo>
                  <a:pt x="1369" y="0"/>
                </a:lnTo>
                <a:lnTo>
                  <a:pt x="644" y="1078"/>
                </a:lnTo>
                <a:close/>
              </a:path>
            </a:pathLst>
          </a:custGeom>
          <a:solidFill>
            <a:srgbClr val="78BBE0"/>
          </a:solidFill>
        </p:spPr>
        <p:txBody>
          <a:bodyPr wrap="square" lIns="0" tIns="0" rIns="0" bIns="0" rtlCol="0">
            <a:noAutofit/>
          </a:bodyPr>
          <a:lstStyle/>
          <a:p>
            <a:endParaRPr/>
          </a:p>
        </p:txBody>
      </p:sp>
      <p:sp>
        <p:nvSpPr>
          <p:cNvPr id="1460" name="object 1460"/>
          <p:cNvSpPr/>
          <p:nvPr/>
        </p:nvSpPr>
        <p:spPr>
          <a:xfrm>
            <a:off x="488327" y="756781"/>
            <a:ext cx="1027" cy="1456"/>
          </a:xfrm>
          <a:custGeom>
            <a:avLst/>
            <a:gdLst/>
            <a:ahLst/>
            <a:cxnLst/>
            <a:rect l="l" t="t" r="r" b="b"/>
            <a:pathLst>
              <a:path w="1027" h="1456">
                <a:moveTo>
                  <a:pt x="1027" y="0"/>
                </a:moveTo>
                <a:lnTo>
                  <a:pt x="0" y="970"/>
                </a:lnTo>
                <a:lnTo>
                  <a:pt x="120" y="1456"/>
                </a:lnTo>
                <a:lnTo>
                  <a:pt x="745" y="808"/>
                </a:lnTo>
                <a:lnTo>
                  <a:pt x="1027" y="0"/>
                </a:lnTo>
                <a:close/>
              </a:path>
            </a:pathLst>
          </a:custGeom>
          <a:solidFill>
            <a:srgbClr val="78BBE0"/>
          </a:solidFill>
        </p:spPr>
        <p:txBody>
          <a:bodyPr wrap="square" lIns="0" tIns="0" rIns="0" bIns="0" rtlCol="0">
            <a:noAutofit/>
          </a:bodyPr>
          <a:lstStyle/>
          <a:p>
            <a:endParaRPr/>
          </a:p>
        </p:txBody>
      </p:sp>
      <p:sp>
        <p:nvSpPr>
          <p:cNvPr id="1461" name="object 1461"/>
          <p:cNvSpPr/>
          <p:nvPr/>
        </p:nvSpPr>
        <p:spPr>
          <a:xfrm>
            <a:off x="489757" y="750898"/>
            <a:ext cx="4048" cy="5666"/>
          </a:xfrm>
          <a:custGeom>
            <a:avLst/>
            <a:gdLst/>
            <a:ahLst/>
            <a:cxnLst/>
            <a:rect l="l" t="t" r="r" b="b"/>
            <a:pathLst>
              <a:path w="4048" h="5666">
                <a:moveTo>
                  <a:pt x="865" y="2969"/>
                </a:moveTo>
                <a:lnTo>
                  <a:pt x="281" y="3777"/>
                </a:lnTo>
                <a:lnTo>
                  <a:pt x="0" y="4694"/>
                </a:lnTo>
                <a:lnTo>
                  <a:pt x="402" y="5666"/>
                </a:lnTo>
                <a:lnTo>
                  <a:pt x="1651" y="4911"/>
                </a:lnTo>
                <a:lnTo>
                  <a:pt x="1832" y="5505"/>
                </a:lnTo>
                <a:lnTo>
                  <a:pt x="2054" y="5613"/>
                </a:lnTo>
                <a:lnTo>
                  <a:pt x="2618" y="4533"/>
                </a:lnTo>
                <a:lnTo>
                  <a:pt x="3020" y="3400"/>
                </a:lnTo>
                <a:lnTo>
                  <a:pt x="3484" y="2697"/>
                </a:lnTo>
                <a:lnTo>
                  <a:pt x="3705" y="1942"/>
                </a:lnTo>
                <a:lnTo>
                  <a:pt x="3886" y="1186"/>
                </a:lnTo>
                <a:lnTo>
                  <a:pt x="4048" y="0"/>
                </a:lnTo>
                <a:lnTo>
                  <a:pt x="3302" y="377"/>
                </a:lnTo>
                <a:lnTo>
                  <a:pt x="2678" y="1402"/>
                </a:lnTo>
                <a:lnTo>
                  <a:pt x="1993" y="2428"/>
                </a:lnTo>
                <a:lnTo>
                  <a:pt x="1591" y="3616"/>
                </a:lnTo>
                <a:lnTo>
                  <a:pt x="865" y="2969"/>
                </a:lnTo>
                <a:close/>
              </a:path>
            </a:pathLst>
          </a:custGeom>
          <a:solidFill>
            <a:srgbClr val="78BBE0"/>
          </a:solidFill>
        </p:spPr>
        <p:txBody>
          <a:bodyPr wrap="square" lIns="0" tIns="0" rIns="0" bIns="0" rtlCol="0">
            <a:noAutofit/>
          </a:bodyPr>
          <a:lstStyle/>
          <a:p>
            <a:endParaRPr/>
          </a:p>
        </p:txBody>
      </p:sp>
      <p:sp>
        <p:nvSpPr>
          <p:cNvPr id="1462" name="object 1462"/>
          <p:cNvSpPr/>
          <p:nvPr/>
        </p:nvSpPr>
        <p:spPr>
          <a:xfrm>
            <a:off x="488327" y="754406"/>
            <a:ext cx="241" cy="1672"/>
          </a:xfrm>
          <a:custGeom>
            <a:avLst/>
            <a:gdLst/>
            <a:ahLst/>
            <a:cxnLst/>
            <a:rect l="l" t="t" r="r" b="b"/>
            <a:pathLst>
              <a:path w="241" h="1672">
                <a:moveTo>
                  <a:pt x="0" y="863"/>
                </a:moveTo>
                <a:lnTo>
                  <a:pt x="0" y="1672"/>
                </a:lnTo>
                <a:lnTo>
                  <a:pt x="241" y="863"/>
                </a:lnTo>
                <a:lnTo>
                  <a:pt x="241" y="0"/>
                </a:lnTo>
                <a:lnTo>
                  <a:pt x="0" y="863"/>
                </a:lnTo>
                <a:close/>
              </a:path>
            </a:pathLst>
          </a:custGeom>
          <a:solidFill>
            <a:srgbClr val="78BBE0"/>
          </a:solidFill>
        </p:spPr>
        <p:txBody>
          <a:bodyPr wrap="square" lIns="0" tIns="0" rIns="0" bIns="0" rtlCol="0">
            <a:noAutofit/>
          </a:bodyPr>
          <a:lstStyle/>
          <a:p>
            <a:endParaRPr/>
          </a:p>
        </p:txBody>
      </p:sp>
      <p:sp>
        <p:nvSpPr>
          <p:cNvPr id="1463" name="object 1463"/>
          <p:cNvSpPr/>
          <p:nvPr/>
        </p:nvSpPr>
        <p:spPr>
          <a:xfrm>
            <a:off x="485890" y="749711"/>
            <a:ext cx="2154" cy="3291"/>
          </a:xfrm>
          <a:custGeom>
            <a:avLst/>
            <a:gdLst/>
            <a:ahLst/>
            <a:cxnLst/>
            <a:rect l="l" t="t" r="r" b="b"/>
            <a:pathLst>
              <a:path w="2154" h="3291">
                <a:moveTo>
                  <a:pt x="2154" y="1078"/>
                </a:moveTo>
                <a:lnTo>
                  <a:pt x="1993" y="53"/>
                </a:lnTo>
                <a:lnTo>
                  <a:pt x="1812" y="0"/>
                </a:lnTo>
                <a:lnTo>
                  <a:pt x="1188" y="1078"/>
                </a:lnTo>
                <a:lnTo>
                  <a:pt x="745" y="2266"/>
                </a:lnTo>
                <a:lnTo>
                  <a:pt x="0" y="3291"/>
                </a:lnTo>
                <a:lnTo>
                  <a:pt x="906" y="2914"/>
                </a:lnTo>
                <a:lnTo>
                  <a:pt x="1812" y="3236"/>
                </a:lnTo>
                <a:lnTo>
                  <a:pt x="2094" y="2158"/>
                </a:lnTo>
                <a:lnTo>
                  <a:pt x="2154" y="1078"/>
                </a:lnTo>
                <a:close/>
              </a:path>
            </a:pathLst>
          </a:custGeom>
          <a:solidFill>
            <a:srgbClr val="78BBE0"/>
          </a:solidFill>
        </p:spPr>
        <p:txBody>
          <a:bodyPr wrap="square" lIns="0" tIns="0" rIns="0" bIns="0" rtlCol="0">
            <a:noAutofit/>
          </a:bodyPr>
          <a:lstStyle/>
          <a:p>
            <a:endParaRPr/>
          </a:p>
        </p:txBody>
      </p:sp>
      <p:sp>
        <p:nvSpPr>
          <p:cNvPr id="1464" name="object 1464"/>
          <p:cNvSpPr/>
          <p:nvPr/>
        </p:nvSpPr>
        <p:spPr>
          <a:xfrm>
            <a:off x="476646" y="747931"/>
            <a:ext cx="1369" cy="1564"/>
          </a:xfrm>
          <a:custGeom>
            <a:avLst/>
            <a:gdLst/>
            <a:ahLst/>
            <a:cxnLst/>
            <a:rect l="l" t="t" r="r" b="b"/>
            <a:pathLst>
              <a:path w="1369" h="1564">
                <a:moveTo>
                  <a:pt x="1087" y="1564"/>
                </a:moveTo>
                <a:lnTo>
                  <a:pt x="1309" y="808"/>
                </a:lnTo>
                <a:lnTo>
                  <a:pt x="1369" y="0"/>
                </a:lnTo>
                <a:lnTo>
                  <a:pt x="523" y="214"/>
                </a:lnTo>
                <a:lnTo>
                  <a:pt x="0" y="1078"/>
                </a:lnTo>
                <a:lnTo>
                  <a:pt x="1087" y="1564"/>
                </a:lnTo>
                <a:close/>
              </a:path>
            </a:pathLst>
          </a:custGeom>
          <a:solidFill>
            <a:srgbClr val="78BBE0"/>
          </a:solidFill>
        </p:spPr>
        <p:txBody>
          <a:bodyPr wrap="square" lIns="0" tIns="0" rIns="0" bIns="0" rtlCol="0">
            <a:noAutofit/>
          </a:bodyPr>
          <a:lstStyle/>
          <a:p>
            <a:endParaRPr/>
          </a:p>
        </p:txBody>
      </p:sp>
      <p:sp>
        <p:nvSpPr>
          <p:cNvPr id="1465" name="object 1465"/>
          <p:cNvSpPr/>
          <p:nvPr/>
        </p:nvSpPr>
        <p:spPr>
          <a:xfrm>
            <a:off x="483433" y="756348"/>
            <a:ext cx="3766" cy="6530"/>
          </a:xfrm>
          <a:custGeom>
            <a:avLst/>
            <a:gdLst/>
            <a:ahLst/>
            <a:cxnLst/>
            <a:rect l="l" t="t" r="r" b="b"/>
            <a:pathLst>
              <a:path w="3766" h="6530">
                <a:moveTo>
                  <a:pt x="523" y="3561"/>
                </a:moveTo>
                <a:lnTo>
                  <a:pt x="181" y="4588"/>
                </a:lnTo>
                <a:lnTo>
                  <a:pt x="0" y="5613"/>
                </a:lnTo>
                <a:lnTo>
                  <a:pt x="342" y="6530"/>
                </a:lnTo>
                <a:lnTo>
                  <a:pt x="1309" y="6152"/>
                </a:lnTo>
                <a:lnTo>
                  <a:pt x="1993" y="5235"/>
                </a:lnTo>
                <a:lnTo>
                  <a:pt x="2275" y="4155"/>
                </a:lnTo>
                <a:lnTo>
                  <a:pt x="2215" y="3077"/>
                </a:lnTo>
                <a:lnTo>
                  <a:pt x="1711" y="2860"/>
                </a:lnTo>
                <a:lnTo>
                  <a:pt x="2457" y="2050"/>
                </a:lnTo>
                <a:lnTo>
                  <a:pt x="3141" y="1080"/>
                </a:lnTo>
                <a:lnTo>
                  <a:pt x="3766" y="0"/>
                </a:lnTo>
                <a:lnTo>
                  <a:pt x="2859" y="1080"/>
                </a:lnTo>
                <a:lnTo>
                  <a:pt x="1591" y="1672"/>
                </a:lnTo>
                <a:lnTo>
                  <a:pt x="1147" y="2644"/>
                </a:lnTo>
                <a:lnTo>
                  <a:pt x="523" y="3561"/>
                </a:lnTo>
                <a:close/>
              </a:path>
            </a:pathLst>
          </a:custGeom>
          <a:solidFill>
            <a:srgbClr val="78BBE0"/>
          </a:solidFill>
        </p:spPr>
        <p:txBody>
          <a:bodyPr wrap="square" lIns="0" tIns="0" rIns="0" bIns="0" rtlCol="0">
            <a:noAutofit/>
          </a:bodyPr>
          <a:lstStyle/>
          <a:p>
            <a:endParaRPr/>
          </a:p>
        </p:txBody>
      </p:sp>
      <p:sp>
        <p:nvSpPr>
          <p:cNvPr id="1466" name="object 1466"/>
          <p:cNvSpPr/>
          <p:nvPr/>
        </p:nvSpPr>
        <p:spPr>
          <a:xfrm>
            <a:off x="483030" y="764228"/>
            <a:ext cx="1711" cy="2050"/>
          </a:xfrm>
          <a:custGeom>
            <a:avLst/>
            <a:gdLst/>
            <a:ahLst/>
            <a:cxnLst/>
            <a:rect l="l" t="t" r="r" b="b"/>
            <a:pathLst>
              <a:path w="1711" h="2050">
                <a:moveTo>
                  <a:pt x="966" y="484"/>
                </a:moveTo>
                <a:lnTo>
                  <a:pt x="402" y="1239"/>
                </a:lnTo>
                <a:lnTo>
                  <a:pt x="0" y="2050"/>
                </a:lnTo>
                <a:lnTo>
                  <a:pt x="684" y="1402"/>
                </a:lnTo>
                <a:lnTo>
                  <a:pt x="1369" y="755"/>
                </a:lnTo>
                <a:lnTo>
                  <a:pt x="1711" y="0"/>
                </a:lnTo>
                <a:lnTo>
                  <a:pt x="966" y="484"/>
                </a:lnTo>
                <a:close/>
              </a:path>
            </a:pathLst>
          </a:custGeom>
          <a:solidFill>
            <a:srgbClr val="78BBE0"/>
          </a:solidFill>
        </p:spPr>
        <p:txBody>
          <a:bodyPr wrap="square" lIns="0" tIns="0" rIns="0" bIns="0" rtlCol="0">
            <a:noAutofit/>
          </a:bodyPr>
          <a:lstStyle/>
          <a:p>
            <a:endParaRPr/>
          </a:p>
        </p:txBody>
      </p:sp>
      <p:sp>
        <p:nvSpPr>
          <p:cNvPr id="1467" name="object 1467"/>
          <p:cNvSpPr/>
          <p:nvPr/>
        </p:nvSpPr>
        <p:spPr>
          <a:xfrm>
            <a:off x="484340" y="719327"/>
            <a:ext cx="2114" cy="9011"/>
          </a:xfrm>
          <a:custGeom>
            <a:avLst/>
            <a:gdLst/>
            <a:ahLst/>
            <a:cxnLst/>
            <a:rect l="l" t="t" r="r" b="b"/>
            <a:pathLst>
              <a:path w="2114" h="9011">
                <a:moveTo>
                  <a:pt x="926" y="1080"/>
                </a:moveTo>
                <a:lnTo>
                  <a:pt x="402" y="0"/>
                </a:lnTo>
                <a:lnTo>
                  <a:pt x="0" y="432"/>
                </a:lnTo>
                <a:lnTo>
                  <a:pt x="463" y="1619"/>
                </a:lnTo>
                <a:lnTo>
                  <a:pt x="805" y="2805"/>
                </a:lnTo>
                <a:lnTo>
                  <a:pt x="966" y="3830"/>
                </a:lnTo>
                <a:lnTo>
                  <a:pt x="865" y="4858"/>
                </a:lnTo>
                <a:lnTo>
                  <a:pt x="865" y="5936"/>
                </a:lnTo>
                <a:lnTo>
                  <a:pt x="523" y="6908"/>
                </a:lnTo>
                <a:lnTo>
                  <a:pt x="241" y="7933"/>
                </a:lnTo>
                <a:lnTo>
                  <a:pt x="60" y="9011"/>
                </a:lnTo>
                <a:lnTo>
                  <a:pt x="1208" y="8850"/>
                </a:lnTo>
                <a:lnTo>
                  <a:pt x="1893" y="8149"/>
                </a:lnTo>
                <a:lnTo>
                  <a:pt x="2054" y="7124"/>
                </a:lnTo>
                <a:lnTo>
                  <a:pt x="1893" y="6152"/>
                </a:lnTo>
                <a:lnTo>
                  <a:pt x="1993" y="5180"/>
                </a:lnTo>
                <a:lnTo>
                  <a:pt x="2114" y="4047"/>
                </a:lnTo>
                <a:lnTo>
                  <a:pt x="1893" y="3022"/>
                </a:lnTo>
                <a:lnTo>
                  <a:pt x="1309" y="2105"/>
                </a:lnTo>
                <a:lnTo>
                  <a:pt x="926" y="1080"/>
                </a:lnTo>
                <a:close/>
              </a:path>
            </a:pathLst>
          </a:custGeom>
          <a:solidFill>
            <a:srgbClr val="78BBE0"/>
          </a:solidFill>
        </p:spPr>
        <p:txBody>
          <a:bodyPr wrap="square" lIns="0" tIns="0" rIns="0" bIns="0" rtlCol="0">
            <a:noAutofit/>
          </a:bodyPr>
          <a:lstStyle/>
          <a:p>
            <a:endParaRPr/>
          </a:p>
        </p:txBody>
      </p:sp>
      <p:sp>
        <p:nvSpPr>
          <p:cNvPr id="1468" name="object 1468"/>
          <p:cNvSpPr/>
          <p:nvPr/>
        </p:nvSpPr>
        <p:spPr>
          <a:xfrm>
            <a:off x="472840" y="760559"/>
            <a:ext cx="16917" cy="20290"/>
          </a:xfrm>
          <a:custGeom>
            <a:avLst/>
            <a:gdLst/>
            <a:ahLst/>
            <a:cxnLst/>
            <a:rect l="l" t="t" r="r" b="b"/>
            <a:pathLst>
              <a:path w="16917" h="20290">
                <a:moveTo>
                  <a:pt x="966" y="19426"/>
                </a:moveTo>
                <a:lnTo>
                  <a:pt x="0" y="20290"/>
                </a:lnTo>
                <a:lnTo>
                  <a:pt x="563" y="19967"/>
                </a:lnTo>
                <a:lnTo>
                  <a:pt x="1127" y="19534"/>
                </a:lnTo>
                <a:lnTo>
                  <a:pt x="1409" y="19319"/>
                </a:lnTo>
                <a:lnTo>
                  <a:pt x="1872" y="18942"/>
                </a:lnTo>
                <a:lnTo>
                  <a:pt x="2738" y="18292"/>
                </a:lnTo>
                <a:lnTo>
                  <a:pt x="3020" y="18131"/>
                </a:lnTo>
                <a:lnTo>
                  <a:pt x="8539" y="13653"/>
                </a:lnTo>
                <a:lnTo>
                  <a:pt x="13151" y="8202"/>
                </a:lnTo>
                <a:lnTo>
                  <a:pt x="16514" y="2050"/>
                </a:lnTo>
                <a:lnTo>
                  <a:pt x="16695" y="1617"/>
                </a:lnTo>
                <a:lnTo>
                  <a:pt x="16171" y="2158"/>
                </a:lnTo>
                <a:lnTo>
                  <a:pt x="16474" y="1078"/>
                </a:lnTo>
                <a:lnTo>
                  <a:pt x="16917" y="0"/>
                </a:lnTo>
                <a:lnTo>
                  <a:pt x="16131" y="861"/>
                </a:lnTo>
                <a:lnTo>
                  <a:pt x="15446" y="1780"/>
                </a:lnTo>
                <a:lnTo>
                  <a:pt x="14701" y="2697"/>
                </a:lnTo>
                <a:lnTo>
                  <a:pt x="14137" y="3669"/>
                </a:lnTo>
                <a:lnTo>
                  <a:pt x="13674" y="4747"/>
                </a:lnTo>
                <a:lnTo>
                  <a:pt x="13110" y="4964"/>
                </a:lnTo>
                <a:lnTo>
                  <a:pt x="12466" y="5719"/>
                </a:lnTo>
                <a:lnTo>
                  <a:pt x="11841" y="6528"/>
                </a:lnTo>
                <a:lnTo>
                  <a:pt x="11459" y="7392"/>
                </a:lnTo>
                <a:lnTo>
                  <a:pt x="10996" y="8309"/>
                </a:lnTo>
                <a:lnTo>
                  <a:pt x="9969" y="9064"/>
                </a:lnTo>
                <a:lnTo>
                  <a:pt x="9344" y="10089"/>
                </a:lnTo>
                <a:lnTo>
                  <a:pt x="8659" y="10953"/>
                </a:lnTo>
                <a:lnTo>
                  <a:pt x="7793" y="11656"/>
                </a:lnTo>
                <a:lnTo>
                  <a:pt x="7008" y="12464"/>
                </a:lnTo>
                <a:lnTo>
                  <a:pt x="6142" y="13167"/>
                </a:lnTo>
                <a:lnTo>
                  <a:pt x="5236" y="13814"/>
                </a:lnTo>
                <a:lnTo>
                  <a:pt x="4329" y="14461"/>
                </a:lnTo>
                <a:lnTo>
                  <a:pt x="3463" y="15164"/>
                </a:lnTo>
                <a:lnTo>
                  <a:pt x="2738" y="15973"/>
                </a:lnTo>
                <a:lnTo>
                  <a:pt x="2215" y="16998"/>
                </a:lnTo>
                <a:lnTo>
                  <a:pt x="2215" y="17431"/>
                </a:lnTo>
                <a:lnTo>
                  <a:pt x="1711" y="18456"/>
                </a:lnTo>
                <a:lnTo>
                  <a:pt x="966" y="19426"/>
                </a:lnTo>
                <a:close/>
              </a:path>
            </a:pathLst>
          </a:custGeom>
          <a:solidFill>
            <a:srgbClr val="78BBE0"/>
          </a:solidFill>
        </p:spPr>
        <p:txBody>
          <a:bodyPr wrap="square" lIns="0" tIns="0" rIns="0" bIns="0" rtlCol="0">
            <a:noAutofit/>
          </a:bodyPr>
          <a:lstStyle/>
          <a:p>
            <a:endParaRPr/>
          </a:p>
        </p:txBody>
      </p:sp>
      <p:sp>
        <p:nvSpPr>
          <p:cNvPr id="1469" name="object 1469"/>
          <p:cNvSpPr/>
          <p:nvPr/>
        </p:nvSpPr>
        <p:spPr>
          <a:xfrm>
            <a:off x="485649" y="749873"/>
            <a:ext cx="463" cy="1294"/>
          </a:xfrm>
          <a:custGeom>
            <a:avLst/>
            <a:gdLst/>
            <a:ahLst/>
            <a:cxnLst/>
            <a:rect l="l" t="t" r="r" b="b"/>
            <a:pathLst>
              <a:path w="463" h="1294">
                <a:moveTo>
                  <a:pt x="0" y="161"/>
                </a:moveTo>
                <a:lnTo>
                  <a:pt x="0" y="863"/>
                </a:lnTo>
                <a:lnTo>
                  <a:pt x="463" y="1294"/>
                </a:lnTo>
                <a:lnTo>
                  <a:pt x="463" y="0"/>
                </a:lnTo>
                <a:lnTo>
                  <a:pt x="0" y="161"/>
                </a:lnTo>
                <a:close/>
              </a:path>
            </a:pathLst>
          </a:custGeom>
          <a:solidFill>
            <a:srgbClr val="78BBE0"/>
          </a:solidFill>
        </p:spPr>
        <p:txBody>
          <a:bodyPr wrap="square" lIns="0" tIns="0" rIns="0" bIns="0" rtlCol="0">
            <a:noAutofit/>
          </a:bodyPr>
          <a:lstStyle/>
          <a:p>
            <a:endParaRPr/>
          </a:p>
        </p:txBody>
      </p:sp>
      <p:sp>
        <p:nvSpPr>
          <p:cNvPr id="1470" name="object 1470"/>
          <p:cNvSpPr/>
          <p:nvPr/>
        </p:nvSpPr>
        <p:spPr>
          <a:xfrm>
            <a:off x="482749" y="739403"/>
            <a:ext cx="865" cy="2319"/>
          </a:xfrm>
          <a:custGeom>
            <a:avLst/>
            <a:gdLst/>
            <a:ahLst/>
            <a:cxnLst/>
            <a:rect l="l" t="t" r="r" b="b"/>
            <a:pathLst>
              <a:path w="865" h="2319">
                <a:moveTo>
                  <a:pt x="684" y="0"/>
                </a:moveTo>
                <a:lnTo>
                  <a:pt x="181" y="216"/>
                </a:lnTo>
                <a:lnTo>
                  <a:pt x="0" y="1241"/>
                </a:lnTo>
                <a:lnTo>
                  <a:pt x="221" y="2319"/>
                </a:lnTo>
                <a:lnTo>
                  <a:pt x="624" y="2213"/>
                </a:lnTo>
                <a:lnTo>
                  <a:pt x="865" y="1080"/>
                </a:lnTo>
                <a:lnTo>
                  <a:pt x="684" y="0"/>
                </a:lnTo>
                <a:close/>
              </a:path>
            </a:pathLst>
          </a:custGeom>
          <a:solidFill>
            <a:srgbClr val="78BBE0"/>
          </a:solidFill>
        </p:spPr>
        <p:txBody>
          <a:bodyPr wrap="square" lIns="0" tIns="0" rIns="0" bIns="0" rtlCol="0">
            <a:noAutofit/>
          </a:bodyPr>
          <a:lstStyle/>
          <a:p>
            <a:endParaRPr/>
          </a:p>
        </p:txBody>
      </p:sp>
      <p:sp>
        <p:nvSpPr>
          <p:cNvPr id="1471" name="object 1471"/>
          <p:cNvSpPr/>
          <p:nvPr/>
        </p:nvSpPr>
        <p:spPr>
          <a:xfrm>
            <a:off x="483151" y="751870"/>
            <a:ext cx="1248" cy="1672"/>
          </a:xfrm>
          <a:custGeom>
            <a:avLst/>
            <a:gdLst/>
            <a:ahLst/>
            <a:cxnLst/>
            <a:rect l="l" t="t" r="r" b="b"/>
            <a:pathLst>
              <a:path w="1248" h="1672">
                <a:moveTo>
                  <a:pt x="281" y="539"/>
                </a:moveTo>
                <a:lnTo>
                  <a:pt x="0" y="1672"/>
                </a:lnTo>
                <a:lnTo>
                  <a:pt x="684" y="970"/>
                </a:lnTo>
                <a:lnTo>
                  <a:pt x="1248" y="0"/>
                </a:lnTo>
                <a:lnTo>
                  <a:pt x="281" y="539"/>
                </a:lnTo>
                <a:close/>
              </a:path>
            </a:pathLst>
          </a:custGeom>
          <a:solidFill>
            <a:srgbClr val="78BBE0"/>
          </a:solidFill>
        </p:spPr>
        <p:txBody>
          <a:bodyPr wrap="square" lIns="0" tIns="0" rIns="0" bIns="0" rtlCol="0">
            <a:noAutofit/>
          </a:bodyPr>
          <a:lstStyle/>
          <a:p>
            <a:endParaRPr/>
          </a:p>
        </p:txBody>
      </p:sp>
      <p:sp>
        <p:nvSpPr>
          <p:cNvPr id="1472" name="object 1472"/>
          <p:cNvSpPr/>
          <p:nvPr/>
        </p:nvSpPr>
        <p:spPr>
          <a:xfrm>
            <a:off x="459725" y="699800"/>
            <a:ext cx="1367" cy="1120"/>
          </a:xfrm>
          <a:custGeom>
            <a:avLst/>
            <a:gdLst/>
            <a:ahLst/>
            <a:cxnLst/>
            <a:rect l="l" t="t" r="r" b="b"/>
            <a:pathLst>
              <a:path w="1367" h="1120">
                <a:moveTo>
                  <a:pt x="227" y="94"/>
                </a:moveTo>
                <a:lnTo>
                  <a:pt x="0" y="683"/>
                </a:lnTo>
                <a:lnTo>
                  <a:pt x="1367" y="1120"/>
                </a:lnTo>
                <a:lnTo>
                  <a:pt x="1367" y="0"/>
                </a:lnTo>
                <a:lnTo>
                  <a:pt x="227" y="94"/>
                </a:lnTo>
                <a:close/>
              </a:path>
            </a:pathLst>
          </a:custGeom>
          <a:solidFill>
            <a:srgbClr val="78BBE0"/>
          </a:solidFill>
        </p:spPr>
        <p:txBody>
          <a:bodyPr wrap="square" lIns="0" tIns="0" rIns="0" bIns="0" rtlCol="0">
            <a:noAutofit/>
          </a:bodyPr>
          <a:lstStyle/>
          <a:p>
            <a:endParaRPr/>
          </a:p>
        </p:txBody>
      </p:sp>
      <p:sp>
        <p:nvSpPr>
          <p:cNvPr id="1473" name="object 1473"/>
          <p:cNvSpPr/>
          <p:nvPr/>
        </p:nvSpPr>
        <p:spPr>
          <a:xfrm>
            <a:off x="401136" y="729636"/>
            <a:ext cx="1766" cy="2266"/>
          </a:xfrm>
          <a:custGeom>
            <a:avLst/>
            <a:gdLst/>
            <a:ahLst/>
            <a:cxnLst/>
            <a:rect l="l" t="t" r="r" b="b"/>
            <a:pathLst>
              <a:path w="1766" h="2266">
                <a:moveTo>
                  <a:pt x="1766" y="1511"/>
                </a:moveTo>
                <a:lnTo>
                  <a:pt x="1538" y="485"/>
                </a:lnTo>
                <a:lnTo>
                  <a:pt x="569" y="647"/>
                </a:lnTo>
                <a:lnTo>
                  <a:pt x="340" y="0"/>
                </a:lnTo>
                <a:lnTo>
                  <a:pt x="0" y="647"/>
                </a:lnTo>
                <a:lnTo>
                  <a:pt x="569" y="1347"/>
                </a:lnTo>
                <a:lnTo>
                  <a:pt x="853" y="2266"/>
                </a:lnTo>
                <a:lnTo>
                  <a:pt x="1766" y="1511"/>
                </a:lnTo>
                <a:close/>
              </a:path>
            </a:pathLst>
          </a:custGeom>
          <a:solidFill>
            <a:srgbClr val="78BBE0"/>
          </a:solidFill>
        </p:spPr>
        <p:txBody>
          <a:bodyPr wrap="square" lIns="0" tIns="0" rIns="0" bIns="0" rtlCol="0">
            <a:noAutofit/>
          </a:bodyPr>
          <a:lstStyle/>
          <a:p>
            <a:endParaRPr/>
          </a:p>
        </p:txBody>
      </p:sp>
      <p:sp>
        <p:nvSpPr>
          <p:cNvPr id="1474" name="object 1474"/>
          <p:cNvSpPr/>
          <p:nvPr/>
        </p:nvSpPr>
        <p:spPr>
          <a:xfrm>
            <a:off x="409455" y="767142"/>
            <a:ext cx="741" cy="15756"/>
          </a:xfrm>
          <a:custGeom>
            <a:avLst/>
            <a:gdLst/>
            <a:ahLst/>
            <a:cxnLst/>
            <a:rect l="l" t="t" r="r" b="b"/>
            <a:pathLst>
              <a:path w="741" h="15756">
                <a:moveTo>
                  <a:pt x="628" y="0"/>
                </a:moveTo>
                <a:lnTo>
                  <a:pt x="0" y="647"/>
                </a:lnTo>
                <a:lnTo>
                  <a:pt x="285" y="15595"/>
                </a:lnTo>
                <a:lnTo>
                  <a:pt x="741" y="15756"/>
                </a:lnTo>
                <a:lnTo>
                  <a:pt x="628" y="0"/>
                </a:lnTo>
                <a:close/>
              </a:path>
            </a:pathLst>
          </a:custGeom>
          <a:solidFill>
            <a:srgbClr val="78BBE0"/>
          </a:solidFill>
        </p:spPr>
        <p:txBody>
          <a:bodyPr wrap="square" lIns="0" tIns="0" rIns="0" bIns="0" rtlCol="0">
            <a:noAutofit/>
          </a:bodyPr>
          <a:lstStyle/>
          <a:p>
            <a:endParaRPr/>
          </a:p>
        </p:txBody>
      </p:sp>
      <p:sp>
        <p:nvSpPr>
          <p:cNvPr id="1475" name="object 1475"/>
          <p:cNvSpPr/>
          <p:nvPr/>
        </p:nvSpPr>
        <p:spPr>
          <a:xfrm>
            <a:off x="400108" y="726289"/>
            <a:ext cx="741" cy="1997"/>
          </a:xfrm>
          <a:custGeom>
            <a:avLst/>
            <a:gdLst/>
            <a:ahLst/>
            <a:cxnLst/>
            <a:rect l="l" t="t" r="r" b="b"/>
            <a:pathLst>
              <a:path w="741" h="1997">
                <a:moveTo>
                  <a:pt x="628" y="1025"/>
                </a:moveTo>
                <a:lnTo>
                  <a:pt x="741" y="0"/>
                </a:lnTo>
                <a:lnTo>
                  <a:pt x="58" y="269"/>
                </a:lnTo>
                <a:lnTo>
                  <a:pt x="0" y="1133"/>
                </a:lnTo>
                <a:lnTo>
                  <a:pt x="0" y="1997"/>
                </a:lnTo>
                <a:lnTo>
                  <a:pt x="628" y="1025"/>
                </a:lnTo>
                <a:close/>
              </a:path>
            </a:pathLst>
          </a:custGeom>
          <a:solidFill>
            <a:srgbClr val="78BBE0"/>
          </a:solidFill>
        </p:spPr>
        <p:txBody>
          <a:bodyPr wrap="square" lIns="0" tIns="0" rIns="0" bIns="0" rtlCol="0">
            <a:noAutofit/>
          </a:bodyPr>
          <a:lstStyle/>
          <a:p>
            <a:endParaRPr/>
          </a:p>
        </p:txBody>
      </p:sp>
      <p:sp>
        <p:nvSpPr>
          <p:cNvPr id="1476" name="object 1476"/>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78BBE0"/>
          </a:solidFill>
        </p:spPr>
        <p:txBody>
          <a:bodyPr wrap="square" lIns="0" tIns="0" rIns="0" bIns="0" rtlCol="0">
            <a:noAutofit/>
          </a:bodyPr>
          <a:lstStyle/>
          <a:p>
            <a:endParaRPr/>
          </a:p>
        </p:txBody>
      </p:sp>
      <p:sp>
        <p:nvSpPr>
          <p:cNvPr id="1477" name="object 1477"/>
          <p:cNvSpPr/>
          <p:nvPr/>
        </p:nvSpPr>
        <p:spPr>
          <a:xfrm>
            <a:off x="400850" y="710906"/>
            <a:ext cx="3020" cy="2162"/>
          </a:xfrm>
          <a:custGeom>
            <a:avLst/>
            <a:gdLst/>
            <a:ahLst/>
            <a:cxnLst/>
            <a:rect l="l" t="t" r="r" b="b"/>
            <a:pathLst>
              <a:path w="3020" h="2162">
                <a:moveTo>
                  <a:pt x="0" y="1404"/>
                </a:moveTo>
                <a:lnTo>
                  <a:pt x="56" y="2162"/>
                </a:lnTo>
                <a:lnTo>
                  <a:pt x="968" y="1999"/>
                </a:lnTo>
                <a:lnTo>
                  <a:pt x="1995" y="1676"/>
                </a:lnTo>
                <a:lnTo>
                  <a:pt x="2736" y="968"/>
                </a:lnTo>
                <a:lnTo>
                  <a:pt x="3020" y="0"/>
                </a:lnTo>
                <a:lnTo>
                  <a:pt x="1881" y="322"/>
                </a:lnTo>
                <a:lnTo>
                  <a:pt x="912" y="873"/>
                </a:lnTo>
                <a:lnTo>
                  <a:pt x="0" y="1404"/>
                </a:lnTo>
                <a:close/>
              </a:path>
            </a:pathLst>
          </a:custGeom>
          <a:solidFill>
            <a:srgbClr val="78BBE0"/>
          </a:solidFill>
        </p:spPr>
        <p:txBody>
          <a:bodyPr wrap="square" lIns="0" tIns="0" rIns="0" bIns="0" rtlCol="0">
            <a:noAutofit/>
          </a:bodyPr>
          <a:lstStyle/>
          <a:p>
            <a:endParaRPr/>
          </a:p>
        </p:txBody>
      </p:sp>
      <p:sp>
        <p:nvSpPr>
          <p:cNvPr id="1478" name="object 1478"/>
          <p:cNvSpPr/>
          <p:nvPr/>
        </p:nvSpPr>
        <p:spPr>
          <a:xfrm>
            <a:off x="489697" y="756834"/>
            <a:ext cx="2175" cy="4964"/>
          </a:xfrm>
          <a:custGeom>
            <a:avLst/>
            <a:gdLst/>
            <a:ahLst/>
            <a:cxnLst/>
            <a:rect l="l" t="t" r="r" b="b"/>
            <a:pathLst>
              <a:path w="2175" h="4964">
                <a:moveTo>
                  <a:pt x="302" y="3994"/>
                </a:moveTo>
                <a:lnTo>
                  <a:pt x="0" y="4964"/>
                </a:lnTo>
                <a:lnTo>
                  <a:pt x="342" y="4425"/>
                </a:lnTo>
                <a:lnTo>
                  <a:pt x="745" y="3724"/>
                </a:lnTo>
                <a:lnTo>
                  <a:pt x="1027" y="3130"/>
                </a:lnTo>
                <a:lnTo>
                  <a:pt x="1309" y="2483"/>
                </a:lnTo>
                <a:lnTo>
                  <a:pt x="1429" y="1564"/>
                </a:lnTo>
                <a:lnTo>
                  <a:pt x="1772" y="808"/>
                </a:lnTo>
                <a:lnTo>
                  <a:pt x="2175" y="53"/>
                </a:lnTo>
                <a:lnTo>
                  <a:pt x="1993" y="0"/>
                </a:lnTo>
                <a:lnTo>
                  <a:pt x="1651" y="1025"/>
                </a:lnTo>
                <a:lnTo>
                  <a:pt x="1087" y="1997"/>
                </a:lnTo>
                <a:lnTo>
                  <a:pt x="644" y="2969"/>
                </a:lnTo>
                <a:lnTo>
                  <a:pt x="302" y="3994"/>
                </a:lnTo>
                <a:close/>
              </a:path>
            </a:pathLst>
          </a:custGeom>
          <a:solidFill>
            <a:srgbClr val="78BBE0"/>
          </a:solidFill>
        </p:spPr>
        <p:txBody>
          <a:bodyPr wrap="square" lIns="0" tIns="0" rIns="0" bIns="0" rtlCol="0">
            <a:noAutofit/>
          </a:bodyPr>
          <a:lstStyle/>
          <a:p>
            <a:endParaRPr/>
          </a:p>
        </p:txBody>
      </p:sp>
      <p:sp>
        <p:nvSpPr>
          <p:cNvPr id="1479" name="object 1479"/>
          <p:cNvSpPr/>
          <p:nvPr/>
        </p:nvSpPr>
        <p:spPr>
          <a:xfrm>
            <a:off x="439948" y="686682"/>
            <a:ext cx="2507" cy="265"/>
          </a:xfrm>
          <a:custGeom>
            <a:avLst/>
            <a:gdLst/>
            <a:ahLst/>
            <a:cxnLst/>
            <a:rect l="l" t="t" r="r" b="b"/>
            <a:pathLst>
              <a:path w="2507" h="265">
                <a:moveTo>
                  <a:pt x="1254" y="56"/>
                </a:moveTo>
                <a:lnTo>
                  <a:pt x="0" y="208"/>
                </a:lnTo>
                <a:lnTo>
                  <a:pt x="1254" y="265"/>
                </a:lnTo>
                <a:lnTo>
                  <a:pt x="2507" y="0"/>
                </a:lnTo>
                <a:lnTo>
                  <a:pt x="1254" y="56"/>
                </a:lnTo>
                <a:close/>
              </a:path>
            </a:pathLst>
          </a:custGeom>
          <a:solidFill>
            <a:srgbClr val="78BBE0"/>
          </a:solidFill>
        </p:spPr>
        <p:txBody>
          <a:bodyPr wrap="square" lIns="0" tIns="0" rIns="0" bIns="0" rtlCol="0">
            <a:noAutofit/>
          </a:bodyPr>
          <a:lstStyle/>
          <a:p>
            <a:endParaRPr/>
          </a:p>
        </p:txBody>
      </p:sp>
      <p:sp>
        <p:nvSpPr>
          <p:cNvPr id="1480" name="object 1480"/>
          <p:cNvSpPr/>
          <p:nvPr/>
        </p:nvSpPr>
        <p:spPr>
          <a:xfrm>
            <a:off x="447871" y="703293"/>
            <a:ext cx="2164" cy="1461"/>
          </a:xfrm>
          <a:custGeom>
            <a:avLst/>
            <a:gdLst/>
            <a:ahLst/>
            <a:cxnLst/>
            <a:rect l="l" t="t" r="r" b="b"/>
            <a:pathLst>
              <a:path w="2164" h="1461">
                <a:moveTo>
                  <a:pt x="0" y="227"/>
                </a:moveTo>
                <a:lnTo>
                  <a:pt x="56" y="1461"/>
                </a:lnTo>
                <a:lnTo>
                  <a:pt x="1139" y="1461"/>
                </a:lnTo>
                <a:lnTo>
                  <a:pt x="2164" y="1404"/>
                </a:lnTo>
                <a:lnTo>
                  <a:pt x="1651" y="645"/>
                </a:lnTo>
                <a:lnTo>
                  <a:pt x="968" y="0"/>
                </a:lnTo>
                <a:lnTo>
                  <a:pt x="0" y="227"/>
                </a:lnTo>
                <a:close/>
              </a:path>
            </a:pathLst>
          </a:custGeom>
          <a:solidFill>
            <a:srgbClr val="78BBE0"/>
          </a:solidFill>
        </p:spPr>
        <p:txBody>
          <a:bodyPr wrap="square" lIns="0" tIns="0" rIns="0" bIns="0" rtlCol="0">
            <a:noAutofit/>
          </a:bodyPr>
          <a:lstStyle/>
          <a:p>
            <a:endParaRPr/>
          </a:p>
        </p:txBody>
      </p:sp>
      <p:sp>
        <p:nvSpPr>
          <p:cNvPr id="1481" name="object 1481"/>
          <p:cNvSpPr/>
          <p:nvPr/>
        </p:nvSpPr>
        <p:spPr>
          <a:xfrm>
            <a:off x="439948" y="685980"/>
            <a:ext cx="25248" cy="6416"/>
          </a:xfrm>
          <a:custGeom>
            <a:avLst/>
            <a:gdLst/>
            <a:ahLst/>
            <a:cxnLst/>
            <a:rect l="l" t="t" r="r" b="b"/>
            <a:pathLst>
              <a:path w="25248" h="6416">
                <a:moveTo>
                  <a:pt x="4901" y="94"/>
                </a:moveTo>
                <a:lnTo>
                  <a:pt x="2450" y="0"/>
                </a:lnTo>
                <a:lnTo>
                  <a:pt x="0" y="0"/>
                </a:lnTo>
                <a:lnTo>
                  <a:pt x="114" y="208"/>
                </a:lnTo>
                <a:lnTo>
                  <a:pt x="1139" y="208"/>
                </a:lnTo>
                <a:lnTo>
                  <a:pt x="2052" y="379"/>
                </a:lnTo>
                <a:lnTo>
                  <a:pt x="2793" y="588"/>
                </a:lnTo>
                <a:lnTo>
                  <a:pt x="3933" y="474"/>
                </a:lnTo>
                <a:lnTo>
                  <a:pt x="2622" y="379"/>
                </a:lnTo>
                <a:lnTo>
                  <a:pt x="2336" y="379"/>
                </a:lnTo>
                <a:lnTo>
                  <a:pt x="3248" y="265"/>
                </a:lnTo>
                <a:lnTo>
                  <a:pt x="4273" y="436"/>
                </a:lnTo>
                <a:lnTo>
                  <a:pt x="5300" y="531"/>
                </a:lnTo>
                <a:lnTo>
                  <a:pt x="6384" y="702"/>
                </a:lnTo>
                <a:lnTo>
                  <a:pt x="7465" y="797"/>
                </a:lnTo>
                <a:lnTo>
                  <a:pt x="8549" y="1082"/>
                </a:lnTo>
                <a:lnTo>
                  <a:pt x="9632" y="1233"/>
                </a:lnTo>
                <a:lnTo>
                  <a:pt x="10657" y="1461"/>
                </a:lnTo>
                <a:lnTo>
                  <a:pt x="11854" y="1784"/>
                </a:lnTo>
                <a:lnTo>
                  <a:pt x="13108" y="2050"/>
                </a:lnTo>
                <a:lnTo>
                  <a:pt x="14192" y="2581"/>
                </a:lnTo>
                <a:lnTo>
                  <a:pt x="15217" y="3189"/>
                </a:lnTo>
                <a:lnTo>
                  <a:pt x="16242" y="3512"/>
                </a:lnTo>
                <a:lnTo>
                  <a:pt x="17154" y="4043"/>
                </a:lnTo>
                <a:lnTo>
                  <a:pt x="18238" y="4309"/>
                </a:lnTo>
                <a:lnTo>
                  <a:pt x="19206" y="4689"/>
                </a:lnTo>
                <a:lnTo>
                  <a:pt x="20232" y="5125"/>
                </a:lnTo>
                <a:lnTo>
                  <a:pt x="21315" y="5125"/>
                </a:lnTo>
                <a:lnTo>
                  <a:pt x="22399" y="5448"/>
                </a:lnTo>
                <a:lnTo>
                  <a:pt x="23482" y="5885"/>
                </a:lnTo>
                <a:lnTo>
                  <a:pt x="22227" y="4954"/>
                </a:lnTo>
                <a:lnTo>
                  <a:pt x="23311" y="5334"/>
                </a:lnTo>
                <a:lnTo>
                  <a:pt x="24221" y="5942"/>
                </a:lnTo>
                <a:lnTo>
                  <a:pt x="25248" y="6416"/>
                </a:lnTo>
                <a:lnTo>
                  <a:pt x="24791" y="5885"/>
                </a:lnTo>
                <a:lnTo>
                  <a:pt x="23766" y="5448"/>
                </a:lnTo>
                <a:lnTo>
                  <a:pt x="22797" y="4897"/>
                </a:lnTo>
                <a:lnTo>
                  <a:pt x="21714" y="4575"/>
                </a:lnTo>
                <a:lnTo>
                  <a:pt x="20745" y="4100"/>
                </a:lnTo>
                <a:lnTo>
                  <a:pt x="19662" y="3777"/>
                </a:lnTo>
                <a:lnTo>
                  <a:pt x="18693" y="3227"/>
                </a:lnTo>
                <a:lnTo>
                  <a:pt x="17668" y="2809"/>
                </a:lnTo>
                <a:lnTo>
                  <a:pt x="16584" y="2486"/>
                </a:lnTo>
                <a:lnTo>
                  <a:pt x="15503" y="2202"/>
                </a:lnTo>
                <a:lnTo>
                  <a:pt x="14703" y="1822"/>
                </a:lnTo>
                <a:lnTo>
                  <a:pt x="14021" y="1670"/>
                </a:lnTo>
                <a:lnTo>
                  <a:pt x="13392" y="1499"/>
                </a:lnTo>
                <a:lnTo>
                  <a:pt x="12709" y="1347"/>
                </a:lnTo>
                <a:lnTo>
                  <a:pt x="11968" y="1233"/>
                </a:lnTo>
                <a:lnTo>
                  <a:pt x="10714" y="968"/>
                </a:lnTo>
                <a:lnTo>
                  <a:pt x="9403" y="702"/>
                </a:lnTo>
                <a:lnTo>
                  <a:pt x="8094" y="531"/>
                </a:lnTo>
                <a:lnTo>
                  <a:pt x="7922" y="531"/>
                </a:lnTo>
                <a:lnTo>
                  <a:pt x="7238" y="436"/>
                </a:lnTo>
                <a:lnTo>
                  <a:pt x="4901" y="94"/>
                </a:lnTo>
                <a:close/>
              </a:path>
            </a:pathLst>
          </a:custGeom>
          <a:solidFill>
            <a:srgbClr val="78BBE0"/>
          </a:solidFill>
        </p:spPr>
        <p:txBody>
          <a:bodyPr wrap="square" lIns="0" tIns="0" rIns="0" bIns="0" rtlCol="0">
            <a:noAutofit/>
          </a:bodyPr>
          <a:lstStyle/>
          <a:p>
            <a:endParaRPr/>
          </a:p>
        </p:txBody>
      </p:sp>
      <p:sp>
        <p:nvSpPr>
          <p:cNvPr id="1482" name="object 1482"/>
          <p:cNvSpPr/>
          <p:nvPr/>
        </p:nvSpPr>
        <p:spPr>
          <a:xfrm>
            <a:off x="423704" y="685980"/>
            <a:ext cx="19037" cy="2259"/>
          </a:xfrm>
          <a:custGeom>
            <a:avLst/>
            <a:gdLst/>
            <a:ahLst/>
            <a:cxnLst/>
            <a:rect l="l" t="t" r="r" b="b"/>
            <a:pathLst>
              <a:path w="19037" h="2259">
                <a:moveTo>
                  <a:pt x="14591" y="0"/>
                </a:moveTo>
                <a:lnTo>
                  <a:pt x="13279" y="56"/>
                </a:lnTo>
                <a:lnTo>
                  <a:pt x="11968" y="94"/>
                </a:lnTo>
                <a:lnTo>
                  <a:pt x="10659" y="265"/>
                </a:lnTo>
                <a:lnTo>
                  <a:pt x="6954" y="588"/>
                </a:lnTo>
                <a:lnTo>
                  <a:pt x="3419" y="1290"/>
                </a:lnTo>
                <a:lnTo>
                  <a:pt x="0" y="2259"/>
                </a:lnTo>
                <a:lnTo>
                  <a:pt x="569" y="2164"/>
                </a:lnTo>
                <a:lnTo>
                  <a:pt x="1597" y="1879"/>
                </a:lnTo>
                <a:lnTo>
                  <a:pt x="2394" y="2107"/>
                </a:lnTo>
                <a:lnTo>
                  <a:pt x="3363" y="1670"/>
                </a:lnTo>
                <a:lnTo>
                  <a:pt x="3590" y="1670"/>
                </a:lnTo>
                <a:lnTo>
                  <a:pt x="4789" y="1347"/>
                </a:lnTo>
                <a:lnTo>
                  <a:pt x="6041" y="1290"/>
                </a:lnTo>
                <a:lnTo>
                  <a:pt x="7010" y="1082"/>
                </a:lnTo>
                <a:lnTo>
                  <a:pt x="5870" y="1025"/>
                </a:lnTo>
                <a:lnTo>
                  <a:pt x="7181" y="1025"/>
                </a:lnTo>
                <a:lnTo>
                  <a:pt x="8094" y="702"/>
                </a:lnTo>
                <a:lnTo>
                  <a:pt x="9177" y="588"/>
                </a:lnTo>
                <a:lnTo>
                  <a:pt x="10317" y="379"/>
                </a:lnTo>
                <a:lnTo>
                  <a:pt x="9975" y="474"/>
                </a:lnTo>
                <a:lnTo>
                  <a:pt x="11114" y="531"/>
                </a:lnTo>
                <a:lnTo>
                  <a:pt x="12254" y="474"/>
                </a:lnTo>
                <a:lnTo>
                  <a:pt x="13394" y="531"/>
                </a:lnTo>
                <a:lnTo>
                  <a:pt x="13908" y="588"/>
                </a:lnTo>
                <a:lnTo>
                  <a:pt x="14079" y="531"/>
                </a:lnTo>
                <a:lnTo>
                  <a:pt x="15275" y="436"/>
                </a:lnTo>
                <a:lnTo>
                  <a:pt x="16359" y="531"/>
                </a:lnTo>
                <a:lnTo>
                  <a:pt x="16758" y="531"/>
                </a:lnTo>
                <a:lnTo>
                  <a:pt x="17897" y="436"/>
                </a:lnTo>
                <a:lnTo>
                  <a:pt x="19037" y="588"/>
                </a:lnTo>
                <a:lnTo>
                  <a:pt x="18409" y="379"/>
                </a:lnTo>
                <a:lnTo>
                  <a:pt x="17555" y="379"/>
                </a:lnTo>
                <a:lnTo>
                  <a:pt x="16359" y="208"/>
                </a:lnTo>
                <a:lnTo>
                  <a:pt x="16244" y="0"/>
                </a:lnTo>
                <a:lnTo>
                  <a:pt x="15845" y="0"/>
                </a:lnTo>
                <a:lnTo>
                  <a:pt x="15160" y="56"/>
                </a:lnTo>
                <a:lnTo>
                  <a:pt x="14591" y="0"/>
                </a:lnTo>
                <a:close/>
              </a:path>
            </a:pathLst>
          </a:custGeom>
          <a:solidFill>
            <a:srgbClr val="78BBE0"/>
          </a:solidFill>
        </p:spPr>
        <p:txBody>
          <a:bodyPr wrap="square" lIns="0" tIns="0" rIns="0" bIns="0" rtlCol="0">
            <a:noAutofit/>
          </a:bodyPr>
          <a:lstStyle/>
          <a:p>
            <a:endParaRPr/>
          </a:p>
        </p:txBody>
      </p:sp>
      <p:sp>
        <p:nvSpPr>
          <p:cNvPr id="1483" name="object 1483"/>
          <p:cNvSpPr/>
          <p:nvPr/>
        </p:nvSpPr>
        <p:spPr>
          <a:xfrm>
            <a:off x="401021" y="709881"/>
            <a:ext cx="5985" cy="6262"/>
          </a:xfrm>
          <a:custGeom>
            <a:avLst/>
            <a:gdLst/>
            <a:ahLst/>
            <a:cxnLst/>
            <a:rect l="l" t="t" r="r" b="b"/>
            <a:pathLst>
              <a:path w="5985" h="6262">
                <a:moveTo>
                  <a:pt x="3647" y="3887"/>
                </a:moveTo>
                <a:lnTo>
                  <a:pt x="4104" y="2915"/>
                </a:lnTo>
                <a:lnTo>
                  <a:pt x="5014" y="2107"/>
                </a:lnTo>
                <a:lnTo>
                  <a:pt x="5643" y="1139"/>
                </a:lnTo>
                <a:lnTo>
                  <a:pt x="5985" y="0"/>
                </a:lnTo>
                <a:lnTo>
                  <a:pt x="5073" y="379"/>
                </a:lnTo>
                <a:lnTo>
                  <a:pt x="4217" y="759"/>
                </a:lnTo>
                <a:lnTo>
                  <a:pt x="4275" y="1670"/>
                </a:lnTo>
                <a:lnTo>
                  <a:pt x="3476" y="2486"/>
                </a:lnTo>
                <a:lnTo>
                  <a:pt x="2793" y="3293"/>
                </a:lnTo>
                <a:lnTo>
                  <a:pt x="1766" y="3887"/>
                </a:lnTo>
                <a:lnTo>
                  <a:pt x="855" y="4535"/>
                </a:lnTo>
                <a:lnTo>
                  <a:pt x="0" y="5290"/>
                </a:lnTo>
                <a:lnTo>
                  <a:pt x="56" y="6262"/>
                </a:lnTo>
                <a:lnTo>
                  <a:pt x="1425" y="6262"/>
                </a:lnTo>
                <a:lnTo>
                  <a:pt x="2793" y="6101"/>
                </a:lnTo>
                <a:lnTo>
                  <a:pt x="3363" y="5074"/>
                </a:lnTo>
                <a:lnTo>
                  <a:pt x="3647" y="3887"/>
                </a:lnTo>
                <a:close/>
              </a:path>
            </a:pathLst>
          </a:custGeom>
          <a:solidFill>
            <a:srgbClr val="78BBE0"/>
          </a:solidFill>
        </p:spPr>
        <p:txBody>
          <a:bodyPr wrap="square" lIns="0" tIns="0" rIns="0" bIns="0" rtlCol="0">
            <a:noAutofit/>
          </a:bodyPr>
          <a:lstStyle/>
          <a:p>
            <a:endParaRPr/>
          </a:p>
        </p:txBody>
      </p:sp>
      <p:sp>
        <p:nvSpPr>
          <p:cNvPr id="1484" name="object 1484"/>
          <p:cNvSpPr/>
          <p:nvPr/>
        </p:nvSpPr>
        <p:spPr>
          <a:xfrm>
            <a:off x="407518" y="689644"/>
            <a:ext cx="18979" cy="10194"/>
          </a:xfrm>
          <a:custGeom>
            <a:avLst/>
            <a:gdLst/>
            <a:ahLst/>
            <a:cxnLst/>
            <a:rect l="l" t="t" r="r" b="b"/>
            <a:pathLst>
              <a:path w="18979" h="10194">
                <a:moveTo>
                  <a:pt x="2736" y="7441"/>
                </a:moveTo>
                <a:lnTo>
                  <a:pt x="2507" y="7935"/>
                </a:lnTo>
                <a:lnTo>
                  <a:pt x="3647" y="8314"/>
                </a:lnTo>
                <a:lnTo>
                  <a:pt x="4217" y="9226"/>
                </a:lnTo>
                <a:lnTo>
                  <a:pt x="4446" y="10194"/>
                </a:lnTo>
                <a:lnTo>
                  <a:pt x="5471" y="10156"/>
                </a:lnTo>
                <a:lnTo>
                  <a:pt x="6496" y="9928"/>
                </a:lnTo>
                <a:lnTo>
                  <a:pt x="7296" y="9283"/>
                </a:lnTo>
                <a:lnTo>
                  <a:pt x="8321" y="9226"/>
                </a:lnTo>
                <a:lnTo>
                  <a:pt x="9290" y="8903"/>
                </a:lnTo>
                <a:lnTo>
                  <a:pt x="10544" y="8466"/>
                </a:lnTo>
                <a:lnTo>
                  <a:pt x="11457" y="8258"/>
                </a:lnTo>
                <a:lnTo>
                  <a:pt x="12311" y="8106"/>
                </a:lnTo>
                <a:lnTo>
                  <a:pt x="12426" y="7878"/>
                </a:lnTo>
                <a:lnTo>
                  <a:pt x="13565" y="8049"/>
                </a:lnTo>
                <a:lnTo>
                  <a:pt x="14705" y="8144"/>
                </a:lnTo>
                <a:lnTo>
                  <a:pt x="15674" y="8049"/>
                </a:lnTo>
                <a:lnTo>
                  <a:pt x="15787" y="7289"/>
                </a:lnTo>
                <a:lnTo>
                  <a:pt x="15958" y="6587"/>
                </a:lnTo>
                <a:lnTo>
                  <a:pt x="17041" y="5941"/>
                </a:lnTo>
                <a:lnTo>
                  <a:pt x="17041" y="4746"/>
                </a:lnTo>
                <a:lnTo>
                  <a:pt x="18181" y="3568"/>
                </a:lnTo>
                <a:lnTo>
                  <a:pt x="17726" y="3341"/>
                </a:lnTo>
                <a:lnTo>
                  <a:pt x="18010" y="3075"/>
                </a:lnTo>
                <a:lnTo>
                  <a:pt x="18637" y="1841"/>
                </a:lnTo>
                <a:lnTo>
                  <a:pt x="17783" y="1670"/>
                </a:lnTo>
                <a:lnTo>
                  <a:pt x="18353" y="1139"/>
                </a:lnTo>
                <a:lnTo>
                  <a:pt x="18296" y="322"/>
                </a:lnTo>
                <a:lnTo>
                  <a:pt x="18979" y="170"/>
                </a:lnTo>
                <a:lnTo>
                  <a:pt x="17954" y="0"/>
                </a:lnTo>
                <a:lnTo>
                  <a:pt x="16870" y="170"/>
                </a:lnTo>
                <a:lnTo>
                  <a:pt x="15902" y="550"/>
                </a:lnTo>
                <a:lnTo>
                  <a:pt x="14989" y="968"/>
                </a:lnTo>
                <a:lnTo>
                  <a:pt x="14705" y="1347"/>
                </a:lnTo>
                <a:lnTo>
                  <a:pt x="13737" y="1727"/>
                </a:lnTo>
                <a:lnTo>
                  <a:pt x="12766" y="2164"/>
                </a:lnTo>
                <a:lnTo>
                  <a:pt x="11684" y="2429"/>
                </a:lnTo>
                <a:lnTo>
                  <a:pt x="10716" y="2866"/>
                </a:lnTo>
                <a:lnTo>
                  <a:pt x="9461" y="3341"/>
                </a:lnTo>
                <a:lnTo>
                  <a:pt x="9689" y="3018"/>
                </a:lnTo>
                <a:lnTo>
                  <a:pt x="8663" y="3398"/>
                </a:lnTo>
                <a:lnTo>
                  <a:pt x="7751" y="3948"/>
                </a:lnTo>
                <a:lnTo>
                  <a:pt x="7467" y="3625"/>
                </a:lnTo>
                <a:lnTo>
                  <a:pt x="6384" y="3777"/>
                </a:lnTo>
                <a:lnTo>
                  <a:pt x="5415" y="4271"/>
                </a:lnTo>
                <a:lnTo>
                  <a:pt x="4388" y="4594"/>
                </a:lnTo>
                <a:lnTo>
                  <a:pt x="3534" y="5239"/>
                </a:lnTo>
                <a:lnTo>
                  <a:pt x="2565" y="5714"/>
                </a:lnTo>
                <a:lnTo>
                  <a:pt x="1824" y="6416"/>
                </a:lnTo>
                <a:lnTo>
                  <a:pt x="628" y="7175"/>
                </a:lnTo>
                <a:lnTo>
                  <a:pt x="0" y="8428"/>
                </a:lnTo>
                <a:lnTo>
                  <a:pt x="1027" y="8049"/>
                </a:lnTo>
                <a:lnTo>
                  <a:pt x="1824" y="7498"/>
                </a:lnTo>
                <a:lnTo>
                  <a:pt x="2736" y="7441"/>
                </a:lnTo>
                <a:close/>
              </a:path>
            </a:pathLst>
          </a:custGeom>
          <a:solidFill>
            <a:srgbClr val="78BBE0"/>
          </a:solidFill>
        </p:spPr>
        <p:txBody>
          <a:bodyPr wrap="square" lIns="0" tIns="0" rIns="0" bIns="0" rtlCol="0">
            <a:noAutofit/>
          </a:bodyPr>
          <a:lstStyle/>
          <a:p>
            <a:endParaRPr/>
          </a:p>
        </p:txBody>
      </p:sp>
      <p:sp>
        <p:nvSpPr>
          <p:cNvPr id="1485" name="object 1485"/>
          <p:cNvSpPr/>
          <p:nvPr/>
        </p:nvSpPr>
        <p:spPr>
          <a:xfrm>
            <a:off x="431514" y="686739"/>
            <a:ext cx="3419" cy="322"/>
          </a:xfrm>
          <a:custGeom>
            <a:avLst/>
            <a:gdLst/>
            <a:ahLst/>
            <a:cxnLst/>
            <a:rect l="l" t="t" r="r" b="b"/>
            <a:pathLst>
              <a:path w="3419" h="322">
                <a:moveTo>
                  <a:pt x="0" y="265"/>
                </a:moveTo>
                <a:lnTo>
                  <a:pt x="283" y="265"/>
                </a:lnTo>
                <a:lnTo>
                  <a:pt x="1081" y="322"/>
                </a:lnTo>
                <a:lnTo>
                  <a:pt x="2050" y="265"/>
                </a:lnTo>
                <a:lnTo>
                  <a:pt x="2563" y="265"/>
                </a:lnTo>
                <a:lnTo>
                  <a:pt x="3419" y="0"/>
                </a:lnTo>
                <a:lnTo>
                  <a:pt x="2108" y="94"/>
                </a:lnTo>
                <a:lnTo>
                  <a:pt x="1651" y="265"/>
                </a:lnTo>
                <a:lnTo>
                  <a:pt x="1423" y="94"/>
                </a:lnTo>
                <a:lnTo>
                  <a:pt x="0" y="265"/>
                </a:lnTo>
                <a:close/>
              </a:path>
            </a:pathLst>
          </a:custGeom>
          <a:solidFill>
            <a:srgbClr val="78BBE0"/>
          </a:solidFill>
        </p:spPr>
        <p:txBody>
          <a:bodyPr wrap="square" lIns="0" tIns="0" rIns="0" bIns="0" rtlCol="0">
            <a:noAutofit/>
          </a:bodyPr>
          <a:lstStyle/>
          <a:p>
            <a:endParaRPr/>
          </a:p>
        </p:txBody>
      </p:sp>
      <p:sp>
        <p:nvSpPr>
          <p:cNvPr id="1486" name="object 1486"/>
          <p:cNvSpPr/>
          <p:nvPr/>
        </p:nvSpPr>
        <p:spPr>
          <a:xfrm>
            <a:off x="432938" y="686625"/>
            <a:ext cx="1311" cy="379"/>
          </a:xfrm>
          <a:custGeom>
            <a:avLst/>
            <a:gdLst/>
            <a:ahLst/>
            <a:cxnLst/>
            <a:rect l="l" t="t" r="r" b="b"/>
            <a:pathLst>
              <a:path w="1311" h="379">
                <a:moveTo>
                  <a:pt x="684" y="208"/>
                </a:moveTo>
                <a:lnTo>
                  <a:pt x="1311" y="0"/>
                </a:lnTo>
                <a:lnTo>
                  <a:pt x="0" y="208"/>
                </a:lnTo>
                <a:lnTo>
                  <a:pt x="227" y="379"/>
                </a:lnTo>
                <a:lnTo>
                  <a:pt x="684" y="208"/>
                </a:lnTo>
                <a:close/>
              </a:path>
            </a:pathLst>
          </a:custGeom>
          <a:solidFill>
            <a:srgbClr val="78BBE0"/>
          </a:solidFill>
        </p:spPr>
        <p:txBody>
          <a:bodyPr wrap="square" lIns="0" tIns="0" rIns="0" bIns="0" rtlCol="0">
            <a:noAutofit/>
          </a:bodyPr>
          <a:lstStyle/>
          <a:p>
            <a:endParaRPr/>
          </a:p>
        </p:txBody>
      </p:sp>
      <p:sp>
        <p:nvSpPr>
          <p:cNvPr id="1487" name="object 1487"/>
          <p:cNvSpPr/>
          <p:nvPr/>
        </p:nvSpPr>
        <p:spPr>
          <a:xfrm>
            <a:off x="415326" y="687005"/>
            <a:ext cx="18238" cy="4802"/>
          </a:xfrm>
          <a:custGeom>
            <a:avLst/>
            <a:gdLst/>
            <a:ahLst/>
            <a:cxnLst/>
            <a:rect l="l" t="t" r="r" b="b"/>
            <a:pathLst>
              <a:path w="18238" h="4802">
                <a:moveTo>
                  <a:pt x="16129" y="1613"/>
                </a:moveTo>
                <a:lnTo>
                  <a:pt x="15217" y="1879"/>
                </a:lnTo>
                <a:lnTo>
                  <a:pt x="14762" y="1290"/>
                </a:lnTo>
                <a:lnTo>
                  <a:pt x="15104" y="968"/>
                </a:lnTo>
                <a:lnTo>
                  <a:pt x="14135" y="854"/>
                </a:lnTo>
                <a:lnTo>
                  <a:pt x="15275" y="531"/>
                </a:lnTo>
                <a:lnTo>
                  <a:pt x="16472" y="588"/>
                </a:lnTo>
                <a:lnTo>
                  <a:pt x="17555" y="208"/>
                </a:lnTo>
                <a:lnTo>
                  <a:pt x="16699" y="322"/>
                </a:lnTo>
                <a:lnTo>
                  <a:pt x="15787" y="208"/>
                </a:lnTo>
                <a:lnTo>
                  <a:pt x="16472" y="0"/>
                </a:lnTo>
                <a:lnTo>
                  <a:pt x="15160" y="379"/>
                </a:lnTo>
                <a:lnTo>
                  <a:pt x="13793" y="645"/>
                </a:lnTo>
                <a:lnTo>
                  <a:pt x="12881" y="645"/>
                </a:lnTo>
                <a:lnTo>
                  <a:pt x="11968" y="645"/>
                </a:lnTo>
                <a:lnTo>
                  <a:pt x="10772" y="1082"/>
                </a:lnTo>
                <a:lnTo>
                  <a:pt x="9975" y="854"/>
                </a:lnTo>
                <a:lnTo>
                  <a:pt x="8835" y="1461"/>
                </a:lnTo>
                <a:lnTo>
                  <a:pt x="9348" y="1404"/>
                </a:lnTo>
                <a:lnTo>
                  <a:pt x="8265" y="1727"/>
                </a:lnTo>
                <a:lnTo>
                  <a:pt x="7181" y="2164"/>
                </a:lnTo>
                <a:lnTo>
                  <a:pt x="6098" y="2486"/>
                </a:lnTo>
                <a:lnTo>
                  <a:pt x="4958" y="2581"/>
                </a:lnTo>
                <a:lnTo>
                  <a:pt x="5757" y="2050"/>
                </a:lnTo>
                <a:lnTo>
                  <a:pt x="5528" y="2107"/>
                </a:lnTo>
                <a:lnTo>
                  <a:pt x="5016" y="2372"/>
                </a:lnTo>
                <a:lnTo>
                  <a:pt x="4446" y="2524"/>
                </a:lnTo>
                <a:lnTo>
                  <a:pt x="3534" y="2847"/>
                </a:lnTo>
                <a:lnTo>
                  <a:pt x="2565" y="3227"/>
                </a:lnTo>
                <a:lnTo>
                  <a:pt x="1709" y="3606"/>
                </a:lnTo>
                <a:lnTo>
                  <a:pt x="968" y="4043"/>
                </a:lnTo>
                <a:lnTo>
                  <a:pt x="0" y="4632"/>
                </a:lnTo>
                <a:lnTo>
                  <a:pt x="1139" y="4157"/>
                </a:lnTo>
                <a:lnTo>
                  <a:pt x="2338" y="3872"/>
                </a:lnTo>
                <a:lnTo>
                  <a:pt x="1311" y="4252"/>
                </a:lnTo>
                <a:lnTo>
                  <a:pt x="398" y="4802"/>
                </a:lnTo>
                <a:lnTo>
                  <a:pt x="1709" y="4537"/>
                </a:lnTo>
                <a:lnTo>
                  <a:pt x="2849" y="3986"/>
                </a:lnTo>
                <a:lnTo>
                  <a:pt x="4048" y="3549"/>
                </a:lnTo>
                <a:lnTo>
                  <a:pt x="5643" y="3189"/>
                </a:lnTo>
                <a:lnTo>
                  <a:pt x="7068" y="2486"/>
                </a:lnTo>
                <a:lnTo>
                  <a:pt x="8094" y="2259"/>
                </a:lnTo>
                <a:lnTo>
                  <a:pt x="9177" y="2164"/>
                </a:lnTo>
                <a:lnTo>
                  <a:pt x="10373" y="1727"/>
                </a:lnTo>
                <a:lnTo>
                  <a:pt x="11570" y="1461"/>
                </a:lnTo>
                <a:lnTo>
                  <a:pt x="12198" y="1233"/>
                </a:lnTo>
                <a:lnTo>
                  <a:pt x="12198" y="1082"/>
                </a:lnTo>
                <a:lnTo>
                  <a:pt x="12881" y="911"/>
                </a:lnTo>
                <a:lnTo>
                  <a:pt x="12198" y="1233"/>
                </a:lnTo>
                <a:lnTo>
                  <a:pt x="11570" y="1461"/>
                </a:lnTo>
                <a:lnTo>
                  <a:pt x="12937" y="1177"/>
                </a:lnTo>
                <a:lnTo>
                  <a:pt x="11968" y="1670"/>
                </a:lnTo>
                <a:lnTo>
                  <a:pt x="12367" y="2107"/>
                </a:lnTo>
                <a:lnTo>
                  <a:pt x="11628" y="2809"/>
                </a:lnTo>
                <a:lnTo>
                  <a:pt x="12597" y="3720"/>
                </a:lnTo>
                <a:lnTo>
                  <a:pt x="13622" y="3132"/>
                </a:lnTo>
                <a:lnTo>
                  <a:pt x="14933" y="2809"/>
                </a:lnTo>
                <a:lnTo>
                  <a:pt x="16016" y="2107"/>
                </a:lnTo>
                <a:lnTo>
                  <a:pt x="17269" y="1822"/>
                </a:lnTo>
                <a:lnTo>
                  <a:pt x="18238" y="1082"/>
                </a:lnTo>
                <a:lnTo>
                  <a:pt x="16814" y="968"/>
                </a:lnTo>
                <a:lnTo>
                  <a:pt x="15559" y="1404"/>
                </a:lnTo>
                <a:lnTo>
                  <a:pt x="16129" y="1613"/>
                </a:lnTo>
                <a:close/>
              </a:path>
            </a:pathLst>
          </a:custGeom>
          <a:solidFill>
            <a:srgbClr val="78BBE0"/>
          </a:solidFill>
        </p:spPr>
        <p:txBody>
          <a:bodyPr wrap="square" lIns="0" tIns="0" rIns="0" bIns="0" rtlCol="0">
            <a:noAutofit/>
          </a:bodyPr>
          <a:lstStyle/>
          <a:p>
            <a:endParaRPr/>
          </a:p>
        </p:txBody>
      </p:sp>
      <p:sp>
        <p:nvSpPr>
          <p:cNvPr id="1488" name="object 1488"/>
          <p:cNvSpPr/>
          <p:nvPr/>
        </p:nvSpPr>
        <p:spPr>
          <a:xfrm>
            <a:off x="411109" y="744853"/>
            <a:ext cx="2964" cy="38909"/>
          </a:xfrm>
          <a:custGeom>
            <a:avLst/>
            <a:gdLst/>
            <a:ahLst/>
            <a:cxnLst/>
            <a:rect l="l" t="t" r="r" b="b"/>
            <a:pathLst>
              <a:path w="2964" h="38909">
                <a:moveTo>
                  <a:pt x="1937" y="3832"/>
                </a:moveTo>
                <a:lnTo>
                  <a:pt x="1597" y="2860"/>
                </a:lnTo>
                <a:lnTo>
                  <a:pt x="1196" y="1943"/>
                </a:lnTo>
                <a:lnTo>
                  <a:pt x="1083" y="971"/>
                </a:lnTo>
                <a:lnTo>
                  <a:pt x="797" y="0"/>
                </a:lnTo>
                <a:lnTo>
                  <a:pt x="0" y="38370"/>
                </a:lnTo>
                <a:lnTo>
                  <a:pt x="912" y="38695"/>
                </a:lnTo>
                <a:lnTo>
                  <a:pt x="1881" y="38909"/>
                </a:lnTo>
                <a:lnTo>
                  <a:pt x="2964" y="38154"/>
                </a:lnTo>
                <a:lnTo>
                  <a:pt x="2678" y="37020"/>
                </a:lnTo>
                <a:lnTo>
                  <a:pt x="2223" y="4802"/>
                </a:lnTo>
                <a:lnTo>
                  <a:pt x="1937" y="3832"/>
                </a:lnTo>
                <a:close/>
              </a:path>
            </a:pathLst>
          </a:custGeom>
          <a:solidFill>
            <a:srgbClr val="78BBE0"/>
          </a:solidFill>
        </p:spPr>
        <p:txBody>
          <a:bodyPr wrap="square" lIns="0" tIns="0" rIns="0" bIns="0" rtlCol="0">
            <a:noAutofit/>
          </a:bodyPr>
          <a:lstStyle/>
          <a:p>
            <a:endParaRPr/>
          </a:p>
        </p:txBody>
      </p:sp>
      <p:sp>
        <p:nvSpPr>
          <p:cNvPr id="1489" name="object 1489"/>
          <p:cNvSpPr/>
          <p:nvPr/>
        </p:nvSpPr>
        <p:spPr>
          <a:xfrm>
            <a:off x="407917" y="701357"/>
            <a:ext cx="2394" cy="2543"/>
          </a:xfrm>
          <a:custGeom>
            <a:avLst/>
            <a:gdLst/>
            <a:ahLst/>
            <a:cxnLst/>
            <a:rect l="l" t="t" r="r" b="b"/>
            <a:pathLst>
              <a:path w="2394" h="2543">
                <a:moveTo>
                  <a:pt x="1425" y="0"/>
                </a:moveTo>
                <a:lnTo>
                  <a:pt x="569" y="588"/>
                </a:lnTo>
                <a:lnTo>
                  <a:pt x="0" y="1461"/>
                </a:lnTo>
                <a:lnTo>
                  <a:pt x="0" y="2429"/>
                </a:lnTo>
                <a:lnTo>
                  <a:pt x="968" y="2429"/>
                </a:lnTo>
                <a:lnTo>
                  <a:pt x="1881" y="2543"/>
                </a:lnTo>
                <a:lnTo>
                  <a:pt x="2394" y="1233"/>
                </a:lnTo>
                <a:lnTo>
                  <a:pt x="1425" y="0"/>
                </a:lnTo>
                <a:close/>
              </a:path>
            </a:pathLst>
          </a:custGeom>
          <a:solidFill>
            <a:srgbClr val="78BBE0"/>
          </a:solidFill>
        </p:spPr>
        <p:txBody>
          <a:bodyPr wrap="square" lIns="0" tIns="0" rIns="0" bIns="0" rtlCol="0">
            <a:noAutofit/>
          </a:bodyPr>
          <a:lstStyle/>
          <a:p>
            <a:endParaRPr/>
          </a:p>
        </p:txBody>
      </p:sp>
      <p:sp>
        <p:nvSpPr>
          <p:cNvPr id="1490" name="object 1490"/>
          <p:cNvSpPr/>
          <p:nvPr/>
        </p:nvSpPr>
        <p:spPr>
          <a:xfrm>
            <a:off x="423647" y="701623"/>
            <a:ext cx="4674" cy="2164"/>
          </a:xfrm>
          <a:custGeom>
            <a:avLst/>
            <a:gdLst/>
            <a:ahLst/>
            <a:cxnLst/>
            <a:rect l="l" t="t" r="r" b="b"/>
            <a:pathLst>
              <a:path w="4674" h="2164">
                <a:moveTo>
                  <a:pt x="4674" y="1670"/>
                </a:moveTo>
                <a:lnTo>
                  <a:pt x="3705" y="930"/>
                </a:lnTo>
                <a:lnTo>
                  <a:pt x="2793" y="1290"/>
                </a:lnTo>
                <a:lnTo>
                  <a:pt x="2793" y="322"/>
                </a:lnTo>
                <a:lnTo>
                  <a:pt x="1709" y="0"/>
                </a:lnTo>
                <a:lnTo>
                  <a:pt x="855" y="436"/>
                </a:lnTo>
                <a:lnTo>
                  <a:pt x="171" y="1195"/>
                </a:lnTo>
                <a:lnTo>
                  <a:pt x="0" y="2164"/>
                </a:lnTo>
                <a:lnTo>
                  <a:pt x="1425" y="2164"/>
                </a:lnTo>
                <a:lnTo>
                  <a:pt x="2678" y="1670"/>
                </a:lnTo>
                <a:lnTo>
                  <a:pt x="3077" y="2050"/>
                </a:lnTo>
                <a:lnTo>
                  <a:pt x="4674" y="1670"/>
                </a:lnTo>
                <a:close/>
              </a:path>
            </a:pathLst>
          </a:custGeom>
          <a:solidFill>
            <a:srgbClr val="78BBE0"/>
          </a:solidFill>
        </p:spPr>
        <p:txBody>
          <a:bodyPr wrap="square" lIns="0" tIns="0" rIns="0" bIns="0" rtlCol="0">
            <a:noAutofit/>
          </a:bodyPr>
          <a:lstStyle/>
          <a:p>
            <a:endParaRPr/>
          </a:p>
        </p:txBody>
      </p:sp>
      <p:sp>
        <p:nvSpPr>
          <p:cNvPr id="1491" name="object 1491"/>
          <p:cNvSpPr/>
          <p:nvPr/>
        </p:nvSpPr>
        <p:spPr>
          <a:xfrm>
            <a:off x="384664" y="714524"/>
            <a:ext cx="41263" cy="68699"/>
          </a:xfrm>
          <a:custGeom>
            <a:avLst/>
            <a:gdLst/>
            <a:ahLst/>
            <a:cxnLst/>
            <a:rect l="l" t="t" r="r" b="b"/>
            <a:pathLst>
              <a:path w="41263" h="68699">
                <a:moveTo>
                  <a:pt x="29637" y="35509"/>
                </a:moveTo>
                <a:lnTo>
                  <a:pt x="28668" y="35131"/>
                </a:lnTo>
                <a:lnTo>
                  <a:pt x="29123" y="67349"/>
                </a:lnTo>
                <a:lnTo>
                  <a:pt x="29808" y="66540"/>
                </a:lnTo>
                <a:lnTo>
                  <a:pt x="29522" y="65838"/>
                </a:lnTo>
                <a:lnTo>
                  <a:pt x="29294" y="65082"/>
                </a:lnTo>
                <a:lnTo>
                  <a:pt x="30092" y="64598"/>
                </a:lnTo>
                <a:lnTo>
                  <a:pt x="31119" y="64382"/>
                </a:lnTo>
                <a:lnTo>
                  <a:pt x="32200" y="64112"/>
                </a:lnTo>
                <a:lnTo>
                  <a:pt x="32885" y="63249"/>
                </a:lnTo>
                <a:lnTo>
                  <a:pt x="32372" y="62223"/>
                </a:lnTo>
                <a:lnTo>
                  <a:pt x="32088" y="61143"/>
                </a:lnTo>
                <a:lnTo>
                  <a:pt x="31745" y="60010"/>
                </a:lnTo>
                <a:lnTo>
                  <a:pt x="31119" y="59040"/>
                </a:lnTo>
                <a:lnTo>
                  <a:pt x="30891" y="57906"/>
                </a:lnTo>
                <a:lnTo>
                  <a:pt x="30434" y="56826"/>
                </a:lnTo>
                <a:lnTo>
                  <a:pt x="31290" y="55962"/>
                </a:lnTo>
                <a:lnTo>
                  <a:pt x="32315" y="55315"/>
                </a:lnTo>
                <a:lnTo>
                  <a:pt x="33511" y="54884"/>
                </a:lnTo>
                <a:lnTo>
                  <a:pt x="34480" y="54129"/>
                </a:lnTo>
                <a:lnTo>
                  <a:pt x="35393" y="53318"/>
                </a:lnTo>
                <a:lnTo>
                  <a:pt x="36591" y="52779"/>
                </a:lnTo>
                <a:lnTo>
                  <a:pt x="37787" y="52454"/>
                </a:lnTo>
                <a:lnTo>
                  <a:pt x="38756" y="51754"/>
                </a:lnTo>
                <a:lnTo>
                  <a:pt x="39155" y="50674"/>
                </a:lnTo>
                <a:lnTo>
                  <a:pt x="39781" y="49703"/>
                </a:lnTo>
                <a:lnTo>
                  <a:pt x="40409" y="48731"/>
                </a:lnTo>
                <a:lnTo>
                  <a:pt x="41263" y="48029"/>
                </a:lnTo>
                <a:lnTo>
                  <a:pt x="41207" y="47004"/>
                </a:lnTo>
                <a:lnTo>
                  <a:pt x="40522" y="46573"/>
                </a:lnTo>
                <a:lnTo>
                  <a:pt x="39724" y="46248"/>
                </a:lnTo>
                <a:lnTo>
                  <a:pt x="38470" y="46248"/>
                </a:lnTo>
                <a:lnTo>
                  <a:pt x="37274" y="46412"/>
                </a:lnTo>
                <a:lnTo>
                  <a:pt x="36021" y="46518"/>
                </a:lnTo>
                <a:lnTo>
                  <a:pt x="34766" y="46465"/>
                </a:lnTo>
                <a:lnTo>
                  <a:pt x="33910" y="45548"/>
                </a:lnTo>
                <a:lnTo>
                  <a:pt x="34424" y="19697"/>
                </a:lnTo>
                <a:lnTo>
                  <a:pt x="33399" y="19266"/>
                </a:lnTo>
                <a:lnTo>
                  <a:pt x="32315" y="18995"/>
                </a:lnTo>
                <a:lnTo>
                  <a:pt x="31461" y="18348"/>
                </a:lnTo>
                <a:lnTo>
                  <a:pt x="30434" y="18078"/>
                </a:lnTo>
                <a:lnTo>
                  <a:pt x="29294" y="17863"/>
                </a:lnTo>
                <a:lnTo>
                  <a:pt x="28098" y="17700"/>
                </a:lnTo>
                <a:lnTo>
                  <a:pt x="26958" y="17647"/>
                </a:lnTo>
                <a:lnTo>
                  <a:pt x="27699" y="16945"/>
                </a:lnTo>
                <a:lnTo>
                  <a:pt x="28382" y="4533"/>
                </a:lnTo>
                <a:lnTo>
                  <a:pt x="27129" y="4372"/>
                </a:lnTo>
                <a:lnTo>
                  <a:pt x="25875" y="4155"/>
                </a:lnTo>
                <a:lnTo>
                  <a:pt x="25077" y="3669"/>
                </a:lnTo>
                <a:lnTo>
                  <a:pt x="24336" y="3075"/>
                </a:lnTo>
                <a:lnTo>
                  <a:pt x="23651" y="2428"/>
                </a:lnTo>
                <a:lnTo>
                  <a:pt x="24622" y="2050"/>
                </a:lnTo>
                <a:lnTo>
                  <a:pt x="24735" y="1025"/>
                </a:lnTo>
                <a:lnTo>
                  <a:pt x="25248" y="0"/>
                </a:lnTo>
                <a:lnTo>
                  <a:pt x="24336" y="702"/>
                </a:lnTo>
                <a:lnTo>
                  <a:pt x="23538" y="1457"/>
                </a:lnTo>
                <a:lnTo>
                  <a:pt x="22570" y="2213"/>
                </a:lnTo>
                <a:lnTo>
                  <a:pt x="22000" y="1780"/>
                </a:lnTo>
                <a:lnTo>
                  <a:pt x="21087" y="1942"/>
                </a:lnTo>
                <a:lnTo>
                  <a:pt x="20290" y="1564"/>
                </a:lnTo>
                <a:lnTo>
                  <a:pt x="19263" y="1997"/>
                </a:lnTo>
                <a:lnTo>
                  <a:pt x="18294" y="2591"/>
                </a:lnTo>
                <a:lnTo>
                  <a:pt x="17154" y="2697"/>
                </a:lnTo>
                <a:lnTo>
                  <a:pt x="16528" y="2266"/>
                </a:lnTo>
                <a:lnTo>
                  <a:pt x="15616" y="2105"/>
                </a:lnTo>
                <a:lnTo>
                  <a:pt x="15217" y="3130"/>
                </a:lnTo>
                <a:lnTo>
                  <a:pt x="14989" y="4155"/>
                </a:lnTo>
                <a:lnTo>
                  <a:pt x="14419" y="5072"/>
                </a:lnTo>
                <a:lnTo>
                  <a:pt x="13622" y="5666"/>
                </a:lnTo>
                <a:lnTo>
                  <a:pt x="12482" y="4964"/>
                </a:lnTo>
                <a:lnTo>
                  <a:pt x="11626" y="3777"/>
                </a:lnTo>
                <a:lnTo>
                  <a:pt x="10714" y="4694"/>
                </a:lnTo>
                <a:lnTo>
                  <a:pt x="9745" y="5450"/>
                </a:lnTo>
                <a:lnTo>
                  <a:pt x="9233" y="6260"/>
                </a:lnTo>
                <a:lnTo>
                  <a:pt x="8947" y="7177"/>
                </a:lnTo>
                <a:lnTo>
                  <a:pt x="8605" y="8041"/>
                </a:lnTo>
                <a:lnTo>
                  <a:pt x="8947" y="9174"/>
                </a:lnTo>
                <a:lnTo>
                  <a:pt x="9119" y="10416"/>
                </a:lnTo>
                <a:lnTo>
                  <a:pt x="10031" y="10739"/>
                </a:lnTo>
                <a:lnTo>
                  <a:pt x="10885" y="10794"/>
                </a:lnTo>
                <a:lnTo>
                  <a:pt x="11854" y="10253"/>
                </a:lnTo>
                <a:lnTo>
                  <a:pt x="12653" y="9444"/>
                </a:lnTo>
                <a:lnTo>
                  <a:pt x="13563" y="9283"/>
                </a:lnTo>
                <a:lnTo>
                  <a:pt x="14989" y="8580"/>
                </a:lnTo>
                <a:lnTo>
                  <a:pt x="15787" y="9119"/>
                </a:lnTo>
                <a:lnTo>
                  <a:pt x="16699" y="9389"/>
                </a:lnTo>
                <a:lnTo>
                  <a:pt x="17553" y="9767"/>
                </a:lnTo>
                <a:lnTo>
                  <a:pt x="17497" y="10739"/>
                </a:lnTo>
                <a:lnTo>
                  <a:pt x="17668" y="11819"/>
                </a:lnTo>
                <a:lnTo>
                  <a:pt x="18010" y="12844"/>
                </a:lnTo>
                <a:lnTo>
                  <a:pt x="18580" y="13814"/>
                </a:lnTo>
                <a:lnTo>
                  <a:pt x="19035" y="14841"/>
                </a:lnTo>
                <a:lnTo>
                  <a:pt x="18637" y="15811"/>
                </a:lnTo>
                <a:lnTo>
                  <a:pt x="18580" y="16836"/>
                </a:lnTo>
                <a:lnTo>
                  <a:pt x="19321" y="16189"/>
                </a:lnTo>
                <a:lnTo>
                  <a:pt x="20119" y="15325"/>
                </a:lnTo>
                <a:lnTo>
                  <a:pt x="20290" y="15758"/>
                </a:lnTo>
                <a:lnTo>
                  <a:pt x="20403" y="14570"/>
                </a:lnTo>
                <a:lnTo>
                  <a:pt x="20175" y="13814"/>
                </a:lnTo>
                <a:lnTo>
                  <a:pt x="19891" y="13005"/>
                </a:lnTo>
                <a:lnTo>
                  <a:pt x="19263" y="11819"/>
                </a:lnTo>
                <a:lnTo>
                  <a:pt x="19662" y="10416"/>
                </a:lnTo>
                <a:lnTo>
                  <a:pt x="20518" y="11225"/>
                </a:lnTo>
                <a:lnTo>
                  <a:pt x="20860" y="12358"/>
                </a:lnTo>
                <a:lnTo>
                  <a:pt x="21486" y="13545"/>
                </a:lnTo>
                <a:lnTo>
                  <a:pt x="21829" y="14841"/>
                </a:lnTo>
                <a:lnTo>
                  <a:pt x="20860" y="15380"/>
                </a:lnTo>
                <a:lnTo>
                  <a:pt x="21202" y="16352"/>
                </a:lnTo>
                <a:lnTo>
                  <a:pt x="21486" y="17322"/>
                </a:lnTo>
                <a:lnTo>
                  <a:pt x="21315" y="18564"/>
                </a:lnTo>
                <a:lnTo>
                  <a:pt x="21259" y="19914"/>
                </a:lnTo>
                <a:lnTo>
                  <a:pt x="22056" y="20345"/>
                </a:lnTo>
                <a:lnTo>
                  <a:pt x="22342" y="20075"/>
                </a:lnTo>
                <a:lnTo>
                  <a:pt x="23025" y="20506"/>
                </a:lnTo>
                <a:lnTo>
                  <a:pt x="22797" y="19428"/>
                </a:lnTo>
                <a:lnTo>
                  <a:pt x="23311" y="19589"/>
                </a:lnTo>
                <a:lnTo>
                  <a:pt x="23311" y="18456"/>
                </a:lnTo>
                <a:lnTo>
                  <a:pt x="23367" y="17377"/>
                </a:lnTo>
                <a:lnTo>
                  <a:pt x="24280" y="16891"/>
                </a:lnTo>
                <a:lnTo>
                  <a:pt x="25248" y="17592"/>
                </a:lnTo>
                <a:lnTo>
                  <a:pt x="26501" y="17808"/>
                </a:lnTo>
                <a:lnTo>
                  <a:pt x="25591" y="18511"/>
                </a:lnTo>
                <a:lnTo>
                  <a:pt x="25361" y="19536"/>
                </a:lnTo>
                <a:lnTo>
                  <a:pt x="25532" y="20614"/>
                </a:lnTo>
                <a:lnTo>
                  <a:pt x="25476" y="21694"/>
                </a:lnTo>
                <a:lnTo>
                  <a:pt x="26445" y="22072"/>
                </a:lnTo>
                <a:lnTo>
                  <a:pt x="27413" y="22503"/>
                </a:lnTo>
                <a:lnTo>
                  <a:pt x="28326" y="22936"/>
                </a:lnTo>
                <a:lnTo>
                  <a:pt x="29294" y="23422"/>
                </a:lnTo>
                <a:lnTo>
                  <a:pt x="30378" y="23422"/>
                </a:lnTo>
                <a:lnTo>
                  <a:pt x="30263" y="24608"/>
                </a:lnTo>
                <a:lnTo>
                  <a:pt x="29979" y="25687"/>
                </a:lnTo>
                <a:lnTo>
                  <a:pt x="28896" y="26389"/>
                </a:lnTo>
                <a:lnTo>
                  <a:pt x="28269" y="27037"/>
                </a:lnTo>
                <a:lnTo>
                  <a:pt x="27413" y="26659"/>
                </a:lnTo>
                <a:lnTo>
                  <a:pt x="25818" y="26336"/>
                </a:lnTo>
                <a:lnTo>
                  <a:pt x="24507" y="26173"/>
                </a:lnTo>
                <a:lnTo>
                  <a:pt x="23651" y="25580"/>
                </a:lnTo>
                <a:lnTo>
                  <a:pt x="22797" y="24878"/>
                </a:lnTo>
                <a:lnTo>
                  <a:pt x="21941" y="24014"/>
                </a:lnTo>
                <a:lnTo>
                  <a:pt x="20973" y="23314"/>
                </a:lnTo>
                <a:lnTo>
                  <a:pt x="20062" y="22611"/>
                </a:lnTo>
                <a:lnTo>
                  <a:pt x="19092" y="22666"/>
                </a:lnTo>
                <a:lnTo>
                  <a:pt x="18067" y="23800"/>
                </a:lnTo>
                <a:lnTo>
                  <a:pt x="17325" y="22989"/>
                </a:lnTo>
                <a:lnTo>
                  <a:pt x="16699" y="22125"/>
                </a:lnTo>
                <a:lnTo>
                  <a:pt x="16186" y="21208"/>
                </a:lnTo>
                <a:lnTo>
                  <a:pt x="16014" y="20075"/>
                </a:lnTo>
                <a:lnTo>
                  <a:pt x="14989" y="19536"/>
                </a:lnTo>
                <a:lnTo>
                  <a:pt x="14532" y="18511"/>
                </a:lnTo>
                <a:lnTo>
                  <a:pt x="14874" y="17377"/>
                </a:lnTo>
                <a:lnTo>
                  <a:pt x="15046" y="16244"/>
                </a:lnTo>
                <a:lnTo>
                  <a:pt x="14933" y="15111"/>
                </a:lnTo>
                <a:lnTo>
                  <a:pt x="14021" y="14517"/>
                </a:lnTo>
                <a:lnTo>
                  <a:pt x="12993" y="13922"/>
                </a:lnTo>
                <a:lnTo>
                  <a:pt x="12196" y="13167"/>
                </a:lnTo>
                <a:lnTo>
                  <a:pt x="11284" y="12466"/>
                </a:lnTo>
                <a:lnTo>
                  <a:pt x="10202" y="12197"/>
                </a:lnTo>
                <a:lnTo>
                  <a:pt x="9233" y="12088"/>
                </a:lnTo>
                <a:lnTo>
                  <a:pt x="9062" y="10577"/>
                </a:lnTo>
                <a:lnTo>
                  <a:pt x="7808" y="11225"/>
                </a:lnTo>
                <a:lnTo>
                  <a:pt x="6440" y="11063"/>
                </a:lnTo>
                <a:lnTo>
                  <a:pt x="5699" y="12033"/>
                </a:lnTo>
                <a:lnTo>
                  <a:pt x="4787" y="12844"/>
                </a:lnTo>
                <a:lnTo>
                  <a:pt x="3534" y="13005"/>
                </a:lnTo>
                <a:lnTo>
                  <a:pt x="2507" y="13869"/>
                </a:lnTo>
                <a:lnTo>
                  <a:pt x="1993" y="15056"/>
                </a:lnTo>
                <a:lnTo>
                  <a:pt x="1595" y="16244"/>
                </a:lnTo>
                <a:lnTo>
                  <a:pt x="1196" y="17269"/>
                </a:lnTo>
                <a:lnTo>
                  <a:pt x="741" y="18241"/>
                </a:lnTo>
                <a:lnTo>
                  <a:pt x="455" y="19319"/>
                </a:lnTo>
                <a:lnTo>
                  <a:pt x="283" y="20345"/>
                </a:lnTo>
                <a:lnTo>
                  <a:pt x="114" y="21425"/>
                </a:lnTo>
                <a:lnTo>
                  <a:pt x="0" y="22450"/>
                </a:lnTo>
                <a:lnTo>
                  <a:pt x="56" y="23475"/>
                </a:lnTo>
                <a:lnTo>
                  <a:pt x="227" y="24553"/>
                </a:lnTo>
                <a:lnTo>
                  <a:pt x="227" y="25580"/>
                </a:lnTo>
                <a:lnTo>
                  <a:pt x="56" y="26983"/>
                </a:lnTo>
                <a:lnTo>
                  <a:pt x="171" y="28117"/>
                </a:lnTo>
                <a:lnTo>
                  <a:pt x="114" y="29250"/>
                </a:lnTo>
                <a:lnTo>
                  <a:pt x="455" y="30328"/>
                </a:lnTo>
                <a:lnTo>
                  <a:pt x="684" y="31408"/>
                </a:lnTo>
                <a:lnTo>
                  <a:pt x="968" y="32542"/>
                </a:lnTo>
                <a:lnTo>
                  <a:pt x="1538" y="33512"/>
                </a:lnTo>
                <a:lnTo>
                  <a:pt x="2394" y="34323"/>
                </a:lnTo>
                <a:lnTo>
                  <a:pt x="2964" y="35456"/>
                </a:lnTo>
                <a:lnTo>
                  <a:pt x="3818" y="36320"/>
                </a:lnTo>
                <a:lnTo>
                  <a:pt x="5014" y="36697"/>
                </a:lnTo>
                <a:lnTo>
                  <a:pt x="5528" y="37506"/>
                </a:lnTo>
                <a:lnTo>
                  <a:pt x="5983" y="38315"/>
                </a:lnTo>
                <a:lnTo>
                  <a:pt x="6553" y="39126"/>
                </a:lnTo>
                <a:lnTo>
                  <a:pt x="7409" y="39934"/>
                </a:lnTo>
                <a:lnTo>
                  <a:pt x="8150" y="40906"/>
                </a:lnTo>
                <a:lnTo>
                  <a:pt x="8605" y="41878"/>
                </a:lnTo>
                <a:lnTo>
                  <a:pt x="8434" y="43065"/>
                </a:lnTo>
                <a:lnTo>
                  <a:pt x="8263" y="44306"/>
                </a:lnTo>
                <a:lnTo>
                  <a:pt x="8663" y="45440"/>
                </a:lnTo>
                <a:lnTo>
                  <a:pt x="9290" y="46518"/>
                </a:lnTo>
                <a:lnTo>
                  <a:pt x="9632" y="47545"/>
                </a:lnTo>
                <a:lnTo>
                  <a:pt x="10259" y="48515"/>
                </a:lnTo>
                <a:lnTo>
                  <a:pt x="10542" y="49595"/>
                </a:lnTo>
                <a:lnTo>
                  <a:pt x="11112" y="50565"/>
                </a:lnTo>
                <a:lnTo>
                  <a:pt x="11741" y="51484"/>
                </a:lnTo>
                <a:lnTo>
                  <a:pt x="12424" y="52293"/>
                </a:lnTo>
                <a:lnTo>
                  <a:pt x="12595" y="53210"/>
                </a:lnTo>
                <a:lnTo>
                  <a:pt x="12595" y="54129"/>
                </a:lnTo>
                <a:lnTo>
                  <a:pt x="12196" y="54668"/>
                </a:lnTo>
                <a:lnTo>
                  <a:pt x="12595" y="55746"/>
                </a:lnTo>
                <a:lnTo>
                  <a:pt x="12653" y="56879"/>
                </a:lnTo>
                <a:lnTo>
                  <a:pt x="13451" y="57635"/>
                </a:lnTo>
                <a:lnTo>
                  <a:pt x="14305" y="58337"/>
                </a:lnTo>
                <a:lnTo>
                  <a:pt x="14933" y="59146"/>
                </a:lnTo>
                <a:lnTo>
                  <a:pt x="15616" y="60010"/>
                </a:lnTo>
                <a:lnTo>
                  <a:pt x="16242" y="60820"/>
                </a:lnTo>
                <a:lnTo>
                  <a:pt x="16927" y="61629"/>
                </a:lnTo>
                <a:lnTo>
                  <a:pt x="17553" y="62493"/>
                </a:lnTo>
                <a:lnTo>
                  <a:pt x="18353" y="63249"/>
                </a:lnTo>
                <a:lnTo>
                  <a:pt x="19092" y="63949"/>
                </a:lnTo>
                <a:lnTo>
                  <a:pt x="21031" y="65515"/>
                </a:lnTo>
                <a:lnTo>
                  <a:pt x="23025" y="66918"/>
                </a:lnTo>
                <a:lnTo>
                  <a:pt x="25077" y="68213"/>
                </a:lnTo>
                <a:lnTo>
                  <a:pt x="24791" y="53265"/>
                </a:lnTo>
                <a:lnTo>
                  <a:pt x="23937" y="52076"/>
                </a:lnTo>
                <a:lnTo>
                  <a:pt x="24678" y="52401"/>
                </a:lnTo>
                <a:lnTo>
                  <a:pt x="24735" y="52023"/>
                </a:lnTo>
                <a:lnTo>
                  <a:pt x="25419" y="52617"/>
                </a:lnTo>
                <a:lnTo>
                  <a:pt x="25532" y="68374"/>
                </a:lnTo>
                <a:lnTo>
                  <a:pt x="26445" y="68699"/>
                </a:lnTo>
                <a:lnTo>
                  <a:pt x="27242" y="30328"/>
                </a:lnTo>
                <a:lnTo>
                  <a:pt x="28211" y="30490"/>
                </a:lnTo>
                <a:lnTo>
                  <a:pt x="29067" y="31084"/>
                </a:lnTo>
                <a:lnTo>
                  <a:pt x="29580" y="32001"/>
                </a:lnTo>
                <a:lnTo>
                  <a:pt x="29580" y="33134"/>
                </a:lnTo>
                <a:lnTo>
                  <a:pt x="29751" y="34214"/>
                </a:lnTo>
                <a:lnTo>
                  <a:pt x="30092" y="35295"/>
                </a:lnTo>
                <a:lnTo>
                  <a:pt x="30605" y="36265"/>
                </a:lnTo>
                <a:lnTo>
                  <a:pt x="31061" y="37237"/>
                </a:lnTo>
                <a:lnTo>
                  <a:pt x="31745" y="38100"/>
                </a:lnTo>
                <a:lnTo>
                  <a:pt x="32430" y="38964"/>
                </a:lnTo>
                <a:lnTo>
                  <a:pt x="32942" y="40259"/>
                </a:lnTo>
                <a:lnTo>
                  <a:pt x="33000" y="41284"/>
                </a:lnTo>
                <a:lnTo>
                  <a:pt x="33056" y="42309"/>
                </a:lnTo>
                <a:lnTo>
                  <a:pt x="33399" y="43281"/>
                </a:lnTo>
                <a:lnTo>
                  <a:pt x="31973" y="42526"/>
                </a:lnTo>
                <a:lnTo>
                  <a:pt x="31290" y="41014"/>
                </a:lnTo>
                <a:lnTo>
                  <a:pt x="30549" y="40259"/>
                </a:lnTo>
                <a:lnTo>
                  <a:pt x="29921" y="39342"/>
                </a:lnTo>
                <a:lnTo>
                  <a:pt x="29351" y="38423"/>
                </a:lnTo>
                <a:lnTo>
                  <a:pt x="29522" y="37398"/>
                </a:lnTo>
                <a:lnTo>
                  <a:pt x="30207" y="36426"/>
                </a:lnTo>
                <a:lnTo>
                  <a:pt x="29637" y="35509"/>
                </a:lnTo>
                <a:close/>
              </a:path>
            </a:pathLst>
          </a:custGeom>
          <a:solidFill>
            <a:srgbClr val="78BBE0"/>
          </a:solidFill>
        </p:spPr>
        <p:txBody>
          <a:bodyPr wrap="square" lIns="0" tIns="0" rIns="0" bIns="0" rtlCol="0">
            <a:noAutofit/>
          </a:bodyPr>
          <a:lstStyle/>
          <a:p>
            <a:endParaRPr/>
          </a:p>
        </p:txBody>
      </p:sp>
      <p:sp>
        <p:nvSpPr>
          <p:cNvPr id="1492" name="object 1492"/>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78BBE0"/>
          </a:solidFill>
        </p:spPr>
        <p:txBody>
          <a:bodyPr wrap="square" lIns="0" tIns="0" rIns="0" bIns="0" rtlCol="0">
            <a:noAutofit/>
          </a:bodyPr>
          <a:lstStyle/>
          <a:p>
            <a:endParaRPr/>
          </a:p>
        </p:txBody>
      </p:sp>
      <p:sp>
        <p:nvSpPr>
          <p:cNvPr id="1493" name="object 1493"/>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78BBE0"/>
          </a:solidFill>
        </p:spPr>
        <p:txBody>
          <a:bodyPr wrap="square" lIns="0" tIns="0" rIns="0" bIns="0" rtlCol="0">
            <a:noAutofit/>
          </a:bodyPr>
          <a:lstStyle/>
          <a:p>
            <a:endParaRPr/>
          </a:p>
        </p:txBody>
      </p:sp>
      <p:sp>
        <p:nvSpPr>
          <p:cNvPr id="1494" name="object 1494"/>
          <p:cNvSpPr/>
          <p:nvPr/>
        </p:nvSpPr>
        <p:spPr>
          <a:xfrm>
            <a:off x="397943" y="737784"/>
            <a:ext cx="30378" cy="45817"/>
          </a:xfrm>
          <a:custGeom>
            <a:avLst/>
            <a:gdLst/>
            <a:ahLst/>
            <a:cxnLst/>
            <a:rect l="l" t="t" r="r" b="b"/>
            <a:pathLst>
              <a:path w="30378" h="45817">
                <a:moveTo>
                  <a:pt x="16472" y="10955"/>
                </a:moveTo>
                <a:lnTo>
                  <a:pt x="16812" y="12035"/>
                </a:lnTo>
                <a:lnTo>
                  <a:pt x="17325" y="13005"/>
                </a:lnTo>
                <a:lnTo>
                  <a:pt x="17781" y="13977"/>
                </a:lnTo>
                <a:lnTo>
                  <a:pt x="18465" y="14841"/>
                </a:lnTo>
                <a:lnTo>
                  <a:pt x="19150" y="15705"/>
                </a:lnTo>
                <a:lnTo>
                  <a:pt x="19662" y="17000"/>
                </a:lnTo>
                <a:lnTo>
                  <a:pt x="19720" y="18025"/>
                </a:lnTo>
                <a:lnTo>
                  <a:pt x="19776" y="19050"/>
                </a:lnTo>
                <a:lnTo>
                  <a:pt x="20119" y="20022"/>
                </a:lnTo>
                <a:lnTo>
                  <a:pt x="20802" y="21533"/>
                </a:lnTo>
                <a:lnTo>
                  <a:pt x="22000" y="21694"/>
                </a:lnTo>
                <a:lnTo>
                  <a:pt x="23196" y="21425"/>
                </a:lnTo>
                <a:lnTo>
                  <a:pt x="24336" y="21263"/>
                </a:lnTo>
                <a:lnTo>
                  <a:pt x="26388" y="8419"/>
                </a:lnTo>
                <a:lnTo>
                  <a:pt x="27129" y="8149"/>
                </a:lnTo>
                <a:lnTo>
                  <a:pt x="27983" y="7986"/>
                </a:lnTo>
                <a:lnTo>
                  <a:pt x="28326" y="8850"/>
                </a:lnTo>
                <a:lnTo>
                  <a:pt x="28724" y="9714"/>
                </a:lnTo>
                <a:lnTo>
                  <a:pt x="29409" y="10469"/>
                </a:lnTo>
                <a:lnTo>
                  <a:pt x="30378" y="1780"/>
                </a:lnTo>
                <a:lnTo>
                  <a:pt x="29179" y="1511"/>
                </a:lnTo>
                <a:lnTo>
                  <a:pt x="28724" y="432"/>
                </a:lnTo>
                <a:lnTo>
                  <a:pt x="28553" y="0"/>
                </a:lnTo>
                <a:lnTo>
                  <a:pt x="13766" y="5500"/>
                </a:lnTo>
                <a:lnTo>
                  <a:pt x="3713" y="14264"/>
                </a:lnTo>
                <a:lnTo>
                  <a:pt x="0" y="25256"/>
                </a:lnTo>
                <a:lnTo>
                  <a:pt x="1" y="25462"/>
                </a:lnTo>
                <a:lnTo>
                  <a:pt x="4219" y="36879"/>
                </a:lnTo>
                <a:lnTo>
                  <a:pt x="10657" y="28817"/>
                </a:lnTo>
                <a:lnTo>
                  <a:pt x="11398" y="29142"/>
                </a:lnTo>
                <a:lnTo>
                  <a:pt x="11455" y="28764"/>
                </a:lnTo>
                <a:lnTo>
                  <a:pt x="12140" y="29358"/>
                </a:lnTo>
                <a:lnTo>
                  <a:pt x="15273" y="45817"/>
                </a:lnTo>
                <a:lnTo>
                  <a:pt x="16129" y="45223"/>
                </a:lnTo>
                <a:lnTo>
                  <a:pt x="15843" y="44090"/>
                </a:lnTo>
                <a:lnTo>
                  <a:pt x="15388" y="11872"/>
                </a:lnTo>
                <a:lnTo>
                  <a:pt x="15102" y="10902"/>
                </a:lnTo>
                <a:lnTo>
                  <a:pt x="14762" y="9930"/>
                </a:lnTo>
                <a:lnTo>
                  <a:pt x="14361" y="9013"/>
                </a:lnTo>
                <a:lnTo>
                  <a:pt x="14248" y="8041"/>
                </a:lnTo>
                <a:lnTo>
                  <a:pt x="13962" y="7069"/>
                </a:lnTo>
                <a:lnTo>
                  <a:pt x="14931" y="7230"/>
                </a:lnTo>
                <a:lnTo>
                  <a:pt x="15787" y="7825"/>
                </a:lnTo>
                <a:lnTo>
                  <a:pt x="16300" y="8742"/>
                </a:lnTo>
                <a:lnTo>
                  <a:pt x="16300" y="9875"/>
                </a:lnTo>
                <a:lnTo>
                  <a:pt x="16472" y="10955"/>
                </a:lnTo>
                <a:close/>
              </a:path>
            </a:pathLst>
          </a:custGeom>
          <a:solidFill>
            <a:srgbClr val="78BBE0"/>
          </a:solidFill>
        </p:spPr>
        <p:txBody>
          <a:bodyPr wrap="square" lIns="0" tIns="0" rIns="0" bIns="0" rtlCol="0">
            <a:noAutofit/>
          </a:bodyPr>
          <a:lstStyle/>
          <a:p>
            <a:endParaRPr/>
          </a:p>
        </p:txBody>
      </p:sp>
      <p:sp>
        <p:nvSpPr>
          <p:cNvPr id="1495" name="object 1495"/>
          <p:cNvSpPr/>
          <p:nvPr/>
        </p:nvSpPr>
        <p:spPr>
          <a:xfrm>
            <a:off x="477049" y="759048"/>
            <a:ext cx="4108" cy="5611"/>
          </a:xfrm>
          <a:custGeom>
            <a:avLst/>
            <a:gdLst/>
            <a:ahLst/>
            <a:cxnLst/>
            <a:rect l="l" t="t" r="r" b="b"/>
            <a:pathLst>
              <a:path w="4108" h="5611">
                <a:moveTo>
                  <a:pt x="3202" y="647"/>
                </a:moveTo>
                <a:lnTo>
                  <a:pt x="2557" y="1456"/>
                </a:lnTo>
                <a:lnTo>
                  <a:pt x="1711" y="1995"/>
                </a:lnTo>
                <a:lnTo>
                  <a:pt x="966" y="2697"/>
                </a:lnTo>
                <a:lnTo>
                  <a:pt x="342" y="3506"/>
                </a:lnTo>
                <a:lnTo>
                  <a:pt x="0" y="4425"/>
                </a:lnTo>
                <a:lnTo>
                  <a:pt x="624" y="5342"/>
                </a:lnTo>
                <a:lnTo>
                  <a:pt x="1711" y="5611"/>
                </a:lnTo>
                <a:lnTo>
                  <a:pt x="2859" y="5450"/>
                </a:lnTo>
                <a:lnTo>
                  <a:pt x="4048" y="5450"/>
                </a:lnTo>
                <a:lnTo>
                  <a:pt x="4108" y="4909"/>
                </a:lnTo>
                <a:lnTo>
                  <a:pt x="4108" y="2644"/>
                </a:lnTo>
                <a:lnTo>
                  <a:pt x="3927" y="1294"/>
                </a:lnTo>
                <a:lnTo>
                  <a:pt x="3645" y="0"/>
                </a:lnTo>
                <a:lnTo>
                  <a:pt x="3202" y="647"/>
                </a:lnTo>
                <a:close/>
              </a:path>
            </a:pathLst>
          </a:custGeom>
          <a:solidFill>
            <a:srgbClr val="78BBE0"/>
          </a:solidFill>
        </p:spPr>
        <p:txBody>
          <a:bodyPr wrap="square" lIns="0" tIns="0" rIns="0" bIns="0" rtlCol="0">
            <a:noAutofit/>
          </a:bodyPr>
          <a:lstStyle/>
          <a:p>
            <a:endParaRPr/>
          </a:p>
        </p:txBody>
      </p:sp>
      <p:sp>
        <p:nvSpPr>
          <p:cNvPr id="1496" name="object 1496"/>
          <p:cNvSpPr/>
          <p:nvPr/>
        </p:nvSpPr>
        <p:spPr>
          <a:xfrm>
            <a:off x="474552" y="766818"/>
            <a:ext cx="6041" cy="2105"/>
          </a:xfrm>
          <a:custGeom>
            <a:avLst/>
            <a:gdLst/>
            <a:ahLst/>
            <a:cxnLst/>
            <a:rect l="l" t="t" r="r" b="b"/>
            <a:pathLst>
              <a:path w="6041" h="2105">
                <a:moveTo>
                  <a:pt x="966" y="2050"/>
                </a:moveTo>
                <a:lnTo>
                  <a:pt x="1933" y="1997"/>
                </a:lnTo>
                <a:lnTo>
                  <a:pt x="2839" y="1780"/>
                </a:lnTo>
                <a:lnTo>
                  <a:pt x="4048" y="1566"/>
                </a:lnTo>
                <a:lnTo>
                  <a:pt x="5175" y="1080"/>
                </a:lnTo>
                <a:lnTo>
                  <a:pt x="6041" y="108"/>
                </a:lnTo>
                <a:lnTo>
                  <a:pt x="4390" y="0"/>
                </a:lnTo>
                <a:lnTo>
                  <a:pt x="3363" y="863"/>
                </a:lnTo>
                <a:lnTo>
                  <a:pt x="2034" y="1133"/>
                </a:lnTo>
                <a:lnTo>
                  <a:pt x="725" y="1188"/>
                </a:lnTo>
                <a:lnTo>
                  <a:pt x="0" y="2105"/>
                </a:lnTo>
                <a:lnTo>
                  <a:pt x="966" y="2050"/>
                </a:lnTo>
                <a:close/>
              </a:path>
            </a:pathLst>
          </a:custGeom>
          <a:solidFill>
            <a:srgbClr val="78BBE0"/>
          </a:solidFill>
        </p:spPr>
        <p:txBody>
          <a:bodyPr wrap="square" lIns="0" tIns="0" rIns="0" bIns="0" rtlCol="0">
            <a:noAutofit/>
          </a:bodyPr>
          <a:lstStyle/>
          <a:p>
            <a:endParaRPr/>
          </a:p>
        </p:txBody>
      </p:sp>
      <p:sp>
        <p:nvSpPr>
          <p:cNvPr id="1497" name="object 1497"/>
          <p:cNvSpPr/>
          <p:nvPr/>
        </p:nvSpPr>
        <p:spPr>
          <a:xfrm>
            <a:off x="402163" y="766601"/>
            <a:ext cx="11053" cy="17000"/>
          </a:xfrm>
          <a:custGeom>
            <a:avLst/>
            <a:gdLst/>
            <a:ahLst/>
            <a:cxnLst/>
            <a:rect l="l" t="t" r="r" b="b"/>
            <a:pathLst>
              <a:path w="11053" h="17000">
                <a:moveTo>
                  <a:pt x="11053" y="17000"/>
                </a:moveTo>
                <a:lnTo>
                  <a:pt x="7920" y="541"/>
                </a:lnTo>
                <a:lnTo>
                  <a:pt x="7291" y="1188"/>
                </a:lnTo>
                <a:lnTo>
                  <a:pt x="6438" y="0"/>
                </a:lnTo>
                <a:lnTo>
                  <a:pt x="0" y="8061"/>
                </a:lnTo>
                <a:lnTo>
                  <a:pt x="11053" y="17000"/>
                </a:lnTo>
                <a:close/>
              </a:path>
            </a:pathLst>
          </a:custGeom>
          <a:solidFill>
            <a:srgbClr val="78BBE0"/>
          </a:solidFill>
        </p:spPr>
        <p:txBody>
          <a:bodyPr wrap="square" lIns="0" tIns="0" rIns="0" bIns="0" rtlCol="0">
            <a:noAutofit/>
          </a:bodyPr>
          <a:lstStyle/>
          <a:p>
            <a:endParaRPr/>
          </a:p>
        </p:txBody>
      </p:sp>
      <p:sp>
        <p:nvSpPr>
          <p:cNvPr id="1498" name="object 1498"/>
          <p:cNvSpPr/>
          <p:nvPr/>
        </p:nvSpPr>
        <p:spPr>
          <a:xfrm>
            <a:off x="422280" y="736436"/>
            <a:ext cx="55675" cy="32217"/>
          </a:xfrm>
          <a:custGeom>
            <a:avLst/>
            <a:gdLst/>
            <a:ahLst/>
            <a:cxnLst/>
            <a:rect l="l" t="t" r="r" b="b"/>
            <a:pathLst>
              <a:path w="55675" h="32217">
                <a:moveTo>
                  <a:pt x="3304" y="11386"/>
                </a:moveTo>
                <a:lnTo>
                  <a:pt x="2849" y="10467"/>
                </a:lnTo>
                <a:lnTo>
                  <a:pt x="2052" y="9767"/>
                </a:lnTo>
                <a:lnTo>
                  <a:pt x="0" y="22611"/>
                </a:lnTo>
                <a:lnTo>
                  <a:pt x="1139" y="22395"/>
                </a:lnTo>
                <a:lnTo>
                  <a:pt x="2336" y="22340"/>
                </a:lnTo>
                <a:lnTo>
                  <a:pt x="3476" y="22017"/>
                </a:lnTo>
                <a:lnTo>
                  <a:pt x="4503" y="21584"/>
                </a:lnTo>
                <a:lnTo>
                  <a:pt x="5528" y="20992"/>
                </a:lnTo>
                <a:lnTo>
                  <a:pt x="7181" y="21207"/>
                </a:lnTo>
                <a:lnTo>
                  <a:pt x="8150" y="20884"/>
                </a:lnTo>
                <a:lnTo>
                  <a:pt x="9175" y="20559"/>
                </a:lnTo>
                <a:lnTo>
                  <a:pt x="9803" y="19697"/>
                </a:lnTo>
                <a:lnTo>
                  <a:pt x="10315" y="18725"/>
                </a:lnTo>
                <a:lnTo>
                  <a:pt x="11112" y="17915"/>
                </a:lnTo>
                <a:lnTo>
                  <a:pt x="11741" y="17106"/>
                </a:lnTo>
                <a:lnTo>
                  <a:pt x="11398" y="16242"/>
                </a:lnTo>
                <a:lnTo>
                  <a:pt x="11112" y="15270"/>
                </a:lnTo>
                <a:lnTo>
                  <a:pt x="10087" y="14408"/>
                </a:lnTo>
                <a:lnTo>
                  <a:pt x="9461" y="13383"/>
                </a:lnTo>
                <a:lnTo>
                  <a:pt x="10601" y="13490"/>
                </a:lnTo>
                <a:lnTo>
                  <a:pt x="11570" y="13976"/>
                </a:lnTo>
                <a:lnTo>
                  <a:pt x="12595" y="14245"/>
                </a:lnTo>
                <a:lnTo>
                  <a:pt x="13507" y="14731"/>
                </a:lnTo>
                <a:lnTo>
                  <a:pt x="14532" y="14408"/>
                </a:lnTo>
                <a:lnTo>
                  <a:pt x="15616" y="14245"/>
                </a:lnTo>
                <a:lnTo>
                  <a:pt x="16699" y="14137"/>
                </a:lnTo>
                <a:lnTo>
                  <a:pt x="17783" y="14245"/>
                </a:lnTo>
                <a:lnTo>
                  <a:pt x="17952" y="14678"/>
                </a:lnTo>
                <a:lnTo>
                  <a:pt x="18693" y="15270"/>
                </a:lnTo>
                <a:lnTo>
                  <a:pt x="19720" y="15648"/>
                </a:lnTo>
                <a:lnTo>
                  <a:pt x="20403" y="16350"/>
                </a:lnTo>
                <a:lnTo>
                  <a:pt x="21371" y="17322"/>
                </a:lnTo>
                <a:lnTo>
                  <a:pt x="22399" y="18186"/>
                </a:lnTo>
                <a:lnTo>
                  <a:pt x="23311" y="17915"/>
                </a:lnTo>
                <a:lnTo>
                  <a:pt x="23822" y="18617"/>
                </a:lnTo>
                <a:lnTo>
                  <a:pt x="24451" y="19264"/>
                </a:lnTo>
                <a:lnTo>
                  <a:pt x="24280" y="20345"/>
                </a:lnTo>
                <a:lnTo>
                  <a:pt x="24336" y="21315"/>
                </a:lnTo>
                <a:lnTo>
                  <a:pt x="24221" y="22395"/>
                </a:lnTo>
                <a:lnTo>
                  <a:pt x="24906" y="23042"/>
                </a:lnTo>
                <a:lnTo>
                  <a:pt x="25703" y="23581"/>
                </a:lnTo>
                <a:lnTo>
                  <a:pt x="25591" y="24770"/>
                </a:lnTo>
                <a:lnTo>
                  <a:pt x="26102" y="25470"/>
                </a:lnTo>
                <a:lnTo>
                  <a:pt x="26672" y="26173"/>
                </a:lnTo>
                <a:lnTo>
                  <a:pt x="27242" y="26928"/>
                </a:lnTo>
                <a:lnTo>
                  <a:pt x="27983" y="27306"/>
                </a:lnTo>
                <a:lnTo>
                  <a:pt x="28497" y="28007"/>
                </a:lnTo>
                <a:lnTo>
                  <a:pt x="29238" y="27251"/>
                </a:lnTo>
                <a:lnTo>
                  <a:pt x="30207" y="26604"/>
                </a:lnTo>
                <a:lnTo>
                  <a:pt x="30662" y="25634"/>
                </a:lnTo>
                <a:lnTo>
                  <a:pt x="31346" y="24770"/>
                </a:lnTo>
                <a:lnTo>
                  <a:pt x="31461" y="23745"/>
                </a:lnTo>
                <a:lnTo>
                  <a:pt x="31403" y="22718"/>
                </a:lnTo>
                <a:lnTo>
                  <a:pt x="31403" y="21639"/>
                </a:lnTo>
                <a:lnTo>
                  <a:pt x="32031" y="20722"/>
                </a:lnTo>
                <a:lnTo>
                  <a:pt x="32942" y="19967"/>
                </a:lnTo>
                <a:lnTo>
                  <a:pt x="33969" y="19373"/>
                </a:lnTo>
                <a:lnTo>
                  <a:pt x="35109" y="18942"/>
                </a:lnTo>
                <a:lnTo>
                  <a:pt x="35906" y="17484"/>
                </a:lnTo>
                <a:lnTo>
                  <a:pt x="37102" y="16836"/>
                </a:lnTo>
                <a:lnTo>
                  <a:pt x="37787" y="15864"/>
                </a:lnTo>
                <a:lnTo>
                  <a:pt x="38871" y="15217"/>
                </a:lnTo>
                <a:lnTo>
                  <a:pt x="39952" y="14786"/>
                </a:lnTo>
                <a:lnTo>
                  <a:pt x="41322" y="15001"/>
                </a:lnTo>
                <a:lnTo>
                  <a:pt x="42232" y="15648"/>
                </a:lnTo>
                <a:lnTo>
                  <a:pt x="42917" y="16512"/>
                </a:lnTo>
                <a:lnTo>
                  <a:pt x="43430" y="17484"/>
                </a:lnTo>
                <a:lnTo>
                  <a:pt x="44113" y="18348"/>
                </a:lnTo>
                <a:lnTo>
                  <a:pt x="45368" y="18401"/>
                </a:lnTo>
                <a:lnTo>
                  <a:pt x="46620" y="18617"/>
                </a:lnTo>
                <a:lnTo>
                  <a:pt x="47305" y="19481"/>
                </a:lnTo>
                <a:lnTo>
                  <a:pt x="47357" y="20559"/>
                </a:lnTo>
                <a:lnTo>
                  <a:pt x="47249" y="21639"/>
                </a:lnTo>
                <a:lnTo>
                  <a:pt x="47077" y="22718"/>
                </a:lnTo>
                <a:lnTo>
                  <a:pt x="47305" y="23798"/>
                </a:lnTo>
                <a:lnTo>
                  <a:pt x="47700" y="24823"/>
                </a:lnTo>
                <a:lnTo>
                  <a:pt x="48666" y="25309"/>
                </a:lnTo>
                <a:lnTo>
                  <a:pt x="48948" y="26496"/>
                </a:lnTo>
                <a:lnTo>
                  <a:pt x="49412" y="27521"/>
                </a:lnTo>
                <a:lnTo>
                  <a:pt x="48566" y="27037"/>
                </a:lnTo>
                <a:lnTo>
                  <a:pt x="47539" y="26873"/>
                </a:lnTo>
                <a:lnTo>
                  <a:pt x="46507" y="26765"/>
                </a:lnTo>
                <a:lnTo>
                  <a:pt x="45480" y="26712"/>
                </a:lnTo>
                <a:lnTo>
                  <a:pt x="45140" y="27306"/>
                </a:lnTo>
                <a:lnTo>
                  <a:pt x="46221" y="28115"/>
                </a:lnTo>
                <a:lnTo>
                  <a:pt x="47539" y="28548"/>
                </a:lnTo>
                <a:lnTo>
                  <a:pt x="47190" y="29410"/>
                </a:lnTo>
                <a:lnTo>
                  <a:pt x="48284" y="29951"/>
                </a:lnTo>
                <a:lnTo>
                  <a:pt x="48505" y="30814"/>
                </a:lnTo>
                <a:lnTo>
                  <a:pt x="48848" y="31570"/>
                </a:lnTo>
                <a:lnTo>
                  <a:pt x="49875" y="31948"/>
                </a:lnTo>
                <a:lnTo>
                  <a:pt x="50962" y="32217"/>
                </a:lnTo>
                <a:lnTo>
                  <a:pt x="52030" y="32217"/>
                </a:lnTo>
                <a:lnTo>
                  <a:pt x="52553" y="31299"/>
                </a:lnTo>
                <a:lnTo>
                  <a:pt x="53178" y="30490"/>
                </a:lnTo>
                <a:lnTo>
                  <a:pt x="52614" y="29356"/>
                </a:lnTo>
                <a:lnTo>
                  <a:pt x="51526" y="28817"/>
                </a:lnTo>
                <a:lnTo>
                  <a:pt x="50660" y="27954"/>
                </a:lnTo>
                <a:lnTo>
                  <a:pt x="51184" y="27414"/>
                </a:lnTo>
                <a:lnTo>
                  <a:pt x="51929" y="26982"/>
                </a:lnTo>
                <a:lnTo>
                  <a:pt x="51627" y="25903"/>
                </a:lnTo>
                <a:lnTo>
                  <a:pt x="51063" y="24931"/>
                </a:lnTo>
                <a:lnTo>
                  <a:pt x="50378" y="24068"/>
                </a:lnTo>
                <a:lnTo>
                  <a:pt x="49472" y="23798"/>
                </a:lnTo>
                <a:lnTo>
                  <a:pt x="48666" y="23367"/>
                </a:lnTo>
                <a:lnTo>
                  <a:pt x="48445" y="22070"/>
                </a:lnTo>
                <a:lnTo>
                  <a:pt x="48666" y="20829"/>
                </a:lnTo>
                <a:lnTo>
                  <a:pt x="49593" y="19967"/>
                </a:lnTo>
                <a:lnTo>
                  <a:pt x="50620" y="20614"/>
                </a:lnTo>
                <a:lnTo>
                  <a:pt x="51748" y="21045"/>
                </a:lnTo>
                <a:lnTo>
                  <a:pt x="52896" y="21370"/>
                </a:lnTo>
                <a:lnTo>
                  <a:pt x="53862" y="20559"/>
                </a:lnTo>
                <a:lnTo>
                  <a:pt x="54547" y="19534"/>
                </a:lnTo>
                <a:lnTo>
                  <a:pt x="55333" y="18564"/>
                </a:lnTo>
                <a:lnTo>
                  <a:pt x="55675" y="17431"/>
                </a:lnTo>
                <a:lnTo>
                  <a:pt x="55574" y="16512"/>
                </a:lnTo>
                <a:lnTo>
                  <a:pt x="55333" y="15865"/>
                </a:lnTo>
                <a:lnTo>
                  <a:pt x="54950" y="15217"/>
                </a:lnTo>
                <a:lnTo>
                  <a:pt x="54426" y="14570"/>
                </a:lnTo>
                <a:lnTo>
                  <a:pt x="53923" y="13976"/>
                </a:lnTo>
                <a:lnTo>
                  <a:pt x="52654" y="13328"/>
                </a:lnTo>
                <a:lnTo>
                  <a:pt x="52775" y="12681"/>
                </a:lnTo>
                <a:lnTo>
                  <a:pt x="43872" y="6131"/>
                </a:lnTo>
                <a:lnTo>
                  <a:pt x="31668" y="1629"/>
                </a:lnTo>
                <a:lnTo>
                  <a:pt x="17269" y="0"/>
                </a:lnTo>
                <a:lnTo>
                  <a:pt x="13622" y="0"/>
                </a:lnTo>
                <a:lnTo>
                  <a:pt x="10087" y="322"/>
                </a:lnTo>
                <a:lnTo>
                  <a:pt x="6724" y="861"/>
                </a:lnTo>
                <a:lnTo>
                  <a:pt x="6954" y="1780"/>
                </a:lnTo>
                <a:lnTo>
                  <a:pt x="6895" y="2750"/>
                </a:lnTo>
                <a:lnTo>
                  <a:pt x="6041" y="3128"/>
                </a:lnTo>
                <a:lnTo>
                  <a:pt x="5073" y="11817"/>
                </a:lnTo>
                <a:lnTo>
                  <a:pt x="5643" y="12573"/>
                </a:lnTo>
                <a:lnTo>
                  <a:pt x="6895" y="12681"/>
                </a:lnTo>
                <a:lnTo>
                  <a:pt x="8035" y="13059"/>
                </a:lnTo>
                <a:lnTo>
                  <a:pt x="7238" y="14353"/>
                </a:lnTo>
                <a:lnTo>
                  <a:pt x="6213" y="14192"/>
                </a:lnTo>
                <a:lnTo>
                  <a:pt x="5244" y="13867"/>
                </a:lnTo>
                <a:lnTo>
                  <a:pt x="4559" y="13059"/>
                </a:lnTo>
                <a:lnTo>
                  <a:pt x="3989" y="12195"/>
                </a:lnTo>
                <a:lnTo>
                  <a:pt x="3304" y="11386"/>
                </a:lnTo>
                <a:close/>
              </a:path>
            </a:pathLst>
          </a:custGeom>
          <a:solidFill>
            <a:srgbClr val="78BBE0"/>
          </a:solidFill>
        </p:spPr>
        <p:txBody>
          <a:bodyPr wrap="square" lIns="0" tIns="0" rIns="0" bIns="0" rtlCol="0">
            <a:noAutofit/>
          </a:bodyPr>
          <a:lstStyle/>
          <a:p>
            <a:endParaRPr/>
          </a:p>
        </p:txBody>
      </p:sp>
      <p:sp>
        <p:nvSpPr>
          <p:cNvPr id="1499" name="object 1499"/>
          <p:cNvSpPr/>
          <p:nvPr/>
        </p:nvSpPr>
        <p:spPr>
          <a:xfrm>
            <a:off x="413332" y="749656"/>
            <a:ext cx="12595" cy="32217"/>
          </a:xfrm>
          <a:custGeom>
            <a:avLst/>
            <a:gdLst/>
            <a:ahLst/>
            <a:cxnLst/>
            <a:rect l="l" t="t" r="r" b="b"/>
            <a:pathLst>
              <a:path w="12595" h="32217">
                <a:moveTo>
                  <a:pt x="3304" y="7394"/>
                </a:moveTo>
                <a:lnTo>
                  <a:pt x="2622" y="5883"/>
                </a:lnTo>
                <a:lnTo>
                  <a:pt x="1881" y="5127"/>
                </a:lnTo>
                <a:lnTo>
                  <a:pt x="1252" y="4210"/>
                </a:lnTo>
                <a:lnTo>
                  <a:pt x="682" y="3291"/>
                </a:lnTo>
                <a:lnTo>
                  <a:pt x="853" y="2266"/>
                </a:lnTo>
                <a:lnTo>
                  <a:pt x="1538" y="1294"/>
                </a:lnTo>
                <a:lnTo>
                  <a:pt x="968" y="377"/>
                </a:lnTo>
                <a:lnTo>
                  <a:pt x="0" y="0"/>
                </a:lnTo>
                <a:lnTo>
                  <a:pt x="455" y="32217"/>
                </a:lnTo>
                <a:lnTo>
                  <a:pt x="1139" y="31409"/>
                </a:lnTo>
                <a:lnTo>
                  <a:pt x="853" y="30706"/>
                </a:lnTo>
                <a:lnTo>
                  <a:pt x="626" y="29951"/>
                </a:lnTo>
                <a:lnTo>
                  <a:pt x="1423" y="29466"/>
                </a:lnTo>
                <a:lnTo>
                  <a:pt x="2450" y="29250"/>
                </a:lnTo>
                <a:lnTo>
                  <a:pt x="3532" y="28980"/>
                </a:lnTo>
                <a:lnTo>
                  <a:pt x="4217" y="28117"/>
                </a:lnTo>
                <a:lnTo>
                  <a:pt x="3703" y="27092"/>
                </a:lnTo>
                <a:lnTo>
                  <a:pt x="3419" y="26011"/>
                </a:lnTo>
                <a:lnTo>
                  <a:pt x="3077" y="24878"/>
                </a:lnTo>
                <a:lnTo>
                  <a:pt x="2450" y="23908"/>
                </a:lnTo>
                <a:lnTo>
                  <a:pt x="2223" y="22775"/>
                </a:lnTo>
                <a:lnTo>
                  <a:pt x="1766" y="21694"/>
                </a:lnTo>
                <a:lnTo>
                  <a:pt x="2622" y="20831"/>
                </a:lnTo>
                <a:lnTo>
                  <a:pt x="3647" y="20183"/>
                </a:lnTo>
                <a:lnTo>
                  <a:pt x="4843" y="19752"/>
                </a:lnTo>
                <a:lnTo>
                  <a:pt x="5812" y="18997"/>
                </a:lnTo>
                <a:lnTo>
                  <a:pt x="6724" y="18186"/>
                </a:lnTo>
                <a:lnTo>
                  <a:pt x="7922" y="17647"/>
                </a:lnTo>
                <a:lnTo>
                  <a:pt x="9119" y="17322"/>
                </a:lnTo>
                <a:lnTo>
                  <a:pt x="10087" y="16622"/>
                </a:lnTo>
                <a:lnTo>
                  <a:pt x="10486" y="15542"/>
                </a:lnTo>
                <a:lnTo>
                  <a:pt x="11112" y="14572"/>
                </a:lnTo>
                <a:lnTo>
                  <a:pt x="11741" y="13600"/>
                </a:lnTo>
                <a:lnTo>
                  <a:pt x="12595" y="12897"/>
                </a:lnTo>
                <a:lnTo>
                  <a:pt x="12538" y="11872"/>
                </a:lnTo>
                <a:lnTo>
                  <a:pt x="11854" y="11441"/>
                </a:lnTo>
                <a:lnTo>
                  <a:pt x="11056" y="11117"/>
                </a:lnTo>
                <a:lnTo>
                  <a:pt x="9801" y="11117"/>
                </a:lnTo>
                <a:lnTo>
                  <a:pt x="8605" y="11280"/>
                </a:lnTo>
                <a:lnTo>
                  <a:pt x="7352" y="11386"/>
                </a:lnTo>
                <a:lnTo>
                  <a:pt x="6098" y="11333"/>
                </a:lnTo>
                <a:lnTo>
                  <a:pt x="5242" y="10416"/>
                </a:lnTo>
                <a:lnTo>
                  <a:pt x="5413" y="9660"/>
                </a:lnTo>
                <a:lnTo>
                  <a:pt x="4730" y="8149"/>
                </a:lnTo>
                <a:lnTo>
                  <a:pt x="3304" y="7394"/>
                </a:lnTo>
                <a:close/>
              </a:path>
            </a:pathLst>
          </a:custGeom>
          <a:solidFill>
            <a:srgbClr val="78BBE0"/>
          </a:solidFill>
        </p:spPr>
        <p:txBody>
          <a:bodyPr wrap="square" lIns="0" tIns="0" rIns="0" bIns="0" rtlCol="0">
            <a:noAutofit/>
          </a:bodyPr>
          <a:lstStyle/>
          <a:p>
            <a:endParaRPr/>
          </a:p>
        </p:txBody>
      </p:sp>
      <p:sp>
        <p:nvSpPr>
          <p:cNvPr id="1500" name="object 1500"/>
          <p:cNvSpPr/>
          <p:nvPr/>
        </p:nvSpPr>
        <p:spPr>
          <a:xfrm>
            <a:off x="398513" y="738269"/>
            <a:ext cx="28154" cy="40367"/>
          </a:xfrm>
          <a:custGeom>
            <a:avLst/>
            <a:gdLst/>
            <a:ahLst/>
            <a:cxnLst/>
            <a:rect l="l" t="t" r="r" b="b"/>
            <a:pathLst>
              <a:path w="28154" h="40367">
                <a:moveTo>
                  <a:pt x="0" y="24931"/>
                </a:moveTo>
                <a:lnTo>
                  <a:pt x="0" y="33081"/>
                </a:lnTo>
                <a:lnTo>
                  <a:pt x="5812" y="40367"/>
                </a:lnTo>
                <a:lnTo>
                  <a:pt x="10087" y="28331"/>
                </a:lnTo>
                <a:lnTo>
                  <a:pt x="10828" y="28656"/>
                </a:lnTo>
                <a:lnTo>
                  <a:pt x="10885" y="28278"/>
                </a:lnTo>
                <a:lnTo>
                  <a:pt x="11570" y="28872"/>
                </a:lnTo>
                <a:lnTo>
                  <a:pt x="13392" y="6583"/>
                </a:lnTo>
                <a:lnTo>
                  <a:pt x="14361" y="6744"/>
                </a:lnTo>
                <a:lnTo>
                  <a:pt x="15217" y="7339"/>
                </a:lnTo>
                <a:lnTo>
                  <a:pt x="15730" y="8256"/>
                </a:lnTo>
                <a:lnTo>
                  <a:pt x="15730" y="9389"/>
                </a:lnTo>
                <a:lnTo>
                  <a:pt x="15902" y="10469"/>
                </a:lnTo>
                <a:lnTo>
                  <a:pt x="16242" y="11549"/>
                </a:lnTo>
                <a:lnTo>
                  <a:pt x="16755" y="12519"/>
                </a:lnTo>
                <a:lnTo>
                  <a:pt x="17211" y="13491"/>
                </a:lnTo>
                <a:lnTo>
                  <a:pt x="17895" y="14355"/>
                </a:lnTo>
                <a:lnTo>
                  <a:pt x="18580" y="15219"/>
                </a:lnTo>
                <a:lnTo>
                  <a:pt x="19092" y="16514"/>
                </a:lnTo>
                <a:lnTo>
                  <a:pt x="19150" y="17539"/>
                </a:lnTo>
                <a:lnTo>
                  <a:pt x="19206" y="18564"/>
                </a:lnTo>
                <a:lnTo>
                  <a:pt x="19549" y="19536"/>
                </a:lnTo>
                <a:lnTo>
                  <a:pt x="20060" y="21803"/>
                </a:lnTo>
                <a:lnTo>
                  <a:pt x="20232" y="21047"/>
                </a:lnTo>
                <a:lnTo>
                  <a:pt x="21430" y="21208"/>
                </a:lnTo>
                <a:lnTo>
                  <a:pt x="22626" y="20939"/>
                </a:lnTo>
                <a:lnTo>
                  <a:pt x="23766" y="20777"/>
                </a:lnTo>
                <a:lnTo>
                  <a:pt x="25818" y="7933"/>
                </a:lnTo>
                <a:lnTo>
                  <a:pt x="26559" y="7663"/>
                </a:lnTo>
                <a:lnTo>
                  <a:pt x="27413" y="7500"/>
                </a:lnTo>
                <a:lnTo>
                  <a:pt x="27756" y="8364"/>
                </a:lnTo>
                <a:lnTo>
                  <a:pt x="28154" y="0"/>
                </a:lnTo>
                <a:lnTo>
                  <a:pt x="13915" y="5232"/>
                </a:lnTo>
                <a:lnTo>
                  <a:pt x="3757" y="13949"/>
                </a:lnTo>
                <a:lnTo>
                  <a:pt x="0" y="24931"/>
                </a:lnTo>
                <a:close/>
              </a:path>
            </a:pathLst>
          </a:custGeom>
          <a:solidFill>
            <a:srgbClr val="7BBDE1"/>
          </a:solidFill>
        </p:spPr>
        <p:txBody>
          <a:bodyPr wrap="square" lIns="0" tIns="0" rIns="0" bIns="0" rtlCol="0">
            <a:noAutofit/>
          </a:bodyPr>
          <a:lstStyle/>
          <a:p>
            <a:endParaRPr/>
          </a:p>
        </p:txBody>
      </p:sp>
      <p:sp>
        <p:nvSpPr>
          <p:cNvPr id="1501" name="object 1501"/>
          <p:cNvSpPr/>
          <p:nvPr/>
        </p:nvSpPr>
        <p:spPr>
          <a:xfrm>
            <a:off x="477049" y="759640"/>
            <a:ext cx="3584" cy="5019"/>
          </a:xfrm>
          <a:custGeom>
            <a:avLst/>
            <a:gdLst/>
            <a:ahLst/>
            <a:cxnLst/>
            <a:rect l="l" t="t" r="r" b="b"/>
            <a:pathLst>
              <a:path w="3584" h="5019">
                <a:moveTo>
                  <a:pt x="2859" y="4858"/>
                </a:moveTo>
                <a:lnTo>
                  <a:pt x="3544" y="4858"/>
                </a:lnTo>
                <a:lnTo>
                  <a:pt x="3584" y="4425"/>
                </a:lnTo>
                <a:lnTo>
                  <a:pt x="3584" y="2321"/>
                </a:lnTo>
                <a:lnTo>
                  <a:pt x="3484" y="1133"/>
                </a:lnTo>
                <a:lnTo>
                  <a:pt x="3202" y="0"/>
                </a:lnTo>
                <a:lnTo>
                  <a:pt x="2557" y="863"/>
                </a:lnTo>
                <a:lnTo>
                  <a:pt x="1711" y="1402"/>
                </a:lnTo>
                <a:lnTo>
                  <a:pt x="966" y="2105"/>
                </a:lnTo>
                <a:lnTo>
                  <a:pt x="342" y="2914"/>
                </a:lnTo>
                <a:lnTo>
                  <a:pt x="0" y="3832"/>
                </a:lnTo>
                <a:lnTo>
                  <a:pt x="624" y="4749"/>
                </a:lnTo>
                <a:lnTo>
                  <a:pt x="1711" y="5019"/>
                </a:lnTo>
                <a:lnTo>
                  <a:pt x="2859" y="4858"/>
                </a:lnTo>
                <a:close/>
              </a:path>
            </a:pathLst>
          </a:custGeom>
          <a:solidFill>
            <a:srgbClr val="7BBDE1"/>
          </a:solidFill>
        </p:spPr>
        <p:txBody>
          <a:bodyPr wrap="square" lIns="0" tIns="0" rIns="0" bIns="0" rtlCol="0">
            <a:noAutofit/>
          </a:bodyPr>
          <a:lstStyle/>
          <a:p>
            <a:endParaRPr/>
          </a:p>
        </p:txBody>
      </p:sp>
      <p:sp>
        <p:nvSpPr>
          <p:cNvPr id="1502" name="object 1502"/>
          <p:cNvSpPr/>
          <p:nvPr/>
        </p:nvSpPr>
        <p:spPr>
          <a:xfrm>
            <a:off x="474552" y="766818"/>
            <a:ext cx="5699" cy="2105"/>
          </a:xfrm>
          <a:custGeom>
            <a:avLst/>
            <a:gdLst/>
            <a:ahLst/>
            <a:cxnLst/>
            <a:rect l="l" t="t" r="r" b="b"/>
            <a:pathLst>
              <a:path w="5699" h="2105">
                <a:moveTo>
                  <a:pt x="966" y="2050"/>
                </a:moveTo>
                <a:lnTo>
                  <a:pt x="1933" y="1997"/>
                </a:lnTo>
                <a:lnTo>
                  <a:pt x="2839" y="1780"/>
                </a:lnTo>
                <a:lnTo>
                  <a:pt x="4048" y="1566"/>
                </a:lnTo>
                <a:lnTo>
                  <a:pt x="5175" y="1080"/>
                </a:lnTo>
                <a:lnTo>
                  <a:pt x="5578" y="647"/>
                </a:lnTo>
                <a:lnTo>
                  <a:pt x="5699" y="108"/>
                </a:lnTo>
                <a:lnTo>
                  <a:pt x="4390" y="0"/>
                </a:lnTo>
                <a:lnTo>
                  <a:pt x="3363" y="863"/>
                </a:lnTo>
                <a:lnTo>
                  <a:pt x="2034" y="1133"/>
                </a:lnTo>
                <a:lnTo>
                  <a:pt x="725" y="1188"/>
                </a:lnTo>
                <a:lnTo>
                  <a:pt x="0" y="2105"/>
                </a:lnTo>
                <a:lnTo>
                  <a:pt x="966" y="2050"/>
                </a:lnTo>
                <a:close/>
              </a:path>
            </a:pathLst>
          </a:custGeom>
          <a:solidFill>
            <a:srgbClr val="7BBDE1"/>
          </a:solidFill>
        </p:spPr>
        <p:txBody>
          <a:bodyPr wrap="square" lIns="0" tIns="0" rIns="0" bIns="0" rtlCol="0">
            <a:noAutofit/>
          </a:bodyPr>
          <a:lstStyle/>
          <a:p>
            <a:endParaRPr/>
          </a:p>
        </p:txBody>
      </p:sp>
      <p:sp>
        <p:nvSpPr>
          <p:cNvPr id="1503" name="object 1503"/>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7BBDE1"/>
          </a:solidFill>
        </p:spPr>
        <p:txBody>
          <a:bodyPr wrap="square" lIns="0" tIns="0" rIns="0" bIns="0" rtlCol="0">
            <a:noAutofit/>
          </a:bodyPr>
          <a:lstStyle/>
          <a:p>
            <a:endParaRPr/>
          </a:p>
        </p:txBody>
      </p:sp>
      <p:sp>
        <p:nvSpPr>
          <p:cNvPr id="1504" name="object 1504"/>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7BBDE1"/>
          </a:solidFill>
        </p:spPr>
        <p:txBody>
          <a:bodyPr wrap="square" lIns="0" tIns="0" rIns="0" bIns="0" rtlCol="0">
            <a:noAutofit/>
          </a:bodyPr>
          <a:lstStyle/>
          <a:p>
            <a:endParaRPr/>
          </a:p>
        </p:txBody>
      </p:sp>
      <p:sp>
        <p:nvSpPr>
          <p:cNvPr id="1505" name="object 1505"/>
          <p:cNvSpPr/>
          <p:nvPr/>
        </p:nvSpPr>
        <p:spPr>
          <a:xfrm>
            <a:off x="422280" y="736920"/>
            <a:ext cx="55675" cy="31733"/>
          </a:xfrm>
          <a:custGeom>
            <a:avLst/>
            <a:gdLst/>
            <a:ahLst/>
            <a:cxnLst/>
            <a:rect l="l" t="t" r="r" b="b"/>
            <a:pathLst>
              <a:path w="55675" h="31733">
                <a:moveTo>
                  <a:pt x="3989" y="9714"/>
                </a:moveTo>
                <a:lnTo>
                  <a:pt x="4388" y="10577"/>
                </a:lnTo>
                <a:lnTo>
                  <a:pt x="5073" y="11333"/>
                </a:lnTo>
                <a:lnTo>
                  <a:pt x="5643" y="12089"/>
                </a:lnTo>
                <a:lnTo>
                  <a:pt x="6895" y="12197"/>
                </a:lnTo>
                <a:lnTo>
                  <a:pt x="8035" y="12574"/>
                </a:lnTo>
                <a:lnTo>
                  <a:pt x="7238" y="13869"/>
                </a:lnTo>
                <a:lnTo>
                  <a:pt x="6213" y="13708"/>
                </a:lnTo>
                <a:lnTo>
                  <a:pt x="5244" y="13383"/>
                </a:lnTo>
                <a:lnTo>
                  <a:pt x="4559" y="12574"/>
                </a:lnTo>
                <a:lnTo>
                  <a:pt x="3989" y="11711"/>
                </a:lnTo>
                <a:lnTo>
                  <a:pt x="3304" y="10902"/>
                </a:lnTo>
                <a:lnTo>
                  <a:pt x="2849" y="9983"/>
                </a:lnTo>
                <a:lnTo>
                  <a:pt x="2052" y="9283"/>
                </a:lnTo>
                <a:lnTo>
                  <a:pt x="0" y="22127"/>
                </a:lnTo>
                <a:lnTo>
                  <a:pt x="1139" y="21911"/>
                </a:lnTo>
                <a:lnTo>
                  <a:pt x="2336" y="21856"/>
                </a:lnTo>
                <a:lnTo>
                  <a:pt x="3476" y="21533"/>
                </a:lnTo>
                <a:lnTo>
                  <a:pt x="4503" y="21100"/>
                </a:lnTo>
                <a:lnTo>
                  <a:pt x="5528" y="20508"/>
                </a:lnTo>
                <a:lnTo>
                  <a:pt x="7181" y="20722"/>
                </a:lnTo>
                <a:lnTo>
                  <a:pt x="8150" y="20400"/>
                </a:lnTo>
                <a:lnTo>
                  <a:pt x="9175" y="20075"/>
                </a:lnTo>
                <a:lnTo>
                  <a:pt x="9803" y="19213"/>
                </a:lnTo>
                <a:lnTo>
                  <a:pt x="10315" y="18241"/>
                </a:lnTo>
                <a:lnTo>
                  <a:pt x="11112" y="17431"/>
                </a:lnTo>
                <a:lnTo>
                  <a:pt x="11741" y="16622"/>
                </a:lnTo>
                <a:lnTo>
                  <a:pt x="11398" y="15758"/>
                </a:lnTo>
                <a:lnTo>
                  <a:pt x="11112" y="14786"/>
                </a:lnTo>
                <a:lnTo>
                  <a:pt x="10087" y="13924"/>
                </a:lnTo>
                <a:lnTo>
                  <a:pt x="9461" y="12899"/>
                </a:lnTo>
                <a:lnTo>
                  <a:pt x="10601" y="13005"/>
                </a:lnTo>
                <a:lnTo>
                  <a:pt x="11570" y="13491"/>
                </a:lnTo>
                <a:lnTo>
                  <a:pt x="12595" y="13761"/>
                </a:lnTo>
                <a:lnTo>
                  <a:pt x="13507" y="14247"/>
                </a:lnTo>
                <a:lnTo>
                  <a:pt x="14532" y="13924"/>
                </a:lnTo>
                <a:lnTo>
                  <a:pt x="15616" y="13761"/>
                </a:lnTo>
                <a:lnTo>
                  <a:pt x="16699" y="13653"/>
                </a:lnTo>
                <a:lnTo>
                  <a:pt x="17783" y="13761"/>
                </a:lnTo>
                <a:lnTo>
                  <a:pt x="17952" y="14194"/>
                </a:lnTo>
                <a:lnTo>
                  <a:pt x="18693" y="14786"/>
                </a:lnTo>
                <a:lnTo>
                  <a:pt x="19720" y="15164"/>
                </a:lnTo>
                <a:lnTo>
                  <a:pt x="20403" y="15866"/>
                </a:lnTo>
                <a:lnTo>
                  <a:pt x="21371" y="16838"/>
                </a:lnTo>
                <a:lnTo>
                  <a:pt x="22399" y="17702"/>
                </a:lnTo>
                <a:lnTo>
                  <a:pt x="23311" y="17431"/>
                </a:lnTo>
                <a:lnTo>
                  <a:pt x="23822" y="18133"/>
                </a:lnTo>
                <a:lnTo>
                  <a:pt x="24451" y="18780"/>
                </a:lnTo>
                <a:lnTo>
                  <a:pt x="24280" y="19861"/>
                </a:lnTo>
                <a:lnTo>
                  <a:pt x="24336" y="20831"/>
                </a:lnTo>
                <a:lnTo>
                  <a:pt x="24221" y="21911"/>
                </a:lnTo>
                <a:lnTo>
                  <a:pt x="24906" y="22558"/>
                </a:lnTo>
                <a:lnTo>
                  <a:pt x="25703" y="23097"/>
                </a:lnTo>
                <a:lnTo>
                  <a:pt x="25591" y="24286"/>
                </a:lnTo>
                <a:lnTo>
                  <a:pt x="26102" y="24986"/>
                </a:lnTo>
                <a:lnTo>
                  <a:pt x="26672" y="25689"/>
                </a:lnTo>
                <a:lnTo>
                  <a:pt x="27242" y="26444"/>
                </a:lnTo>
                <a:lnTo>
                  <a:pt x="27983" y="26822"/>
                </a:lnTo>
                <a:lnTo>
                  <a:pt x="28497" y="27523"/>
                </a:lnTo>
                <a:lnTo>
                  <a:pt x="29238" y="26767"/>
                </a:lnTo>
                <a:lnTo>
                  <a:pt x="30207" y="26120"/>
                </a:lnTo>
                <a:lnTo>
                  <a:pt x="30662" y="25150"/>
                </a:lnTo>
                <a:lnTo>
                  <a:pt x="31346" y="24286"/>
                </a:lnTo>
                <a:lnTo>
                  <a:pt x="31461" y="23261"/>
                </a:lnTo>
                <a:lnTo>
                  <a:pt x="31403" y="22234"/>
                </a:lnTo>
                <a:lnTo>
                  <a:pt x="31403" y="21155"/>
                </a:lnTo>
                <a:lnTo>
                  <a:pt x="32031" y="20238"/>
                </a:lnTo>
                <a:lnTo>
                  <a:pt x="32942" y="19483"/>
                </a:lnTo>
                <a:lnTo>
                  <a:pt x="33969" y="18889"/>
                </a:lnTo>
                <a:lnTo>
                  <a:pt x="35109" y="18458"/>
                </a:lnTo>
                <a:lnTo>
                  <a:pt x="35906" y="17000"/>
                </a:lnTo>
                <a:lnTo>
                  <a:pt x="37102" y="16352"/>
                </a:lnTo>
                <a:lnTo>
                  <a:pt x="37787" y="15380"/>
                </a:lnTo>
                <a:lnTo>
                  <a:pt x="38871" y="14733"/>
                </a:lnTo>
                <a:lnTo>
                  <a:pt x="39952" y="14302"/>
                </a:lnTo>
                <a:lnTo>
                  <a:pt x="41322" y="14517"/>
                </a:lnTo>
                <a:lnTo>
                  <a:pt x="42232" y="15164"/>
                </a:lnTo>
                <a:lnTo>
                  <a:pt x="42917" y="16028"/>
                </a:lnTo>
                <a:lnTo>
                  <a:pt x="43430" y="17000"/>
                </a:lnTo>
                <a:lnTo>
                  <a:pt x="44113" y="17864"/>
                </a:lnTo>
                <a:lnTo>
                  <a:pt x="45368" y="17917"/>
                </a:lnTo>
                <a:lnTo>
                  <a:pt x="46620" y="18133"/>
                </a:lnTo>
                <a:lnTo>
                  <a:pt x="47305" y="18997"/>
                </a:lnTo>
                <a:lnTo>
                  <a:pt x="47357" y="20075"/>
                </a:lnTo>
                <a:lnTo>
                  <a:pt x="47249" y="21155"/>
                </a:lnTo>
                <a:lnTo>
                  <a:pt x="47077" y="22234"/>
                </a:lnTo>
                <a:lnTo>
                  <a:pt x="47305" y="23314"/>
                </a:lnTo>
                <a:lnTo>
                  <a:pt x="47700" y="24339"/>
                </a:lnTo>
                <a:lnTo>
                  <a:pt x="48666" y="24825"/>
                </a:lnTo>
                <a:lnTo>
                  <a:pt x="48948" y="26011"/>
                </a:lnTo>
                <a:lnTo>
                  <a:pt x="49412" y="27037"/>
                </a:lnTo>
                <a:lnTo>
                  <a:pt x="48566" y="26553"/>
                </a:lnTo>
                <a:lnTo>
                  <a:pt x="47539" y="26389"/>
                </a:lnTo>
                <a:lnTo>
                  <a:pt x="46507" y="26281"/>
                </a:lnTo>
                <a:lnTo>
                  <a:pt x="45480" y="26228"/>
                </a:lnTo>
                <a:lnTo>
                  <a:pt x="45140" y="26822"/>
                </a:lnTo>
                <a:lnTo>
                  <a:pt x="46221" y="27631"/>
                </a:lnTo>
                <a:lnTo>
                  <a:pt x="47539" y="28064"/>
                </a:lnTo>
                <a:lnTo>
                  <a:pt x="47190" y="28926"/>
                </a:lnTo>
                <a:lnTo>
                  <a:pt x="48284" y="29467"/>
                </a:lnTo>
                <a:lnTo>
                  <a:pt x="48505" y="30330"/>
                </a:lnTo>
                <a:lnTo>
                  <a:pt x="48848" y="31086"/>
                </a:lnTo>
                <a:lnTo>
                  <a:pt x="49875" y="31464"/>
                </a:lnTo>
                <a:lnTo>
                  <a:pt x="50962" y="31733"/>
                </a:lnTo>
                <a:lnTo>
                  <a:pt x="52030" y="31733"/>
                </a:lnTo>
                <a:lnTo>
                  <a:pt x="52553" y="30814"/>
                </a:lnTo>
                <a:lnTo>
                  <a:pt x="53178" y="30006"/>
                </a:lnTo>
                <a:lnTo>
                  <a:pt x="52614" y="28872"/>
                </a:lnTo>
                <a:lnTo>
                  <a:pt x="51526" y="28333"/>
                </a:lnTo>
                <a:lnTo>
                  <a:pt x="50660" y="27469"/>
                </a:lnTo>
                <a:lnTo>
                  <a:pt x="51184" y="26930"/>
                </a:lnTo>
                <a:lnTo>
                  <a:pt x="51929" y="26497"/>
                </a:lnTo>
                <a:lnTo>
                  <a:pt x="51627" y="25419"/>
                </a:lnTo>
                <a:lnTo>
                  <a:pt x="51063" y="24447"/>
                </a:lnTo>
                <a:lnTo>
                  <a:pt x="50378" y="23583"/>
                </a:lnTo>
                <a:lnTo>
                  <a:pt x="49472" y="23314"/>
                </a:lnTo>
                <a:lnTo>
                  <a:pt x="48666" y="22883"/>
                </a:lnTo>
                <a:lnTo>
                  <a:pt x="48445" y="21586"/>
                </a:lnTo>
                <a:lnTo>
                  <a:pt x="48666" y="20345"/>
                </a:lnTo>
                <a:lnTo>
                  <a:pt x="49593" y="19483"/>
                </a:lnTo>
                <a:lnTo>
                  <a:pt x="50620" y="20130"/>
                </a:lnTo>
                <a:lnTo>
                  <a:pt x="51748" y="20561"/>
                </a:lnTo>
                <a:lnTo>
                  <a:pt x="52896" y="20886"/>
                </a:lnTo>
                <a:lnTo>
                  <a:pt x="53862" y="20075"/>
                </a:lnTo>
                <a:lnTo>
                  <a:pt x="54547" y="19050"/>
                </a:lnTo>
                <a:lnTo>
                  <a:pt x="55333" y="18080"/>
                </a:lnTo>
                <a:lnTo>
                  <a:pt x="55675" y="16947"/>
                </a:lnTo>
                <a:lnTo>
                  <a:pt x="53819" y="14244"/>
                </a:lnTo>
                <a:lnTo>
                  <a:pt x="44849" y="6792"/>
                </a:lnTo>
                <a:lnTo>
                  <a:pt x="32311" y="1813"/>
                </a:lnTo>
                <a:lnTo>
                  <a:pt x="17269" y="0"/>
                </a:lnTo>
                <a:lnTo>
                  <a:pt x="13678" y="0"/>
                </a:lnTo>
                <a:lnTo>
                  <a:pt x="10202" y="324"/>
                </a:lnTo>
                <a:lnTo>
                  <a:pt x="6839" y="863"/>
                </a:lnTo>
                <a:lnTo>
                  <a:pt x="6954" y="1296"/>
                </a:lnTo>
                <a:lnTo>
                  <a:pt x="6895" y="2266"/>
                </a:lnTo>
                <a:lnTo>
                  <a:pt x="6041" y="2644"/>
                </a:lnTo>
                <a:lnTo>
                  <a:pt x="4843" y="2374"/>
                </a:lnTo>
                <a:lnTo>
                  <a:pt x="4388" y="1349"/>
                </a:lnTo>
                <a:lnTo>
                  <a:pt x="3989" y="9714"/>
                </a:lnTo>
                <a:close/>
              </a:path>
            </a:pathLst>
          </a:custGeom>
          <a:solidFill>
            <a:srgbClr val="7BBDE1"/>
          </a:solidFill>
        </p:spPr>
        <p:txBody>
          <a:bodyPr wrap="square" lIns="0" tIns="0" rIns="0" bIns="0" rtlCol="0">
            <a:noAutofit/>
          </a:bodyPr>
          <a:lstStyle/>
          <a:p>
            <a:endParaRPr/>
          </a:p>
        </p:txBody>
      </p:sp>
      <p:sp>
        <p:nvSpPr>
          <p:cNvPr id="1506" name="object 1506"/>
          <p:cNvSpPr/>
          <p:nvPr/>
        </p:nvSpPr>
        <p:spPr>
          <a:xfrm>
            <a:off x="404326" y="744853"/>
            <a:ext cx="21601" cy="38586"/>
          </a:xfrm>
          <a:custGeom>
            <a:avLst/>
            <a:gdLst/>
            <a:ahLst/>
            <a:cxnLst/>
            <a:rect l="l" t="t" r="r" b="b"/>
            <a:pathLst>
              <a:path w="21601" h="38586">
                <a:moveTo>
                  <a:pt x="12311" y="12197"/>
                </a:moveTo>
                <a:lnTo>
                  <a:pt x="11628" y="10686"/>
                </a:lnTo>
                <a:lnTo>
                  <a:pt x="10887" y="9930"/>
                </a:lnTo>
                <a:lnTo>
                  <a:pt x="10259" y="9013"/>
                </a:lnTo>
                <a:lnTo>
                  <a:pt x="9689" y="8094"/>
                </a:lnTo>
                <a:lnTo>
                  <a:pt x="9860" y="7069"/>
                </a:lnTo>
                <a:lnTo>
                  <a:pt x="10544" y="6097"/>
                </a:lnTo>
                <a:lnTo>
                  <a:pt x="9975" y="5180"/>
                </a:lnTo>
                <a:lnTo>
                  <a:pt x="9006" y="4802"/>
                </a:lnTo>
                <a:lnTo>
                  <a:pt x="8720" y="3832"/>
                </a:lnTo>
                <a:lnTo>
                  <a:pt x="8380" y="2860"/>
                </a:lnTo>
                <a:lnTo>
                  <a:pt x="7979" y="1943"/>
                </a:lnTo>
                <a:lnTo>
                  <a:pt x="7866" y="971"/>
                </a:lnTo>
                <a:lnTo>
                  <a:pt x="7580" y="0"/>
                </a:lnTo>
                <a:lnTo>
                  <a:pt x="5757" y="22289"/>
                </a:lnTo>
                <a:lnTo>
                  <a:pt x="5129" y="22936"/>
                </a:lnTo>
                <a:lnTo>
                  <a:pt x="4275" y="21748"/>
                </a:lnTo>
                <a:lnTo>
                  <a:pt x="0" y="33783"/>
                </a:lnTo>
                <a:lnTo>
                  <a:pt x="9062" y="38586"/>
                </a:lnTo>
                <a:lnTo>
                  <a:pt x="9747" y="38154"/>
                </a:lnTo>
                <a:lnTo>
                  <a:pt x="9461" y="37020"/>
                </a:lnTo>
                <a:lnTo>
                  <a:pt x="10146" y="36212"/>
                </a:lnTo>
                <a:lnTo>
                  <a:pt x="9860" y="35509"/>
                </a:lnTo>
                <a:lnTo>
                  <a:pt x="9632" y="34754"/>
                </a:lnTo>
                <a:lnTo>
                  <a:pt x="10430" y="34269"/>
                </a:lnTo>
                <a:lnTo>
                  <a:pt x="11457" y="34053"/>
                </a:lnTo>
                <a:lnTo>
                  <a:pt x="12538" y="33783"/>
                </a:lnTo>
                <a:lnTo>
                  <a:pt x="13223" y="32920"/>
                </a:lnTo>
                <a:lnTo>
                  <a:pt x="12709" y="31895"/>
                </a:lnTo>
                <a:lnTo>
                  <a:pt x="12426" y="30814"/>
                </a:lnTo>
                <a:lnTo>
                  <a:pt x="12083" y="29681"/>
                </a:lnTo>
                <a:lnTo>
                  <a:pt x="11457" y="28711"/>
                </a:lnTo>
                <a:lnTo>
                  <a:pt x="11229" y="27578"/>
                </a:lnTo>
                <a:lnTo>
                  <a:pt x="10772" y="26497"/>
                </a:lnTo>
                <a:lnTo>
                  <a:pt x="11628" y="25634"/>
                </a:lnTo>
                <a:lnTo>
                  <a:pt x="12653" y="24986"/>
                </a:lnTo>
                <a:lnTo>
                  <a:pt x="13849" y="24555"/>
                </a:lnTo>
                <a:lnTo>
                  <a:pt x="14818" y="23800"/>
                </a:lnTo>
                <a:lnTo>
                  <a:pt x="15730" y="22989"/>
                </a:lnTo>
                <a:lnTo>
                  <a:pt x="16929" y="22450"/>
                </a:lnTo>
                <a:lnTo>
                  <a:pt x="18125" y="22125"/>
                </a:lnTo>
                <a:lnTo>
                  <a:pt x="19094" y="21425"/>
                </a:lnTo>
                <a:lnTo>
                  <a:pt x="19492" y="20345"/>
                </a:lnTo>
                <a:lnTo>
                  <a:pt x="20119" y="19375"/>
                </a:lnTo>
                <a:lnTo>
                  <a:pt x="20747" y="18403"/>
                </a:lnTo>
                <a:lnTo>
                  <a:pt x="21601" y="17700"/>
                </a:lnTo>
                <a:lnTo>
                  <a:pt x="21545" y="16675"/>
                </a:lnTo>
                <a:lnTo>
                  <a:pt x="20860" y="16244"/>
                </a:lnTo>
                <a:lnTo>
                  <a:pt x="20062" y="15920"/>
                </a:lnTo>
                <a:lnTo>
                  <a:pt x="18808" y="15920"/>
                </a:lnTo>
                <a:lnTo>
                  <a:pt x="17611" y="16083"/>
                </a:lnTo>
                <a:lnTo>
                  <a:pt x="16359" y="16189"/>
                </a:lnTo>
                <a:lnTo>
                  <a:pt x="15104" y="16136"/>
                </a:lnTo>
                <a:lnTo>
                  <a:pt x="14248" y="15219"/>
                </a:lnTo>
                <a:lnTo>
                  <a:pt x="13737" y="12952"/>
                </a:lnTo>
                <a:lnTo>
                  <a:pt x="12311" y="12197"/>
                </a:lnTo>
                <a:close/>
              </a:path>
            </a:pathLst>
          </a:custGeom>
          <a:solidFill>
            <a:srgbClr val="7BBDE1"/>
          </a:solidFill>
        </p:spPr>
        <p:txBody>
          <a:bodyPr wrap="square" lIns="0" tIns="0" rIns="0" bIns="0" rtlCol="0">
            <a:noAutofit/>
          </a:bodyPr>
          <a:lstStyle/>
          <a:p>
            <a:endParaRPr/>
          </a:p>
        </p:txBody>
      </p:sp>
      <p:sp>
        <p:nvSpPr>
          <p:cNvPr id="1507" name="object 1507"/>
          <p:cNvSpPr/>
          <p:nvPr/>
        </p:nvSpPr>
        <p:spPr>
          <a:xfrm>
            <a:off x="474552" y="766818"/>
            <a:ext cx="5236" cy="2105"/>
          </a:xfrm>
          <a:custGeom>
            <a:avLst/>
            <a:gdLst/>
            <a:ahLst/>
            <a:cxnLst/>
            <a:rect l="l" t="t" r="r" b="b"/>
            <a:pathLst>
              <a:path w="5236" h="2105">
                <a:moveTo>
                  <a:pt x="966" y="2050"/>
                </a:moveTo>
                <a:lnTo>
                  <a:pt x="1933" y="1997"/>
                </a:lnTo>
                <a:lnTo>
                  <a:pt x="2839" y="1780"/>
                </a:lnTo>
                <a:lnTo>
                  <a:pt x="4048" y="1566"/>
                </a:lnTo>
                <a:lnTo>
                  <a:pt x="4954" y="1188"/>
                </a:lnTo>
                <a:lnTo>
                  <a:pt x="5054" y="810"/>
                </a:lnTo>
                <a:lnTo>
                  <a:pt x="5236" y="55"/>
                </a:lnTo>
                <a:lnTo>
                  <a:pt x="4390" y="0"/>
                </a:lnTo>
                <a:lnTo>
                  <a:pt x="3363" y="863"/>
                </a:lnTo>
                <a:lnTo>
                  <a:pt x="2034" y="1133"/>
                </a:lnTo>
                <a:lnTo>
                  <a:pt x="725" y="1188"/>
                </a:lnTo>
                <a:lnTo>
                  <a:pt x="0" y="2105"/>
                </a:lnTo>
                <a:lnTo>
                  <a:pt x="966" y="2050"/>
                </a:lnTo>
                <a:close/>
              </a:path>
            </a:pathLst>
          </a:custGeom>
          <a:solidFill>
            <a:srgbClr val="7DC0E2"/>
          </a:solidFill>
        </p:spPr>
        <p:txBody>
          <a:bodyPr wrap="square" lIns="0" tIns="0" rIns="0" bIns="0" rtlCol="0">
            <a:noAutofit/>
          </a:bodyPr>
          <a:lstStyle/>
          <a:p>
            <a:endParaRPr/>
          </a:p>
        </p:txBody>
      </p:sp>
      <p:sp>
        <p:nvSpPr>
          <p:cNvPr id="1508" name="object 1508"/>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7DC0E2"/>
          </a:solidFill>
        </p:spPr>
        <p:txBody>
          <a:bodyPr wrap="square" lIns="0" tIns="0" rIns="0" bIns="0" rtlCol="0">
            <a:noAutofit/>
          </a:bodyPr>
          <a:lstStyle/>
          <a:p>
            <a:endParaRPr/>
          </a:p>
        </p:txBody>
      </p:sp>
      <p:sp>
        <p:nvSpPr>
          <p:cNvPr id="1509" name="object 1509"/>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7DC0E2"/>
          </a:solidFill>
        </p:spPr>
        <p:txBody>
          <a:bodyPr wrap="square" lIns="0" tIns="0" rIns="0" bIns="0" rtlCol="0">
            <a:noAutofit/>
          </a:bodyPr>
          <a:lstStyle/>
          <a:p>
            <a:endParaRPr/>
          </a:p>
        </p:txBody>
      </p:sp>
      <p:sp>
        <p:nvSpPr>
          <p:cNvPr id="1510" name="object 1510"/>
          <p:cNvSpPr/>
          <p:nvPr/>
        </p:nvSpPr>
        <p:spPr>
          <a:xfrm>
            <a:off x="477049" y="760234"/>
            <a:ext cx="3081" cy="4425"/>
          </a:xfrm>
          <a:custGeom>
            <a:avLst/>
            <a:gdLst/>
            <a:ahLst/>
            <a:cxnLst/>
            <a:rect l="l" t="t" r="r" b="b"/>
            <a:pathLst>
              <a:path w="3081" h="4425">
                <a:moveTo>
                  <a:pt x="624" y="4155"/>
                </a:moveTo>
                <a:lnTo>
                  <a:pt x="1711" y="4425"/>
                </a:lnTo>
                <a:lnTo>
                  <a:pt x="2859" y="4263"/>
                </a:lnTo>
                <a:lnTo>
                  <a:pt x="3081" y="3886"/>
                </a:lnTo>
                <a:lnTo>
                  <a:pt x="3081" y="2105"/>
                </a:lnTo>
                <a:lnTo>
                  <a:pt x="2960" y="1025"/>
                </a:lnTo>
                <a:lnTo>
                  <a:pt x="2799" y="0"/>
                </a:lnTo>
                <a:lnTo>
                  <a:pt x="2557" y="269"/>
                </a:lnTo>
                <a:lnTo>
                  <a:pt x="1711" y="808"/>
                </a:lnTo>
                <a:lnTo>
                  <a:pt x="966" y="1511"/>
                </a:lnTo>
                <a:lnTo>
                  <a:pt x="342" y="2319"/>
                </a:lnTo>
                <a:lnTo>
                  <a:pt x="0" y="3238"/>
                </a:lnTo>
                <a:lnTo>
                  <a:pt x="624" y="4155"/>
                </a:lnTo>
                <a:close/>
              </a:path>
            </a:pathLst>
          </a:custGeom>
          <a:solidFill>
            <a:srgbClr val="7DC0E2"/>
          </a:solidFill>
        </p:spPr>
        <p:txBody>
          <a:bodyPr wrap="square" lIns="0" tIns="0" rIns="0" bIns="0" rtlCol="0">
            <a:noAutofit/>
          </a:bodyPr>
          <a:lstStyle/>
          <a:p>
            <a:endParaRPr/>
          </a:p>
        </p:txBody>
      </p:sp>
      <p:sp>
        <p:nvSpPr>
          <p:cNvPr id="1511" name="object 1511"/>
          <p:cNvSpPr/>
          <p:nvPr/>
        </p:nvSpPr>
        <p:spPr>
          <a:xfrm>
            <a:off x="399027" y="737461"/>
            <a:ext cx="78706" cy="41121"/>
          </a:xfrm>
          <a:custGeom>
            <a:avLst/>
            <a:gdLst/>
            <a:ahLst/>
            <a:cxnLst/>
            <a:rect l="l" t="t" r="r" b="b"/>
            <a:pathLst>
              <a:path w="78706" h="41121">
                <a:moveTo>
                  <a:pt x="5641" y="41121"/>
                </a:moveTo>
                <a:lnTo>
                  <a:pt x="9574" y="29140"/>
                </a:lnTo>
                <a:lnTo>
                  <a:pt x="10315" y="29465"/>
                </a:lnTo>
                <a:lnTo>
                  <a:pt x="10371" y="29087"/>
                </a:lnTo>
                <a:lnTo>
                  <a:pt x="11056" y="29681"/>
                </a:lnTo>
                <a:lnTo>
                  <a:pt x="12879" y="7392"/>
                </a:lnTo>
                <a:lnTo>
                  <a:pt x="13847" y="7553"/>
                </a:lnTo>
                <a:lnTo>
                  <a:pt x="14703" y="8147"/>
                </a:lnTo>
                <a:lnTo>
                  <a:pt x="15217" y="9064"/>
                </a:lnTo>
                <a:lnTo>
                  <a:pt x="15217" y="10198"/>
                </a:lnTo>
                <a:lnTo>
                  <a:pt x="15388" y="11278"/>
                </a:lnTo>
                <a:lnTo>
                  <a:pt x="15728" y="12358"/>
                </a:lnTo>
                <a:lnTo>
                  <a:pt x="16242" y="13328"/>
                </a:lnTo>
                <a:lnTo>
                  <a:pt x="16697" y="14300"/>
                </a:lnTo>
                <a:lnTo>
                  <a:pt x="17382" y="15164"/>
                </a:lnTo>
                <a:lnTo>
                  <a:pt x="18067" y="16028"/>
                </a:lnTo>
                <a:lnTo>
                  <a:pt x="18578" y="17322"/>
                </a:lnTo>
                <a:lnTo>
                  <a:pt x="18637" y="18348"/>
                </a:lnTo>
                <a:lnTo>
                  <a:pt x="18693" y="19373"/>
                </a:lnTo>
                <a:lnTo>
                  <a:pt x="19035" y="20345"/>
                </a:lnTo>
                <a:lnTo>
                  <a:pt x="19547" y="22611"/>
                </a:lnTo>
                <a:lnTo>
                  <a:pt x="19718" y="21856"/>
                </a:lnTo>
                <a:lnTo>
                  <a:pt x="20916" y="22017"/>
                </a:lnTo>
                <a:lnTo>
                  <a:pt x="22113" y="21748"/>
                </a:lnTo>
                <a:lnTo>
                  <a:pt x="23252" y="21586"/>
                </a:lnTo>
                <a:lnTo>
                  <a:pt x="24392" y="21370"/>
                </a:lnTo>
                <a:lnTo>
                  <a:pt x="25589" y="21315"/>
                </a:lnTo>
                <a:lnTo>
                  <a:pt x="26102" y="9442"/>
                </a:lnTo>
                <a:lnTo>
                  <a:pt x="25305" y="8742"/>
                </a:lnTo>
                <a:lnTo>
                  <a:pt x="26046" y="8472"/>
                </a:lnTo>
                <a:lnTo>
                  <a:pt x="26900" y="8309"/>
                </a:lnTo>
                <a:lnTo>
                  <a:pt x="27242" y="9173"/>
                </a:lnTo>
                <a:lnTo>
                  <a:pt x="27641" y="10036"/>
                </a:lnTo>
                <a:lnTo>
                  <a:pt x="28326" y="10792"/>
                </a:lnTo>
                <a:lnTo>
                  <a:pt x="28896" y="11547"/>
                </a:lnTo>
                <a:lnTo>
                  <a:pt x="30148" y="11656"/>
                </a:lnTo>
                <a:lnTo>
                  <a:pt x="31288" y="12033"/>
                </a:lnTo>
                <a:lnTo>
                  <a:pt x="30491" y="13328"/>
                </a:lnTo>
                <a:lnTo>
                  <a:pt x="29465" y="13167"/>
                </a:lnTo>
                <a:lnTo>
                  <a:pt x="28497" y="12842"/>
                </a:lnTo>
                <a:lnTo>
                  <a:pt x="27812" y="12033"/>
                </a:lnTo>
                <a:lnTo>
                  <a:pt x="28781" y="19967"/>
                </a:lnTo>
                <a:lnTo>
                  <a:pt x="30434" y="20181"/>
                </a:lnTo>
                <a:lnTo>
                  <a:pt x="31403" y="19859"/>
                </a:lnTo>
                <a:lnTo>
                  <a:pt x="32428" y="19534"/>
                </a:lnTo>
                <a:lnTo>
                  <a:pt x="33056" y="18672"/>
                </a:lnTo>
                <a:lnTo>
                  <a:pt x="33568" y="17700"/>
                </a:lnTo>
                <a:lnTo>
                  <a:pt x="34365" y="16890"/>
                </a:lnTo>
                <a:lnTo>
                  <a:pt x="34994" y="16081"/>
                </a:lnTo>
                <a:lnTo>
                  <a:pt x="34651" y="15217"/>
                </a:lnTo>
                <a:lnTo>
                  <a:pt x="34365" y="14245"/>
                </a:lnTo>
                <a:lnTo>
                  <a:pt x="33340" y="13383"/>
                </a:lnTo>
                <a:lnTo>
                  <a:pt x="32714" y="12358"/>
                </a:lnTo>
                <a:lnTo>
                  <a:pt x="33854" y="12464"/>
                </a:lnTo>
                <a:lnTo>
                  <a:pt x="34823" y="12950"/>
                </a:lnTo>
                <a:lnTo>
                  <a:pt x="35848" y="13220"/>
                </a:lnTo>
                <a:lnTo>
                  <a:pt x="36760" y="13706"/>
                </a:lnTo>
                <a:lnTo>
                  <a:pt x="37785" y="13383"/>
                </a:lnTo>
                <a:lnTo>
                  <a:pt x="38869" y="13220"/>
                </a:lnTo>
                <a:lnTo>
                  <a:pt x="39952" y="13112"/>
                </a:lnTo>
                <a:lnTo>
                  <a:pt x="41036" y="13220"/>
                </a:lnTo>
                <a:lnTo>
                  <a:pt x="41205" y="13653"/>
                </a:lnTo>
                <a:lnTo>
                  <a:pt x="41946" y="14245"/>
                </a:lnTo>
                <a:lnTo>
                  <a:pt x="42973" y="14623"/>
                </a:lnTo>
                <a:lnTo>
                  <a:pt x="43656" y="15325"/>
                </a:lnTo>
                <a:lnTo>
                  <a:pt x="44624" y="16297"/>
                </a:lnTo>
                <a:lnTo>
                  <a:pt x="45652" y="17161"/>
                </a:lnTo>
                <a:lnTo>
                  <a:pt x="46564" y="16890"/>
                </a:lnTo>
                <a:lnTo>
                  <a:pt x="47075" y="17592"/>
                </a:lnTo>
                <a:lnTo>
                  <a:pt x="47704" y="18239"/>
                </a:lnTo>
                <a:lnTo>
                  <a:pt x="47533" y="19320"/>
                </a:lnTo>
                <a:lnTo>
                  <a:pt x="47589" y="20290"/>
                </a:lnTo>
                <a:lnTo>
                  <a:pt x="47474" y="21370"/>
                </a:lnTo>
                <a:lnTo>
                  <a:pt x="48159" y="22017"/>
                </a:lnTo>
                <a:lnTo>
                  <a:pt x="48956" y="22556"/>
                </a:lnTo>
                <a:lnTo>
                  <a:pt x="48844" y="23745"/>
                </a:lnTo>
                <a:lnTo>
                  <a:pt x="49355" y="24445"/>
                </a:lnTo>
                <a:lnTo>
                  <a:pt x="49925" y="25148"/>
                </a:lnTo>
                <a:lnTo>
                  <a:pt x="50495" y="25903"/>
                </a:lnTo>
                <a:lnTo>
                  <a:pt x="51236" y="26281"/>
                </a:lnTo>
                <a:lnTo>
                  <a:pt x="51750" y="26982"/>
                </a:lnTo>
                <a:lnTo>
                  <a:pt x="52491" y="26226"/>
                </a:lnTo>
                <a:lnTo>
                  <a:pt x="53460" y="25579"/>
                </a:lnTo>
                <a:lnTo>
                  <a:pt x="53915" y="24609"/>
                </a:lnTo>
                <a:lnTo>
                  <a:pt x="54599" y="23745"/>
                </a:lnTo>
                <a:lnTo>
                  <a:pt x="54714" y="22720"/>
                </a:lnTo>
                <a:lnTo>
                  <a:pt x="54656" y="21693"/>
                </a:lnTo>
                <a:lnTo>
                  <a:pt x="54656" y="20614"/>
                </a:lnTo>
                <a:lnTo>
                  <a:pt x="55284" y="19697"/>
                </a:lnTo>
                <a:lnTo>
                  <a:pt x="56195" y="18942"/>
                </a:lnTo>
                <a:lnTo>
                  <a:pt x="57222" y="18348"/>
                </a:lnTo>
                <a:lnTo>
                  <a:pt x="58362" y="17917"/>
                </a:lnTo>
                <a:lnTo>
                  <a:pt x="59159" y="16459"/>
                </a:lnTo>
                <a:lnTo>
                  <a:pt x="60355" y="15811"/>
                </a:lnTo>
                <a:lnTo>
                  <a:pt x="61040" y="14839"/>
                </a:lnTo>
                <a:lnTo>
                  <a:pt x="62124" y="14192"/>
                </a:lnTo>
                <a:lnTo>
                  <a:pt x="63205" y="13761"/>
                </a:lnTo>
                <a:lnTo>
                  <a:pt x="64575" y="13976"/>
                </a:lnTo>
                <a:lnTo>
                  <a:pt x="65485" y="14623"/>
                </a:lnTo>
                <a:lnTo>
                  <a:pt x="66170" y="15487"/>
                </a:lnTo>
                <a:lnTo>
                  <a:pt x="66683" y="16459"/>
                </a:lnTo>
                <a:lnTo>
                  <a:pt x="67366" y="17322"/>
                </a:lnTo>
                <a:lnTo>
                  <a:pt x="68621" y="17376"/>
                </a:lnTo>
                <a:lnTo>
                  <a:pt x="69873" y="17592"/>
                </a:lnTo>
                <a:lnTo>
                  <a:pt x="70558" y="18456"/>
                </a:lnTo>
                <a:lnTo>
                  <a:pt x="70610" y="19534"/>
                </a:lnTo>
                <a:lnTo>
                  <a:pt x="70502" y="20614"/>
                </a:lnTo>
                <a:lnTo>
                  <a:pt x="70330" y="21693"/>
                </a:lnTo>
                <a:lnTo>
                  <a:pt x="70558" y="22773"/>
                </a:lnTo>
                <a:lnTo>
                  <a:pt x="70953" y="23798"/>
                </a:lnTo>
                <a:lnTo>
                  <a:pt x="71919" y="24284"/>
                </a:lnTo>
                <a:lnTo>
                  <a:pt x="72201" y="25470"/>
                </a:lnTo>
                <a:lnTo>
                  <a:pt x="72665" y="26496"/>
                </a:lnTo>
                <a:lnTo>
                  <a:pt x="71819" y="26011"/>
                </a:lnTo>
                <a:lnTo>
                  <a:pt x="70792" y="25848"/>
                </a:lnTo>
                <a:lnTo>
                  <a:pt x="69760" y="25740"/>
                </a:lnTo>
                <a:lnTo>
                  <a:pt x="68733" y="25687"/>
                </a:lnTo>
                <a:lnTo>
                  <a:pt x="68393" y="26281"/>
                </a:lnTo>
                <a:lnTo>
                  <a:pt x="69474" y="27090"/>
                </a:lnTo>
                <a:lnTo>
                  <a:pt x="70792" y="27523"/>
                </a:lnTo>
                <a:lnTo>
                  <a:pt x="70443" y="28384"/>
                </a:lnTo>
                <a:lnTo>
                  <a:pt x="71537" y="28926"/>
                </a:lnTo>
                <a:lnTo>
                  <a:pt x="71758" y="29789"/>
                </a:lnTo>
                <a:lnTo>
                  <a:pt x="72101" y="30545"/>
                </a:lnTo>
                <a:lnTo>
                  <a:pt x="73128" y="30923"/>
                </a:lnTo>
                <a:lnTo>
                  <a:pt x="74215" y="31192"/>
                </a:lnTo>
                <a:lnTo>
                  <a:pt x="75283" y="31192"/>
                </a:lnTo>
                <a:lnTo>
                  <a:pt x="75806" y="30273"/>
                </a:lnTo>
                <a:lnTo>
                  <a:pt x="76431" y="29465"/>
                </a:lnTo>
                <a:lnTo>
                  <a:pt x="75867" y="28331"/>
                </a:lnTo>
                <a:lnTo>
                  <a:pt x="74779" y="27792"/>
                </a:lnTo>
                <a:lnTo>
                  <a:pt x="73913" y="26928"/>
                </a:lnTo>
                <a:lnTo>
                  <a:pt x="74437" y="26389"/>
                </a:lnTo>
                <a:lnTo>
                  <a:pt x="75182" y="25956"/>
                </a:lnTo>
                <a:lnTo>
                  <a:pt x="74880" y="24878"/>
                </a:lnTo>
                <a:lnTo>
                  <a:pt x="74316" y="23906"/>
                </a:lnTo>
                <a:lnTo>
                  <a:pt x="73631" y="23042"/>
                </a:lnTo>
                <a:lnTo>
                  <a:pt x="72725" y="22773"/>
                </a:lnTo>
                <a:lnTo>
                  <a:pt x="71919" y="22342"/>
                </a:lnTo>
                <a:lnTo>
                  <a:pt x="71698" y="21045"/>
                </a:lnTo>
                <a:lnTo>
                  <a:pt x="71919" y="19804"/>
                </a:lnTo>
                <a:lnTo>
                  <a:pt x="72846" y="18942"/>
                </a:lnTo>
                <a:lnTo>
                  <a:pt x="73873" y="19589"/>
                </a:lnTo>
                <a:lnTo>
                  <a:pt x="75001" y="20020"/>
                </a:lnTo>
                <a:lnTo>
                  <a:pt x="76149" y="20345"/>
                </a:lnTo>
                <a:lnTo>
                  <a:pt x="77115" y="19534"/>
                </a:lnTo>
                <a:lnTo>
                  <a:pt x="77800" y="18509"/>
                </a:lnTo>
                <a:lnTo>
                  <a:pt x="78586" y="17539"/>
                </a:lnTo>
                <a:lnTo>
                  <a:pt x="77000" y="14532"/>
                </a:lnTo>
                <a:lnTo>
                  <a:pt x="68185" y="6937"/>
                </a:lnTo>
                <a:lnTo>
                  <a:pt x="55670" y="1853"/>
                </a:lnTo>
                <a:lnTo>
                  <a:pt x="40578" y="0"/>
                </a:lnTo>
                <a:lnTo>
                  <a:pt x="36988" y="0"/>
                </a:lnTo>
                <a:lnTo>
                  <a:pt x="33511" y="269"/>
                </a:lnTo>
                <a:lnTo>
                  <a:pt x="30207" y="863"/>
                </a:lnTo>
                <a:lnTo>
                  <a:pt x="30148" y="1725"/>
                </a:lnTo>
                <a:lnTo>
                  <a:pt x="29294" y="2103"/>
                </a:lnTo>
                <a:lnTo>
                  <a:pt x="28096" y="1833"/>
                </a:lnTo>
                <a:lnTo>
                  <a:pt x="27868" y="1294"/>
                </a:lnTo>
                <a:lnTo>
                  <a:pt x="14044" y="6309"/>
                </a:lnTo>
                <a:lnTo>
                  <a:pt x="3796" y="14976"/>
                </a:lnTo>
                <a:lnTo>
                  <a:pt x="0" y="25956"/>
                </a:lnTo>
                <a:lnTo>
                  <a:pt x="0" y="33943"/>
                </a:lnTo>
                <a:lnTo>
                  <a:pt x="5641" y="41121"/>
                </a:lnTo>
                <a:close/>
              </a:path>
            </a:pathLst>
          </a:custGeom>
          <a:solidFill>
            <a:srgbClr val="7DC0E2"/>
          </a:solidFill>
        </p:spPr>
        <p:txBody>
          <a:bodyPr wrap="square" lIns="0" tIns="0" rIns="0" bIns="0" rtlCol="0">
            <a:noAutofit/>
          </a:bodyPr>
          <a:lstStyle/>
          <a:p>
            <a:endParaRPr/>
          </a:p>
        </p:txBody>
      </p:sp>
      <p:sp>
        <p:nvSpPr>
          <p:cNvPr id="1512" name="object 1512"/>
          <p:cNvSpPr/>
          <p:nvPr/>
        </p:nvSpPr>
        <p:spPr>
          <a:xfrm>
            <a:off x="404668" y="744853"/>
            <a:ext cx="21259" cy="38478"/>
          </a:xfrm>
          <a:custGeom>
            <a:avLst/>
            <a:gdLst/>
            <a:ahLst/>
            <a:cxnLst/>
            <a:rect l="l" t="t" r="r" b="b"/>
            <a:pathLst>
              <a:path w="21259" h="38478">
                <a:moveTo>
                  <a:pt x="11968" y="12197"/>
                </a:moveTo>
                <a:lnTo>
                  <a:pt x="11286" y="10686"/>
                </a:lnTo>
                <a:lnTo>
                  <a:pt x="10544" y="9930"/>
                </a:lnTo>
                <a:lnTo>
                  <a:pt x="9916" y="9013"/>
                </a:lnTo>
                <a:lnTo>
                  <a:pt x="9346" y="8094"/>
                </a:lnTo>
                <a:lnTo>
                  <a:pt x="9517" y="7069"/>
                </a:lnTo>
                <a:lnTo>
                  <a:pt x="10202" y="6097"/>
                </a:lnTo>
                <a:lnTo>
                  <a:pt x="9632" y="5180"/>
                </a:lnTo>
                <a:lnTo>
                  <a:pt x="8663" y="4802"/>
                </a:lnTo>
                <a:lnTo>
                  <a:pt x="8377" y="3832"/>
                </a:lnTo>
                <a:lnTo>
                  <a:pt x="8037" y="2860"/>
                </a:lnTo>
                <a:lnTo>
                  <a:pt x="7636" y="1943"/>
                </a:lnTo>
                <a:lnTo>
                  <a:pt x="7524" y="971"/>
                </a:lnTo>
                <a:lnTo>
                  <a:pt x="7238" y="0"/>
                </a:lnTo>
                <a:lnTo>
                  <a:pt x="5415" y="22289"/>
                </a:lnTo>
                <a:lnTo>
                  <a:pt x="4787" y="22936"/>
                </a:lnTo>
                <a:lnTo>
                  <a:pt x="3933" y="21748"/>
                </a:lnTo>
                <a:lnTo>
                  <a:pt x="0" y="33728"/>
                </a:lnTo>
                <a:lnTo>
                  <a:pt x="8947" y="38478"/>
                </a:lnTo>
                <a:lnTo>
                  <a:pt x="9405" y="38154"/>
                </a:lnTo>
                <a:lnTo>
                  <a:pt x="9119" y="37020"/>
                </a:lnTo>
                <a:lnTo>
                  <a:pt x="9803" y="36212"/>
                </a:lnTo>
                <a:lnTo>
                  <a:pt x="9517" y="35509"/>
                </a:lnTo>
                <a:lnTo>
                  <a:pt x="9290" y="34754"/>
                </a:lnTo>
                <a:lnTo>
                  <a:pt x="10087" y="34269"/>
                </a:lnTo>
                <a:lnTo>
                  <a:pt x="11114" y="34053"/>
                </a:lnTo>
                <a:lnTo>
                  <a:pt x="12196" y="33783"/>
                </a:lnTo>
                <a:lnTo>
                  <a:pt x="12881" y="32920"/>
                </a:lnTo>
                <a:lnTo>
                  <a:pt x="12367" y="31895"/>
                </a:lnTo>
                <a:lnTo>
                  <a:pt x="12083" y="30814"/>
                </a:lnTo>
                <a:lnTo>
                  <a:pt x="11741" y="29681"/>
                </a:lnTo>
                <a:lnTo>
                  <a:pt x="11114" y="28711"/>
                </a:lnTo>
                <a:lnTo>
                  <a:pt x="10887" y="27578"/>
                </a:lnTo>
                <a:lnTo>
                  <a:pt x="10430" y="26497"/>
                </a:lnTo>
                <a:lnTo>
                  <a:pt x="11286" y="25634"/>
                </a:lnTo>
                <a:lnTo>
                  <a:pt x="12311" y="24986"/>
                </a:lnTo>
                <a:lnTo>
                  <a:pt x="13507" y="24555"/>
                </a:lnTo>
                <a:lnTo>
                  <a:pt x="14476" y="23800"/>
                </a:lnTo>
                <a:lnTo>
                  <a:pt x="15388" y="22989"/>
                </a:lnTo>
                <a:lnTo>
                  <a:pt x="16586" y="22450"/>
                </a:lnTo>
                <a:lnTo>
                  <a:pt x="17783" y="22125"/>
                </a:lnTo>
                <a:lnTo>
                  <a:pt x="18751" y="21425"/>
                </a:lnTo>
                <a:lnTo>
                  <a:pt x="19150" y="20345"/>
                </a:lnTo>
                <a:lnTo>
                  <a:pt x="19776" y="19375"/>
                </a:lnTo>
                <a:lnTo>
                  <a:pt x="20405" y="18403"/>
                </a:lnTo>
                <a:lnTo>
                  <a:pt x="21259" y="17700"/>
                </a:lnTo>
                <a:lnTo>
                  <a:pt x="21202" y="16675"/>
                </a:lnTo>
                <a:lnTo>
                  <a:pt x="20518" y="16244"/>
                </a:lnTo>
                <a:lnTo>
                  <a:pt x="19720" y="15920"/>
                </a:lnTo>
                <a:lnTo>
                  <a:pt x="18465" y="15920"/>
                </a:lnTo>
                <a:lnTo>
                  <a:pt x="17269" y="16083"/>
                </a:lnTo>
                <a:lnTo>
                  <a:pt x="16016" y="16189"/>
                </a:lnTo>
                <a:lnTo>
                  <a:pt x="14762" y="16136"/>
                </a:lnTo>
                <a:lnTo>
                  <a:pt x="13906" y="15219"/>
                </a:lnTo>
                <a:lnTo>
                  <a:pt x="13394" y="12952"/>
                </a:lnTo>
                <a:lnTo>
                  <a:pt x="11968" y="12197"/>
                </a:lnTo>
                <a:close/>
              </a:path>
            </a:pathLst>
          </a:custGeom>
          <a:solidFill>
            <a:srgbClr val="7DC0E2"/>
          </a:solidFill>
        </p:spPr>
        <p:txBody>
          <a:bodyPr wrap="square" lIns="0" tIns="0" rIns="0" bIns="0" rtlCol="0">
            <a:noAutofit/>
          </a:bodyPr>
          <a:lstStyle/>
          <a:p>
            <a:endParaRPr/>
          </a:p>
        </p:txBody>
      </p:sp>
      <p:sp>
        <p:nvSpPr>
          <p:cNvPr id="1513" name="object 1513"/>
          <p:cNvSpPr/>
          <p:nvPr/>
        </p:nvSpPr>
        <p:spPr>
          <a:xfrm>
            <a:off x="424616" y="746903"/>
            <a:ext cx="3192" cy="11872"/>
          </a:xfrm>
          <a:custGeom>
            <a:avLst/>
            <a:gdLst/>
            <a:ahLst/>
            <a:cxnLst/>
            <a:rect l="l" t="t" r="r" b="b"/>
            <a:pathLst>
              <a:path w="3192" h="11872">
                <a:moveTo>
                  <a:pt x="3192" y="10524"/>
                </a:moveTo>
                <a:lnTo>
                  <a:pt x="2223" y="2591"/>
                </a:lnTo>
                <a:lnTo>
                  <a:pt x="1653" y="1727"/>
                </a:lnTo>
                <a:lnTo>
                  <a:pt x="968" y="918"/>
                </a:lnTo>
                <a:lnTo>
                  <a:pt x="513" y="0"/>
                </a:lnTo>
                <a:lnTo>
                  <a:pt x="0" y="11872"/>
                </a:lnTo>
                <a:lnTo>
                  <a:pt x="1139" y="11549"/>
                </a:lnTo>
                <a:lnTo>
                  <a:pt x="2167" y="11117"/>
                </a:lnTo>
                <a:lnTo>
                  <a:pt x="3192" y="10524"/>
                </a:lnTo>
                <a:close/>
              </a:path>
            </a:pathLst>
          </a:custGeom>
          <a:solidFill>
            <a:srgbClr val="7DC0E2"/>
          </a:solidFill>
        </p:spPr>
        <p:txBody>
          <a:bodyPr wrap="square" lIns="0" tIns="0" rIns="0" bIns="0" rtlCol="0">
            <a:noAutofit/>
          </a:bodyPr>
          <a:lstStyle/>
          <a:p>
            <a:endParaRPr/>
          </a:p>
        </p:txBody>
      </p:sp>
      <p:sp>
        <p:nvSpPr>
          <p:cNvPr id="1514" name="object 1514"/>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82C1E3"/>
          </a:solidFill>
        </p:spPr>
        <p:txBody>
          <a:bodyPr wrap="square" lIns="0" tIns="0" rIns="0" bIns="0" rtlCol="0">
            <a:noAutofit/>
          </a:bodyPr>
          <a:lstStyle/>
          <a:p>
            <a:endParaRPr/>
          </a:p>
        </p:txBody>
      </p:sp>
      <p:sp>
        <p:nvSpPr>
          <p:cNvPr id="1515" name="object 1515"/>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82C1E3"/>
          </a:solidFill>
        </p:spPr>
        <p:txBody>
          <a:bodyPr wrap="square" lIns="0" tIns="0" rIns="0" bIns="0" rtlCol="0">
            <a:noAutofit/>
          </a:bodyPr>
          <a:lstStyle/>
          <a:p>
            <a:endParaRPr/>
          </a:p>
        </p:txBody>
      </p:sp>
      <p:sp>
        <p:nvSpPr>
          <p:cNvPr id="1516" name="object 1516"/>
          <p:cNvSpPr/>
          <p:nvPr/>
        </p:nvSpPr>
        <p:spPr>
          <a:xfrm>
            <a:off x="399539" y="738270"/>
            <a:ext cx="33000" cy="44900"/>
          </a:xfrm>
          <a:custGeom>
            <a:avLst/>
            <a:gdLst/>
            <a:ahLst/>
            <a:cxnLst/>
            <a:rect l="l" t="t" r="r" b="b"/>
            <a:pathLst>
              <a:path w="33000" h="44900">
                <a:moveTo>
                  <a:pt x="14876" y="10469"/>
                </a:moveTo>
                <a:lnTo>
                  <a:pt x="15217" y="11549"/>
                </a:lnTo>
                <a:lnTo>
                  <a:pt x="15730" y="12519"/>
                </a:lnTo>
                <a:lnTo>
                  <a:pt x="16186" y="13491"/>
                </a:lnTo>
                <a:lnTo>
                  <a:pt x="16870" y="14355"/>
                </a:lnTo>
                <a:lnTo>
                  <a:pt x="17555" y="15219"/>
                </a:lnTo>
                <a:lnTo>
                  <a:pt x="18067" y="16514"/>
                </a:lnTo>
                <a:lnTo>
                  <a:pt x="18125" y="17539"/>
                </a:lnTo>
                <a:lnTo>
                  <a:pt x="18181" y="18564"/>
                </a:lnTo>
                <a:lnTo>
                  <a:pt x="18524" y="19536"/>
                </a:lnTo>
                <a:lnTo>
                  <a:pt x="17098" y="18780"/>
                </a:lnTo>
                <a:lnTo>
                  <a:pt x="16415" y="17269"/>
                </a:lnTo>
                <a:lnTo>
                  <a:pt x="15674" y="16514"/>
                </a:lnTo>
                <a:lnTo>
                  <a:pt x="15046" y="15597"/>
                </a:lnTo>
                <a:lnTo>
                  <a:pt x="14476" y="14678"/>
                </a:lnTo>
                <a:lnTo>
                  <a:pt x="14647" y="13653"/>
                </a:lnTo>
                <a:lnTo>
                  <a:pt x="15332" y="12681"/>
                </a:lnTo>
                <a:lnTo>
                  <a:pt x="14762" y="11764"/>
                </a:lnTo>
                <a:lnTo>
                  <a:pt x="13793" y="11386"/>
                </a:lnTo>
                <a:lnTo>
                  <a:pt x="13507" y="10416"/>
                </a:lnTo>
                <a:lnTo>
                  <a:pt x="13167" y="9444"/>
                </a:lnTo>
                <a:lnTo>
                  <a:pt x="12766" y="8527"/>
                </a:lnTo>
                <a:lnTo>
                  <a:pt x="12653" y="7555"/>
                </a:lnTo>
                <a:lnTo>
                  <a:pt x="12426" y="6744"/>
                </a:lnTo>
                <a:lnTo>
                  <a:pt x="4787" y="11441"/>
                </a:lnTo>
                <a:lnTo>
                  <a:pt x="0" y="18025"/>
                </a:lnTo>
                <a:lnTo>
                  <a:pt x="0" y="33189"/>
                </a:lnTo>
                <a:lnTo>
                  <a:pt x="5528" y="40204"/>
                </a:lnTo>
                <a:lnTo>
                  <a:pt x="9062" y="28331"/>
                </a:lnTo>
                <a:lnTo>
                  <a:pt x="9803" y="28656"/>
                </a:lnTo>
                <a:lnTo>
                  <a:pt x="9860" y="28278"/>
                </a:lnTo>
                <a:lnTo>
                  <a:pt x="10544" y="28872"/>
                </a:lnTo>
                <a:lnTo>
                  <a:pt x="14248" y="44900"/>
                </a:lnTo>
                <a:lnTo>
                  <a:pt x="14534" y="44737"/>
                </a:lnTo>
                <a:lnTo>
                  <a:pt x="14248" y="43604"/>
                </a:lnTo>
                <a:lnTo>
                  <a:pt x="14933" y="42795"/>
                </a:lnTo>
                <a:lnTo>
                  <a:pt x="14647" y="42093"/>
                </a:lnTo>
                <a:lnTo>
                  <a:pt x="14419" y="41337"/>
                </a:lnTo>
                <a:lnTo>
                  <a:pt x="15217" y="40853"/>
                </a:lnTo>
                <a:lnTo>
                  <a:pt x="16244" y="40637"/>
                </a:lnTo>
                <a:lnTo>
                  <a:pt x="17325" y="40367"/>
                </a:lnTo>
                <a:lnTo>
                  <a:pt x="18010" y="39503"/>
                </a:lnTo>
                <a:lnTo>
                  <a:pt x="17497" y="38478"/>
                </a:lnTo>
                <a:lnTo>
                  <a:pt x="17213" y="37398"/>
                </a:lnTo>
                <a:lnTo>
                  <a:pt x="16870" y="36265"/>
                </a:lnTo>
                <a:lnTo>
                  <a:pt x="16244" y="35295"/>
                </a:lnTo>
                <a:lnTo>
                  <a:pt x="16016" y="34161"/>
                </a:lnTo>
                <a:lnTo>
                  <a:pt x="15559" y="33081"/>
                </a:lnTo>
                <a:lnTo>
                  <a:pt x="16415" y="32217"/>
                </a:lnTo>
                <a:lnTo>
                  <a:pt x="17440" y="31570"/>
                </a:lnTo>
                <a:lnTo>
                  <a:pt x="18637" y="31139"/>
                </a:lnTo>
                <a:lnTo>
                  <a:pt x="19605" y="30383"/>
                </a:lnTo>
                <a:lnTo>
                  <a:pt x="20518" y="29573"/>
                </a:lnTo>
                <a:lnTo>
                  <a:pt x="21716" y="29034"/>
                </a:lnTo>
                <a:lnTo>
                  <a:pt x="22912" y="28709"/>
                </a:lnTo>
                <a:lnTo>
                  <a:pt x="23881" y="28008"/>
                </a:lnTo>
                <a:lnTo>
                  <a:pt x="24280" y="26928"/>
                </a:lnTo>
                <a:lnTo>
                  <a:pt x="24906" y="25958"/>
                </a:lnTo>
                <a:lnTo>
                  <a:pt x="25534" y="24986"/>
                </a:lnTo>
                <a:lnTo>
                  <a:pt x="26388" y="24284"/>
                </a:lnTo>
                <a:lnTo>
                  <a:pt x="26332" y="23259"/>
                </a:lnTo>
                <a:lnTo>
                  <a:pt x="25647" y="22828"/>
                </a:lnTo>
                <a:lnTo>
                  <a:pt x="24850" y="22503"/>
                </a:lnTo>
                <a:lnTo>
                  <a:pt x="23595" y="22503"/>
                </a:lnTo>
                <a:lnTo>
                  <a:pt x="22399" y="22666"/>
                </a:lnTo>
                <a:lnTo>
                  <a:pt x="21146" y="22773"/>
                </a:lnTo>
                <a:lnTo>
                  <a:pt x="19891" y="22720"/>
                </a:lnTo>
                <a:lnTo>
                  <a:pt x="19035" y="21803"/>
                </a:lnTo>
                <a:lnTo>
                  <a:pt x="19206" y="21047"/>
                </a:lnTo>
                <a:lnTo>
                  <a:pt x="20405" y="21208"/>
                </a:lnTo>
                <a:lnTo>
                  <a:pt x="21601" y="20939"/>
                </a:lnTo>
                <a:lnTo>
                  <a:pt x="22741" y="20777"/>
                </a:lnTo>
                <a:lnTo>
                  <a:pt x="23881" y="20561"/>
                </a:lnTo>
                <a:lnTo>
                  <a:pt x="25077" y="20506"/>
                </a:lnTo>
                <a:lnTo>
                  <a:pt x="26217" y="20183"/>
                </a:lnTo>
                <a:lnTo>
                  <a:pt x="27244" y="19750"/>
                </a:lnTo>
                <a:lnTo>
                  <a:pt x="28269" y="19158"/>
                </a:lnTo>
                <a:lnTo>
                  <a:pt x="27300" y="11225"/>
                </a:lnTo>
                <a:lnTo>
                  <a:pt x="26731" y="10361"/>
                </a:lnTo>
                <a:lnTo>
                  <a:pt x="26046" y="9552"/>
                </a:lnTo>
                <a:lnTo>
                  <a:pt x="25591" y="8633"/>
                </a:lnTo>
                <a:lnTo>
                  <a:pt x="24793" y="7933"/>
                </a:lnTo>
                <a:lnTo>
                  <a:pt x="25534" y="7663"/>
                </a:lnTo>
                <a:lnTo>
                  <a:pt x="26388" y="7500"/>
                </a:lnTo>
                <a:lnTo>
                  <a:pt x="26731" y="8364"/>
                </a:lnTo>
                <a:lnTo>
                  <a:pt x="27129" y="9228"/>
                </a:lnTo>
                <a:lnTo>
                  <a:pt x="27814" y="9983"/>
                </a:lnTo>
                <a:lnTo>
                  <a:pt x="28384" y="10739"/>
                </a:lnTo>
                <a:lnTo>
                  <a:pt x="29637" y="10847"/>
                </a:lnTo>
                <a:lnTo>
                  <a:pt x="30777" y="11225"/>
                </a:lnTo>
                <a:lnTo>
                  <a:pt x="33000" y="0"/>
                </a:lnTo>
                <a:lnTo>
                  <a:pt x="29695" y="539"/>
                </a:lnTo>
                <a:lnTo>
                  <a:pt x="29637" y="916"/>
                </a:lnTo>
                <a:lnTo>
                  <a:pt x="28783" y="1294"/>
                </a:lnTo>
                <a:lnTo>
                  <a:pt x="27584" y="1025"/>
                </a:lnTo>
                <a:lnTo>
                  <a:pt x="21943" y="2158"/>
                </a:lnTo>
                <a:lnTo>
                  <a:pt x="16870" y="4102"/>
                </a:lnTo>
                <a:lnTo>
                  <a:pt x="12653" y="6638"/>
                </a:lnTo>
                <a:lnTo>
                  <a:pt x="13336" y="6744"/>
                </a:lnTo>
                <a:lnTo>
                  <a:pt x="14192" y="7339"/>
                </a:lnTo>
                <a:lnTo>
                  <a:pt x="14705" y="8256"/>
                </a:lnTo>
                <a:lnTo>
                  <a:pt x="14705" y="9389"/>
                </a:lnTo>
                <a:lnTo>
                  <a:pt x="14876" y="10469"/>
                </a:lnTo>
                <a:close/>
              </a:path>
            </a:pathLst>
          </a:custGeom>
          <a:solidFill>
            <a:srgbClr val="82C1E3"/>
          </a:solidFill>
        </p:spPr>
        <p:txBody>
          <a:bodyPr wrap="square" lIns="0" tIns="0" rIns="0" bIns="0" rtlCol="0">
            <a:noAutofit/>
          </a:bodyPr>
          <a:lstStyle/>
          <a:p>
            <a:endParaRPr/>
          </a:p>
        </p:txBody>
      </p:sp>
      <p:sp>
        <p:nvSpPr>
          <p:cNvPr id="1517" name="object 1517"/>
          <p:cNvSpPr/>
          <p:nvPr/>
        </p:nvSpPr>
        <p:spPr>
          <a:xfrm>
            <a:off x="405067" y="766601"/>
            <a:ext cx="8720" cy="16569"/>
          </a:xfrm>
          <a:custGeom>
            <a:avLst/>
            <a:gdLst/>
            <a:ahLst/>
            <a:cxnLst/>
            <a:rect l="l" t="t" r="r" b="b"/>
            <a:pathLst>
              <a:path w="8720" h="16569">
                <a:moveTo>
                  <a:pt x="8720" y="16569"/>
                </a:moveTo>
                <a:lnTo>
                  <a:pt x="5016" y="541"/>
                </a:lnTo>
                <a:lnTo>
                  <a:pt x="4388" y="1188"/>
                </a:lnTo>
                <a:lnTo>
                  <a:pt x="3534" y="0"/>
                </a:lnTo>
                <a:lnTo>
                  <a:pt x="0" y="11872"/>
                </a:lnTo>
                <a:lnTo>
                  <a:pt x="8720" y="16569"/>
                </a:lnTo>
                <a:close/>
              </a:path>
            </a:pathLst>
          </a:custGeom>
          <a:solidFill>
            <a:srgbClr val="82C1E3"/>
          </a:solidFill>
        </p:spPr>
        <p:txBody>
          <a:bodyPr wrap="square" lIns="0" tIns="0" rIns="0" bIns="0" rtlCol="0">
            <a:noAutofit/>
          </a:bodyPr>
          <a:lstStyle/>
          <a:p>
            <a:endParaRPr/>
          </a:p>
        </p:txBody>
      </p:sp>
      <p:sp>
        <p:nvSpPr>
          <p:cNvPr id="1518" name="object 1518"/>
          <p:cNvSpPr/>
          <p:nvPr/>
        </p:nvSpPr>
        <p:spPr>
          <a:xfrm>
            <a:off x="426840" y="737947"/>
            <a:ext cx="50612" cy="30706"/>
          </a:xfrm>
          <a:custGeom>
            <a:avLst/>
            <a:gdLst/>
            <a:ahLst/>
            <a:cxnLst/>
            <a:rect l="l" t="t" r="r" b="b"/>
            <a:pathLst>
              <a:path w="50612" h="30706">
                <a:moveTo>
                  <a:pt x="46503" y="23420"/>
                </a:moveTo>
                <a:lnTo>
                  <a:pt x="45819" y="22556"/>
                </a:lnTo>
                <a:lnTo>
                  <a:pt x="44912" y="22287"/>
                </a:lnTo>
                <a:lnTo>
                  <a:pt x="44107" y="21856"/>
                </a:lnTo>
                <a:lnTo>
                  <a:pt x="43885" y="20559"/>
                </a:lnTo>
                <a:lnTo>
                  <a:pt x="44107" y="19318"/>
                </a:lnTo>
                <a:lnTo>
                  <a:pt x="45033" y="18456"/>
                </a:lnTo>
                <a:lnTo>
                  <a:pt x="46060" y="19103"/>
                </a:lnTo>
                <a:lnTo>
                  <a:pt x="47188" y="19534"/>
                </a:lnTo>
                <a:lnTo>
                  <a:pt x="48336" y="19859"/>
                </a:lnTo>
                <a:lnTo>
                  <a:pt x="49303" y="19048"/>
                </a:lnTo>
                <a:lnTo>
                  <a:pt x="49988" y="18023"/>
                </a:lnTo>
                <a:lnTo>
                  <a:pt x="50612" y="17267"/>
                </a:lnTo>
                <a:lnTo>
                  <a:pt x="49047" y="14797"/>
                </a:lnTo>
                <a:lnTo>
                  <a:pt x="40365" y="7080"/>
                </a:lnTo>
                <a:lnTo>
                  <a:pt x="27876" y="1896"/>
                </a:lnTo>
                <a:lnTo>
                  <a:pt x="12766" y="0"/>
                </a:lnTo>
                <a:lnTo>
                  <a:pt x="9175" y="0"/>
                </a:lnTo>
                <a:lnTo>
                  <a:pt x="5699" y="322"/>
                </a:lnTo>
                <a:lnTo>
                  <a:pt x="3476" y="11547"/>
                </a:lnTo>
                <a:lnTo>
                  <a:pt x="2678" y="12842"/>
                </a:lnTo>
                <a:lnTo>
                  <a:pt x="1653" y="12681"/>
                </a:lnTo>
                <a:lnTo>
                  <a:pt x="684" y="12356"/>
                </a:lnTo>
                <a:lnTo>
                  <a:pt x="0" y="11547"/>
                </a:lnTo>
                <a:lnTo>
                  <a:pt x="968" y="19481"/>
                </a:lnTo>
                <a:lnTo>
                  <a:pt x="2622" y="19695"/>
                </a:lnTo>
                <a:lnTo>
                  <a:pt x="3590" y="19373"/>
                </a:lnTo>
                <a:lnTo>
                  <a:pt x="4615" y="19048"/>
                </a:lnTo>
                <a:lnTo>
                  <a:pt x="5244" y="18186"/>
                </a:lnTo>
                <a:lnTo>
                  <a:pt x="5755" y="17214"/>
                </a:lnTo>
                <a:lnTo>
                  <a:pt x="6553" y="16404"/>
                </a:lnTo>
                <a:lnTo>
                  <a:pt x="7181" y="15595"/>
                </a:lnTo>
                <a:lnTo>
                  <a:pt x="6839" y="14731"/>
                </a:lnTo>
                <a:lnTo>
                  <a:pt x="6553" y="13759"/>
                </a:lnTo>
                <a:lnTo>
                  <a:pt x="5528" y="12897"/>
                </a:lnTo>
                <a:lnTo>
                  <a:pt x="4901" y="11872"/>
                </a:lnTo>
                <a:lnTo>
                  <a:pt x="6041" y="11978"/>
                </a:lnTo>
                <a:lnTo>
                  <a:pt x="7010" y="12464"/>
                </a:lnTo>
                <a:lnTo>
                  <a:pt x="8035" y="12734"/>
                </a:lnTo>
                <a:lnTo>
                  <a:pt x="8947" y="13220"/>
                </a:lnTo>
                <a:lnTo>
                  <a:pt x="9973" y="12897"/>
                </a:lnTo>
                <a:lnTo>
                  <a:pt x="11056" y="12734"/>
                </a:lnTo>
                <a:lnTo>
                  <a:pt x="12140" y="12626"/>
                </a:lnTo>
                <a:lnTo>
                  <a:pt x="13223" y="12734"/>
                </a:lnTo>
                <a:lnTo>
                  <a:pt x="13392" y="13167"/>
                </a:lnTo>
                <a:lnTo>
                  <a:pt x="14133" y="13759"/>
                </a:lnTo>
                <a:lnTo>
                  <a:pt x="15160" y="14137"/>
                </a:lnTo>
                <a:lnTo>
                  <a:pt x="15843" y="14839"/>
                </a:lnTo>
                <a:lnTo>
                  <a:pt x="16812" y="15811"/>
                </a:lnTo>
                <a:lnTo>
                  <a:pt x="17839" y="16675"/>
                </a:lnTo>
                <a:lnTo>
                  <a:pt x="18751" y="16404"/>
                </a:lnTo>
                <a:lnTo>
                  <a:pt x="19263" y="17106"/>
                </a:lnTo>
                <a:lnTo>
                  <a:pt x="19891" y="17753"/>
                </a:lnTo>
                <a:lnTo>
                  <a:pt x="19720" y="18834"/>
                </a:lnTo>
                <a:lnTo>
                  <a:pt x="19776" y="19804"/>
                </a:lnTo>
                <a:lnTo>
                  <a:pt x="19662" y="20884"/>
                </a:lnTo>
                <a:lnTo>
                  <a:pt x="20346" y="21531"/>
                </a:lnTo>
                <a:lnTo>
                  <a:pt x="21144" y="22070"/>
                </a:lnTo>
                <a:lnTo>
                  <a:pt x="21031" y="23259"/>
                </a:lnTo>
                <a:lnTo>
                  <a:pt x="21543" y="23959"/>
                </a:lnTo>
                <a:lnTo>
                  <a:pt x="22113" y="24662"/>
                </a:lnTo>
                <a:lnTo>
                  <a:pt x="22683" y="25417"/>
                </a:lnTo>
                <a:lnTo>
                  <a:pt x="23424" y="25795"/>
                </a:lnTo>
                <a:lnTo>
                  <a:pt x="23937" y="26496"/>
                </a:lnTo>
                <a:lnTo>
                  <a:pt x="24678" y="25740"/>
                </a:lnTo>
                <a:lnTo>
                  <a:pt x="25647" y="25093"/>
                </a:lnTo>
                <a:lnTo>
                  <a:pt x="26102" y="24123"/>
                </a:lnTo>
                <a:lnTo>
                  <a:pt x="26787" y="23259"/>
                </a:lnTo>
                <a:lnTo>
                  <a:pt x="26902" y="22234"/>
                </a:lnTo>
                <a:lnTo>
                  <a:pt x="26843" y="21207"/>
                </a:lnTo>
                <a:lnTo>
                  <a:pt x="26843" y="20128"/>
                </a:lnTo>
                <a:lnTo>
                  <a:pt x="27472" y="19211"/>
                </a:lnTo>
                <a:lnTo>
                  <a:pt x="28382" y="18456"/>
                </a:lnTo>
                <a:lnTo>
                  <a:pt x="29409" y="17862"/>
                </a:lnTo>
                <a:lnTo>
                  <a:pt x="30549" y="17431"/>
                </a:lnTo>
                <a:lnTo>
                  <a:pt x="31346" y="15973"/>
                </a:lnTo>
                <a:lnTo>
                  <a:pt x="32543" y="15325"/>
                </a:lnTo>
                <a:lnTo>
                  <a:pt x="33228" y="14353"/>
                </a:lnTo>
                <a:lnTo>
                  <a:pt x="34311" y="13706"/>
                </a:lnTo>
                <a:lnTo>
                  <a:pt x="35393" y="13275"/>
                </a:lnTo>
                <a:lnTo>
                  <a:pt x="36762" y="13490"/>
                </a:lnTo>
                <a:lnTo>
                  <a:pt x="37672" y="14137"/>
                </a:lnTo>
                <a:lnTo>
                  <a:pt x="38357" y="15001"/>
                </a:lnTo>
                <a:lnTo>
                  <a:pt x="38871" y="15973"/>
                </a:lnTo>
                <a:lnTo>
                  <a:pt x="39553" y="16836"/>
                </a:lnTo>
                <a:lnTo>
                  <a:pt x="40808" y="16890"/>
                </a:lnTo>
                <a:lnTo>
                  <a:pt x="42061" y="17106"/>
                </a:lnTo>
                <a:lnTo>
                  <a:pt x="42745" y="17970"/>
                </a:lnTo>
                <a:lnTo>
                  <a:pt x="42798" y="19048"/>
                </a:lnTo>
                <a:lnTo>
                  <a:pt x="42689" y="20128"/>
                </a:lnTo>
                <a:lnTo>
                  <a:pt x="42518" y="21207"/>
                </a:lnTo>
                <a:lnTo>
                  <a:pt x="42745" y="22287"/>
                </a:lnTo>
                <a:lnTo>
                  <a:pt x="43140" y="23312"/>
                </a:lnTo>
                <a:lnTo>
                  <a:pt x="44107" y="23798"/>
                </a:lnTo>
                <a:lnTo>
                  <a:pt x="44389" y="24984"/>
                </a:lnTo>
                <a:lnTo>
                  <a:pt x="44852" y="26010"/>
                </a:lnTo>
                <a:lnTo>
                  <a:pt x="44006" y="25525"/>
                </a:lnTo>
                <a:lnTo>
                  <a:pt x="42979" y="25362"/>
                </a:lnTo>
                <a:lnTo>
                  <a:pt x="41948" y="25254"/>
                </a:lnTo>
                <a:lnTo>
                  <a:pt x="40921" y="25201"/>
                </a:lnTo>
                <a:lnTo>
                  <a:pt x="40580" y="25795"/>
                </a:lnTo>
                <a:lnTo>
                  <a:pt x="41662" y="26604"/>
                </a:lnTo>
                <a:lnTo>
                  <a:pt x="42979" y="27037"/>
                </a:lnTo>
                <a:lnTo>
                  <a:pt x="42631" y="27898"/>
                </a:lnTo>
                <a:lnTo>
                  <a:pt x="43724" y="28440"/>
                </a:lnTo>
                <a:lnTo>
                  <a:pt x="43946" y="29303"/>
                </a:lnTo>
                <a:lnTo>
                  <a:pt x="44288" y="30059"/>
                </a:lnTo>
                <a:lnTo>
                  <a:pt x="45315" y="30437"/>
                </a:lnTo>
                <a:lnTo>
                  <a:pt x="46403" y="30706"/>
                </a:lnTo>
                <a:lnTo>
                  <a:pt x="47470" y="30706"/>
                </a:lnTo>
                <a:lnTo>
                  <a:pt x="47994" y="29787"/>
                </a:lnTo>
                <a:lnTo>
                  <a:pt x="48618" y="28979"/>
                </a:lnTo>
                <a:lnTo>
                  <a:pt x="48054" y="27845"/>
                </a:lnTo>
                <a:lnTo>
                  <a:pt x="46967" y="27306"/>
                </a:lnTo>
                <a:lnTo>
                  <a:pt x="46101" y="26442"/>
                </a:lnTo>
                <a:lnTo>
                  <a:pt x="46624" y="25903"/>
                </a:lnTo>
                <a:lnTo>
                  <a:pt x="47369" y="25470"/>
                </a:lnTo>
                <a:lnTo>
                  <a:pt x="47067" y="24392"/>
                </a:lnTo>
                <a:lnTo>
                  <a:pt x="46503" y="23420"/>
                </a:lnTo>
                <a:close/>
              </a:path>
            </a:pathLst>
          </a:custGeom>
          <a:solidFill>
            <a:srgbClr val="82C1E3"/>
          </a:solidFill>
        </p:spPr>
        <p:txBody>
          <a:bodyPr wrap="square" lIns="0" tIns="0" rIns="0" bIns="0" rtlCol="0">
            <a:noAutofit/>
          </a:bodyPr>
          <a:lstStyle/>
          <a:p>
            <a:endParaRPr/>
          </a:p>
        </p:txBody>
      </p:sp>
      <p:sp>
        <p:nvSpPr>
          <p:cNvPr id="1519" name="object 1519"/>
          <p:cNvSpPr/>
          <p:nvPr/>
        </p:nvSpPr>
        <p:spPr>
          <a:xfrm>
            <a:off x="477049" y="760665"/>
            <a:ext cx="2557" cy="3994"/>
          </a:xfrm>
          <a:custGeom>
            <a:avLst/>
            <a:gdLst/>
            <a:ahLst/>
            <a:cxnLst/>
            <a:rect l="l" t="t" r="r" b="b"/>
            <a:pathLst>
              <a:path w="2557" h="3994">
                <a:moveTo>
                  <a:pt x="2557" y="1943"/>
                </a:moveTo>
                <a:lnTo>
                  <a:pt x="2517" y="971"/>
                </a:lnTo>
                <a:lnTo>
                  <a:pt x="2336" y="0"/>
                </a:lnTo>
                <a:lnTo>
                  <a:pt x="1711" y="377"/>
                </a:lnTo>
                <a:lnTo>
                  <a:pt x="966" y="1080"/>
                </a:lnTo>
                <a:lnTo>
                  <a:pt x="342" y="1888"/>
                </a:lnTo>
                <a:lnTo>
                  <a:pt x="0" y="2807"/>
                </a:lnTo>
                <a:lnTo>
                  <a:pt x="624" y="3724"/>
                </a:lnTo>
                <a:lnTo>
                  <a:pt x="1711" y="3994"/>
                </a:lnTo>
                <a:lnTo>
                  <a:pt x="2557" y="3886"/>
                </a:lnTo>
                <a:lnTo>
                  <a:pt x="2557" y="1943"/>
                </a:lnTo>
                <a:close/>
              </a:path>
            </a:pathLst>
          </a:custGeom>
          <a:solidFill>
            <a:srgbClr val="82C1E3"/>
          </a:solidFill>
        </p:spPr>
        <p:txBody>
          <a:bodyPr wrap="square" lIns="0" tIns="0" rIns="0" bIns="0" rtlCol="0">
            <a:noAutofit/>
          </a:bodyPr>
          <a:lstStyle/>
          <a:p>
            <a:endParaRPr/>
          </a:p>
        </p:txBody>
      </p:sp>
      <p:sp>
        <p:nvSpPr>
          <p:cNvPr id="1520" name="object 1520"/>
          <p:cNvSpPr/>
          <p:nvPr/>
        </p:nvSpPr>
        <p:spPr>
          <a:xfrm>
            <a:off x="474552" y="766818"/>
            <a:ext cx="4712" cy="2105"/>
          </a:xfrm>
          <a:custGeom>
            <a:avLst/>
            <a:gdLst/>
            <a:ahLst/>
            <a:cxnLst/>
            <a:rect l="l" t="t" r="r" b="b"/>
            <a:pathLst>
              <a:path w="4712" h="2105">
                <a:moveTo>
                  <a:pt x="966" y="2050"/>
                </a:moveTo>
                <a:lnTo>
                  <a:pt x="1933" y="1997"/>
                </a:lnTo>
                <a:lnTo>
                  <a:pt x="2839" y="1780"/>
                </a:lnTo>
                <a:lnTo>
                  <a:pt x="4048" y="1566"/>
                </a:lnTo>
                <a:lnTo>
                  <a:pt x="4430" y="1402"/>
                </a:lnTo>
                <a:lnTo>
                  <a:pt x="4551" y="971"/>
                </a:lnTo>
                <a:lnTo>
                  <a:pt x="4672" y="485"/>
                </a:lnTo>
                <a:lnTo>
                  <a:pt x="4712" y="55"/>
                </a:lnTo>
                <a:lnTo>
                  <a:pt x="4390" y="0"/>
                </a:lnTo>
                <a:lnTo>
                  <a:pt x="3363" y="863"/>
                </a:lnTo>
                <a:lnTo>
                  <a:pt x="2034" y="1133"/>
                </a:lnTo>
                <a:lnTo>
                  <a:pt x="725" y="1188"/>
                </a:lnTo>
                <a:lnTo>
                  <a:pt x="0" y="2105"/>
                </a:lnTo>
                <a:lnTo>
                  <a:pt x="966" y="2050"/>
                </a:lnTo>
                <a:close/>
              </a:path>
            </a:pathLst>
          </a:custGeom>
          <a:solidFill>
            <a:srgbClr val="82C1E3"/>
          </a:solidFill>
        </p:spPr>
        <p:txBody>
          <a:bodyPr wrap="square" lIns="0" tIns="0" rIns="0" bIns="0" rtlCol="0">
            <a:noAutofit/>
          </a:bodyPr>
          <a:lstStyle/>
          <a:p>
            <a:endParaRPr/>
          </a:p>
        </p:txBody>
      </p:sp>
      <p:sp>
        <p:nvSpPr>
          <p:cNvPr id="1521" name="object 1521"/>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85C2E3"/>
          </a:solidFill>
        </p:spPr>
        <p:txBody>
          <a:bodyPr wrap="square" lIns="0" tIns="0" rIns="0" bIns="0" rtlCol="0">
            <a:noAutofit/>
          </a:bodyPr>
          <a:lstStyle/>
          <a:p>
            <a:endParaRPr/>
          </a:p>
        </p:txBody>
      </p:sp>
      <p:sp>
        <p:nvSpPr>
          <p:cNvPr id="1522" name="object 1522"/>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85C2E3"/>
          </a:solidFill>
        </p:spPr>
        <p:txBody>
          <a:bodyPr wrap="square" lIns="0" tIns="0" rIns="0" bIns="0" rtlCol="0">
            <a:noAutofit/>
          </a:bodyPr>
          <a:lstStyle/>
          <a:p>
            <a:endParaRPr/>
          </a:p>
        </p:txBody>
      </p:sp>
      <p:sp>
        <p:nvSpPr>
          <p:cNvPr id="1523" name="object 1523"/>
          <p:cNvSpPr/>
          <p:nvPr/>
        </p:nvSpPr>
        <p:spPr>
          <a:xfrm>
            <a:off x="474552" y="766926"/>
            <a:ext cx="4269" cy="1997"/>
          </a:xfrm>
          <a:custGeom>
            <a:avLst/>
            <a:gdLst/>
            <a:ahLst/>
            <a:cxnLst/>
            <a:rect l="l" t="t" r="r" b="b"/>
            <a:pathLst>
              <a:path w="4269" h="1997">
                <a:moveTo>
                  <a:pt x="966" y="1942"/>
                </a:moveTo>
                <a:lnTo>
                  <a:pt x="1933" y="1888"/>
                </a:lnTo>
                <a:lnTo>
                  <a:pt x="2839" y="1672"/>
                </a:lnTo>
                <a:lnTo>
                  <a:pt x="3866" y="1511"/>
                </a:lnTo>
                <a:lnTo>
                  <a:pt x="4048" y="1025"/>
                </a:lnTo>
                <a:lnTo>
                  <a:pt x="4148" y="485"/>
                </a:lnTo>
                <a:lnTo>
                  <a:pt x="4269" y="0"/>
                </a:lnTo>
                <a:lnTo>
                  <a:pt x="3363" y="755"/>
                </a:lnTo>
                <a:lnTo>
                  <a:pt x="2034" y="1025"/>
                </a:lnTo>
                <a:lnTo>
                  <a:pt x="725" y="1080"/>
                </a:lnTo>
                <a:lnTo>
                  <a:pt x="0" y="1997"/>
                </a:lnTo>
                <a:lnTo>
                  <a:pt x="966" y="1942"/>
                </a:lnTo>
                <a:close/>
              </a:path>
            </a:pathLst>
          </a:custGeom>
          <a:solidFill>
            <a:srgbClr val="85C2E3"/>
          </a:solidFill>
        </p:spPr>
        <p:txBody>
          <a:bodyPr wrap="square" lIns="0" tIns="0" rIns="0" bIns="0" rtlCol="0">
            <a:noAutofit/>
          </a:bodyPr>
          <a:lstStyle/>
          <a:p>
            <a:endParaRPr/>
          </a:p>
        </p:txBody>
      </p:sp>
      <p:sp>
        <p:nvSpPr>
          <p:cNvPr id="1524" name="object 1524"/>
          <p:cNvSpPr/>
          <p:nvPr/>
        </p:nvSpPr>
        <p:spPr>
          <a:xfrm>
            <a:off x="477049" y="760990"/>
            <a:ext cx="2054" cy="3669"/>
          </a:xfrm>
          <a:custGeom>
            <a:avLst/>
            <a:gdLst/>
            <a:ahLst/>
            <a:cxnLst/>
            <a:rect l="l" t="t" r="r" b="b"/>
            <a:pathLst>
              <a:path w="2054" h="3669">
                <a:moveTo>
                  <a:pt x="624" y="3400"/>
                </a:moveTo>
                <a:lnTo>
                  <a:pt x="1711" y="3669"/>
                </a:lnTo>
                <a:lnTo>
                  <a:pt x="2054" y="3344"/>
                </a:lnTo>
                <a:lnTo>
                  <a:pt x="2054" y="1833"/>
                </a:lnTo>
                <a:lnTo>
                  <a:pt x="1993" y="916"/>
                </a:lnTo>
                <a:lnTo>
                  <a:pt x="1832" y="0"/>
                </a:lnTo>
                <a:lnTo>
                  <a:pt x="966" y="755"/>
                </a:lnTo>
                <a:lnTo>
                  <a:pt x="342" y="1564"/>
                </a:lnTo>
                <a:lnTo>
                  <a:pt x="0" y="2483"/>
                </a:lnTo>
                <a:lnTo>
                  <a:pt x="624" y="3400"/>
                </a:lnTo>
                <a:close/>
              </a:path>
            </a:pathLst>
          </a:custGeom>
          <a:solidFill>
            <a:srgbClr val="85C2E3"/>
          </a:solidFill>
        </p:spPr>
        <p:txBody>
          <a:bodyPr wrap="square" lIns="0" tIns="0" rIns="0" bIns="0" rtlCol="0">
            <a:noAutofit/>
          </a:bodyPr>
          <a:lstStyle/>
          <a:p>
            <a:endParaRPr/>
          </a:p>
        </p:txBody>
      </p:sp>
      <p:sp>
        <p:nvSpPr>
          <p:cNvPr id="1525" name="object 1525"/>
          <p:cNvSpPr/>
          <p:nvPr/>
        </p:nvSpPr>
        <p:spPr>
          <a:xfrm>
            <a:off x="405466" y="766601"/>
            <a:ext cx="8607" cy="16461"/>
          </a:xfrm>
          <a:custGeom>
            <a:avLst/>
            <a:gdLst/>
            <a:ahLst/>
            <a:cxnLst/>
            <a:rect l="l" t="t" r="r" b="b"/>
            <a:pathLst>
              <a:path w="8607" h="16461">
                <a:moveTo>
                  <a:pt x="8492" y="16461"/>
                </a:moveTo>
                <a:lnTo>
                  <a:pt x="8321" y="15272"/>
                </a:lnTo>
                <a:lnTo>
                  <a:pt x="4617" y="541"/>
                </a:lnTo>
                <a:lnTo>
                  <a:pt x="3989" y="1188"/>
                </a:lnTo>
                <a:lnTo>
                  <a:pt x="3135" y="0"/>
                </a:lnTo>
                <a:lnTo>
                  <a:pt x="0" y="11819"/>
                </a:lnTo>
                <a:lnTo>
                  <a:pt x="8492" y="16461"/>
                </a:lnTo>
                <a:close/>
              </a:path>
            </a:pathLst>
          </a:custGeom>
          <a:solidFill>
            <a:srgbClr val="85C2E3"/>
          </a:solidFill>
        </p:spPr>
        <p:txBody>
          <a:bodyPr wrap="square" lIns="0" tIns="0" rIns="0" bIns="0" rtlCol="0">
            <a:noAutofit/>
          </a:bodyPr>
          <a:lstStyle/>
          <a:p>
            <a:endParaRPr/>
          </a:p>
        </p:txBody>
      </p:sp>
      <p:sp>
        <p:nvSpPr>
          <p:cNvPr id="1526" name="object 1526"/>
          <p:cNvSpPr/>
          <p:nvPr/>
        </p:nvSpPr>
        <p:spPr>
          <a:xfrm>
            <a:off x="400108" y="738486"/>
            <a:ext cx="76940" cy="43387"/>
          </a:xfrm>
          <a:custGeom>
            <a:avLst/>
            <a:gdLst/>
            <a:ahLst/>
            <a:cxnLst/>
            <a:rect l="l" t="t" r="r" b="b"/>
            <a:pathLst>
              <a:path w="76940" h="43387">
                <a:moveTo>
                  <a:pt x="14192" y="11547"/>
                </a:moveTo>
                <a:lnTo>
                  <a:pt x="13223" y="11170"/>
                </a:lnTo>
                <a:lnTo>
                  <a:pt x="12937" y="10200"/>
                </a:lnTo>
                <a:lnTo>
                  <a:pt x="12597" y="9228"/>
                </a:lnTo>
                <a:lnTo>
                  <a:pt x="12196" y="8311"/>
                </a:lnTo>
                <a:lnTo>
                  <a:pt x="12083" y="7339"/>
                </a:lnTo>
                <a:lnTo>
                  <a:pt x="12027" y="7069"/>
                </a:lnTo>
                <a:lnTo>
                  <a:pt x="4617" y="11711"/>
                </a:lnTo>
                <a:lnTo>
                  <a:pt x="0" y="18131"/>
                </a:lnTo>
                <a:lnTo>
                  <a:pt x="0" y="33026"/>
                </a:lnTo>
                <a:lnTo>
                  <a:pt x="5357" y="39934"/>
                </a:lnTo>
                <a:lnTo>
                  <a:pt x="8492" y="28115"/>
                </a:lnTo>
                <a:lnTo>
                  <a:pt x="9233" y="28439"/>
                </a:lnTo>
                <a:lnTo>
                  <a:pt x="9290" y="28062"/>
                </a:lnTo>
                <a:lnTo>
                  <a:pt x="9975" y="28656"/>
                </a:lnTo>
                <a:lnTo>
                  <a:pt x="13678" y="43387"/>
                </a:lnTo>
                <a:lnTo>
                  <a:pt x="14363" y="42579"/>
                </a:lnTo>
                <a:lnTo>
                  <a:pt x="14077" y="41876"/>
                </a:lnTo>
                <a:lnTo>
                  <a:pt x="13849" y="41121"/>
                </a:lnTo>
                <a:lnTo>
                  <a:pt x="14647" y="40637"/>
                </a:lnTo>
                <a:lnTo>
                  <a:pt x="15674" y="40420"/>
                </a:lnTo>
                <a:lnTo>
                  <a:pt x="16755" y="40151"/>
                </a:lnTo>
                <a:lnTo>
                  <a:pt x="17440" y="39287"/>
                </a:lnTo>
                <a:lnTo>
                  <a:pt x="16927" y="38262"/>
                </a:lnTo>
                <a:lnTo>
                  <a:pt x="16643" y="37182"/>
                </a:lnTo>
                <a:lnTo>
                  <a:pt x="16300" y="36048"/>
                </a:lnTo>
                <a:lnTo>
                  <a:pt x="15674" y="35078"/>
                </a:lnTo>
                <a:lnTo>
                  <a:pt x="15446" y="33945"/>
                </a:lnTo>
                <a:lnTo>
                  <a:pt x="14989" y="32865"/>
                </a:lnTo>
                <a:lnTo>
                  <a:pt x="15845" y="32001"/>
                </a:lnTo>
                <a:lnTo>
                  <a:pt x="16870" y="31353"/>
                </a:lnTo>
                <a:lnTo>
                  <a:pt x="18067" y="30923"/>
                </a:lnTo>
                <a:lnTo>
                  <a:pt x="19035" y="30167"/>
                </a:lnTo>
                <a:lnTo>
                  <a:pt x="19948" y="29356"/>
                </a:lnTo>
                <a:lnTo>
                  <a:pt x="21146" y="28817"/>
                </a:lnTo>
                <a:lnTo>
                  <a:pt x="22342" y="28493"/>
                </a:lnTo>
                <a:lnTo>
                  <a:pt x="23311" y="27792"/>
                </a:lnTo>
                <a:lnTo>
                  <a:pt x="23710" y="26712"/>
                </a:lnTo>
                <a:lnTo>
                  <a:pt x="24336" y="25742"/>
                </a:lnTo>
                <a:lnTo>
                  <a:pt x="24964" y="24770"/>
                </a:lnTo>
                <a:lnTo>
                  <a:pt x="25818" y="24067"/>
                </a:lnTo>
                <a:lnTo>
                  <a:pt x="25762" y="23042"/>
                </a:lnTo>
                <a:lnTo>
                  <a:pt x="25077" y="22611"/>
                </a:lnTo>
                <a:lnTo>
                  <a:pt x="24280" y="22287"/>
                </a:lnTo>
                <a:lnTo>
                  <a:pt x="23025" y="22287"/>
                </a:lnTo>
                <a:lnTo>
                  <a:pt x="21829" y="22450"/>
                </a:lnTo>
                <a:lnTo>
                  <a:pt x="20576" y="22556"/>
                </a:lnTo>
                <a:lnTo>
                  <a:pt x="19321" y="22503"/>
                </a:lnTo>
                <a:lnTo>
                  <a:pt x="18465" y="21586"/>
                </a:lnTo>
                <a:lnTo>
                  <a:pt x="18637" y="20831"/>
                </a:lnTo>
                <a:lnTo>
                  <a:pt x="19835" y="20992"/>
                </a:lnTo>
                <a:lnTo>
                  <a:pt x="21031" y="20722"/>
                </a:lnTo>
                <a:lnTo>
                  <a:pt x="22171" y="20561"/>
                </a:lnTo>
                <a:lnTo>
                  <a:pt x="23311" y="20345"/>
                </a:lnTo>
                <a:lnTo>
                  <a:pt x="24507" y="20290"/>
                </a:lnTo>
                <a:lnTo>
                  <a:pt x="24223" y="7716"/>
                </a:lnTo>
                <a:lnTo>
                  <a:pt x="24964" y="7447"/>
                </a:lnTo>
                <a:lnTo>
                  <a:pt x="25818" y="7284"/>
                </a:lnTo>
                <a:lnTo>
                  <a:pt x="26161" y="8147"/>
                </a:lnTo>
                <a:lnTo>
                  <a:pt x="26559" y="9011"/>
                </a:lnTo>
                <a:lnTo>
                  <a:pt x="27244" y="9767"/>
                </a:lnTo>
                <a:lnTo>
                  <a:pt x="27814" y="10522"/>
                </a:lnTo>
                <a:lnTo>
                  <a:pt x="29067" y="10631"/>
                </a:lnTo>
                <a:lnTo>
                  <a:pt x="30207" y="11008"/>
                </a:lnTo>
                <a:lnTo>
                  <a:pt x="29409" y="12303"/>
                </a:lnTo>
                <a:lnTo>
                  <a:pt x="28384" y="12142"/>
                </a:lnTo>
                <a:lnTo>
                  <a:pt x="27415" y="11817"/>
                </a:lnTo>
                <a:lnTo>
                  <a:pt x="27699" y="18942"/>
                </a:lnTo>
                <a:lnTo>
                  <a:pt x="29353" y="19156"/>
                </a:lnTo>
                <a:lnTo>
                  <a:pt x="30321" y="18834"/>
                </a:lnTo>
                <a:lnTo>
                  <a:pt x="31346" y="18509"/>
                </a:lnTo>
                <a:lnTo>
                  <a:pt x="31975" y="17647"/>
                </a:lnTo>
                <a:lnTo>
                  <a:pt x="32486" y="16675"/>
                </a:lnTo>
                <a:lnTo>
                  <a:pt x="33284" y="15864"/>
                </a:lnTo>
                <a:lnTo>
                  <a:pt x="33912" y="15056"/>
                </a:lnTo>
                <a:lnTo>
                  <a:pt x="33570" y="14192"/>
                </a:lnTo>
                <a:lnTo>
                  <a:pt x="33284" y="13220"/>
                </a:lnTo>
                <a:lnTo>
                  <a:pt x="32259" y="12358"/>
                </a:lnTo>
                <a:lnTo>
                  <a:pt x="31632" y="11333"/>
                </a:lnTo>
                <a:lnTo>
                  <a:pt x="32772" y="11439"/>
                </a:lnTo>
                <a:lnTo>
                  <a:pt x="33741" y="11925"/>
                </a:lnTo>
                <a:lnTo>
                  <a:pt x="34766" y="12195"/>
                </a:lnTo>
                <a:lnTo>
                  <a:pt x="35678" y="12681"/>
                </a:lnTo>
                <a:lnTo>
                  <a:pt x="36704" y="12358"/>
                </a:lnTo>
                <a:lnTo>
                  <a:pt x="37787" y="12195"/>
                </a:lnTo>
                <a:lnTo>
                  <a:pt x="38871" y="12087"/>
                </a:lnTo>
                <a:lnTo>
                  <a:pt x="39954" y="12195"/>
                </a:lnTo>
                <a:lnTo>
                  <a:pt x="40123" y="12628"/>
                </a:lnTo>
                <a:lnTo>
                  <a:pt x="40864" y="13220"/>
                </a:lnTo>
                <a:lnTo>
                  <a:pt x="41891" y="13598"/>
                </a:lnTo>
                <a:lnTo>
                  <a:pt x="42574" y="14300"/>
                </a:lnTo>
                <a:lnTo>
                  <a:pt x="43543" y="15272"/>
                </a:lnTo>
                <a:lnTo>
                  <a:pt x="44570" y="16136"/>
                </a:lnTo>
                <a:lnTo>
                  <a:pt x="45482" y="15864"/>
                </a:lnTo>
                <a:lnTo>
                  <a:pt x="45994" y="16567"/>
                </a:lnTo>
                <a:lnTo>
                  <a:pt x="46622" y="17214"/>
                </a:lnTo>
                <a:lnTo>
                  <a:pt x="46451" y="18294"/>
                </a:lnTo>
                <a:lnTo>
                  <a:pt x="46507" y="19264"/>
                </a:lnTo>
                <a:lnTo>
                  <a:pt x="46393" y="20345"/>
                </a:lnTo>
                <a:lnTo>
                  <a:pt x="47077" y="20992"/>
                </a:lnTo>
                <a:lnTo>
                  <a:pt x="47875" y="21531"/>
                </a:lnTo>
                <a:lnTo>
                  <a:pt x="47762" y="22720"/>
                </a:lnTo>
                <a:lnTo>
                  <a:pt x="48274" y="23420"/>
                </a:lnTo>
                <a:lnTo>
                  <a:pt x="48844" y="24123"/>
                </a:lnTo>
                <a:lnTo>
                  <a:pt x="49414" y="24878"/>
                </a:lnTo>
                <a:lnTo>
                  <a:pt x="50155" y="25256"/>
                </a:lnTo>
                <a:lnTo>
                  <a:pt x="50668" y="25956"/>
                </a:lnTo>
                <a:lnTo>
                  <a:pt x="51409" y="25201"/>
                </a:lnTo>
                <a:lnTo>
                  <a:pt x="52378" y="24553"/>
                </a:lnTo>
                <a:lnTo>
                  <a:pt x="52833" y="23583"/>
                </a:lnTo>
                <a:lnTo>
                  <a:pt x="53518" y="22720"/>
                </a:lnTo>
                <a:lnTo>
                  <a:pt x="53633" y="21694"/>
                </a:lnTo>
                <a:lnTo>
                  <a:pt x="53574" y="20667"/>
                </a:lnTo>
                <a:lnTo>
                  <a:pt x="53574" y="19589"/>
                </a:lnTo>
                <a:lnTo>
                  <a:pt x="54203" y="18672"/>
                </a:lnTo>
                <a:lnTo>
                  <a:pt x="55113" y="17917"/>
                </a:lnTo>
                <a:lnTo>
                  <a:pt x="56140" y="17322"/>
                </a:lnTo>
                <a:lnTo>
                  <a:pt x="57280" y="16892"/>
                </a:lnTo>
                <a:lnTo>
                  <a:pt x="58078" y="15434"/>
                </a:lnTo>
                <a:lnTo>
                  <a:pt x="59274" y="14786"/>
                </a:lnTo>
                <a:lnTo>
                  <a:pt x="59959" y="13814"/>
                </a:lnTo>
                <a:lnTo>
                  <a:pt x="61042" y="13167"/>
                </a:lnTo>
                <a:lnTo>
                  <a:pt x="62124" y="12736"/>
                </a:lnTo>
                <a:lnTo>
                  <a:pt x="63493" y="12950"/>
                </a:lnTo>
                <a:lnTo>
                  <a:pt x="64403" y="13598"/>
                </a:lnTo>
                <a:lnTo>
                  <a:pt x="65088" y="14462"/>
                </a:lnTo>
                <a:lnTo>
                  <a:pt x="65602" y="15434"/>
                </a:lnTo>
                <a:lnTo>
                  <a:pt x="66284" y="16297"/>
                </a:lnTo>
                <a:lnTo>
                  <a:pt x="67539" y="16350"/>
                </a:lnTo>
                <a:lnTo>
                  <a:pt x="68792" y="16567"/>
                </a:lnTo>
                <a:lnTo>
                  <a:pt x="69476" y="17431"/>
                </a:lnTo>
                <a:lnTo>
                  <a:pt x="69529" y="18509"/>
                </a:lnTo>
                <a:lnTo>
                  <a:pt x="69420" y="19589"/>
                </a:lnTo>
                <a:lnTo>
                  <a:pt x="69249" y="20667"/>
                </a:lnTo>
                <a:lnTo>
                  <a:pt x="69476" y="21748"/>
                </a:lnTo>
                <a:lnTo>
                  <a:pt x="69871" y="22773"/>
                </a:lnTo>
                <a:lnTo>
                  <a:pt x="70838" y="23259"/>
                </a:lnTo>
                <a:lnTo>
                  <a:pt x="71120" y="24445"/>
                </a:lnTo>
                <a:lnTo>
                  <a:pt x="71583" y="25470"/>
                </a:lnTo>
                <a:lnTo>
                  <a:pt x="70737" y="24986"/>
                </a:lnTo>
                <a:lnTo>
                  <a:pt x="69710" y="24823"/>
                </a:lnTo>
                <a:lnTo>
                  <a:pt x="68679" y="24715"/>
                </a:lnTo>
                <a:lnTo>
                  <a:pt x="67652" y="24662"/>
                </a:lnTo>
                <a:lnTo>
                  <a:pt x="67311" y="25256"/>
                </a:lnTo>
                <a:lnTo>
                  <a:pt x="68393" y="26065"/>
                </a:lnTo>
                <a:lnTo>
                  <a:pt x="69710" y="26497"/>
                </a:lnTo>
                <a:lnTo>
                  <a:pt x="69362" y="27359"/>
                </a:lnTo>
                <a:lnTo>
                  <a:pt x="70455" y="27900"/>
                </a:lnTo>
                <a:lnTo>
                  <a:pt x="70677" y="28764"/>
                </a:lnTo>
                <a:lnTo>
                  <a:pt x="71019" y="29520"/>
                </a:lnTo>
                <a:lnTo>
                  <a:pt x="72046" y="29897"/>
                </a:lnTo>
                <a:lnTo>
                  <a:pt x="73134" y="30167"/>
                </a:lnTo>
                <a:lnTo>
                  <a:pt x="74201" y="30167"/>
                </a:lnTo>
                <a:lnTo>
                  <a:pt x="74725" y="29248"/>
                </a:lnTo>
                <a:lnTo>
                  <a:pt x="75349" y="28440"/>
                </a:lnTo>
                <a:lnTo>
                  <a:pt x="74785" y="27306"/>
                </a:lnTo>
                <a:lnTo>
                  <a:pt x="73698" y="26767"/>
                </a:lnTo>
                <a:lnTo>
                  <a:pt x="72832" y="25903"/>
                </a:lnTo>
                <a:lnTo>
                  <a:pt x="73355" y="25364"/>
                </a:lnTo>
                <a:lnTo>
                  <a:pt x="74100" y="24931"/>
                </a:lnTo>
                <a:lnTo>
                  <a:pt x="73798" y="23853"/>
                </a:lnTo>
                <a:lnTo>
                  <a:pt x="73234" y="22881"/>
                </a:lnTo>
                <a:lnTo>
                  <a:pt x="72550" y="22017"/>
                </a:lnTo>
                <a:lnTo>
                  <a:pt x="71643" y="21748"/>
                </a:lnTo>
                <a:lnTo>
                  <a:pt x="70838" y="21317"/>
                </a:lnTo>
                <a:lnTo>
                  <a:pt x="70616" y="20020"/>
                </a:lnTo>
                <a:lnTo>
                  <a:pt x="70838" y="18779"/>
                </a:lnTo>
                <a:lnTo>
                  <a:pt x="71764" y="17917"/>
                </a:lnTo>
                <a:lnTo>
                  <a:pt x="72791" y="18564"/>
                </a:lnTo>
                <a:lnTo>
                  <a:pt x="73919" y="18995"/>
                </a:lnTo>
                <a:lnTo>
                  <a:pt x="75067" y="19320"/>
                </a:lnTo>
                <a:lnTo>
                  <a:pt x="76034" y="18509"/>
                </a:lnTo>
                <a:lnTo>
                  <a:pt x="76719" y="17484"/>
                </a:lnTo>
                <a:lnTo>
                  <a:pt x="76940" y="17214"/>
                </a:lnTo>
                <a:lnTo>
                  <a:pt x="75593" y="14992"/>
                </a:lnTo>
                <a:lnTo>
                  <a:pt x="67077" y="7168"/>
                </a:lnTo>
                <a:lnTo>
                  <a:pt x="54634" y="1918"/>
                </a:lnTo>
                <a:lnTo>
                  <a:pt x="39497" y="0"/>
                </a:lnTo>
                <a:lnTo>
                  <a:pt x="35622" y="0"/>
                </a:lnTo>
                <a:lnTo>
                  <a:pt x="31860" y="322"/>
                </a:lnTo>
                <a:lnTo>
                  <a:pt x="28326" y="1025"/>
                </a:lnTo>
                <a:lnTo>
                  <a:pt x="28154" y="1025"/>
                </a:lnTo>
                <a:lnTo>
                  <a:pt x="22399" y="2158"/>
                </a:lnTo>
                <a:lnTo>
                  <a:pt x="17156" y="4047"/>
                </a:lnTo>
                <a:lnTo>
                  <a:pt x="12824" y="6583"/>
                </a:lnTo>
                <a:lnTo>
                  <a:pt x="13622" y="7122"/>
                </a:lnTo>
                <a:lnTo>
                  <a:pt x="14135" y="8039"/>
                </a:lnTo>
                <a:lnTo>
                  <a:pt x="14135" y="9173"/>
                </a:lnTo>
                <a:lnTo>
                  <a:pt x="14307" y="10253"/>
                </a:lnTo>
                <a:lnTo>
                  <a:pt x="14647" y="11333"/>
                </a:lnTo>
                <a:lnTo>
                  <a:pt x="15160" y="12303"/>
                </a:lnTo>
                <a:lnTo>
                  <a:pt x="15616" y="13275"/>
                </a:lnTo>
                <a:lnTo>
                  <a:pt x="16300" y="14139"/>
                </a:lnTo>
                <a:lnTo>
                  <a:pt x="16985" y="15003"/>
                </a:lnTo>
                <a:lnTo>
                  <a:pt x="17497" y="16297"/>
                </a:lnTo>
                <a:lnTo>
                  <a:pt x="17555" y="17322"/>
                </a:lnTo>
                <a:lnTo>
                  <a:pt x="17611" y="18348"/>
                </a:lnTo>
                <a:lnTo>
                  <a:pt x="17954" y="19319"/>
                </a:lnTo>
                <a:lnTo>
                  <a:pt x="16528" y="18564"/>
                </a:lnTo>
                <a:lnTo>
                  <a:pt x="15845" y="17053"/>
                </a:lnTo>
                <a:lnTo>
                  <a:pt x="15104" y="16297"/>
                </a:lnTo>
                <a:lnTo>
                  <a:pt x="14476" y="15380"/>
                </a:lnTo>
                <a:lnTo>
                  <a:pt x="13906" y="14461"/>
                </a:lnTo>
                <a:lnTo>
                  <a:pt x="14077" y="13436"/>
                </a:lnTo>
                <a:lnTo>
                  <a:pt x="14762" y="12464"/>
                </a:lnTo>
                <a:lnTo>
                  <a:pt x="14192" y="11547"/>
                </a:lnTo>
                <a:close/>
              </a:path>
            </a:pathLst>
          </a:custGeom>
          <a:solidFill>
            <a:srgbClr val="85C2E3"/>
          </a:solidFill>
        </p:spPr>
        <p:txBody>
          <a:bodyPr wrap="square" lIns="0" tIns="0" rIns="0" bIns="0" rtlCol="0">
            <a:noAutofit/>
          </a:bodyPr>
          <a:lstStyle/>
          <a:p>
            <a:endParaRPr/>
          </a:p>
        </p:txBody>
      </p:sp>
      <p:sp>
        <p:nvSpPr>
          <p:cNvPr id="1527" name="object 1527"/>
          <p:cNvSpPr/>
          <p:nvPr/>
        </p:nvSpPr>
        <p:spPr>
          <a:xfrm>
            <a:off x="424332" y="746203"/>
            <a:ext cx="3476" cy="12573"/>
          </a:xfrm>
          <a:custGeom>
            <a:avLst/>
            <a:gdLst/>
            <a:ahLst/>
            <a:cxnLst/>
            <a:rect l="l" t="t" r="r" b="b"/>
            <a:pathLst>
              <a:path w="3476" h="12573">
                <a:moveTo>
                  <a:pt x="1252" y="1619"/>
                </a:moveTo>
                <a:lnTo>
                  <a:pt x="797" y="700"/>
                </a:lnTo>
                <a:lnTo>
                  <a:pt x="0" y="0"/>
                </a:lnTo>
                <a:lnTo>
                  <a:pt x="283" y="12573"/>
                </a:lnTo>
                <a:lnTo>
                  <a:pt x="1423" y="12250"/>
                </a:lnTo>
                <a:lnTo>
                  <a:pt x="2450" y="11817"/>
                </a:lnTo>
                <a:lnTo>
                  <a:pt x="3476" y="11225"/>
                </a:lnTo>
                <a:lnTo>
                  <a:pt x="3192" y="4100"/>
                </a:lnTo>
                <a:lnTo>
                  <a:pt x="2507" y="3291"/>
                </a:lnTo>
                <a:lnTo>
                  <a:pt x="1937" y="2428"/>
                </a:lnTo>
                <a:lnTo>
                  <a:pt x="1252" y="1619"/>
                </a:lnTo>
                <a:close/>
              </a:path>
            </a:pathLst>
          </a:custGeom>
          <a:solidFill>
            <a:srgbClr val="85C2E3"/>
          </a:solidFill>
        </p:spPr>
        <p:txBody>
          <a:bodyPr wrap="square" lIns="0" tIns="0" rIns="0" bIns="0" rtlCol="0">
            <a:noAutofit/>
          </a:bodyPr>
          <a:lstStyle/>
          <a:p>
            <a:endParaRPr/>
          </a:p>
        </p:txBody>
      </p:sp>
      <p:sp>
        <p:nvSpPr>
          <p:cNvPr id="1528" name="object 1528"/>
          <p:cNvSpPr/>
          <p:nvPr/>
        </p:nvSpPr>
        <p:spPr>
          <a:xfrm>
            <a:off x="425130" y="746903"/>
            <a:ext cx="8891" cy="11549"/>
          </a:xfrm>
          <a:custGeom>
            <a:avLst/>
            <a:gdLst/>
            <a:ahLst/>
            <a:cxnLst/>
            <a:rect l="l" t="t" r="r" b="b"/>
            <a:pathLst>
              <a:path w="8891" h="11549">
                <a:moveTo>
                  <a:pt x="2678" y="10524"/>
                </a:moveTo>
                <a:lnTo>
                  <a:pt x="4331" y="10739"/>
                </a:lnTo>
                <a:lnTo>
                  <a:pt x="5300" y="10416"/>
                </a:lnTo>
                <a:lnTo>
                  <a:pt x="6325" y="10091"/>
                </a:lnTo>
                <a:lnTo>
                  <a:pt x="6954" y="9230"/>
                </a:lnTo>
                <a:lnTo>
                  <a:pt x="7465" y="8258"/>
                </a:lnTo>
                <a:lnTo>
                  <a:pt x="8263" y="7447"/>
                </a:lnTo>
                <a:lnTo>
                  <a:pt x="8891" y="6638"/>
                </a:lnTo>
                <a:lnTo>
                  <a:pt x="8549" y="5774"/>
                </a:lnTo>
                <a:lnTo>
                  <a:pt x="8263" y="4802"/>
                </a:lnTo>
                <a:lnTo>
                  <a:pt x="7238" y="3941"/>
                </a:lnTo>
                <a:lnTo>
                  <a:pt x="6611" y="2915"/>
                </a:lnTo>
                <a:lnTo>
                  <a:pt x="5185" y="2591"/>
                </a:lnTo>
                <a:lnTo>
                  <a:pt x="4388" y="3886"/>
                </a:lnTo>
                <a:lnTo>
                  <a:pt x="3363" y="3724"/>
                </a:lnTo>
                <a:lnTo>
                  <a:pt x="2394" y="3400"/>
                </a:lnTo>
                <a:lnTo>
                  <a:pt x="1709" y="2591"/>
                </a:lnTo>
                <a:lnTo>
                  <a:pt x="1139" y="1727"/>
                </a:lnTo>
                <a:lnTo>
                  <a:pt x="455" y="918"/>
                </a:lnTo>
                <a:lnTo>
                  <a:pt x="0" y="0"/>
                </a:lnTo>
                <a:lnTo>
                  <a:pt x="626" y="11549"/>
                </a:lnTo>
                <a:lnTo>
                  <a:pt x="1653" y="11117"/>
                </a:lnTo>
                <a:lnTo>
                  <a:pt x="2678" y="10524"/>
                </a:lnTo>
                <a:close/>
              </a:path>
            </a:pathLst>
          </a:custGeom>
          <a:solidFill>
            <a:srgbClr val="85C2E3"/>
          </a:solidFill>
        </p:spPr>
        <p:txBody>
          <a:bodyPr wrap="square" lIns="0" tIns="0" rIns="0" bIns="0" rtlCol="0">
            <a:noAutofit/>
          </a:bodyPr>
          <a:lstStyle/>
          <a:p>
            <a:endParaRPr/>
          </a:p>
        </p:txBody>
      </p:sp>
      <p:sp>
        <p:nvSpPr>
          <p:cNvPr id="1529" name="object 1529"/>
          <p:cNvSpPr/>
          <p:nvPr/>
        </p:nvSpPr>
        <p:spPr>
          <a:xfrm>
            <a:off x="400622" y="738972"/>
            <a:ext cx="76024" cy="42901"/>
          </a:xfrm>
          <a:custGeom>
            <a:avLst/>
            <a:gdLst/>
            <a:ahLst/>
            <a:cxnLst/>
            <a:rect l="l" t="t" r="r" b="b"/>
            <a:pathLst>
              <a:path w="76024" h="42901">
                <a:moveTo>
                  <a:pt x="14133" y="40151"/>
                </a:moveTo>
                <a:lnTo>
                  <a:pt x="15160" y="39934"/>
                </a:lnTo>
                <a:lnTo>
                  <a:pt x="16242" y="39665"/>
                </a:lnTo>
                <a:lnTo>
                  <a:pt x="16927" y="38801"/>
                </a:lnTo>
                <a:lnTo>
                  <a:pt x="16413" y="37776"/>
                </a:lnTo>
                <a:lnTo>
                  <a:pt x="16129" y="36696"/>
                </a:lnTo>
                <a:lnTo>
                  <a:pt x="15787" y="35562"/>
                </a:lnTo>
                <a:lnTo>
                  <a:pt x="15160" y="34592"/>
                </a:lnTo>
                <a:lnTo>
                  <a:pt x="14933" y="33459"/>
                </a:lnTo>
                <a:lnTo>
                  <a:pt x="14476" y="32379"/>
                </a:lnTo>
                <a:lnTo>
                  <a:pt x="15332" y="31515"/>
                </a:lnTo>
                <a:lnTo>
                  <a:pt x="16357" y="30867"/>
                </a:lnTo>
                <a:lnTo>
                  <a:pt x="17553" y="30437"/>
                </a:lnTo>
                <a:lnTo>
                  <a:pt x="18522" y="29681"/>
                </a:lnTo>
                <a:lnTo>
                  <a:pt x="19434" y="28870"/>
                </a:lnTo>
                <a:lnTo>
                  <a:pt x="20632" y="28331"/>
                </a:lnTo>
                <a:lnTo>
                  <a:pt x="21829" y="28007"/>
                </a:lnTo>
                <a:lnTo>
                  <a:pt x="22797" y="27306"/>
                </a:lnTo>
                <a:lnTo>
                  <a:pt x="23196" y="26226"/>
                </a:lnTo>
                <a:lnTo>
                  <a:pt x="23822" y="25256"/>
                </a:lnTo>
                <a:lnTo>
                  <a:pt x="24451" y="24284"/>
                </a:lnTo>
                <a:lnTo>
                  <a:pt x="25305" y="23581"/>
                </a:lnTo>
                <a:lnTo>
                  <a:pt x="25248" y="22556"/>
                </a:lnTo>
                <a:lnTo>
                  <a:pt x="24564" y="22125"/>
                </a:lnTo>
                <a:lnTo>
                  <a:pt x="23766" y="21801"/>
                </a:lnTo>
                <a:lnTo>
                  <a:pt x="22511" y="21801"/>
                </a:lnTo>
                <a:lnTo>
                  <a:pt x="21315" y="21964"/>
                </a:lnTo>
                <a:lnTo>
                  <a:pt x="20062" y="22070"/>
                </a:lnTo>
                <a:lnTo>
                  <a:pt x="18808" y="22017"/>
                </a:lnTo>
                <a:lnTo>
                  <a:pt x="17952" y="21100"/>
                </a:lnTo>
                <a:lnTo>
                  <a:pt x="18123" y="20345"/>
                </a:lnTo>
                <a:lnTo>
                  <a:pt x="19321" y="20506"/>
                </a:lnTo>
                <a:lnTo>
                  <a:pt x="20518" y="20236"/>
                </a:lnTo>
                <a:lnTo>
                  <a:pt x="21657" y="20075"/>
                </a:lnTo>
                <a:lnTo>
                  <a:pt x="22797" y="19859"/>
                </a:lnTo>
                <a:lnTo>
                  <a:pt x="23994" y="19804"/>
                </a:lnTo>
                <a:lnTo>
                  <a:pt x="25133" y="19481"/>
                </a:lnTo>
                <a:lnTo>
                  <a:pt x="24507" y="7931"/>
                </a:lnTo>
                <a:lnTo>
                  <a:pt x="23710" y="7230"/>
                </a:lnTo>
                <a:lnTo>
                  <a:pt x="24451" y="6961"/>
                </a:lnTo>
                <a:lnTo>
                  <a:pt x="25305" y="6798"/>
                </a:lnTo>
                <a:lnTo>
                  <a:pt x="25647" y="7661"/>
                </a:lnTo>
                <a:lnTo>
                  <a:pt x="26046" y="8525"/>
                </a:lnTo>
                <a:lnTo>
                  <a:pt x="26731" y="9281"/>
                </a:lnTo>
                <a:lnTo>
                  <a:pt x="27300" y="10036"/>
                </a:lnTo>
                <a:lnTo>
                  <a:pt x="28553" y="10145"/>
                </a:lnTo>
                <a:lnTo>
                  <a:pt x="29693" y="10522"/>
                </a:lnTo>
                <a:lnTo>
                  <a:pt x="31119" y="10847"/>
                </a:lnTo>
                <a:lnTo>
                  <a:pt x="32259" y="10953"/>
                </a:lnTo>
                <a:lnTo>
                  <a:pt x="33228" y="11439"/>
                </a:lnTo>
                <a:lnTo>
                  <a:pt x="34253" y="11709"/>
                </a:lnTo>
                <a:lnTo>
                  <a:pt x="35165" y="12195"/>
                </a:lnTo>
                <a:lnTo>
                  <a:pt x="36190" y="11872"/>
                </a:lnTo>
                <a:lnTo>
                  <a:pt x="37274" y="11709"/>
                </a:lnTo>
                <a:lnTo>
                  <a:pt x="38357" y="11601"/>
                </a:lnTo>
                <a:lnTo>
                  <a:pt x="39441" y="11709"/>
                </a:lnTo>
                <a:lnTo>
                  <a:pt x="39610" y="12142"/>
                </a:lnTo>
                <a:lnTo>
                  <a:pt x="40351" y="12734"/>
                </a:lnTo>
                <a:lnTo>
                  <a:pt x="41378" y="13112"/>
                </a:lnTo>
                <a:lnTo>
                  <a:pt x="42061" y="13814"/>
                </a:lnTo>
                <a:lnTo>
                  <a:pt x="43029" y="14786"/>
                </a:lnTo>
                <a:lnTo>
                  <a:pt x="44056" y="15650"/>
                </a:lnTo>
                <a:lnTo>
                  <a:pt x="44969" y="15378"/>
                </a:lnTo>
                <a:lnTo>
                  <a:pt x="45480" y="16081"/>
                </a:lnTo>
                <a:lnTo>
                  <a:pt x="46109" y="16728"/>
                </a:lnTo>
                <a:lnTo>
                  <a:pt x="45938" y="17808"/>
                </a:lnTo>
                <a:lnTo>
                  <a:pt x="45994" y="18778"/>
                </a:lnTo>
                <a:lnTo>
                  <a:pt x="45879" y="19859"/>
                </a:lnTo>
                <a:lnTo>
                  <a:pt x="46564" y="20506"/>
                </a:lnTo>
                <a:lnTo>
                  <a:pt x="47361" y="21045"/>
                </a:lnTo>
                <a:lnTo>
                  <a:pt x="47249" y="22234"/>
                </a:lnTo>
                <a:lnTo>
                  <a:pt x="47760" y="22934"/>
                </a:lnTo>
                <a:lnTo>
                  <a:pt x="48330" y="23637"/>
                </a:lnTo>
                <a:lnTo>
                  <a:pt x="48900" y="24392"/>
                </a:lnTo>
                <a:lnTo>
                  <a:pt x="49641" y="24770"/>
                </a:lnTo>
                <a:lnTo>
                  <a:pt x="50155" y="25470"/>
                </a:lnTo>
                <a:lnTo>
                  <a:pt x="50896" y="24715"/>
                </a:lnTo>
                <a:lnTo>
                  <a:pt x="51865" y="24067"/>
                </a:lnTo>
                <a:lnTo>
                  <a:pt x="52320" y="23097"/>
                </a:lnTo>
                <a:lnTo>
                  <a:pt x="53004" y="22234"/>
                </a:lnTo>
                <a:lnTo>
                  <a:pt x="53119" y="21208"/>
                </a:lnTo>
                <a:lnTo>
                  <a:pt x="53061" y="20181"/>
                </a:lnTo>
                <a:lnTo>
                  <a:pt x="53061" y="19103"/>
                </a:lnTo>
                <a:lnTo>
                  <a:pt x="53689" y="18186"/>
                </a:lnTo>
                <a:lnTo>
                  <a:pt x="54599" y="17431"/>
                </a:lnTo>
                <a:lnTo>
                  <a:pt x="55627" y="16836"/>
                </a:lnTo>
                <a:lnTo>
                  <a:pt x="56766" y="16406"/>
                </a:lnTo>
                <a:lnTo>
                  <a:pt x="57564" y="14948"/>
                </a:lnTo>
                <a:lnTo>
                  <a:pt x="58760" y="14300"/>
                </a:lnTo>
                <a:lnTo>
                  <a:pt x="59445" y="13328"/>
                </a:lnTo>
                <a:lnTo>
                  <a:pt x="60529" y="12681"/>
                </a:lnTo>
                <a:lnTo>
                  <a:pt x="61610" y="12250"/>
                </a:lnTo>
                <a:lnTo>
                  <a:pt x="62979" y="12464"/>
                </a:lnTo>
                <a:lnTo>
                  <a:pt x="63890" y="13112"/>
                </a:lnTo>
                <a:lnTo>
                  <a:pt x="64575" y="13976"/>
                </a:lnTo>
                <a:lnTo>
                  <a:pt x="65088" y="14948"/>
                </a:lnTo>
                <a:lnTo>
                  <a:pt x="65771" y="15811"/>
                </a:lnTo>
                <a:lnTo>
                  <a:pt x="67025" y="15864"/>
                </a:lnTo>
                <a:lnTo>
                  <a:pt x="68278" y="16081"/>
                </a:lnTo>
                <a:lnTo>
                  <a:pt x="68963" y="16945"/>
                </a:lnTo>
                <a:lnTo>
                  <a:pt x="69015" y="18023"/>
                </a:lnTo>
                <a:lnTo>
                  <a:pt x="68907" y="19103"/>
                </a:lnTo>
                <a:lnTo>
                  <a:pt x="68735" y="20181"/>
                </a:lnTo>
                <a:lnTo>
                  <a:pt x="68963" y="21262"/>
                </a:lnTo>
                <a:lnTo>
                  <a:pt x="69358" y="22287"/>
                </a:lnTo>
                <a:lnTo>
                  <a:pt x="70324" y="22773"/>
                </a:lnTo>
                <a:lnTo>
                  <a:pt x="70606" y="23959"/>
                </a:lnTo>
                <a:lnTo>
                  <a:pt x="71069" y="24984"/>
                </a:lnTo>
                <a:lnTo>
                  <a:pt x="70224" y="24500"/>
                </a:lnTo>
                <a:lnTo>
                  <a:pt x="69197" y="24337"/>
                </a:lnTo>
                <a:lnTo>
                  <a:pt x="68165" y="24229"/>
                </a:lnTo>
                <a:lnTo>
                  <a:pt x="67138" y="24176"/>
                </a:lnTo>
                <a:lnTo>
                  <a:pt x="66798" y="24770"/>
                </a:lnTo>
                <a:lnTo>
                  <a:pt x="67879" y="25579"/>
                </a:lnTo>
                <a:lnTo>
                  <a:pt x="69197" y="26011"/>
                </a:lnTo>
                <a:lnTo>
                  <a:pt x="68848" y="26873"/>
                </a:lnTo>
                <a:lnTo>
                  <a:pt x="69942" y="27414"/>
                </a:lnTo>
                <a:lnTo>
                  <a:pt x="70163" y="28278"/>
                </a:lnTo>
                <a:lnTo>
                  <a:pt x="70506" y="29034"/>
                </a:lnTo>
                <a:lnTo>
                  <a:pt x="71533" y="29411"/>
                </a:lnTo>
                <a:lnTo>
                  <a:pt x="72620" y="29681"/>
                </a:lnTo>
                <a:lnTo>
                  <a:pt x="73688" y="29681"/>
                </a:lnTo>
                <a:lnTo>
                  <a:pt x="74211" y="28762"/>
                </a:lnTo>
                <a:lnTo>
                  <a:pt x="74836" y="27954"/>
                </a:lnTo>
                <a:lnTo>
                  <a:pt x="74272" y="26820"/>
                </a:lnTo>
                <a:lnTo>
                  <a:pt x="73184" y="26281"/>
                </a:lnTo>
                <a:lnTo>
                  <a:pt x="72318" y="25417"/>
                </a:lnTo>
                <a:lnTo>
                  <a:pt x="72842" y="24878"/>
                </a:lnTo>
                <a:lnTo>
                  <a:pt x="73587" y="24445"/>
                </a:lnTo>
                <a:lnTo>
                  <a:pt x="73285" y="23367"/>
                </a:lnTo>
                <a:lnTo>
                  <a:pt x="72721" y="22395"/>
                </a:lnTo>
                <a:lnTo>
                  <a:pt x="72036" y="21531"/>
                </a:lnTo>
                <a:lnTo>
                  <a:pt x="71130" y="21262"/>
                </a:lnTo>
                <a:lnTo>
                  <a:pt x="70324" y="20831"/>
                </a:lnTo>
                <a:lnTo>
                  <a:pt x="70103" y="19534"/>
                </a:lnTo>
                <a:lnTo>
                  <a:pt x="70324" y="18293"/>
                </a:lnTo>
                <a:lnTo>
                  <a:pt x="71251" y="17431"/>
                </a:lnTo>
                <a:lnTo>
                  <a:pt x="72278" y="18078"/>
                </a:lnTo>
                <a:lnTo>
                  <a:pt x="73406" y="18509"/>
                </a:lnTo>
                <a:lnTo>
                  <a:pt x="74554" y="18834"/>
                </a:lnTo>
                <a:lnTo>
                  <a:pt x="75520" y="18023"/>
                </a:lnTo>
                <a:lnTo>
                  <a:pt x="76024" y="17214"/>
                </a:lnTo>
                <a:lnTo>
                  <a:pt x="74873" y="15240"/>
                </a:lnTo>
                <a:lnTo>
                  <a:pt x="66536" y="7311"/>
                </a:lnTo>
                <a:lnTo>
                  <a:pt x="54159" y="1962"/>
                </a:lnTo>
                <a:lnTo>
                  <a:pt x="38983" y="0"/>
                </a:lnTo>
                <a:lnTo>
                  <a:pt x="37274" y="23"/>
                </a:lnTo>
                <a:lnTo>
                  <a:pt x="23996" y="1907"/>
                </a:lnTo>
                <a:lnTo>
                  <a:pt x="12822" y="6420"/>
                </a:lnTo>
                <a:lnTo>
                  <a:pt x="13108" y="6636"/>
                </a:lnTo>
                <a:lnTo>
                  <a:pt x="13622" y="7553"/>
                </a:lnTo>
                <a:lnTo>
                  <a:pt x="13622" y="8687"/>
                </a:lnTo>
                <a:lnTo>
                  <a:pt x="13793" y="9767"/>
                </a:lnTo>
                <a:lnTo>
                  <a:pt x="14133" y="10847"/>
                </a:lnTo>
                <a:lnTo>
                  <a:pt x="14647" y="11817"/>
                </a:lnTo>
                <a:lnTo>
                  <a:pt x="15102" y="12789"/>
                </a:lnTo>
                <a:lnTo>
                  <a:pt x="15787" y="13653"/>
                </a:lnTo>
                <a:lnTo>
                  <a:pt x="16472" y="14517"/>
                </a:lnTo>
                <a:lnTo>
                  <a:pt x="16983" y="15811"/>
                </a:lnTo>
                <a:lnTo>
                  <a:pt x="17041" y="16836"/>
                </a:lnTo>
                <a:lnTo>
                  <a:pt x="17098" y="17862"/>
                </a:lnTo>
                <a:lnTo>
                  <a:pt x="17440" y="18833"/>
                </a:lnTo>
                <a:lnTo>
                  <a:pt x="16014" y="18078"/>
                </a:lnTo>
                <a:lnTo>
                  <a:pt x="15332" y="16567"/>
                </a:lnTo>
                <a:lnTo>
                  <a:pt x="14591" y="15811"/>
                </a:lnTo>
                <a:lnTo>
                  <a:pt x="13962" y="14894"/>
                </a:lnTo>
                <a:lnTo>
                  <a:pt x="13392" y="13975"/>
                </a:lnTo>
                <a:lnTo>
                  <a:pt x="13563" y="12950"/>
                </a:lnTo>
                <a:lnTo>
                  <a:pt x="14248" y="11978"/>
                </a:lnTo>
                <a:lnTo>
                  <a:pt x="13678" y="11061"/>
                </a:lnTo>
                <a:lnTo>
                  <a:pt x="12709" y="10684"/>
                </a:lnTo>
                <a:lnTo>
                  <a:pt x="12424" y="9714"/>
                </a:lnTo>
                <a:lnTo>
                  <a:pt x="12083" y="8742"/>
                </a:lnTo>
                <a:lnTo>
                  <a:pt x="11682" y="7825"/>
                </a:lnTo>
                <a:lnTo>
                  <a:pt x="11626" y="7175"/>
                </a:lnTo>
                <a:lnTo>
                  <a:pt x="4444" y="11709"/>
                </a:lnTo>
                <a:lnTo>
                  <a:pt x="0" y="18023"/>
                </a:lnTo>
                <a:lnTo>
                  <a:pt x="0" y="32540"/>
                </a:lnTo>
                <a:lnTo>
                  <a:pt x="5185" y="39287"/>
                </a:lnTo>
                <a:lnTo>
                  <a:pt x="7979" y="27629"/>
                </a:lnTo>
                <a:lnTo>
                  <a:pt x="8720" y="27953"/>
                </a:lnTo>
                <a:lnTo>
                  <a:pt x="8776" y="27576"/>
                </a:lnTo>
                <a:lnTo>
                  <a:pt x="9461" y="28170"/>
                </a:lnTo>
                <a:lnTo>
                  <a:pt x="13165" y="42901"/>
                </a:lnTo>
                <a:lnTo>
                  <a:pt x="13849" y="42093"/>
                </a:lnTo>
                <a:lnTo>
                  <a:pt x="13563" y="41390"/>
                </a:lnTo>
                <a:lnTo>
                  <a:pt x="13336" y="40635"/>
                </a:lnTo>
                <a:lnTo>
                  <a:pt x="14133" y="40151"/>
                </a:lnTo>
                <a:close/>
              </a:path>
            </a:pathLst>
          </a:custGeom>
          <a:solidFill>
            <a:srgbClr val="85C2E3"/>
          </a:solidFill>
        </p:spPr>
        <p:txBody>
          <a:bodyPr wrap="square" lIns="0" tIns="0" rIns="0" bIns="0" rtlCol="0">
            <a:noAutofit/>
          </a:bodyPr>
          <a:lstStyle/>
          <a:p>
            <a:endParaRPr/>
          </a:p>
        </p:txBody>
      </p:sp>
      <p:sp>
        <p:nvSpPr>
          <p:cNvPr id="1530" name="object 1530"/>
          <p:cNvSpPr/>
          <p:nvPr/>
        </p:nvSpPr>
        <p:spPr>
          <a:xfrm>
            <a:off x="477049" y="761421"/>
            <a:ext cx="1550" cy="3185"/>
          </a:xfrm>
          <a:custGeom>
            <a:avLst/>
            <a:gdLst/>
            <a:ahLst/>
            <a:cxnLst/>
            <a:rect l="l" t="t" r="r" b="b"/>
            <a:pathLst>
              <a:path w="1550" h="3185">
                <a:moveTo>
                  <a:pt x="1550" y="1674"/>
                </a:moveTo>
                <a:lnTo>
                  <a:pt x="1490" y="810"/>
                </a:lnTo>
                <a:lnTo>
                  <a:pt x="1369" y="0"/>
                </a:lnTo>
                <a:lnTo>
                  <a:pt x="966" y="324"/>
                </a:lnTo>
                <a:lnTo>
                  <a:pt x="342" y="1133"/>
                </a:lnTo>
                <a:lnTo>
                  <a:pt x="0" y="2052"/>
                </a:lnTo>
                <a:lnTo>
                  <a:pt x="624" y="2969"/>
                </a:lnTo>
                <a:lnTo>
                  <a:pt x="1550" y="3185"/>
                </a:lnTo>
                <a:lnTo>
                  <a:pt x="1550" y="1674"/>
                </a:lnTo>
                <a:close/>
              </a:path>
            </a:pathLst>
          </a:custGeom>
          <a:solidFill>
            <a:srgbClr val="85C2E3"/>
          </a:solidFill>
        </p:spPr>
        <p:txBody>
          <a:bodyPr wrap="square" lIns="0" tIns="0" rIns="0" bIns="0" rtlCol="0">
            <a:noAutofit/>
          </a:bodyPr>
          <a:lstStyle/>
          <a:p>
            <a:endParaRPr/>
          </a:p>
        </p:txBody>
      </p:sp>
      <p:sp>
        <p:nvSpPr>
          <p:cNvPr id="1531" name="object 1531"/>
          <p:cNvSpPr/>
          <p:nvPr/>
        </p:nvSpPr>
        <p:spPr>
          <a:xfrm>
            <a:off x="474552" y="767412"/>
            <a:ext cx="3705" cy="1511"/>
          </a:xfrm>
          <a:custGeom>
            <a:avLst/>
            <a:gdLst/>
            <a:ahLst/>
            <a:cxnLst/>
            <a:rect l="l" t="t" r="r" b="b"/>
            <a:pathLst>
              <a:path w="3705" h="1511">
                <a:moveTo>
                  <a:pt x="966" y="1456"/>
                </a:moveTo>
                <a:lnTo>
                  <a:pt x="1933" y="1402"/>
                </a:lnTo>
                <a:lnTo>
                  <a:pt x="2839" y="1186"/>
                </a:lnTo>
                <a:lnTo>
                  <a:pt x="3403" y="1133"/>
                </a:lnTo>
                <a:lnTo>
                  <a:pt x="3524" y="755"/>
                </a:lnTo>
                <a:lnTo>
                  <a:pt x="3705" y="0"/>
                </a:lnTo>
                <a:lnTo>
                  <a:pt x="3363" y="269"/>
                </a:lnTo>
                <a:lnTo>
                  <a:pt x="2034" y="539"/>
                </a:lnTo>
                <a:lnTo>
                  <a:pt x="725" y="594"/>
                </a:lnTo>
                <a:lnTo>
                  <a:pt x="0" y="1511"/>
                </a:lnTo>
                <a:lnTo>
                  <a:pt x="966" y="1456"/>
                </a:lnTo>
                <a:close/>
              </a:path>
            </a:pathLst>
          </a:custGeom>
          <a:solidFill>
            <a:srgbClr val="85C2E3"/>
          </a:solidFill>
        </p:spPr>
        <p:txBody>
          <a:bodyPr wrap="square" lIns="0" tIns="0" rIns="0" bIns="0" rtlCol="0">
            <a:noAutofit/>
          </a:bodyPr>
          <a:lstStyle/>
          <a:p>
            <a:endParaRPr/>
          </a:p>
        </p:txBody>
      </p:sp>
      <p:sp>
        <p:nvSpPr>
          <p:cNvPr id="1532" name="object 1532"/>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85C2E3"/>
          </a:solidFill>
        </p:spPr>
        <p:txBody>
          <a:bodyPr wrap="square" lIns="0" tIns="0" rIns="0" bIns="0" rtlCol="0">
            <a:noAutofit/>
          </a:bodyPr>
          <a:lstStyle/>
          <a:p>
            <a:endParaRPr/>
          </a:p>
        </p:txBody>
      </p:sp>
      <p:sp>
        <p:nvSpPr>
          <p:cNvPr id="1533" name="object 1533"/>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85C2E3"/>
          </a:solidFill>
        </p:spPr>
        <p:txBody>
          <a:bodyPr wrap="square" lIns="0" tIns="0" rIns="0" bIns="0" rtlCol="0">
            <a:noAutofit/>
          </a:bodyPr>
          <a:lstStyle/>
          <a:p>
            <a:endParaRPr/>
          </a:p>
        </p:txBody>
      </p:sp>
      <p:sp>
        <p:nvSpPr>
          <p:cNvPr id="1534" name="object 1534"/>
          <p:cNvSpPr/>
          <p:nvPr/>
        </p:nvSpPr>
        <p:spPr>
          <a:xfrm>
            <a:off x="405808" y="766601"/>
            <a:ext cx="8206" cy="16244"/>
          </a:xfrm>
          <a:custGeom>
            <a:avLst/>
            <a:gdLst/>
            <a:ahLst/>
            <a:cxnLst/>
            <a:rect l="l" t="t" r="r" b="b"/>
            <a:pathLst>
              <a:path w="8206" h="16244">
                <a:moveTo>
                  <a:pt x="8206" y="16244"/>
                </a:moveTo>
                <a:lnTo>
                  <a:pt x="7979" y="15272"/>
                </a:lnTo>
                <a:lnTo>
                  <a:pt x="4275" y="541"/>
                </a:lnTo>
                <a:lnTo>
                  <a:pt x="3647" y="1188"/>
                </a:lnTo>
                <a:lnTo>
                  <a:pt x="2793" y="0"/>
                </a:lnTo>
                <a:lnTo>
                  <a:pt x="0" y="11658"/>
                </a:lnTo>
                <a:lnTo>
                  <a:pt x="8206" y="16244"/>
                </a:lnTo>
                <a:close/>
              </a:path>
            </a:pathLst>
          </a:custGeom>
          <a:solidFill>
            <a:srgbClr val="85C2E3"/>
          </a:solidFill>
        </p:spPr>
        <p:txBody>
          <a:bodyPr wrap="square" lIns="0" tIns="0" rIns="0" bIns="0" rtlCol="0">
            <a:noAutofit/>
          </a:bodyPr>
          <a:lstStyle/>
          <a:p>
            <a:endParaRPr/>
          </a:p>
        </p:txBody>
      </p:sp>
      <p:sp>
        <p:nvSpPr>
          <p:cNvPr id="1535" name="object 1535"/>
          <p:cNvSpPr/>
          <p:nvPr/>
        </p:nvSpPr>
        <p:spPr>
          <a:xfrm>
            <a:off x="474552" y="767682"/>
            <a:ext cx="3121" cy="1241"/>
          </a:xfrm>
          <a:custGeom>
            <a:avLst/>
            <a:gdLst/>
            <a:ahLst/>
            <a:cxnLst/>
            <a:rect l="l" t="t" r="r" b="b"/>
            <a:pathLst>
              <a:path w="3121" h="1241">
                <a:moveTo>
                  <a:pt x="966" y="1186"/>
                </a:moveTo>
                <a:lnTo>
                  <a:pt x="1933" y="1133"/>
                </a:lnTo>
                <a:lnTo>
                  <a:pt x="2839" y="916"/>
                </a:lnTo>
                <a:lnTo>
                  <a:pt x="3020" y="647"/>
                </a:lnTo>
                <a:lnTo>
                  <a:pt x="3121" y="0"/>
                </a:lnTo>
                <a:lnTo>
                  <a:pt x="2034" y="269"/>
                </a:lnTo>
                <a:lnTo>
                  <a:pt x="725" y="324"/>
                </a:lnTo>
                <a:lnTo>
                  <a:pt x="0" y="1241"/>
                </a:lnTo>
                <a:lnTo>
                  <a:pt x="966" y="1186"/>
                </a:lnTo>
                <a:close/>
              </a:path>
            </a:pathLst>
          </a:custGeom>
          <a:solidFill>
            <a:srgbClr val="87C4E4"/>
          </a:solidFill>
        </p:spPr>
        <p:txBody>
          <a:bodyPr wrap="square" lIns="0" tIns="0" rIns="0" bIns="0" rtlCol="0">
            <a:noAutofit/>
          </a:bodyPr>
          <a:lstStyle/>
          <a:p>
            <a:endParaRPr/>
          </a:p>
        </p:txBody>
      </p:sp>
      <p:sp>
        <p:nvSpPr>
          <p:cNvPr id="1536" name="object 1536"/>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87C4E4"/>
          </a:solidFill>
        </p:spPr>
        <p:txBody>
          <a:bodyPr wrap="square" lIns="0" tIns="0" rIns="0" bIns="0" rtlCol="0">
            <a:noAutofit/>
          </a:bodyPr>
          <a:lstStyle/>
          <a:p>
            <a:endParaRPr/>
          </a:p>
        </p:txBody>
      </p:sp>
      <p:sp>
        <p:nvSpPr>
          <p:cNvPr id="1537" name="object 1537"/>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87C4E4"/>
          </a:solidFill>
        </p:spPr>
        <p:txBody>
          <a:bodyPr wrap="square" lIns="0" tIns="0" rIns="0" bIns="0" rtlCol="0">
            <a:noAutofit/>
          </a:bodyPr>
          <a:lstStyle/>
          <a:p>
            <a:endParaRPr/>
          </a:p>
        </p:txBody>
      </p:sp>
      <p:sp>
        <p:nvSpPr>
          <p:cNvPr id="1538" name="object 1538"/>
          <p:cNvSpPr/>
          <p:nvPr/>
        </p:nvSpPr>
        <p:spPr>
          <a:xfrm>
            <a:off x="408601" y="746797"/>
            <a:ext cx="3703" cy="20128"/>
          </a:xfrm>
          <a:custGeom>
            <a:avLst/>
            <a:gdLst/>
            <a:ahLst/>
            <a:cxnLst/>
            <a:rect l="l" t="t" r="r" b="b"/>
            <a:pathLst>
              <a:path w="3703" h="20128">
                <a:moveTo>
                  <a:pt x="3703" y="0"/>
                </a:moveTo>
                <a:lnTo>
                  <a:pt x="0" y="19804"/>
                </a:lnTo>
                <a:lnTo>
                  <a:pt x="741" y="20128"/>
                </a:lnTo>
                <a:lnTo>
                  <a:pt x="3703" y="0"/>
                </a:lnTo>
                <a:close/>
              </a:path>
            </a:pathLst>
          </a:custGeom>
          <a:solidFill>
            <a:srgbClr val="87C4E4"/>
          </a:solidFill>
        </p:spPr>
        <p:txBody>
          <a:bodyPr wrap="square" lIns="0" tIns="0" rIns="0" bIns="0" rtlCol="0">
            <a:noAutofit/>
          </a:bodyPr>
          <a:lstStyle/>
          <a:p>
            <a:endParaRPr/>
          </a:p>
        </p:txBody>
      </p:sp>
      <p:sp>
        <p:nvSpPr>
          <p:cNvPr id="1539" name="object 1539"/>
          <p:cNvSpPr/>
          <p:nvPr/>
        </p:nvSpPr>
        <p:spPr>
          <a:xfrm>
            <a:off x="425756" y="748631"/>
            <a:ext cx="8265" cy="9822"/>
          </a:xfrm>
          <a:custGeom>
            <a:avLst/>
            <a:gdLst/>
            <a:ahLst/>
            <a:cxnLst/>
            <a:rect l="l" t="t" r="r" b="b"/>
            <a:pathLst>
              <a:path w="8265" h="9822">
                <a:moveTo>
                  <a:pt x="1027" y="9389"/>
                </a:moveTo>
                <a:lnTo>
                  <a:pt x="2052" y="8797"/>
                </a:lnTo>
                <a:lnTo>
                  <a:pt x="3705" y="9011"/>
                </a:lnTo>
                <a:lnTo>
                  <a:pt x="4674" y="8688"/>
                </a:lnTo>
                <a:lnTo>
                  <a:pt x="5699" y="8364"/>
                </a:lnTo>
                <a:lnTo>
                  <a:pt x="6327" y="7502"/>
                </a:lnTo>
                <a:lnTo>
                  <a:pt x="6839" y="6530"/>
                </a:lnTo>
                <a:lnTo>
                  <a:pt x="7636" y="5719"/>
                </a:lnTo>
                <a:lnTo>
                  <a:pt x="8265" y="4911"/>
                </a:lnTo>
                <a:lnTo>
                  <a:pt x="7922" y="4047"/>
                </a:lnTo>
                <a:lnTo>
                  <a:pt x="7636" y="3075"/>
                </a:lnTo>
                <a:lnTo>
                  <a:pt x="6611" y="2213"/>
                </a:lnTo>
                <a:lnTo>
                  <a:pt x="5985" y="1188"/>
                </a:lnTo>
                <a:lnTo>
                  <a:pt x="4559" y="863"/>
                </a:lnTo>
                <a:lnTo>
                  <a:pt x="3762" y="2158"/>
                </a:lnTo>
                <a:lnTo>
                  <a:pt x="2736" y="1997"/>
                </a:lnTo>
                <a:lnTo>
                  <a:pt x="1768" y="1672"/>
                </a:lnTo>
                <a:lnTo>
                  <a:pt x="1083" y="863"/>
                </a:lnTo>
                <a:lnTo>
                  <a:pt x="513" y="0"/>
                </a:lnTo>
                <a:lnTo>
                  <a:pt x="0" y="9822"/>
                </a:lnTo>
                <a:lnTo>
                  <a:pt x="1027" y="9389"/>
                </a:lnTo>
                <a:close/>
              </a:path>
            </a:pathLst>
          </a:custGeom>
          <a:solidFill>
            <a:srgbClr val="87C4E4"/>
          </a:solidFill>
        </p:spPr>
        <p:txBody>
          <a:bodyPr wrap="square" lIns="0" tIns="0" rIns="0" bIns="0" rtlCol="0">
            <a:noAutofit/>
          </a:bodyPr>
          <a:lstStyle/>
          <a:p>
            <a:endParaRPr/>
          </a:p>
        </p:txBody>
      </p:sp>
      <p:sp>
        <p:nvSpPr>
          <p:cNvPr id="1540" name="object 1540"/>
          <p:cNvSpPr/>
          <p:nvPr/>
        </p:nvSpPr>
        <p:spPr>
          <a:xfrm>
            <a:off x="401136" y="739456"/>
            <a:ext cx="75168" cy="43065"/>
          </a:xfrm>
          <a:custGeom>
            <a:avLst/>
            <a:gdLst/>
            <a:ahLst/>
            <a:cxnLst/>
            <a:rect l="l" t="t" r="r" b="b"/>
            <a:pathLst>
              <a:path w="75168" h="43065">
                <a:moveTo>
                  <a:pt x="13620" y="39667"/>
                </a:moveTo>
                <a:lnTo>
                  <a:pt x="14647" y="39450"/>
                </a:lnTo>
                <a:lnTo>
                  <a:pt x="15728" y="39181"/>
                </a:lnTo>
                <a:lnTo>
                  <a:pt x="16413" y="38317"/>
                </a:lnTo>
                <a:lnTo>
                  <a:pt x="15900" y="37292"/>
                </a:lnTo>
                <a:lnTo>
                  <a:pt x="15616" y="36211"/>
                </a:lnTo>
                <a:lnTo>
                  <a:pt x="15273" y="35078"/>
                </a:lnTo>
                <a:lnTo>
                  <a:pt x="14647" y="34108"/>
                </a:lnTo>
                <a:lnTo>
                  <a:pt x="14419" y="32975"/>
                </a:lnTo>
                <a:lnTo>
                  <a:pt x="13962" y="31894"/>
                </a:lnTo>
                <a:lnTo>
                  <a:pt x="14818" y="31031"/>
                </a:lnTo>
                <a:lnTo>
                  <a:pt x="15843" y="30383"/>
                </a:lnTo>
                <a:lnTo>
                  <a:pt x="17039" y="29952"/>
                </a:lnTo>
                <a:lnTo>
                  <a:pt x="18008" y="29197"/>
                </a:lnTo>
                <a:lnTo>
                  <a:pt x="18920" y="28386"/>
                </a:lnTo>
                <a:lnTo>
                  <a:pt x="20119" y="27847"/>
                </a:lnTo>
                <a:lnTo>
                  <a:pt x="21315" y="27522"/>
                </a:lnTo>
                <a:lnTo>
                  <a:pt x="22284" y="26822"/>
                </a:lnTo>
                <a:lnTo>
                  <a:pt x="22683" y="25742"/>
                </a:lnTo>
                <a:lnTo>
                  <a:pt x="23309" y="24772"/>
                </a:lnTo>
                <a:lnTo>
                  <a:pt x="23937" y="23800"/>
                </a:lnTo>
                <a:lnTo>
                  <a:pt x="24791" y="23097"/>
                </a:lnTo>
                <a:lnTo>
                  <a:pt x="24735" y="22072"/>
                </a:lnTo>
                <a:lnTo>
                  <a:pt x="24050" y="21641"/>
                </a:lnTo>
                <a:lnTo>
                  <a:pt x="23252" y="21317"/>
                </a:lnTo>
                <a:lnTo>
                  <a:pt x="21998" y="21317"/>
                </a:lnTo>
                <a:lnTo>
                  <a:pt x="20802" y="21480"/>
                </a:lnTo>
                <a:lnTo>
                  <a:pt x="19549" y="21586"/>
                </a:lnTo>
                <a:lnTo>
                  <a:pt x="18294" y="21533"/>
                </a:lnTo>
                <a:lnTo>
                  <a:pt x="17438" y="20616"/>
                </a:lnTo>
                <a:lnTo>
                  <a:pt x="17609" y="19861"/>
                </a:lnTo>
                <a:lnTo>
                  <a:pt x="18808" y="20022"/>
                </a:lnTo>
                <a:lnTo>
                  <a:pt x="20004" y="19752"/>
                </a:lnTo>
                <a:lnTo>
                  <a:pt x="21144" y="19591"/>
                </a:lnTo>
                <a:lnTo>
                  <a:pt x="22284" y="19375"/>
                </a:lnTo>
                <a:lnTo>
                  <a:pt x="23480" y="19319"/>
                </a:lnTo>
                <a:lnTo>
                  <a:pt x="24620" y="18997"/>
                </a:lnTo>
                <a:lnTo>
                  <a:pt x="25133" y="9174"/>
                </a:lnTo>
                <a:lnTo>
                  <a:pt x="24449" y="8366"/>
                </a:lnTo>
                <a:lnTo>
                  <a:pt x="23994" y="7447"/>
                </a:lnTo>
                <a:lnTo>
                  <a:pt x="23196" y="6746"/>
                </a:lnTo>
                <a:lnTo>
                  <a:pt x="23937" y="6477"/>
                </a:lnTo>
                <a:lnTo>
                  <a:pt x="24791" y="6314"/>
                </a:lnTo>
                <a:lnTo>
                  <a:pt x="25133" y="7177"/>
                </a:lnTo>
                <a:lnTo>
                  <a:pt x="25532" y="8041"/>
                </a:lnTo>
                <a:lnTo>
                  <a:pt x="26217" y="8797"/>
                </a:lnTo>
                <a:lnTo>
                  <a:pt x="26787" y="9552"/>
                </a:lnTo>
                <a:lnTo>
                  <a:pt x="28040" y="9660"/>
                </a:lnTo>
                <a:lnTo>
                  <a:pt x="29179" y="10038"/>
                </a:lnTo>
                <a:lnTo>
                  <a:pt x="30605" y="10363"/>
                </a:lnTo>
                <a:lnTo>
                  <a:pt x="31745" y="10469"/>
                </a:lnTo>
                <a:lnTo>
                  <a:pt x="32714" y="10955"/>
                </a:lnTo>
                <a:lnTo>
                  <a:pt x="33739" y="11225"/>
                </a:lnTo>
                <a:lnTo>
                  <a:pt x="34651" y="11711"/>
                </a:lnTo>
                <a:lnTo>
                  <a:pt x="35676" y="11388"/>
                </a:lnTo>
                <a:lnTo>
                  <a:pt x="36760" y="11225"/>
                </a:lnTo>
                <a:lnTo>
                  <a:pt x="37843" y="11117"/>
                </a:lnTo>
                <a:lnTo>
                  <a:pt x="38927" y="11225"/>
                </a:lnTo>
                <a:lnTo>
                  <a:pt x="39096" y="11658"/>
                </a:lnTo>
                <a:lnTo>
                  <a:pt x="39837" y="12250"/>
                </a:lnTo>
                <a:lnTo>
                  <a:pt x="40864" y="12628"/>
                </a:lnTo>
                <a:lnTo>
                  <a:pt x="41547" y="13330"/>
                </a:lnTo>
                <a:lnTo>
                  <a:pt x="42516" y="14302"/>
                </a:lnTo>
                <a:lnTo>
                  <a:pt x="43543" y="15166"/>
                </a:lnTo>
                <a:lnTo>
                  <a:pt x="44455" y="14894"/>
                </a:lnTo>
                <a:lnTo>
                  <a:pt x="44967" y="15597"/>
                </a:lnTo>
                <a:lnTo>
                  <a:pt x="45595" y="16244"/>
                </a:lnTo>
                <a:lnTo>
                  <a:pt x="45424" y="17324"/>
                </a:lnTo>
                <a:lnTo>
                  <a:pt x="45480" y="18294"/>
                </a:lnTo>
                <a:lnTo>
                  <a:pt x="45366" y="19375"/>
                </a:lnTo>
                <a:lnTo>
                  <a:pt x="46050" y="20022"/>
                </a:lnTo>
                <a:lnTo>
                  <a:pt x="46848" y="20561"/>
                </a:lnTo>
                <a:lnTo>
                  <a:pt x="46735" y="21749"/>
                </a:lnTo>
                <a:lnTo>
                  <a:pt x="47247" y="22450"/>
                </a:lnTo>
                <a:lnTo>
                  <a:pt x="47817" y="23152"/>
                </a:lnTo>
                <a:lnTo>
                  <a:pt x="48386" y="23908"/>
                </a:lnTo>
                <a:lnTo>
                  <a:pt x="49128" y="24286"/>
                </a:lnTo>
                <a:lnTo>
                  <a:pt x="49641" y="24986"/>
                </a:lnTo>
                <a:lnTo>
                  <a:pt x="50382" y="24231"/>
                </a:lnTo>
                <a:lnTo>
                  <a:pt x="51351" y="23583"/>
                </a:lnTo>
                <a:lnTo>
                  <a:pt x="51806" y="22613"/>
                </a:lnTo>
                <a:lnTo>
                  <a:pt x="52491" y="21750"/>
                </a:lnTo>
                <a:lnTo>
                  <a:pt x="52606" y="20724"/>
                </a:lnTo>
                <a:lnTo>
                  <a:pt x="52547" y="19697"/>
                </a:lnTo>
                <a:lnTo>
                  <a:pt x="52547" y="18619"/>
                </a:lnTo>
                <a:lnTo>
                  <a:pt x="53176" y="17702"/>
                </a:lnTo>
                <a:lnTo>
                  <a:pt x="54086" y="16947"/>
                </a:lnTo>
                <a:lnTo>
                  <a:pt x="55113" y="16352"/>
                </a:lnTo>
                <a:lnTo>
                  <a:pt x="56253" y="15921"/>
                </a:lnTo>
                <a:lnTo>
                  <a:pt x="57050" y="14463"/>
                </a:lnTo>
                <a:lnTo>
                  <a:pt x="58247" y="13816"/>
                </a:lnTo>
                <a:lnTo>
                  <a:pt x="58931" y="12844"/>
                </a:lnTo>
                <a:lnTo>
                  <a:pt x="60015" y="12197"/>
                </a:lnTo>
                <a:lnTo>
                  <a:pt x="61096" y="11766"/>
                </a:lnTo>
                <a:lnTo>
                  <a:pt x="62466" y="11980"/>
                </a:lnTo>
                <a:lnTo>
                  <a:pt x="63376" y="12628"/>
                </a:lnTo>
                <a:lnTo>
                  <a:pt x="64061" y="13491"/>
                </a:lnTo>
                <a:lnTo>
                  <a:pt x="64575" y="14463"/>
                </a:lnTo>
                <a:lnTo>
                  <a:pt x="65257" y="15327"/>
                </a:lnTo>
                <a:lnTo>
                  <a:pt x="66512" y="15380"/>
                </a:lnTo>
                <a:lnTo>
                  <a:pt x="67765" y="15597"/>
                </a:lnTo>
                <a:lnTo>
                  <a:pt x="68449" y="16461"/>
                </a:lnTo>
                <a:lnTo>
                  <a:pt x="68502" y="17539"/>
                </a:lnTo>
                <a:lnTo>
                  <a:pt x="68393" y="18619"/>
                </a:lnTo>
                <a:lnTo>
                  <a:pt x="68222" y="19697"/>
                </a:lnTo>
                <a:lnTo>
                  <a:pt x="68449" y="20778"/>
                </a:lnTo>
                <a:lnTo>
                  <a:pt x="68844" y="21803"/>
                </a:lnTo>
                <a:lnTo>
                  <a:pt x="69811" y="22289"/>
                </a:lnTo>
                <a:lnTo>
                  <a:pt x="70093" y="23475"/>
                </a:lnTo>
                <a:lnTo>
                  <a:pt x="70556" y="24500"/>
                </a:lnTo>
                <a:lnTo>
                  <a:pt x="69710" y="24016"/>
                </a:lnTo>
                <a:lnTo>
                  <a:pt x="68683" y="23853"/>
                </a:lnTo>
                <a:lnTo>
                  <a:pt x="67652" y="23745"/>
                </a:lnTo>
                <a:lnTo>
                  <a:pt x="66625" y="23692"/>
                </a:lnTo>
                <a:lnTo>
                  <a:pt x="66284" y="24286"/>
                </a:lnTo>
                <a:lnTo>
                  <a:pt x="67366" y="25095"/>
                </a:lnTo>
                <a:lnTo>
                  <a:pt x="68683" y="25527"/>
                </a:lnTo>
                <a:lnTo>
                  <a:pt x="68335" y="26389"/>
                </a:lnTo>
                <a:lnTo>
                  <a:pt x="69428" y="26930"/>
                </a:lnTo>
                <a:lnTo>
                  <a:pt x="69650" y="27794"/>
                </a:lnTo>
                <a:lnTo>
                  <a:pt x="69992" y="28550"/>
                </a:lnTo>
                <a:lnTo>
                  <a:pt x="71019" y="28927"/>
                </a:lnTo>
                <a:lnTo>
                  <a:pt x="72107" y="29197"/>
                </a:lnTo>
                <a:lnTo>
                  <a:pt x="73174" y="29197"/>
                </a:lnTo>
                <a:lnTo>
                  <a:pt x="73698" y="28278"/>
                </a:lnTo>
                <a:lnTo>
                  <a:pt x="74322" y="27469"/>
                </a:lnTo>
                <a:lnTo>
                  <a:pt x="73758" y="26336"/>
                </a:lnTo>
                <a:lnTo>
                  <a:pt x="72671" y="25797"/>
                </a:lnTo>
                <a:lnTo>
                  <a:pt x="71805" y="24933"/>
                </a:lnTo>
                <a:lnTo>
                  <a:pt x="72328" y="24394"/>
                </a:lnTo>
                <a:lnTo>
                  <a:pt x="73073" y="23961"/>
                </a:lnTo>
                <a:lnTo>
                  <a:pt x="72771" y="22883"/>
                </a:lnTo>
                <a:lnTo>
                  <a:pt x="72207" y="21911"/>
                </a:lnTo>
                <a:lnTo>
                  <a:pt x="71523" y="21047"/>
                </a:lnTo>
                <a:lnTo>
                  <a:pt x="70616" y="20778"/>
                </a:lnTo>
                <a:lnTo>
                  <a:pt x="69811" y="20347"/>
                </a:lnTo>
                <a:lnTo>
                  <a:pt x="69589" y="19050"/>
                </a:lnTo>
                <a:lnTo>
                  <a:pt x="69811" y="17808"/>
                </a:lnTo>
                <a:lnTo>
                  <a:pt x="70737" y="16947"/>
                </a:lnTo>
                <a:lnTo>
                  <a:pt x="71764" y="17594"/>
                </a:lnTo>
                <a:lnTo>
                  <a:pt x="72892" y="18025"/>
                </a:lnTo>
                <a:lnTo>
                  <a:pt x="74040" y="18350"/>
                </a:lnTo>
                <a:lnTo>
                  <a:pt x="75007" y="17539"/>
                </a:lnTo>
                <a:lnTo>
                  <a:pt x="75168" y="17269"/>
                </a:lnTo>
                <a:lnTo>
                  <a:pt x="74173" y="15485"/>
                </a:lnTo>
                <a:lnTo>
                  <a:pt x="65986" y="7445"/>
                </a:lnTo>
                <a:lnTo>
                  <a:pt x="53651" y="2002"/>
                </a:lnTo>
                <a:lnTo>
                  <a:pt x="38470" y="0"/>
                </a:lnTo>
                <a:lnTo>
                  <a:pt x="37201" y="13"/>
                </a:lnTo>
                <a:lnTo>
                  <a:pt x="23880" y="1851"/>
                </a:lnTo>
                <a:lnTo>
                  <a:pt x="12709" y="6369"/>
                </a:lnTo>
                <a:lnTo>
                  <a:pt x="13108" y="7069"/>
                </a:lnTo>
                <a:lnTo>
                  <a:pt x="13108" y="8202"/>
                </a:lnTo>
                <a:lnTo>
                  <a:pt x="13279" y="9283"/>
                </a:lnTo>
                <a:lnTo>
                  <a:pt x="13620" y="10363"/>
                </a:lnTo>
                <a:lnTo>
                  <a:pt x="14133" y="11333"/>
                </a:lnTo>
                <a:lnTo>
                  <a:pt x="14588" y="12305"/>
                </a:lnTo>
                <a:lnTo>
                  <a:pt x="15273" y="13169"/>
                </a:lnTo>
                <a:lnTo>
                  <a:pt x="15958" y="14032"/>
                </a:lnTo>
                <a:lnTo>
                  <a:pt x="16470" y="15327"/>
                </a:lnTo>
                <a:lnTo>
                  <a:pt x="16528" y="16352"/>
                </a:lnTo>
                <a:lnTo>
                  <a:pt x="16584" y="17377"/>
                </a:lnTo>
                <a:lnTo>
                  <a:pt x="16927" y="18349"/>
                </a:lnTo>
                <a:lnTo>
                  <a:pt x="15501" y="17594"/>
                </a:lnTo>
                <a:lnTo>
                  <a:pt x="14818" y="16083"/>
                </a:lnTo>
                <a:lnTo>
                  <a:pt x="14077" y="15327"/>
                </a:lnTo>
                <a:lnTo>
                  <a:pt x="13449" y="14410"/>
                </a:lnTo>
                <a:lnTo>
                  <a:pt x="12879" y="13491"/>
                </a:lnTo>
                <a:lnTo>
                  <a:pt x="13050" y="12466"/>
                </a:lnTo>
                <a:lnTo>
                  <a:pt x="13735" y="11494"/>
                </a:lnTo>
                <a:lnTo>
                  <a:pt x="13165" y="10577"/>
                </a:lnTo>
                <a:lnTo>
                  <a:pt x="12196" y="10200"/>
                </a:lnTo>
                <a:lnTo>
                  <a:pt x="11910" y="9229"/>
                </a:lnTo>
                <a:lnTo>
                  <a:pt x="11570" y="8257"/>
                </a:lnTo>
                <a:lnTo>
                  <a:pt x="11169" y="7341"/>
                </a:lnTo>
                <a:lnTo>
                  <a:pt x="8206" y="27469"/>
                </a:lnTo>
                <a:lnTo>
                  <a:pt x="8263" y="27092"/>
                </a:lnTo>
                <a:lnTo>
                  <a:pt x="8947" y="27686"/>
                </a:lnTo>
                <a:lnTo>
                  <a:pt x="8319" y="28333"/>
                </a:lnTo>
                <a:lnTo>
                  <a:pt x="7465" y="27145"/>
                </a:lnTo>
                <a:lnTo>
                  <a:pt x="11169" y="7341"/>
                </a:lnTo>
                <a:lnTo>
                  <a:pt x="4273" y="11766"/>
                </a:lnTo>
                <a:lnTo>
                  <a:pt x="0" y="17917"/>
                </a:lnTo>
                <a:lnTo>
                  <a:pt x="0" y="32003"/>
                </a:lnTo>
                <a:lnTo>
                  <a:pt x="4958" y="38586"/>
                </a:lnTo>
                <a:lnTo>
                  <a:pt x="12822" y="43065"/>
                </a:lnTo>
                <a:lnTo>
                  <a:pt x="12651" y="42417"/>
                </a:lnTo>
                <a:lnTo>
                  <a:pt x="13336" y="41609"/>
                </a:lnTo>
                <a:lnTo>
                  <a:pt x="13050" y="40906"/>
                </a:lnTo>
                <a:lnTo>
                  <a:pt x="12822" y="40151"/>
                </a:lnTo>
                <a:lnTo>
                  <a:pt x="13620" y="39667"/>
                </a:lnTo>
                <a:close/>
              </a:path>
            </a:pathLst>
          </a:custGeom>
          <a:solidFill>
            <a:srgbClr val="87C4E4"/>
          </a:solidFill>
        </p:spPr>
        <p:txBody>
          <a:bodyPr wrap="square" lIns="0" tIns="0" rIns="0" bIns="0" rtlCol="0">
            <a:noAutofit/>
          </a:bodyPr>
          <a:lstStyle/>
          <a:p>
            <a:endParaRPr/>
          </a:p>
        </p:txBody>
      </p:sp>
      <p:sp>
        <p:nvSpPr>
          <p:cNvPr id="1541" name="object 1541"/>
          <p:cNvSpPr/>
          <p:nvPr/>
        </p:nvSpPr>
        <p:spPr>
          <a:xfrm>
            <a:off x="477049" y="761907"/>
            <a:ext cx="1027" cy="2591"/>
          </a:xfrm>
          <a:custGeom>
            <a:avLst/>
            <a:gdLst/>
            <a:ahLst/>
            <a:cxnLst/>
            <a:rect l="l" t="t" r="r" b="b"/>
            <a:pathLst>
              <a:path w="1027" h="2591">
                <a:moveTo>
                  <a:pt x="1027" y="2591"/>
                </a:moveTo>
                <a:lnTo>
                  <a:pt x="1027" y="1511"/>
                </a:lnTo>
                <a:lnTo>
                  <a:pt x="966" y="702"/>
                </a:lnTo>
                <a:lnTo>
                  <a:pt x="865" y="0"/>
                </a:lnTo>
                <a:lnTo>
                  <a:pt x="342" y="647"/>
                </a:lnTo>
                <a:lnTo>
                  <a:pt x="0" y="1566"/>
                </a:lnTo>
                <a:lnTo>
                  <a:pt x="624" y="2483"/>
                </a:lnTo>
                <a:lnTo>
                  <a:pt x="1027" y="2591"/>
                </a:lnTo>
                <a:close/>
              </a:path>
            </a:pathLst>
          </a:custGeom>
          <a:solidFill>
            <a:srgbClr val="87C4E4"/>
          </a:solidFill>
        </p:spPr>
        <p:txBody>
          <a:bodyPr wrap="square" lIns="0" tIns="0" rIns="0" bIns="0" rtlCol="0">
            <a:noAutofit/>
          </a:bodyPr>
          <a:lstStyle/>
          <a:p>
            <a:endParaRPr/>
          </a:p>
        </p:txBody>
      </p:sp>
      <p:sp>
        <p:nvSpPr>
          <p:cNvPr id="1542" name="object 1542"/>
          <p:cNvSpPr/>
          <p:nvPr/>
        </p:nvSpPr>
        <p:spPr>
          <a:xfrm>
            <a:off x="474552" y="767843"/>
            <a:ext cx="2618" cy="1080"/>
          </a:xfrm>
          <a:custGeom>
            <a:avLst/>
            <a:gdLst/>
            <a:ahLst/>
            <a:cxnLst/>
            <a:rect l="l" t="t" r="r" b="b"/>
            <a:pathLst>
              <a:path w="2618" h="1080">
                <a:moveTo>
                  <a:pt x="966" y="1025"/>
                </a:moveTo>
                <a:lnTo>
                  <a:pt x="1933" y="971"/>
                </a:lnTo>
                <a:lnTo>
                  <a:pt x="2376" y="863"/>
                </a:lnTo>
                <a:lnTo>
                  <a:pt x="2497" y="594"/>
                </a:lnTo>
                <a:lnTo>
                  <a:pt x="2618" y="0"/>
                </a:lnTo>
                <a:lnTo>
                  <a:pt x="2034" y="108"/>
                </a:lnTo>
                <a:lnTo>
                  <a:pt x="725" y="163"/>
                </a:lnTo>
                <a:lnTo>
                  <a:pt x="0" y="1080"/>
                </a:lnTo>
                <a:lnTo>
                  <a:pt x="966" y="1025"/>
                </a:lnTo>
                <a:close/>
              </a:path>
            </a:pathLst>
          </a:custGeom>
          <a:solidFill>
            <a:srgbClr val="89C4E6"/>
          </a:solidFill>
        </p:spPr>
        <p:txBody>
          <a:bodyPr wrap="square" lIns="0" tIns="0" rIns="0" bIns="0" rtlCol="0">
            <a:noAutofit/>
          </a:bodyPr>
          <a:lstStyle/>
          <a:p>
            <a:endParaRPr/>
          </a:p>
        </p:txBody>
      </p:sp>
      <p:sp>
        <p:nvSpPr>
          <p:cNvPr id="1543" name="object 1543"/>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89C4E6"/>
          </a:solidFill>
        </p:spPr>
        <p:txBody>
          <a:bodyPr wrap="square" lIns="0" tIns="0" rIns="0" bIns="0" rtlCol="0">
            <a:noAutofit/>
          </a:bodyPr>
          <a:lstStyle/>
          <a:p>
            <a:endParaRPr/>
          </a:p>
        </p:txBody>
      </p:sp>
      <p:sp>
        <p:nvSpPr>
          <p:cNvPr id="1544" name="object 1544"/>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89C4E6"/>
          </a:solidFill>
        </p:spPr>
        <p:txBody>
          <a:bodyPr wrap="square" lIns="0" tIns="0" rIns="0" bIns="0" rtlCol="0">
            <a:noAutofit/>
          </a:bodyPr>
          <a:lstStyle/>
          <a:p>
            <a:endParaRPr/>
          </a:p>
        </p:txBody>
      </p:sp>
      <p:sp>
        <p:nvSpPr>
          <p:cNvPr id="1545" name="object 1545"/>
          <p:cNvSpPr/>
          <p:nvPr/>
        </p:nvSpPr>
        <p:spPr>
          <a:xfrm>
            <a:off x="408601" y="766601"/>
            <a:ext cx="5244" cy="15650"/>
          </a:xfrm>
          <a:custGeom>
            <a:avLst/>
            <a:gdLst/>
            <a:ahLst/>
            <a:cxnLst/>
            <a:rect l="l" t="t" r="r" b="b"/>
            <a:pathLst>
              <a:path w="5244" h="15650">
                <a:moveTo>
                  <a:pt x="5244" y="15650"/>
                </a:moveTo>
                <a:lnTo>
                  <a:pt x="5185" y="15272"/>
                </a:lnTo>
                <a:lnTo>
                  <a:pt x="1482" y="541"/>
                </a:lnTo>
                <a:lnTo>
                  <a:pt x="853" y="1188"/>
                </a:lnTo>
                <a:lnTo>
                  <a:pt x="0" y="0"/>
                </a:lnTo>
                <a:lnTo>
                  <a:pt x="5244" y="15650"/>
                </a:lnTo>
                <a:close/>
              </a:path>
            </a:pathLst>
          </a:custGeom>
          <a:solidFill>
            <a:srgbClr val="89C4E6"/>
          </a:solidFill>
        </p:spPr>
        <p:txBody>
          <a:bodyPr wrap="square" lIns="0" tIns="0" rIns="0" bIns="0" rtlCol="0">
            <a:noAutofit/>
          </a:bodyPr>
          <a:lstStyle/>
          <a:p>
            <a:endParaRPr/>
          </a:p>
        </p:txBody>
      </p:sp>
      <p:sp>
        <p:nvSpPr>
          <p:cNvPr id="1546" name="object 1546"/>
          <p:cNvSpPr/>
          <p:nvPr/>
        </p:nvSpPr>
        <p:spPr>
          <a:xfrm>
            <a:off x="426840" y="749495"/>
            <a:ext cx="7181" cy="8147"/>
          </a:xfrm>
          <a:custGeom>
            <a:avLst/>
            <a:gdLst/>
            <a:ahLst/>
            <a:cxnLst/>
            <a:rect l="l" t="t" r="r" b="b"/>
            <a:pathLst>
              <a:path w="7181" h="8147">
                <a:moveTo>
                  <a:pt x="7181" y="4047"/>
                </a:moveTo>
                <a:lnTo>
                  <a:pt x="6839" y="3183"/>
                </a:lnTo>
                <a:lnTo>
                  <a:pt x="6553" y="2211"/>
                </a:lnTo>
                <a:lnTo>
                  <a:pt x="5528" y="1349"/>
                </a:lnTo>
                <a:lnTo>
                  <a:pt x="4901" y="324"/>
                </a:lnTo>
                <a:lnTo>
                  <a:pt x="3476" y="0"/>
                </a:lnTo>
                <a:lnTo>
                  <a:pt x="2678" y="1294"/>
                </a:lnTo>
                <a:lnTo>
                  <a:pt x="1653" y="1133"/>
                </a:lnTo>
                <a:lnTo>
                  <a:pt x="684" y="808"/>
                </a:lnTo>
                <a:lnTo>
                  <a:pt x="0" y="0"/>
                </a:lnTo>
                <a:lnTo>
                  <a:pt x="968" y="7933"/>
                </a:lnTo>
                <a:lnTo>
                  <a:pt x="2622" y="8147"/>
                </a:lnTo>
                <a:lnTo>
                  <a:pt x="3590" y="7825"/>
                </a:lnTo>
                <a:lnTo>
                  <a:pt x="4615" y="7500"/>
                </a:lnTo>
                <a:lnTo>
                  <a:pt x="5244" y="6638"/>
                </a:lnTo>
                <a:lnTo>
                  <a:pt x="5755" y="5666"/>
                </a:lnTo>
                <a:lnTo>
                  <a:pt x="6553" y="4856"/>
                </a:lnTo>
                <a:lnTo>
                  <a:pt x="7181" y="4047"/>
                </a:lnTo>
                <a:close/>
              </a:path>
            </a:pathLst>
          </a:custGeom>
          <a:solidFill>
            <a:srgbClr val="89C4E6"/>
          </a:solidFill>
        </p:spPr>
        <p:txBody>
          <a:bodyPr wrap="square" lIns="0" tIns="0" rIns="0" bIns="0" rtlCol="0">
            <a:noAutofit/>
          </a:bodyPr>
          <a:lstStyle/>
          <a:p>
            <a:endParaRPr/>
          </a:p>
        </p:txBody>
      </p:sp>
      <p:sp>
        <p:nvSpPr>
          <p:cNvPr id="1547" name="object 1547"/>
          <p:cNvSpPr/>
          <p:nvPr/>
        </p:nvSpPr>
        <p:spPr>
          <a:xfrm>
            <a:off x="401647" y="739997"/>
            <a:ext cx="74274" cy="42254"/>
          </a:xfrm>
          <a:custGeom>
            <a:avLst/>
            <a:gdLst/>
            <a:ahLst/>
            <a:cxnLst/>
            <a:rect l="l" t="t" r="r" b="b"/>
            <a:pathLst>
              <a:path w="74274" h="42254">
                <a:moveTo>
                  <a:pt x="13108" y="39125"/>
                </a:moveTo>
                <a:lnTo>
                  <a:pt x="14135" y="38909"/>
                </a:lnTo>
                <a:lnTo>
                  <a:pt x="15217" y="38640"/>
                </a:lnTo>
                <a:lnTo>
                  <a:pt x="15902" y="37776"/>
                </a:lnTo>
                <a:lnTo>
                  <a:pt x="15388" y="36751"/>
                </a:lnTo>
                <a:lnTo>
                  <a:pt x="15104" y="35670"/>
                </a:lnTo>
                <a:lnTo>
                  <a:pt x="14762" y="34537"/>
                </a:lnTo>
                <a:lnTo>
                  <a:pt x="14135" y="33567"/>
                </a:lnTo>
                <a:lnTo>
                  <a:pt x="13908" y="32434"/>
                </a:lnTo>
                <a:lnTo>
                  <a:pt x="13451" y="31353"/>
                </a:lnTo>
                <a:lnTo>
                  <a:pt x="14307" y="30490"/>
                </a:lnTo>
                <a:lnTo>
                  <a:pt x="15332" y="29842"/>
                </a:lnTo>
                <a:lnTo>
                  <a:pt x="16528" y="29411"/>
                </a:lnTo>
                <a:lnTo>
                  <a:pt x="17497" y="28656"/>
                </a:lnTo>
                <a:lnTo>
                  <a:pt x="18409" y="27845"/>
                </a:lnTo>
                <a:lnTo>
                  <a:pt x="19607" y="27306"/>
                </a:lnTo>
                <a:lnTo>
                  <a:pt x="20804" y="26981"/>
                </a:lnTo>
                <a:lnTo>
                  <a:pt x="21772" y="26281"/>
                </a:lnTo>
                <a:lnTo>
                  <a:pt x="22171" y="25201"/>
                </a:lnTo>
                <a:lnTo>
                  <a:pt x="22797" y="24231"/>
                </a:lnTo>
                <a:lnTo>
                  <a:pt x="23426" y="23259"/>
                </a:lnTo>
                <a:lnTo>
                  <a:pt x="24280" y="22556"/>
                </a:lnTo>
                <a:lnTo>
                  <a:pt x="24223" y="21531"/>
                </a:lnTo>
                <a:lnTo>
                  <a:pt x="23538" y="21100"/>
                </a:lnTo>
                <a:lnTo>
                  <a:pt x="22741" y="20776"/>
                </a:lnTo>
                <a:lnTo>
                  <a:pt x="21486" y="20776"/>
                </a:lnTo>
                <a:lnTo>
                  <a:pt x="20290" y="20939"/>
                </a:lnTo>
                <a:lnTo>
                  <a:pt x="19037" y="21045"/>
                </a:lnTo>
                <a:lnTo>
                  <a:pt x="17783" y="20992"/>
                </a:lnTo>
                <a:lnTo>
                  <a:pt x="16927" y="20075"/>
                </a:lnTo>
                <a:lnTo>
                  <a:pt x="17098" y="19319"/>
                </a:lnTo>
                <a:lnTo>
                  <a:pt x="18296" y="19481"/>
                </a:lnTo>
                <a:lnTo>
                  <a:pt x="19492" y="19211"/>
                </a:lnTo>
                <a:lnTo>
                  <a:pt x="20632" y="19050"/>
                </a:lnTo>
                <a:lnTo>
                  <a:pt x="21772" y="18834"/>
                </a:lnTo>
                <a:lnTo>
                  <a:pt x="22969" y="18778"/>
                </a:lnTo>
                <a:lnTo>
                  <a:pt x="24108" y="18456"/>
                </a:lnTo>
                <a:lnTo>
                  <a:pt x="25136" y="18023"/>
                </a:lnTo>
                <a:lnTo>
                  <a:pt x="26161" y="17431"/>
                </a:lnTo>
                <a:lnTo>
                  <a:pt x="25192" y="9497"/>
                </a:lnTo>
                <a:lnTo>
                  <a:pt x="24622" y="8633"/>
                </a:lnTo>
                <a:lnTo>
                  <a:pt x="23937" y="7825"/>
                </a:lnTo>
                <a:lnTo>
                  <a:pt x="23482" y="6906"/>
                </a:lnTo>
                <a:lnTo>
                  <a:pt x="22685" y="6205"/>
                </a:lnTo>
                <a:lnTo>
                  <a:pt x="23426" y="5936"/>
                </a:lnTo>
                <a:lnTo>
                  <a:pt x="24280" y="5773"/>
                </a:lnTo>
                <a:lnTo>
                  <a:pt x="24622" y="6636"/>
                </a:lnTo>
                <a:lnTo>
                  <a:pt x="25021" y="7500"/>
                </a:lnTo>
                <a:lnTo>
                  <a:pt x="25705" y="8256"/>
                </a:lnTo>
                <a:lnTo>
                  <a:pt x="26275" y="9011"/>
                </a:lnTo>
                <a:lnTo>
                  <a:pt x="27528" y="9119"/>
                </a:lnTo>
                <a:lnTo>
                  <a:pt x="28668" y="9497"/>
                </a:lnTo>
                <a:lnTo>
                  <a:pt x="30094" y="9822"/>
                </a:lnTo>
                <a:lnTo>
                  <a:pt x="31234" y="9928"/>
                </a:lnTo>
                <a:lnTo>
                  <a:pt x="32202" y="10414"/>
                </a:lnTo>
                <a:lnTo>
                  <a:pt x="33228" y="10684"/>
                </a:lnTo>
                <a:lnTo>
                  <a:pt x="34140" y="11170"/>
                </a:lnTo>
                <a:lnTo>
                  <a:pt x="35165" y="10847"/>
                </a:lnTo>
                <a:lnTo>
                  <a:pt x="36248" y="10684"/>
                </a:lnTo>
                <a:lnTo>
                  <a:pt x="37332" y="10575"/>
                </a:lnTo>
                <a:lnTo>
                  <a:pt x="38415" y="10684"/>
                </a:lnTo>
                <a:lnTo>
                  <a:pt x="38585" y="11117"/>
                </a:lnTo>
                <a:lnTo>
                  <a:pt x="39326" y="11709"/>
                </a:lnTo>
                <a:lnTo>
                  <a:pt x="40353" y="12087"/>
                </a:lnTo>
                <a:lnTo>
                  <a:pt x="41036" y="12789"/>
                </a:lnTo>
                <a:lnTo>
                  <a:pt x="42004" y="13761"/>
                </a:lnTo>
                <a:lnTo>
                  <a:pt x="43031" y="14625"/>
                </a:lnTo>
                <a:lnTo>
                  <a:pt x="43944" y="14353"/>
                </a:lnTo>
                <a:lnTo>
                  <a:pt x="44455" y="15056"/>
                </a:lnTo>
                <a:lnTo>
                  <a:pt x="45084" y="15703"/>
                </a:lnTo>
                <a:lnTo>
                  <a:pt x="44912" y="16783"/>
                </a:lnTo>
                <a:lnTo>
                  <a:pt x="44969" y="17753"/>
                </a:lnTo>
                <a:lnTo>
                  <a:pt x="44854" y="18834"/>
                </a:lnTo>
                <a:lnTo>
                  <a:pt x="45539" y="19481"/>
                </a:lnTo>
                <a:lnTo>
                  <a:pt x="46336" y="20020"/>
                </a:lnTo>
                <a:lnTo>
                  <a:pt x="46223" y="21208"/>
                </a:lnTo>
                <a:lnTo>
                  <a:pt x="46735" y="21909"/>
                </a:lnTo>
                <a:lnTo>
                  <a:pt x="47305" y="22611"/>
                </a:lnTo>
                <a:lnTo>
                  <a:pt x="47875" y="23367"/>
                </a:lnTo>
                <a:lnTo>
                  <a:pt x="48616" y="23745"/>
                </a:lnTo>
                <a:lnTo>
                  <a:pt x="49130" y="24445"/>
                </a:lnTo>
                <a:lnTo>
                  <a:pt x="49871" y="23690"/>
                </a:lnTo>
                <a:lnTo>
                  <a:pt x="50839" y="23042"/>
                </a:lnTo>
                <a:lnTo>
                  <a:pt x="51295" y="22072"/>
                </a:lnTo>
                <a:lnTo>
                  <a:pt x="51979" y="21208"/>
                </a:lnTo>
                <a:lnTo>
                  <a:pt x="52094" y="20183"/>
                </a:lnTo>
                <a:lnTo>
                  <a:pt x="52036" y="19156"/>
                </a:lnTo>
                <a:lnTo>
                  <a:pt x="52036" y="18078"/>
                </a:lnTo>
                <a:lnTo>
                  <a:pt x="52664" y="17161"/>
                </a:lnTo>
                <a:lnTo>
                  <a:pt x="53574" y="16406"/>
                </a:lnTo>
                <a:lnTo>
                  <a:pt x="54601" y="15811"/>
                </a:lnTo>
                <a:lnTo>
                  <a:pt x="55741" y="15380"/>
                </a:lnTo>
                <a:lnTo>
                  <a:pt x="56539" y="13922"/>
                </a:lnTo>
                <a:lnTo>
                  <a:pt x="57735" y="13275"/>
                </a:lnTo>
                <a:lnTo>
                  <a:pt x="58420" y="12303"/>
                </a:lnTo>
                <a:lnTo>
                  <a:pt x="59503" y="11656"/>
                </a:lnTo>
                <a:lnTo>
                  <a:pt x="60585" y="11225"/>
                </a:lnTo>
                <a:lnTo>
                  <a:pt x="61954" y="11439"/>
                </a:lnTo>
                <a:lnTo>
                  <a:pt x="62865" y="12087"/>
                </a:lnTo>
                <a:lnTo>
                  <a:pt x="63549" y="12950"/>
                </a:lnTo>
                <a:lnTo>
                  <a:pt x="64063" y="13922"/>
                </a:lnTo>
                <a:lnTo>
                  <a:pt x="64746" y="14786"/>
                </a:lnTo>
                <a:lnTo>
                  <a:pt x="66000" y="14839"/>
                </a:lnTo>
                <a:lnTo>
                  <a:pt x="67253" y="15056"/>
                </a:lnTo>
                <a:lnTo>
                  <a:pt x="67938" y="15920"/>
                </a:lnTo>
                <a:lnTo>
                  <a:pt x="67990" y="16998"/>
                </a:lnTo>
                <a:lnTo>
                  <a:pt x="67881" y="18078"/>
                </a:lnTo>
                <a:lnTo>
                  <a:pt x="67710" y="19156"/>
                </a:lnTo>
                <a:lnTo>
                  <a:pt x="67938" y="20237"/>
                </a:lnTo>
                <a:lnTo>
                  <a:pt x="68333" y="21262"/>
                </a:lnTo>
                <a:lnTo>
                  <a:pt x="69299" y="21748"/>
                </a:lnTo>
                <a:lnTo>
                  <a:pt x="69581" y="22934"/>
                </a:lnTo>
                <a:lnTo>
                  <a:pt x="70044" y="23959"/>
                </a:lnTo>
                <a:lnTo>
                  <a:pt x="69199" y="23475"/>
                </a:lnTo>
                <a:lnTo>
                  <a:pt x="68171" y="23312"/>
                </a:lnTo>
                <a:lnTo>
                  <a:pt x="67140" y="23204"/>
                </a:lnTo>
                <a:lnTo>
                  <a:pt x="66113" y="23151"/>
                </a:lnTo>
                <a:lnTo>
                  <a:pt x="65773" y="23745"/>
                </a:lnTo>
                <a:lnTo>
                  <a:pt x="66854" y="24553"/>
                </a:lnTo>
                <a:lnTo>
                  <a:pt x="68171" y="24986"/>
                </a:lnTo>
                <a:lnTo>
                  <a:pt x="67823" y="25848"/>
                </a:lnTo>
                <a:lnTo>
                  <a:pt x="68917" y="26389"/>
                </a:lnTo>
                <a:lnTo>
                  <a:pt x="69138" y="27253"/>
                </a:lnTo>
                <a:lnTo>
                  <a:pt x="69480" y="28009"/>
                </a:lnTo>
                <a:lnTo>
                  <a:pt x="70508" y="28386"/>
                </a:lnTo>
                <a:lnTo>
                  <a:pt x="71595" y="28656"/>
                </a:lnTo>
                <a:lnTo>
                  <a:pt x="72663" y="28656"/>
                </a:lnTo>
                <a:lnTo>
                  <a:pt x="73186" y="27737"/>
                </a:lnTo>
                <a:lnTo>
                  <a:pt x="73810" y="26928"/>
                </a:lnTo>
                <a:lnTo>
                  <a:pt x="73247" y="25795"/>
                </a:lnTo>
                <a:lnTo>
                  <a:pt x="72159" y="25256"/>
                </a:lnTo>
                <a:lnTo>
                  <a:pt x="71293" y="24392"/>
                </a:lnTo>
                <a:lnTo>
                  <a:pt x="71817" y="23853"/>
                </a:lnTo>
                <a:lnTo>
                  <a:pt x="72562" y="23420"/>
                </a:lnTo>
                <a:lnTo>
                  <a:pt x="72260" y="22342"/>
                </a:lnTo>
                <a:lnTo>
                  <a:pt x="71696" y="21370"/>
                </a:lnTo>
                <a:lnTo>
                  <a:pt x="71011" y="20506"/>
                </a:lnTo>
                <a:lnTo>
                  <a:pt x="70105" y="20237"/>
                </a:lnTo>
                <a:lnTo>
                  <a:pt x="69299" y="19806"/>
                </a:lnTo>
                <a:lnTo>
                  <a:pt x="69078" y="18509"/>
                </a:lnTo>
                <a:lnTo>
                  <a:pt x="69299" y="17267"/>
                </a:lnTo>
                <a:lnTo>
                  <a:pt x="70226" y="16406"/>
                </a:lnTo>
                <a:lnTo>
                  <a:pt x="71253" y="17053"/>
                </a:lnTo>
                <a:lnTo>
                  <a:pt x="72381" y="17484"/>
                </a:lnTo>
                <a:lnTo>
                  <a:pt x="73529" y="17808"/>
                </a:lnTo>
                <a:lnTo>
                  <a:pt x="74274" y="17214"/>
                </a:lnTo>
                <a:lnTo>
                  <a:pt x="73449" y="15680"/>
                </a:lnTo>
                <a:lnTo>
                  <a:pt x="65416" y="7534"/>
                </a:lnTo>
                <a:lnTo>
                  <a:pt x="53147" y="2024"/>
                </a:lnTo>
                <a:lnTo>
                  <a:pt x="37958" y="0"/>
                </a:lnTo>
                <a:lnTo>
                  <a:pt x="37012" y="7"/>
                </a:lnTo>
                <a:lnTo>
                  <a:pt x="23651" y="1786"/>
                </a:lnTo>
                <a:lnTo>
                  <a:pt x="12482" y="6314"/>
                </a:lnTo>
                <a:lnTo>
                  <a:pt x="12597" y="6528"/>
                </a:lnTo>
                <a:lnTo>
                  <a:pt x="12597" y="7661"/>
                </a:lnTo>
                <a:lnTo>
                  <a:pt x="12768" y="8742"/>
                </a:lnTo>
                <a:lnTo>
                  <a:pt x="13108" y="9822"/>
                </a:lnTo>
                <a:lnTo>
                  <a:pt x="13622" y="10792"/>
                </a:lnTo>
                <a:lnTo>
                  <a:pt x="14077" y="11764"/>
                </a:lnTo>
                <a:lnTo>
                  <a:pt x="14762" y="12628"/>
                </a:lnTo>
                <a:lnTo>
                  <a:pt x="15446" y="13491"/>
                </a:lnTo>
                <a:lnTo>
                  <a:pt x="15958" y="14786"/>
                </a:lnTo>
                <a:lnTo>
                  <a:pt x="16016" y="15811"/>
                </a:lnTo>
                <a:lnTo>
                  <a:pt x="16073" y="16836"/>
                </a:lnTo>
                <a:lnTo>
                  <a:pt x="16415" y="17808"/>
                </a:lnTo>
                <a:lnTo>
                  <a:pt x="14989" y="17053"/>
                </a:lnTo>
                <a:lnTo>
                  <a:pt x="14307" y="15542"/>
                </a:lnTo>
                <a:lnTo>
                  <a:pt x="13565" y="14786"/>
                </a:lnTo>
                <a:lnTo>
                  <a:pt x="12937" y="13869"/>
                </a:lnTo>
                <a:lnTo>
                  <a:pt x="12367" y="12950"/>
                </a:lnTo>
                <a:lnTo>
                  <a:pt x="12538" y="11925"/>
                </a:lnTo>
                <a:lnTo>
                  <a:pt x="13223" y="10953"/>
                </a:lnTo>
                <a:lnTo>
                  <a:pt x="12653" y="10036"/>
                </a:lnTo>
                <a:lnTo>
                  <a:pt x="11684" y="9659"/>
                </a:lnTo>
                <a:lnTo>
                  <a:pt x="11398" y="8688"/>
                </a:lnTo>
                <a:lnTo>
                  <a:pt x="11058" y="7716"/>
                </a:lnTo>
                <a:lnTo>
                  <a:pt x="10887" y="7284"/>
                </a:lnTo>
                <a:lnTo>
                  <a:pt x="4160" y="11709"/>
                </a:lnTo>
                <a:lnTo>
                  <a:pt x="0" y="17700"/>
                </a:lnTo>
                <a:lnTo>
                  <a:pt x="0" y="31407"/>
                </a:lnTo>
                <a:lnTo>
                  <a:pt x="4730" y="37776"/>
                </a:lnTo>
                <a:lnTo>
                  <a:pt x="12198" y="42254"/>
                </a:lnTo>
                <a:lnTo>
                  <a:pt x="6954" y="26604"/>
                </a:lnTo>
                <a:lnTo>
                  <a:pt x="7695" y="26928"/>
                </a:lnTo>
                <a:lnTo>
                  <a:pt x="7751" y="26550"/>
                </a:lnTo>
                <a:lnTo>
                  <a:pt x="8436" y="27145"/>
                </a:lnTo>
                <a:lnTo>
                  <a:pt x="12140" y="41876"/>
                </a:lnTo>
                <a:lnTo>
                  <a:pt x="12824" y="41068"/>
                </a:lnTo>
                <a:lnTo>
                  <a:pt x="12538" y="40365"/>
                </a:lnTo>
                <a:lnTo>
                  <a:pt x="12311" y="39610"/>
                </a:lnTo>
                <a:lnTo>
                  <a:pt x="13108" y="39125"/>
                </a:lnTo>
                <a:close/>
              </a:path>
            </a:pathLst>
          </a:custGeom>
          <a:solidFill>
            <a:srgbClr val="89C4E6"/>
          </a:solidFill>
        </p:spPr>
        <p:txBody>
          <a:bodyPr wrap="square" lIns="0" tIns="0" rIns="0" bIns="0" rtlCol="0">
            <a:noAutofit/>
          </a:bodyPr>
          <a:lstStyle/>
          <a:p>
            <a:endParaRPr/>
          </a:p>
        </p:txBody>
      </p:sp>
      <p:sp>
        <p:nvSpPr>
          <p:cNvPr id="1548" name="object 1548"/>
          <p:cNvSpPr/>
          <p:nvPr/>
        </p:nvSpPr>
        <p:spPr>
          <a:xfrm>
            <a:off x="477049" y="762448"/>
            <a:ext cx="523" cy="1780"/>
          </a:xfrm>
          <a:custGeom>
            <a:avLst/>
            <a:gdLst/>
            <a:ahLst/>
            <a:cxnLst/>
            <a:rect l="l" t="t" r="r" b="b"/>
            <a:pathLst>
              <a:path w="523" h="1780">
                <a:moveTo>
                  <a:pt x="523" y="1780"/>
                </a:moveTo>
                <a:lnTo>
                  <a:pt x="523" y="1186"/>
                </a:lnTo>
                <a:lnTo>
                  <a:pt x="463" y="592"/>
                </a:lnTo>
                <a:lnTo>
                  <a:pt x="402" y="0"/>
                </a:lnTo>
                <a:lnTo>
                  <a:pt x="0" y="1025"/>
                </a:lnTo>
                <a:lnTo>
                  <a:pt x="523" y="1780"/>
                </a:lnTo>
                <a:close/>
              </a:path>
            </a:pathLst>
          </a:custGeom>
          <a:solidFill>
            <a:srgbClr val="89C4E6"/>
          </a:solidFill>
        </p:spPr>
        <p:txBody>
          <a:bodyPr wrap="square" lIns="0" tIns="0" rIns="0" bIns="0" rtlCol="0">
            <a:noAutofit/>
          </a:bodyPr>
          <a:lstStyle/>
          <a:p>
            <a:endParaRPr/>
          </a:p>
        </p:txBody>
      </p:sp>
      <p:sp>
        <p:nvSpPr>
          <p:cNvPr id="1549" name="object 1549"/>
          <p:cNvSpPr/>
          <p:nvPr/>
        </p:nvSpPr>
        <p:spPr>
          <a:xfrm>
            <a:off x="426840" y="749495"/>
            <a:ext cx="7181" cy="8147"/>
          </a:xfrm>
          <a:custGeom>
            <a:avLst/>
            <a:gdLst/>
            <a:ahLst/>
            <a:cxnLst/>
            <a:rect l="l" t="t" r="r" b="b"/>
            <a:pathLst>
              <a:path w="7181" h="8147">
                <a:moveTo>
                  <a:pt x="7181" y="4047"/>
                </a:moveTo>
                <a:lnTo>
                  <a:pt x="6839" y="3183"/>
                </a:lnTo>
                <a:lnTo>
                  <a:pt x="6553" y="2211"/>
                </a:lnTo>
                <a:lnTo>
                  <a:pt x="5528" y="1349"/>
                </a:lnTo>
                <a:lnTo>
                  <a:pt x="4901" y="324"/>
                </a:lnTo>
                <a:lnTo>
                  <a:pt x="3476" y="0"/>
                </a:lnTo>
                <a:lnTo>
                  <a:pt x="2678" y="1294"/>
                </a:lnTo>
                <a:lnTo>
                  <a:pt x="1653" y="1133"/>
                </a:lnTo>
                <a:lnTo>
                  <a:pt x="684" y="808"/>
                </a:lnTo>
                <a:lnTo>
                  <a:pt x="0" y="0"/>
                </a:lnTo>
                <a:lnTo>
                  <a:pt x="968" y="7933"/>
                </a:lnTo>
                <a:lnTo>
                  <a:pt x="2622" y="8147"/>
                </a:lnTo>
                <a:lnTo>
                  <a:pt x="3590" y="7825"/>
                </a:lnTo>
                <a:lnTo>
                  <a:pt x="4615" y="7500"/>
                </a:lnTo>
                <a:lnTo>
                  <a:pt x="5244" y="6638"/>
                </a:lnTo>
                <a:lnTo>
                  <a:pt x="5755" y="5666"/>
                </a:lnTo>
                <a:lnTo>
                  <a:pt x="6553" y="4856"/>
                </a:lnTo>
                <a:lnTo>
                  <a:pt x="7181" y="4047"/>
                </a:lnTo>
                <a:close/>
              </a:path>
            </a:pathLst>
          </a:custGeom>
          <a:solidFill>
            <a:srgbClr val="8EC6E7"/>
          </a:solidFill>
        </p:spPr>
        <p:txBody>
          <a:bodyPr wrap="square" lIns="0" tIns="0" rIns="0" bIns="0" rtlCol="0">
            <a:noAutofit/>
          </a:bodyPr>
          <a:lstStyle/>
          <a:p>
            <a:endParaRPr/>
          </a:p>
        </p:txBody>
      </p:sp>
      <p:sp>
        <p:nvSpPr>
          <p:cNvPr id="1550" name="object 1550"/>
          <p:cNvSpPr/>
          <p:nvPr/>
        </p:nvSpPr>
        <p:spPr>
          <a:xfrm>
            <a:off x="406207" y="740483"/>
            <a:ext cx="69251" cy="41445"/>
          </a:xfrm>
          <a:custGeom>
            <a:avLst/>
            <a:gdLst/>
            <a:ahLst/>
            <a:cxnLst/>
            <a:rect l="l" t="t" r="r" b="b"/>
            <a:pathLst>
              <a:path w="69251" h="41445">
                <a:moveTo>
                  <a:pt x="67136" y="20884"/>
                </a:moveTo>
                <a:lnTo>
                  <a:pt x="66452" y="20020"/>
                </a:lnTo>
                <a:lnTo>
                  <a:pt x="65545" y="19751"/>
                </a:lnTo>
                <a:lnTo>
                  <a:pt x="64740" y="19320"/>
                </a:lnTo>
                <a:lnTo>
                  <a:pt x="64518" y="18023"/>
                </a:lnTo>
                <a:lnTo>
                  <a:pt x="64740" y="16781"/>
                </a:lnTo>
                <a:lnTo>
                  <a:pt x="65666" y="15920"/>
                </a:lnTo>
                <a:lnTo>
                  <a:pt x="66693" y="16567"/>
                </a:lnTo>
                <a:lnTo>
                  <a:pt x="67821" y="16998"/>
                </a:lnTo>
                <a:lnTo>
                  <a:pt x="68969" y="17322"/>
                </a:lnTo>
                <a:lnTo>
                  <a:pt x="69251" y="17106"/>
                </a:lnTo>
                <a:lnTo>
                  <a:pt x="68630" y="15908"/>
                </a:lnTo>
                <a:lnTo>
                  <a:pt x="60783" y="7670"/>
                </a:lnTo>
                <a:lnTo>
                  <a:pt x="48588" y="2067"/>
                </a:lnTo>
                <a:lnTo>
                  <a:pt x="33399" y="0"/>
                </a:lnTo>
                <a:lnTo>
                  <a:pt x="32564" y="5"/>
                </a:lnTo>
                <a:lnTo>
                  <a:pt x="19197" y="1802"/>
                </a:lnTo>
                <a:lnTo>
                  <a:pt x="8037" y="6367"/>
                </a:lnTo>
                <a:lnTo>
                  <a:pt x="8037" y="7175"/>
                </a:lnTo>
                <a:lnTo>
                  <a:pt x="8208" y="8256"/>
                </a:lnTo>
                <a:lnTo>
                  <a:pt x="8549" y="9336"/>
                </a:lnTo>
                <a:lnTo>
                  <a:pt x="9062" y="10306"/>
                </a:lnTo>
                <a:lnTo>
                  <a:pt x="9517" y="11278"/>
                </a:lnTo>
                <a:lnTo>
                  <a:pt x="10202" y="12142"/>
                </a:lnTo>
                <a:lnTo>
                  <a:pt x="10887" y="13005"/>
                </a:lnTo>
                <a:lnTo>
                  <a:pt x="11398" y="14300"/>
                </a:lnTo>
                <a:lnTo>
                  <a:pt x="11457" y="15325"/>
                </a:lnTo>
                <a:lnTo>
                  <a:pt x="11513" y="16350"/>
                </a:lnTo>
                <a:lnTo>
                  <a:pt x="11856" y="17322"/>
                </a:lnTo>
                <a:lnTo>
                  <a:pt x="10430" y="16567"/>
                </a:lnTo>
                <a:lnTo>
                  <a:pt x="9747" y="15056"/>
                </a:lnTo>
                <a:lnTo>
                  <a:pt x="9006" y="14300"/>
                </a:lnTo>
                <a:lnTo>
                  <a:pt x="8377" y="13383"/>
                </a:lnTo>
                <a:lnTo>
                  <a:pt x="7808" y="12464"/>
                </a:lnTo>
                <a:lnTo>
                  <a:pt x="7979" y="11439"/>
                </a:lnTo>
                <a:lnTo>
                  <a:pt x="8663" y="10467"/>
                </a:lnTo>
                <a:lnTo>
                  <a:pt x="8094" y="9550"/>
                </a:lnTo>
                <a:lnTo>
                  <a:pt x="7125" y="9173"/>
                </a:lnTo>
                <a:lnTo>
                  <a:pt x="6839" y="8202"/>
                </a:lnTo>
                <a:lnTo>
                  <a:pt x="6555" y="7339"/>
                </a:lnTo>
                <a:lnTo>
                  <a:pt x="0" y="11656"/>
                </a:lnTo>
                <a:lnTo>
                  <a:pt x="2394" y="26118"/>
                </a:lnTo>
                <a:lnTo>
                  <a:pt x="3135" y="26442"/>
                </a:lnTo>
                <a:lnTo>
                  <a:pt x="3192" y="26064"/>
                </a:lnTo>
                <a:lnTo>
                  <a:pt x="3876" y="26659"/>
                </a:lnTo>
                <a:lnTo>
                  <a:pt x="7580" y="41445"/>
                </a:lnTo>
                <a:lnTo>
                  <a:pt x="8265" y="40582"/>
                </a:lnTo>
                <a:lnTo>
                  <a:pt x="7979" y="39879"/>
                </a:lnTo>
                <a:lnTo>
                  <a:pt x="7751" y="39124"/>
                </a:lnTo>
                <a:lnTo>
                  <a:pt x="8549" y="38640"/>
                </a:lnTo>
                <a:lnTo>
                  <a:pt x="9576" y="38423"/>
                </a:lnTo>
                <a:lnTo>
                  <a:pt x="10657" y="38154"/>
                </a:lnTo>
                <a:lnTo>
                  <a:pt x="11342" y="37290"/>
                </a:lnTo>
                <a:lnTo>
                  <a:pt x="10828" y="36265"/>
                </a:lnTo>
                <a:lnTo>
                  <a:pt x="10544" y="35184"/>
                </a:lnTo>
                <a:lnTo>
                  <a:pt x="10202" y="34051"/>
                </a:lnTo>
                <a:lnTo>
                  <a:pt x="9576" y="33081"/>
                </a:lnTo>
                <a:lnTo>
                  <a:pt x="9348" y="31948"/>
                </a:lnTo>
                <a:lnTo>
                  <a:pt x="8891" y="30867"/>
                </a:lnTo>
                <a:lnTo>
                  <a:pt x="9747" y="30004"/>
                </a:lnTo>
                <a:lnTo>
                  <a:pt x="10772" y="29356"/>
                </a:lnTo>
                <a:lnTo>
                  <a:pt x="11968" y="28925"/>
                </a:lnTo>
                <a:lnTo>
                  <a:pt x="12937" y="28170"/>
                </a:lnTo>
                <a:lnTo>
                  <a:pt x="13849" y="27359"/>
                </a:lnTo>
                <a:lnTo>
                  <a:pt x="15048" y="26820"/>
                </a:lnTo>
                <a:lnTo>
                  <a:pt x="16244" y="26495"/>
                </a:lnTo>
                <a:lnTo>
                  <a:pt x="17213" y="25795"/>
                </a:lnTo>
                <a:lnTo>
                  <a:pt x="17611" y="24715"/>
                </a:lnTo>
                <a:lnTo>
                  <a:pt x="18238" y="23745"/>
                </a:lnTo>
                <a:lnTo>
                  <a:pt x="18866" y="22773"/>
                </a:lnTo>
                <a:lnTo>
                  <a:pt x="19720" y="22070"/>
                </a:lnTo>
                <a:lnTo>
                  <a:pt x="19664" y="21045"/>
                </a:lnTo>
                <a:lnTo>
                  <a:pt x="18979" y="20614"/>
                </a:lnTo>
                <a:lnTo>
                  <a:pt x="18181" y="20290"/>
                </a:lnTo>
                <a:lnTo>
                  <a:pt x="16927" y="20290"/>
                </a:lnTo>
                <a:lnTo>
                  <a:pt x="15730" y="20453"/>
                </a:lnTo>
                <a:lnTo>
                  <a:pt x="14478" y="20559"/>
                </a:lnTo>
                <a:lnTo>
                  <a:pt x="13223" y="20506"/>
                </a:lnTo>
                <a:lnTo>
                  <a:pt x="12367" y="19589"/>
                </a:lnTo>
                <a:lnTo>
                  <a:pt x="12538" y="18833"/>
                </a:lnTo>
                <a:lnTo>
                  <a:pt x="13737" y="18995"/>
                </a:lnTo>
                <a:lnTo>
                  <a:pt x="14933" y="18725"/>
                </a:lnTo>
                <a:lnTo>
                  <a:pt x="16073" y="18564"/>
                </a:lnTo>
                <a:lnTo>
                  <a:pt x="17213" y="18348"/>
                </a:lnTo>
                <a:lnTo>
                  <a:pt x="18409" y="18292"/>
                </a:lnTo>
                <a:lnTo>
                  <a:pt x="19549" y="17970"/>
                </a:lnTo>
                <a:lnTo>
                  <a:pt x="20576" y="17537"/>
                </a:lnTo>
                <a:lnTo>
                  <a:pt x="21601" y="16945"/>
                </a:lnTo>
                <a:lnTo>
                  <a:pt x="20632" y="9011"/>
                </a:lnTo>
                <a:lnTo>
                  <a:pt x="20062" y="8147"/>
                </a:lnTo>
                <a:lnTo>
                  <a:pt x="19378" y="7339"/>
                </a:lnTo>
                <a:lnTo>
                  <a:pt x="18922" y="6420"/>
                </a:lnTo>
                <a:lnTo>
                  <a:pt x="18125" y="5719"/>
                </a:lnTo>
                <a:lnTo>
                  <a:pt x="18866" y="5450"/>
                </a:lnTo>
                <a:lnTo>
                  <a:pt x="19720" y="5287"/>
                </a:lnTo>
                <a:lnTo>
                  <a:pt x="20062" y="6150"/>
                </a:lnTo>
                <a:lnTo>
                  <a:pt x="20461" y="7014"/>
                </a:lnTo>
                <a:lnTo>
                  <a:pt x="21146" y="7770"/>
                </a:lnTo>
                <a:lnTo>
                  <a:pt x="21716" y="8525"/>
                </a:lnTo>
                <a:lnTo>
                  <a:pt x="22969" y="8633"/>
                </a:lnTo>
                <a:lnTo>
                  <a:pt x="24108" y="9011"/>
                </a:lnTo>
                <a:lnTo>
                  <a:pt x="25534" y="9336"/>
                </a:lnTo>
                <a:lnTo>
                  <a:pt x="26674" y="9442"/>
                </a:lnTo>
                <a:lnTo>
                  <a:pt x="27643" y="9928"/>
                </a:lnTo>
                <a:lnTo>
                  <a:pt x="28668" y="10198"/>
                </a:lnTo>
                <a:lnTo>
                  <a:pt x="29580" y="10684"/>
                </a:lnTo>
                <a:lnTo>
                  <a:pt x="30605" y="10361"/>
                </a:lnTo>
                <a:lnTo>
                  <a:pt x="31689" y="10198"/>
                </a:lnTo>
                <a:lnTo>
                  <a:pt x="32772" y="10090"/>
                </a:lnTo>
                <a:lnTo>
                  <a:pt x="33856" y="10198"/>
                </a:lnTo>
                <a:lnTo>
                  <a:pt x="34025" y="10631"/>
                </a:lnTo>
                <a:lnTo>
                  <a:pt x="34766" y="11223"/>
                </a:lnTo>
                <a:lnTo>
                  <a:pt x="35793" y="11601"/>
                </a:lnTo>
                <a:lnTo>
                  <a:pt x="36476" y="12303"/>
                </a:lnTo>
                <a:lnTo>
                  <a:pt x="37445" y="13275"/>
                </a:lnTo>
                <a:lnTo>
                  <a:pt x="38472" y="14139"/>
                </a:lnTo>
                <a:lnTo>
                  <a:pt x="39384" y="13867"/>
                </a:lnTo>
                <a:lnTo>
                  <a:pt x="39896" y="14570"/>
                </a:lnTo>
                <a:lnTo>
                  <a:pt x="40524" y="15217"/>
                </a:lnTo>
                <a:lnTo>
                  <a:pt x="40353" y="16297"/>
                </a:lnTo>
                <a:lnTo>
                  <a:pt x="40409" y="17267"/>
                </a:lnTo>
                <a:lnTo>
                  <a:pt x="40294" y="18348"/>
                </a:lnTo>
                <a:lnTo>
                  <a:pt x="40979" y="18995"/>
                </a:lnTo>
                <a:lnTo>
                  <a:pt x="41777" y="19534"/>
                </a:lnTo>
                <a:lnTo>
                  <a:pt x="41664" y="20722"/>
                </a:lnTo>
                <a:lnTo>
                  <a:pt x="42175" y="21423"/>
                </a:lnTo>
                <a:lnTo>
                  <a:pt x="42745" y="22125"/>
                </a:lnTo>
                <a:lnTo>
                  <a:pt x="43315" y="22881"/>
                </a:lnTo>
                <a:lnTo>
                  <a:pt x="44056" y="23259"/>
                </a:lnTo>
                <a:lnTo>
                  <a:pt x="44570" y="23959"/>
                </a:lnTo>
                <a:lnTo>
                  <a:pt x="45311" y="23204"/>
                </a:lnTo>
                <a:lnTo>
                  <a:pt x="46280" y="22556"/>
                </a:lnTo>
                <a:lnTo>
                  <a:pt x="46735" y="21586"/>
                </a:lnTo>
                <a:lnTo>
                  <a:pt x="47420" y="20722"/>
                </a:lnTo>
                <a:lnTo>
                  <a:pt x="47535" y="19697"/>
                </a:lnTo>
                <a:lnTo>
                  <a:pt x="47476" y="18670"/>
                </a:lnTo>
                <a:lnTo>
                  <a:pt x="47476" y="17592"/>
                </a:lnTo>
                <a:lnTo>
                  <a:pt x="48105" y="16675"/>
                </a:lnTo>
                <a:lnTo>
                  <a:pt x="49015" y="15920"/>
                </a:lnTo>
                <a:lnTo>
                  <a:pt x="50042" y="15325"/>
                </a:lnTo>
                <a:lnTo>
                  <a:pt x="51182" y="14894"/>
                </a:lnTo>
                <a:lnTo>
                  <a:pt x="51979" y="13436"/>
                </a:lnTo>
                <a:lnTo>
                  <a:pt x="53176" y="12789"/>
                </a:lnTo>
                <a:lnTo>
                  <a:pt x="53860" y="11817"/>
                </a:lnTo>
                <a:lnTo>
                  <a:pt x="54944" y="11170"/>
                </a:lnTo>
                <a:lnTo>
                  <a:pt x="56025" y="10739"/>
                </a:lnTo>
                <a:lnTo>
                  <a:pt x="57395" y="10953"/>
                </a:lnTo>
                <a:lnTo>
                  <a:pt x="58305" y="11601"/>
                </a:lnTo>
                <a:lnTo>
                  <a:pt x="58990" y="12464"/>
                </a:lnTo>
                <a:lnTo>
                  <a:pt x="59503" y="13436"/>
                </a:lnTo>
                <a:lnTo>
                  <a:pt x="60186" y="14300"/>
                </a:lnTo>
                <a:lnTo>
                  <a:pt x="61441" y="14353"/>
                </a:lnTo>
                <a:lnTo>
                  <a:pt x="62693" y="14570"/>
                </a:lnTo>
                <a:lnTo>
                  <a:pt x="63378" y="15434"/>
                </a:lnTo>
                <a:lnTo>
                  <a:pt x="63431" y="16512"/>
                </a:lnTo>
                <a:lnTo>
                  <a:pt x="63322" y="17592"/>
                </a:lnTo>
                <a:lnTo>
                  <a:pt x="63151" y="18670"/>
                </a:lnTo>
                <a:lnTo>
                  <a:pt x="63378" y="19751"/>
                </a:lnTo>
                <a:lnTo>
                  <a:pt x="63773" y="20776"/>
                </a:lnTo>
                <a:lnTo>
                  <a:pt x="64740" y="21262"/>
                </a:lnTo>
                <a:lnTo>
                  <a:pt x="65022" y="22448"/>
                </a:lnTo>
                <a:lnTo>
                  <a:pt x="65485" y="23473"/>
                </a:lnTo>
                <a:lnTo>
                  <a:pt x="64639" y="22989"/>
                </a:lnTo>
                <a:lnTo>
                  <a:pt x="63612" y="22826"/>
                </a:lnTo>
                <a:lnTo>
                  <a:pt x="62581" y="22718"/>
                </a:lnTo>
                <a:lnTo>
                  <a:pt x="61554" y="22665"/>
                </a:lnTo>
                <a:lnTo>
                  <a:pt x="61213" y="23259"/>
                </a:lnTo>
                <a:lnTo>
                  <a:pt x="62295" y="24067"/>
                </a:lnTo>
                <a:lnTo>
                  <a:pt x="63612" y="24500"/>
                </a:lnTo>
                <a:lnTo>
                  <a:pt x="63263" y="25362"/>
                </a:lnTo>
                <a:lnTo>
                  <a:pt x="64357" y="25903"/>
                </a:lnTo>
                <a:lnTo>
                  <a:pt x="64579" y="26767"/>
                </a:lnTo>
                <a:lnTo>
                  <a:pt x="64921" y="27523"/>
                </a:lnTo>
                <a:lnTo>
                  <a:pt x="65948" y="27900"/>
                </a:lnTo>
                <a:lnTo>
                  <a:pt x="67036" y="28170"/>
                </a:lnTo>
                <a:lnTo>
                  <a:pt x="68103" y="28170"/>
                </a:lnTo>
                <a:lnTo>
                  <a:pt x="68627" y="27251"/>
                </a:lnTo>
                <a:lnTo>
                  <a:pt x="69251" y="26442"/>
                </a:lnTo>
                <a:lnTo>
                  <a:pt x="68687" y="25309"/>
                </a:lnTo>
                <a:lnTo>
                  <a:pt x="67599" y="24770"/>
                </a:lnTo>
                <a:lnTo>
                  <a:pt x="66733" y="23906"/>
                </a:lnTo>
                <a:lnTo>
                  <a:pt x="67257" y="23367"/>
                </a:lnTo>
                <a:lnTo>
                  <a:pt x="68002" y="22934"/>
                </a:lnTo>
                <a:lnTo>
                  <a:pt x="67700" y="21856"/>
                </a:lnTo>
                <a:lnTo>
                  <a:pt x="67136" y="20884"/>
                </a:lnTo>
                <a:close/>
              </a:path>
            </a:pathLst>
          </a:custGeom>
          <a:solidFill>
            <a:srgbClr val="8EC6E7"/>
          </a:solidFill>
        </p:spPr>
        <p:txBody>
          <a:bodyPr wrap="square" lIns="0" tIns="0" rIns="0" bIns="0" rtlCol="0">
            <a:noAutofit/>
          </a:bodyPr>
          <a:lstStyle/>
          <a:p>
            <a:endParaRPr/>
          </a:p>
        </p:txBody>
      </p:sp>
      <p:sp>
        <p:nvSpPr>
          <p:cNvPr id="1551" name="object 1551"/>
          <p:cNvSpPr/>
          <p:nvPr/>
        </p:nvSpPr>
        <p:spPr>
          <a:xfrm>
            <a:off x="474552" y="767951"/>
            <a:ext cx="2154" cy="971"/>
          </a:xfrm>
          <a:custGeom>
            <a:avLst/>
            <a:gdLst/>
            <a:ahLst/>
            <a:cxnLst/>
            <a:rect l="l" t="t" r="r" b="b"/>
            <a:pathLst>
              <a:path w="2154" h="971">
                <a:moveTo>
                  <a:pt x="2034" y="0"/>
                </a:moveTo>
                <a:lnTo>
                  <a:pt x="725" y="55"/>
                </a:lnTo>
                <a:lnTo>
                  <a:pt x="0" y="971"/>
                </a:lnTo>
                <a:lnTo>
                  <a:pt x="966" y="916"/>
                </a:lnTo>
                <a:lnTo>
                  <a:pt x="1933" y="916"/>
                </a:lnTo>
                <a:lnTo>
                  <a:pt x="1993" y="594"/>
                </a:lnTo>
                <a:lnTo>
                  <a:pt x="2154" y="0"/>
                </a:lnTo>
                <a:close/>
              </a:path>
            </a:pathLst>
          </a:custGeom>
          <a:solidFill>
            <a:srgbClr val="8EC6E7"/>
          </a:solidFill>
        </p:spPr>
        <p:txBody>
          <a:bodyPr wrap="square" lIns="0" tIns="0" rIns="0" bIns="0" rtlCol="0">
            <a:noAutofit/>
          </a:bodyPr>
          <a:lstStyle/>
          <a:p>
            <a:endParaRPr/>
          </a:p>
        </p:txBody>
      </p:sp>
      <p:sp>
        <p:nvSpPr>
          <p:cNvPr id="1552" name="object 1552"/>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8EC6E7"/>
          </a:solidFill>
        </p:spPr>
        <p:txBody>
          <a:bodyPr wrap="square" lIns="0" tIns="0" rIns="0" bIns="0" rtlCol="0">
            <a:noAutofit/>
          </a:bodyPr>
          <a:lstStyle/>
          <a:p>
            <a:endParaRPr/>
          </a:p>
        </p:txBody>
      </p:sp>
      <p:sp>
        <p:nvSpPr>
          <p:cNvPr id="1553" name="object 1553"/>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8EC6E7"/>
          </a:solidFill>
        </p:spPr>
        <p:txBody>
          <a:bodyPr wrap="square" lIns="0" tIns="0" rIns="0" bIns="0" rtlCol="0">
            <a:noAutofit/>
          </a:bodyPr>
          <a:lstStyle/>
          <a:p>
            <a:endParaRPr/>
          </a:p>
        </p:txBody>
      </p:sp>
      <p:sp>
        <p:nvSpPr>
          <p:cNvPr id="1554" name="object 1554"/>
          <p:cNvSpPr/>
          <p:nvPr/>
        </p:nvSpPr>
        <p:spPr>
          <a:xfrm>
            <a:off x="402217" y="752139"/>
            <a:ext cx="11570" cy="29789"/>
          </a:xfrm>
          <a:custGeom>
            <a:avLst/>
            <a:gdLst/>
            <a:ahLst/>
            <a:cxnLst/>
            <a:rect l="l" t="t" r="r" b="b"/>
            <a:pathLst>
              <a:path w="11570" h="29789">
                <a:moveTo>
                  <a:pt x="4446" y="25417"/>
                </a:moveTo>
                <a:lnTo>
                  <a:pt x="11570" y="29789"/>
                </a:lnTo>
                <a:lnTo>
                  <a:pt x="7866" y="15003"/>
                </a:lnTo>
                <a:lnTo>
                  <a:pt x="7238" y="15650"/>
                </a:lnTo>
                <a:lnTo>
                  <a:pt x="6384" y="14462"/>
                </a:lnTo>
                <a:lnTo>
                  <a:pt x="3989" y="0"/>
                </a:lnTo>
                <a:lnTo>
                  <a:pt x="0" y="5881"/>
                </a:lnTo>
                <a:lnTo>
                  <a:pt x="0" y="19264"/>
                </a:lnTo>
                <a:lnTo>
                  <a:pt x="4446" y="25417"/>
                </a:lnTo>
                <a:close/>
              </a:path>
            </a:pathLst>
          </a:custGeom>
          <a:solidFill>
            <a:srgbClr val="8EC6E7"/>
          </a:solidFill>
        </p:spPr>
        <p:txBody>
          <a:bodyPr wrap="square" lIns="0" tIns="0" rIns="0" bIns="0" rtlCol="0">
            <a:noAutofit/>
          </a:bodyPr>
          <a:lstStyle/>
          <a:p>
            <a:endParaRPr/>
          </a:p>
        </p:txBody>
      </p:sp>
      <p:sp>
        <p:nvSpPr>
          <p:cNvPr id="1555" name="object 1555"/>
          <p:cNvSpPr/>
          <p:nvPr/>
        </p:nvSpPr>
        <p:spPr>
          <a:xfrm>
            <a:off x="426840" y="749495"/>
            <a:ext cx="7181" cy="8147"/>
          </a:xfrm>
          <a:custGeom>
            <a:avLst/>
            <a:gdLst/>
            <a:ahLst/>
            <a:cxnLst/>
            <a:rect l="l" t="t" r="r" b="b"/>
            <a:pathLst>
              <a:path w="7181" h="8147">
                <a:moveTo>
                  <a:pt x="7181" y="4047"/>
                </a:moveTo>
                <a:lnTo>
                  <a:pt x="6839" y="3183"/>
                </a:lnTo>
                <a:lnTo>
                  <a:pt x="6553" y="2211"/>
                </a:lnTo>
                <a:lnTo>
                  <a:pt x="5528" y="1349"/>
                </a:lnTo>
                <a:lnTo>
                  <a:pt x="4901" y="324"/>
                </a:lnTo>
                <a:lnTo>
                  <a:pt x="3476" y="0"/>
                </a:lnTo>
                <a:lnTo>
                  <a:pt x="2678" y="1294"/>
                </a:lnTo>
                <a:lnTo>
                  <a:pt x="1653" y="1133"/>
                </a:lnTo>
                <a:lnTo>
                  <a:pt x="684" y="808"/>
                </a:lnTo>
                <a:lnTo>
                  <a:pt x="0" y="0"/>
                </a:lnTo>
                <a:lnTo>
                  <a:pt x="968" y="7933"/>
                </a:lnTo>
                <a:lnTo>
                  <a:pt x="2622" y="8147"/>
                </a:lnTo>
                <a:lnTo>
                  <a:pt x="3590" y="7825"/>
                </a:lnTo>
                <a:lnTo>
                  <a:pt x="4615" y="7500"/>
                </a:lnTo>
                <a:lnTo>
                  <a:pt x="5244" y="6638"/>
                </a:lnTo>
                <a:lnTo>
                  <a:pt x="5755" y="5666"/>
                </a:lnTo>
                <a:lnTo>
                  <a:pt x="6553" y="4856"/>
                </a:lnTo>
                <a:lnTo>
                  <a:pt x="7181" y="4047"/>
                </a:lnTo>
                <a:close/>
              </a:path>
            </a:pathLst>
          </a:custGeom>
          <a:solidFill>
            <a:srgbClr val="90C7E7"/>
          </a:solidFill>
        </p:spPr>
        <p:txBody>
          <a:bodyPr wrap="square" lIns="0" tIns="0" rIns="0" bIns="0" rtlCol="0">
            <a:noAutofit/>
          </a:bodyPr>
          <a:lstStyle/>
          <a:p>
            <a:endParaRPr/>
          </a:p>
        </p:txBody>
      </p:sp>
      <p:sp>
        <p:nvSpPr>
          <p:cNvPr id="1556" name="object 1556"/>
          <p:cNvSpPr/>
          <p:nvPr/>
        </p:nvSpPr>
        <p:spPr>
          <a:xfrm>
            <a:off x="406605" y="741022"/>
            <a:ext cx="68852" cy="40690"/>
          </a:xfrm>
          <a:custGeom>
            <a:avLst/>
            <a:gdLst/>
            <a:ahLst/>
            <a:cxnLst/>
            <a:rect l="l" t="t" r="r" b="b"/>
            <a:pathLst>
              <a:path w="68852" h="40690">
                <a:moveTo>
                  <a:pt x="10259" y="37614"/>
                </a:moveTo>
                <a:lnTo>
                  <a:pt x="10943" y="36751"/>
                </a:lnTo>
                <a:lnTo>
                  <a:pt x="10430" y="35725"/>
                </a:lnTo>
                <a:lnTo>
                  <a:pt x="10146" y="34645"/>
                </a:lnTo>
                <a:lnTo>
                  <a:pt x="9803" y="33512"/>
                </a:lnTo>
                <a:lnTo>
                  <a:pt x="9177" y="32542"/>
                </a:lnTo>
                <a:lnTo>
                  <a:pt x="8949" y="31408"/>
                </a:lnTo>
                <a:lnTo>
                  <a:pt x="8492" y="30328"/>
                </a:lnTo>
                <a:lnTo>
                  <a:pt x="9348" y="29465"/>
                </a:lnTo>
                <a:lnTo>
                  <a:pt x="10373" y="28817"/>
                </a:lnTo>
                <a:lnTo>
                  <a:pt x="11570" y="28386"/>
                </a:lnTo>
                <a:lnTo>
                  <a:pt x="12538" y="27631"/>
                </a:lnTo>
                <a:lnTo>
                  <a:pt x="13451" y="26820"/>
                </a:lnTo>
                <a:lnTo>
                  <a:pt x="14649" y="26281"/>
                </a:lnTo>
                <a:lnTo>
                  <a:pt x="15845" y="25956"/>
                </a:lnTo>
                <a:lnTo>
                  <a:pt x="16814" y="25256"/>
                </a:lnTo>
                <a:lnTo>
                  <a:pt x="17213" y="24176"/>
                </a:lnTo>
                <a:lnTo>
                  <a:pt x="17839" y="23206"/>
                </a:lnTo>
                <a:lnTo>
                  <a:pt x="18467" y="22234"/>
                </a:lnTo>
                <a:lnTo>
                  <a:pt x="19321" y="21531"/>
                </a:lnTo>
                <a:lnTo>
                  <a:pt x="19265" y="20506"/>
                </a:lnTo>
                <a:lnTo>
                  <a:pt x="18580" y="20075"/>
                </a:lnTo>
                <a:lnTo>
                  <a:pt x="17783" y="19750"/>
                </a:lnTo>
                <a:lnTo>
                  <a:pt x="16528" y="19750"/>
                </a:lnTo>
                <a:lnTo>
                  <a:pt x="15332" y="19914"/>
                </a:lnTo>
                <a:lnTo>
                  <a:pt x="14079" y="20020"/>
                </a:lnTo>
                <a:lnTo>
                  <a:pt x="12824" y="19967"/>
                </a:lnTo>
                <a:lnTo>
                  <a:pt x="11968" y="19050"/>
                </a:lnTo>
                <a:lnTo>
                  <a:pt x="12140" y="18294"/>
                </a:lnTo>
                <a:lnTo>
                  <a:pt x="13338" y="18456"/>
                </a:lnTo>
                <a:lnTo>
                  <a:pt x="14534" y="18186"/>
                </a:lnTo>
                <a:lnTo>
                  <a:pt x="15674" y="18025"/>
                </a:lnTo>
                <a:lnTo>
                  <a:pt x="16814" y="17808"/>
                </a:lnTo>
                <a:lnTo>
                  <a:pt x="18010" y="17753"/>
                </a:lnTo>
                <a:lnTo>
                  <a:pt x="19150" y="17431"/>
                </a:lnTo>
                <a:lnTo>
                  <a:pt x="20177" y="16998"/>
                </a:lnTo>
                <a:lnTo>
                  <a:pt x="21202" y="16405"/>
                </a:lnTo>
                <a:lnTo>
                  <a:pt x="20234" y="8472"/>
                </a:lnTo>
                <a:lnTo>
                  <a:pt x="19664" y="7608"/>
                </a:lnTo>
                <a:lnTo>
                  <a:pt x="18979" y="6800"/>
                </a:lnTo>
                <a:lnTo>
                  <a:pt x="18524" y="5881"/>
                </a:lnTo>
                <a:lnTo>
                  <a:pt x="17726" y="5180"/>
                </a:lnTo>
                <a:lnTo>
                  <a:pt x="18467" y="4911"/>
                </a:lnTo>
                <a:lnTo>
                  <a:pt x="19321" y="4747"/>
                </a:lnTo>
                <a:lnTo>
                  <a:pt x="19664" y="5611"/>
                </a:lnTo>
                <a:lnTo>
                  <a:pt x="20062" y="6475"/>
                </a:lnTo>
                <a:lnTo>
                  <a:pt x="20747" y="7230"/>
                </a:lnTo>
                <a:lnTo>
                  <a:pt x="21317" y="7986"/>
                </a:lnTo>
                <a:lnTo>
                  <a:pt x="22570" y="8094"/>
                </a:lnTo>
                <a:lnTo>
                  <a:pt x="23710" y="8472"/>
                </a:lnTo>
                <a:lnTo>
                  <a:pt x="25136" y="8797"/>
                </a:lnTo>
                <a:lnTo>
                  <a:pt x="26275" y="8903"/>
                </a:lnTo>
                <a:lnTo>
                  <a:pt x="27244" y="9389"/>
                </a:lnTo>
                <a:lnTo>
                  <a:pt x="28269" y="9659"/>
                </a:lnTo>
                <a:lnTo>
                  <a:pt x="29182" y="10145"/>
                </a:lnTo>
                <a:lnTo>
                  <a:pt x="30207" y="9822"/>
                </a:lnTo>
                <a:lnTo>
                  <a:pt x="31290" y="9659"/>
                </a:lnTo>
                <a:lnTo>
                  <a:pt x="32374" y="9550"/>
                </a:lnTo>
                <a:lnTo>
                  <a:pt x="33457" y="9659"/>
                </a:lnTo>
                <a:lnTo>
                  <a:pt x="33626" y="10091"/>
                </a:lnTo>
                <a:lnTo>
                  <a:pt x="34367" y="10684"/>
                </a:lnTo>
                <a:lnTo>
                  <a:pt x="35395" y="11061"/>
                </a:lnTo>
                <a:lnTo>
                  <a:pt x="36077" y="11764"/>
                </a:lnTo>
                <a:lnTo>
                  <a:pt x="37046" y="12736"/>
                </a:lnTo>
                <a:lnTo>
                  <a:pt x="38073" y="13600"/>
                </a:lnTo>
                <a:lnTo>
                  <a:pt x="38985" y="13328"/>
                </a:lnTo>
                <a:lnTo>
                  <a:pt x="39497" y="14031"/>
                </a:lnTo>
                <a:lnTo>
                  <a:pt x="40125" y="14678"/>
                </a:lnTo>
                <a:lnTo>
                  <a:pt x="39954" y="15758"/>
                </a:lnTo>
                <a:lnTo>
                  <a:pt x="40010" y="16728"/>
                </a:lnTo>
                <a:lnTo>
                  <a:pt x="39896" y="17808"/>
                </a:lnTo>
                <a:lnTo>
                  <a:pt x="40580" y="18456"/>
                </a:lnTo>
                <a:lnTo>
                  <a:pt x="41378" y="18995"/>
                </a:lnTo>
                <a:lnTo>
                  <a:pt x="41265" y="20183"/>
                </a:lnTo>
                <a:lnTo>
                  <a:pt x="41777" y="20884"/>
                </a:lnTo>
                <a:lnTo>
                  <a:pt x="42347" y="21586"/>
                </a:lnTo>
                <a:lnTo>
                  <a:pt x="42917" y="22342"/>
                </a:lnTo>
                <a:lnTo>
                  <a:pt x="43658" y="22720"/>
                </a:lnTo>
                <a:lnTo>
                  <a:pt x="44171" y="23420"/>
                </a:lnTo>
                <a:lnTo>
                  <a:pt x="44912" y="22665"/>
                </a:lnTo>
                <a:lnTo>
                  <a:pt x="45881" y="22017"/>
                </a:lnTo>
                <a:lnTo>
                  <a:pt x="46336" y="21047"/>
                </a:lnTo>
                <a:lnTo>
                  <a:pt x="47021" y="20183"/>
                </a:lnTo>
                <a:lnTo>
                  <a:pt x="47136" y="19158"/>
                </a:lnTo>
                <a:lnTo>
                  <a:pt x="47077" y="18131"/>
                </a:lnTo>
                <a:lnTo>
                  <a:pt x="47077" y="17053"/>
                </a:lnTo>
                <a:lnTo>
                  <a:pt x="47706" y="16136"/>
                </a:lnTo>
                <a:lnTo>
                  <a:pt x="48616" y="15380"/>
                </a:lnTo>
                <a:lnTo>
                  <a:pt x="49643" y="14786"/>
                </a:lnTo>
                <a:lnTo>
                  <a:pt x="50783" y="14355"/>
                </a:lnTo>
                <a:lnTo>
                  <a:pt x="51581" y="12897"/>
                </a:lnTo>
                <a:lnTo>
                  <a:pt x="52777" y="12250"/>
                </a:lnTo>
                <a:lnTo>
                  <a:pt x="53462" y="11278"/>
                </a:lnTo>
                <a:lnTo>
                  <a:pt x="54545" y="10631"/>
                </a:lnTo>
                <a:lnTo>
                  <a:pt x="55627" y="10200"/>
                </a:lnTo>
                <a:lnTo>
                  <a:pt x="56996" y="10414"/>
                </a:lnTo>
                <a:lnTo>
                  <a:pt x="57906" y="11062"/>
                </a:lnTo>
                <a:lnTo>
                  <a:pt x="58591" y="11925"/>
                </a:lnTo>
                <a:lnTo>
                  <a:pt x="59105" y="12897"/>
                </a:lnTo>
                <a:lnTo>
                  <a:pt x="59787" y="13761"/>
                </a:lnTo>
                <a:lnTo>
                  <a:pt x="61042" y="13814"/>
                </a:lnTo>
                <a:lnTo>
                  <a:pt x="62295" y="14031"/>
                </a:lnTo>
                <a:lnTo>
                  <a:pt x="62979" y="14894"/>
                </a:lnTo>
                <a:lnTo>
                  <a:pt x="63032" y="15973"/>
                </a:lnTo>
                <a:lnTo>
                  <a:pt x="62923" y="17053"/>
                </a:lnTo>
                <a:lnTo>
                  <a:pt x="62752" y="18131"/>
                </a:lnTo>
                <a:lnTo>
                  <a:pt x="62979" y="19211"/>
                </a:lnTo>
                <a:lnTo>
                  <a:pt x="63374" y="20237"/>
                </a:lnTo>
                <a:lnTo>
                  <a:pt x="64341" y="20723"/>
                </a:lnTo>
                <a:lnTo>
                  <a:pt x="64623" y="21909"/>
                </a:lnTo>
                <a:lnTo>
                  <a:pt x="65086" y="22934"/>
                </a:lnTo>
                <a:lnTo>
                  <a:pt x="64240" y="22450"/>
                </a:lnTo>
                <a:lnTo>
                  <a:pt x="63213" y="22287"/>
                </a:lnTo>
                <a:lnTo>
                  <a:pt x="62182" y="22179"/>
                </a:lnTo>
                <a:lnTo>
                  <a:pt x="61155" y="22125"/>
                </a:lnTo>
                <a:lnTo>
                  <a:pt x="60814" y="22720"/>
                </a:lnTo>
                <a:lnTo>
                  <a:pt x="61896" y="23528"/>
                </a:lnTo>
                <a:lnTo>
                  <a:pt x="63213" y="23961"/>
                </a:lnTo>
                <a:lnTo>
                  <a:pt x="62865" y="24823"/>
                </a:lnTo>
                <a:lnTo>
                  <a:pt x="63958" y="25364"/>
                </a:lnTo>
                <a:lnTo>
                  <a:pt x="64180" y="26228"/>
                </a:lnTo>
                <a:lnTo>
                  <a:pt x="64522" y="26983"/>
                </a:lnTo>
                <a:lnTo>
                  <a:pt x="65549" y="27361"/>
                </a:lnTo>
                <a:lnTo>
                  <a:pt x="66637" y="27631"/>
                </a:lnTo>
                <a:lnTo>
                  <a:pt x="67704" y="27631"/>
                </a:lnTo>
                <a:lnTo>
                  <a:pt x="68228" y="26712"/>
                </a:lnTo>
                <a:lnTo>
                  <a:pt x="68852" y="25903"/>
                </a:lnTo>
                <a:lnTo>
                  <a:pt x="68288" y="24770"/>
                </a:lnTo>
                <a:lnTo>
                  <a:pt x="67201" y="24231"/>
                </a:lnTo>
                <a:lnTo>
                  <a:pt x="66335" y="23367"/>
                </a:lnTo>
                <a:lnTo>
                  <a:pt x="66858" y="22828"/>
                </a:lnTo>
                <a:lnTo>
                  <a:pt x="67603" y="22395"/>
                </a:lnTo>
                <a:lnTo>
                  <a:pt x="67301" y="21317"/>
                </a:lnTo>
                <a:lnTo>
                  <a:pt x="66737" y="20345"/>
                </a:lnTo>
                <a:lnTo>
                  <a:pt x="66053" y="19481"/>
                </a:lnTo>
                <a:lnTo>
                  <a:pt x="65146" y="19211"/>
                </a:lnTo>
                <a:lnTo>
                  <a:pt x="64341" y="18780"/>
                </a:lnTo>
                <a:lnTo>
                  <a:pt x="64119" y="17484"/>
                </a:lnTo>
                <a:lnTo>
                  <a:pt x="64341" y="16242"/>
                </a:lnTo>
                <a:lnTo>
                  <a:pt x="65267" y="15380"/>
                </a:lnTo>
                <a:lnTo>
                  <a:pt x="66294" y="16028"/>
                </a:lnTo>
                <a:lnTo>
                  <a:pt x="67422" y="16459"/>
                </a:lnTo>
                <a:lnTo>
                  <a:pt x="68288" y="16675"/>
                </a:lnTo>
                <a:lnTo>
                  <a:pt x="67938" y="15989"/>
                </a:lnTo>
                <a:lnTo>
                  <a:pt x="60259" y="7708"/>
                </a:lnTo>
                <a:lnTo>
                  <a:pt x="48144" y="2077"/>
                </a:lnTo>
                <a:lnTo>
                  <a:pt x="33000" y="0"/>
                </a:lnTo>
                <a:lnTo>
                  <a:pt x="32131" y="6"/>
                </a:lnTo>
                <a:lnTo>
                  <a:pt x="18742" y="1820"/>
                </a:lnTo>
                <a:lnTo>
                  <a:pt x="7638" y="6475"/>
                </a:lnTo>
                <a:lnTo>
                  <a:pt x="7638" y="6636"/>
                </a:lnTo>
                <a:lnTo>
                  <a:pt x="7810" y="7716"/>
                </a:lnTo>
                <a:lnTo>
                  <a:pt x="8150" y="8797"/>
                </a:lnTo>
                <a:lnTo>
                  <a:pt x="8663" y="9767"/>
                </a:lnTo>
                <a:lnTo>
                  <a:pt x="9119" y="10739"/>
                </a:lnTo>
                <a:lnTo>
                  <a:pt x="9803" y="11602"/>
                </a:lnTo>
                <a:lnTo>
                  <a:pt x="10488" y="12466"/>
                </a:lnTo>
                <a:lnTo>
                  <a:pt x="11000" y="13761"/>
                </a:lnTo>
                <a:lnTo>
                  <a:pt x="11058" y="14786"/>
                </a:lnTo>
                <a:lnTo>
                  <a:pt x="11114" y="15811"/>
                </a:lnTo>
                <a:lnTo>
                  <a:pt x="11457" y="16783"/>
                </a:lnTo>
                <a:lnTo>
                  <a:pt x="10031" y="16028"/>
                </a:lnTo>
                <a:lnTo>
                  <a:pt x="9348" y="14517"/>
                </a:lnTo>
                <a:lnTo>
                  <a:pt x="8607" y="13761"/>
                </a:lnTo>
                <a:lnTo>
                  <a:pt x="7979" y="12844"/>
                </a:lnTo>
                <a:lnTo>
                  <a:pt x="7409" y="11925"/>
                </a:lnTo>
                <a:lnTo>
                  <a:pt x="7580" y="10900"/>
                </a:lnTo>
                <a:lnTo>
                  <a:pt x="8265" y="9928"/>
                </a:lnTo>
                <a:lnTo>
                  <a:pt x="7695" y="9011"/>
                </a:lnTo>
                <a:lnTo>
                  <a:pt x="6726" y="8633"/>
                </a:lnTo>
                <a:lnTo>
                  <a:pt x="6440" y="7663"/>
                </a:lnTo>
                <a:lnTo>
                  <a:pt x="6327" y="7339"/>
                </a:lnTo>
                <a:lnTo>
                  <a:pt x="0" y="11602"/>
                </a:lnTo>
                <a:lnTo>
                  <a:pt x="1995" y="25578"/>
                </a:lnTo>
                <a:lnTo>
                  <a:pt x="2736" y="25903"/>
                </a:lnTo>
                <a:lnTo>
                  <a:pt x="2793" y="25525"/>
                </a:lnTo>
                <a:lnTo>
                  <a:pt x="3478" y="26120"/>
                </a:lnTo>
                <a:lnTo>
                  <a:pt x="7296" y="40690"/>
                </a:lnTo>
                <a:lnTo>
                  <a:pt x="7866" y="40042"/>
                </a:lnTo>
                <a:lnTo>
                  <a:pt x="7580" y="39340"/>
                </a:lnTo>
                <a:lnTo>
                  <a:pt x="7352" y="38584"/>
                </a:lnTo>
                <a:lnTo>
                  <a:pt x="8150" y="38100"/>
                </a:lnTo>
                <a:lnTo>
                  <a:pt x="9177" y="37884"/>
                </a:lnTo>
                <a:lnTo>
                  <a:pt x="10259" y="37614"/>
                </a:lnTo>
                <a:close/>
              </a:path>
            </a:pathLst>
          </a:custGeom>
          <a:solidFill>
            <a:srgbClr val="90C7E7"/>
          </a:solidFill>
        </p:spPr>
        <p:txBody>
          <a:bodyPr wrap="square" lIns="0" tIns="0" rIns="0" bIns="0" rtlCol="0">
            <a:noAutofit/>
          </a:bodyPr>
          <a:lstStyle/>
          <a:p>
            <a:endParaRPr/>
          </a:p>
        </p:txBody>
      </p:sp>
      <p:sp>
        <p:nvSpPr>
          <p:cNvPr id="1557" name="object 1557"/>
          <p:cNvSpPr/>
          <p:nvPr/>
        </p:nvSpPr>
        <p:spPr>
          <a:xfrm>
            <a:off x="474552" y="767951"/>
            <a:ext cx="1651" cy="971"/>
          </a:xfrm>
          <a:custGeom>
            <a:avLst/>
            <a:gdLst/>
            <a:ahLst/>
            <a:cxnLst/>
            <a:rect l="l" t="t" r="r" b="b"/>
            <a:pathLst>
              <a:path w="1651" h="971">
                <a:moveTo>
                  <a:pt x="1651" y="0"/>
                </a:moveTo>
                <a:lnTo>
                  <a:pt x="725" y="55"/>
                </a:lnTo>
                <a:lnTo>
                  <a:pt x="0" y="971"/>
                </a:lnTo>
                <a:lnTo>
                  <a:pt x="966" y="916"/>
                </a:lnTo>
                <a:lnTo>
                  <a:pt x="1409" y="916"/>
                </a:lnTo>
                <a:lnTo>
                  <a:pt x="1530" y="594"/>
                </a:lnTo>
                <a:lnTo>
                  <a:pt x="1651" y="0"/>
                </a:lnTo>
                <a:close/>
              </a:path>
            </a:pathLst>
          </a:custGeom>
          <a:solidFill>
            <a:srgbClr val="90C7E7"/>
          </a:solidFill>
        </p:spPr>
        <p:txBody>
          <a:bodyPr wrap="square" lIns="0" tIns="0" rIns="0" bIns="0" rtlCol="0">
            <a:noAutofit/>
          </a:bodyPr>
          <a:lstStyle/>
          <a:p>
            <a:endParaRPr/>
          </a:p>
        </p:txBody>
      </p:sp>
      <p:sp>
        <p:nvSpPr>
          <p:cNvPr id="1558" name="object 1558"/>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90C7E7"/>
          </a:solidFill>
        </p:spPr>
        <p:txBody>
          <a:bodyPr wrap="square" lIns="0" tIns="0" rIns="0" bIns="0" rtlCol="0">
            <a:noAutofit/>
          </a:bodyPr>
          <a:lstStyle/>
          <a:p>
            <a:endParaRPr/>
          </a:p>
        </p:txBody>
      </p:sp>
      <p:sp>
        <p:nvSpPr>
          <p:cNvPr id="1559" name="object 1559"/>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90C7E7"/>
          </a:solidFill>
        </p:spPr>
        <p:txBody>
          <a:bodyPr wrap="square" lIns="0" tIns="0" rIns="0" bIns="0" rtlCol="0">
            <a:noAutofit/>
          </a:bodyPr>
          <a:lstStyle/>
          <a:p>
            <a:endParaRPr/>
          </a:p>
        </p:txBody>
      </p:sp>
      <p:sp>
        <p:nvSpPr>
          <p:cNvPr id="1560" name="object 1560"/>
          <p:cNvSpPr/>
          <p:nvPr/>
        </p:nvSpPr>
        <p:spPr>
          <a:xfrm>
            <a:off x="402731" y="752625"/>
            <a:ext cx="11171" cy="29087"/>
          </a:xfrm>
          <a:custGeom>
            <a:avLst/>
            <a:gdLst/>
            <a:ahLst/>
            <a:cxnLst/>
            <a:rect l="l" t="t" r="r" b="b"/>
            <a:pathLst>
              <a:path w="11171" h="29087">
                <a:moveTo>
                  <a:pt x="4275" y="24823"/>
                </a:moveTo>
                <a:lnTo>
                  <a:pt x="11171" y="29087"/>
                </a:lnTo>
                <a:lnTo>
                  <a:pt x="7352" y="14517"/>
                </a:lnTo>
                <a:lnTo>
                  <a:pt x="6724" y="15164"/>
                </a:lnTo>
                <a:lnTo>
                  <a:pt x="5870" y="13976"/>
                </a:lnTo>
                <a:lnTo>
                  <a:pt x="3874" y="0"/>
                </a:lnTo>
                <a:lnTo>
                  <a:pt x="0" y="5773"/>
                </a:lnTo>
                <a:lnTo>
                  <a:pt x="0" y="18778"/>
                </a:lnTo>
                <a:lnTo>
                  <a:pt x="4275" y="24823"/>
                </a:lnTo>
                <a:close/>
              </a:path>
            </a:pathLst>
          </a:custGeom>
          <a:solidFill>
            <a:srgbClr val="90C7E7"/>
          </a:solidFill>
        </p:spPr>
        <p:txBody>
          <a:bodyPr wrap="square" lIns="0" tIns="0" rIns="0" bIns="0" rtlCol="0">
            <a:noAutofit/>
          </a:bodyPr>
          <a:lstStyle/>
          <a:p>
            <a:endParaRPr/>
          </a:p>
        </p:txBody>
      </p:sp>
      <p:sp>
        <p:nvSpPr>
          <p:cNvPr id="1561" name="object 1561"/>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92C8E8"/>
          </a:solidFill>
        </p:spPr>
        <p:txBody>
          <a:bodyPr wrap="square" lIns="0" tIns="0" rIns="0" bIns="0" rtlCol="0">
            <a:noAutofit/>
          </a:bodyPr>
          <a:lstStyle/>
          <a:p>
            <a:endParaRPr/>
          </a:p>
        </p:txBody>
      </p:sp>
      <p:sp>
        <p:nvSpPr>
          <p:cNvPr id="1562" name="object 1562"/>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92C8E8"/>
          </a:solidFill>
        </p:spPr>
        <p:txBody>
          <a:bodyPr wrap="square" lIns="0" tIns="0" rIns="0" bIns="0" rtlCol="0">
            <a:noAutofit/>
          </a:bodyPr>
          <a:lstStyle/>
          <a:p>
            <a:endParaRPr/>
          </a:p>
        </p:txBody>
      </p:sp>
      <p:sp>
        <p:nvSpPr>
          <p:cNvPr id="1563" name="object 1563"/>
          <p:cNvSpPr/>
          <p:nvPr/>
        </p:nvSpPr>
        <p:spPr>
          <a:xfrm>
            <a:off x="403244" y="748901"/>
            <a:ext cx="10770" cy="32650"/>
          </a:xfrm>
          <a:custGeom>
            <a:avLst/>
            <a:gdLst/>
            <a:ahLst/>
            <a:cxnLst/>
            <a:rect l="l" t="t" r="r" b="b"/>
            <a:pathLst>
              <a:path w="10770" h="32650">
                <a:moveTo>
                  <a:pt x="5357" y="17700"/>
                </a:moveTo>
                <a:lnTo>
                  <a:pt x="6098" y="18025"/>
                </a:lnTo>
                <a:lnTo>
                  <a:pt x="6154" y="17647"/>
                </a:lnTo>
                <a:lnTo>
                  <a:pt x="9860" y="0"/>
                </a:lnTo>
                <a:lnTo>
                  <a:pt x="3762" y="4210"/>
                </a:lnTo>
                <a:lnTo>
                  <a:pt x="0" y="9822"/>
                </a:lnTo>
                <a:lnTo>
                  <a:pt x="0" y="22558"/>
                </a:lnTo>
                <a:lnTo>
                  <a:pt x="4160" y="28439"/>
                </a:lnTo>
                <a:lnTo>
                  <a:pt x="10770" y="32650"/>
                </a:lnTo>
                <a:lnTo>
                  <a:pt x="6210" y="18889"/>
                </a:lnTo>
                <a:lnTo>
                  <a:pt x="5357" y="17700"/>
                </a:lnTo>
                <a:close/>
              </a:path>
            </a:pathLst>
          </a:custGeom>
          <a:solidFill>
            <a:srgbClr val="92C8E8"/>
          </a:solidFill>
        </p:spPr>
        <p:txBody>
          <a:bodyPr wrap="square" lIns="0" tIns="0" rIns="0" bIns="0" rtlCol="0">
            <a:noAutofit/>
          </a:bodyPr>
          <a:lstStyle/>
          <a:p>
            <a:endParaRPr/>
          </a:p>
        </p:txBody>
      </p:sp>
      <p:sp>
        <p:nvSpPr>
          <p:cNvPr id="1564" name="object 1564"/>
          <p:cNvSpPr/>
          <p:nvPr/>
        </p:nvSpPr>
        <p:spPr>
          <a:xfrm>
            <a:off x="424616" y="746903"/>
            <a:ext cx="9405" cy="11872"/>
          </a:xfrm>
          <a:custGeom>
            <a:avLst/>
            <a:gdLst/>
            <a:ahLst/>
            <a:cxnLst/>
            <a:rect l="l" t="t" r="r" b="b"/>
            <a:pathLst>
              <a:path w="9405" h="11872">
                <a:moveTo>
                  <a:pt x="3192" y="10524"/>
                </a:moveTo>
                <a:lnTo>
                  <a:pt x="4845" y="10739"/>
                </a:lnTo>
                <a:lnTo>
                  <a:pt x="5814" y="10416"/>
                </a:lnTo>
                <a:lnTo>
                  <a:pt x="6839" y="10091"/>
                </a:lnTo>
                <a:lnTo>
                  <a:pt x="7467" y="9230"/>
                </a:lnTo>
                <a:lnTo>
                  <a:pt x="7979" y="8258"/>
                </a:lnTo>
                <a:lnTo>
                  <a:pt x="8776" y="7447"/>
                </a:lnTo>
                <a:lnTo>
                  <a:pt x="9405" y="6638"/>
                </a:lnTo>
                <a:lnTo>
                  <a:pt x="9062" y="5774"/>
                </a:lnTo>
                <a:lnTo>
                  <a:pt x="8776" y="4802"/>
                </a:lnTo>
                <a:lnTo>
                  <a:pt x="7751" y="3941"/>
                </a:lnTo>
                <a:lnTo>
                  <a:pt x="7125" y="2915"/>
                </a:lnTo>
                <a:lnTo>
                  <a:pt x="5699" y="2591"/>
                </a:lnTo>
                <a:lnTo>
                  <a:pt x="4901" y="3886"/>
                </a:lnTo>
                <a:lnTo>
                  <a:pt x="3876" y="3724"/>
                </a:lnTo>
                <a:lnTo>
                  <a:pt x="2908" y="3400"/>
                </a:lnTo>
                <a:lnTo>
                  <a:pt x="2223" y="2591"/>
                </a:lnTo>
                <a:lnTo>
                  <a:pt x="1653" y="1727"/>
                </a:lnTo>
                <a:lnTo>
                  <a:pt x="968" y="918"/>
                </a:lnTo>
                <a:lnTo>
                  <a:pt x="513" y="0"/>
                </a:lnTo>
                <a:lnTo>
                  <a:pt x="0" y="11872"/>
                </a:lnTo>
                <a:lnTo>
                  <a:pt x="1139" y="11549"/>
                </a:lnTo>
                <a:lnTo>
                  <a:pt x="2167" y="11117"/>
                </a:lnTo>
                <a:lnTo>
                  <a:pt x="3192" y="10524"/>
                </a:lnTo>
                <a:close/>
              </a:path>
            </a:pathLst>
          </a:custGeom>
          <a:solidFill>
            <a:srgbClr val="92C8E8"/>
          </a:solidFill>
        </p:spPr>
        <p:txBody>
          <a:bodyPr wrap="square" lIns="0" tIns="0" rIns="0" bIns="0" rtlCol="0">
            <a:noAutofit/>
          </a:bodyPr>
          <a:lstStyle/>
          <a:p>
            <a:endParaRPr/>
          </a:p>
        </p:txBody>
      </p:sp>
      <p:sp>
        <p:nvSpPr>
          <p:cNvPr id="1565" name="object 1565"/>
          <p:cNvSpPr/>
          <p:nvPr/>
        </p:nvSpPr>
        <p:spPr>
          <a:xfrm>
            <a:off x="409399" y="741508"/>
            <a:ext cx="66059" cy="40042"/>
          </a:xfrm>
          <a:custGeom>
            <a:avLst/>
            <a:gdLst/>
            <a:ahLst/>
            <a:cxnLst/>
            <a:rect l="l" t="t" r="r" b="b"/>
            <a:pathLst>
              <a:path w="66059" h="40042">
                <a:moveTo>
                  <a:pt x="7465" y="37128"/>
                </a:moveTo>
                <a:lnTo>
                  <a:pt x="8150" y="36265"/>
                </a:lnTo>
                <a:lnTo>
                  <a:pt x="7636" y="35239"/>
                </a:lnTo>
                <a:lnTo>
                  <a:pt x="7352" y="34159"/>
                </a:lnTo>
                <a:lnTo>
                  <a:pt x="7010" y="33026"/>
                </a:lnTo>
                <a:lnTo>
                  <a:pt x="6384" y="32056"/>
                </a:lnTo>
                <a:lnTo>
                  <a:pt x="6156" y="30923"/>
                </a:lnTo>
                <a:lnTo>
                  <a:pt x="5699" y="29842"/>
                </a:lnTo>
                <a:lnTo>
                  <a:pt x="6555" y="28979"/>
                </a:lnTo>
                <a:lnTo>
                  <a:pt x="7580" y="28331"/>
                </a:lnTo>
                <a:lnTo>
                  <a:pt x="8776" y="27900"/>
                </a:lnTo>
                <a:lnTo>
                  <a:pt x="9745" y="27145"/>
                </a:lnTo>
                <a:lnTo>
                  <a:pt x="10657" y="26334"/>
                </a:lnTo>
                <a:lnTo>
                  <a:pt x="11856" y="25795"/>
                </a:lnTo>
                <a:lnTo>
                  <a:pt x="13052" y="25470"/>
                </a:lnTo>
                <a:lnTo>
                  <a:pt x="14021" y="24770"/>
                </a:lnTo>
                <a:lnTo>
                  <a:pt x="14419" y="23690"/>
                </a:lnTo>
                <a:lnTo>
                  <a:pt x="15046" y="22720"/>
                </a:lnTo>
                <a:lnTo>
                  <a:pt x="15674" y="21748"/>
                </a:lnTo>
                <a:lnTo>
                  <a:pt x="16528" y="21045"/>
                </a:lnTo>
                <a:lnTo>
                  <a:pt x="16472" y="20020"/>
                </a:lnTo>
                <a:lnTo>
                  <a:pt x="15787" y="19589"/>
                </a:lnTo>
                <a:lnTo>
                  <a:pt x="14989" y="19264"/>
                </a:lnTo>
                <a:lnTo>
                  <a:pt x="13735" y="19264"/>
                </a:lnTo>
                <a:lnTo>
                  <a:pt x="12538" y="19428"/>
                </a:lnTo>
                <a:lnTo>
                  <a:pt x="11286" y="19534"/>
                </a:lnTo>
                <a:lnTo>
                  <a:pt x="10031" y="19481"/>
                </a:lnTo>
                <a:lnTo>
                  <a:pt x="9175" y="18564"/>
                </a:lnTo>
                <a:lnTo>
                  <a:pt x="9346" y="17808"/>
                </a:lnTo>
                <a:lnTo>
                  <a:pt x="10544" y="17970"/>
                </a:lnTo>
                <a:lnTo>
                  <a:pt x="11741" y="17700"/>
                </a:lnTo>
                <a:lnTo>
                  <a:pt x="12881" y="17539"/>
                </a:lnTo>
                <a:lnTo>
                  <a:pt x="14021" y="17322"/>
                </a:lnTo>
                <a:lnTo>
                  <a:pt x="15217" y="17267"/>
                </a:lnTo>
                <a:lnTo>
                  <a:pt x="15730" y="5395"/>
                </a:lnTo>
                <a:lnTo>
                  <a:pt x="14933" y="4694"/>
                </a:lnTo>
                <a:lnTo>
                  <a:pt x="15674" y="4425"/>
                </a:lnTo>
                <a:lnTo>
                  <a:pt x="16528" y="4261"/>
                </a:lnTo>
                <a:lnTo>
                  <a:pt x="16870" y="5125"/>
                </a:lnTo>
                <a:lnTo>
                  <a:pt x="17269" y="5989"/>
                </a:lnTo>
                <a:lnTo>
                  <a:pt x="17954" y="6744"/>
                </a:lnTo>
                <a:lnTo>
                  <a:pt x="18524" y="7500"/>
                </a:lnTo>
                <a:lnTo>
                  <a:pt x="19776" y="7608"/>
                </a:lnTo>
                <a:lnTo>
                  <a:pt x="20916" y="7986"/>
                </a:lnTo>
                <a:lnTo>
                  <a:pt x="22342" y="8311"/>
                </a:lnTo>
                <a:lnTo>
                  <a:pt x="23482" y="8417"/>
                </a:lnTo>
                <a:lnTo>
                  <a:pt x="24451" y="8903"/>
                </a:lnTo>
                <a:lnTo>
                  <a:pt x="25476" y="9173"/>
                </a:lnTo>
                <a:lnTo>
                  <a:pt x="26388" y="9659"/>
                </a:lnTo>
                <a:lnTo>
                  <a:pt x="27413" y="9336"/>
                </a:lnTo>
                <a:lnTo>
                  <a:pt x="28497" y="9173"/>
                </a:lnTo>
                <a:lnTo>
                  <a:pt x="29580" y="9064"/>
                </a:lnTo>
                <a:lnTo>
                  <a:pt x="30664" y="9173"/>
                </a:lnTo>
                <a:lnTo>
                  <a:pt x="30833" y="9605"/>
                </a:lnTo>
                <a:lnTo>
                  <a:pt x="31574" y="10198"/>
                </a:lnTo>
                <a:lnTo>
                  <a:pt x="32601" y="10575"/>
                </a:lnTo>
                <a:lnTo>
                  <a:pt x="33284" y="11278"/>
                </a:lnTo>
                <a:lnTo>
                  <a:pt x="34253" y="12250"/>
                </a:lnTo>
                <a:lnTo>
                  <a:pt x="35280" y="13114"/>
                </a:lnTo>
                <a:lnTo>
                  <a:pt x="36192" y="12842"/>
                </a:lnTo>
                <a:lnTo>
                  <a:pt x="36704" y="13545"/>
                </a:lnTo>
                <a:lnTo>
                  <a:pt x="37332" y="14192"/>
                </a:lnTo>
                <a:lnTo>
                  <a:pt x="37161" y="15272"/>
                </a:lnTo>
                <a:lnTo>
                  <a:pt x="37217" y="16242"/>
                </a:lnTo>
                <a:lnTo>
                  <a:pt x="37102" y="17322"/>
                </a:lnTo>
                <a:lnTo>
                  <a:pt x="37787" y="17970"/>
                </a:lnTo>
                <a:lnTo>
                  <a:pt x="38585" y="18509"/>
                </a:lnTo>
                <a:lnTo>
                  <a:pt x="38472" y="19697"/>
                </a:lnTo>
                <a:lnTo>
                  <a:pt x="38983" y="20398"/>
                </a:lnTo>
                <a:lnTo>
                  <a:pt x="39553" y="21100"/>
                </a:lnTo>
                <a:lnTo>
                  <a:pt x="40123" y="21856"/>
                </a:lnTo>
                <a:lnTo>
                  <a:pt x="40864" y="22234"/>
                </a:lnTo>
                <a:lnTo>
                  <a:pt x="41378" y="22934"/>
                </a:lnTo>
                <a:lnTo>
                  <a:pt x="42119" y="22179"/>
                </a:lnTo>
                <a:lnTo>
                  <a:pt x="43088" y="21531"/>
                </a:lnTo>
                <a:lnTo>
                  <a:pt x="43543" y="20561"/>
                </a:lnTo>
                <a:lnTo>
                  <a:pt x="44228" y="19697"/>
                </a:lnTo>
                <a:lnTo>
                  <a:pt x="44342" y="18672"/>
                </a:lnTo>
                <a:lnTo>
                  <a:pt x="44284" y="17645"/>
                </a:lnTo>
                <a:lnTo>
                  <a:pt x="44284" y="16567"/>
                </a:lnTo>
                <a:lnTo>
                  <a:pt x="44912" y="15650"/>
                </a:lnTo>
                <a:lnTo>
                  <a:pt x="45823" y="14894"/>
                </a:lnTo>
                <a:lnTo>
                  <a:pt x="46850" y="14300"/>
                </a:lnTo>
                <a:lnTo>
                  <a:pt x="47990" y="13869"/>
                </a:lnTo>
                <a:lnTo>
                  <a:pt x="48787" y="12411"/>
                </a:lnTo>
                <a:lnTo>
                  <a:pt x="49984" y="11764"/>
                </a:lnTo>
                <a:lnTo>
                  <a:pt x="50668" y="10792"/>
                </a:lnTo>
                <a:lnTo>
                  <a:pt x="51752" y="10145"/>
                </a:lnTo>
                <a:lnTo>
                  <a:pt x="52833" y="9714"/>
                </a:lnTo>
                <a:lnTo>
                  <a:pt x="54203" y="9928"/>
                </a:lnTo>
                <a:lnTo>
                  <a:pt x="55113" y="10576"/>
                </a:lnTo>
                <a:lnTo>
                  <a:pt x="55798" y="11439"/>
                </a:lnTo>
                <a:lnTo>
                  <a:pt x="56311" y="12411"/>
                </a:lnTo>
                <a:lnTo>
                  <a:pt x="56994" y="13275"/>
                </a:lnTo>
                <a:lnTo>
                  <a:pt x="58249" y="13328"/>
                </a:lnTo>
                <a:lnTo>
                  <a:pt x="59501" y="13545"/>
                </a:lnTo>
                <a:lnTo>
                  <a:pt x="60186" y="14408"/>
                </a:lnTo>
                <a:lnTo>
                  <a:pt x="60239" y="15487"/>
                </a:lnTo>
                <a:lnTo>
                  <a:pt x="60130" y="16567"/>
                </a:lnTo>
                <a:lnTo>
                  <a:pt x="59959" y="17645"/>
                </a:lnTo>
                <a:lnTo>
                  <a:pt x="60186" y="18725"/>
                </a:lnTo>
                <a:lnTo>
                  <a:pt x="60581" y="19751"/>
                </a:lnTo>
                <a:lnTo>
                  <a:pt x="61548" y="20237"/>
                </a:lnTo>
                <a:lnTo>
                  <a:pt x="61830" y="21423"/>
                </a:lnTo>
                <a:lnTo>
                  <a:pt x="62293" y="22448"/>
                </a:lnTo>
                <a:lnTo>
                  <a:pt x="61447" y="21964"/>
                </a:lnTo>
                <a:lnTo>
                  <a:pt x="60420" y="21801"/>
                </a:lnTo>
                <a:lnTo>
                  <a:pt x="59389" y="21693"/>
                </a:lnTo>
                <a:lnTo>
                  <a:pt x="58362" y="21639"/>
                </a:lnTo>
                <a:lnTo>
                  <a:pt x="58021" y="22234"/>
                </a:lnTo>
                <a:lnTo>
                  <a:pt x="59103" y="23042"/>
                </a:lnTo>
                <a:lnTo>
                  <a:pt x="60420" y="23475"/>
                </a:lnTo>
                <a:lnTo>
                  <a:pt x="60071" y="24337"/>
                </a:lnTo>
                <a:lnTo>
                  <a:pt x="61165" y="24878"/>
                </a:lnTo>
                <a:lnTo>
                  <a:pt x="61386" y="25742"/>
                </a:lnTo>
                <a:lnTo>
                  <a:pt x="61729" y="26497"/>
                </a:lnTo>
                <a:lnTo>
                  <a:pt x="62756" y="26875"/>
                </a:lnTo>
                <a:lnTo>
                  <a:pt x="63843" y="27145"/>
                </a:lnTo>
                <a:lnTo>
                  <a:pt x="64911" y="27145"/>
                </a:lnTo>
                <a:lnTo>
                  <a:pt x="65434" y="26226"/>
                </a:lnTo>
                <a:lnTo>
                  <a:pt x="66059" y="25417"/>
                </a:lnTo>
                <a:lnTo>
                  <a:pt x="65495" y="24284"/>
                </a:lnTo>
                <a:lnTo>
                  <a:pt x="64407" y="23745"/>
                </a:lnTo>
                <a:lnTo>
                  <a:pt x="63541" y="22881"/>
                </a:lnTo>
                <a:lnTo>
                  <a:pt x="64065" y="22342"/>
                </a:lnTo>
                <a:lnTo>
                  <a:pt x="64810" y="21909"/>
                </a:lnTo>
                <a:lnTo>
                  <a:pt x="64508" y="20831"/>
                </a:lnTo>
                <a:lnTo>
                  <a:pt x="63944" y="19859"/>
                </a:lnTo>
                <a:lnTo>
                  <a:pt x="63259" y="18995"/>
                </a:lnTo>
                <a:lnTo>
                  <a:pt x="62353" y="18725"/>
                </a:lnTo>
                <a:lnTo>
                  <a:pt x="61548" y="18294"/>
                </a:lnTo>
                <a:lnTo>
                  <a:pt x="61326" y="16998"/>
                </a:lnTo>
                <a:lnTo>
                  <a:pt x="61548" y="15756"/>
                </a:lnTo>
                <a:lnTo>
                  <a:pt x="62474" y="14894"/>
                </a:lnTo>
                <a:lnTo>
                  <a:pt x="63501" y="15542"/>
                </a:lnTo>
                <a:lnTo>
                  <a:pt x="64629" y="15973"/>
                </a:lnTo>
                <a:lnTo>
                  <a:pt x="57262" y="7742"/>
                </a:lnTo>
                <a:lnTo>
                  <a:pt x="45279" y="2088"/>
                </a:lnTo>
                <a:lnTo>
                  <a:pt x="30263" y="0"/>
                </a:lnTo>
                <a:lnTo>
                  <a:pt x="29360" y="7"/>
                </a:lnTo>
                <a:lnTo>
                  <a:pt x="15950" y="1880"/>
                </a:lnTo>
                <a:lnTo>
                  <a:pt x="4901" y="6583"/>
                </a:lnTo>
                <a:lnTo>
                  <a:pt x="5016" y="7230"/>
                </a:lnTo>
                <a:lnTo>
                  <a:pt x="5357" y="8311"/>
                </a:lnTo>
                <a:lnTo>
                  <a:pt x="5870" y="9281"/>
                </a:lnTo>
                <a:lnTo>
                  <a:pt x="6325" y="10253"/>
                </a:lnTo>
                <a:lnTo>
                  <a:pt x="7010" y="11116"/>
                </a:lnTo>
                <a:lnTo>
                  <a:pt x="7695" y="11980"/>
                </a:lnTo>
                <a:lnTo>
                  <a:pt x="8206" y="13275"/>
                </a:lnTo>
                <a:lnTo>
                  <a:pt x="8265" y="14300"/>
                </a:lnTo>
                <a:lnTo>
                  <a:pt x="8321" y="15325"/>
                </a:lnTo>
                <a:lnTo>
                  <a:pt x="8663" y="16297"/>
                </a:lnTo>
                <a:lnTo>
                  <a:pt x="7238" y="15542"/>
                </a:lnTo>
                <a:lnTo>
                  <a:pt x="6555" y="14031"/>
                </a:lnTo>
                <a:lnTo>
                  <a:pt x="5814" y="13275"/>
                </a:lnTo>
                <a:lnTo>
                  <a:pt x="5185" y="12358"/>
                </a:lnTo>
                <a:lnTo>
                  <a:pt x="4615" y="11439"/>
                </a:lnTo>
                <a:lnTo>
                  <a:pt x="4787" y="10414"/>
                </a:lnTo>
                <a:lnTo>
                  <a:pt x="5471" y="9442"/>
                </a:lnTo>
                <a:lnTo>
                  <a:pt x="4901" y="8525"/>
                </a:lnTo>
                <a:lnTo>
                  <a:pt x="3933" y="8147"/>
                </a:lnTo>
                <a:lnTo>
                  <a:pt x="3705" y="7392"/>
                </a:lnTo>
                <a:lnTo>
                  <a:pt x="0" y="25039"/>
                </a:lnTo>
                <a:lnTo>
                  <a:pt x="684" y="25634"/>
                </a:lnTo>
                <a:lnTo>
                  <a:pt x="56" y="26281"/>
                </a:lnTo>
                <a:lnTo>
                  <a:pt x="4615" y="40042"/>
                </a:lnTo>
                <a:lnTo>
                  <a:pt x="5073" y="39556"/>
                </a:lnTo>
                <a:lnTo>
                  <a:pt x="4787" y="38854"/>
                </a:lnTo>
                <a:lnTo>
                  <a:pt x="4559" y="38098"/>
                </a:lnTo>
                <a:lnTo>
                  <a:pt x="5357" y="37614"/>
                </a:lnTo>
                <a:lnTo>
                  <a:pt x="6384" y="37398"/>
                </a:lnTo>
                <a:lnTo>
                  <a:pt x="7465" y="37128"/>
                </a:lnTo>
                <a:close/>
              </a:path>
            </a:pathLst>
          </a:custGeom>
          <a:solidFill>
            <a:srgbClr val="92C8E8"/>
          </a:solidFill>
        </p:spPr>
        <p:txBody>
          <a:bodyPr wrap="square" lIns="0" tIns="0" rIns="0" bIns="0" rtlCol="0">
            <a:noAutofit/>
          </a:bodyPr>
          <a:lstStyle/>
          <a:p>
            <a:endParaRPr/>
          </a:p>
        </p:txBody>
      </p:sp>
      <p:sp>
        <p:nvSpPr>
          <p:cNvPr id="1566" name="object 1566"/>
          <p:cNvSpPr/>
          <p:nvPr/>
        </p:nvSpPr>
        <p:spPr>
          <a:xfrm>
            <a:off x="474552" y="768006"/>
            <a:ext cx="1188" cy="916"/>
          </a:xfrm>
          <a:custGeom>
            <a:avLst/>
            <a:gdLst/>
            <a:ahLst/>
            <a:cxnLst/>
            <a:rect l="l" t="t" r="r" b="b"/>
            <a:pathLst>
              <a:path w="1188" h="916">
                <a:moveTo>
                  <a:pt x="725" y="0"/>
                </a:moveTo>
                <a:lnTo>
                  <a:pt x="0" y="916"/>
                </a:lnTo>
                <a:lnTo>
                  <a:pt x="966" y="861"/>
                </a:lnTo>
                <a:lnTo>
                  <a:pt x="1027" y="592"/>
                </a:lnTo>
                <a:lnTo>
                  <a:pt x="1188" y="0"/>
                </a:lnTo>
                <a:lnTo>
                  <a:pt x="725" y="0"/>
                </a:lnTo>
                <a:close/>
              </a:path>
            </a:pathLst>
          </a:custGeom>
          <a:solidFill>
            <a:srgbClr val="92C8E8"/>
          </a:solidFill>
        </p:spPr>
        <p:txBody>
          <a:bodyPr wrap="square" lIns="0" tIns="0" rIns="0" bIns="0" rtlCol="0">
            <a:noAutofit/>
          </a:bodyPr>
          <a:lstStyle/>
          <a:p>
            <a:endParaRPr/>
          </a:p>
        </p:txBody>
      </p:sp>
      <p:sp>
        <p:nvSpPr>
          <p:cNvPr id="1567" name="object 1567"/>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93C9E9"/>
          </a:solidFill>
        </p:spPr>
        <p:txBody>
          <a:bodyPr wrap="square" lIns="0" tIns="0" rIns="0" bIns="0" rtlCol="0">
            <a:noAutofit/>
          </a:bodyPr>
          <a:lstStyle/>
          <a:p>
            <a:endParaRPr/>
          </a:p>
        </p:txBody>
      </p:sp>
      <p:sp>
        <p:nvSpPr>
          <p:cNvPr id="1568" name="object 1568"/>
          <p:cNvSpPr/>
          <p:nvPr/>
        </p:nvSpPr>
        <p:spPr>
          <a:xfrm>
            <a:off x="403756" y="749495"/>
            <a:ext cx="10430" cy="31893"/>
          </a:xfrm>
          <a:custGeom>
            <a:avLst/>
            <a:gdLst/>
            <a:ahLst/>
            <a:cxnLst/>
            <a:rect l="l" t="t" r="r" b="b"/>
            <a:pathLst>
              <a:path w="10430" h="31893">
                <a:moveTo>
                  <a:pt x="4845" y="17106"/>
                </a:moveTo>
                <a:lnTo>
                  <a:pt x="5586" y="17431"/>
                </a:lnTo>
                <a:lnTo>
                  <a:pt x="5643" y="17053"/>
                </a:lnTo>
                <a:lnTo>
                  <a:pt x="9519" y="0"/>
                </a:lnTo>
                <a:lnTo>
                  <a:pt x="3649" y="4100"/>
                </a:lnTo>
                <a:lnTo>
                  <a:pt x="0" y="9605"/>
                </a:lnTo>
                <a:lnTo>
                  <a:pt x="0" y="21964"/>
                </a:lnTo>
                <a:lnTo>
                  <a:pt x="3989" y="27739"/>
                </a:lnTo>
                <a:lnTo>
                  <a:pt x="10430" y="31893"/>
                </a:lnTo>
                <a:lnTo>
                  <a:pt x="5699" y="18294"/>
                </a:lnTo>
                <a:lnTo>
                  <a:pt x="4845" y="17106"/>
                </a:lnTo>
                <a:close/>
              </a:path>
            </a:pathLst>
          </a:custGeom>
          <a:solidFill>
            <a:srgbClr val="93C9E9"/>
          </a:solidFill>
        </p:spPr>
        <p:txBody>
          <a:bodyPr wrap="square" lIns="0" tIns="0" rIns="0" bIns="0" rtlCol="0">
            <a:noAutofit/>
          </a:bodyPr>
          <a:lstStyle/>
          <a:p>
            <a:endParaRPr/>
          </a:p>
        </p:txBody>
      </p:sp>
      <p:sp>
        <p:nvSpPr>
          <p:cNvPr id="1569" name="object 1569"/>
          <p:cNvSpPr/>
          <p:nvPr/>
        </p:nvSpPr>
        <p:spPr>
          <a:xfrm>
            <a:off x="409399" y="741994"/>
            <a:ext cx="65998" cy="39393"/>
          </a:xfrm>
          <a:custGeom>
            <a:avLst/>
            <a:gdLst/>
            <a:ahLst/>
            <a:cxnLst/>
            <a:rect l="l" t="t" r="r" b="b"/>
            <a:pathLst>
              <a:path w="65998" h="39393">
                <a:moveTo>
                  <a:pt x="44284" y="16081"/>
                </a:moveTo>
                <a:lnTo>
                  <a:pt x="44912" y="15164"/>
                </a:lnTo>
                <a:lnTo>
                  <a:pt x="45823" y="14408"/>
                </a:lnTo>
                <a:lnTo>
                  <a:pt x="46850" y="13814"/>
                </a:lnTo>
                <a:lnTo>
                  <a:pt x="47990" y="13383"/>
                </a:lnTo>
                <a:lnTo>
                  <a:pt x="48787" y="11925"/>
                </a:lnTo>
                <a:lnTo>
                  <a:pt x="49984" y="11278"/>
                </a:lnTo>
                <a:lnTo>
                  <a:pt x="50668" y="10306"/>
                </a:lnTo>
                <a:lnTo>
                  <a:pt x="51752" y="9659"/>
                </a:lnTo>
                <a:lnTo>
                  <a:pt x="52833" y="9228"/>
                </a:lnTo>
                <a:lnTo>
                  <a:pt x="54203" y="9442"/>
                </a:lnTo>
                <a:lnTo>
                  <a:pt x="55113" y="10090"/>
                </a:lnTo>
                <a:lnTo>
                  <a:pt x="55798" y="10953"/>
                </a:lnTo>
                <a:lnTo>
                  <a:pt x="56311" y="11925"/>
                </a:lnTo>
                <a:lnTo>
                  <a:pt x="56994" y="12789"/>
                </a:lnTo>
                <a:lnTo>
                  <a:pt x="58249" y="12842"/>
                </a:lnTo>
                <a:lnTo>
                  <a:pt x="59501" y="13059"/>
                </a:lnTo>
                <a:lnTo>
                  <a:pt x="60186" y="13922"/>
                </a:lnTo>
                <a:lnTo>
                  <a:pt x="60239" y="15001"/>
                </a:lnTo>
                <a:lnTo>
                  <a:pt x="60130" y="16081"/>
                </a:lnTo>
                <a:lnTo>
                  <a:pt x="59959" y="17159"/>
                </a:lnTo>
                <a:lnTo>
                  <a:pt x="60186" y="18239"/>
                </a:lnTo>
                <a:lnTo>
                  <a:pt x="60581" y="19265"/>
                </a:lnTo>
                <a:lnTo>
                  <a:pt x="61548" y="19751"/>
                </a:lnTo>
                <a:lnTo>
                  <a:pt x="61830" y="20937"/>
                </a:lnTo>
                <a:lnTo>
                  <a:pt x="62293" y="21962"/>
                </a:lnTo>
                <a:lnTo>
                  <a:pt x="61447" y="21478"/>
                </a:lnTo>
                <a:lnTo>
                  <a:pt x="60420" y="21315"/>
                </a:lnTo>
                <a:lnTo>
                  <a:pt x="59389" y="21207"/>
                </a:lnTo>
                <a:lnTo>
                  <a:pt x="58362" y="21153"/>
                </a:lnTo>
                <a:lnTo>
                  <a:pt x="58021" y="21748"/>
                </a:lnTo>
                <a:lnTo>
                  <a:pt x="59103" y="22556"/>
                </a:lnTo>
                <a:lnTo>
                  <a:pt x="60420" y="22989"/>
                </a:lnTo>
                <a:lnTo>
                  <a:pt x="60071" y="23851"/>
                </a:lnTo>
                <a:lnTo>
                  <a:pt x="61165" y="24392"/>
                </a:lnTo>
                <a:lnTo>
                  <a:pt x="61386" y="25256"/>
                </a:lnTo>
                <a:lnTo>
                  <a:pt x="61729" y="26011"/>
                </a:lnTo>
                <a:lnTo>
                  <a:pt x="62756" y="26389"/>
                </a:lnTo>
                <a:lnTo>
                  <a:pt x="63843" y="26659"/>
                </a:lnTo>
                <a:lnTo>
                  <a:pt x="64911" y="26659"/>
                </a:lnTo>
                <a:lnTo>
                  <a:pt x="65434" y="25740"/>
                </a:lnTo>
                <a:lnTo>
                  <a:pt x="65998" y="25039"/>
                </a:lnTo>
                <a:lnTo>
                  <a:pt x="65998" y="24823"/>
                </a:lnTo>
                <a:lnTo>
                  <a:pt x="65495" y="23798"/>
                </a:lnTo>
                <a:lnTo>
                  <a:pt x="64407" y="23259"/>
                </a:lnTo>
                <a:lnTo>
                  <a:pt x="63541" y="22395"/>
                </a:lnTo>
                <a:lnTo>
                  <a:pt x="64065" y="21856"/>
                </a:lnTo>
                <a:lnTo>
                  <a:pt x="64810" y="21423"/>
                </a:lnTo>
                <a:lnTo>
                  <a:pt x="64508" y="20345"/>
                </a:lnTo>
                <a:lnTo>
                  <a:pt x="63944" y="19373"/>
                </a:lnTo>
                <a:lnTo>
                  <a:pt x="63259" y="18509"/>
                </a:lnTo>
                <a:lnTo>
                  <a:pt x="62353" y="18239"/>
                </a:lnTo>
                <a:lnTo>
                  <a:pt x="61548" y="17808"/>
                </a:lnTo>
                <a:lnTo>
                  <a:pt x="61326" y="16512"/>
                </a:lnTo>
                <a:lnTo>
                  <a:pt x="61548" y="15270"/>
                </a:lnTo>
                <a:lnTo>
                  <a:pt x="62474" y="14408"/>
                </a:lnTo>
                <a:lnTo>
                  <a:pt x="63501" y="15056"/>
                </a:lnTo>
                <a:lnTo>
                  <a:pt x="63944" y="15217"/>
                </a:lnTo>
                <a:lnTo>
                  <a:pt x="57015" y="7761"/>
                </a:lnTo>
                <a:lnTo>
                  <a:pt x="45156" y="2097"/>
                </a:lnTo>
                <a:lnTo>
                  <a:pt x="30263" y="0"/>
                </a:lnTo>
                <a:lnTo>
                  <a:pt x="29452" y="5"/>
                </a:lnTo>
                <a:lnTo>
                  <a:pt x="16028" y="1904"/>
                </a:lnTo>
                <a:lnTo>
                  <a:pt x="5016" y="6691"/>
                </a:lnTo>
                <a:lnTo>
                  <a:pt x="5357" y="7825"/>
                </a:lnTo>
                <a:lnTo>
                  <a:pt x="5870" y="8795"/>
                </a:lnTo>
                <a:lnTo>
                  <a:pt x="6325" y="9767"/>
                </a:lnTo>
                <a:lnTo>
                  <a:pt x="7010" y="10630"/>
                </a:lnTo>
                <a:lnTo>
                  <a:pt x="7695" y="11494"/>
                </a:lnTo>
                <a:lnTo>
                  <a:pt x="8206" y="12789"/>
                </a:lnTo>
                <a:lnTo>
                  <a:pt x="8265" y="13814"/>
                </a:lnTo>
                <a:lnTo>
                  <a:pt x="8321" y="14839"/>
                </a:lnTo>
                <a:lnTo>
                  <a:pt x="8663" y="15811"/>
                </a:lnTo>
                <a:lnTo>
                  <a:pt x="7238" y="15056"/>
                </a:lnTo>
                <a:lnTo>
                  <a:pt x="6555" y="13545"/>
                </a:lnTo>
                <a:lnTo>
                  <a:pt x="5814" y="12789"/>
                </a:lnTo>
                <a:lnTo>
                  <a:pt x="5185" y="11872"/>
                </a:lnTo>
                <a:lnTo>
                  <a:pt x="4615" y="10953"/>
                </a:lnTo>
                <a:lnTo>
                  <a:pt x="4787" y="9928"/>
                </a:lnTo>
                <a:lnTo>
                  <a:pt x="5471" y="8956"/>
                </a:lnTo>
                <a:lnTo>
                  <a:pt x="4901" y="8039"/>
                </a:lnTo>
                <a:lnTo>
                  <a:pt x="3933" y="7661"/>
                </a:lnTo>
                <a:lnTo>
                  <a:pt x="3876" y="7500"/>
                </a:lnTo>
                <a:lnTo>
                  <a:pt x="0" y="24553"/>
                </a:lnTo>
                <a:lnTo>
                  <a:pt x="684" y="25148"/>
                </a:lnTo>
                <a:lnTo>
                  <a:pt x="56" y="25795"/>
                </a:lnTo>
                <a:lnTo>
                  <a:pt x="4787" y="39393"/>
                </a:lnTo>
                <a:lnTo>
                  <a:pt x="5073" y="39070"/>
                </a:lnTo>
                <a:lnTo>
                  <a:pt x="4787" y="38368"/>
                </a:lnTo>
                <a:lnTo>
                  <a:pt x="4559" y="37612"/>
                </a:lnTo>
                <a:lnTo>
                  <a:pt x="5357" y="37128"/>
                </a:lnTo>
                <a:lnTo>
                  <a:pt x="6384" y="36912"/>
                </a:lnTo>
                <a:lnTo>
                  <a:pt x="7465" y="36642"/>
                </a:lnTo>
                <a:lnTo>
                  <a:pt x="8150" y="35779"/>
                </a:lnTo>
                <a:lnTo>
                  <a:pt x="7636" y="34753"/>
                </a:lnTo>
                <a:lnTo>
                  <a:pt x="7352" y="33673"/>
                </a:lnTo>
                <a:lnTo>
                  <a:pt x="7010" y="32540"/>
                </a:lnTo>
                <a:lnTo>
                  <a:pt x="6384" y="31570"/>
                </a:lnTo>
                <a:lnTo>
                  <a:pt x="6156" y="30437"/>
                </a:lnTo>
                <a:lnTo>
                  <a:pt x="5699" y="29356"/>
                </a:lnTo>
                <a:lnTo>
                  <a:pt x="6555" y="28493"/>
                </a:lnTo>
                <a:lnTo>
                  <a:pt x="7580" y="27845"/>
                </a:lnTo>
                <a:lnTo>
                  <a:pt x="8776" y="27414"/>
                </a:lnTo>
                <a:lnTo>
                  <a:pt x="9745" y="26659"/>
                </a:lnTo>
                <a:lnTo>
                  <a:pt x="10657" y="25848"/>
                </a:lnTo>
                <a:lnTo>
                  <a:pt x="11856" y="25309"/>
                </a:lnTo>
                <a:lnTo>
                  <a:pt x="13052" y="24984"/>
                </a:lnTo>
                <a:lnTo>
                  <a:pt x="14021" y="24284"/>
                </a:lnTo>
                <a:lnTo>
                  <a:pt x="14419" y="23204"/>
                </a:lnTo>
                <a:lnTo>
                  <a:pt x="15046" y="22234"/>
                </a:lnTo>
                <a:lnTo>
                  <a:pt x="15674" y="21262"/>
                </a:lnTo>
                <a:lnTo>
                  <a:pt x="16528" y="20559"/>
                </a:lnTo>
                <a:lnTo>
                  <a:pt x="16472" y="19534"/>
                </a:lnTo>
                <a:lnTo>
                  <a:pt x="15787" y="19103"/>
                </a:lnTo>
                <a:lnTo>
                  <a:pt x="14989" y="18778"/>
                </a:lnTo>
                <a:lnTo>
                  <a:pt x="13735" y="18778"/>
                </a:lnTo>
                <a:lnTo>
                  <a:pt x="12538" y="18942"/>
                </a:lnTo>
                <a:lnTo>
                  <a:pt x="11286" y="19048"/>
                </a:lnTo>
                <a:lnTo>
                  <a:pt x="10031" y="18995"/>
                </a:lnTo>
                <a:lnTo>
                  <a:pt x="9175" y="18078"/>
                </a:lnTo>
                <a:lnTo>
                  <a:pt x="9346" y="17322"/>
                </a:lnTo>
                <a:lnTo>
                  <a:pt x="10544" y="17484"/>
                </a:lnTo>
                <a:lnTo>
                  <a:pt x="11741" y="17214"/>
                </a:lnTo>
                <a:lnTo>
                  <a:pt x="12881" y="17053"/>
                </a:lnTo>
                <a:lnTo>
                  <a:pt x="14021" y="16836"/>
                </a:lnTo>
                <a:lnTo>
                  <a:pt x="15217" y="16781"/>
                </a:lnTo>
                <a:lnTo>
                  <a:pt x="15730" y="4909"/>
                </a:lnTo>
                <a:lnTo>
                  <a:pt x="14933" y="4208"/>
                </a:lnTo>
                <a:lnTo>
                  <a:pt x="15674" y="3939"/>
                </a:lnTo>
                <a:lnTo>
                  <a:pt x="16528" y="3775"/>
                </a:lnTo>
                <a:lnTo>
                  <a:pt x="16870" y="4639"/>
                </a:lnTo>
                <a:lnTo>
                  <a:pt x="17269" y="5503"/>
                </a:lnTo>
                <a:lnTo>
                  <a:pt x="17954" y="6259"/>
                </a:lnTo>
                <a:lnTo>
                  <a:pt x="18524" y="7014"/>
                </a:lnTo>
                <a:lnTo>
                  <a:pt x="19776" y="7122"/>
                </a:lnTo>
                <a:lnTo>
                  <a:pt x="20916" y="7500"/>
                </a:lnTo>
                <a:lnTo>
                  <a:pt x="22342" y="7825"/>
                </a:lnTo>
                <a:lnTo>
                  <a:pt x="23482" y="7931"/>
                </a:lnTo>
                <a:lnTo>
                  <a:pt x="24451" y="8417"/>
                </a:lnTo>
                <a:lnTo>
                  <a:pt x="25476" y="8687"/>
                </a:lnTo>
                <a:lnTo>
                  <a:pt x="26388" y="9173"/>
                </a:lnTo>
                <a:lnTo>
                  <a:pt x="27413" y="8850"/>
                </a:lnTo>
                <a:lnTo>
                  <a:pt x="28497" y="8687"/>
                </a:lnTo>
                <a:lnTo>
                  <a:pt x="29580" y="8578"/>
                </a:lnTo>
                <a:lnTo>
                  <a:pt x="30664" y="8687"/>
                </a:lnTo>
                <a:lnTo>
                  <a:pt x="30833" y="9119"/>
                </a:lnTo>
                <a:lnTo>
                  <a:pt x="31574" y="9712"/>
                </a:lnTo>
                <a:lnTo>
                  <a:pt x="32601" y="10090"/>
                </a:lnTo>
                <a:lnTo>
                  <a:pt x="33284" y="10792"/>
                </a:lnTo>
                <a:lnTo>
                  <a:pt x="34253" y="11764"/>
                </a:lnTo>
                <a:lnTo>
                  <a:pt x="35280" y="12628"/>
                </a:lnTo>
                <a:lnTo>
                  <a:pt x="36192" y="12356"/>
                </a:lnTo>
                <a:lnTo>
                  <a:pt x="36704" y="13059"/>
                </a:lnTo>
                <a:lnTo>
                  <a:pt x="37332" y="13706"/>
                </a:lnTo>
                <a:lnTo>
                  <a:pt x="37161" y="14786"/>
                </a:lnTo>
                <a:lnTo>
                  <a:pt x="37217" y="15756"/>
                </a:lnTo>
                <a:lnTo>
                  <a:pt x="37102" y="16836"/>
                </a:lnTo>
                <a:lnTo>
                  <a:pt x="37787" y="17484"/>
                </a:lnTo>
                <a:lnTo>
                  <a:pt x="38585" y="18023"/>
                </a:lnTo>
                <a:lnTo>
                  <a:pt x="38472" y="19211"/>
                </a:lnTo>
                <a:lnTo>
                  <a:pt x="38983" y="19912"/>
                </a:lnTo>
                <a:lnTo>
                  <a:pt x="39553" y="20614"/>
                </a:lnTo>
                <a:lnTo>
                  <a:pt x="40123" y="21370"/>
                </a:lnTo>
                <a:lnTo>
                  <a:pt x="40864" y="21748"/>
                </a:lnTo>
                <a:lnTo>
                  <a:pt x="41378" y="22448"/>
                </a:lnTo>
                <a:lnTo>
                  <a:pt x="42119" y="21693"/>
                </a:lnTo>
                <a:lnTo>
                  <a:pt x="43088" y="21045"/>
                </a:lnTo>
                <a:lnTo>
                  <a:pt x="43543" y="20075"/>
                </a:lnTo>
                <a:lnTo>
                  <a:pt x="44228" y="19211"/>
                </a:lnTo>
                <a:lnTo>
                  <a:pt x="44342" y="18186"/>
                </a:lnTo>
                <a:lnTo>
                  <a:pt x="44284" y="17159"/>
                </a:lnTo>
                <a:lnTo>
                  <a:pt x="44284" y="16081"/>
                </a:lnTo>
                <a:close/>
              </a:path>
            </a:pathLst>
          </a:custGeom>
          <a:solidFill>
            <a:srgbClr val="93C9E9"/>
          </a:solidFill>
        </p:spPr>
        <p:txBody>
          <a:bodyPr wrap="square" lIns="0" tIns="0" rIns="0" bIns="0" rtlCol="0">
            <a:noAutofit/>
          </a:bodyPr>
          <a:lstStyle/>
          <a:p>
            <a:endParaRPr/>
          </a:p>
        </p:txBody>
      </p:sp>
      <p:sp>
        <p:nvSpPr>
          <p:cNvPr id="1570" name="object 1570"/>
          <p:cNvSpPr/>
          <p:nvPr/>
        </p:nvSpPr>
        <p:spPr>
          <a:xfrm>
            <a:off x="424616" y="746903"/>
            <a:ext cx="9405" cy="11872"/>
          </a:xfrm>
          <a:custGeom>
            <a:avLst/>
            <a:gdLst/>
            <a:ahLst/>
            <a:cxnLst/>
            <a:rect l="l" t="t" r="r" b="b"/>
            <a:pathLst>
              <a:path w="9405" h="11872">
                <a:moveTo>
                  <a:pt x="3192" y="10524"/>
                </a:moveTo>
                <a:lnTo>
                  <a:pt x="4845" y="10739"/>
                </a:lnTo>
                <a:lnTo>
                  <a:pt x="5814" y="10416"/>
                </a:lnTo>
                <a:lnTo>
                  <a:pt x="6839" y="10091"/>
                </a:lnTo>
                <a:lnTo>
                  <a:pt x="7467" y="9230"/>
                </a:lnTo>
                <a:lnTo>
                  <a:pt x="7979" y="8258"/>
                </a:lnTo>
                <a:lnTo>
                  <a:pt x="8776" y="7447"/>
                </a:lnTo>
                <a:lnTo>
                  <a:pt x="9405" y="6638"/>
                </a:lnTo>
                <a:lnTo>
                  <a:pt x="9062" y="5774"/>
                </a:lnTo>
                <a:lnTo>
                  <a:pt x="8776" y="4802"/>
                </a:lnTo>
                <a:lnTo>
                  <a:pt x="7751" y="3941"/>
                </a:lnTo>
                <a:lnTo>
                  <a:pt x="7125" y="2915"/>
                </a:lnTo>
                <a:lnTo>
                  <a:pt x="5699" y="2591"/>
                </a:lnTo>
                <a:lnTo>
                  <a:pt x="4901" y="3886"/>
                </a:lnTo>
                <a:lnTo>
                  <a:pt x="3876" y="3724"/>
                </a:lnTo>
                <a:lnTo>
                  <a:pt x="2908" y="3400"/>
                </a:lnTo>
                <a:lnTo>
                  <a:pt x="2223" y="2591"/>
                </a:lnTo>
                <a:lnTo>
                  <a:pt x="1653" y="1727"/>
                </a:lnTo>
                <a:lnTo>
                  <a:pt x="968" y="918"/>
                </a:lnTo>
                <a:lnTo>
                  <a:pt x="513" y="0"/>
                </a:lnTo>
                <a:lnTo>
                  <a:pt x="0" y="11872"/>
                </a:lnTo>
                <a:lnTo>
                  <a:pt x="1139" y="11549"/>
                </a:lnTo>
                <a:lnTo>
                  <a:pt x="2167" y="11117"/>
                </a:lnTo>
                <a:lnTo>
                  <a:pt x="3192" y="10524"/>
                </a:lnTo>
                <a:close/>
              </a:path>
            </a:pathLst>
          </a:custGeom>
          <a:solidFill>
            <a:srgbClr val="93C9E9"/>
          </a:solidFill>
        </p:spPr>
        <p:txBody>
          <a:bodyPr wrap="square" lIns="0" tIns="0" rIns="0" bIns="0" rtlCol="0">
            <a:noAutofit/>
          </a:bodyPr>
          <a:lstStyle/>
          <a:p>
            <a:endParaRPr/>
          </a:p>
        </p:txBody>
      </p:sp>
      <p:sp>
        <p:nvSpPr>
          <p:cNvPr id="1571" name="object 1571"/>
          <p:cNvSpPr/>
          <p:nvPr/>
        </p:nvSpPr>
        <p:spPr>
          <a:xfrm>
            <a:off x="474552" y="768112"/>
            <a:ext cx="684" cy="810"/>
          </a:xfrm>
          <a:custGeom>
            <a:avLst/>
            <a:gdLst/>
            <a:ahLst/>
            <a:cxnLst/>
            <a:rect l="l" t="t" r="r" b="b"/>
            <a:pathLst>
              <a:path w="684" h="810">
                <a:moveTo>
                  <a:pt x="684" y="0"/>
                </a:moveTo>
                <a:lnTo>
                  <a:pt x="0" y="810"/>
                </a:lnTo>
                <a:lnTo>
                  <a:pt x="503" y="755"/>
                </a:lnTo>
                <a:lnTo>
                  <a:pt x="563" y="541"/>
                </a:lnTo>
                <a:lnTo>
                  <a:pt x="684" y="0"/>
                </a:lnTo>
                <a:close/>
              </a:path>
            </a:pathLst>
          </a:custGeom>
          <a:solidFill>
            <a:srgbClr val="93C9E9"/>
          </a:solidFill>
        </p:spPr>
        <p:txBody>
          <a:bodyPr wrap="square" lIns="0" tIns="0" rIns="0" bIns="0" rtlCol="0">
            <a:noAutofit/>
          </a:bodyPr>
          <a:lstStyle/>
          <a:p>
            <a:endParaRPr/>
          </a:p>
        </p:txBody>
      </p:sp>
      <p:sp>
        <p:nvSpPr>
          <p:cNvPr id="1572" name="object 1572"/>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93C9E9"/>
          </a:solidFill>
        </p:spPr>
        <p:txBody>
          <a:bodyPr wrap="square" lIns="0" tIns="0" rIns="0" bIns="0" rtlCol="0">
            <a:noAutofit/>
          </a:bodyPr>
          <a:lstStyle/>
          <a:p>
            <a:endParaRPr/>
          </a:p>
        </p:txBody>
      </p:sp>
      <p:sp>
        <p:nvSpPr>
          <p:cNvPr id="1573" name="object 1573"/>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95CAE9"/>
          </a:solidFill>
        </p:spPr>
        <p:txBody>
          <a:bodyPr wrap="square" lIns="0" tIns="0" rIns="0" bIns="0" rtlCol="0">
            <a:noAutofit/>
          </a:bodyPr>
          <a:lstStyle/>
          <a:p>
            <a:endParaRPr/>
          </a:p>
        </p:txBody>
      </p:sp>
      <p:sp>
        <p:nvSpPr>
          <p:cNvPr id="1574" name="object 1574"/>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95CAE9"/>
          </a:solidFill>
        </p:spPr>
        <p:txBody>
          <a:bodyPr wrap="square" lIns="0" tIns="0" rIns="0" bIns="0" rtlCol="0">
            <a:noAutofit/>
          </a:bodyPr>
          <a:lstStyle/>
          <a:p>
            <a:endParaRPr/>
          </a:p>
        </p:txBody>
      </p:sp>
      <p:sp>
        <p:nvSpPr>
          <p:cNvPr id="1575" name="object 1575"/>
          <p:cNvSpPr/>
          <p:nvPr/>
        </p:nvSpPr>
        <p:spPr>
          <a:xfrm>
            <a:off x="404326" y="749819"/>
            <a:ext cx="10031" cy="31407"/>
          </a:xfrm>
          <a:custGeom>
            <a:avLst/>
            <a:gdLst/>
            <a:ahLst/>
            <a:cxnLst/>
            <a:rect l="l" t="t" r="r" b="b"/>
            <a:pathLst>
              <a:path w="10031" h="31407">
                <a:moveTo>
                  <a:pt x="4275" y="16781"/>
                </a:moveTo>
                <a:lnTo>
                  <a:pt x="9405" y="0"/>
                </a:lnTo>
                <a:lnTo>
                  <a:pt x="3590" y="4047"/>
                </a:lnTo>
                <a:lnTo>
                  <a:pt x="0" y="9497"/>
                </a:lnTo>
                <a:lnTo>
                  <a:pt x="0" y="21693"/>
                </a:lnTo>
                <a:lnTo>
                  <a:pt x="3820" y="27306"/>
                </a:lnTo>
                <a:lnTo>
                  <a:pt x="10031" y="31407"/>
                </a:lnTo>
                <a:lnTo>
                  <a:pt x="5129" y="17970"/>
                </a:lnTo>
                <a:lnTo>
                  <a:pt x="4275" y="16781"/>
                </a:lnTo>
                <a:close/>
              </a:path>
            </a:pathLst>
          </a:custGeom>
          <a:solidFill>
            <a:srgbClr val="95CAE9"/>
          </a:solidFill>
        </p:spPr>
        <p:txBody>
          <a:bodyPr wrap="square" lIns="0" tIns="0" rIns="0" bIns="0" rtlCol="0">
            <a:noAutofit/>
          </a:bodyPr>
          <a:lstStyle/>
          <a:p>
            <a:endParaRPr/>
          </a:p>
        </p:txBody>
      </p:sp>
      <p:sp>
        <p:nvSpPr>
          <p:cNvPr id="1576" name="object 1576"/>
          <p:cNvSpPr/>
          <p:nvPr/>
        </p:nvSpPr>
        <p:spPr>
          <a:xfrm>
            <a:off x="408601" y="742533"/>
            <a:ext cx="66393" cy="38693"/>
          </a:xfrm>
          <a:custGeom>
            <a:avLst/>
            <a:gdLst/>
            <a:ahLst/>
            <a:cxnLst/>
            <a:rect l="l" t="t" r="r" b="b"/>
            <a:pathLst>
              <a:path w="66393" h="38693">
                <a:moveTo>
                  <a:pt x="62526" y="25472"/>
                </a:moveTo>
                <a:lnTo>
                  <a:pt x="63553" y="25850"/>
                </a:lnTo>
                <a:lnTo>
                  <a:pt x="64641" y="26120"/>
                </a:lnTo>
                <a:lnTo>
                  <a:pt x="65708" y="26120"/>
                </a:lnTo>
                <a:lnTo>
                  <a:pt x="66172" y="25364"/>
                </a:lnTo>
                <a:lnTo>
                  <a:pt x="66292" y="24717"/>
                </a:lnTo>
                <a:lnTo>
                  <a:pt x="66333" y="24067"/>
                </a:lnTo>
                <a:lnTo>
                  <a:pt x="66393" y="23420"/>
                </a:lnTo>
                <a:lnTo>
                  <a:pt x="66292" y="23259"/>
                </a:lnTo>
                <a:lnTo>
                  <a:pt x="65205" y="22720"/>
                </a:lnTo>
                <a:lnTo>
                  <a:pt x="64339" y="21856"/>
                </a:lnTo>
                <a:lnTo>
                  <a:pt x="64863" y="21317"/>
                </a:lnTo>
                <a:lnTo>
                  <a:pt x="65608" y="20884"/>
                </a:lnTo>
                <a:lnTo>
                  <a:pt x="65306" y="19806"/>
                </a:lnTo>
                <a:lnTo>
                  <a:pt x="64742" y="18834"/>
                </a:lnTo>
                <a:lnTo>
                  <a:pt x="64057" y="17970"/>
                </a:lnTo>
                <a:lnTo>
                  <a:pt x="63151" y="17700"/>
                </a:lnTo>
                <a:lnTo>
                  <a:pt x="62345" y="17269"/>
                </a:lnTo>
                <a:lnTo>
                  <a:pt x="62124" y="15973"/>
                </a:lnTo>
                <a:lnTo>
                  <a:pt x="62345" y="14731"/>
                </a:lnTo>
                <a:lnTo>
                  <a:pt x="63271" y="13869"/>
                </a:lnTo>
                <a:lnTo>
                  <a:pt x="63835" y="14192"/>
                </a:lnTo>
                <a:lnTo>
                  <a:pt x="57551" y="7682"/>
                </a:lnTo>
                <a:lnTo>
                  <a:pt x="45828" y="2075"/>
                </a:lnTo>
                <a:lnTo>
                  <a:pt x="31061" y="0"/>
                </a:lnTo>
                <a:lnTo>
                  <a:pt x="30418" y="3"/>
                </a:lnTo>
                <a:lnTo>
                  <a:pt x="16962" y="1891"/>
                </a:lnTo>
                <a:lnTo>
                  <a:pt x="5983" y="6744"/>
                </a:lnTo>
                <a:lnTo>
                  <a:pt x="6154" y="7286"/>
                </a:lnTo>
                <a:lnTo>
                  <a:pt x="6668" y="8256"/>
                </a:lnTo>
                <a:lnTo>
                  <a:pt x="7123" y="9228"/>
                </a:lnTo>
                <a:lnTo>
                  <a:pt x="7808" y="10091"/>
                </a:lnTo>
                <a:lnTo>
                  <a:pt x="8492" y="10955"/>
                </a:lnTo>
                <a:lnTo>
                  <a:pt x="9004" y="12250"/>
                </a:lnTo>
                <a:lnTo>
                  <a:pt x="9062" y="13275"/>
                </a:lnTo>
                <a:lnTo>
                  <a:pt x="9119" y="14300"/>
                </a:lnTo>
                <a:lnTo>
                  <a:pt x="9461" y="15272"/>
                </a:lnTo>
                <a:lnTo>
                  <a:pt x="8035" y="14517"/>
                </a:lnTo>
                <a:lnTo>
                  <a:pt x="7352" y="13005"/>
                </a:lnTo>
                <a:lnTo>
                  <a:pt x="6611" y="12250"/>
                </a:lnTo>
                <a:lnTo>
                  <a:pt x="5983" y="11333"/>
                </a:lnTo>
                <a:lnTo>
                  <a:pt x="5413" y="10414"/>
                </a:lnTo>
                <a:lnTo>
                  <a:pt x="5584" y="9389"/>
                </a:lnTo>
                <a:lnTo>
                  <a:pt x="6269" y="8417"/>
                </a:lnTo>
                <a:lnTo>
                  <a:pt x="5699" y="7500"/>
                </a:lnTo>
                <a:lnTo>
                  <a:pt x="5129" y="7286"/>
                </a:lnTo>
                <a:lnTo>
                  <a:pt x="0" y="24067"/>
                </a:lnTo>
                <a:lnTo>
                  <a:pt x="741" y="24392"/>
                </a:lnTo>
                <a:lnTo>
                  <a:pt x="797" y="24014"/>
                </a:lnTo>
                <a:lnTo>
                  <a:pt x="1482" y="24608"/>
                </a:lnTo>
                <a:lnTo>
                  <a:pt x="853" y="25256"/>
                </a:lnTo>
                <a:lnTo>
                  <a:pt x="5755" y="38693"/>
                </a:lnTo>
                <a:lnTo>
                  <a:pt x="5870" y="38531"/>
                </a:lnTo>
                <a:lnTo>
                  <a:pt x="5584" y="37829"/>
                </a:lnTo>
                <a:lnTo>
                  <a:pt x="5357" y="37073"/>
                </a:lnTo>
                <a:lnTo>
                  <a:pt x="6154" y="36589"/>
                </a:lnTo>
                <a:lnTo>
                  <a:pt x="7181" y="36373"/>
                </a:lnTo>
                <a:lnTo>
                  <a:pt x="8263" y="36103"/>
                </a:lnTo>
                <a:lnTo>
                  <a:pt x="8947" y="35239"/>
                </a:lnTo>
                <a:lnTo>
                  <a:pt x="8434" y="34214"/>
                </a:lnTo>
                <a:lnTo>
                  <a:pt x="8150" y="33134"/>
                </a:lnTo>
                <a:lnTo>
                  <a:pt x="7808" y="32001"/>
                </a:lnTo>
                <a:lnTo>
                  <a:pt x="7181" y="31031"/>
                </a:lnTo>
                <a:lnTo>
                  <a:pt x="6954" y="29897"/>
                </a:lnTo>
                <a:lnTo>
                  <a:pt x="6496" y="28817"/>
                </a:lnTo>
                <a:lnTo>
                  <a:pt x="7352" y="27953"/>
                </a:lnTo>
                <a:lnTo>
                  <a:pt x="8377" y="27306"/>
                </a:lnTo>
                <a:lnTo>
                  <a:pt x="9574" y="26875"/>
                </a:lnTo>
                <a:lnTo>
                  <a:pt x="10542" y="26120"/>
                </a:lnTo>
                <a:lnTo>
                  <a:pt x="11455" y="25309"/>
                </a:lnTo>
                <a:lnTo>
                  <a:pt x="12653" y="24770"/>
                </a:lnTo>
                <a:lnTo>
                  <a:pt x="13849" y="24445"/>
                </a:lnTo>
                <a:lnTo>
                  <a:pt x="14818" y="23745"/>
                </a:lnTo>
                <a:lnTo>
                  <a:pt x="15217" y="22664"/>
                </a:lnTo>
                <a:lnTo>
                  <a:pt x="15843" y="21694"/>
                </a:lnTo>
                <a:lnTo>
                  <a:pt x="16472" y="20722"/>
                </a:lnTo>
                <a:lnTo>
                  <a:pt x="17325" y="20020"/>
                </a:lnTo>
                <a:lnTo>
                  <a:pt x="17269" y="18995"/>
                </a:lnTo>
                <a:lnTo>
                  <a:pt x="16584" y="18564"/>
                </a:lnTo>
                <a:lnTo>
                  <a:pt x="15787" y="18239"/>
                </a:lnTo>
                <a:lnTo>
                  <a:pt x="14532" y="18239"/>
                </a:lnTo>
                <a:lnTo>
                  <a:pt x="13336" y="18403"/>
                </a:lnTo>
                <a:lnTo>
                  <a:pt x="12083" y="18509"/>
                </a:lnTo>
                <a:lnTo>
                  <a:pt x="10828" y="18456"/>
                </a:lnTo>
                <a:lnTo>
                  <a:pt x="9973" y="17539"/>
                </a:lnTo>
                <a:lnTo>
                  <a:pt x="10144" y="16783"/>
                </a:lnTo>
                <a:lnTo>
                  <a:pt x="11342" y="16945"/>
                </a:lnTo>
                <a:lnTo>
                  <a:pt x="12538" y="16675"/>
                </a:lnTo>
                <a:lnTo>
                  <a:pt x="13678" y="16514"/>
                </a:lnTo>
                <a:lnTo>
                  <a:pt x="14818" y="16297"/>
                </a:lnTo>
                <a:lnTo>
                  <a:pt x="16014" y="16242"/>
                </a:lnTo>
                <a:lnTo>
                  <a:pt x="17154" y="15919"/>
                </a:lnTo>
                <a:lnTo>
                  <a:pt x="16528" y="4370"/>
                </a:lnTo>
                <a:lnTo>
                  <a:pt x="15730" y="3669"/>
                </a:lnTo>
                <a:lnTo>
                  <a:pt x="16472" y="3400"/>
                </a:lnTo>
                <a:lnTo>
                  <a:pt x="17325" y="3236"/>
                </a:lnTo>
                <a:lnTo>
                  <a:pt x="17668" y="4100"/>
                </a:lnTo>
                <a:lnTo>
                  <a:pt x="18067" y="4964"/>
                </a:lnTo>
                <a:lnTo>
                  <a:pt x="18751" y="5719"/>
                </a:lnTo>
                <a:lnTo>
                  <a:pt x="19321" y="6475"/>
                </a:lnTo>
                <a:lnTo>
                  <a:pt x="20574" y="6583"/>
                </a:lnTo>
                <a:lnTo>
                  <a:pt x="21714" y="6961"/>
                </a:lnTo>
                <a:lnTo>
                  <a:pt x="20916" y="8256"/>
                </a:lnTo>
                <a:lnTo>
                  <a:pt x="19891" y="8094"/>
                </a:lnTo>
                <a:lnTo>
                  <a:pt x="18922" y="7770"/>
                </a:lnTo>
                <a:lnTo>
                  <a:pt x="18238" y="6961"/>
                </a:lnTo>
                <a:lnTo>
                  <a:pt x="19206" y="14894"/>
                </a:lnTo>
                <a:lnTo>
                  <a:pt x="20860" y="15109"/>
                </a:lnTo>
                <a:lnTo>
                  <a:pt x="21829" y="14786"/>
                </a:lnTo>
                <a:lnTo>
                  <a:pt x="22854" y="14462"/>
                </a:lnTo>
                <a:lnTo>
                  <a:pt x="23482" y="13600"/>
                </a:lnTo>
                <a:lnTo>
                  <a:pt x="23994" y="12628"/>
                </a:lnTo>
                <a:lnTo>
                  <a:pt x="24791" y="11817"/>
                </a:lnTo>
                <a:lnTo>
                  <a:pt x="25419" y="11008"/>
                </a:lnTo>
                <a:lnTo>
                  <a:pt x="25077" y="10145"/>
                </a:lnTo>
                <a:lnTo>
                  <a:pt x="24791" y="9173"/>
                </a:lnTo>
                <a:lnTo>
                  <a:pt x="23766" y="8311"/>
                </a:lnTo>
                <a:lnTo>
                  <a:pt x="23140" y="7286"/>
                </a:lnTo>
                <a:lnTo>
                  <a:pt x="24280" y="7392"/>
                </a:lnTo>
                <a:lnTo>
                  <a:pt x="25248" y="7878"/>
                </a:lnTo>
                <a:lnTo>
                  <a:pt x="26273" y="8147"/>
                </a:lnTo>
                <a:lnTo>
                  <a:pt x="27186" y="8633"/>
                </a:lnTo>
                <a:lnTo>
                  <a:pt x="28211" y="8311"/>
                </a:lnTo>
                <a:lnTo>
                  <a:pt x="29294" y="8147"/>
                </a:lnTo>
                <a:lnTo>
                  <a:pt x="30378" y="8039"/>
                </a:lnTo>
                <a:lnTo>
                  <a:pt x="31461" y="8147"/>
                </a:lnTo>
                <a:lnTo>
                  <a:pt x="31630" y="8580"/>
                </a:lnTo>
                <a:lnTo>
                  <a:pt x="32372" y="9173"/>
                </a:lnTo>
                <a:lnTo>
                  <a:pt x="33399" y="9550"/>
                </a:lnTo>
                <a:lnTo>
                  <a:pt x="34081" y="10253"/>
                </a:lnTo>
                <a:lnTo>
                  <a:pt x="35050" y="11225"/>
                </a:lnTo>
                <a:lnTo>
                  <a:pt x="36077" y="12089"/>
                </a:lnTo>
                <a:lnTo>
                  <a:pt x="36990" y="11817"/>
                </a:lnTo>
                <a:lnTo>
                  <a:pt x="37501" y="12519"/>
                </a:lnTo>
                <a:lnTo>
                  <a:pt x="38129" y="13167"/>
                </a:lnTo>
                <a:lnTo>
                  <a:pt x="37958" y="14247"/>
                </a:lnTo>
                <a:lnTo>
                  <a:pt x="38015" y="15217"/>
                </a:lnTo>
                <a:lnTo>
                  <a:pt x="37900" y="16297"/>
                </a:lnTo>
                <a:lnTo>
                  <a:pt x="38585" y="16945"/>
                </a:lnTo>
                <a:lnTo>
                  <a:pt x="39382" y="17484"/>
                </a:lnTo>
                <a:lnTo>
                  <a:pt x="39269" y="18672"/>
                </a:lnTo>
                <a:lnTo>
                  <a:pt x="39781" y="19373"/>
                </a:lnTo>
                <a:lnTo>
                  <a:pt x="40351" y="20075"/>
                </a:lnTo>
                <a:lnTo>
                  <a:pt x="40921" y="20831"/>
                </a:lnTo>
                <a:lnTo>
                  <a:pt x="41662" y="21208"/>
                </a:lnTo>
                <a:lnTo>
                  <a:pt x="42175" y="21909"/>
                </a:lnTo>
                <a:lnTo>
                  <a:pt x="42917" y="21153"/>
                </a:lnTo>
                <a:lnTo>
                  <a:pt x="43885" y="20506"/>
                </a:lnTo>
                <a:lnTo>
                  <a:pt x="44340" y="19536"/>
                </a:lnTo>
                <a:lnTo>
                  <a:pt x="45025" y="18672"/>
                </a:lnTo>
                <a:lnTo>
                  <a:pt x="45140" y="17647"/>
                </a:lnTo>
                <a:lnTo>
                  <a:pt x="45082" y="16620"/>
                </a:lnTo>
                <a:lnTo>
                  <a:pt x="45082" y="15542"/>
                </a:lnTo>
                <a:lnTo>
                  <a:pt x="45710" y="14625"/>
                </a:lnTo>
                <a:lnTo>
                  <a:pt x="46620" y="13869"/>
                </a:lnTo>
                <a:lnTo>
                  <a:pt x="47647" y="13275"/>
                </a:lnTo>
                <a:lnTo>
                  <a:pt x="48787" y="12844"/>
                </a:lnTo>
                <a:lnTo>
                  <a:pt x="49585" y="11386"/>
                </a:lnTo>
                <a:lnTo>
                  <a:pt x="50781" y="10739"/>
                </a:lnTo>
                <a:lnTo>
                  <a:pt x="51466" y="9767"/>
                </a:lnTo>
                <a:lnTo>
                  <a:pt x="52549" y="9119"/>
                </a:lnTo>
                <a:lnTo>
                  <a:pt x="53631" y="8689"/>
                </a:lnTo>
                <a:lnTo>
                  <a:pt x="55000" y="8903"/>
                </a:lnTo>
                <a:lnTo>
                  <a:pt x="55911" y="9550"/>
                </a:lnTo>
                <a:lnTo>
                  <a:pt x="56595" y="10414"/>
                </a:lnTo>
                <a:lnTo>
                  <a:pt x="57109" y="11386"/>
                </a:lnTo>
                <a:lnTo>
                  <a:pt x="57792" y="12250"/>
                </a:lnTo>
                <a:lnTo>
                  <a:pt x="59046" y="12303"/>
                </a:lnTo>
                <a:lnTo>
                  <a:pt x="60299" y="12520"/>
                </a:lnTo>
                <a:lnTo>
                  <a:pt x="60984" y="13383"/>
                </a:lnTo>
                <a:lnTo>
                  <a:pt x="61036" y="14462"/>
                </a:lnTo>
                <a:lnTo>
                  <a:pt x="60927" y="15542"/>
                </a:lnTo>
                <a:lnTo>
                  <a:pt x="60756" y="16620"/>
                </a:lnTo>
                <a:lnTo>
                  <a:pt x="60984" y="17700"/>
                </a:lnTo>
                <a:lnTo>
                  <a:pt x="61378" y="18725"/>
                </a:lnTo>
                <a:lnTo>
                  <a:pt x="62345" y="19211"/>
                </a:lnTo>
                <a:lnTo>
                  <a:pt x="62627" y="20398"/>
                </a:lnTo>
                <a:lnTo>
                  <a:pt x="63090" y="21423"/>
                </a:lnTo>
                <a:lnTo>
                  <a:pt x="62244" y="20939"/>
                </a:lnTo>
                <a:lnTo>
                  <a:pt x="61217" y="20776"/>
                </a:lnTo>
                <a:lnTo>
                  <a:pt x="60186" y="20667"/>
                </a:lnTo>
                <a:lnTo>
                  <a:pt x="59159" y="20614"/>
                </a:lnTo>
                <a:lnTo>
                  <a:pt x="58819" y="21208"/>
                </a:lnTo>
                <a:lnTo>
                  <a:pt x="59900" y="22017"/>
                </a:lnTo>
                <a:lnTo>
                  <a:pt x="61217" y="22450"/>
                </a:lnTo>
                <a:lnTo>
                  <a:pt x="60869" y="23312"/>
                </a:lnTo>
                <a:lnTo>
                  <a:pt x="61962" y="23853"/>
                </a:lnTo>
                <a:lnTo>
                  <a:pt x="62184" y="24717"/>
                </a:lnTo>
                <a:lnTo>
                  <a:pt x="62526" y="25472"/>
                </a:lnTo>
                <a:close/>
              </a:path>
            </a:pathLst>
          </a:custGeom>
          <a:solidFill>
            <a:srgbClr val="95CAE9"/>
          </a:solidFill>
        </p:spPr>
        <p:txBody>
          <a:bodyPr wrap="square" lIns="0" tIns="0" rIns="0" bIns="0" rtlCol="0">
            <a:noAutofit/>
          </a:bodyPr>
          <a:lstStyle/>
          <a:p>
            <a:endParaRPr/>
          </a:p>
        </p:txBody>
      </p:sp>
      <p:sp>
        <p:nvSpPr>
          <p:cNvPr id="1577" name="object 1577"/>
          <p:cNvSpPr/>
          <p:nvPr/>
        </p:nvSpPr>
        <p:spPr>
          <a:xfrm>
            <a:off x="425130" y="746903"/>
            <a:ext cx="2678" cy="11549"/>
          </a:xfrm>
          <a:custGeom>
            <a:avLst/>
            <a:gdLst/>
            <a:ahLst/>
            <a:cxnLst/>
            <a:rect l="l" t="t" r="r" b="b"/>
            <a:pathLst>
              <a:path w="2678" h="11549">
                <a:moveTo>
                  <a:pt x="2678" y="10524"/>
                </a:moveTo>
                <a:lnTo>
                  <a:pt x="1709" y="2591"/>
                </a:lnTo>
                <a:lnTo>
                  <a:pt x="1139" y="1727"/>
                </a:lnTo>
                <a:lnTo>
                  <a:pt x="455" y="918"/>
                </a:lnTo>
                <a:lnTo>
                  <a:pt x="0" y="0"/>
                </a:lnTo>
                <a:lnTo>
                  <a:pt x="626" y="11549"/>
                </a:lnTo>
                <a:lnTo>
                  <a:pt x="1653" y="11117"/>
                </a:lnTo>
                <a:lnTo>
                  <a:pt x="2678" y="10524"/>
                </a:lnTo>
                <a:close/>
              </a:path>
            </a:pathLst>
          </a:custGeom>
          <a:solidFill>
            <a:srgbClr val="95CAE9"/>
          </a:solidFill>
        </p:spPr>
        <p:txBody>
          <a:bodyPr wrap="square" lIns="0" tIns="0" rIns="0" bIns="0" rtlCol="0">
            <a:noAutofit/>
          </a:bodyPr>
          <a:lstStyle/>
          <a:p>
            <a:endParaRPr/>
          </a:p>
        </p:txBody>
      </p:sp>
      <p:sp>
        <p:nvSpPr>
          <p:cNvPr id="1578" name="object 1578"/>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95CAE9"/>
          </a:solidFill>
        </p:spPr>
        <p:txBody>
          <a:bodyPr wrap="square" lIns="0" tIns="0" rIns="0" bIns="0" rtlCol="0">
            <a:noAutofit/>
          </a:bodyPr>
          <a:lstStyle/>
          <a:p>
            <a:endParaRPr/>
          </a:p>
        </p:txBody>
      </p:sp>
      <p:sp>
        <p:nvSpPr>
          <p:cNvPr id="1579" name="object 1579"/>
          <p:cNvSpPr/>
          <p:nvPr/>
        </p:nvSpPr>
        <p:spPr>
          <a:xfrm>
            <a:off x="404839" y="750089"/>
            <a:ext cx="10031" cy="30868"/>
          </a:xfrm>
          <a:custGeom>
            <a:avLst/>
            <a:gdLst/>
            <a:ahLst/>
            <a:cxnLst/>
            <a:rect l="l" t="t" r="r" b="b"/>
            <a:pathLst>
              <a:path w="10031" h="30868">
                <a:moveTo>
                  <a:pt x="9517" y="0"/>
                </a:moveTo>
                <a:lnTo>
                  <a:pt x="3590" y="3992"/>
                </a:lnTo>
                <a:lnTo>
                  <a:pt x="0" y="9442"/>
                </a:lnTo>
                <a:lnTo>
                  <a:pt x="0" y="21423"/>
                </a:lnTo>
                <a:lnTo>
                  <a:pt x="3647" y="26873"/>
                </a:lnTo>
                <a:lnTo>
                  <a:pt x="9576" y="30868"/>
                </a:lnTo>
                <a:lnTo>
                  <a:pt x="3762" y="16512"/>
                </a:lnTo>
                <a:lnTo>
                  <a:pt x="4503" y="16836"/>
                </a:lnTo>
                <a:lnTo>
                  <a:pt x="4559" y="16459"/>
                </a:lnTo>
                <a:lnTo>
                  <a:pt x="5244" y="17053"/>
                </a:lnTo>
                <a:lnTo>
                  <a:pt x="9175" y="2858"/>
                </a:lnTo>
                <a:lnTo>
                  <a:pt x="9346" y="1833"/>
                </a:lnTo>
                <a:lnTo>
                  <a:pt x="10031" y="861"/>
                </a:lnTo>
                <a:lnTo>
                  <a:pt x="9517" y="0"/>
                </a:lnTo>
                <a:close/>
              </a:path>
            </a:pathLst>
          </a:custGeom>
          <a:solidFill>
            <a:srgbClr val="95CAE9"/>
          </a:solidFill>
        </p:spPr>
        <p:txBody>
          <a:bodyPr wrap="square" lIns="0" tIns="0" rIns="0" bIns="0" rtlCol="0">
            <a:noAutofit/>
          </a:bodyPr>
          <a:lstStyle/>
          <a:p>
            <a:endParaRPr/>
          </a:p>
        </p:txBody>
      </p:sp>
      <p:sp>
        <p:nvSpPr>
          <p:cNvPr id="1580" name="object 1580"/>
          <p:cNvSpPr/>
          <p:nvPr/>
        </p:nvSpPr>
        <p:spPr>
          <a:xfrm>
            <a:off x="425130" y="746903"/>
            <a:ext cx="2678" cy="11549"/>
          </a:xfrm>
          <a:custGeom>
            <a:avLst/>
            <a:gdLst/>
            <a:ahLst/>
            <a:cxnLst/>
            <a:rect l="l" t="t" r="r" b="b"/>
            <a:pathLst>
              <a:path w="2678" h="11549">
                <a:moveTo>
                  <a:pt x="2678" y="10524"/>
                </a:moveTo>
                <a:lnTo>
                  <a:pt x="1709" y="2591"/>
                </a:lnTo>
                <a:lnTo>
                  <a:pt x="1139" y="1727"/>
                </a:lnTo>
                <a:lnTo>
                  <a:pt x="455" y="918"/>
                </a:lnTo>
                <a:lnTo>
                  <a:pt x="0" y="0"/>
                </a:lnTo>
                <a:lnTo>
                  <a:pt x="626" y="11549"/>
                </a:lnTo>
                <a:lnTo>
                  <a:pt x="1653" y="11117"/>
                </a:lnTo>
                <a:lnTo>
                  <a:pt x="2678" y="10524"/>
                </a:lnTo>
                <a:close/>
              </a:path>
            </a:pathLst>
          </a:custGeom>
          <a:solidFill>
            <a:srgbClr val="95CAE9"/>
          </a:solidFill>
        </p:spPr>
        <p:txBody>
          <a:bodyPr wrap="square" lIns="0" tIns="0" rIns="0" bIns="0" rtlCol="0">
            <a:noAutofit/>
          </a:bodyPr>
          <a:lstStyle/>
          <a:p>
            <a:endParaRPr/>
          </a:p>
        </p:txBody>
      </p:sp>
      <p:sp>
        <p:nvSpPr>
          <p:cNvPr id="1581" name="object 1581"/>
          <p:cNvSpPr/>
          <p:nvPr/>
        </p:nvSpPr>
        <p:spPr>
          <a:xfrm>
            <a:off x="408601" y="743019"/>
            <a:ext cx="65890" cy="37937"/>
          </a:xfrm>
          <a:custGeom>
            <a:avLst/>
            <a:gdLst/>
            <a:ahLst/>
            <a:cxnLst/>
            <a:rect l="l" t="t" r="r" b="b"/>
            <a:pathLst>
              <a:path w="65890" h="37937">
                <a:moveTo>
                  <a:pt x="8263" y="35617"/>
                </a:moveTo>
                <a:lnTo>
                  <a:pt x="8947" y="34753"/>
                </a:lnTo>
                <a:lnTo>
                  <a:pt x="8434" y="33728"/>
                </a:lnTo>
                <a:lnTo>
                  <a:pt x="8150" y="32648"/>
                </a:lnTo>
                <a:lnTo>
                  <a:pt x="7808" y="31515"/>
                </a:lnTo>
                <a:lnTo>
                  <a:pt x="7181" y="30545"/>
                </a:lnTo>
                <a:lnTo>
                  <a:pt x="6954" y="29411"/>
                </a:lnTo>
                <a:lnTo>
                  <a:pt x="6496" y="28331"/>
                </a:lnTo>
                <a:lnTo>
                  <a:pt x="7352" y="27467"/>
                </a:lnTo>
                <a:lnTo>
                  <a:pt x="8377" y="26820"/>
                </a:lnTo>
                <a:lnTo>
                  <a:pt x="9574" y="26389"/>
                </a:lnTo>
                <a:lnTo>
                  <a:pt x="10542" y="25634"/>
                </a:lnTo>
                <a:lnTo>
                  <a:pt x="11455" y="24823"/>
                </a:lnTo>
                <a:lnTo>
                  <a:pt x="12653" y="24284"/>
                </a:lnTo>
                <a:lnTo>
                  <a:pt x="13849" y="23959"/>
                </a:lnTo>
                <a:lnTo>
                  <a:pt x="14818" y="23259"/>
                </a:lnTo>
                <a:lnTo>
                  <a:pt x="15217" y="22178"/>
                </a:lnTo>
                <a:lnTo>
                  <a:pt x="15843" y="21208"/>
                </a:lnTo>
                <a:lnTo>
                  <a:pt x="16472" y="20236"/>
                </a:lnTo>
                <a:lnTo>
                  <a:pt x="17325" y="19534"/>
                </a:lnTo>
                <a:lnTo>
                  <a:pt x="17269" y="18509"/>
                </a:lnTo>
                <a:lnTo>
                  <a:pt x="16584" y="18078"/>
                </a:lnTo>
                <a:lnTo>
                  <a:pt x="15787" y="17753"/>
                </a:lnTo>
                <a:lnTo>
                  <a:pt x="14532" y="17753"/>
                </a:lnTo>
                <a:lnTo>
                  <a:pt x="13336" y="17917"/>
                </a:lnTo>
                <a:lnTo>
                  <a:pt x="12083" y="18023"/>
                </a:lnTo>
                <a:lnTo>
                  <a:pt x="10828" y="17970"/>
                </a:lnTo>
                <a:lnTo>
                  <a:pt x="9973" y="17053"/>
                </a:lnTo>
                <a:lnTo>
                  <a:pt x="10144" y="16297"/>
                </a:lnTo>
                <a:lnTo>
                  <a:pt x="11342" y="16459"/>
                </a:lnTo>
                <a:lnTo>
                  <a:pt x="12538" y="16189"/>
                </a:lnTo>
                <a:lnTo>
                  <a:pt x="13678" y="16028"/>
                </a:lnTo>
                <a:lnTo>
                  <a:pt x="14818" y="15811"/>
                </a:lnTo>
                <a:lnTo>
                  <a:pt x="16014" y="15756"/>
                </a:lnTo>
                <a:lnTo>
                  <a:pt x="17154" y="15433"/>
                </a:lnTo>
                <a:lnTo>
                  <a:pt x="16528" y="3884"/>
                </a:lnTo>
                <a:lnTo>
                  <a:pt x="15730" y="3183"/>
                </a:lnTo>
                <a:lnTo>
                  <a:pt x="16472" y="2914"/>
                </a:lnTo>
                <a:lnTo>
                  <a:pt x="17325" y="2750"/>
                </a:lnTo>
                <a:lnTo>
                  <a:pt x="17668" y="3614"/>
                </a:lnTo>
                <a:lnTo>
                  <a:pt x="18067" y="4478"/>
                </a:lnTo>
                <a:lnTo>
                  <a:pt x="18751" y="5233"/>
                </a:lnTo>
                <a:lnTo>
                  <a:pt x="19321" y="5989"/>
                </a:lnTo>
                <a:lnTo>
                  <a:pt x="20574" y="6097"/>
                </a:lnTo>
                <a:lnTo>
                  <a:pt x="21714" y="6475"/>
                </a:lnTo>
                <a:lnTo>
                  <a:pt x="20916" y="7770"/>
                </a:lnTo>
                <a:lnTo>
                  <a:pt x="19891" y="7608"/>
                </a:lnTo>
                <a:lnTo>
                  <a:pt x="18922" y="7284"/>
                </a:lnTo>
                <a:lnTo>
                  <a:pt x="18238" y="6475"/>
                </a:lnTo>
                <a:lnTo>
                  <a:pt x="19206" y="14408"/>
                </a:lnTo>
                <a:lnTo>
                  <a:pt x="20860" y="14623"/>
                </a:lnTo>
                <a:lnTo>
                  <a:pt x="21829" y="14300"/>
                </a:lnTo>
                <a:lnTo>
                  <a:pt x="22854" y="13976"/>
                </a:lnTo>
                <a:lnTo>
                  <a:pt x="23482" y="13114"/>
                </a:lnTo>
                <a:lnTo>
                  <a:pt x="23994" y="12142"/>
                </a:lnTo>
                <a:lnTo>
                  <a:pt x="24791" y="11331"/>
                </a:lnTo>
                <a:lnTo>
                  <a:pt x="25419" y="10522"/>
                </a:lnTo>
                <a:lnTo>
                  <a:pt x="25077" y="9659"/>
                </a:lnTo>
                <a:lnTo>
                  <a:pt x="24791" y="8687"/>
                </a:lnTo>
                <a:lnTo>
                  <a:pt x="23766" y="7825"/>
                </a:lnTo>
                <a:lnTo>
                  <a:pt x="23140" y="6800"/>
                </a:lnTo>
                <a:lnTo>
                  <a:pt x="24280" y="6906"/>
                </a:lnTo>
                <a:lnTo>
                  <a:pt x="25248" y="7392"/>
                </a:lnTo>
                <a:lnTo>
                  <a:pt x="26273" y="7661"/>
                </a:lnTo>
                <a:lnTo>
                  <a:pt x="27186" y="8147"/>
                </a:lnTo>
                <a:lnTo>
                  <a:pt x="28211" y="7825"/>
                </a:lnTo>
                <a:lnTo>
                  <a:pt x="29294" y="7661"/>
                </a:lnTo>
                <a:lnTo>
                  <a:pt x="30378" y="7553"/>
                </a:lnTo>
                <a:lnTo>
                  <a:pt x="31461" y="7661"/>
                </a:lnTo>
                <a:lnTo>
                  <a:pt x="31630" y="8094"/>
                </a:lnTo>
                <a:lnTo>
                  <a:pt x="32372" y="8687"/>
                </a:lnTo>
                <a:lnTo>
                  <a:pt x="33399" y="9064"/>
                </a:lnTo>
                <a:lnTo>
                  <a:pt x="34081" y="9767"/>
                </a:lnTo>
                <a:lnTo>
                  <a:pt x="35050" y="10739"/>
                </a:lnTo>
                <a:lnTo>
                  <a:pt x="36077" y="11603"/>
                </a:lnTo>
                <a:lnTo>
                  <a:pt x="36990" y="11331"/>
                </a:lnTo>
                <a:lnTo>
                  <a:pt x="37501" y="12033"/>
                </a:lnTo>
                <a:lnTo>
                  <a:pt x="38129" y="12681"/>
                </a:lnTo>
                <a:lnTo>
                  <a:pt x="37958" y="13761"/>
                </a:lnTo>
                <a:lnTo>
                  <a:pt x="38015" y="14731"/>
                </a:lnTo>
                <a:lnTo>
                  <a:pt x="37900" y="15811"/>
                </a:lnTo>
                <a:lnTo>
                  <a:pt x="38585" y="16459"/>
                </a:lnTo>
                <a:lnTo>
                  <a:pt x="39382" y="16998"/>
                </a:lnTo>
                <a:lnTo>
                  <a:pt x="39269" y="18186"/>
                </a:lnTo>
                <a:lnTo>
                  <a:pt x="39781" y="18887"/>
                </a:lnTo>
                <a:lnTo>
                  <a:pt x="40351" y="19589"/>
                </a:lnTo>
                <a:lnTo>
                  <a:pt x="40921" y="20345"/>
                </a:lnTo>
                <a:lnTo>
                  <a:pt x="41662" y="20722"/>
                </a:lnTo>
                <a:lnTo>
                  <a:pt x="42175" y="21423"/>
                </a:lnTo>
                <a:lnTo>
                  <a:pt x="42917" y="20667"/>
                </a:lnTo>
                <a:lnTo>
                  <a:pt x="43885" y="20020"/>
                </a:lnTo>
                <a:lnTo>
                  <a:pt x="44340" y="19050"/>
                </a:lnTo>
                <a:lnTo>
                  <a:pt x="45025" y="18186"/>
                </a:lnTo>
                <a:lnTo>
                  <a:pt x="45140" y="17161"/>
                </a:lnTo>
                <a:lnTo>
                  <a:pt x="45082" y="16134"/>
                </a:lnTo>
                <a:lnTo>
                  <a:pt x="45082" y="15056"/>
                </a:lnTo>
                <a:lnTo>
                  <a:pt x="45710" y="14139"/>
                </a:lnTo>
                <a:lnTo>
                  <a:pt x="46620" y="13383"/>
                </a:lnTo>
                <a:lnTo>
                  <a:pt x="47647" y="12789"/>
                </a:lnTo>
                <a:lnTo>
                  <a:pt x="48787" y="12358"/>
                </a:lnTo>
                <a:lnTo>
                  <a:pt x="49585" y="10900"/>
                </a:lnTo>
                <a:lnTo>
                  <a:pt x="50781" y="10253"/>
                </a:lnTo>
                <a:lnTo>
                  <a:pt x="51466" y="9281"/>
                </a:lnTo>
                <a:lnTo>
                  <a:pt x="52549" y="8633"/>
                </a:lnTo>
                <a:lnTo>
                  <a:pt x="53631" y="8203"/>
                </a:lnTo>
                <a:lnTo>
                  <a:pt x="55000" y="8417"/>
                </a:lnTo>
                <a:lnTo>
                  <a:pt x="55911" y="9064"/>
                </a:lnTo>
                <a:lnTo>
                  <a:pt x="56595" y="9928"/>
                </a:lnTo>
                <a:lnTo>
                  <a:pt x="57109" y="10900"/>
                </a:lnTo>
                <a:lnTo>
                  <a:pt x="57792" y="11764"/>
                </a:lnTo>
                <a:lnTo>
                  <a:pt x="59046" y="11817"/>
                </a:lnTo>
                <a:lnTo>
                  <a:pt x="60299" y="12034"/>
                </a:lnTo>
                <a:lnTo>
                  <a:pt x="60984" y="12897"/>
                </a:lnTo>
                <a:lnTo>
                  <a:pt x="61036" y="13976"/>
                </a:lnTo>
                <a:lnTo>
                  <a:pt x="60927" y="15056"/>
                </a:lnTo>
                <a:lnTo>
                  <a:pt x="60756" y="16134"/>
                </a:lnTo>
                <a:lnTo>
                  <a:pt x="60984" y="17214"/>
                </a:lnTo>
                <a:lnTo>
                  <a:pt x="61378" y="18239"/>
                </a:lnTo>
                <a:lnTo>
                  <a:pt x="62345" y="18725"/>
                </a:lnTo>
                <a:lnTo>
                  <a:pt x="62627" y="19912"/>
                </a:lnTo>
                <a:lnTo>
                  <a:pt x="63090" y="20937"/>
                </a:lnTo>
                <a:lnTo>
                  <a:pt x="62244" y="20453"/>
                </a:lnTo>
                <a:lnTo>
                  <a:pt x="61217" y="20290"/>
                </a:lnTo>
                <a:lnTo>
                  <a:pt x="60186" y="20181"/>
                </a:lnTo>
                <a:lnTo>
                  <a:pt x="59159" y="20128"/>
                </a:lnTo>
                <a:lnTo>
                  <a:pt x="58819" y="20723"/>
                </a:lnTo>
                <a:lnTo>
                  <a:pt x="59900" y="21531"/>
                </a:lnTo>
                <a:lnTo>
                  <a:pt x="61217" y="21964"/>
                </a:lnTo>
                <a:lnTo>
                  <a:pt x="60869" y="22826"/>
                </a:lnTo>
                <a:lnTo>
                  <a:pt x="61962" y="23367"/>
                </a:lnTo>
                <a:lnTo>
                  <a:pt x="62184" y="24231"/>
                </a:lnTo>
                <a:lnTo>
                  <a:pt x="62526" y="24986"/>
                </a:lnTo>
                <a:lnTo>
                  <a:pt x="63553" y="25364"/>
                </a:lnTo>
                <a:lnTo>
                  <a:pt x="64641" y="25634"/>
                </a:lnTo>
                <a:lnTo>
                  <a:pt x="65547" y="25634"/>
                </a:lnTo>
                <a:lnTo>
                  <a:pt x="65769" y="24662"/>
                </a:lnTo>
                <a:lnTo>
                  <a:pt x="65890" y="23637"/>
                </a:lnTo>
                <a:lnTo>
                  <a:pt x="65890" y="22556"/>
                </a:lnTo>
                <a:lnTo>
                  <a:pt x="65205" y="22234"/>
                </a:lnTo>
                <a:lnTo>
                  <a:pt x="64339" y="21370"/>
                </a:lnTo>
                <a:lnTo>
                  <a:pt x="64863" y="20831"/>
                </a:lnTo>
                <a:lnTo>
                  <a:pt x="65608" y="20398"/>
                </a:lnTo>
                <a:lnTo>
                  <a:pt x="65306" y="19320"/>
                </a:lnTo>
                <a:lnTo>
                  <a:pt x="64742" y="18348"/>
                </a:lnTo>
                <a:lnTo>
                  <a:pt x="64057" y="17484"/>
                </a:lnTo>
                <a:lnTo>
                  <a:pt x="63151" y="17214"/>
                </a:lnTo>
                <a:lnTo>
                  <a:pt x="62345" y="16783"/>
                </a:lnTo>
                <a:lnTo>
                  <a:pt x="62124" y="15487"/>
                </a:lnTo>
                <a:lnTo>
                  <a:pt x="62345" y="14245"/>
                </a:lnTo>
                <a:lnTo>
                  <a:pt x="63030" y="13598"/>
                </a:lnTo>
                <a:lnTo>
                  <a:pt x="57334" y="7734"/>
                </a:lnTo>
                <a:lnTo>
                  <a:pt x="45747" y="2091"/>
                </a:lnTo>
                <a:lnTo>
                  <a:pt x="31061" y="0"/>
                </a:lnTo>
                <a:lnTo>
                  <a:pt x="30588" y="2"/>
                </a:lnTo>
                <a:lnTo>
                  <a:pt x="17121" y="1878"/>
                </a:lnTo>
                <a:lnTo>
                  <a:pt x="6154" y="6800"/>
                </a:lnTo>
                <a:lnTo>
                  <a:pt x="6668" y="7770"/>
                </a:lnTo>
                <a:lnTo>
                  <a:pt x="7123" y="8742"/>
                </a:lnTo>
                <a:lnTo>
                  <a:pt x="7808" y="9605"/>
                </a:lnTo>
                <a:lnTo>
                  <a:pt x="8492" y="10469"/>
                </a:lnTo>
                <a:lnTo>
                  <a:pt x="9004" y="11764"/>
                </a:lnTo>
                <a:lnTo>
                  <a:pt x="9062" y="12789"/>
                </a:lnTo>
                <a:lnTo>
                  <a:pt x="9119" y="13814"/>
                </a:lnTo>
                <a:lnTo>
                  <a:pt x="9461" y="14786"/>
                </a:lnTo>
                <a:lnTo>
                  <a:pt x="8035" y="14031"/>
                </a:lnTo>
                <a:lnTo>
                  <a:pt x="7352" y="12519"/>
                </a:lnTo>
                <a:lnTo>
                  <a:pt x="6611" y="11764"/>
                </a:lnTo>
                <a:lnTo>
                  <a:pt x="5983" y="10847"/>
                </a:lnTo>
                <a:lnTo>
                  <a:pt x="5413" y="9928"/>
                </a:lnTo>
                <a:lnTo>
                  <a:pt x="1482" y="24122"/>
                </a:lnTo>
                <a:lnTo>
                  <a:pt x="853" y="24770"/>
                </a:lnTo>
                <a:lnTo>
                  <a:pt x="0" y="23581"/>
                </a:lnTo>
                <a:lnTo>
                  <a:pt x="5814" y="37937"/>
                </a:lnTo>
                <a:lnTo>
                  <a:pt x="5584" y="37343"/>
                </a:lnTo>
                <a:lnTo>
                  <a:pt x="5357" y="36587"/>
                </a:lnTo>
                <a:lnTo>
                  <a:pt x="6154" y="36103"/>
                </a:lnTo>
                <a:lnTo>
                  <a:pt x="7181" y="35887"/>
                </a:lnTo>
                <a:lnTo>
                  <a:pt x="8263" y="35617"/>
                </a:lnTo>
                <a:close/>
              </a:path>
            </a:pathLst>
          </a:custGeom>
          <a:solidFill>
            <a:srgbClr val="95CAE9"/>
          </a:solidFill>
        </p:spPr>
        <p:txBody>
          <a:bodyPr wrap="square" lIns="0" tIns="0" rIns="0" bIns="0" rtlCol="0">
            <a:noAutofit/>
          </a:bodyPr>
          <a:lstStyle/>
          <a:p>
            <a:endParaRPr/>
          </a:p>
        </p:txBody>
      </p:sp>
      <p:sp>
        <p:nvSpPr>
          <p:cNvPr id="1582" name="object 1582"/>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95CAE9"/>
          </a:solidFill>
        </p:spPr>
        <p:txBody>
          <a:bodyPr wrap="square" lIns="0" tIns="0" rIns="0" bIns="0" rtlCol="0">
            <a:noAutofit/>
          </a:bodyPr>
          <a:lstStyle/>
          <a:p>
            <a:endParaRPr/>
          </a:p>
        </p:txBody>
      </p:sp>
      <p:sp>
        <p:nvSpPr>
          <p:cNvPr id="1583" name="object 1583"/>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9BCDEA"/>
          </a:solidFill>
        </p:spPr>
        <p:txBody>
          <a:bodyPr wrap="square" lIns="0" tIns="0" rIns="0" bIns="0" rtlCol="0">
            <a:noAutofit/>
          </a:bodyPr>
          <a:lstStyle/>
          <a:p>
            <a:endParaRPr/>
          </a:p>
        </p:txBody>
      </p:sp>
      <p:sp>
        <p:nvSpPr>
          <p:cNvPr id="1584" name="object 1584"/>
          <p:cNvSpPr/>
          <p:nvPr/>
        </p:nvSpPr>
        <p:spPr>
          <a:xfrm>
            <a:off x="405353" y="750573"/>
            <a:ext cx="9517" cy="26066"/>
          </a:xfrm>
          <a:custGeom>
            <a:avLst/>
            <a:gdLst/>
            <a:ahLst/>
            <a:cxnLst/>
            <a:rect l="l" t="t" r="r" b="b"/>
            <a:pathLst>
              <a:path w="9517" h="26066">
                <a:moveTo>
                  <a:pt x="3363" y="26066"/>
                </a:moveTo>
                <a:lnTo>
                  <a:pt x="3248" y="16028"/>
                </a:lnTo>
                <a:lnTo>
                  <a:pt x="3989" y="16352"/>
                </a:lnTo>
                <a:lnTo>
                  <a:pt x="4046" y="15975"/>
                </a:lnTo>
                <a:lnTo>
                  <a:pt x="4730" y="16569"/>
                </a:lnTo>
                <a:lnTo>
                  <a:pt x="8661" y="2374"/>
                </a:lnTo>
                <a:lnTo>
                  <a:pt x="8833" y="1349"/>
                </a:lnTo>
                <a:lnTo>
                  <a:pt x="9517" y="377"/>
                </a:lnTo>
                <a:lnTo>
                  <a:pt x="9290" y="0"/>
                </a:lnTo>
                <a:lnTo>
                  <a:pt x="3532" y="3941"/>
                </a:lnTo>
                <a:lnTo>
                  <a:pt x="0" y="9283"/>
                </a:lnTo>
                <a:lnTo>
                  <a:pt x="0" y="20831"/>
                </a:lnTo>
                <a:lnTo>
                  <a:pt x="3363" y="26066"/>
                </a:lnTo>
                <a:close/>
              </a:path>
            </a:pathLst>
          </a:custGeom>
          <a:solidFill>
            <a:srgbClr val="9BCDEA"/>
          </a:solidFill>
        </p:spPr>
        <p:txBody>
          <a:bodyPr wrap="square" lIns="0" tIns="0" rIns="0" bIns="0" rtlCol="0">
            <a:noAutofit/>
          </a:bodyPr>
          <a:lstStyle/>
          <a:p>
            <a:endParaRPr/>
          </a:p>
        </p:txBody>
      </p:sp>
      <p:sp>
        <p:nvSpPr>
          <p:cNvPr id="1585" name="object 1585"/>
          <p:cNvSpPr/>
          <p:nvPr/>
        </p:nvSpPr>
        <p:spPr>
          <a:xfrm>
            <a:off x="408601" y="743558"/>
            <a:ext cx="65366" cy="36967"/>
          </a:xfrm>
          <a:custGeom>
            <a:avLst/>
            <a:gdLst/>
            <a:ahLst/>
            <a:cxnLst/>
            <a:rect l="l" t="t" r="r" b="b"/>
            <a:pathLst>
              <a:path w="65366" h="36967">
                <a:moveTo>
                  <a:pt x="8035" y="13491"/>
                </a:moveTo>
                <a:lnTo>
                  <a:pt x="7352" y="11980"/>
                </a:lnTo>
                <a:lnTo>
                  <a:pt x="6611" y="11225"/>
                </a:lnTo>
                <a:lnTo>
                  <a:pt x="5983" y="10308"/>
                </a:lnTo>
                <a:lnTo>
                  <a:pt x="5413" y="9389"/>
                </a:lnTo>
                <a:lnTo>
                  <a:pt x="1482" y="23583"/>
                </a:lnTo>
                <a:lnTo>
                  <a:pt x="853" y="24231"/>
                </a:lnTo>
                <a:lnTo>
                  <a:pt x="0" y="23042"/>
                </a:lnTo>
                <a:lnTo>
                  <a:pt x="114" y="33081"/>
                </a:lnTo>
                <a:lnTo>
                  <a:pt x="5643" y="36967"/>
                </a:lnTo>
                <a:lnTo>
                  <a:pt x="5584" y="36804"/>
                </a:lnTo>
                <a:lnTo>
                  <a:pt x="5357" y="36048"/>
                </a:lnTo>
                <a:lnTo>
                  <a:pt x="6154" y="35564"/>
                </a:lnTo>
                <a:lnTo>
                  <a:pt x="7181" y="35348"/>
                </a:lnTo>
                <a:lnTo>
                  <a:pt x="8263" y="35078"/>
                </a:lnTo>
                <a:lnTo>
                  <a:pt x="8947" y="34214"/>
                </a:lnTo>
                <a:lnTo>
                  <a:pt x="8434" y="33189"/>
                </a:lnTo>
                <a:lnTo>
                  <a:pt x="8150" y="32109"/>
                </a:lnTo>
                <a:lnTo>
                  <a:pt x="7808" y="30976"/>
                </a:lnTo>
                <a:lnTo>
                  <a:pt x="7181" y="30006"/>
                </a:lnTo>
                <a:lnTo>
                  <a:pt x="6954" y="28872"/>
                </a:lnTo>
                <a:lnTo>
                  <a:pt x="6496" y="27792"/>
                </a:lnTo>
                <a:lnTo>
                  <a:pt x="7352" y="26928"/>
                </a:lnTo>
                <a:lnTo>
                  <a:pt x="8377" y="26281"/>
                </a:lnTo>
                <a:lnTo>
                  <a:pt x="9574" y="25850"/>
                </a:lnTo>
                <a:lnTo>
                  <a:pt x="10542" y="25094"/>
                </a:lnTo>
                <a:lnTo>
                  <a:pt x="11455" y="24284"/>
                </a:lnTo>
                <a:lnTo>
                  <a:pt x="12653" y="23745"/>
                </a:lnTo>
                <a:lnTo>
                  <a:pt x="13849" y="23420"/>
                </a:lnTo>
                <a:lnTo>
                  <a:pt x="14818" y="22720"/>
                </a:lnTo>
                <a:lnTo>
                  <a:pt x="15217" y="21639"/>
                </a:lnTo>
                <a:lnTo>
                  <a:pt x="15843" y="20669"/>
                </a:lnTo>
                <a:lnTo>
                  <a:pt x="16472" y="19697"/>
                </a:lnTo>
                <a:lnTo>
                  <a:pt x="17325" y="18995"/>
                </a:lnTo>
                <a:lnTo>
                  <a:pt x="17269" y="17970"/>
                </a:lnTo>
                <a:lnTo>
                  <a:pt x="16584" y="17539"/>
                </a:lnTo>
                <a:lnTo>
                  <a:pt x="15787" y="17214"/>
                </a:lnTo>
                <a:lnTo>
                  <a:pt x="14532" y="17214"/>
                </a:lnTo>
                <a:lnTo>
                  <a:pt x="13336" y="17377"/>
                </a:lnTo>
                <a:lnTo>
                  <a:pt x="12083" y="17484"/>
                </a:lnTo>
                <a:lnTo>
                  <a:pt x="10828" y="17431"/>
                </a:lnTo>
                <a:lnTo>
                  <a:pt x="9973" y="16514"/>
                </a:lnTo>
                <a:lnTo>
                  <a:pt x="10144" y="15758"/>
                </a:lnTo>
                <a:lnTo>
                  <a:pt x="11342" y="15919"/>
                </a:lnTo>
                <a:lnTo>
                  <a:pt x="12538" y="15650"/>
                </a:lnTo>
                <a:lnTo>
                  <a:pt x="13678" y="15489"/>
                </a:lnTo>
                <a:lnTo>
                  <a:pt x="14818" y="15272"/>
                </a:lnTo>
                <a:lnTo>
                  <a:pt x="16014" y="15217"/>
                </a:lnTo>
                <a:lnTo>
                  <a:pt x="17154" y="14894"/>
                </a:lnTo>
                <a:lnTo>
                  <a:pt x="16528" y="3344"/>
                </a:lnTo>
                <a:lnTo>
                  <a:pt x="15730" y="2644"/>
                </a:lnTo>
                <a:lnTo>
                  <a:pt x="16472" y="2374"/>
                </a:lnTo>
                <a:lnTo>
                  <a:pt x="17325" y="2211"/>
                </a:lnTo>
                <a:lnTo>
                  <a:pt x="17668" y="3075"/>
                </a:lnTo>
                <a:lnTo>
                  <a:pt x="18067" y="3939"/>
                </a:lnTo>
                <a:lnTo>
                  <a:pt x="18751" y="4694"/>
                </a:lnTo>
                <a:lnTo>
                  <a:pt x="19321" y="5450"/>
                </a:lnTo>
                <a:lnTo>
                  <a:pt x="20574" y="5558"/>
                </a:lnTo>
                <a:lnTo>
                  <a:pt x="21714" y="5936"/>
                </a:lnTo>
                <a:lnTo>
                  <a:pt x="20916" y="7230"/>
                </a:lnTo>
                <a:lnTo>
                  <a:pt x="19891" y="7069"/>
                </a:lnTo>
                <a:lnTo>
                  <a:pt x="18922" y="6744"/>
                </a:lnTo>
                <a:lnTo>
                  <a:pt x="18238" y="5936"/>
                </a:lnTo>
                <a:lnTo>
                  <a:pt x="19206" y="13869"/>
                </a:lnTo>
                <a:lnTo>
                  <a:pt x="20860" y="14084"/>
                </a:lnTo>
                <a:lnTo>
                  <a:pt x="21829" y="13761"/>
                </a:lnTo>
                <a:lnTo>
                  <a:pt x="22854" y="13436"/>
                </a:lnTo>
                <a:lnTo>
                  <a:pt x="23482" y="12574"/>
                </a:lnTo>
                <a:lnTo>
                  <a:pt x="23994" y="11603"/>
                </a:lnTo>
                <a:lnTo>
                  <a:pt x="24791" y="10792"/>
                </a:lnTo>
                <a:lnTo>
                  <a:pt x="25419" y="9983"/>
                </a:lnTo>
                <a:lnTo>
                  <a:pt x="25077" y="9119"/>
                </a:lnTo>
                <a:lnTo>
                  <a:pt x="24791" y="8147"/>
                </a:lnTo>
                <a:lnTo>
                  <a:pt x="23766" y="7286"/>
                </a:lnTo>
                <a:lnTo>
                  <a:pt x="23140" y="6260"/>
                </a:lnTo>
                <a:lnTo>
                  <a:pt x="24280" y="6367"/>
                </a:lnTo>
                <a:lnTo>
                  <a:pt x="25248" y="6853"/>
                </a:lnTo>
                <a:lnTo>
                  <a:pt x="26273" y="7122"/>
                </a:lnTo>
                <a:lnTo>
                  <a:pt x="27186" y="7608"/>
                </a:lnTo>
                <a:lnTo>
                  <a:pt x="28211" y="7286"/>
                </a:lnTo>
                <a:lnTo>
                  <a:pt x="29294" y="7122"/>
                </a:lnTo>
                <a:lnTo>
                  <a:pt x="30378" y="7014"/>
                </a:lnTo>
                <a:lnTo>
                  <a:pt x="31461" y="7122"/>
                </a:lnTo>
                <a:lnTo>
                  <a:pt x="31630" y="7555"/>
                </a:lnTo>
                <a:lnTo>
                  <a:pt x="32372" y="8147"/>
                </a:lnTo>
                <a:lnTo>
                  <a:pt x="33399" y="8525"/>
                </a:lnTo>
                <a:lnTo>
                  <a:pt x="34081" y="9228"/>
                </a:lnTo>
                <a:lnTo>
                  <a:pt x="35050" y="10200"/>
                </a:lnTo>
                <a:lnTo>
                  <a:pt x="36077" y="11063"/>
                </a:lnTo>
                <a:lnTo>
                  <a:pt x="36990" y="10792"/>
                </a:lnTo>
                <a:lnTo>
                  <a:pt x="37501" y="11494"/>
                </a:lnTo>
                <a:lnTo>
                  <a:pt x="38129" y="12142"/>
                </a:lnTo>
                <a:lnTo>
                  <a:pt x="37958" y="13222"/>
                </a:lnTo>
                <a:lnTo>
                  <a:pt x="38015" y="14192"/>
                </a:lnTo>
                <a:lnTo>
                  <a:pt x="37900" y="15272"/>
                </a:lnTo>
                <a:lnTo>
                  <a:pt x="38585" y="15920"/>
                </a:lnTo>
                <a:lnTo>
                  <a:pt x="39382" y="16459"/>
                </a:lnTo>
                <a:lnTo>
                  <a:pt x="39269" y="17647"/>
                </a:lnTo>
                <a:lnTo>
                  <a:pt x="39781" y="18348"/>
                </a:lnTo>
                <a:lnTo>
                  <a:pt x="40351" y="19050"/>
                </a:lnTo>
                <a:lnTo>
                  <a:pt x="40921" y="19806"/>
                </a:lnTo>
                <a:lnTo>
                  <a:pt x="41662" y="20183"/>
                </a:lnTo>
                <a:lnTo>
                  <a:pt x="42175" y="20884"/>
                </a:lnTo>
                <a:lnTo>
                  <a:pt x="42917" y="20128"/>
                </a:lnTo>
                <a:lnTo>
                  <a:pt x="43885" y="19481"/>
                </a:lnTo>
                <a:lnTo>
                  <a:pt x="44340" y="18511"/>
                </a:lnTo>
                <a:lnTo>
                  <a:pt x="45025" y="17647"/>
                </a:lnTo>
                <a:lnTo>
                  <a:pt x="45140" y="16622"/>
                </a:lnTo>
                <a:lnTo>
                  <a:pt x="45082" y="15595"/>
                </a:lnTo>
                <a:lnTo>
                  <a:pt x="45082" y="14517"/>
                </a:lnTo>
                <a:lnTo>
                  <a:pt x="45710" y="13600"/>
                </a:lnTo>
                <a:lnTo>
                  <a:pt x="46620" y="12844"/>
                </a:lnTo>
                <a:lnTo>
                  <a:pt x="47647" y="12250"/>
                </a:lnTo>
                <a:lnTo>
                  <a:pt x="48787" y="11819"/>
                </a:lnTo>
                <a:lnTo>
                  <a:pt x="49585" y="10361"/>
                </a:lnTo>
                <a:lnTo>
                  <a:pt x="50781" y="9714"/>
                </a:lnTo>
                <a:lnTo>
                  <a:pt x="51466" y="8742"/>
                </a:lnTo>
                <a:lnTo>
                  <a:pt x="52549" y="8094"/>
                </a:lnTo>
                <a:lnTo>
                  <a:pt x="53631" y="7663"/>
                </a:lnTo>
                <a:lnTo>
                  <a:pt x="55000" y="7878"/>
                </a:lnTo>
                <a:lnTo>
                  <a:pt x="55911" y="8525"/>
                </a:lnTo>
                <a:lnTo>
                  <a:pt x="56595" y="9389"/>
                </a:lnTo>
                <a:lnTo>
                  <a:pt x="57109" y="10361"/>
                </a:lnTo>
                <a:lnTo>
                  <a:pt x="57792" y="11225"/>
                </a:lnTo>
                <a:lnTo>
                  <a:pt x="59046" y="11278"/>
                </a:lnTo>
                <a:lnTo>
                  <a:pt x="60299" y="11494"/>
                </a:lnTo>
                <a:lnTo>
                  <a:pt x="60984" y="12358"/>
                </a:lnTo>
                <a:lnTo>
                  <a:pt x="61036" y="13436"/>
                </a:lnTo>
                <a:lnTo>
                  <a:pt x="60927" y="14517"/>
                </a:lnTo>
                <a:lnTo>
                  <a:pt x="60756" y="15595"/>
                </a:lnTo>
                <a:lnTo>
                  <a:pt x="60984" y="16675"/>
                </a:lnTo>
                <a:lnTo>
                  <a:pt x="61378" y="17700"/>
                </a:lnTo>
                <a:lnTo>
                  <a:pt x="62345" y="18186"/>
                </a:lnTo>
                <a:lnTo>
                  <a:pt x="62627" y="19373"/>
                </a:lnTo>
                <a:lnTo>
                  <a:pt x="63090" y="20398"/>
                </a:lnTo>
                <a:lnTo>
                  <a:pt x="62244" y="19914"/>
                </a:lnTo>
                <a:lnTo>
                  <a:pt x="61217" y="19751"/>
                </a:lnTo>
                <a:lnTo>
                  <a:pt x="60186" y="19642"/>
                </a:lnTo>
                <a:lnTo>
                  <a:pt x="59159" y="19589"/>
                </a:lnTo>
                <a:lnTo>
                  <a:pt x="58819" y="20183"/>
                </a:lnTo>
                <a:lnTo>
                  <a:pt x="59900" y="20992"/>
                </a:lnTo>
                <a:lnTo>
                  <a:pt x="61217" y="21425"/>
                </a:lnTo>
                <a:lnTo>
                  <a:pt x="60869" y="22287"/>
                </a:lnTo>
                <a:lnTo>
                  <a:pt x="61962" y="22828"/>
                </a:lnTo>
                <a:lnTo>
                  <a:pt x="62184" y="23692"/>
                </a:lnTo>
                <a:lnTo>
                  <a:pt x="62526" y="24447"/>
                </a:lnTo>
                <a:lnTo>
                  <a:pt x="63553" y="24825"/>
                </a:lnTo>
                <a:lnTo>
                  <a:pt x="64641" y="25095"/>
                </a:lnTo>
                <a:lnTo>
                  <a:pt x="65084" y="25095"/>
                </a:lnTo>
                <a:lnTo>
                  <a:pt x="65265" y="24123"/>
                </a:lnTo>
                <a:lnTo>
                  <a:pt x="65366" y="23151"/>
                </a:lnTo>
                <a:lnTo>
                  <a:pt x="65366" y="22125"/>
                </a:lnTo>
                <a:lnTo>
                  <a:pt x="65205" y="21694"/>
                </a:lnTo>
                <a:lnTo>
                  <a:pt x="64339" y="20831"/>
                </a:lnTo>
                <a:lnTo>
                  <a:pt x="64863" y="20292"/>
                </a:lnTo>
                <a:lnTo>
                  <a:pt x="65205" y="20075"/>
                </a:lnTo>
                <a:lnTo>
                  <a:pt x="65084" y="19265"/>
                </a:lnTo>
                <a:lnTo>
                  <a:pt x="64923" y="18511"/>
                </a:lnTo>
                <a:lnTo>
                  <a:pt x="64681" y="17700"/>
                </a:lnTo>
                <a:lnTo>
                  <a:pt x="64057" y="16945"/>
                </a:lnTo>
                <a:lnTo>
                  <a:pt x="63151" y="16675"/>
                </a:lnTo>
                <a:lnTo>
                  <a:pt x="62345" y="16244"/>
                </a:lnTo>
                <a:lnTo>
                  <a:pt x="62124" y="14948"/>
                </a:lnTo>
                <a:lnTo>
                  <a:pt x="62345" y="13706"/>
                </a:lnTo>
                <a:lnTo>
                  <a:pt x="62627" y="13436"/>
                </a:lnTo>
                <a:lnTo>
                  <a:pt x="57238" y="7803"/>
                </a:lnTo>
                <a:lnTo>
                  <a:pt x="45732" y="2107"/>
                </a:lnTo>
                <a:lnTo>
                  <a:pt x="31061" y="0"/>
                </a:lnTo>
                <a:lnTo>
                  <a:pt x="30854" y="0"/>
                </a:lnTo>
                <a:lnTo>
                  <a:pt x="17351" y="1839"/>
                </a:lnTo>
                <a:lnTo>
                  <a:pt x="6384" y="6744"/>
                </a:lnTo>
                <a:lnTo>
                  <a:pt x="6668" y="7230"/>
                </a:lnTo>
                <a:lnTo>
                  <a:pt x="7123" y="8202"/>
                </a:lnTo>
                <a:lnTo>
                  <a:pt x="7808" y="9066"/>
                </a:lnTo>
                <a:lnTo>
                  <a:pt x="8492" y="9930"/>
                </a:lnTo>
                <a:lnTo>
                  <a:pt x="9004" y="11225"/>
                </a:lnTo>
                <a:lnTo>
                  <a:pt x="9062" y="12250"/>
                </a:lnTo>
                <a:lnTo>
                  <a:pt x="9119" y="13275"/>
                </a:lnTo>
                <a:lnTo>
                  <a:pt x="9461" y="14247"/>
                </a:lnTo>
                <a:lnTo>
                  <a:pt x="8035" y="13491"/>
                </a:lnTo>
                <a:close/>
              </a:path>
            </a:pathLst>
          </a:custGeom>
          <a:solidFill>
            <a:srgbClr val="9BCDEA"/>
          </a:solidFill>
        </p:spPr>
        <p:txBody>
          <a:bodyPr wrap="square" lIns="0" tIns="0" rIns="0" bIns="0" rtlCol="0">
            <a:noAutofit/>
          </a:bodyPr>
          <a:lstStyle/>
          <a:p>
            <a:endParaRPr/>
          </a:p>
        </p:txBody>
      </p:sp>
      <p:sp>
        <p:nvSpPr>
          <p:cNvPr id="1586" name="object 1586"/>
          <p:cNvSpPr/>
          <p:nvPr/>
        </p:nvSpPr>
        <p:spPr>
          <a:xfrm>
            <a:off x="425130" y="746903"/>
            <a:ext cx="2678" cy="11549"/>
          </a:xfrm>
          <a:custGeom>
            <a:avLst/>
            <a:gdLst/>
            <a:ahLst/>
            <a:cxnLst/>
            <a:rect l="l" t="t" r="r" b="b"/>
            <a:pathLst>
              <a:path w="2678" h="11549">
                <a:moveTo>
                  <a:pt x="2678" y="10524"/>
                </a:moveTo>
                <a:lnTo>
                  <a:pt x="1709" y="2591"/>
                </a:lnTo>
                <a:lnTo>
                  <a:pt x="1139" y="1727"/>
                </a:lnTo>
                <a:lnTo>
                  <a:pt x="455" y="918"/>
                </a:lnTo>
                <a:lnTo>
                  <a:pt x="0" y="0"/>
                </a:lnTo>
                <a:lnTo>
                  <a:pt x="626" y="11549"/>
                </a:lnTo>
                <a:lnTo>
                  <a:pt x="1653" y="11117"/>
                </a:lnTo>
                <a:lnTo>
                  <a:pt x="2678" y="10524"/>
                </a:lnTo>
                <a:close/>
              </a:path>
            </a:pathLst>
          </a:custGeom>
          <a:solidFill>
            <a:srgbClr val="9BCDEA"/>
          </a:solidFill>
        </p:spPr>
        <p:txBody>
          <a:bodyPr wrap="square" lIns="0" tIns="0" rIns="0" bIns="0" rtlCol="0">
            <a:noAutofit/>
          </a:bodyPr>
          <a:lstStyle/>
          <a:p>
            <a:endParaRPr/>
          </a:p>
        </p:txBody>
      </p:sp>
      <p:sp>
        <p:nvSpPr>
          <p:cNvPr id="1587" name="object 1587"/>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9BCDEA"/>
          </a:solidFill>
        </p:spPr>
        <p:txBody>
          <a:bodyPr wrap="square" lIns="0" tIns="0" rIns="0" bIns="0" rtlCol="0">
            <a:noAutofit/>
          </a:bodyPr>
          <a:lstStyle/>
          <a:p>
            <a:endParaRPr/>
          </a:p>
        </p:txBody>
      </p:sp>
      <p:sp>
        <p:nvSpPr>
          <p:cNvPr id="1588" name="object 1588"/>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9BCDEA"/>
          </a:solidFill>
        </p:spPr>
        <p:txBody>
          <a:bodyPr wrap="square" lIns="0" tIns="0" rIns="0" bIns="0" rtlCol="0">
            <a:noAutofit/>
          </a:bodyPr>
          <a:lstStyle/>
          <a:p>
            <a:endParaRPr/>
          </a:p>
        </p:txBody>
      </p:sp>
      <p:sp>
        <p:nvSpPr>
          <p:cNvPr id="1589" name="object 1589"/>
          <p:cNvSpPr/>
          <p:nvPr/>
        </p:nvSpPr>
        <p:spPr>
          <a:xfrm>
            <a:off x="405866" y="755053"/>
            <a:ext cx="8263" cy="25094"/>
          </a:xfrm>
          <a:custGeom>
            <a:avLst/>
            <a:gdLst/>
            <a:ahLst/>
            <a:cxnLst/>
            <a:rect l="l" t="t" r="r" b="b"/>
            <a:pathLst>
              <a:path w="8263" h="25094">
                <a:moveTo>
                  <a:pt x="3361" y="0"/>
                </a:moveTo>
                <a:lnTo>
                  <a:pt x="0" y="5180"/>
                </a:lnTo>
                <a:lnTo>
                  <a:pt x="0" y="16297"/>
                </a:lnTo>
                <a:lnTo>
                  <a:pt x="3133" y="21262"/>
                </a:lnTo>
                <a:lnTo>
                  <a:pt x="8263" y="25094"/>
                </a:lnTo>
                <a:lnTo>
                  <a:pt x="8092" y="24553"/>
                </a:lnTo>
                <a:lnTo>
                  <a:pt x="3588" y="12736"/>
                </a:lnTo>
                <a:lnTo>
                  <a:pt x="2734" y="11547"/>
                </a:lnTo>
                <a:lnTo>
                  <a:pt x="3361" y="0"/>
                </a:lnTo>
                <a:close/>
              </a:path>
            </a:pathLst>
          </a:custGeom>
          <a:solidFill>
            <a:srgbClr val="9BCDEA"/>
          </a:solidFill>
        </p:spPr>
        <p:txBody>
          <a:bodyPr wrap="square" lIns="0" tIns="0" rIns="0" bIns="0" rtlCol="0">
            <a:noAutofit/>
          </a:bodyPr>
          <a:lstStyle/>
          <a:p>
            <a:endParaRPr/>
          </a:p>
        </p:txBody>
      </p:sp>
      <p:sp>
        <p:nvSpPr>
          <p:cNvPr id="1590" name="object 1590"/>
          <p:cNvSpPr/>
          <p:nvPr/>
        </p:nvSpPr>
        <p:spPr>
          <a:xfrm>
            <a:off x="408601" y="744044"/>
            <a:ext cx="59923" cy="35562"/>
          </a:xfrm>
          <a:custGeom>
            <a:avLst/>
            <a:gdLst/>
            <a:ahLst/>
            <a:cxnLst/>
            <a:rect l="l" t="t" r="r" b="b"/>
            <a:pathLst>
              <a:path w="59923" h="35562">
                <a:moveTo>
                  <a:pt x="45082" y="14031"/>
                </a:moveTo>
                <a:lnTo>
                  <a:pt x="45710" y="13114"/>
                </a:lnTo>
                <a:lnTo>
                  <a:pt x="46620" y="12358"/>
                </a:lnTo>
                <a:lnTo>
                  <a:pt x="47647" y="11764"/>
                </a:lnTo>
                <a:lnTo>
                  <a:pt x="48787" y="11333"/>
                </a:lnTo>
                <a:lnTo>
                  <a:pt x="49585" y="9875"/>
                </a:lnTo>
                <a:lnTo>
                  <a:pt x="50781" y="9228"/>
                </a:lnTo>
                <a:lnTo>
                  <a:pt x="51466" y="8256"/>
                </a:lnTo>
                <a:lnTo>
                  <a:pt x="52549" y="7608"/>
                </a:lnTo>
                <a:lnTo>
                  <a:pt x="53631" y="7177"/>
                </a:lnTo>
                <a:lnTo>
                  <a:pt x="55000" y="7392"/>
                </a:lnTo>
                <a:lnTo>
                  <a:pt x="55911" y="8039"/>
                </a:lnTo>
                <a:lnTo>
                  <a:pt x="56595" y="8903"/>
                </a:lnTo>
                <a:lnTo>
                  <a:pt x="57109" y="9875"/>
                </a:lnTo>
                <a:lnTo>
                  <a:pt x="57792" y="10739"/>
                </a:lnTo>
                <a:lnTo>
                  <a:pt x="59046" y="10792"/>
                </a:lnTo>
                <a:lnTo>
                  <a:pt x="59923" y="10943"/>
                </a:lnTo>
                <a:lnTo>
                  <a:pt x="57169" y="7973"/>
                </a:lnTo>
                <a:lnTo>
                  <a:pt x="45734" y="2159"/>
                </a:lnTo>
                <a:lnTo>
                  <a:pt x="31061" y="0"/>
                </a:lnTo>
                <a:lnTo>
                  <a:pt x="26217" y="0"/>
                </a:lnTo>
                <a:lnTo>
                  <a:pt x="21543" y="647"/>
                </a:lnTo>
                <a:lnTo>
                  <a:pt x="17382" y="1888"/>
                </a:lnTo>
                <a:lnTo>
                  <a:pt x="17668" y="2589"/>
                </a:lnTo>
                <a:lnTo>
                  <a:pt x="18067" y="3453"/>
                </a:lnTo>
                <a:lnTo>
                  <a:pt x="18751" y="4208"/>
                </a:lnTo>
                <a:lnTo>
                  <a:pt x="19321" y="4964"/>
                </a:lnTo>
                <a:lnTo>
                  <a:pt x="20574" y="5072"/>
                </a:lnTo>
                <a:lnTo>
                  <a:pt x="21714" y="5450"/>
                </a:lnTo>
                <a:lnTo>
                  <a:pt x="20916" y="6745"/>
                </a:lnTo>
                <a:lnTo>
                  <a:pt x="19891" y="6583"/>
                </a:lnTo>
                <a:lnTo>
                  <a:pt x="18922" y="6259"/>
                </a:lnTo>
                <a:lnTo>
                  <a:pt x="18238" y="5450"/>
                </a:lnTo>
                <a:lnTo>
                  <a:pt x="17668" y="4586"/>
                </a:lnTo>
                <a:lnTo>
                  <a:pt x="16983" y="3777"/>
                </a:lnTo>
                <a:lnTo>
                  <a:pt x="16528" y="2858"/>
                </a:lnTo>
                <a:lnTo>
                  <a:pt x="15958" y="2319"/>
                </a:lnTo>
                <a:lnTo>
                  <a:pt x="12482" y="3453"/>
                </a:lnTo>
                <a:lnTo>
                  <a:pt x="9290" y="4964"/>
                </a:lnTo>
                <a:lnTo>
                  <a:pt x="6668" y="6744"/>
                </a:lnTo>
                <a:lnTo>
                  <a:pt x="7123" y="7716"/>
                </a:lnTo>
                <a:lnTo>
                  <a:pt x="7808" y="8580"/>
                </a:lnTo>
                <a:lnTo>
                  <a:pt x="8492" y="9444"/>
                </a:lnTo>
                <a:lnTo>
                  <a:pt x="9004" y="10739"/>
                </a:lnTo>
                <a:lnTo>
                  <a:pt x="9062" y="11764"/>
                </a:lnTo>
                <a:lnTo>
                  <a:pt x="9119" y="12789"/>
                </a:lnTo>
                <a:lnTo>
                  <a:pt x="9461" y="13761"/>
                </a:lnTo>
                <a:lnTo>
                  <a:pt x="8035" y="13005"/>
                </a:lnTo>
                <a:lnTo>
                  <a:pt x="7352" y="11494"/>
                </a:lnTo>
                <a:lnTo>
                  <a:pt x="6611" y="10739"/>
                </a:lnTo>
                <a:lnTo>
                  <a:pt x="5983" y="9822"/>
                </a:lnTo>
                <a:lnTo>
                  <a:pt x="5413" y="8903"/>
                </a:lnTo>
                <a:lnTo>
                  <a:pt x="5584" y="7878"/>
                </a:lnTo>
                <a:lnTo>
                  <a:pt x="6098" y="7122"/>
                </a:lnTo>
                <a:lnTo>
                  <a:pt x="626" y="11008"/>
                </a:lnTo>
                <a:lnTo>
                  <a:pt x="0" y="22556"/>
                </a:lnTo>
                <a:lnTo>
                  <a:pt x="741" y="22881"/>
                </a:lnTo>
                <a:lnTo>
                  <a:pt x="797" y="22503"/>
                </a:lnTo>
                <a:lnTo>
                  <a:pt x="1482" y="23097"/>
                </a:lnTo>
                <a:lnTo>
                  <a:pt x="853" y="23745"/>
                </a:lnTo>
                <a:lnTo>
                  <a:pt x="5357" y="35562"/>
                </a:lnTo>
                <a:lnTo>
                  <a:pt x="6154" y="35078"/>
                </a:lnTo>
                <a:lnTo>
                  <a:pt x="7181" y="34862"/>
                </a:lnTo>
                <a:lnTo>
                  <a:pt x="8263" y="34592"/>
                </a:lnTo>
                <a:lnTo>
                  <a:pt x="8947" y="33728"/>
                </a:lnTo>
                <a:lnTo>
                  <a:pt x="8434" y="32703"/>
                </a:lnTo>
                <a:lnTo>
                  <a:pt x="8150" y="31623"/>
                </a:lnTo>
                <a:lnTo>
                  <a:pt x="7808" y="30490"/>
                </a:lnTo>
                <a:lnTo>
                  <a:pt x="7181" y="29520"/>
                </a:lnTo>
                <a:lnTo>
                  <a:pt x="6954" y="28386"/>
                </a:lnTo>
                <a:lnTo>
                  <a:pt x="6496" y="27306"/>
                </a:lnTo>
                <a:lnTo>
                  <a:pt x="7352" y="26442"/>
                </a:lnTo>
                <a:lnTo>
                  <a:pt x="8377" y="25795"/>
                </a:lnTo>
                <a:lnTo>
                  <a:pt x="9574" y="25364"/>
                </a:lnTo>
                <a:lnTo>
                  <a:pt x="10542" y="24608"/>
                </a:lnTo>
                <a:lnTo>
                  <a:pt x="11455" y="23798"/>
                </a:lnTo>
                <a:lnTo>
                  <a:pt x="12653" y="23259"/>
                </a:lnTo>
                <a:lnTo>
                  <a:pt x="13849" y="22934"/>
                </a:lnTo>
                <a:lnTo>
                  <a:pt x="14818" y="22234"/>
                </a:lnTo>
                <a:lnTo>
                  <a:pt x="15217" y="21153"/>
                </a:lnTo>
                <a:lnTo>
                  <a:pt x="15843" y="20183"/>
                </a:lnTo>
                <a:lnTo>
                  <a:pt x="16472" y="19211"/>
                </a:lnTo>
                <a:lnTo>
                  <a:pt x="17325" y="18509"/>
                </a:lnTo>
                <a:lnTo>
                  <a:pt x="17269" y="17484"/>
                </a:lnTo>
                <a:lnTo>
                  <a:pt x="16584" y="17053"/>
                </a:lnTo>
                <a:lnTo>
                  <a:pt x="15787" y="16728"/>
                </a:lnTo>
                <a:lnTo>
                  <a:pt x="14532" y="16728"/>
                </a:lnTo>
                <a:lnTo>
                  <a:pt x="13336" y="16891"/>
                </a:lnTo>
                <a:lnTo>
                  <a:pt x="12083" y="16998"/>
                </a:lnTo>
                <a:lnTo>
                  <a:pt x="10828" y="16945"/>
                </a:lnTo>
                <a:lnTo>
                  <a:pt x="9973" y="16028"/>
                </a:lnTo>
                <a:lnTo>
                  <a:pt x="10144" y="15272"/>
                </a:lnTo>
                <a:lnTo>
                  <a:pt x="11342" y="15433"/>
                </a:lnTo>
                <a:lnTo>
                  <a:pt x="12538" y="15164"/>
                </a:lnTo>
                <a:lnTo>
                  <a:pt x="13678" y="15003"/>
                </a:lnTo>
                <a:lnTo>
                  <a:pt x="14818" y="14786"/>
                </a:lnTo>
                <a:lnTo>
                  <a:pt x="16014" y="14731"/>
                </a:lnTo>
                <a:lnTo>
                  <a:pt x="17154" y="14408"/>
                </a:lnTo>
                <a:lnTo>
                  <a:pt x="18181" y="13976"/>
                </a:lnTo>
                <a:lnTo>
                  <a:pt x="19206" y="13383"/>
                </a:lnTo>
                <a:lnTo>
                  <a:pt x="20860" y="13598"/>
                </a:lnTo>
                <a:lnTo>
                  <a:pt x="21829" y="13275"/>
                </a:lnTo>
                <a:lnTo>
                  <a:pt x="22854" y="12950"/>
                </a:lnTo>
                <a:lnTo>
                  <a:pt x="23482" y="12089"/>
                </a:lnTo>
                <a:lnTo>
                  <a:pt x="23994" y="11117"/>
                </a:lnTo>
                <a:lnTo>
                  <a:pt x="24791" y="10306"/>
                </a:lnTo>
                <a:lnTo>
                  <a:pt x="25419" y="9497"/>
                </a:lnTo>
                <a:lnTo>
                  <a:pt x="25077" y="8633"/>
                </a:lnTo>
                <a:lnTo>
                  <a:pt x="24791" y="7661"/>
                </a:lnTo>
                <a:lnTo>
                  <a:pt x="23766" y="6800"/>
                </a:lnTo>
                <a:lnTo>
                  <a:pt x="23140" y="5774"/>
                </a:lnTo>
                <a:lnTo>
                  <a:pt x="24280" y="5881"/>
                </a:lnTo>
                <a:lnTo>
                  <a:pt x="25248" y="6367"/>
                </a:lnTo>
                <a:lnTo>
                  <a:pt x="26273" y="6636"/>
                </a:lnTo>
                <a:lnTo>
                  <a:pt x="27186" y="7122"/>
                </a:lnTo>
                <a:lnTo>
                  <a:pt x="28211" y="6800"/>
                </a:lnTo>
                <a:lnTo>
                  <a:pt x="29294" y="6636"/>
                </a:lnTo>
                <a:lnTo>
                  <a:pt x="30378" y="6528"/>
                </a:lnTo>
                <a:lnTo>
                  <a:pt x="31461" y="6636"/>
                </a:lnTo>
                <a:lnTo>
                  <a:pt x="31630" y="7069"/>
                </a:lnTo>
                <a:lnTo>
                  <a:pt x="32372" y="7661"/>
                </a:lnTo>
                <a:lnTo>
                  <a:pt x="33399" y="8039"/>
                </a:lnTo>
                <a:lnTo>
                  <a:pt x="34081" y="8742"/>
                </a:lnTo>
                <a:lnTo>
                  <a:pt x="35050" y="9714"/>
                </a:lnTo>
                <a:lnTo>
                  <a:pt x="36077" y="10577"/>
                </a:lnTo>
                <a:lnTo>
                  <a:pt x="36990" y="10306"/>
                </a:lnTo>
                <a:lnTo>
                  <a:pt x="37501" y="11008"/>
                </a:lnTo>
                <a:lnTo>
                  <a:pt x="38129" y="11656"/>
                </a:lnTo>
                <a:lnTo>
                  <a:pt x="37958" y="12736"/>
                </a:lnTo>
                <a:lnTo>
                  <a:pt x="38015" y="13706"/>
                </a:lnTo>
                <a:lnTo>
                  <a:pt x="37900" y="14786"/>
                </a:lnTo>
                <a:lnTo>
                  <a:pt x="38585" y="15434"/>
                </a:lnTo>
                <a:lnTo>
                  <a:pt x="39382" y="15973"/>
                </a:lnTo>
                <a:lnTo>
                  <a:pt x="39269" y="17161"/>
                </a:lnTo>
                <a:lnTo>
                  <a:pt x="39781" y="17862"/>
                </a:lnTo>
                <a:lnTo>
                  <a:pt x="40351" y="18564"/>
                </a:lnTo>
                <a:lnTo>
                  <a:pt x="40921" y="19320"/>
                </a:lnTo>
                <a:lnTo>
                  <a:pt x="41662" y="19697"/>
                </a:lnTo>
                <a:lnTo>
                  <a:pt x="42175" y="20398"/>
                </a:lnTo>
                <a:lnTo>
                  <a:pt x="42917" y="19642"/>
                </a:lnTo>
                <a:lnTo>
                  <a:pt x="43885" y="18995"/>
                </a:lnTo>
                <a:lnTo>
                  <a:pt x="44340" y="18025"/>
                </a:lnTo>
                <a:lnTo>
                  <a:pt x="45025" y="17161"/>
                </a:lnTo>
                <a:lnTo>
                  <a:pt x="45140" y="16136"/>
                </a:lnTo>
                <a:lnTo>
                  <a:pt x="45082" y="15109"/>
                </a:lnTo>
                <a:lnTo>
                  <a:pt x="45082" y="14031"/>
                </a:lnTo>
                <a:close/>
              </a:path>
            </a:pathLst>
          </a:custGeom>
          <a:solidFill>
            <a:srgbClr val="9BCDEA"/>
          </a:solidFill>
        </p:spPr>
        <p:txBody>
          <a:bodyPr wrap="square" lIns="0" tIns="0" rIns="0" bIns="0" rtlCol="0">
            <a:noAutofit/>
          </a:bodyPr>
          <a:lstStyle/>
          <a:p>
            <a:endParaRPr/>
          </a:p>
        </p:txBody>
      </p:sp>
      <p:sp>
        <p:nvSpPr>
          <p:cNvPr id="1591" name="object 1591"/>
          <p:cNvSpPr/>
          <p:nvPr/>
        </p:nvSpPr>
        <p:spPr>
          <a:xfrm>
            <a:off x="467420" y="756145"/>
            <a:ext cx="6043" cy="12508"/>
          </a:xfrm>
          <a:custGeom>
            <a:avLst/>
            <a:gdLst/>
            <a:ahLst/>
            <a:cxnLst/>
            <a:rect l="l" t="t" r="r" b="b"/>
            <a:pathLst>
              <a:path w="6043" h="12508">
                <a:moveTo>
                  <a:pt x="3707" y="11861"/>
                </a:moveTo>
                <a:lnTo>
                  <a:pt x="4734" y="12239"/>
                </a:lnTo>
                <a:lnTo>
                  <a:pt x="5761" y="12508"/>
                </a:lnTo>
                <a:lnTo>
                  <a:pt x="5923" y="11589"/>
                </a:lnTo>
                <a:lnTo>
                  <a:pt x="6043" y="10672"/>
                </a:lnTo>
                <a:lnTo>
                  <a:pt x="6043" y="9378"/>
                </a:lnTo>
                <a:lnTo>
                  <a:pt x="5983" y="8730"/>
                </a:lnTo>
                <a:lnTo>
                  <a:pt x="5520" y="8244"/>
                </a:lnTo>
                <a:lnTo>
                  <a:pt x="5923" y="7867"/>
                </a:lnTo>
                <a:lnTo>
                  <a:pt x="5761" y="6678"/>
                </a:lnTo>
                <a:lnTo>
                  <a:pt x="5479" y="5492"/>
                </a:lnTo>
                <a:lnTo>
                  <a:pt x="4956" y="4305"/>
                </a:lnTo>
                <a:lnTo>
                  <a:pt x="4331" y="4089"/>
                </a:lnTo>
                <a:lnTo>
                  <a:pt x="3526" y="3658"/>
                </a:lnTo>
                <a:lnTo>
                  <a:pt x="3304" y="2361"/>
                </a:lnTo>
                <a:lnTo>
                  <a:pt x="3465" y="1391"/>
                </a:lnTo>
                <a:lnTo>
                  <a:pt x="2176" y="0"/>
                </a:lnTo>
                <a:lnTo>
                  <a:pt x="2217" y="850"/>
                </a:lnTo>
                <a:lnTo>
                  <a:pt x="2108" y="1930"/>
                </a:lnTo>
                <a:lnTo>
                  <a:pt x="1937" y="3009"/>
                </a:lnTo>
                <a:lnTo>
                  <a:pt x="2164" y="4089"/>
                </a:lnTo>
                <a:lnTo>
                  <a:pt x="2559" y="5114"/>
                </a:lnTo>
                <a:lnTo>
                  <a:pt x="3526" y="5600"/>
                </a:lnTo>
                <a:lnTo>
                  <a:pt x="3808" y="6786"/>
                </a:lnTo>
                <a:lnTo>
                  <a:pt x="4271" y="7812"/>
                </a:lnTo>
                <a:lnTo>
                  <a:pt x="3425" y="7327"/>
                </a:lnTo>
                <a:lnTo>
                  <a:pt x="2398" y="7164"/>
                </a:lnTo>
                <a:lnTo>
                  <a:pt x="1367" y="7056"/>
                </a:lnTo>
                <a:lnTo>
                  <a:pt x="340" y="7003"/>
                </a:lnTo>
                <a:lnTo>
                  <a:pt x="0" y="7597"/>
                </a:lnTo>
                <a:lnTo>
                  <a:pt x="1081" y="8406"/>
                </a:lnTo>
                <a:lnTo>
                  <a:pt x="2398" y="8839"/>
                </a:lnTo>
                <a:lnTo>
                  <a:pt x="2050" y="9700"/>
                </a:lnTo>
                <a:lnTo>
                  <a:pt x="3143" y="10241"/>
                </a:lnTo>
                <a:lnTo>
                  <a:pt x="3365" y="11105"/>
                </a:lnTo>
                <a:lnTo>
                  <a:pt x="3707" y="11861"/>
                </a:lnTo>
                <a:close/>
              </a:path>
            </a:pathLst>
          </a:custGeom>
          <a:solidFill>
            <a:srgbClr val="9BCDEA"/>
          </a:solidFill>
        </p:spPr>
        <p:txBody>
          <a:bodyPr wrap="square" lIns="0" tIns="0" rIns="0" bIns="0" rtlCol="0">
            <a:noAutofit/>
          </a:bodyPr>
          <a:lstStyle/>
          <a:p>
            <a:endParaRPr/>
          </a:p>
        </p:txBody>
      </p:sp>
      <p:sp>
        <p:nvSpPr>
          <p:cNvPr id="1592" name="object 1592"/>
          <p:cNvSpPr/>
          <p:nvPr/>
        </p:nvSpPr>
        <p:spPr>
          <a:xfrm>
            <a:off x="468524" y="754988"/>
            <a:ext cx="1072" cy="1156"/>
          </a:xfrm>
          <a:custGeom>
            <a:avLst/>
            <a:gdLst/>
            <a:ahLst/>
            <a:cxnLst/>
            <a:rect l="l" t="t" r="r" b="b"/>
            <a:pathLst>
              <a:path w="1072" h="1156">
                <a:moveTo>
                  <a:pt x="376" y="64"/>
                </a:moveTo>
                <a:lnTo>
                  <a:pt x="0" y="0"/>
                </a:lnTo>
                <a:lnTo>
                  <a:pt x="1072" y="1156"/>
                </a:lnTo>
                <a:lnTo>
                  <a:pt x="1060" y="928"/>
                </a:lnTo>
                <a:lnTo>
                  <a:pt x="376" y="64"/>
                </a:lnTo>
                <a:close/>
              </a:path>
            </a:pathLst>
          </a:custGeom>
          <a:solidFill>
            <a:srgbClr val="9BCDEA"/>
          </a:solidFill>
        </p:spPr>
        <p:txBody>
          <a:bodyPr wrap="square" lIns="0" tIns="0" rIns="0" bIns="0" rtlCol="0">
            <a:noAutofit/>
          </a:bodyPr>
          <a:lstStyle/>
          <a:p>
            <a:endParaRPr/>
          </a:p>
        </p:txBody>
      </p:sp>
      <p:sp>
        <p:nvSpPr>
          <p:cNvPr id="1593" name="object 1593"/>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9BCDEA"/>
          </a:solidFill>
        </p:spPr>
        <p:txBody>
          <a:bodyPr wrap="square" lIns="0" tIns="0" rIns="0" bIns="0" rtlCol="0">
            <a:noAutofit/>
          </a:bodyPr>
          <a:lstStyle/>
          <a:p>
            <a:endParaRPr/>
          </a:p>
        </p:txBody>
      </p:sp>
      <p:sp>
        <p:nvSpPr>
          <p:cNvPr id="1594" name="object 1594"/>
          <p:cNvSpPr/>
          <p:nvPr/>
        </p:nvSpPr>
        <p:spPr>
          <a:xfrm>
            <a:off x="408601" y="744530"/>
            <a:ext cx="59558" cy="35076"/>
          </a:xfrm>
          <a:custGeom>
            <a:avLst/>
            <a:gdLst/>
            <a:ahLst/>
            <a:cxnLst/>
            <a:rect l="l" t="t" r="r" b="b"/>
            <a:pathLst>
              <a:path w="59558" h="35076">
                <a:moveTo>
                  <a:pt x="8263" y="34106"/>
                </a:moveTo>
                <a:lnTo>
                  <a:pt x="8947" y="33242"/>
                </a:lnTo>
                <a:lnTo>
                  <a:pt x="8434" y="32217"/>
                </a:lnTo>
                <a:lnTo>
                  <a:pt x="8150" y="31137"/>
                </a:lnTo>
                <a:lnTo>
                  <a:pt x="7808" y="30004"/>
                </a:lnTo>
                <a:lnTo>
                  <a:pt x="7181" y="29034"/>
                </a:lnTo>
                <a:lnTo>
                  <a:pt x="6954" y="27900"/>
                </a:lnTo>
                <a:lnTo>
                  <a:pt x="6496" y="26820"/>
                </a:lnTo>
                <a:lnTo>
                  <a:pt x="7352" y="25956"/>
                </a:lnTo>
                <a:lnTo>
                  <a:pt x="8377" y="25309"/>
                </a:lnTo>
                <a:lnTo>
                  <a:pt x="9574" y="24878"/>
                </a:lnTo>
                <a:lnTo>
                  <a:pt x="10542" y="24122"/>
                </a:lnTo>
                <a:lnTo>
                  <a:pt x="11455" y="23312"/>
                </a:lnTo>
                <a:lnTo>
                  <a:pt x="12653" y="22773"/>
                </a:lnTo>
                <a:lnTo>
                  <a:pt x="13849" y="22448"/>
                </a:lnTo>
                <a:lnTo>
                  <a:pt x="14818" y="21748"/>
                </a:lnTo>
                <a:lnTo>
                  <a:pt x="15217" y="20667"/>
                </a:lnTo>
                <a:lnTo>
                  <a:pt x="15843" y="19697"/>
                </a:lnTo>
                <a:lnTo>
                  <a:pt x="16472" y="18725"/>
                </a:lnTo>
                <a:lnTo>
                  <a:pt x="17325" y="18023"/>
                </a:lnTo>
                <a:lnTo>
                  <a:pt x="17269" y="16998"/>
                </a:lnTo>
                <a:lnTo>
                  <a:pt x="16584" y="16567"/>
                </a:lnTo>
                <a:lnTo>
                  <a:pt x="15787" y="16242"/>
                </a:lnTo>
                <a:lnTo>
                  <a:pt x="14532" y="16242"/>
                </a:lnTo>
                <a:lnTo>
                  <a:pt x="13336" y="16405"/>
                </a:lnTo>
                <a:lnTo>
                  <a:pt x="12083" y="16512"/>
                </a:lnTo>
                <a:lnTo>
                  <a:pt x="10828" y="16459"/>
                </a:lnTo>
                <a:lnTo>
                  <a:pt x="9973" y="15542"/>
                </a:lnTo>
                <a:lnTo>
                  <a:pt x="10144" y="14786"/>
                </a:lnTo>
                <a:lnTo>
                  <a:pt x="11342" y="14947"/>
                </a:lnTo>
                <a:lnTo>
                  <a:pt x="12538" y="14678"/>
                </a:lnTo>
                <a:lnTo>
                  <a:pt x="13678" y="14517"/>
                </a:lnTo>
                <a:lnTo>
                  <a:pt x="14818" y="14300"/>
                </a:lnTo>
                <a:lnTo>
                  <a:pt x="16014" y="14245"/>
                </a:lnTo>
                <a:lnTo>
                  <a:pt x="17154" y="13922"/>
                </a:lnTo>
                <a:lnTo>
                  <a:pt x="18181" y="13490"/>
                </a:lnTo>
                <a:lnTo>
                  <a:pt x="19206" y="12897"/>
                </a:lnTo>
                <a:lnTo>
                  <a:pt x="20860" y="13112"/>
                </a:lnTo>
                <a:lnTo>
                  <a:pt x="21829" y="12789"/>
                </a:lnTo>
                <a:lnTo>
                  <a:pt x="22854" y="12464"/>
                </a:lnTo>
                <a:lnTo>
                  <a:pt x="23482" y="11603"/>
                </a:lnTo>
                <a:lnTo>
                  <a:pt x="23994" y="10631"/>
                </a:lnTo>
                <a:lnTo>
                  <a:pt x="24791" y="9820"/>
                </a:lnTo>
                <a:lnTo>
                  <a:pt x="25419" y="9011"/>
                </a:lnTo>
                <a:lnTo>
                  <a:pt x="25077" y="8147"/>
                </a:lnTo>
                <a:lnTo>
                  <a:pt x="24791" y="7175"/>
                </a:lnTo>
                <a:lnTo>
                  <a:pt x="23766" y="6314"/>
                </a:lnTo>
                <a:lnTo>
                  <a:pt x="23140" y="5288"/>
                </a:lnTo>
                <a:lnTo>
                  <a:pt x="24280" y="5395"/>
                </a:lnTo>
                <a:lnTo>
                  <a:pt x="25248" y="5881"/>
                </a:lnTo>
                <a:lnTo>
                  <a:pt x="26273" y="6150"/>
                </a:lnTo>
                <a:lnTo>
                  <a:pt x="27186" y="6636"/>
                </a:lnTo>
                <a:lnTo>
                  <a:pt x="28211" y="6314"/>
                </a:lnTo>
                <a:lnTo>
                  <a:pt x="29294" y="6150"/>
                </a:lnTo>
                <a:lnTo>
                  <a:pt x="30378" y="6042"/>
                </a:lnTo>
                <a:lnTo>
                  <a:pt x="31461" y="6150"/>
                </a:lnTo>
                <a:lnTo>
                  <a:pt x="31630" y="6583"/>
                </a:lnTo>
                <a:lnTo>
                  <a:pt x="32372" y="7175"/>
                </a:lnTo>
                <a:lnTo>
                  <a:pt x="33399" y="7553"/>
                </a:lnTo>
                <a:lnTo>
                  <a:pt x="34081" y="8256"/>
                </a:lnTo>
                <a:lnTo>
                  <a:pt x="35050" y="9228"/>
                </a:lnTo>
                <a:lnTo>
                  <a:pt x="36077" y="10091"/>
                </a:lnTo>
                <a:lnTo>
                  <a:pt x="36990" y="9820"/>
                </a:lnTo>
                <a:lnTo>
                  <a:pt x="37501" y="10522"/>
                </a:lnTo>
                <a:lnTo>
                  <a:pt x="38129" y="11170"/>
                </a:lnTo>
                <a:lnTo>
                  <a:pt x="37958" y="12250"/>
                </a:lnTo>
                <a:lnTo>
                  <a:pt x="38015" y="13220"/>
                </a:lnTo>
                <a:lnTo>
                  <a:pt x="37900" y="14300"/>
                </a:lnTo>
                <a:lnTo>
                  <a:pt x="38585" y="14948"/>
                </a:lnTo>
                <a:lnTo>
                  <a:pt x="39382" y="15487"/>
                </a:lnTo>
                <a:lnTo>
                  <a:pt x="39269" y="16675"/>
                </a:lnTo>
                <a:lnTo>
                  <a:pt x="39781" y="17376"/>
                </a:lnTo>
                <a:lnTo>
                  <a:pt x="40351" y="18078"/>
                </a:lnTo>
                <a:lnTo>
                  <a:pt x="40921" y="18834"/>
                </a:lnTo>
                <a:lnTo>
                  <a:pt x="41662" y="19211"/>
                </a:lnTo>
                <a:lnTo>
                  <a:pt x="42175" y="19912"/>
                </a:lnTo>
                <a:lnTo>
                  <a:pt x="42917" y="19156"/>
                </a:lnTo>
                <a:lnTo>
                  <a:pt x="43885" y="18509"/>
                </a:lnTo>
                <a:lnTo>
                  <a:pt x="44340" y="17539"/>
                </a:lnTo>
                <a:lnTo>
                  <a:pt x="45025" y="16675"/>
                </a:lnTo>
                <a:lnTo>
                  <a:pt x="45140" y="15650"/>
                </a:lnTo>
                <a:lnTo>
                  <a:pt x="45082" y="14623"/>
                </a:lnTo>
                <a:lnTo>
                  <a:pt x="45082" y="13545"/>
                </a:lnTo>
                <a:lnTo>
                  <a:pt x="45710" y="12628"/>
                </a:lnTo>
                <a:lnTo>
                  <a:pt x="46620" y="11872"/>
                </a:lnTo>
                <a:lnTo>
                  <a:pt x="47647" y="11278"/>
                </a:lnTo>
                <a:lnTo>
                  <a:pt x="48787" y="10847"/>
                </a:lnTo>
                <a:lnTo>
                  <a:pt x="49585" y="9389"/>
                </a:lnTo>
                <a:lnTo>
                  <a:pt x="50781" y="8742"/>
                </a:lnTo>
                <a:lnTo>
                  <a:pt x="51466" y="7770"/>
                </a:lnTo>
                <a:lnTo>
                  <a:pt x="52549" y="7122"/>
                </a:lnTo>
                <a:lnTo>
                  <a:pt x="53631" y="6691"/>
                </a:lnTo>
                <a:lnTo>
                  <a:pt x="55000" y="6906"/>
                </a:lnTo>
                <a:lnTo>
                  <a:pt x="55911" y="7553"/>
                </a:lnTo>
                <a:lnTo>
                  <a:pt x="56595" y="8417"/>
                </a:lnTo>
                <a:lnTo>
                  <a:pt x="57109" y="9389"/>
                </a:lnTo>
                <a:lnTo>
                  <a:pt x="57792" y="10253"/>
                </a:lnTo>
                <a:lnTo>
                  <a:pt x="59046" y="10306"/>
                </a:lnTo>
                <a:lnTo>
                  <a:pt x="59558" y="10414"/>
                </a:lnTo>
                <a:lnTo>
                  <a:pt x="56332" y="7533"/>
                </a:lnTo>
                <a:lnTo>
                  <a:pt x="45196" y="2033"/>
                </a:lnTo>
                <a:lnTo>
                  <a:pt x="31061" y="0"/>
                </a:lnTo>
                <a:lnTo>
                  <a:pt x="26273" y="0"/>
                </a:lnTo>
                <a:lnTo>
                  <a:pt x="21714" y="700"/>
                </a:lnTo>
                <a:lnTo>
                  <a:pt x="17553" y="1888"/>
                </a:lnTo>
                <a:lnTo>
                  <a:pt x="17668" y="2103"/>
                </a:lnTo>
                <a:lnTo>
                  <a:pt x="18067" y="2967"/>
                </a:lnTo>
                <a:lnTo>
                  <a:pt x="18751" y="3722"/>
                </a:lnTo>
                <a:lnTo>
                  <a:pt x="19321" y="4478"/>
                </a:lnTo>
                <a:lnTo>
                  <a:pt x="20574" y="4586"/>
                </a:lnTo>
                <a:lnTo>
                  <a:pt x="21714" y="4964"/>
                </a:lnTo>
                <a:lnTo>
                  <a:pt x="20916" y="6259"/>
                </a:lnTo>
                <a:lnTo>
                  <a:pt x="19891" y="6097"/>
                </a:lnTo>
                <a:lnTo>
                  <a:pt x="18922" y="5773"/>
                </a:lnTo>
                <a:lnTo>
                  <a:pt x="18238" y="4964"/>
                </a:lnTo>
                <a:lnTo>
                  <a:pt x="17668" y="4100"/>
                </a:lnTo>
                <a:lnTo>
                  <a:pt x="16983" y="3291"/>
                </a:lnTo>
                <a:lnTo>
                  <a:pt x="16528" y="2372"/>
                </a:lnTo>
                <a:lnTo>
                  <a:pt x="16357" y="2211"/>
                </a:lnTo>
                <a:lnTo>
                  <a:pt x="12822" y="3400"/>
                </a:lnTo>
                <a:lnTo>
                  <a:pt x="9632" y="4911"/>
                </a:lnTo>
                <a:lnTo>
                  <a:pt x="6895" y="6744"/>
                </a:lnTo>
                <a:lnTo>
                  <a:pt x="7123" y="7230"/>
                </a:lnTo>
                <a:lnTo>
                  <a:pt x="7808" y="8094"/>
                </a:lnTo>
                <a:lnTo>
                  <a:pt x="8492" y="8958"/>
                </a:lnTo>
                <a:lnTo>
                  <a:pt x="9004" y="10253"/>
                </a:lnTo>
                <a:lnTo>
                  <a:pt x="9062" y="11278"/>
                </a:lnTo>
                <a:lnTo>
                  <a:pt x="9119" y="12303"/>
                </a:lnTo>
                <a:lnTo>
                  <a:pt x="9461" y="13275"/>
                </a:lnTo>
                <a:lnTo>
                  <a:pt x="8035" y="12519"/>
                </a:lnTo>
                <a:lnTo>
                  <a:pt x="7352" y="11008"/>
                </a:lnTo>
                <a:lnTo>
                  <a:pt x="6611" y="10253"/>
                </a:lnTo>
                <a:lnTo>
                  <a:pt x="5983" y="9336"/>
                </a:lnTo>
                <a:lnTo>
                  <a:pt x="5413" y="8417"/>
                </a:lnTo>
                <a:lnTo>
                  <a:pt x="5528" y="7770"/>
                </a:lnTo>
                <a:lnTo>
                  <a:pt x="684" y="11494"/>
                </a:lnTo>
                <a:lnTo>
                  <a:pt x="0" y="22070"/>
                </a:lnTo>
                <a:lnTo>
                  <a:pt x="741" y="22395"/>
                </a:lnTo>
                <a:lnTo>
                  <a:pt x="797" y="22017"/>
                </a:lnTo>
                <a:lnTo>
                  <a:pt x="1482" y="22611"/>
                </a:lnTo>
                <a:lnTo>
                  <a:pt x="853" y="23259"/>
                </a:lnTo>
                <a:lnTo>
                  <a:pt x="5357" y="35076"/>
                </a:lnTo>
                <a:lnTo>
                  <a:pt x="6154" y="34592"/>
                </a:lnTo>
                <a:lnTo>
                  <a:pt x="7181" y="34376"/>
                </a:lnTo>
                <a:lnTo>
                  <a:pt x="8263" y="34106"/>
                </a:lnTo>
                <a:close/>
              </a:path>
            </a:pathLst>
          </a:custGeom>
          <a:solidFill>
            <a:srgbClr val="9ECFEB"/>
          </a:solidFill>
        </p:spPr>
        <p:txBody>
          <a:bodyPr wrap="square" lIns="0" tIns="0" rIns="0" bIns="0" rtlCol="0">
            <a:noAutofit/>
          </a:bodyPr>
          <a:lstStyle/>
          <a:p>
            <a:endParaRPr/>
          </a:p>
        </p:txBody>
      </p:sp>
      <p:sp>
        <p:nvSpPr>
          <p:cNvPr id="1595" name="object 1595"/>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9ECFEB"/>
          </a:solidFill>
        </p:spPr>
        <p:txBody>
          <a:bodyPr wrap="square" lIns="0" tIns="0" rIns="0" bIns="0" rtlCol="0">
            <a:noAutofit/>
          </a:bodyPr>
          <a:lstStyle/>
          <a:p>
            <a:endParaRPr/>
          </a:p>
        </p:txBody>
      </p:sp>
      <p:sp>
        <p:nvSpPr>
          <p:cNvPr id="1596" name="object 1596"/>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9ECFEB"/>
          </a:solidFill>
        </p:spPr>
        <p:txBody>
          <a:bodyPr wrap="square" lIns="0" tIns="0" rIns="0" bIns="0" rtlCol="0">
            <a:noAutofit/>
          </a:bodyPr>
          <a:lstStyle/>
          <a:p>
            <a:endParaRPr/>
          </a:p>
        </p:txBody>
      </p:sp>
      <p:sp>
        <p:nvSpPr>
          <p:cNvPr id="1597" name="object 1597"/>
          <p:cNvSpPr/>
          <p:nvPr/>
        </p:nvSpPr>
        <p:spPr>
          <a:xfrm>
            <a:off x="467420" y="756726"/>
            <a:ext cx="5520" cy="11819"/>
          </a:xfrm>
          <a:custGeom>
            <a:avLst/>
            <a:gdLst/>
            <a:ahLst/>
            <a:cxnLst/>
            <a:rect l="l" t="t" r="r" b="b"/>
            <a:pathLst>
              <a:path w="5520" h="11819">
                <a:moveTo>
                  <a:pt x="5520" y="7339"/>
                </a:moveTo>
                <a:lnTo>
                  <a:pt x="5077" y="5344"/>
                </a:lnTo>
                <a:lnTo>
                  <a:pt x="4271" y="3508"/>
                </a:lnTo>
                <a:lnTo>
                  <a:pt x="3526" y="3077"/>
                </a:lnTo>
                <a:lnTo>
                  <a:pt x="3304" y="1780"/>
                </a:lnTo>
                <a:lnTo>
                  <a:pt x="3022" y="1080"/>
                </a:lnTo>
                <a:lnTo>
                  <a:pt x="2620" y="539"/>
                </a:lnTo>
                <a:lnTo>
                  <a:pt x="2217" y="0"/>
                </a:lnTo>
                <a:lnTo>
                  <a:pt x="2217" y="269"/>
                </a:lnTo>
                <a:lnTo>
                  <a:pt x="2108" y="1349"/>
                </a:lnTo>
                <a:lnTo>
                  <a:pt x="1937" y="2428"/>
                </a:lnTo>
                <a:lnTo>
                  <a:pt x="2164" y="3508"/>
                </a:lnTo>
                <a:lnTo>
                  <a:pt x="2559" y="4533"/>
                </a:lnTo>
                <a:lnTo>
                  <a:pt x="3526" y="5019"/>
                </a:lnTo>
                <a:lnTo>
                  <a:pt x="3808" y="6205"/>
                </a:lnTo>
                <a:lnTo>
                  <a:pt x="4271" y="7231"/>
                </a:lnTo>
                <a:lnTo>
                  <a:pt x="3425" y="6746"/>
                </a:lnTo>
                <a:lnTo>
                  <a:pt x="2398" y="6583"/>
                </a:lnTo>
                <a:lnTo>
                  <a:pt x="1367" y="6475"/>
                </a:lnTo>
                <a:lnTo>
                  <a:pt x="340" y="6422"/>
                </a:lnTo>
                <a:lnTo>
                  <a:pt x="0" y="7016"/>
                </a:lnTo>
                <a:lnTo>
                  <a:pt x="1081" y="7825"/>
                </a:lnTo>
                <a:lnTo>
                  <a:pt x="2398" y="8258"/>
                </a:lnTo>
                <a:lnTo>
                  <a:pt x="2050" y="9119"/>
                </a:lnTo>
                <a:lnTo>
                  <a:pt x="3143" y="9660"/>
                </a:lnTo>
                <a:lnTo>
                  <a:pt x="3365" y="10524"/>
                </a:lnTo>
                <a:lnTo>
                  <a:pt x="3707" y="11280"/>
                </a:lnTo>
                <a:lnTo>
                  <a:pt x="4734" y="11658"/>
                </a:lnTo>
                <a:lnTo>
                  <a:pt x="5298" y="11819"/>
                </a:lnTo>
                <a:lnTo>
                  <a:pt x="5479" y="11008"/>
                </a:lnTo>
                <a:lnTo>
                  <a:pt x="5520" y="10200"/>
                </a:lnTo>
                <a:lnTo>
                  <a:pt x="5520" y="7339"/>
                </a:lnTo>
                <a:close/>
              </a:path>
            </a:pathLst>
          </a:custGeom>
          <a:solidFill>
            <a:srgbClr val="9ECFEB"/>
          </a:solidFill>
        </p:spPr>
        <p:txBody>
          <a:bodyPr wrap="square" lIns="0" tIns="0" rIns="0" bIns="0" rtlCol="0">
            <a:noAutofit/>
          </a:bodyPr>
          <a:lstStyle/>
          <a:p>
            <a:endParaRPr/>
          </a:p>
        </p:txBody>
      </p:sp>
      <p:sp>
        <p:nvSpPr>
          <p:cNvPr id="1598" name="object 1598"/>
          <p:cNvSpPr/>
          <p:nvPr/>
        </p:nvSpPr>
        <p:spPr>
          <a:xfrm>
            <a:off x="406436" y="756025"/>
            <a:ext cx="7578" cy="23745"/>
          </a:xfrm>
          <a:custGeom>
            <a:avLst/>
            <a:gdLst/>
            <a:ahLst/>
            <a:cxnLst/>
            <a:rect l="l" t="t" r="r" b="b"/>
            <a:pathLst>
              <a:path w="7578" h="23745">
                <a:moveTo>
                  <a:pt x="2849" y="0"/>
                </a:moveTo>
                <a:lnTo>
                  <a:pt x="0" y="4802"/>
                </a:lnTo>
                <a:lnTo>
                  <a:pt x="0" y="15272"/>
                </a:lnTo>
                <a:lnTo>
                  <a:pt x="2849" y="20020"/>
                </a:lnTo>
                <a:lnTo>
                  <a:pt x="7578" y="23745"/>
                </a:lnTo>
                <a:lnTo>
                  <a:pt x="7522" y="23581"/>
                </a:lnTo>
                <a:lnTo>
                  <a:pt x="3018" y="11764"/>
                </a:lnTo>
                <a:lnTo>
                  <a:pt x="2164" y="10575"/>
                </a:lnTo>
                <a:lnTo>
                  <a:pt x="2849" y="0"/>
                </a:lnTo>
                <a:close/>
              </a:path>
            </a:pathLst>
          </a:custGeom>
          <a:solidFill>
            <a:srgbClr val="9ECFEB"/>
          </a:solidFill>
        </p:spPr>
        <p:txBody>
          <a:bodyPr wrap="square" lIns="0" tIns="0" rIns="0" bIns="0" rtlCol="0">
            <a:noAutofit/>
          </a:bodyPr>
          <a:lstStyle/>
          <a:p>
            <a:endParaRPr/>
          </a:p>
        </p:txBody>
      </p:sp>
      <p:sp>
        <p:nvSpPr>
          <p:cNvPr id="1599" name="object 1599"/>
          <p:cNvSpPr/>
          <p:nvPr/>
        </p:nvSpPr>
        <p:spPr>
          <a:xfrm>
            <a:off x="408601" y="745070"/>
            <a:ext cx="54372" cy="34431"/>
          </a:xfrm>
          <a:custGeom>
            <a:avLst/>
            <a:gdLst/>
            <a:ahLst/>
            <a:cxnLst/>
            <a:rect l="l" t="t" r="r" b="b"/>
            <a:pathLst>
              <a:path w="54372" h="34431">
                <a:moveTo>
                  <a:pt x="8263" y="33567"/>
                </a:moveTo>
                <a:lnTo>
                  <a:pt x="8947" y="32703"/>
                </a:lnTo>
                <a:lnTo>
                  <a:pt x="8434" y="31678"/>
                </a:lnTo>
                <a:lnTo>
                  <a:pt x="8150" y="30598"/>
                </a:lnTo>
                <a:lnTo>
                  <a:pt x="7808" y="29465"/>
                </a:lnTo>
                <a:lnTo>
                  <a:pt x="7181" y="28494"/>
                </a:lnTo>
                <a:lnTo>
                  <a:pt x="6954" y="27361"/>
                </a:lnTo>
                <a:lnTo>
                  <a:pt x="6496" y="26281"/>
                </a:lnTo>
                <a:lnTo>
                  <a:pt x="7352" y="25417"/>
                </a:lnTo>
                <a:lnTo>
                  <a:pt x="8377" y="24770"/>
                </a:lnTo>
                <a:lnTo>
                  <a:pt x="9574" y="24339"/>
                </a:lnTo>
                <a:lnTo>
                  <a:pt x="10542" y="23583"/>
                </a:lnTo>
                <a:lnTo>
                  <a:pt x="11455" y="22773"/>
                </a:lnTo>
                <a:lnTo>
                  <a:pt x="12653" y="22234"/>
                </a:lnTo>
                <a:lnTo>
                  <a:pt x="13849" y="21909"/>
                </a:lnTo>
                <a:lnTo>
                  <a:pt x="14818" y="21208"/>
                </a:lnTo>
                <a:lnTo>
                  <a:pt x="15217" y="20128"/>
                </a:lnTo>
                <a:lnTo>
                  <a:pt x="15843" y="19158"/>
                </a:lnTo>
                <a:lnTo>
                  <a:pt x="16472" y="18186"/>
                </a:lnTo>
                <a:lnTo>
                  <a:pt x="17325" y="17484"/>
                </a:lnTo>
                <a:lnTo>
                  <a:pt x="17269" y="16459"/>
                </a:lnTo>
                <a:lnTo>
                  <a:pt x="16584" y="16028"/>
                </a:lnTo>
                <a:lnTo>
                  <a:pt x="15787" y="15703"/>
                </a:lnTo>
                <a:lnTo>
                  <a:pt x="14532" y="15703"/>
                </a:lnTo>
                <a:lnTo>
                  <a:pt x="13336" y="15866"/>
                </a:lnTo>
                <a:lnTo>
                  <a:pt x="12083" y="15973"/>
                </a:lnTo>
                <a:lnTo>
                  <a:pt x="10828" y="15919"/>
                </a:lnTo>
                <a:lnTo>
                  <a:pt x="9973" y="15003"/>
                </a:lnTo>
                <a:lnTo>
                  <a:pt x="10144" y="14247"/>
                </a:lnTo>
                <a:lnTo>
                  <a:pt x="11342" y="14408"/>
                </a:lnTo>
                <a:lnTo>
                  <a:pt x="12538" y="14139"/>
                </a:lnTo>
                <a:lnTo>
                  <a:pt x="13678" y="13977"/>
                </a:lnTo>
                <a:lnTo>
                  <a:pt x="14818" y="13761"/>
                </a:lnTo>
                <a:lnTo>
                  <a:pt x="16014" y="13706"/>
                </a:lnTo>
                <a:lnTo>
                  <a:pt x="17154" y="13383"/>
                </a:lnTo>
                <a:lnTo>
                  <a:pt x="18181" y="12950"/>
                </a:lnTo>
                <a:lnTo>
                  <a:pt x="19206" y="12358"/>
                </a:lnTo>
                <a:lnTo>
                  <a:pt x="20860" y="12573"/>
                </a:lnTo>
                <a:lnTo>
                  <a:pt x="21829" y="12250"/>
                </a:lnTo>
                <a:lnTo>
                  <a:pt x="22854" y="11925"/>
                </a:lnTo>
                <a:lnTo>
                  <a:pt x="23482" y="11063"/>
                </a:lnTo>
                <a:lnTo>
                  <a:pt x="23994" y="10091"/>
                </a:lnTo>
                <a:lnTo>
                  <a:pt x="24791" y="9281"/>
                </a:lnTo>
                <a:lnTo>
                  <a:pt x="25419" y="8472"/>
                </a:lnTo>
                <a:lnTo>
                  <a:pt x="25077" y="7608"/>
                </a:lnTo>
                <a:lnTo>
                  <a:pt x="24791" y="6636"/>
                </a:lnTo>
                <a:lnTo>
                  <a:pt x="23766" y="5774"/>
                </a:lnTo>
                <a:lnTo>
                  <a:pt x="23140" y="4749"/>
                </a:lnTo>
                <a:lnTo>
                  <a:pt x="24280" y="4856"/>
                </a:lnTo>
                <a:lnTo>
                  <a:pt x="25248" y="5342"/>
                </a:lnTo>
                <a:lnTo>
                  <a:pt x="26273" y="5611"/>
                </a:lnTo>
                <a:lnTo>
                  <a:pt x="27186" y="6097"/>
                </a:lnTo>
                <a:lnTo>
                  <a:pt x="28211" y="5774"/>
                </a:lnTo>
                <a:lnTo>
                  <a:pt x="29294" y="5611"/>
                </a:lnTo>
                <a:lnTo>
                  <a:pt x="30378" y="5503"/>
                </a:lnTo>
                <a:lnTo>
                  <a:pt x="31461" y="5611"/>
                </a:lnTo>
                <a:lnTo>
                  <a:pt x="31630" y="6044"/>
                </a:lnTo>
                <a:lnTo>
                  <a:pt x="32372" y="6636"/>
                </a:lnTo>
                <a:lnTo>
                  <a:pt x="33399" y="7014"/>
                </a:lnTo>
                <a:lnTo>
                  <a:pt x="34081" y="7717"/>
                </a:lnTo>
                <a:lnTo>
                  <a:pt x="35050" y="8688"/>
                </a:lnTo>
                <a:lnTo>
                  <a:pt x="36077" y="9552"/>
                </a:lnTo>
                <a:lnTo>
                  <a:pt x="36990" y="9281"/>
                </a:lnTo>
                <a:lnTo>
                  <a:pt x="37501" y="9983"/>
                </a:lnTo>
                <a:lnTo>
                  <a:pt x="38129" y="10631"/>
                </a:lnTo>
                <a:lnTo>
                  <a:pt x="37958" y="11711"/>
                </a:lnTo>
                <a:lnTo>
                  <a:pt x="38015" y="12681"/>
                </a:lnTo>
                <a:lnTo>
                  <a:pt x="37900" y="13761"/>
                </a:lnTo>
                <a:lnTo>
                  <a:pt x="38585" y="14408"/>
                </a:lnTo>
                <a:lnTo>
                  <a:pt x="39382" y="14948"/>
                </a:lnTo>
                <a:lnTo>
                  <a:pt x="39269" y="16136"/>
                </a:lnTo>
                <a:lnTo>
                  <a:pt x="39781" y="16836"/>
                </a:lnTo>
                <a:lnTo>
                  <a:pt x="40351" y="17539"/>
                </a:lnTo>
                <a:lnTo>
                  <a:pt x="40921" y="18294"/>
                </a:lnTo>
                <a:lnTo>
                  <a:pt x="41662" y="18672"/>
                </a:lnTo>
                <a:lnTo>
                  <a:pt x="42175" y="19373"/>
                </a:lnTo>
                <a:lnTo>
                  <a:pt x="42917" y="18617"/>
                </a:lnTo>
                <a:lnTo>
                  <a:pt x="43885" y="17970"/>
                </a:lnTo>
                <a:lnTo>
                  <a:pt x="44340" y="17000"/>
                </a:lnTo>
                <a:lnTo>
                  <a:pt x="45025" y="16136"/>
                </a:lnTo>
                <a:lnTo>
                  <a:pt x="45140" y="15111"/>
                </a:lnTo>
                <a:lnTo>
                  <a:pt x="45082" y="14084"/>
                </a:lnTo>
                <a:lnTo>
                  <a:pt x="45082" y="13005"/>
                </a:lnTo>
                <a:lnTo>
                  <a:pt x="45710" y="12089"/>
                </a:lnTo>
                <a:lnTo>
                  <a:pt x="46620" y="11333"/>
                </a:lnTo>
                <a:lnTo>
                  <a:pt x="47647" y="10739"/>
                </a:lnTo>
                <a:lnTo>
                  <a:pt x="48787" y="10308"/>
                </a:lnTo>
                <a:lnTo>
                  <a:pt x="49585" y="8850"/>
                </a:lnTo>
                <a:lnTo>
                  <a:pt x="50781" y="8203"/>
                </a:lnTo>
                <a:lnTo>
                  <a:pt x="51466" y="7231"/>
                </a:lnTo>
                <a:lnTo>
                  <a:pt x="52549" y="6583"/>
                </a:lnTo>
                <a:lnTo>
                  <a:pt x="53631" y="6152"/>
                </a:lnTo>
                <a:lnTo>
                  <a:pt x="54372" y="6259"/>
                </a:lnTo>
                <a:lnTo>
                  <a:pt x="48445" y="2374"/>
                </a:lnTo>
                <a:lnTo>
                  <a:pt x="40180" y="0"/>
                </a:lnTo>
                <a:lnTo>
                  <a:pt x="26332" y="0"/>
                </a:lnTo>
                <a:lnTo>
                  <a:pt x="21829" y="647"/>
                </a:lnTo>
                <a:lnTo>
                  <a:pt x="17783" y="1833"/>
                </a:lnTo>
                <a:lnTo>
                  <a:pt x="18067" y="2428"/>
                </a:lnTo>
                <a:lnTo>
                  <a:pt x="18751" y="3183"/>
                </a:lnTo>
                <a:lnTo>
                  <a:pt x="19321" y="3939"/>
                </a:lnTo>
                <a:lnTo>
                  <a:pt x="20574" y="4047"/>
                </a:lnTo>
                <a:lnTo>
                  <a:pt x="21714" y="4425"/>
                </a:lnTo>
                <a:lnTo>
                  <a:pt x="20916" y="5719"/>
                </a:lnTo>
                <a:lnTo>
                  <a:pt x="19891" y="5558"/>
                </a:lnTo>
                <a:lnTo>
                  <a:pt x="18922" y="5233"/>
                </a:lnTo>
                <a:lnTo>
                  <a:pt x="18238" y="4425"/>
                </a:lnTo>
                <a:lnTo>
                  <a:pt x="17668" y="3561"/>
                </a:lnTo>
                <a:lnTo>
                  <a:pt x="16983" y="2752"/>
                </a:lnTo>
                <a:lnTo>
                  <a:pt x="16699" y="2158"/>
                </a:lnTo>
                <a:lnTo>
                  <a:pt x="13108" y="3291"/>
                </a:lnTo>
                <a:lnTo>
                  <a:pt x="9860" y="4856"/>
                </a:lnTo>
                <a:lnTo>
                  <a:pt x="7181" y="6691"/>
                </a:lnTo>
                <a:lnTo>
                  <a:pt x="7808" y="7555"/>
                </a:lnTo>
                <a:lnTo>
                  <a:pt x="8492" y="8419"/>
                </a:lnTo>
                <a:lnTo>
                  <a:pt x="9004" y="9714"/>
                </a:lnTo>
                <a:lnTo>
                  <a:pt x="9062" y="10739"/>
                </a:lnTo>
                <a:lnTo>
                  <a:pt x="9119" y="11764"/>
                </a:lnTo>
                <a:lnTo>
                  <a:pt x="9461" y="12736"/>
                </a:lnTo>
                <a:lnTo>
                  <a:pt x="8035" y="11980"/>
                </a:lnTo>
                <a:lnTo>
                  <a:pt x="7352" y="10469"/>
                </a:lnTo>
                <a:lnTo>
                  <a:pt x="6611" y="9714"/>
                </a:lnTo>
                <a:lnTo>
                  <a:pt x="5983" y="8797"/>
                </a:lnTo>
                <a:lnTo>
                  <a:pt x="5471" y="7986"/>
                </a:lnTo>
                <a:lnTo>
                  <a:pt x="1025" y="11602"/>
                </a:lnTo>
                <a:lnTo>
                  <a:pt x="741" y="21856"/>
                </a:lnTo>
                <a:lnTo>
                  <a:pt x="797" y="21478"/>
                </a:lnTo>
                <a:lnTo>
                  <a:pt x="1482" y="22072"/>
                </a:lnTo>
                <a:lnTo>
                  <a:pt x="853" y="22720"/>
                </a:lnTo>
                <a:lnTo>
                  <a:pt x="0" y="21531"/>
                </a:lnTo>
                <a:lnTo>
                  <a:pt x="1025" y="30814"/>
                </a:lnTo>
                <a:lnTo>
                  <a:pt x="5528" y="34431"/>
                </a:lnTo>
                <a:lnTo>
                  <a:pt x="6154" y="34053"/>
                </a:lnTo>
                <a:lnTo>
                  <a:pt x="7181" y="33837"/>
                </a:lnTo>
                <a:lnTo>
                  <a:pt x="8263" y="33567"/>
                </a:lnTo>
                <a:close/>
              </a:path>
            </a:pathLst>
          </a:custGeom>
          <a:solidFill>
            <a:srgbClr val="9FD0EB"/>
          </a:solidFill>
        </p:spPr>
        <p:txBody>
          <a:bodyPr wrap="square" lIns="0" tIns="0" rIns="0" bIns="0" rtlCol="0">
            <a:noAutofit/>
          </a:bodyPr>
          <a:lstStyle/>
          <a:p>
            <a:endParaRPr/>
          </a:p>
        </p:txBody>
      </p:sp>
      <p:sp>
        <p:nvSpPr>
          <p:cNvPr id="1600" name="object 1600"/>
          <p:cNvSpPr/>
          <p:nvPr/>
        </p:nvSpPr>
        <p:spPr>
          <a:xfrm>
            <a:off x="465253" y="753003"/>
            <a:ext cx="1995" cy="1833"/>
          </a:xfrm>
          <a:custGeom>
            <a:avLst/>
            <a:gdLst/>
            <a:ahLst/>
            <a:cxnLst/>
            <a:rect l="l" t="t" r="r" b="b"/>
            <a:pathLst>
              <a:path w="1995" h="1833">
                <a:moveTo>
                  <a:pt x="0" y="0"/>
                </a:moveTo>
                <a:lnTo>
                  <a:pt x="457" y="916"/>
                </a:lnTo>
                <a:lnTo>
                  <a:pt x="1139" y="1780"/>
                </a:lnTo>
                <a:lnTo>
                  <a:pt x="1995" y="1833"/>
                </a:lnTo>
                <a:lnTo>
                  <a:pt x="1367" y="1186"/>
                </a:lnTo>
                <a:lnTo>
                  <a:pt x="741" y="592"/>
                </a:lnTo>
                <a:lnTo>
                  <a:pt x="0" y="0"/>
                </a:lnTo>
                <a:close/>
              </a:path>
            </a:pathLst>
          </a:custGeom>
          <a:solidFill>
            <a:srgbClr val="9FD0EB"/>
          </a:solidFill>
        </p:spPr>
        <p:txBody>
          <a:bodyPr wrap="square" lIns="0" tIns="0" rIns="0" bIns="0" rtlCol="0">
            <a:noAutofit/>
          </a:bodyPr>
          <a:lstStyle/>
          <a:p>
            <a:endParaRPr/>
          </a:p>
        </p:txBody>
      </p:sp>
      <p:sp>
        <p:nvSpPr>
          <p:cNvPr id="1601" name="object 1601"/>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9FD0EB"/>
          </a:solidFill>
        </p:spPr>
        <p:txBody>
          <a:bodyPr wrap="square" lIns="0" tIns="0" rIns="0" bIns="0" rtlCol="0">
            <a:noAutofit/>
          </a:bodyPr>
          <a:lstStyle/>
          <a:p>
            <a:endParaRPr/>
          </a:p>
        </p:txBody>
      </p:sp>
      <p:sp>
        <p:nvSpPr>
          <p:cNvPr id="1602" name="object 1602"/>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9FD0EB"/>
          </a:solidFill>
        </p:spPr>
        <p:txBody>
          <a:bodyPr wrap="square" lIns="0" tIns="0" rIns="0" bIns="0" rtlCol="0">
            <a:noAutofit/>
          </a:bodyPr>
          <a:lstStyle/>
          <a:p>
            <a:endParaRPr/>
          </a:p>
        </p:txBody>
      </p:sp>
      <p:sp>
        <p:nvSpPr>
          <p:cNvPr id="1603" name="object 1603"/>
          <p:cNvSpPr/>
          <p:nvPr/>
        </p:nvSpPr>
        <p:spPr>
          <a:xfrm>
            <a:off x="467420" y="757590"/>
            <a:ext cx="5016" cy="10794"/>
          </a:xfrm>
          <a:custGeom>
            <a:avLst/>
            <a:gdLst/>
            <a:ahLst/>
            <a:cxnLst/>
            <a:rect l="l" t="t" r="r" b="b"/>
            <a:pathLst>
              <a:path w="5016" h="10794">
                <a:moveTo>
                  <a:pt x="2164" y="2644"/>
                </a:moveTo>
                <a:lnTo>
                  <a:pt x="2559" y="3669"/>
                </a:lnTo>
                <a:lnTo>
                  <a:pt x="3526" y="4155"/>
                </a:lnTo>
                <a:lnTo>
                  <a:pt x="3808" y="5342"/>
                </a:lnTo>
                <a:lnTo>
                  <a:pt x="4271" y="6367"/>
                </a:lnTo>
                <a:lnTo>
                  <a:pt x="3425" y="5883"/>
                </a:lnTo>
                <a:lnTo>
                  <a:pt x="2398" y="5719"/>
                </a:lnTo>
                <a:lnTo>
                  <a:pt x="1367" y="5611"/>
                </a:lnTo>
                <a:lnTo>
                  <a:pt x="340" y="5558"/>
                </a:lnTo>
                <a:lnTo>
                  <a:pt x="0" y="6152"/>
                </a:lnTo>
                <a:lnTo>
                  <a:pt x="1081" y="6961"/>
                </a:lnTo>
                <a:lnTo>
                  <a:pt x="2398" y="7394"/>
                </a:lnTo>
                <a:lnTo>
                  <a:pt x="2050" y="8256"/>
                </a:lnTo>
                <a:lnTo>
                  <a:pt x="3143" y="8797"/>
                </a:lnTo>
                <a:lnTo>
                  <a:pt x="3365" y="9660"/>
                </a:lnTo>
                <a:lnTo>
                  <a:pt x="3707" y="10416"/>
                </a:lnTo>
                <a:lnTo>
                  <a:pt x="4734" y="10794"/>
                </a:lnTo>
                <a:lnTo>
                  <a:pt x="4956" y="10091"/>
                </a:lnTo>
                <a:lnTo>
                  <a:pt x="5016" y="9389"/>
                </a:lnTo>
                <a:lnTo>
                  <a:pt x="5016" y="5611"/>
                </a:lnTo>
                <a:lnTo>
                  <a:pt x="3989" y="2644"/>
                </a:lnTo>
                <a:lnTo>
                  <a:pt x="2164" y="0"/>
                </a:lnTo>
                <a:lnTo>
                  <a:pt x="2108" y="485"/>
                </a:lnTo>
                <a:lnTo>
                  <a:pt x="1937" y="1564"/>
                </a:lnTo>
                <a:lnTo>
                  <a:pt x="2164" y="2644"/>
                </a:lnTo>
                <a:close/>
              </a:path>
            </a:pathLst>
          </a:custGeom>
          <a:solidFill>
            <a:srgbClr val="9FD0EB"/>
          </a:solidFill>
        </p:spPr>
        <p:txBody>
          <a:bodyPr wrap="square" lIns="0" tIns="0" rIns="0" bIns="0" rtlCol="0">
            <a:noAutofit/>
          </a:bodyPr>
          <a:lstStyle/>
          <a:p>
            <a:endParaRPr/>
          </a:p>
        </p:txBody>
      </p:sp>
      <p:sp>
        <p:nvSpPr>
          <p:cNvPr id="1604" name="object 1604"/>
          <p:cNvSpPr/>
          <p:nvPr/>
        </p:nvSpPr>
        <p:spPr>
          <a:xfrm>
            <a:off x="406948" y="756673"/>
            <a:ext cx="2678" cy="19211"/>
          </a:xfrm>
          <a:custGeom>
            <a:avLst/>
            <a:gdLst/>
            <a:ahLst/>
            <a:cxnLst/>
            <a:rect l="l" t="t" r="r" b="b"/>
            <a:pathLst>
              <a:path w="2678" h="19211">
                <a:moveTo>
                  <a:pt x="2394" y="10253"/>
                </a:moveTo>
                <a:lnTo>
                  <a:pt x="2678" y="0"/>
                </a:lnTo>
                <a:lnTo>
                  <a:pt x="0" y="4586"/>
                </a:lnTo>
                <a:lnTo>
                  <a:pt x="0" y="14625"/>
                </a:lnTo>
                <a:lnTo>
                  <a:pt x="2678" y="19211"/>
                </a:lnTo>
                <a:lnTo>
                  <a:pt x="1653" y="9928"/>
                </a:lnTo>
                <a:lnTo>
                  <a:pt x="2394" y="10253"/>
                </a:lnTo>
                <a:close/>
              </a:path>
            </a:pathLst>
          </a:custGeom>
          <a:solidFill>
            <a:srgbClr val="9FD0EB"/>
          </a:solidFill>
        </p:spPr>
        <p:txBody>
          <a:bodyPr wrap="square" lIns="0" tIns="0" rIns="0" bIns="0" rtlCol="0">
            <a:noAutofit/>
          </a:bodyPr>
          <a:lstStyle/>
          <a:p>
            <a:endParaRPr/>
          </a:p>
        </p:txBody>
      </p:sp>
      <p:sp>
        <p:nvSpPr>
          <p:cNvPr id="1605" name="object 1605"/>
          <p:cNvSpPr/>
          <p:nvPr/>
        </p:nvSpPr>
        <p:spPr>
          <a:xfrm>
            <a:off x="420228" y="777612"/>
            <a:ext cx="5927" cy="6475"/>
          </a:xfrm>
          <a:custGeom>
            <a:avLst/>
            <a:gdLst/>
            <a:ahLst/>
            <a:cxnLst/>
            <a:rect l="l" t="t" r="r" b="b"/>
            <a:pathLst>
              <a:path w="5927" h="6475">
                <a:moveTo>
                  <a:pt x="741" y="3992"/>
                </a:moveTo>
                <a:lnTo>
                  <a:pt x="0" y="3884"/>
                </a:lnTo>
                <a:lnTo>
                  <a:pt x="114" y="4964"/>
                </a:lnTo>
                <a:lnTo>
                  <a:pt x="855" y="5664"/>
                </a:lnTo>
                <a:lnTo>
                  <a:pt x="1824" y="6205"/>
                </a:lnTo>
                <a:lnTo>
                  <a:pt x="2906" y="6475"/>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A2D1EB"/>
          </a:solidFill>
        </p:spPr>
        <p:txBody>
          <a:bodyPr wrap="square" lIns="0" tIns="0" rIns="0" bIns="0" rtlCol="0">
            <a:noAutofit/>
          </a:bodyPr>
          <a:lstStyle/>
          <a:p>
            <a:endParaRPr/>
          </a:p>
        </p:txBody>
      </p:sp>
      <p:sp>
        <p:nvSpPr>
          <p:cNvPr id="1606" name="object 1606"/>
          <p:cNvSpPr/>
          <p:nvPr/>
        </p:nvSpPr>
        <p:spPr>
          <a:xfrm>
            <a:off x="467420" y="758453"/>
            <a:ext cx="4493" cy="9767"/>
          </a:xfrm>
          <a:custGeom>
            <a:avLst/>
            <a:gdLst/>
            <a:ahLst/>
            <a:cxnLst/>
            <a:rect l="l" t="t" r="r" b="b"/>
            <a:pathLst>
              <a:path w="4493" h="9767">
                <a:moveTo>
                  <a:pt x="2164" y="1780"/>
                </a:moveTo>
                <a:lnTo>
                  <a:pt x="2559" y="2805"/>
                </a:lnTo>
                <a:lnTo>
                  <a:pt x="3526" y="3291"/>
                </a:lnTo>
                <a:lnTo>
                  <a:pt x="3808" y="4478"/>
                </a:lnTo>
                <a:lnTo>
                  <a:pt x="4271" y="5503"/>
                </a:lnTo>
                <a:lnTo>
                  <a:pt x="3425" y="5019"/>
                </a:lnTo>
                <a:lnTo>
                  <a:pt x="2398" y="4856"/>
                </a:lnTo>
                <a:lnTo>
                  <a:pt x="1367" y="4747"/>
                </a:lnTo>
                <a:lnTo>
                  <a:pt x="340" y="4694"/>
                </a:lnTo>
                <a:lnTo>
                  <a:pt x="0" y="5288"/>
                </a:lnTo>
                <a:lnTo>
                  <a:pt x="1081" y="6097"/>
                </a:lnTo>
                <a:lnTo>
                  <a:pt x="2398" y="6530"/>
                </a:lnTo>
                <a:lnTo>
                  <a:pt x="2050" y="7392"/>
                </a:lnTo>
                <a:lnTo>
                  <a:pt x="3143" y="7933"/>
                </a:lnTo>
                <a:lnTo>
                  <a:pt x="3365" y="8797"/>
                </a:lnTo>
                <a:lnTo>
                  <a:pt x="3707" y="9552"/>
                </a:lnTo>
                <a:lnTo>
                  <a:pt x="4392" y="9767"/>
                </a:lnTo>
                <a:lnTo>
                  <a:pt x="4452" y="9228"/>
                </a:lnTo>
                <a:lnTo>
                  <a:pt x="4493" y="8580"/>
                </a:lnTo>
                <a:lnTo>
                  <a:pt x="4493" y="5180"/>
                </a:lnTo>
                <a:lnTo>
                  <a:pt x="3647" y="2428"/>
                </a:lnTo>
                <a:lnTo>
                  <a:pt x="2050" y="0"/>
                </a:lnTo>
                <a:lnTo>
                  <a:pt x="1937" y="700"/>
                </a:lnTo>
                <a:lnTo>
                  <a:pt x="2164" y="1780"/>
                </a:lnTo>
                <a:close/>
              </a:path>
            </a:pathLst>
          </a:custGeom>
          <a:solidFill>
            <a:srgbClr val="A2D1EB"/>
          </a:solidFill>
        </p:spPr>
        <p:txBody>
          <a:bodyPr wrap="square" lIns="0" tIns="0" rIns="0" bIns="0" rtlCol="0">
            <a:noAutofit/>
          </a:bodyPr>
          <a:lstStyle/>
          <a:p>
            <a:endParaRPr/>
          </a:p>
        </p:txBody>
      </p:sp>
      <p:sp>
        <p:nvSpPr>
          <p:cNvPr id="1607" name="object 1607"/>
          <p:cNvSpPr/>
          <p:nvPr/>
        </p:nvSpPr>
        <p:spPr>
          <a:xfrm>
            <a:off x="407461" y="745556"/>
            <a:ext cx="54487" cy="33782"/>
          </a:xfrm>
          <a:custGeom>
            <a:avLst/>
            <a:gdLst/>
            <a:ahLst/>
            <a:cxnLst/>
            <a:rect l="l" t="t" r="r" b="b"/>
            <a:pathLst>
              <a:path w="54487" h="33782">
                <a:moveTo>
                  <a:pt x="1993" y="22234"/>
                </a:moveTo>
                <a:lnTo>
                  <a:pt x="1139" y="21045"/>
                </a:lnTo>
                <a:lnTo>
                  <a:pt x="0" y="16028"/>
                </a:lnTo>
                <a:lnTo>
                  <a:pt x="0" y="25795"/>
                </a:lnTo>
                <a:lnTo>
                  <a:pt x="2563" y="30273"/>
                </a:lnTo>
                <a:lnTo>
                  <a:pt x="6895" y="33782"/>
                </a:lnTo>
                <a:lnTo>
                  <a:pt x="7294" y="33567"/>
                </a:lnTo>
                <a:lnTo>
                  <a:pt x="8321" y="33351"/>
                </a:lnTo>
                <a:lnTo>
                  <a:pt x="9403" y="33081"/>
                </a:lnTo>
                <a:lnTo>
                  <a:pt x="10087" y="32217"/>
                </a:lnTo>
                <a:lnTo>
                  <a:pt x="9574" y="31192"/>
                </a:lnTo>
                <a:lnTo>
                  <a:pt x="9290" y="30112"/>
                </a:lnTo>
                <a:lnTo>
                  <a:pt x="8947" y="28979"/>
                </a:lnTo>
                <a:lnTo>
                  <a:pt x="8321" y="28008"/>
                </a:lnTo>
                <a:lnTo>
                  <a:pt x="8094" y="26875"/>
                </a:lnTo>
                <a:lnTo>
                  <a:pt x="7636" y="25795"/>
                </a:lnTo>
                <a:lnTo>
                  <a:pt x="8492" y="24931"/>
                </a:lnTo>
                <a:lnTo>
                  <a:pt x="9517" y="24284"/>
                </a:lnTo>
                <a:lnTo>
                  <a:pt x="10714" y="23853"/>
                </a:lnTo>
                <a:lnTo>
                  <a:pt x="11682" y="23097"/>
                </a:lnTo>
                <a:lnTo>
                  <a:pt x="12595" y="22287"/>
                </a:lnTo>
                <a:lnTo>
                  <a:pt x="13793" y="21748"/>
                </a:lnTo>
                <a:lnTo>
                  <a:pt x="14989" y="21423"/>
                </a:lnTo>
                <a:lnTo>
                  <a:pt x="15958" y="20722"/>
                </a:lnTo>
                <a:lnTo>
                  <a:pt x="16357" y="19642"/>
                </a:lnTo>
                <a:lnTo>
                  <a:pt x="16983" y="18672"/>
                </a:lnTo>
                <a:lnTo>
                  <a:pt x="17611" y="17700"/>
                </a:lnTo>
                <a:lnTo>
                  <a:pt x="18465" y="16998"/>
                </a:lnTo>
                <a:lnTo>
                  <a:pt x="18409" y="15973"/>
                </a:lnTo>
                <a:lnTo>
                  <a:pt x="17724" y="15542"/>
                </a:lnTo>
                <a:lnTo>
                  <a:pt x="16927" y="15217"/>
                </a:lnTo>
                <a:lnTo>
                  <a:pt x="15672" y="15217"/>
                </a:lnTo>
                <a:lnTo>
                  <a:pt x="14476" y="15380"/>
                </a:lnTo>
                <a:lnTo>
                  <a:pt x="13223" y="15487"/>
                </a:lnTo>
                <a:lnTo>
                  <a:pt x="11968" y="15433"/>
                </a:lnTo>
                <a:lnTo>
                  <a:pt x="11112" y="14517"/>
                </a:lnTo>
                <a:lnTo>
                  <a:pt x="11284" y="13761"/>
                </a:lnTo>
                <a:lnTo>
                  <a:pt x="12482" y="13922"/>
                </a:lnTo>
                <a:lnTo>
                  <a:pt x="13678" y="13653"/>
                </a:lnTo>
                <a:lnTo>
                  <a:pt x="14818" y="13491"/>
                </a:lnTo>
                <a:lnTo>
                  <a:pt x="15958" y="13275"/>
                </a:lnTo>
                <a:lnTo>
                  <a:pt x="17154" y="13220"/>
                </a:lnTo>
                <a:lnTo>
                  <a:pt x="18294" y="12897"/>
                </a:lnTo>
                <a:lnTo>
                  <a:pt x="19321" y="12464"/>
                </a:lnTo>
                <a:lnTo>
                  <a:pt x="20346" y="11872"/>
                </a:lnTo>
                <a:lnTo>
                  <a:pt x="22000" y="12087"/>
                </a:lnTo>
                <a:lnTo>
                  <a:pt x="22969" y="11764"/>
                </a:lnTo>
                <a:lnTo>
                  <a:pt x="23994" y="11439"/>
                </a:lnTo>
                <a:lnTo>
                  <a:pt x="24622" y="10577"/>
                </a:lnTo>
                <a:lnTo>
                  <a:pt x="25133" y="9605"/>
                </a:lnTo>
                <a:lnTo>
                  <a:pt x="25931" y="8795"/>
                </a:lnTo>
                <a:lnTo>
                  <a:pt x="26559" y="7986"/>
                </a:lnTo>
                <a:lnTo>
                  <a:pt x="26217" y="7122"/>
                </a:lnTo>
                <a:lnTo>
                  <a:pt x="25931" y="6150"/>
                </a:lnTo>
                <a:lnTo>
                  <a:pt x="24906" y="5288"/>
                </a:lnTo>
                <a:lnTo>
                  <a:pt x="24280" y="4263"/>
                </a:lnTo>
                <a:lnTo>
                  <a:pt x="25419" y="4370"/>
                </a:lnTo>
                <a:lnTo>
                  <a:pt x="26388" y="4856"/>
                </a:lnTo>
                <a:lnTo>
                  <a:pt x="27413" y="5125"/>
                </a:lnTo>
                <a:lnTo>
                  <a:pt x="28326" y="5611"/>
                </a:lnTo>
                <a:lnTo>
                  <a:pt x="29351" y="5288"/>
                </a:lnTo>
                <a:lnTo>
                  <a:pt x="30434" y="5125"/>
                </a:lnTo>
                <a:lnTo>
                  <a:pt x="31518" y="5017"/>
                </a:lnTo>
                <a:lnTo>
                  <a:pt x="32601" y="5125"/>
                </a:lnTo>
                <a:lnTo>
                  <a:pt x="32770" y="5558"/>
                </a:lnTo>
                <a:lnTo>
                  <a:pt x="33511" y="6150"/>
                </a:lnTo>
                <a:lnTo>
                  <a:pt x="34539" y="6528"/>
                </a:lnTo>
                <a:lnTo>
                  <a:pt x="35221" y="7231"/>
                </a:lnTo>
                <a:lnTo>
                  <a:pt x="36190" y="8203"/>
                </a:lnTo>
                <a:lnTo>
                  <a:pt x="37217" y="9066"/>
                </a:lnTo>
                <a:lnTo>
                  <a:pt x="38129" y="8795"/>
                </a:lnTo>
                <a:lnTo>
                  <a:pt x="38641" y="9497"/>
                </a:lnTo>
                <a:lnTo>
                  <a:pt x="39269" y="10145"/>
                </a:lnTo>
                <a:lnTo>
                  <a:pt x="39098" y="11225"/>
                </a:lnTo>
                <a:lnTo>
                  <a:pt x="39155" y="12195"/>
                </a:lnTo>
                <a:lnTo>
                  <a:pt x="39040" y="13275"/>
                </a:lnTo>
                <a:lnTo>
                  <a:pt x="39724" y="13922"/>
                </a:lnTo>
                <a:lnTo>
                  <a:pt x="40522" y="14462"/>
                </a:lnTo>
                <a:lnTo>
                  <a:pt x="40409" y="15650"/>
                </a:lnTo>
                <a:lnTo>
                  <a:pt x="40921" y="16350"/>
                </a:lnTo>
                <a:lnTo>
                  <a:pt x="41491" y="17053"/>
                </a:lnTo>
                <a:lnTo>
                  <a:pt x="42061" y="17808"/>
                </a:lnTo>
                <a:lnTo>
                  <a:pt x="42802" y="18186"/>
                </a:lnTo>
                <a:lnTo>
                  <a:pt x="43315" y="18887"/>
                </a:lnTo>
                <a:lnTo>
                  <a:pt x="44056" y="18131"/>
                </a:lnTo>
                <a:lnTo>
                  <a:pt x="45025" y="17484"/>
                </a:lnTo>
                <a:lnTo>
                  <a:pt x="45480" y="16514"/>
                </a:lnTo>
                <a:lnTo>
                  <a:pt x="46165" y="15650"/>
                </a:lnTo>
                <a:lnTo>
                  <a:pt x="46280" y="14625"/>
                </a:lnTo>
                <a:lnTo>
                  <a:pt x="46221" y="13598"/>
                </a:lnTo>
                <a:lnTo>
                  <a:pt x="46221" y="12519"/>
                </a:lnTo>
                <a:lnTo>
                  <a:pt x="46850" y="11603"/>
                </a:lnTo>
                <a:lnTo>
                  <a:pt x="47760" y="10847"/>
                </a:lnTo>
                <a:lnTo>
                  <a:pt x="48787" y="10253"/>
                </a:lnTo>
                <a:lnTo>
                  <a:pt x="49927" y="9822"/>
                </a:lnTo>
                <a:lnTo>
                  <a:pt x="50725" y="8364"/>
                </a:lnTo>
                <a:lnTo>
                  <a:pt x="51921" y="7717"/>
                </a:lnTo>
                <a:lnTo>
                  <a:pt x="52606" y="6745"/>
                </a:lnTo>
                <a:lnTo>
                  <a:pt x="53689" y="6097"/>
                </a:lnTo>
                <a:lnTo>
                  <a:pt x="54487" y="5773"/>
                </a:lnTo>
                <a:lnTo>
                  <a:pt x="48672" y="2211"/>
                </a:lnTo>
                <a:lnTo>
                  <a:pt x="40864" y="0"/>
                </a:lnTo>
                <a:lnTo>
                  <a:pt x="27584" y="0"/>
                </a:lnTo>
                <a:lnTo>
                  <a:pt x="23140" y="647"/>
                </a:lnTo>
                <a:lnTo>
                  <a:pt x="19150" y="1833"/>
                </a:lnTo>
                <a:lnTo>
                  <a:pt x="19891" y="2697"/>
                </a:lnTo>
                <a:lnTo>
                  <a:pt x="20461" y="3453"/>
                </a:lnTo>
                <a:lnTo>
                  <a:pt x="21714" y="3561"/>
                </a:lnTo>
                <a:lnTo>
                  <a:pt x="22854" y="3939"/>
                </a:lnTo>
                <a:lnTo>
                  <a:pt x="22056" y="5233"/>
                </a:lnTo>
                <a:lnTo>
                  <a:pt x="21031" y="5072"/>
                </a:lnTo>
                <a:lnTo>
                  <a:pt x="20062" y="4747"/>
                </a:lnTo>
                <a:lnTo>
                  <a:pt x="19378" y="3939"/>
                </a:lnTo>
                <a:lnTo>
                  <a:pt x="18808" y="3075"/>
                </a:lnTo>
                <a:lnTo>
                  <a:pt x="18123" y="2266"/>
                </a:lnTo>
                <a:lnTo>
                  <a:pt x="14532" y="3291"/>
                </a:lnTo>
                <a:lnTo>
                  <a:pt x="11342" y="4802"/>
                </a:lnTo>
                <a:lnTo>
                  <a:pt x="8663" y="6691"/>
                </a:lnTo>
                <a:lnTo>
                  <a:pt x="8947" y="7069"/>
                </a:lnTo>
                <a:lnTo>
                  <a:pt x="9632" y="7933"/>
                </a:lnTo>
                <a:lnTo>
                  <a:pt x="10144" y="9228"/>
                </a:lnTo>
                <a:lnTo>
                  <a:pt x="10202" y="10253"/>
                </a:lnTo>
                <a:lnTo>
                  <a:pt x="10259" y="11278"/>
                </a:lnTo>
                <a:lnTo>
                  <a:pt x="10601" y="12250"/>
                </a:lnTo>
                <a:lnTo>
                  <a:pt x="9175" y="11494"/>
                </a:lnTo>
                <a:lnTo>
                  <a:pt x="8492" y="9983"/>
                </a:lnTo>
                <a:lnTo>
                  <a:pt x="7751" y="9228"/>
                </a:lnTo>
                <a:lnTo>
                  <a:pt x="7123" y="8311"/>
                </a:lnTo>
                <a:lnTo>
                  <a:pt x="6895" y="7986"/>
                </a:lnTo>
                <a:lnTo>
                  <a:pt x="2622" y="21586"/>
                </a:lnTo>
                <a:lnTo>
                  <a:pt x="1993" y="22234"/>
                </a:lnTo>
                <a:close/>
              </a:path>
            </a:pathLst>
          </a:custGeom>
          <a:solidFill>
            <a:srgbClr val="A2D1EB"/>
          </a:solidFill>
        </p:spPr>
        <p:txBody>
          <a:bodyPr wrap="square" lIns="0" tIns="0" rIns="0" bIns="0" rtlCol="0">
            <a:noAutofit/>
          </a:bodyPr>
          <a:lstStyle/>
          <a:p>
            <a:endParaRPr/>
          </a:p>
        </p:txBody>
      </p:sp>
      <p:sp>
        <p:nvSpPr>
          <p:cNvPr id="1608" name="object 1608"/>
          <p:cNvSpPr/>
          <p:nvPr/>
        </p:nvSpPr>
        <p:spPr>
          <a:xfrm>
            <a:off x="407461" y="753542"/>
            <a:ext cx="6895" cy="13600"/>
          </a:xfrm>
          <a:custGeom>
            <a:avLst/>
            <a:gdLst/>
            <a:ahLst/>
            <a:cxnLst/>
            <a:rect l="l" t="t" r="r" b="b"/>
            <a:pathLst>
              <a:path w="6895" h="13600">
                <a:moveTo>
                  <a:pt x="2563" y="3561"/>
                </a:moveTo>
                <a:lnTo>
                  <a:pt x="0" y="8041"/>
                </a:lnTo>
                <a:lnTo>
                  <a:pt x="1139" y="13059"/>
                </a:lnTo>
                <a:lnTo>
                  <a:pt x="1881" y="13383"/>
                </a:lnTo>
                <a:lnTo>
                  <a:pt x="1937" y="13005"/>
                </a:lnTo>
                <a:lnTo>
                  <a:pt x="2622" y="13600"/>
                </a:lnTo>
                <a:lnTo>
                  <a:pt x="6895" y="0"/>
                </a:lnTo>
                <a:lnTo>
                  <a:pt x="2563" y="3561"/>
                </a:lnTo>
                <a:close/>
              </a:path>
            </a:pathLst>
          </a:custGeom>
          <a:solidFill>
            <a:srgbClr val="A2D1EB"/>
          </a:solidFill>
        </p:spPr>
        <p:txBody>
          <a:bodyPr wrap="square" lIns="0" tIns="0" rIns="0" bIns="0" rtlCol="0">
            <a:noAutofit/>
          </a:bodyPr>
          <a:lstStyle/>
          <a:p>
            <a:endParaRPr/>
          </a:p>
        </p:txBody>
      </p:sp>
      <p:sp>
        <p:nvSpPr>
          <p:cNvPr id="1609" name="object 1609"/>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A2D1EB"/>
          </a:solidFill>
        </p:spPr>
        <p:txBody>
          <a:bodyPr wrap="square" lIns="0" tIns="0" rIns="0" bIns="0" rtlCol="0">
            <a:noAutofit/>
          </a:bodyPr>
          <a:lstStyle/>
          <a:p>
            <a:endParaRPr/>
          </a:p>
        </p:txBody>
      </p:sp>
      <p:sp>
        <p:nvSpPr>
          <p:cNvPr id="1610" name="object 1610"/>
          <p:cNvSpPr/>
          <p:nvPr/>
        </p:nvSpPr>
        <p:spPr>
          <a:xfrm>
            <a:off x="408031" y="746095"/>
            <a:ext cx="53288" cy="33134"/>
          </a:xfrm>
          <a:custGeom>
            <a:avLst/>
            <a:gdLst/>
            <a:ahLst/>
            <a:cxnLst/>
            <a:rect l="l" t="t" r="r" b="b"/>
            <a:pathLst>
              <a:path w="53288" h="33134">
                <a:moveTo>
                  <a:pt x="2052" y="21047"/>
                </a:moveTo>
                <a:lnTo>
                  <a:pt x="1423" y="21694"/>
                </a:lnTo>
                <a:lnTo>
                  <a:pt x="569" y="20506"/>
                </a:lnTo>
                <a:lnTo>
                  <a:pt x="0" y="20561"/>
                </a:lnTo>
                <a:lnTo>
                  <a:pt x="0" y="25309"/>
                </a:lnTo>
                <a:lnTo>
                  <a:pt x="2450" y="29628"/>
                </a:lnTo>
                <a:lnTo>
                  <a:pt x="6611" y="33134"/>
                </a:lnTo>
                <a:lnTo>
                  <a:pt x="7751" y="32811"/>
                </a:lnTo>
                <a:lnTo>
                  <a:pt x="8833" y="32542"/>
                </a:lnTo>
                <a:lnTo>
                  <a:pt x="9517" y="31678"/>
                </a:lnTo>
                <a:lnTo>
                  <a:pt x="9004" y="30653"/>
                </a:lnTo>
                <a:lnTo>
                  <a:pt x="8720" y="29573"/>
                </a:lnTo>
                <a:lnTo>
                  <a:pt x="8377" y="28439"/>
                </a:lnTo>
                <a:lnTo>
                  <a:pt x="7751" y="27469"/>
                </a:lnTo>
                <a:lnTo>
                  <a:pt x="7524" y="26336"/>
                </a:lnTo>
                <a:lnTo>
                  <a:pt x="7066" y="25256"/>
                </a:lnTo>
                <a:lnTo>
                  <a:pt x="7922" y="24392"/>
                </a:lnTo>
                <a:lnTo>
                  <a:pt x="8947" y="23745"/>
                </a:lnTo>
                <a:lnTo>
                  <a:pt x="10144" y="23314"/>
                </a:lnTo>
                <a:lnTo>
                  <a:pt x="11112" y="22558"/>
                </a:lnTo>
                <a:lnTo>
                  <a:pt x="12025" y="21748"/>
                </a:lnTo>
                <a:lnTo>
                  <a:pt x="13223" y="21208"/>
                </a:lnTo>
                <a:lnTo>
                  <a:pt x="14419" y="20884"/>
                </a:lnTo>
                <a:lnTo>
                  <a:pt x="15388" y="20183"/>
                </a:lnTo>
                <a:lnTo>
                  <a:pt x="15787" y="19103"/>
                </a:lnTo>
                <a:lnTo>
                  <a:pt x="16413" y="18133"/>
                </a:lnTo>
                <a:lnTo>
                  <a:pt x="17041" y="17161"/>
                </a:lnTo>
                <a:lnTo>
                  <a:pt x="17895" y="16459"/>
                </a:lnTo>
                <a:lnTo>
                  <a:pt x="17839" y="15433"/>
                </a:lnTo>
                <a:lnTo>
                  <a:pt x="17154" y="15003"/>
                </a:lnTo>
                <a:lnTo>
                  <a:pt x="16357" y="14678"/>
                </a:lnTo>
                <a:lnTo>
                  <a:pt x="15102" y="14678"/>
                </a:lnTo>
                <a:lnTo>
                  <a:pt x="13906" y="14841"/>
                </a:lnTo>
                <a:lnTo>
                  <a:pt x="12653" y="14947"/>
                </a:lnTo>
                <a:lnTo>
                  <a:pt x="11398" y="14894"/>
                </a:lnTo>
                <a:lnTo>
                  <a:pt x="10542" y="13977"/>
                </a:lnTo>
                <a:lnTo>
                  <a:pt x="10714" y="13222"/>
                </a:lnTo>
                <a:lnTo>
                  <a:pt x="11912" y="13383"/>
                </a:lnTo>
                <a:lnTo>
                  <a:pt x="13108" y="13114"/>
                </a:lnTo>
                <a:lnTo>
                  <a:pt x="14248" y="12952"/>
                </a:lnTo>
                <a:lnTo>
                  <a:pt x="15388" y="12736"/>
                </a:lnTo>
                <a:lnTo>
                  <a:pt x="16584" y="12681"/>
                </a:lnTo>
                <a:lnTo>
                  <a:pt x="17724" y="12358"/>
                </a:lnTo>
                <a:lnTo>
                  <a:pt x="18751" y="11925"/>
                </a:lnTo>
                <a:lnTo>
                  <a:pt x="19776" y="11333"/>
                </a:lnTo>
                <a:lnTo>
                  <a:pt x="21430" y="11547"/>
                </a:lnTo>
                <a:lnTo>
                  <a:pt x="22399" y="11225"/>
                </a:lnTo>
                <a:lnTo>
                  <a:pt x="23424" y="10900"/>
                </a:lnTo>
                <a:lnTo>
                  <a:pt x="24052" y="10038"/>
                </a:lnTo>
                <a:lnTo>
                  <a:pt x="24564" y="9066"/>
                </a:lnTo>
                <a:lnTo>
                  <a:pt x="25361" y="8256"/>
                </a:lnTo>
                <a:lnTo>
                  <a:pt x="25989" y="7447"/>
                </a:lnTo>
                <a:lnTo>
                  <a:pt x="25647" y="6583"/>
                </a:lnTo>
                <a:lnTo>
                  <a:pt x="25361" y="5611"/>
                </a:lnTo>
                <a:lnTo>
                  <a:pt x="24336" y="4749"/>
                </a:lnTo>
                <a:lnTo>
                  <a:pt x="23710" y="3724"/>
                </a:lnTo>
                <a:lnTo>
                  <a:pt x="24850" y="3830"/>
                </a:lnTo>
                <a:lnTo>
                  <a:pt x="25818" y="4316"/>
                </a:lnTo>
                <a:lnTo>
                  <a:pt x="26843" y="4586"/>
                </a:lnTo>
                <a:lnTo>
                  <a:pt x="27756" y="5072"/>
                </a:lnTo>
                <a:lnTo>
                  <a:pt x="28781" y="4749"/>
                </a:lnTo>
                <a:lnTo>
                  <a:pt x="29864" y="4586"/>
                </a:lnTo>
                <a:lnTo>
                  <a:pt x="30948" y="4478"/>
                </a:lnTo>
                <a:lnTo>
                  <a:pt x="32031" y="4586"/>
                </a:lnTo>
                <a:lnTo>
                  <a:pt x="32200" y="5019"/>
                </a:lnTo>
                <a:lnTo>
                  <a:pt x="32942" y="5611"/>
                </a:lnTo>
                <a:lnTo>
                  <a:pt x="33969" y="5989"/>
                </a:lnTo>
                <a:lnTo>
                  <a:pt x="34651" y="6691"/>
                </a:lnTo>
                <a:lnTo>
                  <a:pt x="35620" y="7663"/>
                </a:lnTo>
                <a:lnTo>
                  <a:pt x="36647" y="8527"/>
                </a:lnTo>
                <a:lnTo>
                  <a:pt x="37560" y="8256"/>
                </a:lnTo>
                <a:lnTo>
                  <a:pt x="38071" y="8958"/>
                </a:lnTo>
                <a:lnTo>
                  <a:pt x="38699" y="9605"/>
                </a:lnTo>
                <a:lnTo>
                  <a:pt x="38528" y="10686"/>
                </a:lnTo>
                <a:lnTo>
                  <a:pt x="38585" y="11656"/>
                </a:lnTo>
                <a:lnTo>
                  <a:pt x="38470" y="12736"/>
                </a:lnTo>
                <a:lnTo>
                  <a:pt x="39155" y="13383"/>
                </a:lnTo>
                <a:lnTo>
                  <a:pt x="39952" y="13922"/>
                </a:lnTo>
                <a:lnTo>
                  <a:pt x="39839" y="15111"/>
                </a:lnTo>
                <a:lnTo>
                  <a:pt x="40351" y="15811"/>
                </a:lnTo>
                <a:lnTo>
                  <a:pt x="40921" y="16514"/>
                </a:lnTo>
                <a:lnTo>
                  <a:pt x="41491" y="17269"/>
                </a:lnTo>
                <a:lnTo>
                  <a:pt x="42232" y="17647"/>
                </a:lnTo>
                <a:lnTo>
                  <a:pt x="42745" y="18348"/>
                </a:lnTo>
                <a:lnTo>
                  <a:pt x="43487" y="17592"/>
                </a:lnTo>
                <a:lnTo>
                  <a:pt x="44455" y="16945"/>
                </a:lnTo>
                <a:lnTo>
                  <a:pt x="44910" y="15975"/>
                </a:lnTo>
                <a:lnTo>
                  <a:pt x="45595" y="15111"/>
                </a:lnTo>
                <a:lnTo>
                  <a:pt x="45710" y="14086"/>
                </a:lnTo>
                <a:lnTo>
                  <a:pt x="45652" y="13059"/>
                </a:lnTo>
                <a:lnTo>
                  <a:pt x="45652" y="11980"/>
                </a:lnTo>
                <a:lnTo>
                  <a:pt x="46280" y="11063"/>
                </a:lnTo>
                <a:lnTo>
                  <a:pt x="47190" y="10308"/>
                </a:lnTo>
                <a:lnTo>
                  <a:pt x="48217" y="9714"/>
                </a:lnTo>
                <a:lnTo>
                  <a:pt x="49357" y="9283"/>
                </a:lnTo>
                <a:lnTo>
                  <a:pt x="50155" y="7825"/>
                </a:lnTo>
                <a:lnTo>
                  <a:pt x="51351" y="7177"/>
                </a:lnTo>
                <a:lnTo>
                  <a:pt x="52036" y="6205"/>
                </a:lnTo>
                <a:lnTo>
                  <a:pt x="53119" y="5558"/>
                </a:lnTo>
                <a:lnTo>
                  <a:pt x="53288" y="5505"/>
                </a:lnTo>
                <a:lnTo>
                  <a:pt x="47647" y="2105"/>
                </a:lnTo>
                <a:lnTo>
                  <a:pt x="40010" y="0"/>
                </a:lnTo>
                <a:lnTo>
                  <a:pt x="27129" y="0"/>
                </a:lnTo>
                <a:lnTo>
                  <a:pt x="22797" y="594"/>
                </a:lnTo>
                <a:lnTo>
                  <a:pt x="18922" y="1727"/>
                </a:lnTo>
                <a:lnTo>
                  <a:pt x="19321" y="2158"/>
                </a:lnTo>
                <a:lnTo>
                  <a:pt x="19891" y="2914"/>
                </a:lnTo>
                <a:lnTo>
                  <a:pt x="21144" y="3022"/>
                </a:lnTo>
                <a:lnTo>
                  <a:pt x="22284" y="3400"/>
                </a:lnTo>
                <a:lnTo>
                  <a:pt x="21486" y="4694"/>
                </a:lnTo>
                <a:lnTo>
                  <a:pt x="20461" y="4533"/>
                </a:lnTo>
                <a:lnTo>
                  <a:pt x="19492" y="4208"/>
                </a:lnTo>
                <a:lnTo>
                  <a:pt x="18808" y="3400"/>
                </a:lnTo>
                <a:lnTo>
                  <a:pt x="18238" y="2536"/>
                </a:lnTo>
                <a:lnTo>
                  <a:pt x="17783" y="2050"/>
                </a:lnTo>
                <a:lnTo>
                  <a:pt x="14248" y="3183"/>
                </a:lnTo>
                <a:lnTo>
                  <a:pt x="11112" y="4694"/>
                </a:lnTo>
                <a:lnTo>
                  <a:pt x="8434" y="6583"/>
                </a:lnTo>
                <a:lnTo>
                  <a:pt x="9062" y="7394"/>
                </a:lnTo>
                <a:lnTo>
                  <a:pt x="9574" y="8688"/>
                </a:lnTo>
                <a:lnTo>
                  <a:pt x="9632" y="9714"/>
                </a:lnTo>
                <a:lnTo>
                  <a:pt x="9689" y="10739"/>
                </a:lnTo>
                <a:lnTo>
                  <a:pt x="10031" y="11711"/>
                </a:lnTo>
                <a:lnTo>
                  <a:pt x="8605" y="10955"/>
                </a:lnTo>
                <a:lnTo>
                  <a:pt x="7922" y="9444"/>
                </a:lnTo>
                <a:lnTo>
                  <a:pt x="7181" y="8688"/>
                </a:lnTo>
                <a:lnTo>
                  <a:pt x="6668" y="7933"/>
                </a:lnTo>
                <a:lnTo>
                  <a:pt x="2450" y="11441"/>
                </a:lnTo>
                <a:lnTo>
                  <a:pt x="2052" y="21047"/>
                </a:lnTo>
                <a:close/>
              </a:path>
            </a:pathLst>
          </a:custGeom>
          <a:solidFill>
            <a:srgbClr val="A3D2EC"/>
          </a:solidFill>
        </p:spPr>
        <p:txBody>
          <a:bodyPr wrap="square" lIns="0" tIns="0" rIns="0" bIns="0" rtlCol="0">
            <a:noAutofit/>
          </a:bodyPr>
          <a:lstStyle/>
          <a:p>
            <a:endParaRPr/>
          </a:p>
        </p:txBody>
      </p:sp>
      <p:sp>
        <p:nvSpPr>
          <p:cNvPr id="1611" name="object 1611"/>
          <p:cNvSpPr/>
          <p:nvPr/>
        </p:nvSpPr>
        <p:spPr>
          <a:xfrm>
            <a:off x="408031" y="757536"/>
            <a:ext cx="2450" cy="9605"/>
          </a:xfrm>
          <a:custGeom>
            <a:avLst/>
            <a:gdLst/>
            <a:ahLst/>
            <a:cxnLst/>
            <a:rect l="l" t="t" r="r" b="b"/>
            <a:pathLst>
              <a:path w="2450" h="9605">
                <a:moveTo>
                  <a:pt x="2450" y="0"/>
                </a:moveTo>
                <a:lnTo>
                  <a:pt x="0" y="4370"/>
                </a:lnTo>
                <a:lnTo>
                  <a:pt x="0" y="9119"/>
                </a:lnTo>
                <a:lnTo>
                  <a:pt x="569" y="9064"/>
                </a:lnTo>
                <a:lnTo>
                  <a:pt x="1311" y="9389"/>
                </a:lnTo>
                <a:lnTo>
                  <a:pt x="1367" y="9011"/>
                </a:lnTo>
                <a:lnTo>
                  <a:pt x="2052" y="9605"/>
                </a:lnTo>
                <a:lnTo>
                  <a:pt x="2450" y="0"/>
                </a:lnTo>
                <a:close/>
              </a:path>
            </a:pathLst>
          </a:custGeom>
          <a:solidFill>
            <a:srgbClr val="A3D2EC"/>
          </a:solidFill>
        </p:spPr>
        <p:txBody>
          <a:bodyPr wrap="square" lIns="0" tIns="0" rIns="0" bIns="0" rtlCol="0">
            <a:noAutofit/>
          </a:bodyPr>
          <a:lstStyle/>
          <a:p>
            <a:endParaRPr/>
          </a:p>
        </p:txBody>
      </p:sp>
      <p:sp>
        <p:nvSpPr>
          <p:cNvPr id="1612" name="object 1612"/>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A3D2EC"/>
          </a:solidFill>
        </p:spPr>
        <p:txBody>
          <a:bodyPr wrap="square" lIns="0" tIns="0" rIns="0" bIns="0" rtlCol="0">
            <a:noAutofit/>
          </a:bodyPr>
          <a:lstStyle/>
          <a:p>
            <a:endParaRPr/>
          </a:p>
        </p:txBody>
      </p:sp>
      <p:sp>
        <p:nvSpPr>
          <p:cNvPr id="1613" name="object 1613"/>
          <p:cNvSpPr/>
          <p:nvPr/>
        </p:nvSpPr>
        <p:spPr>
          <a:xfrm>
            <a:off x="420228" y="777612"/>
            <a:ext cx="5927" cy="6475"/>
          </a:xfrm>
          <a:custGeom>
            <a:avLst/>
            <a:gdLst/>
            <a:ahLst/>
            <a:cxnLst/>
            <a:rect l="l" t="t" r="r" b="b"/>
            <a:pathLst>
              <a:path w="5927" h="6475">
                <a:moveTo>
                  <a:pt x="4559" y="5719"/>
                </a:move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lnTo>
                  <a:pt x="0" y="3884"/>
                </a:lnTo>
                <a:lnTo>
                  <a:pt x="114" y="4964"/>
                </a:lnTo>
                <a:lnTo>
                  <a:pt x="855" y="5664"/>
                </a:lnTo>
                <a:lnTo>
                  <a:pt x="1311" y="5881"/>
                </a:lnTo>
                <a:lnTo>
                  <a:pt x="1824" y="6150"/>
                </a:lnTo>
                <a:lnTo>
                  <a:pt x="2336" y="6314"/>
                </a:lnTo>
                <a:lnTo>
                  <a:pt x="2906" y="6475"/>
                </a:lnTo>
                <a:lnTo>
                  <a:pt x="3989" y="6259"/>
                </a:lnTo>
                <a:lnTo>
                  <a:pt x="4559" y="5719"/>
                </a:lnTo>
                <a:close/>
              </a:path>
            </a:pathLst>
          </a:custGeom>
          <a:solidFill>
            <a:srgbClr val="A3D2EC"/>
          </a:solidFill>
        </p:spPr>
        <p:txBody>
          <a:bodyPr wrap="square" lIns="0" tIns="0" rIns="0" bIns="0" rtlCol="0">
            <a:noAutofit/>
          </a:bodyPr>
          <a:lstStyle/>
          <a:p>
            <a:endParaRPr/>
          </a:p>
        </p:txBody>
      </p:sp>
      <p:sp>
        <p:nvSpPr>
          <p:cNvPr id="1614" name="object 1614"/>
          <p:cNvSpPr/>
          <p:nvPr/>
        </p:nvSpPr>
        <p:spPr>
          <a:xfrm>
            <a:off x="469414" y="759479"/>
            <a:ext cx="968" cy="1942"/>
          </a:xfrm>
          <a:custGeom>
            <a:avLst/>
            <a:gdLst/>
            <a:ahLst/>
            <a:cxnLst/>
            <a:rect l="l" t="t" r="r" b="b"/>
            <a:pathLst>
              <a:path w="968" h="1942">
                <a:moveTo>
                  <a:pt x="0" y="0"/>
                </a:moveTo>
                <a:lnTo>
                  <a:pt x="171" y="755"/>
                </a:lnTo>
                <a:lnTo>
                  <a:pt x="565" y="1780"/>
                </a:lnTo>
                <a:lnTo>
                  <a:pt x="968" y="1942"/>
                </a:lnTo>
                <a:lnTo>
                  <a:pt x="686" y="1294"/>
                </a:lnTo>
                <a:lnTo>
                  <a:pt x="344" y="647"/>
                </a:lnTo>
                <a:lnTo>
                  <a:pt x="0" y="0"/>
                </a:lnTo>
                <a:close/>
              </a:path>
            </a:pathLst>
          </a:custGeom>
          <a:solidFill>
            <a:srgbClr val="A3D2EC"/>
          </a:solidFill>
        </p:spPr>
        <p:txBody>
          <a:bodyPr wrap="square" lIns="0" tIns="0" rIns="0" bIns="0" rtlCol="0">
            <a:noAutofit/>
          </a:bodyPr>
          <a:lstStyle/>
          <a:p>
            <a:endParaRPr/>
          </a:p>
        </p:txBody>
      </p:sp>
      <p:sp>
        <p:nvSpPr>
          <p:cNvPr id="1615" name="object 1615"/>
          <p:cNvSpPr/>
          <p:nvPr/>
        </p:nvSpPr>
        <p:spPr>
          <a:xfrm>
            <a:off x="467420" y="763148"/>
            <a:ext cx="3989" cy="4911"/>
          </a:xfrm>
          <a:custGeom>
            <a:avLst/>
            <a:gdLst/>
            <a:ahLst/>
            <a:cxnLst/>
            <a:rect l="l" t="t" r="r" b="b"/>
            <a:pathLst>
              <a:path w="3989" h="4911">
                <a:moveTo>
                  <a:pt x="3707" y="4858"/>
                </a:moveTo>
                <a:lnTo>
                  <a:pt x="3868" y="4911"/>
                </a:lnTo>
                <a:lnTo>
                  <a:pt x="3929" y="4480"/>
                </a:lnTo>
                <a:lnTo>
                  <a:pt x="3989" y="3994"/>
                </a:lnTo>
                <a:lnTo>
                  <a:pt x="3989" y="2483"/>
                </a:lnTo>
                <a:lnTo>
                  <a:pt x="3868" y="1457"/>
                </a:lnTo>
                <a:lnTo>
                  <a:pt x="3647" y="430"/>
                </a:lnTo>
                <a:lnTo>
                  <a:pt x="3425" y="324"/>
                </a:lnTo>
                <a:lnTo>
                  <a:pt x="2398" y="161"/>
                </a:lnTo>
                <a:lnTo>
                  <a:pt x="1367" y="53"/>
                </a:lnTo>
                <a:lnTo>
                  <a:pt x="340" y="0"/>
                </a:lnTo>
                <a:lnTo>
                  <a:pt x="0" y="594"/>
                </a:lnTo>
                <a:lnTo>
                  <a:pt x="1081" y="1402"/>
                </a:lnTo>
                <a:lnTo>
                  <a:pt x="2398" y="1835"/>
                </a:lnTo>
                <a:lnTo>
                  <a:pt x="2050" y="2697"/>
                </a:lnTo>
                <a:lnTo>
                  <a:pt x="3143" y="3238"/>
                </a:lnTo>
                <a:lnTo>
                  <a:pt x="3365" y="4102"/>
                </a:lnTo>
                <a:lnTo>
                  <a:pt x="3707" y="4858"/>
                </a:lnTo>
                <a:close/>
              </a:path>
            </a:pathLst>
          </a:custGeom>
          <a:solidFill>
            <a:srgbClr val="A3D2EC"/>
          </a:solidFill>
        </p:spPr>
        <p:txBody>
          <a:bodyPr wrap="square" lIns="0" tIns="0" rIns="0" bIns="0" rtlCol="0">
            <a:noAutofit/>
          </a:bodyPr>
          <a:lstStyle/>
          <a:p>
            <a:endParaRPr/>
          </a:p>
        </p:txBody>
      </p:sp>
      <p:sp>
        <p:nvSpPr>
          <p:cNvPr id="1616" name="object 1616"/>
          <p:cNvSpPr/>
          <p:nvPr/>
        </p:nvSpPr>
        <p:spPr>
          <a:xfrm>
            <a:off x="420228" y="777612"/>
            <a:ext cx="5927" cy="6420"/>
          </a:xfrm>
          <a:custGeom>
            <a:avLst/>
            <a:gdLst/>
            <a:ahLst/>
            <a:cxnLst/>
            <a:rect l="l" t="t" r="r" b="b"/>
            <a:pathLst>
              <a:path w="5927" h="6420">
                <a:moveTo>
                  <a:pt x="741" y="3992"/>
                </a:moveTo>
                <a:lnTo>
                  <a:pt x="0" y="3884"/>
                </a:lnTo>
                <a:lnTo>
                  <a:pt x="114" y="4964"/>
                </a:lnTo>
                <a:lnTo>
                  <a:pt x="398" y="5233"/>
                </a:lnTo>
                <a:lnTo>
                  <a:pt x="1254" y="5664"/>
                </a:lnTo>
                <a:lnTo>
                  <a:pt x="2108" y="6042"/>
                </a:lnTo>
                <a:lnTo>
                  <a:pt x="3077" y="6420"/>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close/>
              </a:path>
            </a:pathLst>
          </a:custGeom>
          <a:solidFill>
            <a:srgbClr val="A8D3ED"/>
          </a:solidFill>
        </p:spPr>
        <p:txBody>
          <a:bodyPr wrap="square" lIns="0" tIns="0" rIns="0" bIns="0" rtlCol="0">
            <a:noAutofit/>
          </a:bodyPr>
          <a:lstStyle/>
          <a:p>
            <a:endParaRPr/>
          </a:p>
        </p:txBody>
      </p:sp>
      <p:sp>
        <p:nvSpPr>
          <p:cNvPr id="1617" name="object 1617"/>
          <p:cNvSpPr/>
          <p:nvPr/>
        </p:nvSpPr>
        <p:spPr>
          <a:xfrm>
            <a:off x="467420" y="763148"/>
            <a:ext cx="3465" cy="4102"/>
          </a:xfrm>
          <a:custGeom>
            <a:avLst/>
            <a:gdLst/>
            <a:ahLst/>
            <a:cxnLst/>
            <a:rect l="l" t="t" r="r" b="b"/>
            <a:pathLst>
              <a:path w="3465" h="4102">
                <a:moveTo>
                  <a:pt x="3465" y="2536"/>
                </a:moveTo>
                <a:lnTo>
                  <a:pt x="3304" y="1402"/>
                </a:lnTo>
                <a:lnTo>
                  <a:pt x="3022" y="269"/>
                </a:lnTo>
                <a:lnTo>
                  <a:pt x="2398" y="161"/>
                </a:lnTo>
                <a:lnTo>
                  <a:pt x="1367" y="53"/>
                </a:lnTo>
                <a:lnTo>
                  <a:pt x="340" y="0"/>
                </a:lnTo>
                <a:lnTo>
                  <a:pt x="0" y="594"/>
                </a:lnTo>
                <a:lnTo>
                  <a:pt x="1081" y="1402"/>
                </a:lnTo>
                <a:lnTo>
                  <a:pt x="2398" y="1835"/>
                </a:lnTo>
                <a:lnTo>
                  <a:pt x="2050" y="2697"/>
                </a:lnTo>
                <a:lnTo>
                  <a:pt x="3143" y="3238"/>
                </a:lnTo>
                <a:lnTo>
                  <a:pt x="3365" y="4102"/>
                </a:lnTo>
                <a:lnTo>
                  <a:pt x="3465" y="2536"/>
                </a:lnTo>
                <a:close/>
              </a:path>
            </a:pathLst>
          </a:custGeom>
          <a:solidFill>
            <a:srgbClr val="A8D3ED"/>
          </a:solidFill>
        </p:spPr>
        <p:txBody>
          <a:bodyPr wrap="square" lIns="0" tIns="0" rIns="0" bIns="0" rtlCol="0">
            <a:noAutofit/>
          </a:bodyPr>
          <a:lstStyle/>
          <a:p>
            <a:endParaRPr/>
          </a:p>
        </p:txBody>
      </p:sp>
      <p:sp>
        <p:nvSpPr>
          <p:cNvPr id="1618" name="object 1618"/>
          <p:cNvSpPr/>
          <p:nvPr/>
        </p:nvSpPr>
        <p:spPr>
          <a:xfrm>
            <a:off x="408545" y="746581"/>
            <a:ext cx="52205" cy="32542"/>
          </a:xfrm>
          <a:custGeom>
            <a:avLst/>
            <a:gdLst/>
            <a:ahLst/>
            <a:cxnLst/>
            <a:rect l="l" t="t" r="r" b="b"/>
            <a:pathLst>
              <a:path w="52205" h="32542">
                <a:moveTo>
                  <a:pt x="2392" y="29142"/>
                </a:moveTo>
                <a:lnTo>
                  <a:pt x="6382" y="32542"/>
                </a:lnTo>
                <a:lnTo>
                  <a:pt x="7238" y="32325"/>
                </a:lnTo>
                <a:lnTo>
                  <a:pt x="8319" y="32056"/>
                </a:lnTo>
                <a:lnTo>
                  <a:pt x="9004" y="31192"/>
                </a:lnTo>
                <a:lnTo>
                  <a:pt x="8490" y="30167"/>
                </a:lnTo>
                <a:lnTo>
                  <a:pt x="8206" y="29087"/>
                </a:lnTo>
                <a:lnTo>
                  <a:pt x="7864" y="27953"/>
                </a:lnTo>
                <a:lnTo>
                  <a:pt x="7238" y="26983"/>
                </a:lnTo>
                <a:lnTo>
                  <a:pt x="7010" y="25850"/>
                </a:lnTo>
                <a:lnTo>
                  <a:pt x="6553" y="24770"/>
                </a:lnTo>
                <a:lnTo>
                  <a:pt x="7409" y="23906"/>
                </a:lnTo>
                <a:lnTo>
                  <a:pt x="8434" y="23259"/>
                </a:lnTo>
                <a:lnTo>
                  <a:pt x="9630" y="22828"/>
                </a:lnTo>
                <a:lnTo>
                  <a:pt x="10599" y="22072"/>
                </a:lnTo>
                <a:lnTo>
                  <a:pt x="11511" y="21262"/>
                </a:lnTo>
                <a:lnTo>
                  <a:pt x="12709" y="20722"/>
                </a:lnTo>
                <a:lnTo>
                  <a:pt x="13906" y="20398"/>
                </a:lnTo>
                <a:lnTo>
                  <a:pt x="14874" y="19697"/>
                </a:lnTo>
                <a:lnTo>
                  <a:pt x="15273" y="18617"/>
                </a:lnTo>
                <a:lnTo>
                  <a:pt x="15900" y="17647"/>
                </a:lnTo>
                <a:lnTo>
                  <a:pt x="16528" y="16675"/>
                </a:lnTo>
                <a:lnTo>
                  <a:pt x="17382" y="15973"/>
                </a:lnTo>
                <a:lnTo>
                  <a:pt x="17325" y="14947"/>
                </a:lnTo>
                <a:lnTo>
                  <a:pt x="16641" y="14517"/>
                </a:lnTo>
                <a:lnTo>
                  <a:pt x="15843" y="14192"/>
                </a:lnTo>
                <a:lnTo>
                  <a:pt x="14588" y="14192"/>
                </a:lnTo>
                <a:lnTo>
                  <a:pt x="13392" y="14355"/>
                </a:lnTo>
                <a:lnTo>
                  <a:pt x="12140" y="14461"/>
                </a:lnTo>
                <a:lnTo>
                  <a:pt x="10885" y="14408"/>
                </a:lnTo>
                <a:lnTo>
                  <a:pt x="10029" y="13491"/>
                </a:lnTo>
                <a:lnTo>
                  <a:pt x="10200" y="12736"/>
                </a:lnTo>
                <a:lnTo>
                  <a:pt x="11398" y="12897"/>
                </a:lnTo>
                <a:lnTo>
                  <a:pt x="12595" y="12628"/>
                </a:lnTo>
                <a:lnTo>
                  <a:pt x="13735" y="12466"/>
                </a:lnTo>
                <a:lnTo>
                  <a:pt x="14874" y="12250"/>
                </a:lnTo>
                <a:lnTo>
                  <a:pt x="16071" y="12195"/>
                </a:lnTo>
                <a:lnTo>
                  <a:pt x="17211" y="11872"/>
                </a:lnTo>
                <a:lnTo>
                  <a:pt x="18238" y="11439"/>
                </a:lnTo>
                <a:lnTo>
                  <a:pt x="19263" y="10847"/>
                </a:lnTo>
                <a:lnTo>
                  <a:pt x="20916" y="11061"/>
                </a:lnTo>
                <a:lnTo>
                  <a:pt x="21885" y="10739"/>
                </a:lnTo>
                <a:lnTo>
                  <a:pt x="22910" y="10414"/>
                </a:lnTo>
                <a:lnTo>
                  <a:pt x="23538" y="9552"/>
                </a:lnTo>
                <a:lnTo>
                  <a:pt x="24050" y="8580"/>
                </a:lnTo>
                <a:lnTo>
                  <a:pt x="24848" y="7770"/>
                </a:lnTo>
                <a:lnTo>
                  <a:pt x="25476" y="6961"/>
                </a:lnTo>
                <a:lnTo>
                  <a:pt x="25133" y="6097"/>
                </a:lnTo>
                <a:lnTo>
                  <a:pt x="24848" y="5125"/>
                </a:lnTo>
                <a:lnTo>
                  <a:pt x="23822" y="4263"/>
                </a:lnTo>
                <a:lnTo>
                  <a:pt x="23196" y="3238"/>
                </a:lnTo>
                <a:lnTo>
                  <a:pt x="24336" y="3344"/>
                </a:lnTo>
                <a:lnTo>
                  <a:pt x="25305" y="3830"/>
                </a:lnTo>
                <a:lnTo>
                  <a:pt x="26330" y="4100"/>
                </a:lnTo>
                <a:lnTo>
                  <a:pt x="27242" y="4586"/>
                </a:lnTo>
                <a:lnTo>
                  <a:pt x="28267" y="4263"/>
                </a:lnTo>
                <a:lnTo>
                  <a:pt x="29351" y="4100"/>
                </a:lnTo>
                <a:lnTo>
                  <a:pt x="30434" y="3992"/>
                </a:lnTo>
                <a:lnTo>
                  <a:pt x="31518" y="4100"/>
                </a:lnTo>
                <a:lnTo>
                  <a:pt x="31687" y="4533"/>
                </a:lnTo>
                <a:lnTo>
                  <a:pt x="32428" y="5125"/>
                </a:lnTo>
                <a:lnTo>
                  <a:pt x="33455" y="5503"/>
                </a:lnTo>
                <a:lnTo>
                  <a:pt x="34138" y="6205"/>
                </a:lnTo>
                <a:lnTo>
                  <a:pt x="35107" y="7177"/>
                </a:lnTo>
                <a:lnTo>
                  <a:pt x="36134" y="8041"/>
                </a:lnTo>
                <a:lnTo>
                  <a:pt x="37046" y="7770"/>
                </a:lnTo>
                <a:lnTo>
                  <a:pt x="37557" y="8472"/>
                </a:lnTo>
                <a:lnTo>
                  <a:pt x="38186" y="9119"/>
                </a:lnTo>
                <a:lnTo>
                  <a:pt x="38015" y="10200"/>
                </a:lnTo>
                <a:lnTo>
                  <a:pt x="38071" y="11170"/>
                </a:lnTo>
                <a:lnTo>
                  <a:pt x="37956" y="12250"/>
                </a:lnTo>
                <a:lnTo>
                  <a:pt x="38641" y="12897"/>
                </a:lnTo>
                <a:lnTo>
                  <a:pt x="39439" y="13436"/>
                </a:lnTo>
                <a:lnTo>
                  <a:pt x="39326" y="14625"/>
                </a:lnTo>
                <a:lnTo>
                  <a:pt x="39837" y="15325"/>
                </a:lnTo>
                <a:lnTo>
                  <a:pt x="40407" y="16028"/>
                </a:lnTo>
                <a:lnTo>
                  <a:pt x="40977" y="16783"/>
                </a:lnTo>
                <a:lnTo>
                  <a:pt x="41718" y="17161"/>
                </a:lnTo>
                <a:lnTo>
                  <a:pt x="42232" y="17862"/>
                </a:lnTo>
                <a:lnTo>
                  <a:pt x="42973" y="17106"/>
                </a:lnTo>
                <a:lnTo>
                  <a:pt x="43942" y="16459"/>
                </a:lnTo>
                <a:lnTo>
                  <a:pt x="44397" y="15489"/>
                </a:lnTo>
                <a:lnTo>
                  <a:pt x="45082" y="14625"/>
                </a:lnTo>
                <a:lnTo>
                  <a:pt x="45196" y="13600"/>
                </a:lnTo>
                <a:lnTo>
                  <a:pt x="45138" y="12573"/>
                </a:lnTo>
                <a:lnTo>
                  <a:pt x="45138" y="11494"/>
                </a:lnTo>
                <a:lnTo>
                  <a:pt x="45766" y="10577"/>
                </a:lnTo>
                <a:lnTo>
                  <a:pt x="46677" y="9822"/>
                </a:lnTo>
                <a:lnTo>
                  <a:pt x="47704" y="9228"/>
                </a:lnTo>
                <a:lnTo>
                  <a:pt x="48844" y="8797"/>
                </a:lnTo>
                <a:lnTo>
                  <a:pt x="49641" y="7339"/>
                </a:lnTo>
                <a:lnTo>
                  <a:pt x="50837" y="6691"/>
                </a:lnTo>
                <a:lnTo>
                  <a:pt x="51522" y="5719"/>
                </a:lnTo>
                <a:lnTo>
                  <a:pt x="52205" y="5288"/>
                </a:lnTo>
                <a:lnTo>
                  <a:pt x="46677" y="1997"/>
                </a:lnTo>
                <a:lnTo>
                  <a:pt x="39267" y="0"/>
                </a:lnTo>
                <a:lnTo>
                  <a:pt x="26787" y="0"/>
                </a:lnTo>
                <a:lnTo>
                  <a:pt x="22626" y="594"/>
                </a:lnTo>
                <a:lnTo>
                  <a:pt x="18808" y="1672"/>
                </a:lnTo>
                <a:lnTo>
                  <a:pt x="19378" y="2428"/>
                </a:lnTo>
                <a:lnTo>
                  <a:pt x="20630" y="2536"/>
                </a:lnTo>
                <a:lnTo>
                  <a:pt x="21770" y="2914"/>
                </a:lnTo>
                <a:lnTo>
                  <a:pt x="20973" y="4208"/>
                </a:lnTo>
                <a:lnTo>
                  <a:pt x="19948" y="4047"/>
                </a:lnTo>
                <a:lnTo>
                  <a:pt x="18979" y="3722"/>
                </a:lnTo>
                <a:lnTo>
                  <a:pt x="18294" y="2914"/>
                </a:lnTo>
                <a:lnTo>
                  <a:pt x="17724" y="2050"/>
                </a:lnTo>
                <a:lnTo>
                  <a:pt x="14077" y="3130"/>
                </a:lnTo>
                <a:lnTo>
                  <a:pt x="10885" y="4641"/>
                </a:lnTo>
                <a:lnTo>
                  <a:pt x="8263" y="6530"/>
                </a:lnTo>
                <a:lnTo>
                  <a:pt x="8549" y="6908"/>
                </a:lnTo>
                <a:lnTo>
                  <a:pt x="9060" y="8202"/>
                </a:lnTo>
                <a:lnTo>
                  <a:pt x="9119" y="9228"/>
                </a:lnTo>
                <a:lnTo>
                  <a:pt x="9175" y="10253"/>
                </a:lnTo>
                <a:lnTo>
                  <a:pt x="9517" y="11225"/>
                </a:lnTo>
                <a:lnTo>
                  <a:pt x="8092" y="10469"/>
                </a:lnTo>
                <a:lnTo>
                  <a:pt x="7409" y="8958"/>
                </a:lnTo>
                <a:lnTo>
                  <a:pt x="6668" y="8202"/>
                </a:lnTo>
                <a:lnTo>
                  <a:pt x="6440" y="7933"/>
                </a:lnTo>
                <a:lnTo>
                  <a:pt x="2392" y="11333"/>
                </a:lnTo>
                <a:lnTo>
                  <a:pt x="1538" y="20561"/>
                </a:lnTo>
                <a:lnTo>
                  <a:pt x="910" y="21208"/>
                </a:lnTo>
                <a:lnTo>
                  <a:pt x="56" y="20020"/>
                </a:lnTo>
                <a:lnTo>
                  <a:pt x="0" y="15595"/>
                </a:lnTo>
                <a:lnTo>
                  <a:pt x="0" y="24878"/>
                </a:lnTo>
                <a:lnTo>
                  <a:pt x="2392" y="29142"/>
                </a:lnTo>
                <a:close/>
              </a:path>
            </a:pathLst>
          </a:custGeom>
          <a:solidFill>
            <a:srgbClr val="A8D3ED"/>
          </a:solidFill>
        </p:spPr>
        <p:txBody>
          <a:bodyPr wrap="square" lIns="0" tIns="0" rIns="0" bIns="0" rtlCol="0">
            <a:noAutofit/>
          </a:bodyPr>
          <a:lstStyle/>
          <a:p>
            <a:endParaRPr/>
          </a:p>
        </p:txBody>
      </p:sp>
      <p:sp>
        <p:nvSpPr>
          <p:cNvPr id="1619" name="object 1619"/>
          <p:cNvSpPr/>
          <p:nvPr/>
        </p:nvSpPr>
        <p:spPr>
          <a:xfrm>
            <a:off x="408545" y="757914"/>
            <a:ext cx="2392" cy="9228"/>
          </a:xfrm>
          <a:custGeom>
            <a:avLst/>
            <a:gdLst/>
            <a:ahLst/>
            <a:cxnLst/>
            <a:rect l="l" t="t" r="r" b="b"/>
            <a:pathLst>
              <a:path w="2392" h="9228">
                <a:moveTo>
                  <a:pt x="2392" y="0"/>
                </a:moveTo>
                <a:lnTo>
                  <a:pt x="0" y="4261"/>
                </a:lnTo>
                <a:lnTo>
                  <a:pt x="56" y="8687"/>
                </a:lnTo>
                <a:lnTo>
                  <a:pt x="797" y="9011"/>
                </a:lnTo>
                <a:lnTo>
                  <a:pt x="853" y="8633"/>
                </a:lnTo>
                <a:lnTo>
                  <a:pt x="1538" y="9228"/>
                </a:lnTo>
                <a:lnTo>
                  <a:pt x="2392" y="0"/>
                </a:lnTo>
                <a:close/>
              </a:path>
            </a:pathLst>
          </a:custGeom>
          <a:solidFill>
            <a:srgbClr val="A8D3ED"/>
          </a:solidFill>
        </p:spPr>
        <p:txBody>
          <a:bodyPr wrap="square" lIns="0" tIns="0" rIns="0" bIns="0" rtlCol="0">
            <a:noAutofit/>
          </a:bodyPr>
          <a:lstStyle/>
          <a:p>
            <a:endParaRPr/>
          </a:p>
        </p:txBody>
      </p:sp>
      <p:sp>
        <p:nvSpPr>
          <p:cNvPr id="1620" name="object 1620"/>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A8D3ED"/>
          </a:solidFill>
        </p:spPr>
        <p:txBody>
          <a:bodyPr wrap="square" lIns="0" tIns="0" rIns="0" bIns="0" rtlCol="0">
            <a:noAutofit/>
          </a:bodyPr>
          <a:lstStyle/>
          <a:p>
            <a:endParaRPr/>
          </a:p>
        </p:txBody>
      </p:sp>
      <p:sp>
        <p:nvSpPr>
          <p:cNvPr id="1621" name="object 1621"/>
          <p:cNvSpPr/>
          <p:nvPr/>
        </p:nvSpPr>
        <p:spPr>
          <a:xfrm>
            <a:off x="467420" y="763148"/>
            <a:ext cx="2902" cy="3130"/>
          </a:xfrm>
          <a:custGeom>
            <a:avLst/>
            <a:gdLst/>
            <a:ahLst/>
            <a:cxnLst/>
            <a:rect l="l" t="t" r="r" b="b"/>
            <a:pathLst>
              <a:path w="2902" h="3130">
                <a:moveTo>
                  <a:pt x="2680" y="1133"/>
                </a:moveTo>
                <a:lnTo>
                  <a:pt x="2459" y="161"/>
                </a:lnTo>
                <a:lnTo>
                  <a:pt x="1367" y="53"/>
                </a:lnTo>
                <a:lnTo>
                  <a:pt x="340" y="0"/>
                </a:lnTo>
                <a:lnTo>
                  <a:pt x="0" y="594"/>
                </a:lnTo>
                <a:lnTo>
                  <a:pt x="1081" y="1402"/>
                </a:lnTo>
                <a:lnTo>
                  <a:pt x="2398" y="1835"/>
                </a:lnTo>
                <a:lnTo>
                  <a:pt x="2050" y="2697"/>
                </a:lnTo>
                <a:lnTo>
                  <a:pt x="2902" y="3130"/>
                </a:lnTo>
                <a:lnTo>
                  <a:pt x="2841" y="2105"/>
                </a:lnTo>
                <a:lnTo>
                  <a:pt x="2680" y="1133"/>
                </a:lnTo>
                <a:close/>
              </a:path>
            </a:pathLst>
          </a:custGeom>
          <a:solidFill>
            <a:srgbClr val="A9D3ED"/>
          </a:solidFill>
        </p:spPr>
        <p:txBody>
          <a:bodyPr wrap="square" lIns="0" tIns="0" rIns="0" bIns="0" rtlCol="0">
            <a:noAutofit/>
          </a:bodyPr>
          <a:lstStyle/>
          <a:p>
            <a:endParaRPr/>
          </a:p>
        </p:txBody>
      </p:sp>
      <p:sp>
        <p:nvSpPr>
          <p:cNvPr id="1622" name="object 1622"/>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A9D3ED"/>
          </a:solidFill>
        </p:spPr>
        <p:txBody>
          <a:bodyPr wrap="square" lIns="0" tIns="0" rIns="0" bIns="0" rtlCol="0">
            <a:noAutofit/>
          </a:bodyPr>
          <a:lstStyle/>
          <a:p>
            <a:endParaRPr/>
          </a:p>
        </p:txBody>
      </p:sp>
      <p:sp>
        <p:nvSpPr>
          <p:cNvPr id="1623" name="object 1623"/>
          <p:cNvSpPr/>
          <p:nvPr/>
        </p:nvSpPr>
        <p:spPr>
          <a:xfrm>
            <a:off x="420228" y="777612"/>
            <a:ext cx="5927" cy="6367"/>
          </a:xfrm>
          <a:custGeom>
            <a:avLst/>
            <a:gdLst/>
            <a:ahLst/>
            <a:cxnLst/>
            <a:rect l="l" t="t" r="r" b="b"/>
            <a:pathLst>
              <a:path w="5927" h="6367">
                <a:moveTo>
                  <a:pt x="4559" y="5719"/>
                </a:move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lnTo>
                  <a:pt x="0" y="3884"/>
                </a:lnTo>
                <a:lnTo>
                  <a:pt x="114" y="4856"/>
                </a:lnTo>
                <a:lnTo>
                  <a:pt x="1139" y="5395"/>
                </a:lnTo>
                <a:lnTo>
                  <a:pt x="2223" y="5936"/>
                </a:lnTo>
                <a:lnTo>
                  <a:pt x="3363" y="6367"/>
                </a:lnTo>
                <a:lnTo>
                  <a:pt x="3989" y="6259"/>
                </a:lnTo>
                <a:lnTo>
                  <a:pt x="4559" y="5719"/>
                </a:lnTo>
                <a:close/>
              </a:path>
            </a:pathLst>
          </a:custGeom>
          <a:solidFill>
            <a:srgbClr val="A9D3ED"/>
          </a:solidFill>
        </p:spPr>
        <p:txBody>
          <a:bodyPr wrap="square" lIns="0" tIns="0" rIns="0" bIns="0" rtlCol="0">
            <a:noAutofit/>
          </a:bodyPr>
          <a:lstStyle/>
          <a:p>
            <a:endParaRPr/>
          </a:p>
        </p:txBody>
      </p:sp>
      <p:sp>
        <p:nvSpPr>
          <p:cNvPr id="1624" name="object 1624"/>
          <p:cNvSpPr/>
          <p:nvPr/>
        </p:nvSpPr>
        <p:spPr>
          <a:xfrm>
            <a:off x="409056" y="747067"/>
            <a:ext cx="51123" cy="31948"/>
          </a:xfrm>
          <a:custGeom>
            <a:avLst/>
            <a:gdLst/>
            <a:ahLst/>
            <a:cxnLst/>
            <a:rect l="l" t="t" r="r" b="b"/>
            <a:pathLst>
              <a:path w="51123" h="31948">
                <a:moveTo>
                  <a:pt x="44626" y="11008"/>
                </a:moveTo>
                <a:lnTo>
                  <a:pt x="45255" y="10091"/>
                </a:lnTo>
                <a:lnTo>
                  <a:pt x="46165" y="9336"/>
                </a:lnTo>
                <a:lnTo>
                  <a:pt x="47192" y="8742"/>
                </a:lnTo>
                <a:lnTo>
                  <a:pt x="48332" y="8311"/>
                </a:lnTo>
                <a:lnTo>
                  <a:pt x="49130" y="6853"/>
                </a:lnTo>
                <a:lnTo>
                  <a:pt x="50326" y="6205"/>
                </a:lnTo>
                <a:lnTo>
                  <a:pt x="51011" y="5233"/>
                </a:lnTo>
                <a:lnTo>
                  <a:pt x="45710" y="1942"/>
                </a:lnTo>
                <a:lnTo>
                  <a:pt x="38528" y="0"/>
                </a:lnTo>
                <a:lnTo>
                  <a:pt x="26388" y="0"/>
                </a:lnTo>
                <a:lnTo>
                  <a:pt x="22342" y="592"/>
                </a:lnTo>
                <a:lnTo>
                  <a:pt x="18637" y="1619"/>
                </a:lnTo>
                <a:lnTo>
                  <a:pt x="18866" y="1942"/>
                </a:lnTo>
                <a:lnTo>
                  <a:pt x="20119" y="2050"/>
                </a:lnTo>
                <a:lnTo>
                  <a:pt x="21259" y="2428"/>
                </a:lnTo>
                <a:lnTo>
                  <a:pt x="20461" y="3722"/>
                </a:lnTo>
                <a:lnTo>
                  <a:pt x="19436" y="3561"/>
                </a:lnTo>
                <a:lnTo>
                  <a:pt x="18467" y="3236"/>
                </a:lnTo>
                <a:lnTo>
                  <a:pt x="17783" y="2428"/>
                </a:lnTo>
                <a:lnTo>
                  <a:pt x="17497" y="1942"/>
                </a:lnTo>
                <a:lnTo>
                  <a:pt x="13908" y="3075"/>
                </a:lnTo>
                <a:lnTo>
                  <a:pt x="10716" y="4639"/>
                </a:lnTo>
                <a:lnTo>
                  <a:pt x="8037" y="6475"/>
                </a:lnTo>
                <a:lnTo>
                  <a:pt x="8549" y="7716"/>
                </a:lnTo>
                <a:lnTo>
                  <a:pt x="8607" y="8742"/>
                </a:lnTo>
                <a:lnTo>
                  <a:pt x="8663" y="9767"/>
                </a:lnTo>
                <a:lnTo>
                  <a:pt x="9006" y="10739"/>
                </a:lnTo>
                <a:lnTo>
                  <a:pt x="7580" y="9983"/>
                </a:lnTo>
                <a:lnTo>
                  <a:pt x="6897" y="8472"/>
                </a:lnTo>
                <a:lnTo>
                  <a:pt x="6269" y="7878"/>
                </a:lnTo>
                <a:lnTo>
                  <a:pt x="2394" y="11170"/>
                </a:lnTo>
                <a:lnTo>
                  <a:pt x="114" y="15272"/>
                </a:lnTo>
                <a:lnTo>
                  <a:pt x="0" y="19697"/>
                </a:lnTo>
                <a:lnTo>
                  <a:pt x="342" y="19481"/>
                </a:lnTo>
                <a:lnTo>
                  <a:pt x="1027" y="20075"/>
                </a:lnTo>
                <a:lnTo>
                  <a:pt x="398" y="20722"/>
                </a:lnTo>
                <a:lnTo>
                  <a:pt x="0" y="20128"/>
                </a:lnTo>
                <a:lnTo>
                  <a:pt x="58" y="24608"/>
                </a:lnTo>
                <a:lnTo>
                  <a:pt x="2338" y="28656"/>
                </a:lnTo>
                <a:lnTo>
                  <a:pt x="6156" y="31948"/>
                </a:lnTo>
                <a:lnTo>
                  <a:pt x="6726" y="31839"/>
                </a:lnTo>
                <a:lnTo>
                  <a:pt x="7808" y="31570"/>
                </a:lnTo>
                <a:lnTo>
                  <a:pt x="8492" y="30706"/>
                </a:lnTo>
                <a:lnTo>
                  <a:pt x="7979" y="29681"/>
                </a:lnTo>
                <a:lnTo>
                  <a:pt x="7695" y="28601"/>
                </a:lnTo>
                <a:lnTo>
                  <a:pt x="7352" y="27467"/>
                </a:lnTo>
                <a:lnTo>
                  <a:pt x="6726" y="26497"/>
                </a:lnTo>
                <a:lnTo>
                  <a:pt x="6498" y="25364"/>
                </a:lnTo>
                <a:lnTo>
                  <a:pt x="6041" y="24284"/>
                </a:lnTo>
                <a:lnTo>
                  <a:pt x="6897" y="23420"/>
                </a:lnTo>
                <a:lnTo>
                  <a:pt x="7922" y="22773"/>
                </a:lnTo>
                <a:lnTo>
                  <a:pt x="9119" y="22342"/>
                </a:lnTo>
                <a:lnTo>
                  <a:pt x="10087" y="21586"/>
                </a:lnTo>
                <a:lnTo>
                  <a:pt x="11000" y="20776"/>
                </a:lnTo>
                <a:lnTo>
                  <a:pt x="12198" y="20236"/>
                </a:lnTo>
                <a:lnTo>
                  <a:pt x="13394" y="19912"/>
                </a:lnTo>
                <a:lnTo>
                  <a:pt x="14363" y="19211"/>
                </a:lnTo>
                <a:lnTo>
                  <a:pt x="14762" y="18131"/>
                </a:lnTo>
                <a:lnTo>
                  <a:pt x="15388" y="17161"/>
                </a:lnTo>
                <a:lnTo>
                  <a:pt x="16016" y="16189"/>
                </a:lnTo>
                <a:lnTo>
                  <a:pt x="16870" y="15487"/>
                </a:lnTo>
                <a:lnTo>
                  <a:pt x="16814" y="14461"/>
                </a:lnTo>
                <a:lnTo>
                  <a:pt x="16129" y="14031"/>
                </a:lnTo>
                <a:lnTo>
                  <a:pt x="15332" y="13706"/>
                </a:lnTo>
                <a:lnTo>
                  <a:pt x="14077" y="13706"/>
                </a:lnTo>
                <a:lnTo>
                  <a:pt x="12881" y="13869"/>
                </a:lnTo>
                <a:lnTo>
                  <a:pt x="11628" y="13975"/>
                </a:lnTo>
                <a:lnTo>
                  <a:pt x="10373" y="13922"/>
                </a:lnTo>
                <a:lnTo>
                  <a:pt x="9517" y="13005"/>
                </a:lnTo>
                <a:lnTo>
                  <a:pt x="9689" y="12250"/>
                </a:lnTo>
                <a:lnTo>
                  <a:pt x="10887" y="12411"/>
                </a:lnTo>
                <a:lnTo>
                  <a:pt x="12083" y="12142"/>
                </a:lnTo>
                <a:lnTo>
                  <a:pt x="13223" y="11980"/>
                </a:lnTo>
                <a:lnTo>
                  <a:pt x="14363" y="11764"/>
                </a:lnTo>
                <a:lnTo>
                  <a:pt x="15559" y="11709"/>
                </a:lnTo>
                <a:lnTo>
                  <a:pt x="16699" y="11386"/>
                </a:lnTo>
                <a:lnTo>
                  <a:pt x="17726" y="10953"/>
                </a:lnTo>
                <a:lnTo>
                  <a:pt x="18751" y="10361"/>
                </a:lnTo>
                <a:lnTo>
                  <a:pt x="20405" y="10575"/>
                </a:lnTo>
                <a:lnTo>
                  <a:pt x="21373" y="10253"/>
                </a:lnTo>
                <a:lnTo>
                  <a:pt x="22399" y="9928"/>
                </a:lnTo>
                <a:lnTo>
                  <a:pt x="23027" y="9066"/>
                </a:lnTo>
                <a:lnTo>
                  <a:pt x="23538" y="8094"/>
                </a:lnTo>
                <a:lnTo>
                  <a:pt x="24336" y="7284"/>
                </a:lnTo>
                <a:lnTo>
                  <a:pt x="24964" y="6475"/>
                </a:lnTo>
                <a:lnTo>
                  <a:pt x="24622" y="5611"/>
                </a:lnTo>
                <a:lnTo>
                  <a:pt x="24336" y="4639"/>
                </a:lnTo>
                <a:lnTo>
                  <a:pt x="23311" y="3777"/>
                </a:lnTo>
                <a:lnTo>
                  <a:pt x="22685" y="2752"/>
                </a:lnTo>
                <a:lnTo>
                  <a:pt x="23824" y="2858"/>
                </a:lnTo>
                <a:lnTo>
                  <a:pt x="24793" y="3344"/>
                </a:lnTo>
                <a:lnTo>
                  <a:pt x="25818" y="3614"/>
                </a:lnTo>
                <a:lnTo>
                  <a:pt x="26731" y="4100"/>
                </a:lnTo>
                <a:lnTo>
                  <a:pt x="27756" y="3777"/>
                </a:lnTo>
                <a:lnTo>
                  <a:pt x="28839" y="3614"/>
                </a:lnTo>
                <a:lnTo>
                  <a:pt x="29923" y="3506"/>
                </a:lnTo>
                <a:lnTo>
                  <a:pt x="31006" y="3614"/>
                </a:lnTo>
                <a:lnTo>
                  <a:pt x="31175" y="4047"/>
                </a:lnTo>
                <a:lnTo>
                  <a:pt x="31916" y="4639"/>
                </a:lnTo>
                <a:lnTo>
                  <a:pt x="32944" y="5017"/>
                </a:lnTo>
                <a:lnTo>
                  <a:pt x="33626" y="5719"/>
                </a:lnTo>
                <a:lnTo>
                  <a:pt x="34595" y="6691"/>
                </a:lnTo>
                <a:lnTo>
                  <a:pt x="35622" y="7555"/>
                </a:lnTo>
                <a:lnTo>
                  <a:pt x="36534" y="7284"/>
                </a:lnTo>
                <a:lnTo>
                  <a:pt x="37046" y="7986"/>
                </a:lnTo>
                <a:lnTo>
                  <a:pt x="37674" y="8633"/>
                </a:lnTo>
                <a:lnTo>
                  <a:pt x="37503" y="9714"/>
                </a:lnTo>
                <a:lnTo>
                  <a:pt x="37560" y="10684"/>
                </a:lnTo>
                <a:lnTo>
                  <a:pt x="37445" y="11764"/>
                </a:lnTo>
                <a:lnTo>
                  <a:pt x="38129" y="12411"/>
                </a:lnTo>
                <a:lnTo>
                  <a:pt x="38927" y="12950"/>
                </a:lnTo>
                <a:lnTo>
                  <a:pt x="38814" y="14139"/>
                </a:lnTo>
                <a:lnTo>
                  <a:pt x="39326" y="14839"/>
                </a:lnTo>
                <a:lnTo>
                  <a:pt x="39896" y="15542"/>
                </a:lnTo>
                <a:lnTo>
                  <a:pt x="40466" y="16297"/>
                </a:lnTo>
                <a:lnTo>
                  <a:pt x="41207" y="16675"/>
                </a:lnTo>
                <a:lnTo>
                  <a:pt x="41720" y="17376"/>
                </a:lnTo>
                <a:lnTo>
                  <a:pt x="42461" y="16620"/>
                </a:lnTo>
                <a:lnTo>
                  <a:pt x="43430" y="15973"/>
                </a:lnTo>
                <a:lnTo>
                  <a:pt x="43885" y="15003"/>
                </a:lnTo>
                <a:lnTo>
                  <a:pt x="44570" y="14139"/>
                </a:lnTo>
                <a:lnTo>
                  <a:pt x="44685" y="13114"/>
                </a:lnTo>
                <a:lnTo>
                  <a:pt x="44626" y="12087"/>
                </a:lnTo>
                <a:lnTo>
                  <a:pt x="44626" y="11008"/>
                </a:lnTo>
                <a:close/>
              </a:path>
            </a:pathLst>
          </a:custGeom>
          <a:solidFill>
            <a:srgbClr val="A9D3ED"/>
          </a:solidFill>
        </p:spPr>
        <p:txBody>
          <a:bodyPr wrap="square" lIns="0" tIns="0" rIns="0" bIns="0" rtlCol="0">
            <a:noAutofit/>
          </a:bodyPr>
          <a:lstStyle/>
          <a:p>
            <a:endParaRPr/>
          </a:p>
        </p:txBody>
      </p:sp>
      <p:sp>
        <p:nvSpPr>
          <p:cNvPr id="1625" name="object 1625"/>
          <p:cNvSpPr/>
          <p:nvPr/>
        </p:nvSpPr>
        <p:spPr>
          <a:xfrm>
            <a:off x="409626" y="747606"/>
            <a:ext cx="50213" cy="31353"/>
          </a:xfrm>
          <a:custGeom>
            <a:avLst/>
            <a:gdLst/>
            <a:ahLst/>
            <a:cxnLst/>
            <a:rect l="l" t="t" r="r" b="b"/>
            <a:pathLst>
              <a:path w="50213" h="31353">
                <a:moveTo>
                  <a:pt x="0" y="20022"/>
                </a:moveTo>
                <a:lnTo>
                  <a:pt x="114" y="24284"/>
                </a:lnTo>
                <a:lnTo>
                  <a:pt x="2338" y="28170"/>
                </a:lnTo>
                <a:lnTo>
                  <a:pt x="5929" y="31353"/>
                </a:lnTo>
                <a:lnTo>
                  <a:pt x="6156" y="31300"/>
                </a:lnTo>
                <a:lnTo>
                  <a:pt x="7238" y="31031"/>
                </a:lnTo>
                <a:lnTo>
                  <a:pt x="7922" y="30167"/>
                </a:lnTo>
                <a:lnTo>
                  <a:pt x="7409" y="29142"/>
                </a:lnTo>
                <a:lnTo>
                  <a:pt x="7125" y="28062"/>
                </a:lnTo>
                <a:lnTo>
                  <a:pt x="6782" y="26928"/>
                </a:lnTo>
                <a:lnTo>
                  <a:pt x="6156" y="25958"/>
                </a:lnTo>
                <a:lnTo>
                  <a:pt x="5929" y="24825"/>
                </a:lnTo>
                <a:lnTo>
                  <a:pt x="5471" y="23745"/>
                </a:lnTo>
                <a:lnTo>
                  <a:pt x="6327" y="22881"/>
                </a:lnTo>
                <a:lnTo>
                  <a:pt x="7352" y="22234"/>
                </a:lnTo>
                <a:lnTo>
                  <a:pt x="8549" y="21803"/>
                </a:lnTo>
                <a:lnTo>
                  <a:pt x="9517" y="21047"/>
                </a:lnTo>
                <a:lnTo>
                  <a:pt x="10430" y="20236"/>
                </a:lnTo>
                <a:lnTo>
                  <a:pt x="11628" y="19697"/>
                </a:lnTo>
                <a:lnTo>
                  <a:pt x="12824" y="19373"/>
                </a:lnTo>
                <a:lnTo>
                  <a:pt x="13793" y="18672"/>
                </a:lnTo>
                <a:lnTo>
                  <a:pt x="14192" y="17592"/>
                </a:lnTo>
                <a:lnTo>
                  <a:pt x="14818" y="16622"/>
                </a:lnTo>
                <a:lnTo>
                  <a:pt x="15446" y="15650"/>
                </a:lnTo>
                <a:lnTo>
                  <a:pt x="16300" y="14947"/>
                </a:lnTo>
                <a:lnTo>
                  <a:pt x="16244" y="13922"/>
                </a:lnTo>
                <a:lnTo>
                  <a:pt x="15559" y="13491"/>
                </a:lnTo>
                <a:lnTo>
                  <a:pt x="14762" y="13167"/>
                </a:lnTo>
                <a:lnTo>
                  <a:pt x="13507" y="13167"/>
                </a:lnTo>
                <a:lnTo>
                  <a:pt x="12311" y="13330"/>
                </a:lnTo>
                <a:lnTo>
                  <a:pt x="11058" y="13436"/>
                </a:lnTo>
                <a:lnTo>
                  <a:pt x="9803" y="13383"/>
                </a:lnTo>
                <a:lnTo>
                  <a:pt x="8947" y="12466"/>
                </a:lnTo>
                <a:lnTo>
                  <a:pt x="9119" y="11711"/>
                </a:lnTo>
                <a:lnTo>
                  <a:pt x="10317" y="11872"/>
                </a:lnTo>
                <a:lnTo>
                  <a:pt x="11513" y="11602"/>
                </a:lnTo>
                <a:lnTo>
                  <a:pt x="12653" y="11441"/>
                </a:lnTo>
                <a:lnTo>
                  <a:pt x="13793" y="11225"/>
                </a:lnTo>
                <a:lnTo>
                  <a:pt x="14989" y="11170"/>
                </a:lnTo>
                <a:lnTo>
                  <a:pt x="16129" y="10847"/>
                </a:lnTo>
                <a:lnTo>
                  <a:pt x="17156" y="10414"/>
                </a:lnTo>
                <a:lnTo>
                  <a:pt x="18181" y="9822"/>
                </a:lnTo>
                <a:lnTo>
                  <a:pt x="19835" y="10036"/>
                </a:lnTo>
                <a:lnTo>
                  <a:pt x="20804" y="9714"/>
                </a:lnTo>
                <a:lnTo>
                  <a:pt x="21829" y="9389"/>
                </a:lnTo>
                <a:lnTo>
                  <a:pt x="22457" y="8527"/>
                </a:lnTo>
                <a:lnTo>
                  <a:pt x="22969" y="7555"/>
                </a:lnTo>
                <a:lnTo>
                  <a:pt x="23766" y="6745"/>
                </a:lnTo>
                <a:lnTo>
                  <a:pt x="24394" y="5936"/>
                </a:lnTo>
                <a:lnTo>
                  <a:pt x="24052" y="5072"/>
                </a:lnTo>
                <a:lnTo>
                  <a:pt x="23766" y="4100"/>
                </a:lnTo>
                <a:lnTo>
                  <a:pt x="22741" y="3238"/>
                </a:lnTo>
                <a:lnTo>
                  <a:pt x="22115" y="2213"/>
                </a:lnTo>
                <a:lnTo>
                  <a:pt x="23254" y="2319"/>
                </a:lnTo>
                <a:lnTo>
                  <a:pt x="24223" y="2805"/>
                </a:lnTo>
                <a:lnTo>
                  <a:pt x="25248" y="3075"/>
                </a:lnTo>
                <a:lnTo>
                  <a:pt x="26161" y="3561"/>
                </a:lnTo>
                <a:lnTo>
                  <a:pt x="27186" y="3238"/>
                </a:lnTo>
                <a:lnTo>
                  <a:pt x="28269" y="3075"/>
                </a:lnTo>
                <a:lnTo>
                  <a:pt x="29353" y="2967"/>
                </a:lnTo>
                <a:lnTo>
                  <a:pt x="30436" y="3075"/>
                </a:lnTo>
                <a:lnTo>
                  <a:pt x="30605" y="3508"/>
                </a:lnTo>
                <a:lnTo>
                  <a:pt x="31346" y="4100"/>
                </a:lnTo>
                <a:lnTo>
                  <a:pt x="32374" y="4478"/>
                </a:lnTo>
                <a:lnTo>
                  <a:pt x="33056" y="5180"/>
                </a:lnTo>
                <a:lnTo>
                  <a:pt x="34025" y="6152"/>
                </a:lnTo>
                <a:lnTo>
                  <a:pt x="35052" y="7016"/>
                </a:lnTo>
                <a:lnTo>
                  <a:pt x="35964" y="6745"/>
                </a:lnTo>
                <a:lnTo>
                  <a:pt x="36476" y="7447"/>
                </a:lnTo>
                <a:lnTo>
                  <a:pt x="37104" y="8094"/>
                </a:lnTo>
                <a:lnTo>
                  <a:pt x="36933" y="9174"/>
                </a:lnTo>
                <a:lnTo>
                  <a:pt x="36990" y="10145"/>
                </a:lnTo>
                <a:lnTo>
                  <a:pt x="36875" y="11225"/>
                </a:lnTo>
                <a:lnTo>
                  <a:pt x="37560" y="11872"/>
                </a:lnTo>
                <a:lnTo>
                  <a:pt x="38357" y="12411"/>
                </a:lnTo>
                <a:lnTo>
                  <a:pt x="38244" y="13600"/>
                </a:lnTo>
                <a:lnTo>
                  <a:pt x="38756" y="14300"/>
                </a:lnTo>
                <a:lnTo>
                  <a:pt x="39326" y="15003"/>
                </a:lnTo>
                <a:lnTo>
                  <a:pt x="39896" y="15758"/>
                </a:lnTo>
                <a:lnTo>
                  <a:pt x="40637" y="16136"/>
                </a:lnTo>
                <a:lnTo>
                  <a:pt x="41150" y="16836"/>
                </a:lnTo>
                <a:lnTo>
                  <a:pt x="41891" y="16081"/>
                </a:lnTo>
                <a:lnTo>
                  <a:pt x="42860" y="15434"/>
                </a:lnTo>
                <a:lnTo>
                  <a:pt x="43315" y="14463"/>
                </a:lnTo>
                <a:lnTo>
                  <a:pt x="44000" y="13600"/>
                </a:lnTo>
                <a:lnTo>
                  <a:pt x="44115" y="12575"/>
                </a:lnTo>
                <a:lnTo>
                  <a:pt x="44056" y="11548"/>
                </a:lnTo>
                <a:lnTo>
                  <a:pt x="44056" y="10469"/>
                </a:lnTo>
                <a:lnTo>
                  <a:pt x="44685" y="9552"/>
                </a:lnTo>
                <a:lnTo>
                  <a:pt x="45595" y="8797"/>
                </a:lnTo>
                <a:lnTo>
                  <a:pt x="46622" y="8203"/>
                </a:lnTo>
                <a:lnTo>
                  <a:pt x="47762" y="7772"/>
                </a:lnTo>
                <a:lnTo>
                  <a:pt x="48560" y="6314"/>
                </a:lnTo>
                <a:lnTo>
                  <a:pt x="49756" y="5666"/>
                </a:lnTo>
                <a:lnTo>
                  <a:pt x="50213" y="5019"/>
                </a:lnTo>
                <a:lnTo>
                  <a:pt x="44854" y="1888"/>
                </a:lnTo>
                <a:lnTo>
                  <a:pt x="37845" y="0"/>
                </a:lnTo>
                <a:lnTo>
                  <a:pt x="26104" y="0"/>
                </a:lnTo>
                <a:lnTo>
                  <a:pt x="22286" y="485"/>
                </a:lnTo>
                <a:lnTo>
                  <a:pt x="18751" y="1402"/>
                </a:lnTo>
                <a:lnTo>
                  <a:pt x="19549" y="1511"/>
                </a:lnTo>
                <a:lnTo>
                  <a:pt x="20689" y="1888"/>
                </a:lnTo>
                <a:lnTo>
                  <a:pt x="19891" y="3183"/>
                </a:lnTo>
                <a:lnTo>
                  <a:pt x="18866" y="3022"/>
                </a:lnTo>
                <a:lnTo>
                  <a:pt x="17897" y="2697"/>
                </a:lnTo>
                <a:lnTo>
                  <a:pt x="17213" y="1888"/>
                </a:lnTo>
                <a:lnTo>
                  <a:pt x="13565" y="2967"/>
                </a:lnTo>
                <a:lnTo>
                  <a:pt x="10373" y="4586"/>
                </a:lnTo>
                <a:lnTo>
                  <a:pt x="7695" y="6475"/>
                </a:lnTo>
                <a:lnTo>
                  <a:pt x="7979" y="7177"/>
                </a:lnTo>
                <a:lnTo>
                  <a:pt x="8037" y="8202"/>
                </a:lnTo>
                <a:lnTo>
                  <a:pt x="8094" y="9228"/>
                </a:lnTo>
                <a:lnTo>
                  <a:pt x="8436" y="10200"/>
                </a:lnTo>
                <a:lnTo>
                  <a:pt x="7010" y="9444"/>
                </a:lnTo>
                <a:lnTo>
                  <a:pt x="6327" y="7933"/>
                </a:lnTo>
                <a:lnTo>
                  <a:pt x="6156" y="7716"/>
                </a:lnTo>
                <a:lnTo>
                  <a:pt x="2394" y="10900"/>
                </a:lnTo>
                <a:lnTo>
                  <a:pt x="114" y="14841"/>
                </a:lnTo>
                <a:lnTo>
                  <a:pt x="0" y="19103"/>
                </a:lnTo>
                <a:lnTo>
                  <a:pt x="457" y="19536"/>
                </a:lnTo>
                <a:lnTo>
                  <a:pt x="0" y="20022"/>
                </a:lnTo>
                <a:close/>
              </a:path>
            </a:pathLst>
          </a:custGeom>
          <a:solidFill>
            <a:srgbClr val="ACD4ED"/>
          </a:solidFill>
        </p:spPr>
        <p:txBody>
          <a:bodyPr wrap="square" lIns="0" tIns="0" rIns="0" bIns="0" rtlCol="0">
            <a:noAutofit/>
          </a:bodyPr>
          <a:lstStyle/>
          <a:p>
            <a:endParaRPr/>
          </a:p>
        </p:txBody>
      </p:sp>
      <p:sp>
        <p:nvSpPr>
          <p:cNvPr id="1626" name="object 1626"/>
          <p:cNvSpPr/>
          <p:nvPr/>
        </p:nvSpPr>
        <p:spPr>
          <a:xfrm>
            <a:off x="467420" y="763148"/>
            <a:ext cx="2217" cy="1780"/>
          </a:xfrm>
          <a:custGeom>
            <a:avLst/>
            <a:gdLst/>
            <a:ahLst/>
            <a:cxnLst/>
            <a:rect l="l" t="t" r="r" b="b"/>
            <a:pathLst>
              <a:path w="2217" h="1780">
                <a:moveTo>
                  <a:pt x="2217" y="1780"/>
                </a:moveTo>
                <a:lnTo>
                  <a:pt x="2108" y="1186"/>
                </a:lnTo>
                <a:lnTo>
                  <a:pt x="1993" y="647"/>
                </a:lnTo>
                <a:lnTo>
                  <a:pt x="1822" y="108"/>
                </a:lnTo>
                <a:lnTo>
                  <a:pt x="1367" y="53"/>
                </a:lnTo>
                <a:lnTo>
                  <a:pt x="340" y="0"/>
                </a:lnTo>
                <a:lnTo>
                  <a:pt x="0" y="594"/>
                </a:lnTo>
                <a:lnTo>
                  <a:pt x="1081" y="1402"/>
                </a:lnTo>
                <a:lnTo>
                  <a:pt x="2217" y="1780"/>
                </a:lnTo>
                <a:close/>
              </a:path>
            </a:pathLst>
          </a:custGeom>
          <a:solidFill>
            <a:srgbClr val="ACD4ED"/>
          </a:solidFill>
        </p:spPr>
        <p:txBody>
          <a:bodyPr wrap="square" lIns="0" tIns="0" rIns="0" bIns="0" rtlCol="0">
            <a:noAutofit/>
          </a:bodyPr>
          <a:lstStyle/>
          <a:p>
            <a:endParaRPr/>
          </a:p>
        </p:txBody>
      </p:sp>
      <p:sp>
        <p:nvSpPr>
          <p:cNvPr id="1627" name="object 1627"/>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ACD4ED"/>
          </a:solidFill>
        </p:spPr>
        <p:txBody>
          <a:bodyPr wrap="square" lIns="0" tIns="0" rIns="0" bIns="0" rtlCol="0">
            <a:noAutofit/>
          </a:bodyPr>
          <a:lstStyle/>
          <a:p>
            <a:endParaRPr/>
          </a:p>
        </p:txBody>
      </p:sp>
      <p:sp>
        <p:nvSpPr>
          <p:cNvPr id="1628" name="object 1628"/>
          <p:cNvSpPr/>
          <p:nvPr/>
        </p:nvSpPr>
        <p:spPr>
          <a:xfrm>
            <a:off x="469471" y="765253"/>
            <a:ext cx="287" cy="592"/>
          </a:xfrm>
          <a:custGeom>
            <a:avLst/>
            <a:gdLst/>
            <a:ahLst/>
            <a:cxnLst/>
            <a:rect l="l" t="t" r="r" b="b"/>
            <a:pathLst>
              <a:path w="287" h="592">
                <a:moveTo>
                  <a:pt x="287" y="485"/>
                </a:moveTo>
                <a:lnTo>
                  <a:pt x="227" y="0"/>
                </a:lnTo>
                <a:lnTo>
                  <a:pt x="0" y="592"/>
                </a:lnTo>
                <a:lnTo>
                  <a:pt x="287" y="485"/>
                </a:lnTo>
                <a:close/>
              </a:path>
            </a:pathLst>
          </a:custGeom>
          <a:solidFill>
            <a:srgbClr val="ACD4ED"/>
          </a:solidFill>
        </p:spPr>
        <p:txBody>
          <a:bodyPr wrap="square" lIns="0" tIns="0" rIns="0" bIns="0" rtlCol="0">
            <a:noAutofit/>
          </a:bodyPr>
          <a:lstStyle/>
          <a:p>
            <a:endParaRPr/>
          </a:p>
        </p:txBody>
      </p:sp>
      <p:sp>
        <p:nvSpPr>
          <p:cNvPr id="1629" name="object 1629"/>
          <p:cNvSpPr/>
          <p:nvPr/>
        </p:nvSpPr>
        <p:spPr>
          <a:xfrm>
            <a:off x="420228" y="777612"/>
            <a:ext cx="5927" cy="6314"/>
          </a:xfrm>
          <a:custGeom>
            <a:avLst/>
            <a:gdLst/>
            <a:ahLst/>
            <a:cxnLst/>
            <a:rect l="l" t="t" r="r" b="b"/>
            <a:pathLst>
              <a:path w="5927" h="6314">
                <a:moveTo>
                  <a:pt x="4104" y="5072"/>
                </a:move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lnTo>
                  <a:pt x="741" y="3992"/>
                </a:lnTo>
                <a:lnTo>
                  <a:pt x="0" y="3884"/>
                </a:lnTo>
                <a:lnTo>
                  <a:pt x="114" y="4586"/>
                </a:lnTo>
                <a:lnTo>
                  <a:pt x="1254" y="5233"/>
                </a:lnTo>
                <a:lnTo>
                  <a:pt x="2450" y="5828"/>
                </a:lnTo>
                <a:lnTo>
                  <a:pt x="3705" y="6314"/>
                </a:lnTo>
                <a:lnTo>
                  <a:pt x="3989" y="6259"/>
                </a:lnTo>
                <a:lnTo>
                  <a:pt x="4559" y="5719"/>
                </a:lnTo>
                <a:lnTo>
                  <a:pt x="4104" y="5072"/>
                </a:lnTo>
                <a:close/>
              </a:path>
            </a:pathLst>
          </a:custGeom>
          <a:solidFill>
            <a:srgbClr val="ACD4ED"/>
          </a:solidFill>
        </p:spPr>
        <p:txBody>
          <a:bodyPr wrap="square" lIns="0" tIns="0" rIns="0" bIns="0" rtlCol="0">
            <a:noAutofit/>
          </a:bodyPr>
          <a:lstStyle/>
          <a:p>
            <a:endParaRPr/>
          </a:p>
        </p:txBody>
      </p:sp>
      <p:sp>
        <p:nvSpPr>
          <p:cNvPr id="1630" name="object 1630"/>
          <p:cNvSpPr/>
          <p:nvPr/>
        </p:nvSpPr>
        <p:spPr>
          <a:xfrm>
            <a:off x="420228" y="777612"/>
            <a:ext cx="5927" cy="6259"/>
          </a:xfrm>
          <a:custGeom>
            <a:avLst/>
            <a:gdLst/>
            <a:ahLst/>
            <a:cxnLst/>
            <a:rect l="l" t="t" r="r" b="b"/>
            <a:pathLst>
              <a:path w="5927" h="6259">
                <a:moveTo>
                  <a:pt x="114" y="2805"/>
                </a:moveTo>
                <a:lnTo>
                  <a:pt x="741" y="3992"/>
                </a:lnTo>
                <a:lnTo>
                  <a:pt x="0" y="3884"/>
                </a:lnTo>
                <a:lnTo>
                  <a:pt x="56" y="4370"/>
                </a:lnTo>
                <a:lnTo>
                  <a:pt x="1311" y="5072"/>
                </a:lnTo>
                <a:lnTo>
                  <a:pt x="2622" y="5664"/>
                </a:lnTo>
                <a:lnTo>
                  <a:pt x="3989" y="6259"/>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close/>
              </a:path>
            </a:pathLst>
          </a:custGeom>
          <a:solidFill>
            <a:srgbClr val="ACD4ED"/>
          </a:solidFill>
        </p:spPr>
        <p:txBody>
          <a:bodyPr wrap="square" lIns="0" tIns="0" rIns="0" bIns="0" rtlCol="0">
            <a:noAutofit/>
          </a:bodyPr>
          <a:lstStyle/>
          <a:p>
            <a:endParaRPr/>
          </a:p>
        </p:txBody>
      </p:sp>
      <p:sp>
        <p:nvSpPr>
          <p:cNvPr id="1631" name="object 1631"/>
          <p:cNvSpPr/>
          <p:nvPr/>
        </p:nvSpPr>
        <p:spPr>
          <a:xfrm>
            <a:off x="410140" y="748092"/>
            <a:ext cx="49357" cy="30814"/>
          </a:xfrm>
          <a:custGeom>
            <a:avLst/>
            <a:gdLst/>
            <a:ahLst/>
            <a:cxnLst/>
            <a:rect l="l" t="t" r="r" b="b"/>
            <a:pathLst>
              <a:path w="49357" h="30814">
                <a:moveTo>
                  <a:pt x="2108" y="27576"/>
                </a:moveTo>
                <a:lnTo>
                  <a:pt x="5755" y="30814"/>
                </a:lnTo>
                <a:lnTo>
                  <a:pt x="6724" y="30545"/>
                </a:lnTo>
                <a:lnTo>
                  <a:pt x="7409" y="29681"/>
                </a:lnTo>
                <a:lnTo>
                  <a:pt x="6895" y="28656"/>
                </a:lnTo>
                <a:lnTo>
                  <a:pt x="6611" y="27576"/>
                </a:lnTo>
                <a:lnTo>
                  <a:pt x="6269" y="26442"/>
                </a:lnTo>
                <a:lnTo>
                  <a:pt x="5643" y="25472"/>
                </a:lnTo>
                <a:lnTo>
                  <a:pt x="5415" y="24339"/>
                </a:lnTo>
                <a:lnTo>
                  <a:pt x="4958" y="23259"/>
                </a:lnTo>
                <a:lnTo>
                  <a:pt x="5814" y="22395"/>
                </a:lnTo>
                <a:lnTo>
                  <a:pt x="6839" y="21748"/>
                </a:lnTo>
                <a:lnTo>
                  <a:pt x="8035" y="21317"/>
                </a:lnTo>
                <a:lnTo>
                  <a:pt x="9004" y="20561"/>
                </a:lnTo>
                <a:lnTo>
                  <a:pt x="9916" y="19750"/>
                </a:lnTo>
                <a:lnTo>
                  <a:pt x="11114" y="19211"/>
                </a:lnTo>
                <a:lnTo>
                  <a:pt x="12311" y="18887"/>
                </a:lnTo>
                <a:lnTo>
                  <a:pt x="13279" y="18186"/>
                </a:lnTo>
                <a:lnTo>
                  <a:pt x="13678" y="17106"/>
                </a:lnTo>
                <a:lnTo>
                  <a:pt x="14305" y="16136"/>
                </a:lnTo>
                <a:lnTo>
                  <a:pt x="14933" y="15164"/>
                </a:lnTo>
                <a:lnTo>
                  <a:pt x="15787" y="14461"/>
                </a:lnTo>
                <a:lnTo>
                  <a:pt x="15730" y="13436"/>
                </a:lnTo>
                <a:lnTo>
                  <a:pt x="15046" y="13005"/>
                </a:lnTo>
                <a:lnTo>
                  <a:pt x="14248" y="12681"/>
                </a:lnTo>
                <a:lnTo>
                  <a:pt x="12993" y="12681"/>
                </a:lnTo>
                <a:lnTo>
                  <a:pt x="11797" y="12844"/>
                </a:lnTo>
                <a:lnTo>
                  <a:pt x="10544" y="12950"/>
                </a:lnTo>
                <a:lnTo>
                  <a:pt x="9290" y="12897"/>
                </a:lnTo>
                <a:lnTo>
                  <a:pt x="8434" y="11980"/>
                </a:lnTo>
                <a:lnTo>
                  <a:pt x="8605" y="11225"/>
                </a:lnTo>
                <a:lnTo>
                  <a:pt x="9803" y="11386"/>
                </a:lnTo>
                <a:lnTo>
                  <a:pt x="11000" y="11117"/>
                </a:lnTo>
                <a:lnTo>
                  <a:pt x="12140" y="10955"/>
                </a:lnTo>
                <a:lnTo>
                  <a:pt x="13279" y="10739"/>
                </a:lnTo>
                <a:lnTo>
                  <a:pt x="14476" y="10684"/>
                </a:lnTo>
                <a:lnTo>
                  <a:pt x="15616" y="10361"/>
                </a:lnTo>
                <a:lnTo>
                  <a:pt x="16643" y="9928"/>
                </a:lnTo>
                <a:lnTo>
                  <a:pt x="17668" y="9336"/>
                </a:lnTo>
                <a:lnTo>
                  <a:pt x="19321" y="9550"/>
                </a:lnTo>
                <a:lnTo>
                  <a:pt x="20290" y="9228"/>
                </a:lnTo>
                <a:lnTo>
                  <a:pt x="21315" y="8903"/>
                </a:lnTo>
                <a:lnTo>
                  <a:pt x="21943" y="8041"/>
                </a:lnTo>
                <a:lnTo>
                  <a:pt x="22455" y="7069"/>
                </a:lnTo>
                <a:lnTo>
                  <a:pt x="23252" y="6259"/>
                </a:lnTo>
                <a:lnTo>
                  <a:pt x="23881" y="5450"/>
                </a:lnTo>
                <a:lnTo>
                  <a:pt x="23538" y="4586"/>
                </a:lnTo>
                <a:lnTo>
                  <a:pt x="23252" y="3614"/>
                </a:lnTo>
                <a:lnTo>
                  <a:pt x="22227" y="2752"/>
                </a:lnTo>
                <a:lnTo>
                  <a:pt x="21601" y="1727"/>
                </a:lnTo>
                <a:lnTo>
                  <a:pt x="22741" y="1833"/>
                </a:lnTo>
                <a:lnTo>
                  <a:pt x="23710" y="2319"/>
                </a:lnTo>
                <a:lnTo>
                  <a:pt x="24735" y="2589"/>
                </a:lnTo>
                <a:lnTo>
                  <a:pt x="25647" y="3075"/>
                </a:lnTo>
                <a:lnTo>
                  <a:pt x="26672" y="2752"/>
                </a:lnTo>
                <a:lnTo>
                  <a:pt x="27756" y="2589"/>
                </a:lnTo>
                <a:lnTo>
                  <a:pt x="28839" y="2481"/>
                </a:lnTo>
                <a:lnTo>
                  <a:pt x="29923" y="2589"/>
                </a:lnTo>
                <a:lnTo>
                  <a:pt x="30092" y="3022"/>
                </a:lnTo>
                <a:lnTo>
                  <a:pt x="30833" y="3614"/>
                </a:lnTo>
                <a:lnTo>
                  <a:pt x="31860" y="3992"/>
                </a:lnTo>
                <a:lnTo>
                  <a:pt x="32543" y="4694"/>
                </a:lnTo>
                <a:lnTo>
                  <a:pt x="33511" y="5666"/>
                </a:lnTo>
                <a:lnTo>
                  <a:pt x="34539" y="6530"/>
                </a:lnTo>
                <a:lnTo>
                  <a:pt x="35451" y="6259"/>
                </a:lnTo>
                <a:lnTo>
                  <a:pt x="35962" y="6961"/>
                </a:lnTo>
                <a:lnTo>
                  <a:pt x="36591" y="7608"/>
                </a:lnTo>
                <a:lnTo>
                  <a:pt x="36420" y="8689"/>
                </a:lnTo>
                <a:lnTo>
                  <a:pt x="36476" y="9659"/>
                </a:lnTo>
                <a:lnTo>
                  <a:pt x="36361" y="10739"/>
                </a:lnTo>
                <a:lnTo>
                  <a:pt x="37046" y="11386"/>
                </a:lnTo>
                <a:lnTo>
                  <a:pt x="37843" y="11925"/>
                </a:lnTo>
                <a:lnTo>
                  <a:pt x="37731" y="13114"/>
                </a:lnTo>
                <a:lnTo>
                  <a:pt x="38242" y="13814"/>
                </a:lnTo>
                <a:lnTo>
                  <a:pt x="38812" y="14517"/>
                </a:lnTo>
                <a:lnTo>
                  <a:pt x="39382" y="15272"/>
                </a:lnTo>
                <a:lnTo>
                  <a:pt x="40123" y="15650"/>
                </a:lnTo>
                <a:lnTo>
                  <a:pt x="40637" y="16350"/>
                </a:lnTo>
                <a:lnTo>
                  <a:pt x="41378" y="15595"/>
                </a:lnTo>
                <a:lnTo>
                  <a:pt x="42347" y="14948"/>
                </a:lnTo>
                <a:lnTo>
                  <a:pt x="42802" y="13977"/>
                </a:lnTo>
                <a:lnTo>
                  <a:pt x="43487" y="13114"/>
                </a:lnTo>
                <a:lnTo>
                  <a:pt x="43601" y="12089"/>
                </a:lnTo>
                <a:lnTo>
                  <a:pt x="43543" y="11062"/>
                </a:lnTo>
                <a:lnTo>
                  <a:pt x="43543" y="9983"/>
                </a:lnTo>
                <a:lnTo>
                  <a:pt x="44171" y="9066"/>
                </a:lnTo>
                <a:lnTo>
                  <a:pt x="45082" y="8311"/>
                </a:lnTo>
                <a:lnTo>
                  <a:pt x="46109" y="7717"/>
                </a:lnTo>
                <a:lnTo>
                  <a:pt x="47249" y="7286"/>
                </a:lnTo>
                <a:lnTo>
                  <a:pt x="48046" y="5828"/>
                </a:lnTo>
                <a:lnTo>
                  <a:pt x="49242" y="5180"/>
                </a:lnTo>
                <a:lnTo>
                  <a:pt x="49357" y="4964"/>
                </a:lnTo>
                <a:lnTo>
                  <a:pt x="44113" y="1888"/>
                </a:lnTo>
                <a:lnTo>
                  <a:pt x="37217" y="0"/>
                </a:lnTo>
                <a:lnTo>
                  <a:pt x="26046" y="0"/>
                </a:lnTo>
                <a:lnTo>
                  <a:pt x="22626" y="430"/>
                </a:lnTo>
                <a:lnTo>
                  <a:pt x="19492" y="1186"/>
                </a:lnTo>
                <a:lnTo>
                  <a:pt x="20175" y="1402"/>
                </a:lnTo>
                <a:lnTo>
                  <a:pt x="19378" y="2697"/>
                </a:lnTo>
                <a:lnTo>
                  <a:pt x="18353" y="2536"/>
                </a:lnTo>
                <a:lnTo>
                  <a:pt x="17384" y="2211"/>
                </a:lnTo>
                <a:lnTo>
                  <a:pt x="17041" y="1833"/>
                </a:lnTo>
                <a:lnTo>
                  <a:pt x="13336" y="2967"/>
                </a:lnTo>
                <a:lnTo>
                  <a:pt x="10087" y="4586"/>
                </a:lnTo>
                <a:lnTo>
                  <a:pt x="7409" y="6530"/>
                </a:lnTo>
                <a:lnTo>
                  <a:pt x="7465" y="6691"/>
                </a:lnTo>
                <a:lnTo>
                  <a:pt x="7524" y="7716"/>
                </a:lnTo>
                <a:lnTo>
                  <a:pt x="7580" y="8742"/>
                </a:lnTo>
                <a:lnTo>
                  <a:pt x="7922" y="9714"/>
                </a:lnTo>
                <a:lnTo>
                  <a:pt x="6496" y="8958"/>
                </a:lnTo>
                <a:lnTo>
                  <a:pt x="5927" y="7716"/>
                </a:lnTo>
                <a:lnTo>
                  <a:pt x="2223" y="10955"/>
                </a:lnTo>
                <a:lnTo>
                  <a:pt x="0" y="14947"/>
                </a:lnTo>
                <a:lnTo>
                  <a:pt x="0" y="23636"/>
                </a:lnTo>
                <a:lnTo>
                  <a:pt x="2108" y="27576"/>
                </a:lnTo>
                <a:close/>
              </a:path>
            </a:pathLst>
          </a:custGeom>
          <a:solidFill>
            <a:srgbClr val="ACD4ED"/>
          </a:solidFill>
        </p:spPr>
        <p:txBody>
          <a:bodyPr wrap="square" lIns="0" tIns="0" rIns="0" bIns="0" rtlCol="0">
            <a:noAutofit/>
          </a:bodyPr>
          <a:lstStyle/>
          <a:p>
            <a:endParaRPr/>
          </a:p>
        </p:txBody>
      </p:sp>
      <p:sp>
        <p:nvSpPr>
          <p:cNvPr id="1632" name="object 1632"/>
          <p:cNvSpPr/>
          <p:nvPr/>
        </p:nvSpPr>
        <p:spPr>
          <a:xfrm>
            <a:off x="467420" y="763148"/>
            <a:ext cx="1651" cy="1619"/>
          </a:xfrm>
          <a:custGeom>
            <a:avLst/>
            <a:gdLst/>
            <a:ahLst/>
            <a:cxnLst/>
            <a:rect l="l" t="t" r="r" b="b"/>
            <a:pathLst>
              <a:path w="1651" h="1619">
                <a:moveTo>
                  <a:pt x="1538" y="1080"/>
                </a:moveTo>
                <a:lnTo>
                  <a:pt x="1367" y="539"/>
                </a:lnTo>
                <a:lnTo>
                  <a:pt x="1196" y="53"/>
                </a:lnTo>
                <a:lnTo>
                  <a:pt x="340" y="0"/>
                </a:lnTo>
                <a:lnTo>
                  <a:pt x="0" y="594"/>
                </a:lnTo>
                <a:lnTo>
                  <a:pt x="1081" y="1402"/>
                </a:lnTo>
                <a:lnTo>
                  <a:pt x="1651" y="1619"/>
                </a:lnTo>
                <a:lnTo>
                  <a:pt x="1538" y="1080"/>
                </a:lnTo>
                <a:close/>
              </a:path>
            </a:pathLst>
          </a:custGeom>
          <a:solidFill>
            <a:srgbClr val="ACD4ED"/>
          </a:solidFill>
        </p:spPr>
        <p:txBody>
          <a:bodyPr wrap="square" lIns="0" tIns="0" rIns="0" bIns="0" rtlCol="0">
            <a:noAutofit/>
          </a:bodyPr>
          <a:lstStyle/>
          <a:p>
            <a:endParaRPr/>
          </a:p>
        </p:txBody>
      </p:sp>
      <p:sp>
        <p:nvSpPr>
          <p:cNvPr id="1633" name="object 1633"/>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ACD4ED"/>
          </a:solidFill>
        </p:spPr>
        <p:txBody>
          <a:bodyPr wrap="square" lIns="0" tIns="0" rIns="0" bIns="0" rtlCol="0">
            <a:noAutofit/>
          </a:bodyPr>
          <a:lstStyle/>
          <a:p>
            <a:endParaRPr/>
          </a:p>
        </p:txBody>
      </p:sp>
      <p:sp>
        <p:nvSpPr>
          <p:cNvPr id="1634" name="object 1634"/>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AED6EE"/>
          </a:solidFill>
        </p:spPr>
        <p:txBody>
          <a:bodyPr wrap="square" lIns="0" tIns="0" rIns="0" bIns="0" rtlCol="0">
            <a:noAutofit/>
          </a:bodyPr>
          <a:lstStyle/>
          <a:p>
            <a:endParaRPr/>
          </a:p>
        </p:txBody>
      </p:sp>
      <p:sp>
        <p:nvSpPr>
          <p:cNvPr id="1635" name="object 1635"/>
          <p:cNvSpPr/>
          <p:nvPr/>
        </p:nvSpPr>
        <p:spPr>
          <a:xfrm>
            <a:off x="420228" y="777612"/>
            <a:ext cx="5927" cy="6097"/>
          </a:xfrm>
          <a:custGeom>
            <a:avLst/>
            <a:gdLst/>
            <a:ahLst/>
            <a:cxnLst/>
            <a:rect l="l" t="t" r="r" b="b"/>
            <a:pathLst>
              <a:path w="5927" h="6097">
                <a:moveTo>
                  <a:pt x="114" y="2805"/>
                </a:moveTo>
                <a:lnTo>
                  <a:pt x="741" y="3992"/>
                </a:lnTo>
                <a:lnTo>
                  <a:pt x="0" y="3884"/>
                </a:lnTo>
                <a:lnTo>
                  <a:pt x="56" y="4100"/>
                </a:lnTo>
                <a:lnTo>
                  <a:pt x="1311" y="4856"/>
                </a:lnTo>
                <a:lnTo>
                  <a:pt x="2678" y="5503"/>
                </a:lnTo>
                <a:lnTo>
                  <a:pt x="4160" y="6097"/>
                </a:lnTo>
                <a:lnTo>
                  <a:pt x="4559" y="5719"/>
                </a:lnTo>
                <a:lnTo>
                  <a:pt x="4104" y="5072"/>
                </a:lnTo>
                <a:lnTo>
                  <a:pt x="4730" y="4478"/>
                </a:lnTo>
                <a:lnTo>
                  <a:pt x="5586" y="3992"/>
                </a:lnTo>
                <a:lnTo>
                  <a:pt x="5643" y="2967"/>
                </a:lnTo>
                <a:lnTo>
                  <a:pt x="5927" y="1995"/>
                </a:lnTo>
                <a:lnTo>
                  <a:pt x="5185" y="1078"/>
                </a:lnTo>
                <a:lnTo>
                  <a:pt x="4845" y="0"/>
                </a:lnTo>
                <a:lnTo>
                  <a:pt x="3818" y="0"/>
                </a:lnTo>
                <a:lnTo>
                  <a:pt x="3192" y="916"/>
                </a:lnTo>
                <a:lnTo>
                  <a:pt x="2394" y="1617"/>
                </a:lnTo>
                <a:lnTo>
                  <a:pt x="1139" y="1617"/>
                </a:lnTo>
                <a:lnTo>
                  <a:pt x="114" y="2805"/>
                </a:lnTo>
                <a:close/>
              </a:path>
            </a:pathLst>
          </a:custGeom>
          <a:solidFill>
            <a:srgbClr val="AED6EE"/>
          </a:solidFill>
        </p:spPr>
        <p:txBody>
          <a:bodyPr wrap="square" lIns="0" tIns="0" rIns="0" bIns="0" rtlCol="0">
            <a:noAutofit/>
          </a:bodyPr>
          <a:lstStyle/>
          <a:p>
            <a:endParaRPr/>
          </a:p>
        </p:txBody>
      </p:sp>
      <p:sp>
        <p:nvSpPr>
          <p:cNvPr id="1636" name="object 1636"/>
          <p:cNvSpPr/>
          <p:nvPr/>
        </p:nvSpPr>
        <p:spPr>
          <a:xfrm>
            <a:off x="410653" y="748631"/>
            <a:ext cx="48445" cy="30167"/>
          </a:xfrm>
          <a:custGeom>
            <a:avLst/>
            <a:gdLst/>
            <a:ahLst/>
            <a:cxnLst/>
            <a:rect l="l" t="t" r="r" b="b"/>
            <a:pathLst>
              <a:path w="48445" h="30167">
                <a:moveTo>
                  <a:pt x="2052" y="27036"/>
                </a:moveTo>
                <a:lnTo>
                  <a:pt x="5584" y="30167"/>
                </a:lnTo>
                <a:lnTo>
                  <a:pt x="6210" y="30006"/>
                </a:lnTo>
                <a:lnTo>
                  <a:pt x="6895" y="29142"/>
                </a:lnTo>
                <a:lnTo>
                  <a:pt x="6382" y="28117"/>
                </a:lnTo>
                <a:lnTo>
                  <a:pt x="6098" y="27036"/>
                </a:lnTo>
                <a:lnTo>
                  <a:pt x="5755" y="25903"/>
                </a:lnTo>
                <a:lnTo>
                  <a:pt x="5129" y="24933"/>
                </a:lnTo>
                <a:lnTo>
                  <a:pt x="4901" y="23800"/>
                </a:lnTo>
                <a:lnTo>
                  <a:pt x="4444" y="22720"/>
                </a:lnTo>
                <a:lnTo>
                  <a:pt x="5300" y="21856"/>
                </a:lnTo>
                <a:lnTo>
                  <a:pt x="6325" y="21208"/>
                </a:lnTo>
                <a:lnTo>
                  <a:pt x="7522" y="20777"/>
                </a:lnTo>
                <a:lnTo>
                  <a:pt x="8490" y="20022"/>
                </a:lnTo>
                <a:lnTo>
                  <a:pt x="9403" y="19211"/>
                </a:lnTo>
                <a:lnTo>
                  <a:pt x="10601" y="18672"/>
                </a:lnTo>
                <a:lnTo>
                  <a:pt x="11797" y="18348"/>
                </a:lnTo>
                <a:lnTo>
                  <a:pt x="12766" y="17647"/>
                </a:lnTo>
                <a:lnTo>
                  <a:pt x="13165" y="16567"/>
                </a:lnTo>
                <a:lnTo>
                  <a:pt x="13791" y="15597"/>
                </a:lnTo>
                <a:lnTo>
                  <a:pt x="14419" y="14625"/>
                </a:lnTo>
                <a:lnTo>
                  <a:pt x="15273" y="13922"/>
                </a:lnTo>
                <a:lnTo>
                  <a:pt x="15217" y="12897"/>
                </a:lnTo>
                <a:lnTo>
                  <a:pt x="14532" y="12466"/>
                </a:lnTo>
                <a:lnTo>
                  <a:pt x="13735" y="12142"/>
                </a:lnTo>
                <a:lnTo>
                  <a:pt x="12480" y="12142"/>
                </a:lnTo>
                <a:lnTo>
                  <a:pt x="11284" y="12305"/>
                </a:lnTo>
                <a:lnTo>
                  <a:pt x="10031" y="12411"/>
                </a:lnTo>
                <a:lnTo>
                  <a:pt x="8776" y="12358"/>
                </a:lnTo>
                <a:lnTo>
                  <a:pt x="7920" y="11441"/>
                </a:lnTo>
                <a:lnTo>
                  <a:pt x="8092" y="10686"/>
                </a:lnTo>
                <a:lnTo>
                  <a:pt x="9290" y="10847"/>
                </a:lnTo>
                <a:lnTo>
                  <a:pt x="10486" y="10577"/>
                </a:lnTo>
                <a:lnTo>
                  <a:pt x="11626" y="10416"/>
                </a:lnTo>
                <a:lnTo>
                  <a:pt x="12766" y="10200"/>
                </a:lnTo>
                <a:lnTo>
                  <a:pt x="13962" y="10145"/>
                </a:lnTo>
                <a:lnTo>
                  <a:pt x="15102" y="9822"/>
                </a:lnTo>
                <a:lnTo>
                  <a:pt x="16129" y="9389"/>
                </a:lnTo>
                <a:lnTo>
                  <a:pt x="17154" y="8797"/>
                </a:lnTo>
                <a:lnTo>
                  <a:pt x="18808" y="9011"/>
                </a:lnTo>
                <a:lnTo>
                  <a:pt x="19776" y="8688"/>
                </a:lnTo>
                <a:lnTo>
                  <a:pt x="20802" y="8364"/>
                </a:lnTo>
                <a:lnTo>
                  <a:pt x="21430" y="7502"/>
                </a:lnTo>
                <a:lnTo>
                  <a:pt x="21941" y="6530"/>
                </a:lnTo>
                <a:lnTo>
                  <a:pt x="22739" y="5719"/>
                </a:lnTo>
                <a:lnTo>
                  <a:pt x="23367" y="4911"/>
                </a:lnTo>
                <a:lnTo>
                  <a:pt x="23025" y="4047"/>
                </a:lnTo>
                <a:lnTo>
                  <a:pt x="22739" y="3075"/>
                </a:lnTo>
                <a:lnTo>
                  <a:pt x="21714" y="2213"/>
                </a:lnTo>
                <a:lnTo>
                  <a:pt x="21087" y="1188"/>
                </a:lnTo>
                <a:lnTo>
                  <a:pt x="22227" y="1294"/>
                </a:lnTo>
                <a:lnTo>
                  <a:pt x="23196" y="1780"/>
                </a:lnTo>
                <a:lnTo>
                  <a:pt x="24221" y="2050"/>
                </a:lnTo>
                <a:lnTo>
                  <a:pt x="25133" y="2536"/>
                </a:lnTo>
                <a:lnTo>
                  <a:pt x="26159" y="2213"/>
                </a:lnTo>
                <a:lnTo>
                  <a:pt x="27242" y="2050"/>
                </a:lnTo>
                <a:lnTo>
                  <a:pt x="28326" y="1942"/>
                </a:lnTo>
                <a:lnTo>
                  <a:pt x="29409" y="2050"/>
                </a:lnTo>
                <a:lnTo>
                  <a:pt x="29578" y="2483"/>
                </a:lnTo>
                <a:lnTo>
                  <a:pt x="30319" y="3075"/>
                </a:lnTo>
                <a:lnTo>
                  <a:pt x="31346" y="3453"/>
                </a:lnTo>
                <a:lnTo>
                  <a:pt x="32029" y="4155"/>
                </a:lnTo>
                <a:lnTo>
                  <a:pt x="32998" y="5127"/>
                </a:lnTo>
                <a:lnTo>
                  <a:pt x="34025" y="5991"/>
                </a:lnTo>
                <a:lnTo>
                  <a:pt x="34937" y="5719"/>
                </a:lnTo>
                <a:lnTo>
                  <a:pt x="35449" y="6422"/>
                </a:lnTo>
                <a:lnTo>
                  <a:pt x="36077" y="7069"/>
                </a:lnTo>
                <a:lnTo>
                  <a:pt x="35906" y="8149"/>
                </a:lnTo>
                <a:lnTo>
                  <a:pt x="35962" y="9119"/>
                </a:lnTo>
                <a:lnTo>
                  <a:pt x="35848" y="10200"/>
                </a:lnTo>
                <a:lnTo>
                  <a:pt x="36532" y="10847"/>
                </a:lnTo>
                <a:lnTo>
                  <a:pt x="37330" y="11386"/>
                </a:lnTo>
                <a:lnTo>
                  <a:pt x="37217" y="12575"/>
                </a:lnTo>
                <a:lnTo>
                  <a:pt x="37729" y="13275"/>
                </a:lnTo>
                <a:lnTo>
                  <a:pt x="38299" y="13977"/>
                </a:lnTo>
                <a:lnTo>
                  <a:pt x="38869" y="14733"/>
                </a:lnTo>
                <a:lnTo>
                  <a:pt x="39610" y="15111"/>
                </a:lnTo>
                <a:lnTo>
                  <a:pt x="40123" y="15811"/>
                </a:lnTo>
                <a:lnTo>
                  <a:pt x="40864" y="15056"/>
                </a:lnTo>
                <a:lnTo>
                  <a:pt x="41833" y="14408"/>
                </a:lnTo>
                <a:lnTo>
                  <a:pt x="42288" y="13438"/>
                </a:lnTo>
                <a:lnTo>
                  <a:pt x="42973" y="12575"/>
                </a:lnTo>
                <a:lnTo>
                  <a:pt x="43088" y="11549"/>
                </a:lnTo>
                <a:lnTo>
                  <a:pt x="43029" y="10522"/>
                </a:lnTo>
                <a:lnTo>
                  <a:pt x="43029" y="9444"/>
                </a:lnTo>
                <a:lnTo>
                  <a:pt x="43658" y="8527"/>
                </a:lnTo>
                <a:lnTo>
                  <a:pt x="44568" y="7772"/>
                </a:lnTo>
                <a:lnTo>
                  <a:pt x="45595" y="7177"/>
                </a:lnTo>
                <a:lnTo>
                  <a:pt x="46735" y="6746"/>
                </a:lnTo>
                <a:lnTo>
                  <a:pt x="47533" y="5288"/>
                </a:lnTo>
                <a:lnTo>
                  <a:pt x="48445" y="4803"/>
                </a:lnTo>
                <a:lnTo>
                  <a:pt x="43315" y="1780"/>
                </a:lnTo>
                <a:lnTo>
                  <a:pt x="36532" y="0"/>
                </a:lnTo>
                <a:lnTo>
                  <a:pt x="25760" y="0"/>
                </a:lnTo>
                <a:lnTo>
                  <a:pt x="22511" y="324"/>
                </a:lnTo>
                <a:lnTo>
                  <a:pt x="19549" y="1025"/>
                </a:lnTo>
                <a:lnTo>
                  <a:pt x="18864" y="2158"/>
                </a:lnTo>
                <a:lnTo>
                  <a:pt x="17839" y="1997"/>
                </a:lnTo>
                <a:lnTo>
                  <a:pt x="16983" y="1672"/>
                </a:lnTo>
                <a:lnTo>
                  <a:pt x="13108" y="2860"/>
                </a:lnTo>
                <a:lnTo>
                  <a:pt x="9689" y="4533"/>
                </a:lnTo>
                <a:lnTo>
                  <a:pt x="6952" y="6638"/>
                </a:lnTo>
                <a:lnTo>
                  <a:pt x="7010" y="7177"/>
                </a:lnTo>
                <a:lnTo>
                  <a:pt x="7066" y="8202"/>
                </a:lnTo>
                <a:lnTo>
                  <a:pt x="7409" y="9174"/>
                </a:lnTo>
                <a:lnTo>
                  <a:pt x="5983" y="8419"/>
                </a:lnTo>
                <a:lnTo>
                  <a:pt x="5641" y="7716"/>
                </a:lnTo>
                <a:lnTo>
                  <a:pt x="2108" y="10847"/>
                </a:lnTo>
                <a:lnTo>
                  <a:pt x="0" y="14733"/>
                </a:lnTo>
                <a:lnTo>
                  <a:pt x="0" y="23150"/>
                </a:lnTo>
                <a:lnTo>
                  <a:pt x="2052" y="27036"/>
                </a:lnTo>
                <a:close/>
              </a:path>
            </a:pathLst>
          </a:custGeom>
          <a:solidFill>
            <a:srgbClr val="AED6EE"/>
          </a:solidFill>
        </p:spPr>
        <p:txBody>
          <a:bodyPr wrap="square" lIns="0" tIns="0" rIns="0" bIns="0" rtlCol="0">
            <a:noAutofit/>
          </a:bodyPr>
          <a:lstStyle/>
          <a:p>
            <a:endParaRPr/>
          </a:p>
        </p:txBody>
      </p:sp>
      <p:sp>
        <p:nvSpPr>
          <p:cNvPr id="1637" name="object 1637"/>
          <p:cNvSpPr/>
          <p:nvPr/>
        </p:nvSpPr>
        <p:spPr>
          <a:xfrm>
            <a:off x="467420" y="763148"/>
            <a:ext cx="1025" cy="1402"/>
          </a:xfrm>
          <a:custGeom>
            <a:avLst/>
            <a:gdLst/>
            <a:ahLst/>
            <a:cxnLst/>
            <a:rect l="l" t="t" r="r" b="b"/>
            <a:pathLst>
              <a:path w="1025" h="1402">
                <a:moveTo>
                  <a:pt x="1025" y="1402"/>
                </a:moveTo>
                <a:lnTo>
                  <a:pt x="910" y="916"/>
                </a:lnTo>
                <a:lnTo>
                  <a:pt x="797" y="485"/>
                </a:lnTo>
                <a:lnTo>
                  <a:pt x="626" y="0"/>
                </a:lnTo>
                <a:lnTo>
                  <a:pt x="340" y="0"/>
                </a:lnTo>
                <a:lnTo>
                  <a:pt x="0" y="594"/>
                </a:lnTo>
                <a:lnTo>
                  <a:pt x="1025" y="1402"/>
                </a:lnTo>
                <a:close/>
              </a:path>
            </a:pathLst>
          </a:custGeom>
          <a:solidFill>
            <a:srgbClr val="AED6EE"/>
          </a:solidFill>
        </p:spPr>
        <p:txBody>
          <a:bodyPr wrap="square" lIns="0" tIns="0" rIns="0" bIns="0" rtlCol="0">
            <a:noAutofit/>
          </a:bodyPr>
          <a:lstStyle/>
          <a:p>
            <a:endParaRPr/>
          </a:p>
        </p:txBody>
      </p:sp>
      <p:sp>
        <p:nvSpPr>
          <p:cNvPr id="1638" name="object 1638"/>
          <p:cNvSpPr/>
          <p:nvPr/>
        </p:nvSpPr>
        <p:spPr>
          <a:xfrm>
            <a:off x="431969" y="749117"/>
            <a:ext cx="26559" cy="15325"/>
          </a:xfrm>
          <a:custGeom>
            <a:avLst/>
            <a:gdLst/>
            <a:ahLst/>
            <a:cxnLst/>
            <a:rect l="l" t="t" r="r" b="b"/>
            <a:pathLst>
              <a:path w="26559" h="15325">
                <a:moveTo>
                  <a:pt x="912" y="808"/>
                </a:moveTo>
                <a:lnTo>
                  <a:pt x="1881" y="1294"/>
                </a:lnTo>
                <a:lnTo>
                  <a:pt x="2906" y="1564"/>
                </a:lnTo>
                <a:lnTo>
                  <a:pt x="3818" y="2050"/>
                </a:lnTo>
                <a:lnTo>
                  <a:pt x="4843" y="1727"/>
                </a:lnTo>
                <a:lnTo>
                  <a:pt x="5927" y="1564"/>
                </a:lnTo>
                <a:lnTo>
                  <a:pt x="7010" y="1456"/>
                </a:lnTo>
                <a:lnTo>
                  <a:pt x="8094" y="1564"/>
                </a:lnTo>
                <a:lnTo>
                  <a:pt x="8263" y="1997"/>
                </a:lnTo>
                <a:lnTo>
                  <a:pt x="9004" y="2589"/>
                </a:lnTo>
                <a:lnTo>
                  <a:pt x="10031" y="2967"/>
                </a:lnTo>
                <a:lnTo>
                  <a:pt x="10714" y="3669"/>
                </a:lnTo>
                <a:lnTo>
                  <a:pt x="11682" y="4641"/>
                </a:lnTo>
                <a:lnTo>
                  <a:pt x="12709" y="5505"/>
                </a:lnTo>
                <a:lnTo>
                  <a:pt x="13622" y="5233"/>
                </a:lnTo>
                <a:lnTo>
                  <a:pt x="14133" y="5936"/>
                </a:lnTo>
                <a:lnTo>
                  <a:pt x="14762" y="6583"/>
                </a:lnTo>
                <a:lnTo>
                  <a:pt x="14591" y="7663"/>
                </a:lnTo>
                <a:lnTo>
                  <a:pt x="14647" y="8633"/>
                </a:lnTo>
                <a:lnTo>
                  <a:pt x="14532" y="9714"/>
                </a:lnTo>
                <a:lnTo>
                  <a:pt x="15217" y="10361"/>
                </a:lnTo>
                <a:lnTo>
                  <a:pt x="16014" y="10900"/>
                </a:lnTo>
                <a:lnTo>
                  <a:pt x="15902" y="12089"/>
                </a:lnTo>
                <a:lnTo>
                  <a:pt x="16413" y="12789"/>
                </a:lnTo>
                <a:lnTo>
                  <a:pt x="16983" y="13491"/>
                </a:lnTo>
                <a:lnTo>
                  <a:pt x="17553" y="14247"/>
                </a:lnTo>
                <a:lnTo>
                  <a:pt x="18294" y="14625"/>
                </a:lnTo>
                <a:lnTo>
                  <a:pt x="18808" y="15325"/>
                </a:lnTo>
                <a:lnTo>
                  <a:pt x="19549" y="14570"/>
                </a:lnTo>
                <a:lnTo>
                  <a:pt x="20518" y="13922"/>
                </a:lnTo>
                <a:lnTo>
                  <a:pt x="20973" y="12952"/>
                </a:lnTo>
                <a:lnTo>
                  <a:pt x="21657" y="12089"/>
                </a:lnTo>
                <a:lnTo>
                  <a:pt x="21772" y="11063"/>
                </a:lnTo>
                <a:lnTo>
                  <a:pt x="21714" y="10036"/>
                </a:lnTo>
                <a:lnTo>
                  <a:pt x="21714" y="8958"/>
                </a:lnTo>
                <a:lnTo>
                  <a:pt x="22342" y="8041"/>
                </a:lnTo>
                <a:lnTo>
                  <a:pt x="23252" y="7286"/>
                </a:lnTo>
                <a:lnTo>
                  <a:pt x="24280" y="6691"/>
                </a:lnTo>
                <a:lnTo>
                  <a:pt x="25419" y="6260"/>
                </a:lnTo>
                <a:lnTo>
                  <a:pt x="26217" y="4802"/>
                </a:lnTo>
                <a:lnTo>
                  <a:pt x="26559" y="4586"/>
                </a:lnTo>
                <a:lnTo>
                  <a:pt x="21543" y="1727"/>
                </a:lnTo>
                <a:lnTo>
                  <a:pt x="14989" y="0"/>
                </a:lnTo>
                <a:lnTo>
                  <a:pt x="5073" y="0"/>
                </a:lnTo>
                <a:lnTo>
                  <a:pt x="2450" y="269"/>
                </a:lnTo>
                <a:lnTo>
                  <a:pt x="0" y="702"/>
                </a:lnTo>
                <a:lnTo>
                  <a:pt x="912" y="808"/>
                </a:lnTo>
                <a:close/>
              </a:path>
            </a:pathLst>
          </a:custGeom>
          <a:solidFill>
            <a:srgbClr val="B0D9EF"/>
          </a:solidFill>
        </p:spPr>
        <p:txBody>
          <a:bodyPr wrap="square" lIns="0" tIns="0" rIns="0" bIns="0" rtlCol="0">
            <a:noAutofit/>
          </a:bodyPr>
          <a:lstStyle/>
          <a:p>
            <a:endParaRPr/>
          </a:p>
        </p:txBody>
      </p:sp>
      <p:sp>
        <p:nvSpPr>
          <p:cNvPr id="1639" name="object 1639"/>
          <p:cNvSpPr/>
          <p:nvPr/>
        </p:nvSpPr>
        <p:spPr>
          <a:xfrm>
            <a:off x="420343" y="777612"/>
            <a:ext cx="5812" cy="5989"/>
          </a:xfrm>
          <a:custGeom>
            <a:avLst/>
            <a:gdLst/>
            <a:ahLst/>
            <a:cxnLst/>
            <a:rect l="l" t="t" r="r" b="b"/>
            <a:pathLst>
              <a:path w="5812" h="5989">
                <a:moveTo>
                  <a:pt x="4444" y="5719"/>
                </a:moveTo>
                <a:lnTo>
                  <a:pt x="3989" y="5072"/>
                </a:lnTo>
                <a:lnTo>
                  <a:pt x="4615" y="4478"/>
                </a:lnTo>
                <a:lnTo>
                  <a:pt x="5471" y="3992"/>
                </a:lnTo>
                <a:lnTo>
                  <a:pt x="5528" y="2967"/>
                </a:lnTo>
                <a:lnTo>
                  <a:pt x="5812" y="1995"/>
                </a:lnTo>
                <a:lnTo>
                  <a:pt x="5071" y="1078"/>
                </a:lnTo>
                <a:lnTo>
                  <a:pt x="4730" y="0"/>
                </a:lnTo>
                <a:lnTo>
                  <a:pt x="3703" y="0"/>
                </a:lnTo>
                <a:lnTo>
                  <a:pt x="3077" y="916"/>
                </a:lnTo>
                <a:lnTo>
                  <a:pt x="2279" y="1617"/>
                </a:lnTo>
                <a:lnTo>
                  <a:pt x="1025" y="1617"/>
                </a:lnTo>
                <a:lnTo>
                  <a:pt x="0" y="2805"/>
                </a:lnTo>
                <a:lnTo>
                  <a:pt x="626" y="3992"/>
                </a:lnTo>
                <a:lnTo>
                  <a:pt x="56" y="3884"/>
                </a:lnTo>
                <a:lnTo>
                  <a:pt x="1311" y="4694"/>
                </a:lnTo>
                <a:lnTo>
                  <a:pt x="2734" y="5395"/>
                </a:lnTo>
                <a:lnTo>
                  <a:pt x="4160" y="5989"/>
                </a:lnTo>
                <a:lnTo>
                  <a:pt x="4444" y="5719"/>
                </a:lnTo>
                <a:close/>
              </a:path>
            </a:pathLst>
          </a:custGeom>
          <a:solidFill>
            <a:srgbClr val="B0D9EF"/>
          </a:solidFill>
        </p:spPr>
        <p:txBody>
          <a:bodyPr wrap="square" lIns="0" tIns="0" rIns="0" bIns="0" rtlCol="0">
            <a:noAutofit/>
          </a:bodyPr>
          <a:lstStyle/>
          <a:p>
            <a:endParaRPr/>
          </a:p>
        </p:txBody>
      </p:sp>
      <p:sp>
        <p:nvSpPr>
          <p:cNvPr id="1640" name="object 1640"/>
          <p:cNvSpPr/>
          <p:nvPr/>
        </p:nvSpPr>
        <p:spPr>
          <a:xfrm>
            <a:off x="411165" y="749873"/>
            <a:ext cx="22856" cy="28872"/>
          </a:xfrm>
          <a:custGeom>
            <a:avLst/>
            <a:gdLst/>
            <a:ahLst/>
            <a:cxnLst/>
            <a:rect l="l" t="t" r="r" b="b"/>
            <a:pathLst>
              <a:path w="22856" h="28872">
                <a:moveTo>
                  <a:pt x="0" y="17917"/>
                </a:moveTo>
                <a:lnTo>
                  <a:pt x="0" y="22017"/>
                </a:lnTo>
                <a:lnTo>
                  <a:pt x="1995" y="25795"/>
                </a:lnTo>
                <a:lnTo>
                  <a:pt x="5415" y="28872"/>
                </a:lnTo>
                <a:lnTo>
                  <a:pt x="5699" y="28764"/>
                </a:lnTo>
                <a:lnTo>
                  <a:pt x="6384" y="27900"/>
                </a:lnTo>
                <a:lnTo>
                  <a:pt x="5870" y="26875"/>
                </a:lnTo>
                <a:lnTo>
                  <a:pt x="5586" y="25795"/>
                </a:lnTo>
                <a:lnTo>
                  <a:pt x="5244" y="24662"/>
                </a:lnTo>
                <a:lnTo>
                  <a:pt x="4617" y="23692"/>
                </a:lnTo>
                <a:lnTo>
                  <a:pt x="4390" y="22558"/>
                </a:lnTo>
                <a:lnTo>
                  <a:pt x="3933" y="21478"/>
                </a:lnTo>
                <a:lnTo>
                  <a:pt x="4789" y="20614"/>
                </a:lnTo>
                <a:lnTo>
                  <a:pt x="5814" y="19967"/>
                </a:lnTo>
                <a:lnTo>
                  <a:pt x="7010" y="19536"/>
                </a:lnTo>
                <a:lnTo>
                  <a:pt x="7979" y="18780"/>
                </a:lnTo>
                <a:lnTo>
                  <a:pt x="8891" y="17970"/>
                </a:lnTo>
                <a:lnTo>
                  <a:pt x="10089" y="17431"/>
                </a:lnTo>
                <a:lnTo>
                  <a:pt x="11286" y="17106"/>
                </a:lnTo>
                <a:lnTo>
                  <a:pt x="12254" y="16405"/>
                </a:lnTo>
                <a:lnTo>
                  <a:pt x="12653" y="15325"/>
                </a:lnTo>
                <a:lnTo>
                  <a:pt x="13279" y="14355"/>
                </a:lnTo>
                <a:lnTo>
                  <a:pt x="13908" y="13383"/>
                </a:lnTo>
                <a:lnTo>
                  <a:pt x="14762" y="12681"/>
                </a:lnTo>
                <a:lnTo>
                  <a:pt x="14705" y="11656"/>
                </a:lnTo>
                <a:lnTo>
                  <a:pt x="14021" y="11225"/>
                </a:lnTo>
                <a:lnTo>
                  <a:pt x="13223" y="10900"/>
                </a:lnTo>
                <a:lnTo>
                  <a:pt x="11968" y="10900"/>
                </a:lnTo>
                <a:lnTo>
                  <a:pt x="10772" y="11063"/>
                </a:lnTo>
                <a:lnTo>
                  <a:pt x="9519" y="11170"/>
                </a:lnTo>
                <a:lnTo>
                  <a:pt x="8265" y="11117"/>
                </a:lnTo>
                <a:lnTo>
                  <a:pt x="7409" y="10200"/>
                </a:lnTo>
                <a:lnTo>
                  <a:pt x="7580" y="9444"/>
                </a:lnTo>
                <a:lnTo>
                  <a:pt x="8778" y="9605"/>
                </a:lnTo>
                <a:lnTo>
                  <a:pt x="9975" y="9336"/>
                </a:lnTo>
                <a:lnTo>
                  <a:pt x="11114" y="9174"/>
                </a:lnTo>
                <a:lnTo>
                  <a:pt x="12254" y="8958"/>
                </a:lnTo>
                <a:lnTo>
                  <a:pt x="13451" y="8903"/>
                </a:lnTo>
                <a:lnTo>
                  <a:pt x="14591" y="8580"/>
                </a:lnTo>
                <a:lnTo>
                  <a:pt x="15618" y="8147"/>
                </a:lnTo>
                <a:lnTo>
                  <a:pt x="16643" y="7555"/>
                </a:lnTo>
                <a:lnTo>
                  <a:pt x="18296" y="7770"/>
                </a:lnTo>
                <a:lnTo>
                  <a:pt x="19265" y="7447"/>
                </a:lnTo>
                <a:lnTo>
                  <a:pt x="20290" y="7122"/>
                </a:lnTo>
                <a:lnTo>
                  <a:pt x="20918" y="6260"/>
                </a:lnTo>
                <a:lnTo>
                  <a:pt x="21430" y="5288"/>
                </a:lnTo>
                <a:lnTo>
                  <a:pt x="22227" y="4478"/>
                </a:lnTo>
                <a:lnTo>
                  <a:pt x="22856" y="3669"/>
                </a:lnTo>
                <a:lnTo>
                  <a:pt x="22513" y="2805"/>
                </a:lnTo>
                <a:lnTo>
                  <a:pt x="22227" y="1833"/>
                </a:lnTo>
                <a:lnTo>
                  <a:pt x="21202" y="971"/>
                </a:lnTo>
                <a:lnTo>
                  <a:pt x="20632" y="0"/>
                </a:lnTo>
                <a:lnTo>
                  <a:pt x="19948" y="108"/>
                </a:lnTo>
                <a:lnTo>
                  <a:pt x="19321" y="269"/>
                </a:lnTo>
                <a:lnTo>
                  <a:pt x="18695" y="430"/>
                </a:lnTo>
                <a:lnTo>
                  <a:pt x="18353" y="916"/>
                </a:lnTo>
                <a:lnTo>
                  <a:pt x="17327" y="755"/>
                </a:lnTo>
                <a:lnTo>
                  <a:pt x="13108" y="1942"/>
                </a:lnTo>
                <a:lnTo>
                  <a:pt x="9405" y="3777"/>
                </a:lnTo>
                <a:lnTo>
                  <a:pt x="6498" y="6044"/>
                </a:lnTo>
                <a:lnTo>
                  <a:pt x="6555" y="6961"/>
                </a:lnTo>
                <a:lnTo>
                  <a:pt x="6897" y="7933"/>
                </a:lnTo>
                <a:lnTo>
                  <a:pt x="5471" y="7177"/>
                </a:lnTo>
                <a:lnTo>
                  <a:pt x="5415" y="7014"/>
                </a:lnTo>
                <a:lnTo>
                  <a:pt x="1995" y="10091"/>
                </a:lnTo>
                <a:lnTo>
                  <a:pt x="0" y="13869"/>
                </a:lnTo>
                <a:lnTo>
                  <a:pt x="0" y="17917"/>
                </a:lnTo>
                <a:close/>
              </a:path>
            </a:pathLst>
          </a:custGeom>
          <a:solidFill>
            <a:srgbClr val="B0D9EF"/>
          </a:solidFill>
        </p:spPr>
        <p:txBody>
          <a:bodyPr wrap="square" lIns="0" tIns="0" rIns="0" bIns="0" rtlCol="0">
            <a:noAutofit/>
          </a:bodyPr>
          <a:lstStyle/>
          <a:p>
            <a:endParaRPr/>
          </a:p>
        </p:txBody>
      </p:sp>
      <p:sp>
        <p:nvSpPr>
          <p:cNvPr id="1641" name="object 1641"/>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B0D9EF"/>
          </a:solidFill>
        </p:spPr>
        <p:txBody>
          <a:bodyPr wrap="square" lIns="0" tIns="0" rIns="0" bIns="0" rtlCol="0">
            <a:noAutofit/>
          </a:bodyPr>
          <a:lstStyle/>
          <a:p>
            <a:endParaRPr/>
          </a:p>
        </p:txBody>
      </p:sp>
      <p:sp>
        <p:nvSpPr>
          <p:cNvPr id="1642" name="object 1642"/>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B4DAF0"/>
          </a:solidFill>
        </p:spPr>
        <p:txBody>
          <a:bodyPr wrap="square" lIns="0" tIns="0" rIns="0" bIns="0" rtlCol="0">
            <a:noAutofit/>
          </a:bodyPr>
          <a:lstStyle/>
          <a:p>
            <a:endParaRPr/>
          </a:p>
        </p:txBody>
      </p:sp>
      <p:sp>
        <p:nvSpPr>
          <p:cNvPr id="1643" name="object 1643"/>
          <p:cNvSpPr/>
          <p:nvPr/>
        </p:nvSpPr>
        <p:spPr>
          <a:xfrm>
            <a:off x="420343" y="777612"/>
            <a:ext cx="5812" cy="5828"/>
          </a:xfrm>
          <a:custGeom>
            <a:avLst/>
            <a:gdLst/>
            <a:ahLst/>
            <a:cxnLst/>
            <a:rect l="l" t="t" r="r" b="b"/>
            <a:pathLst>
              <a:path w="5812" h="5828">
                <a:moveTo>
                  <a:pt x="5071" y="1078"/>
                </a:moveTo>
                <a:lnTo>
                  <a:pt x="4730" y="0"/>
                </a:lnTo>
                <a:lnTo>
                  <a:pt x="3703" y="0"/>
                </a:lnTo>
                <a:lnTo>
                  <a:pt x="3077" y="916"/>
                </a:lnTo>
                <a:lnTo>
                  <a:pt x="2279" y="1617"/>
                </a:lnTo>
                <a:lnTo>
                  <a:pt x="1025" y="1617"/>
                </a:lnTo>
                <a:lnTo>
                  <a:pt x="0" y="2805"/>
                </a:lnTo>
                <a:lnTo>
                  <a:pt x="626" y="3992"/>
                </a:lnTo>
                <a:lnTo>
                  <a:pt x="1766" y="4639"/>
                </a:lnTo>
                <a:lnTo>
                  <a:pt x="3020" y="5287"/>
                </a:lnTo>
                <a:lnTo>
                  <a:pt x="4331" y="5828"/>
                </a:lnTo>
                <a:lnTo>
                  <a:pt x="3989" y="5072"/>
                </a:lnTo>
                <a:lnTo>
                  <a:pt x="4615" y="4478"/>
                </a:lnTo>
                <a:lnTo>
                  <a:pt x="5471" y="3992"/>
                </a:lnTo>
                <a:lnTo>
                  <a:pt x="5528" y="2967"/>
                </a:lnTo>
                <a:lnTo>
                  <a:pt x="5812" y="1995"/>
                </a:lnTo>
                <a:lnTo>
                  <a:pt x="5071" y="1078"/>
                </a:lnTo>
                <a:close/>
              </a:path>
            </a:pathLst>
          </a:custGeom>
          <a:solidFill>
            <a:srgbClr val="B4DAF0"/>
          </a:solidFill>
        </p:spPr>
        <p:txBody>
          <a:bodyPr wrap="square" lIns="0" tIns="0" rIns="0" bIns="0" rtlCol="0">
            <a:noAutofit/>
          </a:bodyPr>
          <a:lstStyle/>
          <a:p>
            <a:endParaRPr/>
          </a:p>
        </p:txBody>
      </p:sp>
      <p:sp>
        <p:nvSpPr>
          <p:cNvPr id="1644" name="object 1644"/>
          <p:cNvSpPr/>
          <p:nvPr/>
        </p:nvSpPr>
        <p:spPr>
          <a:xfrm>
            <a:off x="411679" y="750303"/>
            <a:ext cx="22342" cy="28333"/>
          </a:xfrm>
          <a:custGeom>
            <a:avLst/>
            <a:gdLst/>
            <a:ahLst/>
            <a:cxnLst/>
            <a:rect l="l" t="t" r="r" b="b"/>
            <a:pathLst>
              <a:path w="22342" h="28333">
                <a:moveTo>
                  <a:pt x="6384" y="7502"/>
                </a:moveTo>
                <a:lnTo>
                  <a:pt x="5357" y="6908"/>
                </a:lnTo>
                <a:lnTo>
                  <a:pt x="1995" y="9930"/>
                </a:lnTo>
                <a:lnTo>
                  <a:pt x="0" y="13653"/>
                </a:lnTo>
                <a:lnTo>
                  <a:pt x="0" y="21641"/>
                </a:lnTo>
                <a:lnTo>
                  <a:pt x="1937" y="25311"/>
                </a:lnTo>
                <a:lnTo>
                  <a:pt x="5244" y="28333"/>
                </a:lnTo>
                <a:lnTo>
                  <a:pt x="5870" y="27469"/>
                </a:lnTo>
                <a:lnTo>
                  <a:pt x="5357" y="26444"/>
                </a:lnTo>
                <a:lnTo>
                  <a:pt x="5073" y="25364"/>
                </a:lnTo>
                <a:lnTo>
                  <a:pt x="4730" y="24231"/>
                </a:lnTo>
                <a:lnTo>
                  <a:pt x="4104" y="23261"/>
                </a:lnTo>
                <a:lnTo>
                  <a:pt x="3876" y="22127"/>
                </a:lnTo>
                <a:lnTo>
                  <a:pt x="3419" y="21047"/>
                </a:lnTo>
                <a:lnTo>
                  <a:pt x="4275" y="20183"/>
                </a:lnTo>
                <a:lnTo>
                  <a:pt x="5300" y="19536"/>
                </a:lnTo>
                <a:lnTo>
                  <a:pt x="6496" y="19105"/>
                </a:lnTo>
                <a:lnTo>
                  <a:pt x="7465" y="18349"/>
                </a:lnTo>
                <a:lnTo>
                  <a:pt x="8377" y="17539"/>
                </a:lnTo>
                <a:lnTo>
                  <a:pt x="9576" y="17000"/>
                </a:lnTo>
                <a:lnTo>
                  <a:pt x="10772" y="16675"/>
                </a:lnTo>
                <a:lnTo>
                  <a:pt x="11741" y="15975"/>
                </a:lnTo>
                <a:lnTo>
                  <a:pt x="12140" y="14894"/>
                </a:lnTo>
                <a:lnTo>
                  <a:pt x="12766" y="13924"/>
                </a:lnTo>
                <a:lnTo>
                  <a:pt x="13394" y="12952"/>
                </a:lnTo>
                <a:lnTo>
                  <a:pt x="14248" y="12250"/>
                </a:lnTo>
                <a:lnTo>
                  <a:pt x="14192" y="11225"/>
                </a:lnTo>
                <a:lnTo>
                  <a:pt x="13507" y="10794"/>
                </a:lnTo>
                <a:lnTo>
                  <a:pt x="12709" y="10469"/>
                </a:lnTo>
                <a:lnTo>
                  <a:pt x="11455" y="10469"/>
                </a:lnTo>
                <a:lnTo>
                  <a:pt x="10259" y="10632"/>
                </a:lnTo>
                <a:lnTo>
                  <a:pt x="9006" y="10739"/>
                </a:lnTo>
                <a:lnTo>
                  <a:pt x="7751" y="10686"/>
                </a:lnTo>
                <a:lnTo>
                  <a:pt x="6895" y="9769"/>
                </a:lnTo>
                <a:lnTo>
                  <a:pt x="7066" y="9013"/>
                </a:lnTo>
                <a:lnTo>
                  <a:pt x="8265" y="9174"/>
                </a:lnTo>
                <a:lnTo>
                  <a:pt x="9461" y="8905"/>
                </a:lnTo>
                <a:lnTo>
                  <a:pt x="10601" y="8744"/>
                </a:lnTo>
                <a:lnTo>
                  <a:pt x="11741" y="8527"/>
                </a:lnTo>
                <a:lnTo>
                  <a:pt x="12937" y="8472"/>
                </a:lnTo>
                <a:lnTo>
                  <a:pt x="14077" y="8149"/>
                </a:lnTo>
                <a:lnTo>
                  <a:pt x="15104" y="7716"/>
                </a:lnTo>
                <a:lnTo>
                  <a:pt x="16129" y="7124"/>
                </a:lnTo>
                <a:lnTo>
                  <a:pt x="17783" y="7339"/>
                </a:lnTo>
                <a:lnTo>
                  <a:pt x="18751" y="7016"/>
                </a:lnTo>
                <a:lnTo>
                  <a:pt x="19776" y="6691"/>
                </a:lnTo>
                <a:lnTo>
                  <a:pt x="20405" y="5829"/>
                </a:lnTo>
                <a:lnTo>
                  <a:pt x="20916" y="4858"/>
                </a:lnTo>
                <a:lnTo>
                  <a:pt x="21714" y="4047"/>
                </a:lnTo>
                <a:lnTo>
                  <a:pt x="22342" y="3238"/>
                </a:lnTo>
                <a:lnTo>
                  <a:pt x="22000" y="2374"/>
                </a:lnTo>
                <a:lnTo>
                  <a:pt x="21714" y="1402"/>
                </a:lnTo>
                <a:lnTo>
                  <a:pt x="20689" y="541"/>
                </a:lnTo>
                <a:lnTo>
                  <a:pt x="20405" y="0"/>
                </a:lnTo>
                <a:lnTo>
                  <a:pt x="14647" y="1080"/>
                </a:lnTo>
                <a:lnTo>
                  <a:pt x="9632" y="3346"/>
                </a:lnTo>
                <a:lnTo>
                  <a:pt x="6041" y="6314"/>
                </a:lnTo>
                <a:lnTo>
                  <a:pt x="6041" y="6530"/>
                </a:lnTo>
                <a:lnTo>
                  <a:pt x="6384" y="7502"/>
                </a:lnTo>
                <a:close/>
              </a:path>
            </a:pathLst>
          </a:custGeom>
          <a:solidFill>
            <a:srgbClr val="B4DAF0"/>
          </a:solidFill>
        </p:spPr>
        <p:txBody>
          <a:bodyPr wrap="square" lIns="0" tIns="0" rIns="0" bIns="0" rtlCol="0">
            <a:noAutofit/>
          </a:bodyPr>
          <a:lstStyle/>
          <a:p>
            <a:endParaRPr/>
          </a:p>
        </p:txBody>
      </p:sp>
      <p:sp>
        <p:nvSpPr>
          <p:cNvPr id="1645" name="object 1645"/>
          <p:cNvSpPr/>
          <p:nvPr/>
        </p:nvSpPr>
        <p:spPr>
          <a:xfrm>
            <a:off x="433280" y="749603"/>
            <a:ext cx="24791" cy="14839"/>
          </a:xfrm>
          <a:custGeom>
            <a:avLst/>
            <a:gdLst/>
            <a:ahLst/>
            <a:cxnLst/>
            <a:rect l="l" t="t" r="r" b="b"/>
            <a:pathLst>
              <a:path w="24791" h="14839">
                <a:moveTo>
                  <a:pt x="20403" y="8472"/>
                </a:moveTo>
                <a:lnTo>
                  <a:pt x="21031" y="7555"/>
                </a:lnTo>
                <a:lnTo>
                  <a:pt x="21941" y="6800"/>
                </a:lnTo>
                <a:lnTo>
                  <a:pt x="22969" y="6205"/>
                </a:lnTo>
                <a:lnTo>
                  <a:pt x="24108" y="5774"/>
                </a:lnTo>
                <a:lnTo>
                  <a:pt x="24791" y="4478"/>
                </a:lnTo>
                <a:lnTo>
                  <a:pt x="19891" y="1725"/>
                </a:lnTo>
                <a:lnTo>
                  <a:pt x="13451" y="0"/>
                </a:lnTo>
                <a:lnTo>
                  <a:pt x="4217" y="0"/>
                </a:lnTo>
                <a:lnTo>
                  <a:pt x="2052" y="216"/>
                </a:lnTo>
                <a:lnTo>
                  <a:pt x="0" y="539"/>
                </a:lnTo>
                <a:lnTo>
                  <a:pt x="569" y="808"/>
                </a:lnTo>
                <a:lnTo>
                  <a:pt x="1595" y="1078"/>
                </a:lnTo>
                <a:lnTo>
                  <a:pt x="2507" y="1564"/>
                </a:lnTo>
                <a:lnTo>
                  <a:pt x="3532" y="1241"/>
                </a:lnTo>
                <a:lnTo>
                  <a:pt x="4615" y="1078"/>
                </a:lnTo>
                <a:lnTo>
                  <a:pt x="5699" y="970"/>
                </a:lnTo>
                <a:lnTo>
                  <a:pt x="6782" y="1078"/>
                </a:lnTo>
                <a:lnTo>
                  <a:pt x="6952" y="1511"/>
                </a:lnTo>
                <a:lnTo>
                  <a:pt x="7693" y="2103"/>
                </a:lnTo>
                <a:lnTo>
                  <a:pt x="8720" y="2481"/>
                </a:lnTo>
                <a:lnTo>
                  <a:pt x="9403" y="3183"/>
                </a:lnTo>
                <a:lnTo>
                  <a:pt x="10371" y="4155"/>
                </a:lnTo>
                <a:lnTo>
                  <a:pt x="11398" y="5019"/>
                </a:lnTo>
                <a:lnTo>
                  <a:pt x="12311" y="4747"/>
                </a:lnTo>
                <a:lnTo>
                  <a:pt x="12822" y="5450"/>
                </a:lnTo>
                <a:lnTo>
                  <a:pt x="13451" y="6097"/>
                </a:lnTo>
                <a:lnTo>
                  <a:pt x="13279" y="7177"/>
                </a:lnTo>
                <a:lnTo>
                  <a:pt x="13336" y="8147"/>
                </a:lnTo>
                <a:lnTo>
                  <a:pt x="13221" y="9228"/>
                </a:lnTo>
                <a:lnTo>
                  <a:pt x="13906" y="9875"/>
                </a:lnTo>
                <a:lnTo>
                  <a:pt x="14703" y="10414"/>
                </a:lnTo>
                <a:lnTo>
                  <a:pt x="14591" y="11603"/>
                </a:lnTo>
                <a:lnTo>
                  <a:pt x="15102" y="12303"/>
                </a:lnTo>
                <a:lnTo>
                  <a:pt x="15672" y="13005"/>
                </a:lnTo>
                <a:lnTo>
                  <a:pt x="16242" y="13761"/>
                </a:lnTo>
                <a:lnTo>
                  <a:pt x="16983" y="14139"/>
                </a:lnTo>
                <a:lnTo>
                  <a:pt x="17497" y="14839"/>
                </a:lnTo>
                <a:lnTo>
                  <a:pt x="18238" y="14084"/>
                </a:lnTo>
                <a:lnTo>
                  <a:pt x="19206" y="13436"/>
                </a:lnTo>
                <a:lnTo>
                  <a:pt x="19662" y="12466"/>
                </a:lnTo>
                <a:lnTo>
                  <a:pt x="20346" y="11603"/>
                </a:lnTo>
                <a:lnTo>
                  <a:pt x="20461" y="10577"/>
                </a:lnTo>
                <a:lnTo>
                  <a:pt x="20403" y="9550"/>
                </a:lnTo>
                <a:lnTo>
                  <a:pt x="20403" y="8472"/>
                </a:lnTo>
                <a:close/>
              </a:path>
            </a:pathLst>
          </a:custGeom>
          <a:solidFill>
            <a:srgbClr val="B4DAF0"/>
          </a:solidFill>
        </p:spPr>
        <p:txBody>
          <a:bodyPr wrap="square" lIns="0" tIns="0" rIns="0" bIns="0" rtlCol="0">
            <a:noAutofit/>
          </a:bodyPr>
          <a:lstStyle/>
          <a:p>
            <a:endParaRPr/>
          </a:p>
        </p:txBody>
      </p:sp>
      <p:sp>
        <p:nvSpPr>
          <p:cNvPr id="1646" name="object 1646"/>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B6DBF0"/>
          </a:solidFill>
        </p:spPr>
        <p:txBody>
          <a:bodyPr wrap="square" lIns="0" tIns="0" rIns="0" bIns="0" rtlCol="0">
            <a:noAutofit/>
          </a:bodyPr>
          <a:lstStyle/>
          <a:p>
            <a:endParaRPr/>
          </a:p>
        </p:txBody>
      </p:sp>
      <p:sp>
        <p:nvSpPr>
          <p:cNvPr id="1647" name="object 1647"/>
          <p:cNvSpPr/>
          <p:nvPr/>
        </p:nvSpPr>
        <p:spPr>
          <a:xfrm>
            <a:off x="412249" y="750789"/>
            <a:ext cx="21772" cy="27578"/>
          </a:xfrm>
          <a:custGeom>
            <a:avLst/>
            <a:gdLst/>
            <a:ahLst/>
            <a:cxnLst/>
            <a:rect l="l" t="t" r="r" b="b"/>
            <a:pathLst>
              <a:path w="21772" h="27578">
                <a:moveTo>
                  <a:pt x="1766" y="24717"/>
                </a:moveTo>
                <a:lnTo>
                  <a:pt x="4845" y="27578"/>
                </a:lnTo>
                <a:lnTo>
                  <a:pt x="5300" y="26983"/>
                </a:lnTo>
                <a:lnTo>
                  <a:pt x="4787" y="25958"/>
                </a:lnTo>
                <a:lnTo>
                  <a:pt x="4503" y="24878"/>
                </a:lnTo>
                <a:lnTo>
                  <a:pt x="4160" y="23745"/>
                </a:lnTo>
                <a:lnTo>
                  <a:pt x="3534" y="22775"/>
                </a:lnTo>
                <a:lnTo>
                  <a:pt x="3306" y="21641"/>
                </a:lnTo>
                <a:lnTo>
                  <a:pt x="2849" y="20561"/>
                </a:lnTo>
                <a:lnTo>
                  <a:pt x="3705" y="19697"/>
                </a:lnTo>
                <a:lnTo>
                  <a:pt x="4730" y="19050"/>
                </a:lnTo>
                <a:lnTo>
                  <a:pt x="5927" y="18619"/>
                </a:lnTo>
                <a:lnTo>
                  <a:pt x="6895" y="17863"/>
                </a:lnTo>
                <a:lnTo>
                  <a:pt x="7808" y="17053"/>
                </a:lnTo>
                <a:lnTo>
                  <a:pt x="9006" y="16514"/>
                </a:lnTo>
                <a:lnTo>
                  <a:pt x="10202" y="16189"/>
                </a:lnTo>
                <a:lnTo>
                  <a:pt x="11171" y="15489"/>
                </a:lnTo>
                <a:lnTo>
                  <a:pt x="11570" y="14408"/>
                </a:lnTo>
                <a:lnTo>
                  <a:pt x="12196" y="13438"/>
                </a:lnTo>
                <a:lnTo>
                  <a:pt x="12824" y="12466"/>
                </a:lnTo>
                <a:lnTo>
                  <a:pt x="13678" y="11764"/>
                </a:lnTo>
                <a:lnTo>
                  <a:pt x="13622" y="10739"/>
                </a:lnTo>
                <a:lnTo>
                  <a:pt x="12937" y="10308"/>
                </a:lnTo>
                <a:lnTo>
                  <a:pt x="12140" y="9983"/>
                </a:lnTo>
                <a:lnTo>
                  <a:pt x="10885" y="9983"/>
                </a:lnTo>
                <a:lnTo>
                  <a:pt x="9689" y="10146"/>
                </a:lnTo>
                <a:lnTo>
                  <a:pt x="8436" y="10253"/>
                </a:lnTo>
                <a:lnTo>
                  <a:pt x="7181" y="10200"/>
                </a:lnTo>
                <a:lnTo>
                  <a:pt x="6325" y="9283"/>
                </a:lnTo>
                <a:lnTo>
                  <a:pt x="6496" y="8527"/>
                </a:lnTo>
                <a:lnTo>
                  <a:pt x="7695" y="8688"/>
                </a:lnTo>
                <a:lnTo>
                  <a:pt x="8891" y="8419"/>
                </a:lnTo>
                <a:lnTo>
                  <a:pt x="10031" y="8258"/>
                </a:lnTo>
                <a:lnTo>
                  <a:pt x="11171" y="8041"/>
                </a:lnTo>
                <a:lnTo>
                  <a:pt x="12367" y="7986"/>
                </a:lnTo>
                <a:lnTo>
                  <a:pt x="13507" y="7663"/>
                </a:lnTo>
                <a:lnTo>
                  <a:pt x="14534" y="7230"/>
                </a:lnTo>
                <a:lnTo>
                  <a:pt x="15559" y="6638"/>
                </a:lnTo>
                <a:lnTo>
                  <a:pt x="17213" y="6853"/>
                </a:lnTo>
                <a:lnTo>
                  <a:pt x="18181" y="6530"/>
                </a:lnTo>
                <a:lnTo>
                  <a:pt x="19206" y="6205"/>
                </a:lnTo>
                <a:lnTo>
                  <a:pt x="19835" y="5343"/>
                </a:lnTo>
                <a:lnTo>
                  <a:pt x="20346" y="4372"/>
                </a:lnTo>
                <a:lnTo>
                  <a:pt x="21144" y="3561"/>
                </a:lnTo>
                <a:lnTo>
                  <a:pt x="21772" y="2752"/>
                </a:lnTo>
                <a:lnTo>
                  <a:pt x="21430" y="1888"/>
                </a:lnTo>
                <a:lnTo>
                  <a:pt x="21144" y="916"/>
                </a:lnTo>
                <a:lnTo>
                  <a:pt x="20119" y="55"/>
                </a:lnTo>
                <a:lnTo>
                  <a:pt x="14248" y="1080"/>
                </a:lnTo>
                <a:lnTo>
                  <a:pt x="9233" y="3346"/>
                </a:lnTo>
                <a:lnTo>
                  <a:pt x="5643" y="6422"/>
                </a:lnTo>
                <a:lnTo>
                  <a:pt x="5814" y="7016"/>
                </a:lnTo>
                <a:lnTo>
                  <a:pt x="5300" y="6746"/>
                </a:lnTo>
                <a:lnTo>
                  <a:pt x="1937" y="9714"/>
                </a:lnTo>
                <a:lnTo>
                  <a:pt x="0" y="13383"/>
                </a:lnTo>
                <a:lnTo>
                  <a:pt x="0" y="21155"/>
                </a:lnTo>
                <a:lnTo>
                  <a:pt x="1766" y="24717"/>
                </a:lnTo>
                <a:close/>
              </a:path>
            </a:pathLst>
          </a:custGeom>
          <a:solidFill>
            <a:srgbClr val="B6DBF0"/>
          </a:solidFill>
        </p:spPr>
        <p:txBody>
          <a:bodyPr wrap="square" lIns="0" tIns="0" rIns="0" bIns="0" rtlCol="0">
            <a:noAutofit/>
          </a:bodyPr>
          <a:lstStyle/>
          <a:p>
            <a:endParaRPr/>
          </a:p>
        </p:txBody>
      </p:sp>
      <p:sp>
        <p:nvSpPr>
          <p:cNvPr id="1648" name="object 1648"/>
          <p:cNvSpPr/>
          <p:nvPr/>
        </p:nvSpPr>
        <p:spPr>
          <a:xfrm>
            <a:off x="420343" y="777612"/>
            <a:ext cx="5812" cy="5719"/>
          </a:xfrm>
          <a:custGeom>
            <a:avLst/>
            <a:gdLst/>
            <a:ahLst/>
            <a:cxnLst/>
            <a:rect l="l" t="t" r="r" b="b"/>
            <a:pathLst>
              <a:path w="5812" h="5719">
                <a:moveTo>
                  <a:pt x="4730" y="0"/>
                </a:moveTo>
                <a:lnTo>
                  <a:pt x="3703" y="0"/>
                </a:lnTo>
                <a:lnTo>
                  <a:pt x="3077" y="916"/>
                </a:lnTo>
                <a:lnTo>
                  <a:pt x="2279" y="1617"/>
                </a:lnTo>
                <a:lnTo>
                  <a:pt x="1025" y="1617"/>
                </a:lnTo>
                <a:lnTo>
                  <a:pt x="0" y="2805"/>
                </a:lnTo>
                <a:lnTo>
                  <a:pt x="455" y="3614"/>
                </a:lnTo>
                <a:lnTo>
                  <a:pt x="1651" y="4370"/>
                </a:lnTo>
                <a:lnTo>
                  <a:pt x="3020" y="5072"/>
                </a:lnTo>
                <a:lnTo>
                  <a:pt x="4444" y="5719"/>
                </a:lnTo>
                <a:lnTo>
                  <a:pt x="3989" y="5072"/>
                </a:lnTo>
                <a:lnTo>
                  <a:pt x="4615" y="4478"/>
                </a:lnTo>
                <a:lnTo>
                  <a:pt x="5471" y="3992"/>
                </a:lnTo>
                <a:lnTo>
                  <a:pt x="5528" y="2967"/>
                </a:lnTo>
                <a:lnTo>
                  <a:pt x="5812" y="1995"/>
                </a:lnTo>
                <a:lnTo>
                  <a:pt x="5071" y="1078"/>
                </a:lnTo>
                <a:lnTo>
                  <a:pt x="4730" y="0"/>
                </a:lnTo>
                <a:close/>
              </a:path>
            </a:pathLst>
          </a:custGeom>
          <a:solidFill>
            <a:srgbClr val="B6DBF0"/>
          </a:solidFill>
        </p:spPr>
        <p:txBody>
          <a:bodyPr wrap="square" lIns="0" tIns="0" rIns="0" bIns="0" rtlCol="0">
            <a:noAutofit/>
          </a:bodyPr>
          <a:lstStyle/>
          <a:p>
            <a:endParaRPr/>
          </a:p>
        </p:txBody>
      </p:sp>
      <p:sp>
        <p:nvSpPr>
          <p:cNvPr id="1649" name="object 1649"/>
          <p:cNvSpPr/>
          <p:nvPr/>
        </p:nvSpPr>
        <p:spPr>
          <a:xfrm>
            <a:off x="434192" y="750142"/>
            <a:ext cx="23651" cy="14300"/>
          </a:xfrm>
          <a:custGeom>
            <a:avLst/>
            <a:gdLst/>
            <a:ahLst/>
            <a:cxnLst/>
            <a:rect l="l" t="t" r="r" b="b"/>
            <a:pathLst>
              <a:path w="23651" h="14300">
                <a:moveTo>
                  <a:pt x="19490" y="7933"/>
                </a:moveTo>
                <a:lnTo>
                  <a:pt x="20119" y="7016"/>
                </a:lnTo>
                <a:lnTo>
                  <a:pt x="21029" y="6260"/>
                </a:lnTo>
                <a:lnTo>
                  <a:pt x="22056" y="5666"/>
                </a:lnTo>
                <a:lnTo>
                  <a:pt x="23196" y="5235"/>
                </a:lnTo>
                <a:lnTo>
                  <a:pt x="23651" y="4425"/>
                </a:lnTo>
                <a:lnTo>
                  <a:pt x="18808" y="1672"/>
                </a:lnTo>
                <a:lnTo>
                  <a:pt x="12480" y="0"/>
                </a:lnTo>
                <a:lnTo>
                  <a:pt x="3647" y="0"/>
                </a:lnTo>
                <a:lnTo>
                  <a:pt x="1766" y="108"/>
                </a:lnTo>
                <a:lnTo>
                  <a:pt x="0" y="377"/>
                </a:lnTo>
                <a:lnTo>
                  <a:pt x="682" y="539"/>
                </a:lnTo>
                <a:lnTo>
                  <a:pt x="1595" y="1025"/>
                </a:lnTo>
                <a:lnTo>
                  <a:pt x="2620" y="702"/>
                </a:lnTo>
                <a:lnTo>
                  <a:pt x="3703" y="539"/>
                </a:lnTo>
                <a:lnTo>
                  <a:pt x="4787" y="430"/>
                </a:lnTo>
                <a:lnTo>
                  <a:pt x="5870" y="539"/>
                </a:lnTo>
                <a:lnTo>
                  <a:pt x="6039" y="971"/>
                </a:lnTo>
                <a:lnTo>
                  <a:pt x="6780" y="1564"/>
                </a:lnTo>
                <a:lnTo>
                  <a:pt x="7808" y="1942"/>
                </a:lnTo>
                <a:lnTo>
                  <a:pt x="8490" y="2644"/>
                </a:lnTo>
                <a:lnTo>
                  <a:pt x="9459" y="3616"/>
                </a:lnTo>
                <a:lnTo>
                  <a:pt x="10486" y="4480"/>
                </a:lnTo>
                <a:lnTo>
                  <a:pt x="11398" y="4208"/>
                </a:lnTo>
                <a:lnTo>
                  <a:pt x="11910" y="4911"/>
                </a:lnTo>
                <a:lnTo>
                  <a:pt x="12538" y="5558"/>
                </a:lnTo>
                <a:lnTo>
                  <a:pt x="12367" y="6638"/>
                </a:lnTo>
                <a:lnTo>
                  <a:pt x="12424" y="7608"/>
                </a:lnTo>
                <a:lnTo>
                  <a:pt x="12309" y="8688"/>
                </a:lnTo>
                <a:lnTo>
                  <a:pt x="12993" y="9336"/>
                </a:lnTo>
                <a:lnTo>
                  <a:pt x="13791" y="9875"/>
                </a:lnTo>
                <a:lnTo>
                  <a:pt x="13678" y="11063"/>
                </a:lnTo>
                <a:lnTo>
                  <a:pt x="14190" y="11764"/>
                </a:lnTo>
                <a:lnTo>
                  <a:pt x="14760" y="12466"/>
                </a:lnTo>
                <a:lnTo>
                  <a:pt x="15330" y="13222"/>
                </a:lnTo>
                <a:lnTo>
                  <a:pt x="16071" y="13600"/>
                </a:lnTo>
                <a:lnTo>
                  <a:pt x="16584" y="14300"/>
                </a:lnTo>
                <a:lnTo>
                  <a:pt x="17325" y="13545"/>
                </a:lnTo>
                <a:lnTo>
                  <a:pt x="18294" y="12897"/>
                </a:lnTo>
                <a:lnTo>
                  <a:pt x="18749" y="11927"/>
                </a:lnTo>
                <a:lnTo>
                  <a:pt x="19434" y="11063"/>
                </a:lnTo>
                <a:lnTo>
                  <a:pt x="19549" y="10038"/>
                </a:lnTo>
                <a:lnTo>
                  <a:pt x="19490" y="9011"/>
                </a:lnTo>
                <a:lnTo>
                  <a:pt x="19490" y="7933"/>
                </a:lnTo>
                <a:close/>
              </a:path>
            </a:pathLst>
          </a:custGeom>
          <a:solidFill>
            <a:srgbClr val="B6DBF0"/>
          </a:solidFill>
        </p:spPr>
        <p:txBody>
          <a:bodyPr wrap="square" lIns="0" tIns="0" rIns="0" bIns="0" rtlCol="0">
            <a:noAutofit/>
          </a:bodyPr>
          <a:lstStyle/>
          <a:p>
            <a:endParaRPr/>
          </a:p>
        </p:txBody>
      </p:sp>
      <p:sp>
        <p:nvSpPr>
          <p:cNvPr id="1650" name="object 1650"/>
          <p:cNvSpPr/>
          <p:nvPr/>
        </p:nvSpPr>
        <p:spPr>
          <a:xfrm>
            <a:off x="412762" y="751222"/>
            <a:ext cx="21259" cy="26928"/>
          </a:xfrm>
          <a:custGeom>
            <a:avLst/>
            <a:gdLst/>
            <a:ahLst/>
            <a:cxnLst/>
            <a:rect l="l" t="t" r="r" b="b"/>
            <a:pathLst>
              <a:path w="21259" h="26928">
                <a:moveTo>
                  <a:pt x="6382" y="17431"/>
                </a:moveTo>
                <a:lnTo>
                  <a:pt x="7294" y="16620"/>
                </a:lnTo>
                <a:lnTo>
                  <a:pt x="8492" y="16081"/>
                </a:lnTo>
                <a:lnTo>
                  <a:pt x="9689" y="15756"/>
                </a:lnTo>
                <a:lnTo>
                  <a:pt x="10657" y="15056"/>
                </a:lnTo>
                <a:lnTo>
                  <a:pt x="11056" y="13976"/>
                </a:lnTo>
                <a:lnTo>
                  <a:pt x="11682" y="13005"/>
                </a:lnTo>
                <a:lnTo>
                  <a:pt x="12311" y="12033"/>
                </a:lnTo>
                <a:lnTo>
                  <a:pt x="13165" y="11331"/>
                </a:lnTo>
                <a:lnTo>
                  <a:pt x="13108" y="10306"/>
                </a:lnTo>
                <a:lnTo>
                  <a:pt x="12424" y="9875"/>
                </a:lnTo>
                <a:lnTo>
                  <a:pt x="11626" y="9550"/>
                </a:lnTo>
                <a:lnTo>
                  <a:pt x="10371" y="9550"/>
                </a:lnTo>
                <a:lnTo>
                  <a:pt x="9175" y="9714"/>
                </a:lnTo>
                <a:lnTo>
                  <a:pt x="7922" y="9820"/>
                </a:lnTo>
                <a:lnTo>
                  <a:pt x="6668" y="9767"/>
                </a:lnTo>
                <a:lnTo>
                  <a:pt x="5812" y="8850"/>
                </a:lnTo>
                <a:lnTo>
                  <a:pt x="5983" y="8094"/>
                </a:lnTo>
                <a:lnTo>
                  <a:pt x="7181" y="8256"/>
                </a:lnTo>
                <a:lnTo>
                  <a:pt x="8377" y="7986"/>
                </a:lnTo>
                <a:lnTo>
                  <a:pt x="9517" y="7825"/>
                </a:lnTo>
                <a:lnTo>
                  <a:pt x="10657" y="7608"/>
                </a:lnTo>
                <a:lnTo>
                  <a:pt x="11854" y="7553"/>
                </a:lnTo>
                <a:lnTo>
                  <a:pt x="12993" y="7230"/>
                </a:lnTo>
                <a:lnTo>
                  <a:pt x="14021" y="6798"/>
                </a:lnTo>
                <a:lnTo>
                  <a:pt x="15046" y="6205"/>
                </a:lnTo>
                <a:lnTo>
                  <a:pt x="16699" y="6420"/>
                </a:lnTo>
                <a:lnTo>
                  <a:pt x="17668" y="6097"/>
                </a:lnTo>
                <a:lnTo>
                  <a:pt x="18693" y="5773"/>
                </a:lnTo>
                <a:lnTo>
                  <a:pt x="19321" y="4911"/>
                </a:lnTo>
                <a:lnTo>
                  <a:pt x="19833" y="3939"/>
                </a:lnTo>
                <a:lnTo>
                  <a:pt x="20630" y="3128"/>
                </a:lnTo>
                <a:lnTo>
                  <a:pt x="21259" y="2319"/>
                </a:lnTo>
                <a:lnTo>
                  <a:pt x="20916" y="1456"/>
                </a:lnTo>
                <a:lnTo>
                  <a:pt x="20630" y="484"/>
                </a:lnTo>
                <a:lnTo>
                  <a:pt x="20060" y="0"/>
                </a:lnTo>
                <a:lnTo>
                  <a:pt x="18759" y="247"/>
                </a:lnTo>
                <a:lnTo>
                  <a:pt x="5293" y="6577"/>
                </a:lnTo>
                <a:lnTo>
                  <a:pt x="0" y="17161"/>
                </a:lnTo>
                <a:lnTo>
                  <a:pt x="0" y="20776"/>
                </a:lnTo>
                <a:lnTo>
                  <a:pt x="1653" y="24122"/>
                </a:lnTo>
                <a:lnTo>
                  <a:pt x="4503" y="26928"/>
                </a:lnTo>
                <a:lnTo>
                  <a:pt x="4787" y="26551"/>
                </a:lnTo>
                <a:lnTo>
                  <a:pt x="4273" y="25525"/>
                </a:lnTo>
                <a:lnTo>
                  <a:pt x="3989" y="24445"/>
                </a:lnTo>
                <a:lnTo>
                  <a:pt x="3647" y="23312"/>
                </a:lnTo>
                <a:lnTo>
                  <a:pt x="3020" y="22342"/>
                </a:lnTo>
                <a:lnTo>
                  <a:pt x="2793" y="21208"/>
                </a:lnTo>
                <a:lnTo>
                  <a:pt x="2336" y="20128"/>
                </a:lnTo>
                <a:lnTo>
                  <a:pt x="3192" y="19264"/>
                </a:lnTo>
                <a:lnTo>
                  <a:pt x="4217" y="18617"/>
                </a:lnTo>
                <a:lnTo>
                  <a:pt x="5413" y="18186"/>
                </a:lnTo>
                <a:lnTo>
                  <a:pt x="6382" y="17431"/>
                </a:lnTo>
                <a:close/>
              </a:path>
            </a:pathLst>
          </a:custGeom>
          <a:solidFill>
            <a:srgbClr val="B8DCF1"/>
          </a:solidFill>
        </p:spPr>
        <p:txBody>
          <a:bodyPr wrap="square" lIns="0" tIns="0" rIns="0" bIns="0" rtlCol="0">
            <a:noAutofit/>
          </a:bodyPr>
          <a:lstStyle/>
          <a:p>
            <a:endParaRPr/>
          </a:p>
        </p:txBody>
      </p:sp>
      <p:sp>
        <p:nvSpPr>
          <p:cNvPr id="1651" name="object 1651"/>
          <p:cNvSpPr/>
          <p:nvPr/>
        </p:nvSpPr>
        <p:spPr>
          <a:xfrm>
            <a:off x="439721" y="750628"/>
            <a:ext cx="17839" cy="13814"/>
          </a:xfrm>
          <a:custGeom>
            <a:avLst/>
            <a:gdLst/>
            <a:ahLst/>
            <a:cxnLst/>
            <a:rect l="l" t="t" r="r" b="b"/>
            <a:pathLst>
              <a:path w="17839" h="13814">
                <a:moveTo>
                  <a:pt x="342" y="53"/>
                </a:moveTo>
                <a:lnTo>
                  <a:pt x="511" y="485"/>
                </a:lnTo>
                <a:lnTo>
                  <a:pt x="1252" y="1078"/>
                </a:lnTo>
                <a:lnTo>
                  <a:pt x="2279" y="1456"/>
                </a:lnTo>
                <a:lnTo>
                  <a:pt x="2962" y="2158"/>
                </a:lnTo>
                <a:lnTo>
                  <a:pt x="3931" y="3130"/>
                </a:lnTo>
                <a:lnTo>
                  <a:pt x="4958" y="3994"/>
                </a:lnTo>
                <a:lnTo>
                  <a:pt x="5870" y="3722"/>
                </a:lnTo>
                <a:lnTo>
                  <a:pt x="6382" y="4425"/>
                </a:lnTo>
                <a:lnTo>
                  <a:pt x="7010" y="5072"/>
                </a:lnTo>
                <a:lnTo>
                  <a:pt x="6839" y="6152"/>
                </a:lnTo>
                <a:lnTo>
                  <a:pt x="6895" y="7122"/>
                </a:lnTo>
                <a:lnTo>
                  <a:pt x="6780" y="8203"/>
                </a:lnTo>
                <a:lnTo>
                  <a:pt x="7465" y="8850"/>
                </a:lnTo>
                <a:lnTo>
                  <a:pt x="8263" y="9389"/>
                </a:lnTo>
                <a:lnTo>
                  <a:pt x="8150" y="10577"/>
                </a:lnTo>
                <a:lnTo>
                  <a:pt x="8661" y="11278"/>
                </a:lnTo>
                <a:lnTo>
                  <a:pt x="9231" y="11980"/>
                </a:lnTo>
                <a:lnTo>
                  <a:pt x="9801" y="12736"/>
                </a:lnTo>
                <a:lnTo>
                  <a:pt x="10542" y="13114"/>
                </a:lnTo>
                <a:lnTo>
                  <a:pt x="11056" y="13814"/>
                </a:lnTo>
                <a:lnTo>
                  <a:pt x="11797" y="13059"/>
                </a:lnTo>
                <a:lnTo>
                  <a:pt x="12766" y="12411"/>
                </a:lnTo>
                <a:lnTo>
                  <a:pt x="13221" y="11441"/>
                </a:lnTo>
                <a:lnTo>
                  <a:pt x="13906" y="10577"/>
                </a:lnTo>
                <a:lnTo>
                  <a:pt x="14021" y="9552"/>
                </a:lnTo>
                <a:lnTo>
                  <a:pt x="13962" y="8525"/>
                </a:lnTo>
                <a:lnTo>
                  <a:pt x="13962" y="7447"/>
                </a:lnTo>
                <a:lnTo>
                  <a:pt x="14591" y="6530"/>
                </a:lnTo>
                <a:lnTo>
                  <a:pt x="15501" y="5774"/>
                </a:lnTo>
                <a:lnTo>
                  <a:pt x="16528" y="5180"/>
                </a:lnTo>
                <a:lnTo>
                  <a:pt x="17668" y="4749"/>
                </a:lnTo>
                <a:lnTo>
                  <a:pt x="17839" y="4425"/>
                </a:lnTo>
                <a:lnTo>
                  <a:pt x="13108" y="1672"/>
                </a:lnTo>
                <a:lnTo>
                  <a:pt x="6839" y="0"/>
                </a:lnTo>
                <a:lnTo>
                  <a:pt x="0" y="0"/>
                </a:lnTo>
                <a:lnTo>
                  <a:pt x="342" y="53"/>
                </a:lnTo>
                <a:close/>
              </a:path>
            </a:pathLst>
          </a:custGeom>
          <a:solidFill>
            <a:srgbClr val="B8DCF1"/>
          </a:solidFill>
        </p:spPr>
        <p:txBody>
          <a:bodyPr wrap="square" lIns="0" tIns="0" rIns="0" bIns="0" rtlCol="0">
            <a:noAutofit/>
          </a:bodyPr>
          <a:lstStyle/>
          <a:p>
            <a:endParaRPr/>
          </a:p>
        </p:txBody>
      </p:sp>
      <p:sp>
        <p:nvSpPr>
          <p:cNvPr id="1652" name="object 1652"/>
          <p:cNvSpPr/>
          <p:nvPr/>
        </p:nvSpPr>
        <p:spPr>
          <a:xfrm>
            <a:off x="420343" y="777612"/>
            <a:ext cx="5812" cy="5395"/>
          </a:xfrm>
          <a:custGeom>
            <a:avLst/>
            <a:gdLst/>
            <a:ahLst/>
            <a:cxnLst/>
            <a:rect l="l" t="t" r="r" b="b"/>
            <a:pathLst>
              <a:path w="5812" h="5395">
                <a:moveTo>
                  <a:pt x="4730" y="0"/>
                </a:moveTo>
                <a:lnTo>
                  <a:pt x="3703" y="0"/>
                </a:lnTo>
                <a:lnTo>
                  <a:pt x="3077" y="916"/>
                </a:lnTo>
                <a:lnTo>
                  <a:pt x="2279" y="1617"/>
                </a:lnTo>
                <a:lnTo>
                  <a:pt x="1025" y="1617"/>
                </a:lnTo>
                <a:lnTo>
                  <a:pt x="0" y="2805"/>
                </a:lnTo>
                <a:lnTo>
                  <a:pt x="227" y="3236"/>
                </a:lnTo>
                <a:lnTo>
                  <a:pt x="1482" y="4047"/>
                </a:lnTo>
                <a:lnTo>
                  <a:pt x="2791" y="4747"/>
                </a:lnTo>
                <a:lnTo>
                  <a:pt x="4217" y="5395"/>
                </a:lnTo>
                <a:lnTo>
                  <a:pt x="3989" y="5072"/>
                </a:lnTo>
                <a:lnTo>
                  <a:pt x="4615" y="4478"/>
                </a:lnTo>
                <a:lnTo>
                  <a:pt x="5471" y="3992"/>
                </a:lnTo>
                <a:lnTo>
                  <a:pt x="5528" y="2967"/>
                </a:lnTo>
                <a:lnTo>
                  <a:pt x="5812" y="1995"/>
                </a:lnTo>
                <a:lnTo>
                  <a:pt x="5071" y="1078"/>
                </a:lnTo>
                <a:lnTo>
                  <a:pt x="4730" y="0"/>
                </a:lnTo>
                <a:close/>
              </a:path>
            </a:pathLst>
          </a:custGeom>
          <a:solidFill>
            <a:srgbClr val="B8DCF1"/>
          </a:solidFill>
        </p:spPr>
        <p:txBody>
          <a:bodyPr wrap="square" lIns="0" tIns="0" rIns="0" bIns="0" rtlCol="0">
            <a:noAutofit/>
          </a:bodyPr>
          <a:lstStyle/>
          <a:p>
            <a:endParaRPr/>
          </a:p>
        </p:txBody>
      </p:sp>
      <p:sp>
        <p:nvSpPr>
          <p:cNvPr id="1653" name="object 1653"/>
          <p:cNvSpPr/>
          <p:nvPr/>
        </p:nvSpPr>
        <p:spPr>
          <a:xfrm>
            <a:off x="435274" y="750681"/>
            <a:ext cx="2338" cy="485"/>
          </a:xfrm>
          <a:custGeom>
            <a:avLst/>
            <a:gdLst/>
            <a:ahLst/>
            <a:cxnLst/>
            <a:rect l="l" t="t" r="r" b="b"/>
            <a:pathLst>
              <a:path w="2338" h="485">
                <a:moveTo>
                  <a:pt x="0" y="216"/>
                </a:moveTo>
                <a:lnTo>
                  <a:pt x="513" y="485"/>
                </a:lnTo>
                <a:lnTo>
                  <a:pt x="1538" y="163"/>
                </a:lnTo>
                <a:lnTo>
                  <a:pt x="2338" y="0"/>
                </a:lnTo>
                <a:lnTo>
                  <a:pt x="1538" y="55"/>
                </a:lnTo>
                <a:lnTo>
                  <a:pt x="741" y="108"/>
                </a:lnTo>
                <a:lnTo>
                  <a:pt x="0" y="216"/>
                </a:lnTo>
                <a:close/>
              </a:path>
            </a:pathLst>
          </a:custGeom>
          <a:solidFill>
            <a:srgbClr val="B8DCF1"/>
          </a:solidFill>
        </p:spPr>
        <p:txBody>
          <a:bodyPr wrap="square" lIns="0" tIns="0" rIns="0" bIns="0" rtlCol="0">
            <a:noAutofit/>
          </a:bodyPr>
          <a:lstStyle/>
          <a:p>
            <a:endParaRPr/>
          </a:p>
        </p:txBody>
      </p:sp>
      <p:sp>
        <p:nvSpPr>
          <p:cNvPr id="1654" name="object 1654"/>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B8DCF1"/>
          </a:solidFill>
        </p:spPr>
        <p:txBody>
          <a:bodyPr wrap="square" lIns="0" tIns="0" rIns="0" bIns="0" rtlCol="0">
            <a:noAutofit/>
          </a:bodyPr>
          <a:lstStyle/>
          <a:p>
            <a:endParaRPr/>
          </a:p>
        </p:txBody>
      </p:sp>
      <p:sp>
        <p:nvSpPr>
          <p:cNvPr id="1655" name="object 1655"/>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BADCF1"/>
          </a:solidFill>
        </p:spPr>
        <p:txBody>
          <a:bodyPr wrap="square" lIns="0" tIns="0" rIns="0" bIns="0" rtlCol="0">
            <a:noAutofit/>
          </a:bodyPr>
          <a:lstStyle/>
          <a:p>
            <a:endParaRPr/>
          </a:p>
        </p:txBody>
      </p:sp>
      <p:sp>
        <p:nvSpPr>
          <p:cNvPr id="1656" name="object 1656"/>
          <p:cNvSpPr/>
          <p:nvPr/>
        </p:nvSpPr>
        <p:spPr>
          <a:xfrm>
            <a:off x="440291" y="751167"/>
            <a:ext cx="16927" cy="13275"/>
          </a:xfrm>
          <a:custGeom>
            <a:avLst/>
            <a:gdLst/>
            <a:ahLst/>
            <a:cxnLst/>
            <a:rect l="l" t="t" r="r" b="b"/>
            <a:pathLst>
              <a:path w="16927" h="13275">
                <a:moveTo>
                  <a:pt x="8092" y="10739"/>
                </a:moveTo>
                <a:lnTo>
                  <a:pt x="8661" y="11441"/>
                </a:lnTo>
                <a:lnTo>
                  <a:pt x="9231" y="12197"/>
                </a:lnTo>
                <a:lnTo>
                  <a:pt x="9973" y="12575"/>
                </a:lnTo>
                <a:lnTo>
                  <a:pt x="10486" y="13275"/>
                </a:lnTo>
                <a:lnTo>
                  <a:pt x="11227" y="12519"/>
                </a:lnTo>
                <a:lnTo>
                  <a:pt x="12196" y="11872"/>
                </a:lnTo>
                <a:lnTo>
                  <a:pt x="12651" y="10902"/>
                </a:lnTo>
                <a:lnTo>
                  <a:pt x="13336" y="10038"/>
                </a:lnTo>
                <a:lnTo>
                  <a:pt x="13451" y="9013"/>
                </a:lnTo>
                <a:lnTo>
                  <a:pt x="13392" y="7986"/>
                </a:lnTo>
                <a:lnTo>
                  <a:pt x="13392" y="6908"/>
                </a:lnTo>
                <a:lnTo>
                  <a:pt x="14021" y="5991"/>
                </a:lnTo>
                <a:lnTo>
                  <a:pt x="14931" y="5235"/>
                </a:lnTo>
                <a:lnTo>
                  <a:pt x="15958" y="4641"/>
                </a:lnTo>
                <a:lnTo>
                  <a:pt x="16927" y="4263"/>
                </a:lnTo>
                <a:lnTo>
                  <a:pt x="12367" y="1672"/>
                </a:lnTo>
                <a:lnTo>
                  <a:pt x="6496" y="55"/>
                </a:lnTo>
                <a:lnTo>
                  <a:pt x="0" y="0"/>
                </a:lnTo>
                <a:lnTo>
                  <a:pt x="682" y="539"/>
                </a:lnTo>
                <a:lnTo>
                  <a:pt x="1709" y="916"/>
                </a:lnTo>
                <a:lnTo>
                  <a:pt x="2392" y="1619"/>
                </a:lnTo>
                <a:lnTo>
                  <a:pt x="3361" y="2591"/>
                </a:lnTo>
                <a:lnTo>
                  <a:pt x="4388" y="3455"/>
                </a:lnTo>
                <a:lnTo>
                  <a:pt x="5300" y="3183"/>
                </a:lnTo>
                <a:lnTo>
                  <a:pt x="5812" y="3886"/>
                </a:lnTo>
                <a:lnTo>
                  <a:pt x="6440" y="4533"/>
                </a:lnTo>
                <a:lnTo>
                  <a:pt x="6269" y="5613"/>
                </a:lnTo>
                <a:lnTo>
                  <a:pt x="6325" y="6583"/>
                </a:lnTo>
                <a:lnTo>
                  <a:pt x="6210" y="7663"/>
                </a:lnTo>
                <a:lnTo>
                  <a:pt x="6895" y="8311"/>
                </a:lnTo>
                <a:lnTo>
                  <a:pt x="7693" y="8850"/>
                </a:lnTo>
                <a:lnTo>
                  <a:pt x="7580" y="10038"/>
                </a:lnTo>
                <a:lnTo>
                  <a:pt x="8092" y="10739"/>
                </a:lnTo>
                <a:close/>
              </a:path>
            </a:pathLst>
          </a:custGeom>
          <a:solidFill>
            <a:srgbClr val="BADCF1"/>
          </a:solidFill>
        </p:spPr>
        <p:txBody>
          <a:bodyPr wrap="square" lIns="0" tIns="0" rIns="0" bIns="0" rtlCol="0">
            <a:noAutofit/>
          </a:bodyPr>
          <a:lstStyle/>
          <a:p>
            <a:endParaRPr/>
          </a:p>
        </p:txBody>
      </p:sp>
      <p:sp>
        <p:nvSpPr>
          <p:cNvPr id="1657" name="object 1657"/>
          <p:cNvSpPr/>
          <p:nvPr/>
        </p:nvSpPr>
        <p:spPr>
          <a:xfrm>
            <a:off x="420343" y="777612"/>
            <a:ext cx="5812" cy="5072"/>
          </a:xfrm>
          <a:custGeom>
            <a:avLst/>
            <a:gdLst/>
            <a:ahLst/>
            <a:cxnLst/>
            <a:rect l="l" t="t" r="r" b="b"/>
            <a:pathLst>
              <a:path w="5812" h="5072">
                <a:moveTo>
                  <a:pt x="4046" y="5072"/>
                </a:moveTo>
                <a:lnTo>
                  <a:pt x="4615" y="4478"/>
                </a:lnTo>
                <a:lnTo>
                  <a:pt x="5471" y="3992"/>
                </a:lnTo>
                <a:lnTo>
                  <a:pt x="5528" y="2967"/>
                </a:lnTo>
                <a:lnTo>
                  <a:pt x="5812" y="1995"/>
                </a:lnTo>
                <a:lnTo>
                  <a:pt x="5071" y="1078"/>
                </a:lnTo>
                <a:lnTo>
                  <a:pt x="4730" y="0"/>
                </a:lnTo>
                <a:lnTo>
                  <a:pt x="3703" y="0"/>
                </a:lnTo>
                <a:lnTo>
                  <a:pt x="3077" y="916"/>
                </a:lnTo>
                <a:lnTo>
                  <a:pt x="2279" y="1617"/>
                </a:lnTo>
                <a:lnTo>
                  <a:pt x="1025" y="1617"/>
                </a:lnTo>
                <a:lnTo>
                  <a:pt x="0" y="2805"/>
                </a:lnTo>
                <a:lnTo>
                  <a:pt x="1252" y="3614"/>
                </a:lnTo>
                <a:lnTo>
                  <a:pt x="2563" y="4425"/>
                </a:lnTo>
                <a:lnTo>
                  <a:pt x="4046" y="5072"/>
                </a:lnTo>
                <a:close/>
              </a:path>
            </a:pathLst>
          </a:custGeom>
          <a:solidFill>
            <a:srgbClr val="BADCF1"/>
          </a:solidFill>
        </p:spPr>
        <p:txBody>
          <a:bodyPr wrap="square" lIns="0" tIns="0" rIns="0" bIns="0" rtlCol="0">
            <a:noAutofit/>
          </a:bodyPr>
          <a:lstStyle/>
          <a:p>
            <a:endParaRPr/>
          </a:p>
        </p:txBody>
      </p:sp>
      <p:sp>
        <p:nvSpPr>
          <p:cNvPr id="1658" name="object 1658"/>
          <p:cNvSpPr/>
          <p:nvPr/>
        </p:nvSpPr>
        <p:spPr>
          <a:xfrm>
            <a:off x="413276" y="751653"/>
            <a:ext cx="20745" cy="26228"/>
          </a:xfrm>
          <a:custGeom>
            <a:avLst/>
            <a:gdLst/>
            <a:ahLst/>
            <a:cxnLst/>
            <a:rect l="l" t="t" r="r" b="b"/>
            <a:pathLst>
              <a:path w="20745" h="26228">
                <a:moveTo>
                  <a:pt x="11910" y="9444"/>
                </a:moveTo>
                <a:lnTo>
                  <a:pt x="11112" y="9119"/>
                </a:lnTo>
                <a:lnTo>
                  <a:pt x="9858" y="9119"/>
                </a:lnTo>
                <a:lnTo>
                  <a:pt x="8661" y="9283"/>
                </a:lnTo>
                <a:lnTo>
                  <a:pt x="7409" y="9389"/>
                </a:lnTo>
                <a:lnTo>
                  <a:pt x="6154" y="9336"/>
                </a:lnTo>
                <a:lnTo>
                  <a:pt x="5298" y="8419"/>
                </a:lnTo>
                <a:lnTo>
                  <a:pt x="5469" y="7663"/>
                </a:lnTo>
                <a:lnTo>
                  <a:pt x="6668" y="7825"/>
                </a:lnTo>
                <a:lnTo>
                  <a:pt x="7864" y="7555"/>
                </a:lnTo>
                <a:lnTo>
                  <a:pt x="9004" y="7394"/>
                </a:lnTo>
                <a:lnTo>
                  <a:pt x="10144" y="7177"/>
                </a:lnTo>
                <a:lnTo>
                  <a:pt x="11340" y="7122"/>
                </a:lnTo>
                <a:lnTo>
                  <a:pt x="12480" y="6800"/>
                </a:lnTo>
                <a:lnTo>
                  <a:pt x="13507" y="6367"/>
                </a:lnTo>
                <a:lnTo>
                  <a:pt x="14532" y="5774"/>
                </a:lnTo>
                <a:lnTo>
                  <a:pt x="16186" y="5989"/>
                </a:lnTo>
                <a:lnTo>
                  <a:pt x="17154" y="5666"/>
                </a:lnTo>
                <a:lnTo>
                  <a:pt x="18179" y="5342"/>
                </a:lnTo>
                <a:lnTo>
                  <a:pt x="18808" y="4480"/>
                </a:lnTo>
                <a:lnTo>
                  <a:pt x="19319" y="3508"/>
                </a:lnTo>
                <a:lnTo>
                  <a:pt x="20117" y="2697"/>
                </a:lnTo>
                <a:lnTo>
                  <a:pt x="20745" y="1888"/>
                </a:lnTo>
                <a:lnTo>
                  <a:pt x="20403" y="1025"/>
                </a:lnTo>
                <a:lnTo>
                  <a:pt x="20117" y="53"/>
                </a:lnTo>
                <a:lnTo>
                  <a:pt x="18982" y="193"/>
                </a:lnTo>
                <a:lnTo>
                  <a:pt x="5380" y="6380"/>
                </a:lnTo>
                <a:lnTo>
                  <a:pt x="0" y="16891"/>
                </a:lnTo>
                <a:lnTo>
                  <a:pt x="0" y="20345"/>
                </a:lnTo>
                <a:lnTo>
                  <a:pt x="1538" y="23528"/>
                </a:lnTo>
                <a:lnTo>
                  <a:pt x="4158" y="26228"/>
                </a:lnTo>
                <a:lnTo>
                  <a:pt x="3760" y="25094"/>
                </a:lnTo>
                <a:lnTo>
                  <a:pt x="3476" y="24014"/>
                </a:lnTo>
                <a:lnTo>
                  <a:pt x="3133" y="22881"/>
                </a:lnTo>
                <a:lnTo>
                  <a:pt x="2507" y="21911"/>
                </a:lnTo>
                <a:lnTo>
                  <a:pt x="2279" y="20777"/>
                </a:lnTo>
                <a:lnTo>
                  <a:pt x="1822" y="19697"/>
                </a:lnTo>
                <a:lnTo>
                  <a:pt x="2678" y="18834"/>
                </a:lnTo>
                <a:lnTo>
                  <a:pt x="3703" y="18186"/>
                </a:lnTo>
                <a:lnTo>
                  <a:pt x="4899" y="17755"/>
                </a:lnTo>
                <a:lnTo>
                  <a:pt x="5868" y="17000"/>
                </a:lnTo>
                <a:lnTo>
                  <a:pt x="6780" y="16189"/>
                </a:lnTo>
                <a:lnTo>
                  <a:pt x="7979" y="15650"/>
                </a:lnTo>
                <a:lnTo>
                  <a:pt x="9175" y="15325"/>
                </a:lnTo>
                <a:lnTo>
                  <a:pt x="10144" y="14625"/>
                </a:lnTo>
                <a:lnTo>
                  <a:pt x="10542" y="13545"/>
                </a:lnTo>
                <a:lnTo>
                  <a:pt x="11169" y="12574"/>
                </a:lnTo>
                <a:lnTo>
                  <a:pt x="11797" y="11603"/>
                </a:lnTo>
                <a:lnTo>
                  <a:pt x="12651" y="10900"/>
                </a:lnTo>
                <a:lnTo>
                  <a:pt x="12595" y="9875"/>
                </a:lnTo>
                <a:lnTo>
                  <a:pt x="11910" y="9444"/>
                </a:lnTo>
                <a:close/>
              </a:path>
            </a:pathLst>
          </a:custGeom>
          <a:solidFill>
            <a:srgbClr val="BADCF1"/>
          </a:solidFill>
        </p:spPr>
        <p:txBody>
          <a:bodyPr wrap="square" lIns="0" tIns="0" rIns="0" bIns="0" rtlCol="0">
            <a:noAutofit/>
          </a:bodyPr>
          <a:lstStyle/>
          <a:p>
            <a:endParaRPr/>
          </a:p>
        </p:txBody>
      </p:sp>
      <p:sp>
        <p:nvSpPr>
          <p:cNvPr id="1659" name="object 1659"/>
          <p:cNvSpPr/>
          <p:nvPr/>
        </p:nvSpPr>
        <p:spPr>
          <a:xfrm>
            <a:off x="418755" y="752139"/>
            <a:ext cx="15266" cy="7339"/>
          </a:xfrm>
          <a:custGeom>
            <a:avLst/>
            <a:gdLst/>
            <a:ahLst/>
            <a:cxnLst/>
            <a:rect l="l" t="t" r="r" b="b"/>
            <a:pathLst>
              <a:path w="15266" h="7339">
                <a:moveTo>
                  <a:pt x="1189" y="7339"/>
                </a:moveTo>
                <a:lnTo>
                  <a:pt x="2385" y="7069"/>
                </a:lnTo>
                <a:lnTo>
                  <a:pt x="3525" y="6908"/>
                </a:lnTo>
                <a:lnTo>
                  <a:pt x="4665" y="6691"/>
                </a:lnTo>
                <a:lnTo>
                  <a:pt x="5861" y="6636"/>
                </a:lnTo>
                <a:lnTo>
                  <a:pt x="7001" y="6314"/>
                </a:lnTo>
                <a:lnTo>
                  <a:pt x="8028" y="5881"/>
                </a:lnTo>
                <a:lnTo>
                  <a:pt x="9053" y="5288"/>
                </a:lnTo>
                <a:lnTo>
                  <a:pt x="10706" y="5503"/>
                </a:lnTo>
                <a:lnTo>
                  <a:pt x="11675" y="5180"/>
                </a:lnTo>
                <a:lnTo>
                  <a:pt x="12700" y="4856"/>
                </a:lnTo>
                <a:lnTo>
                  <a:pt x="13329" y="3994"/>
                </a:lnTo>
                <a:lnTo>
                  <a:pt x="13840" y="3022"/>
                </a:lnTo>
                <a:lnTo>
                  <a:pt x="14638" y="2211"/>
                </a:lnTo>
                <a:lnTo>
                  <a:pt x="15266" y="1402"/>
                </a:lnTo>
                <a:lnTo>
                  <a:pt x="14924" y="539"/>
                </a:lnTo>
                <a:lnTo>
                  <a:pt x="14752" y="0"/>
                </a:lnTo>
                <a:lnTo>
                  <a:pt x="14298" y="78"/>
                </a:lnTo>
                <a:lnTo>
                  <a:pt x="549" y="6122"/>
                </a:lnTo>
                <a:lnTo>
                  <a:pt x="0" y="7179"/>
                </a:lnTo>
                <a:lnTo>
                  <a:pt x="1189" y="7339"/>
                </a:lnTo>
                <a:close/>
              </a:path>
            </a:pathLst>
          </a:custGeom>
          <a:solidFill>
            <a:srgbClr val="BCDFF3"/>
          </a:solidFill>
        </p:spPr>
        <p:txBody>
          <a:bodyPr wrap="square" lIns="0" tIns="0" rIns="0" bIns="0" rtlCol="0">
            <a:noAutofit/>
          </a:bodyPr>
          <a:lstStyle/>
          <a:p>
            <a:endParaRPr/>
          </a:p>
        </p:txBody>
      </p:sp>
      <p:sp>
        <p:nvSpPr>
          <p:cNvPr id="1660" name="object 1660"/>
          <p:cNvSpPr/>
          <p:nvPr/>
        </p:nvSpPr>
        <p:spPr>
          <a:xfrm>
            <a:off x="420514" y="777612"/>
            <a:ext cx="5641" cy="4964"/>
          </a:xfrm>
          <a:custGeom>
            <a:avLst/>
            <a:gdLst/>
            <a:ahLst/>
            <a:cxnLst/>
            <a:rect l="l" t="t" r="r" b="b"/>
            <a:pathLst>
              <a:path w="5641" h="4964">
                <a:moveTo>
                  <a:pt x="3989" y="4964"/>
                </a:moveTo>
                <a:lnTo>
                  <a:pt x="4444" y="4478"/>
                </a:lnTo>
                <a:lnTo>
                  <a:pt x="5300" y="3992"/>
                </a:lnTo>
                <a:lnTo>
                  <a:pt x="5357" y="2967"/>
                </a:lnTo>
                <a:lnTo>
                  <a:pt x="5641" y="1995"/>
                </a:lnTo>
                <a:lnTo>
                  <a:pt x="4899" y="1078"/>
                </a:lnTo>
                <a:lnTo>
                  <a:pt x="4559" y="0"/>
                </a:lnTo>
                <a:lnTo>
                  <a:pt x="3532" y="0"/>
                </a:lnTo>
                <a:lnTo>
                  <a:pt x="2906" y="916"/>
                </a:lnTo>
                <a:lnTo>
                  <a:pt x="2108" y="1617"/>
                </a:lnTo>
                <a:lnTo>
                  <a:pt x="853" y="1617"/>
                </a:lnTo>
                <a:lnTo>
                  <a:pt x="0" y="2589"/>
                </a:lnTo>
                <a:lnTo>
                  <a:pt x="1196" y="3453"/>
                </a:lnTo>
                <a:lnTo>
                  <a:pt x="2563" y="4261"/>
                </a:lnTo>
                <a:lnTo>
                  <a:pt x="3989" y="4964"/>
                </a:lnTo>
                <a:close/>
              </a:path>
            </a:pathLst>
          </a:custGeom>
          <a:solidFill>
            <a:srgbClr val="BCDFF3"/>
          </a:solidFill>
        </p:spPr>
        <p:txBody>
          <a:bodyPr wrap="square" lIns="0" tIns="0" rIns="0" bIns="0" rtlCol="0">
            <a:noAutofit/>
          </a:bodyPr>
          <a:lstStyle/>
          <a:p>
            <a:endParaRPr/>
          </a:p>
        </p:txBody>
      </p:sp>
      <p:sp>
        <p:nvSpPr>
          <p:cNvPr id="1661" name="object 1661"/>
          <p:cNvSpPr/>
          <p:nvPr/>
        </p:nvSpPr>
        <p:spPr>
          <a:xfrm>
            <a:off x="413846" y="759351"/>
            <a:ext cx="12081" cy="17936"/>
          </a:xfrm>
          <a:custGeom>
            <a:avLst/>
            <a:gdLst/>
            <a:ahLst/>
            <a:cxnLst/>
            <a:rect l="l" t="t" r="r" b="b"/>
            <a:pathLst>
              <a:path w="12081" h="17936">
                <a:moveTo>
                  <a:pt x="3133" y="10489"/>
                </a:moveTo>
                <a:lnTo>
                  <a:pt x="4329" y="10058"/>
                </a:lnTo>
                <a:lnTo>
                  <a:pt x="5298" y="9302"/>
                </a:lnTo>
                <a:lnTo>
                  <a:pt x="6210" y="8492"/>
                </a:lnTo>
                <a:lnTo>
                  <a:pt x="7409" y="7952"/>
                </a:lnTo>
                <a:lnTo>
                  <a:pt x="8605" y="7628"/>
                </a:lnTo>
                <a:lnTo>
                  <a:pt x="9574" y="6927"/>
                </a:lnTo>
                <a:lnTo>
                  <a:pt x="9973" y="5847"/>
                </a:lnTo>
                <a:lnTo>
                  <a:pt x="10599" y="4877"/>
                </a:lnTo>
                <a:lnTo>
                  <a:pt x="11227" y="3905"/>
                </a:lnTo>
                <a:lnTo>
                  <a:pt x="12081" y="3203"/>
                </a:lnTo>
                <a:lnTo>
                  <a:pt x="12025" y="2177"/>
                </a:lnTo>
                <a:lnTo>
                  <a:pt x="11340" y="1747"/>
                </a:lnTo>
                <a:lnTo>
                  <a:pt x="10542" y="1422"/>
                </a:lnTo>
                <a:lnTo>
                  <a:pt x="9288" y="1422"/>
                </a:lnTo>
                <a:lnTo>
                  <a:pt x="8092" y="1585"/>
                </a:lnTo>
                <a:lnTo>
                  <a:pt x="6839" y="1691"/>
                </a:lnTo>
                <a:lnTo>
                  <a:pt x="5584" y="1638"/>
                </a:lnTo>
                <a:lnTo>
                  <a:pt x="4728" y="721"/>
                </a:lnTo>
                <a:lnTo>
                  <a:pt x="4892" y="0"/>
                </a:lnTo>
                <a:lnTo>
                  <a:pt x="0" y="9410"/>
                </a:lnTo>
                <a:lnTo>
                  <a:pt x="0" y="12486"/>
                </a:lnTo>
                <a:lnTo>
                  <a:pt x="1252" y="15400"/>
                </a:lnTo>
                <a:lnTo>
                  <a:pt x="3419" y="17936"/>
                </a:lnTo>
                <a:lnTo>
                  <a:pt x="3190" y="17397"/>
                </a:lnTo>
                <a:lnTo>
                  <a:pt x="2906" y="16317"/>
                </a:lnTo>
                <a:lnTo>
                  <a:pt x="2563" y="15183"/>
                </a:lnTo>
                <a:lnTo>
                  <a:pt x="1937" y="14213"/>
                </a:lnTo>
                <a:lnTo>
                  <a:pt x="1709" y="13080"/>
                </a:lnTo>
                <a:lnTo>
                  <a:pt x="1252" y="12000"/>
                </a:lnTo>
                <a:lnTo>
                  <a:pt x="2108" y="11136"/>
                </a:lnTo>
                <a:lnTo>
                  <a:pt x="3133" y="10489"/>
                </a:lnTo>
                <a:close/>
              </a:path>
            </a:pathLst>
          </a:custGeom>
          <a:solidFill>
            <a:srgbClr val="BCDFF3"/>
          </a:solidFill>
        </p:spPr>
        <p:txBody>
          <a:bodyPr wrap="square" lIns="0" tIns="0" rIns="0" bIns="0" rtlCol="0">
            <a:noAutofit/>
          </a:bodyPr>
          <a:lstStyle/>
          <a:p>
            <a:endParaRPr/>
          </a:p>
        </p:txBody>
      </p:sp>
      <p:sp>
        <p:nvSpPr>
          <p:cNvPr id="1662" name="object 1662"/>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BCDFF3"/>
          </a:solidFill>
        </p:spPr>
        <p:txBody>
          <a:bodyPr wrap="square" lIns="0" tIns="0" rIns="0" bIns="0" rtlCol="0">
            <a:noAutofit/>
          </a:bodyPr>
          <a:lstStyle/>
          <a:p>
            <a:endParaRPr/>
          </a:p>
        </p:txBody>
      </p:sp>
      <p:sp>
        <p:nvSpPr>
          <p:cNvPr id="1663" name="object 1663"/>
          <p:cNvSpPr/>
          <p:nvPr/>
        </p:nvSpPr>
        <p:spPr>
          <a:xfrm>
            <a:off x="440973" y="751653"/>
            <a:ext cx="15559" cy="12789"/>
          </a:xfrm>
          <a:custGeom>
            <a:avLst/>
            <a:gdLst/>
            <a:ahLst/>
            <a:cxnLst/>
            <a:rect l="l" t="t" r="r" b="b"/>
            <a:pathLst>
              <a:path w="15559" h="12789">
                <a:moveTo>
                  <a:pt x="1027" y="430"/>
                </a:moveTo>
                <a:lnTo>
                  <a:pt x="1709" y="1133"/>
                </a:lnTo>
                <a:lnTo>
                  <a:pt x="2678" y="2105"/>
                </a:lnTo>
                <a:lnTo>
                  <a:pt x="3705" y="2969"/>
                </a:lnTo>
                <a:lnTo>
                  <a:pt x="4617" y="2697"/>
                </a:lnTo>
                <a:lnTo>
                  <a:pt x="5129" y="3400"/>
                </a:lnTo>
                <a:lnTo>
                  <a:pt x="5757" y="4047"/>
                </a:lnTo>
                <a:lnTo>
                  <a:pt x="5586" y="5127"/>
                </a:lnTo>
                <a:lnTo>
                  <a:pt x="5643" y="6097"/>
                </a:lnTo>
                <a:lnTo>
                  <a:pt x="5528" y="7177"/>
                </a:lnTo>
                <a:lnTo>
                  <a:pt x="6213" y="7825"/>
                </a:lnTo>
                <a:lnTo>
                  <a:pt x="7010" y="8364"/>
                </a:lnTo>
                <a:lnTo>
                  <a:pt x="6897" y="9552"/>
                </a:lnTo>
                <a:lnTo>
                  <a:pt x="7409" y="10253"/>
                </a:lnTo>
                <a:lnTo>
                  <a:pt x="7979" y="10955"/>
                </a:lnTo>
                <a:lnTo>
                  <a:pt x="8549" y="11711"/>
                </a:lnTo>
                <a:lnTo>
                  <a:pt x="9290" y="12089"/>
                </a:lnTo>
                <a:lnTo>
                  <a:pt x="9803" y="12789"/>
                </a:lnTo>
                <a:lnTo>
                  <a:pt x="10544" y="12033"/>
                </a:lnTo>
                <a:lnTo>
                  <a:pt x="11513" y="11386"/>
                </a:lnTo>
                <a:lnTo>
                  <a:pt x="11968" y="10416"/>
                </a:lnTo>
                <a:lnTo>
                  <a:pt x="12653" y="9552"/>
                </a:lnTo>
                <a:lnTo>
                  <a:pt x="12768" y="8527"/>
                </a:lnTo>
                <a:lnTo>
                  <a:pt x="12709" y="7500"/>
                </a:lnTo>
                <a:lnTo>
                  <a:pt x="12709" y="6422"/>
                </a:lnTo>
                <a:lnTo>
                  <a:pt x="13338" y="5505"/>
                </a:lnTo>
                <a:lnTo>
                  <a:pt x="14248" y="4749"/>
                </a:lnTo>
                <a:lnTo>
                  <a:pt x="15275" y="4155"/>
                </a:lnTo>
                <a:lnTo>
                  <a:pt x="15559" y="4047"/>
                </a:lnTo>
                <a:lnTo>
                  <a:pt x="11286" y="1672"/>
                </a:lnTo>
                <a:lnTo>
                  <a:pt x="5929" y="216"/>
                </a:lnTo>
                <a:lnTo>
                  <a:pt x="0" y="0"/>
                </a:lnTo>
                <a:lnTo>
                  <a:pt x="1027" y="430"/>
                </a:lnTo>
                <a:close/>
              </a:path>
            </a:pathLst>
          </a:custGeom>
          <a:solidFill>
            <a:srgbClr val="BCDFF3"/>
          </a:solidFill>
        </p:spPr>
        <p:txBody>
          <a:bodyPr wrap="square" lIns="0" tIns="0" rIns="0" bIns="0" rtlCol="0">
            <a:noAutofit/>
          </a:bodyPr>
          <a:lstStyle/>
          <a:p>
            <a:endParaRPr/>
          </a:p>
        </p:txBody>
      </p:sp>
      <p:sp>
        <p:nvSpPr>
          <p:cNvPr id="1664" name="object 1664"/>
          <p:cNvSpPr/>
          <p:nvPr/>
        </p:nvSpPr>
        <p:spPr>
          <a:xfrm>
            <a:off x="418738" y="759318"/>
            <a:ext cx="16" cy="32"/>
          </a:xfrm>
          <a:custGeom>
            <a:avLst/>
            <a:gdLst/>
            <a:ahLst/>
            <a:cxnLst/>
            <a:rect l="l" t="t" r="r" b="b"/>
            <a:pathLst>
              <a:path w="16" h="32">
                <a:moveTo>
                  <a:pt x="16" y="0"/>
                </a:moveTo>
                <a:lnTo>
                  <a:pt x="0" y="32"/>
                </a:lnTo>
                <a:lnTo>
                  <a:pt x="16" y="0"/>
                </a:lnTo>
                <a:close/>
              </a:path>
            </a:pathLst>
          </a:custGeom>
          <a:solidFill>
            <a:srgbClr val="BCDFF3"/>
          </a:solidFill>
        </p:spPr>
        <p:txBody>
          <a:bodyPr wrap="square" lIns="0" tIns="0" rIns="0" bIns="0" rtlCol="0">
            <a:noAutofit/>
          </a:bodyPr>
          <a:lstStyle/>
          <a:p>
            <a:endParaRPr/>
          </a:p>
        </p:txBody>
      </p:sp>
      <p:sp>
        <p:nvSpPr>
          <p:cNvPr id="1665" name="object 1665"/>
          <p:cNvSpPr/>
          <p:nvPr/>
        </p:nvSpPr>
        <p:spPr>
          <a:xfrm>
            <a:off x="442113" y="752247"/>
            <a:ext cx="13793" cy="12195"/>
          </a:xfrm>
          <a:custGeom>
            <a:avLst/>
            <a:gdLst/>
            <a:ahLst/>
            <a:cxnLst/>
            <a:rect l="l" t="t" r="r" b="b"/>
            <a:pathLst>
              <a:path w="13793" h="12195">
                <a:moveTo>
                  <a:pt x="11570" y="5828"/>
                </a:moveTo>
                <a:lnTo>
                  <a:pt x="12198" y="4911"/>
                </a:lnTo>
                <a:lnTo>
                  <a:pt x="13108" y="4155"/>
                </a:lnTo>
                <a:lnTo>
                  <a:pt x="13793" y="3722"/>
                </a:lnTo>
                <a:lnTo>
                  <a:pt x="9975" y="1672"/>
                </a:lnTo>
                <a:lnTo>
                  <a:pt x="5244" y="322"/>
                </a:lnTo>
                <a:lnTo>
                  <a:pt x="0" y="0"/>
                </a:lnTo>
                <a:lnTo>
                  <a:pt x="569" y="539"/>
                </a:lnTo>
                <a:lnTo>
                  <a:pt x="1538" y="1511"/>
                </a:lnTo>
                <a:lnTo>
                  <a:pt x="2565" y="2374"/>
                </a:lnTo>
                <a:lnTo>
                  <a:pt x="3478" y="2103"/>
                </a:lnTo>
                <a:lnTo>
                  <a:pt x="3989" y="2805"/>
                </a:lnTo>
                <a:lnTo>
                  <a:pt x="4617" y="3453"/>
                </a:lnTo>
                <a:lnTo>
                  <a:pt x="4446" y="4533"/>
                </a:lnTo>
                <a:lnTo>
                  <a:pt x="4503" y="5503"/>
                </a:lnTo>
                <a:lnTo>
                  <a:pt x="4388" y="6583"/>
                </a:lnTo>
                <a:lnTo>
                  <a:pt x="5073" y="7231"/>
                </a:lnTo>
                <a:lnTo>
                  <a:pt x="5870" y="7770"/>
                </a:lnTo>
                <a:lnTo>
                  <a:pt x="5757" y="8958"/>
                </a:lnTo>
                <a:lnTo>
                  <a:pt x="6269" y="9659"/>
                </a:lnTo>
                <a:lnTo>
                  <a:pt x="6839" y="10361"/>
                </a:lnTo>
                <a:lnTo>
                  <a:pt x="7409" y="11117"/>
                </a:lnTo>
                <a:lnTo>
                  <a:pt x="8150" y="11494"/>
                </a:lnTo>
                <a:lnTo>
                  <a:pt x="8663" y="12195"/>
                </a:lnTo>
                <a:lnTo>
                  <a:pt x="9405" y="11439"/>
                </a:lnTo>
                <a:lnTo>
                  <a:pt x="10373" y="10792"/>
                </a:lnTo>
                <a:lnTo>
                  <a:pt x="10828" y="9822"/>
                </a:lnTo>
                <a:lnTo>
                  <a:pt x="11513" y="8958"/>
                </a:lnTo>
                <a:lnTo>
                  <a:pt x="11628" y="7933"/>
                </a:lnTo>
                <a:lnTo>
                  <a:pt x="11570" y="6906"/>
                </a:lnTo>
                <a:lnTo>
                  <a:pt x="11570" y="5828"/>
                </a:lnTo>
                <a:close/>
              </a:path>
            </a:pathLst>
          </a:custGeom>
          <a:solidFill>
            <a:srgbClr val="BCDFF3"/>
          </a:solidFill>
        </p:spPr>
        <p:txBody>
          <a:bodyPr wrap="square" lIns="0" tIns="0" rIns="0" bIns="0" rtlCol="0">
            <a:noAutofit/>
          </a:bodyPr>
          <a:lstStyle/>
          <a:p>
            <a:endParaRPr/>
          </a:p>
        </p:txBody>
      </p:sp>
      <p:sp>
        <p:nvSpPr>
          <p:cNvPr id="1666" name="object 1666"/>
          <p:cNvSpPr/>
          <p:nvPr/>
        </p:nvSpPr>
        <p:spPr>
          <a:xfrm>
            <a:off x="418917" y="752678"/>
            <a:ext cx="15104" cy="6800"/>
          </a:xfrm>
          <a:custGeom>
            <a:avLst/>
            <a:gdLst/>
            <a:ahLst/>
            <a:cxnLst/>
            <a:rect l="l" t="t" r="r" b="b"/>
            <a:pathLst>
              <a:path w="15104" h="6800">
                <a:moveTo>
                  <a:pt x="3478" y="3400"/>
                </a:moveTo>
                <a:lnTo>
                  <a:pt x="0" y="6638"/>
                </a:lnTo>
                <a:lnTo>
                  <a:pt x="1027" y="6800"/>
                </a:lnTo>
                <a:lnTo>
                  <a:pt x="2223" y="6530"/>
                </a:lnTo>
                <a:lnTo>
                  <a:pt x="3363" y="6369"/>
                </a:lnTo>
                <a:lnTo>
                  <a:pt x="4503" y="6152"/>
                </a:lnTo>
                <a:lnTo>
                  <a:pt x="5699" y="6097"/>
                </a:lnTo>
                <a:lnTo>
                  <a:pt x="6839" y="5774"/>
                </a:lnTo>
                <a:lnTo>
                  <a:pt x="7866" y="5342"/>
                </a:lnTo>
                <a:lnTo>
                  <a:pt x="8891" y="4749"/>
                </a:lnTo>
                <a:lnTo>
                  <a:pt x="10544" y="4964"/>
                </a:lnTo>
                <a:lnTo>
                  <a:pt x="11513" y="4641"/>
                </a:lnTo>
                <a:lnTo>
                  <a:pt x="12538" y="4316"/>
                </a:lnTo>
                <a:lnTo>
                  <a:pt x="13167" y="3455"/>
                </a:lnTo>
                <a:lnTo>
                  <a:pt x="13678" y="2483"/>
                </a:lnTo>
                <a:lnTo>
                  <a:pt x="14476" y="1672"/>
                </a:lnTo>
                <a:lnTo>
                  <a:pt x="15104" y="863"/>
                </a:lnTo>
                <a:lnTo>
                  <a:pt x="14762" y="0"/>
                </a:lnTo>
                <a:lnTo>
                  <a:pt x="8663" y="971"/>
                </a:lnTo>
                <a:lnTo>
                  <a:pt x="3478" y="3400"/>
                </a:lnTo>
                <a:close/>
              </a:path>
            </a:pathLst>
          </a:custGeom>
          <a:solidFill>
            <a:srgbClr val="BCDFF3"/>
          </a:solidFill>
        </p:spPr>
        <p:txBody>
          <a:bodyPr wrap="square" lIns="0" tIns="0" rIns="0" bIns="0" rtlCol="0">
            <a:noAutofit/>
          </a:bodyPr>
          <a:lstStyle/>
          <a:p>
            <a:endParaRPr/>
          </a:p>
        </p:txBody>
      </p:sp>
      <p:sp>
        <p:nvSpPr>
          <p:cNvPr id="1667" name="object 1667"/>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BCDFF3"/>
          </a:solidFill>
        </p:spPr>
        <p:txBody>
          <a:bodyPr wrap="square" lIns="0" tIns="0" rIns="0" bIns="0" rtlCol="0">
            <a:noAutofit/>
          </a:bodyPr>
          <a:lstStyle/>
          <a:p>
            <a:endParaRPr/>
          </a:p>
        </p:txBody>
      </p:sp>
      <p:sp>
        <p:nvSpPr>
          <p:cNvPr id="1668" name="object 1668"/>
          <p:cNvSpPr/>
          <p:nvPr/>
        </p:nvSpPr>
        <p:spPr>
          <a:xfrm>
            <a:off x="420685" y="777612"/>
            <a:ext cx="5469" cy="4802"/>
          </a:xfrm>
          <a:custGeom>
            <a:avLst/>
            <a:gdLst/>
            <a:ahLst/>
            <a:cxnLst/>
            <a:rect l="l" t="t" r="r" b="b"/>
            <a:pathLst>
              <a:path w="5469" h="4802">
                <a:moveTo>
                  <a:pt x="3989" y="4802"/>
                </a:moveTo>
                <a:lnTo>
                  <a:pt x="4273" y="4478"/>
                </a:lnTo>
                <a:lnTo>
                  <a:pt x="5129" y="3992"/>
                </a:lnTo>
                <a:lnTo>
                  <a:pt x="5185" y="2967"/>
                </a:lnTo>
                <a:lnTo>
                  <a:pt x="5469" y="1995"/>
                </a:lnTo>
                <a:lnTo>
                  <a:pt x="4728" y="1078"/>
                </a:lnTo>
                <a:lnTo>
                  <a:pt x="4388" y="0"/>
                </a:lnTo>
                <a:lnTo>
                  <a:pt x="3361" y="0"/>
                </a:lnTo>
                <a:lnTo>
                  <a:pt x="2734" y="916"/>
                </a:lnTo>
                <a:lnTo>
                  <a:pt x="1937" y="1617"/>
                </a:lnTo>
                <a:lnTo>
                  <a:pt x="682" y="1617"/>
                </a:lnTo>
                <a:lnTo>
                  <a:pt x="0" y="2372"/>
                </a:lnTo>
                <a:lnTo>
                  <a:pt x="1196" y="3291"/>
                </a:lnTo>
                <a:lnTo>
                  <a:pt x="2507" y="4100"/>
                </a:lnTo>
                <a:lnTo>
                  <a:pt x="3989" y="4802"/>
                </a:lnTo>
                <a:close/>
              </a:path>
            </a:pathLst>
          </a:custGeom>
          <a:solidFill>
            <a:srgbClr val="BCDFF3"/>
          </a:solidFill>
        </p:spPr>
        <p:txBody>
          <a:bodyPr wrap="square" lIns="0" tIns="0" rIns="0" bIns="0" rtlCol="0">
            <a:noAutofit/>
          </a:bodyPr>
          <a:lstStyle/>
          <a:p>
            <a:endParaRPr/>
          </a:p>
        </p:txBody>
      </p:sp>
      <p:sp>
        <p:nvSpPr>
          <p:cNvPr id="1669" name="object 1669"/>
          <p:cNvSpPr/>
          <p:nvPr/>
        </p:nvSpPr>
        <p:spPr>
          <a:xfrm>
            <a:off x="414357" y="759587"/>
            <a:ext cx="11570" cy="16675"/>
          </a:xfrm>
          <a:custGeom>
            <a:avLst/>
            <a:gdLst/>
            <a:ahLst/>
            <a:cxnLst/>
            <a:rect l="l" t="t" r="r" b="b"/>
            <a:pathLst>
              <a:path w="11570" h="16675">
                <a:moveTo>
                  <a:pt x="2394" y="16081"/>
                </a:moveTo>
                <a:lnTo>
                  <a:pt x="2052" y="14948"/>
                </a:lnTo>
                <a:lnTo>
                  <a:pt x="1425" y="13977"/>
                </a:lnTo>
                <a:lnTo>
                  <a:pt x="1198" y="12844"/>
                </a:lnTo>
                <a:lnTo>
                  <a:pt x="741" y="11764"/>
                </a:lnTo>
                <a:lnTo>
                  <a:pt x="1597" y="10900"/>
                </a:lnTo>
                <a:lnTo>
                  <a:pt x="2622" y="10253"/>
                </a:lnTo>
                <a:lnTo>
                  <a:pt x="3818" y="9822"/>
                </a:lnTo>
                <a:lnTo>
                  <a:pt x="4787" y="9066"/>
                </a:lnTo>
                <a:lnTo>
                  <a:pt x="5699" y="8256"/>
                </a:lnTo>
                <a:lnTo>
                  <a:pt x="6897" y="7717"/>
                </a:lnTo>
                <a:lnTo>
                  <a:pt x="8094" y="7392"/>
                </a:lnTo>
                <a:lnTo>
                  <a:pt x="9062" y="6691"/>
                </a:lnTo>
                <a:lnTo>
                  <a:pt x="9461" y="5611"/>
                </a:lnTo>
                <a:lnTo>
                  <a:pt x="10087" y="4641"/>
                </a:lnTo>
                <a:lnTo>
                  <a:pt x="10716" y="3669"/>
                </a:lnTo>
                <a:lnTo>
                  <a:pt x="11570" y="2967"/>
                </a:lnTo>
                <a:lnTo>
                  <a:pt x="11513" y="1942"/>
                </a:lnTo>
                <a:lnTo>
                  <a:pt x="10828" y="1511"/>
                </a:lnTo>
                <a:lnTo>
                  <a:pt x="10031" y="1186"/>
                </a:lnTo>
                <a:lnTo>
                  <a:pt x="8776" y="1186"/>
                </a:lnTo>
                <a:lnTo>
                  <a:pt x="7580" y="1349"/>
                </a:lnTo>
                <a:lnTo>
                  <a:pt x="6327" y="1456"/>
                </a:lnTo>
                <a:lnTo>
                  <a:pt x="5073" y="1402"/>
                </a:lnTo>
                <a:lnTo>
                  <a:pt x="4217" y="485"/>
                </a:lnTo>
                <a:lnTo>
                  <a:pt x="4331" y="0"/>
                </a:lnTo>
                <a:lnTo>
                  <a:pt x="1597" y="2644"/>
                </a:lnTo>
                <a:lnTo>
                  <a:pt x="0" y="5881"/>
                </a:lnTo>
                <a:lnTo>
                  <a:pt x="0" y="11980"/>
                </a:lnTo>
                <a:lnTo>
                  <a:pt x="912" y="14462"/>
                </a:lnTo>
                <a:lnTo>
                  <a:pt x="2565" y="16675"/>
                </a:lnTo>
                <a:lnTo>
                  <a:pt x="2394" y="16081"/>
                </a:lnTo>
                <a:close/>
              </a:path>
            </a:pathLst>
          </a:custGeom>
          <a:solidFill>
            <a:srgbClr val="BCDFF3"/>
          </a:solidFill>
        </p:spPr>
        <p:txBody>
          <a:bodyPr wrap="square" lIns="0" tIns="0" rIns="0" bIns="0" rtlCol="0">
            <a:noAutofit/>
          </a:bodyPr>
          <a:lstStyle/>
          <a:p>
            <a:endParaRPr/>
          </a:p>
        </p:txBody>
      </p:sp>
      <p:sp>
        <p:nvSpPr>
          <p:cNvPr id="1670" name="object 1670"/>
          <p:cNvSpPr/>
          <p:nvPr/>
        </p:nvSpPr>
        <p:spPr>
          <a:xfrm>
            <a:off x="420854" y="777612"/>
            <a:ext cx="5300" cy="4639"/>
          </a:xfrm>
          <a:custGeom>
            <a:avLst/>
            <a:gdLst/>
            <a:ahLst/>
            <a:cxnLst/>
            <a:rect l="l" t="t" r="r" b="b"/>
            <a:pathLst>
              <a:path w="5300" h="4639">
                <a:moveTo>
                  <a:pt x="3933" y="4639"/>
                </a:moveTo>
                <a:lnTo>
                  <a:pt x="4104" y="4478"/>
                </a:lnTo>
                <a:lnTo>
                  <a:pt x="4960" y="3992"/>
                </a:lnTo>
                <a:lnTo>
                  <a:pt x="5016" y="2967"/>
                </a:lnTo>
                <a:lnTo>
                  <a:pt x="5300" y="1995"/>
                </a:lnTo>
                <a:lnTo>
                  <a:pt x="4559" y="1078"/>
                </a:lnTo>
                <a:lnTo>
                  <a:pt x="4219" y="0"/>
                </a:lnTo>
                <a:lnTo>
                  <a:pt x="3192" y="0"/>
                </a:lnTo>
                <a:lnTo>
                  <a:pt x="2565" y="916"/>
                </a:lnTo>
                <a:lnTo>
                  <a:pt x="1768" y="1617"/>
                </a:lnTo>
                <a:lnTo>
                  <a:pt x="513" y="1617"/>
                </a:lnTo>
                <a:lnTo>
                  <a:pt x="0" y="2211"/>
                </a:lnTo>
                <a:lnTo>
                  <a:pt x="1198" y="3128"/>
                </a:lnTo>
                <a:lnTo>
                  <a:pt x="2509" y="3939"/>
                </a:lnTo>
                <a:lnTo>
                  <a:pt x="3933" y="4639"/>
                </a:lnTo>
                <a:close/>
              </a:path>
            </a:pathLst>
          </a:custGeom>
          <a:solidFill>
            <a:srgbClr val="C2DFF4"/>
          </a:solidFill>
        </p:spPr>
        <p:txBody>
          <a:bodyPr wrap="square" lIns="0" tIns="0" rIns="0" bIns="0" rtlCol="0">
            <a:noAutofit/>
          </a:bodyPr>
          <a:lstStyle/>
          <a:p>
            <a:endParaRPr/>
          </a:p>
        </p:txBody>
      </p:sp>
      <p:sp>
        <p:nvSpPr>
          <p:cNvPr id="1671" name="object 1671"/>
          <p:cNvSpPr/>
          <p:nvPr/>
        </p:nvSpPr>
        <p:spPr>
          <a:xfrm>
            <a:off x="415155" y="771567"/>
            <a:ext cx="1425" cy="3561"/>
          </a:xfrm>
          <a:custGeom>
            <a:avLst/>
            <a:gdLst/>
            <a:ahLst/>
            <a:cxnLst/>
            <a:rect l="l" t="t" r="r" b="b"/>
            <a:pathLst>
              <a:path w="1425" h="3561">
                <a:moveTo>
                  <a:pt x="1425" y="3561"/>
                </a:moveTo>
                <a:lnTo>
                  <a:pt x="1254" y="2967"/>
                </a:lnTo>
                <a:lnTo>
                  <a:pt x="628" y="1997"/>
                </a:lnTo>
                <a:lnTo>
                  <a:pt x="400" y="863"/>
                </a:lnTo>
                <a:lnTo>
                  <a:pt x="0" y="0"/>
                </a:lnTo>
                <a:lnTo>
                  <a:pt x="285" y="1186"/>
                </a:lnTo>
                <a:lnTo>
                  <a:pt x="741" y="2428"/>
                </a:lnTo>
                <a:lnTo>
                  <a:pt x="1425" y="3561"/>
                </a:lnTo>
                <a:close/>
              </a:path>
            </a:pathLst>
          </a:custGeom>
          <a:solidFill>
            <a:srgbClr val="C2DFF4"/>
          </a:solidFill>
        </p:spPr>
        <p:txBody>
          <a:bodyPr wrap="square" lIns="0" tIns="0" rIns="0" bIns="0" rtlCol="0">
            <a:noAutofit/>
          </a:bodyPr>
          <a:lstStyle/>
          <a:p>
            <a:endParaRPr/>
          </a:p>
        </p:txBody>
      </p:sp>
      <p:sp>
        <p:nvSpPr>
          <p:cNvPr id="1672" name="object 1672"/>
          <p:cNvSpPr/>
          <p:nvPr/>
        </p:nvSpPr>
        <p:spPr>
          <a:xfrm>
            <a:off x="442683" y="752787"/>
            <a:ext cx="12709" cy="11656"/>
          </a:xfrm>
          <a:custGeom>
            <a:avLst/>
            <a:gdLst/>
            <a:ahLst/>
            <a:cxnLst/>
            <a:rect l="l" t="t" r="r" b="b"/>
            <a:pathLst>
              <a:path w="12709" h="11656">
                <a:moveTo>
                  <a:pt x="11000" y="5288"/>
                </a:moveTo>
                <a:lnTo>
                  <a:pt x="11628" y="4372"/>
                </a:lnTo>
                <a:lnTo>
                  <a:pt x="12538" y="3616"/>
                </a:lnTo>
                <a:lnTo>
                  <a:pt x="12709" y="3508"/>
                </a:lnTo>
                <a:lnTo>
                  <a:pt x="9119" y="1619"/>
                </a:lnTo>
                <a:lnTo>
                  <a:pt x="4730" y="377"/>
                </a:lnTo>
                <a:lnTo>
                  <a:pt x="0" y="0"/>
                </a:lnTo>
                <a:lnTo>
                  <a:pt x="968" y="971"/>
                </a:lnTo>
                <a:lnTo>
                  <a:pt x="1995" y="1835"/>
                </a:lnTo>
                <a:lnTo>
                  <a:pt x="2908" y="1564"/>
                </a:lnTo>
                <a:lnTo>
                  <a:pt x="3419" y="2266"/>
                </a:lnTo>
                <a:lnTo>
                  <a:pt x="4048" y="2914"/>
                </a:lnTo>
                <a:lnTo>
                  <a:pt x="3876" y="3994"/>
                </a:lnTo>
                <a:lnTo>
                  <a:pt x="3933" y="4964"/>
                </a:lnTo>
                <a:lnTo>
                  <a:pt x="3818" y="6044"/>
                </a:lnTo>
                <a:lnTo>
                  <a:pt x="4503" y="6691"/>
                </a:lnTo>
                <a:lnTo>
                  <a:pt x="5300" y="7231"/>
                </a:lnTo>
                <a:lnTo>
                  <a:pt x="5187" y="8419"/>
                </a:lnTo>
                <a:lnTo>
                  <a:pt x="5699" y="9119"/>
                </a:lnTo>
                <a:lnTo>
                  <a:pt x="6269" y="9822"/>
                </a:lnTo>
                <a:lnTo>
                  <a:pt x="6839" y="10577"/>
                </a:lnTo>
                <a:lnTo>
                  <a:pt x="7580" y="10955"/>
                </a:lnTo>
                <a:lnTo>
                  <a:pt x="8094" y="11656"/>
                </a:lnTo>
                <a:lnTo>
                  <a:pt x="8835" y="10900"/>
                </a:lnTo>
                <a:lnTo>
                  <a:pt x="9803" y="10253"/>
                </a:lnTo>
                <a:lnTo>
                  <a:pt x="10259" y="9283"/>
                </a:lnTo>
                <a:lnTo>
                  <a:pt x="10943" y="8419"/>
                </a:lnTo>
                <a:lnTo>
                  <a:pt x="11058" y="7394"/>
                </a:lnTo>
                <a:lnTo>
                  <a:pt x="11000" y="6367"/>
                </a:lnTo>
                <a:lnTo>
                  <a:pt x="11000" y="5288"/>
                </a:lnTo>
                <a:close/>
              </a:path>
            </a:pathLst>
          </a:custGeom>
          <a:solidFill>
            <a:srgbClr val="C2DFF4"/>
          </a:solidFill>
        </p:spPr>
        <p:txBody>
          <a:bodyPr wrap="square" lIns="0" tIns="0" rIns="0" bIns="0" rtlCol="0">
            <a:noAutofit/>
          </a:bodyPr>
          <a:lstStyle/>
          <a:p>
            <a:endParaRPr/>
          </a:p>
        </p:txBody>
      </p:sp>
      <p:sp>
        <p:nvSpPr>
          <p:cNvPr id="1673" name="object 1673"/>
          <p:cNvSpPr/>
          <p:nvPr/>
        </p:nvSpPr>
        <p:spPr>
          <a:xfrm>
            <a:off x="414871" y="760287"/>
            <a:ext cx="11056" cy="11063"/>
          </a:xfrm>
          <a:custGeom>
            <a:avLst/>
            <a:gdLst/>
            <a:ahLst/>
            <a:cxnLst/>
            <a:rect l="l" t="t" r="r" b="b"/>
            <a:pathLst>
              <a:path w="11056" h="11063">
                <a:moveTo>
                  <a:pt x="1423" y="2536"/>
                </a:moveTo>
                <a:lnTo>
                  <a:pt x="0" y="5613"/>
                </a:lnTo>
                <a:lnTo>
                  <a:pt x="0" y="9605"/>
                </a:lnTo>
                <a:lnTo>
                  <a:pt x="56" y="10308"/>
                </a:lnTo>
                <a:lnTo>
                  <a:pt x="227" y="11063"/>
                </a:lnTo>
                <a:lnTo>
                  <a:pt x="1083" y="10200"/>
                </a:lnTo>
                <a:lnTo>
                  <a:pt x="2108" y="9552"/>
                </a:lnTo>
                <a:lnTo>
                  <a:pt x="3304" y="9121"/>
                </a:lnTo>
                <a:lnTo>
                  <a:pt x="4273" y="8366"/>
                </a:lnTo>
                <a:lnTo>
                  <a:pt x="5185" y="7555"/>
                </a:lnTo>
                <a:lnTo>
                  <a:pt x="6384" y="7016"/>
                </a:lnTo>
                <a:lnTo>
                  <a:pt x="7580" y="6691"/>
                </a:lnTo>
                <a:lnTo>
                  <a:pt x="8549" y="5991"/>
                </a:lnTo>
                <a:lnTo>
                  <a:pt x="8947" y="4911"/>
                </a:lnTo>
                <a:lnTo>
                  <a:pt x="9574" y="3941"/>
                </a:lnTo>
                <a:lnTo>
                  <a:pt x="10202" y="2969"/>
                </a:lnTo>
                <a:lnTo>
                  <a:pt x="11056" y="2266"/>
                </a:lnTo>
                <a:lnTo>
                  <a:pt x="11000" y="1241"/>
                </a:lnTo>
                <a:lnTo>
                  <a:pt x="10315" y="810"/>
                </a:lnTo>
                <a:lnTo>
                  <a:pt x="9517" y="486"/>
                </a:lnTo>
                <a:lnTo>
                  <a:pt x="8263" y="485"/>
                </a:lnTo>
                <a:lnTo>
                  <a:pt x="7066" y="649"/>
                </a:lnTo>
                <a:lnTo>
                  <a:pt x="5814" y="755"/>
                </a:lnTo>
                <a:lnTo>
                  <a:pt x="4559" y="702"/>
                </a:lnTo>
                <a:lnTo>
                  <a:pt x="3874" y="0"/>
                </a:lnTo>
                <a:lnTo>
                  <a:pt x="1423" y="2536"/>
                </a:lnTo>
                <a:close/>
              </a:path>
            </a:pathLst>
          </a:custGeom>
          <a:solidFill>
            <a:srgbClr val="C2DFF4"/>
          </a:solidFill>
        </p:spPr>
        <p:txBody>
          <a:bodyPr wrap="square" lIns="0" tIns="0" rIns="0" bIns="0" rtlCol="0">
            <a:noAutofit/>
          </a:bodyPr>
          <a:lstStyle/>
          <a:p>
            <a:endParaRPr/>
          </a:p>
        </p:txBody>
      </p:sp>
      <p:sp>
        <p:nvSpPr>
          <p:cNvPr id="1674" name="object 1674"/>
          <p:cNvSpPr/>
          <p:nvPr/>
        </p:nvSpPr>
        <p:spPr>
          <a:xfrm>
            <a:off x="419658" y="753164"/>
            <a:ext cx="14363" cy="6314"/>
          </a:xfrm>
          <a:custGeom>
            <a:avLst/>
            <a:gdLst/>
            <a:ahLst/>
            <a:cxnLst/>
            <a:rect l="l" t="t" r="r" b="b"/>
            <a:pathLst>
              <a:path w="14363" h="6314">
                <a:moveTo>
                  <a:pt x="3419" y="3183"/>
                </a:moveTo>
                <a:lnTo>
                  <a:pt x="0" y="6260"/>
                </a:lnTo>
                <a:lnTo>
                  <a:pt x="285" y="6314"/>
                </a:lnTo>
                <a:lnTo>
                  <a:pt x="1482" y="6044"/>
                </a:lnTo>
                <a:lnTo>
                  <a:pt x="2622" y="5883"/>
                </a:lnTo>
                <a:lnTo>
                  <a:pt x="3762" y="5666"/>
                </a:lnTo>
                <a:lnTo>
                  <a:pt x="4958" y="5611"/>
                </a:lnTo>
                <a:lnTo>
                  <a:pt x="6098" y="5288"/>
                </a:lnTo>
                <a:lnTo>
                  <a:pt x="7125" y="4856"/>
                </a:lnTo>
                <a:lnTo>
                  <a:pt x="8150" y="4263"/>
                </a:lnTo>
                <a:lnTo>
                  <a:pt x="9803" y="4478"/>
                </a:lnTo>
                <a:lnTo>
                  <a:pt x="10772" y="4155"/>
                </a:lnTo>
                <a:lnTo>
                  <a:pt x="11797" y="3830"/>
                </a:lnTo>
                <a:lnTo>
                  <a:pt x="12426" y="2969"/>
                </a:lnTo>
                <a:lnTo>
                  <a:pt x="12937" y="1997"/>
                </a:lnTo>
                <a:lnTo>
                  <a:pt x="13735" y="1186"/>
                </a:lnTo>
                <a:lnTo>
                  <a:pt x="14363" y="377"/>
                </a:lnTo>
                <a:lnTo>
                  <a:pt x="14192" y="0"/>
                </a:lnTo>
                <a:lnTo>
                  <a:pt x="8436" y="916"/>
                </a:lnTo>
                <a:lnTo>
                  <a:pt x="3419" y="3183"/>
                </a:lnTo>
                <a:close/>
              </a:path>
            </a:pathLst>
          </a:custGeom>
          <a:solidFill>
            <a:srgbClr val="C2DFF4"/>
          </a:solidFill>
        </p:spPr>
        <p:txBody>
          <a:bodyPr wrap="square" lIns="0" tIns="0" rIns="0" bIns="0" rtlCol="0">
            <a:noAutofit/>
          </a:bodyPr>
          <a:lstStyle/>
          <a:p>
            <a:endParaRPr/>
          </a:p>
        </p:txBody>
      </p:sp>
      <p:sp>
        <p:nvSpPr>
          <p:cNvPr id="1675" name="object 1675"/>
          <p:cNvSpPr/>
          <p:nvPr/>
        </p:nvSpPr>
        <p:spPr>
          <a:xfrm>
            <a:off x="452771" y="762823"/>
            <a:ext cx="2110" cy="3130"/>
          </a:xfrm>
          <a:custGeom>
            <a:avLst/>
            <a:gdLst/>
            <a:ahLst/>
            <a:cxnLst/>
            <a:rect l="l" t="t" r="r" b="b"/>
            <a:pathLst>
              <a:path w="2110" h="3130">
                <a:moveTo>
                  <a:pt x="2110" y="1943"/>
                </a:moveTo>
                <a:lnTo>
                  <a:pt x="2052" y="918"/>
                </a:lnTo>
                <a:lnTo>
                  <a:pt x="1597" y="0"/>
                </a:lnTo>
                <a:lnTo>
                  <a:pt x="569" y="216"/>
                </a:lnTo>
                <a:lnTo>
                  <a:pt x="0" y="971"/>
                </a:lnTo>
                <a:lnTo>
                  <a:pt x="114" y="1943"/>
                </a:lnTo>
                <a:lnTo>
                  <a:pt x="628" y="2752"/>
                </a:lnTo>
                <a:lnTo>
                  <a:pt x="513" y="3130"/>
                </a:lnTo>
                <a:lnTo>
                  <a:pt x="1824" y="2915"/>
                </a:lnTo>
                <a:lnTo>
                  <a:pt x="2110" y="1943"/>
                </a:lnTo>
                <a:close/>
              </a:path>
            </a:pathLst>
          </a:custGeom>
          <a:solidFill>
            <a:srgbClr val="C2DFF4"/>
          </a:solidFill>
        </p:spPr>
        <p:txBody>
          <a:bodyPr wrap="square" lIns="0" tIns="0" rIns="0" bIns="0" rtlCol="0">
            <a:noAutofit/>
          </a:bodyPr>
          <a:lstStyle/>
          <a:p>
            <a:endParaRPr/>
          </a:p>
        </p:txBody>
      </p:sp>
      <p:sp>
        <p:nvSpPr>
          <p:cNvPr id="1676" name="object 1676"/>
          <p:cNvSpPr/>
          <p:nvPr/>
        </p:nvSpPr>
        <p:spPr>
          <a:xfrm>
            <a:off x="415384" y="753326"/>
            <a:ext cx="39497" cy="28817"/>
          </a:xfrm>
          <a:custGeom>
            <a:avLst/>
            <a:gdLst/>
            <a:ahLst/>
            <a:cxnLst/>
            <a:rect l="l" t="t" r="r" b="b"/>
            <a:pathLst>
              <a:path w="39497" h="28817">
                <a:moveTo>
                  <a:pt x="8605" y="3238"/>
                </a:moveTo>
                <a:lnTo>
                  <a:pt x="5300" y="5991"/>
                </a:lnTo>
                <a:lnTo>
                  <a:pt x="5755" y="5883"/>
                </a:lnTo>
                <a:lnTo>
                  <a:pt x="6895" y="5721"/>
                </a:lnTo>
                <a:lnTo>
                  <a:pt x="8035" y="5505"/>
                </a:lnTo>
                <a:lnTo>
                  <a:pt x="9231" y="5450"/>
                </a:lnTo>
                <a:lnTo>
                  <a:pt x="10371" y="5127"/>
                </a:lnTo>
                <a:lnTo>
                  <a:pt x="11398" y="4694"/>
                </a:lnTo>
                <a:lnTo>
                  <a:pt x="12424" y="4102"/>
                </a:lnTo>
                <a:lnTo>
                  <a:pt x="14077" y="4316"/>
                </a:lnTo>
                <a:lnTo>
                  <a:pt x="15046" y="3994"/>
                </a:lnTo>
                <a:lnTo>
                  <a:pt x="16071" y="3669"/>
                </a:lnTo>
                <a:lnTo>
                  <a:pt x="16699" y="2807"/>
                </a:lnTo>
                <a:lnTo>
                  <a:pt x="17211" y="1835"/>
                </a:lnTo>
                <a:lnTo>
                  <a:pt x="18008" y="1025"/>
                </a:lnTo>
                <a:lnTo>
                  <a:pt x="18522" y="324"/>
                </a:lnTo>
                <a:lnTo>
                  <a:pt x="13221" y="1188"/>
                </a:lnTo>
                <a:lnTo>
                  <a:pt x="8605" y="3238"/>
                </a:lnTo>
                <a:close/>
              </a:path>
              <a:path w="39497" h="28817">
                <a:moveTo>
                  <a:pt x="39497" y="11441"/>
                </a:moveTo>
                <a:lnTo>
                  <a:pt x="39439" y="10416"/>
                </a:lnTo>
                <a:lnTo>
                  <a:pt x="38983" y="9497"/>
                </a:lnTo>
                <a:lnTo>
                  <a:pt x="37956" y="9714"/>
                </a:lnTo>
                <a:lnTo>
                  <a:pt x="37386" y="10469"/>
                </a:lnTo>
                <a:lnTo>
                  <a:pt x="37501" y="11441"/>
                </a:lnTo>
                <a:lnTo>
                  <a:pt x="38015" y="12250"/>
                </a:lnTo>
                <a:lnTo>
                  <a:pt x="37900" y="12628"/>
                </a:lnTo>
                <a:lnTo>
                  <a:pt x="39211" y="12413"/>
                </a:lnTo>
                <a:lnTo>
                  <a:pt x="39497" y="11441"/>
                </a:lnTo>
                <a:close/>
              </a:path>
              <a:path w="39497" h="28817">
                <a:moveTo>
                  <a:pt x="30207" y="1025"/>
                </a:moveTo>
                <a:lnTo>
                  <a:pt x="30718" y="1727"/>
                </a:lnTo>
                <a:lnTo>
                  <a:pt x="31346" y="2374"/>
                </a:lnTo>
                <a:lnTo>
                  <a:pt x="31175" y="3455"/>
                </a:lnTo>
                <a:lnTo>
                  <a:pt x="31232" y="4425"/>
                </a:lnTo>
                <a:lnTo>
                  <a:pt x="31117" y="5505"/>
                </a:lnTo>
                <a:lnTo>
                  <a:pt x="31802" y="6152"/>
                </a:lnTo>
                <a:lnTo>
                  <a:pt x="32599" y="6691"/>
                </a:lnTo>
                <a:lnTo>
                  <a:pt x="32486" y="7880"/>
                </a:lnTo>
                <a:lnTo>
                  <a:pt x="32998" y="8580"/>
                </a:lnTo>
                <a:lnTo>
                  <a:pt x="33568" y="9283"/>
                </a:lnTo>
                <a:lnTo>
                  <a:pt x="34138" y="10038"/>
                </a:lnTo>
                <a:lnTo>
                  <a:pt x="34879" y="10416"/>
                </a:lnTo>
                <a:lnTo>
                  <a:pt x="35393" y="11117"/>
                </a:lnTo>
                <a:lnTo>
                  <a:pt x="36134" y="10361"/>
                </a:lnTo>
                <a:lnTo>
                  <a:pt x="37102" y="9714"/>
                </a:lnTo>
                <a:lnTo>
                  <a:pt x="37557" y="8744"/>
                </a:lnTo>
                <a:lnTo>
                  <a:pt x="38242" y="7880"/>
                </a:lnTo>
                <a:lnTo>
                  <a:pt x="38357" y="6855"/>
                </a:lnTo>
                <a:lnTo>
                  <a:pt x="38299" y="5828"/>
                </a:lnTo>
                <a:lnTo>
                  <a:pt x="38299" y="4749"/>
                </a:lnTo>
                <a:lnTo>
                  <a:pt x="38927" y="3832"/>
                </a:lnTo>
                <a:lnTo>
                  <a:pt x="39497" y="3291"/>
                </a:lnTo>
                <a:lnTo>
                  <a:pt x="36190" y="1566"/>
                </a:lnTo>
                <a:lnTo>
                  <a:pt x="32200" y="432"/>
                </a:lnTo>
                <a:lnTo>
                  <a:pt x="27812" y="0"/>
                </a:lnTo>
                <a:lnTo>
                  <a:pt x="28267" y="432"/>
                </a:lnTo>
                <a:lnTo>
                  <a:pt x="29294" y="1296"/>
                </a:lnTo>
                <a:lnTo>
                  <a:pt x="30207" y="1025"/>
                </a:lnTo>
                <a:close/>
              </a:path>
              <a:path w="39497" h="28817">
                <a:moveTo>
                  <a:pt x="8092" y="28062"/>
                </a:moveTo>
                <a:lnTo>
                  <a:pt x="9574" y="28817"/>
                </a:lnTo>
                <a:lnTo>
                  <a:pt x="10430" y="28278"/>
                </a:lnTo>
                <a:lnTo>
                  <a:pt x="10486" y="27253"/>
                </a:lnTo>
                <a:lnTo>
                  <a:pt x="10770" y="26281"/>
                </a:lnTo>
                <a:lnTo>
                  <a:pt x="10029" y="25364"/>
                </a:lnTo>
                <a:lnTo>
                  <a:pt x="9689" y="24286"/>
                </a:lnTo>
                <a:lnTo>
                  <a:pt x="8661" y="24286"/>
                </a:lnTo>
                <a:lnTo>
                  <a:pt x="8035" y="25203"/>
                </a:lnTo>
                <a:lnTo>
                  <a:pt x="7238" y="25903"/>
                </a:lnTo>
                <a:lnTo>
                  <a:pt x="5983" y="25903"/>
                </a:lnTo>
                <a:lnTo>
                  <a:pt x="5641" y="26281"/>
                </a:lnTo>
                <a:lnTo>
                  <a:pt x="6780" y="27200"/>
                </a:lnTo>
                <a:lnTo>
                  <a:pt x="8092" y="28062"/>
                </a:lnTo>
                <a:close/>
              </a:path>
              <a:path w="39497" h="28817">
                <a:moveTo>
                  <a:pt x="0" y="15974"/>
                </a:moveTo>
                <a:lnTo>
                  <a:pt x="0" y="16514"/>
                </a:lnTo>
                <a:lnTo>
                  <a:pt x="56" y="17053"/>
                </a:lnTo>
                <a:lnTo>
                  <a:pt x="112" y="17594"/>
                </a:lnTo>
                <a:lnTo>
                  <a:pt x="569" y="17161"/>
                </a:lnTo>
                <a:lnTo>
                  <a:pt x="1595" y="16514"/>
                </a:lnTo>
                <a:lnTo>
                  <a:pt x="2791" y="16083"/>
                </a:lnTo>
                <a:lnTo>
                  <a:pt x="3760" y="15327"/>
                </a:lnTo>
                <a:lnTo>
                  <a:pt x="4672" y="14517"/>
                </a:lnTo>
                <a:lnTo>
                  <a:pt x="5870" y="13977"/>
                </a:lnTo>
                <a:lnTo>
                  <a:pt x="7066" y="13653"/>
                </a:lnTo>
                <a:lnTo>
                  <a:pt x="8035" y="12952"/>
                </a:lnTo>
                <a:lnTo>
                  <a:pt x="8434" y="11872"/>
                </a:lnTo>
                <a:lnTo>
                  <a:pt x="9060" y="10902"/>
                </a:lnTo>
                <a:lnTo>
                  <a:pt x="9689" y="9930"/>
                </a:lnTo>
                <a:lnTo>
                  <a:pt x="10542" y="9228"/>
                </a:lnTo>
                <a:lnTo>
                  <a:pt x="10486" y="8202"/>
                </a:lnTo>
                <a:lnTo>
                  <a:pt x="9801" y="7772"/>
                </a:lnTo>
                <a:lnTo>
                  <a:pt x="9004" y="7447"/>
                </a:lnTo>
                <a:lnTo>
                  <a:pt x="7749" y="7447"/>
                </a:lnTo>
                <a:lnTo>
                  <a:pt x="6553" y="7610"/>
                </a:lnTo>
                <a:lnTo>
                  <a:pt x="5300" y="7716"/>
                </a:lnTo>
                <a:lnTo>
                  <a:pt x="4046" y="7663"/>
                </a:lnTo>
                <a:lnTo>
                  <a:pt x="3760" y="7394"/>
                </a:lnTo>
                <a:lnTo>
                  <a:pt x="1423" y="9875"/>
                </a:lnTo>
                <a:lnTo>
                  <a:pt x="0" y="12844"/>
                </a:lnTo>
                <a:lnTo>
                  <a:pt x="0" y="15974"/>
                </a:lnTo>
                <a:close/>
              </a:path>
            </a:pathLst>
          </a:custGeom>
          <a:solidFill>
            <a:srgbClr val="C2DFF4"/>
          </a:solidFill>
        </p:spPr>
        <p:txBody>
          <a:bodyPr wrap="square" lIns="0" tIns="0" rIns="0" bIns="0" rtlCol="0">
            <a:noAutofit/>
          </a:bodyPr>
          <a:lstStyle/>
          <a:p>
            <a:endParaRPr/>
          </a:p>
        </p:txBody>
      </p:sp>
      <p:sp>
        <p:nvSpPr>
          <p:cNvPr id="1677" name="object 1677"/>
          <p:cNvSpPr/>
          <p:nvPr/>
        </p:nvSpPr>
        <p:spPr>
          <a:xfrm>
            <a:off x="415954" y="753920"/>
            <a:ext cx="38927" cy="28062"/>
          </a:xfrm>
          <a:custGeom>
            <a:avLst/>
            <a:gdLst/>
            <a:ahLst/>
            <a:cxnLst/>
            <a:rect l="l" t="t" r="r" b="b"/>
            <a:pathLst>
              <a:path w="38927" h="28062">
                <a:moveTo>
                  <a:pt x="38927" y="10847"/>
                </a:moveTo>
                <a:lnTo>
                  <a:pt x="38869" y="9822"/>
                </a:lnTo>
                <a:lnTo>
                  <a:pt x="38413" y="8903"/>
                </a:lnTo>
                <a:lnTo>
                  <a:pt x="37386" y="9119"/>
                </a:lnTo>
                <a:lnTo>
                  <a:pt x="36816" y="9875"/>
                </a:lnTo>
                <a:lnTo>
                  <a:pt x="36931" y="10847"/>
                </a:lnTo>
                <a:lnTo>
                  <a:pt x="37445" y="11656"/>
                </a:lnTo>
                <a:lnTo>
                  <a:pt x="37330" y="12033"/>
                </a:lnTo>
                <a:lnTo>
                  <a:pt x="38641" y="11819"/>
                </a:lnTo>
                <a:lnTo>
                  <a:pt x="38927" y="10847"/>
                </a:lnTo>
                <a:close/>
              </a:path>
              <a:path w="38927" h="28062">
                <a:moveTo>
                  <a:pt x="29637" y="430"/>
                </a:moveTo>
                <a:lnTo>
                  <a:pt x="30148" y="1133"/>
                </a:lnTo>
                <a:lnTo>
                  <a:pt x="30777" y="1780"/>
                </a:lnTo>
                <a:lnTo>
                  <a:pt x="30605" y="2860"/>
                </a:lnTo>
                <a:lnTo>
                  <a:pt x="30662" y="3830"/>
                </a:lnTo>
                <a:lnTo>
                  <a:pt x="30547" y="4911"/>
                </a:lnTo>
                <a:lnTo>
                  <a:pt x="31232" y="5558"/>
                </a:lnTo>
                <a:lnTo>
                  <a:pt x="32029" y="6097"/>
                </a:lnTo>
                <a:lnTo>
                  <a:pt x="31916" y="7286"/>
                </a:lnTo>
                <a:lnTo>
                  <a:pt x="32428" y="7986"/>
                </a:lnTo>
                <a:lnTo>
                  <a:pt x="32998" y="8688"/>
                </a:lnTo>
                <a:lnTo>
                  <a:pt x="33568" y="9444"/>
                </a:lnTo>
                <a:lnTo>
                  <a:pt x="34309" y="9822"/>
                </a:lnTo>
                <a:lnTo>
                  <a:pt x="34823" y="10522"/>
                </a:lnTo>
                <a:lnTo>
                  <a:pt x="35564" y="9767"/>
                </a:lnTo>
                <a:lnTo>
                  <a:pt x="36532" y="9119"/>
                </a:lnTo>
                <a:lnTo>
                  <a:pt x="36988" y="8149"/>
                </a:lnTo>
                <a:lnTo>
                  <a:pt x="37672" y="7286"/>
                </a:lnTo>
                <a:lnTo>
                  <a:pt x="37787" y="6260"/>
                </a:lnTo>
                <a:lnTo>
                  <a:pt x="37729" y="5233"/>
                </a:lnTo>
                <a:lnTo>
                  <a:pt x="37729" y="4155"/>
                </a:lnTo>
                <a:lnTo>
                  <a:pt x="38357" y="3238"/>
                </a:lnTo>
                <a:lnTo>
                  <a:pt x="38526" y="3075"/>
                </a:lnTo>
                <a:lnTo>
                  <a:pt x="35449" y="1511"/>
                </a:lnTo>
                <a:lnTo>
                  <a:pt x="31858" y="430"/>
                </a:lnTo>
                <a:lnTo>
                  <a:pt x="27868" y="0"/>
                </a:lnTo>
                <a:lnTo>
                  <a:pt x="28724" y="702"/>
                </a:lnTo>
                <a:lnTo>
                  <a:pt x="29637" y="430"/>
                </a:lnTo>
                <a:close/>
              </a:path>
              <a:path w="38927" h="28062">
                <a:moveTo>
                  <a:pt x="6668" y="25309"/>
                </a:moveTo>
                <a:lnTo>
                  <a:pt x="5413" y="25309"/>
                </a:lnTo>
                <a:lnTo>
                  <a:pt x="5242" y="25472"/>
                </a:lnTo>
                <a:lnTo>
                  <a:pt x="6382" y="26442"/>
                </a:lnTo>
                <a:lnTo>
                  <a:pt x="7749" y="27306"/>
                </a:lnTo>
                <a:lnTo>
                  <a:pt x="9175" y="28062"/>
                </a:lnTo>
                <a:lnTo>
                  <a:pt x="9860" y="27684"/>
                </a:lnTo>
                <a:lnTo>
                  <a:pt x="9916" y="26659"/>
                </a:lnTo>
                <a:lnTo>
                  <a:pt x="10200" y="25687"/>
                </a:lnTo>
                <a:lnTo>
                  <a:pt x="9459" y="24770"/>
                </a:lnTo>
                <a:lnTo>
                  <a:pt x="9119" y="23692"/>
                </a:lnTo>
                <a:lnTo>
                  <a:pt x="8092" y="23692"/>
                </a:lnTo>
                <a:lnTo>
                  <a:pt x="7465" y="24608"/>
                </a:lnTo>
                <a:lnTo>
                  <a:pt x="6668" y="25309"/>
                </a:lnTo>
                <a:close/>
              </a:path>
              <a:path w="38927" h="28062">
                <a:moveTo>
                  <a:pt x="1367" y="9552"/>
                </a:moveTo>
                <a:lnTo>
                  <a:pt x="0" y="12466"/>
                </a:lnTo>
                <a:lnTo>
                  <a:pt x="0" y="16567"/>
                </a:lnTo>
                <a:lnTo>
                  <a:pt x="1025" y="15919"/>
                </a:lnTo>
                <a:lnTo>
                  <a:pt x="2221" y="15489"/>
                </a:lnTo>
                <a:lnTo>
                  <a:pt x="3190" y="14733"/>
                </a:lnTo>
                <a:lnTo>
                  <a:pt x="4102" y="13922"/>
                </a:lnTo>
                <a:lnTo>
                  <a:pt x="5300" y="13383"/>
                </a:lnTo>
                <a:lnTo>
                  <a:pt x="6496" y="13059"/>
                </a:lnTo>
                <a:lnTo>
                  <a:pt x="7465" y="12358"/>
                </a:lnTo>
                <a:lnTo>
                  <a:pt x="7864" y="11278"/>
                </a:lnTo>
                <a:lnTo>
                  <a:pt x="8490" y="10308"/>
                </a:lnTo>
                <a:lnTo>
                  <a:pt x="9119" y="9336"/>
                </a:lnTo>
                <a:lnTo>
                  <a:pt x="9973" y="8633"/>
                </a:lnTo>
                <a:lnTo>
                  <a:pt x="9916" y="7608"/>
                </a:lnTo>
                <a:lnTo>
                  <a:pt x="9231" y="7177"/>
                </a:lnTo>
                <a:lnTo>
                  <a:pt x="8434" y="6853"/>
                </a:lnTo>
                <a:lnTo>
                  <a:pt x="7179" y="6853"/>
                </a:lnTo>
                <a:lnTo>
                  <a:pt x="5983" y="7016"/>
                </a:lnTo>
                <a:lnTo>
                  <a:pt x="4730" y="7122"/>
                </a:lnTo>
                <a:lnTo>
                  <a:pt x="3703" y="7069"/>
                </a:lnTo>
                <a:lnTo>
                  <a:pt x="1367" y="9552"/>
                </a:lnTo>
                <a:close/>
              </a:path>
              <a:path w="38927" h="28062">
                <a:moveTo>
                  <a:pt x="8947" y="2860"/>
                </a:moveTo>
                <a:lnTo>
                  <a:pt x="5870" y="5180"/>
                </a:lnTo>
                <a:lnTo>
                  <a:pt x="6325" y="5127"/>
                </a:lnTo>
                <a:lnTo>
                  <a:pt x="7465" y="4911"/>
                </a:lnTo>
                <a:lnTo>
                  <a:pt x="8661" y="4856"/>
                </a:lnTo>
                <a:lnTo>
                  <a:pt x="9801" y="4533"/>
                </a:lnTo>
                <a:lnTo>
                  <a:pt x="10828" y="4100"/>
                </a:lnTo>
                <a:lnTo>
                  <a:pt x="11854" y="3508"/>
                </a:lnTo>
                <a:lnTo>
                  <a:pt x="13507" y="3722"/>
                </a:lnTo>
                <a:lnTo>
                  <a:pt x="14476" y="3400"/>
                </a:lnTo>
                <a:lnTo>
                  <a:pt x="15501" y="3075"/>
                </a:lnTo>
                <a:lnTo>
                  <a:pt x="16129" y="2213"/>
                </a:lnTo>
                <a:lnTo>
                  <a:pt x="16641" y="1241"/>
                </a:lnTo>
                <a:lnTo>
                  <a:pt x="17438" y="430"/>
                </a:lnTo>
                <a:lnTo>
                  <a:pt x="12937" y="1186"/>
                </a:lnTo>
                <a:lnTo>
                  <a:pt x="8947" y="2860"/>
                </a:lnTo>
                <a:close/>
              </a:path>
            </a:pathLst>
          </a:custGeom>
          <a:solidFill>
            <a:srgbClr val="C4E2F5"/>
          </a:solidFill>
        </p:spPr>
        <p:txBody>
          <a:bodyPr wrap="square" lIns="0" tIns="0" rIns="0" bIns="0" rtlCol="0">
            <a:noAutofit/>
          </a:bodyPr>
          <a:lstStyle/>
          <a:p>
            <a:endParaRPr/>
          </a:p>
        </p:txBody>
      </p:sp>
      <p:sp>
        <p:nvSpPr>
          <p:cNvPr id="1678" name="object 1678"/>
          <p:cNvSpPr/>
          <p:nvPr/>
        </p:nvSpPr>
        <p:spPr>
          <a:xfrm>
            <a:off x="416466" y="754729"/>
            <a:ext cx="38415" cy="27145"/>
          </a:xfrm>
          <a:custGeom>
            <a:avLst/>
            <a:gdLst/>
            <a:ahLst/>
            <a:cxnLst/>
            <a:rect l="l" t="t" r="r" b="b"/>
            <a:pathLst>
              <a:path w="38415" h="27145">
                <a:moveTo>
                  <a:pt x="6156" y="24500"/>
                </a:moveTo>
                <a:lnTo>
                  <a:pt x="4901" y="24500"/>
                </a:lnTo>
                <a:lnTo>
                  <a:pt x="6098" y="25472"/>
                </a:lnTo>
                <a:lnTo>
                  <a:pt x="7409" y="26389"/>
                </a:lnTo>
                <a:lnTo>
                  <a:pt x="8891" y="27145"/>
                </a:lnTo>
                <a:lnTo>
                  <a:pt x="9348" y="26875"/>
                </a:lnTo>
                <a:lnTo>
                  <a:pt x="9405" y="25850"/>
                </a:lnTo>
                <a:lnTo>
                  <a:pt x="9689" y="24878"/>
                </a:lnTo>
                <a:lnTo>
                  <a:pt x="8947" y="23961"/>
                </a:lnTo>
                <a:lnTo>
                  <a:pt x="8607" y="22883"/>
                </a:lnTo>
                <a:lnTo>
                  <a:pt x="7580" y="22883"/>
                </a:lnTo>
                <a:lnTo>
                  <a:pt x="6954" y="23800"/>
                </a:lnTo>
                <a:lnTo>
                  <a:pt x="6156" y="24500"/>
                </a:lnTo>
                <a:close/>
              </a:path>
              <a:path w="38415" h="27145">
                <a:moveTo>
                  <a:pt x="3989" y="6314"/>
                </a:moveTo>
                <a:lnTo>
                  <a:pt x="1482" y="8743"/>
                </a:lnTo>
                <a:lnTo>
                  <a:pt x="0" y="11766"/>
                </a:lnTo>
                <a:lnTo>
                  <a:pt x="0" y="15435"/>
                </a:lnTo>
                <a:lnTo>
                  <a:pt x="513" y="15111"/>
                </a:lnTo>
                <a:lnTo>
                  <a:pt x="1709" y="14680"/>
                </a:lnTo>
                <a:lnTo>
                  <a:pt x="2678" y="13924"/>
                </a:lnTo>
                <a:lnTo>
                  <a:pt x="3590" y="13114"/>
                </a:lnTo>
                <a:lnTo>
                  <a:pt x="4789" y="12574"/>
                </a:lnTo>
                <a:lnTo>
                  <a:pt x="5985" y="12250"/>
                </a:lnTo>
                <a:lnTo>
                  <a:pt x="6954" y="11549"/>
                </a:lnTo>
                <a:lnTo>
                  <a:pt x="7352" y="10469"/>
                </a:lnTo>
                <a:lnTo>
                  <a:pt x="7979" y="9499"/>
                </a:lnTo>
                <a:lnTo>
                  <a:pt x="8607" y="8527"/>
                </a:lnTo>
                <a:lnTo>
                  <a:pt x="9461" y="7825"/>
                </a:lnTo>
                <a:lnTo>
                  <a:pt x="9405" y="6800"/>
                </a:lnTo>
                <a:lnTo>
                  <a:pt x="8720" y="6369"/>
                </a:lnTo>
                <a:lnTo>
                  <a:pt x="7922" y="6044"/>
                </a:lnTo>
                <a:lnTo>
                  <a:pt x="6668" y="6044"/>
                </a:lnTo>
                <a:lnTo>
                  <a:pt x="5471" y="6207"/>
                </a:lnTo>
                <a:lnTo>
                  <a:pt x="4219" y="6314"/>
                </a:lnTo>
                <a:lnTo>
                  <a:pt x="3989" y="6314"/>
                </a:lnTo>
                <a:close/>
              </a:path>
              <a:path w="38415" h="27145">
                <a:moveTo>
                  <a:pt x="31405" y="6477"/>
                </a:moveTo>
                <a:lnTo>
                  <a:pt x="31916" y="7177"/>
                </a:lnTo>
                <a:lnTo>
                  <a:pt x="32486" y="7880"/>
                </a:lnTo>
                <a:lnTo>
                  <a:pt x="33056" y="8635"/>
                </a:lnTo>
                <a:lnTo>
                  <a:pt x="33797" y="9013"/>
                </a:lnTo>
                <a:lnTo>
                  <a:pt x="34311" y="9714"/>
                </a:lnTo>
                <a:lnTo>
                  <a:pt x="35052" y="8958"/>
                </a:lnTo>
                <a:lnTo>
                  <a:pt x="36021" y="8311"/>
                </a:lnTo>
                <a:lnTo>
                  <a:pt x="36476" y="7341"/>
                </a:lnTo>
                <a:lnTo>
                  <a:pt x="37161" y="6477"/>
                </a:lnTo>
                <a:lnTo>
                  <a:pt x="37276" y="5452"/>
                </a:lnTo>
                <a:lnTo>
                  <a:pt x="37217" y="4425"/>
                </a:lnTo>
                <a:lnTo>
                  <a:pt x="37217" y="3346"/>
                </a:lnTo>
                <a:lnTo>
                  <a:pt x="37674" y="2699"/>
                </a:lnTo>
                <a:lnTo>
                  <a:pt x="35223" y="1457"/>
                </a:lnTo>
                <a:lnTo>
                  <a:pt x="32430" y="541"/>
                </a:lnTo>
                <a:lnTo>
                  <a:pt x="29409" y="0"/>
                </a:lnTo>
                <a:lnTo>
                  <a:pt x="29637" y="324"/>
                </a:lnTo>
                <a:lnTo>
                  <a:pt x="30265" y="971"/>
                </a:lnTo>
                <a:lnTo>
                  <a:pt x="30094" y="2052"/>
                </a:lnTo>
                <a:lnTo>
                  <a:pt x="30150" y="3022"/>
                </a:lnTo>
                <a:lnTo>
                  <a:pt x="30035" y="4102"/>
                </a:lnTo>
                <a:lnTo>
                  <a:pt x="30720" y="4749"/>
                </a:lnTo>
                <a:lnTo>
                  <a:pt x="31518" y="5288"/>
                </a:lnTo>
                <a:lnTo>
                  <a:pt x="31405" y="6477"/>
                </a:lnTo>
                <a:close/>
              </a:path>
              <a:path w="38415" h="27145">
                <a:moveTo>
                  <a:pt x="9290" y="2321"/>
                </a:moveTo>
                <a:lnTo>
                  <a:pt x="6611" y="4155"/>
                </a:lnTo>
                <a:lnTo>
                  <a:pt x="6954" y="4102"/>
                </a:lnTo>
                <a:lnTo>
                  <a:pt x="8150" y="4047"/>
                </a:lnTo>
                <a:lnTo>
                  <a:pt x="9290" y="3724"/>
                </a:lnTo>
                <a:lnTo>
                  <a:pt x="10317" y="3291"/>
                </a:lnTo>
                <a:lnTo>
                  <a:pt x="11342" y="2699"/>
                </a:lnTo>
                <a:lnTo>
                  <a:pt x="12995" y="2914"/>
                </a:lnTo>
                <a:lnTo>
                  <a:pt x="13964" y="2591"/>
                </a:lnTo>
                <a:lnTo>
                  <a:pt x="14989" y="2266"/>
                </a:lnTo>
                <a:lnTo>
                  <a:pt x="15618" y="1404"/>
                </a:lnTo>
                <a:lnTo>
                  <a:pt x="16129" y="432"/>
                </a:lnTo>
                <a:lnTo>
                  <a:pt x="16415" y="163"/>
                </a:lnTo>
                <a:lnTo>
                  <a:pt x="12653" y="918"/>
                </a:lnTo>
                <a:lnTo>
                  <a:pt x="9290" y="2321"/>
                </a:lnTo>
                <a:close/>
              </a:path>
              <a:path w="38415" h="27145">
                <a:moveTo>
                  <a:pt x="38415" y="10038"/>
                </a:moveTo>
                <a:lnTo>
                  <a:pt x="38357" y="9013"/>
                </a:lnTo>
                <a:lnTo>
                  <a:pt x="37902" y="8094"/>
                </a:lnTo>
                <a:lnTo>
                  <a:pt x="36875" y="8311"/>
                </a:lnTo>
                <a:lnTo>
                  <a:pt x="36305" y="9066"/>
                </a:lnTo>
                <a:lnTo>
                  <a:pt x="36420" y="10038"/>
                </a:lnTo>
                <a:lnTo>
                  <a:pt x="36933" y="10847"/>
                </a:lnTo>
                <a:lnTo>
                  <a:pt x="36818" y="11225"/>
                </a:lnTo>
                <a:lnTo>
                  <a:pt x="38129" y="11010"/>
                </a:lnTo>
                <a:lnTo>
                  <a:pt x="38415" y="10038"/>
                </a:lnTo>
                <a:close/>
              </a:path>
            </a:pathLst>
          </a:custGeom>
          <a:solidFill>
            <a:srgbClr val="C5E3F5"/>
          </a:solidFill>
        </p:spPr>
        <p:txBody>
          <a:bodyPr wrap="square" lIns="0" tIns="0" rIns="0" bIns="0" rtlCol="0">
            <a:noAutofit/>
          </a:bodyPr>
          <a:lstStyle/>
          <a:p>
            <a:endParaRPr/>
          </a:p>
        </p:txBody>
      </p:sp>
      <p:sp>
        <p:nvSpPr>
          <p:cNvPr id="1679" name="object 1679"/>
          <p:cNvSpPr/>
          <p:nvPr/>
        </p:nvSpPr>
        <p:spPr>
          <a:xfrm>
            <a:off x="416979" y="755323"/>
            <a:ext cx="37902" cy="26442"/>
          </a:xfrm>
          <a:custGeom>
            <a:avLst/>
            <a:gdLst/>
            <a:ahLst/>
            <a:cxnLst/>
            <a:rect l="l" t="t" r="r" b="b"/>
            <a:pathLst>
              <a:path w="37902" h="26442">
                <a:moveTo>
                  <a:pt x="4331" y="5666"/>
                </a:moveTo>
                <a:lnTo>
                  <a:pt x="1653" y="8149"/>
                </a:lnTo>
                <a:lnTo>
                  <a:pt x="0" y="11225"/>
                </a:lnTo>
                <a:lnTo>
                  <a:pt x="0" y="14517"/>
                </a:lnTo>
                <a:lnTo>
                  <a:pt x="1196" y="14086"/>
                </a:lnTo>
                <a:lnTo>
                  <a:pt x="2164" y="13330"/>
                </a:lnTo>
                <a:lnTo>
                  <a:pt x="3077" y="12519"/>
                </a:lnTo>
                <a:lnTo>
                  <a:pt x="4275" y="11980"/>
                </a:lnTo>
                <a:lnTo>
                  <a:pt x="5471" y="11656"/>
                </a:lnTo>
                <a:lnTo>
                  <a:pt x="6440" y="10955"/>
                </a:lnTo>
                <a:lnTo>
                  <a:pt x="6839" y="9875"/>
                </a:lnTo>
                <a:lnTo>
                  <a:pt x="7465" y="8905"/>
                </a:lnTo>
                <a:lnTo>
                  <a:pt x="8094" y="7933"/>
                </a:lnTo>
                <a:lnTo>
                  <a:pt x="8947" y="7230"/>
                </a:lnTo>
                <a:lnTo>
                  <a:pt x="8891" y="6205"/>
                </a:lnTo>
                <a:lnTo>
                  <a:pt x="8206" y="5774"/>
                </a:lnTo>
                <a:lnTo>
                  <a:pt x="7409" y="5450"/>
                </a:lnTo>
                <a:lnTo>
                  <a:pt x="6154" y="5450"/>
                </a:lnTo>
                <a:lnTo>
                  <a:pt x="4958" y="5613"/>
                </a:lnTo>
                <a:lnTo>
                  <a:pt x="4331" y="5666"/>
                </a:lnTo>
                <a:close/>
              </a:path>
              <a:path w="37902" h="26442">
                <a:moveTo>
                  <a:pt x="30891" y="5883"/>
                </a:moveTo>
                <a:lnTo>
                  <a:pt x="31403" y="6583"/>
                </a:lnTo>
                <a:lnTo>
                  <a:pt x="31973" y="7286"/>
                </a:lnTo>
                <a:lnTo>
                  <a:pt x="32543" y="8041"/>
                </a:lnTo>
                <a:lnTo>
                  <a:pt x="33284" y="8419"/>
                </a:lnTo>
                <a:lnTo>
                  <a:pt x="33797" y="9119"/>
                </a:lnTo>
                <a:lnTo>
                  <a:pt x="34539" y="8364"/>
                </a:lnTo>
                <a:lnTo>
                  <a:pt x="35507" y="7717"/>
                </a:lnTo>
                <a:lnTo>
                  <a:pt x="35962" y="6746"/>
                </a:lnTo>
                <a:lnTo>
                  <a:pt x="36647" y="5883"/>
                </a:lnTo>
                <a:lnTo>
                  <a:pt x="36762" y="4858"/>
                </a:lnTo>
                <a:lnTo>
                  <a:pt x="36704" y="3830"/>
                </a:lnTo>
                <a:lnTo>
                  <a:pt x="36704" y="2752"/>
                </a:lnTo>
                <a:lnTo>
                  <a:pt x="36875" y="2591"/>
                </a:lnTo>
                <a:lnTo>
                  <a:pt x="34651" y="1457"/>
                </a:lnTo>
                <a:lnTo>
                  <a:pt x="32144" y="539"/>
                </a:lnTo>
                <a:lnTo>
                  <a:pt x="29409" y="0"/>
                </a:lnTo>
                <a:lnTo>
                  <a:pt x="29751" y="377"/>
                </a:lnTo>
                <a:lnTo>
                  <a:pt x="29580" y="1457"/>
                </a:lnTo>
                <a:lnTo>
                  <a:pt x="29637" y="2428"/>
                </a:lnTo>
                <a:lnTo>
                  <a:pt x="29522" y="3508"/>
                </a:lnTo>
                <a:lnTo>
                  <a:pt x="30207" y="4155"/>
                </a:lnTo>
                <a:lnTo>
                  <a:pt x="31004" y="4694"/>
                </a:lnTo>
                <a:lnTo>
                  <a:pt x="30891" y="5883"/>
                </a:lnTo>
                <a:close/>
              </a:path>
              <a:path w="37902" h="26442">
                <a:moveTo>
                  <a:pt x="37902" y="9444"/>
                </a:moveTo>
                <a:lnTo>
                  <a:pt x="37843" y="8419"/>
                </a:lnTo>
                <a:lnTo>
                  <a:pt x="37388" y="7500"/>
                </a:lnTo>
                <a:lnTo>
                  <a:pt x="36361" y="7717"/>
                </a:lnTo>
                <a:lnTo>
                  <a:pt x="35791" y="8472"/>
                </a:lnTo>
                <a:lnTo>
                  <a:pt x="35906" y="9444"/>
                </a:lnTo>
                <a:lnTo>
                  <a:pt x="36420" y="10253"/>
                </a:lnTo>
                <a:lnTo>
                  <a:pt x="36305" y="10631"/>
                </a:lnTo>
                <a:lnTo>
                  <a:pt x="37616" y="10416"/>
                </a:lnTo>
                <a:lnTo>
                  <a:pt x="37902" y="9444"/>
                </a:lnTo>
                <a:close/>
              </a:path>
              <a:path w="37902" h="26442">
                <a:moveTo>
                  <a:pt x="7636" y="3453"/>
                </a:moveTo>
                <a:lnTo>
                  <a:pt x="8776" y="3130"/>
                </a:lnTo>
                <a:lnTo>
                  <a:pt x="9803" y="2697"/>
                </a:lnTo>
                <a:lnTo>
                  <a:pt x="10828" y="2105"/>
                </a:lnTo>
                <a:lnTo>
                  <a:pt x="12482" y="2319"/>
                </a:lnTo>
                <a:lnTo>
                  <a:pt x="13451" y="1997"/>
                </a:lnTo>
                <a:lnTo>
                  <a:pt x="14476" y="1672"/>
                </a:lnTo>
                <a:lnTo>
                  <a:pt x="15104" y="810"/>
                </a:lnTo>
                <a:lnTo>
                  <a:pt x="15444" y="216"/>
                </a:lnTo>
                <a:lnTo>
                  <a:pt x="12367" y="916"/>
                </a:lnTo>
                <a:lnTo>
                  <a:pt x="9574" y="1997"/>
                </a:lnTo>
                <a:lnTo>
                  <a:pt x="7294" y="3453"/>
                </a:lnTo>
                <a:lnTo>
                  <a:pt x="7636" y="3453"/>
                </a:lnTo>
                <a:close/>
              </a:path>
              <a:path w="37902" h="26442">
                <a:moveTo>
                  <a:pt x="8605" y="26442"/>
                </a:moveTo>
                <a:lnTo>
                  <a:pt x="8835" y="26281"/>
                </a:lnTo>
                <a:lnTo>
                  <a:pt x="8891" y="25256"/>
                </a:lnTo>
                <a:lnTo>
                  <a:pt x="9175" y="24284"/>
                </a:lnTo>
                <a:lnTo>
                  <a:pt x="8434" y="23367"/>
                </a:lnTo>
                <a:lnTo>
                  <a:pt x="8094" y="22289"/>
                </a:lnTo>
                <a:lnTo>
                  <a:pt x="7066" y="22289"/>
                </a:lnTo>
                <a:lnTo>
                  <a:pt x="6440" y="23206"/>
                </a:lnTo>
                <a:lnTo>
                  <a:pt x="5643" y="23906"/>
                </a:lnTo>
                <a:lnTo>
                  <a:pt x="4845" y="23906"/>
                </a:lnTo>
                <a:lnTo>
                  <a:pt x="5927" y="24825"/>
                </a:lnTo>
                <a:lnTo>
                  <a:pt x="7181" y="25689"/>
                </a:lnTo>
                <a:lnTo>
                  <a:pt x="8605" y="26442"/>
                </a:lnTo>
                <a:close/>
              </a:path>
            </a:pathLst>
          </a:custGeom>
          <a:solidFill>
            <a:srgbClr val="C8E4F6"/>
          </a:solidFill>
        </p:spPr>
        <p:txBody>
          <a:bodyPr wrap="square" lIns="0" tIns="0" rIns="0" bIns="0" rtlCol="0">
            <a:noAutofit/>
          </a:bodyPr>
          <a:lstStyle/>
          <a:p>
            <a:endParaRPr/>
          </a:p>
        </p:txBody>
      </p:sp>
      <p:sp>
        <p:nvSpPr>
          <p:cNvPr id="1680" name="object 1680"/>
          <p:cNvSpPr/>
          <p:nvPr/>
        </p:nvSpPr>
        <p:spPr>
          <a:xfrm>
            <a:off x="417549" y="755917"/>
            <a:ext cx="37332" cy="25742"/>
          </a:xfrm>
          <a:custGeom>
            <a:avLst/>
            <a:gdLst/>
            <a:ahLst/>
            <a:cxnLst/>
            <a:rect l="l" t="t" r="r" b="b"/>
            <a:pathLst>
              <a:path w="37332" h="25742">
                <a:moveTo>
                  <a:pt x="37332" y="8850"/>
                </a:moveTo>
                <a:lnTo>
                  <a:pt x="37274" y="7825"/>
                </a:lnTo>
                <a:lnTo>
                  <a:pt x="36818" y="6906"/>
                </a:lnTo>
                <a:lnTo>
                  <a:pt x="35791" y="7122"/>
                </a:lnTo>
                <a:lnTo>
                  <a:pt x="35221" y="7878"/>
                </a:lnTo>
                <a:lnTo>
                  <a:pt x="35336" y="8850"/>
                </a:lnTo>
                <a:lnTo>
                  <a:pt x="35850" y="9659"/>
                </a:lnTo>
                <a:lnTo>
                  <a:pt x="35735" y="10036"/>
                </a:lnTo>
                <a:lnTo>
                  <a:pt x="37046" y="9822"/>
                </a:lnTo>
                <a:lnTo>
                  <a:pt x="37332" y="8850"/>
                </a:lnTo>
                <a:close/>
              </a:path>
              <a:path w="37332" h="25742">
                <a:moveTo>
                  <a:pt x="5073" y="23312"/>
                </a:moveTo>
                <a:lnTo>
                  <a:pt x="4674" y="23312"/>
                </a:lnTo>
                <a:lnTo>
                  <a:pt x="5699" y="24176"/>
                </a:lnTo>
                <a:lnTo>
                  <a:pt x="6895" y="24986"/>
                </a:lnTo>
                <a:lnTo>
                  <a:pt x="8265" y="25742"/>
                </a:lnTo>
                <a:lnTo>
                  <a:pt x="8321" y="24662"/>
                </a:lnTo>
                <a:lnTo>
                  <a:pt x="8605" y="23690"/>
                </a:lnTo>
                <a:lnTo>
                  <a:pt x="7864" y="22773"/>
                </a:lnTo>
                <a:lnTo>
                  <a:pt x="7524" y="21694"/>
                </a:lnTo>
                <a:lnTo>
                  <a:pt x="6496" y="21694"/>
                </a:lnTo>
                <a:lnTo>
                  <a:pt x="5870" y="22611"/>
                </a:lnTo>
                <a:lnTo>
                  <a:pt x="5073" y="23312"/>
                </a:lnTo>
                <a:close/>
              </a:path>
              <a:path w="37332" h="25742">
                <a:moveTo>
                  <a:pt x="1881" y="7392"/>
                </a:moveTo>
                <a:lnTo>
                  <a:pt x="114" y="10414"/>
                </a:lnTo>
                <a:lnTo>
                  <a:pt x="0" y="13761"/>
                </a:lnTo>
                <a:lnTo>
                  <a:pt x="626" y="13491"/>
                </a:lnTo>
                <a:lnTo>
                  <a:pt x="1595" y="12736"/>
                </a:lnTo>
                <a:lnTo>
                  <a:pt x="2507" y="11925"/>
                </a:lnTo>
                <a:lnTo>
                  <a:pt x="3705" y="11386"/>
                </a:lnTo>
                <a:lnTo>
                  <a:pt x="4901" y="11061"/>
                </a:lnTo>
                <a:lnTo>
                  <a:pt x="5870" y="10361"/>
                </a:lnTo>
                <a:lnTo>
                  <a:pt x="6269" y="9281"/>
                </a:lnTo>
                <a:lnTo>
                  <a:pt x="6895" y="8311"/>
                </a:lnTo>
                <a:lnTo>
                  <a:pt x="7524" y="7339"/>
                </a:lnTo>
                <a:lnTo>
                  <a:pt x="8377" y="6636"/>
                </a:lnTo>
                <a:lnTo>
                  <a:pt x="8321" y="5611"/>
                </a:lnTo>
                <a:lnTo>
                  <a:pt x="7636" y="5180"/>
                </a:lnTo>
                <a:lnTo>
                  <a:pt x="6839" y="4856"/>
                </a:lnTo>
                <a:lnTo>
                  <a:pt x="5584" y="4856"/>
                </a:lnTo>
                <a:lnTo>
                  <a:pt x="4730" y="4964"/>
                </a:lnTo>
                <a:lnTo>
                  <a:pt x="1881" y="7392"/>
                </a:lnTo>
                <a:close/>
              </a:path>
              <a:path w="37332" h="25742">
                <a:moveTo>
                  <a:pt x="13108" y="594"/>
                </a:moveTo>
                <a:lnTo>
                  <a:pt x="11741" y="1025"/>
                </a:lnTo>
                <a:lnTo>
                  <a:pt x="10486" y="1511"/>
                </a:lnTo>
                <a:lnTo>
                  <a:pt x="11912" y="1725"/>
                </a:lnTo>
                <a:lnTo>
                  <a:pt x="12881" y="1402"/>
                </a:lnTo>
                <a:lnTo>
                  <a:pt x="13906" y="1078"/>
                </a:lnTo>
                <a:lnTo>
                  <a:pt x="14476" y="216"/>
                </a:lnTo>
                <a:lnTo>
                  <a:pt x="13108" y="594"/>
                </a:lnTo>
                <a:close/>
              </a:path>
              <a:path w="37332" h="25742">
                <a:moveTo>
                  <a:pt x="30321" y="5288"/>
                </a:moveTo>
                <a:lnTo>
                  <a:pt x="30833" y="5989"/>
                </a:lnTo>
                <a:lnTo>
                  <a:pt x="31403" y="6691"/>
                </a:lnTo>
                <a:lnTo>
                  <a:pt x="31973" y="7447"/>
                </a:lnTo>
                <a:lnTo>
                  <a:pt x="32714" y="7825"/>
                </a:lnTo>
                <a:lnTo>
                  <a:pt x="33228" y="8525"/>
                </a:lnTo>
                <a:lnTo>
                  <a:pt x="33969" y="7770"/>
                </a:lnTo>
                <a:lnTo>
                  <a:pt x="34937" y="7122"/>
                </a:lnTo>
                <a:lnTo>
                  <a:pt x="35393" y="6152"/>
                </a:lnTo>
                <a:lnTo>
                  <a:pt x="36077" y="5288"/>
                </a:lnTo>
                <a:lnTo>
                  <a:pt x="36192" y="4263"/>
                </a:lnTo>
                <a:lnTo>
                  <a:pt x="36134" y="3236"/>
                </a:lnTo>
                <a:lnTo>
                  <a:pt x="36134" y="2536"/>
                </a:lnTo>
                <a:lnTo>
                  <a:pt x="34081" y="1402"/>
                </a:lnTo>
                <a:lnTo>
                  <a:pt x="31745" y="594"/>
                </a:lnTo>
                <a:lnTo>
                  <a:pt x="29182" y="0"/>
                </a:lnTo>
                <a:lnTo>
                  <a:pt x="29010" y="863"/>
                </a:lnTo>
                <a:lnTo>
                  <a:pt x="29067" y="1833"/>
                </a:lnTo>
                <a:lnTo>
                  <a:pt x="28952" y="2914"/>
                </a:lnTo>
                <a:lnTo>
                  <a:pt x="29637" y="3561"/>
                </a:lnTo>
                <a:lnTo>
                  <a:pt x="30434" y="4100"/>
                </a:lnTo>
                <a:lnTo>
                  <a:pt x="30321" y="5288"/>
                </a:lnTo>
                <a:close/>
              </a:path>
            </a:pathLst>
          </a:custGeom>
          <a:solidFill>
            <a:srgbClr val="CAE4F6"/>
          </a:solidFill>
        </p:spPr>
        <p:txBody>
          <a:bodyPr wrap="square" lIns="0" tIns="0" rIns="0" bIns="0" rtlCol="0">
            <a:noAutofit/>
          </a:bodyPr>
          <a:lstStyle/>
          <a:p>
            <a:endParaRPr/>
          </a:p>
        </p:txBody>
      </p:sp>
      <p:sp>
        <p:nvSpPr>
          <p:cNvPr id="1681" name="object 1681"/>
          <p:cNvSpPr/>
          <p:nvPr/>
        </p:nvSpPr>
        <p:spPr>
          <a:xfrm>
            <a:off x="418063" y="756456"/>
            <a:ext cx="36818" cy="24986"/>
          </a:xfrm>
          <a:custGeom>
            <a:avLst/>
            <a:gdLst/>
            <a:ahLst/>
            <a:cxnLst/>
            <a:rect l="l" t="t" r="r" b="b"/>
            <a:pathLst>
              <a:path w="36818" h="24986">
                <a:moveTo>
                  <a:pt x="29808" y="4749"/>
                </a:moveTo>
                <a:lnTo>
                  <a:pt x="30319" y="5450"/>
                </a:lnTo>
                <a:lnTo>
                  <a:pt x="30889" y="6152"/>
                </a:lnTo>
                <a:lnTo>
                  <a:pt x="31459" y="6908"/>
                </a:lnTo>
                <a:lnTo>
                  <a:pt x="32200" y="7286"/>
                </a:lnTo>
                <a:lnTo>
                  <a:pt x="32714" y="7986"/>
                </a:lnTo>
                <a:lnTo>
                  <a:pt x="33455" y="7231"/>
                </a:lnTo>
                <a:lnTo>
                  <a:pt x="34424" y="6583"/>
                </a:lnTo>
                <a:lnTo>
                  <a:pt x="34879" y="5613"/>
                </a:lnTo>
                <a:lnTo>
                  <a:pt x="35564" y="4749"/>
                </a:lnTo>
                <a:lnTo>
                  <a:pt x="35678" y="3724"/>
                </a:lnTo>
                <a:lnTo>
                  <a:pt x="35620" y="2697"/>
                </a:lnTo>
                <a:lnTo>
                  <a:pt x="33568" y="1457"/>
                </a:lnTo>
                <a:lnTo>
                  <a:pt x="31175" y="539"/>
                </a:lnTo>
                <a:lnTo>
                  <a:pt x="28553" y="0"/>
                </a:lnTo>
                <a:lnTo>
                  <a:pt x="28497" y="324"/>
                </a:lnTo>
                <a:lnTo>
                  <a:pt x="28553" y="1294"/>
                </a:lnTo>
                <a:lnTo>
                  <a:pt x="28438" y="2374"/>
                </a:lnTo>
                <a:lnTo>
                  <a:pt x="29123" y="3022"/>
                </a:lnTo>
                <a:lnTo>
                  <a:pt x="29921" y="3561"/>
                </a:lnTo>
                <a:lnTo>
                  <a:pt x="29808" y="4749"/>
                </a:lnTo>
                <a:close/>
              </a:path>
              <a:path w="36818" h="24986">
                <a:moveTo>
                  <a:pt x="36818" y="8311"/>
                </a:moveTo>
                <a:lnTo>
                  <a:pt x="36760" y="7286"/>
                </a:lnTo>
                <a:lnTo>
                  <a:pt x="36305" y="6367"/>
                </a:lnTo>
                <a:lnTo>
                  <a:pt x="35278" y="6583"/>
                </a:lnTo>
                <a:lnTo>
                  <a:pt x="34708" y="7339"/>
                </a:lnTo>
                <a:lnTo>
                  <a:pt x="34823" y="8311"/>
                </a:lnTo>
                <a:lnTo>
                  <a:pt x="35336" y="9119"/>
                </a:lnTo>
                <a:lnTo>
                  <a:pt x="35221" y="9497"/>
                </a:lnTo>
                <a:lnTo>
                  <a:pt x="36532" y="9283"/>
                </a:lnTo>
                <a:lnTo>
                  <a:pt x="36818" y="8311"/>
                </a:lnTo>
                <a:close/>
              </a:path>
              <a:path w="36818" h="24986">
                <a:moveTo>
                  <a:pt x="5357" y="22072"/>
                </a:moveTo>
                <a:lnTo>
                  <a:pt x="4559" y="22773"/>
                </a:lnTo>
                <a:lnTo>
                  <a:pt x="5528" y="23583"/>
                </a:lnTo>
                <a:lnTo>
                  <a:pt x="6611" y="24339"/>
                </a:lnTo>
                <a:lnTo>
                  <a:pt x="7808" y="24986"/>
                </a:lnTo>
                <a:lnTo>
                  <a:pt x="7808" y="24122"/>
                </a:lnTo>
                <a:lnTo>
                  <a:pt x="8092" y="23150"/>
                </a:lnTo>
                <a:lnTo>
                  <a:pt x="7350" y="22234"/>
                </a:lnTo>
                <a:lnTo>
                  <a:pt x="7010" y="21155"/>
                </a:lnTo>
                <a:lnTo>
                  <a:pt x="5983" y="21155"/>
                </a:lnTo>
                <a:lnTo>
                  <a:pt x="5357" y="22072"/>
                </a:lnTo>
                <a:close/>
              </a:path>
              <a:path w="36818" h="24986">
                <a:moveTo>
                  <a:pt x="2221" y="6691"/>
                </a:moveTo>
                <a:lnTo>
                  <a:pt x="283" y="9714"/>
                </a:lnTo>
                <a:lnTo>
                  <a:pt x="0" y="13005"/>
                </a:lnTo>
                <a:lnTo>
                  <a:pt x="1081" y="12197"/>
                </a:lnTo>
                <a:lnTo>
                  <a:pt x="1993" y="11386"/>
                </a:lnTo>
                <a:lnTo>
                  <a:pt x="3192" y="10847"/>
                </a:lnTo>
                <a:lnTo>
                  <a:pt x="4388" y="10522"/>
                </a:lnTo>
                <a:lnTo>
                  <a:pt x="5357" y="9822"/>
                </a:lnTo>
                <a:lnTo>
                  <a:pt x="5755" y="8742"/>
                </a:lnTo>
                <a:lnTo>
                  <a:pt x="6382" y="7772"/>
                </a:lnTo>
                <a:lnTo>
                  <a:pt x="7010" y="6800"/>
                </a:lnTo>
                <a:lnTo>
                  <a:pt x="7864" y="6097"/>
                </a:lnTo>
                <a:lnTo>
                  <a:pt x="7808" y="5072"/>
                </a:lnTo>
                <a:lnTo>
                  <a:pt x="7123" y="4641"/>
                </a:lnTo>
                <a:lnTo>
                  <a:pt x="6325" y="4316"/>
                </a:lnTo>
                <a:lnTo>
                  <a:pt x="5242" y="4316"/>
                </a:lnTo>
                <a:lnTo>
                  <a:pt x="2221" y="6691"/>
                </a:lnTo>
                <a:close/>
              </a:path>
              <a:path w="36818" h="24986">
                <a:moveTo>
                  <a:pt x="11056" y="1133"/>
                </a:moveTo>
                <a:lnTo>
                  <a:pt x="11398" y="1186"/>
                </a:lnTo>
                <a:lnTo>
                  <a:pt x="12367" y="863"/>
                </a:lnTo>
                <a:lnTo>
                  <a:pt x="13392" y="539"/>
                </a:lnTo>
                <a:lnTo>
                  <a:pt x="13563" y="324"/>
                </a:lnTo>
                <a:lnTo>
                  <a:pt x="12709" y="594"/>
                </a:lnTo>
                <a:lnTo>
                  <a:pt x="11854" y="808"/>
                </a:lnTo>
                <a:lnTo>
                  <a:pt x="11056" y="1133"/>
                </a:lnTo>
                <a:close/>
              </a:path>
            </a:pathLst>
          </a:custGeom>
          <a:solidFill>
            <a:srgbClr val="CDE6F7"/>
          </a:solidFill>
        </p:spPr>
        <p:txBody>
          <a:bodyPr wrap="square" lIns="0" tIns="0" rIns="0" bIns="0" rtlCol="0">
            <a:noAutofit/>
          </a:bodyPr>
          <a:lstStyle/>
          <a:p>
            <a:endParaRPr/>
          </a:p>
        </p:txBody>
      </p:sp>
      <p:sp>
        <p:nvSpPr>
          <p:cNvPr id="1682" name="object 1682"/>
          <p:cNvSpPr/>
          <p:nvPr/>
        </p:nvSpPr>
        <p:spPr>
          <a:xfrm>
            <a:off x="418689" y="756942"/>
            <a:ext cx="36192" cy="24231"/>
          </a:xfrm>
          <a:custGeom>
            <a:avLst/>
            <a:gdLst/>
            <a:ahLst/>
            <a:cxnLst/>
            <a:rect l="l" t="t" r="r" b="b"/>
            <a:pathLst>
              <a:path w="36192" h="24231">
                <a:moveTo>
                  <a:pt x="30549" y="594"/>
                </a:moveTo>
                <a:lnTo>
                  <a:pt x="27927" y="0"/>
                </a:lnTo>
                <a:lnTo>
                  <a:pt x="27927" y="808"/>
                </a:lnTo>
                <a:lnTo>
                  <a:pt x="27812" y="1888"/>
                </a:lnTo>
                <a:lnTo>
                  <a:pt x="28497" y="2536"/>
                </a:lnTo>
                <a:lnTo>
                  <a:pt x="29294" y="3075"/>
                </a:lnTo>
                <a:lnTo>
                  <a:pt x="29182" y="4263"/>
                </a:lnTo>
                <a:lnTo>
                  <a:pt x="29693" y="4964"/>
                </a:lnTo>
                <a:lnTo>
                  <a:pt x="30263" y="5666"/>
                </a:lnTo>
                <a:lnTo>
                  <a:pt x="30833" y="6422"/>
                </a:lnTo>
                <a:lnTo>
                  <a:pt x="31574" y="6800"/>
                </a:lnTo>
                <a:lnTo>
                  <a:pt x="32088" y="7500"/>
                </a:lnTo>
                <a:lnTo>
                  <a:pt x="32829" y="6745"/>
                </a:lnTo>
                <a:lnTo>
                  <a:pt x="33797" y="6097"/>
                </a:lnTo>
                <a:lnTo>
                  <a:pt x="34253" y="5127"/>
                </a:lnTo>
                <a:lnTo>
                  <a:pt x="34937" y="4263"/>
                </a:lnTo>
                <a:lnTo>
                  <a:pt x="35052" y="3238"/>
                </a:lnTo>
                <a:lnTo>
                  <a:pt x="35052" y="2752"/>
                </a:lnTo>
                <a:lnTo>
                  <a:pt x="32942" y="1511"/>
                </a:lnTo>
                <a:lnTo>
                  <a:pt x="30549" y="594"/>
                </a:lnTo>
                <a:close/>
              </a:path>
              <a:path w="36192" h="24231">
                <a:moveTo>
                  <a:pt x="36192" y="7825"/>
                </a:moveTo>
                <a:lnTo>
                  <a:pt x="36134" y="6800"/>
                </a:lnTo>
                <a:lnTo>
                  <a:pt x="35678" y="5881"/>
                </a:lnTo>
                <a:lnTo>
                  <a:pt x="34651" y="6097"/>
                </a:lnTo>
                <a:lnTo>
                  <a:pt x="34081" y="6853"/>
                </a:lnTo>
                <a:lnTo>
                  <a:pt x="34196" y="7825"/>
                </a:lnTo>
                <a:lnTo>
                  <a:pt x="34710" y="8633"/>
                </a:lnTo>
                <a:lnTo>
                  <a:pt x="34595" y="9011"/>
                </a:lnTo>
                <a:lnTo>
                  <a:pt x="35906" y="8797"/>
                </a:lnTo>
                <a:lnTo>
                  <a:pt x="36192" y="7825"/>
                </a:lnTo>
                <a:close/>
              </a:path>
              <a:path w="36192" h="24231">
                <a:moveTo>
                  <a:pt x="4730" y="21586"/>
                </a:moveTo>
                <a:lnTo>
                  <a:pt x="4160" y="22072"/>
                </a:lnTo>
                <a:lnTo>
                  <a:pt x="5073" y="22881"/>
                </a:lnTo>
                <a:lnTo>
                  <a:pt x="6041" y="23583"/>
                </a:lnTo>
                <a:lnTo>
                  <a:pt x="7181" y="24231"/>
                </a:lnTo>
                <a:lnTo>
                  <a:pt x="7181" y="23636"/>
                </a:lnTo>
                <a:lnTo>
                  <a:pt x="7465" y="22664"/>
                </a:lnTo>
                <a:lnTo>
                  <a:pt x="6724" y="21748"/>
                </a:lnTo>
                <a:lnTo>
                  <a:pt x="6384" y="20669"/>
                </a:lnTo>
                <a:lnTo>
                  <a:pt x="5357" y="20669"/>
                </a:lnTo>
                <a:lnTo>
                  <a:pt x="4730" y="21586"/>
                </a:lnTo>
                <a:close/>
              </a:path>
              <a:path w="36192" h="24231">
                <a:moveTo>
                  <a:pt x="0" y="12088"/>
                </a:moveTo>
                <a:lnTo>
                  <a:pt x="455" y="11711"/>
                </a:lnTo>
                <a:lnTo>
                  <a:pt x="1367" y="10900"/>
                </a:lnTo>
                <a:lnTo>
                  <a:pt x="2565" y="10361"/>
                </a:lnTo>
                <a:lnTo>
                  <a:pt x="3762" y="10036"/>
                </a:lnTo>
                <a:lnTo>
                  <a:pt x="4730" y="9336"/>
                </a:lnTo>
                <a:lnTo>
                  <a:pt x="5129" y="8256"/>
                </a:lnTo>
                <a:lnTo>
                  <a:pt x="5755" y="7286"/>
                </a:lnTo>
                <a:lnTo>
                  <a:pt x="6384" y="6314"/>
                </a:lnTo>
                <a:lnTo>
                  <a:pt x="7238" y="5611"/>
                </a:lnTo>
                <a:lnTo>
                  <a:pt x="7181" y="4586"/>
                </a:lnTo>
                <a:lnTo>
                  <a:pt x="6496" y="4155"/>
                </a:lnTo>
                <a:lnTo>
                  <a:pt x="5699" y="3830"/>
                </a:lnTo>
                <a:lnTo>
                  <a:pt x="2507" y="6044"/>
                </a:lnTo>
                <a:lnTo>
                  <a:pt x="455" y="8903"/>
                </a:lnTo>
                <a:lnTo>
                  <a:pt x="0" y="12088"/>
                </a:lnTo>
                <a:close/>
              </a:path>
            </a:pathLst>
          </a:custGeom>
          <a:solidFill>
            <a:srgbClr val="CFE8F7"/>
          </a:solidFill>
        </p:spPr>
        <p:txBody>
          <a:bodyPr wrap="square" lIns="0" tIns="0" rIns="0" bIns="0" rtlCol="0">
            <a:noAutofit/>
          </a:bodyPr>
          <a:lstStyle/>
          <a:p>
            <a:endParaRPr/>
          </a:p>
        </p:txBody>
      </p:sp>
      <p:sp>
        <p:nvSpPr>
          <p:cNvPr id="1683" name="object 1683"/>
          <p:cNvSpPr/>
          <p:nvPr/>
        </p:nvSpPr>
        <p:spPr>
          <a:xfrm>
            <a:off x="419374" y="757481"/>
            <a:ext cx="35507" cy="23475"/>
          </a:xfrm>
          <a:custGeom>
            <a:avLst/>
            <a:gdLst/>
            <a:ahLst/>
            <a:cxnLst/>
            <a:rect l="l" t="t" r="r" b="b"/>
            <a:pathLst>
              <a:path w="35507" h="23475">
                <a:moveTo>
                  <a:pt x="4444" y="7716"/>
                </a:moveTo>
                <a:lnTo>
                  <a:pt x="5071" y="6746"/>
                </a:lnTo>
                <a:lnTo>
                  <a:pt x="5699" y="5774"/>
                </a:lnTo>
                <a:lnTo>
                  <a:pt x="6553" y="5072"/>
                </a:lnTo>
                <a:lnTo>
                  <a:pt x="6496" y="4047"/>
                </a:lnTo>
                <a:lnTo>
                  <a:pt x="5812" y="3616"/>
                </a:lnTo>
                <a:lnTo>
                  <a:pt x="5528" y="3508"/>
                </a:lnTo>
                <a:lnTo>
                  <a:pt x="2678" y="5505"/>
                </a:lnTo>
                <a:lnTo>
                  <a:pt x="682" y="8094"/>
                </a:lnTo>
                <a:lnTo>
                  <a:pt x="0" y="10955"/>
                </a:lnTo>
                <a:lnTo>
                  <a:pt x="682" y="10361"/>
                </a:lnTo>
                <a:lnTo>
                  <a:pt x="1881" y="9822"/>
                </a:lnTo>
                <a:lnTo>
                  <a:pt x="3077" y="9497"/>
                </a:lnTo>
                <a:lnTo>
                  <a:pt x="4046" y="8797"/>
                </a:lnTo>
                <a:lnTo>
                  <a:pt x="4444" y="7716"/>
                </a:lnTo>
                <a:close/>
              </a:path>
              <a:path w="35507" h="23475">
                <a:moveTo>
                  <a:pt x="28497" y="3724"/>
                </a:moveTo>
                <a:lnTo>
                  <a:pt x="29008" y="4425"/>
                </a:lnTo>
                <a:lnTo>
                  <a:pt x="29578" y="5127"/>
                </a:lnTo>
                <a:lnTo>
                  <a:pt x="30148" y="5883"/>
                </a:lnTo>
                <a:lnTo>
                  <a:pt x="30889" y="6260"/>
                </a:lnTo>
                <a:lnTo>
                  <a:pt x="31403" y="6961"/>
                </a:lnTo>
                <a:lnTo>
                  <a:pt x="32144" y="6205"/>
                </a:lnTo>
                <a:lnTo>
                  <a:pt x="33113" y="5558"/>
                </a:lnTo>
                <a:lnTo>
                  <a:pt x="33568" y="4588"/>
                </a:lnTo>
                <a:lnTo>
                  <a:pt x="34253" y="3724"/>
                </a:lnTo>
                <a:lnTo>
                  <a:pt x="34367" y="2805"/>
                </a:lnTo>
                <a:lnTo>
                  <a:pt x="32315" y="1566"/>
                </a:lnTo>
                <a:lnTo>
                  <a:pt x="29864" y="594"/>
                </a:lnTo>
                <a:lnTo>
                  <a:pt x="27242" y="0"/>
                </a:lnTo>
                <a:lnTo>
                  <a:pt x="27242" y="269"/>
                </a:lnTo>
                <a:lnTo>
                  <a:pt x="27127" y="1349"/>
                </a:lnTo>
                <a:lnTo>
                  <a:pt x="27812" y="1997"/>
                </a:lnTo>
                <a:lnTo>
                  <a:pt x="28610" y="2536"/>
                </a:lnTo>
                <a:lnTo>
                  <a:pt x="28497" y="3724"/>
                </a:lnTo>
                <a:close/>
              </a:path>
              <a:path w="35507" h="23475">
                <a:moveTo>
                  <a:pt x="35507" y="7286"/>
                </a:moveTo>
                <a:lnTo>
                  <a:pt x="35449" y="6260"/>
                </a:lnTo>
                <a:lnTo>
                  <a:pt x="34994" y="5342"/>
                </a:lnTo>
                <a:lnTo>
                  <a:pt x="33967" y="5558"/>
                </a:lnTo>
                <a:lnTo>
                  <a:pt x="33397" y="6314"/>
                </a:lnTo>
                <a:lnTo>
                  <a:pt x="33511" y="7286"/>
                </a:lnTo>
                <a:lnTo>
                  <a:pt x="34025" y="8094"/>
                </a:lnTo>
                <a:lnTo>
                  <a:pt x="33910" y="8472"/>
                </a:lnTo>
                <a:lnTo>
                  <a:pt x="35221" y="8258"/>
                </a:lnTo>
                <a:lnTo>
                  <a:pt x="35507" y="7286"/>
                </a:lnTo>
                <a:close/>
              </a:path>
              <a:path w="35507" h="23475">
                <a:moveTo>
                  <a:pt x="4046" y="21047"/>
                </a:moveTo>
                <a:lnTo>
                  <a:pt x="3703" y="21370"/>
                </a:lnTo>
                <a:lnTo>
                  <a:pt x="4501" y="22125"/>
                </a:lnTo>
                <a:lnTo>
                  <a:pt x="5469" y="22828"/>
                </a:lnTo>
                <a:lnTo>
                  <a:pt x="6496" y="23475"/>
                </a:lnTo>
                <a:lnTo>
                  <a:pt x="6496" y="23097"/>
                </a:lnTo>
                <a:lnTo>
                  <a:pt x="6780" y="22125"/>
                </a:lnTo>
                <a:lnTo>
                  <a:pt x="6039" y="21208"/>
                </a:lnTo>
                <a:lnTo>
                  <a:pt x="5699" y="20130"/>
                </a:lnTo>
                <a:lnTo>
                  <a:pt x="4672" y="20130"/>
                </a:lnTo>
                <a:lnTo>
                  <a:pt x="4046" y="21047"/>
                </a:lnTo>
                <a:close/>
              </a:path>
            </a:pathLst>
          </a:custGeom>
          <a:solidFill>
            <a:srgbClr val="D1E9F8"/>
          </a:solidFill>
        </p:spPr>
        <p:txBody>
          <a:bodyPr wrap="square" lIns="0" tIns="0" rIns="0" bIns="0" rtlCol="0">
            <a:noAutofit/>
          </a:bodyPr>
          <a:lstStyle/>
          <a:p>
            <a:endParaRPr/>
          </a:p>
        </p:txBody>
      </p:sp>
      <p:sp>
        <p:nvSpPr>
          <p:cNvPr id="1684" name="object 1684"/>
          <p:cNvSpPr/>
          <p:nvPr/>
        </p:nvSpPr>
        <p:spPr>
          <a:xfrm>
            <a:off x="420115" y="758021"/>
            <a:ext cx="34766" cy="22666"/>
          </a:xfrm>
          <a:custGeom>
            <a:avLst/>
            <a:gdLst/>
            <a:ahLst/>
            <a:cxnLst/>
            <a:rect l="l" t="t" r="r" b="b"/>
            <a:pathLst>
              <a:path w="34766" h="22666">
                <a:moveTo>
                  <a:pt x="34766" y="6746"/>
                </a:moveTo>
                <a:lnTo>
                  <a:pt x="34708" y="5721"/>
                </a:lnTo>
                <a:lnTo>
                  <a:pt x="34253" y="4802"/>
                </a:lnTo>
                <a:lnTo>
                  <a:pt x="33226" y="5019"/>
                </a:lnTo>
                <a:lnTo>
                  <a:pt x="32656" y="5774"/>
                </a:lnTo>
                <a:lnTo>
                  <a:pt x="32770" y="6746"/>
                </a:lnTo>
                <a:lnTo>
                  <a:pt x="33284" y="7555"/>
                </a:lnTo>
                <a:lnTo>
                  <a:pt x="33169" y="7933"/>
                </a:lnTo>
                <a:lnTo>
                  <a:pt x="34480" y="7718"/>
                </a:lnTo>
                <a:lnTo>
                  <a:pt x="34766" y="6746"/>
                </a:lnTo>
                <a:close/>
              </a:path>
              <a:path w="34766" h="22666">
                <a:moveTo>
                  <a:pt x="1139" y="9283"/>
                </a:moveTo>
                <a:lnTo>
                  <a:pt x="2336" y="8958"/>
                </a:lnTo>
                <a:lnTo>
                  <a:pt x="3304" y="8257"/>
                </a:lnTo>
                <a:lnTo>
                  <a:pt x="3703" y="7177"/>
                </a:lnTo>
                <a:lnTo>
                  <a:pt x="4329" y="6207"/>
                </a:lnTo>
                <a:lnTo>
                  <a:pt x="4958" y="5235"/>
                </a:lnTo>
                <a:lnTo>
                  <a:pt x="5812" y="4533"/>
                </a:lnTo>
                <a:lnTo>
                  <a:pt x="5755" y="3508"/>
                </a:lnTo>
                <a:lnTo>
                  <a:pt x="5357" y="3293"/>
                </a:lnTo>
                <a:lnTo>
                  <a:pt x="2734" y="5019"/>
                </a:lnTo>
                <a:lnTo>
                  <a:pt x="853" y="7286"/>
                </a:lnTo>
                <a:lnTo>
                  <a:pt x="0" y="9769"/>
                </a:lnTo>
                <a:lnTo>
                  <a:pt x="1139" y="9283"/>
                </a:lnTo>
                <a:close/>
              </a:path>
              <a:path w="34766" h="22666">
                <a:moveTo>
                  <a:pt x="3304" y="20508"/>
                </a:moveTo>
                <a:lnTo>
                  <a:pt x="3133" y="20616"/>
                </a:lnTo>
                <a:lnTo>
                  <a:pt x="3931" y="21372"/>
                </a:lnTo>
                <a:lnTo>
                  <a:pt x="4787" y="22019"/>
                </a:lnTo>
                <a:lnTo>
                  <a:pt x="5755" y="22666"/>
                </a:lnTo>
                <a:lnTo>
                  <a:pt x="6039" y="21586"/>
                </a:lnTo>
                <a:lnTo>
                  <a:pt x="5298" y="20669"/>
                </a:lnTo>
                <a:lnTo>
                  <a:pt x="4958" y="19591"/>
                </a:lnTo>
                <a:lnTo>
                  <a:pt x="3931" y="19591"/>
                </a:lnTo>
                <a:lnTo>
                  <a:pt x="3304" y="20508"/>
                </a:lnTo>
                <a:close/>
              </a:path>
              <a:path w="34766" h="22666">
                <a:moveTo>
                  <a:pt x="29123" y="594"/>
                </a:moveTo>
                <a:lnTo>
                  <a:pt x="26445" y="0"/>
                </a:lnTo>
                <a:lnTo>
                  <a:pt x="26386" y="810"/>
                </a:lnTo>
                <a:lnTo>
                  <a:pt x="27071" y="1457"/>
                </a:lnTo>
                <a:lnTo>
                  <a:pt x="27868" y="1997"/>
                </a:lnTo>
                <a:lnTo>
                  <a:pt x="27756" y="3185"/>
                </a:lnTo>
                <a:lnTo>
                  <a:pt x="28267" y="3886"/>
                </a:lnTo>
                <a:lnTo>
                  <a:pt x="28837" y="4588"/>
                </a:lnTo>
                <a:lnTo>
                  <a:pt x="29407" y="5344"/>
                </a:lnTo>
                <a:lnTo>
                  <a:pt x="30148" y="5721"/>
                </a:lnTo>
                <a:lnTo>
                  <a:pt x="30662" y="6422"/>
                </a:lnTo>
                <a:lnTo>
                  <a:pt x="31403" y="5666"/>
                </a:lnTo>
                <a:lnTo>
                  <a:pt x="32372" y="5019"/>
                </a:lnTo>
                <a:lnTo>
                  <a:pt x="32827" y="4049"/>
                </a:lnTo>
                <a:lnTo>
                  <a:pt x="33511" y="3185"/>
                </a:lnTo>
                <a:lnTo>
                  <a:pt x="33511" y="2860"/>
                </a:lnTo>
                <a:lnTo>
                  <a:pt x="31516" y="1619"/>
                </a:lnTo>
                <a:lnTo>
                  <a:pt x="29123" y="594"/>
                </a:lnTo>
                <a:close/>
              </a:path>
            </a:pathLst>
          </a:custGeom>
          <a:solidFill>
            <a:srgbClr val="D1E9F8"/>
          </a:solidFill>
        </p:spPr>
        <p:txBody>
          <a:bodyPr wrap="square" lIns="0" tIns="0" rIns="0" bIns="0" rtlCol="0">
            <a:noAutofit/>
          </a:bodyPr>
          <a:lstStyle/>
          <a:p>
            <a:endParaRPr/>
          </a:p>
        </p:txBody>
      </p:sp>
      <p:sp>
        <p:nvSpPr>
          <p:cNvPr id="1685" name="object 1685"/>
          <p:cNvSpPr/>
          <p:nvPr/>
        </p:nvSpPr>
        <p:spPr>
          <a:xfrm>
            <a:off x="420854" y="758506"/>
            <a:ext cx="34027" cy="21911"/>
          </a:xfrm>
          <a:custGeom>
            <a:avLst/>
            <a:gdLst/>
            <a:ahLst/>
            <a:cxnLst/>
            <a:rect l="l" t="t" r="r" b="b"/>
            <a:pathLst>
              <a:path w="34027" h="21911">
                <a:moveTo>
                  <a:pt x="3363" y="20616"/>
                </a:moveTo>
                <a:lnTo>
                  <a:pt x="4160" y="21317"/>
                </a:lnTo>
                <a:lnTo>
                  <a:pt x="5073" y="21911"/>
                </a:lnTo>
                <a:lnTo>
                  <a:pt x="5300" y="21100"/>
                </a:lnTo>
                <a:lnTo>
                  <a:pt x="4559" y="20183"/>
                </a:lnTo>
                <a:lnTo>
                  <a:pt x="4219" y="19105"/>
                </a:lnTo>
                <a:lnTo>
                  <a:pt x="3192" y="19105"/>
                </a:lnTo>
                <a:lnTo>
                  <a:pt x="2622" y="19914"/>
                </a:lnTo>
                <a:lnTo>
                  <a:pt x="3363" y="20616"/>
                </a:lnTo>
                <a:close/>
              </a:path>
              <a:path w="34027" h="21911">
                <a:moveTo>
                  <a:pt x="5073" y="3130"/>
                </a:moveTo>
                <a:lnTo>
                  <a:pt x="2680" y="4749"/>
                </a:lnTo>
                <a:lnTo>
                  <a:pt x="912" y="6746"/>
                </a:lnTo>
                <a:lnTo>
                  <a:pt x="0" y="8958"/>
                </a:lnTo>
                <a:lnTo>
                  <a:pt x="400" y="8797"/>
                </a:lnTo>
                <a:lnTo>
                  <a:pt x="1597" y="8472"/>
                </a:lnTo>
                <a:lnTo>
                  <a:pt x="2565" y="7772"/>
                </a:lnTo>
                <a:lnTo>
                  <a:pt x="2964" y="6691"/>
                </a:lnTo>
                <a:lnTo>
                  <a:pt x="3590" y="5721"/>
                </a:lnTo>
                <a:lnTo>
                  <a:pt x="4219" y="4749"/>
                </a:lnTo>
                <a:lnTo>
                  <a:pt x="5073" y="4047"/>
                </a:lnTo>
                <a:lnTo>
                  <a:pt x="5073" y="3130"/>
                </a:lnTo>
                <a:close/>
              </a:path>
              <a:path w="34027" h="21911">
                <a:moveTo>
                  <a:pt x="34027" y="6260"/>
                </a:moveTo>
                <a:lnTo>
                  <a:pt x="33969" y="5235"/>
                </a:lnTo>
                <a:lnTo>
                  <a:pt x="33514" y="4316"/>
                </a:lnTo>
                <a:lnTo>
                  <a:pt x="32486" y="4533"/>
                </a:lnTo>
                <a:lnTo>
                  <a:pt x="31916" y="5288"/>
                </a:lnTo>
                <a:lnTo>
                  <a:pt x="32031" y="6260"/>
                </a:lnTo>
                <a:lnTo>
                  <a:pt x="32545" y="7069"/>
                </a:lnTo>
                <a:lnTo>
                  <a:pt x="32430" y="7447"/>
                </a:lnTo>
                <a:lnTo>
                  <a:pt x="33741" y="7232"/>
                </a:lnTo>
                <a:lnTo>
                  <a:pt x="34027" y="6260"/>
                </a:lnTo>
                <a:close/>
              </a:path>
              <a:path w="34027" h="21911">
                <a:moveTo>
                  <a:pt x="26332" y="971"/>
                </a:moveTo>
                <a:lnTo>
                  <a:pt x="27129" y="1511"/>
                </a:lnTo>
                <a:lnTo>
                  <a:pt x="27017" y="2699"/>
                </a:lnTo>
                <a:lnTo>
                  <a:pt x="27528" y="3400"/>
                </a:lnTo>
                <a:lnTo>
                  <a:pt x="28098" y="4102"/>
                </a:lnTo>
                <a:lnTo>
                  <a:pt x="28668" y="4858"/>
                </a:lnTo>
                <a:lnTo>
                  <a:pt x="29409" y="5235"/>
                </a:lnTo>
                <a:lnTo>
                  <a:pt x="29923" y="5936"/>
                </a:lnTo>
                <a:lnTo>
                  <a:pt x="30664" y="5180"/>
                </a:lnTo>
                <a:lnTo>
                  <a:pt x="31632" y="4533"/>
                </a:lnTo>
                <a:lnTo>
                  <a:pt x="32088" y="3563"/>
                </a:lnTo>
                <a:lnTo>
                  <a:pt x="32601" y="2914"/>
                </a:lnTo>
                <a:lnTo>
                  <a:pt x="30664" y="1674"/>
                </a:lnTo>
                <a:lnTo>
                  <a:pt x="28269" y="647"/>
                </a:lnTo>
                <a:lnTo>
                  <a:pt x="25705" y="0"/>
                </a:lnTo>
                <a:lnTo>
                  <a:pt x="25647" y="324"/>
                </a:lnTo>
                <a:lnTo>
                  <a:pt x="26332" y="971"/>
                </a:lnTo>
                <a:close/>
              </a:path>
            </a:pathLst>
          </a:custGeom>
          <a:solidFill>
            <a:srgbClr val="D2EAF8"/>
          </a:solidFill>
        </p:spPr>
        <p:txBody>
          <a:bodyPr wrap="square" lIns="0" tIns="0" rIns="0" bIns="0" rtlCol="0">
            <a:noAutofit/>
          </a:bodyPr>
          <a:lstStyle/>
          <a:p>
            <a:endParaRPr/>
          </a:p>
        </p:txBody>
      </p:sp>
      <p:sp>
        <p:nvSpPr>
          <p:cNvPr id="1686" name="object 1686"/>
          <p:cNvSpPr/>
          <p:nvPr/>
        </p:nvSpPr>
        <p:spPr>
          <a:xfrm>
            <a:off x="421654" y="759154"/>
            <a:ext cx="33228" cy="21047"/>
          </a:xfrm>
          <a:custGeom>
            <a:avLst/>
            <a:gdLst/>
            <a:ahLst/>
            <a:cxnLst/>
            <a:rect l="l" t="t" r="r" b="b"/>
            <a:pathLst>
              <a:path w="33228" h="21047">
                <a:moveTo>
                  <a:pt x="2392" y="18458"/>
                </a:moveTo>
                <a:lnTo>
                  <a:pt x="1993" y="18997"/>
                </a:lnTo>
                <a:lnTo>
                  <a:pt x="2678" y="19752"/>
                </a:lnTo>
                <a:lnTo>
                  <a:pt x="3476" y="20400"/>
                </a:lnTo>
                <a:lnTo>
                  <a:pt x="4329" y="21047"/>
                </a:lnTo>
                <a:lnTo>
                  <a:pt x="4501" y="20453"/>
                </a:lnTo>
                <a:lnTo>
                  <a:pt x="3760" y="19536"/>
                </a:lnTo>
                <a:lnTo>
                  <a:pt x="3419" y="18458"/>
                </a:lnTo>
                <a:lnTo>
                  <a:pt x="2392" y="18458"/>
                </a:lnTo>
                <a:close/>
              </a:path>
              <a:path w="33228" h="21047">
                <a:moveTo>
                  <a:pt x="2164" y="6044"/>
                </a:moveTo>
                <a:lnTo>
                  <a:pt x="2791" y="5074"/>
                </a:lnTo>
                <a:lnTo>
                  <a:pt x="3419" y="4102"/>
                </a:lnTo>
                <a:lnTo>
                  <a:pt x="4273" y="3399"/>
                </a:lnTo>
                <a:lnTo>
                  <a:pt x="4273" y="3130"/>
                </a:lnTo>
                <a:lnTo>
                  <a:pt x="2336" y="4533"/>
                </a:lnTo>
                <a:lnTo>
                  <a:pt x="853" y="6207"/>
                </a:lnTo>
                <a:lnTo>
                  <a:pt x="0" y="8041"/>
                </a:lnTo>
                <a:lnTo>
                  <a:pt x="797" y="7825"/>
                </a:lnTo>
                <a:lnTo>
                  <a:pt x="1766" y="7124"/>
                </a:lnTo>
                <a:lnTo>
                  <a:pt x="2164" y="6044"/>
                </a:lnTo>
                <a:close/>
              </a:path>
              <a:path w="33228" h="21047">
                <a:moveTo>
                  <a:pt x="26217" y="2052"/>
                </a:moveTo>
                <a:lnTo>
                  <a:pt x="26729" y="2752"/>
                </a:lnTo>
                <a:lnTo>
                  <a:pt x="27298" y="3455"/>
                </a:lnTo>
                <a:lnTo>
                  <a:pt x="27868" y="4210"/>
                </a:lnTo>
                <a:lnTo>
                  <a:pt x="28610" y="4588"/>
                </a:lnTo>
                <a:lnTo>
                  <a:pt x="29123" y="5288"/>
                </a:lnTo>
                <a:lnTo>
                  <a:pt x="29864" y="4533"/>
                </a:lnTo>
                <a:lnTo>
                  <a:pt x="30833" y="3886"/>
                </a:lnTo>
                <a:lnTo>
                  <a:pt x="31288" y="2915"/>
                </a:lnTo>
                <a:lnTo>
                  <a:pt x="31459" y="2699"/>
                </a:lnTo>
                <a:lnTo>
                  <a:pt x="29693" y="1511"/>
                </a:lnTo>
                <a:lnTo>
                  <a:pt x="27528" y="594"/>
                </a:lnTo>
                <a:lnTo>
                  <a:pt x="25190" y="0"/>
                </a:lnTo>
                <a:lnTo>
                  <a:pt x="25532" y="324"/>
                </a:lnTo>
                <a:lnTo>
                  <a:pt x="26330" y="863"/>
                </a:lnTo>
                <a:lnTo>
                  <a:pt x="26217" y="2052"/>
                </a:lnTo>
                <a:close/>
              </a:path>
              <a:path w="33228" h="21047">
                <a:moveTo>
                  <a:pt x="33228" y="5613"/>
                </a:moveTo>
                <a:lnTo>
                  <a:pt x="33169" y="4588"/>
                </a:lnTo>
                <a:lnTo>
                  <a:pt x="32714" y="3669"/>
                </a:lnTo>
                <a:lnTo>
                  <a:pt x="31687" y="3886"/>
                </a:lnTo>
                <a:lnTo>
                  <a:pt x="31117" y="4641"/>
                </a:lnTo>
                <a:lnTo>
                  <a:pt x="31232" y="5613"/>
                </a:lnTo>
                <a:lnTo>
                  <a:pt x="31745" y="6422"/>
                </a:lnTo>
                <a:lnTo>
                  <a:pt x="31630" y="6800"/>
                </a:lnTo>
                <a:lnTo>
                  <a:pt x="32942" y="6585"/>
                </a:lnTo>
                <a:lnTo>
                  <a:pt x="33228" y="5613"/>
                </a:lnTo>
                <a:close/>
              </a:path>
            </a:pathLst>
          </a:custGeom>
          <a:solidFill>
            <a:srgbClr val="D5EBF8"/>
          </a:solidFill>
        </p:spPr>
        <p:txBody>
          <a:bodyPr wrap="square" lIns="0" tIns="0" rIns="0" bIns="0" rtlCol="0">
            <a:noAutofit/>
          </a:bodyPr>
          <a:lstStyle/>
          <a:p>
            <a:endParaRPr/>
          </a:p>
        </p:txBody>
      </p:sp>
      <p:sp>
        <p:nvSpPr>
          <p:cNvPr id="1687" name="object 1687"/>
          <p:cNvSpPr/>
          <p:nvPr/>
        </p:nvSpPr>
        <p:spPr>
          <a:xfrm>
            <a:off x="422395" y="760018"/>
            <a:ext cx="32486" cy="19914"/>
          </a:xfrm>
          <a:custGeom>
            <a:avLst/>
            <a:gdLst/>
            <a:ahLst/>
            <a:cxnLst/>
            <a:rect l="l" t="t" r="r" b="b"/>
            <a:pathLst>
              <a:path w="32486" h="19914">
                <a:moveTo>
                  <a:pt x="1651" y="17594"/>
                </a:moveTo>
                <a:lnTo>
                  <a:pt x="1423" y="17863"/>
                </a:lnTo>
                <a:lnTo>
                  <a:pt x="2108" y="18619"/>
                </a:lnTo>
                <a:lnTo>
                  <a:pt x="2849" y="19266"/>
                </a:lnTo>
                <a:lnTo>
                  <a:pt x="3647" y="19914"/>
                </a:lnTo>
                <a:lnTo>
                  <a:pt x="3760" y="19589"/>
                </a:lnTo>
                <a:lnTo>
                  <a:pt x="3018" y="18672"/>
                </a:lnTo>
                <a:lnTo>
                  <a:pt x="2678" y="17594"/>
                </a:lnTo>
                <a:lnTo>
                  <a:pt x="1651" y="17594"/>
                </a:lnTo>
                <a:close/>
              </a:path>
              <a:path w="32486" h="19914">
                <a:moveTo>
                  <a:pt x="0" y="6961"/>
                </a:moveTo>
                <a:lnTo>
                  <a:pt x="1025" y="6260"/>
                </a:lnTo>
                <a:lnTo>
                  <a:pt x="1423" y="5180"/>
                </a:lnTo>
                <a:lnTo>
                  <a:pt x="1879" y="4480"/>
                </a:lnTo>
                <a:lnTo>
                  <a:pt x="1139" y="5235"/>
                </a:lnTo>
                <a:lnTo>
                  <a:pt x="511" y="6099"/>
                </a:lnTo>
                <a:lnTo>
                  <a:pt x="0" y="6961"/>
                </a:lnTo>
                <a:close/>
              </a:path>
              <a:path w="32486" h="19914">
                <a:moveTo>
                  <a:pt x="32428" y="3777"/>
                </a:moveTo>
                <a:lnTo>
                  <a:pt x="32086" y="3508"/>
                </a:lnTo>
                <a:lnTo>
                  <a:pt x="31346" y="2914"/>
                </a:lnTo>
                <a:lnTo>
                  <a:pt x="30946" y="3022"/>
                </a:lnTo>
                <a:lnTo>
                  <a:pt x="30376" y="3777"/>
                </a:lnTo>
                <a:lnTo>
                  <a:pt x="30491" y="4749"/>
                </a:lnTo>
                <a:lnTo>
                  <a:pt x="31004" y="5558"/>
                </a:lnTo>
                <a:lnTo>
                  <a:pt x="30889" y="5936"/>
                </a:lnTo>
                <a:lnTo>
                  <a:pt x="32200" y="5721"/>
                </a:lnTo>
                <a:lnTo>
                  <a:pt x="32486" y="4749"/>
                </a:lnTo>
                <a:lnTo>
                  <a:pt x="32428" y="3777"/>
                </a:lnTo>
                <a:close/>
              </a:path>
              <a:path w="32486" h="19914">
                <a:moveTo>
                  <a:pt x="25987" y="1888"/>
                </a:moveTo>
                <a:lnTo>
                  <a:pt x="26557" y="2591"/>
                </a:lnTo>
                <a:lnTo>
                  <a:pt x="27127" y="3346"/>
                </a:lnTo>
                <a:lnTo>
                  <a:pt x="27868" y="3724"/>
                </a:lnTo>
                <a:lnTo>
                  <a:pt x="28382" y="4425"/>
                </a:lnTo>
                <a:lnTo>
                  <a:pt x="29123" y="3669"/>
                </a:lnTo>
                <a:lnTo>
                  <a:pt x="30092" y="3022"/>
                </a:lnTo>
                <a:lnTo>
                  <a:pt x="30434" y="2266"/>
                </a:lnTo>
                <a:lnTo>
                  <a:pt x="29008" y="1349"/>
                </a:lnTo>
                <a:lnTo>
                  <a:pt x="27357" y="594"/>
                </a:lnTo>
                <a:lnTo>
                  <a:pt x="25589" y="0"/>
                </a:lnTo>
                <a:lnTo>
                  <a:pt x="25476" y="1188"/>
                </a:lnTo>
                <a:lnTo>
                  <a:pt x="25987" y="1888"/>
                </a:lnTo>
                <a:close/>
              </a:path>
            </a:pathLst>
          </a:custGeom>
          <a:solidFill>
            <a:srgbClr val="D6ECF8"/>
          </a:solidFill>
        </p:spPr>
        <p:txBody>
          <a:bodyPr wrap="square" lIns="0" tIns="0" rIns="0" bIns="0" rtlCol="0">
            <a:noAutofit/>
          </a:bodyPr>
          <a:lstStyle/>
          <a:p>
            <a:endParaRPr/>
          </a:p>
        </p:txBody>
      </p:sp>
      <p:sp>
        <p:nvSpPr>
          <p:cNvPr id="1688" name="object 1688"/>
          <p:cNvSpPr/>
          <p:nvPr/>
        </p:nvSpPr>
        <p:spPr>
          <a:xfrm>
            <a:off x="424046" y="760559"/>
            <a:ext cx="30835" cy="19103"/>
          </a:xfrm>
          <a:custGeom>
            <a:avLst/>
            <a:gdLst/>
            <a:ahLst/>
            <a:cxnLst/>
            <a:rect l="l" t="t" r="r" b="b"/>
            <a:pathLst>
              <a:path w="30835" h="19103">
                <a:moveTo>
                  <a:pt x="0" y="17053"/>
                </a:moveTo>
                <a:lnTo>
                  <a:pt x="569" y="17753"/>
                </a:lnTo>
                <a:lnTo>
                  <a:pt x="1254" y="18456"/>
                </a:lnTo>
                <a:lnTo>
                  <a:pt x="2108" y="19103"/>
                </a:lnTo>
                <a:lnTo>
                  <a:pt x="1367" y="18131"/>
                </a:lnTo>
                <a:lnTo>
                  <a:pt x="1027" y="17053"/>
                </a:lnTo>
                <a:lnTo>
                  <a:pt x="0" y="17053"/>
                </a:lnTo>
                <a:close/>
              </a:path>
              <a:path w="30835" h="19103">
                <a:moveTo>
                  <a:pt x="30835" y="4100"/>
                </a:moveTo>
                <a:lnTo>
                  <a:pt x="30321" y="3614"/>
                </a:lnTo>
                <a:lnTo>
                  <a:pt x="29751" y="3128"/>
                </a:lnTo>
                <a:lnTo>
                  <a:pt x="29125" y="2642"/>
                </a:lnTo>
                <a:lnTo>
                  <a:pt x="28724" y="3236"/>
                </a:lnTo>
                <a:lnTo>
                  <a:pt x="28839" y="4208"/>
                </a:lnTo>
                <a:lnTo>
                  <a:pt x="29353" y="5017"/>
                </a:lnTo>
                <a:lnTo>
                  <a:pt x="29238" y="5395"/>
                </a:lnTo>
                <a:lnTo>
                  <a:pt x="30549" y="5180"/>
                </a:lnTo>
                <a:lnTo>
                  <a:pt x="30835" y="4208"/>
                </a:lnTo>
                <a:close/>
              </a:path>
              <a:path w="30835" h="19103">
                <a:moveTo>
                  <a:pt x="24336" y="1347"/>
                </a:moveTo>
                <a:lnTo>
                  <a:pt x="24906" y="2050"/>
                </a:lnTo>
                <a:lnTo>
                  <a:pt x="25476" y="2805"/>
                </a:lnTo>
                <a:lnTo>
                  <a:pt x="26217" y="3183"/>
                </a:lnTo>
                <a:lnTo>
                  <a:pt x="26731" y="3884"/>
                </a:lnTo>
                <a:lnTo>
                  <a:pt x="27472" y="3128"/>
                </a:lnTo>
                <a:lnTo>
                  <a:pt x="28440" y="2481"/>
                </a:lnTo>
                <a:lnTo>
                  <a:pt x="28555" y="2264"/>
                </a:lnTo>
                <a:lnTo>
                  <a:pt x="27186" y="1347"/>
                </a:lnTo>
                <a:lnTo>
                  <a:pt x="25591" y="539"/>
                </a:lnTo>
                <a:lnTo>
                  <a:pt x="23881" y="0"/>
                </a:lnTo>
                <a:lnTo>
                  <a:pt x="23824" y="647"/>
                </a:lnTo>
                <a:lnTo>
                  <a:pt x="24336" y="1347"/>
                </a:lnTo>
                <a:close/>
              </a:path>
            </a:pathLst>
          </a:custGeom>
          <a:solidFill>
            <a:srgbClr val="DAEDF9"/>
          </a:solidFill>
        </p:spPr>
        <p:txBody>
          <a:bodyPr wrap="square" lIns="0" tIns="0" rIns="0" bIns="0" rtlCol="0">
            <a:noAutofit/>
          </a:bodyPr>
          <a:lstStyle/>
          <a:p>
            <a:endParaRPr/>
          </a:p>
        </p:txBody>
      </p:sp>
      <p:sp>
        <p:nvSpPr>
          <p:cNvPr id="1689" name="object 1689"/>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FDFDFD"/>
          </a:solidFill>
        </p:spPr>
        <p:txBody>
          <a:bodyPr wrap="square" lIns="0" tIns="0" rIns="0" bIns="0" rtlCol="0">
            <a:noAutofit/>
          </a:bodyPr>
          <a:lstStyle/>
          <a:p>
            <a:endParaRPr/>
          </a:p>
        </p:txBody>
      </p:sp>
      <p:sp>
        <p:nvSpPr>
          <p:cNvPr id="1690" name="object 1690"/>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FDFDFD"/>
          </a:solidFill>
        </p:spPr>
        <p:txBody>
          <a:bodyPr wrap="square" lIns="0" tIns="0" rIns="0" bIns="0" rtlCol="0">
            <a:noAutofit/>
          </a:bodyPr>
          <a:lstStyle/>
          <a:p>
            <a:endParaRPr/>
          </a:p>
        </p:txBody>
      </p:sp>
      <p:sp>
        <p:nvSpPr>
          <p:cNvPr id="1691" name="object 1691"/>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FDFDFD"/>
          </a:solidFill>
        </p:spPr>
        <p:txBody>
          <a:bodyPr wrap="square" lIns="0" tIns="0" rIns="0" bIns="0" rtlCol="0">
            <a:noAutofit/>
          </a:bodyPr>
          <a:lstStyle/>
          <a:p>
            <a:endParaRPr/>
          </a:p>
        </p:txBody>
      </p:sp>
      <p:sp>
        <p:nvSpPr>
          <p:cNvPr id="1692" name="object 1692"/>
          <p:cNvSpPr/>
          <p:nvPr/>
        </p:nvSpPr>
        <p:spPr>
          <a:xfrm>
            <a:off x="402388" y="710147"/>
            <a:ext cx="2849" cy="2107"/>
          </a:xfrm>
          <a:custGeom>
            <a:avLst/>
            <a:gdLst/>
            <a:ahLst/>
            <a:cxnLst/>
            <a:rect l="l" t="t" r="r" b="b"/>
            <a:pathLst>
              <a:path w="2849" h="2107">
                <a:moveTo>
                  <a:pt x="58" y="1575"/>
                </a:moveTo>
                <a:lnTo>
                  <a:pt x="227" y="2107"/>
                </a:lnTo>
                <a:lnTo>
                  <a:pt x="855" y="2050"/>
                </a:lnTo>
                <a:lnTo>
                  <a:pt x="1824" y="1670"/>
                </a:lnTo>
                <a:lnTo>
                  <a:pt x="2622" y="987"/>
                </a:lnTo>
                <a:lnTo>
                  <a:pt x="2849" y="56"/>
                </a:lnTo>
                <a:lnTo>
                  <a:pt x="1709" y="322"/>
                </a:lnTo>
                <a:lnTo>
                  <a:pt x="741" y="873"/>
                </a:lnTo>
                <a:lnTo>
                  <a:pt x="0" y="1309"/>
                </a:lnTo>
                <a:lnTo>
                  <a:pt x="58" y="1575"/>
                </a:lnTo>
                <a:close/>
              </a:path>
            </a:pathLst>
          </a:custGeom>
          <a:solidFill>
            <a:srgbClr val="FDFDFD"/>
          </a:solidFill>
        </p:spPr>
        <p:txBody>
          <a:bodyPr wrap="square" lIns="0" tIns="0" rIns="0" bIns="0" rtlCol="0">
            <a:noAutofit/>
          </a:bodyPr>
          <a:lstStyle/>
          <a:p>
            <a:endParaRPr/>
          </a:p>
        </p:txBody>
      </p:sp>
      <p:sp>
        <p:nvSpPr>
          <p:cNvPr id="1693" name="object 1693"/>
          <p:cNvSpPr/>
          <p:nvPr/>
        </p:nvSpPr>
        <p:spPr>
          <a:xfrm>
            <a:off x="404440" y="692131"/>
            <a:ext cx="74823" cy="39069"/>
          </a:xfrm>
          <a:custGeom>
            <a:avLst/>
            <a:gdLst/>
            <a:ahLst/>
            <a:cxnLst/>
            <a:rect l="l" t="t" r="r" b="b"/>
            <a:pathLst>
              <a:path w="74823" h="39069">
                <a:moveTo>
                  <a:pt x="23766" y="19211"/>
                </a:moveTo>
                <a:lnTo>
                  <a:pt x="23083" y="18452"/>
                </a:lnTo>
                <a:lnTo>
                  <a:pt x="22284" y="17806"/>
                </a:lnTo>
                <a:lnTo>
                  <a:pt x="21315" y="17313"/>
                </a:lnTo>
                <a:lnTo>
                  <a:pt x="20689" y="16079"/>
                </a:lnTo>
                <a:lnTo>
                  <a:pt x="19664" y="15756"/>
                </a:lnTo>
                <a:lnTo>
                  <a:pt x="18580" y="15642"/>
                </a:lnTo>
                <a:lnTo>
                  <a:pt x="17553" y="15756"/>
                </a:lnTo>
                <a:lnTo>
                  <a:pt x="16699" y="16136"/>
                </a:lnTo>
                <a:lnTo>
                  <a:pt x="15730" y="16136"/>
                </a:lnTo>
                <a:lnTo>
                  <a:pt x="14248" y="16610"/>
                </a:lnTo>
                <a:lnTo>
                  <a:pt x="13108" y="16610"/>
                </a:lnTo>
                <a:lnTo>
                  <a:pt x="12083" y="17161"/>
                </a:lnTo>
                <a:lnTo>
                  <a:pt x="10943" y="17598"/>
                </a:lnTo>
                <a:lnTo>
                  <a:pt x="9860" y="17598"/>
                </a:lnTo>
                <a:lnTo>
                  <a:pt x="8776" y="17427"/>
                </a:lnTo>
                <a:lnTo>
                  <a:pt x="7922" y="18243"/>
                </a:lnTo>
                <a:lnTo>
                  <a:pt x="7010" y="19040"/>
                </a:lnTo>
                <a:lnTo>
                  <a:pt x="6555" y="20028"/>
                </a:lnTo>
                <a:lnTo>
                  <a:pt x="7524" y="21260"/>
                </a:lnTo>
                <a:lnTo>
                  <a:pt x="7294" y="22232"/>
                </a:lnTo>
                <a:lnTo>
                  <a:pt x="7010" y="23148"/>
                </a:lnTo>
                <a:lnTo>
                  <a:pt x="7010" y="24065"/>
                </a:lnTo>
                <a:lnTo>
                  <a:pt x="7922" y="24768"/>
                </a:lnTo>
                <a:lnTo>
                  <a:pt x="9119" y="24335"/>
                </a:lnTo>
                <a:lnTo>
                  <a:pt x="10259" y="23743"/>
                </a:lnTo>
                <a:lnTo>
                  <a:pt x="11171" y="22932"/>
                </a:lnTo>
                <a:lnTo>
                  <a:pt x="11570" y="22879"/>
                </a:lnTo>
                <a:lnTo>
                  <a:pt x="11626" y="22015"/>
                </a:lnTo>
                <a:lnTo>
                  <a:pt x="12025" y="20990"/>
                </a:lnTo>
                <a:lnTo>
                  <a:pt x="12993" y="20396"/>
                </a:lnTo>
                <a:lnTo>
                  <a:pt x="14021" y="19914"/>
                </a:lnTo>
                <a:lnTo>
                  <a:pt x="15160" y="19591"/>
                </a:lnTo>
                <a:lnTo>
                  <a:pt x="16186" y="19534"/>
                </a:lnTo>
                <a:lnTo>
                  <a:pt x="15503" y="20179"/>
                </a:lnTo>
                <a:lnTo>
                  <a:pt x="14534" y="20612"/>
                </a:lnTo>
                <a:lnTo>
                  <a:pt x="13622" y="20990"/>
                </a:lnTo>
                <a:lnTo>
                  <a:pt x="13165" y="22393"/>
                </a:lnTo>
                <a:lnTo>
                  <a:pt x="13563" y="23310"/>
                </a:lnTo>
                <a:lnTo>
                  <a:pt x="13108" y="24229"/>
                </a:lnTo>
                <a:lnTo>
                  <a:pt x="12311" y="24929"/>
                </a:lnTo>
                <a:lnTo>
                  <a:pt x="11284" y="24713"/>
                </a:lnTo>
                <a:lnTo>
                  <a:pt x="10544" y="25415"/>
                </a:lnTo>
                <a:lnTo>
                  <a:pt x="9975" y="26171"/>
                </a:lnTo>
                <a:lnTo>
                  <a:pt x="8720" y="26009"/>
                </a:lnTo>
                <a:lnTo>
                  <a:pt x="7465" y="25846"/>
                </a:lnTo>
                <a:lnTo>
                  <a:pt x="6668" y="25307"/>
                </a:lnTo>
                <a:lnTo>
                  <a:pt x="5927" y="24713"/>
                </a:lnTo>
                <a:lnTo>
                  <a:pt x="5300" y="24120"/>
                </a:lnTo>
                <a:lnTo>
                  <a:pt x="6213" y="23743"/>
                </a:lnTo>
                <a:lnTo>
                  <a:pt x="6384" y="22663"/>
                </a:lnTo>
                <a:lnTo>
                  <a:pt x="6839" y="21637"/>
                </a:lnTo>
                <a:lnTo>
                  <a:pt x="5927" y="22340"/>
                </a:lnTo>
                <a:lnTo>
                  <a:pt x="5129" y="23095"/>
                </a:lnTo>
                <a:lnTo>
                  <a:pt x="4160" y="23851"/>
                </a:lnTo>
                <a:lnTo>
                  <a:pt x="3590" y="23418"/>
                </a:lnTo>
                <a:lnTo>
                  <a:pt x="2678" y="23579"/>
                </a:lnTo>
                <a:lnTo>
                  <a:pt x="1881" y="23257"/>
                </a:lnTo>
                <a:lnTo>
                  <a:pt x="855" y="23688"/>
                </a:lnTo>
                <a:lnTo>
                  <a:pt x="0" y="24174"/>
                </a:lnTo>
                <a:lnTo>
                  <a:pt x="494" y="24926"/>
                </a:lnTo>
                <a:lnTo>
                  <a:pt x="8731" y="32278"/>
                </a:lnTo>
                <a:lnTo>
                  <a:pt x="21092" y="37245"/>
                </a:lnTo>
                <a:lnTo>
                  <a:pt x="36305" y="39069"/>
                </a:lnTo>
                <a:lnTo>
                  <a:pt x="44083" y="38609"/>
                </a:lnTo>
                <a:lnTo>
                  <a:pt x="59166" y="34672"/>
                </a:lnTo>
                <a:lnTo>
                  <a:pt x="69967" y="27518"/>
                </a:lnTo>
                <a:lnTo>
                  <a:pt x="74823" y="18129"/>
                </a:lnTo>
                <a:lnTo>
                  <a:pt x="74098" y="17750"/>
                </a:lnTo>
                <a:lnTo>
                  <a:pt x="74159" y="18775"/>
                </a:lnTo>
                <a:lnTo>
                  <a:pt x="72951" y="18566"/>
                </a:lnTo>
                <a:lnTo>
                  <a:pt x="72548" y="19363"/>
                </a:lnTo>
                <a:lnTo>
                  <a:pt x="71863" y="18509"/>
                </a:lnTo>
                <a:lnTo>
                  <a:pt x="71138" y="17598"/>
                </a:lnTo>
                <a:lnTo>
                  <a:pt x="70896" y="16516"/>
                </a:lnTo>
                <a:lnTo>
                  <a:pt x="70614" y="15377"/>
                </a:lnTo>
                <a:lnTo>
                  <a:pt x="70836" y="14238"/>
                </a:lnTo>
                <a:lnTo>
                  <a:pt x="70493" y="13212"/>
                </a:lnTo>
                <a:lnTo>
                  <a:pt x="70614" y="12130"/>
                </a:lnTo>
                <a:lnTo>
                  <a:pt x="71178" y="11865"/>
                </a:lnTo>
                <a:lnTo>
                  <a:pt x="70554" y="10953"/>
                </a:lnTo>
                <a:lnTo>
                  <a:pt x="70050" y="10042"/>
                </a:lnTo>
                <a:lnTo>
                  <a:pt x="70111" y="9055"/>
                </a:lnTo>
                <a:lnTo>
                  <a:pt x="69366" y="7878"/>
                </a:lnTo>
                <a:lnTo>
                  <a:pt x="70151" y="8523"/>
                </a:lnTo>
                <a:lnTo>
                  <a:pt x="70735" y="9492"/>
                </a:lnTo>
                <a:lnTo>
                  <a:pt x="71420" y="10308"/>
                </a:lnTo>
                <a:lnTo>
                  <a:pt x="72145" y="11105"/>
                </a:lnTo>
                <a:lnTo>
                  <a:pt x="72830" y="11978"/>
                </a:lnTo>
                <a:lnTo>
                  <a:pt x="73635" y="12738"/>
                </a:lnTo>
                <a:lnTo>
                  <a:pt x="74602" y="13212"/>
                </a:lnTo>
                <a:lnTo>
                  <a:pt x="74441" y="12567"/>
                </a:lnTo>
                <a:lnTo>
                  <a:pt x="74260" y="11978"/>
                </a:lnTo>
                <a:lnTo>
                  <a:pt x="74038" y="11390"/>
                </a:lnTo>
                <a:lnTo>
                  <a:pt x="73756" y="11105"/>
                </a:lnTo>
                <a:lnTo>
                  <a:pt x="72951" y="10365"/>
                </a:lnTo>
                <a:lnTo>
                  <a:pt x="72145" y="9662"/>
                </a:lnTo>
                <a:lnTo>
                  <a:pt x="71420" y="8903"/>
                </a:lnTo>
                <a:lnTo>
                  <a:pt x="70453" y="8201"/>
                </a:lnTo>
                <a:lnTo>
                  <a:pt x="69768" y="7289"/>
                </a:lnTo>
                <a:lnTo>
                  <a:pt x="69084" y="6359"/>
                </a:lnTo>
                <a:lnTo>
                  <a:pt x="68459" y="5448"/>
                </a:lnTo>
                <a:lnTo>
                  <a:pt x="67593" y="4632"/>
                </a:lnTo>
                <a:lnTo>
                  <a:pt x="66909" y="3720"/>
                </a:lnTo>
                <a:lnTo>
                  <a:pt x="66063" y="2904"/>
                </a:lnTo>
                <a:lnTo>
                  <a:pt x="64973" y="2486"/>
                </a:lnTo>
                <a:lnTo>
                  <a:pt x="63890" y="1993"/>
                </a:lnTo>
                <a:lnTo>
                  <a:pt x="63149" y="1233"/>
                </a:lnTo>
                <a:lnTo>
                  <a:pt x="62238" y="588"/>
                </a:lnTo>
                <a:lnTo>
                  <a:pt x="61497" y="0"/>
                </a:lnTo>
                <a:lnTo>
                  <a:pt x="61326" y="1025"/>
                </a:lnTo>
                <a:lnTo>
                  <a:pt x="61610" y="2107"/>
                </a:lnTo>
                <a:lnTo>
                  <a:pt x="62124" y="3075"/>
                </a:lnTo>
                <a:lnTo>
                  <a:pt x="63036" y="3834"/>
                </a:lnTo>
                <a:lnTo>
                  <a:pt x="62522" y="4954"/>
                </a:lnTo>
                <a:lnTo>
                  <a:pt x="61952" y="5391"/>
                </a:lnTo>
                <a:lnTo>
                  <a:pt x="62238" y="5979"/>
                </a:lnTo>
                <a:lnTo>
                  <a:pt x="61610" y="6150"/>
                </a:lnTo>
                <a:lnTo>
                  <a:pt x="61896" y="6587"/>
                </a:lnTo>
                <a:lnTo>
                  <a:pt x="61098" y="6796"/>
                </a:lnTo>
                <a:lnTo>
                  <a:pt x="60357" y="7441"/>
                </a:lnTo>
                <a:lnTo>
                  <a:pt x="60641" y="7992"/>
                </a:lnTo>
                <a:lnTo>
                  <a:pt x="60071" y="8960"/>
                </a:lnTo>
                <a:lnTo>
                  <a:pt x="59900" y="10080"/>
                </a:lnTo>
                <a:lnTo>
                  <a:pt x="59501" y="11105"/>
                </a:lnTo>
                <a:lnTo>
                  <a:pt x="58249" y="11010"/>
                </a:lnTo>
                <a:lnTo>
                  <a:pt x="57050" y="11162"/>
                </a:lnTo>
                <a:lnTo>
                  <a:pt x="56140" y="11808"/>
                </a:lnTo>
                <a:lnTo>
                  <a:pt x="55113" y="12415"/>
                </a:lnTo>
                <a:lnTo>
                  <a:pt x="54372" y="12301"/>
                </a:lnTo>
                <a:lnTo>
                  <a:pt x="53860" y="13117"/>
                </a:lnTo>
                <a:lnTo>
                  <a:pt x="53119" y="13535"/>
                </a:lnTo>
                <a:lnTo>
                  <a:pt x="52777" y="12738"/>
                </a:lnTo>
                <a:lnTo>
                  <a:pt x="52549" y="11808"/>
                </a:lnTo>
                <a:lnTo>
                  <a:pt x="51637" y="11713"/>
                </a:lnTo>
                <a:lnTo>
                  <a:pt x="50668" y="11656"/>
                </a:lnTo>
                <a:lnTo>
                  <a:pt x="49700" y="11864"/>
                </a:lnTo>
                <a:lnTo>
                  <a:pt x="48900" y="13212"/>
                </a:lnTo>
                <a:lnTo>
                  <a:pt x="47591" y="13535"/>
                </a:lnTo>
                <a:lnTo>
                  <a:pt x="46165" y="13706"/>
                </a:lnTo>
                <a:lnTo>
                  <a:pt x="45539" y="14845"/>
                </a:lnTo>
                <a:lnTo>
                  <a:pt x="44340" y="15490"/>
                </a:lnTo>
                <a:lnTo>
                  <a:pt x="44000" y="16345"/>
                </a:lnTo>
                <a:lnTo>
                  <a:pt x="43372" y="16990"/>
                </a:lnTo>
                <a:lnTo>
                  <a:pt x="43031" y="16933"/>
                </a:lnTo>
                <a:lnTo>
                  <a:pt x="43771" y="17693"/>
                </a:lnTo>
                <a:lnTo>
                  <a:pt x="42745" y="17977"/>
                </a:lnTo>
                <a:lnTo>
                  <a:pt x="41549" y="18186"/>
                </a:lnTo>
                <a:lnTo>
                  <a:pt x="40466" y="17863"/>
                </a:lnTo>
                <a:lnTo>
                  <a:pt x="40294" y="18623"/>
                </a:lnTo>
                <a:lnTo>
                  <a:pt x="40182" y="19363"/>
                </a:lnTo>
                <a:lnTo>
                  <a:pt x="39441" y="18300"/>
                </a:lnTo>
                <a:lnTo>
                  <a:pt x="38871" y="16990"/>
                </a:lnTo>
                <a:lnTo>
                  <a:pt x="38015" y="18072"/>
                </a:lnTo>
                <a:lnTo>
                  <a:pt x="37731" y="19268"/>
                </a:lnTo>
                <a:lnTo>
                  <a:pt x="37332" y="20396"/>
                </a:lnTo>
                <a:lnTo>
                  <a:pt x="36305" y="20396"/>
                </a:lnTo>
                <a:lnTo>
                  <a:pt x="35280" y="20028"/>
                </a:lnTo>
                <a:lnTo>
                  <a:pt x="34311" y="19971"/>
                </a:lnTo>
                <a:lnTo>
                  <a:pt x="33342" y="20288"/>
                </a:lnTo>
                <a:lnTo>
                  <a:pt x="32259" y="20343"/>
                </a:lnTo>
                <a:lnTo>
                  <a:pt x="31232" y="20559"/>
                </a:lnTo>
                <a:lnTo>
                  <a:pt x="29923" y="20612"/>
                </a:lnTo>
                <a:lnTo>
                  <a:pt x="28612" y="20612"/>
                </a:lnTo>
                <a:lnTo>
                  <a:pt x="27357" y="20882"/>
                </a:lnTo>
                <a:lnTo>
                  <a:pt x="26273" y="20122"/>
                </a:lnTo>
                <a:lnTo>
                  <a:pt x="25532" y="21476"/>
                </a:lnTo>
                <a:lnTo>
                  <a:pt x="24507" y="21421"/>
                </a:lnTo>
                <a:lnTo>
                  <a:pt x="23538" y="21637"/>
                </a:lnTo>
                <a:lnTo>
                  <a:pt x="22513" y="22070"/>
                </a:lnTo>
                <a:lnTo>
                  <a:pt x="21486" y="22285"/>
                </a:lnTo>
                <a:lnTo>
                  <a:pt x="20860" y="21529"/>
                </a:lnTo>
                <a:lnTo>
                  <a:pt x="20632" y="20559"/>
                </a:lnTo>
                <a:lnTo>
                  <a:pt x="21202" y="20122"/>
                </a:lnTo>
                <a:lnTo>
                  <a:pt x="22284" y="20774"/>
                </a:lnTo>
                <a:lnTo>
                  <a:pt x="23424" y="21043"/>
                </a:lnTo>
                <a:lnTo>
                  <a:pt x="24678" y="20937"/>
                </a:lnTo>
                <a:lnTo>
                  <a:pt x="24564" y="19800"/>
                </a:lnTo>
                <a:lnTo>
                  <a:pt x="23766" y="19211"/>
                </a:lnTo>
                <a:close/>
              </a:path>
            </a:pathLst>
          </a:custGeom>
          <a:solidFill>
            <a:srgbClr val="FDFDFD"/>
          </a:solidFill>
        </p:spPr>
        <p:txBody>
          <a:bodyPr wrap="square" lIns="0" tIns="0" rIns="0" bIns="0" rtlCol="0">
            <a:noAutofit/>
          </a:bodyPr>
          <a:lstStyle/>
          <a:p>
            <a:endParaRPr/>
          </a:p>
        </p:txBody>
      </p:sp>
      <p:sp>
        <p:nvSpPr>
          <p:cNvPr id="1694" name="object 1694"/>
          <p:cNvSpPr/>
          <p:nvPr/>
        </p:nvSpPr>
        <p:spPr>
          <a:xfrm>
            <a:off x="412762" y="691580"/>
            <a:ext cx="2052" cy="1195"/>
          </a:xfrm>
          <a:custGeom>
            <a:avLst/>
            <a:gdLst/>
            <a:ahLst/>
            <a:cxnLst/>
            <a:rect l="l" t="t" r="r" b="b"/>
            <a:pathLst>
              <a:path w="2052" h="1195">
                <a:moveTo>
                  <a:pt x="0" y="1195"/>
                </a:moveTo>
                <a:lnTo>
                  <a:pt x="682" y="930"/>
                </a:lnTo>
                <a:lnTo>
                  <a:pt x="1766" y="379"/>
                </a:lnTo>
                <a:lnTo>
                  <a:pt x="2052" y="0"/>
                </a:lnTo>
                <a:lnTo>
                  <a:pt x="1367" y="379"/>
                </a:lnTo>
                <a:lnTo>
                  <a:pt x="682" y="759"/>
                </a:lnTo>
                <a:lnTo>
                  <a:pt x="0" y="1195"/>
                </a:lnTo>
                <a:close/>
              </a:path>
            </a:pathLst>
          </a:custGeom>
          <a:solidFill>
            <a:srgbClr val="FDFDFD"/>
          </a:solidFill>
        </p:spPr>
        <p:txBody>
          <a:bodyPr wrap="square" lIns="0" tIns="0" rIns="0" bIns="0" rtlCol="0">
            <a:noAutofit/>
          </a:bodyPr>
          <a:lstStyle/>
          <a:p>
            <a:endParaRPr/>
          </a:p>
        </p:txBody>
      </p:sp>
      <p:sp>
        <p:nvSpPr>
          <p:cNvPr id="1695" name="object 1695"/>
          <p:cNvSpPr/>
          <p:nvPr/>
        </p:nvSpPr>
        <p:spPr>
          <a:xfrm>
            <a:off x="430259" y="686303"/>
            <a:ext cx="1824" cy="265"/>
          </a:xfrm>
          <a:custGeom>
            <a:avLst/>
            <a:gdLst/>
            <a:ahLst/>
            <a:cxnLst/>
            <a:rect l="l" t="t" r="r" b="b"/>
            <a:pathLst>
              <a:path w="1824" h="265">
                <a:moveTo>
                  <a:pt x="1083" y="113"/>
                </a:moveTo>
                <a:lnTo>
                  <a:pt x="569" y="151"/>
                </a:lnTo>
                <a:lnTo>
                  <a:pt x="0" y="265"/>
                </a:lnTo>
                <a:lnTo>
                  <a:pt x="853" y="208"/>
                </a:lnTo>
                <a:lnTo>
                  <a:pt x="1824" y="56"/>
                </a:lnTo>
                <a:lnTo>
                  <a:pt x="1595" y="0"/>
                </a:lnTo>
                <a:lnTo>
                  <a:pt x="1083" y="113"/>
                </a:lnTo>
                <a:close/>
              </a:path>
            </a:pathLst>
          </a:custGeom>
          <a:solidFill>
            <a:srgbClr val="FDFDFD"/>
          </a:solidFill>
        </p:spPr>
        <p:txBody>
          <a:bodyPr wrap="square" lIns="0" tIns="0" rIns="0" bIns="0" rtlCol="0">
            <a:noAutofit/>
          </a:bodyPr>
          <a:lstStyle/>
          <a:p>
            <a:endParaRPr/>
          </a:p>
        </p:txBody>
      </p:sp>
      <p:sp>
        <p:nvSpPr>
          <p:cNvPr id="1696" name="object 1696"/>
          <p:cNvSpPr/>
          <p:nvPr/>
        </p:nvSpPr>
        <p:spPr>
          <a:xfrm>
            <a:off x="432938" y="685923"/>
            <a:ext cx="3363" cy="436"/>
          </a:xfrm>
          <a:custGeom>
            <a:avLst/>
            <a:gdLst/>
            <a:ahLst/>
            <a:cxnLst/>
            <a:rect l="l" t="t" r="r" b="b"/>
            <a:pathLst>
              <a:path w="3363" h="436">
                <a:moveTo>
                  <a:pt x="2565" y="0"/>
                </a:moveTo>
                <a:lnTo>
                  <a:pt x="2336" y="56"/>
                </a:lnTo>
                <a:lnTo>
                  <a:pt x="1367" y="208"/>
                </a:lnTo>
                <a:lnTo>
                  <a:pt x="0" y="379"/>
                </a:lnTo>
                <a:lnTo>
                  <a:pt x="227" y="379"/>
                </a:lnTo>
                <a:lnTo>
                  <a:pt x="1025" y="436"/>
                </a:lnTo>
                <a:lnTo>
                  <a:pt x="1995" y="379"/>
                </a:lnTo>
                <a:lnTo>
                  <a:pt x="1595" y="379"/>
                </a:lnTo>
                <a:lnTo>
                  <a:pt x="2507" y="322"/>
                </a:lnTo>
                <a:lnTo>
                  <a:pt x="3363" y="56"/>
                </a:lnTo>
                <a:lnTo>
                  <a:pt x="2052" y="151"/>
                </a:lnTo>
                <a:lnTo>
                  <a:pt x="2565" y="0"/>
                </a:lnTo>
                <a:close/>
              </a:path>
            </a:pathLst>
          </a:custGeom>
          <a:solidFill>
            <a:srgbClr val="FDFDFD"/>
          </a:solidFill>
        </p:spPr>
        <p:txBody>
          <a:bodyPr wrap="square" lIns="0" tIns="0" rIns="0" bIns="0" rtlCol="0">
            <a:noAutofit/>
          </a:bodyPr>
          <a:lstStyle/>
          <a:p>
            <a:endParaRPr/>
          </a:p>
        </p:txBody>
      </p:sp>
      <p:sp>
        <p:nvSpPr>
          <p:cNvPr id="1697" name="object 1697"/>
          <p:cNvSpPr/>
          <p:nvPr/>
        </p:nvSpPr>
        <p:spPr>
          <a:xfrm>
            <a:off x="438466" y="685752"/>
            <a:ext cx="1196" cy="56"/>
          </a:xfrm>
          <a:custGeom>
            <a:avLst/>
            <a:gdLst/>
            <a:ahLst/>
            <a:cxnLst/>
            <a:rect l="l" t="t" r="r" b="b"/>
            <a:pathLst>
              <a:path w="1196" h="56">
                <a:moveTo>
                  <a:pt x="741" y="0"/>
                </a:moveTo>
                <a:lnTo>
                  <a:pt x="0" y="0"/>
                </a:lnTo>
                <a:lnTo>
                  <a:pt x="513" y="56"/>
                </a:lnTo>
                <a:lnTo>
                  <a:pt x="684" y="56"/>
                </a:lnTo>
                <a:lnTo>
                  <a:pt x="1196" y="0"/>
                </a:lnTo>
                <a:lnTo>
                  <a:pt x="741" y="0"/>
                </a:lnTo>
                <a:close/>
              </a:path>
            </a:pathLst>
          </a:custGeom>
          <a:solidFill>
            <a:srgbClr val="FDFDFD"/>
          </a:solidFill>
        </p:spPr>
        <p:txBody>
          <a:bodyPr wrap="square" lIns="0" tIns="0" rIns="0" bIns="0" rtlCol="0">
            <a:noAutofit/>
          </a:bodyPr>
          <a:lstStyle/>
          <a:p>
            <a:endParaRPr/>
          </a:p>
        </p:txBody>
      </p:sp>
      <p:sp>
        <p:nvSpPr>
          <p:cNvPr id="1698" name="object 1698"/>
          <p:cNvSpPr/>
          <p:nvPr/>
        </p:nvSpPr>
        <p:spPr>
          <a:xfrm>
            <a:off x="440917" y="685714"/>
            <a:ext cx="1311" cy="94"/>
          </a:xfrm>
          <a:custGeom>
            <a:avLst/>
            <a:gdLst/>
            <a:ahLst/>
            <a:cxnLst/>
            <a:rect l="l" t="t" r="r" b="b"/>
            <a:pathLst>
              <a:path w="1311" h="94">
                <a:moveTo>
                  <a:pt x="513" y="94"/>
                </a:moveTo>
                <a:lnTo>
                  <a:pt x="1311" y="37"/>
                </a:lnTo>
                <a:lnTo>
                  <a:pt x="855" y="37"/>
                </a:lnTo>
                <a:lnTo>
                  <a:pt x="455" y="0"/>
                </a:lnTo>
                <a:lnTo>
                  <a:pt x="0" y="0"/>
                </a:lnTo>
                <a:lnTo>
                  <a:pt x="513" y="94"/>
                </a:lnTo>
                <a:close/>
              </a:path>
            </a:pathLst>
          </a:custGeom>
          <a:solidFill>
            <a:srgbClr val="FDFDFD"/>
          </a:solidFill>
        </p:spPr>
        <p:txBody>
          <a:bodyPr wrap="square" lIns="0" tIns="0" rIns="0" bIns="0" rtlCol="0">
            <a:noAutofit/>
          </a:bodyPr>
          <a:lstStyle/>
          <a:p>
            <a:endParaRPr/>
          </a:p>
        </p:txBody>
      </p:sp>
      <p:sp>
        <p:nvSpPr>
          <p:cNvPr id="1699" name="object 1699"/>
          <p:cNvSpPr/>
          <p:nvPr/>
        </p:nvSpPr>
        <p:spPr>
          <a:xfrm>
            <a:off x="452088" y="686739"/>
            <a:ext cx="14476" cy="4897"/>
          </a:xfrm>
          <a:custGeom>
            <a:avLst/>
            <a:gdLst/>
            <a:ahLst/>
            <a:cxnLst/>
            <a:rect l="l" t="t" r="r" b="b"/>
            <a:pathLst>
              <a:path w="14476" h="4897">
                <a:moveTo>
                  <a:pt x="5357" y="968"/>
                </a:moveTo>
                <a:lnTo>
                  <a:pt x="0" y="0"/>
                </a:lnTo>
                <a:lnTo>
                  <a:pt x="1083" y="265"/>
                </a:lnTo>
                <a:lnTo>
                  <a:pt x="2336" y="531"/>
                </a:lnTo>
                <a:lnTo>
                  <a:pt x="3419" y="1063"/>
                </a:lnTo>
                <a:lnTo>
                  <a:pt x="4444" y="1670"/>
                </a:lnTo>
                <a:lnTo>
                  <a:pt x="5471" y="1993"/>
                </a:lnTo>
                <a:lnTo>
                  <a:pt x="6440" y="2524"/>
                </a:lnTo>
                <a:lnTo>
                  <a:pt x="7465" y="2790"/>
                </a:lnTo>
                <a:lnTo>
                  <a:pt x="8492" y="3170"/>
                </a:lnTo>
                <a:lnTo>
                  <a:pt x="9461" y="3663"/>
                </a:lnTo>
                <a:lnTo>
                  <a:pt x="10542" y="3606"/>
                </a:lnTo>
                <a:lnTo>
                  <a:pt x="11682" y="3929"/>
                </a:lnTo>
                <a:lnTo>
                  <a:pt x="12766" y="4366"/>
                </a:lnTo>
                <a:lnTo>
                  <a:pt x="11455" y="3455"/>
                </a:lnTo>
                <a:lnTo>
                  <a:pt x="12538" y="3872"/>
                </a:lnTo>
                <a:lnTo>
                  <a:pt x="13451" y="4423"/>
                </a:lnTo>
                <a:lnTo>
                  <a:pt x="14476" y="4897"/>
                </a:lnTo>
                <a:lnTo>
                  <a:pt x="14305" y="4746"/>
                </a:lnTo>
                <a:lnTo>
                  <a:pt x="10202" y="2581"/>
                </a:lnTo>
                <a:lnTo>
                  <a:pt x="5357" y="968"/>
                </a:lnTo>
                <a:close/>
              </a:path>
            </a:pathLst>
          </a:custGeom>
          <a:solidFill>
            <a:srgbClr val="FDFDFD"/>
          </a:solidFill>
        </p:spPr>
        <p:txBody>
          <a:bodyPr wrap="square" lIns="0" tIns="0" rIns="0" bIns="0" rtlCol="0">
            <a:noAutofit/>
          </a:bodyPr>
          <a:lstStyle/>
          <a:p>
            <a:endParaRPr/>
          </a:p>
        </p:txBody>
      </p:sp>
      <p:sp>
        <p:nvSpPr>
          <p:cNvPr id="1700" name="object 1700"/>
          <p:cNvSpPr/>
          <p:nvPr/>
        </p:nvSpPr>
        <p:spPr>
          <a:xfrm>
            <a:off x="437896" y="685809"/>
            <a:ext cx="3647" cy="170"/>
          </a:xfrm>
          <a:custGeom>
            <a:avLst/>
            <a:gdLst/>
            <a:ahLst/>
            <a:cxnLst/>
            <a:rect l="l" t="t" r="r" b="b"/>
            <a:pathLst>
              <a:path w="3647" h="170">
                <a:moveTo>
                  <a:pt x="1083" y="0"/>
                </a:moveTo>
                <a:lnTo>
                  <a:pt x="0" y="113"/>
                </a:lnTo>
                <a:lnTo>
                  <a:pt x="1254" y="170"/>
                </a:lnTo>
                <a:lnTo>
                  <a:pt x="2450" y="170"/>
                </a:lnTo>
                <a:lnTo>
                  <a:pt x="3647" y="0"/>
                </a:lnTo>
                <a:lnTo>
                  <a:pt x="2849" y="56"/>
                </a:lnTo>
                <a:lnTo>
                  <a:pt x="1709" y="56"/>
                </a:lnTo>
                <a:lnTo>
                  <a:pt x="1083" y="0"/>
                </a:lnTo>
                <a:close/>
              </a:path>
            </a:pathLst>
          </a:custGeom>
          <a:solidFill>
            <a:srgbClr val="FDFDFD"/>
          </a:solidFill>
        </p:spPr>
        <p:txBody>
          <a:bodyPr wrap="square" lIns="0" tIns="0" rIns="0" bIns="0" rtlCol="0">
            <a:noAutofit/>
          </a:bodyPr>
          <a:lstStyle/>
          <a:p>
            <a:endParaRPr/>
          </a:p>
        </p:txBody>
      </p:sp>
      <p:sp>
        <p:nvSpPr>
          <p:cNvPr id="1701" name="object 1701"/>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FDFDFD"/>
          </a:solidFill>
        </p:spPr>
        <p:txBody>
          <a:bodyPr wrap="square" lIns="0" tIns="0" rIns="0" bIns="0" rtlCol="0">
            <a:noAutofit/>
          </a:bodyPr>
          <a:lstStyle/>
          <a:p>
            <a:endParaRPr/>
          </a:p>
        </p:txBody>
      </p:sp>
      <p:sp>
        <p:nvSpPr>
          <p:cNvPr id="1702" name="object 1702"/>
          <p:cNvSpPr/>
          <p:nvPr/>
        </p:nvSpPr>
        <p:spPr>
          <a:xfrm>
            <a:off x="441316" y="685980"/>
            <a:ext cx="2507" cy="208"/>
          </a:xfrm>
          <a:custGeom>
            <a:avLst/>
            <a:gdLst/>
            <a:ahLst/>
            <a:cxnLst/>
            <a:rect l="l" t="t" r="r" b="b"/>
            <a:pathLst>
              <a:path w="2507" h="208">
                <a:moveTo>
                  <a:pt x="1254" y="56"/>
                </a:moveTo>
                <a:lnTo>
                  <a:pt x="0" y="151"/>
                </a:lnTo>
                <a:lnTo>
                  <a:pt x="1254" y="208"/>
                </a:lnTo>
                <a:lnTo>
                  <a:pt x="2507" y="0"/>
                </a:lnTo>
                <a:lnTo>
                  <a:pt x="1254" y="56"/>
                </a:lnTo>
                <a:close/>
              </a:path>
            </a:pathLst>
          </a:custGeom>
          <a:solidFill>
            <a:srgbClr val="FDFDFD"/>
          </a:solidFill>
        </p:spPr>
        <p:txBody>
          <a:bodyPr wrap="square" lIns="0" tIns="0" rIns="0" bIns="0" rtlCol="0">
            <a:noAutofit/>
          </a:bodyPr>
          <a:lstStyle/>
          <a:p>
            <a:endParaRPr/>
          </a:p>
        </p:txBody>
      </p:sp>
      <p:sp>
        <p:nvSpPr>
          <p:cNvPr id="1703" name="object 1703"/>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FDFDFD"/>
          </a:solidFill>
        </p:spPr>
        <p:txBody>
          <a:bodyPr wrap="square" lIns="0" tIns="0" rIns="0" bIns="0" rtlCol="0">
            <a:noAutofit/>
          </a:bodyPr>
          <a:lstStyle/>
          <a:p>
            <a:endParaRPr/>
          </a:p>
        </p:txBody>
      </p:sp>
      <p:sp>
        <p:nvSpPr>
          <p:cNvPr id="1704" name="object 1704"/>
          <p:cNvSpPr/>
          <p:nvPr/>
        </p:nvSpPr>
        <p:spPr>
          <a:xfrm>
            <a:off x="427067" y="686948"/>
            <a:ext cx="1538" cy="1082"/>
          </a:xfrm>
          <a:custGeom>
            <a:avLst/>
            <a:gdLst/>
            <a:ahLst/>
            <a:cxnLst/>
            <a:rect l="l" t="t" r="r" b="b"/>
            <a:pathLst>
              <a:path w="1538" h="1082">
                <a:moveTo>
                  <a:pt x="398" y="379"/>
                </a:moveTo>
                <a:lnTo>
                  <a:pt x="0" y="1082"/>
                </a:lnTo>
                <a:lnTo>
                  <a:pt x="1254" y="816"/>
                </a:lnTo>
                <a:lnTo>
                  <a:pt x="1538" y="0"/>
                </a:lnTo>
                <a:lnTo>
                  <a:pt x="398" y="379"/>
                </a:lnTo>
                <a:close/>
              </a:path>
            </a:pathLst>
          </a:custGeom>
          <a:solidFill>
            <a:srgbClr val="FDFDFD"/>
          </a:solidFill>
        </p:spPr>
        <p:txBody>
          <a:bodyPr wrap="square" lIns="0" tIns="0" rIns="0" bIns="0" rtlCol="0">
            <a:noAutofit/>
          </a:bodyPr>
          <a:lstStyle/>
          <a:p>
            <a:endParaRPr/>
          </a:p>
        </p:txBody>
      </p:sp>
      <p:sp>
        <p:nvSpPr>
          <p:cNvPr id="1705" name="object 1705"/>
          <p:cNvSpPr/>
          <p:nvPr/>
        </p:nvSpPr>
        <p:spPr>
          <a:xfrm>
            <a:off x="428721" y="686777"/>
            <a:ext cx="1881" cy="550"/>
          </a:xfrm>
          <a:custGeom>
            <a:avLst/>
            <a:gdLst/>
            <a:ahLst/>
            <a:cxnLst/>
            <a:rect l="l" t="t" r="r" b="b"/>
            <a:pathLst>
              <a:path w="1881" h="550">
                <a:moveTo>
                  <a:pt x="0" y="170"/>
                </a:moveTo>
                <a:lnTo>
                  <a:pt x="171" y="550"/>
                </a:lnTo>
                <a:lnTo>
                  <a:pt x="912" y="379"/>
                </a:lnTo>
                <a:lnTo>
                  <a:pt x="1766" y="170"/>
                </a:lnTo>
                <a:lnTo>
                  <a:pt x="1881" y="0"/>
                </a:lnTo>
                <a:lnTo>
                  <a:pt x="853" y="113"/>
                </a:lnTo>
                <a:lnTo>
                  <a:pt x="0" y="170"/>
                </a:lnTo>
                <a:close/>
              </a:path>
            </a:pathLst>
          </a:custGeom>
          <a:solidFill>
            <a:srgbClr val="FDFDFD"/>
          </a:solidFill>
        </p:spPr>
        <p:txBody>
          <a:bodyPr wrap="square" lIns="0" tIns="0" rIns="0" bIns="0" rtlCol="0">
            <a:noAutofit/>
          </a:bodyPr>
          <a:lstStyle/>
          <a:p>
            <a:endParaRPr/>
          </a:p>
        </p:txBody>
      </p:sp>
      <p:sp>
        <p:nvSpPr>
          <p:cNvPr id="1706" name="object 1706"/>
          <p:cNvSpPr/>
          <p:nvPr/>
        </p:nvSpPr>
        <p:spPr>
          <a:xfrm>
            <a:off x="416695" y="686303"/>
            <a:ext cx="18238" cy="4802"/>
          </a:xfrm>
          <a:custGeom>
            <a:avLst/>
            <a:gdLst/>
            <a:ahLst/>
            <a:cxnLst/>
            <a:rect l="l" t="t" r="r" b="b"/>
            <a:pathLst>
              <a:path w="18238" h="4802">
                <a:moveTo>
                  <a:pt x="16127" y="1613"/>
                </a:moveTo>
                <a:lnTo>
                  <a:pt x="15217" y="1879"/>
                </a:lnTo>
                <a:lnTo>
                  <a:pt x="14760" y="1233"/>
                </a:lnTo>
                <a:lnTo>
                  <a:pt x="15102" y="911"/>
                </a:lnTo>
                <a:lnTo>
                  <a:pt x="14133" y="854"/>
                </a:lnTo>
                <a:lnTo>
                  <a:pt x="15273" y="474"/>
                </a:lnTo>
                <a:lnTo>
                  <a:pt x="16470" y="531"/>
                </a:lnTo>
                <a:lnTo>
                  <a:pt x="17553" y="208"/>
                </a:lnTo>
                <a:lnTo>
                  <a:pt x="16755" y="322"/>
                </a:lnTo>
                <a:lnTo>
                  <a:pt x="15787" y="208"/>
                </a:lnTo>
                <a:lnTo>
                  <a:pt x="16470" y="0"/>
                </a:lnTo>
                <a:lnTo>
                  <a:pt x="15158" y="379"/>
                </a:lnTo>
                <a:lnTo>
                  <a:pt x="13791" y="645"/>
                </a:lnTo>
                <a:lnTo>
                  <a:pt x="12937" y="854"/>
                </a:lnTo>
                <a:lnTo>
                  <a:pt x="12196" y="1233"/>
                </a:lnTo>
                <a:lnTo>
                  <a:pt x="12196" y="1025"/>
                </a:lnTo>
                <a:lnTo>
                  <a:pt x="12025" y="645"/>
                </a:lnTo>
                <a:lnTo>
                  <a:pt x="12707" y="436"/>
                </a:lnTo>
                <a:lnTo>
                  <a:pt x="11568" y="588"/>
                </a:lnTo>
                <a:lnTo>
                  <a:pt x="10486" y="854"/>
                </a:lnTo>
                <a:lnTo>
                  <a:pt x="9459" y="1082"/>
                </a:lnTo>
                <a:lnTo>
                  <a:pt x="8833" y="1404"/>
                </a:lnTo>
                <a:lnTo>
                  <a:pt x="9403" y="1404"/>
                </a:lnTo>
                <a:lnTo>
                  <a:pt x="8263" y="1727"/>
                </a:lnTo>
                <a:lnTo>
                  <a:pt x="7179" y="2164"/>
                </a:lnTo>
                <a:lnTo>
                  <a:pt x="6098" y="2486"/>
                </a:lnTo>
                <a:lnTo>
                  <a:pt x="4958" y="2524"/>
                </a:lnTo>
                <a:lnTo>
                  <a:pt x="5469" y="2202"/>
                </a:lnTo>
                <a:lnTo>
                  <a:pt x="4102" y="2638"/>
                </a:lnTo>
                <a:lnTo>
                  <a:pt x="2791" y="3132"/>
                </a:lnTo>
                <a:lnTo>
                  <a:pt x="1595" y="3663"/>
                </a:lnTo>
                <a:lnTo>
                  <a:pt x="968" y="3986"/>
                </a:lnTo>
                <a:lnTo>
                  <a:pt x="0" y="4575"/>
                </a:lnTo>
                <a:lnTo>
                  <a:pt x="1139" y="4100"/>
                </a:lnTo>
                <a:lnTo>
                  <a:pt x="2336" y="3834"/>
                </a:lnTo>
                <a:lnTo>
                  <a:pt x="1367" y="4214"/>
                </a:lnTo>
                <a:lnTo>
                  <a:pt x="455" y="4802"/>
                </a:lnTo>
                <a:lnTo>
                  <a:pt x="1709" y="4480"/>
                </a:lnTo>
                <a:lnTo>
                  <a:pt x="2849" y="3929"/>
                </a:lnTo>
                <a:lnTo>
                  <a:pt x="4046" y="3549"/>
                </a:lnTo>
                <a:lnTo>
                  <a:pt x="5641" y="3132"/>
                </a:lnTo>
                <a:lnTo>
                  <a:pt x="7066" y="2429"/>
                </a:lnTo>
                <a:lnTo>
                  <a:pt x="8092" y="2202"/>
                </a:lnTo>
                <a:lnTo>
                  <a:pt x="9175" y="2107"/>
                </a:lnTo>
                <a:lnTo>
                  <a:pt x="10371" y="1727"/>
                </a:lnTo>
                <a:lnTo>
                  <a:pt x="10770" y="1025"/>
                </a:lnTo>
                <a:lnTo>
                  <a:pt x="11739" y="645"/>
                </a:lnTo>
                <a:lnTo>
                  <a:pt x="11910" y="645"/>
                </a:lnTo>
                <a:lnTo>
                  <a:pt x="11626" y="1461"/>
                </a:lnTo>
                <a:lnTo>
                  <a:pt x="12937" y="1177"/>
                </a:lnTo>
                <a:lnTo>
                  <a:pt x="11968" y="1670"/>
                </a:lnTo>
                <a:lnTo>
                  <a:pt x="12367" y="2050"/>
                </a:lnTo>
                <a:lnTo>
                  <a:pt x="11626" y="2752"/>
                </a:lnTo>
                <a:lnTo>
                  <a:pt x="12595" y="3720"/>
                </a:lnTo>
                <a:lnTo>
                  <a:pt x="13620" y="3075"/>
                </a:lnTo>
                <a:lnTo>
                  <a:pt x="14931" y="2809"/>
                </a:lnTo>
                <a:lnTo>
                  <a:pt x="16014" y="2050"/>
                </a:lnTo>
                <a:lnTo>
                  <a:pt x="17267" y="1784"/>
                </a:lnTo>
                <a:lnTo>
                  <a:pt x="18238" y="1025"/>
                </a:lnTo>
                <a:lnTo>
                  <a:pt x="16812" y="968"/>
                </a:lnTo>
                <a:lnTo>
                  <a:pt x="15557" y="1347"/>
                </a:lnTo>
                <a:lnTo>
                  <a:pt x="16127" y="1613"/>
                </a:lnTo>
                <a:close/>
              </a:path>
            </a:pathLst>
          </a:custGeom>
          <a:solidFill>
            <a:srgbClr val="FDFDFD"/>
          </a:solidFill>
        </p:spPr>
        <p:txBody>
          <a:bodyPr wrap="square" lIns="0" tIns="0" rIns="0" bIns="0" rtlCol="0">
            <a:noAutofit/>
          </a:bodyPr>
          <a:lstStyle/>
          <a:p>
            <a:endParaRPr/>
          </a:p>
        </p:txBody>
      </p:sp>
      <p:sp>
        <p:nvSpPr>
          <p:cNvPr id="1707" name="object 1707"/>
          <p:cNvSpPr/>
          <p:nvPr/>
        </p:nvSpPr>
        <p:spPr>
          <a:xfrm>
            <a:off x="408885" y="688941"/>
            <a:ext cx="18979" cy="10194"/>
          </a:xfrm>
          <a:custGeom>
            <a:avLst/>
            <a:gdLst/>
            <a:ahLst/>
            <a:cxnLst/>
            <a:rect l="l" t="t" r="r" b="b"/>
            <a:pathLst>
              <a:path w="18979" h="10194">
                <a:moveTo>
                  <a:pt x="2736" y="7403"/>
                </a:moveTo>
                <a:lnTo>
                  <a:pt x="2509" y="7935"/>
                </a:lnTo>
                <a:lnTo>
                  <a:pt x="3649" y="8314"/>
                </a:lnTo>
                <a:lnTo>
                  <a:pt x="4219" y="9169"/>
                </a:lnTo>
                <a:lnTo>
                  <a:pt x="4446" y="10194"/>
                </a:lnTo>
                <a:lnTo>
                  <a:pt x="5471" y="10099"/>
                </a:lnTo>
                <a:lnTo>
                  <a:pt x="6498" y="9871"/>
                </a:lnTo>
                <a:lnTo>
                  <a:pt x="7296" y="9226"/>
                </a:lnTo>
                <a:lnTo>
                  <a:pt x="8321" y="9226"/>
                </a:lnTo>
                <a:lnTo>
                  <a:pt x="9290" y="8903"/>
                </a:lnTo>
                <a:lnTo>
                  <a:pt x="10544" y="8428"/>
                </a:lnTo>
                <a:lnTo>
                  <a:pt x="11513" y="8258"/>
                </a:lnTo>
                <a:lnTo>
                  <a:pt x="12311" y="8049"/>
                </a:lnTo>
                <a:lnTo>
                  <a:pt x="12426" y="7821"/>
                </a:lnTo>
                <a:lnTo>
                  <a:pt x="13565" y="7992"/>
                </a:lnTo>
                <a:lnTo>
                  <a:pt x="14705" y="8144"/>
                </a:lnTo>
                <a:lnTo>
                  <a:pt x="15674" y="8049"/>
                </a:lnTo>
                <a:lnTo>
                  <a:pt x="15789" y="7232"/>
                </a:lnTo>
                <a:lnTo>
                  <a:pt x="15958" y="6530"/>
                </a:lnTo>
                <a:lnTo>
                  <a:pt x="17041" y="5941"/>
                </a:lnTo>
                <a:lnTo>
                  <a:pt x="17098" y="4689"/>
                </a:lnTo>
                <a:lnTo>
                  <a:pt x="18181" y="3512"/>
                </a:lnTo>
                <a:lnTo>
                  <a:pt x="17726" y="3303"/>
                </a:lnTo>
                <a:lnTo>
                  <a:pt x="18010" y="3075"/>
                </a:lnTo>
                <a:lnTo>
                  <a:pt x="18639" y="1784"/>
                </a:lnTo>
                <a:lnTo>
                  <a:pt x="17783" y="1613"/>
                </a:lnTo>
                <a:lnTo>
                  <a:pt x="18353" y="1139"/>
                </a:lnTo>
                <a:lnTo>
                  <a:pt x="18296" y="322"/>
                </a:lnTo>
                <a:lnTo>
                  <a:pt x="18979" y="113"/>
                </a:lnTo>
                <a:lnTo>
                  <a:pt x="17954" y="0"/>
                </a:lnTo>
                <a:lnTo>
                  <a:pt x="16870" y="113"/>
                </a:lnTo>
                <a:lnTo>
                  <a:pt x="15902" y="550"/>
                </a:lnTo>
                <a:lnTo>
                  <a:pt x="14989" y="911"/>
                </a:lnTo>
                <a:lnTo>
                  <a:pt x="14705" y="1347"/>
                </a:lnTo>
                <a:lnTo>
                  <a:pt x="13737" y="1727"/>
                </a:lnTo>
                <a:lnTo>
                  <a:pt x="12768" y="2164"/>
                </a:lnTo>
                <a:lnTo>
                  <a:pt x="11684" y="2372"/>
                </a:lnTo>
                <a:lnTo>
                  <a:pt x="10716" y="2809"/>
                </a:lnTo>
                <a:lnTo>
                  <a:pt x="9461" y="3303"/>
                </a:lnTo>
                <a:lnTo>
                  <a:pt x="9689" y="3018"/>
                </a:lnTo>
                <a:lnTo>
                  <a:pt x="8663" y="3398"/>
                </a:lnTo>
                <a:lnTo>
                  <a:pt x="7810" y="3948"/>
                </a:lnTo>
                <a:lnTo>
                  <a:pt x="7467" y="3568"/>
                </a:lnTo>
                <a:lnTo>
                  <a:pt x="6384" y="3720"/>
                </a:lnTo>
                <a:lnTo>
                  <a:pt x="5415" y="4214"/>
                </a:lnTo>
                <a:lnTo>
                  <a:pt x="4390" y="4594"/>
                </a:lnTo>
                <a:lnTo>
                  <a:pt x="3534" y="5182"/>
                </a:lnTo>
                <a:lnTo>
                  <a:pt x="2565" y="5676"/>
                </a:lnTo>
                <a:lnTo>
                  <a:pt x="1824" y="6378"/>
                </a:lnTo>
                <a:lnTo>
                  <a:pt x="628" y="7175"/>
                </a:lnTo>
                <a:lnTo>
                  <a:pt x="0" y="8371"/>
                </a:lnTo>
                <a:lnTo>
                  <a:pt x="1027" y="7992"/>
                </a:lnTo>
                <a:lnTo>
                  <a:pt x="1824" y="7441"/>
                </a:lnTo>
                <a:lnTo>
                  <a:pt x="2736" y="7403"/>
                </a:lnTo>
                <a:close/>
              </a:path>
            </a:pathLst>
          </a:custGeom>
          <a:solidFill>
            <a:srgbClr val="FDFDFD"/>
          </a:solidFill>
        </p:spPr>
        <p:txBody>
          <a:bodyPr wrap="square" lIns="0" tIns="0" rIns="0" bIns="0" rtlCol="0">
            <a:noAutofit/>
          </a:bodyPr>
          <a:lstStyle/>
          <a:p>
            <a:endParaRPr/>
          </a:p>
        </p:txBody>
      </p:sp>
      <p:sp>
        <p:nvSpPr>
          <p:cNvPr id="1708" name="object 1708"/>
          <p:cNvSpPr/>
          <p:nvPr/>
        </p:nvSpPr>
        <p:spPr>
          <a:xfrm>
            <a:off x="409286" y="700598"/>
            <a:ext cx="2392" cy="2543"/>
          </a:xfrm>
          <a:custGeom>
            <a:avLst/>
            <a:gdLst/>
            <a:ahLst/>
            <a:cxnLst/>
            <a:rect l="l" t="t" r="r" b="b"/>
            <a:pathLst>
              <a:path w="2392" h="2543">
                <a:moveTo>
                  <a:pt x="1423" y="0"/>
                </a:moveTo>
                <a:lnTo>
                  <a:pt x="569" y="645"/>
                </a:lnTo>
                <a:lnTo>
                  <a:pt x="0" y="1461"/>
                </a:lnTo>
                <a:lnTo>
                  <a:pt x="0" y="2429"/>
                </a:lnTo>
                <a:lnTo>
                  <a:pt x="968" y="2429"/>
                </a:lnTo>
                <a:lnTo>
                  <a:pt x="1879" y="2543"/>
                </a:lnTo>
                <a:lnTo>
                  <a:pt x="2392" y="1252"/>
                </a:lnTo>
                <a:lnTo>
                  <a:pt x="1423" y="0"/>
                </a:lnTo>
                <a:close/>
              </a:path>
            </a:pathLst>
          </a:custGeom>
          <a:solidFill>
            <a:srgbClr val="FDFDFD"/>
          </a:solidFill>
        </p:spPr>
        <p:txBody>
          <a:bodyPr wrap="square" lIns="0" tIns="0" rIns="0" bIns="0" rtlCol="0">
            <a:noAutofit/>
          </a:bodyPr>
          <a:lstStyle/>
          <a:p>
            <a:endParaRPr/>
          </a:p>
        </p:txBody>
      </p:sp>
      <p:sp>
        <p:nvSpPr>
          <p:cNvPr id="1709" name="object 1709"/>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FDFDFD"/>
          </a:solidFill>
        </p:spPr>
        <p:txBody>
          <a:bodyPr wrap="square" lIns="0" tIns="0" rIns="0" bIns="0" rtlCol="0">
            <a:noAutofit/>
          </a:bodyPr>
          <a:lstStyle/>
          <a:p>
            <a:endParaRPr/>
          </a:p>
        </p:txBody>
      </p:sp>
      <p:sp>
        <p:nvSpPr>
          <p:cNvPr id="1710" name="object 1710"/>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FDFDFD"/>
          </a:solidFill>
        </p:spPr>
        <p:txBody>
          <a:bodyPr wrap="square" lIns="0" tIns="0" rIns="0" bIns="0" rtlCol="0">
            <a:noAutofit/>
          </a:bodyPr>
          <a:lstStyle/>
          <a:p>
            <a:endParaRPr/>
          </a:p>
        </p:txBody>
      </p:sp>
      <p:sp>
        <p:nvSpPr>
          <p:cNvPr id="1711" name="object 1711"/>
          <p:cNvSpPr/>
          <p:nvPr/>
        </p:nvSpPr>
        <p:spPr>
          <a:xfrm>
            <a:off x="438466" y="685752"/>
            <a:ext cx="1196" cy="56"/>
          </a:xfrm>
          <a:custGeom>
            <a:avLst/>
            <a:gdLst/>
            <a:ahLst/>
            <a:cxnLst/>
            <a:rect l="l" t="t" r="r" b="b"/>
            <a:pathLst>
              <a:path w="1196" h="56">
                <a:moveTo>
                  <a:pt x="741" y="0"/>
                </a:moveTo>
                <a:lnTo>
                  <a:pt x="0" y="0"/>
                </a:lnTo>
                <a:lnTo>
                  <a:pt x="513" y="56"/>
                </a:lnTo>
                <a:lnTo>
                  <a:pt x="684" y="56"/>
                </a:lnTo>
                <a:lnTo>
                  <a:pt x="1196" y="0"/>
                </a:lnTo>
                <a:lnTo>
                  <a:pt x="741" y="0"/>
                </a:lnTo>
                <a:close/>
              </a:path>
            </a:pathLst>
          </a:custGeom>
          <a:solidFill>
            <a:srgbClr val="FDFDFD"/>
          </a:solidFill>
        </p:spPr>
        <p:txBody>
          <a:bodyPr wrap="square" lIns="0" tIns="0" rIns="0" bIns="0" rtlCol="0">
            <a:noAutofit/>
          </a:bodyPr>
          <a:lstStyle/>
          <a:p>
            <a:endParaRPr/>
          </a:p>
        </p:txBody>
      </p:sp>
      <p:sp>
        <p:nvSpPr>
          <p:cNvPr id="1712" name="object 1712"/>
          <p:cNvSpPr/>
          <p:nvPr/>
        </p:nvSpPr>
        <p:spPr>
          <a:xfrm>
            <a:off x="440917" y="685714"/>
            <a:ext cx="1311" cy="94"/>
          </a:xfrm>
          <a:custGeom>
            <a:avLst/>
            <a:gdLst/>
            <a:ahLst/>
            <a:cxnLst/>
            <a:rect l="l" t="t" r="r" b="b"/>
            <a:pathLst>
              <a:path w="1311" h="94">
                <a:moveTo>
                  <a:pt x="513" y="94"/>
                </a:moveTo>
                <a:lnTo>
                  <a:pt x="1311" y="37"/>
                </a:lnTo>
                <a:lnTo>
                  <a:pt x="855" y="37"/>
                </a:lnTo>
                <a:lnTo>
                  <a:pt x="455" y="0"/>
                </a:lnTo>
                <a:lnTo>
                  <a:pt x="0" y="0"/>
                </a:lnTo>
                <a:lnTo>
                  <a:pt x="513" y="94"/>
                </a:lnTo>
                <a:close/>
              </a:path>
            </a:pathLst>
          </a:custGeom>
          <a:solidFill>
            <a:srgbClr val="FDFDFD"/>
          </a:solidFill>
        </p:spPr>
        <p:txBody>
          <a:bodyPr wrap="square" lIns="0" tIns="0" rIns="0" bIns="0" rtlCol="0">
            <a:noAutofit/>
          </a:bodyPr>
          <a:lstStyle/>
          <a:p>
            <a:endParaRPr/>
          </a:p>
        </p:txBody>
      </p:sp>
      <p:sp>
        <p:nvSpPr>
          <p:cNvPr id="1713" name="object 1713"/>
          <p:cNvSpPr/>
          <p:nvPr/>
        </p:nvSpPr>
        <p:spPr>
          <a:xfrm>
            <a:off x="452088" y="686739"/>
            <a:ext cx="14476" cy="4897"/>
          </a:xfrm>
          <a:custGeom>
            <a:avLst/>
            <a:gdLst/>
            <a:ahLst/>
            <a:cxnLst/>
            <a:rect l="l" t="t" r="r" b="b"/>
            <a:pathLst>
              <a:path w="14476" h="4897">
                <a:moveTo>
                  <a:pt x="5357" y="968"/>
                </a:moveTo>
                <a:lnTo>
                  <a:pt x="0" y="0"/>
                </a:lnTo>
                <a:lnTo>
                  <a:pt x="1083" y="265"/>
                </a:lnTo>
                <a:lnTo>
                  <a:pt x="2336" y="531"/>
                </a:lnTo>
                <a:lnTo>
                  <a:pt x="3419" y="1063"/>
                </a:lnTo>
                <a:lnTo>
                  <a:pt x="4444" y="1670"/>
                </a:lnTo>
                <a:lnTo>
                  <a:pt x="5471" y="1993"/>
                </a:lnTo>
                <a:lnTo>
                  <a:pt x="6440" y="2524"/>
                </a:lnTo>
                <a:lnTo>
                  <a:pt x="7465" y="2790"/>
                </a:lnTo>
                <a:lnTo>
                  <a:pt x="8492" y="3170"/>
                </a:lnTo>
                <a:lnTo>
                  <a:pt x="9461" y="3663"/>
                </a:lnTo>
                <a:lnTo>
                  <a:pt x="10542" y="3606"/>
                </a:lnTo>
                <a:lnTo>
                  <a:pt x="11682" y="3929"/>
                </a:lnTo>
                <a:lnTo>
                  <a:pt x="12766" y="4366"/>
                </a:lnTo>
                <a:lnTo>
                  <a:pt x="11455" y="3455"/>
                </a:lnTo>
                <a:lnTo>
                  <a:pt x="12538" y="3872"/>
                </a:lnTo>
                <a:lnTo>
                  <a:pt x="13451" y="4423"/>
                </a:lnTo>
                <a:lnTo>
                  <a:pt x="14476" y="4897"/>
                </a:lnTo>
                <a:lnTo>
                  <a:pt x="14305" y="4746"/>
                </a:lnTo>
                <a:lnTo>
                  <a:pt x="10202" y="2581"/>
                </a:lnTo>
                <a:lnTo>
                  <a:pt x="5357" y="968"/>
                </a:lnTo>
                <a:close/>
              </a:path>
            </a:pathLst>
          </a:custGeom>
          <a:solidFill>
            <a:srgbClr val="FDFDFD"/>
          </a:solidFill>
        </p:spPr>
        <p:txBody>
          <a:bodyPr wrap="square" lIns="0" tIns="0" rIns="0" bIns="0" rtlCol="0">
            <a:noAutofit/>
          </a:bodyPr>
          <a:lstStyle/>
          <a:p>
            <a:endParaRPr/>
          </a:p>
        </p:txBody>
      </p:sp>
      <p:sp>
        <p:nvSpPr>
          <p:cNvPr id="1714" name="object 1714"/>
          <p:cNvSpPr/>
          <p:nvPr/>
        </p:nvSpPr>
        <p:spPr>
          <a:xfrm>
            <a:off x="437896" y="685809"/>
            <a:ext cx="3647" cy="170"/>
          </a:xfrm>
          <a:custGeom>
            <a:avLst/>
            <a:gdLst/>
            <a:ahLst/>
            <a:cxnLst/>
            <a:rect l="l" t="t" r="r" b="b"/>
            <a:pathLst>
              <a:path w="3647" h="170">
                <a:moveTo>
                  <a:pt x="1083" y="0"/>
                </a:moveTo>
                <a:lnTo>
                  <a:pt x="0" y="113"/>
                </a:lnTo>
                <a:lnTo>
                  <a:pt x="1254" y="170"/>
                </a:lnTo>
                <a:lnTo>
                  <a:pt x="2450" y="170"/>
                </a:lnTo>
                <a:lnTo>
                  <a:pt x="3647" y="0"/>
                </a:lnTo>
                <a:lnTo>
                  <a:pt x="2849" y="56"/>
                </a:lnTo>
                <a:lnTo>
                  <a:pt x="1709" y="56"/>
                </a:lnTo>
                <a:lnTo>
                  <a:pt x="1083" y="0"/>
                </a:lnTo>
                <a:close/>
              </a:path>
            </a:pathLst>
          </a:custGeom>
          <a:solidFill>
            <a:srgbClr val="FDFDFD"/>
          </a:solidFill>
        </p:spPr>
        <p:txBody>
          <a:bodyPr wrap="square" lIns="0" tIns="0" rIns="0" bIns="0" rtlCol="0">
            <a:noAutofit/>
          </a:bodyPr>
          <a:lstStyle/>
          <a:p>
            <a:endParaRPr/>
          </a:p>
        </p:txBody>
      </p:sp>
      <p:sp>
        <p:nvSpPr>
          <p:cNvPr id="1715" name="object 1715"/>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FDFDFD"/>
          </a:solidFill>
        </p:spPr>
        <p:txBody>
          <a:bodyPr wrap="square" lIns="0" tIns="0" rIns="0" bIns="0" rtlCol="0">
            <a:noAutofit/>
          </a:bodyPr>
          <a:lstStyle/>
          <a:p>
            <a:endParaRPr/>
          </a:p>
        </p:txBody>
      </p:sp>
      <p:sp>
        <p:nvSpPr>
          <p:cNvPr id="1716" name="object 1716"/>
          <p:cNvSpPr/>
          <p:nvPr/>
        </p:nvSpPr>
        <p:spPr>
          <a:xfrm>
            <a:off x="441316" y="685980"/>
            <a:ext cx="2507" cy="208"/>
          </a:xfrm>
          <a:custGeom>
            <a:avLst/>
            <a:gdLst/>
            <a:ahLst/>
            <a:cxnLst/>
            <a:rect l="l" t="t" r="r" b="b"/>
            <a:pathLst>
              <a:path w="2507" h="208">
                <a:moveTo>
                  <a:pt x="1254" y="56"/>
                </a:moveTo>
                <a:lnTo>
                  <a:pt x="0" y="151"/>
                </a:lnTo>
                <a:lnTo>
                  <a:pt x="1254" y="208"/>
                </a:lnTo>
                <a:lnTo>
                  <a:pt x="2507" y="0"/>
                </a:lnTo>
                <a:lnTo>
                  <a:pt x="1254" y="56"/>
                </a:lnTo>
                <a:close/>
              </a:path>
            </a:pathLst>
          </a:custGeom>
          <a:solidFill>
            <a:srgbClr val="FDFDFD"/>
          </a:solidFill>
        </p:spPr>
        <p:txBody>
          <a:bodyPr wrap="square" lIns="0" tIns="0" rIns="0" bIns="0" rtlCol="0">
            <a:noAutofit/>
          </a:bodyPr>
          <a:lstStyle/>
          <a:p>
            <a:endParaRPr/>
          </a:p>
        </p:txBody>
      </p:sp>
      <p:sp>
        <p:nvSpPr>
          <p:cNvPr id="1717" name="object 1717"/>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FDFDFD"/>
          </a:solidFill>
        </p:spPr>
        <p:txBody>
          <a:bodyPr wrap="square" lIns="0" tIns="0" rIns="0" bIns="0" rtlCol="0">
            <a:noAutofit/>
          </a:bodyPr>
          <a:lstStyle/>
          <a:p>
            <a:endParaRPr/>
          </a:p>
        </p:txBody>
      </p:sp>
      <p:sp>
        <p:nvSpPr>
          <p:cNvPr id="1718" name="object 1718"/>
          <p:cNvSpPr/>
          <p:nvPr/>
        </p:nvSpPr>
        <p:spPr>
          <a:xfrm>
            <a:off x="428721" y="686891"/>
            <a:ext cx="398" cy="645"/>
          </a:xfrm>
          <a:custGeom>
            <a:avLst/>
            <a:gdLst/>
            <a:ahLst/>
            <a:cxnLst/>
            <a:rect l="l" t="t" r="r" b="b"/>
            <a:pathLst>
              <a:path w="398" h="645">
                <a:moveTo>
                  <a:pt x="171" y="436"/>
                </a:moveTo>
                <a:lnTo>
                  <a:pt x="398" y="0"/>
                </a:lnTo>
                <a:lnTo>
                  <a:pt x="0" y="113"/>
                </a:lnTo>
                <a:lnTo>
                  <a:pt x="171" y="645"/>
                </a:lnTo>
                <a:lnTo>
                  <a:pt x="171" y="436"/>
                </a:lnTo>
                <a:close/>
              </a:path>
            </a:pathLst>
          </a:custGeom>
          <a:solidFill>
            <a:srgbClr val="FDFDFD"/>
          </a:solidFill>
        </p:spPr>
        <p:txBody>
          <a:bodyPr wrap="square" lIns="0" tIns="0" rIns="0" bIns="0" rtlCol="0">
            <a:noAutofit/>
          </a:bodyPr>
          <a:lstStyle/>
          <a:p>
            <a:endParaRPr/>
          </a:p>
        </p:txBody>
      </p:sp>
      <p:sp>
        <p:nvSpPr>
          <p:cNvPr id="1719" name="object 1719"/>
          <p:cNvSpPr/>
          <p:nvPr/>
        </p:nvSpPr>
        <p:spPr>
          <a:xfrm>
            <a:off x="408885" y="688941"/>
            <a:ext cx="18979" cy="10194"/>
          </a:xfrm>
          <a:custGeom>
            <a:avLst/>
            <a:gdLst/>
            <a:ahLst/>
            <a:cxnLst/>
            <a:rect l="l" t="t" r="r" b="b"/>
            <a:pathLst>
              <a:path w="18979" h="10194">
                <a:moveTo>
                  <a:pt x="2736" y="7403"/>
                </a:moveTo>
                <a:lnTo>
                  <a:pt x="2509" y="7935"/>
                </a:lnTo>
                <a:lnTo>
                  <a:pt x="3649" y="8314"/>
                </a:lnTo>
                <a:lnTo>
                  <a:pt x="4219" y="9169"/>
                </a:lnTo>
                <a:lnTo>
                  <a:pt x="4446" y="10194"/>
                </a:lnTo>
                <a:lnTo>
                  <a:pt x="5471" y="10099"/>
                </a:lnTo>
                <a:lnTo>
                  <a:pt x="6498" y="9871"/>
                </a:lnTo>
                <a:lnTo>
                  <a:pt x="7296" y="9226"/>
                </a:lnTo>
                <a:lnTo>
                  <a:pt x="8321" y="9226"/>
                </a:lnTo>
                <a:lnTo>
                  <a:pt x="9290" y="8903"/>
                </a:lnTo>
                <a:lnTo>
                  <a:pt x="10544" y="8428"/>
                </a:lnTo>
                <a:lnTo>
                  <a:pt x="11513" y="8258"/>
                </a:lnTo>
                <a:lnTo>
                  <a:pt x="12311" y="8049"/>
                </a:lnTo>
                <a:lnTo>
                  <a:pt x="12426" y="7821"/>
                </a:lnTo>
                <a:lnTo>
                  <a:pt x="13565" y="7992"/>
                </a:lnTo>
                <a:lnTo>
                  <a:pt x="14705" y="8144"/>
                </a:lnTo>
                <a:lnTo>
                  <a:pt x="15674" y="8049"/>
                </a:lnTo>
                <a:lnTo>
                  <a:pt x="15789" y="7232"/>
                </a:lnTo>
                <a:lnTo>
                  <a:pt x="15958" y="6530"/>
                </a:lnTo>
                <a:lnTo>
                  <a:pt x="17041" y="5941"/>
                </a:lnTo>
                <a:lnTo>
                  <a:pt x="17098" y="4689"/>
                </a:lnTo>
                <a:lnTo>
                  <a:pt x="18181" y="3512"/>
                </a:lnTo>
                <a:lnTo>
                  <a:pt x="17726" y="3303"/>
                </a:lnTo>
                <a:lnTo>
                  <a:pt x="18010" y="3075"/>
                </a:lnTo>
                <a:lnTo>
                  <a:pt x="18639" y="1784"/>
                </a:lnTo>
                <a:lnTo>
                  <a:pt x="17783" y="1613"/>
                </a:lnTo>
                <a:lnTo>
                  <a:pt x="18353" y="1139"/>
                </a:lnTo>
                <a:lnTo>
                  <a:pt x="18296" y="322"/>
                </a:lnTo>
                <a:lnTo>
                  <a:pt x="18979" y="113"/>
                </a:lnTo>
                <a:lnTo>
                  <a:pt x="17954" y="0"/>
                </a:lnTo>
                <a:lnTo>
                  <a:pt x="16870" y="113"/>
                </a:lnTo>
                <a:lnTo>
                  <a:pt x="15902" y="550"/>
                </a:lnTo>
                <a:lnTo>
                  <a:pt x="14989" y="911"/>
                </a:lnTo>
                <a:lnTo>
                  <a:pt x="14705" y="1347"/>
                </a:lnTo>
                <a:lnTo>
                  <a:pt x="13737" y="1727"/>
                </a:lnTo>
                <a:lnTo>
                  <a:pt x="12768" y="2164"/>
                </a:lnTo>
                <a:lnTo>
                  <a:pt x="11684" y="2372"/>
                </a:lnTo>
                <a:lnTo>
                  <a:pt x="10716" y="2809"/>
                </a:lnTo>
                <a:lnTo>
                  <a:pt x="9461" y="3303"/>
                </a:lnTo>
                <a:lnTo>
                  <a:pt x="9689" y="3018"/>
                </a:lnTo>
                <a:lnTo>
                  <a:pt x="8663" y="3398"/>
                </a:lnTo>
                <a:lnTo>
                  <a:pt x="7810" y="3948"/>
                </a:lnTo>
                <a:lnTo>
                  <a:pt x="7467" y="3568"/>
                </a:lnTo>
                <a:lnTo>
                  <a:pt x="6384" y="3720"/>
                </a:lnTo>
                <a:lnTo>
                  <a:pt x="5415" y="4214"/>
                </a:lnTo>
                <a:lnTo>
                  <a:pt x="4390" y="4594"/>
                </a:lnTo>
                <a:lnTo>
                  <a:pt x="3534" y="5182"/>
                </a:lnTo>
                <a:lnTo>
                  <a:pt x="2565" y="5676"/>
                </a:lnTo>
                <a:lnTo>
                  <a:pt x="1824" y="6378"/>
                </a:lnTo>
                <a:lnTo>
                  <a:pt x="628" y="7175"/>
                </a:lnTo>
                <a:lnTo>
                  <a:pt x="0" y="8371"/>
                </a:lnTo>
                <a:lnTo>
                  <a:pt x="1027" y="7992"/>
                </a:lnTo>
                <a:lnTo>
                  <a:pt x="1824" y="7441"/>
                </a:lnTo>
                <a:lnTo>
                  <a:pt x="2736" y="7403"/>
                </a:lnTo>
                <a:close/>
              </a:path>
            </a:pathLst>
          </a:custGeom>
          <a:solidFill>
            <a:srgbClr val="FDFDFD"/>
          </a:solidFill>
        </p:spPr>
        <p:txBody>
          <a:bodyPr wrap="square" lIns="0" tIns="0" rIns="0" bIns="0" rtlCol="0">
            <a:noAutofit/>
          </a:bodyPr>
          <a:lstStyle/>
          <a:p>
            <a:endParaRPr/>
          </a:p>
        </p:txBody>
      </p:sp>
      <p:sp>
        <p:nvSpPr>
          <p:cNvPr id="1720" name="object 1720"/>
          <p:cNvSpPr/>
          <p:nvPr/>
        </p:nvSpPr>
        <p:spPr>
          <a:xfrm>
            <a:off x="409286" y="700598"/>
            <a:ext cx="2392" cy="2543"/>
          </a:xfrm>
          <a:custGeom>
            <a:avLst/>
            <a:gdLst/>
            <a:ahLst/>
            <a:cxnLst/>
            <a:rect l="l" t="t" r="r" b="b"/>
            <a:pathLst>
              <a:path w="2392" h="2543">
                <a:moveTo>
                  <a:pt x="1423" y="0"/>
                </a:moveTo>
                <a:lnTo>
                  <a:pt x="569" y="645"/>
                </a:lnTo>
                <a:lnTo>
                  <a:pt x="0" y="1461"/>
                </a:lnTo>
                <a:lnTo>
                  <a:pt x="0" y="2429"/>
                </a:lnTo>
                <a:lnTo>
                  <a:pt x="968" y="2429"/>
                </a:lnTo>
                <a:lnTo>
                  <a:pt x="1879" y="2543"/>
                </a:lnTo>
                <a:lnTo>
                  <a:pt x="2392" y="1252"/>
                </a:lnTo>
                <a:lnTo>
                  <a:pt x="1423" y="0"/>
                </a:lnTo>
                <a:close/>
              </a:path>
            </a:pathLst>
          </a:custGeom>
          <a:solidFill>
            <a:srgbClr val="FDFDFD"/>
          </a:solidFill>
        </p:spPr>
        <p:txBody>
          <a:bodyPr wrap="square" lIns="0" tIns="0" rIns="0" bIns="0" rtlCol="0">
            <a:noAutofit/>
          </a:bodyPr>
          <a:lstStyle/>
          <a:p>
            <a:endParaRPr/>
          </a:p>
        </p:txBody>
      </p:sp>
      <p:sp>
        <p:nvSpPr>
          <p:cNvPr id="1721" name="object 1721"/>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FDFDFD"/>
          </a:solidFill>
        </p:spPr>
        <p:txBody>
          <a:bodyPr wrap="square" lIns="0" tIns="0" rIns="0" bIns="0" rtlCol="0">
            <a:noAutofit/>
          </a:bodyPr>
          <a:lstStyle/>
          <a:p>
            <a:endParaRPr/>
          </a:p>
        </p:txBody>
      </p:sp>
      <p:sp>
        <p:nvSpPr>
          <p:cNvPr id="1722" name="object 1722"/>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FDFDFD"/>
          </a:solidFill>
        </p:spPr>
        <p:txBody>
          <a:bodyPr wrap="square" lIns="0" tIns="0" rIns="0" bIns="0" rtlCol="0">
            <a:noAutofit/>
          </a:bodyPr>
          <a:lstStyle/>
          <a:p>
            <a:endParaRPr/>
          </a:p>
        </p:txBody>
      </p:sp>
      <p:sp>
        <p:nvSpPr>
          <p:cNvPr id="1723" name="object 1723"/>
          <p:cNvSpPr/>
          <p:nvPr/>
        </p:nvSpPr>
        <p:spPr>
          <a:xfrm>
            <a:off x="417150" y="686303"/>
            <a:ext cx="17783" cy="4802"/>
          </a:xfrm>
          <a:custGeom>
            <a:avLst/>
            <a:gdLst/>
            <a:ahLst/>
            <a:cxnLst/>
            <a:rect l="l" t="t" r="r" b="b"/>
            <a:pathLst>
              <a:path w="17783" h="4802">
                <a:moveTo>
                  <a:pt x="12140" y="3720"/>
                </a:moveTo>
                <a:lnTo>
                  <a:pt x="13165" y="3075"/>
                </a:lnTo>
                <a:lnTo>
                  <a:pt x="14476" y="2809"/>
                </a:lnTo>
                <a:lnTo>
                  <a:pt x="15559" y="2050"/>
                </a:lnTo>
                <a:lnTo>
                  <a:pt x="16812" y="1784"/>
                </a:lnTo>
                <a:lnTo>
                  <a:pt x="17783" y="1025"/>
                </a:lnTo>
                <a:lnTo>
                  <a:pt x="16357" y="968"/>
                </a:lnTo>
                <a:lnTo>
                  <a:pt x="15102" y="1347"/>
                </a:lnTo>
                <a:lnTo>
                  <a:pt x="15672" y="1613"/>
                </a:lnTo>
                <a:lnTo>
                  <a:pt x="14762" y="1879"/>
                </a:lnTo>
                <a:lnTo>
                  <a:pt x="14305" y="1233"/>
                </a:lnTo>
                <a:lnTo>
                  <a:pt x="14647" y="911"/>
                </a:lnTo>
                <a:lnTo>
                  <a:pt x="13678" y="854"/>
                </a:lnTo>
                <a:lnTo>
                  <a:pt x="14818" y="474"/>
                </a:lnTo>
                <a:lnTo>
                  <a:pt x="16014" y="531"/>
                </a:lnTo>
                <a:lnTo>
                  <a:pt x="17098" y="208"/>
                </a:lnTo>
                <a:lnTo>
                  <a:pt x="16300" y="322"/>
                </a:lnTo>
                <a:lnTo>
                  <a:pt x="15332" y="208"/>
                </a:lnTo>
                <a:lnTo>
                  <a:pt x="16014" y="0"/>
                </a:lnTo>
                <a:lnTo>
                  <a:pt x="14703" y="379"/>
                </a:lnTo>
                <a:lnTo>
                  <a:pt x="13336" y="645"/>
                </a:lnTo>
                <a:lnTo>
                  <a:pt x="13451" y="474"/>
                </a:lnTo>
                <a:lnTo>
                  <a:pt x="12424" y="588"/>
                </a:lnTo>
                <a:lnTo>
                  <a:pt x="11968" y="588"/>
                </a:lnTo>
                <a:lnTo>
                  <a:pt x="11741" y="1025"/>
                </a:lnTo>
                <a:lnTo>
                  <a:pt x="12482" y="854"/>
                </a:lnTo>
                <a:lnTo>
                  <a:pt x="11741" y="1233"/>
                </a:lnTo>
                <a:lnTo>
                  <a:pt x="11570" y="702"/>
                </a:lnTo>
                <a:lnTo>
                  <a:pt x="11112" y="816"/>
                </a:lnTo>
                <a:lnTo>
                  <a:pt x="10315" y="1025"/>
                </a:lnTo>
                <a:lnTo>
                  <a:pt x="10542" y="911"/>
                </a:lnTo>
                <a:lnTo>
                  <a:pt x="9973" y="1082"/>
                </a:lnTo>
                <a:lnTo>
                  <a:pt x="9346" y="1233"/>
                </a:lnTo>
                <a:lnTo>
                  <a:pt x="8776" y="1404"/>
                </a:lnTo>
                <a:lnTo>
                  <a:pt x="8947" y="1404"/>
                </a:lnTo>
                <a:lnTo>
                  <a:pt x="7808" y="1727"/>
                </a:lnTo>
                <a:lnTo>
                  <a:pt x="6724" y="2164"/>
                </a:lnTo>
                <a:lnTo>
                  <a:pt x="5643" y="2486"/>
                </a:lnTo>
                <a:lnTo>
                  <a:pt x="5185" y="2486"/>
                </a:lnTo>
                <a:lnTo>
                  <a:pt x="3933" y="2904"/>
                </a:lnTo>
                <a:lnTo>
                  <a:pt x="2734" y="3398"/>
                </a:lnTo>
                <a:lnTo>
                  <a:pt x="1482" y="3929"/>
                </a:lnTo>
                <a:lnTo>
                  <a:pt x="1881" y="3834"/>
                </a:lnTo>
                <a:lnTo>
                  <a:pt x="912" y="4214"/>
                </a:lnTo>
                <a:lnTo>
                  <a:pt x="0" y="4802"/>
                </a:lnTo>
                <a:lnTo>
                  <a:pt x="1254" y="4480"/>
                </a:lnTo>
                <a:lnTo>
                  <a:pt x="2394" y="3929"/>
                </a:lnTo>
                <a:lnTo>
                  <a:pt x="3590" y="3549"/>
                </a:lnTo>
                <a:lnTo>
                  <a:pt x="5185" y="3132"/>
                </a:lnTo>
                <a:lnTo>
                  <a:pt x="6611" y="2429"/>
                </a:lnTo>
                <a:lnTo>
                  <a:pt x="7636" y="2202"/>
                </a:lnTo>
                <a:lnTo>
                  <a:pt x="8720" y="2107"/>
                </a:lnTo>
                <a:lnTo>
                  <a:pt x="9916" y="1727"/>
                </a:lnTo>
                <a:lnTo>
                  <a:pt x="11171" y="1461"/>
                </a:lnTo>
                <a:lnTo>
                  <a:pt x="12482" y="1177"/>
                </a:lnTo>
                <a:lnTo>
                  <a:pt x="11513" y="1670"/>
                </a:lnTo>
                <a:lnTo>
                  <a:pt x="11912" y="2050"/>
                </a:lnTo>
                <a:lnTo>
                  <a:pt x="11171" y="2752"/>
                </a:lnTo>
                <a:lnTo>
                  <a:pt x="12140" y="3720"/>
                </a:lnTo>
                <a:close/>
              </a:path>
            </a:pathLst>
          </a:custGeom>
          <a:solidFill>
            <a:srgbClr val="FDFDFD"/>
          </a:solidFill>
        </p:spPr>
        <p:txBody>
          <a:bodyPr wrap="square" lIns="0" tIns="0" rIns="0" bIns="0" rtlCol="0">
            <a:noAutofit/>
          </a:bodyPr>
          <a:lstStyle/>
          <a:p>
            <a:endParaRPr/>
          </a:p>
        </p:txBody>
      </p:sp>
      <p:sp>
        <p:nvSpPr>
          <p:cNvPr id="1724" name="object 1724"/>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FDFDFD"/>
          </a:solidFill>
        </p:spPr>
        <p:txBody>
          <a:bodyPr wrap="square" lIns="0" tIns="0" rIns="0" bIns="0" rtlCol="0">
            <a:noAutofit/>
          </a:bodyPr>
          <a:lstStyle/>
          <a:p>
            <a:endParaRPr/>
          </a:p>
        </p:txBody>
      </p:sp>
      <p:sp>
        <p:nvSpPr>
          <p:cNvPr id="1725" name="object 1725"/>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FDFDFD"/>
          </a:solidFill>
        </p:spPr>
        <p:txBody>
          <a:bodyPr wrap="square" lIns="0" tIns="0" rIns="0" bIns="0" rtlCol="0">
            <a:noAutofit/>
          </a:bodyPr>
          <a:lstStyle/>
          <a:p>
            <a:endParaRPr/>
          </a:p>
        </p:txBody>
      </p:sp>
      <p:sp>
        <p:nvSpPr>
          <p:cNvPr id="1726" name="object 1726"/>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FDFDFD"/>
          </a:solidFill>
        </p:spPr>
        <p:txBody>
          <a:bodyPr wrap="square" lIns="0" tIns="0" rIns="0" bIns="0" rtlCol="0">
            <a:noAutofit/>
          </a:bodyPr>
          <a:lstStyle/>
          <a:p>
            <a:endParaRPr/>
          </a:p>
        </p:txBody>
      </p:sp>
      <p:sp>
        <p:nvSpPr>
          <p:cNvPr id="1727" name="object 1727"/>
          <p:cNvSpPr/>
          <p:nvPr/>
        </p:nvSpPr>
        <p:spPr>
          <a:xfrm>
            <a:off x="402388" y="710147"/>
            <a:ext cx="2849" cy="2107"/>
          </a:xfrm>
          <a:custGeom>
            <a:avLst/>
            <a:gdLst/>
            <a:ahLst/>
            <a:cxnLst/>
            <a:rect l="l" t="t" r="r" b="b"/>
            <a:pathLst>
              <a:path w="2849" h="2107">
                <a:moveTo>
                  <a:pt x="58" y="1575"/>
                </a:moveTo>
                <a:lnTo>
                  <a:pt x="227" y="2107"/>
                </a:lnTo>
                <a:lnTo>
                  <a:pt x="855" y="2050"/>
                </a:lnTo>
                <a:lnTo>
                  <a:pt x="1824" y="1670"/>
                </a:lnTo>
                <a:lnTo>
                  <a:pt x="2622" y="987"/>
                </a:lnTo>
                <a:lnTo>
                  <a:pt x="2849" y="56"/>
                </a:lnTo>
                <a:lnTo>
                  <a:pt x="1709" y="322"/>
                </a:lnTo>
                <a:lnTo>
                  <a:pt x="741" y="873"/>
                </a:lnTo>
                <a:lnTo>
                  <a:pt x="0" y="1309"/>
                </a:lnTo>
                <a:lnTo>
                  <a:pt x="58" y="1575"/>
                </a:lnTo>
                <a:close/>
              </a:path>
            </a:pathLst>
          </a:custGeom>
          <a:solidFill>
            <a:srgbClr val="FDFDFD"/>
          </a:solidFill>
        </p:spPr>
        <p:txBody>
          <a:bodyPr wrap="square" lIns="0" tIns="0" rIns="0" bIns="0" rtlCol="0">
            <a:noAutofit/>
          </a:bodyPr>
          <a:lstStyle/>
          <a:p>
            <a:endParaRPr/>
          </a:p>
        </p:txBody>
      </p:sp>
      <p:sp>
        <p:nvSpPr>
          <p:cNvPr id="1728" name="object 1728"/>
          <p:cNvSpPr/>
          <p:nvPr/>
        </p:nvSpPr>
        <p:spPr>
          <a:xfrm>
            <a:off x="404440" y="692131"/>
            <a:ext cx="74823" cy="39069"/>
          </a:xfrm>
          <a:custGeom>
            <a:avLst/>
            <a:gdLst/>
            <a:ahLst/>
            <a:cxnLst/>
            <a:rect l="l" t="t" r="r" b="b"/>
            <a:pathLst>
              <a:path w="74823" h="39069">
                <a:moveTo>
                  <a:pt x="23766" y="19211"/>
                </a:moveTo>
                <a:lnTo>
                  <a:pt x="23083" y="18452"/>
                </a:lnTo>
                <a:lnTo>
                  <a:pt x="22284" y="17806"/>
                </a:lnTo>
                <a:lnTo>
                  <a:pt x="21315" y="17313"/>
                </a:lnTo>
                <a:lnTo>
                  <a:pt x="20689" y="16079"/>
                </a:lnTo>
                <a:lnTo>
                  <a:pt x="19664" y="15756"/>
                </a:lnTo>
                <a:lnTo>
                  <a:pt x="18580" y="15642"/>
                </a:lnTo>
                <a:lnTo>
                  <a:pt x="17553" y="15756"/>
                </a:lnTo>
                <a:lnTo>
                  <a:pt x="16699" y="16136"/>
                </a:lnTo>
                <a:lnTo>
                  <a:pt x="15730" y="16136"/>
                </a:lnTo>
                <a:lnTo>
                  <a:pt x="14248" y="16610"/>
                </a:lnTo>
                <a:lnTo>
                  <a:pt x="13108" y="16610"/>
                </a:lnTo>
                <a:lnTo>
                  <a:pt x="12083" y="17161"/>
                </a:lnTo>
                <a:lnTo>
                  <a:pt x="10943" y="17598"/>
                </a:lnTo>
                <a:lnTo>
                  <a:pt x="9860" y="17598"/>
                </a:lnTo>
                <a:lnTo>
                  <a:pt x="8776" y="17427"/>
                </a:lnTo>
                <a:lnTo>
                  <a:pt x="7922" y="18243"/>
                </a:lnTo>
                <a:lnTo>
                  <a:pt x="7010" y="19040"/>
                </a:lnTo>
                <a:lnTo>
                  <a:pt x="6555" y="20028"/>
                </a:lnTo>
                <a:lnTo>
                  <a:pt x="7524" y="21260"/>
                </a:lnTo>
                <a:lnTo>
                  <a:pt x="7294" y="22232"/>
                </a:lnTo>
                <a:lnTo>
                  <a:pt x="7010" y="23148"/>
                </a:lnTo>
                <a:lnTo>
                  <a:pt x="7010" y="24065"/>
                </a:lnTo>
                <a:lnTo>
                  <a:pt x="7922" y="24768"/>
                </a:lnTo>
                <a:lnTo>
                  <a:pt x="9119" y="24335"/>
                </a:lnTo>
                <a:lnTo>
                  <a:pt x="10259" y="23743"/>
                </a:lnTo>
                <a:lnTo>
                  <a:pt x="11171" y="22932"/>
                </a:lnTo>
                <a:lnTo>
                  <a:pt x="11570" y="22879"/>
                </a:lnTo>
                <a:lnTo>
                  <a:pt x="11626" y="22015"/>
                </a:lnTo>
                <a:lnTo>
                  <a:pt x="12025" y="20990"/>
                </a:lnTo>
                <a:lnTo>
                  <a:pt x="12993" y="20396"/>
                </a:lnTo>
                <a:lnTo>
                  <a:pt x="14021" y="19914"/>
                </a:lnTo>
                <a:lnTo>
                  <a:pt x="15160" y="19591"/>
                </a:lnTo>
                <a:lnTo>
                  <a:pt x="16186" y="19534"/>
                </a:lnTo>
                <a:lnTo>
                  <a:pt x="15503" y="20179"/>
                </a:lnTo>
                <a:lnTo>
                  <a:pt x="14534" y="20612"/>
                </a:lnTo>
                <a:lnTo>
                  <a:pt x="13622" y="20990"/>
                </a:lnTo>
                <a:lnTo>
                  <a:pt x="13165" y="22393"/>
                </a:lnTo>
                <a:lnTo>
                  <a:pt x="13563" y="23310"/>
                </a:lnTo>
                <a:lnTo>
                  <a:pt x="13108" y="24229"/>
                </a:lnTo>
                <a:lnTo>
                  <a:pt x="12311" y="24929"/>
                </a:lnTo>
                <a:lnTo>
                  <a:pt x="11284" y="24713"/>
                </a:lnTo>
                <a:lnTo>
                  <a:pt x="10544" y="25415"/>
                </a:lnTo>
                <a:lnTo>
                  <a:pt x="9975" y="26171"/>
                </a:lnTo>
                <a:lnTo>
                  <a:pt x="8720" y="26009"/>
                </a:lnTo>
                <a:lnTo>
                  <a:pt x="7465" y="25846"/>
                </a:lnTo>
                <a:lnTo>
                  <a:pt x="6668" y="25307"/>
                </a:lnTo>
                <a:lnTo>
                  <a:pt x="5927" y="24713"/>
                </a:lnTo>
                <a:lnTo>
                  <a:pt x="5300" y="24120"/>
                </a:lnTo>
                <a:lnTo>
                  <a:pt x="6213" y="23743"/>
                </a:lnTo>
                <a:lnTo>
                  <a:pt x="6384" y="22663"/>
                </a:lnTo>
                <a:lnTo>
                  <a:pt x="6839" y="21637"/>
                </a:lnTo>
                <a:lnTo>
                  <a:pt x="5927" y="22340"/>
                </a:lnTo>
                <a:lnTo>
                  <a:pt x="5129" y="23095"/>
                </a:lnTo>
                <a:lnTo>
                  <a:pt x="4160" y="23851"/>
                </a:lnTo>
                <a:lnTo>
                  <a:pt x="3590" y="23418"/>
                </a:lnTo>
                <a:lnTo>
                  <a:pt x="2678" y="23579"/>
                </a:lnTo>
                <a:lnTo>
                  <a:pt x="1881" y="23257"/>
                </a:lnTo>
                <a:lnTo>
                  <a:pt x="855" y="23688"/>
                </a:lnTo>
                <a:lnTo>
                  <a:pt x="0" y="24174"/>
                </a:lnTo>
                <a:lnTo>
                  <a:pt x="494" y="24926"/>
                </a:lnTo>
                <a:lnTo>
                  <a:pt x="8731" y="32278"/>
                </a:lnTo>
                <a:lnTo>
                  <a:pt x="21092" y="37245"/>
                </a:lnTo>
                <a:lnTo>
                  <a:pt x="36305" y="39069"/>
                </a:lnTo>
                <a:lnTo>
                  <a:pt x="44083" y="38609"/>
                </a:lnTo>
                <a:lnTo>
                  <a:pt x="59166" y="34672"/>
                </a:lnTo>
                <a:lnTo>
                  <a:pt x="69967" y="27518"/>
                </a:lnTo>
                <a:lnTo>
                  <a:pt x="74823" y="18129"/>
                </a:lnTo>
                <a:lnTo>
                  <a:pt x="74098" y="17750"/>
                </a:lnTo>
                <a:lnTo>
                  <a:pt x="74159" y="18775"/>
                </a:lnTo>
                <a:lnTo>
                  <a:pt x="72951" y="18566"/>
                </a:lnTo>
                <a:lnTo>
                  <a:pt x="72548" y="19363"/>
                </a:lnTo>
                <a:lnTo>
                  <a:pt x="71863" y="18509"/>
                </a:lnTo>
                <a:lnTo>
                  <a:pt x="71138" y="17598"/>
                </a:lnTo>
                <a:lnTo>
                  <a:pt x="70896" y="16516"/>
                </a:lnTo>
                <a:lnTo>
                  <a:pt x="70614" y="15377"/>
                </a:lnTo>
                <a:lnTo>
                  <a:pt x="70836" y="14238"/>
                </a:lnTo>
                <a:lnTo>
                  <a:pt x="70493" y="13212"/>
                </a:lnTo>
                <a:lnTo>
                  <a:pt x="70614" y="12130"/>
                </a:lnTo>
                <a:lnTo>
                  <a:pt x="71178" y="11865"/>
                </a:lnTo>
                <a:lnTo>
                  <a:pt x="70554" y="10953"/>
                </a:lnTo>
                <a:lnTo>
                  <a:pt x="70050" y="10042"/>
                </a:lnTo>
                <a:lnTo>
                  <a:pt x="70111" y="9055"/>
                </a:lnTo>
                <a:lnTo>
                  <a:pt x="69366" y="7878"/>
                </a:lnTo>
                <a:lnTo>
                  <a:pt x="70151" y="8523"/>
                </a:lnTo>
                <a:lnTo>
                  <a:pt x="70735" y="9492"/>
                </a:lnTo>
                <a:lnTo>
                  <a:pt x="71420" y="10308"/>
                </a:lnTo>
                <a:lnTo>
                  <a:pt x="72145" y="11105"/>
                </a:lnTo>
                <a:lnTo>
                  <a:pt x="72830" y="11978"/>
                </a:lnTo>
                <a:lnTo>
                  <a:pt x="73635" y="12738"/>
                </a:lnTo>
                <a:lnTo>
                  <a:pt x="74602" y="13212"/>
                </a:lnTo>
                <a:lnTo>
                  <a:pt x="74441" y="12567"/>
                </a:lnTo>
                <a:lnTo>
                  <a:pt x="74260" y="11978"/>
                </a:lnTo>
                <a:lnTo>
                  <a:pt x="74038" y="11390"/>
                </a:lnTo>
                <a:lnTo>
                  <a:pt x="73756" y="11105"/>
                </a:lnTo>
                <a:lnTo>
                  <a:pt x="72951" y="10365"/>
                </a:lnTo>
                <a:lnTo>
                  <a:pt x="72145" y="9662"/>
                </a:lnTo>
                <a:lnTo>
                  <a:pt x="71420" y="8903"/>
                </a:lnTo>
                <a:lnTo>
                  <a:pt x="70453" y="8201"/>
                </a:lnTo>
                <a:lnTo>
                  <a:pt x="69768" y="7289"/>
                </a:lnTo>
                <a:lnTo>
                  <a:pt x="69084" y="6359"/>
                </a:lnTo>
                <a:lnTo>
                  <a:pt x="68459" y="5448"/>
                </a:lnTo>
                <a:lnTo>
                  <a:pt x="67593" y="4632"/>
                </a:lnTo>
                <a:lnTo>
                  <a:pt x="66909" y="3720"/>
                </a:lnTo>
                <a:lnTo>
                  <a:pt x="66063" y="2904"/>
                </a:lnTo>
                <a:lnTo>
                  <a:pt x="64973" y="2486"/>
                </a:lnTo>
                <a:lnTo>
                  <a:pt x="63890" y="1993"/>
                </a:lnTo>
                <a:lnTo>
                  <a:pt x="63149" y="1233"/>
                </a:lnTo>
                <a:lnTo>
                  <a:pt x="62238" y="588"/>
                </a:lnTo>
                <a:lnTo>
                  <a:pt x="61497" y="0"/>
                </a:lnTo>
                <a:lnTo>
                  <a:pt x="61326" y="1025"/>
                </a:lnTo>
                <a:lnTo>
                  <a:pt x="61610" y="2107"/>
                </a:lnTo>
                <a:lnTo>
                  <a:pt x="62124" y="3075"/>
                </a:lnTo>
                <a:lnTo>
                  <a:pt x="63036" y="3834"/>
                </a:lnTo>
                <a:lnTo>
                  <a:pt x="62522" y="4954"/>
                </a:lnTo>
                <a:lnTo>
                  <a:pt x="61952" y="5391"/>
                </a:lnTo>
                <a:lnTo>
                  <a:pt x="62238" y="5979"/>
                </a:lnTo>
                <a:lnTo>
                  <a:pt x="61610" y="6150"/>
                </a:lnTo>
                <a:lnTo>
                  <a:pt x="61896" y="6587"/>
                </a:lnTo>
                <a:lnTo>
                  <a:pt x="61098" y="6796"/>
                </a:lnTo>
                <a:lnTo>
                  <a:pt x="60357" y="7441"/>
                </a:lnTo>
                <a:lnTo>
                  <a:pt x="60641" y="7992"/>
                </a:lnTo>
                <a:lnTo>
                  <a:pt x="60071" y="8960"/>
                </a:lnTo>
                <a:lnTo>
                  <a:pt x="59900" y="10080"/>
                </a:lnTo>
                <a:lnTo>
                  <a:pt x="59501" y="11105"/>
                </a:lnTo>
                <a:lnTo>
                  <a:pt x="58249" y="11010"/>
                </a:lnTo>
                <a:lnTo>
                  <a:pt x="57050" y="11162"/>
                </a:lnTo>
                <a:lnTo>
                  <a:pt x="56140" y="11808"/>
                </a:lnTo>
                <a:lnTo>
                  <a:pt x="55113" y="12415"/>
                </a:lnTo>
                <a:lnTo>
                  <a:pt x="54372" y="12301"/>
                </a:lnTo>
                <a:lnTo>
                  <a:pt x="53860" y="13117"/>
                </a:lnTo>
                <a:lnTo>
                  <a:pt x="53119" y="13535"/>
                </a:lnTo>
                <a:lnTo>
                  <a:pt x="52777" y="12738"/>
                </a:lnTo>
                <a:lnTo>
                  <a:pt x="52549" y="11808"/>
                </a:lnTo>
                <a:lnTo>
                  <a:pt x="51637" y="11713"/>
                </a:lnTo>
                <a:lnTo>
                  <a:pt x="50668" y="11656"/>
                </a:lnTo>
                <a:lnTo>
                  <a:pt x="49700" y="11864"/>
                </a:lnTo>
                <a:lnTo>
                  <a:pt x="48900" y="13212"/>
                </a:lnTo>
                <a:lnTo>
                  <a:pt x="47591" y="13535"/>
                </a:lnTo>
                <a:lnTo>
                  <a:pt x="46165" y="13706"/>
                </a:lnTo>
                <a:lnTo>
                  <a:pt x="45539" y="14845"/>
                </a:lnTo>
                <a:lnTo>
                  <a:pt x="44340" y="15490"/>
                </a:lnTo>
                <a:lnTo>
                  <a:pt x="44000" y="16345"/>
                </a:lnTo>
                <a:lnTo>
                  <a:pt x="43372" y="16990"/>
                </a:lnTo>
                <a:lnTo>
                  <a:pt x="43031" y="16933"/>
                </a:lnTo>
                <a:lnTo>
                  <a:pt x="43771" y="17693"/>
                </a:lnTo>
                <a:lnTo>
                  <a:pt x="42745" y="17977"/>
                </a:lnTo>
                <a:lnTo>
                  <a:pt x="41549" y="18186"/>
                </a:lnTo>
                <a:lnTo>
                  <a:pt x="40466" y="17863"/>
                </a:lnTo>
                <a:lnTo>
                  <a:pt x="40294" y="18623"/>
                </a:lnTo>
                <a:lnTo>
                  <a:pt x="40182" y="19363"/>
                </a:lnTo>
                <a:lnTo>
                  <a:pt x="39441" y="18300"/>
                </a:lnTo>
                <a:lnTo>
                  <a:pt x="38871" y="16990"/>
                </a:lnTo>
                <a:lnTo>
                  <a:pt x="38015" y="18072"/>
                </a:lnTo>
                <a:lnTo>
                  <a:pt x="37731" y="19268"/>
                </a:lnTo>
                <a:lnTo>
                  <a:pt x="37332" y="20396"/>
                </a:lnTo>
                <a:lnTo>
                  <a:pt x="36305" y="20396"/>
                </a:lnTo>
                <a:lnTo>
                  <a:pt x="35280" y="20028"/>
                </a:lnTo>
                <a:lnTo>
                  <a:pt x="34311" y="19971"/>
                </a:lnTo>
                <a:lnTo>
                  <a:pt x="33342" y="20288"/>
                </a:lnTo>
                <a:lnTo>
                  <a:pt x="32259" y="20343"/>
                </a:lnTo>
                <a:lnTo>
                  <a:pt x="31232" y="20559"/>
                </a:lnTo>
                <a:lnTo>
                  <a:pt x="29923" y="20612"/>
                </a:lnTo>
                <a:lnTo>
                  <a:pt x="28612" y="20612"/>
                </a:lnTo>
                <a:lnTo>
                  <a:pt x="27357" y="20882"/>
                </a:lnTo>
                <a:lnTo>
                  <a:pt x="26273" y="20122"/>
                </a:lnTo>
                <a:lnTo>
                  <a:pt x="25532" y="21476"/>
                </a:lnTo>
                <a:lnTo>
                  <a:pt x="24507" y="21421"/>
                </a:lnTo>
                <a:lnTo>
                  <a:pt x="23538" y="21637"/>
                </a:lnTo>
                <a:lnTo>
                  <a:pt x="22513" y="22070"/>
                </a:lnTo>
                <a:lnTo>
                  <a:pt x="21486" y="22285"/>
                </a:lnTo>
                <a:lnTo>
                  <a:pt x="20860" y="21529"/>
                </a:lnTo>
                <a:lnTo>
                  <a:pt x="20632" y="20559"/>
                </a:lnTo>
                <a:lnTo>
                  <a:pt x="21202" y="20122"/>
                </a:lnTo>
                <a:lnTo>
                  <a:pt x="22284" y="20774"/>
                </a:lnTo>
                <a:lnTo>
                  <a:pt x="23424" y="21043"/>
                </a:lnTo>
                <a:lnTo>
                  <a:pt x="24678" y="20937"/>
                </a:lnTo>
                <a:lnTo>
                  <a:pt x="24564" y="19800"/>
                </a:lnTo>
                <a:lnTo>
                  <a:pt x="23766" y="19211"/>
                </a:lnTo>
                <a:close/>
              </a:path>
            </a:pathLst>
          </a:custGeom>
          <a:solidFill>
            <a:srgbClr val="FDFDFD"/>
          </a:solidFill>
        </p:spPr>
        <p:txBody>
          <a:bodyPr wrap="square" lIns="0" tIns="0" rIns="0" bIns="0" rtlCol="0">
            <a:noAutofit/>
          </a:bodyPr>
          <a:lstStyle/>
          <a:p>
            <a:endParaRPr/>
          </a:p>
        </p:txBody>
      </p:sp>
      <p:sp>
        <p:nvSpPr>
          <p:cNvPr id="1729" name="object 1729"/>
          <p:cNvSpPr/>
          <p:nvPr/>
        </p:nvSpPr>
        <p:spPr>
          <a:xfrm>
            <a:off x="432938" y="685923"/>
            <a:ext cx="3363" cy="436"/>
          </a:xfrm>
          <a:custGeom>
            <a:avLst/>
            <a:gdLst/>
            <a:ahLst/>
            <a:cxnLst/>
            <a:rect l="l" t="t" r="r" b="b"/>
            <a:pathLst>
              <a:path w="3363" h="436">
                <a:moveTo>
                  <a:pt x="2565" y="0"/>
                </a:moveTo>
                <a:lnTo>
                  <a:pt x="2336" y="56"/>
                </a:lnTo>
                <a:lnTo>
                  <a:pt x="1367" y="208"/>
                </a:lnTo>
                <a:lnTo>
                  <a:pt x="0" y="379"/>
                </a:lnTo>
                <a:lnTo>
                  <a:pt x="227" y="379"/>
                </a:lnTo>
                <a:lnTo>
                  <a:pt x="1025" y="436"/>
                </a:lnTo>
                <a:lnTo>
                  <a:pt x="1995" y="379"/>
                </a:lnTo>
                <a:lnTo>
                  <a:pt x="1595" y="379"/>
                </a:lnTo>
                <a:lnTo>
                  <a:pt x="2507" y="322"/>
                </a:lnTo>
                <a:lnTo>
                  <a:pt x="3363" y="56"/>
                </a:lnTo>
                <a:lnTo>
                  <a:pt x="2052" y="151"/>
                </a:lnTo>
                <a:lnTo>
                  <a:pt x="2565" y="0"/>
                </a:lnTo>
                <a:close/>
              </a:path>
            </a:pathLst>
          </a:custGeom>
          <a:solidFill>
            <a:srgbClr val="FDFDFD"/>
          </a:solidFill>
        </p:spPr>
        <p:txBody>
          <a:bodyPr wrap="square" lIns="0" tIns="0" rIns="0" bIns="0" rtlCol="0">
            <a:noAutofit/>
          </a:bodyPr>
          <a:lstStyle/>
          <a:p>
            <a:endParaRPr/>
          </a:p>
        </p:txBody>
      </p:sp>
      <p:sp>
        <p:nvSpPr>
          <p:cNvPr id="1730" name="object 1730"/>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FBFCFD"/>
          </a:solidFill>
        </p:spPr>
        <p:txBody>
          <a:bodyPr wrap="square" lIns="0" tIns="0" rIns="0" bIns="0" rtlCol="0">
            <a:noAutofit/>
          </a:bodyPr>
          <a:lstStyle/>
          <a:p>
            <a:endParaRPr/>
          </a:p>
        </p:txBody>
      </p:sp>
      <p:sp>
        <p:nvSpPr>
          <p:cNvPr id="1731" name="object 1731"/>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FBFCFD"/>
          </a:solidFill>
        </p:spPr>
        <p:txBody>
          <a:bodyPr wrap="square" lIns="0" tIns="0" rIns="0" bIns="0" rtlCol="0">
            <a:noAutofit/>
          </a:bodyPr>
          <a:lstStyle/>
          <a:p>
            <a:endParaRPr/>
          </a:p>
        </p:txBody>
      </p:sp>
      <p:sp>
        <p:nvSpPr>
          <p:cNvPr id="1732" name="object 1732"/>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FBFCFD"/>
          </a:solidFill>
        </p:spPr>
        <p:txBody>
          <a:bodyPr wrap="square" lIns="0" tIns="0" rIns="0" bIns="0" rtlCol="0">
            <a:noAutofit/>
          </a:bodyPr>
          <a:lstStyle/>
          <a:p>
            <a:endParaRPr/>
          </a:p>
        </p:txBody>
      </p:sp>
      <p:sp>
        <p:nvSpPr>
          <p:cNvPr id="1733" name="object 1733"/>
          <p:cNvSpPr/>
          <p:nvPr/>
        </p:nvSpPr>
        <p:spPr>
          <a:xfrm>
            <a:off x="455452" y="687802"/>
            <a:ext cx="99" cy="25"/>
          </a:xfrm>
          <a:custGeom>
            <a:avLst/>
            <a:gdLst/>
            <a:ahLst/>
            <a:cxnLst/>
            <a:rect l="l" t="t" r="r" b="b"/>
            <a:pathLst>
              <a:path w="99" h="25">
                <a:moveTo>
                  <a:pt x="99" y="25"/>
                </a:moveTo>
                <a:close/>
              </a:path>
            </a:pathLst>
          </a:custGeom>
          <a:solidFill>
            <a:srgbClr val="FBFCFD"/>
          </a:solidFill>
        </p:spPr>
        <p:txBody>
          <a:bodyPr wrap="square" lIns="0" tIns="0" rIns="0" bIns="0" rtlCol="0">
            <a:noAutofit/>
          </a:bodyPr>
          <a:lstStyle/>
          <a:p>
            <a:endParaRPr/>
          </a:p>
        </p:txBody>
      </p:sp>
      <p:sp>
        <p:nvSpPr>
          <p:cNvPr id="1734" name="object 1734"/>
          <p:cNvSpPr/>
          <p:nvPr/>
        </p:nvSpPr>
        <p:spPr>
          <a:xfrm>
            <a:off x="420399" y="688790"/>
            <a:ext cx="3304" cy="1177"/>
          </a:xfrm>
          <a:custGeom>
            <a:avLst/>
            <a:gdLst/>
            <a:ahLst/>
            <a:cxnLst/>
            <a:rect l="l" t="t" r="r" b="b"/>
            <a:pathLst>
              <a:path w="3304" h="1177">
                <a:moveTo>
                  <a:pt x="0" y="1177"/>
                </a:moveTo>
                <a:lnTo>
                  <a:pt x="342" y="1063"/>
                </a:lnTo>
                <a:lnTo>
                  <a:pt x="1937" y="645"/>
                </a:lnTo>
                <a:lnTo>
                  <a:pt x="3304" y="0"/>
                </a:lnTo>
                <a:lnTo>
                  <a:pt x="2164" y="379"/>
                </a:lnTo>
                <a:lnTo>
                  <a:pt x="1083" y="740"/>
                </a:lnTo>
                <a:lnTo>
                  <a:pt x="0" y="1177"/>
                </a:lnTo>
                <a:close/>
              </a:path>
            </a:pathLst>
          </a:custGeom>
          <a:solidFill>
            <a:srgbClr val="FBFCFD"/>
          </a:solidFill>
        </p:spPr>
        <p:txBody>
          <a:bodyPr wrap="square" lIns="0" tIns="0" rIns="0" bIns="0" rtlCol="0">
            <a:noAutofit/>
          </a:bodyPr>
          <a:lstStyle/>
          <a:p>
            <a:endParaRPr/>
          </a:p>
        </p:txBody>
      </p:sp>
      <p:sp>
        <p:nvSpPr>
          <p:cNvPr id="1735" name="object 1735"/>
          <p:cNvSpPr/>
          <p:nvPr/>
        </p:nvSpPr>
        <p:spPr>
          <a:xfrm>
            <a:off x="455551" y="687828"/>
            <a:ext cx="9303" cy="3277"/>
          </a:xfrm>
          <a:custGeom>
            <a:avLst/>
            <a:gdLst/>
            <a:ahLst/>
            <a:cxnLst/>
            <a:rect l="l" t="t" r="r" b="b"/>
            <a:pathLst>
              <a:path w="9303" h="3277">
                <a:moveTo>
                  <a:pt x="3090" y="790"/>
                </a:moveTo>
                <a:lnTo>
                  <a:pt x="0" y="0"/>
                </a:lnTo>
                <a:lnTo>
                  <a:pt x="982" y="582"/>
                </a:lnTo>
                <a:lnTo>
                  <a:pt x="2009" y="904"/>
                </a:lnTo>
                <a:lnTo>
                  <a:pt x="2978" y="1436"/>
                </a:lnTo>
                <a:lnTo>
                  <a:pt x="4003" y="1702"/>
                </a:lnTo>
                <a:lnTo>
                  <a:pt x="5030" y="2081"/>
                </a:lnTo>
                <a:lnTo>
                  <a:pt x="5998" y="2575"/>
                </a:lnTo>
                <a:lnTo>
                  <a:pt x="7080" y="2518"/>
                </a:lnTo>
                <a:lnTo>
                  <a:pt x="8220" y="2841"/>
                </a:lnTo>
                <a:lnTo>
                  <a:pt x="9303" y="3277"/>
                </a:lnTo>
                <a:lnTo>
                  <a:pt x="9076" y="3106"/>
                </a:lnTo>
                <a:lnTo>
                  <a:pt x="6170" y="1816"/>
                </a:lnTo>
                <a:lnTo>
                  <a:pt x="3090" y="790"/>
                </a:lnTo>
                <a:close/>
              </a:path>
            </a:pathLst>
          </a:custGeom>
          <a:solidFill>
            <a:srgbClr val="FBFCFD"/>
          </a:solidFill>
        </p:spPr>
        <p:txBody>
          <a:bodyPr wrap="square" lIns="0" tIns="0" rIns="0" bIns="0" rtlCol="0">
            <a:noAutofit/>
          </a:bodyPr>
          <a:lstStyle/>
          <a:p>
            <a:endParaRPr/>
          </a:p>
        </p:txBody>
      </p:sp>
      <p:sp>
        <p:nvSpPr>
          <p:cNvPr id="1736" name="object 1736"/>
          <p:cNvSpPr/>
          <p:nvPr/>
        </p:nvSpPr>
        <p:spPr>
          <a:xfrm>
            <a:off x="441316" y="686037"/>
            <a:ext cx="1881" cy="151"/>
          </a:xfrm>
          <a:custGeom>
            <a:avLst/>
            <a:gdLst/>
            <a:ahLst/>
            <a:cxnLst/>
            <a:rect l="l" t="t" r="r" b="b"/>
            <a:pathLst>
              <a:path w="1881" h="151">
                <a:moveTo>
                  <a:pt x="1254" y="151"/>
                </a:moveTo>
                <a:lnTo>
                  <a:pt x="1881" y="37"/>
                </a:lnTo>
                <a:lnTo>
                  <a:pt x="1196" y="0"/>
                </a:lnTo>
                <a:lnTo>
                  <a:pt x="855" y="0"/>
                </a:lnTo>
                <a:lnTo>
                  <a:pt x="0" y="94"/>
                </a:lnTo>
                <a:lnTo>
                  <a:pt x="1254" y="151"/>
                </a:lnTo>
                <a:close/>
              </a:path>
            </a:pathLst>
          </a:custGeom>
          <a:solidFill>
            <a:srgbClr val="FBFCFD"/>
          </a:solidFill>
        </p:spPr>
        <p:txBody>
          <a:bodyPr wrap="square" lIns="0" tIns="0" rIns="0" bIns="0" rtlCol="0">
            <a:noAutofit/>
          </a:bodyPr>
          <a:lstStyle/>
          <a:p>
            <a:endParaRPr/>
          </a:p>
        </p:txBody>
      </p:sp>
      <p:sp>
        <p:nvSpPr>
          <p:cNvPr id="1737" name="object 1737"/>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FBFCFD"/>
          </a:solidFill>
        </p:spPr>
        <p:txBody>
          <a:bodyPr wrap="square" lIns="0" tIns="0" rIns="0" bIns="0" rtlCol="0">
            <a:noAutofit/>
          </a:bodyPr>
          <a:lstStyle/>
          <a:p>
            <a:endParaRPr/>
          </a:p>
        </p:txBody>
      </p:sp>
      <p:sp>
        <p:nvSpPr>
          <p:cNvPr id="1738" name="object 1738"/>
          <p:cNvSpPr/>
          <p:nvPr/>
        </p:nvSpPr>
        <p:spPr>
          <a:xfrm>
            <a:off x="402388" y="710147"/>
            <a:ext cx="2849" cy="2107"/>
          </a:xfrm>
          <a:custGeom>
            <a:avLst/>
            <a:gdLst/>
            <a:ahLst/>
            <a:cxnLst/>
            <a:rect l="l" t="t" r="r" b="b"/>
            <a:pathLst>
              <a:path w="2849" h="2107">
                <a:moveTo>
                  <a:pt x="58" y="1575"/>
                </a:moveTo>
                <a:lnTo>
                  <a:pt x="227" y="2107"/>
                </a:lnTo>
                <a:lnTo>
                  <a:pt x="855" y="2050"/>
                </a:lnTo>
                <a:lnTo>
                  <a:pt x="1824" y="1670"/>
                </a:lnTo>
                <a:lnTo>
                  <a:pt x="2622" y="987"/>
                </a:lnTo>
                <a:lnTo>
                  <a:pt x="2849" y="56"/>
                </a:lnTo>
                <a:lnTo>
                  <a:pt x="1709" y="322"/>
                </a:lnTo>
                <a:lnTo>
                  <a:pt x="741" y="873"/>
                </a:lnTo>
                <a:lnTo>
                  <a:pt x="0" y="1309"/>
                </a:lnTo>
                <a:lnTo>
                  <a:pt x="58" y="1575"/>
                </a:lnTo>
                <a:close/>
              </a:path>
            </a:pathLst>
          </a:custGeom>
          <a:solidFill>
            <a:srgbClr val="FBFCFD"/>
          </a:solidFill>
        </p:spPr>
        <p:txBody>
          <a:bodyPr wrap="square" lIns="0" tIns="0" rIns="0" bIns="0" rtlCol="0">
            <a:noAutofit/>
          </a:bodyPr>
          <a:lstStyle/>
          <a:p>
            <a:endParaRPr/>
          </a:p>
        </p:txBody>
      </p:sp>
      <p:sp>
        <p:nvSpPr>
          <p:cNvPr id="1739" name="object 1739"/>
          <p:cNvSpPr/>
          <p:nvPr/>
        </p:nvSpPr>
        <p:spPr>
          <a:xfrm>
            <a:off x="404440" y="692131"/>
            <a:ext cx="74823" cy="39069"/>
          </a:xfrm>
          <a:custGeom>
            <a:avLst/>
            <a:gdLst/>
            <a:ahLst/>
            <a:cxnLst/>
            <a:rect l="l" t="t" r="r" b="b"/>
            <a:pathLst>
              <a:path w="74823" h="39069">
                <a:moveTo>
                  <a:pt x="23766" y="19211"/>
                </a:moveTo>
                <a:lnTo>
                  <a:pt x="23083" y="18452"/>
                </a:lnTo>
                <a:lnTo>
                  <a:pt x="22284" y="17806"/>
                </a:lnTo>
                <a:lnTo>
                  <a:pt x="21315" y="17313"/>
                </a:lnTo>
                <a:lnTo>
                  <a:pt x="20689" y="16079"/>
                </a:lnTo>
                <a:lnTo>
                  <a:pt x="19664" y="15756"/>
                </a:lnTo>
                <a:lnTo>
                  <a:pt x="18580" y="15642"/>
                </a:lnTo>
                <a:lnTo>
                  <a:pt x="17553" y="15756"/>
                </a:lnTo>
                <a:lnTo>
                  <a:pt x="16699" y="16136"/>
                </a:lnTo>
                <a:lnTo>
                  <a:pt x="15730" y="16136"/>
                </a:lnTo>
                <a:lnTo>
                  <a:pt x="14248" y="16610"/>
                </a:lnTo>
                <a:lnTo>
                  <a:pt x="13108" y="16610"/>
                </a:lnTo>
                <a:lnTo>
                  <a:pt x="12083" y="17161"/>
                </a:lnTo>
                <a:lnTo>
                  <a:pt x="10943" y="17598"/>
                </a:lnTo>
                <a:lnTo>
                  <a:pt x="9860" y="17598"/>
                </a:lnTo>
                <a:lnTo>
                  <a:pt x="8776" y="17427"/>
                </a:lnTo>
                <a:lnTo>
                  <a:pt x="7922" y="18243"/>
                </a:lnTo>
                <a:lnTo>
                  <a:pt x="7010" y="19040"/>
                </a:lnTo>
                <a:lnTo>
                  <a:pt x="6555" y="20028"/>
                </a:lnTo>
                <a:lnTo>
                  <a:pt x="7524" y="21260"/>
                </a:lnTo>
                <a:lnTo>
                  <a:pt x="7294" y="22232"/>
                </a:lnTo>
                <a:lnTo>
                  <a:pt x="7010" y="23148"/>
                </a:lnTo>
                <a:lnTo>
                  <a:pt x="7010" y="24065"/>
                </a:lnTo>
                <a:lnTo>
                  <a:pt x="7922" y="24768"/>
                </a:lnTo>
                <a:lnTo>
                  <a:pt x="9119" y="24335"/>
                </a:lnTo>
                <a:lnTo>
                  <a:pt x="10259" y="23743"/>
                </a:lnTo>
                <a:lnTo>
                  <a:pt x="11171" y="22932"/>
                </a:lnTo>
                <a:lnTo>
                  <a:pt x="11570" y="22879"/>
                </a:lnTo>
                <a:lnTo>
                  <a:pt x="11626" y="22015"/>
                </a:lnTo>
                <a:lnTo>
                  <a:pt x="12025" y="20990"/>
                </a:lnTo>
                <a:lnTo>
                  <a:pt x="12993" y="20396"/>
                </a:lnTo>
                <a:lnTo>
                  <a:pt x="14021" y="19914"/>
                </a:lnTo>
                <a:lnTo>
                  <a:pt x="15160" y="19591"/>
                </a:lnTo>
                <a:lnTo>
                  <a:pt x="16186" y="19534"/>
                </a:lnTo>
                <a:lnTo>
                  <a:pt x="15503" y="20179"/>
                </a:lnTo>
                <a:lnTo>
                  <a:pt x="14534" y="20612"/>
                </a:lnTo>
                <a:lnTo>
                  <a:pt x="13622" y="20990"/>
                </a:lnTo>
                <a:lnTo>
                  <a:pt x="13165" y="22393"/>
                </a:lnTo>
                <a:lnTo>
                  <a:pt x="13563" y="23310"/>
                </a:lnTo>
                <a:lnTo>
                  <a:pt x="13108" y="24229"/>
                </a:lnTo>
                <a:lnTo>
                  <a:pt x="12311" y="24929"/>
                </a:lnTo>
                <a:lnTo>
                  <a:pt x="11284" y="24713"/>
                </a:lnTo>
                <a:lnTo>
                  <a:pt x="10544" y="25415"/>
                </a:lnTo>
                <a:lnTo>
                  <a:pt x="9975" y="26171"/>
                </a:lnTo>
                <a:lnTo>
                  <a:pt x="8720" y="26009"/>
                </a:lnTo>
                <a:lnTo>
                  <a:pt x="7465" y="25846"/>
                </a:lnTo>
                <a:lnTo>
                  <a:pt x="6668" y="25307"/>
                </a:lnTo>
                <a:lnTo>
                  <a:pt x="5927" y="24713"/>
                </a:lnTo>
                <a:lnTo>
                  <a:pt x="5300" y="24120"/>
                </a:lnTo>
                <a:lnTo>
                  <a:pt x="6213" y="23743"/>
                </a:lnTo>
                <a:lnTo>
                  <a:pt x="6384" y="22663"/>
                </a:lnTo>
                <a:lnTo>
                  <a:pt x="6839" y="21637"/>
                </a:lnTo>
                <a:lnTo>
                  <a:pt x="5927" y="22340"/>
                </a:lnTo>
                <a:lnTo>
                  <a:pt x="5129" y="23095"/>
                </a:lnTo>
                <a:lnTo>
                  <a:pt x="4160" y="23851"/>
                </a:lnTo>
                <a:lnTo>
                  <a:pt x="3590" y="23418"/>
                </a:lnTo>
                <a:lnTo>
                  <a:pt x="2678" y="23579"/>
                </a:lnTo>
                <a:lnTo>
                  <a:pt x="1881" y="23257"/>
                </a:lnTo>
                <a:lnTo>
                  <a:pt x="855" y="23688"/>
                </a:lnTo>
                <a:lnTo>
                  <a:pt x="0" y="24174"/>
                </a:lnTo>
                <a:lnTo>
                  <a:pt x="494" y="24926"/>
                </a:lnTo>
                <a:lnTo>
                  <a:pt x="8731" y="32278"/>
                </a:lnTo>
                <a:lnTo>
                  <a:pt x="21092" y="37245"/>
                </a:lnTo>
                <a:lnTo>
                  <a:pt x="36305" y="39069"/>
                </a:lnTo>
                <a:lnTo>
                  <a:pt x="44083" y="38609"/>
                </a:lnTo>
                <a:lnTo>
                  <a:pt x="59166" y="34672"/>
                </a:lnTo>
                <a:lnTo>
                  <a:pt x="69967" y="27518"/>
                </a:lnTo>
                <a:lnTo>
                  <a:pt x="74823" y="18129"/>
                </a:lnTo>
                <a:lnTo>
                  <a:pt x="74098" y="17750"/>
                </a:lnTo>
                <a:lnTo>
                  <a:pt x="74159" y="18775"/>
                </a:lnTo>
                <a:lnTo>
                  <a:pt x="72951" y="18566"/>
                </a:lnTo>
                <a:lnTo>
                  <a:pt x="72548" y="19363"/>
                </a:lnTo>
                <a:lnTo>
                  <a:pt x="71863" y="18509"/>
                </a:lnTo>
                <a:lnTo>
                  <a:pt x="71138" y="17598"/>
                </a:lnTo>
                <a:lnTo>
                  <a:pt x="70896" y="16516"/>
                </a:lnTo>
                <a:lnTo>
                  <a:pt x="70614" y="15377"/>
                </a:lnTo>
                <a:lnTo>
                  <a:pt x="70836" y="14238"/>
                </a:lnTo>
                <a:lnTo>
                  <a:pt x="70493" y="13212"/>
                </a:lnTo>
                <a:lnTo>
                  <a:pt x="70614" y="12130"/>
                </a:lnTo>
                <a:lnTo>
                  <a:pt x="71178" y="11865"/>
                </a:lnTo>
                <a:lnTo>
                  <a:pt x="70554" y="10953"/>
                </a:lnTo>
                <a:lnTo>
                  <a:pt x="70050" y="10042"/>
                </a:lnTo>
                <a:lnTo>
                  <a:pt x="70111" y="9055"/>
                </a:lnTo>
                <a:lnTo>
                  <a:pt x="69366" y="7878"/>
                </a:lnTo>
                <a:lnTo>
                  <a:pt x="70151" y="8523"/>
                </a:lnTo>
                <a:lnTo>
                  <a:pt x="70735" y="9492"/>
                </a:lnTo>
                <a:lnTo>
                  <a:pt x="71420" y="10308"/>
                </a:lnTo>
                <a:lnTo>
                  <a:pt x="72145" y="11105"/>
                </a:lnTo>
                <a:lnTo>
                  <a:pt x="72830" y="11978"/>
                </a:lnTo>
                <a:lnTo>
                  <a:pt x="73635" y="12738"/>
                </a:lnTo>
                <a:lnTo>
                  <a:pt x="74602" y="13212"/>
                </a:lnTo>
                <a:lnTo>
                  <a:pt x="74441" y="12567"/>
                </a:lnTo>
                <a:lnTo>
                  <a:pt x="74260" y="11978"/>
                </a:lnTo>
                <a:lnTo>
                  <a:pt x="74038" y="11390"/>
                </a:lnTo>
                <a:lnTo>
                  <a:pt x="73756" y="11105"/>
                </a:lnTo>
                <a:lnTo>
                  <a:pt x="72951" y="10365"/>
                </a:lnTo>
                <a:lnTo>
                  <a:pt x="72145" y="9662"/>
                </a:lnTo>
                <a:lnTo>
                  <a:pt x="71420" y="8903"/>
                </a:lnTo>
                <a:lnTo>
                  <a:pt x="70453" y="8201"/>
                </a:lnTo>
                <a:lnTo>
                  <a:pt x="69768" y="7289"/>
                </a:lnTo>
                <a:lnTo>
                  <a:pt x="69084" y="6359"/>
                </a:lnTo>
                <a:lnTo>
                  <a:pt x="68459" y="5448"/>
                </a:lnTo>
                <a:lnTo>
                  <a:pt x="67593" y="4632"/>
                </a:lnTo>
                <a:lnTo>
                  <a:pt x="66909" y="3720"/>
                </a:lnTo>
                <a:lnTo>
                  <a:pt x="66063" y="2904"/>
                </a:lnTo>
                <a:lnTo>
                  <a:pt x="64973" y="2486"/>
                </a:lnTo>
                <a:lnTo>
                  <a:pt x="63890" y="1993"/>
                </a:lnTo>
                <a:lnTo>
                  <a:pt x="63149" y="1233"/>
                </a:lnTo>
                <a:lnTo>
                  <a:pt x="62238" y="588"/>
                </a:lnTo>
                <a:lnTo>
                  <a:pt x="61497" y="0"/>
                </a:lnTo>
                <a:lnTo>
                  <a:pt x="61326" y="1025"/>
                </a:lnTo>
                <a:lnTo>
                  <a:pt x="61610" y="2107"/>
                </a:lnTo>
                <a:lnTo>
                  <a:pt x="62124" y="3075"/>
                </a:lnTo>
                <a:lnTo>
                  <a:pt x="63036" y="3834"/>
                </a:lnTo>
                <a:lnTo>
                  <a:pt x="62522" y="4954"/>
                </a:lnTo>
                <a:lnTo>
                  <a:pt x="61952" y="5391"/>
                </a:lnTo>
                <a:lnTo>
                  <a:pt x="62238" y="5979"/>
                </a:lnTo>
                <a:lnTo>
                  <a:pt x="61610" y="6150"/>
                </a:lnTo>
                <a:lnTo>
                  <a:pt x="61896" y="6587"/>
                </a:lnTo>
                <a:lnTo>
                  <a:pt x="61098" y="6796"/>
                </a:lnTo>
                <a:lnTo>
                  <a:pt x="60357" y="7441"/>
                </a:lnTo>
                <a:lnTo>
                  <a:pt x="60641" y="7992"/>
                </a:lnTo>
                <a:lnTo>
                  <a:pt x="60071" y="8960"/>
                </a:lnTo>
                <a:lnTo>
                  <a:pt x="59900" y="10080"/>
                </a:lnTo>
                <a:lnTo>
                  <a:pt x="59501" y="11105"/>
                </a:lnTo>
                <a:lnTo>
                  <a:pt x="58249" y="11010"/>
                </a:lnTo>
                <a:lnTo>
                  <a:pt x="57050" y="11162"/>
                </a:lnTo>
                <a:lnTo>
                  <a:pt x="56140" y="11808"/>
                </a:lnTo>
                <a:lnTo>
                  <a:pt x="55113" y="12415"/>
                </a:lnTo>
                <a:lnTo>
                  <a:pt x="54372" y="12301"/>
                </a:lnTo>
                <a:lnTo>
                  <a:pt x="53860" y="13117"/>
                </a:lnTo>
                <a:lnTo>
                  <a:pt x="53119" y="13535"/>
                </a:lnTo>
                <a:lnTo>
                  <a:pt x="52777" y="12738"/>
                </a:lnTo>
                <a:lnTo>
                  <a:pt x="52549" y="11808"/>
                </a:lnTo>
                <a:lnTo>
                  <a:pt x="51637" y="11713"/>
                </a:lnTo>
                <a:lnTo>
                  <a:pt x="50668" y="11656"/>
                </a:lnTo>
                <a:lnTo>
                  <a:pt x="49700" y="11864"/>
                </a:lnTo>
                <a:lnTo>
                  <a:pt x="48900" y="13212"/>
                </a:lnTo>
                <a:lnTo>
                  <a:pt x="47591" y="13535"/>
                </a:lnTo>
                <a:lnTo>
                  <a:pt x="46165" y="13706"/>
                </a:lnTo>
                <a:lnTo>
                  <a:pt x="45539" y="14845"/>
                </a:lnTo>
                <a:lnTo>
                  <a:pt x="44340" y="15490"/>
                </a:lnTo>
                <a:lnTo>
                  <a:pt x="44000" y="16345"/>
                </a:lnTo>
                <a:lnTo>
                  <a:pt x="43372" y="16990"/>
                </a:lnTo>
                <a:lnTo>
                  <a:pt x="43031" y="16933"/>
                </a:lnTo>
                <a:lnTo>
                  <a:pt x="43771" y="17693"/>
                </a:lnTo>
                <a:lnTo>
                  <a:pt x="42745" y="17977"/>
                </a:lnTo>
                <a:lnTo>
                  <a:pt x="41549" y="18186"/>
                </a:lnTo>
                <a:lnTo>
                  <a:pt x="40466" y="17863"/>
                </a:lnTo>
                <a:lnTo>
                  <a:pt x="40294" y="18623"/>
                </a:lnTo>
                <a:lnTo>
                  <a:pt x="40182" y="19363"/>
                </a:lnTo>
                <a:lnTo>
                  <a:pt x="39441" y="18300"/>
                </a:lnTo>
                <a:lnTo>
                  <a:pt x="38871" y="16990"/>
                </a:lnTo>
                <a:lnTo>
                  <a:pt x="38015" y="18072"/>
                </a:lnTo>
                <a:lnTo>
                  <a:pt x="37731" y="19268"/>
                </a:lnTo>
                <a:lnTo>
                  <a:pt x="37332" y="20396"/>
                </a:lnTo>
                <a:lnTo>
                  <a:pt x="36305" y="20396"/>
                </a:lnTo>
                <a:lnTo>
                  <a:pt x="35280" y="20028"/>
                </a:lnTo>
                <a:lnTo>
                  <a:pt x="34311" y="19971"/>
                </a:lnTo>
                <a:lnTo>
                  <a:pt x="33342" y="20288"/>
                </a:lnTo>
                <a:lnTo>
                  <a:pt x="32259" y="20343"/>
                </a:lnTo>
                <a:lnTo>
                  <a:pt x="31232" y="20559"/>
                </a:lnTo>
                <a:lnTo>
                  <a:pt x="29923" y="20612"/>
                </a:lnTo>
                <a:lnTo>
                  <a:pt x="28612" y="20612"/>
                </a:lnTo>
                <a:lnTo>
                  <a:pt x="27357" y="20882"/>
                </a:lnTo>
                <a:lnTo>
                  <a:pt x="26273" y="20122"/>
                </a:lnTo>
                <a:lnTo>
                  <a:pt x="25532" y="21476"/>
                </a:lnTo>
                <a:lnTo>
                  <a:pt x="24507" y="21421"/>
                </a:lnTo>
                <a:lnTo>
                  <a:pt x="23538" y="21637"/>
                </a:lnTo>
                <a:lnTo>
                  <a:pt x="22513" y="22070"/>
                </a:lnTo>
                <a:lnTo>
                  <a:pt x="21486" y="22285"/>
                </a:lnTo>
                <a:lnTo>
                  <a:pt x="20860" y="21529"/>
                </a:lnTo>
                <a:lnTo>
                  <a:pt x="20632" y="20559"/>
                </a:lnTo>
                <a:lnTo>
                  <a:pt x="21202" y="20122"/>
                </a:lnTo>
                <a:lnTo>
                  <a:pt x="22284" y="20774"/>
                </a:lnTo>
                <a:lnTo>
                  <a:pt x="23424" y="21043"/>
                </a:lnTo>
                <a:lnTo>
                  <a:pt x="24678" y="20937"/>
                </a:lnTo>
                <a:lnTo>
                  <a:pt x="24564" y="19800"/>
                </a:lnTo>
                <a:lnTo>
                  <a:pt x="23766" y="19211"/>
                </a:lnTo>
                <a:close/>
              </a:path>
            </a:pathLst>
          </a:custGeom>
          <a:solidFill>
            <a:srgbClr val="FBFCFD"/>
          </a:solidFill>
        </p:spPr>
        <p:txBody>
          <a:bodyPr wrap="square" lIns="0" tIns="0" rIns="0" bIns="0" rtlCol="0">
            <a:noAutofit/>
          </a:bodyPr>
          <a:lstStyle/>
          <a:p>
            <a:endParaRPr/>
          </a:p>
        </p:txBody>
      </p:sp>
      <p:sp>
        <p:nvSpPr>
          <p:cNvPr id="1740" name="object 1740"/>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FBFCFD"/>
          </a:solidFill>
        </p:spPr>
        <p:txBody>
          <a:bodyPr wrap="square" lIns="0" tIns="0" rIns="0" bIns="0" rtlCol="0">
            <a:noAutofit/>
          </a:bodyPr>
          <a:lstStyle/>
          <a:p>
            <a:endParaRPr/>
          </a:p>
        </p:txBody>
      </p:sp>
      <p:sp>
        <p:nvSpPr>
          <p:cNvPr id="1741" name="object 1741"/>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FBFCFD"/>
          </a:solidFill>
        </p:spPr>
        <p:txBody>
          <a:bodyPr wrap="square" lIns="0" tIns="0" rIns="0" bIns="0" rtlCol="0">
            <a:noAutofit/>
          </a:bodyPr>
          <a:lstStyle/>
          <a:p>
            <a:endParaRPr/>
          </a:p>
        </p:txBody>
      </p:sp>
      <p:sp>
        <p:nvSpPr>
          <p:cNvPr id="1742" name="object 1742"/>
          <p:cNvSpPr/>
          <p:nvPr/>
        </p:nvSpPr>
        <p:spPr>
          <a:xfrm>
            <a:off x="408885" y="688941"/>
            <a:ext cx="18979" cy="10194"/>
          </a:xfrm>
          <a:custGeom>
            <a:avLst/>
            <a:gdLst/>
            <a:ahLst/>
            <a:cxnLst/>
            <a:rect l="l" t="t" r="r" b="b"/>
            <a:pathLst>
              <a:path w="18979" h="10194">
                <a:moveTo>
                  <a:pt x="2736" y="7403"/>
                </a:moveTo>
                <a:lnTo>
                  <a:pt x="2509" y="7935"/>
                </a:lnTo>
                <a:lnTo>
                  <a:pt x="3649" y="8314"/>
                </a:lnTo>
                <a:lnTo>
                  <a:pt x="4219" y="9169"/>
                </a:lnTo>
                <a:lnTo>
                  <a:pt x="4446" y="10194"/>
                </a:lnTo>
                <a:lnTo>
                  <a:pt x="5471" y="10099"/>
                </a:lnTo>
                <a:lnTo>
                  <a:pt x="6498" y="9871"/>
                </a:lnTo>
                <a:lnTo>
                  <a:pt x="7296" y="9226"/>
                </a:lnTo>
                <a:lnTo>
                  <a:pt x="8321" y="9226"/>
                </a:lnTo>
                <a:lnTo>
                  <a:pt x="9290" y="8903"/>
                </a:lnTo>
                <a:lnTo>
                  <a:pt x="10544" y="8428"/>
                </a:lnTo>
                <a:lnTo>
                  <a:pt x="11513" y="8258"/>
                </a:lnTo>
                <a:lnTo>
                  <a:pt x="12311" y="8049"/>
                </a:lnTo>
                <a:lnTo>
                  <a:pt x="12426" y="7821"/>
                </a:lnTo>
                <a:lnTo>
                  <a:pt x="13565" y="7992"/>
                </a:lnTo>
                <a:lnTo>
                  <a:pt x="14705" y="8144"/>
                </a:lnTo>
                <a:lnTo>
                  <a:pt x="15674" y="8049"/>
                </a:lnTo>
                <a:lnTo>
                  <a:pt x="15789" y="7232"/>
                </a:lnTo>
                <a:lnTo>
                  <a:pt x="15958" y="6530"/>
                </a:lnTo>
                <a:lnTo>
                  <a:pt x="17041" y="5941"/>
                </a:lnTo>
                <a:lnTo>
                  <a:pt x="17098" y="4689"/>
                </a:lnTo>
                <a:lnTo>
                  <a:pt x="18181" y="3512"/>
                </a:lnTo>
                <a:lnTo>
                  <a:pt x="17726" y="3303"/>
                </a:lnTo>
                <a:lnTo>
                  <a:pt x="18010" y="3075"/>
                </a:lnTo>
                <a:lnTo>
                  <a:pt x="18639" y="1784"/>
                </a:lnTo>
                <a:lnTo>
                  <a:pt x="17783" y="1613"/>
                </a:lnTo>
                <a:lnTo>
                  <a:pt x="18353" y="1139"/>
                </a:lnTo>
                <a:lnTo>
                  <a:pt x="18296" y="322"/>
                </a:lnTo>
                <a:lnTo>
                  <a:pt x="18979" y="113"/>
                </a:lnTo>
                <a:lnTo>
                  <a:pt x="17954" y="0"/>
                </a:lnTo>
                <a:lnTo>
                  <a:pt x="16870" y="113"/>
                </a:lnTo>
                <a:lnTo>
                  <a:pt x="15902" y="550"/>
                </a:lnTo>
                <a:lnTo>
                  <a:pt x="14989" y="911"/>
                </a:lnTo>
                <a:lnTo>
                  <a:pt x="14705" y="1347"/>
                </a:lnTo>
                <a:lnTo>
                  <a:pt x="13737" y="1727"/>
                </a:lnTo>
                <a:lnTo>
                  <a:pt x="12768" y="2164"/>
                </a:lnTo>
                <a:lnTo>
                  <a:pt x="11684" y="2372"/>
                </a:lnTo>
                <a:lnTo>
                  <a:pt x="10716" y="2809"/>
                </a:lnTo>
                <a:lnTo>
                  <a:pt x="9461" y="3303"/>
                </a:lnTo>
                <a:lnTo>
                  <a:pt x="9689" y="3018"/>
                </a:lnTo>
                <a:lnTo>
                  <a:pt x="8663" y="3398"/>
                </a:lnTo>
                <a:lnTo>
                  <a:pt x="7810" y="3948"/>
                </a:lnTo>
                <a:lnTo>
                  <a:pt x="7467" y="3568"/>
                </a:lnTo>
                <a:lnTo>
                  <a:pt x="6384" y="3720"/>
                </a:lnTo>
                <a:lnTo>
                  <a:pt x="5415" y="4214"/>
                </a:lnTo>
                <a:lnTo>
                  <a:pt x="4390" y="4594"/>
                </a:lnTo>
                <a:lnTo>
                  <a:pt x="3534" y="5182"/>
                </a:lnTo>
                <a:lnTo>
                  <a:pt x="2565" y="5676"/>
                </a:lnTo>
                <a:lnTo>
                  <a:pt x="1824" y="6378"/>
                </a:lnTo>
                <a:lnTo>
                  <a:pt x="628" y="7175"/>
                </a:lnTo>
                <a:lnTo>
                  <a:pt x="0" y="8371"/>
                </a:lnTo>
                <a:lnTo>
                  <a:pt x="1027" y="7992"/>
                </a:lnTo>
                <a:lnTo>
                  <a:pt x="1824" y="7441"/>
                </a:lnTo>
                <a:lnTo>
                  <a:pt x="2736" y="7403"/>
                </a:lnTo>
                <a:close/>
              </a:path>
            </a:pathLst>
          </a:custGeom>
          <a:solidFill>
            <a:srgbClr val="FBFCFD"/>
          </a:solidFill>
        </p:spPr>
        <p:txBody>
          <a:bodyPr wrap="square" lIns="0" tIns="0" rIns="0" bIns="0" rtlCol="0">
            <a:noAutofit/>
          </a:bodyPr>
          <a:lstStyle/>
          <a:p>
            <a:endParaRPr/>
          </a:p>
        </p:txBody>
      </p:sp>
      <p:sp>
        <p:nvSpPr>
          <p:cNvPr id="1743" name="object 1743"/>
          <p:cNvSpPr/>
          <p:nvPr/>
        </p:nvSpPr>
        <p:spPr>
          <a:xfrm>
            <a:off x="432013" y="686512"/>
            <a:ext cx="2235" cy="322"/>
          </a:xfrm>
          <a:custGeom>
            <a:avLst/>
            <a:gdLst/>
            <a:ahLst/>
            <a:cxnLst/>
            <a:rect l="l" t="t" r="r" b="b"/>
            <a:pathLst>
              <a:path w="2235" h="322">
                <a:moveTo>
                  <a:pt x="1152" y="322"/>
                </a:moveTo>
                <a:lnTo>
                  <a:pt x="2235" y="0"/>
                </a:lnTo>
                <a:lnTo>
                  <a:pt x="1438" y="113"/>
                </a:lnTo>
                <a:lnTo>
                  <a:pt x="1266" y="56"/>
                </a:lnTo>
                <a:lnTo>
                  <a:pt x="12" y="265"/>
                </a:lnTo>
                <a:lnTo>
                  <a:pt x="1152" y="322"/>
                </a:lnTo>
                <a:close/>
              </a:path>
            </a:pathLst>
          </a:custGeom>
          <a:solidFill>
            <a:srgbClr val="FBFCFD"/>
          </a:solidFill>
        </p:spPr>
        <p:txBody>
          <a:bodyPr wrap="square" lIns="0" tIns="0" rIns="0" bIns="0" rtlCol="0">
            <a:noAutofit/>
          </a:bodyPr>
          <a:lstStyle/>
          <a:p>
            <a:endParaRPr/>
          </a:p>
        </p:txBody>
      </p:sp>
      <p:sp>
        <p:nvSpPr>
          <p:cNvPr id="1744" name="object 1744"/>
          <p:cNvSpPr/>
          <p:nvPr/>
        </p:nvSpPr>
        <p:spPr>
          <a:xfrm>
            <a:off x="423933" y="686798"/>
            <a:ext cx="11000" cy="3225"/>
          </a:xfrm>
          <a:custGeom>
            <a:avLst/>
            <a:gdLst/>
            <a:ahLst/>
            <a:cxnLst/>
            <a:rect l="l" t="t" r="r" b="b"/>
            <a:pathLst>
              <a:path w="11000" h="3225">
                <a:moveTo>
                  <a:pt x="8889" y="1118"/>
                </a:moveTo>
                <a:lnTo>
                  <a:pt x="7979" y="1384"/>
                </a:lnTo>
                <a:lnTo>
                  <a:pt x="7522" y="738"/>
                </a:lnTo>
                <a:lnTo>
                  <a:pt x="7864" y="416"/>
                </a:lnTo>
                <a:lnTo>
                  <a:pt x="6895" y="359"/>
                </a:lnTo>
                <a:lnTo>
                  <a:pt x="7974" y="0"/>
                </a:lnTo>
                <a:lnTo>
                  <a:pt x="6780" y="207"/>
                </a:lnTo>
                <a:lnTo>
                  <a:pt x="5528" y="473"/>
                </a:lnTo>
                <a:lnTo>
                  <a:pt x="4958" y="738"/>
                </a:lnTo>
                <a:lnTo>
                  <a:pt x="4958" y="586"/>
                </a:lnTo>
                <a:lnTo>
                  <a:pt x="3248" y="966"/>
                </a:lnTo>
                <a:lnTo>
                  <a:pt x="1595" y="1384"/>
                </a:lnTo>
                <a:lnTo>
                  <a:pt x="0" y="1934"/>
                </a:lnTo>
                <a:lnTo>
                  <a:pt x="853" y="1707"/>
                </a:lnTo>
                <a:lnTo>
                  <a:pt x="1937" y="1612"/>
                </a:lnTo>
                <a:lnTo>
                  <a:pt x="3133" y="1232"/>
                </a:lnTo>
                <a:lnTo>
                  <a:pt x="4388" y="966"/>
                </a:lnTo>
                <a:lnTo>
                  <a:pt x="5699" y="681"/>
                </a:lnTo>
                <a:lnTo>
                  <a:pt x="4730" y="1175"/>
                </a:lnTo>
                <a:lnTo>
                  <a:pt x="5129" y="1555"/>
                </a:lnTo>
                <a:lnTo>
                  <a:pt x="4388" y="2257"/>
                </a:lnTo>
                <a:lnTo>
                  <a:pt x="5357" y="3225"/>
                </a:lnTo>
                <a:lnTo>
                  <a:pt x="6382" y="2580"/>
                </a:lnTo>
                <a:lnTo>
                  <a:pt x="7693" y="2314"/>
                </a:lnTo>
                <a:lnTo>
                  <a:pt x="8776" y="1555"/>
                </a:lnTo>
                <a:lnTo>
                  <a:pt x="10029" y="1289"/>
                </a:lnTo>
                <a:lnTo>
                  <a:pt x="11000" y="530"/>
                </a:lnTo>
                <a:lnTo>
                  <a:pt x="9574" y="473"/>
                </a:lnTo>
                <a:lnTo>
                  <a:pt x="8319" y="852"/>
                </a:lnTo>
                <a:lnTo>
                  <a:pt x="8889" y="1118"/>
                </a:lnTo>
                <a:close/>
              </a:path>
            </a:pathLst>
          </a:custGeom>
          <a:solidFill>
            <a:srgbClr val="FBFCFD"/>
          </a:solidFill>
        </p:spPr>
        <p:txBody>
          <a:bodyPr wrap="square" lIns="0" tIns="0" rIns="0" bIns="0" rtlCol="0">
            <a:noAutofit/>
          </a:bodyPr>
          <a:lstStyle/>
          <a:p>
            <a:endParaRPr/>
          </a:p>
        </p:txBody>
      </p:sp>
      <p:sp>
        <p:nvSpPr>
          <p:cNvPr id="1745" name="object 1745"/>
          <p:cNvSpPr/>
          <p:nvPr/>
        </p:nvSpPr>
        <p:spPr>
          <a:xfrm>
            <a:off x="409286" y="700598"/>
            <a:ext cx="2392" cy="2543"/>
          </a:xfrm>
          <a:custGeom>
            <a:avLst/>
            <a:gdLst/>
            <a:ahLst/>
            <a:cxnLst/>
            <a:rect l="l" t="t" r="r" b="b"/>
            <a:pathLst>
              <a:path w="2392" h="2543">
                <a:moveTo>
                  <a:pt x="1423" y="0"/>
                </a:moveTo>
                <a:lnTo>
                  <a:pt x="569" y="645"/>
                </a:lnTo>
                <a:lnTo>
                  <a:pt x="0" y="1461"/>
                </a:lnTo>
                <a:lnTo>
                  <a:pt x="0" y="2429"/>
                </a:lnTo>
                <a:lnTo>
                  <a:pt x="968" y="2429"/>
                </a:lnTo>
                <a:lnTo>
                  <a:pt x="1879" y="2543"/>
                </a:lnTo>
                <a:lnTo>
                  <a:pt x="2392" y="1252"/>
                </a:lnTo>
                <a:lnTo>
                  <a:pt x="1423" y="0"/>
                </a:lnTo>
                <a:close/>
              </a:path>
            </a:pathLst>
          </a:custGeom>
          <a:solidFill>
            <a:srgbClr val="FBFCFD"/>
          </a:solidFill>
        </p:spPr>
        <p:txBody>
          <a:bodyPr wrap="square" lIns="0" tIns="0" rIns="0" bIns="0" rtlCol="0">
            <a:noAutofit/>
          </a:bodyPr>
          <a:lstStyle/>
          <a:p>
            <a:endParaRPr/>
          </a:p>
        </p:txBody>
      </p:sp>
      <p:sp>
        <p:nvSpPr>
          <p:cNvPr id="1746" name="object 1746"/>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FBFCFD"/>
          </a:solidFill>
        </p:spPr>
        <p:txBody>
          <a:bodyPr wrap="square" lIns="0" tIns="0" rIns="0" bIns="0" rtlCol="0">
            <a:noAutofit/>
          </a:bodyPr>
          <a:lstStyle/>
          <a:p>
            <a:endParaRPr/>
          </a:p>
        </p:txBody>
      </p:sp>
      <p:sp>
        <p:nvSpPr>
          <p:cNvPr id="1747" name="object 1747"/>
          <p:cNvSpPr/>
          <p:nvPr/>
        </p:nvSpPr>
        <p:spPr>
          <a:xfrm>
            <a:off x="431908" y="686777"/>
            <a:ext cx="105" cy="20"/>
          </a:xfrm>
          <a:custGeom>
            <a:avLst/>
            <a:gdLst/>
            <a:ahLst/>
            <a:cxnLst/>
            <a:rect l="l" t="t" r="r" b="b"/>
            <a:pathLst>
              <a:path w="105" h="20">
                <a:moveTo>
                  <a:pt x="105" y="2"/>
                </a:moveTo>
                <a:close/>
              </a:path>
            </a:pathLst>
          </a:custGeom>
          <a:solidFill>
            <a:srgbClr val="FBFCFD"/>
          </a:solidFill>
        </p:spPr>
        <p:txBody>
          <a:bodyPr wrap="square" lIns="0" tIns="0" rIns="0" bIns="0" rtlCol="0">
            <a:noAutofit/>
          </a:bodyPr>
          <a:lstStyle/>
          <a:p>
            <a:endParaRPr/>
          </a:p>
        </p:txBody>
      </p:sp>
      <p:sp>
        <p:nvSpPr>
          <p:cNvPr id="1748" name="object 1748"/>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FBFCFD"/>
          </a:solidFill>
        </p:spPr>
        <p:txBody>
          <a:bodyPr wrap="square" lIns="0" tIns="0" rIns="0" bIns="0" rtlCol="0">
            <a:noAutofit/>
          </a:bodyPr>
          <a:lstStyle/>
          <a:p>
            <a:endParaRPr/>
          </a:p>
        </p:txBody>
      </p:sp>
      <p:sp>
        <p:nvSpPr>
          <p:cNvPr id="1749" name="object 1749"/>
          <p:cNvSpPr/>
          <p:nvPr/>
        </p:nvSpPr>
        <p:spPr>
          <a:xfrm>
            <a:off x="428322" y="687214"/>
            <a:ext cx="6611" cy="2809"/>
          </a:xfrm>
          <a:custGeom>
            <a:avLst/>
            <a:gdLst/>
            <a:ahLst/>
            <a:cxnLst/>
            <a:rect l="l" t="t" r="r" b="b"/>
            <a:pathLst>
              <a:path w="6611" h="2809">
                <a:moveTo>
                  <a:pt x="4501" y="702"/>
                </a:moveTo>
                <a:lnTo>
                  <a:pt x="3590" y="968"/>
                </a:lnTo>
                <a:lnTo>
                  <a:pt x="3133" y="322"/>
                </a:lnTo>
                <a:lnTo>
                  <a:pt x="3476" y="0"/>
                </a:lnTo>
                <a:lnTo>
                  <a:pt x="2563" y="170"/>
                </a:lnTo>
                <a:lnTo>
                  <a:pt x="1651" y="322"/>
                </a:lnTo>
                <a:lnTo>
                  <a:pt x="682" y="550"/>
                </a:lnTo>
                <a:lnTo>
                  <a:pt x="741" y="1139"/>
                </a:lnTo>
                <a:lnTo>
                  <a:pt x="0" y="1841"/>
                </a:lnTo>
                <a:lnTo>
                  <a:pt x="968" y="2809"/>
                </a:lnTo>
                <a:lnTo>
                  <a:pt x="1993" y="2164"/>
                </a:lnTo>
                <a:lnTo>
                  <a:pt x="3304" y="1898"/>
                </a:lnTo>
                <a:lnTo>
                  <a:pt x="4388" y="1139"/>
                </a:lnTo>
                <a:lnTo>
                  <a:pt x="5641" y="873"/>
                </a:lnTo>
                <a:lnTo>
                  <a:pt x="6611" y="113"/>
                </a:lnTo>
                <a:lnTo>
                  <a:pt x="5185" y="56"/>
                </a:lnTo>
                <a:lnTo>
                  <a:pt x="3931" y="436"/>
                </a:lnTo>
                <a:lnTo>
                  <a:pt x="4501" y="702"/>
                </a:lnTo>
                <a:close/>
              </a:path>
            </a:pathLst>
          </a:custGeom>
          <a:solidFill>
            <a:srgbClr val="FBFCFD"/>
          </a:solidFill>
        </p:spPr>
        <p:txBody>
          <a:bodyPr wrap="square" lIns="0" tIns="0" rIns="0" bIns="0" rtlCol="0">
            <a:noAutofit/>
          </a:bodyPr>
          <a:lstStyle/>
          <a:p>
            <a:endParaRPr/>
          </a:p>
        </p:txBody>
      </p:sp>
      <p:sp>
        <p:nvSpPr>
          <p:cNvPr id="1750" name="object 1750"/>
          <p:cNvSpPr/>
          <p:nvPr/>
        </p:nvSpPr>
        <p:spPr>
          <a:xfrm>
            <a:off x="409286" y="700598"/>
            <a:ext cx="2392" cy="2543"/>
          </a:xfrm>
          <a:custGeom>
            <a:avLst/>
            <a:gdLst/>
            <a:ahLst/>
            <a:cxnLst/>
            <a:rect l="l" t="t" r="r" b="b"/>
            <a:pathLst>
              <a:path w="2392" h="2543">
                <a:moveTo>
                  <a:pt x="1423" y="0"/>
                </a:moveTo>
                <a:lnTo>
                  <a:pt x="569" y="645"/>
                </a:lnTo>
                <a:lnTo>
                  <a:pt x="0" y="1461"/>
                </a:lnTo>
                <a:lnTo>
                  <a:pt x="0" y="2429"/>
                </a:lnTo>
                <a:lnTo>
                  <a:pt x="968" y="2429"/>
                </a:lnTo>
                <a:lnTo>
                  <a:pt x="1879" y="2543"/>
                </a:lnTo>
                <a:lnTo>
                  <a:pt x="2392" y="1252"/>
                </a:lnTo>
                <a:lnTo>
                  <a:pt x="1423" y="0"/>
                </a:lnTo>
                <a:close/>
              </a:path>
            </a:pathLst>
          </a:custGeom>
          <a:solidFill>
            <a:srgbClr val="FBFCFD"/>
          </a:solidFill>
        </p:spPr>
        <p:txBody>
          <a:bodyPr wrap="square" lIns="0" tIns="0" rIns="0" bIns="0" rtlCol="0">
            <a:noAutofit/>
          </a:bodyPr>
          <a:lstStyle/>
          <a:p>
            <a:endParaRPr/>
          </a:p>
        </p:txBody>
      </p:sp>
      <p:sp>
        <p:nvSpPr>
          <p:cNvPr id="1751" name="object 1751"/>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FBFCFD"/>
          </a:solidFill>
        </p:spPr>
        <p:txBody>
          <a:bodyPr wrap="square" lIns="0" tIns="0" rIns="0" bIns="0" rtlCol="0">
            <a:noAutofit/>
          </a:bodyPr>
          <a:lstStyle/>
          <a:p>
            <a:endParaRPr/>
          </a:p>
        </p:txBody>
      </p:sp>
      <p:sp>
        <p:nvSpPr>
          <p:cNvPr id="1752" name="object 1752"/>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FBFCFD"/>
          </a:solidFill>
        </p:spPr>
        <p:txBody>
          <a:bodyPr wrap="square" lIns="0" tIns="0" rIns="0" bIns="0" rtlCol="0">
            <a:noAutofit/>
          </a:bodyPr>
          <a:lstStyle/>
          <a:p>
            <a:endParaRPr/>
          </a:p>
        </p:txBody>
      </p:sp>
      <p:sp>
        <p:nvSpPr>
          <p:cNvPr id="1753" name="object 1753"/>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FBFCFD"/>
          </a:solidFill>
        </p:spPr>
        <p:txBody>
          <a:bodyPr wrap="square" lIns="0" tIns="0" rIns="0" bIns="0" rtlCol="0">
            <a:noAutofit/>
          </a:bodyPr>
          <a:lstStyle/>
          <a:p>
            <a:endParaRPr/>
          </a:p>
        </p:txBody>
      </p:sp>
      <p:sp>
        <p:nvSpPr>
          <p:cNvPr id="1754" name="object 1754"/>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FBFCFD"/>
          </a:solidFill>
        </p:spPr>
        <p:txBody>
          <a:bodyPr wrap="square" lIns="0" tIns="0" rIns="0" bIns="0" rtlCol="0">
            <a:noAutofit/>
          </a:bodyPr>
          <a:lstStyle/>
          <a:p>
            <a:endParaRPr/>
          </a:p>
        </p:txBody>
      </p:sp>
      <p:sp>
        <p:nvSpPr>
          <p:cNvPr id="1755" name="object 1755"/>
          <p:cNvSpPr/>
          <p:nvPr/>
        </p:nvSpPr>
        <p:spPr>
          <a:xfrm>
            <a:off x="408885" y="688941"/>
            <a:ext cx="18979" cy="10194"/>
          </a:xfrm>
          <a:custGeom>
            <a:avLst/>
            <a:gdLst/>
            <a:ahLst/>
            <a:cxnLst/>
            <a:rect l="l" t="t" r="r" b="b"/>
            <a:pathLst>
              <a:path w="18979" h="10194">
                <a:moveTo>
                  <a:pt x="8663" y="3398"/>
                </a:moveTo>
                <a:lnTo>
                  <a:pt x="7810" y="3948"/>
                </a:lnTo>
                <a:lnTo>
                  <a:pt x="7467" y="3568"/>
                </a:lnTo>
                <a:lnTo>
                  <a:pt x="6498" y="3720"/>
                </a:lnTo>
                <a:lnTo>
                  <a:pt x="4446" y="4802"/>
                </a:lnTo>
                <a:lnTo>
                  <a:pt x="2450" y="5941"/>
                </a:lnTo>
                <a:lnTo>
                  <a:pt x="628" y="7232"/>
                </a:lnTo>
                <a:lnTo>
                  <a:pt x="0" y="8371"/>
                </a:lnTo>
                <a:lnTo>
                  <a:pt x="1027" y="7992"/>
                </a:lnTo>
                <a:lnTo>
                  <a:pt x="1824" y="7441"/>
                </a:lnTo>
                <a:lnTo>
                  <a:pt x="2736" y="7403"/>
                </a:lnTo>
                <a:lnTo>
                  <a:pt x="2509" y="7935"/>
                </a:lnTo>
                <a:lnTo>
                  <a:pt x="3649" y="8314"/>
                </a:lnTo>
                <a:lnTo>
                  <a:pt x="4219" y="9169"/>
                </a:lnTo>
                <a:lnTo>
                  <a:pt x="4446" y="10194"/>
                </a:lnTo>
                <a:lnTo>
                  <a:pt x="5471" y="10099"/>
                </a:lnTo>
                <a:lnTo>
                  <a:pt x="6498" y="9871"/>
                </a:lnTo>
                <a:lnTo>
                  <a:pt x="7296" y="9226"/>
                </a:lnTo>
                <a:lnTo>
                  <a:pt x="8321" y="9226"/>
                </a:lnTo>
                <a:lnTo>
                  <a:pt x="9290" y="8903"/>
                </a:lnTo>
                <a:lnTo>
                  <a:pt x="10544" y="8428"/>
                </a:lnTo>
                <a:lnTo>
                  <a:pt x="11513" y="8258"/>
                </a:lnTo>
                <a:lnTo>
                  <a:pt x="12311" y="8049"/>
                </a:lnTo>
                <a:lnTo>
                  <a:pt x="12426" y="7821"/>
                </a:lnTo>
                <a:lnTo>
                  <a:pt x="13565" y="7992"/>
                </a:lnTo>
                <a:lnTo>
                  <a:pt x="14705" y="8144"/>
                </a:lnTo>
                <a:lnTo>
                  <a:pt x="15674" y="8049"/>
                </a:lnTo>
                <a:lnTo>
                  <a:pt x="15789" y="7232"/>
                </a:lnTo>
                <a:lnTo>
                  <a:pt x="15958" y="6530"/>
                </a:lnTo>
                <a:lnTo>
                  <a:pt x="17041" y="5941"/>
                </a:lnTo>
                <a:lnTo>
                  <a:pt x="17098" y="4689"/>
                </a:lnTo>
                <a:lnTo>
                  <a:pt x="18181" y="3512"/>
                </a:lnTo>
                <a:lnTo>
                  <a:pt x="17726" y="3303"/>
                </a:lnTo>
                <a:lnTo>
                  <a:pt x="18010" y="3075"/>
                </a:lnTo>
                <a:lnTo>
                  <a:pt x="18639" y="1784"/>
                </a:lnTo>
                <a:lnTo>
                  <a:pt x="17783" y="1613"/>
                </a:lnTo>
                <a:lnTo>
                  <a:pt x="18353" y="1139"/>
                </a:lnTo>
                <a:lnTo>
                  <a:pt x="18296" y="322"/>
                </a:lnTo>
                <a:lnTo>
                  <a:pt x="18979" y="113"/>
                </a:lnTo>
                <a:lnTo>
                  <a:pt x="17954" y="0"/>
                </a:lnTo>
                <a:lnTo>
                  <a:pt x="16870" y="113"/>
                </a:lnTo>
                <a:lnTo>
                  <a:pt x="15902" y="550"/>
                </a:lnTo>
                <a:lnTo>
                  <a:pt x="14989" y="911"/>
                </a:lnTo>
                <a:lnTo>
                  <a:pt x="14705" y="1347"/>
                </a:lnTo>
                <a:lnTo>
                  <a:pt x="13737" y="1727"/>
                </a:lnTo>
                <a:lnTo>
                  <a:pt x="12768" y="2164"/>
                </a:lnTo>
                <a:lnTo>
                  <a:pt x="11684" y="2372"/>
                </a:lnTo>
                <a:lnTo>
                  <a:pt x="10716" y="2809"/>
                </a:lnTo>
                <a:lnTo>
                  <a:pt x="9461" y="3303"/>
                </a:lnTo>
                <a:lnTo>
                  <a:pt x="9689" y="3018"/>
                </a:lnTo>
                <a:lnTo>
                  <a:pt x="8663" y="3398"/>
                </a:lnTo>
                <a:close/>
              </a:path>
            </a:pathLst>
          </a:custGeom>
          <a:solidFill>
            <a:srgbClr val="FBFCFD"/>
          </a:solidFill>
        </p:spPr>
        <p:txBody>
          <a:bodyPr wrap="square" lIns="0" tIns="0" rIns="0" bIns="0" rtlCol="0">
            <a:noAutofit/>
          </a:bodyPr>
          <a:lstStyle/>
          <a:p>
            <a:endParaRPr/>
          </a:p>
        </p:txBody>
      </p:sp>
      <p:sp>
        <p:nvSpPr>
          <p:cNvPr id="1756" name="object 1756"/>
          <p:cNvSpPr/>
          <p:nvPr/>
        </p:nvSpPr>
        <p:spPr>
          <a:xfrm>
            <a:off x="457788" y="688885"/>
            <a:ext cx="4331" cy="1518"/>
          </a:xfrm>
          <a:custGeom>
            <a:avLst/>
            <a:gdLst/>
            <a:ahLst/>
            <a:cxnLst/>
            <a:rect l="l" t="t" r="r" b="b"/>
            <a:pathLst>
              <a:path w="4331" h="1518">
                <a:moveTo>
                  <a:pt x="2962" y="930"/>
                </a:moveTo>
                <a:lnTo>
                  <a:pt x="1482" y="436"/>
                </a:lnTo>
                <a:lnTo>
                  <a:pt x="0" y="0"/>
                </a:lnTo>
                <a:lnTo>
                  <a:pt x="741" y="379"/>
                </a:lnTo>
                <a:lnTo>
                  <a:pt x="1766" y="645"/>
                </a:lnTo>
                <a:lnTo>
                  <a:pt x="2793" y="1025"/>
                </a:lnTo>
                <a:lnTo>
                  <a:pt x="3762" y="1518"/>
                </a:lnTo>
                <a:lnTo>
                  <a:pt x="4331" y="1461"/>
                </a:lnTo>
                <a:lnTo>
                  <a:pt x="2962" y="930"/>
                </a:lnTo>
                <a:close/>
              </a:path>
            </a:pathLst>
          </a:custGeom>
          <a:solidFill>
            <a:srgbClr val="FBFCFD"/>
          </a:solidFill>
        </p:spPr>
        <p:txBody>
          <a:bodyPr wrap="square" lIns="0" tIns="0" rIns="0" bIns="0" rtlCol="0">
            <a:noAutofit/>
          </a:bodyPr>
          <a:lstStyle/>
          <a:p>
            <a:endParaRPr/>
          </a:p>
        </p:txBody>
      </p:sp>
      <p:sp>
        <p:nvSpPr>
          <p:cNvPr id="1757" name="object 1757"/>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FBFCFD"/>
          </a:solidFill>
        </p:spPr>
        <p:txBody>
          <a:bodyPr wrap="square" lIns="0" tIns="0" rIns="0" bIns="0" rtlCol="0">
            <a:noAutofit/>
          </a:bodyPr>
          <a:lstStyle/>
          <a:p>
            <a:endParaRPr/>
          </a:p>
        </p:txBody>
      </p:sp>
      <p:sp>
        <p:nvSpPr>
          <p:cNvPr id="1758" name="object 1758"/>
          <p:cNvSpPr/>
          <p:nvPr/>
        </p:nvSpPr>
        <p:spPr>
          <a:xfrm>
            <a:off x="402388" y="710147"/>
            <a:ext cx="2849" cy="2107"/>
          </a:xfrm>
          <a:custGeom>
            <a:avLst/>
            <a:gdLst/>
            <a:ahLst/>
            <a:cxnLst/>
            <a:rect l="l" t="t" r="r" b="b"/>
            <a:pathLst>
              <a:path w="2849" h="2107">
                <a:moveTo>
                  <a:pt x="58" y="1575"/>
                </a:moveTo>
                <a:lnTo>
                  <a:pt x="227" y="2107"/>
                </a:lnTo>
                <a:lnTo>
                  <a:pt x="855" y="2050"/>
                </a:lnTo>
                <a:lnTo>
                  <a:pt x="1824" y="1670"/>
                </a:lnTo>
                <a:lnTo>
                  <a:pt x="2622" y="987"/>
                </a:lnTo>
                <a:lnTo>
                  <a:pt x="2849" y="56"/>
                </a:lnTo>
                <a:lnTo>
                  <a:pt x="1709" y="322"/>
                </a:lnTo>
                <a:lnTo>
                  <a:pt x="741" y="873"/>
                </a:lnTo>
                <a:lnTo>
                  <a:pt x="0" y="1309"/>
                </a:lnTo>
                <a:lnTo>
                  <a:pt x="58" y="1575"/>
                </a:lnTo>
                <a:close/>
              </a:path>
            </a:pathLst>
          </a:custGeom>
          <a:solidFill>
            <a:srgbClr val="FBFCFD"/>
          </a:solidFill>
        </p:spPr>
        <p:txBody>
          <a:bodyPr wrap="square" lIns="0" tIns="0" rIns="0" bIns="0" rtlCol="0">
            <a:noAutofit/>
          </a:bodyPr>
          <a:lstStyle/>
          <a:p>
            <a:endParaRPr/>
          </a:p>
        </p:txBody>
      </p:sp>
      <p:sp>
        <p:nvSpPr>
          <p:cNvPr id="1759" name="object 1759"/>
          <p:cNvSpPr/>
          <p:nvPr/>
        </p:nvSpPr>
        <p:spPr>
          <a:xfrm>
            <a:off x="404440" y="692131"/>
            <a:ext cx="74823" cy="39069"/>
          </a:xfrm>
          <a:custGeom>
            <a:avLst/>
            <a:gdLst/>
            <a:ahLst/>
            <a:cxnLst/>
            <a:rect l="l" t="t" r="r" b="b"/>
            <a:pathLst>
              <a:path w="74823" h="39069">
                <a:moveTo>
                  <a:pt x="23766" y="19211"/>
                </a:moveTo>
                <a:lnTo>
                  <a:pt x="23083" y="18452"/>
                </a:lnTo>
                <a:lnTo>
                  <a:pt x="22284" y="17806"/>
                </a:lnTo>
                <a:lnTo>
                  <a:pt x="21315" y="17313"/>
                </a:lnTo>
                <a:lnTo>
                  <a:pt x="20689" y="16079"/>
                </a:lnTo>
                <a:lnTo>
                  <a:pt x="19664" y="15756"/>
                </a:lnTo>
                <a:lnTo>
                  <a:pt x="18580" y="15642"/>
                </a:lnTo>
                <a:lnTo>
                  <a:pt x="17553" y="15756"/>
                </a:lnTo>
                <a:lnTo>
                  <a:pt x="16699" y="16136"/>
                </a:lnTo>
                <a:lnTo>
                  <a:pt x="15730" y="16136"/>
                </a:lnTo>
                <a:lnTo>
                  <a:pt x="14248" y="16610"/>
                </a:lnTo>
                <a:lnTo>
                  <a:pt x="13108" y="16610"/>
                </a:lnTo>
                <a:lnTo>
                  <a:pt x="12083" y="17161"/>
                </a:lnTo>
                <a:lnTo>
                  <a:pt x="10943" y="17598"/>
                </a:lnTo>
                <a:lnTo>
                  <a:pt x="9860" y="17598"/>
                </a:lnTo>
                <a:lnTo>
                  <a:pt x="8776" y="17427"/>
                </a:lnTo>
                <a:lnTo>
                  <a:pt x="7922" y="18243"/>
                </a:lnTo>
                <a:lnTo>
                  <a:pt x="7010" y="19040"/>
                </a:lnTo>
                <a:lnTo>
                  <a:pt x="6555" y="20028"/>
                </a:lnTo>
                <a:lnTo>
                  <a:pt x="7524" y="21260"/>
                </a:lnTo>
                <a:lnTo>
                  <a:pt x="7294" y="22232"/>
                </a:lnTo>
                <a:lnTo>
                  <a:pt x="7010" y="23148"/>
                </a:lnTo>
                <a:lnTo>
                  <a:pt x="7010" y="24065"/>
                </a:lnTo>
                <a:lnTo>
                  <a:pt x="7922" y="24768"/>
                </a:lnTo>
                <a:lnTo>
                  <a:pt x="9119" y="24335"/>
                </a:lnTo>
                <a:lnTo>
                  <a:pt x="10259" y="23743"/>
                </a:lnTo>
                <a:lnTo>
                  <a:pt x="11171" y="22932"/>
                </a:lnTo>
                <a:lnTo>
                  <a:pt x="11570" y="22879"/>
                </a:lnTo>
                <a:lnTo>
                  <a:pt x="11626" y="22015"/>
                </a:lnTo>
                <a:lnTo>
                  <a:pt x="12025" y="20990"/>
                </a:lnTo>
                <a:lnTo>
                  <a:pt x="12993" y="20396"/>
                </a:lnTo>
                <a:lnTo>
                  <a:pt x="14021" y="19914"/>
                </a:lnTo>
                <a:lnTo>
                  <a:pt x="15160" y="19591"/>
                </a:lnTo>
                <a:lnTo>
                  <a:pt x="16186" y="19534"/>
                </a:lnTo>
                <a:lnTo>
                  <a:pt x="15503" y="20179"/>
                </a:lnTo>
                <a:lnTo>
                  <a:pt x="14534" y="20612"/>
                </a:lnTo>
                <a:lnTo>
                  <a:pt x="13622" y="20990"/>
                </a:lnTo>
                <a:lnTo>
                  <a:pt x="13165" y="22393"/>
                </a:lnTo>
                <a:lnTo>
                  <a:pt x="13563" y="23310"/>
                </a:lnTo>
                <a:lnTo>
                  <a:pt x="13108" y="24229"/>
                </a:lnTo>
                <a:lnTo>
                  <a:pt x="12311" y="24929"/>
                </a:lnTo>
                <a:lnTo>
                  <a:pt x="11284" y="24713"/>
                </a:lnTo>
                <a:lnTo>
                  <a:pt x="10544" y="25415"/>
                </a:lnTo>
                <a:lnTo>
                  <a:pt x="9975" y="26171"/>
                </a:lnTo>
                <a:lnTo>
                  <a:pt x="8720" y="26009"/>
                </a:lnTo>
                <a:lnTo>
                  <a:pt x="7465" y="25846"/>
                </a:lnTo>
                <a:lnTo>
                  <a:pt x="6668" y="25307"/>
                </a:lnTo>
                <a:lnTo>
                  <a:pt x="5927" y="24713"/>
                </a:lnTo>
                <a:lnTo>
                  <a:pt x="5300" y="24120"/>
                </a:lnTo>
                <a:lnTo>
                  <a:pt x="6213" y="23743"/>
                </a:lnTo>
                <a:lnTo>
                  <a:pt x="6384" y="22663"/>
                </a:lnTo>
                <a:lnTo>
                  <a:pt x="6839" y="21637"/>
                </a:lnTo>
                <a:lnTo>
                  <a:pt x="5927" y="22340"/>
                </a:lnTo>
                <a:lnTo>
                  <a:pt x="5129" y="23095"/>
                </a:lnTo>
                <a:lnTo>
                  <a:pt x="4160" y="23851"/>
                </a:lnTo>
                <a:lnTo>
                  <a:pt x="3590" y="23418"/>
                </a:lnTo>
                <a:lnTo>
                  <a:pt x="2678" y="23579"/>
                </a:lnTo>
                <a:lnTo>
                  <a:pt x="1881" y="23257"/>
                </a:lnTo>
                <a:lnTo>
                  <a:pt x="855" y="23688"/>
                </a:lnTo>
                <a:lnTo>
                  <a:pt x="0" y="24174"/>
                </a:lnTo>
                <a:lnTo>
                  <a:pt x="494" y="24926"/>
                </a:lnTo>
                <a:lnTo>
                  <a:pt x="8731" y="32278"/>
                </a:lnTo>
                <a:lnTo>
                  <a:pt x="21092" y="37245"/>
                </a:lnTo>
                <a:lnTo>
                  <a:pt x="36305" y="39069"/>
                </a:lnTo>
                <a:lnTo>
                  <a:pt x="44083" y="38609"/>
                </a:lnTo>
                <a:lnTo>
                  <a:pt x="59166" y="34672"/>
                </a:lnTo>
                <a:lnTo>
                  <a:pt x="69967" y="27518"/>
                </a:lnTo>
                <a:lnTo>
                  <a:pt x="74823" y="18129"/>
                </a:lnTo>
                <a:lnTo>
                  <a:pt x="74098" y="17750"/>
                </a:lnTo>
                <a:lnTo>
                  <a:pt x="74159" y="18775"/>
                </a:lnTo>
                <a:lnTo>
                  <a:pt x="72951" y="18566"/>
                </a:lnTo>
                <a:lnTo>
                  <a:pt x="72548" y="19363"/>
                </a:lnTo>
                <a:lnTo>
                  <a:pt x="71863" y="18509"/>
                </a:lnTo>
                <a:lnTo>
                  <a:pt x="71138" y="17598"/>
                </a:lnTo>
                <a:lnTo>
                  <a:pt x="70896" y="16516"/>
                </a:lnTo>
                <a:lnTo>
                  <a:pt x="70614" y="15377"/>
                </a:lnTo>
                <a:lnTo>
                  <a:pt x="70836" y="14238"/>
                </a:lnTo>
                <a:lnTo>
                  <a:pt x="70493" y="13212"/>
                </a:lnTo>
                <a:lnTo>
                  <a:pt x="70614" y="12130"/>
                </a:lnTo>
                <a:lnTo>
                  <a:pt x="71178" y="11865"/>
                </a:lnTo>
                <a:lnTo>
                  <a:pt x="70554" y="10953"/>
                </a:lnTo>
                <a:lnTo>
                  <a:pt x="70050" y="10042"/>
                </a:lnTo>
                <a:lnTo>
                  <a:pt x="70111" y="9055"/>
                </a:lnTo>
                <a:lnTo>
                  <a:pt x="69366" y="7878"/>
                </a:lnTo>
                <a:lnTo>
                  <a:pt x="70151" y="8523"/>
                </a:lnTo>
                <a:lnTo>
                  <a:pt x="70735" y="9492"/>
                </a:lnTo>
                <a:lnTo>
                  <a:pt x="71420" y="10308"/>
                </a:lnTo>
                <a:lnTo>
                  <a:pt x="72145" y="11105"/>
                </a:lnTo>
                <a:lnTo>
                  <a:pt x="72830" y="11978"/>
                </a:lnTo>
                <a:lnTo>
                  <a:pt x="73635" y="12738"/>
                </a:lnTo>
                <a:lnTo>
                  <a:pt x="74602" y="13212"/>
                </a:lnTo>
                <a:lnTo>
                  <a:pt x="74441" y="12567"/>
                </a:lnTo>
                <a:lnTo>
                  <a:pt x="74260" y="11978"/>
                </a:lnTo>
                <a:lnTo>
                  <a:pt x="74038" y="11390"/>
                </a:lnTo>
                <a:lnTo>
                  <a:pt x="73756" y="11105"/>
                </a:lnTo>
                <a:lnTo>
                  <a:pt x="72951" y="10365"/>
                </a:lnTo>
                <a:lnTo>
                  <a:pt x="72145" y="9662"/>
                </a:lnTo>
                <a:lnTo>
                  <a:pt x="71420" y="8903"/>
                </a:lnTo>
                <a:lnTo>
                  <a:pt x="70453" y="8201"/>
                </a:lnTo>
                <a:lnTo>
                  <a:pt x="69768" y="7289"/>
                </a:lnTo>
                <a:lnTo>
                  <a:pt x="69084" y="6359"/>
                </a:lnTo>
                <a:lnTo>
                  <a:pt x="68459" y="5448"/>
                </a:lnTo>
                <a:lnTo>
                  <a:pt x="67593" y="4632"/>
                </a:lnTo>
                <a:lnTo>
                  <a:pt x="66909" y="3720"/>
                </a:lnTo>
                <a:lnTo>
                  <a:pt x="66063" y="2904"/>
                </a:lnTo>
                <a:lnTo>
                  <a:pt x="64973" y="2486"/>
                </a:lnTo>
                <a:lnTo>
                  <a:pt x="63890" y="1993"/>
                </a:lnTo>
                <a:lnTo>
                  <a:pt x="63149" y="1233"/>
                </a:lnTo>
                <a:lnTo>
                  <a:pt x="62238" y="588"/>
                </a:lnTo>
                <a:lnTo>
                  <a:pt x="61497" y="0"/>
                </a:lnTo>
                <a:lnTo>
                  <a:pt x="61326" y="1025"/>
                </a:lnTo>
                <a:lnTo>
                  <a:pt x="61610" y="2107"/>
                </a:lnTo>
                <a:lnTo>
                  <a:pt x="62124" y="3075"/>
                </a:lnTo>
                <a:lnTo>
                  <a:pt x="63036" y="3834"/>
                </a:lnTo>
                <a:lnTo>
                  <a:pt x="62522" y="4954"/>
                </a:lnTo>
                <a:lnTo>
                  <a:pt x="61952" y="5391"/>
                </a:lnTo>
                <a:lnTo>
                  <a:pt x="62238" y="5979"/>
                </a:lnTo>
                <a:lnTo>
                  <a:pt x="61610" y="6150"/>
                </a:lnTo>
                <a:lnTo>
                  <a:pt x="61896" y="6587"/>
                </a:lnTo>
                <a:lnTo>
                  <a:pt x="61098" y="6796"/>
                </a:lnTo>
                <a:lnTo>
                  <a:pt x="60357" y="7441"/>
                </a:lnTo>
                <a:lnTo>
                  <a:pt x="60641" y="7992"/>
                </a:lnTo>
                <a:lnTo>
                  <a:pt x="60071" y="8960"/>
                </a:lnTo>
                <a:lnTo>
                  <a:pt x="59900" y="10080"/>
                </a:lnTo>
                <a:lnTo>
                  <a:pt x="59501" y="11105"/>
                </a:lnTo>
                <a:lnTo>
                  <a:pt x="58249" y="11010"/>
                </a:lnTo>
                <a:lnTo>
                  <a:pt x="57050" y="11162"/>
                </a:lnTo>
                <a:lnTo>
                  <a:pt x="56140" y="11808"/>
                </a:lnTo>
                <a:lnTo>
                  <a:pt x="55113" y="12415"/>
                </a:lnTo>
                <a:lnTo>
                  <a:pt x="54372" y="12301"/>
                </a:lnTo>
                <a:lnTo>
                  <a:pt x="53860" y="13117"/>
                </a:lnTo>
                <a:lnTo>
                  <a:pt x="53119" y="13535"/>
                </a:lnTo>
                <a:lnTo>
                  <a:pt x="52777" y="12738"/>
                </a:lnTo>
                <a:lnTo>
                  <a:pt x="52549" y="11808"/>
                </a:lnTo>
                <a:lnTo>
                  <a:pt x="51637" y="11713"/>
                </a:lnTo>
                <a:lnTo>
                  <a:pt x="50668" y="11656"/>
                </a:lnTo>
                <a:lnTo>
                  <a:pt x="49700" y="11864"/>
                </a:lnTo>
                <a:lnTo>
                  <a:pt x="48900" y="13212"/>
                </a:lnTo>
                <a:lnTo>
                  <a:pt x="47591" y="13535"/>
                </a:lnTo>
                <a:lnTo>
                  <a:pt x="46165" y="13706"/>
                </a:lnTo>
                <a:lnTo>
                  <a:pt x="45539" y="14845"/>
                </a:lnTo>
                <a:lnTo>
                  <a:pt x="44340" y="15490"/>
                </a:lnTo>
                <a:lnTo>
                  <a:pt x="44000" y="16345"/>
                </a:lnTo>
                <a:lnTo>
                  <a:pt x="43372" y="16990"/>
                </a:lnTo>
                <a:lnTo>
                  <a:pt x="43031" y="16933"/>
                </a:lnTo>
                <a:lnTo>
                  <a:pt x="43771" y="17693"/>
                </a:lnTo>
                <a:lnTo>
                  <a:pt x="42745" y="17977"/>
                </a:lnTo>
                <a:lnTo>
                  <a:pt x="41549" y="18186"/>
                </a:lnTo>
                <a:lnTo>
                  <a:pt x="40466" y="17863"/>
                </a:lnTo>
                <a:lnTo>
                  <a:pt x="40294" y="18623"/>
                </a:lnTo>
                <a:lnTo>
                  <a:pt x="40182" y="19363"/>
                </a:lnTo>
                <a:lnTo>
                  <a:pt x="39441" y="18300"/>
                </a:lnTo>
                <a:lnTo>
                  <a:pt x="38871" y="16990"/>
                </a:lnTo>
                <a:lnTo>
                  <a:pt x="38015" y="18072"/>
                </a:lnTo>
                <a:lnTo>
                  <a:pt x="37731" y="19268"/>
                </a:lnTo>
                <a:lnTo>
                  <a:pt x="37332" y="20396"/>
                </a:lnTo>
                <a:lnTo>
                  <a:pt x="36305" y="20396"/>
                </a:lnTo>
                <a:lnTo>
                  <a:pt x="35280" y="20028"/>
                </a:lnTo>
                <a:lnTo>
                  <a:pt x="34311" y="19971"/>
                </a:lnTo>
                <a:lnTo>
                  <a:pt x="33342" y="20288"/>
                </a:lnTo>
                <a:lnTo>
                  <a:pt x="32259" y="20343"/>
                </a:lnTo>
                <a:lnTo>
                  <a:pt x="31232" y="20559"/>
                </a:lnTo>
                <a:lnTo>
                  <a:pt x="29923" y="20612"/>
                </a:lnTo>
                <a:lnTo>
                  <a:pt x="28612" y="20612"/>
                </a:lnTo>
                <a:lnTo>
                  <a:pt x="27357" y="20882"/>
                </a:lnTo>
                <a:lnTo>
                  <a:pt x="26273" y="20122"/>
                </a:lnTo>
                <a:lnTo>
                  <a:pt x="25532" y="21476"/>
                </a:lnTo>
                <a:lnTo>
                  <a:pt x="24507" y="21421"/>
                </a:lnTo>
                <a:lnTo>
                  <a:pt x="23538" y="21637"/>
                </a:lnTo>
                <a:lnTo>
                  <a:pt x="22513" y="22070"/>
                </a:lnTo>
                <a:lnTo>
                  <a:pt x="21486" y="22285"/>
                </a:lnTo>
                <a:lnTo>
                  <a:pt x="20860" y="21529"/>
                </a:lnTo>
                <a:lnTo>
                  <a:pt x="20632" y="20559"/>
                </a:lnTo>
                <a:lnTo>
                  <a:pt x="21202" y="20122"/>
                </a:lnTo>
                <a:lnTo>
                  <a:pt x="22284" y="20774"/>
                </a:lnTo>
                <a:lnTo>
                  <a:pt x="23424" y="21043"/>
                </a:lnTo>
                <a:lnTo>
                  <a:pt x="24678" y="20937"/>
                </a:lnTo>
                <a:lnTo>
                  <a:pt x="24564" y="19800"/>
                </a:lnTo>
                <a:lnTo>
                  <a:pt x="23766" y="19211"/>
                </a:lnTo>
                <a:close/>
              </a:path>
            </a:pathLst>
          </a:custGeom>
          <a:solidFill>
            <a:srgbClr val="FBFCFD"/>
          </a:solidFill>
        </p:spPr>
        <p:txBody>
          <a:bodyPr wrap="square" lIns="0" tIns="0" rIns="0" bIns="0" rtlCol="0">
            <a:noAutofit/>
          </a:bodyPr>
          <a:lstStyle/>
          <a:p>
            <a:endParaRPr/>
          </a:p>
        </p:txBody>
      </p:sp>
      <p:sp>
        <p:nvSpPr>
          <p:cNvPr id="1760" name="object 1760"/>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FBFCFD"/>
          </a:solidFill>
        </p:spPr>
        <p:txBody>
          <a:bodyPr wrap="square" lIns="0" tIns="0" rIns="0" bIns="0" rtlCol="0">
            <a:noAutofit/>
          </a:bodyPr>
          <a:lstStyle/>
          <a:p>
            <a:endParaRPr/>
          </a:p>
        </p:txBody>
      </p:sp>
      <p:sp>
        <p:nvSpPr>
          <p:cNvPr id="1761" name="object 1761"/>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FAFCFD"/>
          </a:solidFill>
        </p:spPr>
        <p:txBody>
          <a:bodyPr wrap="square" lIns="0" tIns="0" rIns="0" bIns="0" rtlCol="0">
            <a:noAutofit/>
          </a:bodyPr>
          <a:lstStyle/>
          <a:p>
            <a:endParaRPr/>
          </a:p>
        </p:txBody>
      </p:sp>
      <p:sp>
        <p:nvSpPr>
          <p:cNvPr id="1762" name="object 1762"/>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FAFCFD"/>
          </a:solidFill>
        </p:spPr>
        <p:txBody>
          <a:bodyPr wrap="square" lIns="0" tIns="0" rIns="0" bIns="0" rtlCol="0">
            <a:noAutofit/>
          </a:bodyPr>
          <a:lstStyle/>
          <a:p>
            <a:endParaRPr/>
          </a:p>
        </p:txBody>
      </p:sp>
      <p:sp>
        <p:nvSpPr>
          <p:cNvPr id="1763" name="object 1763"/>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FAFCFD"/>
          </a:solidFill>
        </p:spPr>
        <p:txBody>
          <a:bodyPr wrap="square" lIns="0" tIns="0" rIns="0" bIns="0" rtlCol="0">
            <a:noAutofit/>
          </a:bodyPr>
          <a:lstStyle/>
          <a:p>
            <a:endParaRPr/>
          </a:p>
        </p:txBody>
      </p:sp>
      <p:sp>
        <p:nvSpPr>
          <p:cNvPr id="1764" name="object 1764"/>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FAFCFD"/>
          </a:solidFill>
        </p:spPr>
        <p:txBody>
          <a:bodyPr wrap="square" lIns="0" tIns="0" rIns="0" bIns="0" rtlCol="0">
            <a:noAutofit/>
          </a:bodyPr>
          <a:lstStyle/>
          <a:p>
            <a:endParaRPr/>
          </a:p>
        </p:txBody>
      </p:sp>
      <p:sp>
        <p:nvSpPr>
          <p:cNvPr id="1765" name="object 1765"/>
          <p:cNvSpPr/>
          <p:nvPr/>
        </p:nvSpPr>
        <p:spPr>
          <a:xfrm>
            <a:off x="408885" y="688941"/>
            <a:ext cx="18979" cy="10194"/>
          </a:xfrm>
          <a:custGeom>
            <a:avLst/>
            <a:gdLst/>
            <a:ahLst/>
            <a:cxnLst/>
            <a:rect l="l" t="t" r="r" b="b"/>
            <a:pathLst>
              <a:path w="18979" h="10194">
                <a:moveTo>
                  <a:pt x="8663" y="3398"/>
                </a:moveTo>
                <a:lnTo>
                  <a:pt x="7810" y="3948"/>
                </a:lnTo>
                <a:lnTo>
                  <a:pt x="7580" y="3663"/>
                </a:lnTo>
                <a:lnTo>
                  <a:pt x="4960" y="4916"/>
                </a:lnTo>
                <a:lnTo>
                  <a:pt x="2509" y="6416"/>
                </a:lnTo>
                <a:lnTo>
                  <a:pt x="171" y="8049"/>
                </a:lnTo>
                <a:lnTo>
                  <a:pt x="0" y="8371"/>
                </a:lnTo>
                <a:lnTo>
                  <a:pt x="1027" y="7992"/>
                </a:lnTo>
                <a:lnTo>
                  <a:pt x="1824" y="7441"/>
                </a:lnTo>
                <a:lnTo>
                  <a:pt x="2736" y="7403"/>
                </a:lnTo>
                <a:lnTo>
                  <a:pt x="2509" y="7935"/>
                </a:lnTo>
                <a:lnTo>
                  <a:pt x="3649" y="8314"/>
                </a:lnTo>
                <a:lnTo>
                  <a:pt x="4219" y="9169"/>
                </a:lnTo>
                <a:lnTo>
                  <a:pt x="4446" y="10194"/>
                </a:lnTo>
                <a:lnTo>
                  <a:pt x="5471" y="10099"/>
                </a:lnTo>
                <a:lnTo>
                  <a:pt x="6498" y="9871"/>
                </a:lnTo>
                <a:lnTo>
                  <a:pt x="7296" y="9226"/>
                </a:lnTo>
                <a:lnTo>
                  <a:pt x="8321" y="9226"/>
                </a:lnTo>
                <a:lnTo>
                  <a:pt x="9290" y="8903"/>
                </a:lnTo>
                <a:lnTo>
                  <a:pt x="10544" y="8428"/>
                </a:lnTo>
                <a:lnTo>
                  <a:pt x="11513" y="8258"/>
                </a:lnTo>
                <a:lnTo>
                  <a:pt x="12311" y="8049"/>
                </a:lnTo>
                <a:lnTo>
                  <a:pt x="12426" y="7821"/>
                </a:lnTo>
                <a:lnTo>
                  <a:pt x="13565" y="7992"/>
                </a:lnTo>
                <a:lnTo>
                  <a:pt x="14705" y="8144"/>
                </a:lnTo>
                <a:lnTo>
                  <a:pt x="15674" y="8049"/>
                </a:lnTo>
                <a:lnTo>
                  <a:pt x="15789" y="7232"/>
                </a:lnTo>
                <a:lnTo>
                  <a:pt x="15958" y="6530"/>
                </a:lnTo>
                <a:lnTo>
                  <a:pt x="17041" y="5941"/>
                </a:lnTo>
                <a:lnTo>
                  <a:pt x="17098" y="4689"/>
                </a:lnTo>
                <a:lnTo>
                  <a:pt x="18181" y="3512"/>
                </a:lnTo>
                <a:lnTo>
                  <a:pt x="17726" y="3303"/>
                </a:lnTo>
                <a:lnTo>
                  <a:pt x="18010" y="3075"/>
                </a:lnTo>
                <a:lnTo>
                  <a:pt x="18639" y="1784"/>
                </a:lnTo>
                <a:lnTo>
                  <a:pt x="17783" y="1613"/>
                </a:lnTo>
                <a:lnTo>
                  <a:pt x="18353" y="1139"/>
                </a:lnTo>
                <a:lnTo>
                  <a:pt x="18296" y="322"/>
                </a:lnTo>
                <a:lnTo>
                  <a:pt x="18979" y="113"/>
                </a:lnTo>
                <a:lnTo>
                  <a:pt x="17954" y="0"/>
                </a:lnTo>
                <a:lnTo>
                  <a:pt x="16870" y="113"/>
                </a:lnTo>
                <a:lnTo>
                  <a:pt x="15902" y="550"/>
                </a:lnTo>
                <a:lnTo>
                  <a:pt x="14989" y="911"/>
                </a:lnTo>
                <a:lnTo>
                  <a:pt x="14705" y="1347"/>
                </a:lnTo>
                <a:lnTo>
                  <a:pt x="13737" y="1727"/>
                </a:lnTo>
                <a:lnTo>
                  <a:pt x="12768" y="2164"/>
                </a:lnTo>
                <a:lnTo>
                  <a:pt x="11684" y="2372"/>
                </a:lnTo>
                <a:lnTo>
                  <a:pt x="10716" y="2809"/>
                </a:lnTo>
                <a:lnTo>
                  <a:pt x="9461" y="3303"/>
                </a:lnTo>
                <a:lnTo>
                  <a:pt x="9689" y="3018"/>
                </a:lnTo>
                <a:lnTo>
                  <a:pt x="8663" y="3398"/>
                </a:lnTo>
                <a:close/>
              </a:path>
            </a:pathLst>
          </a:custGeom>
          <a:solidFill>
            <a:srgbClr val="FAFCFD"/>
          </a:solidFill>
        </p:spPr>
        <p:txBody>
          <a:bodyPr wrap="square" lIns="0" tIns="0" rIns="0" bIns="0" rtlCol="0">
            <a:noAutofit/>
          </a:bodyPr>
          <a:lstStyle/>
          <a:p>
            <a:endParaRPr/>
          </a:p>
        </p:txBody>
      </p:sp>
      <p:sp>
        <p:nvSpPr>
          <p:cNvPr id="1766" name="object 1766"/>
          <p:cNvSpPr/>
          <p:nvPr/>
        </p:nvSpPr>
        <p:spPr>
          <a:xfrm>
            <a:off x="428322" y="687271"/>
            <a:ext cx="6611" cy="2752"/>
          </a:xfrm>
          <a:custGeom>
            <a:avLst/>
            <a:gdLst/>
            <a:ahLst/>
            <a:cxnLst/>
            <a:rect l="l" t="t" r="r" b="b"/>
            <a:pathLst>
              <a:path w="6611" h="2752">
                <a:moveTo>
                  <a:pt x="1482" y="759"/>
                </a:moveTo>
                <a:lnTo>
                  <a:pt x="569" y="911"/>
                </a:lnTo>
                <a:lnTo>
                  <a:pt x="741" y="1082"/>
                </a:lnTo>
                <a:lnTo>
                  <a:pt x="0" y="1784"/>
                </a:lnTo>
                <a:lnTo>
                  <a:pt x="968" y="2752"/>
                </a:lnTo>
                <a:lnTo>
                  <a:pt x="1993" y="2107"/>
                </a:lnTo>
                <a:lnTo>
                  <a:pt x="3304" y="1841"/>
                </a:lnTo>
                <a:lnTo>
                  <a:pt x="4388" y="1082"/>
                </a:lnTo>
                <a:lnTo>
                  <a:pt x="5641" y="816"/>
                </a:lnTo>
                <a:lnTo>
                  <a:pt x="6611" y="56"/>
                </a:lnTo>
                <a:lnTo>
                  <a:pt x="5927" y="0"/>
                </a:lnTo>
                <a:lnTo>
                  <a:pt x="5413" y="113"/>
                </a:lnTo>
                <a:lnTo>
                  <a:pt x="4958" y="170"/>
                </a:lnTo>
                <a:lnTo>
                  <a:pt x="4444" y="208"/>
                </a:lnTo>
                <a:lnTo>
                  <a:pt x="3931" y="379"/>
                </a:lnTo>
                <a:lnTo>
                  <a:pt x="4501" y="645"/>
                </a:lnTo>
                <a:lnTo>
                  <a:pt x="3590" y="911"/>
                </a:lnTo>
                <a:lnTo>
                  <a:pt x="3248" y="436"/>
                </a:lnTo>
                <a:lnTo>
                  <a:pt x="2336" y="588"/>
                </a:lnTo>
                <a:lnTo>
                  <a:pt x="1482" y="759"/>
                </a:lnTo>
                <a:close/>
              </a:path>
            </a:pathLst>
          </a:custGeom>
          <a:solidFill>
            <a:srgbClr val="FAFCFD"/>
          </a:solidFill>
        </p:spPr>
        <p:txBody>
          <a:bodyPr wrap="square" lIns="0" tIns="0" rIns="0" bIns="0" rtlCol="0">
            <a:noAutofit/>
          </a:bodyPr>
          <a:lstStyle/>
          <a:p>
            <a:endParaRPr/>
          </a:p>
        </p:txBody>
      </p:sp>
      <p:sp>
        <p:nvSpPr>
          <p:cNvPr id="1767" name="object 1767"/>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FAFCFD"/>
          </a:solidFill>
        </p:spPr>
        <p:txBody>
          <a:bodyPr wrap="square" lIns="0" tIns="0" rIns="0" bIns="0" rtlCol="0">
            <a:noAutofit/>
          </a:bodyPr>
          <a:lstStyle/>
          <a:p>
            <a:endParaRPr/>
          </a:p>
        </p:txBody>
      </p:sp>
      <p:sp>
        <p:nvSpPr>
          <p:cNvPr id="1768" name="object 1768"/>
          <p:cNvSpPr/>
          <p:nvPr/>
        </p:nvSpPr>
        <p:spPr>
          <a:xfrm>
            <a:off x="402388" y="710147"/>
            <a:ext cx="2849" cy="2107"/>
          </a:xfrm>
          <a:custGeom>
            <a:avLst/>
            <a:gdLst/>
            <a:ahLst/>
            <a:cxnLst/>
            <a:rect l="l" t="t" r="r" b="b"/>
            <a:pathLst>
              <a:path w="2849" h="2107">
                <a:moveTo>
                  <a:pt x="58" y="1575"/>
                </a:moveTo>
                <a:lnTo>
                  <a:pt x="227" y="2107"/>
                </a:lnTo>
                <a:lnTo>
                  <a:pt x="855" y="2050"/>
                </a:lnTo>
                <a:lnTo>
                  <a:pt x="1824" y="1670"/>
                </a:lnTo>
                <a:lnTo>
                  <a:pt x="2622" y="987"/>
                </a:lnTo>
                <a:lnTo>
                  <a:pt x="2849" y="56"/>
                </a:lnTo>
                <a:lnTo>
                  <a:pt x="1709" y="322"/>
                </a:lnTo>
                <a:lnTo>
                  <a:pt x="741" y="873"/>
                </a:lnTo>
                <a:lnTo>
                  <a:pt x="0" y="1309"/>
                </a:lnTo>
                <a:lnTo>
                  <a:pt x="58" y="1575"/>
                </a:lnTo>
                <a:close/>
              </a:path>
            </a:pathLst>
          </a:custGeom>
          <a:solidFill>
            <a:srgbClr val="FAFCFD"/>
          </a:solidFill>
        </p:spPr>
        <p:txBody>
          <a:bodyPr wrap="square" lIns="0" tIns="0" rIns="0" bIns="0" rtlCol="0">
            <a:noAutofit/>
          </a:bodyPr>
          <a:lstStyle/>
          <a:p>
            <a:endParaRPr/>
          </a:p>
        </p:txBody>
      </p:sp>
      <p:sp>
        <p:nvSpPr>
          <p:cNvPr id="1769" name="object 1769"/>
          <p:cNvSpPr/>
          <p:nvPr/>
        </p:nvSpPr>
        <p:spPr>
          <a:xfrm>
            <a:off x="404440" y="692454"/>
            <a:ext cx="74823" cy="38746"/>
          </a:xfrm>
          <a:custGeom>
            <a:avLst/>
            <a:gdLst/>
            <a:ahLst/>
            <a:cxnLst/>
            <a:rect l="l" t="t" r="r" b="b"/>
            <a:pathLst>
              <a:path w="74823" h="38746">
                <a:moveTo>
                  <a:pt x="61441" y="0"/>
                </a:moveTo>
                <a:lnTo>
                  <a:pt x="61326" y="702"/>
                </a:lnTo>
                <a:lnTo>
                  <a:pt x="61610" y="1784"/>
                </a:lnTo>
                <a:lnTo>
                  <a:pt x="62124" y="2752"/>
                </a:lnTo>
                <a:lnTo>
                  <a:pt x="63036" y="3512"/>
                </a:lnTo>
                <a:lnTo>
                  <a:pt x="62522" y="4632"/>
                </a:lnTo>
                <a:lnTo>
                  <a:pt x="61952" y="5068"/>
                </a:lnTo>
                <a:lnTo>
                  <a:pt x="62238" y="5657"/>
                </a:lnTo>
                <a:lnTo>
                  <a:pt x="61610" y="5828"/>
                </a:lnTo>
                <a:lnTo>
                  <a:pt x="61896" y="6264"/>
                </a:lnTo>
                <a:lnTo>
                  <a:pt x="61098" y="6473"/>
                </a:lnTo>
                <a:lnTo>
                  <a:pt x="60357" y="7119"/>
                </a:lnTo>
                <a:lnTo>
                  <a:pt x="60641" y="7669"/>
                </a:lnTo>
                <a:lnTo>
                  <a:pt x="60071" y="8637"/>
                </a:lnTo>
                <a:lnTo>
                  <a:pt x="59900" y="9757"/>
                </a:lnTo>
                <a:lnTo>
                  <a:pt x="59501" y="10782"/>
                </a:lnTo>
                <a:lnTo>
                  <a:pt x="58249" y="10687"/>
                </a:lnTo>
                <a:lnTo>
                  <a:pt x="57050" y="10839"/>
                </a:lnTo>
                <a:lnTo>
                  <a:pt x="56140" y="11485"/>
                </a:lnTo>
                <a:lnTo>
                  <a:pt x="55113" y="12092"/>
                </a:lnTo>
                <a:lnTo>
                  <a:pt x="54372" y="11978"/>
                </a:lnTo>
                <a:lnTo>
                  <a:pt x="53860" y="12795"/>
                </a:lnTo>
                <a:lnTo>
                  <a:pt x="53119" y="13212"/>
                </a:lnTo>
                <a:lnTo>
                  <a:pt x="52777" y="12415"/>
                </a:lnTo>
                <a:lnTo>
                  <a:pt x="52549" y="11485"/>
                </a:lnTo>
                <a:lnTo>
                  <a:pt x="51637" y="11390"/>
                </a:lnTo>
                <a:lnTo>
                  <a:pt x="50668" y="11333"/>
                </a:lnTo>
                <a:lnTo>
                  <a:pt x="49700" y="11542"/>
                </a:lnTo>
                <a:lnTo>
                  <a:pt x="48900" y="12890"/>
                </a:lnTo>
                <a:lnTo>
                  <a:pt x="47591" y="13212"/>
                </a:lnTo>
                <a:lnTo>
                  <a:pt x="46165" y="13383"/>
                </a:lnTo>
                <a:lnTo>
                  <a:pt x="45539" y="14522"/>
                </a:lnTo>
                <a:lnTo>
                  <a:pt x="44340" y="15168"/>
                </a:lnTo>
                <a:lnTo>
                  <a:pt x="44000" y="16022"/>
                </a:lnTo>
                <a:lnTo>
                  <a:pt x="43372" y="16667"/>
                </a:lnTo>
                <a:lnTo>
                  <a:pt x="43031" y="16610"/>
                </a:lnTo>
                <a:lnTo>
                  <a:pt x="43771" y="17370"/>
                </a:lnTo>
                <a:lnTo>
                  <a:pt x="42745" y="17655"/>
                </a:lnTo>
                <a:lnTo>
                  <a:pt x="41549" y="17863"/>
                </a:lnTo>
                <a:lnTo>
                  <a:pt x="40466" y="17541"/>
                </a:lnTo>
                <a:lnTo>
                  <a:pt x="40294" y="18300"/>
                </a:lnTo>
                <a:lnTo>
                  <a:pt x="40182" y="19040"/>
                </a:lnTo>
                <a:lnTo>
                  <a:pt x="39441" y="17977"/>
                </a:lnTo>
                <a:lnTo>
                  <a:pt x="38871" y="16667"/>
                </a:lnTo>
                <a:lnTo>
                  <a:pt x="38015" y="17750"/>
                </a:lnTo>
                <a:lnTo>
                  <a:pt x="37731" y="18945"/>
                </a:lnTo>
                <a:lnTo>
                  <a:pt x="37332" y="20073"/>
                </a:lnTo>
                <a:lnTo>
                  <a:pt x="36305" y="20073"/>
                </a:lnTo>
                <a:lnTo>
                  <a:pt x="35280" y="19705"/>
                </a:lnTo>
                <a:lnTo>
                  <a:pt x="34311" y="19648"/>
                </a:lnTo>
                <a:lnTo>
                  <a:pt x="33342" y="19965"/>
                </a:lnTo>
                <a:lnTo>
                  <a:pt x="32259" y="20020"/>
                </a:lnTo>
                <a:lnTo>
                  <a:pt x="31232" y="20236"/>
                </a:lnTo>
                <a:lnTo>
                  <a:pt x="29923" y="20290"/>
                </a:lnTo>
                <a:lnTo>
                  <a:pt x="28612" y="20290"/>
                </a:lnTo>
                <a:lnTo>
                  <a:pt x="27357" y="20559"/>
                </a:lnTo>
                <a:lnTo>
                  <a:pt x="26273" y="19800"/>
                </a:lnTo>
                <a:lnTo>
                  <a:pt x="25532" y="21153"/>
                </a:lnTo>
                <a:lnTo>
                  <a:pt x="24507" y="21098"/>
                </a:lnTo>
                <a:lnTo>
                  <a:pt x="23538" y="21315"/>
                </a:lnTo>
                <a:lnTo>
                  <a:pt x="22513" y="21748"/>
                </a:lnTo>
                <a:lnTo>
                  <a:pt x="21486" y="21962"/>
                </a:lnTo>
                <a:lnTo>
                  <a:pt x="20860" y="21206"/>
                </a:lnTo>
                <a:lnTo>
                  <a:pt x="20632" y="20236"/>
                </a:lnTo>
                <a:lnTo>
                  <a:pt x="21202" y="19800"/>
                </a:lnTo>
                <a:lnTo>
                  <a:pt x="22284" y="20451"/>
                </a:lnTo>
                <a:lnTo>
                  <a:pt x="23424" y="20720"/>
                </a:lnTo>
                <a:lnTo>
                  <a:pt x="24678" y="20614"/>
                </a:lnTo>
                <a:lnTo>
                  <a:pt x="24564" y="19477"/>
                </a:lnTo>
                <a:lnTo>
                  <a:pt x="23766" y="18889"/>
                </a:lnTo>
                <a:lnTo>
                  <a:pt x="23083" y="18129"/>
                </a:lnTo>
                <a:lnTo>
                  <a:pt x="22284" y="17484"/>
                </a:lnTo>
                <a:lnTo>
                  <a:pt x="21315" y="16990"/>
                </a:lnTo>
                <a:lnTo>
                  <a:pt x="20689" y="15756"/>
                </a:lnTo>
                <a:lnTo>
                  <a:pt x="19664" y="15433"/>
                </a:lnTo>
                <a:lnTo>
                  <a:pt x="18580" y="15320"/>
                </a:lnTo>
                <a:lnTo>
                  <a:pt x="17553" y="15433"/>
                </a:lnTo>
                <a:lnTo>
                  <a:pt x="16699" y="15813"/>
                </a:lnTo>
                <a:lnTo>
                  <a:pt x="15730" y="15813"/>
                </a:lnTo>
                <a:lnTo>
                  <a:pt x="14248" y="16288"/>
                </a:lnTo>
                <a:lnTo>
                  <a:pt x="13108" y="16288"/>
                </a:lnTo>
                <a:lnTo>
                  <a:pt x="12083" y="16838"/>
                </a:lnTo>
                <a:lnTo>
                  <a:pt x="10943" y="17275"/>
                </a:lnTo>
                <a:lnTo>
                  <a:pt x="9860" y="17275"/>
                </a:lnTo>
                <a:lnTo>
                  <a:pt x="8776" y="17104"/>
                </a:lnTo>
                <a:lnTo>
                  <a:pt x="7922" y="17920"/>
                </a:lnTo>
                <a:lnTo>
                  <a:pt x="7010" y="18718"/>
                </a:lnTo>
                <a:lnTo>
                  <a:pt x="6555" y="19705"/>
                </a:lnTo>
                <a:lnTo>
                  <a:pt x="7524" y="20937"/>
                </a:lnTo>
                <a:lnTo>
                  <a:pt x="7294" y="21909"/>
                </a:lnTo>
                <a:lnTo>
                  <a:pt x="7010" y="22826"/>
                </a:lnTo>
                <a:lnTo>
                  <a:pt x="7010" y="23743"/>
                </a:lnTo>
                <a:lnTo>
                  <a:pt x="7922" y="24445"/>
                </a:lnTo>
                <a:lnTo>
                  <a:pt x="9119" y="24012"/>
                </a:lnTo>
                <a:lnTo>
                  <a:pt x="10259" y="23420"/>
                </a:lnTo>
                <a:lnTo>
                  <a:pt x="11171" y="22609"/>
                </a:lnTo>
                <a:lnTo>
                  <a:pt x="11570" y="22556"/>
                </a:lnTo>
                <a:lnTo>
                  <a:pt x="11626" y="21692"/>
                </a:lnTo>
                <a:lnTo>
                  <a:pt x="12025" y="20667"/>
                </a:lnTo>
                <a:lnTo>
                  <a:pt x="12993" y="20073"/>
                </a:lnTo>
                <a:lnTo>
                  <a:pt x="14021" y="19591"/>
                </a:lnTo>
                <a:lnTo>
                  <a:pt x="15160" y="19268"/>
                </a:lnTo>
                <a:lnTo>
                  <a:pt x="16186" y="19211"/>
                </a:lnTo>
                <a:lnTo>
                  <a:pt x="15503" y="19857"/>
                </a:lnTo>
                <a:lnTo>
                  <a:pt x="14534" y="20290"/>
                </a:lnTo>
                <a:lnTo>
                  <a:pt x="13622" y="20667"/>
                </a:lnTo>
                <a:lnTo>
                  <a:pt x="13165" y="22070"/>
                </a:lnTo>
                <a:lnTo>
                  <a:pt x="13563" y="22987"/>
                </a:lnTo>
                <a:lnTo>
                  <a:pt x="13108" y="23906"/>
                </a:lnTo>
                <a:lnTo>
                  <a:pt x="12311" y="24606"/>
                </a:lnTo>
                <a:lnTo>
                  <a:pt x="11284" y="24390"/>
                </a:lnTo>
                <a:lnTo>
                  <a:pt x="10544" y="25092"/>
                </a:lnTo>
                <a:lnTo>
                  <a:pt x="9975" y="25848"/>
                </a:lnTo>
                <a:lnTo>
                  <a:pt x="8720" y="25687"/>
                </a:lnTo>
                <a:lnTo>
                  <a:pt x="7465" y="25523"/>
                </a:lnTo>
                <a:lnTo>
                  <a:pt x="6668" y="24984"/>
                </a:lnTo>
                <a:lnTo>
                  <a:pt x="5927" y="24390"/>
                </a:lnTo>
                <a:lnTo>
                  <a:pt x="5300" y="23798"/>
                </a:lnTo>
                <a:lnTo>
                  <a:pt x="6213" y="23420"/>
                </a:lnTo>
                <a:lnTo>
                  <a:pt x="6384" y="22340"/>
                </a:lnTo>
                <a:lnTo>
                  <a:pt x="6839" y="21315"/>
                </a:lnTo>
                <a:lnTo>
                  <a:pt x="5927" y="22017"/>
                </a:lnTo>
                <a:lnTo>
                  <a:pt x="5129" y="22773"/>
                </a:lnTo>
                <a:lnTo>
                  <a:pt x="4160" y="23528"/>
                </a:lnTo>
                <a:lnTo>
                  <a:pt x="3590" y="23095"/>
                </a:lnTo>
                <a:lnTo>
                  <a:pt x="2678" y="23257"/>
                </a:lnTo>
                <a:lnTo>
                  <a:pt x="1881" y="22934"/>
                </a:lnTo>
                <a:lnTo>
                  <a:pt x="855" y="23365"/>
                </a:lnTo>
                <a:lnTo>
                  <a:pt x="0" y="23851"/>
                </a:lnTo>
                <a:lnTo>
                  <a:pt x="7802" y="31381"/>
                </a:lnTo>
                <a:lnTo>
                  <a:pt x="19845" y="36593"/>
                </a:lnTo>
                <a:lnTo>
                  <a:pt x="34853" y="38730"/>
                </a:lnTo>
                <a:lnTo>
                  <a:pt x="36305" y="38746"/>
                </a:lnTo>
                <a:lnTo>
                  <a:pt x="52777" y="36587"/>
                </a:lnTo>
                <a:lnTo>
                  <a:pt x="65720" y="30765"/>
                </a:lnTo>
                <a:lnTo>
                  <a:pt x="73470" y="22265"/>
                </a:lnTo>
                <a:lnTo>
                  <a:pt x="74823" y="17807"/>
                </a:lnTo>
                <a:lnTo>
                  <a:pt x="74098" y="17427"/>
                </a:lnTo>
                <a:lnTo>
                  <a:pt x="74159" y="18452"/>
                </a:lnTo>
                <a:lnTo>
                  <a:pt x="72951" y="18243"/>
                </a:lnTo>
                <a:lnTo>
                  <a:pt x="72548" y="19040"/>
                </a:lnTo>
                <a:lnTo>
                  <a:pt x="71863" y="18186"/>
                </a:lnTo>
                <a:lnTo>
                  <a:pt x="71138" y="17275"/>
                </a:lnTo>
                <a:lnTo>
                  <a:pt x="70896" y="16193"/>
                </a:lnTo>
                <a:lnTo>
                  <a:pt x="70614" y="15054"/>
                </a:lnTo>
                <a:lnTo>
                  <a:pt x="70836" y="13915"/>
                </a:lnTo>
                <a:lnTo>
                  <a:pt x="70493" y="12890"/>
                </a:lnTo>
                <a:lnTo>
                  <a:pt x="70614" y="11808"/>
                </a:lnTo>
                <a:lnTo>
                  <a:pt x="71178" y="11542"/>
                </a:lnTo>
                <a:lnTo>
                  <a:pt x="70554" y="10631"/>
                </a:lnTo>
                <a:lnTo>
                  <a:pt x="70050" y="9719"/>
                </a:lnTo>
                <a:lnTo>
                  <a:pt x="70111" y="8732"/>
                </a:lnTo>
                <a:lnTo>
                  <a:pt x="69366" y="7555"/>
                </a:lnTo>
                <a:lnTo>
                  <a:pt x="70151" y="8201"/>
                </a:lnTo>
                <a:lnTo>
                  <a:pt x="70735" y="9169"/>
                </a:lnTo>
                <a:lnTo>
                  <a:pt x="71420" y="9985"/>
                </a:lnTo>
                <a:lnTo>
                  <a:pt x="72145" y="10782"/>
                </a:lnTo>
                <a:lnTo>
                  <a:pt x="72830" y="11656"/>
                </a:lnTo>
                <a:lnTo>
                  <a:pt x="73635" y="12415"/>
                </a:lnTo>
                <a:lnTo>
                  <a:pt x="74602" y="12890"/>
                </a:lnTo>
                <a:lnTo>
                  <a:pt x="74441" y="12244"/>
                </a:lnTo>
                <a:lnTo>
                  <a:pt x="74260" y="11656"/>
                </a:lnTo>
                <a:lnTo>
                  <a:pt x="74038" y="11067"/>
                </a:lnTo>
                <a:lnTo>
                  <a:pt x="73756" y="10782"/>
                </a:lnTo>
                <a:lnTo>
                  <a:pt x="72951" y="10042"/>
                </a:lnTo>
                <a:lnTo>
                  <a:pt x="72145" y="9340"/>
                </a:lnTo>
                <a:lnTo>
                  <a:pt x="71420" y="8580"/>
                </a:lnTo>
                <a:lnTo>
                  <a:pt x="70453" y="7878"/>
                </a:lnTo>
                <a:lnTo>
                  <a:pt x="69768" y="6967"/>
                </a:lnTo>
                <a:lnTo>
                  <a:pt x="69084" y="6036"/>
                </a:lnTo>
                <a:lnTo>
                  <a:pt x="68459" y="5125"/>
                </a:lnTo>
                <a:lnTo>
                  <a:pt x="67593" y="4309"/>
                </a:lnTo>
                <a:lnTo>
                  <a:pt x="66909" y="3398"/>
                </a:lnTo>
                <a:lnTo>
                  <a:pt x="66063" y="2581"/>
                </a:lnTo>
                <a:lnTo>
                  <a:pt x="64973" y="2164"/>
                </a:lnTo>
                <a:lnTo>
                  <a:pt x="63890" y="1670"/>
                </a:lnTo>
                <a:lnTo>
                  <a:pt x="63149" y="911"/>
                </a:lnTo>
                <a:lnTo>
                  <a:pt x="62979" y="759"/>
                </a:lnTo>
                <a:lnTo>
                  <a:pt x="62466" y="531"/>
                </a:lnTo>
                <a:lnTo>
                  <a:pt x="61952" y="265"/>
                </a:lnTo>
                <a:lnTo>
                  <a:pt x="61441" y="0"/>
                </a:lnTo>
                <a:close/>
              </a:path>
            </a:pathLst>
          </a:custGeom>
          <a:solidFill>
            <a:srgbClr val="FAFCFD"/>
          </a:solidFill>
        </p:spPr>
        <p:txBody>
          <a:bodyPr wrap="square" lIns="0" tIns="0" rIns="0" bIns="0" rtlCol="0">
            <a:noAutofit/>
          </a:bodyPr>
          <a:lstStyle/>
          <a:p>
            <a:endParaRPr/>
          </a:p>
        </p:txBody>
      </p:sp>
      <p:sp>
        <p:nvSpPr>
          <p:cNvPr id="1770" name="object 1770"/>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FAFCFD"/>
          </a:solidFill>
        </p:spPr>
        <p:txBody>
          <a:bodyPr wrap="square" lIns="0" tIns="0" rIns="0" bIns="0" rtlCol="0">
            <a:noAutofit/>
          </a:bodyPr>
          <a:lstStyle/>
          <a:p>
            <a:endParaRPr/>
          </a:p>
        </p:txBody>
      </p:sp>
      <p:sp>
        <p:nvSpPr>
          <p:cNvPr id="1771" name="object 1771"/>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FAFCFD"/>
          </a:solidFill>
        </p:spPr>
        <p:txBody>
          <a:bodyPr wrap="square" lIns="0" tIns="0" rIns="0" bIns="0" rtlCol="0">
            <a:noAutofit/>
          </a:bodyPr>
          <a:lstStyle/>
          <a:p>
            <a:endParaRPr/>
          </a:p>
        </p:txBody>
      </p:sp>
      <p:sp>
        <p:nvSpPr>
          <p:cNvPr id="1772" name="object 1772"/>
          <p:cNvSpPr/>
          <p:nvPr/>
        </p:nvSpPr>
        <p:spPr>
          <a:xfrm>
            <a:off x="409286" y="700598"/>
            <a:ext cx="2392" cy="2543"/>
          </a:xfrm>
          <a:custGeom>
            <a:avLst/>
            <a:gdLst/>
            <a:ahLst/>
            <a:cxnLst/>
            <a:rect l="l" t="t" r="r" b="b"/>
            <a:pathLst>
              <a:path w="2392" h="2543">
                <a:moveTo>
                  <a:pt x="1423" y="0"/>
                </a:moveTo>
                <a:lnTo>
                  <a:pt x="569" y="645"/>
                </a:lnTo>
                <a:lnTo>
                  <a:pt x="0" y="1461"/>
                </a:lnTo>
                <a:lnTo>
                  <a:pt x="0" y="2429"/>
                </a:lnTo>
                <a:lnTo>
                  <a:pt x="968" y="2429"/>
                </a:lnTo>
                <a:lnTo>
                  <a:pt x="1879" y="2543"/>
                </a:lnTo>
                <a:lnTo>
                  <a:pt x="2392" y="1252"/>
                </a:lnTo>
                <a:lnTo>
                  <a:pt x="1423" y="0"/>
                </a:lnTo>
                <a:close/>
              </a:path>
            </a:pathLst>
          </a:custGeom>
          <a:solidFill>
            <a:srgbClr val="FAFCFD"/>
          </a:solidFill>
        </p:spPr>
        <p:txBody>
          <a:bodyPr wrap="square" lIns="0" tIns="0" rIns="0" bIns="0" rtlCol="0">
            <a:noAutofit/>
          </a:bodyPr>
          <a:lstStyle/>
          <a:p>
            <a:endParaRPr/>
          </a:p>
        </p:txBody>
      </p:sp>
      <p:sp>
        <p:nvSpPr>
          <p:cNvPr id="1773" name="object 1773"/>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FAFCFD"/>
          </a:solidFill>
        </p:spPr>
        <p:txBody>
          <a:bodyPr wrap="square" lIns="0" tIns="0" rIns="0" bIns="0" rtlCol="0">
            <a:noAutofit/>
          </a:bodyPr>
          <a:lstStyle/>
          <a:p>
            <a:endParaRPr/>
          </a:p>
        </p:txBody>
      </p:sp>
      <p:sp>
        <p:nvSpPr>
          <p:cNvPr id="1774" name="object 1774"/>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FAFCFD"/>
          </a:solidFill>
        </p:spPr>
        <p:txBody>
          <a:bodyPr wrap="square" lIns="0" tIns="0" rIns="0" bIns="0" rtlCol="0">
            <a:noAutofit/>
          </a:bodyPr>
          <a:lstStyle/>
          <a:p>
            <a:endParaRPr/>
          </a:p>
        </p:txBody>
      </p:sp>
      <p:sp>
        <p:nvSpPr>
          <p:cNvPr id="1775" name="object 1775"/>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FAFCFD"/>
          </a:solidFill>
        </p:spPr>
        <p:txBody>
          <a:bodyPr wrap="square" lIns="0" tIns="0" rIns="0" bIns="0" rtlCol="0">
            <a:noAutofit/>
          </a:bodyPr>
          <a:lstStyle/>
          <a:p>
            <a:endParaRPr/>
          </a:p>
        </p:txBody>
      </p:sp>
      <p:sp>
        <p:nvSpPr>
          <p:cNvPr id="1776" name="object 1776"/>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FAFCFD"/>
          </a:solidFill>
        </p:spPr>
        <p:txBody>
          <a:bodyPr wrap="square" lIns="0" tIns="0" rIns="0" bIns="0" rtlCol="0">
            <a:noAutofit/>
          </a:bodyPr>
          <a:lstStyle/>
          <a:p>
            <a:endParaRPr/>
          </a:p>
        </p:txBody>
      </p:sp>
      <p:sp>
        <p:nvSpPr>
          <p:cNvPr id="1777" name="object 1777"/>
          <p:cNvSpPr/>
          <p:nvPr/>
        </p:nvSpPr>
        <p:spPr>
          <a:xfrm>
            <a:off x="409856" y="688998"/>
            <a:ext cx="18008" cy="10137"/>
          </a:xfrm>
          <a:custGeom>
            <a:avLst/>
            <a:gdLst/>
            <a:ahLst/>
            <a:cxnLst/>
            <a:rect l="l" t="t" r="r" b="b"/>
            <a:pathLst>
              <a:path w="18008" h="10137">
                <a:moveTo>
                  <a:pt x="5584" y="4480"/>
                </a:moveTo>
                <a:lnTo>
                  <a:pt x="2678" y="6093"/>
                </a:lnTo>
                <a:lnTo>
                  <a:pt x="0" y="7935"/>
                </a:lnTo>
                <a:lnTo>
                  <a:pt x="853" y="7384"/>
                </a:lnTo>
                <a:lnTo>
                  <a:pt x="1766" y="7346"/>
                </a:lnTo>
                <a:lnTo>
                  <a:pt x="1538" y="7878"/>
                </a:lnTo>
                <a:lnTo>
                  <a:pt x="2678" y="8258"/>
                </a:lnTo>
                <a:lnTo>
                  <a:pt x="3248" y="9112"/>
                </a:lnTo>
                <a:lnTo>
                  <a:pt x="3476" y="10137"/>
                </a:lnTo>
                <a:lnTo>
                  <a:pt x="4501" y="10042"/>
                </a:lnTo>
                <a:lnTo>
                  <a:pt x="5528" y="9814"/>
                </a:lnTo>
                <a:lnTo>
                  <a:pt x="6325" y="9169"/>
                </a:lnTo>
                <a:lnTo>
                  <a:pt x="7350" y="9169"/>
                </a:lnTo>
                <a:lnTo>
                  <a:pt x="8319" y="8846"/>
                </a:lnTo>
                <a:lnTo>
                  <a:pt x="9574" y="8371"/>
                </a:lnTo>
                <a:lnTo>
                  <a:pt x="10542" y="8201"/>
                </a:lnTo>
                <a:lnTo>
                  <a:pt x="11340" y="7992"/>
                </a:lnTo>
                <a:lnTo>
                  <a:pt x="11455" y="7764"/>
                </a:lnTo>
                <a:lnTo>
                  <a:pt x="12595" y="7935"/>
                </a:lnTo>
                <a:lnTo>
                  <a:pt x="13735" y="8087"/>
                </a:lnTo>
                <a:lnTo>
                  <a:pt x="14703" y="7992"/>
                </a:lnTo>
                <a:lnTo>
                  <a:pt x="14818" y="7175"/>
                </a:lnTo>
                <a:lnTo>
                  <a:pt x="14987" y="6473"/>
                </a:lnTo>
                <a:lnTo>
                  <a:pt x="16071" y="5885"/>
                </a:lnTo>
                <a:lnTo>
                  <a:pt x="16127" y="4632"/>
                </a:lnTo>
                <a:lnTo>
                  <a:pt x="17211" y="3455"/>
                </a:lnTo>
                <a:lnTo>
                  <a:pt x="16755" y="3246"/>
                </a:lnTo>
                <a:lnTo>
                  <a:pt x="17039" y="3018"/>
                </a:lnTo>
                <a:lnTo>
                  <a:pt x="17668" y="1727"/>
                </a:lnTo>
                <a:lnTo>
                  <a:pt x="16812" y="1556"/>
                </a:lnTo>
                <a:lnTo>
                  <a:pt x="17382" y="1082"/>
                </a:lnTo>
                <a:lnTo>
                  <a:pt x="17325" y="265"/>
                </a:lnTo>
                <a:lnTo>
                  <a:pt x="18008" y="56"/>
                </a:lnTo>
                <a:lnTo>
                  <a:pt x="17553" y="0"/>
                </a:lnTo>
                <a:lnTo>
                  <a:pt x="16298" y="322"/>
                </a:lnTo>
                <a:lnTo>
                  <a:pt x="15102" y="645"/>
                </a:lnTo>
                <a:lnTo>
                  <a:pt x="13906" y="1082"/>
                </a:lnTo>
                <a:lnTo>
                  <a:pt x="13735" y="1290"/>
                </a:lnTo>
                <a:lnTo>
                  <a:pt x="12766" y="1670"/>
                </a:lnTo>
                <a:lnTo>
                  <a:pt x="11797" y="2107"/>
                </a:lnTo>
                <a:lnTo>
                  <a:pt x="10714" y="2316"/>
                </a:lnTo>
                <a:lnTo>
                  <a:pt x="9745" y="2752"/>
                </a:lnTo>
                <a:lnTo>
                  <a:pt x="8490" y="3246"/>
                </a:lnTo>
                <a:lnTo>
                  <a:pt x="5584" y="4480"/>
                </a:lnTo>
                <a:close/>
              </a:path>
            </a:pathLst>
          </a:custGeom>
          <a:solidFill>
            <a:srgbClr val="FAFCFD"/>
          </a:solidFill>
        </p:spPr>
        <p:txBody>
          <a:bodyPr wrap="square" lIns="0" tIns="0" rIns="0" bIns="0" rtlCol="0">
            <a:noAutofit/>
          </a:bodyPr>
          <a:lstStyle/>
          <a:p>
            <a:endParaRPr/>
          </a:p>
        </p:txBody>
      </p:sp>
      <p:sp>
        <p:nvSpPr>
          <p:cNvPr id="1778" name="object 1778"/>
          <p:cNvSpPr/>
          <p:nvPr/>
        </p:nvSpPr>
        <p:spPr>
          <a:xfrm>
            <a:off x="428322" y="687707"/>
            <a:ext cx="6154" cy="2316"/>
          </a:xfrm>
          <a:custGeom>
            <a:avLst/>
            <a:gdLst/>
            <a:ahLst/>
            <a:cxnLst/>
            <a:rect l="l" t="t" r="r" b="b"/>
            <a:pathLst>
              <a:path w="6154" h="2316">
                <a:moveTo>
                  <a:pt x="342" y="968"/>
                </a:moveTo>
                <a:lnTo>
                  <a:pt x="0" y="1347"/>
                </a:lnTo>
                <a:lnTo>
                  <a:pt x="968" y="2316"/>
                </a:lnTo>
                <a:lnTo>
                  <a:pt x="1993" y="1670"/>
                </a:lnTo>
                <a:lnTo>
                  <a:pt x="3304" y="1404"/>
                </a:lnTo>
                <a:lnTo>
                  <a:pt x="4388" y="645"/>
                </a:lnTo>
                <a:lnTo>
                  <a:pt x="5641" y="379"/>
                </a:lnTo>
                <a:lnTo>
                  <a:pt x="6154" y="0"/>
                </a:lnTo>
                <a:lnTo>
                  <a:pt x="5584" y="56"/>
                </a:lnTo>
                <a:lnTo>
                  <a:pt x="5014" y="94"/>
                </a:lnTo>
                <a:lnTo>
                  <a:pt x="4444" y="208"/>
                </a:lnTo>
                <a:lnTo>
                  <a:pt x="3590" y="474"/>
                </a:lnTo>
                <a:lnTo>
                  <a:pt x="2450" y="531"/>
                </a:lnTo>
                <a:lnTo>
                  <a:pt x="1423" y="759"/>
                </a:lnTo>
                <a:lnTo>
                  <a:pt x="342" y="968"/>
                </a:lnTo>
                <a:close/>
              </a:path>
            </a:pathLst>
          </a:custGeom>
          <a:solidFill>
            <a:srgbClr val="FAFCFD"/>
          </a:solidFill>
        </p:spPr>
        <p:txBody>
          <a:bodyPr wrap="square" lIns="0" tIns="0" rIns="0" bIns="0" rtlCol="0">
            <a:noAutofit/>
          </a:bodyPr>
          <a:lstStyle/>
          <a:p>
            <a:endParaRPr/>
          </a:p>
        </p:txBody>
      </p:sp>
      <p:sp>
        <p:nvSpPr>
          <p:cNvPr id="1779" name="object 1779"/>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FAFCFD"/>
          </a:solidFill>
        </p:spPr>
        <p:txBody>
          <a:bodyPr wrap="square" lIns="0" tIns="0" rIns="0" bIns="0" rtlCol="0">
            <a:noAutofit/>
          </a:bodyPr>
          <a:lstStyle/>
          <a:p>
            <a:endParaRPr/>
          </a:p>
        </p:txBody>
      </p:sp>
      <p:sp>
        <p:nvSpPr>
          <p:cNvPr id="1780" name="object 1780"/>
          <p:cNvSpPr/>
          <p:nvPr/>
        </p:nvSpPr>
        <p:spPr>
          <a:xfrm>
            <a:off x="402388" y="710147"/>
            <a:ext cx="2849" cy="2107"/>
          </a:xfrm>
          <a:custGeom>
            <a:avLst/>
            <a:gdLst/>
            <a:ahLst/>
            <a:cxnLst/>
            <a:rect l="l" t="t" r="r" b="b"/>
            <a:pathLst>
              <a:path w="2849" h="2107">
                <a:moveTo>
                  <a:pt x="58" y="1575"/>
                </a:moveTo>
                <a:lnTo>
                  <a:pt x="227" y="2107"/>
                </a:lnTo>
                <a:lnTo>
                  <a:pt x="855" y="2050"/>
                </a:lnTo>
                <a:lnTo>
                  <a:pt x="1824" y="1670"/>
                </a:lnTo>
                <a:lnTo>
                  <a:pt x="2622" y="987"/>
                </a:lnTo>
                <a:lnTo>
                  <a:pt x="2849" y="56"/>
                </a:lnTo>
                <a:lnTo>
                  <a:pt x="1709" y="322"/>
                </a:lnTo>
                <a:lnTo>
                  <a:pt x="741" y="873"/>
                </a:lnTo>
                <a:lnTo>
                  <a:pt x="0" y="1309"/>
                </a:lnTo>
                <a:lnTo>
                  <a:pt x="58" y="1575"/>
                </a:lnTo>
                <a:close/>
              </a:path>
            </a:pathLst>
          </a:custGeom>
          <a:solidFill>
            <a:srgbClr val="FAFCFD"/>
          </a:solidFill>
        </p:spPr>
        <p:txBody>
          <a:bodyPr wrap="square" lIns="0" tIns="0" rIns="0" bIns="0" rtlCol="0">
            <a:noAutofit/>
          </a:bodyPr>
          <a:lstStyle/>
          <a:p>
            <a:endParaRPr/>
          </a:p>
        </p:txBody>
      </p:sp>
      <p:sp>
        <p:nvSpPr>
          <p:cNvPr id="1781" name="object 1781"/>
          <p:cNvSpPr/>
          <p:nvPr/>
        </p:nvSpPr>
        <p:spPr>
          <a:xfrm>
            <a:off x="404440" y="692890"/>
            <a:ext cx="74823" cy="38309"/>
          </a:xfrm>
          <a:custGeom>
            <a:avLst/>
            <a:gdLst/>
            <a:ahLst/>
            <a:cxnLst/>
            <a:rect l="l" t="t" r="r" b="b"/>
            <a:pathLst>
              <a:path w="74823" h="38309">
                <a:moveTo>
                  <a:pt x="61382" y="0"/>
                </a:moveTo>
                <a:lnTo>
                  <a:pt x="61326" y="265"/>
                </a:lnTo>
                <a:lnTo>
                  <a:pt x="61610" y="1347"/>
                </a:lnTo>
                <a:lnTo>
                  <a:pt x="62124" y="2316"/>
                </a:lnTo>
                <a:lnTo>
                  <a:pt x="63036" y="3075"/>
                </a:lnTo>
                <a:lnTo>
                  <a:pt x="62522" y="4195"/>
                </a:lnTo>
                <a:lnTo>
                  <a:pt x="61952" y="4632"/>
                </a:lnTo>
                <a:lnTo>
                  <a:pt x="62238" y="5220"/>
                </a:lnTo>
                <a:lnTo>
                  <a:pt x="61610" y="5391"/>
                </a:lnTo>
                <a:lnTo>
                  <a:pt x="61896" y="5828"/>
                </a:lnTo>
                <a:lnTo>
                  <a:pt x="61098" y="6036"/>
                </a:lnTo>
                <a:lnTo>
                  <a:pt x="60357" y="6682"/>
                </a:lnTo>
                <a:lnTo>
                  <a:pt x="60641" y="7232"/>
                </a:lnTo>
                <a:lnTo>
                  <a:pt x="60071" y="8201"/>
                </a:lnTo>
                <a:lnTo>
                  <a:pt x="59900" y="9321"/>
                </a:lnTo>
                <a:lnTo>
                  <a:pt x="59501" y="10346"/>
                </a:lnTo>
                <a:lnTo>
                  <a:pt x="58249" y="10251"/>
                </a:lnTo>
                <a:lnTo>
                  <a:pt x="57050" y="10403"/>
                </a:lnTo>
                <a:lnTo>
                  <a:pt x="56140" y="11048"/>
                </a:lnTo>
                <a:lnTo>
                  <a:pt x="55113" y="11656"/>
                </a:lnTo>
                <a:lnTo>
                  <a:pt x="54372" y="11542"/>
                </a:lnTo>
                <a:lnTo>
                  <a:pt x="53860" y="12358"/>
                </a:lnTo>
                <a:lnTo>
                  <a:pt x="53119" y="12776"/>
                </a:lnTo>
                <a:lnTo>
                  <a:pt x="52777" y="11978"/>
                </a:lnTo>
                <a:lnTo>
                  <a:pt x="52549" y="11048"/>
                </a:lnTo>
                <a:lnTo>
                  <a:pt x="51637" y="10953"/>
                </a:lnTo>
                <a:lnTo>
                  <a:pt x="50668" y="10896"/>
                </a:lnTo>
                <a:lnTo>
                  <a:pt x="49700" y="11105"/>
                </a:lnTo>
                <a:lnTo>
                  <a:pt x="48900" y="12453"/>
                </a:lnTo>
                <a:lnTo>
                  <a:pt x="47591" y="12776"/>
                </a:lnTo>
                <a:lnTo>
                  <a:pt x="46165" y="12947"/>
                </a:lnTo>
                <a:lnTo>
                  <a:pt x="45539" y="14086"/>
                </a:lnTo>
                <a:lnTo>
                  <a:pt x="44340" y="14731"/>
                </a:lnTo>
                <a:lnTo>
                  <a:pt x="44000" y="15585"/>
                </a:lnTo>
                <a:lnTo>
                  <a:pt x="43372" y="16231"/>
                </a:lnTo>
                <a:lnTo>
                  <a:pt x="43031" y="16174"/>
                </a:lnTo>
                <a:lnTo>
                  <a:pt x="43771" y="16933"/>
                </a:lnTo>
                <a:lnTo>
                  <a:pt x="42745" y="17218"/>
                </a:lnTo>
                <a:lnTo>
                  <a:pt x="41549" y="17427"/>
                </a:lnTo>
                <a:lnTo>
                  <a:pt x="40466" y="17104"/>
                </a:lnTo>
                <a:lnTo>
                  <a:pt x="40294" y="17863"/>
                </a:lnTo>
                <a:lnTo>
                  <a:pt x="40182" y="18604"/>
                </a:lnTo>
                <a:lnTo>
                  <a:pt x="39441" y="17541"/>
                </a:lnTo>
                <a:lnTo>
                  <a:pt x="38871" y="16231"/>
                </a:lnTo>
                <a:lnTo>
                  <a:pt x="38015" y="17313"/>
                </a:lnTo>
                <a:lnTo>
                  <a:pt x="37731" y="18509"/>
                </a:lnTo>
                <a:lnTo>
                  <a:pt x="37332" y="19637"/>
                </a:lnTo>
                <a:lnTo>
                  <a:pt x="36305" y="19637"/>
                </a:lnTo>
                <a:lnTo>
                  <a:pt x="35280" y="19268"/>
                </a:lnTo>
                <a:lnTo>
                  <a:pt x="34311" y="19211"/>
                </a:lnTo>
                <a:lnTo>
                  <a:pt x="33342" y="19528"/>
                </a:lnTo>
                <a:lnTo>
                  <a:pt x="32259" y="19583"/>
                </a:lnTo>
                <a:lnTo>
                  <a:pt x="31232" y="19800"/>
                </a:lnTo>
                <a:lnTo>
                  <a:pt x="29923" y="19853"/>
                </a:lnTo>
                <a:lnTo>
                  <a:pt x="28612" y="19853"/>
                </a:lnTo>
                <a:lnTo>
                  <a:pt x="27357" y="20122"/>
                </a:lnTo>
                <a:lnTo>
                  <a:pt x="26273" y="19363"/>
                </a:lnTo>
                <a:lnTo>
                  <a:pt x="25532" y="20717"/>
                </a:lnTo>
                <a:lnTo>
                  <a:pt x="24507" y="20662"/>
                </a:lnTo>
                <a:lnTo>
                  <a:pt x="23538" y="20878"/>
                </a:lnTo>
                <a:lnTo>
                  <a:pt x="22513" y="21311"/>
                </a:lnTo>
                <a:lnTo>
                  <a:pt x="21486" y="21525"/>
                </a:lnTo>
                <a:lnTo>
                  <a:pt x="20860" y="20770"/>
                </a:lnTo>
                <a:lnTo>
                  <a:pt x="20632" y="19800"/>
                </a:lnTo>
                <a:lnTo>
                  <a:pt x="21202" y="19363"/>
                </a:lnTo>
                <a:lnTo>
                  <a:pt x="22284" y="20014"/>
                </a:lnTo>
                <a:lnTo>
                  <a:pt x="23424" y="20284"/>
                </a:lnTo>
                <a:lnTo>
                  <a:pt x="24678" y="20178"/>
                </a:lnTo>
                <a:lnTo>
                  <a:pt x="24564" y="19040"/>
                </a:lnTo>
                <a:lnTo>
                  <a:pt x="23766" y="18452"/>
                </a:lnTo>
                <a:lnTo>
                  <a:pt x="23083" y="17693"/>
                </a:lnTo>
                <a:lnTo>
                  <a:pt x="22284" y="17047"/>
                </a:lnTo>
                <a:lnTo>
                  <a:pt x="21315" y="16553"/>
                </a:lnTo>
                <a:lnTo>
                  <a:pt x="20689" y="15320"/>
                </a:lnTo>
                <a:lnTo>
                  <a:pt x="19664" y="14997"/>
                </a:lnTo>
                <a:lnTo>
                  <a:pt x="18580" y="14883"/>
                </a:lnTo>
                <a:lnTo>
                  <a:pt x="17553" y="14997"/>
                </a:lnTo>
                <a:lnTo>
                  <a:pt x="16699" y="15376"/>
                </a:lnTo>
                <a:lnTo>
                  <a:pt x="15730" y="15376"/>
                </a:lnTo>
                <a:lnTo>
                  <a:pt x="14248" y="15851"/>
                </a:lnTo>
                <a:lnTo>
                  <a:pt x="13108" y="15851"/>
                </a:lnTo>
                <a:lnTo>
                  <a:pt x="12083" y="16402"/>
                </a:lnTo>
                <a:lnTo>
                  <a:pt x="10943" y="16838"/>
                </a:lnTo>
                <a:lnTo>
                  <a:pt x="9860" y="16838"/>
                </a:lnTo>
                <a:lnTo>
                  <a:pt x="8776" y="16667"/>
                </a:lnTo>
                <a:lnTo>
                  <a:pt x="7922" y="17484"/>
                </a:lnTo>
                <a:lnTo>
                  <a:pt x="7010" y="18281"/>
                </a:lnTo>
                <a:lnTo>
                  <a:pt x="6555" y="19268"/>
                </a:lnTo>
                <a:lnTo>
                  <a:pt x="7524" y="20500"/>
                </a:lnTo>
                <a:lnTo>
                  <a:pt x="7294" y="21472"/>
                </a:lnTo>
                <a:lnTo>
                  <a:pt x="7010" y="22389"/>
                </a:lnTo>
                <a:lnTo>
                  <a:pt x="7010" y="23306"/>
                </a:lnTo>
                <a:lnTo>
                  <a:pt x="7922" y="24008"/>
                </a:lnTo>
                <a:lnTo>
                  <a:pt x="9119" y="23576"/>
                </a:lnTo>
                <a:lnTo>
                  <a:pt x="10259" y="22983"/>
                </a:lnTo>
                <a:lnTo>
                  <a:pt x="11171" y="22173"/>
                </a:lnTo>
                <a:lnTo>
                  <a:pt x="11570" y="22120"/>
                </a:lnTo>
                <a:lnTo>
                  <a:pt x="11626" y="21256"/>
                </a:lnTo>
                <a:lnTo>
                  <a:pt x="12025" y="20231"/>
                </a:lnTo>
                <a:lnTo>
                  <a:pt x="12993" y="19636"/>
                </a:lnTo>
                <a:lnTo>
                  <a:pt x="14021" y="19154"/>
                </a:lnTo>
                <a:lnTo>
                  <a:pt x="15160" y="18832"/>
                </a:lnTo>
                <a:lnTo>
                  <a:pt x="16186" y="18775"/>
                </a:lnTo>
                <a:lnTo>
                  <a:pt x="15503" y="19420"/>
                </a:lnTo>
                <a:lnTo>
                  <a:pt x="14534" y="19853"/>
                </a:lnTo>
                <a:lnTo>
                  <a:pt x="13622" y="20231"/>
                </a:lnTo>
                <a:lnTo>
                  <a:pt x="13165" y="21634"/>
                </a:lnTo>
                <a:lnTo>
                  <a:pt x="13563" y="22551"/>
                </a:lnTo>
                <a:lnTo>
                  <a:pt x="13108" y="23469"/>
                </a:lnTo>
                <a:lnTo>
                  <a:pt x="12311" y="24170"/>
                </a:lnTo>
                <a:lnTo>
                  <a:pt x="11284" y="23953"/>
                </a:lnTo>
                <a:lnTo>
                  <a:pt x="10544" y="24656"/>
                </a:lnTo>
                <a:lnTo>
                  <a:pt x="9975" y="25411"/>
                </a:lnTo>
                <a:lnTo>
                  <a:pt x="8720" y="25250"/>
                </a:lnTo>
                <a:lnTo>
                  <a:pt x="7465" y="25087"/>
                </a:lnTo>
                <a:lnTo>
                  <a:pt x="6668" y="24548"/>
                </a:lnTo>
                <a:lnTo>
                  <a:pt x="5927" y="23953"/>
                </a:lnTo>
                <a:lnTo>
                  <a:pt x="5300" y="23361"/>
                </a:lnTo>
                <a:lnTo>
                  <a:pt x="6213" y="22983"/>
                </a:lnTo>
                <a:lnTo>
                  <a:pt x="6384" y="21903"/>
                </a:lnTo>
                <a:lnTo>
                  <a:pt x="6839" y="20878"/>
                </a:lnTo>
                <a:lnTo>
                  <a:pt x="5927" y="21580"/>
                </a:lnTo>
                <a:lnTo>
                  <a:pt x="5129" y="22336"/>
                </a:lnTo>
                <a:lnTo>
                  <a:pt x="4160" y="23092"/>
                </a:lnTo>
                <a:lnTo>
                  <a:pt x="3590" y="22659"/>
                </a:lnTo>
                <a:lnTo>
                  <a:pt x="2678" y="22820"/>
                </a:lnTo>
                <a:lnTo>
                  <a:pt x="1881" y="22497"/>
                </a:lnTo>
                <a:lnTo>
                  <a:pt x="855" y="22928"/>
                </a:lnTo>
                <a:lnTo>
                  <a:pt x="0" y="23414"/>
                </a:lnTo>
                <a:lnTo>
                  <a:pt x="7802" y="30944"/>
                </a:lnTo>
                <a:lnTo>
                  <a:pt x="19845" y="36156"/>
                </a:lnTo>
                <a:lnTo>
                  <a:pt x="34853" y="38294"/>
                </a:lnTo>
                <a:lnTo>
                  <a:pt x="36305" y="38309"/>
                </a:lnTo>
                <a:lnTo>
                  <a:pt x="52777" y="36150"/>
                </a:lnTo>
                <a:lnTo>
                  <a:pt x="65720" y="30329"/>
                </a:lnTo>
                <a:lnTo>
                  <a:pt x="73470" y="21829"/>
                </a:lnTo>
                <a:lnTo>
                  <a:pt x="74823" y="17370"/>
                </a:lnTo>
                <a:lnTo>
                  <a:pt x="74098" y="16990"/>
                </a:lnTo>
                <a:lnTo>
                  <a:pt x="74159" y="18015"/>
                </a:lnTo>
                <a:lnTo>
                  <a:pt x="72951" y="17807"/>
                </a:lnTo>
                <a:lnTo>
                  <a:pt x="72548" y="18604"/>
                </a:lnTo>
                <a:lnTo>
                  <a:pt x="71863" y="17750"/>
                </a:lnTo>
                <a:lnTo>
                  <a:pt x="71138" y="16838"/>
                </a:lnTo>
                <a:lnTo>
                  <a:pt x="70896" y="15756"/>
                </a:lnTo>
                <a:lnTo>
                  <a:pt x="70614" y="14617"/>
                </a:lnTo>
                <a:lnTo>
                  <a:pt x="70836" y="13478"/>
                </a:lnTo>
                <a:lnTo>
                  <a:pt x="70493" y="12453"/>
                </a:lnTo>
                <a:lnTo>
                  <a:pt x="70614" y="11371"/>
                </a:lnTo>
                <a:lnTo>
                  <a:pt x="71178" y="11105"/>
                </a:lnTo>
                <a:lnTo>
                  <a:pt x="70554" y="10194"/>
                </a:lnTo>
                <a:lnTo>
                  <a:pt x="70050" y="9283"/>
                </a:lnTo>
                <a:lnTo>
                  <a:pt x="70111" y="8296"/>
                </a:lnTo>
                <a:lnTo>
                  <a:pt x="69366" y="7119"/>
                </a:lnTo>
                <a:lnTo>
                  <a:pt x="70151" y="7764"/>
                </a:lnTo>
                <a:lnTo>
                  <a:pt x="70735" y="8732"/>
                </a:lnTo>
                <a:lnTo>
                  <a:pt x="71420" y="9548"/>
                </a:lnTo>
                <a:lnTo>
                  <a:pt x="72145" y="10346"/>
                </a:lnTo>
                <a:lnTo>
                  <a:pt x="72830" y="11219"/>
                </a:lnTo>
                <a:lnTo>
                  <a:pt x="73635" y="11978"/>
                </a:lnTo>
                <a:lnTo>
                  <a:pt x="74602" y="12453"/>
                </a:lnTo>
                <a:lnTo>
                  <a:pt x="74441" y="11808"/>
                </a:lnTo>
                <a:lnTo>
                  <a:pt x="74260" y="11219"/>
                </a:lnTo>
                <a:lnTo>
                  <a:pt x="74038" y="10631"/>
                </a:lnTo>
                <a:lnTo>
                  <a:pt x="73756" y="10346"/>
                </a:lnTo>
                <a:lnTo>
                  <a:pt x="72951" y="9605"/>
                </a:lnTo>
                <a:lnTo>
                  <a:pt x="72145" y="8903"/>
                </a:lnTo>
                <a:lnTo>
                  <a:pt x="71420" y="8144"/>
                </a:lnTo>
                <a:lnTo>
                  <a:pt x="70453" y="7441"/>
                </a:lnTo>
                <a:lnTo>
                  <a:pt x="69768" y="6530"/>
                </a:lnTo>
                <a:lnTo>
                  <a:pt x="69084" y="5600"/>
                </a:lnTo>
                <a:lnTo>
                  <a:pt x="68459" y="4689"/>
                </a:lnTo>
                <a:lnTo>
                  <a:pt x="67593" y="3872"/>
                </a:lnTo>
                <a:lnTo>
                  <a:pt x="67191" y="3284"/>
                </a:lnTo>
                <a:lnTo>
                  <a:pt x="65318" y="2107"/>
                </a:lnTo>
                <a:lnTo>
                  <a:pt x="63378" y="968"/>
                </a:lnTo>
                <a:lnTo>
                  <a:pt x="61382" y="0"/>
                </a:lnTo>
                <a:close/>
              </a:path>
            </a:pathLst>
          </a:custGeom>
          <a:solidFill>
            <a:srgbClr val="FAFCFD"/>
          </a:solidFill>
        </p:spPr>
        <p:txBody>
          <a:bodyPr wrap="square" lIns="0" tIns="0" rIns="0" bIns="0" rtlCol="0">
            <a:noAutofit/>
          </a:bodyPr>
          <a:lstStyle/>
          <a:p>
            <a:endParaRPr/>
          </a:p>
        </p:txBody>
      </p:sp>
      <p:sp>
        <p:nvSpPr>
          <p:cNvPr id="1782" name="object 1782"/>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FAFCFD"/>
          </a:solidFill>
        </p:spPr>
        <p:txBody>
          <a:bodyPr wrap="square" lIns="0" tIns="0" rIns="0" bIns="0" rtlCol="0">
            <a:noAutofit/>
          </a:bodyPr>
          <a:lstStyle/>
          <a:p>
            <a:endParaRPr/>
          </a:p>
        </p:txBody>
      </p:sp>
      <p:sp>
        <p:nvSpPr>
          <p:cNvPr id="1783" name="object 1783"/>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FAFCFD"/>
          </a:solidFill>
        </p:spPr>
        <p:txBody>
          <a:bodyPr wrap="square" lIns="0" tIns="0" rIns="0" bIns="0" rtlCol="0">
            <a:noAutofit/>
          </a:bodyPr>
          <a:lstStyle/>
          <a:p>
            <a:endParaRPr/>
          </a:p>
        </p:txBody>
      </p:sp>
      <p:sp>
        <p:nvSpPr>
          <p:cNvPr id="1784" name="object 1784"/>
          <p:cNvSpPr/>
          <p:nvPr/>
        </p:nvSpPr>
        <p:spPr>
          <a:xfrm>
            <a:off x="409286" y="700598"/>
            <a:ext cx="2392" cy="2543"/>
          </a:xfrm>
          <a:custGeom>
            <a:avLst/>
            <a:gdLst/>
            <a:ahLst/>
            <a:cxnLst/>
            <a:rect l="l" t="t" r="r" b="b"/>
            <a:pathLst>
              <a:path w="2392" h="2543">
                <a:moveTo>
                  <a:pt x="1423" y="0"/>
                </a:moveTo>
                <a:lnTo>
                  <a:pt x="569" y="645"/>
                </a:lnTo>
                <a:lnTo>
                  <a:pt x="0" y="1461"/>
                </a:lnTo>
                <a:lnTo>
                  <a:pt x="0" y="2429"/>
                </a:lnTo>
                <a:lnTo>
                  <a:pt x="968" y="2429"/>
                </a:lnTo>
                <a:lnTo>
                  <a:pt x="1879" y="2543"/>
                </a:lnTo>
                <a:lnTo>
                  <a:pt x="2392" y="1252"/>
                </a:lnTo>
                <a:lnTo>
                  <a:pt x="1423" y="0"/>
                </a:lnTo>
                <a:close/>
              </a:path>
            </a:pathLst>
          </a:custGeom>
          <a:solidFill>
            <a:srgbClr val="FAFCFD"/>
          </a:solidFill>
        </p:spPr>
        <p:txBody>
          <a:bodyPr wrap="square" lIns="0" tIns="0" rIns="0" bIns="0" rtlCol="0">
            <a:noAutofit/>
          </a:bodyPr>
          <a:lstStyle/>
          <a:p>
            <a:endParaRPr/>
          </a:p>
        </p:txBody>
      </p:sp>
      <p:sp>
        <p:nvSpPr>
          <p:cNvPr id="1785" name="object 1785"/>
          <p:cNvSpPr/>
          <p:nvPr/>
        </p:nvSpPr>
        <p:spPr>
          <a:xfrm>
            <a:off x="402388" y="710147"/>
            <a:ext cx="2849" cy="2107"/>
          </a:xfrm>
          <a:custGeom>
            <a:avLst/>
            <a:gdLst/>
            <a:ahLst/>
            <a:cxnLst/>
            <a:rect l="l" t="t" r="r" b="b"/>
            <a:pathLst>
              <a:path w="2849" h="2107">
                <a:moveTo>
                  <a:pt x="58" y="1575"/>
                </a:moveTo>
                <a:lnTo>
                  <a:pt x="227" y="2107"/>
                </a:lnTo>
                <a:lnTo>
                  <a:pt x="855" y="2050"/>
                </a:lnTo>
                <a:lnTo>
                  <a:pt x="1824" y="1670"/>
                </a:lnTo>
                <a:lnTo>
                  <a:pt x="2622" y="987"/>
                </a:lnTo>
                <a:lnTo>
                  <a:pt x="2849" y="56"/>
                </a:lnTo>
                <a:lnTo>
                  <a:pt x="1709" y="322"/>
                </a:lnTo>
                <a:lnTo>
                  <a:pt x="741" y="873"/>
                </a:lnTo>
                <a:lnTo>
                  <a:pt x="0" y="1309"/>
                </a:lnTo>
                <a:lnTo>
                  <a:pt x="58" y="1575"/>
                </a:lnTo>
                <a:close/>
              </a:path>
            </a:pathLst>
          </a:custGeom>
          <a:solidFill>
            <a:srgbClr val="F8FBFD"/>
          </a:solidFill>
        </p:spPr>
        <p:txBody>
          <a:bodyPr wrap="square" lIns="0" tIns="0" rIns="0" bIns="0" rtlCol="0">
            <a:noAutofit/>
          </a:bodyPr>
          <a:lstStyle/>
          <a:p>
            <a:endParaRPr/>
          </a:p>
        </p:txBody>
      </p:sp>
      <p:sp>
        <p:nvSpPr>
          <p:cNvPr id="1786" name="object 1786"/>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F8FBFD"/>
          </a:solidFill>
        </p:spPr>
        <p:txBody>
          <a:bodyPr wrap="square" lIns="0" tIns="0" rIns="0" bIns="0" rtlCol="0">
            <a:noAutofit/>
          </a:bodyPr>
          <a:lstStyle/>
          <a:p>
            <a:endParaRPr/>
          </a:p>
        </p:txBody>
      </p:sp>
      <p:sp>
        <p:nvSpPr>
          <p:cNvPr id="1787" name="object 1787"/>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F8FBFD"/>
          </a:solidFill>
        </p:spPr>
        <p:txBody>
          <a:bodyPr wrap="square" lIns="0" tIns="0" rIns="0" bIns="0" rtlCol="0">
            <a:noAutofit/>
          </a:bodyPr>
          <a:lstStyle/>
          <a:p>
            <a:endParaRPr/>
          </a:p>
        </p:txBody>
      </p:sp>
      <p:sp>
        <p:nvSpPr>
          <p:cNvPr id="1788" name="object 1788"/>
          <p:cNvSpPr/>
          <p:nvPr/>
        </p:nvSpPr>
        <p:spPr>
          <a:xfrm>
            <a:off x="409286" y="700598"/>
            <a:ext cx="2392" cy="2543"/>
          </a:xfrm>
          <a:custGeom>
            <a:avLst/>
            <a:gdLst/>
            <a:ahLst/>
            <a:cxnLst/>
            <a:rect l="l" t="t" r="r" b="b"/>
            <a:pathLst>
              <a:path w="2392" h="2543">
                <a:moveTo>
                  <a:pt x="1423" y="0"/>
                </a:moveTo>
                <a:lnTo>
                  <a:pt x="569" y="645"/>
                </a:lnTo>
                <a:lnTo>
                  <a:pt x="0" y="1461"/>
                </a:lnTo>
                <a:lnTo>
                  <a:pt x="0" y="2429"/>
                </a:lnTo>
                <a:lnTo>
                  <a:pt x="968" y="2429"/>
                </a:lnTo>
                <a:lnTo>
                  <a:pt x="1879" y="2543"/>
                </a:lnTo>
                <a:lnTo>
                  <a:pt x="2392" y="1252"/>
                </a:lnTo>
                <a:lnTo>
                  <a:pt x="1423" y="0"/>
                </a:lnTo>
                <a:close/>
              </a:path>
            </a:pathLst>
          </a:custGeom>
          <a:solidFill>
            <a:srgbClr val="F8FBFD"/>
          </a:solidFill>
        </p:spPr>
        <p:txBody>
          <a:bodyPr wrap="square" lIns="0" tIns="0" rIns="0" bIns="0" rtlCol="0">
            <a:noAutofit/>
          </a:bodyPr>
          <a:lstStyle/>
          <a:p>
            <a:endParaRPr/>
          </a:p>
        </p:txBody>
      </p:sp>
      <p:sp>
        <p:nvSpPr>
          <p:cNvPr id="1789" name="object 1789"/>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F8FBFD"/>
          </a:solidFill>
        </p:spPr>
        <p:txBody>
          <a:bodyPr wrap="square" lIns="0" tIns="0" rIns="0" bIns="0" rtlCol="0">
            <a:noAutofit/>
          </a:bodyPr>
          <a:lstStyle/>
          <a:p>
            <a:endParaRPr/>
          </a:p>
        </p:txBody>
      </p:sp>
      <p:sp>
        <p:nvSpPr>
          <p:cNvPr id="1790" name="object 1790"/>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F8FBFD"/>
          </a:solidFill>
        </p:spPr>
        <p:txBody>
          <a:bodyPr wrap="square" lIns="0" tIns="0" rIns="0" bIns="0" rtlCol="0">
            <a:noAutofit/>
          </a:bodyPr>
          <a:lstStyle/>
          <a:p>
            <a:endParaRPr/>
          </a:p>
        </p:txBody>
      </p:sp>
      <p:sp>
        <p:nvSpPr>
          <p:cNvPr id="1791" name="object 1791"/>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F8FBFD"/>
          </a:solidFill>
        </p:spPr>
        <p:txBody>
          <a:bodyPr wrap="square" lIns="0" tIns="0" rIns="0" bIns="0" rtlCol="0">
            <a:noAutofit/>
          </a:bodyPr>
          <a:lstStyle/>
          <a:p>
            <a:endParaRPr/>
          </a:p>
        </p:txBody>
      </p:sp>
      <p:sp>
        <p:nvSpPr>
          <p:cNvPr id="1792" name="object 1792"/>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F8FBFD"/>
          </a:solidFill>
        </p:spPr>
        <p:txBody>
          <a:bodyPr wrap="square" lIns="0" tIns="0" rIns="0" bIns="0" rtlCol="0">
            <a:noAutofit/>
          </a:bodyPr>
          <a:lstStyle/>
          <a:p>
            <a:endParaRPr/>
          </a:p>
        </p:txBody>
      </p:sp>
      <p:sp>
        <p:nvSpPr>
          <p:cNvPr id="1793" name="object 1793"/>
          <p:cNvSpPr/>
          <p:nvPr/>
        </p:nvSpPr>
        <p:spPr>
          <a:xfrm>
            <a:off x="404440" y="693365"/>
            <a:ext cx="74823" cy="37835"/>
          </a:xfrm>
          <a:custGeom>
            <a:avLst/>
            <a:gdLst/>
            <a:ahLst/>
            <a:cxnLst/>
            <a:rect l="l" t="t" r="r" b="b"/>
            <a:pathLst>
              <a:path w="74823" h="37835">
                <a:moveTo>
                  <a:pt x="61610" y="873"/>
                </a:moveTo>
                <a:lnTo>
                  <a:pt x="62124" y="1841"/>
                </a:lnTo>
                <a:lnTo>
                  <a:pt x="63036" y="2600"/>
                </a:lnTo>
                <a:lnTo>
                  <a:pt x="62522" y="3720"/>
                </a:lnTo>
                <a:lnTo>
                  <a:pt x="61952" y="4157"/>
                </a:lnTo>
                <a:lnTo>
                  <a:pt x="62238" y="4746"/>
                </a:lnTo>
                <a:lnTo>
                  <a:pt x="61610" y="4916"/>
                </a:lnTo>
                <a:lnTo>
                  <a:pt x="61896" y="5353"/>
                </a:lnTo>
                <a:lnTo>
                  <a:pt x="61098" y="5562"/>
                </a:lnTo>
                <a:lnTo>
                  <a:pt x="60357" y="6207"/>
                </a:lnTo>
                <a:lnTo>
                  <a:pt x="60641" y="6758"/>
                </a:lnTo>
                <a:lnTo>
                  <a:pt x="60071" y="7726"/>
                </a:lnTo>
                <a:lnTo>
                  <a:pt x="59900" y="8846"/>
                </a:lnTo>
                <a:lnTo>
                  <a:pt x="59501" y="9871"/>
                </a:lnTo>
                <a:lnTo>
                  <a:pt x="58249" y="9776"/>
                </a:lnTo>
                <a:lnTo>
                  <a:pt x="57050" y="9928"/>
                </a:lnTo>
                <a:lnTo>
                  <a:pt x="56140" y="10574"/>
                </a:lnTo>
                <a:lnTo>
                  <a:pt x="55113" y="11181"/>
                </a:lnTo>
                <a:lnTo>
                  <a:pt x="54372" y="11067"/>
                </a:lnTo>
                <a:lnTo>
                  <a:pt x="53860" y="11883"/>
                </a:lnTo>
                <a:lnTo>
                  <a:pt x="53119" y="12301"/>
                </a:lnTo>
                <a:lnTo>
                  <a:pt x="52777" y="11504"/>
                </a:lnTo>
                <a:lnTo>
                  <a:pt x="52549" y="10574"/>
                </a:lnTo>
                <a:lnTo>
                  <a:pt x="51637" y="10479"/>
                </a:lnTo>
                <a:lnTo>
                  <a:pt x="50668" y="10422"/>
                </a:lnTo>
                <a:lnTo>
                  <a:pt x="49700" y="10631"/>
                </a:lnTo>
                <a:lnTo>
                  <a:pt x="48900" y="11978"/>
                </a:lnTo>
                <a:lnTo>
                  <a:pt x="47591" y="12301"/>
                </a:lnTo>
                <a:lnTo>
                  <a:pt x="46165" y="12472"/>
                </a:lnTo>
                <a:lnTo>
                  <a:pt x="45539" y="13611"/>
                </a:lnTo>
                <a:lnTo>
                  <a:pt x="44340" y="14256"/>
                </a:lnTo>
                <a:lnTo>
                  <a:pt x="44000" y="15111"/>
                </a:lnTo>
                <a:lnTo>
                  <a:pt x="43372" y="15756"/>
                </a:lnTo>
                <a:lnTo>
                  <a:pt x="43031" y="15699"/>
                </a:lnTo>
                <a:lnTo>
                  <a:pt x="43771" y="16459"/>
                </a:lnTo>
                <a:lnTo>
                  <a:pt x="42745" y="16743"/>
                </a:lnTo>
                <a:lnTo>
                  <a:pt x="41549" y="16952"/>
                </a:lnTo>
                <a:lnTo>
                  <a:pt x="40466" y="16629"/>
                </a:lnTo>
                <a:lnTo>
                  <a:pt x="40294" y="17389"/>
                </a:lnTo>
                <a:lnTo>
                  <a:pt x="40182" y="18129"/>
                </a:lnTo>
                <a:lnTo>
                  <a:pt x="39441" y="17066"/>
                </a:lnTo>
                <a:lnTo>
                  <a:pt x="38871" y="15756"/>
                </a:lnTo>
                <a:lnTo>
                  <a:pt x="38015" y="16838"/>
                </a:lnTo>
                <a:lnTo>
                  <a:pt x="37731" y="18034"/>
                </a:lnTo>
                <a:lnTo>
                  <a:pt x="37332" y="19162"/>
                </a:lnTo>
                <a:lnTo>
                  <a:pt x="36305" y="19162"/>
                </a:lnTo>
                <a:lnTo>
                  <a:pt x="35280" y="18794"/>
                </a:lnTo>
                <a:lnTo>
                  <a:pt x="34311" y="18737"/>
                </a:lnTo>
                <a:lnTo>
                  <a:pt x="33342" y="19054"/>
                </a:lnTo>
                <a:lnTo>
                  <a:pt x="32259" y="19109"/>
                </a:lnTo>
                <a:lnTo>
                  <a:pt x="31232" y="19325"/>
                </a:lnTo>
                <a:lnTo>
                  <a:pt x="29923" y="19378"/>
                </a:lnTo>
                <a:lnTo>
                  <a:pt x="28612" y="19378"/>
                </a:lnTo>
                <a:lnTo>
                  <a:pt x="27357" y="19648"/>
                </a:lnTo>
                <a:lnTo>
                  <a:pt x="26273" y="18889"/>
                </a:lnTo>
                <a:lnTo>
                  <a:pt x="25532" y="20242"/>
                </a:lnTo>
                <a:lnTo>
                  <a:pt x="24507" y="20187"/>
                </a:lnTo>
                <a:lnTo>
                  <a:pt x="23538" y="20403"/>
                </a:lnTo>
                <a:lnTo>
                  <a:pt x="22513" y="20836"/>
                </a:lnTo>
                <a:lnTo>
                  <a:pt x="21486" y="21051"/>
                </a:lnTo>
                <a:lnTo>
                  <a:pt x="20860" y="20295"/>
                </a:lnTo>
                <a:lnTo>
                  <a:pt x="20632" y="19325"/>
                </a:lnTo>
                <a:lnTo>
                  <a:pt x="21202" y="18889"/>
                </a:lnTo>
                <a:lnTo>
                  <a:pt x="22284" y="19540"/>
                </a:lnTo>
                <a:lnTo>
                  <a:pt x="23424" y="19809"/>
                </a:lnTo>
                <a:lnTo>
                  <a:pt x="24678" y="19703"/>
                </a:lnTo>
                <a:lnTo>
                  <a:pt x="24564" y="18566"/>
                </a:lnTo>
                <a:lnTo>
                  <a:pt x="23766" y="17977"/>
                </a:lnTo>
                <a:lnTo>
                  <a:pt x="23083" y="17218"/>
                </a:lnTo>
                <a:lnTo>
                  <a:pt x="22284" y="16572"/>
                </a:lnTo>
                <a:lnTo>
                  <a:pt x="21315" y="16079"/>
                </a:lnTo>
                <a:lnTo>
                  <a:pt x="20689" y="14845"/>
                </a:lnTo>
                <a:lnTo>
                  <a:pt x="19664" y="14522"/>
                </a:lnTo>
                <a:lnTo>
                  <a:pt x="18580" y="14408"/>
                </a:lnTo>
                <a:lnTo>
                  <a:pt x="17553" y="14522"/>
                </a:lnTo>
                <a:lnTo>
                  <a:pt x="16699" y="14902"/>
                </a:lnTo>
                <a:lnTo>
                  <a:pt x="15730" y="14902"/>
                </a:lnTo>
                <a:lnTo>
                  <a:pt x="14248" y="15376"/>
                </a:lnTo>
                <a:lnTo>
                  <a:pt x="13108" y="15376"/>
                </a:lnTo>
                <a:lnTo>
                  <a:pt x="12083" y="15927"/>
                </a:lnTo>
                <a:lnTo>
                  <a:pt x="10943" y="16364"/>
                </a:lnTo>
                <a:lnTo>
                  <a:pt x="9860" y="16364"/>
                </a:lnTo>
                <a:lnTo>
                  <a:pt x="8776" y="16193"/>
                </a:lnTo>
                <a:lnTo>
                  <a:pt x="7922" y="17009"/>
                </a:lnTo>
                <a:lnTo>
                  <a:pt x="7010" y="17806"/>
                </a:lnTo>
                <a:lnTo>
                  <a:pt x="6555" y="18794"/>
                </a:lnTo>
                <a:lnTo>
                  <a:pt x="7524" y="20026"/>
                </a:lnTo>
                <a:lnTo>
                  <a:pt x="7294" y="20998"/>
                </a:lnTo>
                <a:lnTo>
                  <a:pt x="7010" y="21915"/>
                </a:lnTo>
                <a:lnTo>
                  <a:pt x="7010" y="22831"/>
                </a:lnTo>
                <a:lnTo>
                  <a:pt x="7922" y="23534"/>
                </a:lnTo>
                <a:lnTo>
                  <a:pt x="9119" y="23101"/>
                </a:lnTo>
                <a:lnTo>
                  <a:pt x="10259" y="22509"/>
                </a:lnTo>
                <a:lnTo>
                  <a:pt x="11171" y="21698"/>
                </a:lnTo>
                <a:lnTo>
                  <a:pt x="11570" y="21645"/>
                </a:lnTo>
                <a:lnTo>
                  <a:pt x="11626" y="20781"/>
                </a:lnTo>
                <a:lnTo>
                  <a:pt x="12025" y="19756"/>
                </a:lnTo>
                <a:lnTo>
                  <a:pt x="12993" y="19162"/>
                </a:lnTo>
                <a:lnTo>
                  <a:pt x="14021" y="18680"/>
                </a:lnTo>
                <a:lnTo>
                  <a:pt x="15160" y="18357"/>
                </a:lnTo>
                <a:lnTo>
                  <a:pt x="16186" y="18300"/>
                </a:lnTo>
                <a:lnTo>
                  <a:pt x="15503" y="18945"/>
                </a:lnTo>
                <a:lnTo>
                  <a:pt x="14534" y="19378"/>
                </a:lnTo>
                <a:lnTo>
                  <a:pt x="13622" y="19756"/>
                </a:lnTo>
                <a:lnTo>
                  <a:pt x="13165" y="21159"/>
                </a:lnTo>
                <a:lnTo>
                  <a:pt x="13563" y="22076"/>
                </a:lnTo>
                <a:lnTo>
                  <a:pt x="13108" y="22995"/>
                </a:lnTo>
                <a:lnTo>
                  <a:pt x="12311" y="23695"/>
                </a:lnTo>
                <a:lnTo>
                  <a:pt x="11284" y="23479"/>
                </a:lnTo>
                <a:lnTo>
                  <a:pt x="10544" y="24181"/>
                </a:lnTo>
                <a:lnTo>
                  <a:pt x="9975" y="24937"/>
                </a:lnTo>
                <a:lnTo>
                  <a:pt x="8720" y="24775"/>
                </a:lnTo>
                <a:lnTo>
                  <a:pt x="7465" y="24612"/>
                </a:lnTo>
                <a:lnTo>
                  <a:pt x="6668" y="24073"/>
                </a:lnTo>
                <a:lnTo>
                  <a:pt x="5927" y="23479"/>
                </a:lnTo>
                <a:lnTo>
                  <a:pt x="5300" y="22887"/>
                </a:lnTo>
                <a:lnTo>
                  <a:pt x="6213" y="22509"/>
                </a:lnTo>
                <a:lnTo>
                  <a:pt x="6384" y="21429"/>
                </a:lnTo>
                <a:lnTo>
                  <a:pt x="6839" y="20403"/>
                </a:lnTo>
                <a:lnTo>
                  <a:pt x="5927" y="21106"/>
                </a:lnTo>
                <a:lnTo>
                  <a:pt x="5129" y="21861"/>
                </a:lnTo>
                <a:lnTo>
                  <a:pt x="4160" y="22617"/>
                </a:lnTo>
                <a:lnTo>
                  <a:pt x="3590" y="22184"/>
                </a:lnTo>
                <a:lnTo>
                  <a:pt x="2678" y="22345"/>
                </a:lnTo>
                <a:lnTo>
                  <a:pt x="1881" y="22023"/>
                </a:lnTo>
                <a:lnTo>
                  <a:pt x="855" y="22454"/>
                </a:lnTo>
                <a:lnTo>
                  <a:pt x="0" y="22940"/>
                </a:lnTo>
                <a:lnTo>
                  <a:pt x="7802" y="30469"/>
                </a:lnTo>
                <a:lnTo>
                  <a:pt x="19845" y="35682"/>
                </a:lnTo>
                <a:lnTo>
                  <a:pt x="34853" y="37819"/>
                </a:lnTo>
                <a:lnTo>
                  <a:pt x="36305" y="37835"/>
                </a:lnTo>
                <a:lnTo>
                  <a:pt x="52777" y="35676"/>
                </a:lnTo>
                <a:lnTo>
                  <a:pt x="65720" y="29854"/>
                </a:lnTo>
                <a:lnTo>
                  <a:pt x="73470" y="21354"/>
                </a:lnTo>
                <a:lnTo>
                  <a:pt x="74823" y="16895"/>
                </a:lnTo>
                <a:lnTo>
                  <a:pt x="74098" y="16516"/>
                </a:lnTo>
                <a:lnTo>
                  <a:pt x="74159" y="17541"/>
                </a:lnTo>
                <a:lnTo>
                  <a:pt x="72951" y="17332"/>
                </a:lnTo>
                <a:lnTo>
                  <a:pt x="72548" y="18129"/>
                </a:lnTo>
                <a:lnTo>
                  <a:pt x="71863" y="17275"/>
                </a:lnTo>
                <a:lnTo>
                  <a:pt x="71138" y="16364"/>
                </a:lnTo>
                <a:lnTo>
                  <a:pt x="70896" y="15282"/>
                </a:lnTo>
                <a:lnTo>
                  <a:pt x="70614" y="14143"/>
                </a:lnTo>
                <a:lnTo>
                  <a:pt x="70836" y="13004"/>
                </a:lnTo>
                <a:lnTo>
                  <a:pt x="70493" y="11978"/>
                </a:lnTo>
                <a:lnTo>
                  <a:pt x="70614" y="10896"/>
                </a:lnTo>
                <a:lnTo>
                  <a:pt x="71178" y="10631"/>
                </a:lnTo>
                <a:lnTo>
                  <a:pt x="70554" y="9719"/>
                </a:lnTo>
                <a:lnTo>
                  <a:pt x="70050" y="8808"/>
                </a:lnTo>
                <a:lnTo>
                  <a:pt x="70111" y="7821"/>
                </a:lnTo>
                <a:lnTo>
                  <a:pt x="69366" y="6644"/>
                </a:lnTo>
                <a:lnTo>
                  <a:pt x="70151" y="7289"/>
                </a:lnTo>
                <a:lnTo>
                  <a:pt x="70735" y="8258"/>
                </a:lnTo>
                <a:lnTo>
                  <a:pt x="71420" y="9074"/>
                </a:lnTo>
                <a:lnTo>
                  <a:pt x="72145" y="9871"/>
                </a:lnTo>
                <a:lnTo>
                  <a:pt x="72830" y="10744"/>
                </a:lnTo>
                <a:lnTo>
                  <a:pt x="73635" y="11504"/>
                </a:lnTo>
                <a:lnTo>
                  <a:pt x="74602" y="11978"/>
                </a:lnTo>
                <a:lnTo>
                  <a:pt x="74441" y="11333"/>
                </a:lnTo>
                <a:lnTo>
                  <a:pt x="74260" y="10744"/>
                </a:lnTo>
                <a:lnTo>
                  <a:pt x="74038" y="10156"/>
                </a:lnTo>
                <a:lnTo>
                  <a:pt x="73756" y="9871"/>
                </a:lnTo>
                <a:lnTo>
                  <a:pt x="72951" y="9131"/>
                </a:lnTo>
                <a:lnTo>
                  <a:pt x="72145" y="8428"/>
                </a:lnTo>
                <a:lnTo>
                  <a:pt x="71420" y="7669"/>
                </a:lnTo>
                <a:lnTo>
                  <a:pt x="70453" y="6967"/>
                </a:lnTo>
                <a:lnTo>
                  <a:pt x="69768" y="6055"/>
                </a:lnTo>
                <a:lnTo>
                  <a:pt x="69084" y="5125"/>
                </a:lnTo>
                <a:lnTo>
                  <a:pt x="68459" y="4214"/>
                </a:lnTo>
                <a:lnTo>
                  <a:pt x="66164" y="2600"/>
                </a:lnTo>
                <a:lnTo>
                  <a:pt x="63833" y="1195"/>
                </a:lnTo>
                <a:lnTo>
                  <a:pt x="61382" y="0"/>
                </a:lnTo>
                <a:lnTo>
                  <a:pt x="61610" y="873"/>
                </a:lnTo>
                <a:close/>
              </a:path>
            </a:pathLst>
          </a:custGeom>
          <a:solidFill>
            <a:srgbClr val="F8FBFD"/>
          </a:solidFill>
        </p:spPr>
        <p:txBody>
          <a:bodyPr wrap="square" lIns="0" tIns="0" rIns="0" bIns="0" rtlCol="0">
            <a:noAutofit/>
          </a:bodyPr>
          <a:lstStyle/>
          <a:p>
            <a:endParaRPr/>
          </a:p>
        </p:txBody>
      </p:sp>
      <p:sp>
        <p:nvSpPr>
          <p:cNvPr id="1794" name="object 1794"/>
          <p:cNvSpPr/>
          <p:nvPr/>
        </p:nvSpPr>
        <p:spPr>
          <a:xfrm>
            <a:off x="428435" y="688296"/>
            <a:ext cx="4674" cy="1727"/>
          </a:xfrm>
          <a:custGeom>
            <a:avLst/>
            <a:gdLst/>
            <a:ahLst/>
            <a:cxnLst/>
            <a:rect l="l" t="t" r="r" b="b"/>
            <a:pathLst>
              <a:path w="4674" h="1727">
                <a:moveTo>
                  <a:pt x="3079" y="208"/>
                </a:moveTo>
                <a:lnTo>
                  <a:pt x="1538" y="493"/>
                </a:lnTo>
                <a:lnTo>
                  <a:pt x="0" y="873"/>
                </a:lnTo>
                <a:lnTo>
                  <a:pt x="855" y="1727"/>
                </a:lnTo>
                <a:lnTo>
                  <a:pt x="1881" y="1082"/>
                </a:lnTo>
                <a:lnTo>
                  <a:pt x="3192" y="816"/>
                </a:lnTo>
                <a:lnTo>
                  <a:pt x="4275" y="56"/>
                </a:lnTo>
                <a:lnTo>
                  <a:pt x="4674" y="0"/>
                </a:lnTo>
                <a:lnTo>
                  <a:pt x="3079" y="208"/>
                </a:lnTo>
                <a:close/>
              </a:path>
            </a:pathLst>
          </a:custGeom>
          <a:solidFill>
            <a:srgbClr val="F8FBFD"/>
          </a:solidFill>
        </p:spPr>
        <p:txBody>
          <a:bodyPr wrap="square" lIns="0" tIns="0" rIns="0" bIns="0" rtlCol="0">
            <a:noAutofit/>
          </a:bodyPr>
          <a:lstStyle/>
          <a:p>
            <a:endParaRPr/>
          </a:p>
        </p:txBody>
      </p:sp>
      <p:sp>
        <p:nvSpPr>
          <p:cNvPr id="1795" name="object 1795"/>
          <p:cNvSpPr/>
          <p:nvPr/>
        </p:nvSpPr>
        <p:spPr>
          <a:xfrm>
            <a:off x="411395" y="689492"/>
            <a:ext cx="16129" cy="9643"/>
          </a:xfrm>
          <a:custGeom>
            <a:avLst/>
            <a:gdLst/>
            <a:ahLst/>
            <a:cxnLst/>
            <a:rect l="l" t="t" r="r" b="b"/>
            <a:pathLst>
              <a:path w="16129" h="9643">
                <a:moveTo>
                  <a:pt x="4843" y="3815"/>
                </a:moveTo>
                <a:lnTo>
                  <a:pt x="56" y="6853"/>
                </a:lnTo>
                <a:lnTo>
                  <a:pt x="227" y="6853"/>
                </a:lnTo>
                <a:lnTo>
                  <a:pt x="0" y="7384"/>
                </a:lnTo>
                <a:lnTo>
                  <a:pt x="1139" y="7764"/>
                </a:lnTo>
                <a:lnTo>
                  <a:pt x="1709" y="8618"/>
                </a:lnTo>
                <a:lnTo>
                  <a:pt x="1937" y="9643"/>
                </a:lnTo>
                <a:lnTo>
                  <a:pt x="2962" y="9548"/>
                </a:lnTo>
                <a:lnTo>
                  <a:pt x="3989" y="9321"/>
                </a:lnTo>
                <a:lnTo>
                  <a:pt x="4787" y="8675"/>
                </a:lnTo>
                <a:lnTo>
                  <a:pt x="5812" y="8675"/>
                </a:lnTo>
                <a:lnTo>
                  <a:pt x="6780" y="8352"/>
                </a:lnTo>
                <a:lnTo>
                  <a:pt x="8035" y="7878"/>
                </a:lnTo>
                <a:lnTo>
                  <a:pt x="9004" y="7707"/>
                </a:lnTo>
                <a:lnTo>
                  <a:pt x="9801" y="7498"/>
                </a:lnTo>
                <a:lnTo>
                  <a:pt x="9916" y="7270"/>
                </a:lnTo>
                <a:lnTo>
                  <a:pt x="11056" y="7441"/>
                </a:lnTo>
                <a:lnTo>
                  <a:pt x="12196" y="7593"/>
                </a:lnTo>
                <a:lnTo>
                  <a:pt x="13165" y="7498"/>
                </a:lnTo>
                <a:lnTo>
                  <a:pt x="13279" y="6682"/>
                </a:lnTo>
                <a:lnTo>
                  <a:pt x="13449" y="5979"/>
                </a:lnTo>
                <a:lnTo>
                  <a:pt x="14532" y="5391"/>
                </a:lnTo>
                <a:lnTo>
                  <a:pt x="14588" y="4138"/>
                </a:lnTo>
                <a:lnTo>
                  <a:pt x="15672" y="2961"/>
                </a:lnTo>
                <a:lnTo>
                  <a:pt x="15217" y="2752"/>
                </a:lnTo>
                <a:lnTo>
                  <a:pt x="15501" y="2524"/>
                </a:lnTo>
                <a:lnTo>
                  <a:pt x="16129" y="1233"/>
                </a:lnTo>
                <a:lnTo>
                  <a:pt x="15273" y="1063"/>
                </a:lnTo>
                <a:lnTo>
                  <a:pt x="15843" y="588"/>
                </a:lnTo>
                <a:lnTo>
                  <a:pt x="15843" y="0"/>
                </a:lnTo>
                <a:lnTo>
                  <a:pt x="10144" y="1442"/>
                </a:lnTo>
                <a:lnTo>
                  <a:pt x="4843" y="3815"/>
                </a:lnTo>
                <a:close/>
              </a:path>
            </a:pathLst>
          </a:custGeom>
          <a:solidFill>
            <a:srgbClr val="F8FBFD"/>
          </a:solidFill>
        </p:spPr>
        <p:txBody>
          <a:bodyPr wrap="square" lIns="0" tIns="0" rIns="0" bIns="0" rtlCol="0">
            <a:noAutofit/>
          </a:bodyPr>
          <a:lstStyle/>
          <a:p>
            <a:endParaRPr/>
          </a:p>
        </p:txBody>
      </p:sp>
      <p:sp>
        <p:nvSpPr>
          <p:cNvPr id="1796" name="object 1796"/>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F8FBFD"/>
          </a:solidFill>
        </p:spPr>
        <p:txBody>
          <a:bodyPr wrap="square" lIns="0" tIns="0" rIns="0" bIns="0" rtlCol="0">
            <a:noAutofit/>
          </a:bodyPr>
          <a:lstStyle/>
          <a:p>
            <a:endParaRPr/>
          </a:p>
        </p:txBody>
      </p:sp>
      <p:sp>
        <p:nvSpPr>
          <p:cNvPr id="1797" name="object 1797"/>
          <p:cNvSpPr/>
          <p:nvPr/>
        </p:nvSpPr>
        <p:spPr>
          <a:xfrm>
            <a:off x="402388" y="710147"/>
            <a:ext cx="2849" cy="2107"/>
          </a:xfrm>
          <a:custGeom>
            <a:avLst/>
            <a:gdLst/>
            <a:ahLst/>
            <a:cxnLst/>
            <a:rect l="l" t="t" r="r" b="b"/>
            <a:pathLst>
              <a:path w="2849" h="2107">
                <a:moveTo>
                  <a:pt x="58" y="1575"/>
                </a:moveTo>
                <a:lnTo>
                  <a:pt x="227" y="2107"/>
                </a:lnTo>
                <a:lnTo>
                  <a:pt x="855" y="2050"/>
                </a:lnTo>
                <a:lnTo>
                  <a:pt x="1824" y="1670"/>
                </a:lnTo>
                <a:lnTo>
                  <a:pt x="2622" y="987"/>
                </a:lnTo>
                <a:lnTo>
                  <a:pt x="2849" y="56"/>
                </a:lnTo>
                <a:lnTo>
                  <a:pt x="1709" y="322"/>
                </a:lnTo>
                <a:lnTo>
                  <a:pt x="741" y="873"/>
                </a:lnTo>
                <a:lnTo>
                  <a:pt x="0" y="1309"/>
                </a:lnTo>
                <a:lnTo>
                  <a:pt x="58" y="1575"/>
                </a:lnTo>
                <a:close/>
              </a:path>
            </a:pathLst>
          </a:custGeom>
          <a:solidFill>
            <a:srgbClr val="F8FBFD"/>
          </a:solidFill>
        </p:spPr>
        <p:txBody>
          <a:bodyPr wrap="square" lIns="0" tIns="0" rIns="0" bIns="0" rtlCol="0">
            <a:noAutofit/>
          </a:bodyPr>
          <a:lstStyle/>
          <a:p>
            <a:endParaRPr/>
          </a:p>
        </p:txBody>
      </p:sp>
      <p:sp>
        <p:nvSpPr>
          <p:cNvPr id="1798" name="object 1798"/>
          <p:cNvSpPr/>
          <p:nvPr/>
        </p:nvSpPr>
        <p:spPr>
          <a:xfrm>
            <a:off x="404440" y="693915"/>
            <a:ext cx="74823" cy="37284"/>
          </a:xfrm>
          <a:custGeom>
            <a:avLst/>
            <a:gdLst/>
            <a:ahLst/>
            <a:cxnLst/>
            <a:rect l="l" t="t" r="r" b="b"/>
            <a:pathLst>
              <a:path w="74823" h="37284">
                <a:moveTo>
                  <a:pt x="23766" y="17427"/>
                </a:moveTo>
                <a:lnTo>
                  <a:pt x="23083" y="16667"/>
                </a:lnTo>
                <a:lnTo>
                  <a:pt x="22284" y="16022"/>
                </a:lnTo>
                <a:lnTo>
                  <a:pt x="21315" y="15528"/>
                </a:lnTo>
                <a:lnTo>
                  <a:pt x="20689" y="14294"/>
                </a:lnTo>
                <a:lnTo>
                  <a:pt x="19664" y="13972"/>
                </a:lnTo>
                <a:lnTo>
                  <a:pt x="18580" y="13858"/>
                </a:lnTo>
                <a:lnTo>
                  <a:pt x="17553" y="13972"/>
                </a:lnTo>
                <a:lnTo>
                  <a:pt x="16699" y="14351"/>
                </a:lnTo>
                <a:lnTo>
                  <a:pt x="15730" y="14351"/>
                </a:lnTo>
                <a:lnTo>
                  <a:pt x="14248" y="14826"/>
                </a:lnTo>
                <a:lnTo>
                  <a:pt x="13108" y="14826"/>
                </a:lnTo>
                <a:lnTo>
                  <a:pt x="12083" y="15376"/>
                </a:lnTo>
                <a:lnTo>
                  <a:pt x="10943" y="15813"/>
                </a:lnTo>
                <a:lnTo>
                  <a:pt x="9860" y="15813"/>
                </a:lnTo>
                <a:lnTo>
                  <a:pt x="8776" y="15642"/>
                </a:lnTo>
                <a:lnTo>
                  <a:pt x="7922" y="16459"/>
                </a:lnTo>
                <a:lnTo>
                  <a:pt x="7010" y="17256"/>
                </a:lnTo>
                <a:lnTo>
                  <a:pt x="6555" y="18243"/>
                </a:lnTo>
                <a:lnTo>
                  <a:pt x="7524" y="19475"/>
                </a:lnTo>
                <a:lnTo>
                  <a:pt x="7294" y="20447"/>
                </a:lnTo>
                <a:lnTo>
                  <a:pt x="7010" y="21364"/>
                </a:lnTo>
                <a:lnTo>
                  <a:pt x="7010" y="22281"/>
                </a:lnTo>
                <a:lnTo>
                  <a:pt x="7922" y="22983"/>
                </a:lnTo>
                <a:lnTo>
                  <a:pt x="9119" y="22551"/>
                </a:lnTo>
                <a:lnTo>
                  <a:pt x="10259" y="21958"/>
                </a:lnTo>
                <a:lnTo>
                  <a:pt x="11171" y="21148"/>
                </a:lnTo>
                <a:lnTo>
                  <a:pt x="11570" y="21094"/>
                </a:lnTo>
                <a:lnTo>
                  <a:pt x="11626" y="20231"/>
                </a:lnTo>
                <a:lnTo>
                  <a:pt x="12025" y="19206"/>
                </a:lnTo>
                <a:lnTo>
                  <a:pt x="12993" y="18611"/>
                </a:lnTo>
                <a:lnTo>
                  <a:pt x="14021" y="18129"/>
                </a:lnTo>
                <a:lnTo>
                  <a:pt x="15160" y="17806"/>
                </a:lnTo>
                <a:lnTo>
                  <a:pt x="16186" y="17749"/>
                </a:lnTo>
                <a:lnTo>
                  <a:pt x="15503" y="18395"/>
                </a:lnTo>
                <a:lnTo>
                  <a:pt x="14534" y="18828"/>
                </a:lnTo>
                <a:lnTo>
                  <a:pt x="13622" y="19206"/>
                </a:lnTo>
                <a:lnTo>
                  <a:pt x="13165" y="20608"/>
                </a:lnTo>
                <a:lnTo>
                  <a:pt x="13563" y="21525"/>
                </a:lnTo>
                <a:lnTo>
                  <a:pt x="13108" y="22444"/>
                </a:lnTo>
                <a:lnTo>
                  <a:pt x="12311" y="23145"/>
                </a:lnTo>
                <a:lnTo>
                  <a:pt x="11284" y="22928"/>
                </a:lnTo>
                <a:lnTo>
                  <a:pt x="10544" y="23631"/>
                </a:lnTo>
                <a:lnTo>
                  <a:pt x="9975" y="24386"/>
                </a:lnTo>
                <a:lnTo>
                  <a:pt x="8720" y="24225"/>
                </a:lnTo>
                <a:lnTo>
                  <a:pt x="7465" y="24062"/>
                </a:lnTo>
                <a:lnTo>
                  <a:pt x="6668" y="23522"/>
                </a:lnTo>
                <a:lnTo>
                  <a:pt x="5927" y="22928"/>
                </a:lnTo>
                <a:lnTo>
                  <a:pt x="5300" y="22336"/>
                </a:lnTo>
                <a:lnTo>
                  <a:pt x="6213" y="21958"/>
                </a:lnTo>
                <a:lnTo>
                  <a:pt x="6384" y="20878"/>
                </a:lnTo>
                <a:lnTo>
                  <a:pt x="6839" y="19853"/>
                </a:lnTo>
                <a:lnTo>
                  <a:pt x="5927" y="20555"/>
                </a:lnTo>
                <a:lnTo>
                  <a:pt x="5129" y="21311"/>
                </a:lnTo>
                <a:lnTo>
                  <a:pt x="4160" y="22066"/>
                </a:lnTo>
                <a:lnTo>
                  <a:pt x="3590" y="21634"/>
                </a:lnTo>
                <a:lnTo>
                  <a:pt x="2678" y="21795"/>
                </a:lnTo>
                <a:lnTo>
                  <a:pt x="1881" y="21472"/>
                </a:lnTo>
                <a:lnTo>
                  <a:pt x="855" y="21903"/>
                </a:lnTo>
                <a:lnTo>
                  <a:pt x="0" y="22389"/>
                </a:lnTo>
                <a:lnTo>
                  <a:pt x="7802" y="29919"/>
                </a:lnTo>
                <a:lnTo>
                  <a:pt x="19845" y="35131"/>
                </a:lnTo>
                <a:lnTo>
                  <a:pt x="34853" y="37268"/>
                </a:lnTo>
                <a:lnTo>
                  <a:pt x="36305" y="37284"/>
                </a:lnTo>
                <a:lnTo>
                  <a:pt x="52777" y="35125"/>
                </a:lnTo>
                <a:lnTo>
                  <a:pt x="65720" y="29304"/>
                </a:lnTo>
                <a:lnTo>
                  <a:pt x="73470" y="20803"/>
                </a:lnTo>
                <a:lnTo>
                  <a:pt x="74823" y="16345"/>
                </a:lnTo>
                <a:lnTo>
                  <a:pt x="74098" y="15965"/>
                </a:lnTo>
                <a:lnTo>
                  <a:pt x="74159" y="16990"/>
                </a:lnTo>
                <a:lnTo>
                  <a:pt x="72951" y="16781"/>
                </a:lnTo>
                <a:lnTo>
                  <a:pt x="72548" y="17579"/>
                </a:lnTo>
                <a:lnTo>
                  <a:pt x="71863" y="16724"/>
                </a:lnTo>
                <a:lnTo>
                  <a:pt x="71138" y="15813"/>
                </a:lnTo>
                <a:lnTo>
                  <a:pt x="70896" y="14731"/>
                </a:lnTo>
                <a:lnTo>
                  <a:pt x="70614" y="13592"/>
                </a:lnTo>
                <a:lnTo>
                  <a:pt x="70836" y="12453"/>
                </a:lnTo>
                <a:lnTo>
                  <a:pt x="70493" y="11428"/>
                </a:lnTo>
                <a:lnTo>
                  <a:pt x="70614" y="10346"/>
                </a:lnTo>
                <a:lnTo>
                  <a:pt x="71178" y="10080"/>
                </a:lnTo>
                <a:lnTo>
                  <a:pt x="70554" y="9169"/>
                </a:lnTo>
                <a:lnTo>
                  <a:pt x="70050" y="8258"/>
                </a:lnTo>
                <a:lnTo>
                  <a:pt x="70111" y="7270"/>
                </a:lnTo>
                <a:lnTo>
                  <a:pt x="69366" y="6093"/>
                </a:lnTo>
                <a:lnTo>
                  <a:pt x="70151" y="6739"/>
                </a:lnTo>
                <a:lnTo>
                  <a:pt x="70735" y="7707"/>
                </a:lnTo>
                <a:lnTo>
                  <a:pt x="71420" y="8523"/>
                </a:lnTo>
                <a:lnTo>
                  <a:pt x="72145" y="9321"/>
                </a:lnTo>
                <a:lnTo>
                  <a:pt x="72830" y="10194"/>
                </a:lnTo>
                <a:lnTo>
                  <a:pt x="73635" y="10953"/>
                </a:lnTo>
                <a:lnTo>
                  <a:pt x="74602" y="11428"/>
                </a:lnTo>
                <a:lnTo>
                  <a:pt x="74441" y="10782"/>
                </a:lnTo>
                <a:lnTo>
                  <a:pt x="74260" y="10194"/>
                </a:lnTo>
                <a:lnTo>
                  <a:pt x="74038" y="9605"/>
                </a:lnTo>
                <a:lnTo>
                  <a:pt x="73756" y="9321"/>
                </a:lnTo>
                <a:lnTo>
                  <a:pt x="72951" y="8580"/>
                </a:lnTo>
                <a:lnTo>
                  <a:pt x="72145" y="7878"/>
                </a:lnTo>
                <a:lnTo>
                  <a:pt x="71420" y="7119"/>
                </a:lnTo>
                <a:lnTo>
                  <a:pt x="70453" y="6416"/>
                </a:lnTo>
                <a:lnTo>
                  <a:pt x="69768" y="5505"/>
                </a:lnTo>
                <a:lnTo>
                  <a:pt x="69184" y="4689"/>
                </a:lnTo>
                <a:lnTo>
                  <a:pt x="66788" y="2904"/>
                </a:lnTo>
                <a:lnTo>
                  <a:pt x="64232" y="1347"/>
                </a:lnTo>
                <a:lnTo>
                  <a:pt x="61554" y="0"/>
                </a:lnTo>
                <a:lnTo>
                  <a:pt x="61610" y="322"/>
                </a:lnTo>
                <a:lnTo>
                  <a:pt x="62124" y="1290"/>
                </a:lnTo>
                <a:lnTo>
                  <a:pt x="63036" y="2050"/>
                </a:lnTo>
                <a:lnTo>
                  <a:pt x="62522" y="3170"/>
                </a:lnTo>
                <a:lnTo>
                  <a:pt x="61952" y="3606"/>
                </a:lnTo>
                <a:lnTo>
                  <a:pt x="62238" y="4195"/>
                </a:lnTo>
                <a:lnTo>
                  <a:pt x="61610" y="4366"/>
                </a:lnTo>
                <a:lnTo>
                  <a:pt x="61896" y="4802"/>
                </a:lnTo>
                <a:lnTo>
                  <a:pt x="61098" y="5011"/>
                </a:lnTo>
                <a:lnTo>
                  <a:pt x="60357" y="5657"/>
                </a:lnTo>
                <a:lnTo>
                  <a:pt x="60641" y="6207"/>
                </a:lnTo>
                <a:lnTo>
                  <a:pt x="60071" y="7175"/>
                </a:lnTo>
                <a:lnTo>
                  <a:pt x="59900" y="8296"/>
                </a:lnTo>
                <a:lnTo>
                  <a:pt x="59501" y="9321"/>
                </a:lnTo>
                <a:lnTo>
                  <a:pt x="58249" y="9226"/>
                </a:lnTo>
                <a:lnTo>
                  <a:pt x="57050" y="9378"/>
                </a:lnTo>
                <a:lnTo>
                  <a:pt x="56140" y="10023"/>
                </a:lnTo>
                <a:lnTo>
                  <a:pt x="55113" y="10631"/>
                </a:lnTo>
                <a:lnTo>
                  <a:pt x="54372" y="10517"/>
                </a:lnTo>
                <a:lnTo>
                  <a:pt x="53860" y="11333"/>
                </a:lnTo>
                <a:lnTo>
                  <a:pt x="53119" y="11751"/>
                </a:lnTo>
                <a:lnTo>
                  <a:pt x="52777" y="10953"/>
                </a:lnTo>
                <a:lnTo>
                  <a:pt x="52549" y="10023"/>
                </a:lnTo>
                <a:lnTo>
                  <a:pt x="51637" y="9928"/>
                </a:lnTo>
                <a:lnTo>
                  <a:pt x="50668" y="9871"/>
                </a:lnTo>
                <a:lnTo>
                  <a:pt x="49700" y="10080"/>
                </a:lnTo>
                <a:lnTo>
                  <a:pt x="48900" y="11428"/>
                </a:lnTo>
                <a:lnTo>
                  <a:pt x="47591" y="11751"/>
                </a:lnTo>
                <a:lnTo>
                  <a:pt x="46165" y="11921"/>
                </a:lnTo>
                <a:lnTo>
                  <a:pt x="45539" y="13060"/>
                </a:lnTo>
                <a:lnTo>
                  <a:pt x="44340" y="13706"/>
                </a:lnTo>
                <a:lnTo>
                  <a:pt x="44000" y="14560"/>
                </a:lnTo>
                <a:lnTo>
                  <a:pt x="43372" y="15206"/>
                </a:lnTo>
                <a:lnTo>
                  <a:pt x="43031" y="15149"/>
                </a:lnTo>
                <a:lnTo>
                  <a:pt x="43771" y="15908"/>
                </a:lnTo>
                <a:lnTo>
                  <a:pt x="42745" y="16193"/>
                </a:lnTo>
                <a:lnTo>
                  <a:pt x="41549" y="16402"/>
                </a:lnTo>
                <a:lnTo>
                  <a:pt x="40466" y="16079"/>
                </a:lnTo>
                <a:lnTo>
                  <a:pt x="40294" y="16838"/>
                </a:lnTo>
                <a:lnTo>
                  <a:pt x="40182" y="17579"/>
                </a:lnTo>
                <a:lnTo>
                  <a:pt x="39441" y="16516"/>
                </a:lnTo>
                <a:lnTo>
                  <a:pt x="38871" y="15206"/>
                </a:lnTo>
                <a:lnTo>
                  <a:pt x="38015" y="16288"/>
                </a:lnTo>
                <a:lnTo>
                  <a:pt x="37731" y="17484"/>
                </a:lnTo>
                <a:lnTo>
                  <a:pt x="37332" y="18611"/>
                </a:lnTo>
                <a:lnTo>
                  <a:pt x="36305" y="18611"/>
                </a:lnTo>
                <a:lnTo>
                  <a:pt x="35280" y="18243"/>
                </a:lnTo>
                <a:lnTo>
                  <a:pt x="34311" y="18186"/>
                </a:lnTo>
                <a:lnTo>
                  <a:pt x="33342" y="18503"/>
                </a:lnTo>
                <a:lnTo>
                  <a:pt x="32259" y="18558"/>
                </a:lnTo>
                <a:lnTo>
                  <a:pt x="31232" y="18775"/>
                </a:lnTo>
                <a:lnTo>
                  <a:pt x="29923" y="18828"/>
                </a:lnTo>
                <a:lnTo>
                  <a:pt x="28612" y="18828"/>
                </a:lnTo>
                <a:lnTo>
                  <a:pt x="27357" y="19097"/>
                </a:lnTo>
                <a:lnTo>
                  <a:pt x="26273" y="18338"/>
                </a:lnTo>
                <a:lnTo>
                  <a:pt x="25532" y="19692"/>
                </a:lnTo>
                <a:lnTo>
                  <a:pt x="24507" y="19636"/>
                </a:lnTo>
                <a:lnTo>
                  <a:pt x="23538" y="19853"/>
                </a:lnTo>
                <a:lnTo>
                  <a:pt x="22513" y="20286"/>
                </a:lnTo>
                <a:lnTo>
                  <a:pt x="21486" y="20500"/>
                </a:lnTo>
                <a:lnTo>
                  <a:pt x="20860" y="19745"/>
                </a:lnTo>
                <a:lnTo>
                  <a:pt x="20632" y="18775"/>
                </a:lnTo>
                <a:lnTo>
                  <a:pt x="21202" y="18338"/>
                </a:lnTo>
                <a:lnTo>
                  <a:pt x="22284" y="18989"/>
                </a:lnTo>
                <a:lnTo>
                  <a:pt x="23424" y="19259"/>
                </a:lnTo>
                <a:lnTo>
                  <a:pt x="24678" y="19152"/>
                </a:lnTo>
                <a:lnTo>
                  <a:pt x="24564" y="18015"/>
                </a:lnTo>
                <a:lnTo>
                  <a:pt x="23766" y="17427"/>
                </a:lnTo>
                <a:close/>
              </a:path>
            </a:pathLst>
          </a:custGeom>
          <a:solidFill>
            <a:srgbClr val="F8FBFD"/>
          </a:solidFill>
        </p:spPr>
        <p:txBody>
          <a:bodyPr wrap="square" lIns="0" tIns="0" rIns="0" bIns="0" rtlCol="0">
            <a:noAutofit/>
          </a:bodyPr>
          <a:lstStyle/>
          <a:p>
            <a:endParaRPr/>
          </a:p>
        </p:txBody>
      </p:sp>
      <p:sp>
        <p:nvSpPr>
          <p:cNvPr id="1799" name="object 1799"/>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F8FBFD"/>
          </a:solidFill>
        </p:spPr>
        <p:txBody>
          <a:bodyPr wrap="square" lIns="0" tIns="0" rIns="0" bIns="0" rtlCol="0">
            <a:noAutofit/>
          </a:bodyPr>
          <a:lstStyle/>
          <a:p>
            <a:endParaRPr/>
          </a:p>
        </p:txBody>
      </p:sp>
      <p:sp>
        <p:nvSpPr>
          <p:cNvPr id="1800" name="object 1800"/>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F8FBFD"/>
          </a:solidFill>
        </p:spPr>
        <p:txBody>
          <a:bodyPr wrap="square" lIns="0" tIns="0" rIns="0" bIns="0" rtlCol="0">
            <a:noAutofit/>
          </a:bodyPr>
          <a:lstStyle/>
          <a:p>
            <a:endParaRPr/>
          </a:p>
        </p:txBody>
      </p:sp>
      <p:sp>
        <p:nvSpPr>
          <p:cNvPr id="1801" name="object 1801"/>
          <p:cNvSpPr/>
          <p:nvPr/>
        </p:nvSpPr>
        <p:spPr>
          <a:xfrm>
            <a:off x="409286" y="700598"/>
            <a:ext cx="2392" cy="2543"/>
          </a:xfrm>
          <a:custGeom>
            <a:avLst/>
            <a:gdLst/>
            <a:ahLst/>
            <a:cxnLst/>
            <a:rect l="l" t="t" r="r" b="b"/>
            <a:pathLst>
              <a:path w="2392" h="2543">
                <a:moveTo>
                  <a:pt x="1423" y="0"/>
                </a:moveTo>
                <a:lnTo>
                  <a:pt x="569" y="645"/>
                </a:lnTo>
                <a:lnTo>
                  <a:pt x="0" y="1461"/>
                </a:lnTo>
                <a:lnTo>
                  <a:pt x="0" y="2429"/>
                </a:lnTo>
                <a:lnTo>
                  <a:pt x="968" y="2429"/>
                </a:lnTo>
                <a:lnTo>
                  <a:pt x="1879" y="2543"/>
                </a:lnTo>
                <a:lnTo>
                  <a:pt x="2392" y="1252"/>
                </a:lnTo>
                <a:lnTo>
                  <a:pt x="1423" y="0"/>
                </a:lnTo>
                <a:close/>
              </a:path>
            </a:pathLst>
          </a:custGeom>
          <a:solidFill>
            <a:srgbClr val="F8FBFD"/>
          </a:solidFill>
        </p:spPr>
        <p:txBody>
          <a:bodyPr wrap="square" lIns="0" tIns="0" rIns="0" bIns="0" rtlCol="0">
            <a:noAutofit/>
          </a:bodyPr>
          <a:lstStyle/>
          <a:p>
            <a:endParaRPr/>
          </a:p>
        </p:txBody>
      </p:sp>
      <p:sp>
        <p:nvSpPr>
          <p:cNvPr id="1802" name="object 1802"/>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F8FBFD"/>
          </a:solidFill>
        </p:spPr>
        <p:txBody>
          <a:bodyPr wrap="square" lIns="0" tIns="0" rIns="0" bIns="0" rtlCol="0">
            <a:noAutofit/>
          </a:bodyPr>
          <a:lstStyle/>
          <a:p>
            <a:endParaRPr/>
          </a:p>
        </p:txBody>
      </p:sp>
      <p:sp>
        <p:nvSpPr>
          <p:cNvPr id="1803" name="object 1803"/>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F8FBFD"/>
          </a:solidFill>
        </p:spPr>
        <p:txBody>
          <a:bodyPr wrap="square" lIns="0" tIns="0" rIns="0" bIns="0" rtlCol="0">
            <a:noAutofit/>
          </a:bodyPr>
          <a:lstStyle/>
          <a:p>
            <a:endParaRPr/>
          </a:p>
        </p:txBody>
      </p:sp>
      <p:sp>
        <p:nvSpPr>
          <p:cNvPr id="1804" name="object 1804"/>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F8FBFD"/>
          </a:solidFill>
        </p:spPr>
        <p:txBody>
          <a:bodyPr wrap="square" lIns="0" tIns="0" rIns="0" bIns="0" rtlCol="0">
            <a:noAutofit/>
          </a:bodyPr>
          <a:lstStyle/>
          <a:p>
            <a:endParaRPr/>
          </a:p>
        </p:txBody>
      </p:sp>
      <p:sp>
        <p:nvSpPr>
          <p:cNvPr id="1805" name="object 1805"/>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F8FBFD"/>
          </a:solidFill>
        </p:spPr>
        <p:txBody>
          <a:bodyPr wrap="square" lIns="0" tIns="0" rIns="0" bIns="0" rtlCol="0">
            <a:noAutofit/>
          </a:bodyPr>
          <a:lstStyle/>
          <a:p>
            <a:endParaRPr/>
          </a:p>
        </p:txBody>
      </p:sp>
      <p:sp>
        <p:nvSpPr>
          <p:cNvPr id="1806" name="object 1806"/>
          <p:cNvSpPr/>
          <p:nvPr/>
        </p:nvSpPr>
        <p:spPr>
          <a:xfrm>
            <a:off x="428777" y="688885"/>
            <a:ext cx="3192" cy="1139"/>
          </a:xfrm>
          <a:custGeom>
            <a:avLst/>
            <a:gdLst/>
            <a:ahLst/>
            <a:cxnLst/>
            <a:rect l="l" t="t" r="r" b="b"/>
            <a:pathLst>
              <a:path w="3192" h="1139">
                <a:moveTo>
                  <a:pt x="0" y="645"/>
                </a:moveTo>
                <a:lnTo>
                  <a:pt x="513" y="1139"/>
                </a:lnTo>
                <a:lnTo>
                  <a:pt x="1538" y="493"/>
                </a:lnTo>
                <a:lnTo>
                  <a:pt x="2849" y="227"/>
                </a:lnTo>
                <a:lnTo>
                  <a:pt x="3192" y="0"/>
                </a:lnTo>
                <a:lnTo>
                  <a:pt x="2108" y="170"/>
                </a:lnTo>
                <a:lnTo>
                  <a:pt x="1027" y="379"/>
                </a:lnTo>
                <a:lnTo>
                  <a:pt x="0" y="645"/>
                </a:lnTo>
                <a:close/>
              </a:path>
            </a:pathLst>
          </a:custGeom>
          <a:solidFill>
            <a:srgbClr val="F8FBFD"/>
          </a:solidFill>
        </p:spPr>
        <p:txBody>
          <a:bodyPr wrap="square" lIns="0" tIns="0" rIns="0" bIns="0" rtlCol="0">
            <a:noAutofit/>
          </a:bodyPr>
          <a:lstStyle/>
          <a:p>
            <a:endParaRPr/>
          </a:p>
        </p:txBody>
      </p:sp>
      <p:sp>
        <p:nvSpPr>
          <p:cNvPr id="1807" name="object 1807"/>
          <p:cNvSpPr/>
          <p:nvPr/>
        </p:nvSpPr>
        <p:spPr>
          <a:xfrm>
            <a:off x="411451" y="689910"/>
            <a:ext cx="16073" cy="9226"/>
          </a:xfrm>
          <a:custGeom>
            <a:avLst/>
            <a:gdLst/>
            <a:ahLst/>
            <a:cxnLst/>
            <a:rect l="l" t="t" r="r" b="b"/>
            <a:pathLst>
              <a:path w="16073" h="9226">
                <a:moveTo>
                  <a:pt x="4787" y="3834"/>
                </a:moveTo>
                <a:lnTo>
                  <a:pt x="0" y="6967"/>
                </a:lnTo>
                <a:lnTo>
                  <a:pt x="1083" y="7346"/>
                </a:lnTo>
                <a:lnTo>
                  <a:pt x="1653" y="8201"/>
                </a:lnTo>
                <a:lnTo>
                  <a:pt x="1881" y="9226"/>
                </a:lnTo>
                <a:lnTo>
                  <a:pt x="2906" y="9131"/>
                </a:lnTo>
                <a:lnTo>
                  <a:pt x="3933" y="8903"/>
                </a:lnTo>
                <a:lnTo>
                  <a:pt x="4730" y="8258"/>
                </a:lnTo>
                <a:lnTo>
                  <a:pt x="5755" y="8258"/>
                </a:lnTo>
                <a:lnTo>
                  <a:pt x="6724" y="7935"/>
                </a:lnTo>
                <a:lnTo>
                  <a:pt x="7979" y="7460"/>
                </a:lnTo>
                <a:lnTo>
                  <a:pt x="8947" y="7289"/>
                </a:lnTo>
                <a:lnTo>
                  <a:pt x="9745" y="7081"/>
                </a:lnTo>
                <a:lnTo>
                  <a:pt x="9860" y="6853"/>
                </a:lnTo>
                <a:lnTo>
                  <a:pt x="11000" y="7024"/>
                </a:lnTo>
                <a:lnTo>
                  <a:pt x="12140" y="7175"/>
                </a:lnTo>
                <a:lnTo>
                  <a:pt x="13108" y="7081"/>
                </a:lnTo>
                <a:lnTo>
                  <a:pt x="13223" y="6264"/>
                </a:lnTo>
                <a:lnTo>
                  <a:pt x="13392" y="5562"/>
                </a:lnTo>
                <a:lnTo>
                  <a:pt x="14476" y="4973"/>
                </a:lnTo>
                <a:lnTo>
                  <a:pt x="14532" y="3720"/>
                </a:lnTo>
                <a:lnTo>
                  <a:pt x="15616" y="2543"/>
                </a:lnTo>
                <a:lnTo>
                  <a:pt x="15160" y="2335"/>
                </a:lnTo>
                <a:lnTo>
                  <a:pt x="15444" y="2107"/>
                </a:lnTo>
                <a:lnTo>
                  <a:pt x="16073" y="816"/>
                </a:lnTo>
                <a:lnTo>
                  <a:pt x="15217" y="645"/>
                </a:lnTo>
                <a:lnTo>
                  <a:pt x="15787" y="170"/>
                </a:lnTo>
                <a:lnTo>
                  <a:pt x="15787" y="0"/>
                </a:lnTo>
                <a:lnTo>
                  <a:pt x="10087" y="1461"/>
                </a:lnTo>
                <a:lnTo>
                  <a:pt x="4787" y="3834"/>
                </a:lnTo>
                <a:close/>
              </a:path>
            </a:pathLst>
          </a:custGeom>
          <a:solidFill>
            <a:srgbClr val="F8FBFD"/>
          </a:solidFill>
        </p:spPr>
        <p:txBody>
          <a:bodyPr wrap="square" lIns="0" tIns="0" rIns="0" bIns="0" rtlCol="0">
            <a:noAutofit/>
          </a:bodyPr>
          <a:lstStyle/>
          <a:p>
            <a:endParaRPr/>
          </a:p>
        </p:txBody>
      </p:sp>
      <p:sp>
        <p:nvSpPr>
          <p:cNvPr id="1808" name="object 1808"/>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F8FBFD"/>
          </a:solidFill>
        </p:spPr>
        <p:txBody>
          <a:bodyPr wrap="square" lIns="0" tIns="0" rIns="0" bIns="0" rtlCol="0">
            <a:noAutofit/>
          </a:bodyPr>
          <a:lstStyle/>
          <a:p>
            <a:endParaRPr/>
          </a:p>
        </p:txBody>
      </p:sp>
      <p:sp>
        <p:nvSpPr>
          <p:cNvPr id="1809" name="object 1809"/>
          <p:cNvSpPr/>
          <p:nvPr/>
        </p:nvSpPr>
        <p:spPr>
          <a:xfrm>
            <a:off x="402388" y="710147"/>
            <a:ext cx="2849" cy="2107"/>
          </a:xfrm>
          <a:custGeom>
            <a:avLst/>
            <a:gdLst/>
            <a:ahLst/>
            <a:cxnLst/>
            <a:rect l="l" t="t" r="r" b="b"/>
            <a:pathLst>
              <a:path w="2849" h="2107">
                <a:moveTo>
                  <a:pt x="58" y="1575"/>
                </a:moveTo>
                <a:lnTo>
                  <a:pt x="227" y="2107"/>
                </a:lnTo>
                <a:lnTo>
                  <a:pt x="855" y="2050"/>
                </a:lnTo>
                <a:lnTo>
                  <a:pt x="1824" y="1670"/>
                </a:lnTo>
                <a:lnTo>
                  <a:pt x="2622" y="987"/>
                </a:lnTo>
                <a:lnTo>
                  <a:pt x="2849" y="56"/>
                </a:lnTo>
                <a:lnTo>
                  <a:pt x="1709" y="322"/>
                </a:lnTo>
                <a:lnTo>
                  <a:pt x="741" y="873"/>
                </a:lnTo>
                <a:lnTo>
                  <a:pt x="0" y="1309"/>
                </a:lnTo>
                <a:lnTo>
                  <a:pt x="58" y="1575"/>
                </a:lnTo>
                <a:close/>
              </a:path>
            </a:pathLst>
          </a:custGeom>
          <a:solidFill>
            <a:srgbClr val="F7FAFD"/>
          </a:solidFill>
        </p:spPr>
        <p:txBody>
          <a:bodyPr wrap="square" lIns="0" tIns="0" rIns="0" bIns="0" rtlCol="0">
            <a:noAutofit/>
          </a:bodyPr>
          <a:lstStyle/>
          <a:p>
            <a:endParaRPr/>
          </a:p>
        </p:txBody>
      </p:sp>
      <p:sp>
        <p:nvSpPr>
          <p:cNvPr id="1810" name="object 1810"/>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F7FAFD"/>
          </a:solidFill>
        </p:spPr>
        <p:txBody>
          <a:bodyPr wrap="square" lIns="0" tIns="0" rIns="0" bIns="0" rtlCol="0">
            <a:noAutofit/>
          </a:bodyPr>
          <a:lstStyle/>
          <a:p>
            <a:endParaRPr/>
          </a:p>
        </p:txBody>
      </p:sp>
      <p:sp>
        <p:nvSpPr>
          <p:cNvPr id="1811" name="object 1811"/>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F7FAFD"/>
          </a:solidFill>
        </p:spPr>
        <p:txBody>
          <a:bodyPr wrap="square" lIns="0" tIns="0" rIns="0" bIns="0" rtlCol="0">
            <a:noAutofit/>
          </a:bodyPr>
          <a:lstStyle/>
          <a:p>
            <a:endParaRPr/>
          </a:p>
        </p:txBody>
      </p:sp>
      <p:sp>
        <p:nvSpPr>
          <p:cNvPr id="1812" name="object 1812"/>
          <p:cNvSpPr/>
          <p:nvPr/>
        </p:nvSpPr>
        <p:spPr>
          <a:xfrm>
            <a:off x="404440" y="694504"/>
            <a:ext cx="74823" cy="36696"/>
          </a:xfrm>
          <a:custGeom>
            <a:avLst/>
            <a:gdLst/>
            <a:ahLst/>
            <a:cxnLst/>
            <a:rect l="l" t="t" r="r" b="b"/>
            <a:pathLst>
              <a:path w="74823" h="36696">
                <a:moveTo>
                  <a:pt x="74159" y="16402"/>
                </a:moveTo>
                <a:lnTo>
                  <a:pt x="72951" y="16193"/>
                </a:lnTo>
                <a:lnTo>
                  <a:pt x="72548" y="16990"/>
                </a:lnTo>
                <a:lnTo>
                  <a:pt x="71863" y="16136"/>
                </a:lnTo>
                <a:lnTo>
                  <a:pt x="71138" y="15225"/>
                </a:lnTo>
                <a:lnTo>
                  <a:pt x="70896" y="14143"/>
                </a:lnTo>
                <a:lnTo>
                  <a:pt x="70614" y="13004"/>
                </a:lnTo>
                <a:lnTo>
                  <a:pt x="70836" y="11865"/>
                </a:lnTo>
                <a:lnTo>
                  <a:pt x="70493" y="10839"/>
                </a:lnTo>
                <a:lnTo>
                  <a:pt x="70614" y="9757"/>
                </a:lnTo>
                <a:lnTo>
                  <a:pt x="71178" y="9492"/>
                </a:lnTo>
                <a:lnTo>
                  <a:pt x="70554" y="8580"/>
                </a:lnTo>
                <a:lnTo>
                  <a:pt x="70050" y="7669"/>
                </a:lnTo>
                <a:lnTo>
                  <a:pt x="70111" y="6682"/>
                </a:lnTo>
                <a:lnTo>
                  <a:pt x="69366" y="5505"/>
                </a:lnTo>
                <a:lnTo>
                  <a:pt x="70151" y="6150"/>
                </a:lnTo>
                <a:lnTo>
                  <a:pt x="70735" y="7119"/>
                </a:lnTo>
                <a:lnTo>
                  <a:pt x="71420" y="7935"/>
                </a:lnTo>
                <a:lnTo>
                  <a:pt x="72145" y="8732"/>
                </a:lnTo>
                <a:lnTo>
                  <a:pt x="72830" y="9605"/>
                </a:lnTo>
                <a:lnTo>
                  <a:pt x="73635" y="10365"/>
                </a:lnTo>
                <a:lnTo>
                  <a:pt x="74602" y="10839"/>
                </a:lnTo>
                <a:lnTo>
                  <a:pt x="74441" y="10194"/>
                </a:lnTo>
                <a:lnTo>
                  <a:pt x="74260" y="9605"/>
                </a:lnTo>
                <a:lnTo>
                  <a:pt x="74038" y="9017"/>
                </a:lnTo>
                <a:lnTo>
                  <a:pt x="73756" y="8732"/>
                </a:lnTo>
                <a:lnTo>
                  <a:pt x="72951" y="7992"/>
                </a:lnTo>
                <a:lnTo>
                  <a:pt x="72145" y="7289"/>
                </a:lnTo>
                <a:lnTo>
                  <a:pt x="71420" y="6530"/>
                </a:lnTo>
                <a:lnTo>
                  <a:pt x="70453" y="5828"/>
                </a:lnTo>
                <a:lnTo>
                  <a:pt x="70050" y="5296"/>
                </a:lnTo>
                <a:lnTo>
                  <a:pt x="67473" y="3246"/>
                </a:lnTo>
                <a:lnTo>
                  <a:pt x="64689" y="1518"/>
                </a:lnTo>
                <a:lnTo>
                  <a:pt x="61781" y="0"/>
                </a:lnTo>
                <a:lnTo>
                  <a:pt x="62124" y="702"/>
                </a:lnTo>
                <a:lnTo>
                  <a:pt x="63036" y="1461"/>
                </a:lnTo>
                <a:lnTo>
                  <a:pt x="62522" y="2581"/>
                </a:lnTo>
                <a:lnTo>
                  <a:pt x="61952" y="3018"/>
                </a:lnTo>
                <a:lnTo>
                  <a:pt x="62238" y="3606"/>
                </a:lnTo>
                <a:lnTo>
                  <a:pt x="61610" y="3777"/>
                </a:lnTo>
                <a:lnTo>
                  <a:pt x="61896" y="4214"/>
                </a:lnTo>
                <a:lnTo>
                  <a:pt x="61098" y="4423"/>
                </a:lnTo>
                <a:lnTo>
                  <a:pt x="60357" y="5068"/>
                </a:lnTo>
                <a:lnTo>
                  <a:pt x="60641" y="5619"/>
                </a:lnTo>
                <a:lnTo>
                  <a:pt x="60071" y="6587"/>
                </a:lnTo>
                <a:lnTo>
                  <a:pt x="59900" y="7707"/>
                </a:lnTo>
                <a:lnTo>
                  <a:pt x="59501" y="8732"/>
                </a:lnTo>
                <a:lnTo>
                  <a:pt x="58249" y="8637"/>
                </a:lnTo>
                <a:lnTo>
                  <a:pt x="57050" y="8789"/>
                </a:lnTo>
                <a:lnTo>
                  <a:pt x="56140" y="9435"/>
                </a:lnTo>
                <a:lnTo>
                  <a:pt x="55113" y="10042"/>
                </a:lnTo>
                <a:lnTo>
                  <a:pt x="54372" y="9928"/>
                </a:lnTo>
                <a:lnTo>
                  <a:pt x="53860" y="10744"/>
                </a:lnTo>
                <a:lnTo>
                  <a:pt x="53119" y="11162"/>
                </a:lnTo>
                <a:lnTo>
                  <a:pt x="52777" y="10365"/>
                </a:lnTo>
                <a:lnTo>
                  <a:pt x="52549" y="9435"/>
                </a:lnTo>
                <a:lnTo>
                  <a:pt x="51637" y="9340"/>
                </a:lnTo>
                <a:lnTo>
                  <a:pt x="50668" y="9283"/>
                </a:lnTo>
                <a:lnTo>
                  <a:pt x="49700" y="9491"/>
                </a:lnTo>
                <a:lnTo>
                  <a:pt x="48900" y="10839"/>
                </a:lnTo>
                <a:lnTo>
                  <a:pt x="47591" y="11162"/>
                </a:lnTo>
                <a:lnTo>
                  <a:pt x="46165" y="11333"/>
                </a:lnTo>
                <a:lnTo>
                  <a:pt x="45539" y="12472"/>
                </a:lnTo>
                <a:lnTo>
                  <a:pt x="44340" y="13117"/>
                </a:lnTo>
                <a:lnTo>
                  <a:pt x="44000" y="13972"/>
                </a:lnTo>
                <a:lnTo>
                  <a:pt x="43372" y="14617"/>
                </a:lnTo>
                <a:lnTo>
                  <a:pt x="43031" y="14560"/>
                </a:lnTo>
                <a:lnTo>
                  <a:pt x="43771" y="15320"/>
                </a:lnTo>
                <a:lnTo>
                  <a:pt x="42745" y="15604"/>
                </a:lnTo>
                <a:lnTo>
                  <a:pt x="41549" y="15813"/>
                </a:lnTo>
                <a:lnTo>
                  <a:pt x="40466" y="15490"/>
                </a:lnTo>
                <a:lnTo>
                  <a:pt x="40294" y="16250"/>
                </a:lnTo>
                <a:lnTo>
                  <a:pt x="40182" y="16990"/>
                </a:lnTo>
                <a:lnTo>
                  <a:pt x="39441" y="15927"/>
                </a:lnTo>
                <a:lnTo>
                  <a:pt x="38871" y="14617"/>
                </a:lnTo>
                <a:lnTo>
                  <a:pt x="38015" y="15699"/>
                </a:lnTo>
                <a:lnTo>
                  <a:pt x="37731" y="16895"/>
                </a:lnTo>
                <a:lnTo>
                  <a:pt x="37332" y="18023"/>
                </a:lnTo>
                <a:lnTo>
                  <a:pt x="36305" y="18023"/>
                </a:lnTo>
                <a:lnTo>
                  <a:pt x="35280" y="17655"/>
                </a:lnTo>
                <a:lnTo>
                  <a:pt x="34311" y="17598"/>
                </a:lnTo>
                <a:lnTo>
                  <a:pt x="33342" y="17915"/>
                </a:lnTo>
                <a:lnTo>
                  <a:pt x="32259" y="17970"/>
                </a:lnTo>
                <a:lnTo>
                  <a:pt x="31232" y="18186"/>
                </a:lnTo>
                <a:lnTo>
                  <a:pt x="29923" y="18239"/>
                </a:lnTo>
                <a:lnTo>
                  <a:pt x="28612" y="18239"/>
                </a:lnTo>
                <a:lnTo>
                  <a:pt x="27357" y="18509"/>
                </a:lnTo>
                <a:lnTo>
                  <a:pt x="26273" y="17749"/>
                </a:lnTo>
                <a:lnTo>
                  <a:pt x="25532" y="19103"/>
                </a:lnTo>
                <a:lnTo>
                  <a:pt x="24507" y="19048"/>
                </a:lnTo>
                <a:lnTo>
                  <a:pt x="23538" y="19264"/>
                </a:lnTo>
                <a:lnTo>
                  <a:pt x="22513" y="19697"/>
                </a:lnTo>
                <a:lnTo>
                  <a:pt x="21486" y="19912"/>
                </a:lnTo>
                <a:lnTo>
                  <a:pt x="20860" y="19156"/>
                </a:lnTo>
                <a:lnTo>
                  <a:pt x="20632" y="18186"/>
                </a:lnTo>
                <a:lnTo>
                  <a:pt x="21202" y="17749"/>
                </a:lnTo>
                <a:lnTo>
                  <a:pt x="22284" y="18401"/>
                </a:lnTo>
                <a:lnTo>
                  <a:pt x="23424" y="18670"/>
                </a:lnTo>
                <a:lnTo>
                  <a:pt x="24678" y="18564"/>
                </a:lnTo>
                <a:lnTo>
                  <a:pt x="24564" y="17427"/>
                </a:lnTo>
                <a:lnTo>
                  <a:pt x="23766" y="16838"/>
                </a:lnTo>
                <a:lnTo>
                  <a:pt x="23083" y="16079"/>
                </a:lnTo>
                <a:lnTo>
                  <a:pt x="22284" y="15433"/>
                </a:lnTo>
                <a:lnTo>
                  <a:pt x="21315" y="14940"/>
                </a:lnTo>
                <a:lnTo>
                  <a:pt x="20689" y="13706"/>
                </a:lnTo>
                <a:lnTo>
                  <a:pt x="19664" y="13383"/>
                </a:lnTo>
                <a:lnTo>
                  <a:pt x="18580" y="13269"/>
                </a:lnTo>
                <a:lnTo>
                  <a:pt x="17553" y="13383"/>
                </a:lnTo>
                <a:lnTo>
                  <a:pt x="16699" y="13763"/>
                </a:lnTo>
                <a:lnTo>
                  <a:pt x="15730" y="13763"/>
                </a:lnTo>
                <a:lnTo>
                  <a:pt x="14248" y="14237"/>
                </a:lnTo>
                <a:lnTo>
                  <a:pt x="13108" y="14237"/>
                </a:lnTo>
                <a:lnTo>
                  <a:pt x="12083" y="14788"/>
                </a:lnTo>
                <a:lnTo>
                  <a:pt x="10943" y="15225"/>
                </a:lnTo>
                <a:lnTo>
                  <a:pt x="9860" y="15225"/>
                </a:lnTo>
                <a:lnTo>
                  <a:pt x="8776" y="15054"/>
                </a:lnTo>
                <a:lnTo>
                  <a:pt x="7922" y="15870"/>
                </a:lnTo>
                <a:lnTo>
                  <a:pt x="7010" y="16667"/>
                </a:lnTo>
                <a:lnTo>
                  <a:pt x="6555" y="17655"/>
                </a:lnTo>
                <a:lnTo>
                  <a:pt x="7524" y="18887"/>
                </a:lnTo>
                <a:lnTo>
                  <a:pt x="7294" y="19859"/>
                </a:lnTo>
                <a:lnTo>
                  <a:pt x="7010" y="20775"/>
                </a:lnTo>
                <a:lnTo>
                  <a:pt x="7010" y="21692"/>
                </a:lnTo>
                <a:lnTo>
                  <a:pt x="7922" y="22395"/>
                </a:lnTo>
                <a:lnTo>
                  <a:pt x="9119" y="21962"/>
                </a:lnTo>
                <a:lnTo>
                  <a:pt x="10259" y="21370"/>
                </a:lnTo>
                <a:lnTo>
                  <a:pt x="11171" y="20559"/>
                </a:lnTo>
                <a:lnTo>
                  <a:pt x="11570" y="20506"/>
                </a:lnTo>
                <a:lnTo>
                  <a:pt x="11626" y="19642"/>
                </a:lnTo>
                <a:lnTo>
                  <a:pt x="12025" y="18617"/>
                </a:lnTo>
                <a:lnTo>
                  <a:pt x="12993" y="18023"/>
                </a:lnTo>
                <a:lnTo>
                  <a:pt x="14021" y="17541"/>
                </a:lnTo>
                <a:lnTo>
                  <a:pt x="15160" y="17218"/>
                </a:lnTo>
                <a:lnTo>
                  <a:pt x="16186" y="17161"/>
                </a:lnTo>
                <a:lnTo>
                  <a:pt x="15503" y="17806"/>
                </a:lnTo>
                <a:lnTo>
                  <a:pt x="14534" y="18239"/>
                </a:lnTo>
                <a:lnTo>
                  <a:pt x="13622" y="18617"/>
                </a:lnTo>
                <a:lnTo>
                  <a:pt x="13165" y="20020"/>
                </a:lnTo>
                <a:lnTo>
                  <a:pt x="13563" y="20937"/>
                </a:lnTo>
                <a:lnTo>
                  <a:pt x="13108" y="21856"/>
                </a:lnTo>
                <a:lnTo>
                  <a:pt x="12311" y="22556"/>
                </a:lnTo>
                <a:lnTo>
                  <a:pt x="11284" y="22340"/>
                </a:lnTo>
                <a:lnTo>
                  <a:pt x="10544" y="23042"/>
                </a:lnTo>
                <a:lnTo>
                  <a:pt x="9975" y="23798"/>
                </a:lnTo>
                <a:lnTo>
                  <a:pt x="8720" y="23636"/>
                </a:lnTo>
                <a:lnTo>
                  <a:pt x="7465" y="23473"/>
                </a:lnTo>
                <a:lnTo>
                  <a:pt x="6668" y="22934"/>
                </a:lnTo>
                <a:lnTo>
                  <a:pt x="5927" y="22340"/>
                </a:lnTo>
                <a:lnTo>
                  <a:pt x="5300" y="21747"/>
                </a:lnTo>
                <a:lnTo>
                  <a:pt x="6213" y="21370"/>
                </a:lnTo>
                <a:lnTo>
                  <a:pt x="6384" y="20289"/>
                </a:lnTo>
                <a:lnTo>
                  <a:pt x="6839" y="19264"/>
                </a:lnTo>
                <a:lnTo>
                  <a:pt x="5927" y="19967"/>
                </a:lnTo>
                <a:lnTo>
                  <a:pt x="5129" y="20722"/>
                </a:lnTo>
                <a:lnTo>
                  <a:pt x="4160" y="21478"/>
                </a:lnTo>
                <a:lnTo>
                  <a:pt x="3590" y="21045"/>
                </a:lnTo>
                <a:lnTo>
                  <a:pt x="2678" y="21206"/>
                </a:lnTo>
                <a:lnTo>
                  <a:pt x="1881" y="20884"/>
                </a:lnTo>
                <a:lnTo>
                  <a:pt x="855" y="21315"/>
                </a:lnTo>
                <a:lnTo>
                  <a:pt x="0" y="21801"/>
                </a:lnTo>
                <a:lnTo>
                  <a:pt x="7802" y="29330"/>
                </a:lnTo>
                <a:lnTo>
                  <a:pt x="19845" y="34542"/>
                </a:lnTo>
                <a:lnTo>
                  <a:pt x="34853" y="36680"/>
                </a:lnTo>
                <a:lnTo>
                  <a:pt x="36305" y="36696"/>
                </a:lnTo>
                <a:lnTo>
                  <a:pt x="52777" y="34536"/>
                </a:lnTo>
                <a:lnTo>
                  <a:pt x="65720" y="28715"/>
                </a:lnTo>
                <a:lnTo>
                  <a:pt x="73470" y="20215"/>
                </a:lnTo>
                <a:lnTo>
                  <a:pt x="74823" y="15756"/>
                </a:lnTo>
                <a:lnTo>
                  <a:pt x="74098" y="15377"/>
                </a:lnTo>
                <a:lnTo>
                  <a:pt x="74159" y="16402"/>
                </a:lnTo>
                <a:close/>
              </a:path>
            </a:pathLst>
          </a:custGeom>
          <a:solidFill>
            <a:srgbClr val="F7FAFD"/>
          </a:solidFill>
        </p:spPr>
        <p:txBody>
          <a:bodyPr wrap="square" lIns="0" tIns="0" rIns="0" bIns="0" rtlCol="0">
            <a:noAutofit/>
          </a:bodyPr>
          <a:lstStyle/>
          <a:p>
            <a:endParaRPr/>
          </a:p>
        </p:txBody>
      </p:sp>
      <p:sp>
        <p:nvSpPr>
          <p:cNvPr id="1813" name="object 1813"/>
          <p:cNvSpPr/>
          <p:nvPr/>
        </p:nvSpPr>
        <p:spPr>
          <a:xfrm>
            <a:off x="411965" y="690403"/>
            <a:ext cx="15559" cy="8732"/>
          </a:xfrm>
          <a:custGeom>
            <a:avLst/>
            <a:gdLst/>
            <a:ahLst/>
            <a:cxnLst/>
            <a:rect l="l" t="t" r="r" b="b"/>
            <a:pathLst>
              <a:path w="15559" h="8732">
                <a:moveTo>
                  <a:pt x="4501" y="3720"/>
                </a:moveTo>
                <a:lnTo>
                  <a:pt x="0" y="6644"/>
                </a:lnTo>
                <a:lnTo>
                  <a:pt x="569" y="6853"/>
                </a:lnTo>
                <a:lnTo>
                  <a:pt x="1139" y="7707"/>
                </a:lnTo>
                <a:lnTo>
                  <a:pt x="1367" y="8732"/>
                </a:lnTo>
                <a:lnTo>
                  <a:pt x="2392" y="8637"/>
                </a:lnTo>
                <a:lnTo>
                  <a:pt x="3419" y="8409"/>
                </a:lnTo>
                <a:lnTo>
                  <a:pt x="4217" y="7764"/>
                </a:lnTo>
                <a:lnTo>
                  <a:pt x="5242" y="7764"/>
                </a:lnTo>
                <a:lnTo>
                  <a:pt x="6210" y="7441"/>
                </a:lnTo>
                <a:lnTo>
                  <a:pt x="7465" y="6967"/>
                </a:lnTo>
                <a:lnTo>
                  <a:pt x="8434" y="6796"/>
                </a:lnTo>
                <a:lnTo>
                  <a:pt x="9231" y="6587"/>
                </a:lnTo>
                <a:lnTo>
                  <a:pt x="9346" y="6359"/>
                </a:lnTo>
                <a:lnTo>
                  <a:pt x="10486" y="6530"/>
                </a:lnTo>
                <a:lnTo>
                  <a:pt x="11626" y="6682"/>
                </a:lnTo>
                <a:lnTo>
                  <a:pt x="12595" y="6587"/>
                </a:lnTo>
                <a:lnTo>
                  <a:pt x="12709" y="5771"/>
                </a:lnTo>
                <a:lnTo>
                  <a:pt x="12879" y="5068"/>
                </a:lnTo>
                <a:lnTo>
                  <a:pt x="13962" y="4480"/>
                </a:lnTo>
                <a:lnTo>
                  <a:pt x="14019" y="3227"/>
                </a:lnTo>
                <a:lnTo>
                  <a:pt x="15102" y="2050"/>
                </a:lnTo>
                <a:lnTo>
                  <a:pt x="14647" y="1841"/>
                </a:lnTo>
                <a:lnTo>
                  <a:pt x="14931" y="1613"/>
                </a:lnTo>
                <a:lnTo>
                  <a:pt x="15559" y="322"/>
                </a:lnTo>
                <a:lnTo>
                  <a:pt x="14703" y="151"/>
                </a:lnTo>
                <a:lnTo>
                  <a:pt x="14874" y="0"/>
                </a:lnTo>
                <a:lnTo>
                  <a:pt x="9517" y="1518"/>
                </a:lnTo>
                <a:lnTo>
                  <a:pt x="4501" y="3720"/>
                </a:lnTo>
                <a:close/>
              </a:path>
            </a:pathLst>
          </a:custGeom>
          <a:solidFill>
            <a:srgbClr val="F7FAFD"/>
          </a:solidFill>
        </p:spPr>
        <p:txBody>
          <a:bodyPr wrap="square" lIns="0" tIns="0" rIns="0" bIns="0" rtlCol="0">
            <a:noAutofit/>
          </a:bodyPr>
          <a:lstStyle/>
          <a:p>
            <a:endParaRPr/>
          </a:p>
        </p:txBody>
      </p:sp>
      <p:sp>
        <p:nvSpPr>
          <p:cNvPr id="1814" name="object 1814"/>
          <p:cNvSpPr/>
          <p:nvPr/>
        </p:nvSpPr>
        <p:spPr>
          <a:xfrm>
            <a:off x="409286" y="700598"/>
            <a:ext cx="2392" cy="2543"/>
          </a:xfrm>
          <a:custGeom>
            <a:avLst/>
            <a:gdLst/>
            <a:ahLst/>
            <a:cxnLst/>
            <a:rect l="l" t="t" r="r" b="b"/>
            <a:pathLst>
              <a:path w="2392" h="2543">
                <a:moveTo>
                  <a:pt x="1423" y="0"/>
                </a:moveTo>
                <a:lnTo>
                  <a:pt x="569" y="645"/>
                </a:lnTo>
                <a:lnTo>
                  <a:pt x="0" y="1461"/>
                </a:lnTo>
                <a:lnTo>
                  <a:pt x="0" y="2429"/>
                </a:lnTo>
                <a:lnTo>
                  <a:pt x="968" y="2429"/>
                </a:lnTo>
                <a:lnTo>
                  <a:pt x="1879" y="2543"/>
                </a:lnTo>
                <a:lnTo>
                  <a:pt x="2392" y="1252"/>
                </a:lnTo>
                <a:lnTo>
                  <a:pt x="1423" y="0"/>
                </a:lnTo>
                <a:close/>
              </a:path>
            </a:pathLst>
          </a:custGeom>
          <a:solidFill>
            <a:srgbClr val="F7FAFD"/>
          </a:solidFill>
        </p:spPr>
        <p:txBody>
          <a:bodyPr wrap="square" lIns="0" tIns="0" rIns="0" bIns="0" rtlCol="0">
            <a:noAutofit/>
          </a:bodyPr>
          <a:lstStyle/>
          <a:p>
            <a:endParaRPr/>
          </a:p>
        </p:txBody>
      </p:sp>
      <p:sp>
        <p:nvSpPr>
          <p:cNvPr id="1815" name="object 1815"/>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F7FAFD"/>
          </a:solidFill>
        </p:spPr>
        <p:txBody>
          <a:bodyPr wrap="square" lIns="0" tIns="0" rIns="0" bIns="0" rtlCol="0">
            <a:noAutofit/>
          </a:bodyPr>
          <a:lstStyle/>
          <a:p>
            <a:endParaRPr/>
          </a:p>
        </p:txBody>
      </p:sp>
      <p:sp>
        <p:nvSpPr>
          <p:cNvPr id="1816" name="object 1816"/>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F7FAFD"/>
          </a:solidFill>
        </p:spPr>
        <p:txBody>
          <a:bodyPr wrap="square" lIns="0" tIns="0" rIns="0" bIns="0" rtlCol="0">
            <a:noAutofit/>
          </a:bodyPr>
          <a:lstStyle/>
          <a:p>
            <a:endParaRPr/>
          </a:p>
        </p:txBody>
      </p:sp>
      <p:sp>
        <p:nvSpPr>
          <p:cNvPr id="1817" name="object 1817"/>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F7FAFD"/>
          </a:solidFill>
        </p:spPr>
        <p:txBody>
          <a:bodyPr wrap="square" lIns="0" tIns="0" rIns="0" bIns="0" rtlCol="0">
            <a:noAutofit/>
          </a:bodyPr>
          <a:lstStyle/>
          <a:p>
            <a:endParaRPr/>
          </a:p>
        </p:txBody>
      </p:sp>
      <p:sp>
        <p:nvSpPr>
          <p:cNvPr id="1818" name="object 1818"/>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F7FAFD"/>
          </a:solidFill>
        </p:spPr>
        <p:txBody>
          <a:bodyPr wrap="square" lIns="0" tIns="0" rIns="0" bIns="0" rtlCol="0">
            <a:noAutofit/>
          </a:bodyPr>
          <a:lstStyle/>
          <a:p>
            <a:endParaRPr/>
          </a:p>
        </p:txBody>
      </p:sp>
      <p:sp>
        <p:nvSpPr>
          <p:cNvPr id="1819" name="object 1819"/>
          <p:cNvSpPr/>
          <p:nvPr/>
        </p:nvSpPr>
        <p:spPr>
          <a:xfrm>
            <a:off x="429119" y="689701"/>
            <a:ext cx="626" cy="322"/>
          </a:xfrm>
          <a:custGeom>
            <a:avLst/>
            <a:gdLst/>
            <a:ahLst/>
            <a:cxnLst/>
            <a:rect l="l" t="t" r="r" b="b"/>
            <a:pathLst>
              <a:path w="626" h="322">
                <a:moveTo>
                  <a:pt x="626" y="0"/>
                </a:moveTo>
                <a:lnTo>
                  <a:pt x="0" y="151"/>
                </a:lnTo>
                <a:lnTo>
                  <a:pt x="171" y="322"/>
                </a:lnTo>
                <a:lnTo>
                  <a:pt x="626" y="0"/>
                </a:lnTo>
                <a:close/>
              </a:path>
            </a:pathLst>
          </a:custGeom>
          <a:solidFill>
            <a:srgbClr val="F7FAFD"/>
          </a:solidFill>
        </p:spPr>
        <p:txBody>
          <a:bodyPr wrap="square" lIns="0" tIns="0" rIns="0" bIns="0" rtlCol="0">
            <a:noAutofit/>
          </a:bodyPr>
          <a:lstStyle/>
          <a:p>
            <a:endParaRPr/>
          </a:p>
        </p:txBody>
      </p:sp>
      <p:sp>
        <p:nvSpPr>
          <p:cNvPr id="1820" name="object 1820"/>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F7FAFD"/>
          </a:solidFill>
        </p:spPr>
        <p:txBody>
          <a:bodyPr wrap="square" lIns="0" tIns="0" rIns="0" bIns="0" rtlCol="0">
            <a:noAutofit/>
          </a:bodyPr>
          <a:lstStyle/>
          <a:p>
            <a:endParaRPr/>
          </a:p>
        </p:txBody>
      </p:sp>
      <p:sp>
        <p:nvSpPr>
          <p:cNvPr id="1821" name="object 1821"/>
          <p:cNvSpPr/>
          <p:nvPr/>
        </p:nvSpPr>
        <p:spPr>
          <a:xfrm>
            <a:off x="404440" y="695149"/>
            <a:ext cx="74823" cy="36050"/>
          </a:xfrm>
          <a:custGeom>
            <a:avLst/>
            <a:gdLst/>
            <a:ahLst/>
            <a:cxnLst/>
            <a:rect l="l" t="t" r="r" b="b"/>
            <a:pathLst>
              <a:path w="74823" h="36050">
                <a:moveTo>
                  <a:pt x="23766" y="16193"/>
                </a:moveTo>
                <a:lnTo>
                  <a:pt x="23083" y="15433"/>
                </a:lnTo>
                <a:lnTo>
                  <a:pt x="22284" y="14788"/>
                </a:lnTo>
                <a:lnTo>
                  <a:pt x="21315" y="14294"/>
                </a:lnTo>
                <a:lnTo>
                  <a:pt x="20689" y="13060"/>
                </a:lnTo>
                <a:lnTo>
                  <a:pt x="19664" y="12738"/>
                </a:lnTo>
                <a:lnTo>
                  <a:pt x="18580" y="12624"/>
                </a:lnTo>
                <a:lnTo>
                  <a:pt x="17553" y="12738"/>
                </a:lnTo>
                <a:lnTo>
                  <a:pt x="16699" y="13117"/>
                </a:lnTo>
                <a:lnTo>
                  <a:pt x="15730" y="13117"/>
                </a:lnTo>
                <a:lnTo>
                  <a:pt x="14248" y="13592"/>
                </a:lnTo>
                <a:lnTo>
                  <a:pt x="13108" y="13592"/>
                </a:lnTo>
                <a:lnTo>
                  <a:pt x="12083" y="14142"/>
                </a:lnTo>
                <a:lnTo>
                  <a:pt x="10943" y="14579"/>
                </a:lnTo>
                <a:lnTo>
                  <a:pt x="9860" y="14579"/>
                </a:lnTo>
                <a:lnTo>
                  <a:pt x="8776" y="14408"/>
                </a:lnTo>
                <a:lnTo>
                  <a:pt x="7922" y="15225"/>
                </a:lnTo>
                <a:lnTo>
                  <a:pt x="7010" y="16022"/>
                </a:lnTo>
                <a:lnTo>
                  <a:pt x="6555" y="17009"/>
                </a:lnTo>
                <a:lnTo>
                  <a:pt x="7524" y="18241"/>
                </a:lnTo>
                <a:lnTo>
                  <a:pt x="7294" y="19213"/>
                </a:lnTo>
                <a:lnTo>
                  <a:pt x="7010" y="20130"/>
                </a:lnTo>
                <a:lnTo>
                  <a:pt x="7010" y="21047"/>
                </a:lnTo>
                <a:lnTo>
                  <a:pt x="7922" y="21749"/>
                </a:lnTo>
                <a:lnTo>
                  <a:pt x="9119" y="21317"/>
                </a:lnTo>
                <a:lnTo>
                  <a:pt x="10259" y="20724"/>
                </a:lnTo>
                <a:lnTo>
                  <a:pt x="11171" y="19914"/>
                </a:lnTo>
                <a:lnTo>
                  <a:pt x="11570" y="19860"/>
                </a:lnTo>
                <a:lnTo>
                  <a:pt x="11626" y="18997"/>
                </a:lnTo>
                <a:lnTo>
                  <a:pt x="12025" y="17972"/>
                </a:lnTo>
                <a:lnTo>
                  <a:pt x="12993" y="17377"/>
                </a:lnTo>
                <a:lnTo>
                  <a:pt x="14021" y="16895"/>
                </a:lnTo>
                <a:lnTo>
                  <a:pt x="15160" y="16572"/>
                </a:lnTo>
                <a:lnTo>
                  <a:pt x="16186" y="16515"/>
                </a:lnTo>
                <a:lnTo>
                  <a:pt x="15503" y="17161"/>
                </a:lnTo>
                <a:lnTo>
                  <a:pt x="14534" y="17594"/>
                </a:lnTo>
                <a:lnTo>
                  <a:pt x="13622" y="17972"/>
                </a:lnTo>
                <a:lnTo>
                  <a:pt x="13165" y="19374"/>
                </a:lnTo>
                <a:lnTo>
                  <a:pt x="13563" y="20291"/>
                </a:lnTo>
                <a:lnTo>
                  <a:pt x="13108" y="21210"/>
                </a:lnTo>
                <a:lnTo>
                  <a:pt x="12311" y="21911"/>
                </a:lnTo>
                <a:lnTo>
                  <a:pt x="11284" y="21694"/>
                </a:lnTo>
                <a:lnTo>
                  <a:pt x="10544" y="22397"/>
                </a:lnTo>
                <a:lnTo>
                  <a:pt x="9975" y="23152"/>
                </a:lnTo>
                <a:lnTo>
                  <a:pt x="8720" y="22991"/>
                </a:lnTo>
                <a:lnTo>
                  <a:pt x="7465" y="22828"/>
                </a:lnTo>
                <a:lnTo>
                  <a:pt x="6668" y="22289"/>
                </a:lnTo>
                <a:lnTo>
                  <a:pt x="5927" y="21694"/>
                </a:lnTo>
                <a:lnTo>
                  <a:pt x="5300" y="21102"/>
                </a:lnTo>
                <a:lnTo>
                  <a:pt x="6213" y="20724"/>
                </a:lnTo>
                <a:lnTo>
                  <a:pt x="6384" y="19644"/>
                </a:lnTo>
                <a:lnTo>
                  <a:pt x="6839" y="18619"/>
                </a:lnTo>
                <a:lnTo>
                  <a:pt x="5927" y="19321"/>
                </a:lnTo>
                <a:lnTo>
                  <a:pt x="5129" y="20077"/>
                </a:lnTo>
                <a:lnTo>
                  <a:pt x="4160" y="20832"/>
                </a:lnTo>
                <a:lnTo>
                  <a:pt x="3590" y="20400"/>
                </a:lnTo>
                <a:lnTo>
                  <a:pt x="2678" y="20561"/>
                </a:lnTo>
                <a:lnTo>
                  <a:pt x="1881" y="20238"/>
                </a:lnTo>
                <a:lnTo>
                  <a:pt x="855" y="20669"/>
                </a:lnTo>
                <a:lnTo>
                  <a:pt x="0" y="21155"/>
                </a:lnTo>
                <a:lnTo>
                  <a:pt x="7802" y="28685"/>
                </a:lnTo>
                <a:lnTo>
                  <a:pt x="19845" y="33897"/>
                </a:lnTo>
                <a:lnTo>
                  <a:pt x="34853" y="36034"/>
                </a:lnTo>
                <a:lnTo>
                  <a:pt x="36305" y="36050"/>
                </a:lnTo>
                <a:lnTo>
                  <a:pt x="52777" y="33891"/>
                </a:lnTo>
                <a:lnTo>
                  <a:pt x="65720" y="28070"/>
                </a:lnTo>
                <a:lnTo>
                  <a:pt x="73470" y="19569"/>
                </a:lnTo>
                <a:lnTo>
                  <a:pt x="74823" y="15111"/>
                </a:lnTo>
                <a:lnTo>
                  <a:pt x="74098" y="14731"/>
                </a:lnTo>
                <a:lnTo>
                  <a:pt x="74159" y="15756"/>
                </a:lnTo>
                <a:lnTo>
                  <a:pt x="72951" y="15547"/>
                </a:lnTo>
                <a:lnTo>
                  <a:pt x="72548" y="16345"/>
                </a:lnTo>
                <a:lnTo>
                  <a:pt x="71863" y="15490"/>
                </a:lnTo>
                <a:lnTo>
                  <a:pt x="71138" y="14579"/>
                </a:lnTo>
                <a:lnTo>
                  <a:pt x="70896" y="13497"/>
                </a:lnTo>
                <a:lnTo>
                  <a:pt x="70614" y="12358"/>
                </a:lnTo>
                <a:lnTo>
                  <a:pt x="70836" y="11219"/>
                </a:lnTo>
                <a:lnTo>
                  <a:pt x="70493" y="10194"/>
                </a:lnTo>
                <a:lnTo>
                  <a:pt x="70614" y="9112"/>
                </a:lnTo>
                <a:lnTo>
                  <a:pt x="71178" y="8846"/>
                </a:lnTo>
                <a:lnTo>
                  <a:pt x="70554" y="7935"/>
                </a:lnTo>
                <a:lnTo>
                  <a:pt x="70050" y="7024"/>
                </a:lnTo>
                <a:lnTo>
                  <a:pt x="70111" y="6036"/>
                </a:lnTo>
                <a:lnTo>
                  <a:pt x="69366" y="4859"/>
                </a:lnTo>
                <a:lnTo>
                  <a:pt x="70151" y="5505"/>
                </a:lnTo>
                <a:lnTo>
                  <a:pt x="70735" y="6473"/>
                </a:lnTo>
                <a:lnTo>
                  <a:pt x="71420" y="7289"/>
                </a:lnTo>
                <a:lnTo>
                  <a:pt x="72145" y="8087"/>
                </a:lnTo>
                <a:lnTo>
                  <a:pt x="72830" y="8960"/>
                </a:lnTo>
                <a:lnTo>
                  <a:pt x="73635" y="9719"/>
                </a:lnTo>
                <a:lnTo>
                  <a:pt x="74602" y="10194"/>
                </a:lnTo>
                <a:lnTo>
                  <a:pt x="74501" y="9719"/>
                </a:lnTo>
                <a:lnTo>
                  <a:pt x="74320" y="9283"/>
                </a:lnTo>
                <a:lnTo>
                  <a:pt x="74199" y="8846"/>
                </a:lnTo>
                <a:lnTo>
                  <a:pt x="70675" y="5334"/>
                </a:lnTo>
                <a:lnTo>
                  <a:pt x="66566" y="2373"/>
                </a:lnTo>
                <a:lnTo>
                  <a:pt x="62124" y="0"/>
                </a:lnTo>
                <a:lnTo>
                  <a:pt x="63036" y="816"/>
                </a:lnTo>
                <a:lnTo>
                  <a:pt x="62522" y="1936"/>
                </a:lnTo>
                <a:lnTo>
                  <a:pt x="61952" y="2373"/>
                </a:lnTo>
                <a:lnTo>
                  <a:pt x="62238" y="2961"/>
                </a:lnTo>
                <a:lnTo>
                  <a:pt x="61610" y="3132"/>
                </a:lnTo>
                <a:lnTo>
                  <a:pt x="61896" y="3568"/>
                </a:lnTo>
                <a:lnTo>
                  <a:pt x="61098" y="3777"/>
                </a:lnTo>
                <a:lnTo>
                  <a:pt x="60357" y="4423"/>
                </a:lnTo>
                <a:lnTo>
                  <a:pt x="60641" y="4973"/>
                </a:lnTo>
                <a:lnTo>
                  <a:pt x="60071" y="5941"/>
                </a:lnTo>
                <a:lnTo>
                  <a:pt x="59900" y="7062"/>
                </a:lnTo>
                <a:lnTo>
                  <a:pt x="59501" y="8087"/>
                </a:lnTo>
                <a:lnTo>
                  <a:pt x="58249" y="7992"/>
                </a:lnTo>
                <a:lnTo>
                  <a:pt x="57050" y="8144"/>
                </a:lnTo>
                <a:lnTo>
                  <a:pt x="56140" y="8789"/>
                </a:lnTo>
                <a:lnTo>
                  <a:pt x="55113" y="9397"/>
                </a:lnTo>
                <a:lnTo>
                  <a:pt x="54372" y="9283"/>
                </a:lnTo>
                <a:lnTo>
                  <a:pt x="53860" y="10099"/>
                </a:lnTo>
                <a:lnTo>
                  <a:pt x="53119" y="10517"/>
                </a:lnTo>
                <a:lnTo>
                  <a:pt x="52777" y="9719"/>
                </a:lnTo>
                <a:lnTo>
                  <a:pt x="52549" y="8789"/>
                </a:lnTo>
                <a:lnTo>
                  <a:pt x="51637" y="8694"/>
                </a:lnTo>
                <a:lnTo>
                  <a:pt x="50668" y="8637"/>
                </a:lnTo>
                <a:lnTo>
                  <a:pt x="49700" y="8846"/>
                </a:lnTo>
                <a:lnTo>
                  <a:pt x="48900" y="10194"/>
                </a:lnTo>
                <a:lnTo>
                  <a:pt x="47591" y="10517"/>
                </a:lnTo>
                <a:lnTo>
                  <a:pt x="46165" y="10687"/>
                </a:lnTo>
                <a:lnTo>
                  <a:pt x="45539" y="11827"/>
                </a:lnTo>
                <a:lnTo>
                  <a:pt x="44340" y="12472"/>
                </a:lnTo>
                <a:lnTo>
                  <a:pt x="44000" y="13326"/>
                </a:lnTo>
                <a:lnTo>
                  <a:pt x="43372" y="13972"/>
                </a:lnTo>
                <a:lnTo>
                  <a:pt x="43031" y="13915"/>
                </a:lnTo>
                <a:lnTo>
                  <a:pt x="43771" y="14674"/>
                </a:lnTo>
                <a:lnTo>
                  <a:pt x="42745" y="14959"/>
                </a:lnTo>
                <a:lnTo>
                  <a:pt x="41549" y="15168"/>
                </a:lnTo>
                <a:lnTo>
                  <a:pt x="40466" y="14845"/>
                </a:lnTo>
                <a:lnTo>
                  <a:pt x="40294" y="15604"/>
                </a:lnTo>
                <a:lnTo>
                  <a:pt x="40182" y="16345"/>
                </a:lnTo>
                <a:lnTo>
                  <a:pt x="39441" y="15282"/>
                </a:lnTo>
                <a:lnTo>
                  <a:pt x="38871" y="13972"/>
                </a:lnTo>
                <a:lnTo>
                  <a:pt x="38015" y="15054"/>
                </a:lnTo>
                <a:lnTo>
                  <a:pt x="37731" y="16250"/>
                </a:lnTo>
                <a:lnTo>
                  <a:pt x="37332" y="17377"/>
                </a:lnTo>
                <a:lnTo>
                  <a:pt x="36305" y="17377"/>
                </a:lnTo>
                <a:lnTo>
                  <a:pt x="35280" y="17009"/>
                </a:lnTo>
                <a:lnTo>
                  <a:pt x="34311" y="16952"/>
                </a:lnTo>
                <a:lnTo>
                  <a:pt x="33342" y="17269"/>
                </a:lnTo>
                <a:lnTo>
                  <a:pt x="32259" y="17324"/>
                </a:lnTo>
                <a:lnTo>
                  <a:pt x="31232" y="17541"/>
                </a:lnTo>
                <a:lnTo>
                  <a:pt x="29923" y="17594"/>
                </a:lnTo>
                <a:lnTo>
                  <a:pt x="28612" y="17594"/>
                </a:lnTo>
                <a:lnTo>
                  <a:pt x="27357" y="17863"/>
                </a:lnTo>
                <a:lnTo>
                  <a:pt x="26273" y="17104"/>
                </a:lnTo>
                <a:lnTo>
                  <a:pt x="25532" y="18458"/>
                </a:lnTo>
                <a:lnTo>
                  <a:pt x="24507" y="18403"/>
                </a:lnTo>
                <a:lnTo>
                  <a:pt x="23538" y="18619"/>
                </a:lnTo>
                <a:lnTo>
                  <a:pt x="22513" y="19052"/>
                </a:lnTo>
                <a:lnTo>
                  <a:pt x="21486" y="19266"/>
                </a:lnTo>
                <a:lnTo>
                  <a:pt x="20860" y="18511"/>
                </a:lnTo>
                <a:lnTo>
                  <a:pt x="20632" y="17541"/>
                </a:lnTo>
                <a:lnTo>
                  <a:pt x="21202" y="17104"/>
                </a:lnTo>
                <a:lnTo>
                  <a:pt x="22284" y="17755"/>
                </a:lnTo>
                <a:lnTo>
                  <a:pt x="23424" y="18025"/>
                </a:lnTo>
                <a:lnTo>
                  <a:pt x="24678" y="17918"/>
                </a:lnTo>
                <a:lnTo>
                  <a:pt x="24564" y="16781"/>
                </a:lnTo>
                <a:lnTo>
                  <a:pt x="23766" y="16193"/>
                </a:lnTo>
                <a:close/>
              </a:path>
            </a:pathLst>
          </a:custGeom>
          <a:solidFill>
            <a:srgbClr val="F7FAFD"/>
          </a:solidFill>
        </p:spPr>
        <p:txBody>
          <a:bodyPr wrap="square" lIns="0" tIns="0" rIns="0" bIns="0" rtlCol="0">
            <a:noAutofit/>
          </a:bodyPr>
          <a:lstStyle/>
          <a:p>
            <a:endParaRPr/>
          </a:p>
        </p:txBody>
      </p:sp>
      <p:sp>
        <p:nvSpPr>
          <p:cNvPr id="1822" name="object 1822"/>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F7FAFD"/>
          </a:solidFill>
        </p:spPr>
        <p:txBody>
          <a:bodyPr wrap="square" lIns="0" tIns="0" rIns="0" bIns="0" rtlCol="0">
            <a:noAutofit/>
          </a:bodyPr>
          <a:lstStyle/>
          <a:p>
            <a:endParaRPr/>
          </a:p>
        </p:txBody>
      </p:sp>
      <p:sp>
        <p:nvSpPr>
          <p:cNvPr id="1823" name="object 1823"/>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F7FAFD"/>
          </a:solidFill>
        </p:spPr>
        <p:txBody>
          <a:bodyPr wrap="square" lIns="0" tIns="0" rIns="0" bIns="0" rtlCol="0">
            <a:noAutofit/>
          </a:bodyPr>
          <a:lstStyle/>
          <a:p>
            <a:endParaRPr/>
          </a:p>
        </p:txBody>
      </p:sp>
      <p:sp>
        <p:nvSpPr>
          <p:cNvPr id="1824" name="object 1824"/>
          <p:cNvSpPr/>
          <p:nvPr/>
        </p:nvSpPr>
        <p:spPr>
          <a:xfrm>
            <a:off x="409286" y="700598"/>
            <a:ext cx="2392" cy="2543"/>
          </a:xfrm>
          <a:custGeom>
            <a:avLst/>
            <a:gdLst/>
            <a:ahLst/>
            <a:cxnLst/>
            <a:rect l="l" t="t" r="r" b="b"/>
            <a:pathLst>
              <a:path w="2392" h="2543">
                <a:moveTo>
                  <a:pt x="1423" y="0"/>
                </a:moveTo>
                <a:lnTo>
                  <a:pt x="569" y="645"/>
                </a:lnTo>
                <a:lnTo>
                  <a:pt x="0" y="1461"/>
                </a:lnTo>
                <a:lnTo>
                  <a:pt x="0" y="2429"/>
                </a:lnTo>
                <a:lnTo>
                  <a:pt x="968" y="2429"/>
                </a:lnTo>
                <a:lnTo>
                  <a:pt x="1879" y="2543"/>
                </a:lnTo>
                <a:lnTo>
                  <a:pt x="2392" y="1252"/>
                </a:lnTo>
                <a:lnTo>
                  <a:pt x="1423" y="0"/>
                </a:lnTo>
                <a:close/>
              </a:path>
            </a:pathLst>
          </a:custGeom>
          <a:solidFill>
            <a:srgbClr val="F7FAFD"/>
          </a:solidFill>
        </p:spPr>
        <p:txBody>
          <a:bodyPr wrap="square" lIns="0" tIns="0" rIns="0" bIns="0" rtlCol="0">
            <a:noAutofit/>
          </a:bodyPr>
          <a:lstStyle/>
          <a:p>
            <a:endParaRPr/>
          </a:p>
        </p:txBody>
      </p:sp>
      <p:sp>
        <p:nvSpPr>
          <p:cNvPr id="1825" name="object 1825"/>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F7FAFD"/>
          </a:solidFill>
        </p:spPr>
        <p:txBody>
          <a:bodyPr wrap="square" lIns="0" tIns="0" rIns="0" bIns="0" rtlCol="0">
            <a:noAutofit/>
          </a:bodyPr>
          <a:lstStyle/>
          <a:p>
            <a:endParaRPr/>
          </a:p>
        </p:txBody>
      </p:sp>
      <p:sp>
        <p:nvSpPr>
          <p:cNvPr id="1826" name="object 1826"/>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F7FAFD"/>
          </a:solidFill>
        </p:spPr>
        <p:txBody>
          <a:bodyPr wrap="square" lIns="0" tIns="0" rIns="0" bIns="0" rtlCol="0">
            <a:noAutofit/>
          </a:bodyPr>
          <a:lstStyle/>
          <a:p>
            <a:endParaRPr/>
          </a:p>
        </p:txBody>
      </p:sp>
      <p:sp>
        <p:nvSpPr>
          <p:cNvPr id="1827" name="object 1827"/>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F7FAFD"/>
          </a:solidFill>
        </p:spPr>
        <p:txBody>
          <a:bodyPr wrap="square" lIns="0" tIns="0" rIns="0" bIns="0" rtlCol="0">
            <a:noAutofit/>
          </a:bodyPr>
          <a:lstStyle/>
          <a:p>
            <a:endParaRPr/>
          </a:p>
        </p:txBody>
      </p:sp>
      <p:sp>
        <p:nvSpPr>
          <p:cNvPr id="1828" name="object 1828"/>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F7FAFD"/>
          </a:solidFill>
        </p:spPr>
        <p:txBody>
          <a:bodyPr wrap="square" lIns="0" tIns="0" rIns="0" bIns="0" rtlCol="0">
            <a:noAutofit/>
          </a:bodyPr>
          <a:lstStyle/>
          <a:p>
            <a:endParaRPr/>
          </a:p>
        </p:txBody>
      </p:sp>
      <p:sp>
        <p:nvSpPr>
          <p:cNvPr id="1829" name="object 1829"/>
          <p:cNvSpPr/>
          <p:nvPr/>
        </p:nvSpPr>
        <p:spPr>
          <a:xfrm>
            <a:off x="412476" y="690726"/>
            <a:ext cx="15048" cy="8409"/>
          </a:xfrm>
          <a:custGeom>
            <a:avLst/>
            <a:gdLst/>
            <a:ahLst/>
            <a:cxnLst/>
            <a:rect l="l" t="t" r="r" b="b"/>
            <a:pathLst>
              <a:path w="15048" h="8409">
                <a:moveTo>
                  <a:pt x="4503" y="3606"/>
                </a:moveTo>
                <a:lnTo>
                  <a:pt x="0" y="6473"/>
                </a:lnTo>
                <a:lnTo>
                  <a:pt x="628" y="7384"/>
                </a:lnTo>
                <a:lnTo>
                  <a:pt x="855" y="8409"/>
                </a:lnTo>
                <a:lnTo>
                  <a:pt x="1881" y="8314"/>
                </a:lnTo>
                <a:lnTo>
                  <a:pt x="2908" y="8087"/>
                </a:lnTo>
                <a:lnTo>
                  <a:pt x="3705" y="7441"/>
                </a:lnTo>
                <a:lnTo>
                  <a:pt x="4730" y="7441"/>
                </a:lnTo>
                <a:lnTo>
                  <a:pt x="5699" y="7118"/>
                </a:lnTo>
                <a:lnTo>
                  <a:pt x="6954" y="6644"/>
                </a:lnTo>
                <a:lnTo>
                  <a:pt x="7922" y="6473"/>
                </a:lnTo>
                <a:lnTo>
                  <a:pt x="8720" y="6264"/>
                </a:lnTo>
                <a:lnTo>
                  <a:pt x="8835" y="6036"/>
                </a:lnTo>
                <a:lnTo>
                  <a:pt x="9975" y="6207"/>
                </a:lnTo>
                <a:lnTo>
                  <a:pt x="11114" y="6359"/>
                </a:lnTo>
                <a:lnTo>
                  <a:pt x="12083" y="6264"/>
                </a:lnTo>
                <a:lnTo>
                  <a:pt x="12198" y="5448"/>
                </a:lnTo>
                <a:lnTo>
                  <a:pt x="12367" y="4745"/>
                </a:lnTo>
                <a:lnTo>
                  <a:pt x="13451" y="4157"/>
                </a:lnTo>
                <a:lnTo>
                  <a:pt x="13507" y="2904"/>
                </a:lnTo>
                <a:lnTo>
                  <a:pt x="14591" y="1727"/>
                </a:lnTo>
                <a:lnTo>
                  <a:pt x="14135" y="1518"/>
                </a:lnTo>
                <a:lnTo>
                  <a:pt x="14419" y="1290"/>
                </a:lnTo>
                <a:lnTo>
                  <a:pt x="15048" y="0"/>
                </a:lnTo>
                <a:lnTo>
                  <a:pt x="14876" y="0"/>
                </a:lnTo>
                <a:lnTo>
                  <a:pt x="9517" y="1404"/>
                </a:lnTo>
                <a:lnTo>
                  <a:pt x="4503" y="3606"/>
                </a:lnTo>
                <a:close/>
              </a:path>
            </a:pathLst>
          </a:custGeom>
          <a:solidFill>
            <a:srgbClr val="F7FAFD"/>
          </a:solidFill>
        </p:spPr>
        <p:txBody>
          <a:bodyPr wrap="square" lIns="0" tIns="0" rIns="0" bIns="0" rtlCol="0">
            <a:noAutofit/>
          </a:bodyPr>
          <a:lstStyle/>
          <a:p>
            <a:endParaRPr/>
          </a:p>
        </p:txBody>
      </p:sp>
      <p:sp>
        <p:nvSpPr>
          <p:cNvPr id="1830" name="object 1830"/>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F7FAFD"/>
          </a:solidFill>
        </p:spPr>
        <p:txBody>
          <a:bodyPr wrap="square" lIns="0" tIns="0" rIns="0" bIns="0" rtlCol="0">
            <a:noAutofit/>
          </a:bodyPr>
          <a:lstStyle/>
          <a:p>
            <a:endParaRPr/>
          </a:p>
        </p:txBody>
      </p:sp>
      <p:sp>
        <p:nvSpPr>
          <p:cNvPr id="1831" name="object 1831"/>
          <p:cNvSpPr/>
          <p:nvPr/>
        </p:nvSpPr>
        <p:spPr>
          <a:xfrm>
            <a:off x="402388" y="710147"/>
            <a:ext cx="2849" cy="2107"/>
          </a:xfrm>
          <a:custGeom>
            <a:avLst/>
            <a:gdLst/>
            <a:ahLst/>
            <a:cxnLst/>
            <a:rect l="l" t="t" r="r" b="b"/>
            <a:pathLst>
              <a:path w="2849" h="2107">
                <a:moveTo>
                  <a:pt x="58" y="1575"/>
                </a:moveTo>
                <a:lnTo>
                  <a:pt x="227" y="2107"/>
                </a:lnTo>
                <a:lnTo>
                  <a:pt x="855" y="2050"/>
                </a:lnTo>
                <a:lnTo>
                  <a:pt x="1824" y="1670"/>
                </a:lnTo>
                <a:lnTo>
                  <a:pt x="2622" y="987"/>
                </a:lnTo>
                <a:lnTo>
                  <a:pt x="2849" y="56"/>
                </a:lnTo>
                <a:lnTo>
                  <a:pt x="1709" y="322"/>
                </a:lnTo>
                <a:lnTo>
                  <a:pt x="741" y="873"/>
                </a:lnTo>
                <a:lnTo>
                  <a:pt x="0" y="1309"/>
                </a:lnTo>
                <a:lnTo>
                  <a:pt x="58" y="1575"/>
                </a:lnTo>
                <a:close/>
              </a:path>
            </a:pathLst>
          </a:custGeom>
          <a:solidFill>
            <a:srgbClr val="F7FAFD"/>
          </a:solidFill>
        </p:spPr>
        <p:txBody>
          <a:bodyPr wrap="square" lIns="0" tIns="0" rIns="0" bIns="0" rtlCol="0">
            <a:noAutofit/>
          </a:bodyPr>
          <a:lstStyle/>
          <a:p>
            <a:endParaRPr/>
          </a:p>
        </p:txBody>
      </p:sp>
      <p:sp>
        <p:nvSpPr>
          <p:cNvPr id="1832" name="object 1832"/>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F7FAFD"/>
          </a:solidFill>
        </p:spPr>
        <p:txBody>
          <a:bodyPr wrap="square" lIns="0" tIns="0" rIns="0" bIns="0" rtlCol="0">
            <a:noAutofit/>
          </a:bodyPr>
          <a:lstStyle/>
          <a:p>
            <a:endParaRPr/>
          </a:p>
        </p:txBody>
      </p:sp>
      <p:sp>
        <p:nvSpPr>
          <p:cNvPr id="1833" name="object 1833"/>
          <p:cNvSpPr/>
          <p:nvPr/>
        </p:nvSpPr>
        <p:spPr>
          <a:xfrm>
            <a:off x="402388" y="710147"/>
            <a:ext cx="2849" cy="2107"/>
          </a:xfrm>
          <a:custGeom>
            <a:avLst/>
            <a:gdLst/>
            <a:ahLst/>
            <a:cxnLst/>
            <a:rect l="l" t="t" r="r" b="b"/>
            <a:pathLst>
              <a:path w="2849" h="2107">
                <a:moveTo>
                  <a:pt x="58" y="1575"/>
                </a:moveTo>
                <a:lnTo>
                  <a:pt x="227" y="2107"/>
                </a:lnTo>
                <a:lnTo>
                  <a:pt x="855" y="2050"/>
                </a:lnTo>
                <a:lnTo>
                  <a:pt x="1824" y="1670"/>
                </a:lnTo>
                <a:lnTo>
                  <a:pt x="2622" y="987"/>
                </a:lnTo>
                <a:lnTo>
                  <a:pt x="2849" y="56"/>
                </a:lnTo>
                <a:lnTo>
                  <a:pt x="1709" y="322"/>
                </a:lnTo>
                <a:lnTo>
                  <a:pt x="741" y="873"/>
                </a:lnTo>
                <a:lnTo>
                  <a:pt x="0" y="1309"/>
                </a:lnTo>
                <a:lnTo>
                  <a:pt x="58" y="1575"/>
                </a:lnTo>
                <a:close/>
              </a:path>
            </a:pathLst>
          </a:custGeom>
          <a:solidFill>
            <a:srgbClr val="F7FAFD"/>
          </a:solidFill>
        </p:spPr>
        <p:txBody>
          <a:bodyPr wrap="square" lIns="0" tIns="0" rIns="0" bIns="0" rtlCol="0">
            <a:noAutofit/>
          </a:bodyPr>
          <a:lstStyle/>
          <a:p>
            <a:endParaRPr/>
          </a:p>
        </p:txBody>
      </p:sp>
      <p:sp>
        <p:nvSpPr>
          <p:cNvPr id="1834" name="object 1834"/>
          <p:cNvSpPr/>
          <p:nvPr/>
        </p:nvSpPr>
        <p:spPr>
          <a:xfrm>
            <a:off x="404440" y="696061"/>
            <a:ext cx="74823" cy="35139"/>
          </a:xfrm>
          <a:custGeom>
            <a:avLst/>
            <a:gdLst/>
            <a:ahLst/>
            <a:cxnLst/>
            <a:rect l="l" t="t" r="r" b="b"/>
            <a:pathLst>
              <a:path w="74823" h="35139">
                <a:moveTo>
                  <a:pt x="60357" y="3512"/>
                </a:moveTo>
                <a:lnTo>
                  <a:pt x="60641" y="4062"/>
                </a:lnTo>
                <a:lnTo>
                  <a:pt x="60071" y="5030"/>
                </a:lnTo>
                <a:lnTo>
                  <a:pt x="59900" y="6150"/>
                </a:lnTo>
                <a:lnTo>
                  <a:pt x="59501" y="7175"/>
                </a:lnTo>
                <a:lnTo>
                  <a:pt x="58249" y="7081"/>
                </a:lnTo>
                <a:lnTo>
                  <a:pt x="57050" y="7232"/>
                </a:lnTo>
                <a:lnTo>
                  <a:pt x="56140" y="7878"/>
                </a:lnTo>
                <a:lnTo>
                  <a:pt x="55113" y="8485"/>
                </a:lnTo>
                <a:lnTo>
                  <a:pt x="54372" y="8371"/>
                </a:lnTo>
                <a:lnTo>
                  <a:pt x="53860" y="9188"/>
                </a:lnTo>
                <a:lnTo>
                  <a:pt x="53119" y="9605"/>
                </a:lnTo>
                <a:lnTo>
                  <a:pt x="52777" y="8808"/>
                </a:lnTo>
                <a:lnTo>
                  <a:pt x="52549" y="7878"/>
                </a:lnTo>
                <a:lnTo>
                  <a:pt x="51637" y="7783"/>
                </a:lnTo>
                <a:lnTo>
                  <a:pt x="50668" y="7726"/>
                </a:lnTo>
                <a:lnTo>
                  <a:pt x="49700" y="7935"/>
                </a:lnTo>
                <a:lnTo>
                  <a:pt x="48900" y="9283"/>
                </a:lnTo>
                <a:lnTo>
                  <a:pt x="47591" y="9605"/>
                </a:lnTo>
                <a:lnTo>
                  <a:pt x="46165" y="9776"/>
                </a:lnTo>
                <a:lnTo>
                  <a:pt x="45539" y="10915"/>
                </a:lnTo>
                <a:lnTo>
                  <a:pt x="44340" y="11561"/>
                </a:lnTo>
                <a:lnTo>
                  <a:pt x="44000" y="12415"/>
                </a:lnTo>
                <a:lnTo>
                  <a:pt x="43372" y="13060"/>
                </a:lnTo>
                <a:lnTo>
                  <a:pt x="43031" y="13004"/>
                </a:lnTo>
                <a:lnTo>
                  <a:pt x="43771" y="13763"/>
                </a:lnTo>
                <a:lnTo>
                  <a:pt x="42745" y="14048"/>
                </a:lnTo>
                <a:lnTo>
                  <a:pt x="41549" y="14256"/>
                </a:lnTo>
                <a:lnTo>
                  <a:pt x="40466" y="13934"/>
                </a:lnTo>
                <a:lnTo>
                  <a:pt x="40294" y="14693"/>
                </a:lnTo>
                <a:lnTo>
                  <a:pt x="40182" y="15433"/>
                </a:lnTo>
                <a:lnTo>
                  <a:pt x="39441" y="14370"/>
                </a:lnTo>
                <a:lnTo>
                  <a:pt x="38871" y="13060"/>
                </a:lnTo>
                <a:lnTo>
                  <a:pt x="38015" y="14143"/>
                </a:lnTo>
                <a:lnTo>
                  <a:pt x="37731" y="15339"/>
                </a:lnTo>
                <a:lnTo>
                  <a:pt x="37332" y="16466"/>
                </a:lnTo>
                <a:lnTo>
                  <a:pt x="36305" y="16466"/>
                </a:lnTo>
                <a:lnTo>
                  <a:pt x="35280" y="16098"/>
                </a:lnTo>
                <a:lnTo>
                  <a:pt x="34311" y="16041"/>
                </a:lnTo>
                <a:lnTo>
                  <a:pt x="33342" y="16358"/>
                </a:lnTo>
                <a:lnTo>
                  <a:pt x="32259" y="16413"/>
                </a:lnTo>
                <a:lnTo>
                  <a:pt x="31232" y="16629"/>
                </a:lnTo>
                <a:lnTo>
                  <a:pt x="29923" y="16683"/>
                </a:lnTo>
                <a:lnTo>
                  <a:pt x="28612" y="16683"/>
                </a:lnTo>
                <a:lnTo>
                  <a:pt x="27357" y="16952"/>
                </a:lnTo>
                <a:lnTo>
                  <a:pt x="26273" y="16193"/>
                </a:lnTo>
                <a:lnTo>
                  <a:pt x="25532" y="17546"/>
                </a:lnTo>
                <a:lnTo>
                  <a:pt x="24507" y="17491"/>
                </a:lnTo>
                <a:lnTo>
                  <a:pt x="23538" y="17708"/>
                </a:lnTo>
                <a:lnTo>
                  <a:pt x="22513" y="18141"/>
                </a:lnTo>
                <a:lnTo>
                  <a:pt x="21486" y="18355"/>
                </a:lnTo>
                <a:lnTo>
                  <a:pt x="20860" y="17599"/>
                </a:lnTo>
                <a:lnTo>
                  <a:pt x="20632" y="16629"/>
                </a:lnTo>
                <a:lnTo>
                  <a:pt x="21202" y="16193"/>
                </a:lnTo>
                <a:lnTo>
                  <a:pt x="22284" y="16844"/>
                </a:lnTo>
                <a:lnTo>
                  <a:pt x="23424" y="17114"/>
                </a:lnTo>
                <a:lnTo>
                  <a:pt x="24678" y="17007"/>
                </a:lnTo>
                <a:lnTo>
                  <a:pt x="24564" y="15870"/>
                </a:lnTo>
                <a:lnTo>
                  <a:pt x="23766" y="15282"/>
                </a:lnTo>
                <a:lnTo>
                  <a:pt x="23083" y="14522"/>
                </a:lnTo>
                <a:lnTo>
                  <a:pt x="22284" y="13877"/>
                </a:lnTo>
                <a:lnTo>
                  <a:pt x="21315" y="13383"/>
                </a:lnTo>
                <a:lnTo>
                  <a:pt x="20689" y="12149"/>
                </a:lnTo>
                <a:lnTo>
                  <a:pt x="19664" y="11826"/>
                </a:lnTo>
                <a:lnTo>
                  <a:pt x="18580" y="11713"/>
                </a:lnTo>
                <a:lnTo>
                  <a:pt x="17553" y="11826"/>
                </a:lnTo>
                <a:lnTo>
                  <a:pt x="16699" y="12206"/>
                </a:lnTo>
                <a:lnTo>
                  <a:pt x="15730" y="12206"/>
                </a:lnTo>
                <a:lnTo>
                  <a:pt x="14248" y="12681"/>
                </a:lnTo>
                <a:lnTo>
                  <a:pt x="13108" y="12681"/>
                </a:lnTo>
                <a:lnTo>
                  <a:pt x="12083" y="13231"/>
                </a:lnTo>
                <a:lnTo>
                  <a:pt x="10943" y="13668"/>
                </a:lnTo>
                <a:lnTo>
                  <a:pt x="9860" y="13668"/>
                </a:lnTo>
                <a:lnTo>
                  <a:pt x="8776" y="13497"/>
                </a:lnTo>
                <a:lnTo>
                  <a:pt x="7922" y="14313"/>
                </a:lnTo>
                <a:lnTo>
                  <a:pt x="7010" y="15111"/>
                </a:lnTo>
                <a:lnTo>
                  <a:pt x="6555" y="16098"/>
                </a:lnTo>
                <a:lnTo>
                  <a:pt x="7524" y="17330"/>
                </a:lnTo>
                <a:lnTo>
                  <a:pt x="7294" y="18302"/>
                </a:lnTo>
                <a:lnTo>
                  <a:pt x="7010" y="19219"/>
                </a:lnTo>
                <a:lnTo>
                  <a:pt x="7010" y="20136"/>
                </a:lnTo>
                <a:lnTo>
                  <a:pt x="7922" y="20838"/>
                </a:lnTo>
                <a:lnTo>
                  <a:pt x="9119" y="20405"/>
                </a:lnTo>
                <a:lnTo>
                  <a:pt x="10259" y="19813"/>
                </a:lnTo>
                <a:lnTo>
                  <a:pt x="11171" y="19002"/>
                </a:lnTo>
                <a:lnTo>
                  <a:pt x="11570" y="18949"/>
                </a:lnTo>
                <a:lnTo>
                  <a:pt x="11626" y="18085"/>
                </a:lnTo>
                <a:lnTo>
                  <a:pt x="12025" y="17060"/>
                </a:lnTo>
                <a:lnTo>
                  <a:pt x="12993" y="16466"/>
                </a:lnTo>
                <a:lnTo>
                  <a:pt x="14021" y="15984"/>
                </a:lnTo>
                <a:lnTo>
                  <a:pt x="15160" y="15661"/>
                </a:lnTo>
                <a:lnTo>
                  <a:pt x="16186" y="15604"/>
                </a:lnTo>
                <a:lnTo>
                  <a:pt x="15503" y="16250"/>
                </a:lnTo>
                <a:lnTo>
                  <a:pt x="14534" y="16683"/>
                </a:lnTo>
                <a:lnTo>
                  <a:pt x="13622" y="17060"/>
                </a:lnTo>
                <a:lnTo>
                  <a:pt x="13165" y="18463"/>
                </a:lnTo>
                <a:lnTo>
                  <a:pt x="13563" y="19380"/>
                </a:lnTo>
                <a:lnTo>
                  <a:pt x="13108" y="20299"/>
                </a:lnTo>
                <a:lnTo>
                  <a:pt x="12311" y="21000"/>
                </a:lnTo>
                <a:lnTo>
                  <a:pt x="11284" y="20783"/>
                </a:lnTo>
                <a:lnTo>
                  <a:pt x="10544" y="21485"/>
                </a:lnTo>
                <a:lnTo>
                  <a:pt x="9975" y="22241"/>
                </a:lnTo>
                <a:lnTo>
                  <a:pt x="8720" y="22080"/>
                </a:lnTo>
                <a:lnTo>
                  <a:pt x="7465" y="21916"/>
                </a:lnTo>
                <a:lnTo>
                  <a:pt x="6668" y="21377"/>
                </a:lnTo>
                <a:lnTo>
                  <a:pt x="5927" y="20783"/>
                </a:lnTo>
                <a:lnTo>
                  <a:pt x="5300" y="20191"/>
                </a:lnTo>
                <a:lnTo>
                  <a:pt x="6213" y="19813"/>
                </a:lnTo>
                <a:lnTo>
                  <a:pt x="6384" y="18733"/>
                </a:lnTo>
                <a:lnTo>
                  <a:pt x="6839" y="17708"/>
                </a:lnTo>
                <a:lnTo>
                  <a:pt x="5927" y="18410"/>
                </a:lnTo>
                <a:lnTo>
                  <a:pt x="5129" y="19166"/>
                </a:lnTo>
                <a:lnTo>
                  <a:pt x="4160" y="19921"/>
                </a:lnTo>
                <a:lnTo>
                  <a:pt x="3590" y="19488"/>
                </a:lnTo>
                <a:lnTo>
                  <a:pt x="2678" y="19650"/>
                </a:lnTo>
                <a:lnTo>
                  <a:pt x="1881" y="19327"/>
                </a:lnTo>
                <a:lnTo>
                  <a:pt x="855" y="19758"/>
                </a:lnTo>
                <a:lnTo>
                  <a:pt x="0" y="20244"/>
                </a:lnTo>
                <a:lnTo>
                  <a:pt x="7802" y="27774"/>
                </a:lnTo>
                <a:lnTo>
                  <a:pt x="19845" y="32986"/>
                </a:lnTo>
                <a:lnTo>
                  <a:pt x="34853" y="35123"/>
                </a:lnTo>
                <a:lnTo>
                  <a:pt x="36305" y="35139"/>
                </a:lnTo>
                <a:lnTo>
                  <a:pt x="52777" y="32980"/>
                </a:lnTo>
                <a:lnTo>
                  <a:pt x="65720" y="27158"/>
                </a:lnTo>
                <a:lnTo>
                  <a:pt x="73470" y="18658"/>
                </a:lnTo>
                <a:lnTo>
                  <a:pt x="74823" y="14200"/>
                </a:lnTo>
                <a:lnTo>
                  <a:pt x="74098" y="13820"/>
                </a:lnTo>
                <a:lnTo>
                  <a:pt x="74159" y="14845"/>
                </a:lnTo>
                <a:lnTo>
                  <a:pt x="72951" y="14636"/>
                </a:lnTo>
                <a:lnTo>
                  <a:pt x="72548" y="15434"/>
                </a:lnTo>
                <a:lnTo>
                  <a:pt x="71863" y="14579"/>
                </a:lnTo>
                <a:lnTo>
                  <a:pt x="71138" y="13668"/>
                </a:lnTo>
                <a:lnTo>
                  <a:pt x="70896" y="12586"/>
                </a:lnTo>
                <a:lnTo>
                  <a:pt x="70614" y="11447"/>
                </a:lnTo>
                <a:lnTo>
                  <a:pt x="70836" y="10308"/>
                </a:lnTo>
                <a:lnTo>
                  <a:pt x="70493" y="9283"/>
                </a:lnTo>
                <a:lnTo>
                  <a:pt x="70614" y="8201"/>
                </a:lnTo>
                <a:lnTo>
                  <a:pt x="71178" y="7935"/>
                </a:lnTo>
                <a:lnTo>
                  <a:pt x="70554" y="7024"/>
                </a:lnTo>
                <a:lnTo>
                  <a:pt x="70050" y="6112"/>
                </a:lnTo>
                <a:lnTo>
                  <a:pt x="70111" y="5125"/>
                </a:lnTo>
                <a:lnTo>
                  <a:pt x="69708" y="4537"/>
                </a:lnTo>
                <a:lnTo>
                  <a:pt x="67593" y="2866"/>
                </a:lnTo>
                <a:lnTo>
                  <a:pt x="65378" y="1347"/>
                </a:lnTo>
                <a:lnTo>
                  <a:pt x="62979" y="0"/>
                </a:lnTo>
                <a:lnTo>
                  <a:pt x="62522" y="1025"/>
                </a:lnTo>
                <a:lnTo>
                  <a:pt x="61952" y="1461"/>
                </a:lnTo>
                <a:lnTo>
                  <a:pt x="62238" y="2050"/>
                </a:lnTo>
                <a:lnTo>
                  <a:pt x="61610" y="2221"/>
                </a:lnTo>
                <a:lnTo>
                  <a:pt x="61896" y="2657"/>
                </a:lnTo>
                <a:lnTo>
                  <a:pt x="61098" y="2866"/>
                </a:lnTo>
                <a:lnTo>
                  <a:pt x="60357" y="3512"/>
                </a:lnTo>
                <a:close/>
              </a:path>
            </a:pathLst>
          </a:custGeom>
          <a:solidFill>
            <a:srgbClr val="F7FAFD"/>
          </a:solidFill>
        </p:spPr>
        <p:txBody>
          <a:bodyPr wrap="square" lIns="0" tIns="0" rIns="0" bIns="0" rtlCol="0">
            <a:noAutofit/>
          </a:bodyPr>
          <a:lstStyle/>
          <a:p>
            <a:endParaRPr/>
          </a:p>
        </p:txBody>
      </p:sp>
      <p:sp>
        <p:nvSpPr>
          <p:cNvPr id="1835" name="object 1835"/>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F7FAFD"/>
          </a:solidFill>
        </p:spPr>
        <p:txBody>
          <a:bodyPr wrap="square" lIns="0" tIns="0" rIns="0" bIns="0" rtlCol="0">
            <a:noAutofit/>
          </a:bodyPr>
          <a:lstStyle/>
          <a:p>
            <a:endParaRPr/>
          </a:p>
        </p:txBody>
      </p:sp>
      <p:sp>
        <p:nvSpPr>
          <p:cNvPr id="1836" name="object 1836"/>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F7FAFD"/>
          </a:solidFill>
        </p:spPr>
        <p:txBody>
          <a:bodyPr wrap="square" lIns="0" tIns="0" rIns="0" bIns="0" rtlCol="0">
            <a:noAutofit/>
          </a:bodyPr>
          <a:lstStyle/>
          <a:p>
            <a:endParaRPr/>
          </a:p>
        </p:txBody>
      </p:sp>
      <p:sp>
        <p:nvSpPr>
          <p:cNvPr id="1837" name="object 1837"/>
          <p:cNvSpPr/>
          <p:nvPr/>
        </p:nvSpPr>
        <p:spPr>
          <a:xfrm>
            <a:off x="474934" y="701243"/>
            <a:ext cx="4108" cy="4100"/>
          </a:xfrm>
          <a:custGeom>
            <a:avLst/>
            <a:gdLst/>
            <a:ahLst/>
            <a:cxnLst/>
            <a:rect l="l" t="t" r="r" b="b"/>
            <a:pathLst>
              <a:path w="4108" h="4100">
                <a:moveTo>
                  <a:pt x="1651" y="1993"/>
                </a:moveTo>
                <a:lnTo>
                  <a:pt x="2336" y="2866"/>
                </a:lnTo>
                <a:lnTo>
                  <a:pt x="3141" y="3625"/>
                </a:lnTo>
                <a:lnTo>
                  <a:pt x="4108" y="4100"/>
                </a:lnTo>
                <a:lnTo>
                  <a:pt x="3947" y="3625"/>
                </a:lnTo>
                <a:lnTo>
                  <a:pt x="2738" y="2335"/>
                </a:lnTo>
                <a:lnTo>
                  <a:pt x="1429" y="1139"/>
                </a:lnTo>
                <a:lnTo>
                  <a:pt x="0" y="0"/>
                </a:lnTo>
                <a:lnTo>
                  <a:pt x="241" y="379"/>
                </a:lnTo>
                <a:lnTo>
                  <a:pt x="926" y="1195"/>
                </a:lnTo>
                <a:lnTo>
                  <a:pt x="1651" y="1993"/>
                </a:lnTo>
                <a:close/>
              </a:path>
            </a:pathLst>
          </a:custGeom>
          <a:solidFill>
            <a:srgbClr val="F7FAFD"/>
          </a:solidFill>
        </p:spPr>
        <p:txBody>
          <a:bodyPr wrap="square" lIns="0" tIns="0" rIns="0" bIns="0" rtlCol="0">
            <a:noAutofit/>
          </a:bodyPr>
          <a:lstStyle/>
          <a:p>
            <a:endParaRPr/>
          </a:p>
        </p:txBody>
      </p:sp>
      <p:sp>
        <p:nvSpPr>
          <p:cNvPr id="1838" name="object 1838"/>
          <p:cNvSpPr/>
          <p:nvPr/>
        </p:nvSpPr>
        <p:spPr>
          <a:xfrm>
            <a:off x="409286" y="700598"/>
            <a:ext cx="2392" cy="2543"/>
          </a:xfrm>
          <a:custGeom>
            <a:avLst/>
            <a:gdLst/>
            <a:ahLst/>
            <a:cxnLst/>
            <a:rect l="l" t="t" r="r" b="b"/>
            <a:pathLst>
              <a:path w="2392" h="2543">
                <a:moveTo>
                  <a:pt x="1423" y="0"/>
                </a:moveTo>
                <a:lnTo>
                  <a:pt x="569" y="645"/>
                </a:lnTo>
                <a:lnTo>
                  <a:pt x="0" y="1461"/>
                </a:lnTo>
                <a:lnTo>
                  <a:pt x="0" y="2429"/>
                </a:lnTo>
                <a:lnTo>
                  <a:pt x="968" y="2429"/>
                </a:lnTo>
                <a:lnTo>
                  <a:pt x="1879" y="2543"/>
                </a:lnTo>
                <a:lnTo>
                  <a:pt x="2392" y="1252"/>
                </a:lnTo>
                <a:lnTo>
                  <a:pt x="1423" y="0"/>
                </a:lnTo>
                <a:close/>
              </a:path>
            </a:pathLst>
          </a:custGeom>
          <a:solidFill>
            <a:srgbClr val="F7FAFD"/>
          </a:solidFill>
        </p:spPr>
        <p:txBody>
          <a:bodyPr wrap="square" lIns="0" tIns="0" rIns="0" bIns="0" rtlCol="0">
            <a:noAutofit/>
          </a:bodyPr>
          <a:lstStyle/>
          <a:p>
            <a:endParaRPr/>
          </a:p>
        </p:txBody>
      </p:sp>
      <p:sp>
        <p:nvSpPr>
          <p:cNvPr id="1839" name="object 1839"/>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F7FAFD"/>
          </a:solidFill>
        </p:spPr>
        <p:txBody>
          <a:bodyPr wrap="square" lIns="0" tIns="0" rIns="0" bIns="0" rtlCol="0">
            <a:noAutofit/>
          </a:bodyPr>
          <a:lstStyle/>
          <a:p>
            <a:endParaRPr/>
          </a:p>
        </p:txBody>
      </p:sp>
      <p:sp>
        <p:nvSpPr>
          <p:cNvPr id="1840" name="object 1840"/>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F7FAFD"/>
          </a:solidFill>
        </p:spPr>
        <p:txBody>
          <a:bodyPr wrap="square" lIns="0" tIns="0" rIns="0" bIns="0" rtlCol="0">
            <a:noAutofit/>
          </a:bodyPr>
          <a:lstStyle/>
          <a:p>
            <a:endParaRPr/>
          </a:p>
        </p:txBody>
      </p:sp>
      <p:sp>
        <p:nvSpPr>
          <p:cNvPr id="1841" name="object 1841"/>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F7FAFD"/>
          </a:solidFill>
        </p:spPr>
        <p:txBody>
          <a:bodyPr wrap="square" lIns="0" tIns="0" rIns="0" bIns="0" rtlCol="0">
            <a:noAutofit/>
          </a:bodyPr>
          <a:lstStyle/>
          <a:p>
            <a:endParaRPr/>
          </a:p>
        </p:txBody>
      </p:sp>
      <p:sp>
        <p:nvSpPr>
          <p:cNvPr id="1842" name="object 1842"/>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F7FAFD"/>
          </a:solidFill>
        </p:spPr>
        <p:txBody>
          <a:bodyPr wrap="square" lIns="0" tIns="0" rIns="0" bIns="0" rtlCol="0">
            <a:noAutofit/>
          </a:bodyPr>
          <a:lstStyle/>
          <a:p>
            <a:endParaRPr/>
          </a:p>
        </p:txBody>
      </p:sp>
      <p:sp>
        <p:nvSpPr>
          <p:cNvPr id="1843" name="object 1843"/>
          <p:cNvSpPr/>
          <p:nvPr/>
        </p:nvSpPr>
        <p:spPr>
          <a:xfrm>
            <a:off x="412706" y="691163"/>
            <a:ext cx="14647" cy="7973"/>
          </a:xfrm>
          <a:custGeom>
            <a:avLst/>
            <a:gdLst/>
            <a:ahLst/>
            <a:cxnLst/>
            <a:rect l="l" t="t" r="r" b="b"/>
            <a:pathLst>
              <a:path w="14647" h="7973">
                <a:moveTo>
                  <a:pt x="4444" y="3549"/>
                </a:moveTo>
                <a:lnTo>
                  <a:pt x="0" y="6359"/>
                </a:lnTo>
                <a:lnTo>
                  <a:pt x="398" y="6948"/>
                </a:lnTo>
                <a:lnTo>
                  <a:pt x="626" y="7973"/>
                </a:lnTo>
                <a:lnTo>
                  <a:pt x="1651" y="7878"/>
                </a:lnTo>
                <a:lnTo>
                  <a:pt x="2678" y="7650"/>
                </a:lnTo>
                <a:lnTo>
                  <a:pt x="3476" y="7005"/>
                </a:lnTo>
                <a:lnTo>
                  <a:pt x="4501" y="7005"/>
                </a:lnTo>
                <a:lnTo>
                  <a:pt x="5469" y="6682"/>
                </a:lnTo>
                <a:lnTo>
                  <a:pt x="6724" y="6207"/>
                </a:lnTo>
                <a:lnTo>
                  <a:pt x="7693" y="6036"/>
                </a:lnTo>
                <a:lnTo>
                  <a:pt x="8490" y="5828"/>
                </a:lnTo>
                <a:lnTo>
                  <a:pt x="8605" y="5600"/>
                </a:lnTo>
                <a:lnTo>
                  <a:pt x="9745" y="5771"/>
                </a:lnTo>
                <a:lnTo>
                  <a:pt x="10885" y="5923"/>
                </a:lnTo>
                <a:lnTo>
                  <a:pt x="11854" y="5828"/>
                </a:lnTo>
                <a:lnTo>
                  <a:pt x="11968" y="5011"/>
                </a:lnTo>
                <a:lnTo>
                  <a:pt x="12138" y="4309"/>
                </a:lnTo>
                <a:lnTo>
                  <a:pt x="13221" y="3720"/>
                </a:lnTo>
                <a:lnTo>
                  <a:pt x="13277" y="2467"/>
                </a:lnTo>
                <a:lnTo>
                  <a:pt x="14361" y="1290"/>
                </a:lnTo>
                <a:lnTo>
                  <a:pt x="13906" y="1082"/>
                </a:lnTo>
                <a:lnTo>
                  <a:pt x="14190" y="854"/>
                </a:lnTo>
                <a:lnTo>
                  <a:pt x="14647" y="0"/>
                </a:lnTo>
                <a:lnTo>
                  <a:pt x="9346" y="1404"/>
                </a:lnTo>
                <a:lnTo>
                  <a:pt x="4444" y="3549"/>
                </a:lnTo>
                <a:close/>
              </a:path>
            </a:pathLst>
          </a:custGeom>
          <a:solidFill>
            <a:srgbClr val="F7FAFD"/>
          </a:solidFill>
        </p:spPr>
        <p:txBody>
          <a:bodyPr wrap="square" lIns="0" tIns="0" rIns="0" bIns="0" rtlCol="0">
            <a:noAutofit/>
          </a:bodyPr>
          <a:lstStyle/>
          <a:p>
            <a:endParaRPr/>
          </a:p>
        </p:txBody>
      </p:sp>
      <p:sp>
        <p:nvSpPr>
          <p:cNvPr id="1844" name="object 1844"/>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F5F9FC"/>
          </a:solidFill>
        </p:spPr>
        <p:txBody>
          <a:bodyPr wrap="square" lIns="0" tIns="0" rIns="0" bIns="0" rtlCol="0">
            <a:noAutofit/>
          </a:bodyPr>
          <a:lstStyle/>
          <a:p>
            <a:endParaRPr/>
          </a:p>
        </p:txBody>
      </p:sp>
      <p:sp>
        <p:nvSpPr>
          <p:cNvPr id="1845" name="object 1845"/>
          <p:cNvSpPr/>
          <p:nvPr/>
        </p:nvSpPr>
        <p:spPr>
          <a:xfrm>
            <a:off x="412933" y="691637"/>
            <a:ext cx="14133" cy="7498"/>
          </a:xfrm>
          <a:custGeom>
            <a:avLst/>
            <a:gdLst/>
            <a:ahLst/>
            <a:cxnLst/>
            <a:rect l="l" t="t" r="r" b="b"/>
            <a:pathLst>
              <a:path w="14133" h="7498">
                <a:moveTo>
                  <a:pt x="4331" y="3512"/>
                </a:moveTo>
                <a:lnTo>
                  <a:pt x="0" y="6264"/>
                </a:lnTo>
                <a:lnTo>
                  <a:pt x="171" y="6473"/>
                </a:lnTo>
                <a:lnTo>
                  <a:pt x="398" y="7498"/>
                </a:lnTo>
                <a:lnTo>
                  <a:pt x="1423" y="7403"/>
                </a:lnTo>
                <a:lnTo>
                  <a:pt x="2450" y="7175"/>
                </a:lnTo>
                <a:lnTo>
                  <a:pt x="3248" y="6530"/>
                </a:lnTo>
                <a:lnTo>
                  <a:pt x="4273" y="6530"/>
                </a:lnTo>
                <a:lnTo>
                  <a:pt x="5242" y="6207"/>
                </a:lnTo>
                <a:lnTo>
                  <a:pt x="6496" y="5733"/>
                </a:lnTo>
                <a:lnTo>
                  <a:pt x="7465" y="5562"/>
                </a:lnTo>
                <a:lnTo>
                  <a:pt x="8263" y="5353"/>
                </a:lnTo>
                <a:lnTo>
                  <a:pt x="8377" y="5125"/>
                </a:lnTo>
                <a:lnTo>
                  <a:pt x="9517" y="5296"/>
                </a:lnTo>
                <a:lnTo>
                  <a:pt x="10657" y="5448"/>
                </a:lnTo>
                <a:lnTo>
                  <a:pt x="11626" y="5353"/>
                </a:lnTo>
                <a:lnTo>
                  <a:pt x="11741" y="4537"/>
                </a:lnTo>
                <a:lnTo>
                  <a:pt x="11910" y="3834"/>
                </a:lnTo>
                <a:lnTo>
                  <a:pt x="12993" y="3246"/>
                </a:lnTo>
                <a:lnTo>
                  <a:pt x="13050" y="1993"/>
                </a:lnTo>
                <a:lnTo>
                  <a:pt x="14133" y="816"/>
                </a:lnTo>
                <a:lnTo>
                  <a:pt x="13678" y="607"/>
                </a:lnTo>
                <a:lnTo>
                  <a:pt x="13962" y="379"/>
                </a:lnTo>
                <a:lnTo>
                  <a:pt x="14133" y="0"/>
                </a:lnTo>
                <a:lnTo>
                  <a:pt x="9060" y="1404"/>
                </a:lnTo>
                <a:lnTo>
                  <a:pt x="4331" y="3512"/>
                </a:lnTo>
                <a:close/>
              </a:path>
            </a:pathLst>
          </a:custGeom>
          <a:solidFill>
            <a:srgbClr val="F5F9FC"/>
          </a:solidFill>
        </p:spPr>
        <p:txBody>
          <a:bodyPr wrap="square" lIns="0" tIns="0" rIns="0" bIns="0" rtlCol="0">
            <a:noAutofit/>
          </a:bodyPr>
          <a:lstStyle/>
          <a:p>
            <a:endParaRPr/>
          </a:p>
        </p:txBody>
      </p:sp>
      <p:sp>
        <p:nvSpPr>
          <p:cNvPr id="1846" name="object 1846"/>
          <p:cNvSpPr/>
          <p:nvPr/>
        </p:nvSpPr>
        <p:spPr>
          <a:xfrm>
            <a:off x="476304" y="702971"/>
            <a:ext cx="2235" cy="2107"/>
          </a:xfrm>
          <a:custGeom>
            <a:avLst/>
            <a:gdLst/>
            <a:ahLst/>
            <a:cxnLst/>
            <a:rect l="l" t="t" r="r" b="b"/>
            <a:pathLst>
              <a:path w="2235" h="2107">
                <a:moveTo>
                  <a:pt x="0" y="0"/>
                </a:moveTo>
                <a:lnTo>
                  <a:pt x="281" y="265"/>
                </a:lnTo>
                <a:lnTo>
                  <a:pt x="966" y="1139"/>
                </a:lnTo>
                <a:lnTo>
                  <a:pt x="1772" y="1898"/>
                </a:lnTo>
                <a:lnTo>
                  <a:pt x="2235" y="2107"/>
                </a:lnTo>
                <a:lnTo>
                  <a:pt x="1550" y="1404"/>
                </a:lnTo>
                <a:lnTo>
                  <a:pt x="805" y="702"/>
                </a:lnTo>
                <a:lnTo>
                  <a:pt x="0" y="0"/>
                </a:lnTo>
                <a:close/>
              </a:path>
            </a:pathLst>
          </a:custGeom>
          <a:solidFill>
            <a:srgbClr val="F5F9FC"/>
          </a:solidFill>
        </p:spPr>
        <p:txBody>
          <a:bodyPr wrap="square" lIns="0" tIns="0" rIns="0" bIns="0" rtlCol="0">
            <a:noAutofit/>
          </a:bodyPr>
          <a:lstStyle/>
          <a:p>
            <a:endParaRPr/>
          </a:p>
        </p:txBody>
      </p:sp>
      <p:sp>
        <p:nvSpPr>
          <p:cNvPr id="1847" name="object 1847"/>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F5F9FC"/>
          </a:solidFill>
        </p:spPr>
        <p:txBody>
          <a:bodyPr wrap="square" lIns="0" tIns="0" rIns="0" bIns="0" rtlCol="0">
            <a:noAutofit/>
          </a:bodyPr>
          <a:lstStyle/>
          <a:p>
            <a:endParaRPr/>
          </a:p>
        </p:txBody>
      </p:sp>
      <p:sp>
        <p:nvSpPr>
          <p:cNvPr id="1848" name="object 1848"/>
          <p:cNvSpPr/>
          <p:nvPr/>
        </p:nvSpPr>
        <p:spPr>
          <a:xfrm>
            <a:off x="402388" y="710147"/>
            <a:ext cx="2849" cy="2107"/>
          </a:xfrm>
          <a:custGeom>
            <a:avLst/>
            <a:gdLst/>
            <a:ahLst/>
            <a:cxnLst/>
            <a:rect l="l" t="t" r="r" b="b"/>
            <a:pathLst>
              <a:path w="2849" h="2107">
                <a:moveTo>
                  <a:pt x="58" y="1575"/>
                </a:moveTo>
                <a:lnTo>
                  <a:pt x="227" y="2107"/>
                </a:lnTo>
                <a:lnTo>
                  <a:pt x="855" y="2050"/>
                </a:lnTo>
                <a:lnTo>
                  <a:pt x="1824" y="1670"/>
                </a:lnTo>
                <a:lnTo>
                  <a:pt x="2622" y="987"/>
                </a:lnTo>
                <a:lnTo>
                  <a:pt x="2849" y="56"/>
                </a:lnTo>
                <a:lnTo>
                  <a:pt x="1709" y="322"/>
                </a:lnTo>
                <a:lnTo>
                  <a:pt x="741" y="873"/>
                </a:lnTo>
                <a:lnTo>
                  <a:pt x="0" y="1309"/>
                </a:lnTo>
                <a:lnTo>
                  <a:pt x="58" y="1575"/>
                </a:lnTo>
                <a:close/>
              </a:path>
            </a:pathLst>
          </a:custGeom>
          <a:solidFill>
            <a:srgbClr val="F5F9FC"/>
          </a:solidFill>
        </p:spPr>
        <p:txBody>
          <a:bodyPr wrap="square" lIns="0" tIns="0" rIns="0" bIns="0" rtlCol="0">
            <a:noAutofit/>
          </a:bodyPr>
          <a:lstStyle/>
          <a:p>
            <a:endParaRPr/>
          </a:p>
        </p:txBody>
      </p:sp>
      <p:sp>
        <p:nvSpPr>
          <p:cNvPr id="1849" name="object 1849"/>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F5F9FC"/>
          </a:solidFill>
        </p:spPr>
        <p:txBody>
          <a:bodyPr wrap="square" lIns="0" tIns="0" rIns="0" bIns="0" rtlCol="0">
            <a:noAutofit/>
          </a:bodyPr>
          <a:lstStyle/>
          <a:p>
            <a:endParaRPr/>
          </a:p>
        </p:txBody>
      </p:sp>
      <p:sp>
        <p:nvSpPr>
          <p:cNvPr id="1850" name="object 1850"/>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F5F9FC"/>
          </a:solidFill>
        </p:spPr>
        <p:txBody>
          <a:bodyPr wrap="square" lIns="0" tIns="0" rIns="0" bIns="0" rtlCol="0">
            <a:noAutofit/>
          </a:bodyPr>
          <a:lstStyle/>
          <a:p>
            <a:endParaRPr/>
          </a:p>
        </p:txBody>
      </p:sp>
      <p:sp>
        <p:nvSpPr>
          <p:cNvPr id="1851" name="object 1851"/>
          <p:cNvSpPr/>
          <p:nvPr/>
        </p:nvSpPr>
        <p:spPr>
          <a:xfrm>
            <a:off x="404440" y="696440"/>
            <a:ext cx="74823" cy="34759"/>
          </a:xfrm>
          <a:custGeom>
            <a:avLst/>
            <a:gdLst/>
            <a:ahLst/>
            <a:cxnLst/>
            <a:rect l="l" t="t" r="r" b="b"/>
            <a:pathLst>
              <a:path w="74823" h="34759">
                <a:moveTo>
                  <a:pt x="74159" y="14465"/>
                </a:moveTo>
                <a:lnTo>
                  <a:pt x="72951" y="14257"/>
                </a:lnTo>
                <a:lnTo>
                  <a:pt x="72548" y="15054"/>
                </a:lnTo>
                <a:lnTo>
                  <a:pt x="71863" y="14200"/>
                </a:lnTo>
                <a:lnTo>
                  <a:pt x="71138" y="13288"/>
                </a:lnTo>
                <a:lnTo>
                  <a:pt x="70896" y="12206"/>
                </a:lnTo>
                <a:lnTo>
                  <a:pt x="70614" y="11067"/>
                </a:lnTo>
                <a:lnTo>
                  <a:pt x="70836" y="9928"/>
                </a:lnTo>
                <a:lnTo>
                  <a:pt x="70493" y="8903"/>
                </a:lnTo>
                <a:lnTo>
                  <a:pt x="70614" y="7821"/>
                </a:lnTo>
                <a:lnTo>
                  <a:pt x="71178" y="7555"/>
                </a:lnTo>
                <a:lnTo>
                  <a:pt x="70554" y="6644"/>
                </a:lnTo>
                <a:lnTo>
                  <a:pt x="70050" y="5733"/>
                </a:lnTo>
                <a:lnTo>
                  <a:pt x="70050" y="4973"/>
                </a:lnTo>
                <a:lnTo>
                  <a:pt x="67815" y="3132"/>
                </a:lnTo>
                <a:lnTo>
                  <a:pt x="65378" y="1461"/>
                </a:lnTo>
                <a:lnTo>
                  <a:pt x="62808" y="0"/>
                </a:lnTo>
                <a:lnTo>
                  <a:pt x="62522" y="645"/>
                </a:lnTo>
                <a:lnTo>
                  <a:pt x="61952" y="1082"/>
                </a:lnTo>
                <a:lnTo>
                  <a:pt x="62238" y="1670"/>
                </a:lnTo>
                <a:lnTo>
                  <a:pt x="61610" y="1841"/>
                </a:lnTo>
                <a:lnTo>
                  <a:pt x="61896" y="2278"/>
                </a:lnTo>
                <a:lnTo>
                  <a:pt x="61098" y="2486"/>
                </a:lnTo>
                <a:lnTo>
                  <a:pt x="60357" y="3132"/>
                </a:lnTo>
                <a:lnTo>
                  <a:pt x="60641" y="3682"/>
                </a:lnTo>
                <a:lnTo>
                  <a:pt x="60071" y="4651"/>
                </a:lnTo>
                <a:lnTo>
                  <a:pt x="59900" y="5771"/>
                </a:lnTo>
                <a:lnTo>
                  <a:pt x="59501" y="6796"/>
                </a:lnTo>
                <a:lnTo>
                  <a:pt x="58249" y="6701"/>
                </a:lnTo>
                <a:lnTo>
                  <a:pt x="57050" y="6853"/>
                </a:lnTo>
                <a:lnTo>
                  <a:pt x="56140" y="7498"/>
                </a:lnTo>
                <a:lnTo>
                  <a:pt x="55113" y="8106"/>
                </a:lnTo>
                <a:lnTo>
                  <a:pt x="54372" y="7992"/>
                </a:lnTo>
                <a:lnTo>
                  <a:pt x="53860" y="8808"/>
                </a:lnTo>
                <a:lnTo>
                  <a:pt x="53119" y="9226"/>
                </a:lnTo>
                <a:lnTo>
                  <a:pt x="52777" y="8428"/>
                </a:lnTo>
                <a:lnTo>
                  <a:pt x="52549" y="7498"/>
                </a:lnTo>
                <a:lnTo>
                  <a:pt x="51637" y="7403"/>
                </a:lnTo>
                <a:lnTo>
                  <a:pt x="50668" y="7346"/>
                </a:lnTo>
                <a:lnTo>
                  <a:pt x="49700" y="7555"/>
                </a:lnTo>
                <a:lnTo>
                  <a:pt x="48900" y="8903"/>
                </a:lnTo>
                <a:lnTo>
                  <a:pt x="47591" y="9226"/>
                </a:lnTo>
                <a:lnTo>
                  <a:pt x="46165" y="9397"/>
                </a:lnTo>
                <a:lnTo>
                  <a:pt x="45539" y="10536"/>
                </a:lnTo>
                <a:lnTo>
                  <a:pt x="44340" y="11181"/>
                </a:lnTo>
                <a:lnTo>
                  <a:pt x="44000" y="12035"/>
                </a:lnTo>
                <a:lnTo>
                  <a:pt x="43372" y="12681"/>
                </a:lnTo>
                <a:lnTo>
                  <a:pt x="43031" y="12624"/>
                </a:lnTo>
                <a:lnTo>
                  <a:pt x="43771" y="13383"/>
                </a:lnTo>
                <a:lnTo>
                  <a:pt x="42745" y="13668"/>
                </a:lnTo>
                <a:lnTo>
                  <a:pt x="41549" y="13877"/>
                </a:lnTo>
                <a:lnTo>
                  <a:pt x="40466" y="13554"/>
                </a:lnTo>
                <a:lnTo>
                  <a:pt x="40294" y="14313"/>
                </a:lnTo>
                <a:lnTo>
                  <a:pt x="40182" y="15054"/>
                </a:lnTo>
                <a:lnTo>
                  <a:pt x="39441" y="13991"/>
                </a:lnTo>
                <a:lnTo>
                  <a:pt x="38871" y="12681"/>
                </a:lnTo>
                <a:lnTo>
                  <a:pt x="38015" y="13763"/>
                </a:lnTo>
                <a:lnTo>
                  <a:pt x="37731" y="14959"/>
                </a:lnTo>
                <a:lnTo>
                  <a:pt x="37332" y="16086"/>
                </a:lnTo>
                <a:lnTo>
                  <a:pt x="36305" y="16086"/>
                </a:lnTo>
                <a:lnTo>
                  <a:pt x="35280" y="15718"/>
                </a:lnTo>
                <a:lnTo>
                  <a:pt x="34311" y="15661"/>
                </a:lnTo>
                <a:lnTo>
                  <a:pt x="33342" y="15978"/>
                </a:lnTo>
                <a:lnTo>
                  <a:pt x="32259" y="16033"/>
                </a:lnTo>
                <a:lnTo>
                  <a:pt x="31232" y="16250"/>
                </a:lnTo>
                <a:lnTo>
                  <a:pt x="29923" y="16303"/>
                </a:lnTo>
                <a:lnTo>
                  <a:pt x="28612" y="16303"/>
                </a:lnTo>
                <a:lnTo>
                  <a:pt x="27357" y="16572"/>
                </a:lnTo>
                <a:lnTo>
                  <a:pt x="26273" y="15813"/>
                </a:lnTo>
                <a:lnTo>
                  <a:pt x="25532" y="17167"/>
                </a:lnTo>
                <a:lnTo>
                  <a:pt x="24507" y="17112"/>
                </a:lnTo>
                <a:lnTo>
                  <a:pt x="23538" y="17328"/>
                </a:lnTo>
                <a:lnTo>
                  <a:pt x="22513" y="17761"/>
                </a:lnTo>
                <a:lnTo>
                  <a:pt x="21486" y="17975"/>
                </a:lnTo>
                <a:lnTo>
                  <a:pt x="20860" y="17220"/>
                </a:lnTo>
                <a:lnTo>
                  <a:pt x="20632" y="16250"/>
                </a:lnTo>
                <a:lnTo>
                  <a:pt x="21202" y="15813"/>
                </a:lnTo>
                <a:lnTo>
                  <a:pt x="22284" y="16464"/>
                </a:lnTo>
                <a:lnTo>
                  <a:pt x="23424" y="16734"/>
                </a:lnTo>
                <a:lnTo>
                  <a:pt x="24678" y="16628"/>
                </a:lnTo>
                <a:lnTo>
                  <a:pt x="24564" y="15490"/>
                </a:lnTo>
                <a:lnTo>
                  <a:pt x="23766" y="14902"/>
                </a:lnTo>
                <a:lnTo>
                  <a:pt x="23083" y="14143"/>
                </a:lnTo>
                <a:lnTo>
                  <a:pt x="22284" y="13497"/>
                </a:lnTo>
                <a:lnTo>
                  <a:pt x="21315" y="13003"/>
                </a:lnTo>
                <a:lnTo>
                  <a:pt x="20689" y="11770"/>
                </a:lnTo>
                <a:lnTo>
                  <a:pt x="19664" y="11447"/>
                </a:lnTo>
                <a:lnTo>
                  <a:pt x="18580" y="11333"/>
                </a:lnTo>
                <a:lnTo>
                  <a:pt x="17553" y="11447"/>
                </a:lnTo>
                <a:lnTo>
                  <a:pt x="16699" y="11826"/>
                </a:lnTo>
                <a:lnTo>
                  <a:pt x="15730" y="11826"/>
                </a:lnTo>
                <a:lnTo>
                  <a:pt x="14248" y="12301"/>
                </a:lnTo>
                <a:lnTo>
                  <a:pt x="13108" y="12301"/>
                </a:lnTo>
                <a:lnTo>
                  <a:pt x="12083" y="12852"/>
                </a:lnTo>
                <a:lnTo>
                  <a:pt x="10943" y="13288"/>
                </a:lnTo>
                <a:lnTo>
                  <a:pt x="9860" y="13288"/>
                </a:lnTo>
                <a:lnTo>
                  <a:pt x="8776" y="13117"/>
                </a:lnTo>
                <a:lnTo>
                  <a:pt x="7922" y="13934"/>
                </a:lnTo>
                <a:lnTo>
                  <a:pt x="7010" y="14731"/>
                </a:lnTo>
                <a:lnTo>
                  <a:pt x="6555" y="15718"/>
                </a:lnTo>
                <a:lnTo>
                  <a:pt x="7524" y="16950"/>
                </a:lnTo>
                <a:lnTo>
                  <a:pt x="7294" y="17922"/>
                </a:lnTo>
                <a:lnTo>
                  <a:pt x="7010" y="18839"/>
                </a:lnTo>
                <a:lnTo>
                  <a:pt x="7010" y="19756"/>
                </a:lnTo>
                <a:lnTo>
                  <a:pt x="7922" y="20458"/>
                </a:lnTo>
                <a:lnTo>
                  <a:pt x="9119" y="20026"/>
                </a:lnTo>
                <a:lnTo>
                  <a:pt x="10259" y="19433"/>
                </a:lnTo>
                <a:lnTo>
                  <a:pt x="11171" y="18623"/>
                </a:lnTo>
                <a:lnTo>
                  <a:pt x="11570" y="18570"/>
                </a:lnTo>
                <a:lnTo>
                  <a:pt x="11626" y="17706"/>
                </a:lnTo>
                <a:lnTo>
                  <a:pt x="12025" y="16681"/>
                </a:lnTo>
                <a:lnTo>
                  <a:pt x="12993" y="16086"/>
                </a:lnTo>
                <a:lnTo>
                  <a:pt x="14021" y="15604"/>
                </a:lnTo>
                <a:lnTo>
                  <a:pt x="15160" y="15282"/>
                </a:lnTo>
                <a:lnTo>
                  <a:pt x="16186" y="15225"/>
                </a:lnTo>
                <a:lnTo>
                  <a:pt x="15503" y="15870"/>
                </a:lnTo>
                <a:lnTo>
                  <a:pt x="14534" y="16303"/>
                </a:lnTo>
                <a:lnTo>
                  <a:pt x="13622" y="16681"/>
                </a:lnTo>
                <a:lnTo>
                  <a:pt x="13165" y="18084"/>
                </a:lnTo>
                <a:lnTo>
                  <a:pt x="13563" y="19000"/>
                </a:lnTo>
                <a:lnTo>
                  <a:pt x="13108" y="19919"/>
                </a:lnTo>
                <a:lnTo>
                  <a:pt x="12311" y="20620"/>
                </a:lnTo>
                <a:lnTo>
                  <a:pt x="11284" y="20403"/>
                </a:lnTo>
                <a:lnTo>
                  <a:pt x="10544" y="21106"/>
                </a:lnTo>
                <a:lnTo>
                  <a:pt x="9975" y="21861"/>
                </a:lnTo>
                <a:lnTo>
                  <a:pt x="8720" y="21700"/>
                </a:lnTo>
                <a:lnTo>
                  <a:pt x="7465" y="21537"/>
                </a:lnTo>
                <a:lnTo>
                  <a:pt x="6668" y="20998"/>
                </a:lnTo>
                <a:lnTo>
                  <a:pt x="5927" y="20403"/>
                </a:lnTo>
                <a:lnTo>
                  <a:pt x="5300" y="19811"/>
                </a:lnTo>
                <a:lnTo>
                  <a:pt x="6213" y="19433"/>
                </a:lnTo>
                <a:lnTo>
                  <a:pt x="6384" y="18353"/>
                </a:lnTo>
                <a:lnTo>
                  <a:pt x="6839" y="17328"/>
                </a:lnTo>
                <a:lnTo>
                  <a:pt x="5927" y="18030"/>
                </a:lnTo>
                <a:lnTo>
                  <a:pt x="5129" y="18786"/>
                </a:lnTo>
                <a:lnTo>
                  <a:pt x="4160" y="19542"/>
                </a:lnTo>
                <a:lnTo>
                  <a:pt x="3590" y="19109"/>
                </a:lnTo>
                <a:lnTo>
                  <a:pt x="2678" y="19270"/>
                </a:lnTo>
                <a:lnTo>
                  <a:pt x="1881" y="18947"/>
                </a:lnTo>
                <a:lnTo>
                  <a:pt x="855" y="19378"/>
                </a:lnTo>
                <a:lnTo>
                  <a:pt x="0" y="19864"/>
                </a:lnTo>
                <a:lnTo>
                  <a:pt x="7802" y="27394"/>
                </a:lnTo>
                <a:lnTo>
                  <a:pt x="19845" y="32606"/>
                </a:lnTo>
                <a:lnTo>
                  <a:pt x="34853" y="34743"/>
                </a:lnTo>
                <a:lnTo>
                  <a:pt x="36305" y="34759"/>
                </a:lnTo>
                <a:lnTo>
                  <a:pt x="52777" y="32600"/>
                </a:lnTo>
                <a:lnTo>
                  <a:pt x="65720" y="26779"/>
                </a:lnTo>
                <a:lnTo>
                  <a:pt x="73470" y="18279"/>
                </a:lnTo>
                <a:lnTo>
                  <a:pt x="74823" y="13820"/>
                </a:lnTo>
                <a:lnTo>
                  <a:pt x="74098" y="13440"/>
                </a:lnTo>
                <a:lnTo>
                  <a:pt x="74159" y="14465"/>
                </a:lnTo>
                <a:close/>
              </a:path>
            </a:pathLst>
          </a:custGeom>
          <a:solidFill>
            <a:srgbClr val="F5F9FC"/>
          </a:solidFill>
        </p:spPr>
        <p:txBody>
          <a:bodyPr wrap="square" lIns="0" tIns="0" rIns="0" bIns="0" rtlCol="0">
            <a:noAutofit/>
          </a:bodyPr>
          <a:lstStyle/>
          <a:p>
            <a:endParaRPr/>
          </a:p>
        </p:txBody>
      </p:sp>
      <p:sp>
        <p:nvSpPr>
          <p:cNvPr id="1852" name="object 1852"/>
          <p:cNvSpPr/>
          <p:nvPr/>
        </p:nvSpPr>
        <p:spPr>
          <a:xfrm>
            <a:off x="409286" y="700598"/>
            <a:ext cx="2392" cy="2543"/>
          </a:xfrm>
          <a:custGeom>
            <a:avLst/>
            <a:gdLst/>
            <a:ahLst/>
            <a:cxnLst/>
            <a:rect l="l" t="t" r="r" b="b"/>
            <a:pathLst>
              <a:path w="2392" h="2543">
                <a:moveTo>
                  <a:pt x="1423" y="0"/>
                </a:moveTo>
                <a:lnTo>
                  <a:pt x="569" y="645"/>
                </a:lnTo>
                <a:lnTo>
                  <a:pt x="0" y="1461"/>
                </a:lnTo>
                <a:lnTo>
                  <a:pt x="0" y="2429"/>
                </a:lnTo>
                <a:lnTo>
                  <a:pt x="968" y="2429"/>
                </a:lnTo>
                <a:lnTo>
                  <a:pt x="1879" y="2543"/>
                </a:lnTo>
                <a:lnTo>
                  <a:pt x="2392" y="1252"/>
                </a:lnTo>
                <a:lnTo>
                  <a:pt x="1423" y="0"/>
                </a:lnTo>
                <a:close/>
              </a:path>
            </a:pathLst>
          </a:custGeom>
          <a:solidFill>
            <a:srgbClr val="F5F9FC"/>
          </a:solidFill>
        </p:spPr>
        <p:txBody>
          <a:bodyPr wrap="square" lIns="0" tIns="0" rIns="0" bIns="0" rtlCol="0">
            <a:noAutofit/>
          </a:bodyPr>
          <a:lstStyle/>
          <a:p>
            <a:endParaRPr/>
          </a:p>
        </p:txBody>
      </p:sp>
      <p:sp>
        <p:nvSpPr>
          <p:cNvPr id="1853" name="object 1853"/>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F5F9FC"/>
          </a:solidFill>
        </p:spPr>
        <p:txBody>
          <a:bodyPr wrap="square" lIns="0" tIns="0" rIns="0" bIns="0" rtlCol="0">
            <a:noAutofit/>
          </a:bodyPr>
          <a:lstStyle/>
          <a:p>
            <a:endParaRPr/>
          </a:p>
        </p:txBody>
      </p:sp>
      <p:sp>
        <p:nvSpPr>
          <p:cNvPr id="1854" name="object 1854"/>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F5F9FC"/>
          </a:solidFill>
        </p:spPr>
        <p:txBody>
          <a:bodyPr wrap="square" lIns="0" tIns="0" rIns="0" bIns="0" rtlCol="0">
            <a:noAutofit/>
          </a:bodyPr>
          <a:lstStyle/>
          <a:p>
            <a:endParaRPr/>
          </a:p>
        </p:txBody>
      </p:sp>
      <p:sp>
        <p:nvSpPr>
          <p:cNvPr id="1855" name="object 1855"/>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F5F9FC"/>
          </a:solidFill>
        </p:spPr>
        <p:txBody>
          <a:bodyPr wrap="square" lIns="0" tIns="0" rIns="0" bIns="0" rtlCol="0">
            <a:noAutofit/>
          </a:bodyPr>
          <a:lstStyle/>
          <a:p>
            <a:endParaRPr/>
          </a:p>
        </p:txBody>
      </p:sp>
      <p:sp>
        <p:nvSpPr>
          <p:cNvPr id="1856" name="object 1856"/>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F5F9FC"/>
          </a:solidFill>
        </p:spPr>
        <p:txBody>
          <a:bodyPr wrap="square" lIns="0" tIns="0" rIns="0" bIns="0" rtlCol="0">
            <a:noAutofit/>
          </a:bodyPr>
          <a:lstStyle/>
          <a:p>
            <a:endParaRPr/>
          </a:p>
        </p:txBody>
      </p:sp>
      <p:sp>
        <p:nvSpPr>
          <p:cNvPr id="1857" name="object 1857"/>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F5F9FC"/>
          </a:solidFill>
        </p:spPr>
        <p:txBody>
          <a:bodyPr wrap="square" lIns="0" tIns="0" rIns="0" bIns="0" rtlCol="0">
            <a:noAutofit/>
          </a:bodyPr>
          <a:lstStyle/>
          <a:p>
            <a:endParaRPr/>
          </a:p>
        </p:txBody>
      </p:sp>
      <p:sp>
        <p:nvSpPr>
          <p:cNvPr id="1858" name="object 1858"/>
          <p:cNvSpPr/>
          <p:nvPr/>
        </p:nvSpPr>
        <p:spPr>
          <a:xfrm>
            <a:off x="404440" y="696820"/>
            <a:ext cx="74823" cy="34379"/>
          </a:xfrm>
          <a:custGeom>
            <a:avLst/>
            <a:gdLst/>
            <a:ahLst/>
            <a:cxnLst/>
            <a:rect l="l" t="t" r="r" b="b"/>
            <a:pathLst>
              <a:path w="74823" h="34379">
                <a:moveTo>
                  <a:pt x="74159" y="14086"/>
                </a:moveTo>
                <a:lnTo>
                  <a:pt x="72951" y="13877"/>
                </a:lnTo>
                <a:lnTo>
                  <a:pt x="72548" y="14674"/>
                </a:lnTo>
                <a:lnTo>
                  <a:pt x="71863" y="13820"/>
                </a:lnTo>
                <a:lnTo>
                  <a:pt x="71138" y="12909"/>
                </a:lnTo>
                <a:lnTo>
                  <a:pt x="70896" y="11827"/>
                </a:lnTo>
                <a:lnTo>
                  <a:pt x="70614" y="10688"/>
                </a:lnTo>
                <a:lnTo>
                  <a:pt x="70836" y="9548"/>
                </a:lnTo>
                <a:lnTo>
                  <a:pt x="70493" y="8523"/>
                </a:lnTo>
                <a:lnTo>
                  <a:pt x="70614" y="7441"/>
                </a:lnTo>
                <a:lnTo>
                  <a:pt x="71178" y="7175"/>
                </a:lnTo>
                <a:lnTo>
                  <a:pt x="70554" y="6264"/>
                </a:lnTo>
                <a:lnTo>
                  <a:pt x="70050" y="5353"/>
                </a:lnTo>
                <a:lnTo>
                  <a:pt x="70050" y="5125"/>
                </a:lnTo>
                <a:lnTo>
                  <a:pt x="67775" y="3189"/>
                </a:lnTo>
                <a:lnTo>
                  <a:pt x="65257" y="1518"/>
                </a:lnTo>
                <a:lnTo>
                  <a:pt x="62637" y="0"/>
                </a:lnTo>
                <a:lnTo>
                  <a:pt x="62522" y="265"/>
                </a:lnTo>
                <a:lnTo>
                  <a:pt x="61952" y="702"/>
                </a:lnTo>
                <a:lnTo>
                  <a:pt x="62238" y="1290"/>
                </a:lnTo>
                <a:lnTo>
                  <a:pt x="61610" y="1461"/>
                </a:lnTo>
                <a:lnTo>
                  <a:pt x="61896" y="1898"/>
                </a:lnTo>
                <a:lnTo>
                  <a:pt x="61098" y="2107"/>
                </a:lnTo>
                <a:lnTo>
                  <a:pt x="60357" y="2752"/>
                </a:lnTo>
                <a:lnTo>
                  <a:pt x="60641" y="3303"/>
                </a:lnTo>
                <a:lnTo>
                  <a:pt x="60071" y="4271"/>
                </a:lnTo>
                <a:lnTo>
                  <a:pt x="59900" y="5391"/>
                </a:lnTo>
                <a:lnTo>
                  <a:pt x="59501" y="6416"/>
                </a:lnTo>
                <a:lnTo>
                  <a:pt x="58249" y="6321"/>
                </a:lnTo>
                <a:lnTo>
                  <a:pt x="57050" y="6473"/>
                </a:lnTo>
                <a:lnTo>
                  <a:pt x="56140" y="7118"/>
                </a:lnTo>
                <a:lnTo>
                  <a:pt x="55113" y="7726"/>
                </a:lnTo>
                <a:lnTo>
                  <a:pt x="54372" y="7612"/>
                </a:lnTo>
                <a:lnTo>
                  <a:pt x="53860" y="8428"/>
                </a:lnTo>
                <a:lnTo>
                  <a:pt x="53119" y="8846"/>
                </a:lnTo>
                <a:lnTo>
                  <a:pt x="52777" y="8049"/>
                </a:lnTo>
                <a:lnTo>
                  <a:pt x="52549" y="7118"/>
                </a:lnTo>
                <a:lnTo>
                  <a:pt x="51637" y="7024"/>
                </a:lnTo>
                <a:lnTo>
                  <a:pt x="50668" y="6967"/>
                </a:lnTo>
                <a:lnTo>
                  <a:pt x="49700" y="7175"/>
                </a:lnTo>
                <a:lnTo>
                  <a:pt x="48900" y="8523"/>
                </a:lnTo>
                <a:lnTo>
                  <a:pt x="47591" y="8846"/>
                </a:lnTo>
                <a:lnTo>
                  <a:pt x="46165" y="9017"/>
                </a:lnTo>
                <a:lnTo>
                  <a:pt x="45539" y="10156"/>
                </a:lnTo>
                <a:lnTo>
                  <a:pt x="44340" y="10801"/>
                </a:lnTo>
                <a:lnTo>
                  <a:pt x="44000" y="11656"/>
                </a:lnTo>
                <a:lnTo>
                  <a:pt x="43372" y="12301"/>
                </a:lnTo>
                <a:lnTo>
                  <a:pt x="43031" y="12244"/>
                </a:lnTo>
                <a:lnTo>
                  <a:pt x="43771" y="13004"/>
                </a:lnTo>
                <a:lnTo>
                  <a:pt x="42745" y="13288"/>
                </a:lnTo>
                <a:lnTo>
                  <a:pt x="41549" y="13497"/>
                </a:lnTo>
                <a:lnTo>
                  <a:pt x="40466" y="13174"/>
                </a:lnTo>
                <a:lnTo>
                  <a:pt x="40294" y="13934"/>
                </a:lnTo>
                <a:lnTo>
                  <a:pt x="40182" y="14674"/>
                </a:lnTo>
                <a:lnTo>
                  <a:pt x="39441" y="13611"/>
                </a:lnTo>
                <a:lnTo>
                  <a:pt x="38871" y="12301"/>
                </a:lnTo>
                <a:lnTo>
                  <a:pt x="38015" y="13383"/>
                </a:lnTo>
                <a:lnTo>
                  <a:pt x="37731" y="14579"/>
                </a:lnTo>
                <a:lnTo>
                  <a:pt x="37332" y="15707"/>
                </a:lnTo>
                <a:lnTo>
                  <a:pt x="36305" y="15707"/>
                </a:lnTo>
                <a:lnTo>
                  <a:pt x="35280" y="15339"/>
                </a:lnTo>
                <a:lnTo>
                  <a:pt x="34311" y="15282"/>
                </a:lnTo>
                <a:lnTo>
                  <a:pt x="33342" y="15599"/>
                </a:lnTo>
                <a:lnTo>
                  <a:pt x="32259" y="15654"/>
                </a:lnTo>
                <a:lnTo>
                  <a:pt x="31232" y="15870"/>
                </a:lnTo>
                <a:lnTo>
                  <a:pt x="29923" y="15923"/>
                </a:lnTo>
                <a:lnTo>
                  <a:pt x="28612" y="15923"/>
                </a:lnTo>
                <a:lnTo>
                  <a:pt x="27357" y="16193"/>
                </a:lnTo>
                <a:lnTo>
                  <a:pt x="26273" y="15433"/>
                </a:lnTo>
                <a:lnTo>
                  <a:pt x="25532" y="16787"/>
                </a:lnTo>
                <a:lnTo>
                  <a:pt x="24507" y="16732"/>
                </a:lnTo>
                <a:lnTo>
                  <a:pt x="23538" y="16948"/>
                </a:lnTo>
                <a:lnTo>
                  <a:pt x="22513" y="17381"/>
                </a:lnTo>
                <a:lnTo>
                  <a:pt x="21486" y="17596"/>
                </a:lnTo>
                <a:lnTo>
                  <a:pt x="20860" y="16840"/>
                </a:lnTo>
                <a:lnTo>
                  <a:pt x="20632" y="15870"/>
                </a:lnTo>
                <a:lnTo>
                  <a:pt x="21202" y="15433"/>
                </a:lnTo>
                <a:lnTo>
                  <a:pt x="22284" y="16085"/>
                </a:lnTo>
                <a:lnTo>
                  <a:pt x="23424" y="16354"/>
                </a:lnTo>
                <a:lnTo>
                  <a:pt x="24678" y="16248"/>
                </a:lnTo>
                <a:lnTo>
                  <a:pt x="24564" y="15111"/>
                </a:lnTo>
                <a:lnTo>
                  <a:pt x="23766" y="14522"/>
                </a:lnTo>
                <a:lnTo>
                  <a:pt x="23083" y="13763"/>
                </a:lnTo>
                <a:lnTo>
                  <a:pt x="22284" y="13117"/>
                </a:lnTo>
                <a:lnTo>
                  <a:pt x="21315" y="12624"/>
                </a:lnTo>
                <a:lnTo>
                  <a:pt x="20689" y="11390"/>
                </a:lnTo>
                <a:lnTo>
                  <a:pt x="19664" y="11067"/>
                </a:lnTo>
                <a:lnTo>
                  <a:pt x="18580" y="10953"/>
                </a:lnTo>
                <a:lnTo>
                  <a:pt x="17553" y="11067"/>
                </a:lnTo>
                <a:lnTo>
                  <a:pt x="16699" y="11447"/>
                </a:lnTo>
                <a:lnTo>
                  <a:pt x="15730" y="11447"/>
                </a:lnTo>
                <a:lnTo>
                  <a:pt x="14248" y="11921"/>
                </a:lnTo>
                <a:lnTo>
                  <a:pt x="13108" y="11921"/>
                </a:lnTo>
                <a:lnTo>
                  <a:pt x="12083" y="12472"/>
                </a:lnTo>
                <a:lnTo>
                  <a:pt x="10943" y="12909"/>
                </a:lnTo>
                <a:lnTo>
                  <a:pt x="9860" y="12909"/>
                </a:lnTo>
                <a:lnTo>
                  <a:pt x="8776" y="12738"/>
                </a:lnTo>
                <a:lnTo>
                  <a:pt x="7922" y="13554"/>
                </a:lnTo>
                <a:lnTo>
                  <a:pt x="7010" y="14351"/>
                </a:lnTo>
                <a:lnTo>
                  <a:pt x="6555" y="15338"/>
                </a:lnTo>
                <a:lnTo>
                  <a:pt x="7524" y="16571"/>
                </a:lnTo>
                <a:lnTo>
                  <a:pt x="7294" y="17543"/>
                </a:lnTo>
                <a:lnTo>
                  <a:pt x="7010" y="18459"/>
                </a:lnTo>
                <a:lnTo>
                  <a:pt x="7010" y="19376"/>
                </a:lnTo>
                <a:lnTo>
                  <a:pt x="7922" y="20079"/>
                </a:lnTo>
                <a:lnTo>
                  <a:pt x="9119" y="19646"/>
                </a:lnTo>
                <a:lnTo>
                  <a:pt x="10259" y="19054"/>
                </a:lnTo>
                <a:lnTo>
                  <a:pt x="11171" y="18243"/>
                </a:lnTo>
                <a:lnTo>
                  <a:pt x="11570" y="18190"/>
                </a:lnTo>
                <a:lnTo>
                  <a:pt x="11626" y="17326"/>
                </a:lnTo>
                <a:lnTo>
                  <a:pt x="12025" y="16301"/>
                </a:lnTo>
                <a:lnTo>
                  <a:pt x="12993" y="15707"/>
                </a:lnTo>
                <a:lnTo>
                  <a:pt x="14021" y="15225"/>
                </a:lnTo>
                <a:lnTo>
                  <a:pt x="15160" y="14902"/>
                </a:lnTo>
                <a:lnTo>
                  <a:pt x="16186" y="14845"/>
                </a:lnTo>
                <a:lnTo>
                  <a:pt x="15503" y="15490"/>
                </a:lnTo>
                <a:lnTo>
                  <a:pt x="14534" y="15923"/>
                </a:lnTo>
                <a:lnTo>
                  <a:pt x="13622" y="16301"/>
                </a:lnTo>
                <a:lnTo>
                  <a:pt x="13165" y="17704"/>
                </a:lnTo>
                <a:lnTo>
                  <a:pt x="13563" y="18621"/>
                </a:lnTo>
                <a:lnTo>
                  <a:pt x="13108" y="19540"/>
                </a:lnTo>
                <a:lnTo>
                  <a:pt x="12311" y="20240"/>
                </a:lnTo>
                <a:lnTo>
                  <a:pt x="11284" y="20024"/>
                </a:lnTo>
                <a:lnTo>
                  <a:pt x="10544" y="20726"/>
                </a:lnTo>
                <a:lnTo>
                  <a:pt x="9975" y="21482"/>
                </a:lnTo>
                <a:lnTo>
                  <a:pt x="8720" y="21320"/>
                </a:lnTo>
                <a:lnTo>
                  <a:pt x="7465" y="21157"/>
                </a:lnTo>
                <a:lnTo>
                  <a:pt x="6668" y="20618"/>
                </a:lnTo>
                <a:lnTo>
                  <a:pt x="5927" y="20024"/>
                </a:lnTo>
                <a:lnTo>
                  <a:pt x="5300" y="19431"/>
                </a:lnTo>
                <a:lnTo>
                  <a:pt x="6213" y="19054"/>
                </a:lnTo>
                <a:lnTo>
                  <a:pt x="6384" y="17973"/>
                </a:lnTo>
                <a:lnTo>
                  <a:pt x="6839" y="16948"/>
                </a:lnTo>
                <a:lnTo>
                  <a:pt x="5927" y="17651"/>
                </a:lnTo>
                <a:lnTo>
                  <a:pt x="5129" y="18406"/>
                </a:lnTo>
                <a:lnTo>
                  <a:pt x="4160" y="19162"/>
                </a:lnTo>
                <a:lnTo>
                  <a:pt x="3590" y="18729"/>
                </a:lnTo>
                <a:lnTo>
                  <a:pt x="2678" y="18890"/>
                </a:lnTo>
                <a:lnTo>
                  <a:pt x="1881" y="18568"/>
                </a:lnTo>
                <a:lnTo>
                  <a:pt x="855" y="18999"/>
                </a:lnTo>
                <a:lnTo>
                  <a:pt x="0" y="19485"/>
                </a:lnTo>
                <a:lnTo>
                  <a:pt x="7802" y="27014"/>
                </a:lnTo>
                <a:lnTo>
                  <a:pt x="19845" y="32226"/>
                </a:lnTo>
                <a:lnTo>
                  <a:pt x="34853" y="34364"/>
                </a:lnTo>
                <a:lnTo>
                  <a:pt x="36305" y="34379"/>
                </a:lnTo>
                <a:lnTo>
                  <a:pt x="52777" y="32220"/>
                </a:lnTo>
                <a:lnTo>
                  <a:pt x="65720" y="26399"/>
                </a:lnTo>
                <a:lnTo>
                  <a:pt x="73470" y="17899"/>
                </a:lnTo>
                <a:lnTo>
                  <a:pt x="74823" y="13440"/>
                </a:lnTo>
                <a:lnTo>
                  <a:pt x="74098" y="13061"/>
                </a:lnTo>
                <a:lnTo>
                  <a:pt x="74159" y="14086"/>
                </a:lnTo>
                <a:close/>
              </a:path>
            </a:pathLst>
          </a:custGeom>
          <a:solidFill>
            <a:srgbClr val="F5F9FC"/>
          </a:solidFill>
        </p:spPr>
        <p:txBody>
          <a:bodyPr wrap="square" lIns="0" tIns="0" rIns="0" bIns="0" rtlCol="0">
            <a:noAutofit/>
          </a:bodyPr>
          <a:lstStyle/>
          <a:p>
            <a:endParaRPr/>
          </a:p>
        </p:txBody>
      </p:sp>
      <p:sp>
        <p:nvSpPr>
          <p:cNvPr id="1859" name="object 1859"/>
          <p:cNvSpPr/>
          <p:nvPr/>
        </p:nvSpPr>
        <p:spPr>
          <a:xfrm>
            <a:off x="409286" y="700598"/>
            <a:ext cx="2392" cy="2543"/>
          </a:xfrm>
          <a:custGeom>
            <a:avLst/>
            <a:gdLst/>
            <a:ahLst/>
            <a:cxnLst/>
            <a:rect l="l" t="t" r="r" b="b"/>
            <a:pathLst>
              <a:path w="2392" h="2543">
                <a:moveTo>
                  <a:pt x="1423" y="0"/>
                </a:moveTo>
                <a:lnTo>
                  <a:pt x="569" y="645"/>
                </a:lnTo>
                <a:lnTo>
                  <a:pt x="0" y="1461"/>
                </a:lnTo>
                <a:lnTo>
                  <a:pt x="0" y="2429"/>
                </a:lnTo>
                <a:lnTo>
                  <a:pt x="968" y="2429"/>
                </a:lnTo>
                <a:lnTo>
                  <a:pt x="1879" y="2543"/>
                </a:lnTo>
                <a:lnTo>
                  <a:pt x="2392" y="1252"/>
                </a:lnTo>
                <a:lnTo>
                  <a:pt x="1423" y="0"/>
                </a:lnTo>
                <a:close/>
              </a:path>
            </a:pathLst>
          </a:custGeom>
          <a:solidFill>
            <a:srgbClr val="F5F9FC"/>
          </a:solidFill>
        </p:spPr>
        <p:txBody>
          <a:bodyPr wrap="square" lIns="0" tIns="0" rIns="0" bIns="0" rtlCol="0">
            <a:noAutofit/>
          </a:bodyPr>
          <a:lstStyle/>
          <a:p>
            <a:endParaRPr/>
          </a:p>
        </p:txBody>
      </p:sp>
      <p:sp>
        <p:nvSpPr>
          <p:cNvPr id="1860" name="object 1860"/>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F5F9FC"/>
          </a:solidFill>
        </p:spPr>
        <p:txBody>
          <a:bodyPr wrap="square" lIns="0" tIns="0" rIns="0" bIns="0" rtlCol="0">
            <a:noAutofit/>
          </a:bodyPr>
          <a:lstStyle/>
          <a:p>
            <a:endParaRPr/>
          </a:p>
        </p:txBody>
      </p:sp>
      <p:sp>
        <p:nvSpPr>
          <p:cNvPr id="1861" name="object 1861"/>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F5F9FC"/>
          </a:solidFill>
        </p:spPr>
        <p:txBody>
          <a:bodyPr wrap="square" lIns="0" tIns="0" rIns="0" bIns="0" rtlCol="0">
            <a:noAutofit/>
          </a:bodyPr>
          <a:lstStyle/>
          <a:p>
            <a:endParaRPr/>
          </a:p>
        </p:txBody>
      </p:sp>
      <p:sp>
        <p:nvSpPr>
          <p:cNvPr id="1862" name="object 1862"/>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F5F9FC"/>
          </a:solidFill>
        </p:spPr>
        <p:txBody>
          <a:bodyPr wrap="square" lIns="0" tIns="0" rIns="0" bIns="0" rtlCol="0">
            <a:noAutofit/>
          </a:bodyPr>
          <a:lstStyle/>
          <a:p>
            <a:endParaRPr/>
          </a:p>
        </p:txBody>
      </p:sp>
      <p:sp>
        <p:nvSpPr>
          <p:cNvPr id="1863" name="object 1863"/>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F5F9FC"/>
          </a:solidFill>
        </p:spPr>
        <p:txBody>
          <a:bodyPr wrap="square" lIns="0" tIns="0" rIns="0" bIns="0" rtlCol="0">
            <a:noAutofit/>
          </a:bodyPr>
          <a:lstStyle/>
          <a:p>
            <a:endParaRPr/>
          </a:p>
        </p:txBody>
      </p:sp>
      <p:sp>
        <p:nvSpPr>
          <p:cNvPr id="1864" name="object 1864"/>
          <p:cNvSpPr/>
          <p:nvPr/>
        </p:nvSpPr>
        <p:spPr>
          <a:xfrm>
            <a:off x="413104" y="692188"/>
            <a:ext cx="13962" cy="6948"/>
          </a:xfrm>
          <a:custGeom>
            <a:avLst/>
            <a:gdLst/>
            <a:ahLst/>
            <a:cxnLst/>
            <a:rect l="l" t="t" r="r" b="b"/>
            <a:pathLst>
              <a:path w="13962" h="6948">
                <a:moveTo>
                  <a:pt x="8720" y="1347"/>
                </a:moveTo>
                <a:lnTo>
                  <a:pt x="4160" y="3455"/>
                </a:lnTo>
                <a:lnTo>
                  <a:pt x="0" y="6093"/>
                </a:lnTo>
                <a:lnTo>
                  <a:pt x="227" y="6948"/>
                </a:lnTo>
                <a:lnTo>
                  <a:pt x="1252" y="6853"/>
                </a:lnTo>
                <a:lnTo>
                  <a:pt x="2279" y="6625"/>
                </a:lnTo>
                <a:lnTo>
                  <a:pt x="3077" y="5979"/>
                </a:lnTo>
                <a:lnTo>
                  <a:pt x="4102" y="5979"/>
                </a:lnTo>
                <a:lnTo>
                  <a:pt x="5071" y="5657"/>
                </a:lnTo>
                <a:lnTo>
                  <a:pt x="6325" y="5182"/>
                </a:lnTo>
                <a:lnTo>
                  <a:pt x="7294" y="5011"/>
                </a:lnTo>
                <a:lnTo>
                  <a:pt x="8092" y="4802"/>
                </a:lnTo>
                <a:lnTo>
                  <a:pt x="8206" y="4575"/>
                </a:lnTo>
                <a:lnTo>
                  <a:pt x="9346" y="4745"/>
                </a:lnTo>
                <a:lnTo>
                  <a:pt x="10486" y="4897"/>
                </a:lnTo>
                <a:lnTo>
                  <a:pt x="11455" y="4802"/>
                </a:lnTo>
                <a:lnTo>
                  <a:pt x="11570" y="3986"/>
                </a:lnTo>
                <a:lnTo>
                  <a:pt x="11739" y="3284"/>
                </a:lnTo>
                <a:lnTo>
                  <a:pt x="12822" y="2695"/>
                </a:lnTo>
                <a:lnTo>
                  <a:pt x="12879" y="1442"/>
                </a:lnTo>
                <a:lnTo>
                  <a:pt x="13962" y="265"/>
                </a:lnTo>
                <a:lnTo>
                  <a:pt x="13507" y="56"/>
                </a:lnTo>
                <a:lnTo>
                  <a:pt x="8720" y="1347"/>
                </a:lnTo>
                <a:close/>
              </a:path>
            </a:pathLst>
          </a:custGeom>
          <a:solidFill>
            <a:srgbClr val="F5F9FC"/>
          </a:solidFill>
        </p:spPr>
        <p:txBody>
          <a:bodyPr wrap="square" lIns="0" tIns="0" rIns="0" bIns="0" rtlCol="0">
            <a:noAutofit/>
          </a:bodyPr>
          <a:lstStyle/>
          <a:p>
            <a:endParaRPr/>
          </a:p>
        </p:txBody>
      </p:sp>
      <p:sp>
        <p:nvSpPr>
          <p:cNvPr id="1865" name="object 1865"/>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F5F9FC"/>
          </a:solidFill>
        </p:spPr>
        <p:txBody>
          <a:bodyPr wrap="square" lIns="0" tIns="0" rIns="0" bIns="0" rtlCol="0">
            <a:noAutofit/>
          </a:bodyPr>
          <a:lstStyle/>
          <a:p>
            <a:endParaRPr/>
          </a:p>
        </p:txBody>
      </p:sp>
      <p:sp>
        <p:nvSpPr>
          <p:cNvPr id="1866" name="object 1866"/>
          <p:cNvSpPr/>
          <p:nvPr/>
        </p:nvSpPr>
        <p:spPr>
          <a:xfrm>
            <a:off x="402388" y="710147"/>
            <a:ext cx="2849" cy="2107"/>
          </a:xfrm>
          <a:custGeom>
            <a:avLst/>
            <a:gdLst/>
            <a:ahLst/>
            <a:cxnLst/>
            <a:rect l="l" t="t" r="r" b="b"/>
            <a:pathLst>
              <a:path w="2849" h="2107">
                <a:moveTo>
                  <a:pt x="58" y="1575"/>
                </a:moveTo>
                <a:lnTo>
                  <a:pt x="227" y="2107"/>
                </a:lnTo>
                <a:lnTo>
                  <a:pt x="855" y="2050"/>
                </a:lnTo>
                <a:lnTo>
                  <a:pt x="1824" y="1670"/>
                </a:lnTo>
                <a:lnTo>
                  <a:pt x="2622" y="987"/>
                </a:lnTo>
                <a:lnTo>
                  <a:pt x="2849" y="56"/>
                </a:lnTo>
                <a:lnTo>
                  <a:pt x="1709" y="322"/>
                </a:lnTo>
                <a:lnTo>
                  <a:pt x="741" y="873"/>
                </a:lnTo>
                <a:lnTo>
                  <a:pt x="0" y="1309"/>
                </a:lnTo>
                <a:lnTo>
                  <a:pt x="58" y="1575"/>
                </a:lnTo>
                <a:close/>
              </a:path>
            </a:pathLst>
          </a:custGeom>
          <a:solidFill>
            <a:srgbClr val="F5F9FC"/>
          </a:solidFill>
        </p:spPr>
        <p:txBody>
          <a:bodyPr wrap="square" lIns="0" tIns="0" rIns="0" bIns="0" rtlCol="0">
            <a:noAutofit/>
          </a:bodyPr>
          <a:lstStyle/>
          <a:p>
            <a:endParaRPr/>
          </a:p>
        </p:txBody>
      </p:sp>
      <p:sp>
        <p:nvSpPr>
          <p:cNvPr id="1867" name="object 1867"/>
          <p:cNvSpPr/>
          <p:nvPr/>
        </p:nvSpPr>
        <p:spPr>
          <a:xfrm>
            <a:off x="413217" y="692510"/>
            <a:ext cx="13793" cy="6625"/>
          </a:xfrm>
          <a:custGeom>
            <a:avLst/>
            <a:gdLst/>
            <a:ahLst/>
            <a:cxnLst/>
            <a:rect l="l" t="t" r="r" b="b"/>
            <a:pathLst>
              <a:path w="13793" h="6625">
                <a:moveTo>
                  <a:pt x="4217" y="3512"/>
                </a:moveTo>
                <a:lnTo>
                  <a:pt x="0" y="6207"/>
                </a:lnTo>
                <a:lnTo>
                  <a:pt x="114" y="6625"/>
                </a:lnTo>
                <a:lnTo>
                  <a:pt x="1139" y="6530"/>
                </a:lnTo>
                <a:lnTo>
                  <a:pt x="2167" y="6302"/>
                </a:lnTo>
                <a:lnTo>
                  <a:pt x="2964" y="5657"/>
                </a:lnTo>
                <a:lnTo>
                  <a:pt x="3989" y="5657"/>
                </a:lnTo>
                <a:lnTo>
                  <a:pt x="4958" y="5334"/>
                </a:lnTo>
                <a:lnTo>
                  <a:pt x="6213" y="4859"/>
                </a:lnTo>
                <a:lnTo>
                  <a:pt x="7181" y="4689"/>
                </a:lnTo>
                <a:lnTo>
                  <a:pt x="7979" y="4480"/>
                </a:lnTo>
                <a:lnTo>
                  <a:pt x="8094" y="4252"/>
                </a:lnTo>
                <a:lnTo>
                  <a:pt x="9233" y="4423"/>
                </a:lnTo>
                <a:lnTo>
                  <a:pt x="10373" y="4575"/>
                </a:lnTo>
                <a:lnTo>
                  <a:pt x="11342" y="4480"/>
                </a:lnTo>
                <a:lnTo>
                  <a:pt x="11457" y="3663"/>
                </a:lnTo>
                <a:lnTo>
                  <a:pt x="11626" y="2961"/>
                </a:lnTo>
                <a:lnTo>
                  <a:pt x="12709" y="2372"/>
                </a:lnTo>
                <a:lnTo>
                  <a:pt x="12766" y="1120"/>
                </a:lnTo>
                <a:lnTo>
                  <a:pt x="13793" y="0"/>
                </a:lnTo>
                <a:lnTo>
                  <a:pt x="8835" y="1404"/>
                </a:lnTo>
                <a:lnTo>
                  <a:pt x="4217" y="3512"/>
                </a:lnTo>
                <a:close/>
              </a:path>
            </a:pathLst>
          </a:custGeom>
          <a:solidFill>
            <a:srgbClr val="F5F9FC"/>
          </a:solidFill>
        </p:spPr>
        <p:txBody>
          <a:bodyPr wrap="square" lIns="0" tIns="0" rIns="0" bIns="0" rtlCol="0">
            <a:noAutofit/>
          </a:bodyPr>
          <a:lstStyle/>
          <a:p>
            <a:endParaRPr/>
          </a:p>
        </p:txBody>
      </p:sp>
      <p:sp>
        <p:nvSpPr>
          <p:cNvPr id="1868" name="object 1868"/>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F5F9FC"/>
          </a:solidFill>
        </p:spPr>
        <p:txBody>
          <a:bodyPr wrap="square" lIns="0" tIns="0" rIns="0" bIns="0" rtlCol="0">
            <a:noAutofit/>
          </a:bodyPr>
          <a:lstStyle/>
          <a:p>
            <a:endParaRPr/>
          </a:p>
        </p:txBody>
      </p:sp>
      <p:sp>
        <p:nvSpPr>
          <p:cNvPr id="1869" name="object 1869"/>
          <p:cNvSpPr/>
          <p:nvPr/>
        </p:nvSpPr>
        <p:spPr>
          <a:xfrm>
            <a:off x="402388" y="710147"/>
            <a:ext cx="2849" cy="2107"/>
          </a:xfrm>
          <a:custGeom>
            <a:avLst/>
            <a:gdLst/>
            <a:ahLst/>
            <a:cxnLst/>
            <a:rect l="l" t="t" r="r" b="b"/>
            <a:pathLst>
              <a:path w="2849" h="2107">
                <a:moveTo>
                  <a:pt x="58" y="1575"/>
                </a:moveTo>
                <a:lnTo>
                  <a:pt x="227" y="2107"/>
                </a:lnTo>
                <a:lnTo>
                  <a:pt x="855" y="2050"/>
                </a:lnTo>
                <a:lnTo>
                  <a:pt x="1824" y="1670"/>
                </a:lnTo>
                <a:lnTo>
                  <a:pt x="2622" y="987"/>
                </a:lnTo>
                <a:lnTo>
                  <a:pt x="2849" y="56"/>
                </a:lnTo>
                <a:lnTo>
                  <a:pt x="1709" y="322"/>
                </a:lnTo>
                <a:lnTo>
                  <a:pt x="741" y="873"/>
                </a:lnTo>
                <a:lnTo>
                  <a:pt x="0" y="1309"/>
                </a:lnTo>
                <a:lnTo>
                  <a:pt x="58" y="1575"/>
                </a:lnTo>
                <a:close/>
              </a:path>
            </a:pathLst>
          </a:custGeom>
          <a:solidFill>
            <a:srgbClr val="F5F9FC"/>
          </a:solidFill>
        </p:spPr>
        <p:txBody>
          <a:bodyPr wrap="square" lIns="0" tIns="0" rIns="0" bIns="0" rtlCol="0">
            <a:noAutofit/>
          </a:bodyPr>
          <a:lstStyle/>
          <a:p>
            <a:endParaRPr/>
          </a:p>
        </p:txBody>
      </p:sp>
      <p:sp>
        <p:nvSpPr>
          <p:cNvPr id="1870" name="object 1870"/>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F5F9FC"/>
          </a:solidFill>
        </p:spPr>
        <p:txBody>
          <a:bodyPr wrap="square" lIns="0" tIns="0" rIns="0" bIns="0" rtlCol="0">
            <a:noAutofit/>
          </a:bodyPr>
          <a:lstStyle/>
          <a:p>
            <a:endParaRPr/>
          </a:p>
        </p:txBody>
      </p:sp>
      <p:sp>
        <p:nvSpPr>
          <p:cNvPr id="1871" name="object 1871"/>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F5F9FC"/>
          </a:solidFill>
        </p:spPr>
        <p:txBody>
          <a:bodyPr wrap="square" lIns="0" tIns="0" rIns="0" bIns="0" rtlCol="0">
            <a:noAutofit/>
          </a:bodyPr>
          <a:lstStyle/>
          <a:p>
            <a:endParaRPr/>
          </a:p>
        </p:txBody>
      </p:sp>
      <p:sp>
        <p:nvSpPr>
          <p:cNvPr id="1872" name="object 1872"/>
          <p:cNvSpPr/>
          <p:nvPr/>
        </p:nvSpPr>
        <p:spPr>
          <a:xfrm>
            <a:off x="404440" y="697200"/>
            <a:ext cx="74823" cy="34000"/>
          </a:xfrm>
          <a:custGeom>
            <a:avLst/>
            <a:gdLst/>
            <a:ahLst/>
            <a:cxnLst/>
            <a:rect l="l" t="t" r="r" b="b"/>
            <a:pathLst>
              <a:path w="74823" h="34000">
                <a:moveTo>
                  <a:pt x="74159" y="13706"/>
                </a:moveTo>
                <a:lnTo>
                  <a:pt x="72951" y="13497"/>
                </a:lnTo>
                <a:lnTo>
                  <a:pt x="72548" y="14294"/>
                </a:lnTo>
                <a:lnTo>
                  <a:pt x="71863" y="13440"/>
                </a:lnTo>
                <a:lnTo>
                  <a:pt x="71138" y="12529"/>
                </a:lnTo>
                <a:lnTo>
                  <a:pt x="70896" y="11447"/>
                </a:lnTo>
                <a:lnTo>
                  <a:pt x="70614" y="10308"/>
                </a:lnTo>
                <a:lnTo>
                  <a:pt x="70836" y="9169"/>
                </a:lnTo>
                <a:lnTo>
                  <a:pt x="70493" y="8144"/>
                </a:lnTo>
                <a:lnTo>
                  <a:pt x="70614" y="7062"/>
                </a:lnTo>
                <a:lnTo>
                  <a:pt x="71178" y="6796"/>
                </a:lnTo>
                <a:lnTo>
                  <a:pt x="70554" y="5885"/>
                </a:lnTo>
                <a:lnTo>
                  <a:pt x="70332" y="5505"/>
                </a:lnTo>
                <a:lnTo>
                  <a:pt x="67936" y="3455"/>
                </a:lnTo>
                <a:lnTo>
                  <a:pt x="65257" y="1575"/>
                </a:lnTo>
                <a:lnTo>
                  <a:pt x="62410" y="0"/>
                </a:lnTo>
                <a:lnTo>
                  <a:pt x="61952" y="322"/>
                </a:lnTo>
                <a:lnTo>
                  <a:pt x="62238" y="911"/>
                </a:lnTo>
                <a:lnTo>
                  <a:pt x="61610" y="1082"/>
                </a:lnTo>
                <a:lnTo>
                  <a:pt x="61896" y="1518"/>
                </a:lnTo>
                <a:lnTo>
                  <a:pt x="61098" y="1727"/>
                </a:lnTo>
                <a:lnTo>
                  <a:pt x="60357" y="2372"/>
                </a:lnTo>
                <a:lnTo>
                  <a:pt x="60641" y="2923"/>
                </a:lnTo>
                <a:lnTo>
                  <a:pt x="60071" y="3891"/>
                </a:lnTo>
                <a:lnTo>
                  <a:pt x="59900" y="5011"/>
                </a:lnTo>
                <a:lnTo>
                  <a:pt x="59501" y="6036"/>
                </a:lnTo>
                <a:lnTo>
                  <a:pt x="58249" y="5941"/>
                </a:lnTo>
                <a:lnTo>
                  <a:pt x="57050" y="6093"/>
                </a:lnTo>
                <a:lnTo>
                  <a:pt x="56140" y="6739"/>
                </a:lnTo>
                <a:lnTo>
                  <a:pt x="55113" y="7346"/>
                </a:lnTo>
                <a:lnTo>
                  <a:pt x="54372" y="7232"/>
                </a:lnTo>
                <a:lnTo>
                  <a:pt x="53860" y="8049"/>
                </a:lnTo>
                <a:lnTo>
                  <a:pt x="53119" y="8466"/>
                </a:lnTo>
                <a:lnTo>
                  <a:pt x="52777" y="7669"/>
                </a:lnTo>
                <a:lnTo>
                  <a:pt x="52549" y="6739"/>
                </a:lnTo>
                <a:lnTo>
                  <a:pt x="51637" y="6644"/>
                </a:lnTo>
                <a:lnTo>
                  <a:pt x="50668" y="6587"/>
                </a:lnTo>
                <a:lnTo>
                  <a:pt x="49700" y="6796"/>
                </a:lnTo>
                <a:lnTo>
                  <a:pt x="48900" y="8144"/>
                </a:lnTo>
                <a:lnTo>
                  <a:pt x="47591" y="8466"/>
                </a:lnTo>
                <a:lnTo>
                  <a:pt x="46165" y="8637"/>
                </a:lnTo>
                <a:lnTo>
                  <a:pt x="45539" y="9776"/>
                </a:lnTo>
                <a:lnTo>
                  <a:pt x="44340" y="10422"/>
                </a:lnTo>
                <a:lnTo>
                  <a:pt x="44000" y="11276"/>
                </a:lnTo>
                <a:lnTo>
                  <a:pt x="43372" y="11921"/>
                </a:lnTo>
                <a:lnTo>
                  <a:pt x="43031" y="11864"/>
                </a:lnTo>
                <a:lnTo>
                  <a:pt x="43771" y="12624"/>
                </a:lnTo>
                <a:lnTo>
                  <a:pt x="42745" y="12909"/>
                </a:lnTo>
                <a:lnTo>
                  <a:pt x="41549" y="13117"/>
                </a:lnTo>
                <a:lnTo>
                  <a:pt x="40466" y="12795"/>
                </a:lnTo>
                <a:lnTo>
                  <a:pt x="40294" y="13554"/>
                </a:lnTo>
                <a:lnTo>
                  <a:pt x="40182" y="14294"/>
                </a:lnTo>
                <a:lnTo>
                  <a:pt x="39441" y="13231"/>
                </a:lnTo>
                <a:lnTo>
                  <a:pt x="38871" y="11921"/>
                </a:lnTo>
                <a:lnTo>
                  <a:pt x="38015" y="13003"/>
                </a:lnTo>
                <a:lnTo>
                  <a:pt x="37731" y="14199"/>
                </a:lnTo>
                <a:lnTo>
                  <a:pt x="37332" y="15327"/>
                </a:lnTo>
                <a:lnTo>
                  <a:pt x="36305" y="15327"/>
                </a:lnTo>
                <a:lnTo>
                  <a:pt x="35280" y="14959"/>
                </a:lnTo>
                <a:lnTo>
                  <a:pt x="34311" y="14902"/>
                </a:lnTo>
                <a:lnTo>
                  <a:pt x="33342" y="15219"/>
                </a:lnTo>
                <a:lnTo>
                  <a:pt x="32259" y="15274"/>
                </a:lnTo>
                <a:lnTo>
                  <a:pt x="31232" y="15490"/>
                </a:lnTo>
                <a:lnTo>
                  <a:pt x="29923" y="15544"/>
                </a:lnTo>
                <a:lnTo>
                  <a:pt x="28612" y="15544"/>
                </a:lnTo>
                <a:lnTo>
                  <a:pt x="27357" y="15813"/>
                </a:lnTo>
                <a:lnTo>
                  <a:pt x="26273" y="15054"/>
                </a:lnTo>
                <a:lnTo>
                  <a:pt x="25532" y="16407"/>
                </a:lnTo>
                <a:lnTo>
                  <a:pt x="24507" y="16352"/>
                </a:lnTo>
                <a:lnTo>
                  <a:pt x="23538" y="16569"/>
                </a:lnTo>
                <a:lnTo>
                  <a:pt x="22513" y="17001"/>
                </a:lnTo>
                <a:lnTo>
                  <a:pt x="21486" y="17216"/>
                </a:lnTo>
                <a:lnTo>
                  <a:pt x="20860" y="16460"/>
                </a:lnTo>
                <a:lnTo>
                  <a:pt x="20632" y="15490"/>
                </a:lnTo>
                <a:lnTo>
                  <a:pt x="21202" y="15054"/>
                </a:lnTo>
                <a:lnTo>
                  <a:pt x="22284" y="15705"/>
                </a:lnTo>
                <a:lnTo>
                  <a:pt x="23424" y="15974"/>
                </a:lnTo>
                <a:lnTo>
                  <a:pt x="24678" y="15868"/>
                </a:lnTo>
                <a:lnTo>
                  <a:pt x="24564" y="14731"/>
                </a:lnTo>
                <a:lnTo>
                  <a:pt x="23766" y="14143"/>
                </a:lnTo>
                <a:lnTo>
                  <a:pt x="23083" y="13383"/>
                </a:lnTo>
                <a:lnTo>
                  <a:pt x="22284" y="12738"/>
                </a:lnTo>
                <a:lnTo>
                  <a:pt x="21315" y="12244"/>
                </a:lnTo>
                <a:lnTo>
                  <a:pt x="20689" y="11010"/>
                </a:lnTo>
                <a:lnTo>
                  <a:pt x="19664" y="10687"/>
                </a:lnTo>
                <a:lnTo>
                  <a:pt x="18580" y="10574"/>
                </a:lnTo>
                <a:lnTo>
                  <a:pt x="17553" y="10687"/>
                </a:lnTo>
                <a:lnTo>
                  <a:pt x="16699" y="11067"/>
                </a:lnTo>
                <a:lnTo>
                  <a:pt x="15730" y="11067"/>
                </a:lnTo>
                <a:lnTo>
                  <a:pt x="14248" y="11542"/>
                </a:lnTo>
                <a:lnTo>
                  <a:pt x="13108" y="11542"/>
                </a:lnTo>
                <a:lnTo>
                  <a:pt x="12083" y="12092"/>
                </a:lnTo>
                <a:lnTo>
                  <a:pt x="10943" y="12529"/>
                </a:lnTo>
                <a:lnTo>
                  <a:pt x="9860" y="12529"/>
                </a:lnTo>
                <a:lnTo>
                  <a:pt x="8776" y="12358"/>
                </a:lnTo>
                <a:lnTo>
                  <a:pt x="7922" y="13174"/>
                </a:lnTo>
                <a:lnTo>
                  <a:pt x="7010" y="13972"/>
                </a:lnTo>
                <a:lnTo>
                  <a:pt x="6555" y="14959"/>
                </a:lnTo>
                <a:lnTo>
                  <a:pt x="7524" y="16191"/>
                </a:lnTo>
                <a:lnTo>
                  <a:pt x="7294" y="17163"/>
                </a:lnTo>
                <a:lnTo>
                  <a:pt x="7010" y="18080"/>
                </a:lnTo>
                <a:lnTo>
                  <a:pt x="7010" y="18997"/>
                </a:lnTo>
                <a:lnTo>
                  <a:pt x="7922" y="19699"/>
                </a:lnTo>
                <a:lnTo>
                  <a:pt x="9119" y="19266"/>
                </a:lnTo>
                <a:lnTo>
                  <a:pt x="10259" y="18674"/>
                </a:lnTo>
                <a:lnTo>
                  <a:pt x="11171" y="17863"/>
                </a:lnTo>
                <a:lnTo>
                  <a:pt x="11570" y="17810"/>
                </a:lnTo>
                <a:lnTo>
                  <a:pt x="11626" y="16946"/>
                </a:lnTo>
                <a:lnTo>
                  <a:pt x="12025" y="15921"/>
                </a:lnTo>
                <a:lnTo>
                  <a:pt x="12993" y="15327"/>
                </a:lnTo>
                <a:lnTo>
                  <a:pt x="14021" y="14845"/>
                </a:lnTo>
                <a:lnTo>
                  <a:pt x="15160" y="14522"/>
                </a:lnTo>
                <a:lnTo>
                  <a:pt x="16186" y="14465"/>
                </a:lnTo>
                <a:lnTo>
                  <a:pt x="15503" y="15111"/>
                </a:lnTo>
                <a:lnTo>
                  <a:pt x="14534" y="15544"/>
                </a:lnTo>
                <a:lnTo>
                  <a:pt x="13622" y="15921"/>
                </a:lnTo>
                <a:lnTo>
                  <a:pt x="13165" y="17324"/>
                </a:lnTo>
                <a:lnTo>
                  <a:pt x="13563" y="18241"/>
                </a:lnTo>
                <a:lnTo>
                  <a:pt x="13108" y="19160"/>
                </a:lnTo>
                <a:lnTo>
                  <a:pt x="12311" y="19860"/>
                </a:lnTo>
                <a:lnTo>
                  <a:pt x="11284" y="19644"/>
                </a:lnTo>
                <a:lnTo>
                  <a:pt x="10544" y="20346"/>
                </a:lnTo>
                <a:lnTo>
                  <a:pt x="9975" y="21102"/>
                </a:lnTo>
                <a:lnTo>
                  <a:pt x="8720" y="20941"/>
                </a:lnTo>
                <a:lnTo>
                  <a:pt x="7465" y="20777"/>
                </a:lnTo>
                <a:lnTo>
                  <a:pt x="6668" y="20238"/>
                </a:lnTo>
                <a:lnTo>
                  <a:pt x="5927" y="19644"/>
                </a:lnTo>
                <a:lnTo>
                  <a:pt x="5300" y="19052"/>
                </a:lnTo>
                <a:lnTo>
                  <a:pt x="6213" y="18674"/>
                </a:lnTo>
                <a:lnTo>
                  <a:pt x="6384" y="17594"/>
                </a:lnTo>
                <a:lnTo>
                  <a:pt x="6839" y="16569"/>
                </a:lnTo>
                <a:lnTo>
                  <a:pt x="5927" y="17271"/>
                </a:lnTo>
                <a:lnTo>
                  <a:pt x="5129" y="18027"/>
                </a:lnTo>
                <a:lnTo>
                  <a:pt x="4160" y="18782"/>
                </a:lnTo>
                <a:lnTo>
                  <a:pt x="3590" y="18349"/>
                </a:lnTo>
                <a:lnTo>
                  <a:pt x="2678" y="18511"/>
                </a:lnTo>
                <a:lnTo>
                  <a:pt x="1881" y="18188"/>
                </a:lnTo>
                <a:lnTo>
                  <a:pt x="855" y="18619"/>
                </a:lnTo>
                <a:lnTo>
                  <a:pt x="0" y="19105"/>
                </a:lnTo>
                <a:lnTo>
                  <a:pt x="7802" y="26635"/>
                </a:lnTo>
                <a:lnTo>
                  <a:pt x="19845" y="31847"/>
                </a:lnTo>
                <a:lnTo>
                  <a:pt x="34853" y="33984"/>
                </a:lnTo>
                <a:lnTo>
                  <a:pt x="36305" y="34000"/>
                </a:lnTo>
                <a:lnTo>
                  <a:pt x="52777" y="31841"/>
                </a:lnTo>
                <a:lnTo>
                  <a:pt x="65720" y="26019"/>
                </a:lnTo>
                <a:lnTo>
                  <a:pt x="73470" y="17519"/>
                </a:lnTo>
                <a:lnTo>
                  <a:pt x="74823" y="13061"/>
                </a:lnTo>
                <a:lnTo>
                  <a:pt x="74098" y="12681"/>
                </a:lnTo>
                <a:lnTo>
                  <a:pt x="74159" y="13706"/>
                </a:lnTo>
                <a:close/>
              </a:path>
            </a:pathLst>
          </a:custGeom>
          <a:solidFill>
            <a:srgbClr val="F5F9FC"/>
          </a:solidFill>
        </p:spPr>
        <p:txBody>
          <a:bodyPr wrap="square" lIns="0" tIns="0" rIns="0" bIns="0" rtlCol="0">
            <a:noAutofit/>
          </a:bodyPr>
          <a:lstStyle/>
          <a:p>
            <a:endParaRPr/>
          </a:p>
        </p:txBody>
      </p:sp>
      <p:sp>
        <p:nvSpPr>
          <p:cNvPr id="1873" name="object 1873"/>
          <p:cNvSpPr/>
          <p:nvPr/>
        </p:nvSpPr>
        <p:spPr>
          <a:xfrm>
            <a:off x="409286" y="700598"/>
            <a:ext cx="2392" cy="2543"/>
          </a:xfrm>
          <a:custGeom>
            <a:avLst/>
            <a:gdLst/>
            <a:ahLst/>
            <a:cxnLst/>
            <a:rect l="l" t="t" r="r" b="b"/>
            <a:pathLst>
              <a:path w="2392" h="2543">
                <a:moveTo>
                  <a:pt x="1423" y="0"/>
                </a:moveTo>
                <a:lnTo>
                  <a:pt x="569" y="645"/>
                </a:lnTo>
                <a:lnTo>
                  <a:pt x="0" y="1461"/>
                </a:lnTo>
                <a:lnTo>
                  <a:pt x="0" y="2429"/>
                </a:lnTo>
                <a:lnTo>
                  <a:pt x="968" y="2429"/>
                </a:lnTo>
                <a:lnTo>
                  <a:pt x="1879" y="2543"/>
                </a:lnTo>
                <a:lnTo>
                  <a:pt x="2392" y="1252"/>
                </a:lnTo>
                <a:lnTo>
                  <a:pt x="1423" y="0"/>
                </a:lnTo>
                <a:close/>
              </a:path>
            </a:pathLst>
          </a:custGeom>
          <a:solidFill>
            <a:srgbClr val="F5F9FC"/>
          </a:solidFill>
        </p:spPr>
        <p:txBody>
          <a:bodyPr wrap="square" lIns="0" tIns="0" rIns="0" bIns="0" rtlCol="0">
            <a:noAutofit/>
          </a:bodyPr>
          <a:lstStyle/>
          <a:p>
            <a:endParaRPr/>
          </a:p>
        </p:txBody>
      </p:sp>
      <p:sp>
        <p:nvSpPr>
          <p:cNvPr id="1874" name="object 1874"/>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F5F9FC"/>
          </a:solidFill>
        </p:spPr>
        <p:txBody>
          <a:bodyPr wrap="square" lIns="0" tIns="0" rIns="0" bIns="0" rtlCol="0">
            <a:noAutofit/>
          </a:bodyPr>
          <a:lstStyle/>
          <a:p>
            <a:endParaRPr/>
          </a:p>
        </p:txBody>
      </p:sp>
      <p:sp>
        <p:nvSpPr>
          <p:cNvPr id="1875" name="object 1875"/>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F5F9FC"/>
          </a:solidFill>
        </p:spPr>
        <p:txBody>
          <a:bodyPr wrap="square" lIns="0" tIns="0" rIns="0" bIns="0" rtlCol="0">
            <a:noAutofit/>
          </a:bodyPr>
          <a:lstStyle/>
          <a:p>
            <a:endParaRPr/>
          </a:p>
        </p:txBody>
      </p:sp>
      <p:sp>
        <p:nvSpPr>
          <p:cNvPr id="1876" name="object 1876"/>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F5F9FC"/>
          </a:solidFill>
        </p:spPr>
        <p:txBody>
          <a:bodyPr wrap="square" lIns="0" tIns="0" rIns="0" bIns="0" rtlCol="0">
            <a:noAutofit/>
          </a:bodyPr>
          <a:lstStyle/>
          <a:p>
            <a:endParaRPr/>
          </a:p>
        </p:txBody>
      </p:sp>
      <p:sp>
        <p:nvSpPr>
          <p:cNvPr id="1877" name="object 1877"/>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F5F9FC"/>
          </a:solidFill>
        </p:spPr>
        <p:txBody>
          <a:bodyPr wrap="square" lIns="0" tIns="0" rIns="0" bIns="0" rtlCol="0">
            <a:noAutofit/>
          </a:bodyPr>
          <a:lstStyle/>
          <a:p>
            <a:endParaRPr/>
          </a:p>
        </p:txBody>
      </p:sp>
      <p:sp>
        <p:nvSpPr>
          <p:cNvPr id="1878" name="object 1878"/>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F4F9FC"/>
          </a:solidFill>
        </p:spPr>
        <p:txBody>
          <a:bodyPr wrap="square" lIns="0" tIns="0" rIns="0" bIns="0" rtlCol="0">
            <a:noAutofit/>
          </a:bodyPr>
          <a:lstStyle/>
          <a:p>
            <a:endParaRPr/>
          </a:p>
        </p:txBody>
      </p:sp>
      <p:sp>
        <p:nvSpPr>
          <p:cNvPr id="1879" name="object 1879"/>
          <p:cNvSpPr/>
          <p:nvPr/>
        </p:nvSpPr>
        <p:spPr>
          <a:xfrm>
            <a:off x="413388" y="693099"/>
            <a:ext cx="13108" cy="5998"/>
          </a:xfrm>
          <a:custGeom>
            <a:avLst/>
            <a:gdLst/>
            <a:ahLst/>
            <a:cxnLst/>
            <a:rect l="l" t="t" r="r" b="b"/>
            <a:pathLst>
              <a:path w="13108" h="5998">
                <a:moveTo>
                  <a:pt x="3989" y="3455"/>
                </a:moveTo>
                <a:lnTo>
                  <a:pt x="0" y="5998"/>
                </a:lnTo>
                <a:lnTo>
                  <a:pt x="968" y="5941"/>
                </a:lnTo>
                <a:lnTo>
                  <a:pt x="1995" y="5714"/>
                </a:lnTo>
                <a:lnTo>
                  <a:pt x="2793" y="5068"/>
                </a:lnTo>
                <a:lnTo>
                  <a:pt x="3818" y="5068"/>
                </a:lnTo>
                <a:lnTo>
                  <a:pt x="4787" y="4745"/>
                </a:lnTo>
                <a:lnTo>
                  <a:pt x="6041" y="4271"/>
                </a:lnTo>
                <a:lnTo>
                  <a:pt x="7010" y="4100"/>
                </a:lnTo>
                <a:lnTo>
                  <a:pt x="7808" y="3891"/>
                </a:lnTo>
                <a:lnTo>
                  <a:pt x="7922" y="3663"/>
                </a:lnTo>
                <a:lnTo>
                  <a:pt x="9062" y="3834"/>
                </a:lnTo>
                <a:lnTo>
                  <a:pt x="10202" y="3986"/>
                </a:lnTo>
                <a:lnTo>
                  <a:pt x="11171" y="3891"/>
                </a:lnTo>
                <a:lnTo>
                  <a:pt x="11286" y="3075"/>
                </a:lnTo>
                <a:lnTo>
                  <a:pt x="11455" y="2372"/>
                </a:lnTo>
                <a:lnTo>
                  <a:pt x="12538" y="1784"/>
                </a:lnTo>
                <a:lnTo>
                  <a:pt x="12595" y="531"/>
                </a:lnTo>
                <a:lnTo>
                  <a:pt x="13108" y="0"/>
                </a:lnTo>
                <a:lnTo>
                  <a:pt x="8377" y="1404"/>
                </a:lnTo>
                <a:lnTo>
                  <a:pt x="3989" y="3455"/>
                </a:lnTo>
                <a:close/>
              </a:path>
            </a:pathLst>
          </a:custGeom>
          <a:solidFill>
            <a:srgbClr val="F4F9FC"/>
          </a:solidFill>
        </p:spPr>
        <p:txBody>
          <a:bodyPr wrap="square" lIns="0" tIns="0" rIns="0" bIns="0" rtlCol="0">
            <a:noAutofit/>
          </a:bodyPr>
          <a:lstStyle/>
          <a:p>
            <a:endParaRPr/>
          </a:p>
        </p:txBody>
      </p:sp>
      <p:sp>
        <p:nvSpPr>
          <p:cNvPr id="1880" name="object 1880"/>
          <p:cNvSpPr/>
          <p:nvPr/>
        </p:nvSpPr>
        <p:spPr>
          <a:xfrm>
            <a:off x="409286" y="700825"/>
            <a:ext cx="2392" cy="2316"/>
          </a:xfrm>
          <a:custGeom>
            <a:avLst/>
            <a:gdLst/>
            <a:ahLst/>
            <a:cxnLst/>
            <a:rect l="l" t="t" r="r" b="b"/>
            <a:pathLst>
              <a:path w="2392" h="2316">
                <a:moveTo>
                  <a:pt x="2392" y="1025"/>
                </a:moveTo>
                <a:lnTo>
                  <a:pt x="1595" y="0"/>
                </a:lnTo>
                <a:lnTo>
                  <a:pt x="1081" y="417"/>
                </a:lnTo>
                <a:lnTo>
                  <a:pt x="511" y="797"/>
                </a:lnTo>
                <a:lnTo>
                  <a:pt x="0" y="1233"/>
                </a:lnTo>
                <a:lnTo>
                  <a:pt x="0" y="2202"/>
                </a:lnTo>
                <a:lnTo>
                  <a:pt x="968" y="2202"/>
                </a:lnTo>
                <a:lnTo>
                  <a:pt x="1879" y="2316"/>
                </a:lnTo>
                <a:lnTo>
                  <a:pt x="2392" y="1025"/>
                </a:lnTo>
                <a:close/>
              </a:path>
            </a:pathLst>
          </a:custGeom>
          <a:solidFill>
            <a:srgbClr val="F4F9FC"/>
          </a:solidFill>
        </p:spPr>
        <p:txBody>
          <a:bodyPr wrap="square" lIns="0" tIns="0" rIns="0" bIns="0" rtlCol="0">
            <a:noAutofit/>
          </a:bodyPr>
          <a:lstStyle/>
          <a:p>
            <a:endParaRPr/>
          </a:p>
        </p:txBody>
      </p:sp>
      <p:sp>
        <p:nvSpPr>
          <p:cNvPr id="1881" name="object 1881"/>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F4F9FC"/>
          </a:solidFill>
        </p:spPr>
        <p:txBody>
          <a:bodyPr wrap="square" lIns="0" tIns="0" rIns="0" bIns="0" rtlCol="0">
            <a:noAutofit/>
          </a:bodyPr>
          <a:lstStyle/>
          <a:p>
            <a:endParaRPr/>
          </a:p>
        </p:txBody>
      </p:sp>
      <p:sp>
        <p:nvSpPr>
          <p:cNvPr id="1882" name="object 1882"/>
          <p:cNvSpPr/>
          <p:nvPr/>
        </p:nvSpPr>
        <p:spPr>
          <a:xfrm>
            <a:off x="402388" y="710147"/>
            <a:ext cx="2849" cy="2107"/>
          </a:xfrm>
          <a:custGeom>
            <a:avLst/>
            <a:gdLst/>
            <a:ahLst/>
            <a:cxnLst/>
            <a:rect l="l" t="t" r="r" b="b"/>
            <a:pathLst>
              <a:path w="2849" h="2107">
                <a:moveTo>
                  <a:pt x="58" y="1575"/>
                </a:moveTo>
                <a:lnTo>
                  <a:pt x="227" y="2107"/>
                </a:lnTo>
                <a:lnTo>
                  <a:pt x="855" y="2050"/>
                </a:lnTo>
                <a:lnTo>
                  <a:pt x="1824" y="1670"/>
                </a:lnTo>
                <a:lnTo>
                  <a:pt x="2622" y="987"/>
                </a:lnTo>
                <a:lnTo>
                  <a:pt x="2849" y="56"/>
                </a:lnTo>
                <a:lnTo>
                  <a:pt x="1709" y="322"/>
                </a:lnTo>
                <a:lnTo>
                  <a:pt x="741" y="873"/>
                </a:lnTo>
                <a:lnTo>
                  <a:pt x="0" y="1309"/>
                </a:lnTo>
                <a:lnTo>
                  <a:pt x="58" y="1575"/>
                </a:lnTo>
                <a:close/>
              </a:path>
            </a:pathLst>
          </a:custGeom>
          <a:solidFill>
            <a:srgbClr val="F4F9FC"/>
          </a:solidFill>
        </p:spPr>
        <p:txBody>
          <a:bodyPr wrap="square" lIns="0" tIns="0" rIns="0" bIns="0" rtlCol="0">
            <a:noAutofit/>
          </a:bodyPr>
          <a:lstStyle/>
          <a:p>
            <a:endParaRPr/>
          </a:p>
        </p:txBody>
      </p:sp>
      <p:sp>
        <p:nvSpPr>
          <p:cNvPr id="1883" name="object 1883"/>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F4F9FC"/>
          </a:solidFill>
        </p:spPr>
        <p:txBody>
          <a:bodyPr wrap="square" lIns="0" tIns="0" rIns="0" bIns="0" rtlCol="0">
            <a:noAutofit/>
          </a:bodyPr>
          <a:lstStyle/>
          <a:p>
            <a:endParaRPr/>
          </a:p>
        </p:txBody>
      </p:sp>
      <p:sp>
        <p:nvSpPr>
          <p:cNvPr id="1884" name="object 1884"/>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F4F9FC"/>
          </a:solidFill>
        </p:spPr>
        <p:txBody>
          <a:bodyPr wrap="square" lIns="0" tIns="0" rIns="0" bIns="0" rtlCol="0">
            <a:noAutofit/>
          </a:bodyPr>
          <a:lstStyle/>
          <a:p>
            <a:endParaRPr/>
          </a:p>
        </p:txBody>
      </p:sp>
      <p:sp>
        <p:nvSpPr>
          <p:cNvPr id="1885" name="object 1885"/>
          <p:cNvSpPr/>
          <p:nvPr/>
        </p:nvSpPr>
        <p:spPr>
          <a:xfrm>
            <a:off x="404440" y="697465"/>
            <a:ext cx="74823" cy="33734"/>
          </a:xfrm>
          <a:custGeom>
            <a:avLst/>
            <a:gdLst/>
            <a:ahLst/>
            <a:cxnLst/>
            <a:rect l="l" t="t" r="r" b="b"/>
            <a:pathLst>
              <a:path w="74823" h="33734">
                <a:moveTo>
                  <a:pt x="68399" y="4062"/>
                </a:moveTo>
                <a:lnTo>
                  <a:pt x="65318" y="1841"/>
                </a:lnTo>
                <a:lnTo>
                  <a:pt x="62011" y="0"/>
                </a:lnTo>
                <a:lnTo>
                  <a:pt x="62238" y="645"/>
                </a:lnTo>
                <a:lnTo>
                  <a:pt x="61610" y="816"/>
                </a:lnTo>
                <a:lnTo>
                  <a:pt x="61896" y="1252"/>
                </a:lnTo>
                <a:lnTo>
                  <a:pt x="61098" y="1461"/>
                </a:lnTo>
                <a:lnTo>
                  <a:pt x="60357" y="2107"/>
                </a:lnTo>
                <a:lnTo>
                  <a:pt x="60641" y="2657"/>
                </a:lnTo>
                <a:lnTo>
                  <a:pt x="60071" y="3625"/>
                </a:lnTo>
                <a:lnTo>
                  <a:pt x="59900" y="4745"/>
                </a:lnTo>
                <a:lnTo>
                  <a:pt x="59501" y="5771"/>
                </a:lnTo>
                <a:lnTo>
                  <a:pt x="58249" y="5676"/>
                </a:lnTo>
                <a:lnTo>
                  <a:pt x="57050" y="5828"/>
                </a:lnTo>
                <a:lnTo>
                  <a:pt x="56140" y="6473"/>
                </a:lnTo>
                <a:lnTo>
                  <a:pt x="55113" y="7081"/>
                </a:lnTo>
                <a:lnTo>
                  <a:pt x="54372" y="6967"/>
                </a:lnTo>
                <a:lnTo>
                  <a:pt x="53860" y="7783"/>
                </a:lnTo>
                <a:lnTo>
                  <a:pt x="53119" y="8201"/>
                </a:lnTo>
                <a:lnTo>
                  <a:pt x="52777" y="7403"/>
                </a:lnTo>
                <a:lnTo>
                  <a:pt x="52549" y="6473"/>
                </a:lnTo>
                <a:lnTo>
                  <a:pt x="51637" y="6378"/>
                </a:lnTo>
                <a:lnTo>
                  <a:pt x="50668" y="6321"/>
                </a:lnTo>
                <a:lnTo>
                  <a:pt x="49700" y="6530"/>
                </a:lnTo>
                <a:lnTo>
                  <a:pt x="48900" y="7878"/>
                </a:lnTo>
                <a:lnTo>
                  <a:pt x="47591" y="8201"/>
                </a:lnTo>
                <a:lnTo>
                  <a:pt x="46165" y="8371"/>
                </a:lnTo>
                <a:lnTo>
                  <a:pt x="45539" y="9510"/>
                </a:lnTo>
                <a:lnTo>
                  <a:pt x="44340" y="10156"/>
                </a:lnTo>
                <a:lnTo>
                  <a:pt x="44000" y="11010"/>
                </a:lnTo>
                <a:lnTo>
                  <a:pt x="43372" y="11656"/>
                </a:lnTo>
                <a:lnTo>
                  <a:pt x="43031" y="11599"/>
                </a:lnTo>
                <a:lnTo>
                  <a:pt x="43771" y="12358"/>
                </a:lnTo>
                <a:lnTo>
                  <a:pt x="42745" y="12643"/>
                </a:lnTo>
                <a:lnTo>
                  <a:pt x="41549" y="12852"/>
                </a:lnTo>
                <a:lnTo>
                  <a:pt x="40466" y="12529"/>
                </a:lnTo>
                <a:lnTo>
                  <a:pt x="40294" y="13288"/>
                </a:lnTo>
                <a:lnTo>
                  <a:pt x="40182" y="14029"/>
                </a:lnTo>
                <a:lnTo>
                  <a:pt x="39441" y="12966"/>
                </a:lnTo>
                <a:lnTo>
                  <a:pt x="38871" y="11656"/>
                </a:lnTo>
                <a:lnTo>
                  <a:pt x="38015" y="12738"/>
                </a:lnTo>
                <a:lnTo>
                  <a:pt x="37731" y="13934"/>
                </a:lnTo>
                <a:lnTo>
                  <a:pt x="37332" y="15061"/>
                </a:lnTo>
                <a:lnTo>
                  <a:pt x="36305" y="15061"/>
                </a:lnTo>
                <a:lnTo>
                  <a:pt x="35280" y="14693"/>
                </a:lnTo>
                <a:lnTo>
                  <a:pt x="34311" y="14636"/>
                </a:lnTo>
                <a:lnTo>
                  <a:pt x="33342" y="14953"/>
                </a:lnTo>
                <a:lnTo>
                  <a:pt x="32259" y="15008"/>
                </a:lnTo>
                <a:lnTo>
                  <a:pt x="31232" y="15225"/>
                </a:lnTo>
                <a:lnTo>
                  <a:pt x="29923" y="15278"/>
                </a:lnTo>
                <a:lnTo>
                  <a:pt x="28612" y="15278"/>
                </a:lnTo>
                <a:lnTo>
                  <a:pt x="27357" y="15547"/>
                </a:lnTo>
                <a:lnTo>
                  <a:pt x="26273" y="14788"/>
                </a:lnTo>
                <a:lnTo>
                  <a:pt x="25532" y="16142"/>
                </a:lnTo>
                <a:lnTo>
                  <a:pt x="24507" y="16086"/>
                </a:lnTo>
                <a:lnTo>
                  <a:pt x="23538" y="16303"/>
                </a:lnTo>
                <a:lnTo>
                  <a:pt x="22513" y="16736"/>
                </a:lnTo>
                <a:lnTo>
                  <a:pt x="21486" y="16950"/>
                </a:lnTo>
                <a:lnTo>
                  <a:pt x="20860" y="16195"/>
                </a:lnTo>
                <a:lnTo>
                  <a:pt x="20632" y="15225"/>
                </a:lnTo>
                <a:lnTo>
                  <a:pt x="21202" y="14788"/>
                </a:lnTo>
                <a:lnTo>
                  <a:pt x="22284" y="15439"/>
                </a:lnTo>
                <a:lnTo>
                  <a:pt x="23424" y="15709"/>
                </a:lnTo>
                <a:lnTo>
                  <a:pt x="24678" y="15602"/>
                </a:lnTo>
                <a:lnTo>
                  <a:pt x="24564" y="14465"/>
                </a:lnTo>
                <a:lnTo>
                  <a:pt x="23766" y="13877"/>
                </a:lnTo>
                <a:lnTo>
                  <a:pt x="23083" y="13117"/>
                </a:lnTo>
                <a:lnTo>
                  <a:pt x="22284" y="12472"/>
                </a:lnTo>
                <a:lnTo>
                  <a:pt x="21315" y="11978"/>
                </a:lnTo>
                <a:lnTo>
                  <a:pt x="20689" y="10744"/>
                </a:lnTo>
                <a:lnTo>
                  <a:pt x="19664" y="10422"/>
                </a:lnTo>
                <a:lnTo>
                  <a:pt x="18580" y="10308"/>
                </a:lnTo>
                <a:lnTo>
                  <a:pt x="17553" y="10422"/>
                </a:lnTo>
                <a:lnTo>
                  <a:pt x="16699" y="10801"/>
                </a:lnTo>
                <a:lnTo>
                  <a:pt x="15730" y="10801"/>
                </a:lnTo>
                <a:lnTo>
                  <a:pt x="14248" y="11276"/>
                </a:lnTo>
                <a:lnTo>
                  <a:pt x="13108" y="11276"/>
                </a:lnTo>
                <a:lnTo>
                  <a:pt x="12083" y="11826"/>
                </a:lnTo>
                <a:lnTo>
                  <a:pt x="10943" y="12263"/>
                </a:lnTo>
                <a:lnTo>
                  <a:pt x="9860" y="12263"/>
                </a:lnTo>
                <a:lnTo>
                  <a:pt x="8776" y="12092"/>
                </a:lnTo>
                <a:lnTo>
                  <a:pt x="7922" y="12909"/>
                </a:lnTo>
                <a:lnTo>
                  <a:pt x="7010" y="13706"/>
                </a:lnTo>
                <a:lnTo>
                  <a:pt x="6555" y="14693"/>
                </a:lnTo>
                <a:lnTo>
                  <a:pt x="7524" y="15925"/>
                </a:lnTo>
                <a:lnTo>
                  <a:pt x="7294" y="16897"/>
                </a:lnTo>
                <a:lnTo>
                  <a:pt x="7010" y="17814"/>
                </a:lnTo>
                <a:lnTo>
                  <a:pt x="7010" y="18731"/>
                </a:lnTo>
                <a:lnTo>
                  <a:pt x="7922" y="19433"/>
                </a:lnTo>
                <a:lnTo>
                  <a:pt x="9119" y="19000"/>
                </a:lnTo>
                <a:lnTo>
                  <a:pt x="10259" y="18408"/>
                </a:lnTo>
                <a:lnTo>
                  <a:pt x="11171" y="17598"/>
                </a:lnTo>
                <a:lnTo>
                  <a:pt x="11570" y="17544"/>
                </a:lnTo>
                <a:lnTo>
                  <a:pt x="11626" y="16681"/>
                </a:lnTo>
                <a:lnTo>
                  <a:pt x="12025" y="15656"/>
                </a:lnTo>
                <a:lnTo>
                  <a:pt x="12993" y="15061"/>
                </a:lnTo>
                <a:lnTo>
                  <a:pt x="14021" y="14579"/>
                </a:lnTo>
                <a:lnTo>
                  <a:pt x="15160" y="14256"/>
                </a:lnTo>
                <a:lnTo>
                  <a:pt x="16186" y="14199"/>
                </a:lnTo>
                <a:lnTo>
                  <a:pt x="15503" y="14845"/>
                </a:lnTo>
                <a:lnTo>
                  <a:pt x="14534" y="15278"/>
                </a:lnTo>
                <a:lnTo>
                  <a:pt x="13622" y="15656"/>
                </a:lnTo>
                <a:lnTo>
                  <a:pt x="13165" y="17058"/>
                </a:lnTo>
                <a:lnTo>
                  <a:pt x="13563" y="17975"/>
                </a:lnTo>
                <a:lnTo>
                  <a:pt x="13108" y="18894"/>
                </a:lnTo>
                <a:lnTo>
                  <a:pt x="12311" y="19595"/>
                </a:lnTo>
                <a:lnTo>
                  <a:pt x="11284" y="19378"/>
                </a:lnTo>
                <a:lnTo>
                  <a:pt x="10544" y="20081"/>
                </a:lnTo>
                <a:lnTo>
                  <a:pt x="9975" y="20836"/>
                </a:lnTo>
                <a:lnTo>
                  <a:pt x="8720" y="20675"/>
                </a:lnTo>
                <a:lnTo>
                  <a:pt x="7465" y="20512"/>
                </a:lnTo>
                <a:lnTo>
                  <a:pt x="6668" y="19972"/>
                </a:lnTo>
                <a:lnTo>
                  <a:pt x="5927" y="19378"/>
                </a:lnTo>
                <a:lnTo>
                  <a:pt x="5300" y="18786"/>
                </a:lnTo>
                <a:lnTo>
                  <a:pt x="6213" y="18408"/>
                </a:lnTo>
                <a:lnTo>
                  <a:pt x="6384" y="17328"/>
                </a:lnTo>
                <a:lnTo>
                  <a:pt x="6839" y="16303"/>
                </a:lnTo>
                <a:lnTo>
                  <a:pt x="5927" y="17005"/>
                </a:lnTo>
                <a:lnTo>
                  <a:pt x="5129" y="17761"/>
                </a:lnTo>
                <a:lnTo>
                  <a:pt x="4160" y="18516"/>
                </a:lnTo>
                <a:lnTo>
                  <a:pt x="3590" y="18084"/>
                </a:lnTo>
                <a:lnTo>
                  <a:pt x="2678" y="18245"/>
                </a:lnTo>
                <a:lnTo>
                  <a:pt x="1881" y="17922"/>
                </a:lnTo>
                <a:lnTo>
                  <a:pt x="855" y="18353"/>
                </a:lnTo>
                <a:lnTo>
                  <a:pt x="0" y="18839"/>
                </a:lnTo>
                <a:lnTo>
                  <a:pt x="7802" y="26369"/>
                </a:lnTo>
                <a:lnTo>
                  <a:pt x="19845" y="31581"/>
                </a:lnTo>
                <a:lnTo>
                  <a:pt x="34853" y="33718"/>
                </a:lnTo>
                <a:lnTo>
                  <a:pt x="36305" y="33734"/>
                </a:lnTo>
                <a:lnTo>
                  <a:pt x="52777" y="31575"/>
                </a:lnTo>
                <a:lnTo>
                  <a:pt x="65720" y="25754"/>
                </a:lnTo>
                <a:lnTo>
                  <a:pt x="73470" y="17253"/>
                </a:lnTo>
                <a:lnTo>
                  <a:pt x="74823" y="12795"/>
                </a:lnTo>
                <a:lnTo>
                  <a:pt x="74098" y="12415"/>
                </a:lnTo>
                <a:lnTo>
                  <a:pt x="74159" y="13440"/>
                </a:lnTo>
                <a:lnTo>
                  <a:pt x="72951" y="13231"/>
                </a:lnTo>
                <a:lnTo>
                  <a:pt x="72548" y="14029"/>
                </a:lnTo>
                <a:lnTo>
                  <a:pt x="71863" y="13174"/>
                </a:lnTo>
                <a:lnTo>
                  <a:pt x="71138" y="12263"/>
                </a:lnTo>
                <a:lnTo>
                  <a:pt x="70896" y="11181"/>
                </a:lnTo>
                <a:lnTo>
                  <a:pt x="70614" y="10042"/>
                </a:lnTo>
                <a:lnTo>
                  <a:pt x="70836" y="8903"/>
                </a:lnTo>
                <a:lnTo>
                  <a:pt x="70493" y="7878"/>
                </a:lnTo>
                <a:lnTo>
                  <a:pt x="70614" y="6796"/>
                </a:lnTo>
                <a:lnTo>
                  <a:pt x="71178" y="6530"/>
                </a:lnTo>
                <a:lnTo>
                  <a:pt x="68399" y="4062"/>
                </a:lnTo>
                <a:close/>
              </a:path>
            </a:pathLst>
          </a:custGeom>
          <a:solidFill>
            <a:srgbClr val="F4F9FC"/>
          </a:solidFill>
        </p:spPr>
        <p:txBody>
          <a:bodyPr wrap="square" lIns="0" tIns="0" rIns="0" bIns="0" rtlCol="0">
            <a:noAutofit/>
          </a:bodyPr>
          <a:lstStyle/>
          <a:p>
            <a:endParaRPr/>
          </a:p>
        </p:txBody>
      </p:sp>
      <p:sp>
        <p:nvSpPr>
          <p:cNvPr id="1886" name="object 1886"/>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F4F9FC"/>
          </a:solidFill>
        </p:spPr>
        <p:txBody>
          <a:bodyPr wrap="square" lIns="0" tIns="0" rIns="0" bIns="0" rtlCol="0">
            <a:noAutofit/>
          </a:bodyPr>
          <a:lstStyle/>
          <a:p>
            <a:endParaRPr/>
          </a:p>
        </p:txBody>
      </p:sp>
      <p:sp>
        <p:nvSpPr>
          <p:cNvPr id="1887" name="object 1887"/>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F4F9FC"/>
          </a:solidFill>
        </p:spPr>
        <p:txBody>
          <a:bodyPr wrap="square" lIns="0" tIns="0" rIns="0" bIns="0" rtlCol="0">
            <a:noAutofit/>
          </a:bodyPr>
          <a:lstStyle/>
          <a:p>
            <a:endParaRPr/>
          </a:p>
        </p:txBody>
      </p:sp>
      <p:sp>
        <p:nvSpPr>
          <p:cNvPr id="1888" name="object 1888"/>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F4F9FC"/>
          </a:solidFill>
        </p:spPr>
        <p:txBody>
          <a:bodyPr wrap="square" lIns="0" tIns="0" rIns="0" bIns="0" rtlCol="0">
            <a:noAutofit/>
          </a:bodyPr>
          <a:lstStyle/>
          <a:p>
            <a:endParaRPr/>
          </a:p>
        </p:txBody>
      </p:sp>
      <p:sp>
        <p:nvSpPr>
          <p:cNvPr id="1889" name="object 1889"/>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F1F8FC"/>
          </a:solidFill>
        </p:spPr>
        <p:txBody>
          <a:bodyPr wrap="square" lIns="0" tIns="0" rIns="0" bIns="0" rtlCol="0">
            <a:noAutofit/>
          </a:bodyPr>
          <a:lstStyle/>
          <a:p>
            <a:endParaRPr/>
          </a:p>
        </p:txBody>
      </p:sp>
      <p:sp>
        <p:nvSpPr>
          <p:cNvPr id="1890" name="object 1890"/>
          <p:cNvSpPr/>
          <p:nvPr/>
        </p:nvSpPr>
        <p:spPr>
          <a:xfrm>
            <a:off x="414244" y="693687"/>
            <a:ext cx="11739" cy="5353"/>
          </a:xfrm>
          <a:custGeom>
            <a:avLst/>
            <a:gdLst/>
            <a:ahLst/>
            <a:cxnLst/>
            <a:rect l="l" t="t" r="r" b="b"/>
            <a:pathLst>
              <a:path w="11739" h="5353">
                <a:moveTo>
                  <a:pt x="3590" y="3075"/>
                </a:moveTo>
                <a:lnTo>
                  <a:pt x="0" y="5353"/>
                </a:lnTo>
                <a:lnTo>
                  <a:pt x="1139" y="5125"/>
                </a:lnTo>
                <a:lnTo>
                  <a:pt x="1937" y="4480"/>
                </a:lnTo>
                <a:lnTo>
                  <a:pt x="2962" y="4480"/>
                </a:lnTo>
                <a:lnTo>
                  <a:pt x="3931" y="4157"/>
                </a:lnTo>
                <a:lnTo>
                  <a:pt x="5185" y="3682"/>
                </a:lnTo>
                <a:lnTo>
                  <a:pt x="6154" y="3512"/>
                </a:lnTo>
                <a:lnTo>
                  <a:pt x="6952" y="3303"/>
                </a:lnTo>
                <a:lnTo>
                  <a:pt x="7066" y="3075"/>
                </a:lnTo>
                <a:lnTo>
                  <a:pt x="8206" y="3246"/>
                </a:lnTo>
                <a:lnTo>
                  <a:pt x="9346" y="3398"/>
                </a:lnTo>
                <a:lnTo>
                  <a:pt x="10315" y="3303"/>
                </a:lnTo>
                <a:lnTo>
                  <a:pt x="10430" y="2486"/>
                </a:lnTo>
                <a:lnTo>
                  <a:pt x="10599" y="1784"/>
                </a:lnTo>
                <a:lnTo>
                  <a:pt x="11682" y="1195"/>
                </a:lnTo>
                <a:lnTo>
                  <a:pt x="11739" y="0"/>
                </a:lnTo>
                <a:lnTo>
                  <a:pt x="7522" y="1309"/>
                </a:lnTo>
                <a:lnTo>
                  <a:pt x="3590" y="3075"/>
                </a:lnTo>
                <a:close/>
              </a:path>
            </a:pathLst>
          </a:custGeom>
          <a:solidFill>
            <a:srgbClr val="F1F8FC"/>
          </a:solidFill>
        </p:spPr>
        <p:txBody>
          <a:bodyPr wrap="square" lIns="0" tIns="0" rIns="0" bIns="0" rtlCol="0">
            <a:noAutofit/>
          </a:bodyPr>
          <a:lstStyle/>
          <a:p>
            <a:endParaRPr/>
          </a:p>
        </p:txBody>
      </p:sp>
      <p:sp>
        <p:nvSpPr>
          <p:cNvPr id="1891" name="object 1891"/>
          <p:cNvSpPr/>
          <p:nvPr/>
        </p:nvSpPr>
        <p:spPr>
          <a:xfrm>
            <a:off x="409286" y="701148"/>
            <a:ext cx="2392" cy="1993"/>
          </a:xfrm>
          <a:custGeom>
            <a:avLst/>
            <a:gdLst/>
            <a:ahLst/>
            <a:cxnLst/>
            <a:rect l="l" t="t" r="r" b="b"/>
            <a:pathLst>
              <a:path w="2392" h="1993">
                <a:moveTo>
                  <a:pt x="2392" y="702"/>
                </a:moveTo>
                <a:lnTo>
                  <a:pt x="1879" y="0"/>
                </a:lnTo>
                <a:lnTo>
                  <a:pt x="1252" y="474"/>
                </a:lnTo>
                <a:lnTo>
                  <a:pt x="626" y="968"/>
                </a:lnTo>
                <a:lnTo>
                  <a:pt x="0" y="1442"/>
                </a:lnTo>
                <a:lnTo>
                  <a:pt x="0" y="1879"/>
                </a:lnTo>
                <a:lnTo>
                  <a:pt x="968" y="1879"/>
                </a:lnTo>
                <a:lnTo>
                  <a:pt x="1879" y="1993"/>
                </a:lnTo>
                <a:lnTo>
                  <a:pt x="2392" y="702"/>
                </a:lnTo>
                <a:close/>
              </a:path>
            </a:pathLst>
          </a:custGeom>
          <a:solidFill>
            <a:srgbClr val="F1F8FC"/>
          </a:solidFill>
        </p:spPr>
        <p:txBody>
          <a:bodyPr wrap="square" lIns="0" tIns="0" rIns="0" bIns="0" rtlCol="0">
            <a:noAutofit/>
          </a:bodyPr>
          <a:lstStyle/>
          <a:p>
            <a:endParaRPr/>
          </a:p>
        </p:txBody>
      </p:sp>
      <p:sp>
        <p:nvSpPr>
          <p:cNvPr id="1892" name="object 1892"/>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F1F8FC"/>
          </a:solidFill>
        </p:spPr>
        <p:txBody>
          <a:bodyPr wrap="square" lIns="0" tIns="0" rIns="0" bIns="0" rtlCol="0">
            <a:noAutofit/>
          </a:bodyPr>
          <a:lstStyle/>
          <a:p>
            <a:endParaRPr/>
          </a:p>
        </p:txBody>
      </p:sp>
      <p:sp>
        <p:nvSpPr>
          <p:cNvPr id="1893" name="object 1893"/>
          <p:cNvSpPr/>
          <p:nvPr/>
        </p:nvSpPr>
        <p:spPr>
          <a:xfrm>
            <a:off x="402388" y="710147"/>
            <a:ext cx="2849" cy="2107"/>
          </a:xfrm>
          <a:custGeom>
            <a:avLst/>
            <a:gdLst/>
            <a:ahLst/>
            <a:cxnLst/>
            <a:rect l="l" t="t" r="r" b="b"/>
            <a:pathLst>
              <a:path w="2849" h="2107">
                <a:moveTo>
                  <a:pt x="58" y="1575"/>
                </a:moveTo>
                <a:lnTo>
                  <a:pt x="227" y="2107"/>
                </a:lnTo>
                <a:lnTo>
                  <a:pt x="855" y="2050"/>
                </a:lnTo>
                <a:lnTo>
                  <a:pt x="1824" y="1670"/>
                </a:lnTo>
                <a:lnTo>
                  <a:pt x="2622" y="987"/>
                </a:lnTo>
                <a:lnTo>
                  <a:pt x="2849" y="56"/>
                </a:lnTo>
                <a:lnTo>
                  <a:pt x="1709" y="322"/>
                </a:lnTo>
                <a:lnTo>
                  <a:pt x="741" y="873"/>
                </a:lnTo>
                <a:lnTo>
                  <a:pt x="0" y="1309"/>
                </a:lnTo>
                <a:lnTo>
                  <a:pt x="58" y="1575"/>
                </a:lnTo>
                <a:close/>
              </a:path>
            </a:pathLst>
          </a:custGeom>
          <a:solidFill>
            <a:srgbClr val="F1F8FC"/>
          </a:solidFill>
        </p:spPr>
        <p:txBody>
          <a:bodyPr wrap="square" lIns="0" tIns="0" rIns="0" bIns="0" rtlCol="0">
            <a:noAutofit/>
          </a:bodyPr>
          <a:lstStyle/>
          <a:p>
            <a:endParaRPr/>
          </a:p>
        </p:txBody>
      </p:sp>
      <p:sp>
        <p:nvSpPr>
          <p:cNvPr id="1894" name="object 1894"/>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F1F8FC"/>
          </a:solidFill>
        </p:spPr>
        <p:txBody>
          <a:bodyPr wrap="square" lIns="0" tIns="0" rIns="0" bIns="0" rtlCol="0">
            <a:noAutofit/>
          </a:bodyPr>
          <a:lstStyle/>
          <a:p>
            <a:endParaRPr/>
          </a:p>
        </p:txBody>
      </p:sp>
      <p:sp>
        <p:nvSpPr>
          <p:cNvPr id="1895" name="object 1895"/>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F1F8FC"/>
          </a:solidFill>
        </p:spPr>
        <p:txBody>
          <a:bodyPr wrap="square" lIns="0" tIns="0" rIns="0" bIns="0" rtlCol="0">
            <a:noAutofit/>
          </a:bodyPr>
          <a:lstStyle/>
          <a:p>
            <a:endParaRPr/>
          </a:p>
        </p:txBody>
      </p:sp>
      <p:sp>
        <p:nvSpPr>
          <p:cNvPr id="1896" name="object 1896"/>
          <p:cNvSpPr/>
          <p:nvPr/>
        </p:nvSpPr>
        <p:spPr>
          <a:xfrm>
            <a:off x="404440" y="698016"/>
            <a:ext cx="74823" cy="33183"/>
          </a:xfrm>
          <a:custGeom>
            <a:avLst/>
            <a:gdLst/>
            <a:ahLst/>
            <a:cxnLst/>
            <a:rect l="l" t="t" r="r" b="b"/>
            <a:pathLst>
              <a:path w="74823" h="33183">
                <a:moveTo>
                  <a:pt x="68117" y="3834"/>
                </a:moveTo>
                <a:lnTo>
                  <a:pt x="65257" y="1727"/>
                </a:lnTo>
                <a:lnTo>
                  <a:pt x="62180" y="0"/>
                </a:lnTo>
                <a:lnTo>
                  <a:pt x="61610" y="265"/>
                </a:lnTo>
                <a:lnTo>
                  <a:pt x="61896" y="702"/>
                </a:lnTo>
                <a:lnTo>
                  <a:pt x="61098" y="911"/>
                </a:lnTo>
                <a:lnTo>
                  <a:pt x="60357" y="1556"/>
                </a:lnTo>
                <a:lnTo>
                  <a:pt x="60641" y="2107"/>
                </a:lnTo>
                <a:lnTo>
                  <a:pt x="60071" y="3075"/>
                </a:lnTo>
                <a:lnTo>
                  <a:pt x="59900" y="4195"/>
                </a:lnTo>
                <a:lnTo>
                  <a:pt x="59501" y="5220"/>
                </a:lnTo>
                <a:lnTo>
                  <a:pt x="58249" y="5125"/>
                </a:lnTo>
                <a:lnTo>
                  <a:pt x="57050" y="5277"/>
                </a:lnTo>
                <a:lnTo>
                  <a:pt x="56140" y="5922"/>
                </a:lnTo>
                <a:lnTo>
                  <a:pt x="55113" y="6530"/>
                </a:lnTo>
                <a:lnTo>
                  <a:pt x="54372" y="6416"/>
                </a:lnTo>
                <a:lnTo>
                  <a:pt x="53860" y="7232"/>
                </a:lnTo>
                <a:lnTo>
                  <a:pt x="53119" y="7650"/>
                </a:lnTo>
                <a:lnTo>
                  <a:pt x="52777" y="6853"/>
                </a:lnTo>
                <a:lnTo>
                  <a:pt x="52549" y="5922"/>
                </a:lnTo>
                <a:lnTo>
                  <a:pt x="51637" y="5828"/>
                </a:lnTo>
                <a:lnTo>
                  <a:pt x="50668" y="5771"/>
                </a:lnTo>
                <a:lnTo>
                  <a:pt x="49700" y="5979"/>
                </a:lnTo>
                <a:lnTo>
                  <a:pt x="48900" y="7327"/>
                </a:lnTo>
                <a:lnTo>
                  <a:pt x="47591" y="7650"/>
                </a:lnTo>
                <a:lnTo>
                  <a:pt x="46165" y="7821"/>
                </a:lnTo>
                <a:lnTo>
                  <a:pt x="45539" y="8960"/>
                </a:lnTo>
                <a:lnTo>
                  <a:pt x="44340" y="9605"/>
                </a:lnTo>
                <a:lnTo>
                  <a:pt x="44000" y="10460"/>
                </a:lnTo>
                <a:lnTo>
                  <a:pt x="43372" y="11105"/>
                </a:lnTo>
                <a:lnTo>
                  <a:pt x="43031" y="11048"/>
                </a:lnTo>
                <a:lnTo>
                  <a:pt x="43771" y="11808"/>
                </a:lnTo>
                <a:lnTo>
                  <a:pt x="42745" y="12092"/>
                </a:lnTo>
                <a:lnTo>
                  <a:pt x="41549" y="12301"/>
                </a:lnTo>
                <a:lnTo>
                  <a:pt x="40466" y="11978"/>
                </a:lnTo>
                <a:lnTo>
                  <a:pt x="40294" y="12738"/>
                </a:lnTo>
                <a:lnTo>
                  <a:pt x="40182" y="13478"/>
                </a:lnTo>
                <a:lnTo>
                  <a:pt x="39441" y="12415"/>
                </a:lnTo>
                <a:lnTo>
                  <a:pt x="38871" y="11105"/>
                </a:lnTo>
                <a:lnTo>
                  <a:pt x="38015" y="12187"/>
                </a:lnTo>
                <a:lnTo>
                  <a:pt x="37731" y="13383"/>
                </a:lnTo>
                <a:lnTo>
                  <a:pt x="37332" y="14511"/>
                </a:lnTo>
                <a:lnTo>
                  <a:pt x="36305" y="14511"/>
                </a:lnTo>
                <a:lnTo>
                  <a:pt x="35280" y="14143"/>
                </a:lnTo>
                <a:lnTo>
                  <a:pt x="34311" y="14086"/>
                </a:lnTo>
                <a:lnTo>
                  <a:pt x="33342" y="14403"/>
                </a:lnTo>
                <a:lnTo>
                  <a:pt x="32259" y="14458"/>
                </a:lnTo>
                <a:lnTo>
                  <a:pt x="31232" y="14674"/>
                </a:lnTo>
                <a:lnTo>
                  <a:pt x="29923" y="14727"/>
                </a:lnTo>
                <a:lnTo>
                  <a:pt x="28612" y="14727"/>
                </a:lnTo>
                <a:lnTo>
                  <a:pt x="27357" y="14997"/>
                </a:lnTo>
                <a:lnTo>
                  <a:pt x="26273" y="14237"/>
                </a:lnTo>
                <a:lnTo>
                  <a:pt x="25532" y="15591"/>
                </a:lnTo>
                <a:lnTo>
                  <a:pt x="24507" y="15536"/>
                </a:lnTo>
                <a:lnTo>
                  <a:pt x="23538" y="15752"/>
                </a:lnTo>
                <a:lnTo>
                  <a:pt x="22513" y="16185"/>
                </a:lnTo>
                <a:lnTo>
                  <a:pt x="21486" y="16400"/>
                </a:lnTo>
                <a:lnTo>
                  <a:pt x="20860" y="15644"/>
                </a:lnTo>
                <a:lnTo>
                  <a:pt x="20632" y="14674"/>
                </a:lnTo>
                <a:lnTo>
                  <a:pt x="21202" y="14237"/>
                </a:lnTo>
                <a:lnTo>
                  <a:pt x="22284" y="14889"/>
                </a:lnTo>
                <a:lnTo>
                  <a:pt x="23424" y="15158"/>
                </a:lnTo>
                <a:lnTo>
                  <a:pt x="24678" y="15052"/>
                </a:lnTo>
                <a:lnTo>
                  <a:pt x="24564" y="13915"/>
                </a:lnTo>
                <a:lnTo>
                  <a:pt x="23766" y="13326"/>
                </a:lnTo>
                <a:lnTo>
                  <a:pt x="23083" y="12567"/>
                </a:lnTo>
                <a:lnTo>
                  <a:pt x="22284" y="11921"/>
                </a:lnTo>
                <a:lnTo>
                  <a:pt x="21315" y="11428"/>
                </a:lnTo>
                <a:lnTo>
                  <a:pt x="20689" y="10194"/>
                </a:lnTo>
                <a:lnTo>
                  <a:pt x="19664" y="9871"/>
                </a:lnTo>
                <a:lnTo>
                  <a:pt x="18580" y="9757"/>
                </a:lnTo>
                <a:lnTo>
                  <a:pt x="17553" y="9871"/>
                </a:lnTo>
                <a:lnTo>
                  <a:pt x="16699" y="10251"/>
                </a:lnTo>
                <a:lnTo>
                  <a:pt x="15730" y="10251"/>
                </a:lnTo>
                <a:lnTo>
                  <a:pt x="14248" y="10725"/>
                </a:lnTo>
                <a:lnTo>
                  <a:pt x="13108" y="10725"/>
                </a:lnTo>
                <a:lnTo>
                  <a:pt x="12083" y="11276"/>
                </a:lnTo>
                <a:lnTo>
                  <a:pt x="10943" y="11713"/>
                </a:lnTo>
                <a:lnTo>
                  <a:pt x="9860" y="11713"/>
                </a:lnTo>
                <a:lnTo>
                  <a:pt x="8776" y="11542"/>
                </a:lnTo>
                <a:lnTo>
                  <a:pt x="7922" y="12358"/>
                </a:lnTo>
                <a:lnTo>
                  <a:pt x="7010" y="13155"/>
                </a:lnTo>
                <a:lnTo>
                  <a:pt x="6555" y="14142"/>
                </a:lnTo>
                <a:lnTo>
                  <a:pt x="7524" y="15375"/>
                </a:lnTo>
                <a:lnTo>
                  <a:pt x="7294" y="16347"/>
                </a:lnTo>
                <a:lnTo>
                  <a:pt x="7010" y="17263"/>
                </a:lnTo>
                <a:lnTo>
                  <a:pt x="7010" y="18180"/>
                </a:lnTo>
                <a:lnTo>
                  <a:pt x="7922" y="18883"/>
                </a:lnTo>
                <a:lnTo>
                  <a:pt x="9119" y="18450"/>
                </a:lnTo>
                <a:lnTo>
                  <a:pt x="10259" y="17858"/>
                </a:lnTo>
                <a:lnTo>
                  <a:pt x="11171" y="17047"/>
                </a:lnTo>
                <a:lnTo>
                  <a:pt x="11570" y="16994"/>
                </a:lnTo>
                <a:lnTo>
                  <a:pt x="11626" y="16130"/>
                </a:lnTo>
                <a:lnTo>
                  <a:pt x="12025" y="15105"/>
                </a:lnTo>
                <a:lnTo>
                  <a:pt x="12993" y="14511"/>
                </a:lnTo>
                <a:lnTo>
                  <a:pt x="14021" y="14029"/>
                </a:lnTo>
                <a:lnTo>
                  <a:pt x="15160" y="13706"/>
                </a:lnTo>
                <a:lnTo>
                  <a:pt x="16186" y="13649"/>
                </a:lnTo>
                <a:lnTo>
                  <a:pt x="15503" y="14294"/>
                </a:lnTo>
                <a:lnTo>
                  <a:pt x="14534" y="14727"/>
                </a:lnTo>
                <a:lnTo>
                  <a:pt x="13622" y="15105"/>
                </a:lnTo>
                <a:lnTo>
                  <a:pt x="13165" y="16508"/>
                </a:lnTo>
                <a:lnTo>
                  <a:pt x="13563" y="17425"/>
                </a:lnTo>
                <a:lnTo>
                  <a:pt x="13108" y="18344"/>
                </a:lnTo>
                <a:lnTo>
                  <a:pt x="12311" y="19044"/>
                </a:lnTo>
                <a:lnTo>
                  <a:pt x="11284" y="18828"/>
                </a:lnTo>
                <a:lnTo>
                  <a:pt x="10544" y="19530"/>
                </a:lnTo>
                <a:lnTo>
                  <a:pt x="9975" y="20286"/>
                </a:lnTo>
                <a:lnTo>
                  <a:pt x="8720" y="20124"/>
                </a:lnTo>
                <a:lnTo>
                  <a:pt x="7465" y="19961"/>
                </a:lnTo>
                <a:lnTo>
                  <a:pt x="6668" y="19422"/>
                </a:lnTo>
                <a:lnTo>
                  <a:pt x="5927" y="18828"/>
                </a:lnTo>
                <a:lnTo>
                  <a:pt x="5300" y="18235"/>
                </a:lnTo>
                <a:lnTo>
                  <a:pt x="6213" y="17858"/>
                </a:lnTo>
                <a:lnTo>
                  <a:pt x="6384" y="16777"/>
                </a:lnTo>
                <a:lnTo>
                  <a:pt x="6839" y="15752"/>
                </a:lnTo>
                <a:lnTo>
                  <a:pt x="5927" y="16455"/>
                </a:lnTo>
                <a:lnTo>
                  <a:pt x="5129" y="17210"/>
                </a:lnTo>
                <a:lnTo>
                  <a:pt x="4160" y="17966"/>
                </a:lnTo>
                <a:lnTo>
                  <a:pt x="3590" y="17533"/>
                </a:lnTo>
                <a:lnTo>
                  <a:pt x="2678" y="17694"/>
                </a:lnTo>
                <a:lnTo>
                  <a:pt x="1881" y="17372"/>
                </a:lnTo>
                <a:lnTo>
                  <a:pt x="855" y="17803"/>
                </a:lnTo>
                <a:lnTo>
                  <a:pt x="0" y="18289"/>
                </a:lnTo>
                <a:lnTo>
                  <a:pt x="7802" y="25818"/>
                </a:lnTo>
                <a:lnTo>
                  <a:pt x="19845" y="31030"/>
                </a:lnTo>
                <a:lnTo>
                  <a:pt x="34853" y="33168"/>
                </a:lnTo>
                <a:lnTo>
                  <a:pt x="36305" y="33183"/>
                </a:lnTo>
                <a:lnTo>
                  <a:pt x="52777" y="31024"/>
                </a:lnTo>
                <a:lnTo>
                  <a:pt x="65720" y="25203"/>
                </a:lnTo>
                <a:lnTo>
                  <a:pt x="73470" y="16703"/>
                </a:lnTo>
                <a:lnTo>
                  <a:pt x="74823" y="12244"/>
                </a:lnTo>
                <a:lnTo>
                  <a:pt x="74098" y="11865"/>
                </a:lnTo>
                <a:lnTo>
                  <a:pt x="74159" y="12890"/>
                </a:lnTo>
                <a:lnTo>
                  <a:pt x="72951" y="12681"/>
                </a:lnTo>
                <a:lnTo>
                  <a:pt x="72548" y="13478"/>
                </a:lnTo>
                <a:lnTo>
                  <a:pt x="71863" y="12624"/>
                </a:lnTo>
                <a:lnTo>
                  <a:pt x="71138" y="11713"/>
                </a:lnTo>
                <a:lnTo>
                  <a:pt x="70896" y="10631"/>
                </a:lnTo>
                <a:lnTo>
                  <a:pt x="70614" y="9492"/>
                </a:lnTo>
                <a:lnTo>
                  <a:pt x="70836" y="8352"/>
                </a:lnTo>
                <a:lnTo>
                  <a:pt x="70493" y="7327"/>
                </a:lnTo>
                <a:lnTo>
                  <a:pt x="70614" y="6245"/>
                </a:lnTo>
                <a:lnTo>
                  <a:pt x="68117" y="3834"/>
                </a:lnTo>
                <a:close/>
              </a:path>
            </a:pathLst>
          </a:custGeom>
          <a:solidFill>
            <a:srgbClr val="F1F8FC"/>
          </a:solidFill>
        </p:spPr>
        <p:txBody>
          <a:bodyPr wrap="square" lIns="0" tIns="0" rIns="0" bIns="0" rtlCol="0">
            <a:noAutofit/>
          </a:bodyPr>
          <a:lstStyle/>
          <a:p>
            <a:endParaRPr/>
          </a:p>
        </p:txBody>
      </p:sp>
      <p:sp>
        <p:nvSpPr>
          <p:cNvPr id="1897" name="object 1897"/>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F1F8FC"/>
          </a:solidFill>
        </p:spPr>
        <p:txBody>
          <a:bodyPr wrap="square" lIns="0" tIns="0" rIns="0" bIns="0" rtlCol="0">
            <a:noAutofit/>
          </a:bodyPr>
          <a:lstStyle/>
          <a:p>
            <a:endParaRPr/>
          </a:p>
        </p:txBody>
      </p:sp>
      <p:sp>
        <p:nvSpPr>
          <p:cNvPr id="1898" name="object 1898"/>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F1F8FC"/>
          </a:solidFill>
        </p:spPr>
        <p:txBody>
          <a:bodyPr wrap="square" lIns="0" tIns="0" rIns="0" bIns="0" rtlCol="0">
            <a:noAutofit/>
          </a:bodyPr>
          <a:lstStyle/>
          <a:p>
            <a:endParaRPr/>
          </a:p>
        </p:txBody>
      </p:sp>
      <p:sp>
        <p:nvSpPr>
          <p:cNvPr id="1899" name="object 1899"/>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F1F8FC"/>
          </a:solidFill>
        </p:spPr>
        <p:txBody>
          <a:bodyPr wrap="square" lIns="0" tIns="0" rIns="0" bIns="0" rtlCol="0">
            <a:noAutofit/>
          </a:bodyPr>
          <a:lstStyle/>
          <a:p>
            <a:endParaRPr/>
          </a:p>
        </p:txBody>
      </p:sp>
      <p:sp>
        <p:nvSpPr>
          <p:cNvPr id="1900" name="object 1900"/>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F1F8FC"/>
          </a:solidFill>
        </p:spPr>
        <p:txBody>
          <a:bodyPr wrap="square" lIns="0" tIns="0" rIns="0" bIns="0" rtlCol="0">
            <a:noAutofit/>
          </a:bodyPr>
          <a:lstStyle/>
          <a:p>
            <a:endParaRPr/>
          </a:p>
        </p:txBody>
      </p:sp>
      <p:sp>
        <p:nvSpPr>
          <p:cNvPr id="1901" name="object 1901"/>
          <p:cNvSpPr/>
          <p:nvPr/>
        </p:nvSpPr>
        <p:spPr>
          <a:xfrm>
            <a:off x="416524" y="694124"/>
            <a:ext cx="9459" cy="4043"/>
          </a:xfrm>
          <a:custGeom>
            <a:avLst/>
            <a:gdLst/>
            <a:ahLst/>
            <a:cxnLst/>
            <a:rect l="l" t="t" r="r" b="b"/>
            <a:pathLst>
              <a:path w="9459" h="4043">
                <a:moveTo>
                  <a:pt x="4787" y="2638"/>
                </a:moveTo>
                <a:lnTo>
                  <a:pt x="5927" y="2809"/>
                </a:lnTo>
                <a:lnTo>
                  <a:pt x="7066" y="2961"/>
                </a:lnTo>
                <a:lnTo>
                  <a:pt x="8035" y="2866"/>
                </a:lnTo>
                <a:lnTo>
                  <a:pt x="8150" y="2050"/>
                </a:lnTo>
                <a:lnTo>
                  <a:pt x="8319" y="1347"/>
                </a:lnTo>
                <a:lnTo>
                  <a:pt x="9403" y="759"/>
                </a:lnTo>
                <a:lnTo>
                  <a:pt x="9459" y="0"/>
                </a:lnTo>
                <a:lnTo>
                  <a:pt x="6098" y="1025"/>
                </a:lnTo>
                <a:lnTo>
                  <a:pt x="2962" y="2372"/>
                </a:lnTo>
                <a:lnTo>
                  <a:pt x="0" y="4043"/>
                </a:lnTo>
                <a:lnTo>
                  <a:pt x="682" y="4043"/>
                </a:lnTo>
                <a:lnTo>
                  <a:pt x="1651" y="3720"/>
                </a:lnTo>
                <a:lnTo>
                  <a:pt x="2906" y="3246"/>
                </a:lnTo>
                <a:lnTo>
                  <a:pt x="3874" y="3075"/>
                </a:lnTo>
                <a:lnTo>
                  <a:pt x="4672" y="2866"/>
                </a:lnTo>
                <a:lnTo>
                  <a:pt x="4787" y="2638"/>
                </a:lnTo>
                <a:close/>
              </a:path>
            </a:pathLst>
          </a:custGeom>
          <a:solidFill>
            <a:srgbClr val="F1F8FC"/>
          </a:solidFill>
        </p:spPr>
        <p:txBody>
          <a:bodyPr wrap="square" lIns="0" tIns="0" rIns="0" bIns="0" rtlCol="0">
            <a:noAutofit/>
          </a:bodyPr>
          <a:lstStyle/>
          <a:p>
            <a:endParaRPr/>
          </a:p>
        </p:txBody>
      </p:sp>
      <p:sp>
        <p:nvSpPr>
          <p:cNvPr id="1902" name="object 1902"/>
          <p:cNvSpPr/>
          <p:nvPr/>
        </p:nvSpPr>
        <p:spPr>
          <a:xfrm>
            <a:off x="409399" y="701471"/>
            <a:ext cx="2279" cy="1670"/>
          </a:xfrm>
          <a:custGeom>
            <a:avLst/>
            <a:gdLst/>
            <a:ahLst/>
            <a:cxnLst/>
            <a:rect l="l" t="t" r="r" b="b"/>
            <a:pathLst>
              <a:path w="2279" h="1670">
                <a:moveTo>
                  <a:pt x="2279" y="379"/>
                </a:moveTo>
                <a:lnTo>
                  <a:pt x="1995" y="0"/>
                </a:lnTo>
                <a:lnTo>
                  <a:pt x="1311" y="531"/>
                </a:lnTo>
                <a:lnTo>
                  <a:pt x="684" y="1025"/>
                </a:lnTo>
                <a:lnTo>
                  <a:pt x="0" y="1556"/>
                </a:lnTo>
                <a:lnTo>
                  <a:pt x="855" y="1556"/>
                </a:lnTo>
                <a:lnTo>
                  <a:pt x="1766" y="1670"/>
                </a:lnTo>
                <a:lnTo>
                  <a:pt x="2279" y="379"/>
                </a:lnTo>
                <a:close/>
              </a:path>
            </a:pathLst>
          </a:custGeom>
          <a:solidFill>
            <a:srgbClr val="F1F8FC"/>
          </a:solidFill>
        </p:spPr>
        <p:txBody>
          <a:bodyPr wrap="square" lIns="0" tIns="0" rIns="0" bIns="0" rtlCol="0">
            <a:noAutofit/>
          </a:bodyPr>
          <a:lstStyle/>
          <a:p>
            <a:endParaRPr/>
          </a:p>
        </p:txBody>
      </p:sp>
      <p:sp>
        <p:nvSpPr>
          <p:cNvPr id="1903" name="object 1903"/>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F1F8FC"/>
          </a:solidFill>
        </p:spPr>
        <p:txBody>
          <a:bodyPr wrap="square" lIns="0" tIns="0" rIns="0" bIns="0" rtlCol="0">
            <a:noAutofit/>
          </a:bodyPr>
          <a:lstStyle/>
          <a:p>
            <a:endParaRPr/>
          </a:p>
        </p:txBody>
      </p:sp>
      <p:sp>
        <p:nvSpPr>
          <p:cNvPr id="1904" name="object 1904"/>
          <p:cNvSpPr/>
          <p:nvPr/>
        </p:nvSpPr>
        <p:spPr>
          <a:xfrm>
            <a:off x="402388" y="710147"/>
            <a:ext cx="2849" cy="2107"/>
          </a:xfrm>
          <a:custGeom>
            <a:avLst/>
            <a:gdLst/>
            <a:ahLst/>
            <a:cxnLst/>
            <a:rect l="l" t="t" r="r" b="b"/>
            <a:pathLst>
              <a:path w="2849" h="2107">
                <a:moveTo>
                  <a:pt x="58" y="1575"/>
                </a:moveTo>
                <a:lnTo>
                  <a:pt x="227" y="2107"/>
                </a:lnTo>
                <a:lnTo>
                  <a:pt x="855" y="2050"/>
                </a:lnTo>
                <a:lnTo>
                  <a:pt x="1824" y="1670"/>
                </a:lnTo>
                <a:lnTo>
                  <a:pt x="2622" y="987"/>
                </a:lnTo>
                <a:lnTo>
                  <a:pt x="2849" y="56"/>
                </a:lnTo>
                <a:lnTo>
                  <a:pt x="1709" y="322"/>
                </a:lnTo>
                <a:lnTo>
                  <a:pt x="741" y="873"/>
                </a:lnTo>
                <a:lnTo>
                  <a:pt x="0" y="1309"/>
                </a:lnTo>
                <a:lnTo>
                  <a:pt x="58" y="1575"/>
                </a:lnTo>
                <a:close/>
              </a:path>
            </a:pathLst>
          </a:custGeom>
          <a:solidFill>
            <a:srgbClr val="F1F8FC"/>
          </a:solidFill>
        </p:spPr>
        <p:txBody>
          <a:bodyPr wrap="square" lIns="0" tIns="0" rIns="0" bIns="0" rtlCol="0">
            <a:noAutofit/>
          </a:bodyPr>
          <a:lstStyle/>
          <a:p>
            <a:endParaRPr/>
          </a:p>
        </p:txBody>
      </p:sp>
      <p:sp>
        <p:nvSpPr>
          <p:cNvPr id="1905" name="object 1905"/>
          <p:cNvSpPr/>
          <p:nvPr/>
        </p:nvSpPr>
        <p:spPr>
          <a:xfrm>
            <a:off x="404440" y="698225"/>
            <a:ext cx="74823" cy="32975"/>
          </a:xfrm>
          <a:custGeom>
            <a:avLst/>
            <a:gdLst/>
            <a:ahLst/>
            <a:cxnLst/>
            <a:rect l="l" t="t" r="r" b="b"/>
            <a:pathLst>
              <a:path w="74823" h="32975">
                <a:moveTo>
                  <a:pt x="23766" y="13117"/>
                </a:moveTo>
                <a:lnTo>
                  <a:pt x="23083" y="12358"/>
                </a:lnTo>
                <a:lnTo>
                  <a:pt x="22284" y="11713"/>
                </a:lnTo>
                <a:lnTo>
                  <a:pt x="21315" y="11219"/>
                </a:lnTo>
                <a:lnTo>
                  <a:pt x="20689" y="9985"/>
                </a:lnTo>
                <a:lnTo>
                  <a:pt x="19664" y="9662"/>
                </a:lnTo>
                <a:lnTo>
                  <a:pt x="18580" y="9548"/>
                </a:lnTo>
                <a:lnTo>
                  <a:pt x="17553" y="9662"/>
                </a:lnTo>
                <a:lnTo>
                  <a:pt x="16699" y="10042"/>
                </a:lnTo>
                <a:lnTo>
                  <a:pt x="15730" y="10042"/>
                </a:lnTo>
                <a:lnTo>
                  <a:pt x="14248" y="10517"/>
                </a:lnTo>
                <a:lnTo>
                  <a:pt x="13108" y="10517"/>
                </a:lnTo>
                <a:lnTo>
                  <a:pt x="12083" y="11067"/>
                </a:lnTo>
                <a:lnTo>
                  <a:pt x="10943" y="11504"/>
                </a:lnTo>
                <a:lnTo>
                  <a:pt x="9860" y="11504"/>
                </a:lnTo>
                <a:lnTo>
                  <a:pt x="8776" y="11333"/>
                </a:lnTo>
                <a:lnTo>
                  <a:pt x="7922" y="12149"/>
                </a:lnTo>
                <a:lnTo>
                  <a:pt x="7010" y="12946"/>
                </a:lnTo>
                <a:lnTo>
                  <a:pt x="6555" y="13934"/>
                </a:lnTo>
                <a:lnTo>
                  <a:pt x="7524" y="15166"/>
                </a:lnTo>
                <a:lnTo>
                  <a:pt x="7294" y="16138"/>
                </a:lnTo>
                <a:lnTo>
                  <a:pt x="7010" y="17055"/>
                </a:lnTo>
                <a:lnTo>
                  <a:pt x="7010" y="17972"/>
                </a:lnTo>
                <a:lnTo>
                  <a:pt x="7922" y="18674"/>
                </a:lnTo>
                <a:lnTo>
                  <a:pt x="9119" y="18241"/>
                </a:lnTo>
                <a:lnTo>
                  <a:pt x="10259" y="17649"/>
                </a:lnTo>
                <a:lnTo>
                  <a:pt x="11171" y="16838"/>
                </a:lnTo>
                <a:lnTo>
                  <a:pt x="11570" y="16785"/>
                </a:lnTo>
                <a:lnTo>
                  <a:pt x="11626" y="15921"/>
                </a:lnTo>
                <a:lnTo>
                  <a:pt x="12025" y="14896"/>
                </a:lnTo>
                <a:lnTo>
                  <a:pt x="12993" y="14302"/>
                </a:lnTo>
                <a:lnTo>
                  <a:pt x="14021" y="13820"/>
                </a:lnTo>
                <a:lnTo>
                  <a:pt x="15160" y="13497"/>
                </a:lnTo>
                <a:lnTo>
                  <a:pt x="16186" y="13440"/>
                </a:lnTo>
                <a:lnTo>
                  <a:pt x="15503" y="14086"/>
                </a:lnTo>
                <a:lnTo>
                  <a:pt x="14534" y="14518"/>
                </a:lnTo>
                <a:lnTo>
                  <a:pt x="13622" y="14896"/>
                </a:lnTo>
                <a:lnTo>
                  <a:pt x="13165" y="16299"/>
                </a:lnTo>
                <a:lnTo>
                  <a:pt x="13563" y="17216"/>
                </a:lnTo>
                <a:lnTo>
                  <a:pt x="13108" y="18135"/>
                </a:lnTo>
                <a:lnTo>
                  <a:pt x="12311" y="18835"/>
                </a:lnTo>
                <a:lnTo>
                  <a:pt x="11284" y="18619"/>
                </a:lnTo>
                <a:lnTo>
                  <a:pt x="10544" y="19321"/>
                </a:lnTo>
                <a:lnTo>
                  <a:pt x="9975" y="20077"/>
                </a:lnTo>
                <a:lnTo>
                  <a:pt x="8720" y="19916"/>
                </a:lnTo>
                <a:lnTo>
                  <a:pt x="7465" y="19752"/>
                </a:lnTo>
                <a:lnTo>
                  <a:pt x="6668" y="19213"/>
                </a:lnTo>
                <a:lnTo>
                  <a:pt x="5927" y="18619"/>
                </a:lnTo>
                <a:lnTo>
                  <a:pt x="5300" y="18027"/>
                </a:lnTo>
                <a:lnTo>
                  <a:pt x="6213" y="17649"/>
                </a:lnTo>
                <a:lnTo>
                  <a:pt x="6384" y="16569"/>
                </a:lnTo>
                <a:lnTo>
                  <a:pt x="6839" y="15543"/>
                </a:lnTo>
                <a:lnTo>
                  <a:pt x="5927" y="16246"/>
                </a:lnTo>
                <a:lnTo>
                  <a:pt x="5129" y="17001"/>
                </a:lnTo>
                <a:lnTo>
                  <a:pt x="4160" y="17757"/>
                </a:lnTo>
                <a:lnTo>
                  <a:pt x="3590" y="17324"/>
                </a:lnTo>
                <a:lnTo>
                  <a:pt x="2678" y="17486"/>
                </a:lnTo>
                <a:lnTo>
                  <a:pt x="1881" y="17163"/>
                </a:lnTo>
                <a:lnTo>
                  <a:pt x="855" y="17594"/>
                </a:lnTo>
                <a:lnTo>
                  <a:pt x="0" y="18080"/>
                </a:lnTo>
                <a:lnTo>
                  <a:pt x="7802" y="25609"/>
                </a:lnTo>
                <a:lnTo>
                  <a:pt x="19845" y="30822"/>
                </a:lnTo>
                <a:lnTo>
                  <a:pt x="34853" y="32959"/>
                </a:lnTo>
                <a:lnTo>
                  <a:pt x="36305" y="32975"/>
                </a:lnTo>
                <a:lnTo>
                  <a:pt x="52777" y="30816"/>
                </a:lnTo>
                <a:lnTo>
                  <a:pt x="65720" y="24994"/>
                </a:lnTo>
                <a:lnTo>
                  <a:pt x="73470" y="16494"/>
                </a:lnTo>
                <a:lnTo>
                  <a:pt x="74823" y="12035"/>
                </a:lnTo>
                <a:lnTo>
                  <a:pt x="74098" y="11656"/>
                </a:lnTo>
                <a:lnTo>
                  <a:pt x="74159" y="12681"/>
                </a:lnTo>
                <a:lnTo>
                  <a:pt x="72951" y="12472"/>
                </a:lnTo>
                <a:lnTo>
                  <a:pt x="72548" y="13269"/>
                </a:lnTo>
                <a:lnTo>
                  <a:pt x="71863" y="12415"/>
                </a:lnTo>
                <a:lnTo>
                  <a:pt x="71138" y="11504"/>
                </a:lnTo>
                <a:lnTo>
                  <a:pt x="70896" y="10422"/>
                </a:lnTo>
                <a:lnTo>
                  <a:pt x="70614" y="9283"/>
                </a:lnTo>
                <a:lnTo>
                  <a:pt x="70836" y="8144"/>
                </a:lnTo>
                <a:lnTo>
                  <a:pt x="70493" y="7119"/>
                </a:lnTo>
                <a:lnTo>
                  <a:pt x="70554" y="6378"/>
                </a:lnTo>
                <a:lnTo>
                  <a:pt x="67875" y="3948"/>
                </a:lnTo>
                <a:lnTo>
                  <a:pt x="64917" y="1841"/>
                </a:lnTo>
                <a:lnTo>
                  <a:pt x="61725" y="0"/>
                </a:lnTo>
                <a:lnTo>
                  <a:pt x="61896" y="493"/>
                </a:lnTo>
                <a:lnTo>
                  <a:pt x="61098" y="702"/>
                </a:lnTo>
                <a:lnTo>
                  <a:pt x="60357" y="1347"/>
                </a:lnTo>
                <a:lnTo>
                  <a:pt x="60641" y="1898"/>
                </a:lnTo>
                <a:lnTo>
                  <a:pt x="60071" y="2866"/>
                </a:lnTo>
                <a:lnTo>
                  <a:pt x="59900" y="3986"/>
                </a:lnTo>
                <a:lnTo>
                  <a:pt x="59501" y="5011"/>
                </a:lnTo>
                <a:lnTo>
                  <a:pt x="58249" y="4916"/>
                </a:lnTo>
                <a:lnTo>
                  <a:pt x="57050" y="5068"/>
                </a:lnTo>
                <a:lnTo>
                  <a:pt x="56140" y="5714"/>
                </a:lnTo>
                <a:lnTo>
                  <a:pt x="55113" y="6321"/>
                </a:lnTo>
                <a:lnTo>
                  <a:pt x="54372" y="6207"/>
                </a:lnTo>
                <a:lnTo>
                  <a:pt x="53860" y="7024"/>
                </a:lnTo>
                <a:lnTo>
                  <a:pt x="53119" y="7441"/>
                </a:lnTo>
                <a:lnTo>
                  <a:pt x="52777" y="6644"/>
                </a:lnTo>
                <a:lnTo>
                  <a:pt x="52549" y="5714"/>
                </a:lnTo>
                <a:lnTo>
                  <a:pt x="51637" y="5619"/>
                </a:lnTo>
                <a:lnTo>
                  <a:pt x="50668" y="5562"/>
                </a:lnTo>
                <a:lnTo>
                  <a:pt x="49700" y="5771"/>
                </a:lnTo>
                <a:lnTo>
                  <a:pt x="48900" y="7118"/>
                </a:lnTo>
                <a:lnTo>
                  <a:pt x="47591" y="7441"/>
                </a:lnTo>
                <a:lnTo>
                  <a:pt x="46165" y="7612"/>
                </a:lnTo>
                <a:lnTo>
                  <a:pt x="45539" y="8751"/>
                </a:lnTo>
                <a:lnTo>
                  <a:pt x="44340" y="9397"/>
                </a:lnTo>
                <a:lnTo>
                  <a:pt x="44000" y="10251"/>
                </a:lnTo>
                <a:lnTo>
                  <a:pt x="43372" y="10896"/>
                </a:lnTo>
                <a:lnTo>
                  <a:pt x="43031" y="10839"/>
                </a:lnTo>
                <a:lnTo>
                  <a:pt x="43771" y="11599"/>
                </a:lnTo>
                <a:lnTo>
                  <a:pt x="42745" y="11883"/>
                </a:lnTo>
                <a:lnTo>
                  <a:pt x="41549" y="12092"/>
                </a:lnTo>
                <a:lnTo>
                  <a:pt x="40466" y="11770"/>
                </a:lnTo>
                <a:lnTo>
                  <a:pt x="40294" y="12529"/>
                </a:lnTo>
                <a:lnTo>
                  <a:pt x="40182" y="13269"/>
                </a:lnTo>
                <a:lnTo>
                  <a:pt x="39441" y="12206"/>
                </a:lnTo>
                <a:lnTo>
                  <a:pt x="38871" y="10896"/>
                </a:lnTo>
                <a:lnTo>
                  <a:pt x="38015" y="11978"/>
                </a:lnTo>
                <a:lnTo>
                  <a:pt x="37731" y="13174"/>
                </a:lnTo>
                <a:lnTo>
                  <a:pt x="37332" y="14302"/>
                </a:lnTo>
                <a:lnTo>
                  <a:pt x="36305" y="14302"/>
                </a:lnTo>
                <a:lnTo>
                  <a:pt x="35280" y="13934"/>
                </a:lnTo>
                <a:lnTo>
                  <a:pt x="34311" y="13877"/>
                </a:lnTo>
                <a:lnTo>
                  <a:pt x="33342" y="14194"/>
                </a:lnTo>
                <a:lnTo>
                  <a:pt x="32259" y="14249"/>
                </a:lnTo>
                <a:lnTo>
                  <a:pt x="31232" y="14465"/>
                </a:lnTo>
                <a:lnTo>
                  <a:pt x="29923" y="14518"/>
                </a:lnTo>
                <a:lnTo>
                  <a:pt x="28612" y="14518"/>
                </a:lnTo>
                <a:lnTo>
                  <a:pt x="27357" y="14788"/>
                </a:lnTo>
                <a:lnTo>
                  <a:pt x="26273" y="14029"/>
                </a:lnTo>
                <a:lnTo>
                  <a:pt x="25532" y="15382"/>
                </a:lnTo>
                <a:lnTo>
                  <a:pt x="24507" y="15327"/>
                </a:lnTo>
                <a:lnTo>
                  <a:pt x="23538" y="15544"/>
                </a:lnTo>
                <a:lnTo>
                  <a:pt x="22513" y="15976"/>
                </a:lnTo>
                <a:lnTo>
                  <a:pt x="21486" y="16191"/>
                </a:lnTo>
                <a:lnTo>
                  <a:pt x="20860" y="15435"/>
                </a:lnTo>
                <a:lnTo>
                  <a:pt x="20632" y="14465"/>
                </a:lnTo>
                <a:lnTo>
                  <a:pt x="21202" y="14029"/>
                </a:lnTo>
                <a:lnTo>
                  <a:pt x="22284" y="14680"/>
                </a:lnTo>
                <a:lnTo>
                  <a:pt x="23424" y="14949"/>
                </a:lnTo>
                <a:lnTo>
                  <a:pt x="24678" y="14843"/>
                </a:lnTo>
                <a:lnTo>
                  <a:pt x="24564" y="13706"/>
                </a:lnTo>
                <a:lnTo>
                  <a:pt x="23766" y="13117"/>
                </a:lnTo>
                <a:close/>
              </a:path>
            </a:pathLst>
          </a:custGeom>
          <a:solidFill>
            <a:srgbClr val="F1F8FC"/>
          </a:solidFill>
        </p:spPr>
        <p:txBody>
          <a:bodyPr wrap="square" lIns="0" tIns="0" rIns="0" bIns="0" rtlCol="0">
            <a:noAutofit/>
          </a:bodyPr>
          <a:lstStyle/>
          <a:p>
            <a:endParaRPr/>
          </a:p>
        </p:txBody>
      </p:sp>
      <p:sp>
        <p:nvSpPr>
          <p:cNvPr id="1906" name="object 1906"/>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F1F8FC"/>
          </a:solidFill>
        </p:spPr>
        <p:txBody>
          <a:bodyPr wrap="square" lIns="0" tIns="0" rIns="0" bIns="0" rtlCol="0">
            <a:noAutofit/>
          </a:bodyPr>
          <a:lstStyle/>
          <a:p>
            <a:endParaRPr/>
          </a:p>
        </p:txBody>
      </p:sp>
      <p:sp>
        <p:nvSpPr>
          <p:cNvPr id="1907" name="object 1907"/>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F1F8FC"/>
          </a:solidFill>
        </p:spPr>
        <p:txBody>
          <a:bodyPr wrap="square" lIns="0" tIns="0" rIns="0" bIns="0" rtlCol="0">
            <a:noAutofit/>
          </a:bodyPr>
          <a:lstStyle/>
          <a:p>
            <a:endParaRPr/>
          </a:p>
        </p:txBody>
      </p:sp>
      <p:sp>
        <p:nvSpPr>
          <p:cNvPr id="1908" name="object 1908"/>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F1F8FC"/>
          </a:solidFill>
        </p:spPr>
        <p:txBody>
          <a:bodyPr wrap="square" lIns="0" tIns="0" rIns="0" bIns="0" rtlCol="0">
            <a:noAutofit/>
          </a:bodyPr>
          <a:lstStyle/>
          <a:p>
            <a:endParaRPr/>
          </a:p>
        </p:txBody>
      </p:sp>
      <p:sp>
        <p:nvSpPr>
          <p:cNvPr id="1909" name="object 1909"/>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F1F8FC"/>
          </a:solidFill>
        </p:spPr>
        <p:txBody>
          <a:bodyPr wrap="square" lIns="0" tIns="0" rIns="0" bIns="0" rtlCol="0">
            <a:noAutofit/>
          </a:bodyPr>
          <a:lstStyle/>
          <a:p>
            <a:endParaRPr/>
          </a:p>
        </p:txBody>
      </p:sp>
      <p:sp>
        <p:nvSpPr>
          <p:cNvPr id="1910" name="object 1910"/>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F1F8FC"/>
          </a:solidFill>
        </p:spPr>
        <p:txBody>
          <a:bodyPr wrap="square" lIns="0" tIns="0" rIns="0" bIns="0" rtlCol="0">
            <a:noAutofit/>
          </a:bodyPr>
          <a:lstStyle/>
          <a:p>
            <a:endParaRPr/>
          </a:p>
        </p:txBody>
      </p:sp>
      <p:sp>
        <p:nvSpPr>
          <p:cNvPr id="1911" name="object 1911"/>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F1F8FC"/>
          </a:solidFill>
        </p:spPr>
        <p:txBody>
          <a:bodyPr wrap="square" lIns="0" tIns="0" rIns="0" bIns="0" rtlCol="0">
            <a:noAutofit/>
          </a:bodyPr>
          <a:lstStyle/>
          <a:p>
            <a:endParaRPr/>
          </a:p>
        </p:txBody>
      </p:sp>
      <p:sp>
        <p:nvSpPr>
          <p:cNvPr id="1912" name="object 1912"/>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F1F8FC"/>
          </a:solidFill>
        </p:spPr>
        <p:txBody>
          <a:bodyPr wrap="square" lIns="0" tIns="0" rIns="0" bIns="0" rtlCol="0">
            <a:noAutofit/>
          </a:bodyPr>
          <a:lstStyle/>
          <a:p>
            <a:endParaRPr/>
          </a:p>
        </p:txBody>
      </p:sp>
      <p:sp>
        <p:nvSpPr>
          <p:cNvPr id="1913" name="object 1913"/>
          <p:cNvSpPr/>
          <p:nvPr/>
        </p:nvSpPr>
        <p:spPr>
          <a:xfrm>
            <a:off x="417777" y="694561"/>
            <a:ext cx="8150" cy="3398"/>
          </a:xfrm>
          <a:custGeom>
            <a:avLst/>
            <a:gdLst/>
            <a:ahLst/>
            <a:cxnLst/>
            <a:rect l="l" t="t" r="r" b="b"/>
            <a:pathLst>
              <a:path w="8150" h="3398">
                <a:moveTo>
                  <a:pt x="2622" y="2050"/>
                </a:moveTo>
                <a:lnTo>
                  <a:pt x="0" y="3398"/>
                </a:lnTo>
                <a:lnTo>
                  <a:pt x="398" y="3284"/>
                </a:lnTo>
                <a:lnTo>
                  <a:pt x="1653" y="2809"/>
                </a:lnTo>
                <a:lnTo>
                  <a:pt x="2622" y="2638"/>
                </a:lnTo>
                <a:lnTo>
                  <a:pt x="3419" y="2429"/>
                </a:lnTo>
                <a:lnTo>
                  <a:pt x="3534" y="2202"/>
                </a:lnTo>
                <a:lnTo>
                  <a:pt x="4674" y="2372"/>
                </a:lnTo>
                <a:lnTo>
                  <a:pt x="5814" y="2524"/>
                </a:lnTo>
                <a:lnTo>
                  <a:pt x="6782" y="2429"/>
                </a:lnTo>
                <a:lnTo>
                  <a:pt x="6897" y="1613"/>
                </a:lnTo>
                <a:lnTo>
                  <a:pt x="7066" y="911"/>
                </a:lnTo>
                <a:lnTo>
                  <a:pt x="8150" y="322"/>
                </a:lnTo>
                <a:lnTo>
                  <a:pt x="8150" y="0"/>
                </a:lnTo>
                <a:lnTo>
                  <a:pt x="5300" y="911"/>
                </a:lnTo>
                <a:lnTo>
                  <a:pt x="2622" y="2050"/>
                </a:lnTo>
                <a:close/>
              </a:path>
            </a:pathLst>
          </a:custGeom>
          <a:solidFill>
            <a:srgbClr val="F1F8FC"/>
          </a:solidFill>
        </p:spPr>
        <p:txBody>
          <a:bodyPr wrap="square" lIns="0" tIns="0" rIns="0" bIns="0" rtlCol="0">
            <a:noAutofit/>
          </a:bodyPr>
          <a:lstStyle/>
          <a:p>
            <a:endParaRPr/>
          </a:p>
        </p:txBody>
      </p:sp>
      <p:sp>
        <p:nvSpPr>
          <p:cNvPr id="1914" name="object 1914"/>
          <p:cNvSpPr/>
          <p:nvPr/>
        </p:nvSpPr>
        <p:spPr>
          <a:xfrm>
            <a:off x="410084" y="701794"/>
            <a:ext cx="1595" cy="1347"/>
          </a:xfrm>
          <a:custGeom>
            <a:avLst/>
            <a:gdLst/>
            <a:ahLst/>
            <a:cxnLst/>
            <a:rect l="l" t="t" r="r" b="b"/>
            <a:pathLst>
              <a:path w="1595" h="1347">
                <a:moveTo>
                  <a:pt x="1081" y="1347"/>
                </a:moveTo>
                <a:lnTo>
                  <a:pt x="1595" y="56"/>
                </a:lnTo>
                <a:lnTo>
                  <a:pt x="1025" y="417"/>
                </a:lnTo>
                <a:lnTo>
                  <a:pt x="511" y="797"/>
                </a:lnTo>
                <a:lnTo>
                  <a:pt x="0" y="1233"/>
                </a:lnTo>
                <a:lnTo>
                  <a:pt x="171" y="1233"/>
                </a:lnTo>
                <a:lnTo>
                  <a:pt x="1081" y="1347"/>
                </a:lnTo>
                <a:close/>
              </a:path>
            </a:pathLst>
          </a:custGeom>
          <a:solidFill>
            <a:srgbClr val="F1F8FC"/>
          </a:solidFill>
        </p:spPr>
        <p:txBody>
          <a:bodyPr wrap="square" lIns="0" tIns="0" rIns="0" bIns="0" rtlCol="0">
            <a:noAutofit/>
          </a:bodyPr>
          <a:lstStyle/>
          <a:p>
            <a:endParaRPr/>
          </a:p>
        </p:txBody>
      </p:sp>
      <p:sp>
        <p:nvSpPr>
          <p:cNvPr id="1915" name="object 1915"/>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F1F8FC"/>
          </a:solidFill>
        </p:spPr>
        <p:txBody>
          <a:bodyPr wrap="square" lIns="0" tIns="0" rIns="0" bIns="0" rtlCol="0">
            <a:noAutofit/>
          </a:bodyPr>
          <a:lstStyle/>
          <a:p>
            <a:endParaRPr/>
          </a:p>
        </p:txBody>
      </p:sp>
      <p:sp>
        <p:nvSpPr>
          <p:cNvPr id="1916" name="object 1916"/>
          <p:cNvSpPr/>
          <p:nvPr/>
        </p:nvSpPr>
        <p:spPr>
          <a:xfrm>
            <a:off x="402388" y="710147"/>
            <a:ext cx="2849" cy="2107"/>
          </a:xfrm>
          <a:custGeom>
            <a:avLst/>
            <a:gdLst/>
            <a:ahLst/>
            <a:cxnLst/>
            <a:rect l="l" t="t" r="r" b="b"/>
            <a:pathLst>
              <a:path w="2849" h="2107">
                <a:moveTo>
                  <a:pt x="58" y="1575"/>
                </a:moveTo>
                <a:lnTo>
                  <a:pt x="227" y="2107"/>
                </a:lnTo>
                <a:lnTo>
                  <a:pt x="855" y="2050"/>
                </a:lnTo>
                <a:lnTo>
                  <a:pt x="1824" y="1670"/>
                </a:lnTo>
                <a:lnTo>
                  <a:pt x="2622" y="987"/>
                </a:lnTo>
                <a:lnTo>
                  <a:pt x="2849" y="56"/>
                </a:lnTo>
                <a:lnTo>
                  <a:pt x="1709" y="322"/>
                </a:lnTo>
                <a:lnTo>
                  <a:pt x="741" y="873"/>
                </a:lnTo>
                <a:lnTo>
                  <a:pt x="0" y="1309"/>
                </a:lnTo>
                <a:lnTo>
                  <a:pt x="58" y="1575"/>
                </a:lnTo>
                <a:close/>
              </a:path>
            </a:pathLst>
          </a:custGeom>
          <a:solidFill>
            <a:srgbClr val="F1F8FC"/>
          </a:solidFill>
        </p:spPr>
        <p:txBody>
          <a:bodyPr wrap="square" lIns="0" tIns="0" rIns="0" bIns="0" rtlCol="0">
            <a:noAutofit/>
          </a:bodyPr>
          <a:lstStyle/>
          <a:p>
            <a:endParaRPr/>
          </a:p>
        </p:txBody>
      </p:sp>
      <p:sp>
        <p:nvSpPr>
          <p:cNvPr id="1917" name="object 1917"/>
          <p:cNvSpPr/>
          <p:nvPr/>
        </p:nvSpPr>
        <p:spPr>
          <a:xfrm>
            <a:off x="404440" y="698775"/>
            <a:ext cx="74823" cy="32424"/>
          </a:xfrm>
          <a:custGeom>
            <a:avLst/>
            <a:gdLst/>
            <a:ahLst/>
            <a:cxnLst/>
            <a:rect l="l" t="t" r="r" b="b"/>
            <a:pathLst>
              <a:path w="74823" h="32424">
                <a:moveTo>
                  <a:pt x="23766" y="12567"/>
                </a:moveTo>
                <a:lnTo>
                  <a:pt x="23083" y="11807"/>
                </a:lnTo>
                <a:lnTo>
                  <a:pt x="22284" y="11162"/>
                </a:lnTo>
                <a:lnTo>
                  <a:pt x="21315" y="10668"/>
                </a:lnTo>
                <a:lnTo>
                  <a:pt x="20689" y="9434"/>
                </a:lnTo>
                <a:lnTo>
                  <a:pt x="19664" y="9112"/>
                </a:lnTo>
                <a:lnTo>
                  <a:pt x="18580" y="8998"/>
                </a:lnTo>
                <a:lnTo>
                  <a:pt x="17553" y="9112"/>
                </a:lnTo>
                <a:lnTo>
                  <a:pt x="16699" y="9491"/>
                </a:lnTo>
                <a:lnTo>
                  <a:pt x="15730" y="9491"/>
                </a:lnTo>
                <a:lnTo>
                  <a:pt x="14248" y="9966"/>
                </a:lnTo>
                <a:lnTo>
                  <a:pt x="13108" y="9966"/>
                </a:lnTo>
                <a:lnTo>
                  <a:pt x="12083" y="10517"/>
                </a:lnTo>
                <a:lnTo>
                  <a:pt x="10943" y="10953"/>
                </a:lnTo>
                <a:lnTo>
                  <a:pt x="9860" y="10953"/>
                </a:lnTo>
                <a:lnTo>
                  <a:pt x="8776" y="10782"/>
                </a:lnTo>
                <a:lnTo>
                  <a:pt x="7922" y="11599"/>
                </a:lnTo>
                <a:lnTo>
                  <a:pt x="7010" y="12396"/>
                </a:lnTo>
                <a:lnTo>
                  <a:pt x="6555" y="13383"/>
                </a:lnTo>
                <a:lnTo>
                  <a:pt x="7524" y="14615"/>
                </a:lnTo>
                <a:lnTo>
                  <a:pt x="7294" y="15587"/>
                </a:lnTo>
                <a:lnTo>
                  <a:pt x="7010" y="16504"/>
                </a:lnTo>
                <a:lnTo>
                  <a:pt x="7010" y="17421"/>
                </a:lnTo>
                <a:lnTo>
                  <a:pt x="7922" y="18123"/>
                </a:lnTo>
                <a:lnTo>
                  <a:pt x="9119" y="17691"/>
                </a:lnTo>
                <a:lnTo>
                  <a:pt x="10259" y="17098"/>
                </a:lnTo>
                <a:lnTo>
                  <a:pt x="11171" y="16288"/>
                </a:lnTo>
                <a:lnTo>
                  <a:pt x="11570" y="16235"/>
                </a:lnTo>
                <a:lnTo>
                  <a:pt x="11626" y="15371"/>
                </a:lnTo>
                <a:lnTo>
                  <a:pt x="12025" y="14346"/>
                </a:lnTo>
                <a:lnTo>
                  <a:pt x="12993" y="13751"/>
                </a:lnTo>
                <a:lnTo>
                  <a:pt x="14021" y="13269"/>
                </a:lnTo>
                <a:lnTo>
                  <a:pt x="15160" y="12947"/>
                </a:lnTo>
                <a:lnTo>
                  <a:pt x="16186" y="12890"/>
                </a:lnTo>
                <a:lnTo>
                  <a:pt x="15503" y="13535"/>
                </a:lnTo>
                <a:lnTo>
                  <a:pt x="14534" y="13968"/>
                </a:lnTo>
                <a:lnTo>
                  <a:pt x="13622" y="14346"/>
                </a:lnTo>
                <a:lnTo>
                  <a:pt x="13165" y="15749"/>
                </a:lnTo>
                <a:lnTo>
                  <a:pt x="13563" y="16665"/>
                </a:lnTo>
                <a:lnTo>
                  <a:pt x="13108" y="17584"/>
                </a:lnTo>
                <a:lnTo>
                  <a:pt x="12311" y="18285"/>
                </a:lnTo>
                <a:lnTo>
                  <a:pt x="11284" y="18068"/>
                </a:lnTo>
                <a:lnTo>
                  <a:pt x="10544" y="18771"/>
                </a:lnTo>
                <a:lnTo>
                  <a:pt x="9975" y="19526"/>
                </a:lnTo>
                <a:lnTo>
                  <a:pt x="8720" y="19365"/>
                </a:lnTo>
                <a:lnTo>
                  <a:pt x="7465" y="19202"/>
                </a:lnTo>
                <a:lnTo>
                  <a:pt x="6668" y="18663"/>
                </a:lnTo>
                <a:lnTo>
                  <a:pt x="5927" y="18068"/>
                </a:lnTo>
                <a:lnTo>
                  <a:pt x="5300" y="17476"/>
                </a:lnTo>
                <a:lnTo>
                  <a:pt x="6213" y="17098"/>
                </a:lnTo>
                <a:lnTo>
                  <a:pt x="6384" y="16018"/>
                </a:lnTo>
                <a:lnTo>
                  <a:pt x="6839" y="14993"/>
                </a:lnTo>
                <a:lnTo>
                  <a:pt x="5927" y="15695"/>
                </a:lnTo>
                <a:lnTo>
                  <a:pt x="5129" y="16451"/>
                </a:lnTo>
                <a:lnTo>
                  <a:pt x="4160" y="17206"/>
                </a:lnTo>
                <a:lnTo>
                  <a:pt x="3590" y="16774"/>
                </a:lnTo>
                <a:lnTo>
                  <a:pt x="2678" y="16935"/>
                </a:lnTo>
                <a:lnTo>
                  <a:pt x="1881" y="16612"/>
                </a:lnTo>
                <a:lnTo>
                  <a:pt x="855" y="17043"/>
                </a:lnTo>
                <a:lnTo>
                  <a:pt x="0" y="17529"/>
                </a:lnTo>
                <a:lnTo>
                  <a:pt x="7802" y="25059"/>
                </a:lnTo>
                <a:lnTo>
                  <a:pt x="19845" y="30271"/>
                </a:lnTo>
                <a:lnTo>
                  <a:pt x="34853" y="32408"/>
                </a:lnTo>
                <a:lnTo>
                  <a:pt x="36305" y="32424"/>
                </a:lnTo>
                <a:lnTo>
                  <a:pt x="52777" y="30265"/>
                </a:lnTo>
                <a:lnTo>
                  <a:pt x="65720" y="24444"/>
                </a:lnTo>
                <a:lnTo>
                  <a:pt x="73470" y="15944"/>
                </a:lnTo>
                <a:lnTo>
                  <a:pt x="74823" y="11485"/>
                </a:lnTo>
                <a:lnTo>
                  <a:pt x="74098" y="11105"/>
                </a:lnTo>
                <a:lnTo>
                  <a:pt x="74159" y="12130"/>
                </a:lnTo>
                <a:lnTo>
                  <a:pt x="72951" y="11921"/>
                </a:lnTo>
                <a:lnTo>
                  <a:pt x="72548" y="12719"/>
                </a:lnTo>
                <a:lnTo>
                  <a:pt x="71863" y="11865"/>
                </a:lnTo>
                <a:lnTo>
                  <a:pt x="71138" y="10953"/>
                </a:lnTo>
                <a:lnTo>
                  <a:pt x="70896" y="9871"/>
                </a:lnTo>
                <a:lnTo>
                  <a:pt x="70614" y="8732"/>
                </a:lnTo>
                <a:lnTo>
                  <a:pt x="70836" y="7593"/>
                </a:lnTo>
                <a:lnTo>
                  <a:pt x="70493" y="6568"/>
                </a:lnTo>
                <a:lnTo>
                  <a:pt x="70554" y="6359"/>
                </a:lnTo>
                <a:lnTo>
                  <a:pt x="67875" y="3929"/>
                </a:lnTo>
                <a:lnTo>
                  <a:pt x="64973" y="1765"/>
                </a:lnTo>
                <a:lnTo>
                  <a:pt x="61781" y="0"/>
                </a:lnTo>
                <a:lnTo>
                  <a:pt x="61098" y="151"/>
                </a:lnTo>
                <a:lnTo>
                  <a:pt x="60357" y="797"/>
                </a:lnTo>
                <a:lnTo>
                  <a:pt x="60641" y="1347"/>
                </a:lnTo>
                <a:lnTo>
                  <a:pt x="60071" y="2316"/>
                </a:lnTo>
                <a:lnTo>
                  <a:pt x="59900" y="3436"/>
                </a:lnTo>
                <a:lnTo>
                  <a:pt x="59501" y="4461"/>
                </a:lnTo>
                <a:lnTo>
                  <a:pt x="58249" y="4366"/>
                </a:lnTo>
                <a:lnTo>
                  <a:pt x="57050" y="4518"/>
                </a:lnTo>
                <a:lnTo>
                  <a:pt x="56140" y="5163"/>
                </a:lnTo>
                <a:lnTo>
                  <a:pt x="55113" y="5771"/>
                </a:lnTo>
                <a:lnTo>
                  <a:pt x="54372" y="5657"/>
                </a:lnTo>
                <a:lnTo>
                  <a:pt x="53860" y="6473"/>
                </a:lnTo>
                <a:lnTo>
                  <a:pt x="53119" y="6891"/>
                </a:lnTo>
                <a:lnTo>
                  <a:pt x="52777" y="6093"/>
                </a:lnTo>
                <a:lnTo>
                  <a:pt x="52549" y="5163"/>
                </a:lnTo>
                <a:lnTo>
                  <a:pt x="51637" y="5068"/>
                </a:lnTo>
                <a:lnTo>
                  <a:pt x="50668" y="5011"/>
                </a:lnTo>
                <a:lnTo>
                  <a:pt x="49700" y="5220"/>
                </a:lnTo>
                <a:lnTo>
                  <a:pt x="48900" y="6568"/>
                </a:lnTo>
                <a:lnTo>
                  <a:pt x="47591" y="6891"/>
                </a:lnTo>
                <a:lnTo>
                  <a:pt x="46165" y="7062"/>
                </a:lnTo>
                <a:lnTo>
                  <a:pt x="45539" y="8201"/>
                </a:lnTo>
                <a:lnTo>
                  <a:pt x="44340" y="8846"/>
                </a:lnTo>
                <a:lnTo>
                  <a:pt x="44000" y="9700"/>
                </a:lnTo>
                <a:lnTo>
                  <a:pt x="43372" y="10346"/>
                </a:lnTo>
                <a:lnTo>
                  <a:pt x="43031" y="10289"/>
                </a:lnTo>
                <a:lnTo>
                  <a:pt x="43771" y="11048"/>
                </a:lnTo>
                <a:lnTo>
                  <a:pt x="42745" y="11333"/>
                </a:lnTo>
                <a:lnTo>
                  <a:pt x="41549" y="11542"/>
                </a:lnTo>
                <a:lnTo>
                  <a:pt x="40466" y="11219"/>
                </a:lnTo>
                <a:lnTo>
                  <a:pt x="40294" y="11978"/>
                </a:lnTo>
                <a:lnTo>
                  <a:pt x="40182" y="12719"/>
                </a:lnTo>
                <a:lnTo>
                  <a:pt x="39441" y="11656"/>
                </a:lnTo>
                <a:lnTo>
                  <a:pt x="38871" y="10346"/>
                </a:lnTo>
                <a:lnTo>
                  <a:pt x="38015" y="11428"/>
                </a:lnTo>
                <a:lnTo>
                  <a:pt x="37731" y="12624"/>
                </a:lnTo>
                <a:lnTo>
                  <a:pt x="37332" y="13751"/>
                </a:lnTo>
                <a:lnTo>
                  <a:pt x="36305" y="13751"/>
                </a:lnTo>
                <a:lnTo>
                  <a:pt x="35280" y="13383"/>
                </a:lnTo>
                <a:lnTo>
                  <a:pt x="34311" y="13326"/>
                </a:lnTo>
                <a:lnTo>
                  <a:pt x="33342" y="13643"/>
                </a:lnTo>
                <a:lnTo>
                  <a:pt x="32259" y="13698"/>
                </a:lnTo>
                <a:lnTo>
                  <a:pt x="31232" y="13915"/>
                </a:lnTo>
                <a:lnTo>
                  <a:pt x="29923" y="13968"/>
                </a:lnTo>
                <a:lnTo>
                  <a:pt x="28612" y="13968"/>
                </a:lnTo>
                <a:lnTo>
                  <a:pt x="27357" y="14237"/>
                </a:lnTo>
                <a:lnTo>
                  <a:pt x="26273" y="13478"/>
                </a:lnTo>
                <a:lnTo>
                  <a:pt x="25532" y="14832"/>
                </a:lnTo>
                <a:lnTo>
                  <a:pt x="24507" y="14777"/>
                </a:lnTo>
                <a:lnTo>
                  <a:pt x="23538" y="14993"/>
                </a:lnTo>
                <a:lnTo>
                  <a:pt x="22513" y="15426"/>
                </a:lnTo>
                <a:lnTo>
                  <a:pt x="21486" y="15640"/>
                </a:lnTo>
                <a:lnTo>
                  <a:pt x="20860" y="14885"/>
                </a:lnTo>
                <a:lnTo>
                  <a:pt x="20632" y="13915"/>
                </a:lnTo>
                <a:lnTo>
                  <a:pt x="21202" y="13478"/>
                </a:lnTo>
                <a:lnTo>
                  <a:pt x="22284" y="14129"/>
                </a:lnTo>
                <a:lnTo>
                  <a:pt x="23424" y="14399"/>
                </a:lnTo>
                <a:lnTo>
                  <a:pt x="24678" y="14292"/>
                </a:lnTo>
                <a:lnTo>
                  <a:pt x="24564" y="13155"/>
                </a:lnTo>
                <a:lnTo>
                  <a:pt x="23766" y="12567"/>
                </a:lnTo>
                <a:close/>
              </a:path>
            </a:pathLst>
          </a:custGeom>
          <a:solidFill>
            <a:srgbClr val="F1F8FC"/>
          </a:solidFill>
        </p:spPr>
        <p:txBody>
          <a:bodyPr wrap="square" lIns="0" tIns="0" rIns="0" bIns="0" rtlCol="0">
            <a:noAutofit/>
          </a:bodyPr>
          <a:lstStyle/>
          <a:p>
            <a:endParaRPr/>
          </a:p>
        </p:txBody>
      </p:sp>
      <p:sp>
        <p:nvSpPr>
          <p:cNvPr id="1918" name="object 1918"/>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F1F8FC"/>
          </a:solidFill>
        </p:spPr>
        <p:txBody>
          <a:bodyPr wrap="square" lIns="0" tIns="0" rIns="0" bIns="0" rtlCol="0">
            <a:noAutofit/>
          </a:bodyPr>
          <a:lstStyle/>
          <a:p>
            <a:endParaRPr/>
          </a:p>
        </p:txBody>
      </p:sp>
      <p:sp>
        <p:nvSpPr>
          <p:cNvPr id="1919" name="object 1919"/>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F1F8FC"/>
          </a:solidFill>
        </p:spPr>
        <p:txBody>
          <a:bodyPr wrap="square" lIns="0" tIns="0" rIns="0" bIns="0" rtlCol="0">
            <a:noAutofit/>
          </a:bodyPr>
          <a:lstStyle/>
          <a:p>
            <a:endParaRPr/>
          </a:p>
        </p:txBody>
      </p:sp>
      <p:sp>
        <p:nvSpPr>
          <p:cNvPr id="1920" name="object 1920"/>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F1F8FC"/>
          </a:solidFill>
        </p:spPr>
        <p:txBody>
          <a:bodyPr wrap="square" lIns="0" tIns="0" rIns="0" bIns="0" rtlCol="0">
            <a:noAutofit/>
          </a:bodyPr>
          <a:lstStyle/>
          <a:p>
            <a:endParaRPr/>
          </a:p>
        </p:txBody>
      </p:sp>
      <p:sp>
        <p:nvSpPr>
          <p:cNvPr id="1921" name="object 1921"/>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F1F8FC"/>
          </a:solidFill>
        </p:spPr>
        <p:txBody>
          <a:bodyPr wrap="square" lIns="0" tIns="0" rIns="0" bIns="0" rtlCol="0">
            <a:noAutofit/>
          </a:bodyPr>
          <a:lstStyle/>
          <a:p>
            <a:endParaRPr/>
          </a:p>
        </p:txBody>
      </p:sp>
      <p:sp>
        <p:nvSpPr>
          <p:cNvPr id="1922" name="object 1922"/>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EFF8FC"/>
          </a:solidFill>
        </p:spPr>
        <p:txBody>
          <a:bodyPr wrap="square" lIns="0" tIns="0" rIns="0" bIns="0" rtlCol="0">
            <a:noAutofit/>
          </a:bodyPr>
          <a:lstStyle/>
          <a:p>
            <a:endParaRPr/>
          </a:p>
        </p:txBody>
      </p:sp>
      <p:sp>
        <p:nvSpPr>
          <p:cNvPr id="1923" name="object 1923"/>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EFF8FC"/>
          </a:solidFill>
        </p:spPr>
        <p:txBody>
          <a:bodyPr wrap="square" lIns="0" tIns="0" rIns="0" bIns="0" rtlCol="0">
            <a:noAutofit/>
          </a:bodyPr>
          <a:lstStyle/>
          <a:p>
            <a:endParaRPr/>
          </a:p>
        </p:txBody>
      </p:sp>
      <p:sp>
        <p:nvSpPr>
          <p:cNvPr id="1924" name="object 1924"/>
          <p:cNvSpPr/>
          <p:nvPr/>
        </p:nvSpPr>
        <p:spPr>
          <a:xfrm>
            <a:off x="420284" y="695149"/>
            <a:ext cx="5129" cy="2050"/>
          </a:xfrm>
          <a:custGeom>
            <a:avLst/>
            <a:gdLst/>
            <a:ahLst/>
            <a:cxnLst/>
            <a:rect l="l" t="t" r="r" b="b"/>
            <a:pathLst>
              <a:path w="5129" h="2050">
                <a:moveTo>
                  <a:pt x="1027" y="1613"/>
                </a:moveTo>
                <a:lnTo>
                  <a:pt x="2167" y="1784"/>
                </a:lnTo>
                <a:lnTo>
                  <a:pt x="3306" y="1936"/>
                </a:lnTo>
                <a:lnTo>
                  <a:pt x="4275" y="1841"/>
                </a:lnTo>
                <a:lnTo>
                  <a:pt x="4390" y="1025"/>
                </a:lnTo>
                <a:lnTo>
                  <a:pt x="4559" y="322"/>
                </a:lnTo>
                <a:lnTo>
                  <a:pt x="5129" y="0"/>
                </a:lnTo>
                <a:lnTo>
                  <a:pt x="3363" y="588"/>
                </a:lnTo>
                <a:lnTo>
                  <a:pt x="1653" y="1290"/>
                </a:lnTo>
                <a:lnTo>
                  <a:pt x="0" y="2050"/>
                </a:lnTo>
                <a:lnTo>
                  <a:pt x="912" y="1841"/>
                </a:lnTo>
                <a:lnTo>
                  <a:pt x="1027" y="1613"/>
                </a:lnTo>
                <a:close/>
              </a:path>
            </a:pathLst>
          </a:custGeom>
          <a:solidFill>
            <a:srgbClr val="EFF8FC"/>
          </a:solidFill>
        </p:spPr>
        <p:txBody>
          <a:bodyPr wrap="square" lIns="0" tIns="0" rIns="0" bIns="0" rtlCol="0">
            <a:noAutofit/>
          </a:bodyPr>
          <a:lstStyle/>
          <a:p>
            <a:endParaRPr/>
          </a:p>
        </p:txBody>
      </p:sp>
      <p:sp>
        <p:nvSpPr>
          <p:cNvPr id="1925" name="object 1925"/>
          <p:cNvSpPr/>
          <p:nvPr/>
        </p:nvSpPr>
        <p:spPr>
          <a:xfrm>
            <a:off x="410653" y="702553"/>
            <a:ext cx="741" cy="588"/>
          </a:xfrm>
          <a:custGeom>
            <a:avLst/>
            <a:gdLst/>
            <a:ahLst/>
            <a:cxnLst/>
            <a:rect l="l" t="t" r="r" b="b"/>
            <a:pathLst>
              <a:path w="741" h="588">
                <a:moveTo>
                  <a:pt x="283" y="360"/>
                </a:moveTo>
                <a:lnTo>
                  <a:pt x="0" y="531"/>
                </a:lnTo>
                <a:lnTo>
                  <a:pt x="511" y="588"/>
                </a:lnTo>
                <a:lnTo>
                  <a:pt x="741" y="0"/>
                </a:lnTo>
                <a:lnTo>
                  <a:pt x="283" y="360"/>
                </a:lnTo>
                <a:close/>
              </a:path>
            </a:pathLst>
          </a:custGeom>
          <a:solidFill>
            <a:srgbClr val="EFF8FC"/>
          </a:solidFill>
        </p:spPr>
        <p:txBody>
          <a:bodyPr wrap="square" lIns="0" tIns="0" rIns="0" bIns="0" rtlCol="0">
            <a:noAutofit/>
          </a:bodyPr>
          <a:lstStyle/>
          <a:p>
            <a:endParaRPr/>
          </a:p>
        </p:txBody>
      </p:sp>
      <p:sp>
        <p:nvSpPr>
          <p:cNvPr id="1926" name="object 1926"/>
          <p:cNvSpPr/>
          <p:nvPr/>
        </p:nvSpPr>
        <p:spPr>
          <a:xfrm>
            <a:off x="402447" y="710147"/>
            <a:ext cx="2791" cy="2107"/>
          </a:xfrm>
          <a:custGeom>
            <a:avLst/>
            <a:gdLst/>
            <a:ahLst/>
            <a:cxnLst/>
            <a:rect l="l" t="t" r="r" b="b"/>
            <a:pathLst>
              <a:path w="2791" h="2107">
                <a:moveTo>
                  <a:pt x="56" y="1252"/>
                </a:moveTo>
                <a:lnTo>
                  <a:pt x="0" y="1632"/>
                </a:lnTo>
                <a:lnTo>
                  <a:pt x="169" y="2107"/>
                </a:lnTo>
                <a:lnTo>
                  <a:pt x="797" y="2050"/>
                </a:lnTo>
                <a:lnTo>
                  <a:pt x="1766" y="1670"/>
                </a:lnTo>
                <a:lnTo>
                  <a:pt x="2563" y="987"/>
                </a:lnTo>
                <a:lnTo>
                  <a:pt x="2791" y="56"/>
                </a:lnTo>
                <a:lnTo>
                  <a:pt x="1651" y="322"/>
                </a:lnTo>
                <a:lnTo>
                  <a:pt x="682" y="873"/>
                </a:lnTo>
                <a:lnTo>
                  <a:pt x="56" y="1252"/>
                </a:lnTo>
                <a:close/>
              </a:path>
            </a:pathLst>
          </a:custGeom>
          <a:solidFill>
            <a:srgbClr val="EFF8FC"/>
          </a:solidFill>
        </p:spPr>
        <p:txBody>
          <a:bodyPr wrap="square" lIns="0" tIns="0" rIns="0" bIns="0" rtlCol="0">
            <a:noAutofit/>
          </a:bodyPr>
          <a:lstStyle/>
          <a:p>
            <a:endParaRPr/>
          </a:p>
        </p:txBody>
      </p:sp>
      <p:sp>
        <p:nvSpPr>
          <p:cNvPr id="1927" name="object 1927"/>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EFF8FC"/>
          </a:solidFill>
        </p:spPr>
        <p:txBody>
          <a:bodyPr wrap="square" lIns="0" tIns="0" rIns="0" bIns="0" rtlCol="0">
            <a:noAutofit/>
          </a:bodyPr>
          <a:lstStyle/>
          <a:p>
            <a:endParaRPr/>
          </a:p>
        </p:txBody>
      </p:sp>
      <p:sp>
        <p:nvSpPr>
          <p:cNvPr id="1928" name="object 1928"/>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EFF8FC"/>
          </a:solidFill>
        </p:spPr>
        <p:txBody>
          <a:bodyPr wrap="square" lIns="0" tIns="0" rIns="0" bIns="0" rtlCol="0">
            <a:noAutofit/>
          </a:bodyPr>
          <a:lstStyle/>
          <a:p>
            <a:endParaRPr/>
          </a:p>
        </p:txBody>
      </p:sp>
      <p:sp>
        <p:nvSpPr>
          <p:cNvPr id="1929" name="object 1929"/>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EFF8FC"/>
          </a:solidFill>
        </p:spPr>
        <p:txBody>
          <a:bodyPr wrap="square" lIns="0" tIns="0" rIns="0" bIns="0" rtlCol="0">
            <a:noAutofit/>
          </a:bodyPr>
          <a:lstStyle/>
          <a:p>
            <a:endParaRPr/>
          </a:p>
        </p:txBody>
      </p:sp>
      <p:sp>
        <p:nvSpPr>
          <p:cNvPr id="1930" name="object 1930"/>
          <p:cNvSpPr/>
          <p:nvPr/>
        </p:nvSpPr>
        <p:spPr>
          <a:xfrm>
            <a:off x="404440" y="698870"/>
            <a:ext cx="74823" cy="32329"/>
          </a:xfrm>
          <a:custGeom>
            <a:avLst/>
            <a:gdLst/>
            <a:ahLst/>
            <a:cxnLst/>
            <a:rect l="l" t="t" r="r" b="b"/>
            <a:pathLst>
              <a:path w="74823" h="32329">
                <a:moveTo>
                  <a:pt x="74159" y="12035"/>
                </a:moveTo>
                <a:lnTo>
                  <a:pt x="72951" y="11827"/>
                </a:lnTo>
                <a:lnTo>
                  <a:pt x="72548" y="12624"/>
                </a:lnTo>
                <a:lnTo>
                  <a:pt x="71863" y="11770"/>
                </a:lnTo>
                <a:lnTo>
                  <a:pt x="71138" y="10858"/>
                </a:lnTo>
                <a:lnTo>
                  <a:pt x="70896" y="9776"/>
                </a:lnTo>
                <a:lnTo>
                  <a:pt x="70614" y="8637"/>
                </a:lnTo>
                <a:lnTo>
                  <a:pt x="70836" y="7498"/>
                </a:lnTo>
                <a:lnTo>
                  <a:pt x="70675" y="6967"/>
                </a:lnTo>
                <a:lnTo>
                  <a:pt x="67815" y="4328"/>
                </a:lnTo>
                <a:lnTo>
                  <a:pt x="64631" y="1955"/>
                </a:lnTo>
                <a:lnTo>
                  <a:pt x="61211" y="0"/>
                </a:lnTo>
                <a:lnTo>
                  <a:pt x="60357" y="702"/>
                </a:lnTo>
                <a:lnTo>
                  <a:pt x="60641" y="1252"/>
                </a:lnTo>
                <a:lnTo>
                  <a:pt x="60071" y="2221"/>
                </a:lnTo>
                <a:lnTo>
                  <a:pt x="59900" y="3341"/>
                </a:lnTo>
                <a:lnTo>
                  <a:pt x="59501" y="4366"/>
                </a:lnTo>
                <a:lnTo>
                  <a:pt x="58249" y="4271"/>
                </a:lnTo>
                <a:lnTo>
                  <a:pt x="57050" y="4423"/>
                </a:lnTo>
                <a:lnTo>
                  <a:pt x="56140" y="5068"/>
                </a:lnTo>
                <a:lnTo>
                  <a:pt x="55113" y="5676"/>
                </a:lnTo>
                <a:lnTo>
                  <a:pt x="54372" y="5562"/>
                </a:lnTo>
                <a:lnTo>
                  <a:pt x="53860" y="6378"/>
                </a:lnTo>
                <a:lnTo>
                  <a:pt x="53119" y="6796"/>
                </a:lnTo>
                <a:lnTo>
                  <a:pt x="52777" y="5998"/>
                </a:lnTo>
                <a:lnTo>
                  <a:pt x="52549" y="5068"/>
                </a:lnTo>
                <a:lnTo>
                  <a:pt x="51637" y="4973"/>
                </a:lnTo>
                <a:lnTo>
                  <a:pt x="50668" y="4916"/>
                </a:lnTo>
                <a:lnTo>
                  <a:pt x="49700" y="5125"/>
                </a:lnTo>
                <a:lnTo>
                  <a:pt x="48900" y="6473"/>
                </a:lnTo>
                <a:lnTo>
                  <a:pt x="47591" y="6796"/>
                </a:lnTo>
                <a:lnTo>
                  <a:pt x="46165" y="6967"/>
                </a:lnTo>
                <a:lnTo>
                  <a:pt x="45539" y="8106"/>
                </a:lnTo>
                <a:lnTo>
                  <a:pt x="44340" y="8751"/>
                </a:lnTo>
                <a:lnTo>
                  <a:pt x="44000" y="9605"/>
                </a:lnTo>
                <a:lnTo>
                  <a:pt x="43372" y="10251"/>
                </a:lnTo>
                <a:lnTo>
                  <a:pt x="43031" y="10194"/>
                </a:lnTo>
                <a:lnTo>
                  <a:pt x="43771" y="10953"/>
                </a:lnTo>
                <a:lnTo>
                  <a:pt x="42745" y="11238"/>
                </a:lnTo>
                <a:lnTo>
                  <a:pt x="41549" y="11447"/>
                </a:lnTo>
                <a:lnTo>
                  <a:pt x="40466" y="11124"/>
                </a:lnTo>
                <a:lnTo>
                  <a:pt x="40294" y="11883"/>
                </a:lnTo>
                <a:lnTo>
                  <a:pt x="40182" y="12624"/>
                </a:lnTo>
                <a:lnTo>
                  <a:pt x="39441" y="11561"/>
                </a:lnTo>
                <a:lnTo>
                  <a:pt x="38871" y="10251"/>
                </a:lnTo>
                <a:lnTo>
                  <a:pt x="38015" y="11333"/>
                </a:lnTo>
                <a:lnTo>
                  <a:pt x="37731" y="12529"/>
                </a:lnTo>
                <a:lnTo>
                  <a:pt x="37332" y="13657"/>
                </a:lnTo>
                <a:lnTo>
                  <a:pt x="36305" y="13657"/>
                </a:lnTo>
                <a:lnTo>
                  <a:pt x="35280" y="13288"/>
                </a:lnTo>
                <a:lnTo>
                  <a:pt x="34311" y="13231"/>
                </a:lnTo>
                <a:lnTo>
                  <a:pt x="33342" y="13548"/>
                </a:lnTo>
                <a:lnTo>
                  <a:pt x="32259" y="13603"/>
                </a:lnTo>
                <a:lnTo>
                  <a:pt x="31232" y="13820"/>
                </a:lnTo>
                <a:lnTo>
                  <a:pt x="29923" y="13873"/>
                </a:lnTo>
                <a:lnTo>
                  <a:pt x="28612" y="13873"/>
                </a:lnTo>
                <a:lnTo>
                  <a:pt x="27357" y="14143"/>
                </a:lnTo>
                <a:lnTo>
                  <a:pt x="26273" y="13383"/>
                </a:lnTo>
                <a:lnTo>
                  <a:pt x="25532" y="14737"/>
                </a:lnTo>
                <a:lnTo>
                  <a:pt x="24507" y="14682"/>
                </a:lnTo>
                <a:lnTo>
                  <a:pt x="23538" y="14898"/>
                </a:lnTo>
                <a:lnTo>
                  <a:pt x="22513" y="15331"/>
                </a:lnTo>
                <a:lnTo>
                  <a:pt x="21486" y="15545"/>
                </a:lnTo>
                <a:lnTo>
                  <a:pt x="20860" y="14790"/>
                </a:lnTo>
                <a:lnTo>
                  <a:pt x="20632" y="13820"/>
                </a:lnTo>
                <a:lnTo>
                  <a:pt x="21202" y="13383"/>
                </a:lnTo>
                <a:lnTo>
                  <a:pt x="22284" y="14034"/>
                </a:lnTo>
                <a:lnTo>
                  <a:pt x="23424" y="14304"/>
                </a:lnTo>
                <a:lnTo>
                  <a:pt x="24678" y="14198"/>
                </a:lnTo>
                <a:lnTo>
                  <a:pt x="24564" y="13060"/>
                </a:lnTo>
                <a:lnTo>
                  <a:pt x="23766" y="12472"/>
                </a:lnTo>
                <a:lnTo>
                  <a:pt x="23083" y="11713"/>
                </a:lnTo>
                <a:lnTo>
                  <a:pt x="22284" y="11067"/>
                </a:lnTo>
                <a:lnTo>
                  <a:pt x="21315" y="10574"/>
                </a:lnTo>
                <a:lnTo>
                  <a:pt x="20689" y="9340"/>
                </a:lnTo>
                <a:lnTo>
                  <a:pt x="19664" y="9017"/>
                </a:lnTo>
                <a:lnTo>
                  <a:pt x="18580" y="8903"/>
                </a:lnTo>
                <a:lnTo>
                  <a:pt x="17553" y="9017"/>
                </a:lnTo>
                <a:lnTo>
                  <a:pt x="16699" y="9396"/>
                </a:lnTo>
                <a:lnTo>
                  <a:pt x="15730" y="9396"/>
                </a:lnTo>
                <a:lnTo>
                  <a:pt x="14248" y="9871"/>
                </a:lnTo>
                <a:lnTo>
                  <a:pt x="13108" y="9871"/>
                </a:lnTo>
                <a:lnTo>
                  <a:pt x="12083" y="10422"/>
                </a:lnTo>
                <a:lnTo>
                  <a:pt x="10943" y="10858"/>
                </a:lnTo>
                <a:lnTo>
                  <a:pt x="9860" y="10858"/>
                </a:lnTo>
                <a:lnTo>
                  <a:pt x="8776" y="10687"/>
                </a:lnTo>
                <a:lnTo>
                  <a:pt x="7922" y="11504"/>
                </a:lnTo>
                <a:lnTo>
                  <a:pt x="7010" y="12301"/>
                </a:lnTo>
                <a:lnTo>
                  <a:pt x="6555" y="13288"/>
                </a:lnTo>
                <a:lnTo>
                  <a:pt x="7524" y="14520"/>
                </a:lnTo>
                <a:lnTo>
                  <a:pt x="7294" y="15492"/>
                </a:lnTo>
                <a:lnTo>
                  <a:pt x="7010" y="16409"/>
                </a:lnTo>
                <a:lnTo>
                  <a:pt x="7010" y="17326"/>
                </a:lnTo>
                <a:lnTo>
                  <a:pt x="7922" y="18029"/>
                </a:lnTo>
                <a:lnTo>
                  <a:pt x="9119" y="17596"/>
                </a:lnTo>
                <a:lnTo>
                  <a:pt x="10259" y="17003"/>
                </a:lnTo>
                <a:lnTo>
                  <a:pt x="11171" y="16193"/>
                </a:lnTo>
                <a:lnTo>
                  <a:pt x="11570" y="16140"/>
                </a:lnTo>
                <a:lnTo>
                  <a:pt x="11626" y="15276"/>
                </a:lnTo>
                <a:lnTo>
                  <a:pt x="12025" y="14251"/>
                </a:lnTo>
                <a:lnTo>
                  <a:pt x="12993" y="13657"/>
                </a:lnTo>
                <a:lnTo>
                  <a:pt x="14021" y="13174"/>
                </a:lnTo>
                <a:lnTo>
                  <a:pt x="15160" y="12852"/>
                </a:lnTo>
                <a:lnTo>
                  <a:pt x="16186" y="12795"/>
                </a:lnTo>
                <a:lnTo>
                  <a:pt x="15503" y="13440"/>
                </a:lnTo>
                <a:lnTo>
                  <a:pt x="14534" y="13873"/>
                </a:lnTo>
                <a:lnTo>
                  <a:pt x="13622" y="14251"/>
                </a:lnTo>
                <a:lnTo>
                  <a:pt x="13165" y="15654"/>
                </a:lnTo>
                <a:lnTo>
                  <a:pt x="13563" y="16571"/>
                </a:lnTo>
                <a:lnTo>
                  <a:pt x="13108" y="17489"/>
                </a:lnTo>
                <a:lnTo>
                  <a:pt x="12311" y="18190"/>
                </a:lnTo>
                <a:lnTo>
                  <a:pt x="11284" y="17973"/>
                </a:lnTo>
                <a:lnTo>
                  <a:pt x="10544" y="18676"/>
                </a:lnTo>
                <a:lnTo>
                  <a:pt x="9975" y="19431"/>
                </a:lnTo>
                <a:lnTo>
                  <a:pt x="8720" y="19270"/>
                </a:lnTo>
                <a:lnTo>
                  <a:pt x="7465" y="19107"/>
                </a:lnTo>
                <a:lnTo>
                  <a:pt x="6668" y="18568"/>
                </a:lnTo>
                <a:lnTo>
                  <a:pt x="5927" y="17973"/>
                </a:lnTo>
                <a:lnTo>
                  <a:pt x="5300" y="17381"/>
                </a:lnTo>
                <a:lnTo>
                  <a:pt x="6213" y="17003"/>
                </a:lnTo>
                <a:lnTo>
                  <a:pt x="6384" y="15923"/>
                </a:lnTo>
                <a:lnTo>
                  <a:pt x="6839" y="14898"/>
                </a:lnTo>
                <a:lnTo>
                  <a:pt x="5927" y="15600"/>
                </a:lnTo>
                <a:lnTo>
                  <a:pt x="5129" y="16356"/>
                </a:lnTo>
                <a:lnTo>
                  <a:pt x="4160" y="17112"/>
                </a:lnTo>
                <a:lnTo>
                  <a:pt x="3590" y="16679"/>
                </a:lnTo>
                <a:lnTo>
                  <a:pt x="2678" y="16840"/>
                </a:lnTo>
                <a:lnTo>
                  <a:pt x="1881" y="16517"/>
                </a:lnTo>
                <a:lnTo>
                  <a:pt x="855" y="16948"/>
                </a:lnTo>
                <a:lnTo>
                  <a:pt x="0" y="17434"/>
                </a:lnTo>
                <a:lnTo>
                  <a:pt x="7802" y="24964"/>
                </a:lnTo>
                <a:lnTo>
                  <a:pt x="19845" y="30176"/>
                </a:lnTo>
                <a:lnTo>
                  <a:pt x="34853" y="32314"/>
                </a:lnTo>
                <a:lnTo>
                  <a:pt x="36305" y="32329"/>
                </a:lnTo>
                <a:lnTo>
                  <a:pt x="52750" y="30178"/>
                </a:lnTo>
                <a:lnTo>
                  <a:pt x="65690" y="24373"/>
                </a:lnTo>
                <a:lnTo>
                  <a:pt x="73458" y="15884"/>
                </a:lnTo>
                <a:lnTo>
                  <a:pt x="74823" y="11447"/>
                </a:lnTo>
                <a:lnTo>
                  <a:pt x="74723" y="11276"/>
                </a:lnTo>
                <a:lnTo>
                  <a:pt x="74098" y="11010"/>
                </a:lnTo>
                <a:lnTo>
                  <a:pt x="74159" y="12035"/>
                </a:lnTo>
                <a:close/>
              </a:path>
            </a:pathLst>
          </a:custGeom>
          <a:solidFill>
            <a:srgbClr val="EFF8FC"/>
          </a:solidFill>
        </p:spPr>
        <p:txBody>
          <a:bodyPr wrap="square" lIns="0" tIns="0" rIns="0" bIns="0" rtlCol="0">
            <a:noAutofit/>
          </a:bodyPr>
          <a:lstStyle/>
          <a:p>
            <a:endParaRPr/>
          </a:p>
        </p:txBody>
      </p:sp>
      <p:sp>
        <p:nvSpPr>
          <p:cNvPr id="1931" name="object 1931"/>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EFF8FC"/>
          </a:solidFill>
        </p:spPr>
        <p:txBody>
          <a:bodyPr wrap="square" lIns="0" tIns="0" rIns="0" bIns="0" rtlCol="0">
            <a:noAutofit/>
          </a:bodyPr>
          <a:lstStyle/>
          <a:p>
            <a:endParaRPr/>
          </a:p>
        </p:txBody>
      </p:sp>
      <p:sp>
        <p:nvSpPr>
          <p:cNvPr id="1932" name="object 1932"/>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EFF8FC"/>
          </a:solidFill>
        </p:spPr>
        <p:txBody>
          <a:bodyPr wrap="square" lIns="0" tIns="0" rIns="0" bIns="0" rtlCol="0">
            <a:noAutofit/>
          </a:bodyPr>
          <a:lstStyle/>
          <a:p>
            <a:endParaRPr/>
          </a:p>
        </p:txBody>
      </p:sp>
      <p:sp>
        <p:nvSpPr>
          <p:cNvPr id="1933" name="object 1933"/>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EFF8FC"/>
          </a:solidFill>
        </p:spPr>
        <p:txBody>
          <a:bodyPr wrap="square" lIns="0" tIns="0" rIns="0" bIns="0" rtlCol="0">
            <a:noAutofit/>
          </a:bodyPr>
          <a:lstStyle/>
          <a:p>
            <a:endParaRPr/>
          </a:p>
        </p:txBody>
      </p:sp>
      <p:sp>
        <p:nvSpPr>
          <p:cNvPr id="1934" name="object 1934"/>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EFF8FC"/>
          </a:solidFill>
        </p:spPr>
        <p:txBody>
          <a:bodyPr wrap="square" lIns="0" tIns="0" rIns="0" bIns="0" rtlCol="0">
            <a:noAutofit/>
          </a:bodyPr>
          <a:lstStyle/>
          <a:p>
            <a:endParaRPr/>
          </a:p>
        </p:txBody>
      </p:sp>
      <p:sp>
        <p:nvSpPr>
          <p:cNvPr id="1935" name="object 1935"/>
          <p:cNvSpPr/>
          <p:nvPr/>
        </p:nvSpPr>
        <p:spPr>
          <a:xfrm>
            <a:off x="421994" y="695795"/>
            <a:ext cx="2793" cy="1290"/>
          </a:xfrm>
          <a:custGeom>
            <a:avLst/>
            <a:gdLst/>
            <a:ahLst/>
            <a:cxnLst/>
            <a:rect l="l" t="t" r="r" b="b"/>
            <a:pathLst>
              <a:path w="2793" h="1290">
                <a:moveTo>
                  <a:pt x="1824" y="322"/>
                </a:moveTo>
                <a:lnTo>
                  <a:pt x="912" y="702"/>
                </a:lnTo>
                <a:lnTo>
                  <a:pt x="0" y="1082"/>
                </a:lnTo>
                <a:lnTo>
                  <a:pt x="457" y="1139"/>
                </a:lnTo>
                <a:lnTo>
                  <a:pt x="1597" y="1290"/>
                </a:lnTo>
                <a:lnTo>
                  <a:pt x="2565" y="1195"/>
                </a:lnTo>
                <a:lnTo>
                  <a:pt x="2680" y="379"/>
                </a:lnTo>
                <a:lnTo>
                  <a:pt x="2793" y="0"/>
                </a:lnTo>
                <a:lnTo>
                  <a:pt x="1824" y="322"/>
                </a:lnTo>
                <a:close/>
              </a:path>
            </a:pathLst>
          </a:custGeom>
          <a:solidFill>
            <a:srgbClr val="EFF8FC"/>
          </a:solidFill>
        </p:spPr>
        <p:txBody>
          <a:bodyPr wrap="square" lIns="0" tIns="0" rIns="0" bIns="0" rtlCol="0">
            <a:noAutofit/>
          </a:bodyPr>
          <a:lstStyle/>
          <a:p>
            <a:endParaRPr/>
          </a:p>
        </p:txBody>
      </p:sp>
      <p:sp>
        <p:nvSpPr>
          <p:cNvPr id="1936" name="object 1936"/>
          <p:cNvSpPr/>
          <p:nvPr/>
        </p:nvSpPr>
        <p:spPr>
          <a:xfrm>
            <a:off x="402559" y="710147"/>
            <a:ext cx="2678" cy="2107"/>
          </a:xfrm>
          <a:custGeom>
            <a:avLst/>
            <a:gdLst/>
            <a:ahLst/>
            <a:cxnLst/>
            <a:rect l="l" t="t" r="r" b="b"/>
            <a:pathLst>
              <a:path w="2678" h="2107">
                <a:moveTo>
                  <a:pt x="285" y="1461"/>
                </a:moveTo>
                <a:lnTo>
                  <a:pt x="0" y="1898"/>
                </a:lnTo>
                <a:lnTo>
                  <a:pt x="56" y="2107"/>
                </a:lnTo>
                <a:lnTo>
                  <a:pt x="684" y="2050"/>
                </a:lnTo>
                <a:lnTo>
                  <a:pt x="1653" y="1670"/>
                </a:lnTo>
                <a:lnTo>
                  <a:pt x="2450" y="987"/>
                </a:lnTo>
                <a:lnTo>
                  <a:pt x="2678" y="56"/>
                </a:lnTo>
                <a:lnTo>
                  <a:pt x="1538" y="322"/>
                </a:lnTo>
                <a:lnTo>
                  <a:pt x="912" y="702"/>
                </a:lnTo>
                <a:lnTo>
                  <a:pt x="569" y="1082"/>
                </a:lnTo>
                <a:lnTo>
                  <a:pt x="285" y="1461"/>
                </a:lnTo>
                <a:close/>
              </a:path>
            </a:pathLst>
          </a:custGeom>
          <a:solidFill>
            <a:srgbClr val="EFF8FC"/>
          </a:solidFill>
        </p:spPr>
        <p:txBody>
          <a:bodyPr wrap="square" lIns="0" tIns="0" rIns="0" bIns="0" rtlCol="0">
            <a:noAutofit/>
          </a:bodyPr>
          <a:lstStyle/>
          <a:p>
            <a:endParaRPr/>
          </a:p>
        </p:txBody>
      </p:sp>
      <p:sp>
        <p:nvSpPr>
          <p:cNvPr id="1937" name="object 1937"/>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EFF8FC"/>
          </a:solidFill>
        </p:spPr>
        <p:txBody>
          <a:bodyPr wrap="square" lIns="0" tIns="0" rIns="0" bIns="0" rtlCol="0">
            <a:noAutofit/>
          </a:bodyPr>
          <a:lstStyle/>
          <a:p>
            <a:endParaRPr/>
          </a:p>
        </p:txBody>
      </p:sp>
      <p:sp>
        <p:nvSpPr>
          <p:cNvPr id="1938" name="object 1938"/>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EFF8FC"/>
          </a:solidFill>
        </p:spPr>
        <p:txBody>
          <a:bodyPr wrap="square" lIns="0" tIns="0" rIns="0" bIns="0" rtlCol="0">
            <a:noAutofit/>
          </a:bodyPr>
          <a:lstStyle/>
          <a:p>
            <a:endParaRPr/>
          </a:p>
        </p:txBody>
      </p:sp>
      <p:sp>
        <p:nvSpPr>
          <p:cNvPr id="1939" name="object 1939"/>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EFF8FC"/>
          </a:solidFill>
        </p:spPr>
        <p:txBody>
          <a:bodyPr wrap="square" lIns="0" tIns="0" rIns="0" bIns="0" rtlCol="0">
            <a:noAutofit/>
          </a:bodyPr>
          <a:lstStyle/>
          <a:p>
            <a:endParaRPr/>
          </a:p>
        </p:txBody>
      </p:sp>
      <p:sp>
        <p:nvSpPr>
          <p:cNvPr id="1940" name="object 1940"/>
          <p:cNvSpPr/>
          <p:nvPr/>
        </p:nvSpPr>
        <p:spPr>
          <a:xfrm>
            <a:off x="404440" y="699136"/>
            <a:ext cx="74723" cy="32063"/>
          </a:xfrm>
          <a:custGeom>
            <a:avLst/>
            <a:gdLst/>
            <a:ahLst/>
            <a:cxnLst/>
            <a:rect l="l" t="t" r="r" b="b"/>
            <a:pathLst>
              <a:path w="74723" h="32063">
                <a:moveTo>
                  <a:pt x="74159" y="11770"/>
                </a:moveTo>
                <a:lnTo>
                  <a:pt x="72951" y="11561"/>
                </a:lnTo>
                <a:lnTo>
                  <a:pt x="72548" y="12358"/>
                </a:lnTo>
                <a:lnTo>
                  <a:pt x="71863" y="11504"/>
                </a:lnTo>
                <a:lnTo>
                  <a:pt x="71138" y="10593"/>
                </a:lnTo>
                <a:lnTo>
                  <a:pt x="70896" y="9511"/>
                </a:lnTo>
                <a:lnTo>
                  <a:pt x="70614" y="8371"/>
                </a:lnTo>
                <a:lnTo>
                  <a:pt x="70796" y="7403"/>
                </a:lnTo>
                <a:lnTo>
                  <a:pt x="67815" y="4537"/>
                </a:lnTo>
                <a:lnTo>
                  <a:pt x="64518" y="2050"/>
                </a:lnTo>
                <a:lnTo>
                  <a:pt x="60812" y="0"/>
                </a:lnTo>
                <a:lnTo>
                  <a:pt x="60357" y="436"/>
                </a:lnTo>
                <a:lnTo>
                  <a:pt x="60641" y="987"/>
                </a:lnTo>
                <a:lnTo>
                  <a:pt x="60071" y="1955"/>
                </a:lnTo>
                <a:lnTo>
                  <a:pt x="59900" y="3075"/>
                </a:lnTo>
                <a:lnTo>
                  <a:pt x="59501" y="4100"/>
                </a:lnTo>
                <a:lnTo>
                  <a:pt x="58249" y="4005"/>
                </a:lnTo>
                <a:lnTo>
                  <a:pt x="57050" y="4157"/>
                </a:lnTo>
                <a:lnTo>
                  <a:pt x="56140" y="4802"/>
                </a:lnTo>
                <a:lnTo>
                  <a:pt x="55113" y="5410"/>
                </a:lnTo>
                <a:lnTo>
                  <a:pt x="54372" y="5296"/>
                </a:lnTo>
                <a:lnTo>
                  <a:pt x="53860" y="6112"/>
                </a:lnTo>
                <a:lnTo>
                  <a:pt x="53119" y="6530"/>
                </a:lnTo>
                <a:lnTo>
                  <a:pt x="52777" y="5733"/>
                </a:lnTo>
                <a:lnTo>
                  <a:pt x="52549" y="4802"/>
                </a:lnTo>
                <a:lnTo>
                  <a:pt x="51637" y="4708"/>
                </a:lnTo>
                <a:lnTo>
                  <a:pt x="50668" y="4651"/>
                </a:lnTo>
                <a:lnTo>
                  <a:pt x="49700" y="4859"/>
                </a:lnTo>
                <a:lnTo>
                  <a:pt x="48900" y="6207"/>
                </a:lnTo>
                <a:lnTo>
                  <a:pt x="47591" y="6530"/>
                </a:lnTo>
                <a:lnTo>
                  <a:pt x="46165" y="6701"/>
                </a:lnTo>
                <a:lnTo>
                  <a:pt x="45539" y="7840"/>
                </a:lnTo>
                <a:lnTo>
                  <a:pt x="44340" y="8485"/>
                </a:lnTo>
                <a:lnTo>
                  <a:pt x="44000" y="9340"/>
                </a:lnTo>
                <a:lnTo>
                  <a:pt x="43372" y="9985"/>
                </a:lnTo>
                <a:lnTo>
                  <a:pt x="43031" y="9928"/>
                </a:lnTo>
                <a:lnTo>
                  <a:pt x="43771" y="10687"/>
                </a:lnTo>
                <a:lnTo>
                  <a:pt x="42745" y="10972"/>
                </a:lnTo>
                <a:lnTo>
                  <a:pt x="41549" y="11181"/>
                </a:lnTo>
                <a:lnTo>
                  <a:pt x="40466" y="10858"/>
                </a:lnTo>
                <a:lnTo>
                  <a:pt x="40294" y="11618"/>
                </a:lnTo>
                <a:lnTo>
                  <a:pt x="40182" y="12358"/>
                </a:lnTo>
                <a:lnTo>
                  <a:pt x="39441" y="11295"/>
                </a:lnTo>
                <a:lnTo>
                  <a:pt x="38871" y="9985"/>
                </a:lnTo>
                <a:lnTo>
                  <a:pt x="38015" y="11067"/>
                </a:lnTo>
                <a:lnTo>
                  <a:pt x="37731" y="12263"/>
                </a:lnTo>
                <a:lnTo>
                  <a:pt x="37332" y="13391"/>
                </a:lnTo>
                <a:lnTo>
                  <a:pt x="36305" y="13391"/>
                </a:lnTo>
                <a:lnTo>
                  <a:pt x="35280" y="13022"/>
                </a:lnTo>
                <a:lnTo>
                  <a:pt x="34311" y="12966"/>
                </a:lnTo>
                <a:lnTo>
                  <a:pt x="33342" y="13283"/>
                </a:lnTo>
                <a:lnTo>
                  <a:pt x="32259" y="13338"/>
                </a:lnTo>
                <a:lnTo>
                  <a:pt x="31232" y="13554"/>
                </a:lnTo>
                <a:lnTo>
                  <a:pt x="29923" y="13607"/>
                </a:lnTo>
                <a:lnTo>
                  <a:pt x="28612" y="13607"/>
                </a:lnTo>
                <a:lnTo>
                  <a:pt x="27357" y="13877"/>
                </a:lnTo>
                <a:lnTo>
                  <a:pt x="26273" y="13117"/>
                </a:lnTo>
                <a:lnTo>
                  <a:pt x="25532" y="14471"/>
                </a:lnTo>
                <a:lnTo>
                  <a:pt x="24507" y="14416"/>
                </a:lnTo>
                <a:lnTo>
                  <a:pt x="23538" y="14632"/>
                </a:lnTo>
                <a:lnTo>
                  <a:pt x="22513" y="15065"/>
                </a:lnTo>
                <a:lnTo>
                  <a:pt x="21486" y="15280"/>
                </a:lnTo>
                <a:lnTo>
                  <a:pt x="20860" y="14524"/>
                </a:lnTo>
                <a:lnTo>
                  <a:pt x="20632" y="13554"/>
                </a:lnTo>
                <a:lnTo>
                  <a:pt x="21202" y="13117"/>
                </a:lnTo>
                <a:lnTo>
                  <a:pt x="22284" y="13769"/>
                </a:lnTo>
                <a:lnTo>
                  <a:pt x="23424" y="14038"/>
                </a:lnTo>
                <a:lnTo>
                  <a:pt x="24678" y="13932"/>
                </a:lnTo>
                <a:lnTo>
                  <a:pt x="24564" y="12795"/>
                </a:lnTo>
                <a:lnTo>
                  <a:pt x="23766" y="12206"/>
                </a:lnTo>
                <a:lnTo>
                  <a:pt x="23083" y="11447"/>
                </a:lnTo>
                <a:lnTo>
                  <a:pt x="22284" y="10801"/>
                </a:lnTo>
                <a:lnTo>
                  <a:pt x="21315" y="10308"/>
                </a:lnTo>
                <a:lnTo>
                  <a:pt x="20689" y="9074"/>
                </a:lnTo>
                <a:lnTo>
                  <a:pt x="19664" y="8751"/>
                </a:lnTo>
                <a:lnTo>
                  <a:pt x="18580" y="8637"/>
                </a:lnTo>
                <a:lnTo>
                  <a:pt x="17553" y="8751"/>
                </a:lnTo>
                <a:lnTo>
                  <a:pt x="16699" y="9131"/>
                </a:lnTo>
                <a:lnTo>
                  <a:pt x="15730" y="9131"/>
                </a:lnTo>
                <a:lnTo>
                  <a:pt x="14248" y="9605"/>
                </a:lnTo>
                <a:lnTo>
                  <a:pt x="13108" y="9605"/>
                </a:lnTo>
                <a:lnTo>
                  <a:pt x="12083" y="10156"/>
                </a:lnTo>
                <a:lnTo>
                  <a:pt x="10943" y="10592"/>
                </a:lnTo>
                <a:lnTo>
                  <a:pt x="9860" y="10592"/>
                </a:lnTo>
                <a:lnTo>
                  <a:pt x="8776" y="10422"/>
                </a:lnTo>
                <a:lnTo>
                  <a:pt x="7922" y="11238"/>
                </a:lnTo>
                <a:lnTo>
                  <a:pt x="7010" y="12035"/>
                </a:lnTo>
                <a:lnTo>
                  <a:pt x="6555" y="13022"/>
                </a:lnTo>
                <a:lnTo>
                  <a:pt x="7524" y="14254"/>
                </a:lnTo>
                <a:lnTo>
                  <a:pt x="7294" y="15226"/>
                </a:lnTo>
                <a:lnTo>
                  <a:pt x="7010" y="16143"/>
                </a:lnTo>
                <a:lnTo>
                  <a:pt x="7010" y="17060"/>
                </a:lnTo>
                <a:lnTo>
                  <a:pt x="7922" y="17763"/>
                </a:lnTo>
                <a:lnTo>
                  <a:pt x="9119" y="17330"/>
                </a:lnTo>
                <a:lnTo>
                  <a:pt x="10259" y="16738"/>
                </a:lnTo>
                <a:lnTo>
                  <a:pt x="11171" y="15927"/>
                </a:lnTo>
                <a:lnTo>
                  <a:pt x="11570" y="15874"/>
                </a:lnTo>
                <a:lnTo>
                  <a:pt x="11626" y="15010"/>
                </a:lnTo>
                <a:lnTo>
                  <a:pt x="12025" y="13985"/>
                </a:lnTo>
                <a:lnTo>
                  <a:pt x="12993" y="13391"/>
                </a:lnTo>
                <a:lnTo>
                  <a:pt x="14021" y="12909"/>
                </a:lnTo>
                <a:lnTo>
                  <a:pt x="15160" y="12586"/>
                </a:lnTo>
                <a:lnTo>
                  <a:pt x="16186" y="12529"/>
                </a:lnTo>
                <a:lnTo>
                  <a:pt x="15503" y="13174"/>
                </a:lnTo>
                <a:lnTo>
                  <a:pt x="14534" y="13607"/>
                </a:lnTo>
                <a:lnTo>
                  <a:pt x="13622" y="13985"/>
                </a:lnTo>
                <a:lnTo>
                  <a:pt x="13165" y="15388"/>
                </a:lnTo>
                <a:lnTo>
                  <a:pt x="13563" y="16305"/>
                </a:lnTo>
                <a:lnTo>
                  <a:pt x="13108" y="17224"/>
                </a:lnTo>
                <a:lnTo>
                  <a:pt x="12311" y="17924"/>
                </a:lnTo>
                <a:lnTo>
                  <a:pt x="11284" y="17708"/>
                </a:lnTo>
                <a:lnTo>
                  <a:pt x="10544" y="18410"/>
                </a:lnTo>
                <a:lnTo>
                  <a:pt x="9975" y="19166"/>
                </a:lnTo>
                <a:lnTo>
                  <a:pt x="8720" y="19004"/>
                </a:lnTo>
                <a:lnTo>
                  <a:pt x="7465" y="18841"/>
                </a:lnTo>
                <a:lnTo>
                  <a:pt x="6668" y="18302"/>
                </a:lnTo>
                <a:lnTo>
                  <a:pt x="5927" y="17708"/>
                </a:lnTo>
                <a:lnTo>
                  <a:pt x="5300" y="17115"/>
                </a:lnTo>
                <a:lnTo>
                  <a:pt x="6213" y="16738"/>
                </a:lnTo>
                <a:lnTo>
                  <a:pt x="6384" y="15657"/>
                </a:lnTo>
                <a:lnTo>
                  <a:pt x="6839" y="14632"/>
                </a:lnTo>
                <a:lnTo>
                  <a:pt x="5927" y="15335"/>
                </a:lnTo>
                <a:lnTo>
                  <a:pt x="5129" y="16090"/>
                </a:lnTo>
                <a:lnTo>
                  <a:pt x="4160" y="16846"/>
                </a:lnTo>
                <a:lnTo>
                  <a:pt x="3590" y="16413"/>
                </a:lnTo>
                <a:lnTo>
                  <a:pt x="2678" y="16574"/>
                </a:lnTo>
                <a:lnTo>
                  <a:pt x="1881" y="16252"/>
                </a:lnTo>
                <a:lnTo>
                  <a:pt x="855" y="16683"/>
                </a:lnTo>
                <a:lnTo>
                  <a:pt x="0" y="17169"/>
                </a:lnTo>
                <a:lnTo>
                  <a:pt x="7802" y="24698"/>
                </a:lnTo>
                <a:lnTo>
                  <a:pt x="19845" y="29910"/>
                </a:lnTo>
                <a:lnTo>
                  <a:pt x="34853" y="32048"/>
                </a:lnTo>
                <a:lnTo>
                  <a:pt x="36305" y="32063"/>
                </a:lnTo>
                <a:lnTo>
                  <a:pt x="52621" y="29942"/>
                </a:lnTo>
                <a:lnTo>
                  <a:pt x="65504" y="24217"/>
                </a:lnTo>
                <a:lnTo>
                  <a:pt x="73331" y="15851"/>
                </a:lnTo>
                <a:lnTo>
                  <a:pt x="74723" y="11770"/>
                </a:lnTo>
                <a:lnTo>
                  <a:pt x="74320" y="11238"/>
                </a:lnTo>
                <a:lnTo>
                  <a:pt x="74098" y="11010"/>
                </a:lnTo>
                <a:lnTo>
                  <a:pt x="74159" y="11770"/>
                </a:lnTo>
                <a:close/>
              </a:path>
            </a:pathLst>
          </a:custGeom>
          <a:solidFill>
            <a:srgbClr val="EFF8FC"/>
          </a:solidFill>
        </p:spPr>
        <p:txBody>
          <a:bodyPr wrap="square" lIns="0" tIns="0" rIns="0" bIns="0" rtlCol="0">
            <a:noAutofit/>
          </a:bodyPr>
          <a:lstStyle/>
          <a:p>
            <a:endParaRPr/>
          </a:p>
        </p:txBody>
      </p:sp>
      <p:sp>
        <p:nvSpPr>
          <p:cNvPr id="1941" name="object 1941"/>
          <p:cNvSpPr/>
          <p:nvPr/>
        </p:nvSpPr>
        <p:spPr>
          <a:xfrm>
            <a:off x="462404" y="698168"/>
            <a:ext cx="626" cy="322"/>
          </a:xfrm>
          <a:custGeom>
            <a:avLst/>
            <a:gdLst/>
            <a:ahLst/>
            <a:cxnLst/>
            <a:rect l="l" t="t" r="r" b="b"/>
            <a:pathLst>
              <a:path w="626" h="322">
                <a:moveTo>
                  <a:pt x="626" y="113"/>
                </a:moveTo>
                <a:lnTo>
                  <a:pt x="0" y="0"/>
                </a:lnTo>
                <a:lnTo>
                  <a:pt x="457" y="322"/>
                </a:lnTo>
                <a:lnTo>
                  <a:pt x="626" y="113"/>
                </a:lnTo>
                <a:close/>
              </a:path>
            </a:pathLst>
          </a:custGeom>
          <a:solidFill>
            <a:srgbClr val="EFF8FC"/>
          </a:solidFill>
        </p:spPr>
        <p:txBody>
          <a:bodyPr wrap="square" lIns="0" tIns="0" rIns="0" bIns="0" rtlCol="0">
            <a:noAutofit/>
          </a:bodyPr>
          <a:lstStyle/>
          <a:p>
            <a:endParaRPr/>
          </a:p>
        </p:txBody>
      </p:sp>
      <p:sp>
        <p:nvSpPr>
          <p:cNvPr id="1942" name="object 1942"/>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EFF8FC"/>
          </a:solidFill>
        </p:spPr>
        <p:txBody>
          <a:bodyPr wrap="square" lIns="0" tIns="0" rIns="0" bIns="0" rtlCol="0">
            <a:noAutofit/>
          </a:bodyPr>
          <a:lstStyle/>
          <a:p>
            <a:endParaRPr/>
          </a:p>
        </p:txBody>
      </p:sp>
      <p:sp>
        <p:nvSpPr>
          <p:cNvPr id="1943" name="object 1943"/>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EDF7FC"/>
          </a:solidFill>
        </p:spPr>
        <p:txBody>
          <a:bodyPr wrap="square" lIns="0" tIns="0" rIns="0" bIns="0" rtlCol="0">
            <a:noAutofit/>
          </a:bodyPr>
          <a:lstStyle/>
          <a:p>
            <a:endParaRPr/>
          </a:p>
        </p:txBody>
      </p:sp>
      <p:sp>
        <p:nvSpPr>
          <p:cNvPr id="1944" name="object 1944"/>
          <p:cNvSpPr/>
          <p:nvPr/>
        </p:nvSpPr>
        <p:spPr>
          <a:xfrm>
            <a:off x="462404" y="698168"/>
            <a:ext cx="513" cy="322"/>
          </a:xfrm>
          <a:custGeom>
            <a:avLst/>
            <a:gdLst/>
            <a:ahLst/>
            <a:cxnLst/>
            <a:rect l="l" t="t" r="r" b="b"/>
            <a:pathLst>
              <a:path w="513" h="322">
                <a:moveTo>
                  <a:pt x="513" y="227"/>
                </a:moveTo>
                <a:lnTo>
                  <a:pt x="0" y="0"/>
                </a:lnTo>
                <a:lnTo>
                  <a:pt x="457" y="322"/>
                </a:lnTo>
                <a:close/>
              </a:path>
            </a:pathLst>
          </a:custGeom>
          <a:solidFill>
            <a:srgbClr val="EDF7FC"/>
          </a:solidFill>
        </p:spPr>
        <p:txBody>
          <a:bodyPr wrap="square" lIns="0" tIns="0" rIns="0" bIns="0" rtlCol="0">
            <a:noAutofit/>
          </a:bodyPr>
          <a:lstStyle/>
          <a:p>
            <a:endParaRPr/>
          </a:p>
        </p:txBody>
      </p:sp>
      <p:sp>
        <p:nvSpPr>
          <p:cNvPr id="1945" name="object 1945"/>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EDF7FC"/>
          </a:solidFill>
        </p:spPr>
        <p:txBody>
          <a:bodyPr wrap="square" lIns="0" tIns="0" rIns="0" bIns="0" rtlCol="0">
            <a:noAutofit/>
          </a:bodyPr>
          <a:lstStyle/>
          <a:p>
            <a:endParaRPr/>
          </a:p>
        </p:txBody>
      </p:sp>
      <p:sp>
        <p:nvSpPr>
          <p:cNvPr id="1946" name="object 1946"/>
          <p:cNvSpPr/>
          <p:nvPr/>
        </p:nvSpPr>
        <p:spPr>
          <a:xfrm>
            <a:off x="422793" y="696288"/>
            <a:ext cx="1881" cy="797"/>
          </a:xfrm>
          <a:custGeom>
            <a:avLst/>
            <a:gdLst/>
            <a:ahLst/>
            <a:cxnLst/>
            <a:rect l="l" t="t" r="r" b="b"/>
            <a:pathLst>
              <a:path w="1881" h="797">
                <a:moveTo>
                  <a:pt x="1252" y="208"/>
                </a:moveTo>
                <a:lnTo>
                  <a:pt x="626" y="436"/>
                </a:lnTo>
                <a:lnTo>
                  <a:pt x="0" y="702"/>
                </a:lnTo>
                <a:lnTo>
                  <a:pt x="797" y="797"/>
                </a:lnTo>
                <a:lnTo>
                  <a:pt x="1766" y="702"/>
                </a:lnTo>
                <a:lnTo>
                  <a:pt x="1881" y="0"/>
                </a:lnTo>
                <a:lnTo>
                  <a:pt x="1252" y="208"/>
                </a:lnTo>
                <a:close/>
              </a:path>
            </a:pathLst>
          </a:custGeom>
          <a:solidFill>
            <a:srgbClr val="EDF7FC"/>
          </a:solidFill>
        </p:spPr>
        <p:txBody>
          <a:bodyPr wrap="square" lIns="0" tIns="0" rIns="0" bIns="0" rtlCol="0">
            <a:noAutofit/>
          </a:bodyPr>
          <a:lstStyle/>
          <a:p>
            <a:endParaRPr/>
          </a:p>
        </p:txBody>
      </p:sp>
      <p:sp>
        <p:nvSpPr>
          <p:cNvPr id="1947" name="object 1947"/>
          <p:cNvSpPr/>
          <p:nvPr/>
        </p:nvSpPr>
        <p:spPr>
          <a:xfrm>
            <a:off x="402902" y="710147"/>
            <a:ext cx="2336" cy="2107"/>
          </a:xfrm>
          <a:custGeom>
            <a:avLst/>
            <a:gdLst/>
            <a:ahLst/>
            <a:cxnLst/>
            <a:rect l="l" t="t" r="r" b="b"/>
            <a:pathLst>
              <a:path w="2336" h="2107">
                <a:moveTo>
                  <a:pt x="2336" y="56"/>
                </a:moveTo>
                <a:lnTo>
                  <a:pt x="1423" y="284"/>
                </a:lnTo>
                <a:lnTo>
                  <a:pt x="968" y="873"/>
                </a:lnTo>
                <a:lnTo>
                  <a:pt x="455" y="1461"/>
                </a:lnTo>
                <a:lnTo>
                  <a:pt x="0" y="2107"/>
                </a:lnTo>
                <a:lnTo>
                  <a:pt x="342" y="2050"/>
                </a:lnTo>
                <a:lnTo>
                  <a:pt x="1311" y="1670"/>
                </a:lnTo>
                <a:lnTo>
                  <a:pt x="2108" y="987"/>
                </a:lnTo>
                <a:lnTo>
                  <a:pt x="2336" y="56"/>
                </a:lnTo>
                <a:close/>
              </a:path>
            </a:pathLst>
          </a:custGeom>
          <a:solidFill>
            <a:srgbClr val="EDF7FC"/>
          </a:solidFill>
        </p:spPr>
        <p:txBody>
          <a:bodyPr wrap="square" lIns="0" tIns="0" rIns="0" bIns="0" rtlCol="0">
            <a:noAutofit/>
          </a:bodyPr>
          <a:lstStyle/>
          <a:p>
            <a:endParaRPr/>
          </a:p>
        </p:txBody>
      </p:sp>
      <p:sp>
        <p:nvSpPr>
          <p:cNvPr id="1948" name="object 1948"/>
          <p:cNvSpPr/>
          <p:nvPr/>
        </p:nvSpPr>
        <p:spPr>
          <a:xfrm>
            <a:off x="404440" y="699459"/>
            <a:ext cx="74602" cy="31741"/>
          </a:xfrm>
          <a:custGeom>
            <a:avLst/>
            <a:gdLst/>
            <a:ahLst/>
            <a:cxnLst/>
            <a:rect l="l" t="t" r="r" b="b"/>
            <a:pathLst>
              <a:path w="74602" h="31741">
                <a:moveTo>
                  <a:pt x="74159" y="11447"/>
                </a:moveTo>
                <a:lnTo>
                  <a:pt x="72951" y="11238"/>
                </a:lnTo>
                <a:lnTo>
                  <a:pt x="72548" y="12035"/>
                </a:lnTo>
                <a:lnTo>
                  <a:pt x="71863" y="11181"/>
                </a:lnTo>
                <a:lnTo>
                  <a:pt x="71138" y="10270"/>
                </a:lnTo>
                <a:lnTo>
                  <a:pt x="70896" y="9188"/>
                </a:lnTo>
                <a:lnTo>
                  <a:pt x="70614" y="8049"/>
                </a:lnTo>
                <a:lnTo>
                  <a:pt x="70675" y="7555"/>
                </a:lnTo>
                <a:lnTo>
                  <a:pt x="67714" y="4651"/>
                </a:lnTo>
                <a:lnTo>
                  <a:pt x="64291" y="2069"/>
                </a:lnTo>
                <a:lnTo>
                  <a:pt x="60529" y="0"/>
                </a:lnTo>
                <a:lnTo>
                  <a:pt x="60357" y="113"/>
                </a:lnTo>
                <a:lnTo>
                  <a:pt x="60641" y="664"/>
                </a:lnTo>
                <a:lnTo>
                  <a:pt x="60071" y="1632"/>
                </a:lnTo>
                <a:lnTo>
                  <a:pt x="59900" y="2752"/>
                </a:lnTo>
                <a:lnTo>
                  <a:pt x="59501" y="3777"/>
                </a:lnTo>
                <a:lnTo>
                  <a:pt x="58249" y="3682"/>
                </a:lnTo>
                <a:lnTo>
                  <a:pt x="57050" y="3834"/>
                </a:lnTo>
                <a:lnTo>
                  <a:pt x="56140" y="4480"/>
                </a:lnTo>
                <a:lnTo>
                  <a:pt x="55113" y="5087"/>
                </a:lnTo>
                <a:lnTo>
                  <a:pt x="54372" y="4973"/>
                </a:lnTo>
                <a:lnTo>
                  <a:pt x="53860" y="5790"/>
                </a:lnTo>
                <a:lnTo>
                  <a:pt x="53119" y="6207"/>
                </a:lnTo>
                <a:lnTo>
                  <a:pt x="52777" y="5410"/>
                </a:lnTo>
                <a:lnTo>
                  <a:pt x="52549" y="4480"/>
                </a:lnTo>
                <a:lnTo>
                  <a:pt x="51637" y="4385"/>
                </a:lnTo>
                <a:lnTo>
                  <a:pt x="50668" y="4328"/>
                </a:lnTo>
                <a:lnTo>
                  <a:pt x="49700" y="4537"/>
                </a:lnTo>
                <a:lnTo>
                  <a:pt x="48900" y="5885"/>
                </a:lnTo>
                <a:lnTo>
                  <a:pt x="47591" y="6207"/>
                </a:lnTo>
                <a:lnTo>
                  <a:pt x="46165" y="6378"/>
                </a:lnTo>
                <a:lnTo>
                  <a:pt x="45539" y="7517"/>
                </a:lnTo>
                <a:lnTo>
                  <a:pt x="44340" y="8163"/>
                </a:lnTo>
                <a:lnTo>
                  <a:pt x="44000" y="9017"/>
                </a:lnTo>
                <a:lnTo>
                  <a:pt x="43372" y="9662"/>
                </a:lnTo>
                <a:lnTo>
                  <a:pt x="43031" y="9605"/>
                </a:lnTo>
                <a:lnTo>
                  <a:pt x="43771" y="10365"/>
                </a:lnTo>
                <a:lnTo>
                  <a:pt x="42745" y="10649"/>
                </a:lnTo>
                <a:lnTo>
                  <a:pt x="41549" y="10858"/>
                </a:lnTo>
                <a:lnTo>
                  <a:pt x="40466" y="10536"/>
                </a:lnTo>
                <a:lnTo>
                  <a:pt x="40294" y="11295"/>
                </a:lnTo>
                <a:lnTo>
                  <a:pt x="40182" y="12035"/>
                </a:lnTo>
                <a:lnTo>
                  <a:pt x="39441" y="10972"/>
                </a:lnTo>
                <a:lnTo>
                  <a:pt x="38871" y="9662"/>
                </a:lnTo>
                <a:lnTo>
                  <a:pt x="38015" y="10744"/>
                </a:lnTo>
                <a:lnTo>
                  <a:pt x="37731" y="11940"/>
                </a:lnTo>
                <a:lnTo>
                  <a:pt x="37332" y="13068"/>
                </a:lnTo>
                <a:lnTo>
                  <a:pt x="36305" y="13068"/>
                </a:lnTo>
                <a:lnTo>
                  <a:pt x="35280" y="12700"/>
                </a:lnTo>
                <a:lnTo>
                  <a:pt x="34311" y="12643"/>
                </a:lnTo>
                <a:lnTo>
                  <a:pt x="33342" y="12960"/>
                </a:lnTo>
                <a:lnTo>
                  <a:pt x="32259" y="13015"/>
                </a:lnTo>
                <a:lnTo>
                  <a:pt x="31232" y="13231"/>
                </a:lnTo>
                <a:lnTo>
                  <a:pt x="29923" y="13284"/>
                </a:lnTo>
                <a:lnTo>
                  <a:pt x="28612" y="13284"/>
                </a:lnTo>
                <a:lnTo>
                  <a:pt x="27357" y="13554"/>
                </a:lnTo>
                <a:lnTo>
                  <a:pt x="26273" y="12795"/>
                </a:lnTo>
                <a:lnTo>
                  <a:pt x="25532" y="14148"/>
                </a:lnTo>
                <a:lnTo>
                  <a:pt x="24507" y="14093"/>
                </a:lnTo>
                <a:lnTo>
                  <a:pt x="23538" y="14310"/>
                </a:lnTo>
                <a:lnTo>
                  <a:pt x="22513" y="14742"/>
                </a:lnTo>
                <a:lnTo>
                  <a:pt x="21486" y="14957"/>
                </a:lnTo>
                <a:lnTo>
                  <a:pt x="20860" y="14201"/>
                </a:lnTo>
                <a:lnTo>
                  <a:pt x="20632" y="13231"/>
                </a:lnTo>
                <a:lnTo>
                  <a:pt x="21202" y="12795"/>
                </a:lnTo>
                <a:lnTo>
                  <a:pt x="22284" y="13446"/>
                </a:lnTo>
                <a:lnTo>
                  <a:pt x="23424" y="13715"/>
                </a:lnTo>
                <a:lnTo>
                  <a:pt x="24678" y="13609"/>
                </a:lnTo>
                <a:lnTo>
                  <a:pt x="24564" y="12472"/>
                </a:lnTo>
                <a:lnTo>
                  <a:pt x="23766" y="11883"/>
                </a:lnTo>
                <a:lnTo>
                  <a:pt x="23083" y="11124"/>
                </a:lnTo>
                <a:lnTo>
                  <a:pt x="22284" y="10479"/>
                </a:lnTo>
                <a:lnTo>
                  <a:pt x="21315" y="9985"/>
                </a:lnTo>
                <a:lnTo>
                  <a:pt x="20689" y="8751"/>
                </a:lnTo>
                <a:lnTo>
                  <a:pt x="19664" y="8428"/>
                </a:lnTo>
                <a:lnTo>
                  <a:pt x="18580" y="8314"/>
                </a:lnTo>
                <a:lnTo>
                  <a:pt x="17553" y="8428"/>
                </a:lnTo>
                <a:lnTo>
                  <a:pt x="16699" y="8808"/>
                </a:lnTo>
                <a:lnTo>
                  <a:pt x="15730" y="8808"/>
                </a:lnTo>
                <a:lnTo>
                  <a:pt x="14248" y="9283"/>
                </a:lnTo>
                <a:lnTo>
                  <a:pt x="13108" y="9283"/>
                </a:lnTo>
                <a:lnTo>
                  <a:pt x="12083" y="9833"/>
                </a:lnTo>
                <a:lnTo>
                  <a:pt x="10943" y="10270"/>
                </a:lnTo>
                <a:lnTo>
                  <a:pt x="9860" y="10270"/>
                </a:lnTo>
                <a:lnTo>
                  <a:pt x="8776" y="10099"/>
                </a:lnTo>
                <a:lnTo>
                  <a:pt x="7922" y="10915"/>
                </a:lnTo>
                <a:lnTo>
                  <a:pt x="7010" y="11713"/>
                </a:lnTo>
                <a:lnTo>
                  <a:pt x="6555" y="12700"/>
                </a:lnTo>
                <a:lnTo>
                  <a:pt x="7524" y="13932"/>
                </a:lnTo>
                <a:lnTo>
                  <a:pt x="7294" y="14904"/>
                </a:lnTo>
                <a:lnTo>
                  <a:pt x="7010" y="15821"/>
                </a:lnTo>
                <a:lnTo>
                  <a:pt x="7010" y="16738"/>
                </a:lnTo>
                <a:lnTo>
                  <a:pt x="7922" y="17440"/>
                </a:lnTo>
                <a:lnTo>
                  <a:pt x="9119" y="17007"/>
                </a:lnTo>
                <a:lnTo>
                  <a:pt x="10259" y="16415"/>
                </a:lnTo>
                <a:lnTo>
                  <a:pt x="11171" y="15604"/>
                </a:lnTo>
                <a:lnTo>
                  <a:pt x="11570" y="15551"/>
                </a:lnTo>
                <a:lnTo>
                  <a:pt x="11626" y="14687"/>
                </a:lnTo>
                <a:lnTo>
                  <a:pt x="12025" y="13662"/>
                </a:lnTo>
                <a:lnTo>
                  <a:pt x="12993" y="13068"/>
                </a:lnTo>
                <a:lnTo>
                  <a:pt x="14021" y="12586"/>
                </a:lnTo>
                <a:lnTo>
                  <a:pt x="15160" y="12263"/>
                </a:lnTo>
                <a:lnTo>
                  <a:pt x="16186" y="12206"/>
                </a:lnTo>
                <a:lnTo>
                  <a:pt x="15503" y="12852"/>
                </a:lnTo>
                <a:lnTo>
                  <a:pt x="14534" y="13284"/>
                </a:lnTo>
                <a:lnTo>
                  <a:pt x="13622" y="13662"/>
                </a:lnTo>
                <a:lnTo>
                  <a:pt x="13165" y="15065"/>
                </a:lnTo>
                <a:lnTo>
                  <a:pt x="13563" y="15982"/>
                </a:lnTo>
                <a:lnTo>
                  <a:pt x="13108" y="16901"/>
                </a:lnTo>
                <a:lnTo>
                  <a:pt x="12311" y="17601"/>
                </a:lnTo>
                <a:lnTo>
                  <a:pt x="11284" y="17385"/>
                </a:lnTo>
                <a:lnTo>
                  <a:pt x="10544" y="18087"/>
                </a:lnTo>
                <a:lnTo>
                  <a:pt x="9975" y="18843"/>
                </a:lnTo>
                <a:lnTo>
                  <a:pt x="8720" y="18682"/>
                </a:lnTo>
                <a:lnTo>
                  <a:pt x="7465" y="18518"/>
                </a:lnTo>
                <a:lnTo>
                  <a:pt x="6668" y="17979"/>
                </a:lnTo>
                <a:lnTo>
                  <a:pt x="5927" y="17385"/>
                </a:lnTo>
                <a:lnTo>
                  <a:pt x="5300" y="16793"/>
                </a:lnTo>
                <a:lnTo>
                  <a:pt x="6213" y="16415"/>
                </a:lnTo>
                <a:lnTo>
                  <a:pt x="6384" y="15335"/>
                </a:lnTo>
                <a:lnTo>
                  <a:pt x="6839" y="14310"/>
                </a:lnTo>
                <a:lnTo>
                  <a:pt x="5927" y="15012"/>
                </a:lnTo>
                <a:lnTo>
                  <a:pt x="5129" y="15768"/>
                </a:lnTo>
                <a:lnTo>
                  <a:pt x="4160" y="16523"/>
                </a:lnTo>
                <a:lnTo>
                  <a:pt x="3590" y="16090"/>
                </a:lnTo>
                <a:lnTo>
                  <a:pt x="2678" y="16252"/>
                </a:lnTo>
                <a:lnTo>
                  <a:pt x="1881" y="15929"/>
                </a:lnTo>
                <a:lnTo>
                  <a:pt x="855" y="16360"/>
                </a:lnTo>
                <a:lnTo>
                  <a:pt x="0" y="16846"/>
                </a:lnTo>
                <a:lnTo>
                  <a:pt x="7802" y="24376"/>
                </a:lnTo>
                <a:lnTo>
                  <a:pt x="19845" y="29588"/>
                </a:lnTo>
                <a:lnTo>
                  <a:pt x="34853" y="31725"/>
                </a:lnTo>
                <a:lnTo>
                  <a:pt x="36305" y="31741"/>
                </a:lnTo>
                <a:lnTo>
                  <a:pt x="52496" y="29658"/>
                </a:lnTo>
                <a:lnTo>
                  <a:pt x="65331" y="24024"/>
                </a:lnTo>
                <a:lnTo>
                  <a:pt x="73211" y="15760"/>
                </a:lnTo>
                <a:lnTo>
                  <a:pt x="74602" y="11997"/>
                </a:lnTo>
                <a:lnTo>
                  <a:pt x="74320" y="11561"/>
                </a:lnTo>
                <a:lnTo>
                  <a:pt x="74159" y="11447"/>
                </a:lnTo>
                <a:close/>
              </a:path>
            </a:pathLst>
          </a:custGeom>
          <a:solidFill>
            <a:srgbClr val="EDF7FC"/>
          </a:solidFill>
        </p:spPr>
        <p:txBody>
          <a:bodyPr wrap="square" lIns="0" tIns="0" rIns="0" bIns="0" rtlCol="0">
            <a:noAutofit/>
          </a:bodyPr>
          <a:lstStyle/>
          <a:p>
            <a:endParaRPr/>
          </a:p>
        </p:txBody>
      </p:sp>
      <p:sp>
        <p:nvSpPr>
          <p:cNvPr id="1949" name="object 1949"/>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EDF7FC"/>
          </a:solidFill>
        </p:spPr>
        <p:txBody>
          <a:bodyPr wrap="square" lIns="0" tIns="0" rIns="0" bIns="0" rtlCol="0">
            <a:noAutofit/>
          </a:bodyPr>
          <a:lstStyle/>
          <a:p>
            <a:endParaRPr/>
          </a:p>
        </p:txBody>
      </p:sp>
      <p:sp>
        <p:nvSpPr>
          <p:cNvPr id="1950" name="object 1950"/>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EDF7FC"/>
          </a:solidFill>
        </p:spPr>
        <p:txBody>
          <a:bodyPr wrap="square" lIns="0" tIns="0" rIns="0" bIns="0" rtlCol="0">
            <a:noAutofit/>
          </a:bodyPr>
          <a:lstStyle/>
          <a:p>
            <a:endParaRPr/>
          </a:p>
        </p:txBody>
      </p:sp>
      <p:sp>
        <p:nvSpPr>
          <p:cNvPr id="1951" name="object 1951"/>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EDF7FC"/>
          </a:solidFill>
        </p:spPr>
        <p:txBody>
          <a:bodyPr wrap="square" lIns="0" tIns="0" rIns="0" bIns="0" rtlCol="0">
            <a:noAutofit/>
          </a:bodyPr>
          <a:lstStyle/>
          <a:p>
            <a:endParaRPr/>
          </a:p>
        </p:txBody>
      </p:sp>
      <p:sp>
        <p:nvSpPr>
          <p:cNvPr id="1952" name="object 1952"/>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EDF7FC"/>
          </a:solidFill>
        </p:spPr>
        <p:txBody>
          <a:bodyPr wrap="square" lIns="0" tIns="0" rIns="0" bIns="0" rtlCol="0">
            <a:noAutofit/>
          </a:bodyPr>
          <a:lstStyle/>
          <a:p>
            <a:endParaRPr/>
          </a:p>
        </p:txBody>
      </p:sp>
      <p:sp>
        <p:nvSpPr>
          <p:cNvPr id="1953" name="object 1953"/>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EDF7FC"/>
          </a:solidFill>
        </p:spPr>
        <p:txBody>
          <a:bodyPr wrap="square" lIns="0" tIns="0" rIns="0" bIns="0" rtlCol="0">
            <a:noAutofit/>
          </a:bodyPr>
          <a:lstStyle/>
          <a:p>
            <a:endParaRPr/>
          </a:p>
        </p:txBody>
      </p:sp>
      <p:sp>
        <p:nvSpPr>
          <p:cNvPr id="1954" name="object 1954"/>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EDF7FC"/>
          </a:solidFill>
        </p:spPr>
        <p:txBody>
          <a:bodyPr wrap="square" lIns="0" tIns="0" rIns="0" bIns="0" rtlCol="0">
            <a:noAutofit/>
          </a:bodyPr>
          <a:lstStyle/>
          <a:p>
            <a:endParaRPr/>
          </a:p>
        </p:txBody>
      </p:sp>
      <p:sp>
        <p:nvSpPr>
          <p:cNvPr id="1955" name="object 1955"/>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EDF7FC"/>
          </a:solidFill>
        </p:spPr>
        <p:txBody>
          <a:bodyPr wrap="square" lIns="0" tIns="0" rIns="0" bIns="0" rtlCol="0">
            <a:noAutofit/>
          </a:bodyPr>
          <a:lstStyle/>
          <a:p>
            <a:endParaRPr/>
          </a:p>
        </p:txBody>
      </p:sp>
      <p:sp>
        <p:nvSpPr>
          <p:cNvPr id="1956" name="object 1956"/>
          <p:cNvSpPr/>
          <p:nvPr/>
        </p:nvSpPr>
        <p:spPr>
          <a:xfrm>
            <a:off x="423819" y="696763"/>
            <a:ext cx="797" cy="284"/>
          </a:xfrm>
          <a:custGeom>
            <a:avLst/>
            <a:gdLst/>
            <a:ahLst/>
            <a:cxnLst/>
            <a:rect l="l" t="t" r="r" b="b"/>
            <a:pathLst>
              <a:path w="797" h="284">
                <a:moveTo>
                  <a:pt x="227" y="170"/>
                </a:moveTo>
                <a:lnTo>
                  <a:pt x="0" y="284"/>
                </a:lnTo>
                <a:lnTo>
                  <a:pt x="741" y="227"/>
                </a:lnTo>
                <a:lnTo>
                  <a:pt x="797" y="0"/>
                </a:lnTo>
                <a:lnTo>
                  <a:pt x="227" y="170"/>
                </a:lnTo>
                <a:close/>
              </a:path>
            </a:pathLst>
          </a:custGeom>
          <a:solidFill>
            <a:srgbClr val="EDF7FC"/>
          </a:solidFill>
        </p:spPr>
        <p:txBody>
          <a:bodyPr wrap="square" lIns="0" tIns="0" rIns="0" bIns="0" rtlCol="0">
            <a:noAutofit/>
          </a:bodyPr>
          <a:lstStyle/>
          <a:p>
            <a:endParaRPr/>
          </a:p>
        </p:txBody>
      </p:sp>
      <p:sp>
        <p:nvSpPr>
          <p:cNvPr id="1957" name="object 1957"/>
          <p:cNvSpPr/>
          <p:nvPr/>
        </p:nvSpPr>
        <p:spPr>
          <a:xfrm>
            <a:off x="404440" y="699952"/>
            <a:ext cx="74501" cy="31247"/>
          </a:xfrm>
          <a:custGeom>
            <a:avLst/>
            <a:gdLst/>
            <a:ahLst/>
            <a:cxnLst/>
            <a:rect l="l" t="t" r="r" b="b"/>
            <a:pathLst>
              <a:path w="74501" h="31247">
                <a:moveTo>
                  <a:pt x="73857" y="11219"/>
                </a:moveTo>
                <a:lnTo>
                  <a:pt x="73575" y="10839"/>
                </a:lnTo>
                <a:lnTo>
                  <a:pt x="72951" y="10744"/>
                </a:lnTo>
                <a:lnTo>
                  <a:pt x="72548" y="11542"/>
                </a:lnTo>
                <a:lnTo>
                  <a:pt x="71863" y="10688"/>
                </a:lnTo>
                <a:lnTo>
                  <a:pt x="71138" y="9776"/>
                </a:lnTo>
                <a:lnTo>
                  <a:pt x="70896" y="8694"/>
                </a:lnTo>
                <a:lnTo>
                  <a:pt x="70614" y="7612"/>
                </a:lnTo>
                <a:lnTo>
                  <a:pt x="67654" y="4651"/>
                </a:lnTo>
                <a:lnTo>
                  <a:pt x="64291" y="2107"/>
                </a:lnTo>
                <a:lnTo>
                  <a:pt x="60585" y="0"/>
                </a:lnTo>
                <a:lnTo>
                  <a:pt x="60641" y="170"/>
                </a:lnTo>
                <a:lnTo>
                  <a:pt x="60071" y="1139"/>
                </a:lnTo>
                <a:lnTo>
                  <a:pt x="59900" y="2259"/>
                </a:lnTo>
                <a:lnTo>
                  <a:pt x="59501" y="3284"/>
                </a:lnTo>
                <a:lnTo>
                  <a:pt x="58249" y="3189"/>
                </a:lnTo>
                <a:lnTo>
                  <a:pt x="57050" y="3341"/>
                </a:lnTo>
                <a:lnTo>
                  <a:pt x="56140" y="3986"/>
                </a:lnTo>
                <a:lnTo>
                  <a:pt x="55113" y="4594"/>
                </a:lnTo>
                <a:lnTo>
                  <a:pt x="54372" y="4480"/>
                </a:lnTo>
                <a:lnTo>
                  <a:pt x="53860" y="5296"/>
                </a:lnTo>
                <a:lnTo>
                  <a:pt x="53119" y="5714"/>
                </a:lnTo>
                <a:lnTo>
                  <a:pt x="52777" y="4916"/>
                </a:lnTo>
                <a:lnTo>
                  <a:pt x="52549" y="3986"/>
                </a:lnTo>
                <a:lnTo>
                  <a:pt x="51637" y="3891"/>
                </a:lnTo>
                <a:lnTo>
                  <a:pt x="50668" y="3834"/>
                </a:lnTo>
                <a:lnTo>
                  <a:pt x="49700" y="4043"/>
                </a:lnTo>
                <a:lnTo>
                  <a:pt x="48900" y="5391"/>
                </a:lnTo>
                <a:lnTo>
                  <a:pt x="47591" y="5714"/>
                </a:lnTo>
                <a:lnTo>
                  <a:pt x="46165" y="5885"/>
                </a:lnTo>
                <a:lnTo>
                  <a:pt x="45539" y="7024"/>
                </a:lnTo>
                <a:lnTo>
                  <a:pt x="44340" y="7669"/>
                </a:lnTo>
                <a:lnTo>
                  <a:pt x="44000" y="8523"/>
                </a:lnTo>
                <a:lnTo>
                  <a:pt x="43372" y="9169"/>
                </a:lnTo>
                <a:lnTo>
                  <a:pt x="43031" y="9112"/>
                </a:lnTo>
                <a:lnTo>
                  <a:pt x="43771" y="9871"/>
                </a:lnTo>
                <a:lnTo>
                  <a:pt x="42745" y="10156"/>
                </a:lnTo>
                <a:lnTo>
                  <a:pt x="41549" y="10365"/>
                </a:lnTo>
                <a:lnTo>
                  <a:pt x="40466" y="10042"/>
                </a:lnTo>
                <a:lnTo>
                  <a:pt x="40294" y="10801"/>
                </a:lnTo>
                <a:lnTo>
                  <a:pt x="40182" y="11542"/>
                </a:lnTo>
                <a:lnTo>
                  <a:pt x="39441" y="10479"/>
                </a:lnTo>
                <a:lnTo>
                  <a:pt x="38871" y="9169"/>
                </a:lnTo>
                <a:lnTo>
                  <a:pt x="38015" y="10251"/>
                </a:lnTo>
                <a:lnTo>
                  <a:pt x="37731" y="11447"/>
                </a:lnTo>
                <a:lnTo>
                  <a:pt x="37332" y="12574"/>
                </a:lnTo>
                <a:lnTo>
                  <a:pt x="36305" y="12574"/>
                </a:lnTo>
                <a:lnTo>
                  <a:pt x="35280" y="12206"/>
                </a:lnTo>
                <a:lnTo>
                  <a:pt x="34311" y="12149"/>
                </a:lnTo>
                <a:lnTo>
                  <a:pt x="33342" y="12466"/>
                </a:lnTo>
                <a:lnTo>
                  <a:pt x="32259" y="12521"/>
                </a:lnTo>
                <a:lnTo>
                  <a:pt x="31232" y="12738"/>
                </a:lnTo>
                <a:lnTo>
                  <a:pt x="29923" y="12791"/>
                </a:lnTo>
                <a:lnTo>
                  <a:pt x="28612" y="12791"/>
                </a:lnTo>
                <a:lnTo>
                  <a:pt x="27357" y="13060"/>
                </a:lnTo>
                <a:lnTo>
                  <a:pt x="26273" y="12301"/>
                </a:lnTo>
                <a:lnTo>
                  <a:pt x="25532" y="13655"/>
                </a:lnTo>
                <a:lnTo>
                  <a:pt x="24507" y="13600"/>
                </a:lnTo>
                <a:lnTo>
                  <a:pt x="23538" y="13816"/>
                </a:lnTo>
                <a:lnTo>
                  <a:pt x="22513" y="14249"/>
                </a:lnTo>
                <a:lnTo>
                  <a:pt x="21486" y="14463"/>
                </a:lnTo>
                <a:lnTo>
                  <a:pt x="20860" y="13708"/>
                </a:lnTo>
                <a:lnTo>
                  <a:pt x="20632" y="12738"/>
                </a:lnTo>
                <a:lnTo>
                  <a:pt x="21202" y="12301"/>
                </a:lnTo>
                <a:lnTo>
                  <a:pt x="22284" y="12952"/>
                </a:lnTo>
                <a:lnTo>
                  <a:pt x="23424" y="13222"/>
                </a:lnTo>
                <a:lnTo>
                  <a:pt x="24678" y="13115"/>
                </a:lnTo>
                <a:lnTo>
                  <a:pt x="24564" y="11978"/>
                </a:lnTo>
                <a:lnTo>
                  <a:pt x="23766" y="11390"/>
                </a:lnTo>
                <a:lnTo>
                  <a:pt x="23083" y="10630"/>
                </a:lnTo>
                <a:lnTo>
                  <a:pt x="22284" y="9985"/>
                </a:lnTo>
                <a:lnTo>
                  <a:pt x="21315" y="9491"/>
                </a:lnTo>
                <a:lnTo>
                  <a:pt x="20689" y="8257"/>
                </a:lnTo>
                <a:lnTo>
                  <a:pt x="19664" y="7935"/>
                </a:lnTo>
                <a:lnTo>
                  <a:pt x="18580" y="7821"/>
                </a:lnTo>
                <a:lnTo>
                  <a:pt x="17553" y="7935"/>
                </a:lnTo>
                <a:lnTo>
                  <a:pt x="16699" y="8314"/>
                </a:lnTo>
                <a:lnTo>
                  <a:pt x="15730" y="8314"/>
                </a:lnTo>
                <a:lnTo>
                  <a:pt x="14248" y="8789"/>
                </a:lnTo>
                <a:lnTo>
                  <a:pt x="13108" y="8789"/>
                </a:lnTo>
                <a:lnTo>
                  <a:pt x="12083" y="9340"/>
                </a:lnTo>
                <a:lnTo>
                  <a:pt x="10943" y="9776"/>
                </a:lnTo>
                <a:lnTo>
                  <a:pt x="9860" y="9776"/>
                </a:lnTo>
                <a:lnTo>
                  <a:pt x="8776" y="9605"/>
                </a:lnTo>
                <a:lnTo>
                  <a:pt x="7922" y="10422"/>
                </a:lnTo>
                <a:lnTo>
                  <a:pt x="7010" y="11219"/>
                </a:lnTo>
                <a:lnTo>
                  <a:pt x="6555" y="12206"/>
                </a:lnTo>
                <a:lnTo>
                  <a:pt x="7524" y="13438"/>
                </a:lnTo>
                <a:lnTo>
                  <a:pt x="7294" y="14410"/>
                </a:lnTo>
                <a:lnTo>
                  <a:pt x="7010" y="15327"/>
                </a:lnTo>
                <a:lnTo>
                  <a:pt x="7010" y="16244"/>
                </a:lnTo>
                <a:lnTo>
                  <a:pt x="7922" y="16946"/>
                </a:lnTo>
                <a:lnTo>
                  <a:pt x="9119" y="16514"/>
                </a:lnTo>
                <a:lnTo>
                  <a:pt x="10259" y="15921"/>
                </a:lnTo>
                <a:lnTo>
                  <a:pt x="11171" y="15111"/>
                </a:lnTo>
                <a:lnTo>
                  <a:pt x="11570" y="15058"/>
                </a:lnTo>
                <a:lnTo>
                  <a:pt x="11626" y="14194"/>
                </a:lnTo>
                <a:lnTo>
                  <a:pt x="12025" y="13169"/>
                </a:lnTo>
                <a:lnTo>
                  <a:pt x="12993" y="12574"/>
                </a:lnTo>
                <a:lnTo>
                  <a:pt x="14021" y="12092"/>
                </a:lnTo>
                <a:lnTo>
                  <a:pt x="15160" y="11769"/>
                </a:lnTo>
                <a:lnTo>
                  <a:pt x="16186" y="11713"/>
                </a:lnTo>
                <a:lnTo>
                  <a:pt x="15503" y="12358"/>
                </a:lnTo>
                <a:lnTo>
                  <a:pt x="14534" y="12791"/>
                </a:lnTo>
                <a:lnTo>
                  <a:pt x="13622" y="13169"/>
                </a:lnTo>
                <a:lnTo>
                  <a:pt x="13165" y="14572"/>
                </a:lnTo>
                <a:lnTo>
                  <a:pt x="13563" y="15488"/>
                </a:lnTo>
                <a:lnTo>
                  <a:pt x="13108" y="16407"/>
                </a:lnTo>
                <a:lnTo>
                  <a:pt x="12311" y="17108"/>
                </a:lnTo>
                <a:lnTo>
                  <a:pt x="11284" y="16891"/>
                </a:lnTo>
                <a:lnTo>
                  <a:pt x="10544" y="17594"/>
                </a:lnTo>
                <a:lnTo>
                  <a:pt x="9975" y="18349"/>
                </a:lnTo>
                <a:lnTo>
                  <a:pt x="8720" y="18188"/>
                </a:lnTo>
                <a:lnTo>
                  <a:pt x="7465" y="18025"/>
                </a:lnTo>
                <a:lnTo>
                  <a:pt x="6668" y="17486"/>
                </a:lnTo>
                <a:lnTo>
                  <a:pt x="5927" y="16891"/>
                </a:lnTo>
                <a:lnTo>
                  <a:pt x="5300" y="16299"/>
                </a:lnTo>
                <a:lnTo>
                  <a:pt x="6213" y="15921"/>
                </a:lnTo>
                <a:lnTo>
                  <a:pt x="6384" y="14841"/>
                </a:lnTo>
                <a:lnTo>
                  <a:pt x="6839" y="13816"/>
                </a:lnTo>
                <a:lnTo>
                  <a:pt x="5927" y="14518"/>
                </a:lnTo>
                <a:lnTo>
                  <a:pt x="5129" y="15274"/>
                </a:lnTo>
                <a:lnTo>
                  <a:pt x="4160" y="16029"/>
                </a:lnTo>
                <a:lnTo>
                  <a:pt x="3590" y="15597"/>
                </a:lnTo>
                <a:lnTo>
                  <a:pt x="2678" y="15758"/>
                </a:lnTo>
                <a:lnTo>
                  <a:pt x="1881" y="15435"/>
                </a:lnTo>
                <a:lnTo>
                  <a:pt x="855" y="15866"/>
                </a:lnTo>
                <a:lnTo>
                  <a:pt x="0" y="16352"/>
                </a:lnTo>
                <a:lnTo>
                  <a:pt x="7802" y="23882"/>
                </a:lnTo>
                <a:lnTo>
                  <a:pt x="19845" y="29094"/>
                </a:lnTo>
                <a:lnTo>
                  <a:pt x="34853" y="31231"/>
                </a:lnTo>
                <a:lnTo>
                  <a:pt x="36305" y="31247"/>
                </a:lnTo>
                <a:lnTo>
                  <a:pt x="52380" y="29198"/>
                </a:lnTo>
                <a:lnTo>
                  <a:pt x="65162" y="23644"/>
                </a:lnTo>
                <a:lnTo>
                  <a:pt x="73103" y="15473"/>
                </a:lnTo>
                <a:lnTo>
                  <a:pt x="74501" y="11978"/>
                </a:lnTo>
                <a:lnTo>
                  <a:pt x="74199" y="11599"/>
                </a:lnTo>
                <a:lnTo>
                  <a:pt x="73857" y="11219"/>
                </a:lnTo>
                <a:close/>
              </a:path>
            </a:pathLst>
          </a:custGeom>
          <a:solidFill>
            <a:srgbClr val="EDF7FC"/>
          </a:solidFill>
        </p:spPr>
        <p:txBody>
          <a:bodyPr wrap="square" lIns="0" tIns="0" rIns="0" bIns="0" rtlCol="0">
            <a:noAutofit/>
          </a:bodyPr>
          <a:lstStyle/>
          <a:p>
            <a:endParaRPr/>
          </a:p>
        </p:txBody>
      </p:sp>
      <p:sp>
        <p:nvSpPr>
          <p:cNvPr id="1958" name="object 1958"/>
          <p:cNvSpPr/>
          <p:nvPr/>
        </p:nvSpPr>
        <p:spPr>
          <a:xfrm>
            <a:off x="403587" y="710203"/>
            <a:ext cx="1651" cy="1841"/>
          </a:xfrm>
          <a:custGeom>
            <a:avLst/>
            <a:gdLst/>
            <a:ahLst/>
            <a:cxnLst/>
            <a:rect l="l" t="t" r="r" b="b"/>
            <a:pathLst>
              <a:path w="1651" h="1841">
                <a:moveTo>
                  <a:pt x="1651" y="0"/>
                </a:moveTo>
                <a:lnTo>
                  <a:pt x="968" y="588"/>
                </a:lnTo>
                <a:lnTo>
                  <a:pt x="511" y="1195"/>
                </a:lnTo>
                <a:lnTo>
                  <a:pt x="0" y="1841"/>
                </a:lnTo>
                <a:lnTo>
                  <a:pt x="626" y="1613"/>
                </a:lnTo>
                <a:lnTo>
                  <a:pt x="1423" y="930"/>
                </a:lnTo>
                <a:lnTo>
                  <a:pt x="1651" y="0"/>
                </a:lnTo>
                <a:close/>
              </a:path>
            </a:pathLst>
          </a:custGeom>
          <a:solidFill>
            <a:srgbClr val="EDF7FC"/>
          </a:solidFill>
        </p:spPr>
        <p:txBody>
          <a:bodyPr wrap="square" lIns="0" tIns="0" rIns="0" bIns="0" rtlCol="0">
            <a:noAutofit/>
          </a:bodyPr>
          <a:lstStyle/>
          <a:p>
            <a:endParaRPr/>
          </a:p>
        </p:txBody>
      </p:sp>
      <p:sp>
        <p:nvSpPr>
          <p:cNvPr id="1959" name="object 1959"/>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EDF7FC"/>
          </a:solidFill>
        </p:spPr>
        <p:txBody>
          <a:bodyPr wrap="square" lIns="0" tIns="0" rIns="0" bIns="0" rtlCol="0">
            <a:noAutofit/>
          </a:bodyPr>
          <a:lstStyle/>
          <a:p>
            <a:endParaRPr/>
          </a:p>
        </p:txBody>
      </p:sp>
      <p:sp>
        <p:nvSpPr>
          <p:cNvPr id="1960" name="object 1960"/>
          <p:cNvSpPr/>
          <p:nvPr/>
        </p:nvSpPr>
        <p:spPr>
          <a:xfrm>
            <a:off x="461093" y="699098"/>
            <a:ext cx="1425" cy="1120"/>
          </a:xfrm>
          <a:custGeom>
            <a:avLst/>
            <a:gdLst/>
            <a:ahLst/>
            <a:cxnLst/>
            <a:rect l="l" t="t" r="r" b="b"/>
            <a:pathLst>
              <a:path w="1425" h="1120">
                <a:moveTo>
                  <a:pt x="227" y="37"/>
                </a:moveTo>
                <a:lnTo>
                  <a:pt x="0" y="645"/>
                </a:lnTo>
                <a:lnTo>
                  <a:pt x="1425" y="1120"/>
                </a:lnTo>
                <a:lnTo>
                  <a:pt x="1367" y="0"/>
                </a:lnTo>
                <a:lnTo>
                  <a:pt x="227" y="37"/>
                </a:lnTo>
                <a:close/>
              </a:path>
            </a:pathLst>
          </a:custGeom>
          <a:solidFill>
            <a:srgbClr val="EDF7FC"/>
          </a:solidFill>
        </p:spPr>
        <p:txBody>
          <a:bodyPr wrap="square" lIns="0" tIns="0" rIns="0" bIns="0" rtlCol="0">
            <a:noAutofit/>
          </a:bodyPr>
          <a:lstStyle/>
          <a:p>
            <a:endParaRPr/>
          </a:p>
        </p:txBody>
      </p:sp>
      <p:sp>
        <p:nvSpPr>
          <p:cNvPr id="1961" name="object 1961"/>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EDF7FC"/>
          </a:solidFill>
        </p:spPr>
        <p:txBody>
          <a:bodyPr wrap="square" lIns="0" tIns="0" rIns="0" bIns="0" rtlCol="0">
            <a:noAutofit/>
          </a:bodyPr>
          <a:lstStyle/>
          <a:p>
            <a:endParaRPr/>
          </a:p>
        </p:txBody>
      </p:sp>
      <p:sp>
        <p:nvSpPr>
          <p:cNvPr id="1962" name="object 1962"/>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EDF7FC"/>
          </a:solidFill>
        </p:spPr>
        <p:txBody>
          <a:bodyPr wrap="square" lIns="0" tIns="0" rIns="0" bIns="0" rtlCol="0">
            <a:noAutofit/>
          </a:bodyPr>
          <a:lstStyle/>
          <a:p>
            <a:endParaRPr/>
          </a:p>
        </p:txBody>
      </p:sp>
      <p:sp>
        <p:nvSpPr>
          <p:cNvPr id="1963" name="object 1963"/>
          <p:cNvSpPr/>
          <p:nvPr/>
        </p:nvSpPr>
        <p:spPr>
          <a:xfrm>
            <a:off x="404440" y="700389"/>
            <a:ext cx="74380" cy="30811"/>
          </a:xfrm>
          <a:custGeom>
            <a:avLst/>
            <a:gdLst/>
            <a:ahLst/>
            <a:cxnLst/>
            <a:rect l="l" t="t" r="r" b="b"/>
            <a:pathLst>
              <a:path w="74380" h="30811">
                <a:moveTo>
                  <a:pt x="73005" y="15255"/>
                </a:moveTo>
                <a:lnTo>
                  <a:pt x="74380" y="12085"/>
                </a:lnTo>
                <a:lnTo>
                  <a:pt x="73917" y="11485"/>
                </a:lnTo>
                <a:lnTo>
                  <a:pt x="73474" y="10896"/>
                </a:lnTo>
                <a:lnTo>
                  <a:pt x="72951" y="10365"/>
                </a:lnTo>
                <a:lnTo>
                  <a:pt x="72548" y="11105"/>
                </a:lnTo>
                <a:lnTo>
                  <a:pt x="71863" y="10251"/>
                </a:lnTo>
                <a:lnTo>
                  <a:pt x="71138" y="9340"/>
                </a:lnTo>
                <a:lnTo>
                  <a:pt x="70896" y="8258"/>
                </a:lnTo>
                <a:lnTo>
                  <a:pt x="70796" y="7935"/>
                </a:lnTo>
                <a:lnTo>
                  <a:pt x="67815" y="4859"/>
                </a:lnTo>
                <a:lnTo>
                  <a:pt x="64347" y="2164"/>
                </a:lnTo>
                <a:lnTo>
                  <a:pt x="60470" y="0"/>
                </a:lnTo>
                <a:lnTo>
                  <a:pt x="60071" y="702"/>
                </a:lnTo>
                <a:lnTo>
                  <a:pt x="59900" y="1822"/>
                </a:lnTo>
                <a:lnTo>
                  <a:pt x="59501" y="2847"/>
                </a:lnTo>
                <a:lnTo>
                  <a:pt x="58249" y="2752"/>
                </a:lnTo>
                <a:lnTo>
                  <a:pt x="57050" y="2904"/>
                </a:lnTo>
                <a:lnTo>
                  <a:pt x="56140" y="3550"/>
                </a:lnTo>
                <a:lnTo>
                  <a:pt x="55113" y="4157"/>
                </a:lnTo>
                <a:lnTo>
                  <a:pt x="54372" y="4043"/>
                </a:lnTo>
                <a:lnTo>
                  <a:pt x="53860" y="4859"/>
                </a:lnTo>
                <a:lnTo>
                  <a:pt x="53119" y="5277"/>
                </a:lnTo>
                <a:lnTo>
                  <a:pt x="52777" y="4480"/>
                </a:lnTo>
                <a:lnTo>
                  <a:pt x="52549" y="3549"/>
                </a:lnTo>
                <a:lnTo>
                  <a:pt x="51637" y="3455"/>
                </a:lnTo>
                <a:lnTo>
                  <a:pt x="50668" y="3398"/>
                </a:lnTo>
                <a:lnTo>
                  <a:pt x="49700" y="3606"/>
                </a:lnTo>
                <a:lnTo>
                  <a:pt x="48900" y="4954"/>
                </a:lnTo>
                <a:lnTo>
                  <a:pt x="47591" y="5277"/>
                </a:lnTo>
                <a:lnTo>
                  <a:pt x="46165" y="5448"/>
                </a:lnTo>
                <a:lnTo>
                  <a:pt x="45539" y="6587"/>
                </a:lnTo>
                <a:lnTo>
                  <a:pt x="44340" y="7232"/>
                </a:lnTo>
                <a:lnTo>
                  <a:pt x="44000" y="8087"/>
                </a:lnTo>
                <a:lnTo>
                  <a:pt x="43372" y="8732"/>
                </a:lnTo>
                <a:lnTo>
                  <a:pt x="43031" y="8675"/>
                </a:lnTo>
                <a:lnTo>
                  <a:pt x="43771" y="9435"/>
                </a:lnTo>
                <a:lnTo>
                  <a:pt x="42745" y="9719"/>
                </a:lnTo>
                <a:lnTo>
                  <a:pt x="41549" y="9928"/>
                </a:lnTo>
                <a:lnTo>
                  <a:pt x="40466" y="9605"/>
                </a:lnTo>
                <a:lnTo>
                  <a:pt x="40294" y="10365"/>
                </a:lnTo>
                <a:lnTo>
                  <a:pt x="40182" y="11105"/>
                </a:lnTo>
                <a:lnTo>
                  <a:pt x="39441" y="10042"/>
                </a:lnTo>
                <a:lnTo>
                  <a:pt x="38871" y="8732"/>
                </a:lnTo>
                <a:lnTo>
                  <a:pt x="38015" y="9814"/>
                </a:lnTo>
                <a:lnTo>
                  <a:pt x="37731" y="11010"/>
                </a:lnTo>
                <a:lnTo>
                  <a:pt x="37332" y="12138"/>
                </a:lnTo>
                <a:lnTo>
                  <a:pt x="36305" y="12138"/>
                </a:lnTo>
                <a:lnTo>
                  <a:pt x="35280" y="11770"/>
                </a:lnTo>
                <a:lnTo>
                  <a:pt x="34311" y="11713"/>
                </a:lnTo>
                <a:lnTo>
                  <a:pt x="33342" y="12030"/>
                </a:lnTo>
                <a:lnTo>
                  <a:pt x="32259" y="12085"/>
                </a:lnTo>
                <a:lnTo>
                  <a:pt x="31232" y="12301"/>
                </a:lnTo>
                <a:lnTo>
                  <a:pt x="29923" y="12354"/>
                </a:lnTo>
                <a:lnTo>
                  <a:pt x="28612" y="12354"/>
                </a:lnTo>
                <a:lnTo>
                  <a:pt x="27357" y="12624"/>
                </a:lnTo>
                <a:lnTo>
                  <a:pt x="26273" y="11864"/>
                </a:lnTo>
                <a:lnTo>
                  <a:pt x="25532" y="13218"/>
                </a:lnTo>
                <a:lnTo>
                  <a:pt x="24507" y="13163"/>
                </a:lnTo>
                <a:lnTo>
                  <a:pt x="23538" y="13379"/>
                </a:lnTo>
                <a:lnTo>
                  <a:pt x="22513" y="13812"/>
                </a:lnTo>
                <a:lnTo>
                  <a:pt x="21486" y="14027"/>
                </a:lnTo>
                <a:lnTo>
                  <a:pt x="20860" y="13271"/>
                </a:lnTo>
                <a:lnTo>
                  <a:pt x="20632" y="12301"/>
                </a:lnTo>
                <a:lnTo>
                  <a:pt x="21202" y="11864"/>
                </a:lnTo>
                <a:lnTo>
                  <a:pt x="22284" y="12516"/>
                </a:lnTo>
                <a:lnTo>
                  <a:pt x="23424" y="12785"/>
                </a:lnTo>
                <a:lnTo>
                  <a:pt x="24678" y="12679"/>
                </a:lnTo>
                <a:lnTo>
                  <a:pt x="24564" y="11542"/>
                </a:lnTo>
                <a:lnTo>
                  <a:pt x="23766" y="10953"/>
                </a:lnTo>
                <a:lnTo>
                  <a:pt x="23083" y="10194"/>
                </a:lnTo>
                <a:lnTo>
                  <a:pt x="22284" y="9548"/>
                </a:lnTo>
                <a:lnTo>
                  <a:pt x="21315" y="9055"/>
                </a:lnTo>
                <a:lnTo>
                  <a:pt x="20689" y="7821"/>
                </a:lnTo>
                <a:lnTo>
                  <a:pt x="19664" y="7498"/>
                </a:lnTo>
                <a:lnTo>
                  <a:pt x="18580" y="7384"/>
                </a:lnTo>
                <a:lnTo>
                  <a:pt x="17553" y="7498"/>
                </a:lnTo>
                <a:lnTo>
                  <a:pt x="16699" y="7878"/>
                </a:lnTo>
                <a:lnTo>
                  <a:pt x="15730" y="7878"/>
                </a:lnTo>
                <a:lnTo>
                  <a:pt x="14248" y="8352"/>
                </a:lnTo>
                <a:lnTo>
                  <a:pt x="13108" y="8352"/>
                </a:lnTo>
                <a:lnTo>
                  <a:pt x="12083" y="8903"/>
                </a:lnTo>
                <a:lnTo>
                  <a:pt x="10943" y="9340"/>
                </a:lnTo>
                <a:lnTo>
                  <a:pt x="9860" y="9340"/>
                </a:lnTo>
                <a:lnTo>
                  <a:pt x="8776" y="9169"/>
                </a:lnTo>
                <a:lnTo>
                  <a:pt x="7922" y="9985"/>
                </a:lnTo>
                <a:lnTo>
                  <a:pt x="7010" y="10782"/>
                </a:lnTo>
                <a:lnTo>
                  <a:pt x="6555" y="11769"/>
                </a:lnTo>
                <a:lnTo>
                  <a:pt x="7524" y="13002"/>
                </a:lnTo>
                <a:lnTo>
                  <a:pt x="7294" y="13974"/>
                </a:lnTo>
                <a:lnTo>
                  <a:pt x="7010" y="14890"/>
                </a:lnTo>
                <a:lnTo>
                  <a:pt x="7010" y="15807"/>
                </a:lnTo>
                <a:lnTo>
                  <a:pt x="7922" y="16510"/>
                </a:lnTo>
                <a:lnTo>
                  <a:pt x="9119" y="16077"/>
                </a:lnTo>
                <a:lnTo>
                  <a:pt x="10259" y="15485"/>
                </a:lnTo>
                <a:lnTo>
                  <a:pt x="11171" y="14674"/>
                </a:lnTo>
                <a:lnTo>
                  <a:pt x="11570" y="14621"/>
                </a:lnTo>
                <a:lnTo>
                  <a:pt x="11626" y="13757"/>
                </a:lnTo>
                <a:lnTo>
                  <a:pt x="12025" y="12732"/>
                </a:lnTo>
                <a:lnTo>
                  <a:pt x="12993" y="12138"/>
                </a:lnTo>
                <a:lnTo>
                  <a:pt x="14021" y="11656"/>
                </a:lnTo>
                <a:lnTo>
                  <a:pt x="15160" y="11333"/>
                </a:lnTo>
                <a:lnTo>
                  <a:pt x="16186" y="11276"/>
                </a:lnTo>
                <a:lnTo>
                  <a:pt x="15503" y="11921"/>
                </a:lnTo>
                <a:lnTo>
                  <a:pt x="14534" y="12354"/>
                </a:lnTo>
                <a:lnTo>
                  <a:pt x="13622" y="12732"/>
                </a:lnTo>
                <a:lnTo>
                  <a:pt x="13165" y="14135"/>
                </a:lnTo>
                <a:lnTo>
                  <a:pt x="13563" y="15052"/>
                </a:lnTo>
                <a:lnTo>
                  <a:pt x="13108" y="15971"/>
                </a:lnTo>
                <a:lnTo>
                  <a:pt x="12311" y="16671"/>
                </a:lnTo>
                <a:lnTo>
                  <a:pt x="11284" y="16455"/>
                </a:lnTo>
                <a:lnTo>
                  <a:pt x="10544" y="17157"/>
                </a:lnTo>
                <a:lnTo>
                  <a:pt x="9975" y="17913"/>
                </a:lnTo>
                <a:lnTo>
                  <a:pt x="8720" y="17751"/>
                </a:lnTo>
                <a:lnTo>
                  <a:pt x="7465" y="17588"/>
                </a:lnTo>
                <a:lnTo>
                  <a:pt x="6668" y="17049"/>
                </a:lnTo>
                <a:lnTo>
                  <a:pt x="5927" y="16455"/>
                </a:lnTo>
                <a:lnTo>
                  <a:pt x="5300" y="15862"/>
                </a:lnTo>
                <a:lnTo>
                  <a:pt x="6213" y="15485"/>
                </a:lnTo>
                <a:lnTo>
                  <a:pt x="6384" y="14404"/>
                </a:lnTo>
                <a:lnTo>
                  <a:pt x="6839" y="13379"/>
                </a:lnTo>
                <a:lnTo>
                  <a:pt x="5927" y="14082"/>
                </a:lnTo>
                <a:lnTo>
                  <a:pt x="5129" y="14837"/>
                </a:lnTo>
                <a:lnTo>
                  <a:pt x="4160" y="15593"/>
                </a:lnTo>
                <a:lnTo>
                  <a:pt x="3590" y="15160"/>
                </a:lnTo>
                <a:lnTo>
                  <a:pt x="2678" y="15321"/>
                </a:lnTo>
                <a:lnTo>
                  <a:pt x="1881" y="14999"/>
                </a:lnTo>
                <a:lnTo>
                  <a:pt x="855" y="15430"/>
                </a:lnTo>
                <a:lnTo>
                  <a:pt x="0" y="15916"/>
                </a:lnTo>
                <a:lnTo>
                  <a:pt x="7802" y="23445"/>
                </a:lnTo>
                <a:lnTo>
                  <a:pt x="19845" y="28657"/>
                </a:lnTo>
                <a:lnTo>
                  <a:pt x="34853" y="30795"/>
                </a:lnTo>
                <a:lnTo>
                  <a:pt x="36305" y="30811"/>
                </a:lnTo>
                <a:lnTo>
                  <a:pt x="52277" y="28784"/>
                </a:lnTo>
                <a:lnTo>
                  <a:pt x="65010" y="23301"/>
                </a:lnTo>
                <a:lnTo>
                  <a:pt x="73005" y="15255"/>
                </a:lnTo>
                <a:close/>
              </a:path>
            </a:pathLst>
          </a:custGeom>
          <a:solidFill>
            <a:srgbClr val="EDF7FC"/>
          </a:solidFill>
        </p:spPr>
        <p:txBody>
          <a:bodyPr wrap="square" lIns="0" tIns="0" rIns="0" bIns="0" rtlCol="0">
            <a:noAutofit/>
          </a:bodyPr>
          <a:lstStyle/>
          <a:p>
            <a:endParaRPr/>
          </a:p>
        </p:txBody>
      </p:sp>
      <p:sp>
        <p:nvSpPr>
          <p:cNvPr id="1964" name="object 1964"/>
          <p:cNvSpPr/>
          <p:nvPr/>
        </p:nvSpPr>
        <p:spPr>
          <a:xfrm>
            <a:off x="404497" y="710906"/>
            <a:ext cx="569" cy="645"/>
          </a:xfrm>
          <a:custGeom>
            <a:avLst/>
            <a:gdLst/>
            <a:ahLst/>
            <a:cxnLst/>
            <a:rect l="l" t="t" r="r" b="b"/>
            <a:pathLst>
              <a:path w="569" h="645">
                <a:moveTo>
                  <a:pt x="171" y="436"/>
                </a:moveTo>
                <a:lnTo>
                  <a:pt x="0" y="645"/>
                </a:lnTo>
                <a:lnTo>
                  <a:pt x="513" y="227"/>
                </a:lnTo>
                <a:lnTo>
                  <a:pt x="569" y="0"/>
                </a:lnTo>
                <a:lnTo>
                  <a:pt x="171" y="436"/>
                </a:lnTo>
                <a:close/>
              </a:path>
            </a:pathLst>
          </a:custGeom>
          <a:solidFill>
            <a:srgbClr val="EDF7FC"/>
          </a:solidFill>
        </p:spPr>
        <p:txBody>
          <a:bodyPr wrap="square" lIns="0" tIns="0" rIns="0" bIns="0" rtlCol="0">
            <a:noAutofit/>
          </a:bodyPr>
          <a:lstStyle/>
          <a:p>
            <a:endParaRPr/>
          </a:p>
        </p:txBody>
      </p:sp>
      <p:sp>
        <p:nvSpPr>
          <p:cNvPr id="1965" name="object 1965"/>
          <p:cNvSpPr/>
          <p:nvPr/>
        </p:nvSpPr>
        <p:spPr>
          <a:xfrm>
            <a:off x="461093" y="699098"/>
            <a:ext cx="1425" cy="1120"/>
          </a:xfrm>
          <a:custGeom>
            <a:avLst/>
            <a:gdLst/>
            <a:ahLst/>
            <a:cxnLst/>
            <a:rect l="l" t="t" r="r" b="b"/>
            <a:pathLst>
              <a:path w="1425" h="1120">
                <a:moveTo>
                  <a:pt x="1425" y="1120"/>
                </a:moveTo>
                <a:lnTo>
                  <a:pt x="1367" y="0"/>
                </a:lnTo>
                <a:lnTo>
                  <a:pt x="227" y="37"/>
                </a:lnTo>
                <a:lnTo>
                  <a:pt x="0" y="645"/>
                </a:lnTo>
                <a:lnTo>
                  <a:pt x="1425" y="1120"/>
                </a:lnTo>
                <a:close/>
              </a:path>
            </a:pathLst>
          </a:custGeom>
          <a:solidFill>
            <a:srgbClr val="EDF7FC"/>
          </a:solidFill>
        </p:spPr>
        <p:txBody>
          <a:bodyPr wrap="square" lIns="0" tIns="0" rIns="0" bIns="0" rtlCol="0">
            <a:noAutofit/>
          </a:bodyPr>
          <a:lstStyle/>
          <a:p>
            <a:endParaRPr/>
          </a:p>
        </p:txBody>
      </p:sp>
      <p:sp>
        <p:nvSpPr>
          <p:cNvPr id="1966" name="object 1966"/>
          <p:cNvSpPr/>
          <p:nvPr/>
        </p:nvSpPr>
        <p:spPr>
          <a:xfrm>
            <a:off x="403129" y="709178"/>
            <a:ext cx="5244" cy="6209"/>
          </a:xfrm>
          <a:custGeom>
            <a:avLst/>
            <a:gdLst/>
            <a:ahLst/>
            <a:cxnLst/>
            <a:rect l="l" t="t" r="r" b="b"/>
            <a:pathLst>
              <a:path w="5244" h="6209">
                <a:moveTo>
                  <a:pt x="227" y="5184"/>
                </a:moveTo>
                <a:lnTo>
                  <a:pt x="457" y="5723"/>
                </a:lnTo>
                <a:lnTo>
                  <a:pt x="797" y="6209"/>
                </a:lnTo>
                <a:lnTo>
                  <a:pt x="2052" y="6101"/>
                </a:lnTo>
                <a:lnTo>
                  <a:pt x="2622" y="5023"/>
                </a:lnTo>
                <a:lnTo>
                  <a:pt x="2906" y="3889"/>
                </a:lnTo>
                <a:lnTo>
                  <a:pt x="3363" y="2866"/>
                </a:lnTo>
                <a:lnTo>
                  <a:pt x="4275" y="2107"/>
                </a:lnTo>
                <a:lnTo>
                  <a:pt x="4901" y="1139"/>
                </a:lnTo>
                <a:lnTo>
                  <a:pt x="5244" y="0"/>
                </a:lnTo>
                <a:lnTo>
                  <a:pt x="4331" y="379"/>
                </a:lnTo>
                <a:lnTo>
                  <a:pt x="3534" y="702"/>
                </a:lnTo>
                <a:lnTo>
                  <a:pt x="3590" y="1670"/>
                </a:lnTo>
                <a:lnTo>
                  <a:pt x="2736" y="2429"/>
                </a:lnTo>
                <a:lnTo>
                  <a:pt x="2052" y="3295"/>
                </a:lnTo>
                <a:lnTo>
                  <a:pt x="1027" y="3834"/>
                </a:lnTo>
                <a:lnTo>
                  <a:pt x="114" y="4537"/>
                </a:lnTo>
                <a:lnTo>
                  <a:pt x="227" y="5184"/>
                </a:lnTo>
                <a:close/>
              </a:path>
            </a:pathLst>
          </a:custGeom>
          <a:solidFill>
            <a:srgbClr val="EDF7FC"/>
          </a:solidFill>
        </p:spPr>
        <p:txBody>
          <a:bodyPr wrap="square" lIns="0" tIns="0" rIns="0" bIns="0" rtlCol="0">
            <a:noAutofit/>
          </a:bodyPr>
          <a:lstStyle/>
          <a:p>
            <a:endParaRPr/>
          </a:p>
        </p:txBody>
      </p:sp>
      <p:sp>
        <p:nvSpPr>
          <p:cNvPr id="1967" name="object 1967"/>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EDF7FC"/>
          </a:solidFill>
        </p:spPr>
        <p:txBody>
          <a:bodyPr wrap="square" lIns="0" tIns="0" rIns="0" bIns="0" rtlCol="0">
            <a:noAutofit/>
          </a:bodyPr>
          <a:lstStyle/>
          <a:p>
            <a:endParaRPr/>
          </a:p>
        </p:txBody>
      </p:sp>
      <p:sp>
        <p:nvSpPr>
          <p:cNvPr id="1968" name="object 1968"/>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EDF7FC"/>
          </a:solidFill>
        </p:spPr>
        <p:txBody>
          <a:bodyPr wrap="square" lIns="0" tIns="0" rIns="0" bIns="0" rtlCol="0">
            <a:noAutofit/>
          </a:bodyPr>
          <a:lstStyle/>
          <a:p>
            <a:endParaRPr/>
          </a:p>
        </p:txBody>
      </p:sp>
      <p:sp>
        <p:nvSpPr>
          <p:cNvPr id="1969" name="object 1969"/>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EDF7FC"/>
          </a:solidFill>
        </p:spPr>
        <p:txBody>
          <a:bodyPr wrap="square" lIns="0" tIns="0" rIns="0" bIns="0" rtlCol="0">
            <a:noAutofit/>
          </a:bodyPr>
          <a:lstStyle/>
          <a:p>
            <a:endParaRPr/>
          </a:p>
        </p:txBody>
      </p:sp>
      <p:sp>
        <p:nvSpPr>
          <p:cNvPr id="1970" name="object 1970"/>
          <p:cNvSpPr/>
          <p:nvPr/>
        </p:nvSpPr>
        <p:spPr>
          <a:xfrm>
            <a:off x="461093" y="699136"/>
            <a:ext cx="1425" cy="1082"/>
          </a:xfrm>
          <a:custGeom>
            <a:avLst/>
            <a:gdLst/>
            <a:ahLst/>
            <a:cxnLst/>
            <a:rect l="l" t="t" r="r" b="b"/>
            <a:pathLst>
              <a:path w="1425" h="1082">
                <a:moveTo>
                  <a:pt x="1425" y="1082"/>
                </a:moveTo>
                <a:lnTo>
                  <a:pt x="1367" y="436"/>
                </a:lnTo>
                <a:lnTo>
                  <a:pt x="799" y="170"/>
                </a:lnTo>
                <a:lnTo>
                  <a:pt x="227" y="0"/>
                </a:lnTo>
                <a:lnTo>
                  <a:pt x="0" y="607"/>
                </a:lnTo>
                <a:lnTo>
                  <a:pt x="1425" y="1082"/>
                </a:lnTo>
                <a:close/>
              </a:path>
            </a:pathLst>
          </a:custGeom>
          <a:solidFill>
            <a:srgbClr val="EBF6FB"/>
          </a:solidFill>
        </p:spPr>
        <p:txBody>
          <a:bodyPr wrap="square" lIns="0" tIns="0" rIns="0" bIns="0" rtlCol="0">
            <a:noAutofit/>
          </a:bodyPr>
          <a:lstStyle/>
          <a:p>
            <a:endParaRPr/>
          </a:p>
        </p:txBody>
      </p:sp>
      <p:sp>
        <p:nvSpPr>
          <p:cNvPr id="1971" name="object 1971"/>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EBF6FB"/>
          </a:solidFill>
        </p:spPr>
        <p:txBody>
          <a:bodyPr wrap="square" lIns="0" tIns="0" rIns="0" bIns="0" rtlCol="0">
            <a:noAutofit/>
          </a:bodyPr>
          <a:lstStyle/>
          <a:p>
            <a:endParaRPr/>
          </a:p>
        </p:txBody>
      </p:sp>
      <p:sp>
        <p:nvSpPr>
          <p:cNvPr id="1972" name="object 1972"/>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EBF6FB"/>
          </a:solidFill>
        </p:spPr>
        <p:txBody>
          <a:bodyPr wrap="square" lIns="0" tIns="0" rIns="0" bIns="0" rtlCol="0">
            <a:noAutofit/>
          </a:bodyPr>
          <a:lstStyle/>
          <a:p>
            <a:endParaRPr/>
          </a:p>
        </p:txBody>
      </p:sp>
      <p:sp>
        <p:nvSpPr>
          <p:cNvPr id="1973" name="object 1973"/>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EBF6FB"/>
          </a:solidFill>
        </p:spPr>
        <p:txBody>
          <a:bodyPr wrap="square" lIns="0" tIns="0" rIns="0" bIns="0" rtlCol="0">
            <a:noAutofit/>
          </a:bodyPr>
          <a:lstStyle/>
          <a:p>
            <a:endParaRPr/>
          </a:p>
        </p:txBody>
      </p:sp>
      <p:sp>
        <p:nvSpPr>
          <p:cNvPr id="1974" name="object 1974"/>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EBF6FB"/>
          </a:solidFill>
        </p:spPr>
        <p:txBody>
          <a:bodyPr wrap="square" lIns="0" tIns="0" rIns="0" bIns="0" rtlCol="0">
            <a:noAutofit/>
          </a:bodyPr>
          <a:lstStyle/>
          <a:p>
            <a:endParaRPr/>
          </a:p>
        </p:txBody>
      </p:sp>
      <p:sp>
        <p:nvSpPr>
          <p:cNvPr id="1975" name="object 1975"/>
          <p:cNvSpPr/>
          <p:nvPr/>
        </p:nvSpPr>
        <p:spPr>
          <a:xfrm>
            <a:off x="403186" y="709178"/>
            <a:ext cx="5187" cy="6209"/>
          </a:xfrm>
          <a:custGeom>
            <a:avLst/>
            <a:gdLst/>
            <a:ahLst/>
            <a:cxnLst/>
            <a:rect l="l" t="t" r="r" b="b"/>
            <a:pathLst>
              <a:path w="5187" h="6209">
                <a:moveTo>
                  <a:pt x="229" y="5292"/>
                </a:moveTo>
                <a:lnTo>
                  <a:pt x="457" y="5776"/>
                </a:lnTo>
                <a:lnTo>
                  <a:pt x="741" y="6209"/>
                </a:lnTo>
                <a:lnTo>
                  <a:pt x="1995" y="6101"/>
                </a:lnTo>
                <a:lnTo>
                  <a:pt x="2565" y="5023"/>
                </a:lnTo>
                <a:lnTo>
                  <a:pt x="2849" y="3889"/>
                </a:lnTo>
                <a:lnTo>
                  <a:pt x="3306" y="2866"/>
                </a:lnTo>
                <a:lnTo>
                  <a:pt x="4219" y="2107"/>
                </a:lnTo>
                <a:lnTo>
                  <a:pt x="4845" y="1139"/>
                </a:lnTo>
                <a:lnTo>
                  <a:pt x="5187" y="0"/>
                </a:lnTo>
                <a:lnTo>
                  <a:pt x="4275" y="379"/>
                </a:lnTo>
                <a:lnTo>
                  <a:pt x="3478" y="702"/>
                </a:lnTo>
                <a:lnTo>
                  <a:pt x="3534" y="1670"/>
                </a:lnTo>
                <a:lnTo>
                  <a:pt x="2680" y="2429"/>
                </a:lnTo>
                <a:lnTo>
                  <a:pt x="1995" y="3295"/>
                </a:lnTo>
                <a:lnTo>
                  <a:pt x="970" y="3834"/>
                </a:lnTo>
                <a:lnTo>
                  <a:pt x="457" y="4212"/>
                </a:lnTo>
                <a:lnTo>
                  <a:pt x="0" y="4806"/>
                </a:lnTo>
                <a:lnTo>
                  <a:pt x="229" y="5292"/>
                </a:lnTo>
                <a:close/>
              </a:path>
            </a:pathLst>
          </a:custGeom>
          <a:solidFill>
            <a:srgbClr val="EBF6FB"/>
          </a:solidFill>
        </p:spPr>
        <p:txBody>
          <a:bodyPr wrap="square" lIns="0" tIns="0" rIns="0" bIns="0" rtlCol="0">
            <a:noAutofit/>
          </a:bodyPr>
          <a:lstStyle/>
          <a:p>
            <a:endParaRPr/>
          </a:p>
        </p:txBody>
      </p:sp>
      <p:sp>
        <p:nvSpPr>
          <p:cNvPr id="1976" name="object 1976"/>
          <p:cNvSpPr/>
          <p:nvPr/>
        </p:nvSpPr>
        <p:spPr>
          <a:xfrm>
            <a:off x="404440" y="700769"/>
            <a:ext cx="74199" cy="30431"/>
          </a:xfrm>
          <a:custGeom>
            <a:avLst/>
            <a:gdLst/>
            <a:ahLst/>
            <a:cxnLst/>
            <a:rect l="l" t="t" r="r" b="b"/>
            <a:pathLst>
              <a:path w="74199" h="30431">
                <a:moveTo>
                  <a:pt x="23766" y="10574"/>
                </a:moveTo>
                <a:lnTo>
                  <a:pt x="23083" y="9814"/>
                </a:lnTo>
                <a:lnTo>
                  <a:pt x="22284" y="9169"/>
                </a:lnTo>
                <a:lnTo>
                  <a:pt x="21315" y="8675"/>
                </a:lnTo>
                <a:lnTo>
                  <a:pt x="20689" y="7441"/>
                </a:lnTo>
                <a:lnTo>
                  <a:pt x="19664" y="7118"/>
                </a:lnTo>
                <a:lnTo>
                  <a:pt x="18580" y="7005"/>
                </a:lnTo>
                <a:lnTo>
                  <a:pt x="17553" y="7118"/>
                </a:lnTo>
                <a:lnTo>
                  <a:pt x="16699" y="7498"/>
                </a:lnTo>
                <a:lnTo>
                  <a:pt x="15730" y="7498"/>
                </a:lnTo>
                <a:lnTo>
                  <a:pt x="14248" y="7973"/>
                </a:lnTo>
                <a:lnTo>
                  <a:pt x="13108" y="7973"/>
                </a:lnTo>
                <a:lnTo>
                  <a:pt x="12083" y="8523"/>
                </a:lnTo>
                <a:lnTo>
                  <a:pt x="10943" y="8960"/>
                </a:lnTo>
                <a:lnTo>
                  <a:pt x="9860" y="8960"/>
                </a:lnTo>
                <a:lnTo>
                  <a:pt x="8776" y="8789"/>
                </a:lnTo>
                <a:lnTo>
                  <a:pt x="7922" y="9605"/>
                </a:lnTo>
                <a:lnTo>
                  <a:pt x="7010" y="10403"/>
                </a:lnTo>
                <a:lnTo>
                  <a:pt x="6555" y="11390"/>
                </a:lnTo>
                <a:lnTo>
                  <a:pt x="7524" y="12622"/>
                </a:lnTo>
                <a:lnTo>
                  <a:pt x="7294" y="13594"/>
                </a:lnTo>
                <a:lnTo>
                  <a:pt x="7010" y="14511"/>
                </a:lnTo>
                <a:lnTo>
                  <a:pt x="7010" y="15428"/>
                </a:lnTo>
                <a:lnTo>
                  <a:pt x="7922" y="16130"/>
                </a:lnTo>
                <a:lnTo>
                  <a:pt x="9119" y="15697"/>
                </a:lnTo>
                <a:lnTo>
                  <a:pt x="10259" y="15105"/>
                </a:lnTo>
                <a:lnTo>
                  <a:pt x="11171" y="14294"/>
                </a:lnTo>
                <a:lnTo>
                  <a:pt x="11570" y="14241"/>
                </a:lnTo>
                <a:lnTo>
                  <a:pt x="11626" y="13377"/>
                </a:lnTo>
                <a:lnTo>
                  <a:pt x="12025" y="12352"/>
                </a:lnTo>
                <a:lnTo>
                  <a:pt x="12993" y="11758"/>
                </a:lnTo>
                <a:lnTo>
                  <a:pt x="14021" y="11276"/>
                </a:lnTo>
                <a:lnTo>
                  <a:pt x="15160" y="10953"/>
                </a:lnTo>
                <a:lnTo>
                  <a:pt x="16186" y="10896"/>
                </a:lnTo>
                <a:lnTo>
                  <a:pt x="15503" y="11542"/>
                </a:lnTo>
                <a:lnTo>
                  <a:pt x="14534" y="11975"/>
                </a:lnTo>
                <a:lnTo>
                  <a:pt x="13622" y="12352"/>
                </a:lnTo>
                <a:lnTo>
                  <a:pt x="13165" y="13755"/>
                </a:lnTo>
                <a:lnTo>
                  <a:pt x="13563" y="14672"/>
                </a:lnTo>
                <a:lnTo>
                  <a:pt x="13108" y="15591"/>
                </a:lnTo>
                <a:lnTo>
                  <a:pt x="12311" y="16291"/>
                </a:lnTo>
                <a:lnTo>
                  <a:pt x="11284" y="16075"/>
                </a:lnTo>
                <a:lnTo>
                  <a:pt x="10544" y="16777"/>
                </a:lnTo>
                <a:lnTo>
                  <a:pt x="9975" y="17533"/>
                </a:lnTo>
                <a:lnTo>
                  <a:pt x="8720" y="17372"/>
                </a:lnTo>
                <a:lnTo>
                  <a:pt x="7465" y="17208"/>
                </a:lnTo>
                <a:lnTo>
                  <a:pt x="6668" y="16669"/>
                </a:lnTo>
                <a:lnTo>
                  <a:pt x="5927" y="16075"/>
                </a:lnTo>
                <a:lnTo>
                  <a:pt x="5300" y="15483"/>
                </a:lnTo>
                <a:lnTo>
                  <a:pt x="6213" y="15105"/>
                </a:lnTo>
                <a:lnTo>
                  <a:pt x="6384" y="14025"/>
                </a:lnTo>
                <a:lnTo>
                  <a:pt x="6839" y="13000"/>
                </a:lnTo>
                <a:lnTo>
                  <a:pt x="5927" y="13702"/>
                </a:lnTo>
                <a:lnTo>
                  <a:pt x="5129" y="14458"/>
                </a:lnTo>
                <a:lnTo>
                  <a:pt x="4160" y="15213"/>
                </a:lnTo>
                <a:lnTo>
                  <a:pt x="3590" y="14780"/>
                </a:lnTo>
                <a:lnTo>
                  <a:pt x="2678" y="14942"/>
                </a:lnTo>
                <a:lnTo>
                  <a:pt x="1881" y="14619"/>
                </a:lnTo>
                <a:lnTo>
                  <a:pt x="855" y="15050"/>
                </a:lnTo>
                <a:lnTo>
                  <a:pt x="0" y="15536"/>
                </a:lnTo>
                <a:lnTo>
                  <a:pt x="7802" y="23066"/>
                </a:lnTo>
                <a:lnTo>
                  <a:pt x="19845" y="28278"/>
                </a:lnTo>
                <a:lnTo>
                  <a:pt x="34853" y="30415"/>
                </a:lnTo>
                <a:lnTo>
                  <a:pt x="36305" y="30431"/>
                </a:lnTo>
                <a:lnTo>
                  <a:pt x="52164" y="28434"/>
                </a:lnTo>
                <a:lnTo>
                  <a:pt x="64862" y="23021"/>
                </a:lnTo>
                <a:lnTo>
                  <a:pt x="72890" y="15057"/>
                </a:lnTo>
                <a:lnTo>
                  <a:pt x="74199" y="12191"/>
                </a:lnTo>
                <a:lnTo>
                  <a:pt x="73756" y="11599"/>
                </a:lnTo>
                <a:lnTo>
                  <a:pt x="73232" y="10953"/>
                </a:lnTo>
                <a:lnTo>
                  <a:pt x="72789" y="10365"/>
                </a:lnTo>
                <a:lnTo>
                  <a:pt x="72548" y="10725"/>
                </a:lnTo>
                <a:lnTo>
                  <a:pt x="71863" y="9871"/>
                </a:lnTo>
                <a:lnTo>
                  <a:pt x="71138" y="8960"/>
                </a:lnTo>
                <a:lnTo>
                  <a:pt x="71017" y="8409"/>
                </a:lnTo>
                <a:lnTo>
                  <a:pt x="67936" y="5125"/>
                </a:lnTo>
                <a:lnTo>
                  <a:pt x="64291" y="2259"/>
                </a:lnTo>
                <a:lnTo>
                  <a:pt x="60299" y="0"/>
                </a:lnTo>
                <a:lnTo>
                  <a:pt x="60071" y="322"/>
                </a:lnTo>
                <a:lnTo>
                  <a:pt x="59900" y="1442"/>
                </a:lnTo>
                <a:lnTo>
                  <a:pt x="59501" y="2467"/>
                </a:lnTo>
                <a:lnTo>
                  <a:pt x="58249" y="2372"/>
                </a:lnTo>
                <a:lnTo>
                  <a:pt x="57050" y="2524"/>
                </a:lnTo>
                <a:lnTo>
                  <a:pt x="56140" y="3170"/>
                </a:lnTo>
                <a:lnTo>
                  <a:pt x="55113" y="3777"/>
                </a:lnTo>
                <a:lnTo>
                  <a:pt x="54372" y="3663"/>
                </a:lnTo>
                <a:lnTo>
                  <a:pt x="53860" y="4480"/>
                </a:lnTo>
                <a:lnTo>
                  <a:pt x="53119" y="4897"/>
                </a:lnTo>
                <a:lnTo>
                  <a:pt x="52777" y="4100"/>
                </a:lnTo>
                <a:lnTo>
                  <a:pt x="52549" y="3170"/>
                </a:lnTo>
                <a:lnTo>
                  <a:pt x="51637" y="3075"/>
                </a:lnTo>
                <a:lnTo>
                  <a:pt x="50668" y="3018"/>
                </a:lnTo>
                <a:lnTo>
                  <a:pt x="49700" y="3227"/>
                </a:lnTo>
                <a:lnTo>
                  <a:pt x="48900" y="4575"/>
                </a:lnTo>
                <a:lnTo>
                  <a:pt x="47591" y="4897"/>
                </a:lnTo>
                <a:lnTo>
                  <a:pt x="46165" y="5068"/>
                </a:lnTo>
                <a:lnTo>
                  <a:pt x="45539" y="6207"/>
                </a:lnTo>
                <a:lnTo>
                  <a:pt x="44340" y="6853"/>
                </a:lnTo>
                <a:lnTo>
                  <a:pt x="44000" y="7707"/>
                </a:lnTo>
                <a:lnTo>
                  <a:pt x="43372" y="8352"/>
                </a:lnTo>
                <a:lnTo>
                  <a:pt x="43031" y="8295"/>
                </a:lnTo>
                <a:lnTo>
                  <a:pt x="43771" y="9055"/>
                </a:lnTo>
                <a:lnTo>
                  <a:pt x="42745" y="9340"/>
                </a:lnTo>
                <a:lnTo>
                  <a:pt x="41549" y="9548"/>
                </a:lnTo>
                <a:lnTo>
                  <a:pt x="40466" y="9226"/>
                </a:lnTo>
                <a:lnTo>
                  <a:pt x="40294" y="9985"/>
                </a:lnTo>
                <a:lnTo>
                  <a:pt x="40182" y="10725"/>
                </a:lnTo>
                <a:lnTo>
                  <a:pt x="39441" y="9662"/>
                </a:lnTo>
                <a:lnTo>
                  <a:pt x="38871" y="8352"/>
                </a:lnTo>
                <a:lnTo>
                  <a:pt x="38015" y="9435"/>
                </a:lnTo>
                <a:lnTo>
                  <a:pt x="37731" y="10631"/>
                </a:lnTo>
                <a:lnTo>
                  <a:pt x="37332" y="11758"/>
                </a:lnTo>
                <a:lnTo>
                  <a:pt x="36305" y="11758"/>
                </a:lnTo>
                <a:lnTo>
                  <a:pt x="35280" y="11390"/>
                </a:lnTo>
                <a:lnTo>
                  <a:pt x="34311" y="11333"/>
                </a:lnTo>
                <a:lnTo>
                  <a:pt x="33342" y="11650"/>
                </a:lnTo>
                <a:lnTo>
                  <a:pt x="32259" y="11705"/>
                </a:lnTo>
                <a:lnTo>
                  <a:pt x="31232" y="11921"/>
                </a:lnTo>
                <a:lnTo>
                  <a:pt x="29923" y="11975"/>
                </a:lnTo>
                <a:lnTo>
                  <a:pt x="28612" y="11975"/>
                </a:lnTo>
                <a:lnTo>
                  <a:pt x="27357" y="12244"/>
                </a:lnTo>
                <a:lnTo>
                  <a:pt x="26273" y="11485"/>
                </a:lnTo>
                <a:lnTo>
                  <a:pt x="25532" y="12838"/>
                </a:lnTo>
                <a:lnTo>
                  <a:pt x="24507" y="12783"/>
                </a:lnTo>
                <a:lnTo>
                  <a:pt x="23538" y="13000"/>
                </a:lnTo>
                <a:lnTo>
                  <a:pt x="22513" y="13433"/>
                </a:lnTo>
                <a:lnTo>
                  <a:pt x="21486" y="13647"/>
                </a:lnTo>
                <a:lnTo>
                  <a:pt x="20860" y="12891"/>
                </a:lnTo>
                <a:lnTo>
                  <a:pt x="20632" y="11921"/>
                </a:lnTo>
                <a:lnTo>
                  <a:pt x="21202" y="11485"/>
                </a:lnTo>
                <a:lnTo>
                  <a:pt x="22284" y="12136"/>
                </a:lnTo>
                <a:lnTo>
                  <a:pt x="23424" y="12405"/>
                </a:lnTo>
                <a:lnTo>
                  <a:pt x="24678" y="12299"/>
                </a:lnTo>
                <a:lnTo>
                  <a:pt x="24564" y="11162"/>
                </a:lnTo>
                <a:lnTo>
                  <a:pt x="23766" y="10574"/>
                </a:lnTo>
                <a:close/>
              </a:path>
            </a:pathLst>
          </a:custGeom>
          <a:solidFill>
            <a:srgbClr val="EBF6FB"/>
          </a:solidFill>
        </p:spPr>
        <p:txBody>
          <a:bodyPr wrap="square" lIns="0" tIns="0" rIns="0" bIns="0" rtlCol="0">
            <a:noAutofit/>
          </a:bodyPr>
          <a:lstStyle/>
          <a:p>
            <a:endParaRPr/>
          </a:p>
        </p:txBody>
      </p:sp>
      <p:sp>
        <p:nvSpPr>
          <p:cNvPr id="1977" name="object 1977"/>
          <p:cNvSpPr/>
          <p:nvPr/>
        </p:nvSpPr>
        <p:spPr>
          <a:xfrm>
            <a:off x="403643" y="709178"/>
            <a:ext cx="4730" cy="6209"/>
          </a:xfrm>
          <a:custGeom>
            <a:avLst/>
            <a:gdLst/>
            <a:ahLst/>
            <a:cxnLst/>
            <a:rect l="l" t="t" r="r" b="b"/>
            <a:pathLst>
              <a:path w="4730" h="6209">
                <a:moveTo>
                  <a:pt x="2392" y="3889"/>
                </a:moveTo>
                <a:lnTo>
                  <a:pt x="2849" y="2866"/>
                </a:lnTo>
                <a:lnTo>
                  <a:pt x="3762" y="2107"/>
                </a:lnTo>
                <a:lnTo>
                  <a:pt x="4388" y="1139"/>
                </a:lnTo>
                <a:lnTo>
                  <a:pt x="4730" y="0"/>
                </a:lnTo>
                <a:lnTo>
                  <a:pt x="2906" y="1784"/>
                </a:lnTo>
                <a:lnTo>
                  <a:pt x="1367" y="3673"/>
                </a:lnTo>
                <a:lnTo>
                  <a:pt x="0" y="5670"/>
                </a:lnTo>
                <a:lnTo>
                  <a:pt x="283" y="6209"/>
                </a:lnTo>
                <a:lnTo>
                  <a:pt x="1538" y="6101"/>
                </a:lnTo>
                <a:lnTo>
                  <a:pt x="2108" y="5023"/>
                </a:lnTo>
                <a:lnTo>
                  <a:pt x="2392" y="3889"/>
                </a:lnTo>
                <a:close/>
              </a:path>
            </a:pathLst>
          </a:custGeom>
          <a:solidFill>
            <a:srgbClr val="E9F5FB"/>
          </a:solidFill>
        </p:spPr>
        <p:txBody>
          <a:bodyPr wrap="square" lIns="0" tIns="0" rIns="0" bIns="0" rtlCol="0">
            <a:noAutofit/>
          </a:bodyPr>
          <a:lstStyle/>
          <a:p>
            <a:endParaRPr/>
          </a:p>
        </p:txBody>
      </p:sp>
      <p:sp>
        <p:nvSpPr>
          <p:cNvPr id="1978" name="object 1978"/>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E9F5FB"/>
          </a:solidFill>
        </p:spPr>
        <p:txBody>
          <a:bodyPr wrap="square" lIns="0" tIns="0" rIns="0" bIns="0" rtlCol="0">
            <a:noAutofit/>
          </a:bodyPr>
          <a:lstStyle/>
          <a:p>
            <a:endParaRPr/>
          </a:p>
        </p:txBody>
      </p:sp>
      <p:sp>
        <p:nvSpPr>
          <p:cNvPr id="1979" name="object 1979"/>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E9F5FB"/>
          </a:solidFill>
        </p:spPr>
        <p:txBody>
          <a:bodyPr wrap="square" lIns="0" tIns="0" rIns="0" bIns="0" rtlCol="0">
            <a:noAutofit/>
          </a:bodyPr>
          <a:lstStyle/>
          <a:p>
            <a:endParaRPr/>
          </a:p>
        </p:txBody>
      </p:sp>
      <p:sp>
        <p:nvSpPr>
          <p:cNvPr id="1980" name="object 1980"/>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E9F5FB"/>
          </a:solidFill>
        </p:spPr>
        <p:txBody>
          <a:bodyPr wrap="square" lIns="0" tIns="0" rIns="0" bIns="0" rtlCol="0">
            <a:noAutofit/>
          </a:bodyPr>
          <a:lstStyle/>
          <a:p>
            <a:endParaRPr/>
          </a:p>
        </p:txBody>
      </p:sp>
      <p:sp>
        <p:nvSpPr>
          <p:cNvPr id="1981" name="object 1981"/>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E9F5FB"/>
          </a:solidFill>
        </p:spPr>
        <p:txBody>
          <a:bodyPr wrap="square" lIns="0" tIns="0" rIns="0" bIns="0" rtlCol="0">
            <a:noAutofit/>
          </a:bodyPr>
          <a:lstStyle/>
          <a:p>
            <a:endParaRPr/>
          </a:p>
        </p:txBody>
      </p:sp>
      <p:sp>
        <p:nvSpPr>
          <p:cNvPr id="1982" name="object 1982"/>
          <p:cNvSpPr/>
          <p:nvPr/>
        </p:nvSpPr>
        <p:spPr>
          <a:xfrm>
            <a:off x="404440" y="701566"/>
            <a:ext cx="73857" cy="29633"/>
          </a:xfrm>
          <a:custGeom>
            <a:avLst/>
            <a:gdLst/>
            <a:ahLst/>
            <a:cxnLst/>
            <a:rect l="l" t="t" r="r" b="b"/>
            <a:pathLst>
              <a:path w="73857" h="29633">
                <a:moveTo>
                  <a:pt x="73857" y="12311"/>
                </a:moveTo>
                <a:lnTo>
                  <a:pt x="70212" y="7346"/>
                </a:lnTo>
                <a:lnTo>
                  <a:pt x="65479" y="3132"/>
                </a:lnTo>
                <a:lnTo>
                  <a:pt x="60015" y="0"/>
                </a:lnTo>
                <a:lnTo>
                  <a:pt x="59900" y="645"/>
                </a:lnTo>
                <a:lnTo>
                  <a:pt x="59501" y="1670"/>
                </a:lnTo>
                <a:lnTo>
                  <a:pt x="58249" y="1575"/>
                </a:lnTo>
                <a:lnTo>
                  <a:pt x="57050" y="1727"/>
                </a:lnTo>
                <a:lnTo>
                  <a:pt x="56140" y="2372"/>
                </a:lnTo>
                <a:lnTo>
                  <a:pt x="55113" y="2980"/>
                </a:lnTo>
                <a:lnTo>
                  <a:pt x="54372" y="2866"/>
                </a:lnTo>
                <a:lnTo>
                  <a:pt x="53860" y="3682"/>
                </a:lnTo>
                <a:lnTo>
                  <a:pt x="53119" y="4100"/>
                </a:lnTo>
                <a:lnTo>
                  <a:pt x="52777" y="3303"/>
                </a:lnTo>
                <a:lnTo>
                  <a:pt x="52549" y="2372"/>
                </a:lnTo>
                <a:lnTo>
                  <a:pt x="51637" y="2278"/>
                </a:lnTo>
                <a:lnTo>
                  <a:pt x="50668" y="2221"/>
                </a:lnTo>
                <a:lnTo>
                  <a:pt x="49700" y="2429"/>
                </a:lnTo>
                <a:lnTo>
                  <a:pt x="48900" y="3777"/>
                </a:lnTo>
                <a:lnTo>
                  <a:pt x="47591" y="4100"/>
                </a:lnTo>
                <a:lnTo>
                  <a:pt x="46165" y="4271"/>
                </a:lnTo>
                <a:lnTo>
                  <a:pt x="45539" y="5410"/>
                </a:lnTo>
                <a:lnTo>
                  <a:pt x="44340" y="6055"/>
                </a:lnTo>
                <a:lnTo>
                  <a:pt x="44000" y="6910"/>
                </a:lnTo>
                <a:lnTo>
                  <a:pt x="43372" y="7555"/>
                </a:lnTo>
                <a:lnTo>
                  <a:pt x="43031" y="7498"/>
                </a:lnTo>
                <a:lnTo>
                  <a:pt x="43771" y="8258"/>
                </a:lnTo>
                <a:lnTo>
                  <a:pt x="42745" y="8542"/>
                </a:lnTo>
                <a:lnTo>
                  <a:pt x="41549" y="8751"/>
                </a:lnTo>
                <a:lnTo>
                  <a:pt x="40466" y="8428"/>
                </a:lnTo>
                <a:lnTo>
                  <a:pt x="40294" y="9188"/>
                </a:lnTo>
                <a:lnTo>
                  <a:pt x="40182" y="9928"/>
                </a:lnTo>
                <a:lnTo>
                  <a:pt x="39441" y="8865"/>
                </a:lnTo>
                <a:lnTo>
                  <a:pt x="38871" y="7555"/>
                </a:lnTo>
                <a:lnTo>
                  <a:pt x="38015" y="8637"/>
                </a:lnTo>
                <a:lnTo>
                  <a:pt x="37731" y="9833"/>
                </a:lnTo>
                <a:lnTo>
                  <a:pt x="37332" y="10961"/>
                </a:lnTo>
                <a:lnTo>
                  <a:pt x="36305" y="10961"/>
                </a:lnTo>
                <a:lnTo>
                  <a:pt x="35280" y="10593"/>
                </a:lnTo>
                <a:lnTo>
                  <a:pt x="34311" y="10536"/>
                </a:lnTo>
                <a:lnTo>
                  <a:pt x="33342" y="10853"/>
                </a:lnTo>
                <a:lnTo>
                  <a:pt x="32259" y="10908"/>
                </a:lnTo>
                <a:lnTo>
                  <a:pt x="31232" y="11124"/>
                </a:lnTo>
                <a:lnTo>
                  <a:pt x="29923" y="11177"/>
                </a:lnTo>
                <a:lnTo>
                  <a:pt x="28612" y="11177"/>
                </a:lnTo>
                <a:lnTo>
                  <a:pt x="27357" y="11447"/>
                </a:lnTo>
                <a:lnTo>
                  <a:pt x="26273" y="10687"/>
                </a:lnTo>
                <a:lnTo>
                  <a:pt x="25532" y="12041"/>
                </a:lnTo>
                <a:lnTo>
                  <a:pt x="24507" y="11986"/>
                </a:lnTo>
                <a:lnTo>
                  <a:pt x="23538" y="12202"/>
                </a:lnTo>
                <a:lnTo>
                  <a:pt x="22513" y="12635"/>
                </a:lnTo>
                <a:lnTo>
                  <a:pt x="21486" y="12850"/>
                </a:lnTo>
                <a:lnTo>
                  <a:pt x="20860" y="12094"/>
                </a:lnTo>
                <a:lnTo>
                  <a:pt x="20632" y="11124"/>
                </a:lnTo>
                <a:lnTo>
                  <a:pt x="21202" y="10687"/>
                </a:lnTo>
                <a:lnTo>
                  <a:pt x="22284" y="11339"/>
                </a:lnTo>
                <a:lnTo>
                  <a:pt x="23424" y="11608"/>
                </a:lnTo>
                <a:lnTo>
                  <a:pt x="24678" y="11502"/>
                </a:lnTo>
                <a:lnTo>
                  <a:pt x="24564" y="10365"/>
                </a:lnTo>
                <a:lnTo>
                  <a:pt x="23766" y="9776"/>
                </a:lnTo>
                <a:lnTo>
                  <a:pt x="23083" y="9017"/>
                </a:lnTo>
                <a:lnTo>
                  <a:pt x="22284" y="8371"/>
                </a:lnTo>
                <a:lnTo>
                  <a:pt x="21315" y="7878"/>
                </a:lnTo>
                <a:lnTo>
                  <a:pt x="20689" y="6644"/>
                </a:lnTo>
                <a:lnTo>
                  <a:pt x="19664" y="6321"/>
                </a:lnTo>
                <a:lnTo>
                  <a:pt x="18580" y="6207"/>
                </a:lnTo>
                <a:lnTo>
                  <a:pt x="17553" y="6321"/>
                </a:lnTo>
                <a:lnTo>
                  <a:pt x="16699" y="6701"/>
                </a:lnTo>
                <a:lnTo>
                  <a:pt x="15730" y="6701"/>
                </a:lnTo>
                <a:lnTo>
                  <a:pt x="14248" y="7175"/>
                </a:lnTo>
                <a:lnTo>
                  <a:pt x="13108" y="7175"/>
                </a:lnTo>
                <a:lnTo>
                  <a:pt x="12083" y="7726"/>
                </a:lnTo>
                <a:lnTo>
                  <a:pt x="10943" y="8163"/>
                </a:lnTo>
                <a:lnTo>
                  <a:pt x="9860" y="8163"/>
                </a:lnTo>
                <a:lnTo>
                  <a:pt x="8776" y="7992"/>
                </a:lnTo>
                <a:lnTo>
                  <a:pt x="7922" y="8808"/>
                </a:lnTo>
                <a:lnTo>
                  <a:pt x="7010" y="9605"/>
                </a:lnTo>
                <a:lnTo>
                  <a:pt x="6555" y="10592"/>
                </a:lnTo>
                <a:lnTo>
                  <a:pt x="7524" y="11825"/>
                </a:lnTo>
                <a:lnTo>
                  <a:pt x="7294" y="12797"/>
                </a:lnTo>
                <a:lnTo>
                  <a:pt x="7010" y="13713"/>
                </a:lnTo>
                <a:lnTo>
                  <a:pt x="7010" y="14630"/>
                </a:lnTo>
                <a:lnTo>
                  <a:pt x="7922" y="15333"/>
                </a:lnTo>
                <a:lnTo>
                  <a:pt x="9119" y="14900"/>
                </a:lnTo>
                <a:lnTo>
                  <a:pt x="10259" y="14308"/>
                </a:lnTo>
                <a:lnTo>
                  <a:pt x="11171" y="13497"/>
                </a:lnTo>
                <a:lnTo>
                  <a:pt x="11570" y="13444"/>
                </a:lnTo>
                <a:lnTo>
                  <a:pt x="11626" y="12580"/>
                </a:lnTo>
                <a:lnTo>
                  <a:pt x="12025" y="11555"/>
                </a:lnTo>
                <a:lnTo>
                  <a:pt x="12993" y="10961"/>
                </a:lnTo>
                <a:lnTo>
                  <a:pt x="14021" y="10479"/>
                </a:lnTo>
                <a:lnTo>
                  <a:pt x="15160" y="10156"/>
                </a:lnTo>
                <a:lnTo>
                  <a:pt x="16186" y="10099"/>
                </a:lnTo>
                <a:lnTo>
                  <a:pt x="15503" y="10744"/>
                </a:lnTo>
                <a:lnTo>
                  <a:pt x="14534" y="11177"/>
                </a:lnTo>
                <a:lnTo>
                  <a:pt x="13622" y="11555"/>
                </a:lnTo>
                <a:lnTo>
                  <a:pt x="13165" y="12958"/>
                </a:lnTo>
                <a:lnTo>
                  <a:pt x="13563" y="13875"/>
                </a:lnTo>
                <a:lnTo>
                  <a:pt x="13108" y="14794"/>
                </a:lnTo>
                <a:lnTo>
                  <a:pt x="12311" y="15494"/>
                </a:lnTo>
                <a:lnTo>
                  <a:pt x="11284" y="15278"/>
                </a:lnTo>
                <a:lnTo>
                  <a:pt x="10544" y="15980"/>
                </a:lnTo>
                <a:lnTo>
                  <a:pt x="9975" y="16736"/>
                </a:lnTo>
                <a:lnTo>
                  <a:pt x="8720" y="16574"/>
                </a:lnTo>
                <a:lnTo>
                  <a:pt x="7465" y="16411"/>
                </a:lnTo>
                <a:lnTo>
                  <a:pt x="6668" y="15872"/>
                </a:lnTo>
                <a:lnTo>
                  <a:pt x="5927" y="15278"/>
                </a:lnTo>
                <a:lnTo>
                  <a:pt x="5300" y="14685"/>
                </a:lnTo>
                <a:lnTo>
                  <a:pt x="6213" y="14308"/>
                </a:lnTo>
                <a:lnTo>
                  <a:pt x="6384" y="13227"/>
                </a:lnTo>
                <a:lnTo>
                  <a:pt x="6839" y="12202"/>
                </a:lnTo>
                <a:lnTo>
                  <a:pt x="5927" y="12905"/>
                </a:lnTo>
                <a:lnTo>
                  <a:pt x="5129" y="13660"/>
                </a:lnTo>
                <a:lnTo>
                  <a:pt x="4160" y="14416"/>
                </a:lnTo>
                <a:lnTo>
                  <a:pt x="3590" y="13983"/>
                </a:lnTo>
                <a:lnTo>
                  <a:pt x="2678" y="14144"/>
                </a:lnTo>
                <a:lnTo>
                  <a:pt x="1881" y="13822"/>
                </a:lnTo>
                <a:lnTo>
                  <a:pt x="855" y="14253"/>
                </a:lnTo>
                <a:lnTo>
                  <a:pt x="0" y="14739"/>
                </a:lnTo>
                <a:lnTo>
                  <a:pt x="7802" y="22268"/>
                </a:lnTo>
                <a:lnTo>
                  <a:pt x="19845" y="27480"/>
                </a:lnTo>
                <a:lnTo>
                  <a:pt x="34853" y="29618"/>
                </a:lnTo>
                <a:lnTo>
                  <a:pt x="36305" y="29633"/>
                </a:lnTo>
                <a:lnTo>
                  <a:pt x="51983" y="27693"/>
                </a:lnTo>
                <a:lnTo>
                  <a:pt x="64576" y="22415"/>
                </a:lnTo>
                <a:lnTo>
                  <a:pt x="72675" y="14617"/>
                </a:lnTo>
                <a:lnTo>
                  <a:pt x="73857" y="12311"/>
                </a:lnTo>
                <a:close/>
              </a:path>
            </a:pathLst>
          </a:custGeom>
          <a:solidFill>
            <a:srgbClr val="E9F5FB"/>
          </a:solidFill>
        </p:spPr>
        <p:txBody>
          <a:bodyPr wrap="square" lIns="0" tIns="0" rIns="0" bIns="0" rtlCol="0">
            <a:noAutofit/>
          </a:bodyPr>
          <a:lstStyle/>
          <a:p>
            <a:endParaRPr/>
          </a:p>
        </p:txBody>
      </p:sp>
      <p:sp>
        <p:nvSpPr>
          <p:cNvPr id="1983" name="object 1983"/>
          <p:cNvSpPr/>
          <p:nvPr/>
        </p:nvSpPr>
        <p:spPr>
          <a:xfrm>
            <a:off x="404326" y="712960"/>
            <a:ext cx="1768" cy="2428"/>
          </a:xfrm>
          <a:custGeom>
            <a:avLst/>
            <a:gdLst/>
            <a:ahLst/>
            <a:cxnLst/>
            <a:rect l="l" t="t" r="r" b="b"/>
            <a:pathLst>
              <a:path w="1768" h="2428">
                <a:moveTo>
                  <a:pt x="1139" y="755"/>
                </a:moveTo>
                <a:lnTo>
                  <a:pt x="513" y="1564"/>
                </a:lnTo>
                <a:lnTo>
                  <a:pt x="0" y="2428"/>
                </a:lnTo>
                <a:lnTo>
                  <a:pt x="855" y="2319"/>
                </a:lnTo>
                <a:lnTo>
                  <a:pt x="1425" y="1241"/>
                </a:lnTo>
                <a:lnTo>
                  <a:pt x="1709" y="108"/>
                </a:lnTo>
                <a:lnTo>
                  <a:pt x="1139" y="755"/>
                </a:lnTo>
                <a:close/>
              </a:path>
            </a:pathLst>
          </a:custGeom>
          <a:solidFill>
            <a:srgbClr val="E2F0FA"/>
          </a:solidFill>
        </p:spPr>
        <p:txBody>
          <a:bodyPr wrap="square" lIns="0" tIns="0" rIns="0" bIns="0" rtlCol="0">
            <a:noAutofit/>
          </a:bodyPr>
          <a:lstStyle/>
          <a:p>
            <a:endParaRPr/>
          </a:p>
        </p:txBody>
      </p:sp>
      <p:sp>
        <p:nvSpPr>
          <p:cNvPr id="1984" name="object 1984"/>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E2F0FA"/>
          </a:solidFill>
        </p:spPr>
        <p:txBody>
          <a:bodyPr wrap="square" lIns="0" tIns="0" rIns="0" bIns="0" rtlCol="0">
            <a:noAutofit/>
          </a:bodyPr>
          <a:lstStyle/>
          <a:p>
            <a:endParaRPr/>
          </a:p>
        </p:txBody>
      </p:sp>
      <p:sp>
        <p:nvSpPr>
          <p:cNvPr id="1985" name="object 1985"/>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E2F0FA"/>
          </a:solidFill>
        </p:spPr>
        <p:txBody>
          <a:bodyPr wrap="square" lIns="0" tIns="0" rIns="0" bIns="0" rtlCol="0">
            <a:noAutofit/>
          </a:bodyPr>
          <a:lstStyle/>
          <a:p>
            <a:endParaRPr/>
          </a:p>
        </p:txBody>
      </p:sp>
      <p:sp>
        <p:nvSpPr>
          <p:cNvPr id="1986" name="object 1986"/>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E2F0FA"/>
          </a:solidFill>
        </p:spPr>
        <p:txBody>
          <a:bodyPr wrap="square" lIns="0" tIns="0" rIns="0" bIns="0" rtlCol="0">
            <a:noAutofit/>
          </a:bodyPr>
          <a:lstStyle/>
          <a:p>
            <a:endParaRPr/>
          </a:p>
        </p:txBody>
      </p:sp>
      <p:sp>
        <p:nvSpPr>
          <p:cNvPr id="1987" name="object 1987"/>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E2F0FA"/>
          </a:solidFill>
        </p:spPr>
        <p:txBody>
          <a:bodyPr wrap="square" lIns="0" tIns="0" rIns="0" bIns="0" rtlCol="0">
            <a:noAutofit/>
          </a:bodyPr>
          <a:lstStyle/>
          <a:p>
            <a:endParaRPr/>
          </a:p>
        </p:txBody>
      </p:sp>
      <p:sp>
        <p:nvSpPr>
          <p:cNvPr id="1988" name="object 1988"/>
          <p:cNvSpPr/>
          <p:nvPr/>
        </p:nvSpPr>
        <p:spPr>
          <a:xfrm>
            <a:off x="404440" y="702382"/>
            <a:ext cx="73474" cy="28817"/>
          </a:xfrm>
          <a:custGeom>
            <a:avLst/>
            <a:gdLst/>
            <a:ahLst/>
            <a:cxnLst/>
            <a:rect l="l" t="t" r="r" b="b"/>
            <a:pathLst>
              <a:path w="73474" h="28817">
                <a:moveTo>
                  <a:pt x="73474" y="12411"/>
                </a:moveTo>
                <a:lnTo>
                  <a:pt x="69930" y="7384"/>
                </a:lnTo>
                <a:lnTo>
                  <a:pt x="65257" y="3189"/>
                </a:lnTo>
                <a:lnTo>
                  <a:pt x="59844" y="0"/>
                </a:lnTo>
                <a:lnTo>
                  <a:pt x="59501" y="854"/>
                </a:lnTo>
                <a:lnTo>
                  <a:pt x="58249" y="759"/>
                </a:lnTo>
                <a:lnTo>
                  <a:pt x="57050" y="911"/>
                </a:lnTo>
                <a:lnTo>
                  <a:pt x="56140" y="1556"/>
                </a:lnTo>
                <a:lnTo>
                  <a:pt x="55113" y="2164"/>
                </a:lnTo>
                <a:lnTo>
                  <a:pt x="54372" y="2050"/>
                </a:lnTo>
                <a:lnTo>
                  <a:pt x="53860" y="2866"/>
                </a:lnTo>
                <a:lnTo>
                  <a:pt x="53119" y="3284"/>
                </a:lnTo>
                <a:lnTo>
                  <a:pt x="52777" y="2486"/>
                </a:lnTo>
                <a:lnTo>
                  <a:pt x="52549" y="1556"/>
                </a:lnTo>
                <a:lnTo>
                  <a:pt x="51637" y="1461"/>
                </a:lnTo>
                <a:lnTo>
                  <a:pt x="50668" y="1404"/>
                </a:lnTo>
                <a:lnTo>
                  <a:pt x="49700" y="1613"/>
                </a:lnTo>
                <a:lnTo>
                  <a:pt x="48900" y="2961"/>
                </a:lnTo>
                <a:lnTo>
                  <a:pt x="47591" y="3284"/>
                </a:lnTo>
                <a:lnTo>
                  <a:pt x="46165" y="3455"/>
                </a:lnTo>
                <a:lnTo>
                  <a:pt x="45539" y="4594"/>
                </a:lnTo>
                <a:lnTo>
                  <a:pt x="44340" y="5239"/>
                </a:lnTo>
                <a:lnTo>
                  <a:pt x="44000" y="6093"/>
                </a:lnTo>
                <a:lnTo>
                  <a:pt x="43372" y="6739"/>
                </a:lnTo>
                <a:lnTo>
                  <a:pt x="43031" y="6682"/>
                </a:lnTo>
                <a:lnTo>
                  <a:pt x="43771" y="7441"/>
                </a:lnTo>
                <a:lnTo>
                  <a:pt x="42745" y="7726"/>
                </a:lnTo>
                <a:lnTo>
                  <a:pt x="41549" y="7935"/>
                </a:lnTo>
                <a:lnTo>
                  <a:pt x="40466" y="7612"/>
                </a:lnTo>
                <a:lnTo>
                  <a:pt x="40294" y="8371"/>
                </a:lnTo>
                <a:lnTo>
                  <a:pt x="40182" y="9112"/>
                </a:lnTo>
                <a:lnTo>
                  <a:pt x="39441" y="8049"/>
                </a:lnTo>
                <a:lnTo>
                  <a:pt x="38871" y="6739"/>
                </a:lnTo>
                <a:lnTo>
                  <a:pt x="38015" y="7821"/>
                </a:lnTo>
                <a:lnTo>
                  <a:pt x="37731" y="9017"/>
                </a:lnTo>
                <a:lnTo>
                  <a:pt x="37332" y="10145"/>
                </a:lnTo>
                <a:lnTo>
                  <a:pt x="36305" y="10145"/>
                </a:lnTo>
                <a:lnTo>
                  <a:pt x="35280" y="9776"/>
                </a:lnTo>
                <a:lnTo>
                  <a:pt x="34311" y="9719"/>
                </a:lnTo>
                <a:lnTo>
                  <a:pt x="33342" y="10036"/>
                </a:lnTo>
                <a:lnTo>
                  <a:pt x="32259" y="10091"/>
                </a:lnTo>
                <a:lnTo>
                  <a:pt x="31232" y="10308"/>
                </a:lnTo>
                <a:lnTo>
                  <a:pt x="29923" y="10361"/>
                </a:lnTo>
                <a:lnTo>
                  <a:pt x="28612" y="10361"/>
                </a:lnTo>
                <a:lnTo>
                  <a:pt x="27357" y="10630"/>
                </a:lnTo>
                <a:lnTo>
                  <a:pt x="26273" y="9871"/>
                </a:lnTo>
                <a:lnTo>
                  <a:pt x="25532" y="11225"/>
                </a:lnTo>
                <a:lnTo>
                  <a:pt x="24507" y="11170"/>
                </a:lnTo>
                <a:lnTo>
                  <a:pt x="23538" y="11386"/>
                </a:lnTo>
                <a:lnTo>
                  <a:pt x="22513" y="11819"/>
                </a:lnTo>
                <a:lnTo>
                  <a:pt x="21486" y="12033"/>
                </a:lnTo>
                <a:lnTo>
                  <a:pt x="20860" y="11278"/>
                </a:lnTo>
                <a:lnTo>
                  <a:pt x="20632" y="10308"/>
                </a:lnTo>
                <a:lnTo>
                  <a:pt x="21202" y="9871"/>
                </a:lnTo>
                <a:lnTo>
                  <a:pt x="22284" y="10522"/>
                </a:lnTo>
                <a:lnTo>
                  <a:pt x="23424" y="10792"/>
                </a:lnTo>
                <a:lnTo>
                  <a:pt x="24678" y="10686"/>
                </a:lnTo>
                <a:lnTo>
                  <a:pt x="24564" y="9548"/>
                </a:lnTo>
                <a:lnTo>
                  <a:pt x="23766" y="8960"/>
                </a:lnTo>
                <a:lnTo>
                  <a:pt x="23083" y="8201"/>
                </a:lnTo>
                <a:lnTo>
                  <a:pt x="22284" y="7555"/>
                </a:lnTo>
                <a:lnTo>
                  <a:pt x="21315" y="7061"/>
                </a:lnTo>
                <a:lnTo>
                  <a:pt x="20689" y="5828"/>
                </a:lnTo>
                <a:lnTo>
                  <a:pt x="19664" y="5505"/>
                </a:lnTo>
                <a:lnTo>
                  <a:pt x="18580" y="5391"/>
                </a:lnTo>
                <a:lnTo>
                  <a:pt x="17553" y="5505"/>
                </a:lnTo>
                <a:lnTo>
                  <a:pt x="16699" y="5884"/>
                </a:lnTo>
                <a:lnTo>
                  <a:pt x="15730" y="5884"/>
                </a:lnTo>
                <a:lnTo>
                  <a:pt x="14248" y="6359"/>
                </a:lnTo>
                <a:lnTo>
                  <a:pt x="13108" y="6359"/>
                </a:lnTo>
                <a:lnTo>
                  <a:pt x="12083" y="6910"/>
                </a:lnTo>
                <a:lnTo>
                  <a:pt x="10943" y="7346"/>
                </a:lnTo>
                <a:lnTo>
                  <a:pt x="9860" y="7346"/>
                </a:lnTo>
                <a:lnTo>
                  <a:pt x="8776" y="7175"/>
                </a:lnTo>
                <a:lnTo>
                  <a:pt x="7922" y="7992"/>
                </a:lnTo>
                <a:lnTo>
                  <a:pt x="7010" y="8789"/>
                </a:lnTo>
                <a:lnTo>
                  <a:pt x="6555" y="9776"/>
                </a:lnTo>
                <a:lnTo>
                  <a:pt x="7524" y="11008"/>
                </a:lnTo>
                <a:lnTo>
                  <a:pt x="7294" y="11980"/>
                </a:lnTo>
                <a:lnTo>
                  <a:pt x="7010" y="12897"/>
                </a:lnTo>
                <a:lnTo>
                  <a:pt x="7010" y="13814"/>
                </a:lnTo>
                <a:lnTo>
                  <a:pt x="7922" y="14516"/>
                </a:lnTo>
                <a:lnTo>
                  <a:pt x="9119" y="14084"/>
                </a:lnTo>
                <a:lnTo>
                  <a:pt x="10259" y="13491"/>
                </a:lnTo>
                <a:lnTo>
                  <a:pt x="11171" y="12681"/>
                </a:lnTo>
                <a:lnTo>
                  <a:pt x="11570" y="12628"/>
                </a:lnTo>
                <a:lnTo>
                  <a:pt x="11626" y="11764"/>
                </a:lnTo>
                <a:lnTo>
                  <a:pt x="12025" y="10739"/>
                </a:lnTo>
                <a:lnTo>
                  <a:pt x="12993" y="10144"/>
                </a:lnTo>
                <a:lnTo>
                  <a:pt x="14021" y="9662"/>
                </a:lnTo>
                <a:lnTo>
                  <a:pt x="15160" y="9340"/>
                </a:lnTo>
                <a:lnTo>
                  <a:pt x="16186" y="9283"/>
                </a:lnTo>
                <a:lnTo>
                  <a:pt x="15503" y="9928"/>
                </a:lnTo>
                <a:lnTo>
                  <a:pt x="14534" y="10361"/>
                </a:lnTo>
                <a:lnTo>
                  <a:pt x="13622" y="10739"/>
                </a:lnTo>
                <a:lnTo>
                  <a:pt x="13165" y="12142"/>
                </a:lnTo>
                <a:lnTo>
                  <a:pt x="13563" y="13059"/>
                </a:lnTo>
                <a:lnTo>
                  <a:pt x="13108" y="13977"/>
                </a:lnTo>
                <a:lnTo>
                  <a:pt x="12311" y="14678"/>
                </a:lnTo>
                <a:lnTo>
                  <a:pt x="11284" y="14461"/>
                </a:lnTo>
                <a:lnTo>
                  <a:pt x="10544" y="15164"/>
                </a:lnTo>
                <a:lnTo>
                  <a:pt x="9975" y="15919"/>
                </a:lnTo>
                <a:lnTo>
                  <a:pt x="8720" y="15758"/>
                </a:lnTo>
                <a:lnTo>
                  <a:pt x="7465" y="15595"/>
                </a:lnTo>
                <a:lnTo>
                  <a:pt x="6668" y="15056"/>
                </a:lnTo>
                <a:lnTo>
                  <a:pt x="5927" y="14461"/>
                </a:lnTo>
                <a:lnTo>
                  <a:pt x="5300" y="13869"/>
                </a:lnTo>
                <a:lnTo>
                  <a:pt x="6213" y="13491"/>
                </a:lnTo>
                <a:lnTo>
                  <a:pt x="6384" y="12411"/>
                </a:lnTo>
                <a:lnTo>
                  <a:pt x="6839" y="11386"/>
                </a:lnTo>
                <a:lnTo>
                  <a:pt x="5927" y="12088"/>
                </a:lnTo>
                <a:lnTo>
                  <a:pt x="5129" y="12844"/>
                </a:lnTo>
                <a:lnTo>
                  <a:pt x="4160" y="13600"/>
                </a:lnTo>
                <a:lnTo>
                  <a:pt x="3590" y="13167"/>
                </a:lnTo>
                <a:lnTo>
                  <a:pt x="2678" y="13328"/>
                </a:lnTo>
                <a:lnTo>
                  <a:pt x="1881" y="13005"/>
                </a:lnTo>
                <a:lnTo>
                  <a:pt x="855" y="13436"/>
                </a:lnTo>
                <a:lnTo>
                  <a:pt x="0" y="13922"/>
                </a:lnTo>
                <a:lnTo>
                  <a:pt x="7802" y="21452"/>
                </a:lnTo>
                <a:lnTo>
                  <a:pt x="19845" y="26664"/>
                </a:lnTo>
                <a:lnTo>
                  <a:pt x="34853" y="28802"/>
                </a:lnTo>
                <a:lnTo>
                  <a:pt x="36305" y="28817"/>
                </a:lnTo>
                <a:lnTo>
                  <a:pt x="51793" y="26924"/>
                </a:lnTo>
                <a:lnTo>
                  <a:pt x="64310" y="21772"/>
                </a:lnTo>
                <a:lnTo>
                  <a:pt x="72485" y="14154"/>
                </a:lnTo>
                <a:lnTo>
                  <a:pt x="73474" y="12411"/>
                </a:lnTo>
                <a:close/>
              </a:path>
            </a:pathLst>
          </a:custGeom>
          <a:solidFill>
            <a:srgbClr val="E2F0FA"/>
          </a:solidFill>
        </p:spPr>
        <p:txBody>
          <a:bodyPr wrap="square" lIns="0" tIns="0" rIns="0" bIns="0" rtlCol="0">
            <a:noAutofit/>
          </a:bodyPr>
          <a:lstStyle/>
          <a:p>
            <a:endParaRPr/>
          </a:p>
        </p:txBody>
      </p:sp>
      <p:sp>
        <p:nvSpPr>
          <p:cNvPr id="1989" name="object 1989"/>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E0EFF9"/>
          </a:solidFill>
        </p:spPr>
        <p:txBody>
          <a:bodyPr wrap="square" lIns="0" tIns="0" rIns="0" bIns="0" rtlCol="0">
            <a:noAutofit/>
          </a:bodyPr>
          <a:lstStyle/>
          <a:p>
            <a:endParaRPr/>
          </a:p>
        </p:txBody>
      </p:sp>
      <p:sp>
        <p:nvSpPr>
          <p:cNvPr id="1990" name="object 1990"/>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E0EFF9"/>
          </a:solidFill>
        </p:spPr>
        <p:txBody>
          <a:bodyPr wrap="square" lIns="0" tIns="0" rIns="0" bIns="0" rtlCol="0">
            <a:noAutofit/>
          </a:bodyPr>
          <a:lstStyle/>
          <a:p>
            <a:endParaRPr/>
          </a:p>
        </p:txBody>
      </p:sp>
      <p:sp>
        <p:nvSpPr>
          <p:cNvPr id="1991" name="object 1991"/>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E0EFF9"/>
          </a:solidFill>
        </p:spPr>
        <p:txBody>
          <a:bodyPr wrap="square" lIns="0" tIns="0" rIns="0" bIns="0" rtlCol="0">
            <a:noAutofit/>
          </a:bodyPr>
          <a:lstStyle/>
          <a:p>
            <a:endParaRPr/>
          </a:p>
        </p:txBody>
      </p:sp>
      <p:sp>
        <p:nvSpPr>
          <p:cNvPr id="1992" name="object 1992"/>
          <p:cNvSpPr/>
          <p:nvPr/>
        </p:nvSpPr>
        <p:spPr>
          <a:xfrm>
            <a:off x="404555" y="703142"/>
            <a:ext cx="72896" cy="28058"/>
          </a:xfrm>
          <a:custGeom>
            <a:avLst/>
            <a:gdLst/>
            <a:ahLst/>
            <a:cxnLst/>
            <a:rect l="l" t="t" r="r" b="b"/>
            <a:pathLst>
              <a:path w="72896" h="28058">
                <a:moveTo>
                  <a:pt x="51522" y="702"/>
                </a:moveTo>
                <a:lnTo>
                  <a:pt x="50553" y="645"/>
                </a:lnTo>
                <a:lnTo>
                  <a:pt x="49585" y="854"/>
                </a:lnTo>
                <a:lnTo>
                  <a:pt x="48785" y="2202"/>
                </a:lnTo>
                <a:lnTo>
                  <a:pt x="47476" y="2524"/>
                </a:lnTo>
                <a:lnTo>
                  <a:pt x="46050" y="2695"/>
                </a:lnTo>
                <a:lnTo>
                  <a:pt x="45424" y="3834"/>
                </a:lnTo>
                <a:lnTo>
                  <a:pt x="44226" y="4480"/>
                </a:lnTo>
                <a:lnTo>
                  <a:pt x="43885" y="5334"/>
                </a:lnTo>
                <a:lnTo>
                  <a:pt x="43257" y="5979"/>
                </a:lnTo>
                <a:lnTo>
                  <a:pt x="42917" y="5922"/>
                </a:lnTo>
                <a:lnTo>
                  <a:pt x="43656" y="6682"/>
                </a:lnTo>
                <a:lnTo>
                  <a:pt x="42631" y="6967"/>
                </a:lnTo>
                <a:lnTo>
                  <a:pt x="41434" y="7175"/>
                </a:lnTo>
                <a:lnTo>
                  <a:pt x="40351" y="6853"/>
                </a:lnTo>
                <a:lnTo>
                  <a:pt x="40180" y="7612"/>
                </a:lnTo>
                <a:lnTo>
                  <a:pt x="40067" y="8352"/>
                </a:lnTo>
                <a:lnTo>
                  <a:pt x="39326" y="7289"/>
                </a:lnTo>
                <a:lnTo>
                  <a:pt x="38756" y="5979"/>
                </a:lnTo>
                <a:lnTo>
                  <a:pt x="37900" y="7062"/>
                </a:lnTo>
                <a:lnTo>
                  <a:pt x="37616" y="8258"/>
                </a:lnTo>
                <a:lnTo>
                  <a:pt x="37217" y="9385"/>
                </a:lnTo>
                <a:lnTo>
                  <a:pt x="36190" y="9385"/>
                </a:lnTo>
                <a:lnTo>
                  <a:pt x="35165" y="9017"/>
                </a:lnTo>
                <a:lnTo>
                  <a:pt x="34196" y="8960"/>
                </a:lnTo>
                <a:lnTo>
                  <a:pt x="33228" y="9277"/>
                </a:lnTo>
                <a:lnTo>
                  <a:pt x="32144" y="9332"/>
                </a:lnTo>
                <a:lnTo>
                  <a:pt x="31117" y="9548"/>
                </a:lnTo>
                <a:lnTo>
                  <a:pt x="29808" y="9602"/>
                </a:lnTo>
                <a:lnTo>
                  <a:pt x="28497" y="9602"/>
                </a:lnTo>
                <a:lnTo>
                  <a:pt x="27242" y="9871"/>
                </a:lnTo>
                <a:lnTo>
                  <a:pt x="26159" y="9112"/>
                </a:lnTo>
                <a:lnTo>
                  <a:pt x="25417" y="10465"/>
                </a:lnTo>
                <a:lnTo>
                  <a:pt x="24392" y="10410"/>
                </a:lnTo>
                <a:lnTo>
                  <a:pt x="23424" y="10627"/>
                </a:lnTo>
                <a:lnTo>
                  <a:pt x="22399" y="11060"/>
                </a:lnTo>
                <a:lnTo>
                  <a:pt x="21371" y="11274"/>
                </a:lnTo>
                <a:lnTo>
                  <a:pt x="20745" y="10518"/>
                </a:lnTo>
                <a:lnTo>
                  <a:pt x="20518" y="9548"/>
                </a:lnTo>
                <a:lnTo>
                  <a:pt x="21087" y="9112"/>
                </a:lnTo>
                <a:lnTo>
                  <a:pt x="22169" y="9763"/>
                </a:lnTo>
                <a:lnTo>
                  <a:pt x="23309" y="10032"/>
                </a:lnTo>
                <a:lnTo>
                  <a:pt x="24564" y="9926"/>
                </a:lnTo>
                <a:lnTo>
                  <a:pt x="24449" y="8789"/>
                </a:lnTo>
                <a:lnTo>
                  <a:pt x="23651" y="8201"/>
                </a:lnTo>
                <a:lnTo>
                  <a:pt x="22969" y="7441"/>
                </a:lnTo>
                <a:lnTo>
                  <a:pt x="22169" y="6796"/>
                </a:lnTo>
                <a:lnTo>
                  <a:pt x="21200" y="6302"/>
                </a:lnTo>
                <a:lnTo>
                  <a:pt x="20574" y="5068"/>
                </a:lnTo>
                <a:lnTo>
                  <a:pt x="19549" y="4745"/>
                </a:lnTo>
                <a:lnTo>
                  <a:pt x="18465" y="4632"/>
                </a:lnTo>
                <a:lnTo>
                  <a:pt x="17438" y="4745"/>
                </a:lnTo>
                <a:lnTo>
                  <a:pt x="16584" y="5125"/>
                </a:lnTo>
                <a:lnTo>
                  <a:pt x="15616" y="5125"/>
                </a:lnTo>
                <a:lnTo>
                  <a:pt x="14133" y="5600"/>
                </a:lnTo>
                <a:lnTo>
                  <a:pt x="12993" y="5600"/>
                </a:lnTo>
                <a:lnTo>
                  <a:pt x="11968" y="6150"/>
                </a:lnTo>
                <a:lnTo>
                  <a:pt x="10828" y="6587"/>
                </a:lnTo>
                <a:lnTo>
                  <a:pt x="9745" y="6587"/>
                </a:lnTo>
                <a:lnTo>
                  <a:pt x="8661" y="6416"/>
                </a:lnTo>
                <a:lnTo>
                  <a:pt x="7808" y="7232"/>
                </a:lnTo>
                <a:lnTo>
                  <a:pt x="6895" y="8030"/>
                </a:lnTo>
                <a:lnTo>
                  <a:pt x="6440" y="9017"/>
                </a:lnTo>
                <a:lnTo>
                  <a:pt x="7409" y="10249"/>
                </a:lnTo>
                <a:lnTo>
                  <a:pt x="7179" y="11221"/>
                </a:lnTo>
                <a:lnTo>
                  <a:pt x="6895" y="12138"/>
                </a:lnTo>
                <a:lnTo>
                  <a:pt x="6895" y="13055"/>
                </a:lnTo>
                <a:lnTo>
                  <a:pt x="7808" y="13757"/>
                </a:lnTo>
                <a:lnTo>
                  <a:pt x="9004" y="13324"/>
                </a:lnTo>
                <a:lnTo>
                  <a:pt x="10144" y="12732"/>
                </a:lnTo>
                <a:lnTo>
                  <a:pt x="11056" y="11921"/>
                </a:lnTo>
                <a:lnTo>
                  <a:pt x="11455" y="11868"/>
                </a:lnTo>
                <a:lnTo>
                  <a:pt x="11511" y="11004"/>
                </a:lnTo>
                <a:lnTo>
                  <a:pt x="11910" y="9979"/>
                </a:lnTo>
                <a:lnTo>
                  <a:pt x="12879" y="9385"/>
                </a:lnTo>
                <a:lnTo>
                  <a:pt x="13906" y="8903"/>
                </a:lnTo>
                <a:lnTo>
                  <a:pt x="15046" y="8580"/>
                </a:lnTo>
                <a:lnTo>
                  <a:pt x="16071" y="8523"/>
                </a:lnTo>
                <a:lnTo>
                  <a:pt x="15388" y="9169"/>
                </a:lnTo>
                <a:lnTo>
                  <a:pt x="14419" y="9602"/>
                </a:lnTo>
                <a:lnTo>
                  <a:pt x="13507" y="9979"/>
                </a:lnTo>
                <a:lnTo>
                  <a:pt x="13050" y="11382"/>
                </a:lnTo>
                <a:lnTo>
                  <a:pt x="13449" y="12299"/>
                </a:lnTo>
                <a:lnTo>
                  <a:pt x="12993" y="13218"/>
                </a:lnTo>
                <a:lnTo>
                  <a:pt x="12196" y="13918"/>
                </a:lnTo>
                <a:lnTo>
                  <a:pt x="11169" y="13702"/>
                </a:lnTo>
                <a:lnTo>
                  <a:pt x="10430" y="14404"/>
                </a:lnTo>
                <a:lnTo>
                  <a:pt x="9860" y="15160"/>
                </a:lnTo>
                <a:lnTo>
                  <a:pt x="8605" y="14999"/>
                </a:lnTo>
                <a:lnTo>
                  <a:pt x="7350" y="14835"/>
                </a:lnTo>
                <a:lnTo>
                  <a:pt x="6553" y="14296"/>
                </a:lnTo>
                <a:lnTo>
                  <a:pt x="5812" y="13702"/>
                </a:lnTo>
                <a:lnTo>
                  <a:pt x="5185" y="13110"/>
                </a:lnTo>
                <a:lnTo>
                  <a:pt x="6098" y="12732"/>
                </a:lnTo>
                <a:lnTo>
                  <a:pt x="6269" y="11652"/>
                </a:lnTo>
                <a:lnTo>
                  <a:pt x="6724" y="10627"/>
                </a:lnTo>
                <a:lnTo>
                  <a:pt x="5812" y="11329"/>
                </a:lnTo>
                <a:lnTo>
                  <a:pt x="5014" y="12085"/>
                </a:lnTo>
                <a:lnTo>
                  <a:pt x="4046" y="12840"/>
                </a:lnTo>
                <a:lnTo>
                  <a:pt x="3476" y="12407"/>
                </a:lnTo>
                <a:lnTo>
                  <a:pt x="2563" y="12569"/>
                </a:lnTo>
                <a:lnTo>
                  <a:pt x="1766" y="12246"/>
                </a:lnTo>
                <a:lnTo>
                  <a:pt x="741" y="12677"/>
                </a:lnTo>
                <a:lnTo>
                  <a:pt x="283" y="12946"/>
                </a:lnTo>
                <a:lnTo>
                  <a:pt x="0" y="13379"/>
                </a:lnTo>
                <a:lnTo>
                  <a:pt x="7897" y="20838"/>
                </a:lnTo>
                <a:lnTo>
                  <a:pt x="19973" y="25976"/>
                </a:lnTo>
                <a:lnTo>
                  <a:pt x="34979" y="28047"/>
                </a:lnTo>
                <a:lnTo>
                  <a:pt x="36190" y="28058"/>
                </a:lnTo>
                <a:lnTo>
                  <a:pt x="51521" y="26200"/>
                </a:lnTo>
                <a:lnTo>
                  <a:pt x="63956" y="21144"/>
                </a:lnTo>
                <a:lnTo>
                  <a:pt x="72160" y="13662"/>
                </a:lnTo>
                <a:lnTo>
                  <a:pt x="72896" y="12463"/>
                </a:lnTo>
                <a:lnTo>
                  <a:pt x="69412" y="7441"/>
                </a:lnTo>
                <a:lnTo>
                  <a:pt x="64802" y="3189"/>
                </a:lnTo>
                <a:lnTo>
                  <a:pt x="59445" y="0"/>
                </a:lnTo>
                <a:lnTo>
                  <a:pt x="58134" y="0"/>
                </a:lnTo>
                <a:lnTo>
                  <a:pt x="56936" y="151"/>
                </a:lnTo>
                <a:lnTo>
                  <a:pt x="56025" y="797"/>
                </a:lnTo>
                <a:lnTo>
                  <a:pt x="54998" y="1404"/>
                </a:lnTo>
                <a:lnTo>
                  <a:pt x="54257" y="1290"/>
                </a:lnTo>
                <a:lnTo>
                  <a:pt x="53746" y="2107"/>
                </a:lnTo>
                <a:lnTo>
                  <a:pt x="53004" y="2524"/>
                </a:lnTo>
                <a:lnTo>
                  <a:pt x="52662" y="1727"/>
                </a:lnTo>
                <a:lnTo>
                  <a:pt x="52434" y="797"/>
                </a:lnTo>
                <a:lnTo>
                  <a:pt x="51522" y="702"/>
                </a:lnTo>
                <a:close/>
              </a:path>
            </a:pathLst>
          </a:custGeom>
          <a:solidFill>
            <a:srgbClr val="E0EFF9"/>
          </a:solidFill>
        </p:spPr>
        <p:txBody>
          <a:bodyPr wrap="square" lIns="0" tIns="0" rIns="0" bIns="0" rtlCol="0">
            <a:noAutofit/>
          </a:bodyPr>
          <a:lstStyle/>
          <a:p>
            <a:endParaRPr/>
          </a:p>
        </p:txBody>
      </p:sp>
      <p:sp>
        <p:nvSpPr>
          <p:cNvPr id="1993" name="object 1993"/>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E0EFF9"/>
          </a:solidFill>
        </p:spPr>
        <p:txBody>
          <a:bodyPr wrap="square" lIns="0" tIns="0" rIns="0" bIns="0" rtlCol="0">
            <a:noAutofit/>
          </a:bodyPr>
          <a:lstStyle/>
          <a:p>
            <a:endParaRPr/>
          </a:p>
        </p:txBody>
      </p:sp>
      <p:sp>
        <p:nvSpPr>
          <p:cNvPr id="1994" name="object 1994"/>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DBECF8"/>
          </a:solidFill>
        </p:spPr>
        <p:txBody>
          <a:bodyPr wrap="square" lIns="0" tIns="0" rIns="0" bIns="0" rtlCol="0">
            <a:noAutofit/>
          </a:bodyPr>
          <a:lstStyle/>
          <a:p>
            <a:endParaRPr/>
          </a:p>
        </p:txBody>
      </p:sp>
      <p:sp>
        <p:nvSpPr>
          <p:cNvPr id="1995" name="object 1995"/>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DBECF8"/>
          </a:solidFill>
        </p:spPr>
        <p:txBody>
          <a:bodyPr wrap="square" lIns="0" tIns="0" rIns="0" bIns="0" rtlCol="0">
            <a:noAutofit/>
          </a:bodyPr>
          <a:lstStyle/>
          <a:p>
            <a:endParaRPr/>
          </a:p>
        </p:txBody>
      </p:sp>
      <p:sp>
        <p:nvSpPr>
          <p:cNvPr id="1996" name="object 1996"/>
          <p:cNvSpPr/>
          <p:nvPr/>
        </p:nvSpPr>
        <p:spPr>
          <a:xfrm>
            <a:off x="405067" y="703199"/>
            <a:ext cx="71921" cy="28001"/>
          </a:xfrm>
          <a:custGeom>
            <a:avLst/>
            <a:gdLst/>
            <a:ahLst/>
            <a:cxnLst/>
            <a:rect l="l" t="t" r="r" b="b"/>
            <a:pathLst>
              <a:path w="71921" h="28001">
                <a:moveTo>
                  <a:pt x="5300" y="11272"/>
                </a:moveTo>
                <a:lnTo>
                  <a:pt x="4503" y="12028"/>
                </a:lnTo>
                <a:lnTo>
                  <a:pt x="3534" y="12783"/>
                </a:lnTo>
                <a:lnTo>
                  <a:pt x="2964" y="12350"/>
                </a:lnTo>
                <a:lnTo>
                  <a:pt x="2052" y="12512"/>
                </a:lnTo>
                <a:lnTo>
                  <a:pt x="1254" y="12189"/>
                </a:lnTo>
                <a:lnTo>
                  <a:pt x="799" y="12783"/>
                </a:lnTo>
                <a:lnTo>
                  <a:pt x="398" y="13431"/>
                </a:lnTo>
                <a:lnTo>
                  <a:pt x="0" y="14078"/>
                </a:lnTo>
                <a:lnTo>
                  <a:pt x="8208" y="21301"/>
                </a:lnTo>
                <a:lnTo>
                  <a:pt x="20433" y="26178"/>
                </a:lnTo>
                <a:lnTo>
                  <a:pt x="35428" y="28000"/>
                </a:lnTo>
                <a:lnTo>
                  <a:pt x="35678" y="28001"/>
                </a:lnTo>
                <a:lnTo>
                  <a:pt x="50851" y="26183"/>
                </a:lnTo>
                <a:lnTo>
                  <a:pt x="63215" y="21232"/>
                </a:lnTo>
                <a:lnTo>
                  <a:pt x="71466" y="13899"/>
                </a:lnTo>
                <a:lnTo>
                  <a:pt x="71921" y="13214"/>
                </a:lnTo>
                <a:lnTo>
                  <a:pt x="68216" y="7764"/>
                </a:lnTo>
                <a:lnTo>
                  <a:pt x="63207" y="3227"/>
                </a:lnTo>
                <a:lnTo>
                  <a:pt x="57336" y="0"/>
                </a:lnTo>
                <a:lnTo>
                  <a:pt x="56424" y="94"/>
                </a:lnTo>
                <a:lnTo>
                  <a:pt x="55514" y="740"/>
                </a:lnTo>
                <a:lnTo>
                  <a:pt x="54487" y="1347"/>
                </a:lnTo>
                <a:lnTo>
                  <a:pt x="53746" y="1233"/>
                </a:lnTo>
                <a:lnTo>
                  <a:pt x="53234" y="2050"/>
                </a:lnTo>
                <a:lnTo>
                  <a:pt x="52493" y="2467"/>
                </a:lnTo>
                <a:lnTo>
                  <a:pt x="52151" y="1670"/>
                </a:lnTo>
                <a:lnTo>
                  <a:pt x="51923" y="740"/>
                </a:lnTo>
                <a:lnTo>
                  <a:pt x="51011" y="645"/>
                </a:lnTo>
                <a:lnTo>
                  <a:pt x="50042" y="588"/>
                </a:lnTo>
                <a:lnTo>
                  <a:pt x="49073" y="797"/>
                </a:lnTo>
                <a:lnTo>
                  <a:pt x="48274" y="2145"/>
                </a:lnTo>
                <a:lnTo>
                  <a:pt x="46965" y="2467"/>
                </a:lnTo>
                <a:lnTo>
                  <a:pt x="45539" y="2638"/>
                </a:lnTo>
                <a:lnTo>
                  <a:pt x="44912" y="3777"/>
                </a:lnTo>
                <a:lnTo>
                  <a:pt x="43714" y="4423"/>
                </a:lnTo>
                <a:lnTo>
                  <a:pt x="43374" y="5277"/>
                </a:lnTo>
                <a:lnTo>
                  <a:pt x="42745" y="5922"/>
                </a:lnTo>
                <a:lnTo>
                  <a:pt x="42405" y="5866"/>
                </a:lnTo>
                <a:lnTo>
                  <a:pt x="43144" y="6625"/>
                </a:lnTo>
                <a:lnTo>
                  <a:pt x="42119" y="6910"/>
                </a:lnTo>
                <a:lnTo>
                  <a:pt x="40923" y="7118"/>
                </a:lnTo>
                <a:lnTo>
                  <a:pt x="39839" y="6796"/>
                </a:lnTo>
                <a:lnTo>
                  <a:pt x="39668" y="7555"/>
                </a:lnTo>
                <a:lnTo>
                  <a:pt x="39555" y="8295"/>
                </a:lnTo>
                <a:lnTo>
                  <a:pt x="38814" y="7232"/>
                </a:lnTo>
                <a:lnTo>
                  <a:pt x="38244" y="5922"/>
                </a:lnTo>
                <a:lnTo>
                  <a:pt x="37388" y="7005"/>
                </a:lnTo>
                <a:lnTo>
                  <a:pt x="37104" y="8201"/>
                </a:lnTo>
                <a:lnTo>
                  <a:pt x="36706" y="9328"/>
                </a:lnTo>
                <a:lnTo>
                  <a:pt x="35678" y="9328"/>
                </a:lnTo>
                <a:lnTo>
                  <a:pt x="34653" y="8960"/>
                </a:lnTo>
                <a:lnTo>
                  <a:pt x="33685" y="8903"/>
                </a:lnTo>
                <a:lnTo>
                  <a:pt x="32716" y="9220"/>
                </a:lnTo>
                <a:lnTo>
                  <a:pt x="31632" y="9275"/>
                </a:lnTo>
                <a:lnTo>
                  <a:pt x="30605" y="9491"/>
                </a:lnTo>
                <a:lnTo>
                  <a:pt x="29296" y="9545"/>
                </a:lnTo>
                <a:lnTo>
                  <a:pt x="27985" y="9545"/>
                </a:lnTo>
                <a:lnTo>
                  <a:pt x="26731" y="9814"/>
                </a:lnTo>
                <a:lnTo>
                  <a:pt x="25647" y="9055"/>
                </a:lnTo>
                <a:lnTo>
                  <a:pt x="24906" y="10408"/>
                </a:lnTo>
                <a:lnTo>
                  <a:pt x="23881" y="10353"/>
                </a:lnTo>
                <a:lnTo>
                  <a:pt x="22912" y="10570"/>
                </a:lnTo>
                <a:lnTo>
                  <a:pt x="21887" y="11003"/>
                </a:lnTo>
                <a:lnTo>
                  <a:pt x="20860" y="11217"/>
                </a:lnTo>
                <a:lnTo>
                  <a:pt x="20234" y="10462"/>
                </a:lnTo>
                <a:lnTo>
                  <a:pt x="20006" y="9491"/>
                </a:lnTo>
                <a:lnTo>
                  <a:pt x="20576" y="9055"/>
                </a:lnTo>
                <a:lnTo>
                  <a:pt x="21657" y="9706"/>
                </a:lnTo>
                <a:lnTo>
                  <a:pt x="22797" y="9976"/>
                </a:lnTo>
                <a:lnTo>
                  <a:pt x="24052" y="9869"/>
                </a:lnTo>
                <a:lnTo>
                  <a:pt x="23937" y="8732"/>
                </a:lnTo>
                <a:lnTo>
                  <a:pt x="23140" y="8144"/>
                </a:lnTo>
                <a:lnTo>
                  <a:pt x="22457" y="7384"/>
                </a:lnTo>
                <a:lnTo>
                  <a:pt x="21657" y="6739"/>
                </a:lnTo>
                <a:lnTo>
                  <a:pt x="20689" y="6245"/>
                </a:lnTo>
                <a:lnTo>
                  <a:pt x="20062" y="5011"/>
                </a:lnTo>
                <a:lnTo>
                  <a:pt x="19037" y="4688"/>
                </a:lnTo>
                <a:lnTo>
                  <a:pt x="17954" y="4575"/>
                </a:lnTo>
                <a:lnTo>
                  <a:pt x="16927" y="4688"/>
                </a:lnTo>
                <a:lnTo>
                  <a:pt x="16073" y="5068"/>
                </a:lnTo>
                <a:lnTo>
                  <a:pt x="15104" y="5068"/>
                </a:lnTo>
                <a:lnTo>
                  <a:pt x="13622" y="5543"/>
                </a:lnTo>
                <a:lnTo>
                  <a:pt x="12482" y="5543"/>
                </a:lnTo>
                <a:lnTo>
                  <a:pt x="11457" y="6093"/>
                </a:lnTo>
                <a:lnTo>
                  <a:pt x="10317" y="6530"/>
                </a:lnTo>
                <a:lnTo>
                  <a:pt x="9233" y="6530"/>
                </a:lnTo>
                <a:lnTo>
                  <a:pt x="8150" y="6359"/>
                </a:lnTo>
                <a:lnTo>
                  <a:pt x="7296" y="7175"/>
                </a:lnTo>
                <a:lnTo>
                  <a:pt x="6384" y="7973"/>
                </a:lnTo>
                <a:lnTo>
                  <a:pt x="5929" y="8960"/>
                </a:lnTo>
                <a:lnTo>
                  <a:pt x="6897" y="10192"/>
                </a:lnTo>
                <a:lnTo>
                  <a:pt x="6668" y="11164"/>
                </a:lnTo>
                <a:lnTo>
                  <a:pt x="6384" y="12081"/>
                </a:lnTo>
                <a:lnTo>
                  <a:pt x="6384" y="12998"/>
                </a:lnTo>
                <a:lnTo>
                  <a:pt x="7296" y="13700"/>
                </a:lnTo>
                <a:lnTo>
                  <a:pt x="8492" y="13267"/>
                </a:lnTo>
                <a:lnTo>
                  <a:pt x="9632" y="12675"/>
                </a:lnTo>
                <a:lnTo>
                  <a:pt x="10544" y="11864"/>
                </a:lnTo>
                <a:lnTo>
                  <a:pt x="10943" y="11811"/>
                </a:lnTo>
                <a:lnTo>
                  <a:pt x="11000" y="10947"/>
                </a:lnTo>
                <a:lnTo>
                  <a:pt x="11398" y="9922"/>
                </a:lnTo>
                <a:lnTo>
                  <a:pt x="12367" y="9328"/>
                </a:lnTo>
                <a:lnTo>
                  <a:pt x="13394" y="8846"/>
                </a:lnTo>
                <a:lnTo>
                  <a:pt x="14534" y="8523"/>
                </a:lnTo>
                <a:lnTo>
                  <a:pt x="15559" y="8466"/>
                </a:lnTo>
                <a:lnTo>
                  <a:pt x="14876" y="9112"/>
                </a:lnTo>
                <a:lnTo>
                  <a:pt x="13908" y="9545"/>
                </a:lnTo>
                <a:lnTo>
                  <a:pt x="12995" y="9922"/>
                </a:lnTo>
                <a:lnTo>
                  <a:pt x="12538" y="11325"/>
                </a:lnTo>
                <a:lnTo>
                  <a:pt x="12937" y="12242"/>
                </a:lnTo>
                <a:lnTo>
                  <a:pt x="12482" y="13161"/>
                </a:lnTo>
                <a:lnTo>
                  <a:pt x="11684" y="13862"/>
                </a:lnTo>
                <a:lnTo>
                  <a:pt x="10657" y="13645"/>
                </a:lnTo>
                <a:lnTo>
                  <a:pt x="9918" y="14348"/>
                </a:lnTo>
                <a:lnTo>
                  <a:pt x="9348" y="15103"/>
                </a:lnTo>
                <a:lnTo>
                  <a:pt x="8094" y="14942"/>
                </a:lnTo>
                <a:lnTo>
                  <a:pt x="6839" y="14778"/>
                </a:lnTo>
                <a:lnTo>
                  <a:pt x="6041" y="14239"/>
                </a:lnTo>
                <a:lnTo>
                  <a:pt x="5300" y="13645"/>
                </a:lnTo>
                <a:lnTo>
                  <a:pt x="4674" y="13053"/>
                </a:lnTo>
                <a:lnTo>
                  <a:pt x="5586" y="12675"/>
                </a:lnTo>
                <a:lnTo>
                  <a:pt x="5757" y="11595"/>
                </a:lnTo>
                <a:lnTo>
                  <a:pt x="6213" y="10570"/>
                </a:lnTo>
                <a:lnTo>
                  <a:pt x="5300" y="11272"/>
                </a:lnTo>
                <a:close/>
              </a:path>
            </a:pathLst>
          </a:custGeom>
          <a:solidFill>
            <a:srgbClr val="DBECF8"/>
          </a:solidFill>
        </p:spPr>
        <p:txBody>
          <a:bodyPr wrap="square" lIns="0" tIns="0" rIns="0" bIns="0" rtlCol="0">
            <a:noAutofit/>
          </a:bodyPr>
          <a:lstStyle/>
          <a:p>
            <a:endParaRPr/>
          </a:p>
        </p:txBody>
      </p:sp>
      <p:sp>
        <p:nvSpPr>
          <p:cNvPr id="1997" name="object 1997"/>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DBECF8"/>
          </a:solidFill>
        </p:spPr>
        <p:txBody>
          <a:bodyPr wrap="square" lIns="0" tIns="0" rIns="0" bIns="0" rtlCol="0">
            <a:noAutofit/>
          </a:bodyPr>
          <a:lstStyle/>
          <a:p>
            <a:endParaRPr/>
          </a:p>
        </p:txBody>
      </p:sp>
      <p:sp>
        <p:nvSpPr>
          <p:cNvPr id="1998" name="object 1998"/>
          <p:cNvSpPr/>
          <p:nvPr/>
        </p:nvSpPr>
        <p:spPr>
          <a:xfrm>
            <a:off x="425015" y="700863"/>
            <a:ext cx="4674" cy="2164"/>
          </a:xfrm>
          <a:custGeom>
            <a:avLst/>
            <a:gdLst/>
            <a:ahLst/>
            <a:cxnLst/>
            <a:rect l="l" t="t" r="r" b="b"/>
            <a:pathLst>
              <a:path w="4674" h="2164">
                <a:moveTo>
                  <a:pt x="4674" y="1689"/>
                </a:moveTo>
                <a:lnTo>
                  <a:pt x="3705" y="987"/>
                </a:lnTo>
                <a:lnTo>
                  <a:pt x="2849" y="1309"/>
                </a:lnTo>
                <a:lnTo>
                  <a:pt x="2793" y="322"/>
                </a:lnTo>
                <a:lnTo>
                  <a:pt x="1768" y="0"/>
                </a:lnTo>
                <a:lnTo>
                  <a:pt x="855" y="436"/>
                </a:lnTo>
                <a:lnTo>
                  <a:pt x="171" y="1195"/>
                </a:lnTo>
                <a:lnTo>
                  <a:pt x="0" y="2164"/>
                </a:lnTo>
                <a:lnTo>
                  <a:pt x="1425" y="2164"/>
                </a:lnTo>
                <a:lnTo>
                  <a:pt x="2736" y="1689"/>
                </a:lnTo>
                <a:lnTo>
                  <a:pt x="3079" y="2107"/>
                </a:lnTo>
                <a:lnTo>
                  <a:pt x="4674" y="1689"/>
                </a:lnTo>
                <a:close/>
              </a:path>
            </a:pathLst>
          </a:custGeom>
          <a:solidFill>
            <a:srgbClr val="DBECF8"/>
          </a:solidFill>
        </p:spPr>
        <p:txBody>
          <a:bodyPr wrap="square" lIns="0" tIns="0" rIns="0" bIns="0" rtlCol="0">
            <a:noAutofit/>
          </a:bodyPr>
          <a:lstStyle/>
          <a:p>
            <a:endParaRPr/>
          </a:p>
        </p:txBody>
      </p:sp>
      <p:sp>
        <p:nvSpPr>
          <p:cNvPr id="1999" name="object 1999"/>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D6EAF8"/>
          </a:solidFill>
        </p:spPr>
        <p:txBody>
          <a:bodyPr wrap="square" lIns="0" tIns="0" rIns="0" bIns="0" rtlCol="0">
            <a:noAutofit/>
          </a:bodyPr>
          <a:lstStyle/>
          <a:p>
            <a:endParaRPr/>
          </a:p>
        </p:txBody>
      </p:sp>
      <p:sp>
        <p:nvSpPr>
          <p:cNvPr id="2000" name="object 2000"/>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D6EAF8"/>
          </a:solidFill>
        </p:spPr>
        <p:txBody>
          <a:bodyPr wrap="square" lIns="0" tIns="0" rIns="0" bIns="0" rtlCol="0">
            <a:noAutofit/>
          </a:bodyPr>
          <a:lstStyle/>
          <a:p>
            <a:endParaRPr/>
          </a:p>
        </p:txBody>
      </p:sp>
      <p:sp>
        <p:nvSpPr>
          <p:cNvPr id="2001" name="object 2001"/>
          <p:cNvSpPr/>
          <p:nvPr/>
        </p:nvSpPr>
        <p:spPr>
          <a:xfrm>
            <a:off x="425015" y="701034"/>
            <a:ext cx="4674" cy="1993"/>
          </a:xfrm>
          <a:custGeom>
            <a:avLst/>
            <a:gdLst/>
            <a:ahLst/>
            <a:cxnLst/>
            <a:rect l="l" t="t" r="r" b="b"/>
            <a:pathLst>
              <a:path w="4674" h="1993">
                <a:moveTo>
                  <a:pt x="1425" y="1993"/>
                </a:moveTo>
                <a:lnTo>
                  <a:pt x="2736" y="1518"/>
                </a:lnTo>
                <a:lnTo>
                  <a:pt x="3079" y="1936"/>
                </a:lnTo>
                <a:lnTo>
                  <a:pt x="4674" y="1518"/>
                </a:lnTo>
                <a:lnTo>
                  <a:pt x="3705" y="816"/>
                </a:lnTo>
                <a:lnTo>
                  <a:pt x="2849" y="1139"/>
                </a:lnTo>
                <a:lnTo>
                  <a:pt x="2793" y="151"/>
                </a:lnTo>
                <a:lnTo>
                  <a:pt x="2167" y="0"/>
                </a:lnTo>
                <a:lnTo>
                  <a:pt x="1653" y="151"/>
                </a:lnTo>
                <a:lnTo>
                  <a:pt x="1083" y="322"/>
                </a:lnTo>
                <a:lnTo>
                  <a:pt x="569" y="531"/>
                </a:lnTo>
                <a:lnTo>
                  <a:pt x="171" y="1025"/>
                </a:lnTo>
                <a:lnTo>
                  <a:pt x="0" y="1993"/>
                </a:lnTo>
                <a:lnTo>
                  <a:pt x="1425" y="1993"/>
                </a:lnTo>
                <a:close/>
              </a:path>
            </a:pathLst>
          </a:custGeom>
          <a:solidFill>
            <a:srgbClr val="D6EAF8"/>
          </a:solidFill>
        </p:spPr>
        <p:txBody>
          <a:bodyPr wrap="square" lIns="0" tIns="0" rIns="0" bIns="0" rtlCol="0">
            <a:noAutofit/>
          </a:bodyPr>
          <a:lstStyle/>
          <a:p>
            <a:endParaRPr/>
          </a:p>
        </p:txBody>
      </p:sp>
      <p:sp>
        <p:nvSpPr>
          <p:cNvPr id="2002" name="object 2002"/>
          <p:cNvSpPr/>
          <p:nvPr/>
        </p:nvSpPr>
        <p:spPr>
          <a:xfrm>
            <a:off x="405580" y="703521"/>
            <a:ext cx="70904" cy="27678"/>
          </a:xfrm>
          <a:custGeom>
            <a:avLst/>
            <a:gdLst/>
            <a:ahLst/>
            <a:cxnLst/>
            <a:rect l="l" t="t" r="r" b="b"/>
            <a:pathLst>
              <a:path w="70904" h="27678">
                <a:moveTo>
                  <a:pt x="4787" y="10949"/>
                </a:moveTo>
                <a:lnTo>
                  <a:pt x="3989" y="11705"/>
                </a:lnTo>
                <a:lnTo>
                  <a:pt x="3020" y="12460"/>
                </a:lnTo>
                <a:lnTo>
                  <a:pt x="2450" y="12028"/>
                </a:lnTo>
                <a:lnTo>
                  <a:pt x="1538" y="12189"/>
                </a:lnTo>
                <a:lnTo>
                  <a:pt x="1025" y="12945"/>
                </a:lnTo>
                <a:lnTo>
                  <a:pt x="513" y="13700"/>
                </a:lnTo>
                <a:lnTo>
                  <a:pt x="0" y="14456"/>
                </a:lnTo>
                <a:lnTo>
                  <a:pt x="8529" y="21444"/>
                </a:lnTo>
                <a:lnTo>
                  <a:pt x="20860" y="26080"/>
                </a:lnTo>
                <a:lnTo>
                  <a:pt x="35165" y="27678"/>
                </a:lnTo>
                <a:lnTo>
                  <a:pt x="50199" y="25902"/>
                </a:lnTo>
                <a:lnTo>
                  <a:pt x="62474" y="21050"/>
                </a:lnTo>
                <a:lnTo>
                  <a:pt x="70769" y="13837"/>
                </a:lnTo>
                <a:lnTo>
                  <a:pt x="70904" y="13647"/>
                </a:lnTo>
                <a:lnTo>
                  <a:pt x="67138" y="7935"/>
                </a:lnTo>
                <a:lnTo>
                  <a:pt x="61896" y="3227"/>
                </a:lnTo>
                <a:lnTo>
                  <a:pt x="55627" y="0"/>
                </a:lnTo>
                <a:lnTo>
                  <a:pt x="55000" y="417"/>
                </a:lnTo>
                <a:lnTo>
                  <a:pt x="53973" y="1025"/>
                </a:lnTo>
                <a:lnTo>
                  <a:pt x="53232" y="911"/>
                </a:lnTo>
                <a:lnTo>
                  <a:pt x="52720" y="1727"/>
                </a:lnTo>
                <a:lnTo>
                  <a:pt x="51979" y="2145"/>
                </a:lnTo>
                <a:lnTo>
                  <a:pt x="51637" y="1347"/>
                </a:lnTo>
                <a:lnTo>
                  <a:pt x="51409" y="417"/>
                </a:lnTo>
                <a:lnTo>
                  <a:pt x="50497" y="322"/>
                </a:lnTo>
                <a:lnTo>
                  <a:pt x="49528" y="265"/>
                </a:lnTo>
                <a:lnTo>
                  <a:pt x="48560" y="474"/>
                </a:lnTo>
                <a:lnTo>
                  <a:pt x="47760" y="1822"/>
                </a:lnTo>
                <a:lnTo>
                  <a:pt x="46451" y="2145"/>
                </a:lnTo>
                <a:lnTo>
                  <a:pt x="45025" y="2316"/>
                </a:lnTo>
                <a:lnTo>
                  <a:pt x="44399" y="3455"/>
                </a:lnTo>
                <a:lnTo>
                  <a:pt x="43201" y="4100"/>
                </a:lnTo>
                <a:lnTo>
                  <a:pt x="42860" y="4954"/>
                </a:lnTo>
                <a:lnTo>
                  <a:pt x="42232" y="5600"/>
                </a:lnTo>
                <a:lnTo>
                  <a:pt x="41891" y="5543"/>
                </a:lnTo>
                <a:lnTo>
                  <a:pt x="42631" y="6302"/>
                </a:lnTo>
                <a:lnTo>
                  <a:pt x="41606" y="6587"/>
                </a:lnTo>
                <a:lnTo>
                  <a:pt x="40409" y="6796"/>
                </a:lnTo>
                <a:lnTo>
                  <a:pt x="39326" y="6473"/>
                </a:lnTo>
                <a:lnTo>
                  <a:pt x="39155" y="7232"/>
                </a:lnTo>
                <a:lnTo>
                  <a:pt x="39042" y="7973"/>
                </a:lnTo>
                <a:lnTo>
                  <a:pt x="38301" y="6910"/>
                </a:lnTo>
                <a:lnTo>
                  <a:pt x="37731" y="5600"/>
                </a:lnTo>
                <a:lnTo>
                  <a:pt x="36875" y="6682"/>
                </a:lnTo>
                <a:lnTo>
                  <a:pt x="36591" y="7878"/>
                </a:lnTo>
                <a:lnTo>
                  <a:pt x="36192" y="9005"/>
                </a:lnTo>
                <a:lnTo>
                  <a:pt x="35165" y="9005"/>
                </a:lnTo>
                <a:lnTo>
                  <a:pt x="34140" y="8637"/>
                </a:lnTo>
                <a:lnTo>
                  <a:pt x="33171" y="8580"/>
                </a:lnTo>
                <a:lnTo>
                  <a:pt x="32202" y="8897"/>
                </a:lnTo>
                <a:lnTo>
                  <a:pt x="31119" y="8952"/>
                </a:lnTo>
                <a:lnTo>
                  <a:pt x="30092" y="9169"/>
                </a:lnTo>
                <a:lnTo>
                  <a:pt x="28783" y="9222"/>
                </a:lnTo>
                <a:lnTo>
                  <a:pt x="27472" y="9222"/>
                </a:lnTo>
                <a:lnTo>
                  <a:pt x="26217" y="9491"/>
                </a:lnTo>
                <a:lnTo>
                  <a:pt x="25133" y="8732"/>
                </a:lnTo>
                <a:lnTo>
                  <a:pt x="24392" y="10086"/>
                </a:lnTo>
                <a:lnTo>
                  <a:pt x="23367" y="10031"/>
                </a:lnTo>
                <a:lnTo>
                  <a:pt x="22399" y="10247"/>
                </a:lnTo>
                <a:lnTo>
                  <a:pt x="21373" y="10680"/>
                </a:lnTo>
                <a:lnTo>
                  <a:pt x="20346" y="10894"/>
                </a:lnTo>
                <a:lnTo>
                  <a:pt x="19720" y="10139"/>
                </a:lnTo>
                <a:lnTo>
                  <a:pt x="19492" y="9169"/>
                </a:lnTo>
                <a:lnTo>
                  <a:pt x="20062" y="8732"/>
                </a:lnTo>
                <a:lnTo>
                  <a:pt x="21144" y="9383"/>
                </a:lnTo>
                <a:lnTo>
                  <a:pt x="22284" y="9653"/>
                </a:lnTo>
                <a:lnTo>
                  <a:pt x="23538" y="9546"/>
                </a:lnTo>
                <a:lnTo>
                  <a:pt x="23424" y="8409"/>
                </a:lnTo>
                <a:lnTo>
                  <a:pt x="22626" y="7821"/>
                </a:lnTo>
                <a:lnTo>
                  <a:pt x="21943" y="7061"/>
                </a:lnTo>
                <a:lnTo>
                  <a:pt x="21144" y="6416"/>
                </a:lnTo>
                <a:lnTo>
                  <a:pt x="20175" y="5922"/>
                </a:lnTo>
                <a:lnTo>
                  <a:pt x="19549" y="4688"/>
                </a:lnTo>
                <a:lnTo>
                  <a:pt x="18524" y="4366"/>
                </a:lnTo>
                <a:lnTo>
                  <a:pt x="17440" y="4252"/>
                </a:lnTo>
                <a:lnTo>
                  <a:pt x="16413" y="4366"/>
                </a:lnTo>
                <a:lnTo>
                  <a:pt x="15559" y="4745"/>
                </a:lnTo>
                <a:lnTo>
                  <a:pt x="14591" y="4745"/>
                </a:lnTo>
                <a:lnTo>
                  <a:pt x="13108" y="5220"/>
                </a:lnTo>
                <a:lnTo>
                  <a:pt x="11968" y="5220"/>
                </a:lnTo>
                <a:lnTo>
                  <a:pt x="10943" y="5771"/>
                </a:lnTo>
                <a:lnTo>
                  <a:pt x="9803" y="6207"/>
                </a:lnTo>
                <a:lnTo>
                  <a:pt x="8720" y="6207"/>
                </a:lnTo>
                <a:lnTo>
                  <a:pt x="7636" y="6036"/>
                </a:lnTo>
                <a:lnTo>
                  <a:pt x="6782" y="6853"/>
                </a:lnTo>
                <a:lnTo>
                  <a:pt x="5870" y="7650"/>
                </a:lnTo>
                <a:lnTo>
                  <a:pt x="5415" y="8637"/>
                </a:lnTo>
                <a:lnTo>
                  <a:pt x="6384" y="9869"/>
                </a:lnTo>
                <a:lnTo>
                  <a:pt x="6154" y="10841"/>
                </a:lnTo>
                <a:lnTo>
                  <a:pt x="5870" y="11758"/>
                </a:lnTo>
                <a:lnTo>
                  <a:pt x="5870" y="12675"/>
                </a:lnTo>
                <a:lnTo>
                  <a:pt x="6782" y="13377"/>
                </a:lnTo>
                <a:lnTo>
                  <a:pt x="7979" y="12945"/>
                </a:lnTo>
                <a:lnTo>
                  <a:pt x="9119" y="12352"/>
                </a:lnTo>
                <a:lnTo>
                  <a:pt x="10031" y="11542"/>
                </a:lnTo>
                <a:lnTo>
                  <a:pt x="10430" y="11489"/>
                </a:lnTo>
                <a:lnTo>
                  <a:pt x="10486" y="10625"/>
                </a:lnTo>
                <a:lnTo>
                  <a:pt x="10885" y="9600"/>
                </a:lnTo>
                <a:lnTo>
                  <a:pt x="11854" y="9005"/>
                </a:lnTo>
                <a:lnTo>
                  <a:pt x="12881" y="8523"/>
                </a:lnTo>
                <a:lnTo>
                  <a:pt x="14021" y="8201"/>
                </a:lnTo>
                <a:lnTo>
                  <a:pt x="15046" y="8144"/>
                </a:lnTo>
                <a:lnTo>
                  <a:pt x="14363" y="8789"/>
                </a:lnTo>
                <a:lnTo>
                  <a:pt x="13394" y="9222"/>
                </a:lnTo>
                <a:lnTo>
                  <a:pt x="12482" y="9600"/>
                </a:lnTo>
                <a:lnTo>
                  <a:pt x="12025" y="11003"/>
                </a:lnTo>
                <a:lnTo>
                  <a:pt x="12424" y="11919"/>
                </a:lnTo>
                <a:lnTo>
                  <a:pt x="11968" y="12838"/>
                </a:lnTo>
                <a:lnTo>
                  <a:pt x="11171" y="13539"/>
                </a:lnTo>
                <a:lnTo>
                  <a:pt x="10144" y="13322"/>
                </a:lnTo>
                <a:lnTo>
                  <a:pt x="9405" y="14025"/>
                </a:lnTo>
                <a:lnTo>
                  <a:pt x="8835" y="14780"/>
                </a:lnTo>
                <a:lnTo>
                  <a:pt x="7580" y="14619"/>
                </a:lnTo>
                <a:lnTo>
                  <a:pt x="6325" y="14456"/>
                </a:lnTo>
                <a:lnTo>
                  <a:pt x="5528" y="13917"/>
                </a:lnTo>
                <a:lnTo>
                  <a:pt x="4787" y="13322"/>
                </a:lnTo>
                <a:lnTo>
                  <a:pt x="4160" y="12730"/>
                </a:lnTo>
                <a:lnTo>
                  <a:pt x="5073" y="12352"/>
                </a:lnTo>
                <a:lnTo>
                  <a:pt x="5244" y="11272"/>
                </a:lnTo>
                <a:lnTo>
                  <a:pt x="5699" y="10247"/>
                </a:lnTo>
                <a:lnTo>
                  <a:pt x="4787" y="10949"/>
                </a:lnTo>
                <a:close/>
              </a:path>
            </a:pathLst>
          </a:custGeom>
          <a:solidFill>
            <a:srgbClr val="D6EAF8"/>
          </a:solidFill>
        </p:spPr>
        <p:txBody>
          <a:bodyPr wrap="square" lIns="0" tIns="0" rIns="0" bIns="0" rtlCol="0">
            <a:noAutofit/>
          </a:bodyPr>
          <a:lstStyle/>
          <a:p>
            <a:endParaRPr/>
          </a:p>
        </p:txBody>
      </p:sp>
      <p:sp>
        <p:nvSpPr>
          <p:cNvPr id="2003" name="object 2003"/>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D6EAF8"/>
          </a:solidFill>
        </p:spPr>
        <p:txBody>
          <a:bodyPr wrap="square" lIns="0" tIns="0" rIns="0" bIns="0" rtlCol="0">
            <a:noAutofit/>
          </a:bodyPr>
          <a:lstStyle/>
          <a:p>
            <a:endParaRPr/>
          </a:p>
        </p:txBody>
      </p:sp>
      <p:sp>
        <p:nvSpPr>
          <p:cNvPr id="2004" name="object 2004"/>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D2E7F7"/>
          </a:solidFill>
        </p:spPr>
        <p:txBody>
          <a:bodyPr wrap="square" lIns="0" tIns="0" rIns="0" bIns="0" rtlCol="0">
            <a:noAutofit/>
          </a:bodyPr>
          <a:lstStyle/>
          <a:p>
            <a:endParaRPr/>
          </a:p>
        </p:txBody>
      </p:sp>
      <p:sp>
        <p:nvSpPr>
          <p:cNvPr id="2005" name="object 2005"/>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D2E7F7"/>
          </a:solidFill>
        </p:spPr>
        <p:txBody>
          <a:bodyPr wrap="square" lIns="0" tIns="0" rIns="0" bIns="0" rtlCol="0">
            <a:noAutofit/>
          </a:bodyPr>
          <a:lstStyle/>
          <a:p>
            <a:endParaRPr/>
          </a:p>
        </p:txBody>
      </p:sp>
      <p:sp>
        <p:nvSpPr>
          <p:cNvPr id="2006" name="object 2006"/>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D2E7F7"/>
          </a:solidFill>
        </p:spPr>
        <p:txBody>
          <a:bodyPr wrap="square" lIns="0" tIns="0" rIns="0" bIns="0" rtlCol="0">
            <a:noAutofit/>
          </a:bodyPr>
          <a:lstStyle/>
          <a:p>
            <a:endParaRPr/>
          </a:p>
        </p:txBody>
      </p:sp>
      <p:sp>
        <p:nvSpPr>
          <p:cNvPr id="2007" name="object 2007"/>
          <p:cNvSpPr/>
          <p:nvPr/>
        </p:nvSpPr>
        <p:spPr>
          <a:xfrm>
            <a:off x="406150" y="703787"/>
            <a:ext cx="69811" cy="27412"/>
          </a:xfrm>
          <a:custGeom>
            <a:avLst/>
            <a:gdLst/>
            <a:ahLst/>
            <a:cxnLst/>
            <a:rect l="l" t="t" r="r" b="b"/>
            <a:pathLst>
              <a:path w="69811" h="27412">
                <a:moveTo>
                  <a:pt x="36305" y="6416"/>
                </a:moveTo>
                <a:lnTo>
                  <a:pt x="36021" y="7612"/>
                </a:lnTo>
                <a:lnTo>
                  <a:pt x="35622" y="8740"/>
                </a:lnTo>
                <a:lnTo>
                  <a:pt x="34595" y="8740"/>
                </a:lnTo>
                <a:lnTo>
                  <a:pt x="33570" y="8371"/>
                </a:lnTo>
                <a:lnTo>
                  <a:pt x="32601" y="8314"/>
                </a:lnTo>
                <a:lnTo>
                  <a:pt x="31632" y="8631"/>
                </a:lnTo>
                <a:lnTo>
                  <a:pt x="30549" y="8687"/>
                </a:lnTo>
                <a:lnTo>
                  <a:pt x="29522" y="8903"/>
                </a:lnTo>
                <a:lnTo>
                  <a:pt x="28213" y="8956"/>
                </a:lnTo>
                <a:lnTo>
                  <a:pt x="26902" y="8956"/>
                </a:lnTo>
                <a:lnTo>
                  <a:pt x="25647" y="9226"/>
                </a:lnTo>
                <a:lnTo>
                  <a:pt x="24564" y="8466"/>
                </a:lnTo>
                <a:lnTo>
                  <a:pt x="23822" y="9820"/>
                </a:lnTo>
                <a:lnTo>
                  <a:pt x="22797" y="9765"/>
                </a:lnTo>
                <a:lnTo>
                  <a:pt x="21829" y="9981"/>
                </a:lnTo>
                <a:lnTo>
                  <a:pt x="20804" y="10414"/>
                </a:lnTo>
                <a:lnTo>
                  <a:pt x="19776" y="10629"/>
                </a:lnTo>
                <a:lnTo>
                  <a:pt x="19150" y="9873"/>
                </a:lnTo>
                <a:lnTo>
                  <a:pt x="18922" y="8903"/>
                </a:lnTo>
                <a:lnTo>
                  <a:pt x="19492" y="8466"/>
                </a:lnTo>
                <a:lnTo>
                  <a:pt x="20574" y="9117"/>
                </a:lnTo>
                <a:lnTo>
                  <a:pt x="21714" y="9387"/>
                </a:lnTo>
                <a:lnTo>
                  <a:pt x="22969" y="9281"/>
                </a:lnTo>
                <a:lnTo>
                  <a:pt x="22854" y="8144"/>
                </a:lnTo>
                <a:lnTo>
                  <a:pt x="22056" y="7555"/>
                </a:lnTo>
                <a:lnTo>
                  <a:pt x="21373" y="6796"/>
                </a:lnTo>
                <a:lnTo>
                  <a:pt x="20574" y="6150"/>
                </a:lnTo>
                <a:lnTo>
                  <a:pt x="19605" y="5657"/>
                </a:lnTo>
                <a:lnTo>
                  <a:pt x="18979" y="4423"/>
                </a:lnTo>
                <a:lnTo>
                  <a:pt x="17954" y="4100"/>
                </a:lnTo>
                <a:lnTo>
                  <a:pt x="16870" y="3986"/>
                </a:lnTo>
                <a:lnTo>
                  <a:pt x="15843" y="4100"/>
                </a:lnTo>
                <a:lnTo>
                  <a:pt x="14989" y="4480"/>
                </a:lnTo>
                <a:lnTo>
                  <a:pt x="14021" y="4480"/>
                </a:lnTo>
                <a:lnTo>
                  <a:pt x="12538" y="4954"/>
                </a:lnTo>
                <a:lnTo>
                  <a:pt x="11398" y="4954"/>
                </a:lnTo>
                <a:lnTo>
                  <a:pt x="10373" y="5505"/>
                </a:lnTo>
                <a:lnTo>
                  <a:pt x="9233" y="5941"/>
                </a:lnTo>
                <a:lnTo>
                  <a:pt x="8150" y="5941"/>
                </a:lnTo>
                <a:lnTo>
                  <a:pt x="7636" y="5884"/>
                </a:lnTo>
                <a:lnTo>
                  <a:pt x="6668" y="6682"/>
                </a:lnTo>
                <a:lnTo>
                  <a:pt x="5755" y="7555"/>
                </a:lnTo>
                <a:lnTo>
                  <a:pt x="4901" y="8466"/>
                </a:lnTo>
                <a:lnTo>
                  <a:pt x="5814" y="9603"/>
                </a:lnTo>
                <a:lnTo>
                  <a:pt x="5584" y="10575"/>
                </a:lnTo>
                <a:lnTo>
                  <a:pt x="5300" y="11492"/>
                </a:lnTo>
                <a:lnTo>
                  <a:pt x="5300" y="12409"/>
                </a:lnTo>
                <a:lnTo>
                  <a:pt x="6213" y="13112"/>
                </a:lnTo>
                <a:lnTo>
                  <a:pt x="7409" y="12679"/>
                </a:lnTo>
                <a:lnTo>
                  <a:pt x="8549" y="12087"/>
                </a:lnTo>
                <a:lnTo>
                  <a:pt x="9461" y="11276"/>
                </a:lnTo>
                <a:lnTo>
                  <a:pt x="9860" y="11223"/>
                </a:lnTo>
                <a:lnTo>
                  <a:pt x="9916" y="10359"/>
                </a:lnTo>
                <a:lnTo>
                  <a:pt x="10315" y="9334"/>
                </a:lnTo>
                <a:lnTo>
                  <a:pt x="11284" y="8740"/>
                </a:lnTo>
                <a:lnTo>
                  <a:pt x="12311" y="8257"/>
                </a:lnTo>
                <a:lnTo>
                  <a:pt x="13451" y="7935"/>
                </a:lnTo>
                <a:lnTo>
                  <a:pt x="14476" y="7878"/>
                </a:lnTo>
                <a:lnTo>
                  <a:pt x="13793" y="8523"/>
                </a:lnTo>
                <a:lnTo>
                  <a:pt x="12824" y="8956"/>
                </a:lnTo>
                <a:lnTo>
                  <a:pt x="11912" y="9334"/>
                </a:lnTo>
                <a:lnTo>
                  <a:pt x="11455" y="10737"/>
                </a:lnTo>
                <a:lnTo>
                  <a:pt x="11854" y="11654"/>
                </a:lnTo>
                <a:lnTo>
                  <a:pt x="11398" y="12573"/>
                </a:lnTo>
                <a:lnTo>
                  <a:pt x="10601" y="13273"/>
                </a:lnTo>
                <a:lnTo>
                  <a:pt x="9574" y="13057"/>
                </a:lnTo>
                <a:lnTo>
                  <a:pt x="8835" y="13759"/>
                </a:lnTo>
                <a:lnTo>
                  <a:pt x="8265" y="14515"/>
                </a:lnTo>
                <a:lnTo>
                  <a:pt x="7010" y="14353"/>
                </a:lnTo>
                <a:lnTo>
                  <a:pt x="5755" y="14190"/>
                </a:lnTo>
                <a:lnTo>
                  <a:pt x="4958" y="13651"/>
                </a:lnTo>
                <a:lnTo>
                  <a:pt x="4217" y="13057"/>
                </a:lnTo>
                <a:lnTo>
                  <a:pt x="3590" y="12464"/>
                </a:lnTo>
                <a:lnTo>
                  <a:pt x="4503" y="12087"/>
                </a:lnTo>
                <a:lnTo>
                  <a:pt x="4674" y="11006"/>
                </a:lnTo>
                <a:lnTo>
                  <a:pt x="5129" y="9981"/>
                </a:lnTo>
                <a:lnTo>
                  <a:pt x="4217" y="10684"/>
                </a:lnTo>
                <a:lnTo>
                  <a:pt x="3419" y="11439"/>
                </a:lnTo>
                <a:lnTo>
                  <a:pt x="2450" y="12195"/>
                </a:lnTo>
                <a:lnTo>
                  <a:pt x="2052" y="11870"/>
                </a:lnTo>
                <a:lnTo>
                  <a:pt x="1311" y="12842"/>
                </a:lnTo>
                <a:lnTo>
                  <a:pt x="626" y="13867"/>
                </a:lnTo>
                <a:lnTo>
                  <a:pt x="0" y="14892"/>
                </a:lnTo>
                <a:lnTo>
                  <a:pt x="8806" y="21645"/>
                </a:lnTo>
                <a:lnTo>
                  <a:pt x="21255" y="26034"/>
                </a:lnTo>
                <a:lnTo>
                  <a:pt x="34595" y="27412"/>
                </a:lnTo>
                <a:lnTo>
                  <a:pt x="49475" y="25668"/>
                </a:lnTo>
                <a:lnTo>
                  <a:pt x="61694" y="20900"/>
                </a:lnTo>
                <a:lnTo>
                  <a:pt x="69811" y="14084"/>
                </a:lnTo>
                <a:lnTo>
                  <a:pt x="66065" y="8258"/>
                </a:lnTo>
                <a:lnTo>
                  <a:pt x="60700" y="3455"/>
                </a:lnTo>
                <a:lnTo>
                  <a:pt x="54316" y="208"/>
                </a:lnTo>
                <a:lnTo>
                  <a:pt x="53403" y="759"/>
                </a:lnTo>
                <a:lnTo>
                  <a:pt x="52662" y="645"/>
                </a:lnTo>
                <a:lnTo>
                  <a:pt x="52151" y="1461"/>
                </a:lnTo>
                <a:lnTo>
                  <a:pt x="51409" y="1879"/>
                </a:lnTo>
                <a:lnTo>
                  <a:pt x="51067" y="1082"/>
                </a:lnTo>
                <a:lnTo>
                  <a:pt x="50839" y="151"/>
                </a:lnTo>
                <a:lnTo>
                  <a:pt x="49927" y="56"/>
                </a:lnTo>
                <a:lnTo>
                  <a:pt x="48958" y="0"/>
                </a:lnTo>
                <a:lnTo>
                  <a:pt x="47990" y="208"/>
                </a:lnTo>
                <a:lnTo>
                  <a:pt x="47190" y="1556"/>
                </a:lnTo>
                <a:lnTo>
                  <a:pt x="45881" y="1879"/>
                </a:lnTo>
                <a:lnTo>
                  <a:pt x="44455" y="2050"/>
                </a:lnTo>
                <a:lnTo>
                  <a:pt x="43829" y="3189"/>
                </a:lnTo>
                <a:lnTo>
                  <a:pt x="42631" y="3834"/>
                </a:lnTo>
                <a:lnTo>
                  <a:pt x="42290" y="4689"/>
                </a:lnTo>
                <a:lnTo>
                  <a:pt x="41662" y="5334"/>
                </a:lnTo>
                <a:lnTo>
                  <a:pt x="41322" y="5277"/>
                </a:lnTo>
                <a:lnTo>
                  <a:pt x="42061" y="6036"/>
                </a:lnTo>
                <a:lnTo>
                  <a:pt x="41036" y="6321"/>
                </a:lnTo>
                <a:lnTo>
                  <a:pt x="39839" y="6530"/>
                </a:lnTo>
                <a:lnTo>
                  <a:pt x="38756" y="6207"/>
                </a:lnTo>
                <a:lnTo>
                  <a:pt x="38585" y="6967"/>
                </a:lnTo>
                <a:lnTo>
                  <a:pt x="38472" y="7707"/>
                </a:lnTo>
                <a:lnTo>
                  <a:pt x="37731" y="6644"/>
                </a:lnTo>
                <a:lnTo>
                  <a:pt x="37161" y="5334"/>
                </a:lnTo>
                <a:lnTo>
                  <a:pt x="36305" y="6416"/>
                </a:lnTo>
                <a:close/>
              </a:path>
            </a:pathLst>
          </a:custGeom>
          <a:solidFill>
            <a:srgbClr val="D2E7F7"/>
          </a:solidFill>
        </p:spPr>
        <p:txBody>
          <a:bodyPr wrap="square" lIns="0" tIns="0" rIns="0" bIns="0" rtlCol="0">
            <a:noAutofit/>
          </a:bodyPr>
          <a:lstStyle/>
          <a:p>
            <a:endParaRPr/>
          </a:p>
        </p:txBody>
      </p:sp>
      <p:sp>
        <p:nvSpPr>
          <p:cNvPr id="2008" name="object 2008"/>
          <p:cNvSpPr/>
          <p:nvPr/>
        </p:nvSpPr>
        <p:spPr>
          <a:xfrm>
            <a:off x="425015" y="701623"/>
            <a:ext cx="4674" cy="1404"/>
          </a:xfrm>
          <a:custGeom>
            <a:avLst/>
            <a:gdLst/>
            <a:ahLst/>
            <a:cxnLst/>
            <a:rect l="l" t="t" r="r" b="b"/>
            <a:pathLst>
              <a:path w="4674" h="1404">
                <a:moveTo>
                  <a:pt x="4674" y="930"/>
                </a:moveTo>
                <a:lnTo>
                  <a:pt x="3705" y="227"/>
                </a:lnTo>
                <a:lnTo>
                  <a:pt x="2849" y="550"/>
                </a:lnTo>
                <a:lnTo>
                  <a:pt x="2793" y="0"/>
                </a:lnTo>
                <a:lnTo>
                  <a:pt x="1881" y="322"/>
                </a:lnTo>
                <a:lnTo>
                  <a:pt x="968" y="645"/>
                </a:lnTo>
                <a:lnTo>
                  <a:pt x="58" y="1025"/>
                </a:lnTo>
                <a:lnTo>
                  <a:pt x="0" y="1404"/>
                </a:lnTo>
                <a:lnTo>
                  <a:pt x="1425" y="1404"/>
                </a:lnTo>
                <a:lnTo>
                  <a:pt x="2736" y="930"/>
                </a:lnTo>
                <a:lnTo>
                  <a:pt x="3079" y="1347"/>
                </a:lnTo>
                <a:lnTo>
                  <a:pt x="4674" y="930"/>
                </a:lnTo>
                <a:close/>
              </a:path>
            </a:pathLst>
          </a:custGeom>
          <a:solidFill>
            <a:srgbClr val="D2E7F7"/>
          </a:solidFill>
        </p:spPr>
        <p:txBody>
          <a:bodyPr wrap="square" lIns="0" tIns="0" rIns="0" bIns="0" rtlCol="0">
            <a:noAutofit/>
          </a:bodyPr>
          <a:lstStyle/>
          <a:p>
            <a:endParaRPr/>
          </a:p>
        </p:txBody>
      </p:sp>
      <p:sp>
        <p:nvSpPr>
          <p:cNvPr id="2009" name="object 2009"/>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CEE6F6"/>
          </a:solidFill>
        </p:spPr>
        <p:txBody>
          <a:bodyPr wrap="square" lIns="0" tIns="0" rIns="0" bIns="0" rtlCol="0">
            <a:noAutofit/>
          </a:bodyPr>
          <a:lstStyle/>
          <a:p>
            <a:endParaRPr/>
          </a:p>
        </p:txBody>
      </p:sp>
      <p:sp>
        <p:nvSpPr>
          <p:cNvPr id="2010" name="object 2010"/>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CEE6F6"/>
          </a:solidFill>
        </p:spPr>
        <p:txBody>
          <a:bodyPr wrap="square" lIns="0" tIns="0" rIns="0" bIns="0" rtlCol="0">
            <a:noAutofit/>
          </a:bodyPr>
          <a:lstStyle/>
          <a:p>
            <a:endParaRPr/>
          </a:p>
        </p:txBody>
      </p:sp>
      <p:sp>
        <p:nvSpPr>
          <p:cNvPr id="2011" name="object 2011"/>
          <p:cNvSpPr/>
          <p:nvPr/>
        </p:nvSpPr>
        <p:spPr>
          <a:xfrm>
            <a:off x="406720" y="703787"/>
            <a:ext cx="68677" cy="27412"/>
          </a:xfrm>
          <a:custGeom>
            <a:avLst/>
            <a:gdLst/>
            <a:ahLst/>
            <a:cxnLst/>
            <a:rect l="l" t="t" r="r" b="b"/>
            <a:pathLst>
              <a:path w="68677" h="27412">
                <a:moveTo>
                  <a:pt x="11342" y="9334"/>
                </a:moveTo>
                <a:lnTo>
                  <a:pt x="10885" y="10737"/>
                </a:lnTo>
                <a:lnTo>
                  <a:pt x="11284" y="11654"/>
                </a:lnTo>
                <a:lnTo>
                  <a:pt x="10828" y="12573"/>
                </a:lnTo>
                <a:lnTo>
                  <a:pt x="10031" y="13273"/>
                </a:lnTo>
                <a:lnTo>
                  <a:pt x="9004" y="13057"/>
                </a:lnTo>
                <a:lnTo>
                  <a:pt x="8265" y="13759"/>
                </a:lnTo>
                <a:lnTo>
                  <a:pt x="7695" y="14515"/>
                </a:lnTo>
                <a:lnTo>
                  <a:pt x="6440" y="14353"/>
                </a:lnTo>
                <a:lnTo>
                  <a:pt x="5185" y="14190"/>
                </a:lnTo>
                <a:lnTo>
                  <a:pt x="4388" y="13651"/>
                </a:lnTo>
                <a:lnTo>
                  <a:pt x="3647" y="13057"/>
                </a:lnTo>
                <a:lnTo>
                  <a:pt x="3020" y="12464"/>
                </a:lnTo>
                <a:lnTo>
                  <a:pt x="3933" y="12087"/>
                </a:lnTo>
                <a:lnTo>
                  <a:pt x="4104" y="11006"/>
                </a:lnTo>
                <a:lnTo>
                  <a:pt x="1881" y="12679"/>
                </a:lnTo>
                <a:lnTo>
                  <a:pt x="0" y="15540"/>
                </a:lnTo>
                <a:lnTo>
                  <a:pt x="9057" y="22058"/>
                </a:lnTo>
                <a:lnTo>
                  <a:pt x="21621" y="26222"/>
                </a:lnTo>
                <a:lnTo>
                  <a:pt x="34025" y="27412"/>
                </a:lnTo>
                <a:lnTo>
                  <a:pt x="48779" y="25701"/>
                </a:lnTo>
                <a:lnTo>
                  <a:pt x="60927" y="21017"/>
                </a:lnTo>
                <a:lnTo>
                  <a:pt x="68677" y="14784"/>
                </a:lnTo>
                <a:lnTo>
                  <a:pt x="64850" y="8795"/>
                </a:lnTo>
                <a:lnTo>
                  <a:pt x="59389" y="3929"/>
                </a:lnTo>
                <a:lnTo>
                  <a:pt x="52890" y="702"/>
                </a:lnTo>
                <a:lnTo>
                  <a:pt x="52092" y="645"/>
                </a:lnTo>
                <a:lnTo>
                  <a:pt x="51581" y="1461"/>
                </a:lnTo>
                <a:lnTo>
                  <a:pt x="50839" y="1879"/>
                </a:lnTo>
                <a:lnTo>
                  <a:pt x="50497" y="1082"/>
                </a:lnTo>
                <a:lnTo>
                  <a:pt x="50269" y="151"/>
                </a:lnTo>
                <a:lnTo>
                  <a:pt x="49357" y="56"/>
                </a:lnTo>
                <a:lnTo>
                  <a:pt x="48388" y="0"/>
                </a:lnTo>
                <a:lnTo>
                  <a:pt x="47420" y="208"/>
                </a:lnTo>
                <a:lnTo>
                  <a:pt x="46620" y="1556"/>
                </a:lnTo>
                <a:lnTo>
                  <a:pt x="45311" y="1879"/>
                </a:lnTo>
                <a:lnTo>
                  <a:pt x="43885" y="2050"/>
                </a:lnTo>
                <a:lnTo>
                  <a:pt x="43259" y="3189"/>
                </a:lnTo>
                <a:lnTo>
                  <a:pt x="42061" y="3834"/>
                </a:lnTo>
                <a:lnTo>
                  <a:pt x="41720" y="4689"/>
                </a:lnTo>
                <a:lnTo>
                  <a:pt x="41092" y="5334"/>
                </a:lnTo>
                <a:lnTo>
                  <a:pt x="40752" y="5277"/>
                </a:lnTo>
                <a:lnTo>
                  <a:pt x="41491" y="6036"/>
                </a:lnTo>
                <a:lnTo>
                  <a:pt x="40466" y="6321"/>
                </a:lnTo>
                <a:lnTo>
                  <a:pt x="39269" y="6530"/>
                </a:lnTo>
                <a:lnTo>
                  <a:pt x="38186" y="6207"/>
                </a:lnTo>
                <a:lnTo>
                  <a:pt x="38015" y="6967"/>
                </a:lnTo>
                <a:lnTo>
                  <a:pt x="37902" y="7707"/>
                </a:lnTo>
                <a:lnTo>
                  <a:pt x="37161" y="6644"/>
                </a:lnTo>
                <a:lnTo>
                  <a:pt x="36591" y="5334"/>
                </a:lnTo>
                <a:lnTo>
                  <a:pt x="35735" y="6416"/>
                </a:lnTo>
                <a:lnTo>
                  <a:pt x="35451" y="7612"/>
                </a:lnTo>
                <a:lnTo>
                  <a:pt x="35052" y="8740"/>
                </a:lnTo>
                <a:lnTo>
                  <a:pt x="34025" y="8740"/>
                </a:lnTo>
                <a:lnTo>
                  <a:pt x="33000" y="8371"/>
                </a:lnTo>
                <a:lnTo>
                  <a:pt x="32031" y="8314"/>
                </a:lnTo>
                <a:lnTo>
                  <a:pt x="31063" y="8631"/>
                </a:lnTo>
                <a:lnTo>
                  <a:pt x="29979" y="8687"/>
                </a:lnTo>
                <a:lnTo>
                  <a:pt x="28952" y="8903"/>
                </a:lnTo>
                <a:lnTo>
                  <a:pt x="27643" y="8956"/>
                </a:lnTo>
                <a:lnTo>
                  <a:pt x="26332" y="8956"/>
                </a:lnTo>
                <a:lnTo>
                  <a:pt x="25077" y="9226"/>
                </a:lnTo>
                <a:lnTo>
                  <a:pt x="23994" y="8466"/>
                </a:lnTo>
                <a:lnTo>
                  <a:pt x="23252" y="9820"/>
                </a:lnTo>
                <a:lnTo>
                  <a:pt x="22227" y="9765"/>
                </a:lnTo>
                <a:lnTo>
                  <a:pt x="21259" y="9981"/>
                </a:lnTo>
                <a:lnTo>
                  <a:pt x="20234" y="10414"/>
                </a:lnTo>
                <a:lnTo>
                  <a:pt x="19206" y="10629"/>
                </a:lnTo>
                <a:lnTo>
                  <a:pt x="18580" y="9873"/>
                </a:lnTo>
                <a:lnTo>
                  <a:pt x="18353" y="8903"/>
                </a:lnTo>
                <a:lnTo>
                  <a:pt x="18922" y="8466"/>
                </a:lnTo>
                <a:lnTo>
                  <a:pt x="20004" y="9117"/>
                </a:lnTo>
                <a:lnTo>
                  <a:pt x="21144" y="9387"/>
                </a:lnTo>
                <a:lnTo>
                  <a:pt x="22399" y="9281"/>
                </a:lnTo>
                <a:lnTo>
                  <a:pt x="22284" y="8144"/>
                </a:lnTo>
                <a:lnTo>
                  <a:pt x="21486" y="7555"/>
                </a:lnTo>
                <a:lnTo>
                  <a:pt x="20804" y="6796"/>
                </a:lnTo>
                <a:lnTo>
                  <a:pt x="20004" y="6150"/>
                </a:lnTo>
                <a:lnTo>
                  <a:pt x="19035" y="5657"/>
                </a:lnTo>
                <a:lnTo>
                  <a:pt x="18409" y="4423"/>
                </a:lnTo>
                <a:lnTo>
                  <a:pt x="17384" y="4100"/>
                </a:lnTo>
                <a:lnTo>
                  <a:pt x="16300" y="3986"/>
                </a:lnTo>
                <a:lnTo>
                  <a:pt x="15273" y="4100"/>
                </a:lnTo>
                <a:lnTo>
                  <a:pt x="14419" y="4480"/>
                </a:lnTo>
                <a:lnTo>
                  <a:pt x="13451" y="4480"/>
                </a:lnTo>
                <a:lnTo>
                  <a:pt x="11968" y="4954"/>
                </a:lnTo>
                <a:lnTo>
                  <a:pt x="10828" y="4954"/>
                </a:lnTo>
                <a:lnTo>
                  <a:pt x="9803" y="5505"/>
                </a:lnTo>
                <a:lnTo>
                  <a:pt x="8663" y="5941"/>
                </a:lnTo>
                <a:lnTo>
                  <a:pt x="8265" y="5941"/>
                </a:lnTo>
                <a:lnTo>
                  <a:pt x="7066" y="6967"/>
                </a:lnTo>
                <a:lnTo>
                  <a:pt x="5927" y="7992"/>
                </a:lnTo>
                <a:lnTo>
                  <a:pt x="4845" y="9117"/>
                </a:lnTo>
                <a:lnTo>
                  <a:pt x="5244" y="9603"/>
                </a:lnTo>
                <a:lnTo>
                  <a:pt x="5014" y="10575"/>
                </a:lnTo>
                <a:lnTo>
                  <a:pt x="4730" y="11492"/>
                </a:lnTo>
                <a:lnTo>
                  <a:pt x="4730" y="12409"/>
                </a:lnTo>
                <a:lnTo>
                  <a:pt x="5643" y="13112"/>
                </a:lnTo>
                <a:lnTo>
                  <a:pt x="6839" y="12679"/>
                </a:lnTo>
                <a:lnTo>
                  <a:pt x="7979" y="12087"/>
                </a:lnTo>
                <a:lnTo>
                  <a:pt x="8891" y="11276"/>
                </a:lnTo>
                <a:lnTo>
                  <a:pt x="9290" y="11223"/>
                </a:lnTo>
                <a:lnTo>
                  <a:pt x="9346" y="10359"/>
                </a:lnTo>
                <a:lnTo>
                  <a:pt x="9745" y="9334"/>
                </a:lnTo>
                <a:lnTo>
                  <a:pt x="10714" y="8740"/>
                </a:lnTo>
                <a:lnTo>
                  <a:pt x="11741" y="8257"/>
                </a:lnTo>
                <a:lnTo>
                  <a:pt x="12881" y="7935"/>
                </a:lnTo>
                <a:lnTo>
                  <a:pt x="13906" y="7878"/>
                </a:lnTo>
                <a:lnTo>
                  <a:pt x="13223" y="8523"/>
                </a:lnTo>
                <a:lnTo>
                  <a:pt x="12254" y="8956"/>
                </a:lnTo>
                <a:lnTo>
                  <a:pt x="11342" y="9334"/>
                </a:lnTo>
                <a:close/>
              </a:path>
            </a:pathLst>
          </a:custGeom>
          <a:solidFill>
            <a:srgbClr val="CEE6F6"/>
          </a:solidFill>
        </p:spPr>
        <p:txBody>
          <a:bodyPr wrap="square" lIns="0" tIns="0" rIns="0" bIns="0" rtlCol="0">
            <a:noAutofit/>
          </a:bodyPr>
          <a:lstStyle/>
          <a:p>
            <a:endParaRPr/>
          </a:p>
        </p:txBody>
      </p:sp>
      <p:sp>
        <p:nvSpPr>
          <p:cNvPr id="2012" name="object 2012"/>
          <p:cNvSpPr/>
          <p:nvPr/>
        </p:nvSpPr>
        <p:spPr>
          <a:xfrm>
            <a:off x="426326" y="702116"/>
            <a:ext cx="3363" cy="911"/>
          </a:xfrm>
          <a:custGeom>
            <a:avLst/>
            <a:gdLst/>
            <a:ahLst/>
            <a:cxnLst/>
            <a:rect l="l" t="t" r="r" b="b"/>
            <a:pathLst>
              <a:path w="3363" h="911">
                <a:moveTo>
                  <a:pt x="1824" y="265"/>
                </a:moveTo>
                <a:lnTo>
                  <a:pt x="912" y="588"/>
                </a:lnTo>
                <a:lnTo>
                  <a:pt x="0" y="911"/>
                </a:lnTo>
                <a:lnTo>
                  <a:pt x="1425" y="436"/>
                </a:lnTo>
                <a:lnTo>
                  <a:pt x="1768" y="854"/>
                </a:lnTo>
                <a:lnTo>
                  <a:pt x="3363" y="436"/>
                </a:lnTo>
                <a:lnTo>
                  <a:pt x="2736" y="0"/>
                </a:lnTo>
                <a:lnTo>
                  <a:pt x="1824" y="265"/>
                </a:lnTo>
                <a:close/>
              </a:path>
            </a:pathLst>
          </a:custGeom>
          <a:solidFill>
            <a:srgbClr val="CEE6F6"/>
          </a:solidFill>
        </p:spPr>
        <p:txBody>
          <a:bodyPr wrap="square" lIns="0" tIns="0" rIns="0" bIns="0" rtlCol="0">
            <a:noAutofit/>
          </a:bodyPr>
          <a:lstStyle/>
          <a:p>
            <a:endParaRPr/>
          </a:p>
        </p:txBody>
      </p:sp>
      <p:sp>
        <p:nvSpPr>
          <p:cNvPr id="2013" name="object 2013"/>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CEE6F6"/>
          </a:solidFill>
        </p:spPr>
        <p:txBody>
          <a:bodyPr wrap="square" lIns="0" tIns="0" rIns="0" bIns="0" rtlCol="0">
            <a:noAutofit/>
          </a:bodyPr>
          <a:lstStyle/>
          <a:p>
            <a:endParaRPr/>
          </a:p>
        </p:txBody>
      </p:sp>
      <p:sp>
        <p:nvSpPr>
          <p:cNvPr id="2014" name="object 2014"/>
          <p:cNvSpPr/>
          <p:nvPr/>
        </p:nvSpPr>
        <p:spPr>
          <a:xfrm>
            <a:off x="409912" y="715118"/>
            <a:ext cx="853" cy="1025"/>
          </a:xfrm>
          <a:custGeom>
            <a:avLst/>
            <a:gdLst/>
            <a:ahLst/>
            <a:cxnLst/>
            <a:rect l="l" t="t" r="r" b="b"/>
            <a:pathLst>
              <a:path w="853" h="1025">
                <a:moveTo>
                  <a:pt x="283" y="700"/>
                </a:moveTo>
                <a:lnTo>
                  <a:pt x="0" y="1025"/>
                </a:lnTo>
                <a:lnTo>
                  <a:pt x="741" y="755"/>
                </a:lnTo>
                <a:lnTo>
                  <a:pt x="853" y="0"/>
                </a:lnTo>
                <a:lnTo>
                  <a:pt x="283" y="700"/>
                </a:lnTo>
                <a:close/>
              </a:path>
            </a:pathLst>
          </a:custGeom>
          <a:solidFill>
            <a:srgbClr val="C9E2F5"/>
          </a:solidFill>
        </p:spPr>
        <p:txBody>
          <a:bodyPr wrap="square" lIns="0" tIns="0" rIns="0" bIns="0" rtlCol="0">
            <a:noAutofit/>
          </a:bodyPr>
          <a:lstStyle/>
          <a:p>
            <a:endParaRPr/>
          </a:p>
        </p:txBody>
      </p:sp>
      <p:sp>
        <p:nvSpPr>
          <p:cNvPr id="2015" name="object 2015"/>
          <p:cNvSpPr/>
          <p:nvPr/>
        </p:nvSpPr>
        <p:spPr>
          <a:xfrm>
            <a:off x="449239" y="702553"/>
            <a:ext cx="2164" cy="1442"/>
          </a:xfrm>
          <a:custGeom>
            <a:avLst/>
            <a:gdLst/>
            <a:ahLst/>
            <a:cxnLst/>
            <a:rect l="l" t="t" r="r" b="b"/>
            <a:pathLst>
              <a:path w="2164" h="1442">
                <a:moveTo>
                  <a:pt x="0" y="208"/>
                </a:moveTo>
                <a:lnTo>
                  <a:pt x="56" y="1442"/>
                </a:lnTo>
                <a:lnTo>
                  <a:pt x="2164" y="1442"/>
                </a:lnTo>
                <a:lnTo>
                  <a:pt x="1709" y="683"/>
                </a:lnTo>
                <a:lnTo>
                  <a:pt x="968" y="0"/>
                </a:lnTo>
                <a:lnTo>
                  <a:pt x="0" y="208"/>
                </a:lnTo>
                <a:close/>
              </a:path>
            </a:pathLst>
          </a:custGeom>
          <a:solidFill>
            <a:srgbClr val="C9E2F5"/>
          </a:solidFill>
        </p:spPr>
        <p:txBody>
          <a:bodyPr wrap="square" lIns="0" tIns="0" rIns="0" bIns="0" rtlCol="0">
            <a:noAutofit/>
          </a:bodyPr>
          <a:lstStyle/>
          <a:p>
            <a:endParaRPr/>
          </a:p>
        </p:txBody>
      </p:sp>
      <p:sp>
        <p:nvSpPr>
          <p:cNvPr id="2016" name="object 2016"/>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C9E2F5"/>
          </a:solidFill>
        </p:spPr>
        <p:txBody>
          <a:bodyPr wrap="square" lIns="0" tIns="0" rIns="0" bIns="0" rtlCol="0">
            <a:noAutofit/>
          </a:bodyPr>
          <a:lstStyle/>
          <a:p>
            <a:endParaRPr/>
          </a:p>
        </p:txBody>
      </p:sp>
      <p:sp>
        <p:nvSpPr>
          <p:cNvPr id="2017" name="object 2017"/>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C9E2F5"/>
          </a:solidFill>
        </p:spPr>
        <p:txBody>
          <a:bodyPr wrap="square" lIns="0" tIns="0" rIns="0" bIns="0" rtlCol="0">
            <a:noAutofit/>
          </a:bodyPr>
          <a:lstStyle/>
          <a:p>
            <a:endParaRPr/>
          </a:p>
        </p:txBody>
      </p:sp>
      <p:sp>
        <p:nvSpPr>
          <p:cNvPr id="2018" name="object 2018"/>
          <p:cNvSpPr/>
          <p:nvPr/>
        </p:nvSpPr>
        <p:spPr>
          <a:xfrm>
            <a:off x="407347" y="703787"/>
            <a:ext cx="67487" cy="27412"/>
          </a:xfrm>
          <a:custGeom>
            <a:avLst/>
            <a:gdLst/>
            <a:ahLst/>
            <a:cxnLst/>
            <a:rect l="l" t="t" r="r" b="b"/>
            <a:pathLst>
              <a:path w="67487" h="27412">
                <a:moveTo>
                  <a:pt x="8720" y="10359"/>
                </a:moveTo>
                <a:lnTo>
                  <a:pt x="9119" y="9334"/>
                </a:lnTo>
                <a:lnTo>
                  <a:pt x="10087" y="8740"/>
                </a:lnTo>
                <a:lnTo>
                  <a:pt x="11114" y="8257"/>
                </a:lnTo>
                <a:lnTo>
                  <a:pt x="12254" y="7935"/>
                </a:lnTo>
                <a:lnTo>
                  <a:pt x="13279" y="7878"/>
                </a:lnTo>
                <a:lnTo>
                  <a:pt x="12597" y="8523"/>
                </a:lnTo>
                <a:lnTo>
                  <a:pt x="11628" y="8956"/>
                </a:lnTo>
                <a:lnTo>
                  <a:pt x="10716" y="9334"/>
                </a:lnTo>
                <a:lnTo>
                  <a:pt x="10259" y="10737"/>
                </a:lnTo>
                <a:lnTo>
                  <a:pt x="10657" y="11654"/>
                </a:lnTo>
                <a:lnTo>
                  <a:pt x="10202" y="12573"/>
                </a:lnTo>
                <a:lnTo>
                  <a:pt x="9405" y="13273"/>
                </a:lnTo>
                <a:lnTo>
                  <a:pt x="8377" y="13057"/>
                </a:lnTo>
                <a:lnTo>
                  <a:pt x="7638" y="13759"/>
                </a:lnTo>
                <a:lnTo>
                  <a:pt x="7068" y="14515"/>
                </a:lnTo>
                <a:lnTo>
                  <a:pt x="5814" y="14353"/>
                </a:lnTo>
                <a:lnTo>
                  <a:pt x="4559" y="14190"/>
                </a:lnTo>
                <a:lnTo>
                  <a:pt x="3762" y="13651"/>
                </a:lnTo>
                <a:lnTo>
                  <a:pt x="3020" y="13057"/>
                </a:lnTo>
                <a:lnTo>
                  <a:pt x="2450" y="12517"/>
                </a:lnTo>
                <a:lnTo>
                  <a:pt x="1538" y="13706"/>
                </a:lnTo>
                <a:lnTo>
                  <a:pt x="741" y="14892"/>
                </a:lnTo>
                <a:lnTo>
                  <a:pt x="0" y="16134"/>
                </a:lnTo>
                <a:lnTo>
                  <a:pt x="9307" y="22454"/>
                </a:lnTo>
                <a:lnTo>
                  <a:pt x="21964" y="26401"/>
                </a:lnTo>
                <a:lnTo>
                  <a:pt x="33399" y="27412"/>
                </a:lnTo>
                <a:lnTo>
                  <a:pt x="48017" y="25725"/>
                </a:lnTo>
                <a:lnTo>
                  <a:pt x="60099" y="21112"/>
                </a:lnTo>
                <a:lnTo>
                  <a:pt x="67487" y="15432"/>
                </a:lnTo>
                <a:lnTo>
                  <a:pt x="63600" y="9281"/>
                </a:lnTo>
                <a:lnTo>
                  <a:pt x="57963" y="4252"/>
                </a:lnTo>
                <a:lnTo>
                  <a:pt x="51182" y="1082"/>
                </a:lnTo>
                <a:lnTo>
                  <a:pt x="50954" y="1461"/>
                </a:lnTo>
                <a:lnTo>
                  <a:pt x="50213" y="1879"/>
                </a:lnTo>
                <a:lnTo>
                  <a:pt x="49871" y="1082"/>
                </a:lnTo>
                <a:lnTo>
                  <a:pt x="49756" y="474"/>
                </a:lnTo>
                <a:lnTo>
                  <a:pt x="49015" y="151"/>
                </a:lnTo>
                <a:lnTo>
                  <a:pt x="48674" y="56"/>
                </a:lnTo>
                <a:lnTo>
                  <a:pt x="47762" y="0"/>
                </a:lnTo>
                <a:lnTo>
                  <a:pt x="46793" y="208"/>
                </a:lnTo>
                <a:lnTo>
                  <a:pt x="45994" y="1556"/>
                </a:lnTo>
                <a:lnTo>
                  <a:pt x="44685" y="1879"/>
                </a:lnTo>
                <a:lnTo>
                  <a:pt x="43259" y="2050"/>
                </a:lnTo>
                <a:lnTo>
                  <a:pt x="42633" y="3189"/>
                </a:lnTo>
                <a:lnTo>
                  <a:pt x="41434" y="3834"/>
                </a:lnTo>
                <a:lnTo>
                  <a:pt x="41094" y="4689"/>
                </a:lnTo>
                <a:lnTo>
                  <a:pt x="40466" y="5334"/>
                </a:lnTo>
                <a:lnTo>
                  <a:pt x="40125" y="5277"/>
                </a:lnTo>
                <a:lnTo>
                  <a:pt x="40864" y="6036"/>
                </a:lnTo>
                <a:lnTo>
                  <a:pt x="39839" y="6321"/>
                </a:lnTo>
                <a:lnTo>
                  <a:pt x="38643" y="6530"/>
                </a:lnTo>
                <a:lnTo>
                  <a:pt x="37560" y="6207"/>
                </a:lnTo>
                <a:lnTo>
                  <a:pt x="37388" y="6967"/>
                </a:lnTo>
                <a:lnTo>
                  <a:pt x="37276" y="7707"/>
                </a:lnTo>
                <a:lnTo>
                  <a:pt x="36534" y="6644"/>
                </a:lnTo>
                <a:lnTo>
                  <a:pt x="35964" y="5334"/>
                </a:lnTo>
                <a:lnTo>
                  <a:pt x="35109" y="6416"/>
                </a:lnTo>
                <a:lnTo>
                  <a:pt x="34825" y="7612"/>
                </a:lnTo>
                <a:lnTo>
                  <a:pt x="34426" y="8740"/>
                </a:lnTo>
                <a:lnTo>
                  <a:pt x="33399" y="8740"/>
                </a:lnTo>
                <a:lnTo>
                  <a:pt x="32374" y="8371"/>
                </a:lnTo>
                <a:lnTo>
                  <a:pt x="31405" y="8314"/>
                </a:lnTo>
                <a:lnTo>
                  <a:pt x="30436" y="8631"/>
                </a:lnTo>
                <a:lnTo>
                  <a:pt x="29353" y="8687"/>
                </a:lnTo>
                <a:lnTo>
                  <a:pt x="28326" y="8903"/>
                </a:lnTo>
                <a:lnTo>
                  <a:pt x="27017" y="8956"/>
                </a:lnTo>
                <a:lnTo>
                  <a:pt x="25705" y="8956"/>
                </a:lnTo>
                <a:lnTo>
                  <a:pt x="24451" y="9226"/>
                </a:lnTo>
                <a:lnTo>
                  <a:pt x="23367" y="8466"/>
                </a:lnTo>
                <a:lnTo>
                  <a:pt x="22626" y="9820"/>
                </a:lnTo>
                <a:lnTo>
                  <a:pt x="21601" y="9765"/>
                </a:lnTo>
                <a:lnTo>
                  <a:pt x="20632" y="9981"/>
                </a:lnTo>
                <a:lnTo>
                  <a:pt x="19607" y="10414"/>
                </a:lnTo>
                <a:lnTo>
                  <a:pt x="18580" y="10629"/>
                </a:lnTo>
                <a:lnTo>
                  <a:pt x="17954" y="9873"/>
                </a:lnTo>
                <a:lnTo>
                  <a:pt x="17726" y="8903"/>
                </a:lnTo>
                <a:lnTo>
                  <a:pt x="18296" y="8466"/>
                </a:lnTo>
                <a:lnTo>
                  <a:pt x="19378" y="9117"/>
                </a:lnTo>
                <a:lnTo>
                  <a:pt x="20518" y="9387"/>
                </a:lnTo>
                <a:lnTo>
                  <a:pt x="21772" y="9281"/>
                </a:lnTo>
                <a:lnTo>
                  <a:pt x="21657" y="8144"/>
                </a:lnTo>
                <a:lnTo>
                  <a:pt x="20860" y="7555"/>
                </a:lnTo>
                <a:lnTo>
                  <a:pt x="20177" y="6796"/>
                </a:lnTo>
                <a:lnTo>
                  <a:pt x="19378" y="6150"/>
                </a:lnTo>
                <a:lnTo>
                  <a:pt x="18409" y="5657"/>
                </a:lnTo>
                <a:lnTo>
                  <a:pt x="17783" y="4423"/>
                </a:lnTo>
                <a:lnTo>
                  <a:pt x="16758" y="4100"/>
                </a:lnTo>
                <a:lnTo>
                  <a:pt x="15674" y="3986"/>
                </a:lnTo>
                <a:lnTo>
                  <a:pt x="14647" y="4100"/>
                </a:lnTo>
                <a:lnTo>
                  <a:pt x="13793" y="4480"/>
                </a:lnTo>
                <a:lnTo>
                  <a:pt x="12824" y="4480"/>
                </a:lnTo>
                <a:lnTo>
                  <a:pt x="11342" y="4954"/>
                </a:lnTo>
                <a:lnTo>
                  <a:pt x="10202" y="4954"/>
                </a:lnTo>
                <a:lnTo>
                  <a:pt x="8094" y="6530"/>
                </a:lnTo>
                <a:lnTo>
                  <a:pt x="6213" y="8201"/>
                </a:lnTo>
                <a:lnTo>
                  <a:pt x="4503" y="10036"/>
                </a:lnTo>
                <a:lnTo>
                  <a:pt x="4388" y="10575"/>
                </a:lnTo>
                <a:lnTo>
                  <a:pt x="4104" y="11492"/>
                </a:lnTo>
                <a:lnTo>
                  <a:pt x="4104" y="12409"/>
                </a:lnTo>
                <a:lnTo>
                  <a:pt x="5016" y="13112"/>
                </a:lnTo>
                <a:lnTo>
                  <a:pt x="6213" y="12679"/>
                </a:lnTo>
                <a:lnTo>
                  <a:pt x="7352" y="12087"/>
                </a:lnTo>
                <a:lnTo>
                  <a:pt x="8265" y="11276"/>
                </a:lnTo>
                <a:lnTo>
                  <a:pt x="8663" y="11223"/>
                </a:lnTo>
                <a:lnTo>
                  <a:pt x="8720" y="10359"/>
                </a:lnTo>
                <a:close/>
              </a:path>
            </a:pathLst>
          </a:custGeom>
          <a:solidFill>
            <a:srgbClr val="C9E2F5"/>
          </a:solidFill>
        </p:spPr>
        <p:txBody>
          <a:bodyPr wrap="square" lIns="0" tIns="0" rIns="0" bIns="0" rtlCol="0">
            <a:noAutofit/>
          </a:bodyPr>
          <a:lstStyle/>
          <a:p>
            <a:endParaRPr/>
          </a:p>
        </p:txBody>
      </p:sp>
      <p:sp>
        <p:nvSpPr>
          <p:cNvPr id="2019" name="object 2019"/>
          <p:cNvSpPr/>
          <p:nvPr/>
        </p:nvSpPr>
        <p:spPr>
          <a:xfrm>
            <a:off x="449239" y="702762"/>
            <a:ext cx="2164" cy="1233"/>
          </a:xfrm>
          <a:custGeom>
            <a:avLst/>
            <a:gdLst/>
            <a:ahLst/>
            <a:cxnLst/>
            <a:rect l="l" t="t" r="r" b="b"/>
            <a:pathLst>
              <a:path w="2164" h="1233">
                <a:moveTo>
                  <a:pt x="0" y="0"/>
                </a:moveTo>
                <a:lnTo>
                  <a:pt x="56" y="1233"/>
                </a:lnTo>
                <a:lnTo>
                  <a:pt x="2164" y="1233"/>
                </a:lnTo>
                <a:lnTo>
                  <a:pt x="1709" y="474"/>
                </a:lnTo>
                <a:lnTo>
                  <a:pt x="1423" y="208"/>
                </a:lnTo>
                <a:lnTo>
                  <a:pt x="626" y="56"/>
                </a:lnTo>
                <a:lnTo>
                  <a:pt x="0" y="0"/>
                </a:lnTo>
                <a:close/>
              </a:path>
            </a:pathLst>
          </a:custGeom>
          <a:solidFill>
            <a:srgbClr val="C5E0F4"/>
          </a:solidFill>
        </p:spPr>
        <p:txBody>
          <a:bodyPr wrap="square" lIns="0" tIns="0" rIns="0" bIns="0" rtlCol="0">
            <a:noAutofit/>
          </a:bodyPr>
          <a:lstStyle/>
          <a:p>
            <a:endParaRPr/>
          </a:p>
        </p:txBody>
      </p:sp>
      <p:sp>
        <p:nvSpPr>
          <p:cNvPr id="2020" name="object 2020"/>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C5E0F4"/>
          </a:solidFill>
        </p:spPr>
        <p:txBody>
          <a:bodyPr wrap="square" lIns="0" tIns="0" rIns="0" bIns="0" rtlCol="0">
            <a:noAutofit/>
          </a:bodyPr>
          <a:lstStyle/>
          <a:p>
            <a:endParaRPr/>
          </a:p>
        </p:txBody>
      </p:sp>
      <p:sp>
        <p:nvSpPr>
          <p:cNvPr id="2021" name="object 2021"/>
          <p:cNvSpPr/>
          <p:nvPr/>
        </p:nvSpPr>
        <p:spPr>
          <a:xfrm>
            <a:off x="451575" y="703236"/>
            <a:ext cx="1538" cy="759"/>
          </a:xfrm>
          <a:custGeom>
            <a:avLst/>
            <a:gdLst/>
            <a:ahLst/>
            <a:cxnLst/>
            <a:rect l="l" t="t" r="r" b="b"/>
            <a:pathLst>
              <a:path w="1538" h="759">
                <a:moveTo>
                  <a:pt x="1538" y="493"/>
                </a:moveTo>
                <a:lnTo>
                  <a:pt x="0" y="0"/>
                </a:lnTo>
                <a:lnTo>
                  <a:pt x="398" y="759"/>
                </a:lnTo>
                <a:lnTo>
                  <a:pt x="1538" y="493"/>
                </a:lnTo>
                <a:close/>
              </a:path>
            </a:pathLst>
          </a:custGeom>
          <a:solidFill>
            <a:srgbClr val="C5E0F4"/>
          </a:solidFill>
        </p:spPr>
        <p:txBody>
          <a:bodyPr wrap="square" lIns="0" tIns="0" rIns="0" bIns="0" rtlCol="0">
            <a:noAutofit/>
          </a:bodyPr>
          <a:lstStyle/>
          <a:p>
            <a:endParaRPr/>
          </a:p>
        </p:txBody>
      </p:sp>
      <p:sp>
        <p:nvSpPr>
          <p:cNvPr id="2022" name="object 2022"/>
          <p:cNvSpPr/>
          <p:nvPr/>
        </p:nvSpPr>
        <p:spPr>
          <a:xfrm>
            <a:off x="407975" y="703996"/>
            <a:ext cx="66234" cy="27204"/>
          </a:xfrm>
          <a:custGeom>
            <a:avLst/>
            <a:gdLst/>
            <a:ahLst/>
            <a:cxnLst/>
            <a:rect l="l" t="t" r="r" b="b"/>
            <a:pathLst>
              <a:path w="66234" h="27204">
                <a:moveTo>
                  <a:pt x="34480" y="6207"/>
                </a:moveTo>
                <a:lnTo>
                  <a:pt x="34196" y="7403"/>
                </a:lnTo>
                <a:lnTo>
                  <a:pt x="33797" y="8531"/>
                </a:lnTo>
                <a:lnTo>
                  <a:pt x="32770" y="8531"/>
                </a:lnTo>
                <a:lnTo>
                  <a:pt x="31745" y="8163"/>
                </a:lnTo>
                <a:lnTo>
                  <a:pt x="30777" y="8106"/>
                </a:lnTo>
                <a:lnTo>
                  <a:pt x="29808" y="8423"/>
                </a:lnTo>
                <a:lnTo>
                  <a:pt x="28724" y="8478"/>
                </a:lnTo>
                <a:lnTo>
                  <a:pt x="27697" y="8694"/>
                </a:lnTo>
                <a:lnTo>
                  <a:pt x="26388" y="8747"/>
                </a:lnTo>
                <a:lnTo>
                  <a:pt x="25077" y="8747"/>
                </a:lnTo>
                <a:lnTo>
                  <a:pt x="23822" y="9017"/>
                </a:lnTo>
                <a:lnTo>
                  <a:pt x="22739" y="8257"/>
                </a:lnTo>
                <a:lnTo>
                  <a:pt x="21998" y="9611"/>
                </a:lnTo>
                <a:lnTo>
                  <a:pt x="20973" y="9556"/>
                </a:lnTo>
                <a:lnTo>
                  <a:pt x="20004" y="9772"/>
                </a:lnTo>
                <a:lnTo>
                  <a:pt x="18979" y="10205"/>
                </a:lnTo>
                <a:lnTo>
                  <a:pt x="17952" y="10420"/>
                </a:lnTo>
                <a:lnTo>
                  <a:pt x="17325" y="9664"/>
                </a:lnTo>
                <a:lnTo>
                  <a:pt x="17098" y="8694"/>
                </a:lnTo>
                <a:lnTo>
                  <a:pt x="17668" y="8257"/>
                </a:lnTo>
                <a:lnTo>
                  <a:pt x="18749" y="8909"/>
                </a:lnTo>
                <a:lnTo>
                  <a:pt x="19889" y="9178"/>
                </a:lnTo>
                <a:lnTo>
                  <a:pt x="21144" y="9072"/>
                </a:lnTo>
                <a:lnTo>
                  <a:pt x="21029" y="7935"/>
                </a:lnTo>
                <a:lnTo>
                  <a:pt x="20232" y="7346"/>
                </a:lnTo>
                <a:lnTo>
                  <a:pt x="19549" y="6587"/>
                </a:lnTo>
                <a:lnTo>
                  <a:pt x="18749" y="5941"/>
                </a:lnTo>
                <a:lnTo>
                  <a:pt x="17781" y="5448"/>
                </a:lnTo>
                <a:lnTo>
                  <a:pt x="17154" y="4214"/>
                </a:lnTo>
                <a:lnTo>
                  <a:pt x="16129" y="3891"/>
                </a:lnTo>
                <a:lnTo>
                  <a:pt x="15046" y="3777"/>
                </a:lnTo>
                <a:lnTo>
                  <a:pt x="14019" y="3891"/>
                </a:lnTo>
                <a:lnTo>
                  <a:pt x="13165" y="4271"/>
                </a:lnTo>
                <a:lnTo>
                  <a:pt x="12196" y="4271"/>
                </a:lnTo>
                <a:lnTo>
                  <a:pt x="11227" y="4594"/>
                </a:lnTo>
                <a:lnTo>
                  <a:pt x="8319" y="6530"/>
                </a:lnTo>
                <a:lnTo>
                  <a:pt x="5699" y="8909"/>
                </a:lnTo>
                <a:lnTo>
                  <a:pt x="3476" y="11553"/>
                </a:lnTo>
                <a:lnTo>
                  <a:pt x="3476" y="12200"/>
                </a:lnTo>
                <a:lnTo>
                  <a:pt x="4388" y="12903"/>
                </a:lnTo>
                <a:lnTo>
                  <a:pt x="5584" y="12470"/>
                </a:lnTo>
                <a:lnTo>
                  <a:pt x="6724" y="11878"/>
                </a:lnTo>
                <a:lnTo>
                  <a:pt x="7636" y="11067"/>
                </a:lnTo>
                <a:lnTo>
                  <a:pt x="8035" y="11014"/>
                </a:lnTo>
                <a:lnTo>
                  <a:pt x="8092" y="10150"/>
                </a:lnTo>
                <a:lnTo>
                  <a:pt x="8490" y="9125"/>
                </a:lnTo>
                <a:lnTo>
                  <a:pt x="9459" y="8531"/>
                </a:lnTo>
                <a:lnTo>
                  <a:pt x="10486" y="8049"/>
                </a:lnTo>
                <a:lnTo>
                  <a:pt x="11626" y="7726"/>
                </a:lnTo>
                <a:lnTo>
                  <a:pt x="12651" y="7669"/>
                </a:lnTo>
                <a:lnTo>
                  <a:pt x="11968" y="8314"/>
                </a:lnTo>
                <a:lnTo>
                  <a:pt x="11000" y="8747"/>
                </a:lnTo>
                <a:lnTo>
                  <a:pt x="10087" y="9125"/>
                </a:lnTo>
                <a:lnTo>
                  <a:pt x="9630" y="10528"/>
                </a:lnTo>
                <a:lnTo>
                  <a:pt x="10029" y="11445"/>
                </a:lnTo>
                <a:lnTo>
                  <a:pt x="9574" y="12364"/>
                </a:lnTo>
                <a:lnTo>
                  <a:pt x="8776" y="13064"/>
                </a:lnTo>
                <a:lnTo>
                  <a:pt x="7749" y="12848"/>
                </a:lnTo>
                <a:lnTo>
                  <a:pt x="7010" y="13550"/>
                </a:lnTo>
                <a:lnTo>
                  <a:pt x="6440" y="14306"/>
                </a:lnTo>
                <a:lnTo>
                  <a:pt x="5185" y="14144"/>
                </a:lnTo>
                <a:lnTo>
                  <a:pt x="3931" y="13981"/>
                </a:lnTo>
                <a:lnTo>
                  <a:pt x="3133" y="13442"/>
                </a:lnTo>
                <a:lnTo>
                  <a:pt x="2450" y="12903"/>
                </a:lnTo>
                <a:lnTo>
                  <a:pt x="1538" y="14036"/>
                </a:lnTo>
                <a:lnTo>
                  <a:pt x="741" y="15278"/>
                </a:lnTo>
                <a:lnTo>
                  <a:pt x="0" y="16572"/>
                </a:lnTo>
                <a:lnTo>
                  <a:pt x="9526" y="22648"/>
                </a:lnTo>
                <a:lnTo>
                  <a:pt x="22283" y="26360"/>
                </a:lnTo>
                <a:lnTo>
                  <a:pt x="32770" y="27204"/>
                </a:lnTo>
                <a:lnTo>
                  <a:pt x="47305" y="25552"/>
                </a:lnTo>
                <a:lnTo>
                  <a:pt x="59317" y="21017"/>
                </a:lnTo>
                <a:lnTo>
                  <a:pt x="66234" y="15870"/>
                </a:lnTo>
                <a:lnTo>
                  <a:pt x="62468" y="9664"/>
                </a:lnTo>
                <a:lnTo>
                  <a:pt x="56764" y="4651"/>
                </a:lnTo>
                <a:lnTo>
                  <a:pt x="49925" y="1518"/>
                </a:lnTo>
                <a:lnTo>
                  <a:pt x="49585" y="1670"/>
                </a:lnTo>
                <a:lnTo>
                  <a:pt x="49414" y="1252"/>
                </a:lnTo>
                <a:lnTo>
                  <a:pt x="48330" y="816"/>
                </a:lnTo>
                <a:lnTo>
                  <a:pt x="47247" y="379"/>
                </a:lnTo>
                <a:lnTo>
                  <a:pt x="46165" y="0"/>
                </a:lnTo>
                <a:lnTo>
                  <a:pt x="45366" y="1347"/>
                </a:lnTo>
                <a:lnTo>
                  <a:pt x="44056" y="1670"/>
                </a:lnTo>
                <a:lnTo>
                  <a:pt x="42631" y="1841"/>
                </a:lnTo>
                <a:lnTo>
                  <a:pt x="42004" y="2980"/>
                </a:lnTo>
                <a:lnTo>
                  <a:pt x="40806" y="3625"/>
                </a:lnTo>
                <a:lnTo>
                  <a:pt x="40466" y="4480"/>
                </a:lnTo>
                <a:lnTo>
                  <a:pt x="39837" y="5125"/>
                </a:lnTo>
                <a:lnTo>
                  <a:pt x="39497" y="5068"/>
                </a:lnTo>
                <a:lnTo>
                  <a:pt x="40236" y="5828"/>
                </a:lnTo>
                <a:lnTo>
                  <a:pt x="39211" y="6112"/>
                </a:lnTo>
                <a:lnTo>
                  <a:pt x="38015" y="6321"/>
                </a:lnTo>
                <a:lnTo>
                  <a:pt x="36931" y="5998"/>
                </a:lnTo>
                <a:lnTo>
                  <a:pt x="36760" y="6758"/>
                </a:lnTo>
                <a:lnTo>
                  <a:pt x="36647" y="7498"/>
                </a:lnTo>
                <a:lnTo>
                  <a:pt x="35906" y="6435"/>
                </a:lnTo>
                <a:lnTo>
                  <a:pt x="35336" y="5125"/>
                </a:lnTo>
                <a:lnTo>
                  <a:pt x="34480" y="6207"/>
                </a:lnTo>
                <a:close/>
              </a:path>
            </a:pathLst>
          </a:custGeom>
          <a:solidFill>
            <a:srgbClr val="C5E0F4"/>
          </a:solidFill>
        </p:spPr>
        <p:txBody>
          <a:bodyPr wrap="square" lIns="0" tIns="0" rIns="0" bIns="0" rtlCol="0">
            <a:noAutofit/>
          </a:bodyPr>
          <a:lstStyle/>
          <a:p>
            <a:endParaRPr/>
          </a:p>
        </p:txBody>
      </p:sp>
      <p:sp>
        <p:nvSpPr>
          <p:cNvPr id="2023" name="object 2023"/>
          <p:cNvSpPr/>
          <p:nvPr/>
        </p:nvSpPr>
        <p:spPr>
          <a:xfrm>
            <a:off x="435274" y="706654"/>
            <a:ext cx="6555" cy="4575"/>
          </a:xfrm>
          <a:custGeom>
            <a:avLst/>
            <a:gdLst/>
            <a:ahLst/>
            <a:cxnLst/>
            <a:rect l="l" t="t" r="r" b="b"/>
            <a:pathLst>
              <a:path w="6555" h="4575">
                <a:moveTo>
                  <a:pt x="1995" y="4138"/>
                </a:moveTo>
                <a:lnTo>
                  <a:pt x="1709" y="3113"/>
                </a:lnTo>
                <a:lnTo>
                  <a:pt x="2509" y="2410"/>
                </a:lnTo>
                <a:lnTo>
                  <a:pt x="3363" y="1727"/>
                </a:lnTo>
                <a:lnTo>
                  <a:pt x="4388" y="1385"/>
                </a:lnTo>
                <a:lnTo>
                  <a:pt x="5300" y="797"/>
                </a:lnTo>
                <a:lnTo>
                  <a:pt x="6440" y="854"/>
                </a:lnTo>
                <a:lnTo>
                  <a:pt x="6555" y="322"/>
                </a:lnTo>
                <a:lnTo>
                  <a:pt x="5415" y="0"/>
                </a:lnTo>
                <a:lnTo>
                  <a:pt x="4219" y="151"/>
                </a:lnTo>
                <a:lnTo>
                  <a:pt x="3306" y="702"/>
                </a:lnTo>
                <a:lnTo>
                  <a:pt x="2108" y="1063"/>
                </a:lnTo>
                <a:lnTo>
                  <a:pt x="1083" y="1670"/>
                </a:lnTo>
                <a:lnTo>
                  <a:pt x="457" y="2638"/>
                </a:lnTo>
                <a:lnTo>
                  <a:pt x="0" y="3720"/>
                </a:lnTo>
                <a:lnTo>
                  <a:pt x="799" y="4100"/>
                </a:lnTo>
                <a:lnTo>
                  <a:pt x="1538" y="4575"/>
                </a:lnTo>
                <a:lnTo>
                  <a:pt x="1995" y="4138"/>
                </a:lnTo>
                <a:close/>
              </a:path>
            </a:pathLst>
          </a:custGeom>
          <a:solidFill>
            <a:srgbClr val="BEDEF3"/>
          </a:solidFill>
        </p:spPr>
        <p:txBody>
          <a:bodyPr wrap="square" lIns="0" tIns="0" rIns="0" bIns="0" rtlCol="0">
            <a:noAutofit/>
          </a:bodyPr>
          <a:lstStyle/>
          <a:p>
            <a:endParaRPr/>
          </a:p>
        </p:txBody>
      </p:sp>
      <p:sp>
        <p:nvSpPr>
          <p:cNvPr id="2024" name="object 2024"/>
          <p:cNvSpPr/>
          <p:nvPr/>
        </p:nvSpPr>
        <p:spPr>
          <a:xfrm>
            <a:off x="408601" y="704698"/>
            <a:ext cx="64983" cy="26501"/>
          </a:xfrm>
          <a:custGeom>
            <a:avLst/>
            <a:gdLst/>
            <a:ahLst/>
            <a:cxnLst/>
            <a:rect l="l" t="t" r="r" b="b"/>
            <a:pathLst>
              <a:path w="64983" h="26501">
                <a:moveTo>
                  <a:pt x="33854" y="5505"/>
                </a:moveTo>
                <a:lnTo>
                  <a:pt x="33570" y="6701"/>
                </a:lnTo>
                <a:lnTo>
                  <a:pt x="33171" y="7828"/>
                </a:lnTo>
                <a:lnTo>
                  <a:pt x="32144" y="7828"/>
                </a:lnTo>
                <a:lnTo>
                  <a:pt x="31119" y="7460"/>
                </a:lnTo>
                <a:lnTo>
                  <a:pt x="30150" y="7403"/>
                </a:lnTo>
                <a:lnTo>
                  <a:pt x="29182" y="7720"/>
                </a:lnTo>
                <a:lnTo>
                  <a:pt x="28098" y="7775"/>
                </a:lnTo>
                <a:lnTo>
                  <a:pt x="27071" y="7992"/>
                </a:lnTo>
                <a:lnTo>
                  <a:pt x="25762" y="8045"/>
                </a:lnTo>
                <a:lnTo>
                  <a:pt x="24451" y="8045"/>
                </a:lnTo>
                <a:lnTo>
                  <a:pt x="23196" y="8314"/>
                </a:lnTo>
                <a:lnTo>
                  <a:pt x="22113" y="7555"/>
                </a:lnTo>
                <a:lnTo>
                  <a:pt x="21371" y="8909"/>
                </a:lnTo>
                <a:lnTo>
                  <a:pt x="20346" y="8854"/>
                </a:lnTo>
                <a:lnTo>
                  <a:pt x="19378" y="9070"/>
                </a:lnTo>
                <a:lnTo>
                  <a:pt x="18353" y="9503"/>
                </a:lnTo>
                <a:lnTo>
                  <a:pt x="17325" y="9717"/>
                </a:lnTo>
                <a:lnTo>
                  <a:pt x="16699" y="8962"/>
                </a:lnTo>
                <a:lnTo>
                  <a:pt x="16472" y="7992"/>
                </a:lnTo>
                <a:lnTo>
                  <a:pt x="17041" y="7555"/>
                </a:lnTo>
                <a:lnTo>
                  <a:pt x="18123" y="8206"/>
                </a:lnTo>
                <a:lnTo>
                  <a:pt x="19263" y="8476"/>
                </a:lnTo>
                <a:lnTo>
                  <a:pt x="20518" y="8370"/>
                </a:lnTo>
                <a:lnTo>
                  <a:pt x="20403" y="7232"/>
                </a:lnTo>
                <a:lnTo>
                  <a:pt x="19605" y="6644"/>
                </a:lnTo>
                <a:lnTo>
                  <a:pt x="18922" y="5884"/>
                </a:lnTo>
                <a:lnTo>
                  <a:pt x="18123" y="5239"/>
                </a:lnTo>
                <a:lnTo>
                  <a:pt x="17154" y="4745"/>
                </a:lnTo>
                <a:lnTo>
                  <a:pt x="16528" y="3511"/>
                </a:lnTo>
                <a:lnTo>
                  <a:pt x="15503" y="3189"/>
                </a:lnTo>
                <a:lnTo>
                  <a:pt x="14419" y="3075"/>
                </a:lnTo>
                <a:lnTo>
                  <a:pt x="13392" y="3189"/>
                </a:lnTo>
                <a:lnTo>
                  <a:pt x="12881" y="3398"/>
                </a:lnTo>
                <a:lnTo>
                  <a:pt x="9175" y="5619"/>
                </a:lnTo>
                <a:lnTo>
                  <a:pt x="5870" y="8476"/>
                </a:lnTo>
                <a:lnTo>
                  <a:pt x="3192" y="11768"/>
                </a:lnTo>
                <a:lnTo>
                  <a:pt x="3762" y="12200"/>
                </a:lnTo>
                <a:lnTo>
                  <a:pt x="4958" y="11768"/>
                </a:lnTo>
                <a:lnTo>
                  <a:pt x="6098" y="11175"/>
                </a:lnTo>
                <a:lnTo>
                  <a:pt x="7010" y="10365"/>
                </a:lnTo>
                <a:lnTo>
                  <a:pt x="7409" y="10312"/>
                </a:lnTo>
                <a:lnTo>
                  <a:pt x="7465" y="9448"/>
                </a:lnTo>
                <a:lnTo>
                  <a:pt x="7864" y="8423"/>
                </a:lnTo>
                <a:lnTo>
                  <a:pt x="8833" y="7828"/>
                </a:lnTo>
                <a:lnTo>
                  <a:pt x="9860" y="7346"/>
                </a:lnTo>
                <a:lnTo>
                  <a:pt x="11000" y="7024"/>
                </a:lnTo>
                <a:lnTo>
                  <a:pt x="12025" y="6967"/>
                </a:lnTo>
                <a:lnTo>
                  <a:pt x="11342" y="7612"/>
                </a:lnTo>
                <a:lnTo>
                  <a:pt x="10373" y="8045"/>
                </a:lnTo>
                <a:lnTo>
                  <a:pt x="9461" y="8423"/>
                </a:lnTo>
                <a:lnTo>
                  <a:pt x="9004" y="9826"/>
                </a:lnTo>
                <a:lnTo>
                  <a:pt x="9403" y="10742"/>
                </a:lnTo>
                <a:lnTo>
                  <a:pt x="8947" y="11661"/>
                </a:lnTo>
                <a:lnTo>
                  <a:pt x="8150" y="12362"/>
                </a:lnTo>
                <a:lnTo>
                  <a:pt x="7123" y="12145"/>
                </a:lnTo>
                <a:lnTo>
                  <a:pt x="6384" y="12848"/>
                </a:lnTo>
                <a:lnTo>
                  <a:pt x="5814" y="13603"/>
                </a:lnTo>
                <a:lnTo>
                  <a:pt x="4559" y="13442"/>
                </a:lnTo>
                <a:lnTo>
                  <a:pt x="3304" y="13279"/>
                </a:lnTo>
                <a:lnTo>
                  <a:pt x="2507" y="12740"/>
                </a:lnTo>
                <a:lnTo>
                  <a:pt x="1538" y="13928"/>
                </a:lnTo>
                <a:lnTo>
                  <a:pt x="741" y="15114"/>
                </a:lnTo>
                <a:lnTo>
                  <a:pt x="0" y="16409"/>
                </a:lnTo>
                <a:lnTo>
                  <a:pt x="9754" y="22307"/>
                </a:lnTo>
                <a:lnTo>
                  <a:pt x="22594" y="25804"/>
                </a:lnTo>
                <a:lnTo>
                  <a:pt x="32144" y="26501"/>
                </a:lnTo>
                <a:lnTo>
                  <a:pt x="46560" y="24875"/>
                </a:lnTo>
                <a:lnTo>
                  <a:pt x="58519" y="20403"/>
                </a:lnTo>
                <a:lnTo>
                  <a:pt x="64983" y="15762"/>
                </a:lnTo>
                <a:lnTo>
                  <a:pt x="60585" y="8476"/>
                </a:lnTo>
                <a:lnTo>
                  <a:pt x="53574" y="2809"/>
                </a:lnTo>
                <a:lnTo>
                  <a:pt x="45082" y="0"/>
                </a:lnTo>
                <a:lnTo>
                  <a:pt x="44739" y="645"/>
                </a:lnTo>
                <a:lnTo>
                  <a:pt x="43430" y="968"/>
                </a:lnTo>
                <a:lnTo>
                  <a:pt x="42004" y="1139"/>
                </a:lnTo>
                <a:lnTo>
                  <a:pt x="41378" y="2278"/>
                </a:lnTo>
                <a:lnTo>
                  <a:pt x="40180" y="2923"/>
                </a:lnTo>
                <a:lnTo>
                  <a:pt x="39839" y="3777"/>
                </a:lnTo>
                <a:lnTo>
                  <a:pt x="39211" y="4423"/>
                </a:lnTo>
                <a:lnTo>
                  <a:pt x="38871" y="4366"/>
                </a:lnTo>
                <a:lnTo>
                  <a:pt x="39610" y="5125"/>
                </a:lnTo>
                <a:lnTo>
                  <a:pt x="38585" y="5410"/>
                </a:lnTo>
                <a:lnTo>
                  <a:pt x="37388" y="5619"/>
                </a:lnTo>
                <a:lnTo>
                  <a:pt x="36305" y="5296"/>
                </a:lnTo>
                <a:lnTo>
                  <a:pt x="36134" y="6055"/>
                </a:lnTo>
                <a:lnTo>
                  <a:pt x="36021" y="6796"/>
                </a:lnTo>
                <a:lnTo>
                  <a:pt x="35280" y="5733"/>
                </a:lnTo>
                <a:lnTo>
                  <a:pt x="34710" y="4423"/>
                </a:lnTo>
                <a:lnTo>
                  <a:pt x="33854" y="5505"/>
                </a:lnTo>
                <a:close/>
              </a:path>
            </a:pathLst>
          </a:custGeom>
          <a:solidFill>
            <a:srgbClr val="BEDEF3"/>
          </a:solidFill>
        </p:spPr>
        <p:txBody>
          <a:bodyPr wrap="square" lIns="0" tIns="0" rIns="0" bIns="0" rtlCol="0">
            <a:noAutofit/>
          </a:bodyPr>
          <a:lstStyle/>
          <a:p>
            <a:endParaRPr/>
          </a:p>
        </p:txBody>
      </p:sp>
      <p:sp>
        <p:nvSpPr>
          <p:cNvPr id="2025" name="object 2025"/>
          <p:cNvSpPr/>
          <p:nvPr/>
        </p:nvSpPr>
        <p:spPr>
          <a:xfrm>
            <a:off x="449295" y="703521"/>
            <a:ext cx="2052" cy="474"/>
          </a:xfrm>
          <a:custGeom>
            <a:avLst/>
            <a:gdLst/>
            <a:ahLst/>
            <a:cxnLst/>
            <a:rect l="l" t="t" r="r" b="b"/>
            <a:pathLst>
              <a:path w="2052" h="474">
                <a:moveTo>
                  <a:pt x="1083" y="474"/>
                </a:moveTo>
                <a:lnTo>
                  <a:pt x="2052" y="474"/>
                </a:lnTo>
                <a:lnTo>
                  <a:pt x="1367" y="265"/>
                </a:lnTo>
                <a:lnTo>
                  <a:pt x="684" y="151"/>
                </a:lnTo>
                <a:lnTo>
                  <a:pt x="0" y="0"/>
                </a:lnTo>
                <a:lnTo>
                  <a:pt x="0" y="474"/>
                </a:lnTo>
                <a:lnTo>
                  <a:pt x="1083" y="474"/>
                </a:lnTo>
                <a:close/>
              </a:path>
            </a:pathLst>
          </a:custGeom>
          <a:solidFill>
            <a:srgbClr val="BEDEF3"/>
          </a:solidFill>
        </p:spPr>
        <p:txBody>
          <a:bodyPr wrap="square" lIns="0" tIns="0" rIns="0" bIns="0" rtlCol="0">
            <a:noAutofit/>
          </a:bodyPr>
          <a:lstStyle/>
          <a:p>
            <a:endParaRPr/>
          </a:p>
        </p:txBody>
      </p:sp>
      <p:sp>
        <p:nvSpPr>
          <p:cNvPr id="2026" name="object 2026"/>
          <p:cNvSpPr/>
          <p:nvPr/>
        </p:nvSpPr>
        <p:spPr>
          <a:xfrm>
            <a:off x="409228" y="706654"/>
            <a:ext cx="32601" cy="5828"/>
          </a:xfrm>
          <a:custGeom>
            <a:avLst/>
            <a:gdLst/>
            <a:ahLst/>
            <a:cxnLst/>
            <a:rect l="l" t="t" r="r" b="b"/>
            <a:pathLst>
              <a:path w="32601" h="5828">
                <a:moveTo>
                  <a:pt x="28042" y="4138"/>
                </a:moveTo>
                <a:lnTo>
                  <a:pt x="27756" y="3113"/>
                </a:lnTo>
                <a:lnTo>
                  <a:pt x="28555" y="2410"/>
                </a:lnTo>
                <a:lnTo>
                  <a:pt x="29409" y="1727"/>
                </a:lnTo>
                <a:lnTo>
                  <a:pt x="30434" y="1385"/>
                </a:lnTo>
                <a:lnTo>
                  <a:pt x="31346" y="797"/>
                </a:lnTo>
                <a:lnTo>
                  <a:pt x="32486" y="854"/>
                </a:lnTo>
                <a:lnTo>
                  <a:pt x="32601" y="322"/>
                </a:lnTo>
                <a:lnTo>
                  <a:pt x="31461" y="0"/>
                </a:lnTo>
                <a:lnTo>
                  <a:pt x="30265" y="151"/>
                </a:lnTo>
                <a:lnTo>
                  <a:pt x="29353" y="702"/>
                </a:lnTo>
                <a:lnTo>
                  <a:pt x="28154" y="1063"/>
                </a:lnTo>
                <a:lnTo>
                  <a:pt x="27129" y="1670"/>
                </a:lnTo>
                <a:lnTo>
                  <a:pt x="26503" y="2638"/>
                </a:lnTo>
                <a:lnTo>
                  <a:pt x="26046" y="3720"/>
                </a:lnTo>
                <a:lnTo>
                  <a:pt x="26845" y="4100"/>
                </a:lnTo>
                <a:lnTo>
                  <a:pt x="27584" y="4575"/>
                </a:lnTo>
                <a:lnTo>
                  <a:pt x="28042" y="4138"/>
                </a:lnTo>
                <a:close/>
              </a:path>
              <a:path w="32601" h="5828">
                <a:moveTo>
                  <a:pt x="33228" y="3550"/>
                </a:moveTo>
                <a:lnTo>
                  <a:pt x="32944" y="4746"/>
                </a:lnTo>
                <a:lnTo>
                  <a:pt x="32545" y="5873"/>
                </a:lnTo>
                <a:lnTo>
                  <a:pt x="31518" y="5873"/>
                </a:lnTo>
                <a:lnTo>
                  <a:pt x="30493" y="5505"/>
                </a:lnTo>
                <a:lnTo>
                  <a:pt x="29524" y="5448"/>
                </a:lnTo>
                <a:lnTo>
                  <a:pt x="28555" y="5765"/>
                </a:lnTo>
                <a:lnTo>
                  <a:pt x="27472" y="5820"/>
                </a:lnTo>
                <a:lnTo>
                  <a:pt x="26445" y="6036"/>
                </a:lnTo>
                <a:lnTo>
                  <a:pt x="25136" y="6090"/>
                </a:lnTo>
                <a:lnTo>
                  <a:pt x="23824" y="6090"/>
                </a:lnTo>
                <a:lnTo>
                  <a:pt x="22570" y="6359"/>
                </a:lnTo>
                <a:lnTo>
                  <a:pt x="21486" y="5600"/>
                </a:lnTo>
                <a:lnTo>
                  <a:pt x="20745" y="6953"/>
                </a:lnTo>
                <a:lnTo>
                  <a:pt x="19720" y="6898"/>
                </a:lnTo>
                <a:lnTo>
                  <a:pt x="18751" y="7115"/>
                </a:lnTo>
                <a:lnTo>
                  <a:pt x="17726" y="7548"/>
                </a:lnTo>
                <a:lnTo>
                  <a:pt x="16699" y="7762"/>
                </a:lnTo>
                <a:lnTo>
                  <a:pt x="16073" y="7006"/>
                </a:lnTo>
                <a:lnTo>
                  <a:pt x="15845" y="6036"/>
                </a:lnTo>
                <a:lnTo>
                  <a:pt x="16415" y="5600"/>
                </a:lnTo>
                <a:lnTo>
                  <a:pt x="17497" y="6251"/>
                </a:lnTo>
                <a:lnTo>
                  <a:pt x="18637" y="6520"/>
                </a:lnTo>
                <a:lnTo>
                  <a:pt x="19891" y="6414"/>
                </a:lnTo>
                <a:lnTo>
                  <a:pt x="19776" y="5277"/>
                </a:lnTo>
                <a:lnTo>
                  <a:pt x="18979" y="4689"/>
                </a:lnTo>
                <a:lnTo>
                  <a:pt x="18296" y="3929"/>
                </a:lnTo>
                <a:lnTo>
                  <a:pt x="17497" y="3284"/>
                </a:lnTo>
                <a:lnTo>
                  <a:pt x="16528" y="2790"/>
                </a:lnTo>
                <a:lnTo>
                  <a:pt x="15902" y="1556"/>
                </a:lnTo>
                <a:lnTo>
                  <a:pt x="14876" y="1233"/>
                </a:lnTo>
                <a:lnTo>
                  <a:pt x="14363" y="1176"/>
                </a:lnTo>
                <a:lnTo>
                  <a:pt x="10087" y="3455"/>
                </a:lnTo>
                <a:lnTo>
                  <a:pt x="6327" y="6520"/>
                </a:lnTo>
                <a:lnTo>
                  <a:pt x="3306" y="10190"/>
                </a:lnTo>
                <a:lnTo>
                  <a:pt x="4331" y="9812"/>
                </a:lnTo>
                <a:lnTo>
                  <a:pt x="5471" y="9220"/>
                </a:lnTo>
                <a:lnTo>
                  <a:pt x="6384" y="8409"/>
                </a:lnTo>
                <a:lnTo>
                  <a:pt x="6782" y="8356"/>
                </a:lnTo>
                <a:lnTo>
                  <a:pt x="6839" y="7492"/>
                </a:lnTo>
                <a:lnTo>
                  <a:pt x="7238" y="6467"/>
                </a:lnTo>
                <a:lnTo>
                  <a:pt x="8206" y="5873"/>
                </a:lnTo>
                <a:lnTo>
                  <a:pt x="9233" y="5391"/>
                </a:lnTo>
                <a:lnTo>
                  <a:pt x="10373" y="5068"/>
                </a:lnTo>
                <a:lnTo>
                  <a:pt x="11398" y="5011"/>
                </a:lnTo>
                <a:lnTo>
                  <a:pt x="10716" y="5657"/>
                </a:lnTo>
                <a:lnTo>
                  <a:pt x="9747" y="6090"/>
                </a:lnTo>
                <a:lnTo>
                  <a:pt x="8835" y="6467"/>
                </a:lnTo>
                <a:lnTo>
                  <a:pt x="8377" y="7870"/>
                </a:lnTo>
                <a:lnTo>
                  <a:pt x="8776" y="8787"/>
                </a:lnTo>
                <a:lnTo>
                  <a:pt x="8321" y="9706"/>
                </a:lnTo>
                <a:lnTo>
                  <a:pt x="7524" y="10406"/>
                </a:lnTo>
                <a:lnTo>
                  <a:pt x="6496" y="10190"/>
                </a:lnTo>
                <a:lnTo>
                  <a:pt x="5757" y="10892"/>
                </a:lnTo>
                <a:lnTo>
                  <a:pt x="5187" y="11648"/>
                </a:lnTo>
                <a:lnTo>
                  <a:pt x="3933" y="11487"/>
                </a:lnTo>
                <a:lnTo>
                  <a:pt x="2678" y="11323"/>
                </a:lnTo>
                <a:lnTo>
                  <a:pt x="2507" y="11217"/>
                </a:lnTo>
                <a:lnTo>
                  <a:pt x="1597" y="12457"/>
                </a:lnTo>
                <a:lnTo>
                  <a:pt x="741" y="13698"/>
                </a:lnTo>
                <a:lnTo>
                  <a:pt x="0" y="15048"/>
                </a:lnTo>
                <a:lnTo>
                  <a:pt x="9951" y="20696"/>
                </a:lnTo>
                <a:lnTo>
                  <a:pt x="22882" y="23977"/>
                </a:lnTo>
                <a:lnTo>
                  <a:pt x="31518" y="24546"/>
                </a:lnTo>
                <a:lnTo>
                  <a:pt x="45836" y="22932"/>
                </a:lnTo>
                <a:lnTo>
                  <a:pt x="57725" y="18504"/>
                </a:lnTo>
                <a:lnTo>
                  <a:pt x="63713" y="14346"/>
                </a:lnTo>
                <a:lnTo>
                  <a:pt x="59445" y="7115"/>
                </a:lnTo>
                <a:lnTo>
                  <a:pt x="52378" y="1499"/>
                </a:lnTo>
                <a:lnTo>
                  <a:pt x="43944" y="-1252"/>
                </a:lnTo>
                <a:lnTo>
                  <a:pt x="42804" y="-987"/>
                </a:lnTo>
                <a:lnTo>
                  <a:pt x="41378" y="-816"/>
                </a:lnTo>
                <a:lnTo>
                  <a:pt x="40752" y="322"/>
                </a:lnTo>
                <a:lnTo>
                  <a:pt x="39553" y="968"/>
                </a:lnTo>
                <a:lnTo>
                  <a:pt x="39213" y="1822"/>
                </a:lnTo>
                <a:lnTo>
                  <a:pt x="38585" y="2467"/>
                </a:lnTo>
                <a:lnTo>
                  <a:pt x="38244" y="2410"/>
                </a:lnTo>
                <a:lnTo>
                  <a:pt x="38983" y="3170"/>
                </a:lnTo>
                <a:lnTo>
                  <a:pt x="37958" y="3455"/>
                </a:lnTo>
                <a:lnTo>
                  <a:pt x="36762" y="3663"/>
                </a:lnTo>
                <a:lnTo>
                  <a:pt x="35678" y="3341"/>
                </a:lnTo>
                <a:lnTo>
                  <a:pt x="35507" y="4100"/>
                </a:lnTo>
                <a:lnTo>
                  <a:pt x="35395" y="4840"/>
                </a:lnTo>
                <a:lnTo>
                  <a:pt x="34653" y="3777"/>
                </a:lnTo>
                <a:lnTo>
                  <a:pt x="34083" y="2467"/>
                </a:lnTo>
                <a:lnTo>
                  <a:pt x="33228" y="3550"/>
                </a:lnTo>
                <a:close/>
              </a:path>
            </a:pathLst>
          </a:custGeom>
          <a:solidFill>
            <a:srgbClr val="B9DBF0"/>
          </a:solidFill>
        </p:spPr>
        <p:txBody>
          <a:bodyPr wrap="square" lIns="0" tIns="0" rIns="0" bIns="0" rtlCol="0">
            <a:noAutofit/>
          </a:bodyPr>
          <a:lstStyle/>
          <a:p>
            <a:endParaRPr/>
          </a:p>
        </p:txBody>
      </p:sp>
      <p:sp>
        <p:nvSpPr>
          <p:cNvPr id="2027" name="object 2027"/>
          <p:cNvSpPr/>
          <p:nvPr/>
        </p:nvSpPr>
        <p:spPr>
          <a:xfrm>
            <a:off x="409912" y="706654"/>
            <a:ext cx="31916" cy="10312"/>
          </a:xfrm>
          <a:custGeom>
            <a:avLst/>
            <a:gdLst/>
            <a:ahLst/>
            <a:cxnLst/>
            <a:rect l="l" t="t" r="r" b="b"/>
            <a:pathLst>
              <a:path w="31916" h="10312">
                <a:moveTo>
                  <a:pt x="5699" y="8409"/>
                </a:moveTo>
                <a:lnTo>
                  <a:pt x="6098" y="8356"/>
                </a:lnTo>
                <a:lnTo>
                  <a:pt x="6154" y="7654"/>
                </a:lnTo>
                <a:lnTo>
                  <a:pt x="5528" y="8195"/>
                </a:lnTo>
                <a:lnTo>
                  <a:pt x="4958" y="8787"/>
                </a:lnTo>
                <a:lnTo>
                  <a:pt x="4444" y="9381"/>
                </a:lnTo>
                <a:lnTo>
                  <a:pt x="4787" y="9220"/>
                </a:lnTo>
                <a:lnTo>
                  <a:pt x="5699" y="8409"/>
                </a:lnTo>
                <a:close/>
              </a:path>
              <a:path w="31916" h="10312">
                <a:moveTo>
                  <a:pt x="27357" y="4138"/>
                </a:moveTo>
                <a:lnTo>
                  <a:pt x="27071" y="3113"/>
                </a:lnTo>
                <a:lnTo>
                  <a:pt x="27870" y="2410"/>
                </a:lnTo>
                <a:lnTo>
                  <a:pt x="28724" y="1727"/>
                </a:lnTo>
                <a:lnTo>
                  <a:pt x="29749" y="1385"/>
                </a:lnTo>
                <a:lnTo>
                  <a:pt x="30662" y="797"/>
                </a:lnTo>
                <a:lnTo>
                  <a:pt x="31802" y="854"/>
                </a:lnTo>
                <a:lnTo>
                  <a:pt x="31916" y="322"/>
                </a:lnTo>
                <a:lnTo>
                  <a:pt x="30777" y="0"/>
                </a:lnTo>
                <a:lnTo>
                  <a:pt x="29580" y="151"/>
                </a:lnTo>
                <a:lnTo>
                  <a:pt x="28668" y="702"/>
                </a:lnTo>
                <a:lnTo>
                  <a:pt x="27470" y="1063"/>
                </a:lnTo>
                <a:lnTo>
                  <a:pt x="26445" y="1670"/>
                </a:lnTo>
                <a:lnTo>
                  <a:pt x="25818" y="2638"/>
                </a:lnTo>
                <a:lnTo>
                  <a:pt x="25361" y="3720"/>
                </a:lnTo>
                <a:lnTo>
                  <a:pt x="26161" y="4100"/>
                </a:lnTo>
                <a:lnTo>
                  <a:pt x="26900" y="4575"/>
                </a:lnTo>
                <a:lnTo>
                  <a:pt x="27357" y="4138"/>
                </a:lnTo>
                <a:close/>
              </a:path>
              <a:path w="31916" h="10312">
                <a:moveTo>
                  <a:pt x="18294" y="4689"/>
                </a:moveTo>
                <a:lnTo>
                  <a:pt x="17611" y="3929"/>
                </a:lnTo>
                <a:lnTo>
                  <a:pt x="16812" y="3284"/>
                </a:lnTo>
                <a:lnTo>
                  <a:pt x="15843" y="2790"/>
                </a:lnTo>
                <a:lnTo>
                  <a:pt x="15217" y="1556"/>
                </a:lnTo>
                <a:lnTo>
                  <a:pt x="14931" y="1499"/>
                </a:lnTo>
                <a:lnTo>
                  <a:pt x="12766" y="2581"/>
                </a:lnTo>
                <a:lnTo>
                  <a:pt x="10714" y="3815"/>
                </a:lnTo>
                <a:lnTo>
                  <a:pt x="8833" y="5334"/>
                </a:lnTo>
                <a:lnTo>
                  <a:pt x="9689" y="5068"/>
                </a:lnTo>
                <a:lnTo>
                  <a:pt x="10714" y="5011"/>
                </a:lnTo>
                <a:lnTo>
                  <a:pt x="10031" y="5657"/>
                </a:lnTo>
                <a:lnTo>
                  <a:pt x="9062" y="6090"/>
                </a:lnTo>
                <a:lnTo>
                  <a:pt x="8150" y="6467"/>
                </a:lnTo>
                <a:lnTo>
                  <a:pt x="7693" y="7870"/>
                </a:lnTo>
                <a:lnTo>
                  <a:pt x="8092" y="8787"/>
                </a:lnTo>
                <a:lnTo>
                  <a:pt x="7636" y="9706"/>
                </a:lnTo>
                <a:lnTo>
                  <a:pt x="6839" y="10406"/>
                </a:lnTo>
                <a:lnTo>
                  <a:pt x="5812" y="10190"/>
                </a:lnTo>
                <a:lnTo>
                  <a:pt x="5073" y="10892"/>
                </a:lnTo>
                <a:lnTo>
                  <a:pt x="4503" y="11648"/>
                </a:lnTo>
                <a:lnTo>
                  <a:pt x="3248" y="11487"/>
                </a:lnTo>
                <a:lnTo>
                  <a:pt x="2734" y="11432"/>
                </a:lnTo>
                <a:lnTo>
                  <a:pt x="1709" y="12728"/>
                </a:lnTo>
                <a:lnTo>
                  <a:pt x="797" y="14131"/>
                </a:lnTo>
                <a:lnTo>
                  <a:pt x="0" y="15534"/>
                </a:lnTo>
                <a:lnTo>
                  <a:pt x="10140" y="21032"/>
                </a:lnTo>
                <a:lnTo>
                  <a:pt x="23136" y="24099"/>
                </a:lnTo>
                <a:lnTo>
                  <a:pt x="30833" y="24546"/>
                </a:lnTo>
                <a:lnTo>
                  <a:pt x="45049" y="22966"/>
                </a:lnTo>
                <a:lnTo>
                  <a:pt x="56882" y="18619"/>
                </a:lnTo>
                <a:lnTo>
                  <a:pt x="62403" y="14940"/>
                </a:lnTo>
                <a:lnTo>
                  <a:pt x="54001" y="5363"/>
                </a:lnTo>
                <a:lnTo>
                  <a:pt x="42383" y="-699"/>
                </a:lnTo>
                <a:lnTo>
                  <a:pt x="41606" y="-930"/>
                </a:lnTo>
                <a:lnTo>
                  <a:pt x="40693" y="-816"/>
                </a:lnTo>
                <a:lnTo>
                  <a:pt x="40067" y="322"/>
                </a:lnTo>
                <a:lnTo>
                  <a:pt x="38869" y="968"/>
                </a:lnTo>
                <a:lnTo>
                  <a:pt x="38528" y="1822"/>
                </a:lnTo>
                <a:lnTo>
                  <a:pt x="37900" y="2467"/>
                </a:lnTo>
                <a:lnTo>
                  <a:pt x="37560" y="2410"/>
                </a:lnTo>
                <a:lnTo>
                  <a:pt x="38299" y="3170"/>
                </a:lnTo>
                <a:lnTo>
                  <a:pt x="37274" y="3455"/>
                </a:lnTo>
                <a:lnTo>
                  <a:pt x="36077" y="3663"/>
                </a:lnTo>
                <a:lnTo>
                  <a:pt x="34994" y="3341"/>
                </a:lnTo>
                <a:lnTo>
                  <a:pt x="34823" y="4100"/>
                </a:lnTo>
                <a:lnTo>
                  <a:pt x="34710" y="4840"/>
                </a:lnTo>
                <a:lnTo>
                  <a:pt x="33969" y="3777"/>
                </a:lnTo>
                <a:lnTo>
                  <a:pt x="33399" y="2467"/>
                </a:lnTo>
                <a:lnTo>
                  <a:pt x="32543" y="3550"/>
                </a:lnTo>
                <a:lnTo>
                  <a:pt x="32259" y="4746"/>
                </a:lnTo>
                <a:lnTo>
                  <a:pt x="31860" y="5873"/>
                </a:lnTo>
                <a:lnTo>
                  <a:pt x="30833" y="5873"/>
                </a:lnTo>
                <a:lnTo>
                  <a:pt x="29808" y="5505"/>
                </a:lnTo>
                <a:lnTo>
                  <a:pt x="28839" y="5448"/>
                </a:lnTo>
                <a:lnTo>
                  <a:pt x="27870" y="5765"/>
                </a:lnTo>
                <a:lnTo>
                  <a:pt x="26787" y="5820"/>
                </a:lnTo>
                <a:lnTo>
                  <a:pt x="25760" y="6036"/>
                </a:lnTo>
                <a:lnTo>
                  <a:pt x="24451" y="6090"/>
                </a:lnTo>
                <a:lnTo>
                  <a:pt x="23140" y="6090"/>
                </a:lnTo>
                <a:lnTo>
                  <a:pt x="21885" y="6359"/>
                </a:lnTo>
                <a:lnTo>
                  <a:pt x="20802" y="5600"/>
                </a:lnTo>
                <a:lnTo>
                  <a:pt x="20060" y="6953"/>
                </a:lnTo>
                <a:lnTo>
                  <a:pt x="19035" y="6898"/>
                </a:lnTo>
                <a:lnTo>
                  <a:pt x="18067" y="7115"/>
                </a:lnTo>
                <a:lnTo>
                  <a:pt x="17041" y="7548"/>
                </a:lnTo>
                <a:lnTo>
                  <a:pt x="16014" y="7762"/>
                </a:lnTo>
                <a:lnTo>
                  <a:pt x="15388" y="7006"/>
                </a:lnTo>
                <a:lnTo>
                  <a:pt x="15160" y="6036"/>
                </a:lnTo>
                <a:lnTo>
                  <a:pt x="15730" y="5600"/>
                </a:lnTo>
                <a:lnTo>
                  <a:pt x="16812" y="6251"/>
                </a:lnTo>
                <a:lnTo>
                  <a:pt x="17952" y="6520"/>
                </a:lnTo>
                <a:lnTo>
                  <a:pt x="19206" y="6414"/>
                </a:lnTo>
                <a:lnTo>
                  <a:pt x="19092" y="5277"/>
                </a:lnTo>
                <a:lnTo>
                  <a:pt x="18294" y="4689"/>
                </a:lnTo>
                <a:close/>
              </a:path>
            </a:pathLst>
          </a:custGeom>
          <a:solidFill>
            <a:srgbClr val="B5D9EF"/>
          </a:solidFill>
        </p:spPr>
        <p:txBody>
          <a:bodyPr wrap="square" lIns="0" tIns="0" rIns="0" bIns="0" rtlCol="0">
            <a:noAutofit/>
          </a:bodyPr>
          <a:lstStyle/>
          <a:p>
            <a:endParaRPr/>
          </a:p>
        </p:txBody>
      </p:sp>
      <p:sp>
        <p:nvSpPr>
          <p:cNvPr id="2028" name="object 2028"/>
          <p:cNvSpPr/>
          <p:nvPr/>
        </p:nvSpPr>
        <p:spPr>
          <a:xfrm>
            <a:off x="410595" y="706654"/>
            <a:ext cx="31234" cy="4954"/>
          </a:xfrm>
          <a:custGeom>
            <a:avLst/>
            <a:gdLst/>
            <a:ahLst/>
            <a:cxnLst/>
            <a:rect l="l" t="t" r="r" b="b"/>
            <a:pathLst>
              <a:path w="31234" h="4954">
                <a:moveTo>
                  <a:pt x="26674" y="4138"/>
                </a:moveTo>
                <a:lnTo>
                  <a:pt x="26388" y="3113"/>
                </a:lnTo>
                <a:lnTo>
                  <a:pt x="27188" y="2410"/>
                </a:lnTo>
                <a:lnTo>
                  <a:pt x="28042" y="1727"/>
                </a:lnTo>
                <a:lnTo>
                  <a:pt x="29067" y="1385"/>
                </a:lnTo>
                <a:lnTo>
                  <a:pt x="29979" y="797"/>
                </a:lnTo>
                <a:lnTo>
                  <a:pt x="31119" y="854"/>
                </a:lnTo>
                <a:lnTo>
                  <a:pt x="31234" y="322"/>
                </a:lnTo>
                <a:lnTo>
                  <a:pt x="30094" y="0"/>
                </a:lnTo>
                <a:lnTo>
                  <a:pt x="28898" y="151"/>
                </a:lnTo>
                <a:lnTo>
                  <a:pt x="27985" y="702"/>
                </a:lnTo>
                <a:lnTo>
                  <a:pt x="26787" y="1063"/>
                </a:lnTo>
                <a:lnTo>
                  <a:pt x="25762" y="1670"/>
                </a:lnTo>
                <a:lnTo>
                  <a:pt x="25136" y="2638"/>
                </a:lnTo>
                <a:lnTo>
                  <a:pt x="24678" y="3720"/>
                </a:lnTo>
                <a:lnTo>
                  <a:pt x="25478" y="4100"/>
                </a:lnTo>
                <a:lnTo>
                  <a:pt x="26217" y="4575"/>
                </a:lnTo>
                <a:lnTo>
                  <a:pt x="26674" y="4138"/>
                </a:lnTo>
                <a:close/>
              </a:path>
              <a:path w="31234" h="4954">
                <a:moveTo>
                  <a:pt x="10315" y="21350"/>
                </a:moveTo>
                <a:lnTo>
                  <a:pt x="23393" y="24203"/>
                </a:lnTo>
                <a:lnTo>
                  <a:pt x="30150" y="24546"/>
                </a:lnTo>
                <a:lnTo>
                  <a:pt x="44270" y="22987"/>
                </a:lnTo>
                <a:lnTo>
                  <a:pt x="56059" y="18708"/>
                </a:lnTo>
                <a:lnTo>
                  <a:pt x="61096" y="15479"/>
                </a:lnTo>
                <a:lnTo>
                  <a:pt x="52666" y="5885"/>
                </a:lnTo>
                <a:lnTo>
                  <a:pt x="40983" y="-54"/>
                </a:lnTo>
                <a:lnTo>
                  <a:pt x="39783" y="-379"/>
                </a:lnTo>
                <a:lnTo>
                  <a:pt x="39384" y="322"/>
                </a:lnTo>
                <a:lnTo>
                  <a:pt x="38186" y="968"/>
                </a:lnTo>
                <a:lnTo>
                  <a:pt x="37845" y="1822"/>
                </a:lnTo>
                <a:lnTo>
                  <a:pt x="37217" y="2467"/>
                </a:lnTo>
                <a:lnTo>
                  <a:pt x="36877" y="2410"/>
                </a:lnTo>
                <a:lnTo>
                  <a:pt x="37616" y="3170"/>
                </a:lnTo>
                <a:lnTo>
                  <a:pt x="36591" y="3455"/>
                </a:lnTo>
                <a:lnTo>
                  <a:pt x="35395" y="3663"/>
                </a:lnTo>
                <a:lnTo>
                  <a:pt x="34311" y="3341"/>
                </a:lnTo>
                <a:lnTo>
                  <a:pt x="34140" y="4100"/>
                </a:lnTo>
                <a:lnTo>
                  <a:pt x="34027" y="4840"/>
                </a:lnTo>
                <a:lnTo>
                  <a:pt x="33286" y="3777"/>
                </a:lnTo>
                <a:lnTo>
                  <a:pt x="32716" y="2467"/>
                </a:lnTo>
                <a:lnTo>
                  <a:pt x="31860" y="3550"/>
                </a:lnTo>
                <a:lnTo>
                  <a:pt x="31576" y="4746"/>
                </a:lnTo>
                <a:lnTo>
                  <a:pt x="31177" y="5873"/>
                </a:lnTo>
                <a:lnTo>
                  <a:pt x="30150" y="5873"/>
                </a:lnTo>
                <a:lnTo>
                  <a:pt x="29125" y="5505"/>
                </a:lnTo>
                <a:lnTo>
                  <a:pt x="28156" y="5448"/>
                </a:lnTo>
                <a:lnTo>
                  <a:pt x="27188" y="5765"/>
                </a:lnTo>
                <a:lnTo>
                  <a:pt x="26104" y="5820"/>
                </a:lnTo>
                <a:lnTo>
                  <a:pt x="25077" y="6036"/>
                </a:lnTo>
                <a:lnTo>
                  <a:pt x="23768" y="6090"/>
                </a:lnTo>
                <a:lnTo>
                  <a:pt x="22457" y="6090"/>
                </a:lnTo>
                <a:lnTo>
                  <a:pt x="21202" y="6359"/>
                </a:lnTo>
                <a:lnTo>
                  <a:pt x="20119" y="5600"/>
                </a:lnTo>
                <a:lnTo>
                  <a:pt x="19378" y="6953"/>
                </a:lnTo>
                <a:lnTo>
                  <a:pt x="18353" y="6898"/>
                </a:lnTo>
                <a:lnTo>
                  <a:pt x="17384" y="7115"/>
                </a:lnTo>
                <a:lnTo>
                  <a:pt x="16359" y="7548"/>
                </a:lnTo>
                <a:lnTo>
                  <a:pt x="15332" y="7762"/>
                </a:lnTo>
                <a:lnTo>
                  <a:pt x="14705" y="7006"/>
                </a:lnTo>
                <a:lnTo>
                  <a:pt x="14478" y="6036"/>
                </a:lnTo>
                <a:lnTo>
                  <a:pt x="15048" y="5600"/>
                </a:lnTo>
                <a:lnTo>
                  <a:pt x="16129" y="6251"/>
                </a:lnTo>
                <a:lnTo>
                  <a:pt x="17269" y="6520"/>
                </a:lnTo>
                <a:lnTo>
                  <a:pt x="18524" y="6414"/>
                </a:lnTo>
                <a:lnTo>
                  <a:pt x="18409" y="5277"/>
                </a:lnTo>
                <a:lnTo>
                  <a:pt x="17611" y="4689"/>
                </a:lnTo>
                <a:lnTo>
                  <a:pt x="16929" y="3929"/>
                </a:lnTo>
                <a:lnTo>
                  <a:pt x="16129" y="3284"/>
                </a:lnTo>
                <a:lnTo>
                  <a:pt x="15160" y="2790"/>
                </a:lnTo>
                <a:lnTo>
                  <a:pt x="14818" y="2088"/>
                </a:lnTo>
                <a:lnTo>
                  <a:pt x="13108" y="2961"/>
                </a:lnTo>
                <a:lnTo>
                  <a:pt x="11457" y="3929"/>
                </a:lnTo>
                <a:lnTo>
                  <a:pt x="9918" y="5011"/>
                </a:lnTo>
                <a:lnTo>
                  <a:pt x="9348" y="5657"/>
                </a:lnTo>
                <a:lnTo>
                  <a:pt x="8663" y="5981"/>
                </a:lnTo>
                <a:lnTo>
                  <a:pt x="8208" y="6306"/>
                </a:lnTo>
                <a:lnTo>
                  <a:pt x="7751" y="6684"/>
                </a:lnTo>
                <a:lnTo>
                  <a:pt x="7296" y="7115"/>
                </a:lnTo>
                <a:lnTo>
                  <a:pt x="7010" y="7870"/>
                </a:lnTo>
                <a:lnTo>
                  <a:pt x="7409" y="8787"/>
                </a:lnTo>
                <a:lnTo>
                  <a:pt x="6954" y="9706"/>
                </a:lnTo>
                <a:lnTo>
                  <a:pt x="6156" y="10406"/>
                </a:lnTo>
                <a:lnTo>
                  <a:pt x="5129" y="10190"/>
                </a:lnTo>
                <a:lnTo>
                  <a:pt x="4390" y="10892"/>
                </a:lnTo>
                <a:lnTo>
                  <a:pt x="3820" y="11648"/>
                </a:lnTo>
                <a:lnTo>
                  <a:pt x="3020" y="11540"/>
                </a:lnTo>
                <a:lnTo>
                  <a:pt x="1881" y="12943"/>
                </a:lnTo>
                <a:lnTo>
                  <a:pt x="855" y="14454"/>
                </a:lnTo>
                <a:lnTo>
                  <a:pt x="0" y="16073"/>
                </a:lnTo>
                <a:lnTo>
                  <a:pt x="10315" y="21350"/>
                </a:lnTo>
                <a:close/>
              </a:path>
            </a:pathLst>
          </a:custGeom>
          <a:solidFill>
            <a:srgbClr val="B0D6EE"/>
          </a:solidFill>
        </p:spPr>
        <p:txBody>
          <a:bodyPr wrap="square" lIns="0" tIns="0" rIns="0" bIns="0" rtlCol="0">
            <a:noAutofit/>
          </a:bodyPr>
          <a:lstStyle/>
          <a:p>
            <a:endParaRPr/>
          </a:p>
        </p:txBody>
      </p:sp>
      <p:sp>
        <p:nvSpPr>
          <p:cNvPr id="2029" name="object 2029"/>
          <p:cNvSpPr/>
          <p:nvPr/>
        </p:nvSpPr>
        <p:spPr>
          <a:xfrm>
            <a:off x="411280" y="706654"/>
            <a:ext cx="30549" cy="24546"/>
          </a:xfrm>
          <a:custGeom>
            <a:avLst/>
            <a:gdLst/>
            <a:ahLst/>
            <a:cxnLst/>
            <a:rect l="l" t="t" r="r" b="b"/>
            <a:pathLst>
              <a:path w="30549" h="24546">
                <a:moveTo>
                  <a:pt x="25989" y="4138"/>
                </a:moveTo>
                <a:lnTo>
                  <a:pt x="25703" y="3113"/>
                </a:lnTo>
                <a:lnTo>
                  <a:pt x="26503" y="2410"/>
                </a:lnTo>
                <a:lnTo>
                  <a:pt x="27357" y="1727"/>
                </a:lnTo>
                <a:lnTo>
                  <a:pt x="28382" y="1385"/>
                </a:lnTo>
                <a:lnTo>
                  <a:pt x="29294" y="797"/>
                </a:lnTo>
                <a:lnTo>
                  <a:pt x="30434" y="854"/>
                </a:lnTo>
                <a:lnTo>
                  <a:pt x="30549" y="322"/>
                </a:lnTo>
                <a:lnTo>
                  <a:pt x="29409" y="0"/>
                </a:lnTo>
                <a:lnTo>
                  <a:pt x="28213" y="151"/>
                </a:lnTo>
                <a:lnTo>
                  <a:pt x="27300" y="702"/>
                </a:lnTo>
                <a:lnTo>
                  <a:pt x="26102" y="1063"/>
                </a:lnTo>
                <a:lnTo>
                  <a:pt x="25077" y="1670"/>
                </a:lnTo>
                <a:lnTo>
                  <a:pt x="24451" y="2638"/>
                </a:lnTo>
                <a:lnTo>
                  <a:pt x="23994" y="3720"/>
                </a:lnTo>
                <a:lnTo>
                  <a:pt x="24793" y="4100"/>
                </a:lnTo>
                <a:lnTo>
                  <a:pt x="25532" y="4575"/>
                </a:lnTo>
                <a:lnTo>
                  <a:pt x="25989" y="4138"/>
                </a:lnTo>
                <a:close/>
              </a:path>
              <a:path w="30549" h="24546">
                <a:moveTo>
                  <a:pt x="31175" y="3550"/>
                </a:moveTo>
                <a:lnTo>
                  <a:pt x="30891" y="4746"/>
                </a:lnTo>
                <a:lnTo>
                  <a:pt x="30493" y="5873"/>
                </a:lnTo>
                <a:lnTo>
                  <a:pt x="29465" y="5873"/>
                </a:lnTo>
                <a:lnTo>
                  <a:pt x="28440" y="5505"/>
                </a:lnTo>
                <a:lnTo>
                  <a:pt x="27472" y="5448"/>
                </a:lnTo>
                <a:lnTo>
                  <a:pt x="26503" y="5765"/>
                </a:lnTo>
                <a:lnTo>
                  <a:pt x="25419" y="5820"/>
                </a:lnTo>
                <a:lnTo>
                  <a:pt x="24392" y="6036"/>
                </a:lnTo>
                <a:lnTo>
                  <a:pt x="23083" y="6090"/>
                </a:lnTo>
                <a:lnTo>
                  <a:pt x="21772" y="6090"/>
                </a:lnTo>
                <a:lnTo>
                  <a:pt x="20518" y="6359"/>
                </a:lnTo>
                <a:lnTo>
                  <a:pt x="19434" y="5600"/>
                </a:lnTo>
                <a:lnTo>
                  <a:pt x="18693" y="6953"/>
                </a:lnTo>
                <a:lnTo>
                  <a:pt x="17668" y="6898"/>
                </a:lnTo>
                <a:lnTo>
                  <a:pt x="16699" y="7115"/>
                </a:lnTo>
                <a:lnTo>
                  <a:pt x="15674" y="7548"/>
                </a:lnTo>
                <a:lnTo>
                  <a:pt x="14647" y="7762"/>
                </a:lnTo>
                <a:lnTo>
                  <a:pt x="14021" y="7006"/>
                </a:lnTo>
                <a:lnTo>
                  <a:pt x="13793" y="6036"/>
                </a:lnTo>
                <a:lnTo>
                  <a:pt x="14363" y="5600"/>
                </a:lnTo>
                <a:lnTo>
                  <a:pt x="15444" y="6251"/>
                </a:lnTo>
                <a:lnTo>
                  <a:pt x="16584" y="6520"/>
                </a:lnTo>
                <a:lnTo>
                  <a:pt x="17839" y="6414"/>
                </a:lnTo>
                <a:lnTo>
                  <a:pt x="17724" y="5277"/>
                </a:lnTo>
                <a:lnTo>
                  <a:pt x="16927" y="4689"/>
                </a:lnTo>
                <a:lnTo>
                  <a:pt x="16244" y="3929"/>
                </a:lnTo>
                <a:lnTo>
                  <a:pt x="15444" y="3284"/>
                </a:lnTo>
                <a:lnTo>
                  <a:pt x="14476" y="2847"/>
                </a:lnTo>
                <a:lnTo>
                  <a:pt x="11570" y="4252"/>
                </a:lnTo>
                <a:lnTo>
                  <a:pt x="8891" y="6090"/>
                </a:lnTo>
                <a:lnTo>
                  <a:pt x="6496" y="8301"/>
                </a:lnTo>
                <a:lnTo>
                  <a:pt x="6724" y="8787"/>
                </a:lnTo>
                <a:lnTo>
                  <a:pt x="6269" y="9706"/>
                </a:lnTo>
                <a:lnTo>
                  <a:pt x="5471" y="10406"/>
                </a:lnTo>
                <a:lnTo>
                  <a:pt x="4559" y="10245"/>
                </a:lnTo>
                <a:lnTo>
                  <a:pt x="2793" y="12134"/>
                </a:lnTo>
                <a:lnTo>
                  <a:pt x="1254" y="14293"/>
                </a:lnTo>
                <a:lnTo>
                  <a:pt x="0" y="16559"/>
                </a:lnTo>
                <a:lnTo>
                  <a:pt x="10486" y="21646"/>
                </a:lnTo>
                <a:lnTo>
                  <a:pt x="23632" y="24291"/>
                </a:lnTo>
                <a:lnTo>
                  <a:pt x="29465" y="24546"/>
                </a:lnTo>
                <a:lnTo>
                  <a:pt x="43482" y="23006"/>
                </a:lnTo>
                <a:lnTo>
                  <a:pt x="55213" y="18768"/>
                </a:lnTo>
                <a:lnTo>
                  <a:pt x="59727" y="15965"/>
                </a:lnTo>
                <a:lnTo>
                  <a:pt x="51296" y="6387"/>
                </a:lnTo>
                <a:lnTo>
                  <a:pt x="39533" y="541"/>
                </a:lnTo>
                <a:lnTo>
                  <a:pt x="38699" y="322"/>
                </a:lnTo>
                <a:lnTo>
                  <a:pt x="37501" y="968"/>
                </a:lnTo>
                <a:lnTo>
                  <a:pt x="37161" y="1822"/>
                </a:lnTo>
                <a:lnTo>
                  <a:pt x="36532" y="2467"/>
                </a:lnTo>
                <a:lnTo>
                  <a:pt x="36192" y="2410"/>
                </a:lnTo>
                <a:lnTo>
                  <a:pt x="36931" y="3170"/>
                </a:lnTo>
                <a:lnTo>
                  <a:pt x="35906" y="3455"/>
                </a:lnTo>
                <a:lnTo>
                  <a:pt x="34710" y="3663"/>
                </a:lnTo>
                <a:lnTo>
                  <a:pt x="33626" y="3341"/>
                </a:lnTo>
                <a:lnTo>
                  <a:pt x="33455" y="4100"/>
                </a:lnTo>
                <a:lnTo>
                  <a:pt x="33342" y="4840"/>
                </a:lnTo>
                <a:lnTo>
                  <a:pt x="32601" y="3777"/>
                </a:lnTo>
                <a:lnTo>
                  <a:pt x="32031" y="2467"/>
                </a:lnTo>
                <a:lnTo>
                  <a:pt x="31175" y="3550"/>
                </a:lnTo>
                <a:close/>
              </a:path>
            </a:pathLst>
          </a:custGeom>
          <a:solidFill>
            <a:srgbClr val="ACD3ED"/>
          </a:solidFill>
        </p:spPr>
        <p:txBody>
          <a:bodyPr wrap="square" lIns="0" tIns="0" rIns="0" bIns="0" rtlCol="0">
            <a:noAutofit/>
          </a:bodyPr>
          <a:lstStyle/>
          <a:p>
            <a:endParaRPr/>
          </a:p>
        </p:txBody>
      </p:sp>
      <p:sp>
        <p:nvSpPr>
          <p:cNvPr id="2030" name="object 2030"/>
          <p:cNvSpPr/>
          <p:nvPr/>
        </p:nvSpPr>
        <p:spPr>
          <a:xfrm>
            <a:off x="411965" y="706692"/>
            <a:ext cx="29864" cy="24508"/>
          </a:xfrm>
          <a:custGeom>
            <a:avLst/>
            <a:gdLst/>
            <a:ahLst/>
            <a:cxnLst/>
            <a:rect l="l" t="t" r="r" b="b"/>
            <a:pathLst>
              <a:path w="29864" h="24508">
                <a:moveTo>
                  <a:pt x="25305" y="4100"/>
                </a:moveTo>
                <a:lnTo>
                  <a:pt x="25019" y="3075"/>
                </a:lnTo>
                <a:lnTo>
                  <a:pt x="25818" y="2372"/>
                </a:lnTo>
                <a:lnTo>
                  <a:pt x="26672" y="1689"/>
                </a:lnTo>
                <a:lnTo>
                  <a:pt x="27697" y="1347"/>
                </a:lnTo>
                <a:lnTo>
                  <a:pt x="28610" y="759"/>
                </a:lnTo>
                <a:lnTo>
                  <a:pt x="29749" y="816"/>
                </a:lnTo>
                <a:lnTo>
                  <a:pt x="29864" y="284"/>
                </a:lnTo>
                <a:lnTo>
                  <a:pt x="29008" y="0"/>
                </a:lnTo>
                <a:lnTo>
                  <a:pt x="28382" y="56"/>
                </a:lnTo>
                <a:lnTo>
                  <a:pt x="28098" y="56"/>
                </a:lnTo>
                <a:lnTo>
                  <a:pt x="27528" y="113"/>
                </a:lnTo>
                <a:lnTo>
                  <a:pt x="26616" y="664"/>
                </a:lnTo>
                <a:lnTo>
                  <a:pt x="25417" y="1025"/>
                </a:lnTo>
                <a:lnTo>
                  <a:pt x="24392" y="1632"/>
                </a:lnTo>
                <a:lnTo>
                  <a:pt x="23766" y="2600"/>
                </a:lnTo>
                <a:lnTo>
                  <a:pt x="23309" y="3682"/>
                </a:lnTo>
                <a:lnTo>
                  <a:pt x="24108" y="4062"/>
                </a:lnTo>
                <a:lnTo>
                  <a:pt x="24848" y="4537"/>
                </a:lnTo>
                <a:lnTo>
                  <a:pt x="25305" y="4100"/>
                </a:lnTo>
                <a:close/>
              </a:path>
              <a:path w="29864" h="24508">
                <a:moveTo>
                  <a:pt x="30491" y="3512"/>
                </a:moveTo>
                <a:lnTo>
                  <a:pt x="30207" y="4708"/>
                </a:lnTo>
                <a:lnTo>
                  <a:pt x="29808" y="5835"/>
                </a:lnTo>
                <a:lnTo>
                  <a:pt x="28781" y="5835"/>
                </a:lnTo>
                <a:lnTo>
                  <a:pt x="27756" y="5467"/>
                </a:lnTo>
                <a:lnTo>
                  <a:pt x="26787" y="5410"/>
                </a:lnTo>
                <a:lnTo>
                  <a:pt x="25818" y="5727"/>
                </a:lnTo>
                <a:lnTo>
                  <a:pt x="24735" y="5782"/>
                </a:lnTo>
                <a:lnTo>
                  <a:pt x="23708" y="5998"/>
                </a:lnTo>
                <a:lnTo>
                  <a:pt x="22399" y="6052"/>
                </a:lnTo>
                <a:lnTo>
                  <a:pt x="21087" y="6052"/>
                </a:lnTo>
                <a:lnTo>
                  <a:pt x="19833" y="6321"/>
                </a:lnTo>
                <a:lnTo>
                  <a:pt x="18749" y="5562"/>
                </a:lnTo>
                <a:lnTo>
                  <a:pt x="18008" y="6915"/>
                </a:lnTo>
                <a:lnTo>
                  <a:pt x="16983" y="6860"/>
                </a:lnTo>
                <a:lnTo>
                  <a:pt x="16014" y="7077"/>
                </a:lnTo>
                <a:lnTo>
                  <a:pt x="14989" y="7510"/>
                </a:lnTo>
                <a:lnTo>
                  <a:pt x="13962" y="7724"/>
                </a:lnTo>
                <a:lnTo>
                  <a:pt x="13336" y="6968"/>
                </a:lnTo>
                <a:lnTo>
                  <a:pt x="13108" y="5998"/>
                </a:lnTo>
                <a:lnTo>
                  <a:pt x="13678" y="5562"/>
                </a:lnTo>
                <a:lnTo>
                  <a:pt x="14760" y="6213"/>
                </a:lnTo>
                <a:lnTo>
                  <a:pt x="15900" y="6483"/>
                </a:lnTo>
                <a:lnTo>
                  <a:pt x="17154" y="6376"/>
                </a:lnTo>
                <a:lnTo>
                  <a:pt x="17039" y="5239"/>
                </a:lnTo>
                <a:lnTo>
                  <a:pt x="16242" y="4651"/>
                </a:lnTo>
                <a:lnTo>
                  <a:pt x="15559" y="3891"/>
                </a:lnTo>
                <a:lnTo>
                  <a:pt x="14760" y="3246"/>
                </a:lnTo>
                <a:lnTo>
                  <a:pt x="11340" y="4859"/>
                </a:lnTo>
                <a:lnTo>
                  <a:pt x="8206" y="7024"/>
                </a:lnTo>
                <a:lnTo>
                  <a:pt x="5584" y="9560"/>
                </a:lnTo>
                <a:lnTo>
                  <a:pt x="5242" y="9938"/>
                </a:lnTo>
                <a:lnTo>
                  <a:pt x="3190" y="12041"/>
                </a:lnTo>
                <a:lnTo>
                  <a:pt x="1423" y="14416"/>
                </a:lnTo>
                <a:lnTo>
                  <a:pt x="0" y="17007"/>
                </a:lnTo>
                <a:lnTo>
                  <a:pt x="10643" y="21871"/>
                </a:lnTo>
                <a:lnTo>
                  <a:pt x="23846" y="24325"/>
                </a:lnTo>
                <a:lnTo>
                  <a:pt x="28781" y="24508"/>
                </a:lnTo>
                <a:lnTo>
                  <a:pt x="42707" y="22989"/>
                </a:lnTo>
                <a:lnTo>
                  <a:pt x="54393" y="18801"/>
                </a:lnTo>
                <a:lnTo>
                  <a:pt x="58357" y="16413"/>
                </a:lnTo>
                <a:lnTo>
                  <a:pt x="49892" y="6858"/>
                </a:lnTo>
                <a:lnTo>
                  <a:pt x="38038" y="1151"/>
                </a:lnTo>
                <a:lnTo>
                  <a:pt x="36875" y="873"/>
                </a:lnTo>
                <a:lnTo>
                  <a:pt x="36476" y="1784"/>
                </a:lnTo>
                <a:lnTo>
                  <a:pt x="35848" y="2429"/>
                </a:lnTo>
                <a:lnTo>
                  <a:pt x="35507" y="2373"/>
                </a:lnTo>
                <a:lnTo>
                  <a:pt x="36246" y="3132"/>
                </a:lnTo>
                <a:lnTo>
                  <a:pt x="35221" y="3417"/>
                </a:lnTo>
                <a:lnTo>
                  <a:pt x="34025" y="3625"/>
                </a:lnTo>
                <a:lnTo>
                  <a:pt x="32942" y="3303"/>
                </a:lnTo>
                <a:lnTo>
                  <a:pt x="32770" y="4062"/>
                </a:lnTo>
                <a:lnTo>
                  <a:pt x="32658" y="4802"/>
                </a:lnTo>
                <a:lnTo>
                  <a:pt x="31916" y="3739"/>
                </a:lnTo>
                <a:lnTo>
                  <a:pt x="31346" y="2429"/>
                </a:lnTo>
                <a:lnTo>
                  <a:pt x="30491" y="3512"/>
                </a:lnTo>
                <a:close/>
              </a:path>
            </a:pathLst>
          </a:custGeom>
          <a:solidFill>
            <a:srgbClr val="A3D0EB"/>
          </a:solidFill>
        </p:spPr>
        <p:txBody>
          <a:bodyPr wrap="square" lIns="0" tIns="0" rIns="0" bIns="0" rtlCol="0">
            <a:noAutofit/>
          </a:bodyPr>
          <a:lstStyle/>
          <a:p>
            <a:endParaRPr/>
          </a:p>
        </p:txBody>
      </p:sp>
      <p:sp>
        <p:nvSpPr>
          <p:cNvPr id="2031" name="object 2031"/>
          <p:cNvSpPr/>
          <p:nvPr/>
        </p:nvSpPr>
        <p:spPr>
          <a:xfrm>
            <a:off x="412706" y="707508"/>
            <a:ext cx="27756" cy="23692"/>
          </a:xfrm>
          <a:custGeom>
            <a:avLst/>
            <a:gdLst/>
            <a:ahLst/>
            <a:cxnLst/>
            <a:rect l="l" t="t" r="r" b="b"/>
            <a:pathLst>
              <a:path w="27756" h="23692">
                <a:moveTo>
                  <a:pt x="23367" y="3246"/>
                </a:moveTo>
                <a:lnTo>
                  <a:pt x="24106" y="3720"/>
                </a:lnTo>
                <a:lnTo>
                  <a:pt x="24564" y="3284"/>
                </a:lnTo>
                <a:lnTo>
                  <a:pt x="24278" y="2259"/>
                </a:lnTo>
                <a:lnTo>
                  <a:pt x="25077" y="1556"/>
                </a:lnTo>
                <a:lnTo>
                  <a:pt x="25931" y="873"/>
                </a:lnTo>
                <a:lnTo>
                  <a:pt x="26956" y="531"/>
                </a:lnTo>
                <a:lnTo>
                  <a:pt x="27756" y="0"/>
                </a:lnTo>
                <a:lnTo>
                  <a:pt x="26672" y="56"/>
                </a:lnTo>
                <a:lnTo>
                  <a:pt x="25647" y="113"/>
                </a:lnTo>
                <a:lnTo>
                  <a:pt x="24620" y="265"/>
                </a:lnTo>
                <a:lnTo>
                  <a:pt x="23651" y="816"/>
                </a:lnTo>
                <a:lnTo>
                  <a:pt x="23025" y="1784"/>
                </a:lnTo>
                <a:lnTo>
                  <a:pt x="22568" y="2866"/>
                </a:lnTo>
                <a:lnTo>
                  <a:pt x="23367" y="3246"/>
                </a:lnTo>
                <a:close/>
              </a:path>
              <a:path w="27756" h="23692">
                <a:moveTo>
                  <a:pt x="29749" y="2695"/>
                </a:moveTo>
                <a:lnTo>
                  <a:pt x="29465" y="3891"/>
                </a:lnTo>
                <a:lnTo>
                  <a:pt x="29067" y="5019"/>
                </a:lnTo>
                <a:lnTo>
                  <a:pt x="28040" y="5019"/>
                </a:lnTo>
                <a:lnTo>
                  <a:pt x="27015" y="4651"/>
                </a:lnTo>
                <a:lnTo>
                  <a:pt x="26046" y="4594"/>
                </a:lnTo>
                <a:lnTo>
                  <a:pt x="25077" y="4911"/>
                </a:lnTo>
                <a:lnTo>
                  <a:pt x="23994" y="4966"/>
                </a:lnTo>
                <a:lnTo>
                  <a:pt x="22966" y="5182"/>
                </a:lnTo>
                <a:lnTo>
                  <a:pt x="21657" y="5235"/>
                </a:lnTo>
                <a:lnTo>
                  <a:pt x="20346" y="5235"/>
                </a:lnTo>
                <a:lnTo>
                  <a:pt x="19092" y="5505"/>
                </a:lnTo>
                <a:lnTo>
                  <a:pt x="18008" y="4745"/>
                </a:lnTo>
                <a:lnTo>
                  <a:pt x="17267" y="6099"/>
                </a:lnTo>
                <a:lnTo>
                  <a:pt x="16242" y="6044"/>
                </a:lnTo>
                <a:lnTo>
                  <a:pt x="15273" y="6260"/>
                </a:lnTo>
                <a:lnTo>
                  <a:pt x="14248" y="6693"/>
                </a:lnTo>
                <a:lnTo>
                  <a:pt x="13221" y="6908"/>
                </a:lnTo>
                <a:lnTo>
                  <a:pt x="12595" y="6152"/>
                </a:lnTo>
                <a:lnTo>
                  <a:pt x="12367" y="5182"/>
                </a:lnTo>
                <a:lnTo>
                  <a:pt x="12937" y="4745"/>
                </a:lnTo>
                <a:lnTo>
                  <a:pt x="14019" y="5397"/>
                </a:lnTo>
                <a:lnTo>
                  <a:pt x="15158" y="5666"/>
                </a:lnTo>
                <a:lnTo>
                  <a:pt x="16413" y="5560"/>
                </a:lnTo>
                <a:lnTo>
                  <a:pt x="16298" y="4423"/>
                </a:lnTo>
                <a:lnTo>
                  <a:pt x="15501" y="3834"/>
                </a:lnTo>
                <a:lnTo>
                  <a:pt x="14818" y="3075"/>
                </a:lnTo>
                <a:lnTo>
                  <a:pt x="8377" y="5883"/>
                </a:lnTo>
                <a:lnTo>
                  <a:pt x="3190" y="10686"/>
                </a:lnTo>
                <a:lnTo>
                  <a:pt x="0" y="16622"/>
                </a:lnTo>
                <a:lnTo>
                  <a:pt x="10790" y="21327"/>
                </a:lnTo>
                <a:lnTo>
                  <a:pt x="24056" y="23574"/>
                </a:lnTo>
                <a:lnTo>
                  <a:pt x="28040" y="23692"/>
                </a:lnTo>
                <a:lnTo>
                  <a:pt x="41890" y="22194"/>
                </a:lnTo>
                <a:lnTo>
                  <a:pt x="53525" y="18052"/>
                </a:lnTo>
                <a:lnTo>
                  <a:pt x="56879" y="16083"/>
                </a:lnTo>
                <a:lnTo>
                  <a:pt x="48434" y="6515"/>
                </a:lnTo>
                <a:lnTo>
                  <a:pt x="36459" y="964"/>
                </a:lnTo>
                <a:lnTo>
                  <a:pt x="35791" y="816"/>
                </a:lnTo>
                <a:lnTo>
                  <a:pt x="35735" y="968"/>
                </a:lnTo>
                <a:lnTo>
                  <a:pt x="35107" y="1613"/>
                </a:lnTo>
                <a:lnTo>
                  <a:pt x="34766" y="1556"/>
                </a:lnTo>
                <a:lnTo>
                  <a:pt x="35505" y="2316"/>
                </a:lnTo>
                <a:lnTo>
                  <a:pt x="34480" y="2600"/>
                </a:lnTo>
                <a:lnTo>
                  <a:pt x="33284" y="2809"/>
                </a:lnTo>
                <a:lnTo>
                  <a:pt x="32200" y="2486"/>
                </a:lnTo>
                <a:lnTo>
                  <a:pt x="32029" y="3246"/>
                </a:lnTo>
                <a:lnTo>
                  <a:pt x="31916" y="3986"/>
                </a:lnTo>
                <a:lnTo>
                  <a:pt x="31175" y="2923"/>
                </a:lnTo>
                <a:lnTo>
                  <a:pt x="30605" y="1613"/>
                </a:lnTo>
                <a:lnTo>
                  <a:pt x="29749" y="2695"/>
                </a:lnTo>
                <a:close/>
              </a:path>
            </a:pathLst>
          </a:custGeom>
          <a:solidFill>
            <a:srgbClr val="9FCEEB"/>
          </a:solidFill>
        </p:spPr>
        <p:txBody>
          <a:bodyPr wrap="square" lIns="0" tIns="0" rIns="0" bIns="0" rtlCol="0">
            <a:noAutofit/>
          </a:bodyPr>
          <a:lstStyle/>
          <a:p>
            <a:endParaRPr/>
          </a:p>
        </p:txBody>
      </p:sp>
      <p:sp>
        <p:nvSpPr>
          <p:cNvPr id="2032" name="object 2032"/>
          <p:cNvSpPr/>
          <p:nvPr/>
        </p:nvSpPr>
        <p:spPr>
          <a:xfrm>
            <a:off x="413388" y="708419"/>
            <a:ext cx="25133" cy="22780"/>
          </a:xfrm>
          <a:custGeom>
            <a:avLst/>
            <a:gdLst/>
            <a:ahLst/>
            <a:cxnLst/>
            <a:rect l="l" t="t" r="r" b="b"/>
            <a:pathLst>
              <a:path w="25133" h="22780">
                <a:moveTo>
                  <a:pt x="22342" y="873"/>
                </a:moveTo>
                <a:lnTo>
                  <a:pt x="21885" y="1955"/>
                </a:lnTo>
                <a:lnTo>
                  <a:pt x="22685" y="2335"/>
                </a:lnTo>
                <a:lnTo>
                  <a:pt x="23424" y="2809"/>
                </a:lnTo>
                <a:lnTo>
                  <a:pt x="23881" y="2372"/>
                </a:lnTo>
                <a:lnTo>
                  <a:pt x="23595" y="1347"/>
                </a:lnTo>
                <a:lnTo>
                  <a:pt x="24394" y="645"/>
                </a:lnTo>
                <a:lnTo>
                  <a:pt x="25133" y="0"/>
                </a:lnTo>
                <a:lnTo>
                  <a:pt x="24280" y="113"/>
                </a:lnTo>
                <a:lnTo>
                  <a:pt x="23482" y="227"/>
                </a:lnTo>
                <a:lnTo>
                  <a:pt x="22685" y="322"/>
                </a:lnTo>
                <a:lnTo>
                  <a:pt x="22342" y="873"/>
                </a:lnTo>
                <a:close/>
              </a:path>
              <a:path w="25133" h="22780">
                <a:moveTo>
                  <a:pt x="15616" y="3512"/>
                </a:moveTo>
                <a:lnTo>
                  <a:pt x="14818" y="2923"/>
                </a:lnTo>
                <a:lnTo>
                  <a:pt x="14647" y="2714"/>
                </a:lnTo>
                <a:lnTo>
                  <a:pt x="13849" y="3075"/>
                </a:lnTo>
                <a:lnTo>
                  <a:pt x="13052" y="3455"/>
                </a:lnTo>
                <a:lnTo>
                  <a:pt x="12311" y="3834"/>
                </a:lnTo>
                <a:lnTo>
                  <a:pt x="13336" y="4485"/>
                </a:lnTo>
                <a:lnTo>
                  <a:pt x="14476" y="4755"/>
                </a:lnTo>
                <a:lnTo>
                  <a:pt x="15730" y="4649"/>
                </a:lnTo>
                <a:lnTo>
                  <a:pt x="15616" y="3512"/>
                </a:lnTo>
                <a:close/>
              </a:path>
              <a:path w="25133" h="22780">
                <a:moveTo>
                  <a:pt x="29067" y="1784"/>
                </a:moveTo>
                <a:lnTo>
                  <a:pt x="28783" y="2980"/>
                </a:lnTo>
                <a:lnTo>
                  <a:pt x="28384" y="4108"/>
                </a:lnTo>
                <a:lnTo>
                  <a:pt x="27357" y="4108"/>
                </a:lnTo>
                <a:lnTo>
                  <a:pt x="26332" y="3739"/>
                </a:lnTo>
                <a:lnTo>
                  <a:pt x="25363" y="3682"/>
                </a:lnTo>
                <a:lnTo>
                  <a:pt x="24394" y="3999"/>
                </a:lnTo>
                <a:lnTo>
                  <a:pt x="23311" y="4054"/>
                </a:lnTo>
                <a:lnTo>
                  <a:pt x="22284" y="4271"/>
                </a:lnTo>
                <a:lnTo>
                  <a:pt x="20975" y="4324"/>
                </a:lnTo>
                <a:lnTo>
                  <a:pt x="19664" y="4324"/>
                </a:lnTo>
                <a:lnTo>
                  <a:pt x="18409" y="4594"/>
                </a:lnTo>
                <a:lnTo>
                  <a:pt x="17325" y="3834"/>
                </a:lnTo>
                <a:lnTo>
                  <a:pt x="16584" y="5188"/>
                </a:lnTo>
                <a:lnTo>
                  <a:pt x="15559" y="5133"/>
                </a:lnTo>
                <a:lnTo>
                  <a:pt x="14591" y="5349"/>
                </a:lnTo>
                <a:lnTo>
                  <a:pt x="13565" y="5782"/>
                </a:lnTo>
                <a:lnTo>
                  <a:pt x="12538" y="5997"/>
                </a:lnTo>
                <a:lnTo>
                  <a:pt x="11912" y="5241"/>
                </a:lnTo>
                <a:lnTo>
                  <a:pt x="11684" y="4271"/>
                </a:lnTo>
                <a:lnTo>
                  <a:pt x="11968" y="4054"/>
                </a:lnTo>
                <a:lnTo>
                  <a:pt x="6895" y="6913"/>
                </a:lnTo>
                <a:lnTo>
                  <a:pt x="2736" y="11124"/>
                </a:lnTo>
                <a:lnTo>
                  <a:pt x="0" y="16143"/>
                </a:lnTo>
                <a:lnTo>
                  <a:pt x="10966" y="20649"/>
                </a:lnTo>
                <a:lnTo>
                  <a:pt x="24262" y="22709"/>
                </a:lnTo>
                <a:lnTo>
                  <a:pt x="27357" y="22780"/>
                </a:lnTo>
                <a:lnTo>
                  <a:pt x="41130" y="21293"/>
                </a:lnTo>
                <a:lnTo>
                  <a:pt x="52710" y="17191"/>
                </a:lnTo>
                <a:lnTo>
                  <a:pt x="55512" y="15603"/>
                </a:lnTo>
                <a:lnTo>
                  <a:pt x="47010" y="6056"/>
                </a:lnTo>
                <a:lnTo>
                  <a:pt x="34950" y="680"/>
                </a:lnTo>
                <a:lnTo>
                  <a:pt x="34424" y="702"/>
                </a:lnTo>
                <a:lnTo>
                  <a:pt x="34083" y="645"/>
                </a:lnTo>
                <a:lnTo>
                  <a:pt x="34823" y="1404"/>
                </a:lnTo>
                <a:lnTo>
                  <a:pt x="33797" y="1689"/>
                </a:lnTo>
                <a:lnTo>
                  <a:pt x="32601" y="1898"/>
                </a:lnTo>
                <a:lnTo>
                  <a:pt x="31518" y="1575"/>
                </a:lnTo>
                <a:lnTo>
                  <a:pt x="31346" y="2335"/>
                </a:lnTo>
                <a:lnTo>
                  <a:pt x="31234" y="3075"/>
                </a:lnTo>
                <a:lnTo>
                  <a:pt x="30493" y="2012"/>
                </a:lnTo>
                <a:lnTo>
                  <a:pt x="29923" y="702"/>
                </a:lnTo>
                <a:lnTo>
                  <a:pt x="29067" y="1784"/>
                </a:lnTo>
                <a:close/>
              </a:path>
            </a:pathLst>
          </a:custGeom>
          <a:solidFill>
            <a:srgbClr val="9BCDEA"/>
          </a:solidFill>
        </p:spPr>
        <p:txBody>
          <a:bodyPr wrap="square" lIns="0" tIns="0" rIns="0" bIns="0" rtlCol="0">
            <a:noAutofit/>
          </a:bodyPr>
          <a:lstStyle/>
          <a:p>
            <a:endParaRPr/>
          </a:p>
        </p:txBody>
      </p:sp>
      <p:sp>
        <p:nvSpPr>
          <p:cNvPr id="2033" name="object 2033"/>
          <p:cNvSpPr/>
          <p:nvPr/>
        </p:nvSpPr>
        <p:spPr>
          <a:xfrm>
            <a:off x="414130" y="709349"/>
            <a:ext cx="23311" cy="3996"/>
          </a:xfrm>
          <a:custGeom>
            <a:avLst/>
            <a:gdLst/>
            <a:ahLst/>
            <a:cxnLst/>
            <a:rect l="l" t="t" r="r" b="b"/>
            <a:pathLst>
              <a:path w="23311" h="3996">
                <a:moveTo>
                  <a:pt x="22683" y="94"/>
                </a:moveTo>
                <a:lnTo>
                  <a:pt x="22056" y="208"/>
                </a:lnTo>
                <a:lnTo>
                  <a:pt x="21486" y="322"/>
                </a:lnTo>
                <a:lnTo>
                  <a:pt x="21144" y="1025"/>
                </a:lnTo>
                <a:lnTo>
                  <a:pt x="21943" y="1404"/>
                </a:lnTo>
                <a:lnTo>
                  <a:pt x="22683" y="1879"/>
                </a:lnTo>
                <a:lnTo>
                  <a:pt x="23140" y="1442"/>
                </a:lnTo>
                <a:lnTo>
                  <a:pt x="22854" y="417"/>
                </a:lnTo>
                <a:lnTo>
                  <a:pt x="23311" y="0"/>
                </a:lnTo>
                <a:lnTo>
                  <a:pt x="22683" y="94"/>
                </a:lnTo>
                <a:close/>
              </a:path>
              <a:path w="23311" h="3996">
                <a:moveTo>
                  <a:pt x="12367" y="3447"/>
                </a:moveTo>
                <a:lnTo>
                  <a:pt x="12595" y="3555"/>
                </a:lnTo>
                <a:lnTo>
                  <a:pt x="13735" y="3825"/>
                </a:lnTo>
                <a:lnTo>
                  <a:pt x="14989" y="3718"/>
                </a:lnTo>
                <a:lnTo>
                  <a:pt x="14874" y="2581"/>
                </a:lnTo>
                <a:lnTo>
                  <a:pt x="14591" y="2372"/>
                </a:lnTo>
                <a:lnTo>
                  <a:pt x="13793" y="2695"/>
                </a:lnTo>
                <a:lnTo>
                  <a:pt x="13108" y="3069"/>
                </a:lnTo>
                <a:lnTo>
                  <a:pt x="12367" y="3447"/>
                </a:lnTo>
                <a:close/>
              </a:path>
              <a:path w="23311" h="3996">
                <a:moveTo>
                  <a:pt x="11101" y="19949"/>
                </a:moveTo>
                <a:lnTo>
                  <a:pt x="24445" y="21815"/>
                </a:lnTo>
                <a:lnTo>
                  <a:pt x="26616" y="21850"/>
                </a:lnTo>
                <a:lnTo>
                  <a:pt x="40328" y="20393"/>
                </a:lnTo>
                <a:lnTo>
                  <a:pt x="51864" y="16354"/>
                </a:lnTo>
                <a:lnTo>
                  <a:pt x="54030" y="15158"/>
                </a:lnTo>
                <a:lnTo>
                  <a:pt x="49984" y="7819"/>
                </a:lnTo>
                <a:lnTo>
                  <a:pt x="42689" y="2373"/>
                </a:lnTo>
                <a:lnTo>
                  <a:pt x="33912" y="474"/>
                </a:lnTo>
                <a:lnTo>
                  <a:pt x="33056" y="759"/>
                </a:lnTo>
                <a:lnTo>
                  <a:pt x="31860" y="968"/>
                </a:lnTo>
                <a:lnTo>
                  <a:pt x="30777" y="645"/>
                </a:lnTo>
                <a:lnTo>
                  <a:pt x="30605" y="1404"/>
                </a:lnTo>
                <a:lnTo>
                  <a:pt x="30493" y="2145"/>
                </a:lnTo>
                <a:lnTo>
                  <a:pt x="29751" y="1082"/>
                </a:lnTo>
                <a:lnTo>
                  <a:pt x="29182" y="-170"/>
                </a:lnTo>
                <a:lnTo>
                  <a:pt x="28326" y="854"/>
                </a:lnTo>
                <a:lnTo>
                  <a:pt x="28042" y="2050"/>
                </a:lnTo>
                <a:lnTo>
                  <a:pt x="27643" y="3177"/>
                </a:lnTo>
                <a:lnTo>
                  <a:pt x="26616" y="3177"/>
                </a:lnTo>
                <a:lnTo>
                  <a:pt x="25591" y="2809"/>
                </a:lnTo>
                <a:lnTo>
                  <a:pt x="24622" y="2752"/>
                </a:lnTo>
                <a:lnTo>
                  <a:pt x="23653" y="3069"/>
                </a:lnTo>
                <a:lnTo>
                  <a:pt x="22570" y="3124"/>
                </a:lnTo>
                <a:lnTo>
                  <a:pt x="21543" y="3341"/>
                </a:lnTo>
                <a:lnTo>
                  <a:pt x="20234" y="3394"/>
                </a:lnTo>
                <a:lnTo>
                  <a:pt x="18922" y="3394"/>
                </a:lnTo>
                <a:lnTo>
                  <a:pt x="17668" y="3663"/>
                </a:lnTo>
                <a:lnTo>
                  <a:pt x="16584" y="2904"/>
                </a:lnTo>
                <a:lnTo>
                  <a:pt x="15843" y="4258"/>
                </a:lnTo>
                <a:lnTo>
                  <a:pt x="14818" y="4203"/>
                </a:lnTo>
                <a:lnTo>
                  <a:pt x="13849" y="4419"/>
                </a:lnTo>
                <a:lnTo>
                  <a:pt x="12824" y="4852"/>
                </a:lnTo>
                <a:lnTo>
                  <a:pt x="11797" y="5066"/>
                </a:lnTo>
                <a:lnTo>
                  <a:pt x="11171" y="4311"/>
                </a:lnTo>
                <a:lnTo>
                  <a:pt x="11114" y="4096"/>
                </a:lnTo>
                <a:lnTo>
                  <a:pt x="6384" y="6902"/>
                </a:lnTo>
                <a:lnTo>
                  <a:pt x="2507" y="10894"/>
                </a:lnTo>
                <a:lnTo>
                  <a:pt x="0" y="15644"/>
                </a:lnTo>
                <a:lnTo>
                  <a:pt x="11101" y="19949"/>
                </a:lnTo>
                <a:close/>
              </a:path>
            </a:pathLst>
          </a:custGeom>
          <a:solidFill>
            <a:srgbClr val="95C9E9"/>
          </a:solidFill>
        </p:spPr>
        <p:txBody>
          <a:bodyPr wrap="square" lIns="0" tIns="0" rIns="0" bIns="0" rtlCol="0">
            <a:noAutofit/>
          </a:bodyPr>
          <a:lstStyle/>
          <a:p>
            <a:endParaRPr/>
          </a:p>
        </p:txBody>
      </p:sp>
      <p:sp>
        <p:nvSpPr>
          <p:cNvPr id="2034" name="object 2034"/>
          <p:cNvSpPr/>
          <p:nvPr/>
        </p:nvSpPr>
        <p:spPr>
          <a:xfrm>
            <a:off x="414871" y="709995"/>
            <a:ext cx="52606" cy="21205"/>
          </a:xfrm>
          <a:custGeom>
            <a:avLst/>
            <a:gdLst/>
            <a:ahLst/>
            <a:cxnLst/>
            <a:rect l="l" t="t" r="r" b="b"/>
            <a:pathLst>
              <a:path w="52606" h="21205">
                <a:moveTo>
                  <a:pt x="28098" y="0"/>
                </a:moveTo>
                <a:lnTo>
                  <a:pt x="27584" y="208"/>
                </a:lnTo>
                <a:lnTo>
                  <a:pt x="27300" y="1404"/>
                </a:lnTo>
                <a:lnTo>
                  <a:pt x="26902" y="2532"/>
                </a:lnTo>
                <a:lnTo>
                  <a:pt x="25875" y="2532"/>
                </a:lnTo>
                <a:lnTo>
                  <a:pt x="24850" y="2164"/>
                </a:lnTo>
                <a:lnTo>
                  <a:pt x="23881" y="2107"/>
                </a:lnTo>
                <a:lnTo>
                  <a:pt x="22912" y="2424"/>
                </a:lnTo>
                <a:lnTo>
                  <a:pt x="21829" y="2479"/>
                </a:lnTo>
                <a:lnTo>
                  <a:pt x="20802" y="2695"/>
                </a:lnTo>
                <a:lnTo>
                  <a:pt x="19492" y="2748"/>
                </a:lnTo>
                <a:lnTo>
                  <a:pt x="18181" y="2748"/>
                </a:lnTo>
                <a:lnTo>
                  <a:pt x="16927" y="3018"/>
                </a:lnTo>
                <a:lnTo>
                  <a:pt x="15843" y="2259"/>
                </a:lnTo>
                <a:lnTo>
                  <a:pt x="15102" y="3612"/>
                </a:lnTo>
                <a:lnTo>
                  <a:pt x="14077" y="3557"/>
                </a:lnTo>
                <a:lnTo>
                  <a:pt x="13108" y="3773"/>
                </a:lnTo>
                <a:lnTo>
                  <a:pt x="12083" y="4206"/>
                </a:lnTo>
                <a:lnTo>
                  <a:pt x="11056" y="4421"/>
                </a:lnTo>
                <a:lnTo>
                  <a:pt x="10828" y="4151"/>
                </a:lnTo>
                <a:lnTo>
                  <a:pt x="6213" y="6904"/>
                </a:lnTo>
                <a:lnTo>
                  <a:pt x="2450" y="10790"/>
                </a:lnTo>
                <a:lnTo>
                  <a:pt x="0" y="15376"/>
                </a:lnTo>
                <a:lnTo>
                  <a:pt x="11209" y="19517"/>
                </a:lnTo>
                <a:lnTo>
                  <a:pt x="24612" y="21193"/>
                </a:lnTo>
                <a:lnTo>
                  <a:pt x="25875" y="21205"/>
                </a:lnTo>
                <a:lnTo>
                  <a:pt x="39496" y="19762"/>
                </a:lnTo>
                <a:lnTo>
                  <a:pt x="50995" y="15753"/>
                </a:lnTo>
                <a:lnTo>
                  <a:pt x="52606" y="14891"/>
                </a:lnTo>
                <a:lnTo>
                  <a:pt x="44000" y="5444"/>
                </a:lnTo>
                <a:lnTo>
                  <a:pt x="31722" y="419"/>
                </a:lnTo>
                <a:lnTo>
                  <a:pt x="31119" y="322"/>
                </a:lnTo>
                <a:lnTo>
                  <a:pt x="30378" y="208"/>
                </a:lnTo>
                <a:lnTo>
                  <a:pt x="29979" y="151"/>
                </a:lnTo>
                <a:lnTo>
                  <a:pt x="29864" y="759"/>
                </a:lnTo>
                <a:lnTo>
                  <a:pt x="29751" y="1499"/>
                </a:lnTo>
                <a:lnTo>
                  <a:pt x="29010" y="436"/>
                </a:lnTo>
                <a:lnTo>
                  <a:pt x="28839" y="56"/>
                </a:lnTo>
                <a:lnTo>
                  <a:pt x="28098" y="0"/>
                </a:lnTo>
                <a:close/>
              </a:path>
            </a:pathLst>
          </a:custGeom>
          <a:solidFill>
            <a:srgbClr val="92C8E8"/>
          </a:solidFill>
        </p:spPr>
        <p:txBody>
          <a:bodyPr wrap="square" lIns="0" tIns="0" rIns="0" bIns="0" rtlCol="0">
            <a:noAutofit/>
          </a:bodyPr>
          <a:lstStyle/>
          <a:p>
            <a:endParaRPr/>
          </a:p>
        </p:txBody>
      </p:sp>
      <p:sp>
        <p:nvSpPr>
          <p:cNvPr id="2035" name="object 2035"/>
          <p:cNvSpPr/>
          <p:nvPr/>
        </p:nvSpPr>
        <p:spPr>
          <a:xfrm>
            <a:off x="435503" y="710204"/>
            <a:ext cx="1766" cy="1025"/>
          </a:xfrm>
          <a:custGeom>
            <a:avLst/>
            <a:gdLst/>
            <a:ahLst/>
            <a:cxnLst/>
            <a:rect l="l" t="t" r="r" b="b"/>
            <a:pathLst>
              <a:path w="1766" h="1025">
                <a:moveTo>
                  <a:pt x="1766" y="588"/>
                </a:moveTo>
                <a:lnTo>
                  <a:pt x="1595" y="0"/>
                </a:lnTo>
                <a:lnTo>
                  <a:pt x="1025" y="113"/>
                </a:lnTo>
                <a:lnTo>
                  <a:pt x="511" y="170"/>
                </a:lnTo>
                <a:lnTo>
                  <a:pt x="0" y="265"/>
                </a:lnTo>
                <a:lnTo>
                  <a:pt x="569" y="550"/>
                </a:lnTo>
                <a:lnTo>
                  <a:pt x="1309" y="1025"/>
                </a:lnTo>
                <a:lnTo>
                  <a:pt x="1766" y="588"/>
                </a:lnTo>
                <a:close/>
              </a:path>
            </a:pathLst>
          </a:custGeom>
          <a:solidFill>
            <a:srgbClr val="92C8E8"/>
          </a:solidFill>
        </p:spPr>
        <p:txBody>
          <a:bodyPr wrap="square" lIns="0" tIns="0" rIns="0" bIns="0" rtlCol="0">
            <a:noAutofit/>
          </a:bodyPr>
          <a:lstStyle/>
          <a:p>
            <a:endParaRPr/>
          </a:p>
        </p:txBody>
      </p:sp>
      <p:sp>
        <p:nvSpPr>
          <p:cNvPr id="2036" name="object 2036"/>
          <p:cNvSpPr/>
          <p:nvPr/>
        </p:nvSpPr>
        <p:spPr>
          <a:xfrm>
            <a:off x="427637" y="712474"/>
            <a:ext cx="1482" cy="700"/>
          </a:xfrm>
          <a:custGeom>
            <a:avLst/>
            <a:gdLst/>
            <a:ahLst/>
            <a:cxnLst/>
            <a:rect l="l" t="t" r="r" b="b"/>
            <a:pathLst>
              <a:path w="1482" h="700">
                <a:moveTo>
                  <a:pt x="0" y="647"/>
                </a:moveTo>
                <a:lnTo>
                  <a:pt x="227" y="700"/>
                </a:lnTo>
                <a:lnTo>
                  <a:pt x="1482" y="594"/>
                </a:lnTo>
                <a:lnTo>
                  <a:pt x="1425" y="0"/>
                </a:lnTo>
                <a:lnTo>
                  <a:pt x="912" y="161"/>
                </a:lnTo>
                <a:lnTo>
                  <a:pt x="457" y="377"/>
                </a:lnTo>
                <a:lnTo>
                  <a:pt x="0" y="647"/>
                </a:lnTo>
                <a:close/>
              </a:path>
            </a:pathLst>
          </a:custGeom>
          <a:solidFill>
            <a:srgbClr val="92C8E8"/>
          </a:solidFill>
        </p:spPr>
        <p:txBody>
          <a:bodyPr wrap="square" lIns="0" tIns="0" rIns="0" bIns="0" rtlCol="0">
            <a:noAutofit/>
          </a:bodyPr>
          <a:lstStyle/>
          <a:p>
            <a:endParaRPr/>
          </a:p>
        </p:txBody>
      </p:sp>
      <p:sp>
        <p:nvSpPr>
          <p:cNvPr id="2037" name="object 2037"/>
          <p:cNvSpPr/>
          <p:nvPr/>
        </p:nvSpPr>
        <p:spPr>
          <a:xfrm>
            <a:off x="415612" y="710754"/>
            <a:ext cx="51123" cy="20445"/>
          </a:xfrm>
          <a:custGeom>
            <a:avLst/>
            <a:gdLst/>
            <a:ahLst/>
            <a:cxnLst/>
            <a:rect l="l" t="t" r="r" b="b"/>
            <a:pathLst>
              <a:path w="51123" h="20445">
                <a:moveTo>
                  <a:pt x="24779" y="20444"/>
                </a:moveTo>
                <a:lnTo>
                  <a:pt x="25133" y="20445"/>
                </a:lnTo>
                <a:lnTo>
                  <a:pt x="38665" y="19020"/>
                </a:lnTo>
                <a:lnTo>
                  <a:pt x="50141" y="15070"/>
                </a:lnTo>
                <a:lnTo>
                  <a:pt x="51123" y="14564"/>
                </a:lnTo>
                <a:lnTo>
                  <a:pt x="42474" y="5108"/>
                </a:lnTo>
                <a:lnTo>
                  <a:pt x="30102" y="278"/>
                </a:lnTo>
                <a:lnTo>
                  <a:pt x="29123" y="151"/>
                </a:lnTo>
                <a:lnTo>
                  <a:pt x="29010" y="740"/>
                </a:lnTo>
                <a:lnTo>
                  <a:pt x="28610" y="94"/>
                </a:lnTo>
                <a:lnTo>
                  <a:pt x="27983" y="37"/>
                </a:lnTo>
                <a:lnTo>
                  <a:pt x="27357" y="37"/>
                </a:lnTo>
                <a:lnTo>
                  <a:pt x="26731" y="0"/>
                </a:lnTo>
                <a:lnTo>
                  <a:pt x="26559" y="645"/>
                </a:lnTo>
                <a:lnTo>
                  <a:pt x="26161" y="1773"/>
                </a:lnTo>
                <a:lnTo>
                  <a:pt x="25133" y="1773"/>
                </a:lnTo>
                <a:lnTo>
                  <a:pt x="24108" y="1404"/>
                </a:lnTo>
                <a:lnTo>
                  <a:pt x="23140" y="1347"/>
                </a:lnTo>
                <a:lnTo>
                  <a:pt x="22171" y="1664"/>
                </a:lnTo>
                <a:lnTo>
                  <a:pt x="21087" y="1719"/>
                </a:lnTo>
                <a:lnTo>
                  <a:pt x="20060" y="1936"/>
                </a:lnTo>
                <a:lnTo>
                  <a:pt x="18751" y="1989"/>
                </a:lnTo>
                <a:lnTo>
                  <a:pt x="17440" y="1989"/>
                </a:lnTo>
                <a:lnTo>
                  <a:pt x="16186" y="2259"/>
                </a:lnTo>
                <a:lnTo>
                  <a:pt x="15501" y="1773"/>
                </a:lnTo>
                <a:lnTo>
                  <a:pt x="15046" y="1936"/>
                </a:lnTo>
                <a:lnTo>
                  <a:pt x="14818" y="1989"/>
                </a:lnTo>
                <a:lnTo>
                  <a:pt x="14361" y="2853"/>
                </a:lnTo>
                <a:lnTo>
                  <a:pt x="13336" y="2798"/>
                </a:lnTo>
                <a:lnTo>
                  <a:pt x="12651" y="2961"/>
                </a:lnTo>
                <a:lnTo>
                  <a:pt x="7238" y="5550"/>
                </a:lnTo>
                <a:lnTo>
                  <a:pt x="2734" y="9814"/>
                </a:lnTo>
                <a:lnTo>
                  <a:pt x="0" y="14995"/>
                </a:lnTo>
                <a:lnTo>
                  <a:pt x="11363" y="18960"/>
                </a:lnTo>
                <a:lnTo>
                  <a:pt x="24779" y="20444"/>
                </a:lnTo>
                <a:close/>
              </a:path>
            </a:pathLst>
          </a:custGeom>
          <a:solidFill>
            <a:srgbClr val="8DC5E6"/>
          </a:solidFill>
        </p:spPr>
        <p:txBody>
          <a:bodyPr wrap="square" lIns="0" tIns="0" rIns="0" bIns="0" rtlCol="0">
            <a:noAutofit/>
          </a:bodyPr>
          <a:lstStyle/>
          <a:p>
            <a:endParaRPr/>
          </a:p>
        </p:txBody>
      </p:sp>
      <p:sp>
        <p:nvSpPr>
          <p:cNvPr id="2038" name="object 2038"/>
          <p:cNvSpPr/>
          <p:nvPr/>
        </p:nvSpPr>
        <p:spPr>
          <a:xfrm>
            <a:off x="416353" y="711551"/>
            <a:ext cx="49641" cy="19648"/>
          </a:xfrm>
          <a:custGeom>
            <a:avLst/>
            <a:gdLst/>
            <a:ahLst/>
            <a:cxnLst/>
            <a:rect l="l" t="t" r="r" b="b"/>
            <a:pathLst>
              <a:path w="49641" h="19648">
                <a:moveTo>
                  <a:pt x="6668" y="17759"/>
                </a:moveTo>
                <a:lnTo>
                  <a:pt x="15160" y="19648"/>
                </a:lnTo>
                <a:lnTo>
                  <a:pt x="24392" y="19648"/>
                </a:lnTo>
                <a:lnTo>
                  <a:pt x="37867" y="18239"/>
                </a:lnTo>
                <a:lnTo>
                  <a:pt x="49292" y="14320"/>
                </a:lnTo>
                <a:lnTo>
                  <a:pt x="49641" y="14145"/>
                </a:lnTo>
                <a:lnTo>
                  <a:pt x="40910" y="4748"/>
                </a:lnTo>
                <a:lnTo>
                  <a:pt x="28369" y="182"/>
                </a:lnTo>
                <a:lnTo>
                  <a:pt x="25760" y="0"/>
                </a:lnTo>
                <a:lnTo>
                  <a:pt x="25419" y="975"/>
                </a:lnTo>
                <a:lnTo>
                  <a:pt x="24392" y="975"/>
                </a:lnTo>
                <a:lnTo>
                  <a:pt x="23367" y="607"/>
                </a:lnTo>
                <a:lnTo>
                  <a:pt x="22399" y="550"/>
                </a:lnTo>
                <a:lnTo>
                  <a:pt x="21430" y="867"/>
                </a:lnTo>
                <a:lnTo>
                  <a:pt x="20346" y="922"/>
                </a:lnTo>
                <a:lnTo>
                  <a:pt x="19319" y="1139"/>
                </a:lnTo>
                <a:lnTo>
                  <a:pt x="18010" y="1192"/>
                </a:lnTo>
                <a:lnTo>
                  <a:pt x="16641" y="1192"/>
                </a:lnTo>
                <a:lnTo>
                  <a:pt x="9403" y="3350"/>
                </a:lnTo>
                <a:lnTo>
                  <a:pt x="3361" y="8208"/>
                </a:lnTo>
                <a:lnTo>
                  <a:pt x="0" y="14575"/>
                </a:lnTo>
                <a:lnTo>
                  <a:pt x="6668" y="17759"/>
                </a:lnTo>
                <a:close/>
              </a:path>
            </a:pathLst>
          </a:custGeom>
          <a:solidFill>
            <a:srgbClr val="85C2E3"/>
          </a:solidFill>
        </p:spPr>
        <p:txBody>
          <a:bodyPr wrap="square" lIns="0" tIns="0" rIns="0" bIns="0" rtlCol="0">
            <a:noAutofit/>
          </a:bodyPr>
          <a:lstStyle/>
          <a:p>
            <a:endParaRPr/>
          </a:p>
        </p:txBody>
      </p:sp>
      <p:sp>
        <p:nvSpPr>
          <p:cNvPr id="2039" name="object 2039"/>
          <p:cNvSpPr/>
          <p:nvPr/>
        </p:nvSpPr>
        <p:spPr>
          <a:xfrm>
            <a:off x="417150" y="712368"/>
            <a:ext cx="48046" cy="18832"/>
          </a:xfrm>
          <a:custGeom>
            <a:avLst/>
            <a:gdLst/>
            <a:ahLst/>
            <a:cxnLst/>
            <a:rect l="l" t="t" r="r" b="b"/>
            <a:pathLst>
              <a:path w="48046" h="18832">
                <a:moveTo>
                  <a:pt x="888" y="12580"/>
                </a:moveTo>
                <a:lnTo>
                  <a:pt x="0" y="14137"/>
                </a:lnTo>
                <a:lnTo>
                  <a:pt x="6496" y="17104"/>
                </a:lnTo>
                <a:lnTo>
                  <a:pt x="14703" y="18832"/>
                </a:lnTo>
                <a:lnTo>
                  <a:pt x="32885" y="18832"/>
                </a:lnTo>
                <a:lnTo>
                  <a:pt x="41378" y="16943"/>
                </a:lnTo>
                <a:lnTo>
                  <a:pt x="48046" y="13706"/>
                </a:lnTo>
                <a:lnTo>
                  <a:pt x="39266" y="4358"/>
                </a:lnTo>
                <a:lnTo>
                  <a:pt x="26562" y="91"/>
                </a:lnTo>
                <a:lnTo>
                  <a:pt x="24678" y="0"/>
                </a:lnTo>
                <a:lnTo>
                  <a:pt x="24622" y="159"/>
                </a:lnTo>
                <a:lnTo>
                  <a:pt x="23595" y="159"/>
                </a:lnTo>
                <a:lnTo>
                  <a:pt x="23196" y="0"/>
                </a:lnTo>
                <a:lnTo>
                  <a:pt x="10161" y="3663"/>
                </a:lnTo>
                <a:lnTo>
                  <a:pt x="888" y="12580"/>
                </a:lnTo>
                <a:close/>
              </a:path>
            </a:pathLst>
          </a:custGeom>
          <a:solidFill>
            <a:srgbClr val="7DC0E2"/>
          </a:solidFill>
        </p:spPr>
        <p:txBody>
          <a:bodyPr wrap="square" lIns="0" tIns="0" rIns="0" bIns="0" rtlCol="0">
            <a:noAutofit/>
          </a:bodyPr>
          <a:lstStyle/>
          <a:p>
            <a:endParaRPr/>
          </a:p>
        </p:txBody>
      </p:sp>
      <p:sp>
        <p:nvSpPr>
          <p:cNvPr id="2040" name="object 2040"/>
          <p:cNvSpPr/>
          <p:nvPr/>
        </p:nvSpPr>
        <p:spPr>
          <a:xfrm>
            <a:off x="417892" y="713175"/>
            <a:ext cx="46564" cy="18025"/>
          </a:xfrm>
          <a:custGeom>
            <a:avLst/>
            <a:gdLst/>
            <a:ahLst/>
            <a:cxnLst/>
            <a:rect l="l" t="t" r="r" b="b"/>
            <a:pathLst>
              <a:path w="46564" h="18025">
                <a:moveTo>
                  <a:pt x="23424" y="0"/>
                </a:moveTo>
                <a:lnTo>
                  <a:pt x="10262" y="3348"/>
                </a:lnTo>
                <a:lnTo>
                  <a:pt x="874" y="12150"/>
                </a:lnTo>
                <a:lnTo>
                  <a:pt x="0" y="13653"/>
                </a:lnTo>
                <a:lnTo>
                  <a:pt x="6440" y="16405"/>
                </a:lnTo>
                <a:lnTo>
                  <a:pt x="14305" y="18025"/>
                </a:lnTo>
                <a:lnTo>
                  <a:pt x="31802" y="18025"/>
                </a:lnTo>
                <a:lnTo>
                  <a:pt x="40008" y="16244"/>
                </a:lnTo>
                <a:lnTo>
                  <a:pt x="46564" y="13277"/>
                </a:lnTo>
                <a:lnTo>
                  <a:pt x="37678" y="4005"/>
                </a:lnTo>
                <a:lnTo>
                  <a:pt x="24857" y="36"/>
                </a:lnTo>
                <a:lnTo>
                  <a:pt x="23424" y="0"/>
                </a:lnTo>
                <a:close/>
              </a:path>
            </a:pathLst>
          </a:custGeom>
          <a:solidFill>
            <a:srgbClr val="78BBE0"/>
          </a:solidFill>
        </p:spPr>
        <p:txBody>
          <a:bodyPr wrap="square" lIns="0" tIns="0" rIns="0" bIns="0" rtlCol="0">
            <a:noAutofit/>
          </a:bodyPr>
          <a:lstStyle/>
          <a:p>
            <a:endParaRPr/>
          </a:p>
        </p:txBody>
      </p:sp>
      <p:sp>
        <p:nvSpPr>
          <p:cNvPr id="8" name="object 8"/>
          <p:cNvSpPr/>
          <p:nvPr/>
        </p:nvSpPr>
        <p:spPr>
          <a:xfrm>
            <a:off x="734568" y="6294120"/>
            <a:ext cx="558291" cy="558344"/>
          </a:xfrm>
          <a:custGeom>
            <a:avLst/>
            <a:gdLst/>
            <a:ahLst/>
            <a:cxnLst/>
            <a:rect l="l" t="t" r="r" b="b"/>
            <a:pathLst>
              <a:path w="558291" h="558344">
                <a:moveTo>
                  <a:pt x="0" y="0"/>
                </a:moveTo>
                <a:lnTo>
                  <a:pt x="558291" y="558344"/>
                </a:lnTo>
              </a:path>
            </a:pathLst>
          </a:custGeom>
          <a:ln w="6096">
            <a:solidFill>
              <a:srgbClr val="EC7C30"/>
            </a:solidFill>
          </a:ln>
        </p:spPr>
        <p:txBody>
          <a:bodyPr wrap="square" lIns="0" tIns="0" rIns="0" bIns="0" rtlCol="0">
            <a:noAutofit/>
          </a:bodyPr>
          <a:lstStyle/>
          <a:p>
            <a:endParaRPr/>
          </a:p>
        </p:txBody>
      </p:sp>
      <p:sp>
        <p:nvSpPr>
          <p:cNvPr id="9" name="object 9"/>
          <p:cNvSpPr/>
          <p:nvPr/>
        </p:nvSpPr>
        <p:spPr>
          <a:xfrm>
            <a:off x="390144" y="5129783"/>
            <a:ext cx="1728343" cy="1728310"/>
          </a:xfrm>
          <a:custGeom>
            <a:avLst/>
            <a:gdLst/>
            <a:ahLst/>
            <a:cxnLst/>
            <a:rect l="l" t="t" r="r" b="b"/>
            <a:pathLst>
              <a:path w="1728343" h="1728310">
                <a:moveTo>
                  <a:pt x="0" y="1"/>
                </a:moveTo>
                <a:lnTo>
                  <a:pt x="1728246" y="1728214"/>
                </a:lnTo>
              </a:path>
              <a:path w="1728343" h="1728310">
                <a:moveTo>
                  <a:pt x="1728246" y="1728214"/>
                </a:moveTo>
                <a:lnTo>
                  <a:pt x="0" y="0"/>
                </a:lnTo>
              </a:path>
            </a:pathLst>
          </a:custGeom>
          <a:ln w="6096">
            <a:solidFill>
              <a:srgbClr val="EC7C30"/>
            </a:solidFill>
          </a:ln>
        </p:spPr>
        <p:txBody>
          <a:bodyPr wrap="square" lIns="0" tIns="0" rIns="0" bIns="0" rtlCol="0">
            <a:noAutofit/>
          </a:bodyPr>
          <a:lstStyle/>
          <a:p>
            <a:endParaRPr/>
          </a:p>
        </p:txBody>
      </p:sp>
      <p:sp>
        <p:nvSpPr>
          <p:cNvPr id="7" name="object 7"/>
          <p:cNvSpPr txBox="1"/>
          <p:nvPr/>
        </p:nvSpPr>
        <p:spPr>
          <a:xfrm>
            <a:off x="4715002" y="2407252"/>
            <a:ext cx="2703829" cy="1040993"/>
          </a:xfrm>
          <a:prstGeom prst="rect">
            <a:avLst/>
          </a:prstGeom>
        </p:spPr>
        <p:txBody>
          <a:bodyPr wrap="square" lIns="0" tIns="0" rIns="0" bIns="0" rtlCol="0">
            <a:noAutofit/>
          </a:bodyPr>
          <a:lstStyle/>
          <a:p>
            <a:pPr marL="12700">
              <a:lnSpc>
                <a:spcPts val="8195"/>
              </a:lnSpc>
              <a:spcBef>
                <a:spcPts val="409"/>
              </a:spcBef>
            </a:pPr>
            <a:r>
              <a:rPr sz="8000" spc="0" dirty="0">
                <a:solidFill>
                  <a:srgbClr val="FFFFFF"/>
                </a:solidFill>
                <a:latin typeface="Franklin Gothic Medium Cond"/>
                <a:cs typeface="Franklin Gothic Medium Cond"/>
              </a:rPr>
              <a:t>THANK</a:t>
            </a:r>
            <a:endParaRPr sz="8000">
              <a:latin typeface="Franklin Gothic Medium Cond"/>
              <a:cs typeface="Franklin Gothic Medium Cond"/>
            </a:endParaRPr>
          </a:p>
        </p:txBody>
      </p:sp>
      <p:sp>
        <p:nvSpPr>
          <p:cNvPr id="6" name="object 6"/>
          <p:cNvSpPr txBox="1"/>
          <p:nvPr/>
        </p:nvSpPr>
        <p:spPr>
          <a:xfrm>
            <a:off x="7430699" y="2407252"/>
            <a:ext cx="1709682" cy="1040993"/>
          </a:xfrm>
          <a:prstGeom prst="rect">
            <a:avLst/>
          </a:prstGeom>
        </p:spPr>
        <p:txBody>
          <a:bodyPr wrap="square" lIns="0" tIns="0" rIns="0" bIns="0" rtlCol="0">
            <a:noAutofit/>
          </a:bodyPr>
          <a:lstStyle/>
          <a:p>
            <a:pPr marL="12700">
              <a:lnSpc>
                <a:spcPts val="8195"/>
              </a:lnSpc>
              <a:spcBef>
                <a:spcPts val="409"/>
              </a:spcBef>
            </a:pPr>
            <a:r>
              <a:rPr sz="8000" spc="-59" dirty="0">
                <a:solidFill>
                  <a:srgbClr val="FFFFFF"/>
                </a:solidFill>
                <a:latin typeface="Franklin Gothic Medium Cond"/>
                <a:cs typeface="Franklin Gothic Medium Cond"/>
              </a:rPr>
              <a:t>Y</a:t>
            </a:r>
            <a:r>
              <a:rPr sz="8000" spc="0" dirty="0">
                <a:solidFill>
                  <a:srgbClr val="FFFFFF"/>
                </a:solidFill>
                <a:latin typeface="Franklin Gothic Medium Cond"/>
                <a:cs typeface="Franklin Gothic Medium Cond"/>
              </a:rPr>
              <a:t>OU</a:t>
            </a:r>
            <a:endParaRPr sz="8000">
              <a:latin typeface="Franklin Gothic Medium Cond"/>
              <a:cs typeface="Franklin Gothic Medium Cond"/>
            </a:endParaRPr>
          </a:p>
        </p:txBody>
      </p:sp>
      <p:sp>
        <p:nvSpPr>
          <p:cNvPr id="5" name="object 5"/>
          <p:cNvSpPr txBox="1"/>
          <p:nvPr/>
        </p:nvSpPr>
        <p:spPr>
          <a:xfrm>
            <a:off x="4963160" y="5407782"/>
            <a:ext cx="3221470" cy="522282"/>
          </a:xfrm>
          <a:prstGeom prst="rect">
            <a:avLst/>
          </a:prstGeom>
        </p:spPr>
        <p:txBody>
          <a:bodyPr wrap="square" lIns="0" tIns="0" rIns="0" bIns="0" rtlCol="0">
            <a:noAutofit/>
          </a:bodyPr>
          <a:lstStyle/>
          <a:p>
            <a:pPr algn="ctr">
              <a:lnSpc>
                <a:spcPts val="1945"/>
              </a:lnSpc>
              <a:spcBef>
                <a:spcPts val="97"/>
              </a:spcBef>
            </a:pPr>
            <a:endParaRPr sz="1800" dirty="0">
              <a:latin typeface="Franklin Gothic Medium Cond"/>
              <a:cs typeface="Franklin Gothic Medium Cond"/>
            </a:endParaRPr>
          </a:p>
        </p:txBody>
      </p:sp>
      <p:sp>
        <p:nvSpPr>
          <p:cNvPr id="4" name="object 4"/>
          <p:cNvSpPr txBox="1"/>
          <p:nvPr/>
        </p:nvSpPr>
        <p:spPr>
          <a:xfrm>
            <a:off x="237744" y="152400"/>
            <a:ext cx="409956" cy="377951"/>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37744" y="530351"/>
            <a:ext cx="409956" cy="393192"/>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237744" y="923544"/>
            <a:ext cx="409956" cy="841247"/>
          </a:xfrm>
          <a:prstGeom prst="rect">
            <a:avLst/>
          </a:prstGeom>
        </p:spPr>
        <p:txBody>
          <a:bodyPr wrap="square" lIns="0" tIns="0" rIns="0" bIns="0" rtlCol="0">
            <a:noAutofit/>
          </a:bodyPr>
          <a:lstStyle/>
          <a:p>
            <a:pPr marL="25400">
              <a:lnSpc>
                <a:spcPts val="1000"/>
              </a:lnSpc>
            </a:pPr>
            <a:endParaRPr sz="10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C33BF-7077-4061-93EC-EFC647334287}"/>
              </a:ext>
            </a:extLst>
          </p:cNvPr>
          <p:cNvSpPr>
            <a:spLocks noGrp="1"/>
          </p:cNvSpPr>
          <p:nvPr>
            <p:ph type="title"/>
          </p:nvPr>
        </p:nvSpPr>
        <p:spPr>
          <a:xfrm>
            <a:off x="1208414" y="1377228"/>
            <a:ext cx="9144000" cy="1344168"/>
          </a:xfrm>
        </p:spPr>
        <p:txBody>
          <a:bodyPr>
            <a:normAutofit/>
          </a:bodyPr>
          <a:lstStyle/>
          <a:p>
            <a:r>
              <a:rPr lang="en-US" sz="4700" b="0" spc="9" dirty="0">
                <a:latin typeface="Times New Roman" panose="02020603050405020304" pitchFamily="18" charset="0"/>
                <a:cs typeface="Times New Roman" panose="02020603050405020304" pitchFamily="18" charset="0"/>
              </a:rPr>
              <a:t>C</a:t>
            </a:r>
            <a:r>
              <a:rPr lang="en-US" sz="4700" b="0" spc="25" dirty="0">
                <a:latin typeface="Times New Roman" panose="02020603050405020304" pitchFamily="18" charset="0"/>
                <a:cs typeface="Times New Roman" panose="02020603050405020304" pitchFamily="18" charset="0"/>
              </a:rPr>
              <a:t>ou</a:t>
            </a:r>
            <a:r>
              <a:rPr lang="en-US" sz="4700" b="0" spc="19" dirty="0">
                <a:latin typeface="Times New Roman" panose="02020603050405020304" pitchFamily="18" charset="0"/>
                <a:cs typeface="Times New Roman" panose="02020603050405020304" pitchFamily="18" charset="0"/>
              </a:rPr>
              <a:t>r</a:t>
            </a:r>
            <a:r>
              <a:rPr lang="en-US" sz="4700" b="0" spc="0" dirty="0">
                <a:latin typeface="Times New Roman" panose="02020603050405020304" pitchFamily="18" charset="0"/>
                <a:cs typeface="Times New Roman" panose="02020603050405020304" pitchFamily="18" charset="0"/>
              </a:rPr>
              <a:t>se </a:t>
            </a:r>
            <a:r>
              <a:rPr lang="en-US" sz="4700" b="0" spc="14" dirty="0">
                <a:latin typeface="Times New Roman" panose="02020603050405020304" pitchFamily="18" charset="0"/>
                <a:cs typeface="Times New Roman" panose="02020603050405020304" pitchFamily="18" charset="0"/>
              </a:rPr>
              <a:t>O</a:t>
            </a:r>
            <a:r>
              <a:rPr lang="en-US" sz="4700" b="0" spc="25" dirty="0">
                <a:latin typeface="Times New Roman" panose="02020603050405020304" pitchFamily="18" charset="0"/>
                <a:cs typeface="Times New Roman" panose="02020603050405020304" pitchFamily="18" charset="0"/>
              </a:rPr>
              <a:t>u</a:t>
            </a:r>
            <a:r>
              <a:rPr lang="en-US" sz="4700" b="0" spc="29" dirty="0">
                <a:latin typeface="Times New Roman" panose="02020603050405020304" pitchFamily="18" charset="0"/>
                <a:cs typeface="Times New Roman" panose="02020603050405020304" pitchFamily="18" charset="0"/>
              </a:rPr>
              <a:t>tc</a:t>
            </a:r>
            <a:r>
              <a:rPr lang="en-US" sz="4700" b="0" spc="0" dirty="0">
                <a:latin typeface="Times New Roman" panose="02020603050405020304" pitchFamily="18" charset="0"/>
                <a:cs typeface="Times New Roman" panose="02020603050405020304" pitchFamily="18" charset="0"/>
              </a:rPr>
              <a:t>o</a:t>
            </a:r>
            <a:r>
              <a:rPr lang="en-US" sz="4700" b="0" spc="14" dirty="0">
                <a:latin typeface="Times New Roman" panose="02020603050405020304" pitchFamily="18" charset="0"/>
                <a:cs typeface="Times New Roman" panose="02020603050405020304" pitchFamily="18" charset="0"/>
              </a:rPr>
              <a:t>m</a:t>
            </a:r>
            <a:r>
              <a:rPr lang="en-US" sz="4700" b="0" spc="0" dirty="0">
                <a:latin typeface="Times New Roman" panose="02020603050405020304" pitchFamily="18" charset="0"/>
                <a:cs typeface="Times New Roman" panose="02020603050405020304" pitchFamily="18" charset="0"/>
              </a:rPr>
              <a:t>es</a:t>
            </a:r>
            <a:r>
              <a:rPr lang="en-US" sz="6600" dirty="0">
                <a:latin typeface="Times New Roman" panose="02020603050405020304" pitchFamily="18" charset="0"/>
                <a:cs typeface="Times New Roman" panose="02020603050405020304" pitchFamily="18" charset="0"/>
              </a:rPr>
              <a:t/>
            </a:r>
            <a:br>
              <a:rPr lang="en-US" sz="660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CF56B51-6E1E-4A12-AA9A-15D9AA1ECD3F}"/>
              </a:ext>
            </a:extLst>
          </p:cNvPr>
          <p:cNvSpPr>
            <a:spLocks noGrp="1"/>
          </p:cNvSpPr>
          <p:nvPr>
            <p:ph idx="1"/>
          </p:nvPr>
        </p:nvSpPr>
        <p:spPr>
          <a:xfrm>
            <a:off x="1208414" y="2196670"/>
            <a:ext cx="9775172" cy="3593592"/>
          </a:xfrm>
        </p:spPr>
        <p:txBody>
          <a:bodyPr>
            <a:normAutofit/>
          </a:bodyPr>
          <a:lstStyle/>
          <a:p>
            <a:pPr marL="68808" algn="just">
              <a:lnSpc>
                <a:spcPct val="101725"/>
              </a:lnSpc>
              <a:spcBef>
                <a:spcPts val="1000"/>
              </a:spcBef>
            </a:pPr>
            <a:r>
              <a:rPr lang="en-US" sz="2200" spc="4" dirty="0">
                <a:latin typeface="Times New Roman" panose="02020603050405020304" pitchFamily="18" charset="0"/>
                <a:cs typeface="Times New Roman" panose="02020603050405020304" pitchFamily="18" charset="0"/>
              </a:rPr>
              <a:t>A</a:t>
            </a:r>
            <a:r>
              <a:rPr lang="en-US" sz="2200" spc="-9" dirty="0">
                <a:latin typeface="Times New Roman" panose="02020603050405020304" pitchFamily="18" charset="0"/>
                <a:cs typeface="Times New Roman" panose="02020603050405020304" pitchFamily="18" charset="0"/>
              </a:rPr>
              <a:t>f</a:t>
            </a:r>
            <a:r>
              <a:rPr lang="en-US" sz="2200" spc="-34" dirty="0">
                <a:latin typeface="Times New Roman" panose="02020603050405020304" pitchFamily="18" charset="0"/>
                <a:cs typeface="Times New Roman" panose="02020603050405020304" pitchFamily="18" charset="0"/>
              </a:rPr>
              <a:t>t</a:t>
            </a:r>
            <a:r>
              <a:rPr lang="en-US" sz="2200" spc="-4" dirty="0">
                <a:latin typeface="Times New Roman" panose="02020603050405020304" pitchFamily="18" charset="0"/>
                <a:cs typeface="Times New Roman" panose="02020603050405020304" pitchFamily="18" charset="0"/>
              </a:rPr>
              <a:t>e</a:t>
            </a:r>
            <a:r>
              <a:rPr lang="en-US" sz="2200" spc="0" dirty="0">
                <a:latin typeface="Times New Roman" panose="02020603050405020304" pitchFamily="18" charset="0"/>
                <a:cs typeface="Times New Roman" panose="02020603050405020304" pitchFamily="18" charset="0"/>
              </a:rPr>
              <a:t>r</a:t>
            </a:r>
            <a:r>
              <a:rPr lang="en-US" sz="2200" spc="14" dirty="0">
                <a:latin typeface="Times New Roman" panose="02020603050405020304" pitchFamily="18" charset="0"/>
                <a:cs typeface="Times New Roman" panose="02020603050405020304" pitchFamily="18" charset="0"/>
              </a:rPr>
              <a:t> </a:t>
            </a:r>
            <a:r>
              <a:rPr lang="en-US" sz="2200" spc="-9" dirty="0">
                <a:latin typeface="Times New Roman" panose="02020603050405020304" pitchFamily="18" charset="0"/>
                <a:cs typeface="Times New Roman" panose="02020603050405020304" pitchFamily="18" charset="0"/>
              </a:rPr>
              <a:t>t</a:t>
            </a:r>
            <a:r>
              <a:rPr lang="en-US" sz="2200" spc="0" dirty="0">
                <a:latin typeface="Times New Roman" panose="02020603050405020304" pitchFamily="18" charset="0"/>
                <a:cs typeface="Times New Roman" panose="02020603050405020304" pitchFamily="18" charset="0"/>
              </a:rPr>
              <a:t>h</a:t>
            </a:r>
            <a:r>
              <a:rPr lang="en-US" sz="2200" spc="-14" dirty="0">
                <a:latin typeface="Times New Roman" panose="02020603050405020304" pitchFamily="18" charset="0"/>
                <a:cs typeface="Times New Roman" panose="02020603050405020304" pitchFamily="18" charset="0"/>
              </a:rPr>
              <a:t>i</a:t>
            </a:r>
            <a:r>
              <a:rPr lang="en-US" sz="2200" spc="0" dirty="0">
                <a:latin typeface="Times New Roman" panose="02020603050405020304" pitchFamily="18" charset="0"/>
                <a:cs typeface="Times New Roman" panose="02020603050405020304" pitchFamily="18" charset="0"/>
              </a:rPr>
              <a:t>s</a:t>
            </a:r>
            <a:r>
              <a:rPr lang="en-US" sz="2200" spc="19" dirty="0">
                <a:latin typeface="Times New Roman" panose="02020603050405020304" pitchFamily="18" charset="0"/>
                <a:cs typeface="Times New Roman" panose="02020603050405020304" pitchFamily="18" charset="0"/>
              </a:rPr>
              <a:t> </a:t>
            </a:r>
            <a:r>
              <a:rPr lang="en-US" sz="2200" spc="-29" dirty="0">
                <a:latin typeface="Times New Roman" panose="02020603050405020304" pitchFamily="18" charset="0"/>
                <a:cs typeface="Times New Roman" panose="02020603050405020304" pitchFamily="18" charset="0"/>
              </a:rPr>
              <a:t>c</a:t>
            </a:r>
            <a:r>
              <a:rPr lang="en-US" sz="2200" spc="-9" dirty="0">
                <a:latin typeface="Times New Roman" panose="02020603050405020304" pitchFamily="18" charset="0"/>
                <a:cs typeface="Times New Roman" panose="02020603050405020304" pitchFamily="18" charset="0"/>
              </a:rPr>
              <a:t>o</a:t>
            </a:r>
            <a:r>
              <a:rPr lang="en-US" sz="2200" spc="0" dirty="0">
                <a:latin typeface="Times New Roman" panose="02020603050405020304" pitchFamily="18" charset="0"/>
                <a:cs typeface="Times New Roman" panose="02020603050405020304" pitchFamily="18" charset="0"/>
              </a:rPr>
              <a:t>u</a:t>
            </a:r>
            <a:r>
              <a:rPr lang="en-US" sz="2200" spc="-34" dirty="0">
                <a:latin typeface="Times New Roman" panose="02020603050405020304" pitchFamily="18" charset="0"/>
                <a:cs typeface="Times New Roman" panose="02020603050405020304" pitchFamily="18" charset="0"/>
              </a:rPr>
              <a:t>r</a:t>
            </a:r>
            <a:r>
              <a:rPr lang="en-US" sz="2200" spc="0" dirty="0">
                <a:latin typeface="Times New Roman" panose="02020603050405020304" pitchFamily="18" charset="0"/>
                <a:cs typeface="Times New Roman" panose="02020603050405020304" pitchFamily="18" charset="0"/>
              </a:rPr>
              <a:t>se</a:t>
            </a:r>
            <a:r>
              <a:rPr lang="en-US" sz="2200" spc="34" dirty="0">
                <a:latin typeface="Times New Roman" panose="02020603050405020304" pitchFamily="18" charset="0"/>
                <a:cs typeface="Times New Roman" panose="02020603050405020304" pitchFamily="18" charset="0"/>
              </a:rPr>
              <a:t> </a:t>
            </a:r>
            <a:r>
              <a:rPr lang="en-US" sz="2200" spc="-29" dirty="0">
                <a:latin typeface="Times New Roman" panose="02020603050405020304" pitchFamily="18" charset="0"/>
                <a:cs typeface="Times New Roman" panose="02020603050405020304" pitchFamily="18" charset="0"/>
              </a:rPr>
              <a:t>s</a:t>
            </a:r>
            <a:r>
              <a:rPr lang="en-US" sz="2200" spc="-9" dirty="0">
                <a:latin typeface="Times New Roman" panose="02020603050405020304" pitchFamily="18" charset="0"/>
                <a:cs typeface="Times New Roman" panose="02020603050405020304" pitchFamily="18" charset="0"/>
              </a:rPr>
              <a:t>t</a:t>
            </a:r>
            <a:r>
              <a:rPr lang="en-US" sz="2200" spc="0" dirty="0">
                <a:latin typeface="Times New Roman" panose="02020603050405020304" pitchFamily="18" charset="0"/>
                <a:cs typeface="Times New Roman" panose="02020603050405020304" pitchFamily="18" charset="0"/>
              </a:rPr>
              <a:t>u</a:t>
            </a:r>
            <a:r>
              <a:rPr lang="en-US" sz="2200" spc="-9" dirty="0">
                <a:latin typeface="Times New Roman" panose="02020603050405020304" pitchFamily="18" charset="0"/>
                <a:cs typeface="Times New Roman" panose="02020603050405020304" pitchFamily="18" charset="0"/>
              </a:rPr>
              <a:t>d</a:t>
            </a:r>
            <a:r>
              <a:rPr lang="en-US" sz="2200" spc="-4" dirty="0">
                <a:latin typeface="Times New Roman" panose="02020603050405020304" pitchFamily="18" charset="0"/>
                <a:cs typeface="Times New Roman" panose="02020603050405020304" pitchFamily="18" charset="0"/>
              </a:rPr>
              <a:t>e</a:t>
            </a:r>
            <a:r>
              <a:rPr lang="en-US" sz="2200" spc="-29" dirty="0">
                <a:latin typeface="Times New Roman" panose="02020603050405020304" pitchFamily="18" charset="0"/>
                <a:cs typeface="Times New Roman" panose="02020603050405020304" pitchFamily="18" charset="0"/>
              </a:rPr>
              <a:t>n</a:t>
            </a:r>
            <a:r>
              <a:rPr lang="en-US" sz="2200" spc="0" dirty="0">
                <a:latin typeface="Times New Roman" panose="02020603050405020304" pitchFamily="18" charset="0"/>
                <a:cs typeface="Times New Roman" panose="02020603050405020304" pitchFamily="18" charset="0"/>
              </a:rPr>
              <a:t>t</a:t>
            </a:r>
            <a:r>
              <a:rPr lang="en-US" sz="2200" spc="9" dirty="0">
                <a:latin typeface="Times New Roman" panose="02020603050405020304" pitchFamily="18" charset="0"/>
                <a:cs typeface="Times New Roman" panose="02020603050405020304" pitchFamily="18" charset="0"/>
              </a:rPr>
              <a:t> </a:t>
            </a:r>
            <a:r>
              <a:rPr lang="en-US" sz="2200" spc="0" dirty="0">
                <a:latin typeface="Times New Roman" panose="02020603050405020304" pitchFamily="18" charset="0"/>
                <a:cs typeface="Times New Roman" panose="02020603050405020304" pitchFamily="18" charset="0"/>
              </a:rPr>
              <a:t>w</a:t>
            </a:r>
            <a:r>
              <a:rPr lang="en-US" sz="2200" spc="-4" dirty="0">
                <a:latin typeface="Times New Roman" panose="02020603050405020304" pitchFamily="18" charset="0"/>
                <a:cs typeface="Times New Roman" panose="02020603050405020304" pitchFamily="18" charset="0"/>
              </a:rPr>
              <a:t>i</a:t>
            </a:r>
            <a:r>
              <a:rPr lang="en-US" sz="2200" spc="-9" dirty="0">
                <a:latin typeface="Times New Roman" panose="02020603050405020304" pitchFamily="18" charset="0"/>
                <a:cs typeface="Times New Roman" panose="02020603050405020304" pitchFamily="18" charset="0"/>
              </a:rPr>
              <a:t>l</a:t>
            </a:r>
            <a:r>
              <a:rPr lang="en-US" sz="2200" spc="0" dirty="0">
                <a:latin typeface="Times New Roman" panose="02020603050405020304" pitchFamily="18" charset="0"/>
                <a:cs typeface="Times New Roman" panose="02020603050405020304" pitchFamily="18" charset="0"/>
              </a:rPr>
              <a:t>l</a:t>
            </a:r>
            <a:r>
              <a:rPr lang="en-US" sz="2200" spc="14" dirty="0">
                <a:latin typeface="Times New Roman" panose="02020603050405020304" pitchFamily="18" charset="0"/>
                <a:cs typeface="Times New Roman" panose="02020603050405020304" pitchFamily="18" charset="0"/>
              </a:rPr>
              <a:t> </a:t>
            </a:r>
            <a:r>
              <a:rPr lang="en-US" sz="2200" spc="-4" dirty="0">
                <a:latin typeface="Times New Roman" panose="02020603050405020304" pitchFamily="18" charset="0"/>
                <a:cs typeface="Times New Roman" panose="02020603050405020304" pitchFamily="18" charset="0"/>
              </a:rPr>
              <a:t>b</a:t>
            </a:r>
            <a:r>
              <a:rPr lang="en-US" sz="2200" spc="0" dirty="0">
                <a:latin typeface="Times New Roman" panose="02020603050405020304" pitchFamily="18" charset="0"/>
                <a:cs typeface="Times New Roman" panose="02020603050405020304" pitchFamily="18" charset="0"/>
              </a:rPr>
              <a:t>e</a:t>
            </a:r>
            <a:r>
              <a:rPr lang="en-US" sz="2200" spc="-9" dirty="0">
                <a:latin typeface="Times New Roman" panose="02020603050405020304" pitchFamily="18" charset="0"/>
                <a:cs typeface="Times New Roman" panose="02020603050405020304" pitchFamily="18" charset="0"/>
              </a:rPr>
              <a:t> </a:t>
            </a:r>
            <a:r>
              <a:rPr lang="en-US" sz="2200" spc="0" dirty="0">
                <a:latin typeface="Times New Roman" panose="02020603050405020304" pitchFamily="18" charset="0"/>
                <a:cs typeface="Times New Roman" panose="02020603050405020304" pitchFamily="18" charset="0"/>
              </a:rPr>
              <a:t>a</a:t>
            </a:r>
            <a:r>
              <a:rPr lang="en-US" sz="2200" spc="-4" dirty="0">
                <a:latin typeface="Times New Roman" panose="02020603050405020304" pitchFamily="18" charset="0"/>
                <a:cs typeface="Times New Roman" panose="02020603050405020304" pitchFamily="18" charset="0"/>
              </a:rPr>
              <a:t>b</a:t>
            </a:r>
            <a:r>
              <a:rPr lang="en-US" sz="2200" spc="-9" dirty="0">
                <a:latin typeface="Times New Roman" panose="02020603050405020304" pitchFamily="18" charset="0"/>
                <a:cs typeface="Times New Roman" panose="02020603050405020304" pitchFamily="18" charset="0"/>
              </a:rPr>
              <a:t>l</a:t>
            </a:r>
            <a:r>
              <a:rPr lang="en-US" sz="2200" spc="0" dirty="0">
                <a:latin typeface="Times New Roman" panose="02020603050405020304" pitchFamily="18" charset="0"/>
                <a:cs typeface="Times New Roman" panose="02020603050405020304" pitchFamily="18" charset="0"/>
              </a:rPr>
              <a:t>e</a:t>
            </a:r>
            <a:r>
              <a:rPr lang="en-US" sz="2200" spc="-9" dirty="0">
                <a:latin typeface="Times New Roman" panose="02020603050405020304" pitchFamily="18" charset="0"/>
                <a:cs typeface="Times New Roman" panose="02020603050405020304" pitchFamily="18" charset="0"/>
              </a:rPr>
              <a:t> </a:t>
            </a:r>
            <a:r>
              <a:rPr lang="en-US" sz="2200" spc="-34" dirty="0">
                <a:latin typeface="Times New Roman" panose="02020603050405020304" pitchFamily="18" charset="0"/>
                <a:cs typeface="Times New Roman" panose="02020603050405020304" pitchFamily="18" charset="0"/>
              </a:rPr>
              <a:t>t</a:t>
            </a:r>
            <a:r>
              <a:rPr lang="en-US" sz="2200" spc="-9" dirty="0">
                <a:latin typeface="Times New Roman" panose="02020603050405020304" pitchFamily="18" charset="0"/>
                <a:cs typeface="Times New Roman" panose="02020603050405020304" pitchFamily="18" charset="0"/>
              </a:rPr>
              <a:t>o</a:t>
            </a:r>
            <a:r>
              <a:rPr lang="en-US" sz="2200" spc="0" dirty="0">
                <a:latin typeface="Times New Roman" panose="02020603050405020304" pitchFamily="18" charset="0"/>
                <a:cs typeface="Times New Roman" panose="02020603050405020304" pitchFamily="18" charset="0"/>
              </a:rPr>
              <a:t>:</a:t>
            </a:r>
          </a:p>
          <a:p>
            <a:pPr marL="354558" indent="-285750" algn="just">
              <a:lnSpc>
                <a:spcPct val="101725"/>
              </a:lnSpc>
              <a:spcBef>
                <a:spcPts val="1000"/>
              </a:spcBef>
              <a:buFont typeface="Arial" panose="020B0604020202020204" pitchFamily="34" charset="0"/>
              <a:buChar char="•"/>
            </a:pPr>
            <a:r>
              <a:rPr lang="en-US" sz="2200" spc="0" dirty="0">
                <a:latin typeface="Times New Roman" panose="02020603050405020304" pitchFamily="18" charset="0"/>
                <a:cs typeface="Times New Roman" panose="02020603050405020304" pitchFamily="18" charset="0"/>
              </a:rPr>
              <a:t>H</a:t>
            </a:r>
            <a:r>
              <a:rPr lang="en-US" sz="2200" spc="-19" dirty="0">
                <a:latin typeface="Times New Roman" panose="02020603050405020304" pitchFamily="18" charset="0"/>
                <a:cs typeface="Times New Roman" panose="02020603050405020304" pitchFamily="18" charset="0"/>
              </a:rPr>
              <a:t>a</a:t>
            </a:r>
            <a:r>
              <a:rPr lang="en-US" sz="2200" spc="-25" dirty="0">
                <a:latin typeface="Times New Roman" panose="02020603050405020304" pitchFamily="18" charset="0"/>
                <a:cs typeface="Times New Roman" panose="02020603050405020304" pitchFamily="18" charset="0"/>
              </a:rPr>
              <a:t>v</a:t>
            </a:r>
            <a:r>
              <a:rPr lang="en-US" sz="2200" spc="0" dirty="0">
                <a:latin typeface="Times New Roman" panose="02020603050405020304" pitchFamily="18" charset="0"/>
                <a:cs typeface="Times New Roman" panose="02020603050405020304" pitchFamily="18" charset="0"/>
              </a:rPr>
              <a:t>e a</a:t>
            </a:r>
            <a:r>
              <a:rPr lang="en-US" sz="2200" spc="9" dirty="0">
                <a:latin typeface="Times New Roman" panose="02020603050405020304" pitchFamily="18" charset="0"/>
                <a:cs typeface="Times New Roman" panose="02020603050405020304" pitchFamily="18" charset="0"/>
              </a:rPr>
              <a:t> </a:t>
            </a:r>
            <a:r>
              <a:rPr lang="en-US" sz="2200" spc="-29" dirty="0">
                <a:latin typeface="Times New Roman" panose="02020603050405020304" pitchFamily="18" charset="0"/>
                <a:cs typeface="Times New Roman" panose="02020603050405020304" pitchFamily="18" charset="0"/>
              </a:rPr>
              <a:t>g</a:t>
            </a:r>
            <a:r>
              <a:rPr lang="en-US" sz="2200" spc="9" dirty="0">
                <a:latin typeface="Times New Roman" panose="02020603050405020304" pitchFamily="18" charset="0"/>
                <a:cs typeface="Times New Roman" panose="02020603050405020304" pitchFamily="18" charset="0"/>
              </a:rPr>
              <a:t>oo</a:t>
            </a:r>
            <a:r>
              <a:rPr lang="en-US" sz="2200" spc="0" dirty="0">
                <a:latin typeface="Times New Roman" panose="02020603050405020304" pitchFamily="18" charset="0"/>
                <a:cs typeface="Times New Roman" panose="02020603050405020304" pitchFamily="18" charset="0"/>
              </a:rPr>
              <a:t>d </a:t>
            </a:r>
            <a:r>
              <a:rPr lang="en-US" sz="2200" spc="-9" dirty="0">
                <a:latin typeface="Times New Roman" panose="02020603050405020304" pitchFamily="18" charset="0"/>
                <a:cs typeface="Times New Roman" panose="02020603050405020304" pitchFamily="18" charset="0"/>
              </a:rPr>
              <a:t>u</a:t>
            </a:r>
            <a:r>
              <a:rPr lang="en-US" sz="2200" spc="9" dirty="0">
                <a:latin typeface="Times New Roman" panose="02020603050405020304" pitchFamily="18" charset="0"/>
                <a:cs typeface="Times New Roman" panose="02020603050405020304" pitchFamily="18" charset="0"/>
              </a:rPr>
              <a:t>n</a:t>
            </a:r>
            <a:r>
              <a:rPr lang="en-US" sz="2200" spc="-9" dirty="0">
                <a:latin typeface="Times New Roman" panose="02020603050405020304" pitchFamily="18" charset="0"/>
                <a:cs typeface="Times New Roman" panose="02020603050405020304" pitchFamily="18" charset="0"/>
              </a:rPr>
              <a:t>de</a:t>
            </a:r>
            <a:r>
              <a:rPr lang="en-US" sz="2200" spc="-29" dirty="0">
                <a:latin typeface="Times New Roman" panose="02020603050405020304" pitchFamily="18" charset="0"/>
                <a:cs typeface="Times New Roman" panose="02020603050405020304" pitchFamily="18" charset="0"/>
              </a:rPr>
              <a:t>r</a:t>
            </a:r>
            <a:r>
              <a:rPr lang="en-US" sz="2200" spc="-9" dirty="0">
                <a:latin typeface="Times New Roman" panose="02020603050405020304" pitchFamily="18" charset="0"/>
                <a:cs typeface="Times New Roman" panose="02020603050405020304" pitchFamily="18" charset="0"/>
              </a:rPr>
              <a:t>s</a:t>
            </a:r>
            <a:r>
              <a:rPr lang="en-US" sz="2200" spc="-25" dirty="0">
                <a:latin typeface="Times New Roman" panose="02020603050405020304" pitchFamily="18" charset="0"/>
                <a:cs typeface="Times New Roman" panose="02020603050405020304" pitchFamily="18" charset="0"/>
              </a:rPr>
              <a:t>t</a:t>
            </a:r>
            <a:r>
              <a:rPr lang="en-US" sz="2200" spc="0" dirty="0">
                <a:latin typeface="Times New Roman" panose="02020603050405020304" pitchFamily="18" charset="0"/>
                <a:cs typeface="Times New Roman" panose="02020603050405020304" pitchFamily="18" charset="0"/>
              </a:rPr>
              <a:t>a</a:t>
            </a:r>
            <a:r>
              <a:rPr lang="en-US" sz="2200" spc="9" dirty="0">
                <a:latin typeface="Times New Roman" panose="02020603050405020304" pitchFamily="18" charset="0"/>
                <a:cs typeface="Times New Roman" panose="02020603050405020304" pitchFamily="18" charset="0"/>
              </a:rPr>
              <a:t>n</a:t>
            </a:r>
            <a:r>
              <a:rPr lang="en-US" sz="2200" spc="-9" dirty="0">
                <a:latin typeface="Times New Roman" panose="02020603050405020304" pitchFamily="18" charset="0"/>
                <a:cs typeface="Times New Roman" panose="02020603050405020304" pitchFamily="18" charset="0"/>
              </a:rPr>
              <a:t>d</a:t>
            </a:r>
            <a:r>
              <a:rPr lang="en-US" sz="2200" spc="-4" dirty="0">
                <a:latin typeface="Times New Roman" panose="02020603050405020304" pitchFamily="18" charset="0"/>
                <a:cs typeface="Times New Roman" panose="02020603050405020304" pitchFamily="18" charset="0"/>
              </a:rPr>
              <a:t>i</a:t>
            </a:r>
            <a:r>
              <a:rPr lang="en-US" sz="2200" spc="9" dirty="0">
                <a:latin typeface="Times New Roman" panose="02020603050405020304" pitchFamily="18" charset="0"/>
                <a:cs typeface="Times New Roman" panose="02020603050405020304" pitchFamily="18" charset="0"/>
              </a:rPr>
              <a:t>n</a:t>
            </a:r>
            <a:r>
              <a:rPr lang="en-US" sz="2200" spc="0" dirty="0">
                <a:latin typeface="Times New Roman" panose="02020603050405020304" pitchFamily="18" charset="0"/>
                <a:cs typeface="Times New Roman" panose="02020603050405020304" pitchFamily="18" charset="0"/>
              </a:rPr>
              <a:t>g</a:t>
            </a:r>
            <a:r>
              <a:rPr lang="en-US" sz="2200" spc="4" dirty="0">
                <a:latin typeface="Times New Roman" panose="02020603050405020304" pitchFamily="18" charset="0"/>
                <a:cs typeface="Times New Roman" panose="02020603050405020304" pitchFamily="18" charset="0"/>
              </a:rPr>
              <a:t> </a:t>
            </a:r>
            <a:r>
              <a:rPr lang="en-US" sz="2200" spc="9" dirty="0">
                <a:latin typeface="Times New Roman" panose="02020603050405020304" pitchFamily="18" charset="0"/>
                <a:cs typeface="Times New Roman" panose="02020603050405020304" pitchFamily="18" charset="0"/>
              </a:rPr>
              <a:t>o</a:t>
            </a:r>
            <a:r>
              <a:rPr lang="en-US" sz="2200" spc="0" dirty="0">
                <a:latin typeface="Times New Roman" panose="02020603050405020304" pitchFamily="18" charset="0"/>
                <a:cs typeface="Times New Roman" panose="02020603050405020304" pitchFamily="18" charset="0"/>
              </a:rPr>
              <a:t>f</a:t>
            </a:r>
            <a:r>
              <a:rPr lang="en-US" sz="2200" spc="9" dirty="0">
                <a:latin typeface="Times New Roman" panose="02020603050405020304" pitchFamily="18" charset="0"/>
                <a:cs typeface="Times New Roman" panose="02020603050405020304" pitchFamily="18" charset="0"/>
              </a:rPr>
              <a:t> </a:t>
            </a:r>
            <a:r>
              <a:rPr lang="en-US" sz="2200" spc="0" dirty="0">
                <a:latin typeface="Times New Roman" panose="02020603050405020304" pitchFamily="18" charset="0"/>
                <a:cs typeface="Times New Roman" panose="02020603050405020304" pitchFamily="18" charset="0"/>
              </a:rPr>
              <a:t>t</a:t>
            </a:r>
            <a:r>
              <a:rPr lang="en-US" sz="2200" spc="-14" dirty="0">
                <a:latin typeface="Times New Roman" panose="02020603050405020304" pitchFamily="18" charset="0"/>
                <a:cs typeface="Times New Roman" panose="02020603050405020304" pitchFamily="18" charset="0"/>
              </a:rPr>
              <a:t>h</a:t>
            </a:r>
            <a:r>
              <a:rPr lang="en-US" sz="2200" spc="0" dirty="0">
                <a:latin typeface="Times New Roman" panose="02020603050405020304" pitchFamily="18" charset="0"/>
                <a:cs typeface="Times New Roman" panose="02020603050405020304" pitchFamily="18" charset="0"/>
              </a:rPr>
              <a:t>e </a:t>
            </a:r>
            <a:r>
              <a:rPr lang="en-US" sz="2200" b="0" i="0" dirty="0">
                <a:solidFill>
                  <a:srgbClr val="292929"/>
                </a:solidFill>
                <a:effectLst/>
                <a:latin typeface="Times New Roman" panose="02020603050405020304" pitchFamily="18" charset="0"/>
                <a:cs typeface="Times New Roman" panose="02020603050405020304" pitchFamily="18" charset="0"/>
              </a:rPr>
              <a:t>Large Margin Intuition. </a:t>
            </a:r>
            <a:endParaRPr lang="en-US" sz="2200" spc="0" dirty="0">
              <a:latin typeface="Times New Roman" panose="02020603050405020304" pitchFamily="18" charset="0"/>
              <a:cs typeface="Times New Roman" panose="02020603050405020304" pitchFamily="18" charset="0"/>
            </a:endParaRPr>
          </a:p>
          <a:p>
            <a:pPr marL="171450" indent="-171450" algn="just">
              <a:lnSpc>
                <a:spcPts val="850"/>
              </a:lnSpc>
              <a:spcBef>
                <a:spcPts val="14"/>
              </a:spcBef>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54558" marR="28537" indent="-285750" algn="just">
              <a:lnSpc>
                <a:spcPct val="100097"/>
              </a:lnSpc>
              <a:buFont typeface="Arial" panose="020B0604020202020204" pitchFamily="34" charset="0"/>
              <a:buChar char="•"/>
            </a:pPr>
            <a:r>
              <a:rPr lang="en-US" sz="2200" spc="4" dirty="0">
                <a:latin typeface="Times New Roman" panose="02020603050405020304" pitchFamily="18" charset="0"/>
                <a:cs typeface="Times New Roman" panose="02020603050405020304" pitchFamily="18" charset="0"/>
              </a:rPr>
              <a:t>A</a:t>
            </a:r>
            <a:r>
              <a:rPr lang="en-US" sz="2200" spc="0" dirty="0">
                <a:latin typeface="Times New Roman" panose="02020603050405020304" pitchFamily="18" charset="0"/>
                <a:cs typeface="Times New Roman" panose="02020603050405020304" pitchFamily="18" charset="0"/>
              </a:rPr>
              <a:t>p</a:t>
            </a:r>
            <a:r>
              <a:rPr lang="en-US" sz="2200" spc="-9" dirty="0">
                <a:latin typeface="Times New Roman" panose="02020603050405020304" pitchFamily="18" charset="0"/>
                <a:cs typeface="Times New Roman" panose="02020603050405020304" pitchFamily="18" charset="0"/>
              </a:rPr>
              <a:t>p</a:t>
            </a:r>
            <a:r>
              <a:rPr lang="en-US" sz="2200" spc="-34" dirty="0">
                <a:latin typeface="Times New Roman" panose="02020603050405020304" pitchFamily="18" charset="0"/>
                <a:cs typeface="Times New Roman" panose="02020603050405020304" pitchFamily="18" charset="0"/>
              </a:rPr>
              <a:t>r</a:t>
            </a:r>
            <a:r>
              <a:rPr lang="en-US" sz="2200" spc="-4" dirty="0">
                <a:latin typeface="Times New Roman" panose="02020603050405020304" pitchFamily="18" charset="0"/>
                <a:cs typeface="Times New Roman" panose="02020603050405020304" pitchFamily="18" charset="0"/>
              </a:rPr>
              <a:t>e</a:t>
            </a:r>
            <a:r>
              <a:rPr lang="en-US" sz="2200" spc="-9" dirty="0">
                <a:latin typeface="Times New Roman" panose="02020603050405020304" pitchFamily="18" charset="0"/>
                <a:cs typeface="Times New Roman" panose="02020603050405020304" pitchFamily="18" charset="0"/>
              </a:rPr>
              <a:t>ci</a:t>
            </a:r>
            <a:r>
              <a:rPr lang="en-US" sz="2200" spc="-25" dirty="0">
                <a:latin typeface="Times New Roman" panose="02020603050405020304" pitchFamily="18" charset="0"/>
                <a:cs typeface="Times New Roman" panose="02020603050405020304" pitchFamily="18" charset="0"/>
              </a:rPr>
              <a:t>a</a:t>
            </a:r>
            <a:r>
              <a:rPr lang="en-US" sz="2200" spc="-9" dirty="0">
                <a:latin typeface="Times New Roman" panose="02020603050405020304" pitchFamily="18" charset="0"/>
                <a:cs typeface="Times New Roman" panose="02020603050405020304" pitchFamily="18" charset="0"/>
              </a:rPr>
              <a:t>t</a:t>
            </a:r>
            <a:r>
              <a:rPr lang="en-US" sz="2200" spc="0" dirty="0">
                <a:latin typeface="Times New Roman" panose="02020603050405020304" pitchFamily="18" charset="0"/>
                <a:cs typeface="Times New Roman" panose="02020603050405020304" pitchFamily="18" charset="0"/>
              </a:rPr>
              <a:t>e</a:t>
            </a:r>
            <a:r>
              <a:rPr lang="en-US" sz="2200" spc="25" dirty="0">
                <a:latin typeface="Times New Roman" panose="02020603050405020304" pitchFamily="18" charset="0"/>
                <a:cs typeface="Times New Roman" panose="02020603050405020304" pitchFamily="18" charset="0"/>
              </a:rPr>
              <a:t> </a:t>
            </a:r>
            <a:r>
              <a:rPr lang="en-US" sz="2200" spc="-9" dirty="0">
                <a:latin typeface="Times New Roman" panose="02020603050405020304" pitchFamily="18" charset="0"/>
                <a:cs typeface="Times New Roman" panose="02020603050405020304" pitchFamily="18" charset="0"/>
              </a:rPr>
              <a:t>t</a:t>
            </a:r>
            <a:r>
              <a:rPr lang="en-US" sz="2200" spc="0" dirty="0">
                <a:latin typeface="Times New Roman" panose="02020603050405020304" pitchFamily="18" charset="0"/>
                <a:cs typeface="Times New Roman" panose="02020603050405020304" pitchFamily="18" charset="0"/>
              </a:rPr>
              <a:t>he u</a:t>
            </a:r>
            <a:r>
              <a:rPr lang="en-US" sz="2200" spc="-9" dirty="0">
                <a:latin typeface="Times New Roman" panose="02020603050405020304" pitchFamily="18" charset="0"/>
                <a:cs typeface="Times New Roman" panose="02020603050405020304" pitchFamily="18" charset="0"/>
              </a:rPr>
              <a:t>n</a:t>
            </a:r>
            <a:r>
              <a:rPr lang="en-US" sz="2200" spc="0" dirty="0">
                <a:latin typeface="Times New Roman" panose="02020603050405020304" pitchFamily="18" charset="0"/>
                <a:cs typeface="Times New Roman" panose="02020603050405020304" pitchFamily="18" charset="0"/>
              </a:rPr>
              <a:t>d</a:t>
            </a:r>
            <a:r>
              <a:rPr lang="en-US" sz="2200" spc="9" dirty="0">
                <a:latin typeface="Times New Roman" panose="02020603050405020304" pitchFamily="18" charset="0"/>
                <a:cs typeface="Times New Roman" panose="02020603050405020304" pitchFamily="18" charset="0"/>
              </a:rPr>
              <a:t>e</a:t>
            </a:r>
            <a:r>
              <a:rPr lang="en-US" sz="2200" spc="-9" dirty="0">
                <a:latin typeface="Times New Roman" panose="02020603050405020304" pitchFamily="18" charset="0"/>
                <a:cs typeface="Times New Roman" panose="02020603050405020304" pitchFamily="18" charset="0"/>
              </a:rPr>
              <a:t>rl</a:t>
            </a:r>
            <a:r>
              <a:rPr lang="en-US" sz="2200" spc="-4" dirty="0">
                <a:latin typeface="Times New Roman" panose="02020603050405020304" pitchFamily="18" charset="0"/>
                <a:cs typeface="Times New Roman" panose="02020603050405020304" pitchFamily="18" charset="0"/>
              </a:rPr>
              <a:t>y</a:t>
            </a:r>
            <a:r>
              <a:rPr lang="en-US" sz="2200" spc="-9" dirty="0">
                <a:latin typeface="Times New Roman" panose="02020603050405020304" pitchFamily="18" charset="0"/>
                <a:cs typeface="Times New Roman" panose="02020603050405020304" pitchFamily="18" charset="0"/>
              </a:rPr>
              <a:t>i</a:t>
            </a:r>
            <a:r>
              <a:rPr lang="en-US" sz="2200" spc="0" dirty="0">
                <a:latin typeface="Times New Roman" panose="02020603050405020304" pitchFamily="18" charset="0"/>
                <a:cs typeface="Times New Roman" panose="02020603050405020304" pitchFamily="18" charset="0"/>
              </a:rPr>
              <a:t>ng</a:t>
            </a:r>
            <a:r>
              <a:rPr lang="en-US" sz="2200" spc="15" dirty="0">
                <a:latin typeface="Times New Roman" panose="02020603050405020304" pitchFamily="18" charset="0"/>
                <a:cs typeface="Times New Roman" panose="02020603050405020304" pitchFamily="18" charset="0"/>
              </a:rPr>
              <a:t> </a:t>
            </a:r>
            <a:r>
              <a:rPr lang="en-US" sz="2200" spc="9" dirty="0">
                <a:latin typeface="Times New Roman" panose="02020603050405020304" pitchFamily="18" charset="0"/>
                <a:cs typeface="Times New Roman" panose="02020603050405020304" pitchFamily="18" charset="0"/>
              </a:rPr>
              <a:t>m</a:t>
            </a:r>
            <a:r>
              <a:rPr lang="en-US" sz="2200" spc="-25" dirty="0">
                <a:latin typeface="Times New Roman" panose="02020603050405020304" pitchFamily="18" charset="0"/>
                <a:cs typeface="Times New Roman" panose="02020603050405020304" pitchFamily="18" charset="0"/>
              </a:rPr>
              <a:t>a</a:t>
            </a:r>
            <a:r>
              <a:rPr lang="en-US" sz="2200" spc="-9" dirty="0">
                <a:latin typeface="Times New Roman" panose="02020603050405020304" pitchFamily="18" charset="0"/>
                <a:cs typeface="Times New Roman" panose="02020603050405020304" pitchFamily="18" charset="0"/>
              </a:rPr>
              <a:t>t</a:t>
            </a:r>
            <a:r>
              <a:rPr lang="en-US" sz="2200" spc="0" dirty="0">
                <a:latin typeface="Times New Roman" panose="02020603050405020304" pitchFamily="18" charset="0"/>
                <a:cs typeface="Times New Roman" panose="02020603050405020304" pitchFamily="18" charset="0"/>
              </a:rPr>
              <a:t>h</a:t>
            </a:r>
            <a:r>
              <a:rPr lang="en-US" sz="2200" spc="-14" dirty="0">
                <a:latin typeface="Times New Roman" panose="02020603050405020304" pitchFamily="18" charset="0"/>
                <a:cs typeface="Times New Roman" panose="02020603050405020304" pitchFamily="18" charset="0"/>
              </a:rPr>
              <a:t>e</a:t>
            </a:r>
            <a:r>
              <a:rPr lang="en-US" sz="2200" spc="9" dirty="0">
                <a:latin typeface="Times New Roman" panose="02020603050405020304" pitchFamily="18" charset="0"/>
                <a:cs typeface="Times New Roman" panose="02020603050405020304" pitchFamily="18" charset="0"/>
              </a:rPr>
              <a:t>m</a:t>
            </a:r>
            <a:r>
              <a:rPr lang="en-US" sz="2200" spc="-25" dirty="0">
                <a:latin typeface="Times New Roman" panose="02020603050405020304" pitchFamily="18" charset="0"/>
                <a:cs typeface="Times New Roman" panose="02020603050405020304" pitchFamily="18" charset="0"/>
              </a:rPr>
              <a:t>a</a:t>
            </a:r>
            <a:r>
              <a:rPr lang="en-US" sz="2200" spc="-9" dirty="0">
                <a:latin typeface="Times New Roman" panose="02020603050405020304" pitchFamily="18" charset="0"/>
                <a:cs typeface="Times New Roman" panose="02020603050405020304" pitchFamily="18" charset="0"/>
              </a:rPr>
              <a:t>ti</a:t>
            </a:r>
            <a:r>
              <a:rPr lang="en-US" sz="2200" spc="-29" dirty="0">
                <a:latin typeface="Times New Roman" panose="02020603050405020304" pitchFamily="18" charset="0"/>
                <a:cs typeface="Times New Roman" panose="02020603050405020304" pitchFamily="18" charset="0"/>
              </a:rPr>
              <a:t>c</a:t>
            </a:r>
            <a:r>
              <a:rPr lang="en-US" sz="2200" spc="0" dirty="0">
                <a:latin typeface="Times New Roman" panose="02020603050405020304" pitchFamily="18" charset="0"/>
                <a:cs typeface="Times New Roman" panose="02020603050405020304" pitchFamily="18" charset="0"/>
              </a:rPr>
              <a:t>al</a:t>
            </a:r>
            <a:r>
              <a:rPr lang="en-US" sz="2200" spc="24" dirty="0">
                <a:latin typeface="Times New Roman" panose="02020603050405020304" pitchFamily="18" charset="0"/>
                <a:cs typeface="Times New Roman" panose="02020603050405020304" pitchFamily="18" charset="0"/>
              </a:rPr>
              <a:t> </a:t>
            </a:r>
            <a:r>
              <a:rPr lang="en-US" sz="2200" spc="-34" dirty="0">
                <a:latin typeface="Times New Roman" panose="02020603050405020304" pitchFamily="18" charset="0"/>
                <a:cs typeface="Times New Roman" panose="02020603050405020304" pitchFamily="18" charset="0"/>
              </a:rPr>
              <a:t>r</a:t>
            </a:r>
            <a:r>
              <a:rPr lang="en-US" sz="2200" spc="14" dirty="0">
                <a:latin typeface="Times New Roman" panose="02020603050405020304" pitchFamily="18" charset="0"/>
                <a:cs typeface="Times New Roman" panose="02020603050405020304" pitchFamily="18" charset="0"/>
              </a:rPr>
              <a:t>e</a:t>
            </a:r>
            <a:r>
              <a:rPr lang="en-US" sz="2200" spc="-9" dirty="0">
                <a:latin typeface="Times New Roman" panose="02020603050405020304" pitchFamily="18" charset="0"/>
                <a:cs typeface="Times New Roman" panose="02020603050405020304" pitchFamily="18" charset="0"/>
              </a:rPr>
              <a:t>l</a:t>
            </a:r>
            <a:r>
              <a:rPr lang="en-US" sz="2200" spc="-25" dirty="0">
                <a:latin typeface="Times New Roman" panose="02020603050405020304" pitchFamily="18" charset="0"/>
                <a:cs typeface="Times New Roman" panose="02020603050405020304" pitchFamily="18" charset="0"/>
              </a:rPr>
              <a:t>a</a:t>
            </a:r>
            <a:r>
              <a:rPr lang="en-US" sz="2200" spc="-9" dirty="0">
                <a:latin typeface="Times New Roman" panose="02020603050405020304" pitchFamily="18" charset="0"/>
                <a:cs typeface="Times New Roman" panose="02020603050405020304" pitchFamily="18" charset="0"/>
              </a:rPr>
              <a:t>t</a:t>
            </a:r>
            <a:r>
              <a:rPr lang="en-US" sz="2200" spc="14" dirty="0">
                <a:latin typeface="Times New Roman" panose="02020603050405020304" pitchFamily="18" charset="0"/>
                <a:cs typeface="Times New Roman" panose="02020603050405020304" pitchFamily="18" charset="0"/>
              </a:rPr>
              <a:t>i</a:t>
            </a:r>
            <a:r>
              <a:rPr lang="en-US" sz="2200" spc="-9" dirty="0">
                <a:latin typeface="Times New Roman" panose="02020603050405020304" pitchFamily="18" charset="0"/>
                <a:cs typeface="Times New Roman" panose="02020603050405020304" pitchFamily="18" charset="0"/>
              </a:rPr>
              <a:t>o</a:t>
            </a:r>
            <a:r>
              <a:rPr lang="en-US" sz="2200" spc="0" dirty="0">
                <a:latin typeface="Times New Roman" panose="02020603050405020304" pitchFamily="18" charset="0"/>
                <a:cs typeface="Times New Roman" panose="02020603050405020304" pitchFamily="18" charset="0"/>
              </a:rPr>
              <a:t>n</a:t>
            </a:r>
            <a:r>
              <a:rPr lang="en-US" sz="2200" spc="-9" dirty="0">
                <a:latin typeface="Times New Roman" panose="02020603050405020304" pitchFamily="18" charset="0"/>
                <a:cs typeface="Times New Roman" panose="02020603050405020304" pitchFamily="18" charset="0"/>
              </a:rPr>
              <a:t>s</a:t>
            </a:r>
            <a:r>
              <a:rPr lang="en-US" sz="2200" spc="0" dirty="0">
                <a:latin typeface="Times New Roman" panose="02020603050405020304" pitchFamily="18" charset="0"/>
                <a:cs typeface="Times New Roman" panose="02020603050405020304" pitchFamily="18" charset="0"/>
              </a:rPr>
              <a:t>h</a:t>
            </a:r>
            <a:r>
              <a:rPr lang="en-US" sz="2200" spc="-14" dirty="0">
                <a:latin typeface="Times New Roman" panose="02020603050405020304" pitchFamily="18" charset="0"/>
                <a:cs typeface="Times New Roman" panose="02020603050405020304" pitchFamily="18" charset="0"/>
              </a:rPr>
              <a:t>i</a:t>
            </a:r>
            <a:r>
              <a:rPr lang="en-US" sz="2200" spc="0" dirty="0">
                <a:latin typeface="Times New Roman" panose="02020603050405020304" pitchFamily="18" charset="0"/>
                <a:cs typeface="Times New Roman" panose="02020603050405020304" pitchFamily="18" charset="0"/>
              </a:rPr>
              <a:t>ps</a:t>
            </a:r>
            <a:r>
              <a:rPr lang="en-US" sz="2200" spc="9" dirty="0">
                <a:latin typeface="Times New Roman" panose="02020603050405020304" pitchFamily="18" charset="0"/>
                <a:cs typeface="Times New Roman" panose="02020603050405020304" pitchFamily="18" charset="0"/>
              </a:rPr>
              <a:t> </a:t>
            </a:r>
            <a:r>
              <a:rPr lang="en-US" sz="2200" spc="0" dirty="0">
                <a:latin typeface="Times New Roman" panose="02020603050405020304" pitchFamily="18" charset="0"/>
                <a:cs typeface="Times New Roman" panose="02020603050405020304" pitchFamily="18" charset="0"/>
              </a:rPr>
              <a:t>w</a:t>
            </a:r>
            <a:r>
              <a:rPr lang="en-US" sz="2200" spc="-4" dirty="0">
                <a:latin typeface="Times New Roman" panose="02020603050405020304" pitchFamily="18" charset="0"/>
                <a:cs typeface="Times New Roman" panose="02020603050405020304" pitchFamily="18" charset="0"/>
              </a:rPr>
              <a:t>i</a:t>
            </a:r>
            <a:r>
              <a:rPr lang="en-US" sz="2200" spc="-9" dirty="0">
                <a:latin typeface="Times New Roman" panose="02020603050405020304" pitchFamily="18" charset="0"/>
                <a:cs typeface="Times New Roman" panose="02020603050405020304" pitchFamily="18" charset="0"/>
              </a:rPr>
              <a:t>t</a:t>
            </a:r>
            <a:r>
              <a:rPr lang="en-US" sz="2200" spc="0" dirty="0">
                <a:latin typeface="Times New Roman" panose="02020603050405020304" pitchFamily="18" charset="0"/>
                <a:cs typeface="Times New Roman" panose="02020603050405020304" pitchFamily="18" charset="0"/>
              </a:rPr>
              <a:t>h</a:t>
            </a:r>
            <a:r>
              <a:rPr lang="en-US" sz="2200" spc="-14" dirty="0">
                <a:latin typeface="Times New Roman" panose="02020603050405020304" pitchFamily="18" charset="0"/>
                <a:cs typeface="Times New Roman" panose="02020603050405020304" pitchFamily="18" charset="0"/>
              </a:rPr>
              <a:t>i</a:t>
            </a:r>
            <a:r>
              <a:rPr lang="en-US" sz="2200" spc="0" dirty="0">
                <a:latin typeface="Times New Roman" panose="02020603050405020304" pitchFamily="18" charset="0"/>
                <a:cs typeface="Times New Roman" panose="02020603050405020304" pitchFamily="18" charset="0"/>
              </a:rPr>
              <a:t>n</a:t>
            </a:r>
            <a:r>
              <a:rPr lang="en-US" sz="2200" spc="29" dirty="0">
                <a:latin typeface="Times New Roman" panose="02020603050405020304" pitchFamily="18" charset="0"/>
                <a:cs typeface="Times New Roman" panose="02020603050405020304" pitchFamily="18" charset="0"/>
              </a:rPr>
              <a:t> </a:t>
            </a:r>
            <a:r>
              <a:rPr lang="en-US" sz="2200" spc="0" dirty="0">
                <a:latin typeface="Times New Roman" panose="02020603050405020304" pitchFamily="18" charset="0"/>
                <a:cs typeface="Times New Roman" panose="02020603050405020304" pitchFamily="18" charset="0"/>
              </a:rPr>
              <a:t>a</a:t>
            </a:r>
            <a:r>
              <a:rPr lang="en-US" sz="2200" spc="-4" dirty="0">
                <a:latin typeface="Times New Roman" panose="02020603050405020304" pitchFamily="18" charset="0"/>
                <a:cs typeface="Times New Roman" panose="02020603050405020304" pitchFamily="18" charset="0"/>
              </a:rPr>
              <a:t>n</a:t>
            </a:r>
            <a:r>
              <a:rPr lang="en-US" sz="2200" spc="0" dirty="0">
                <a:latin typeface="Times New Roman" panose="02020603050405020304" pitchFamily="18" charset="0"/>
                <a:cs typeface="Times New Roman" panose="02020603050405020304" pitchFamily="18" charset="0"/>
              </a:rPr>
              <a:t>d a</a:t>
            </a:r>
            <a:r>
              <a:rPr lang="en-US" sz="2200" spc="-14" dirty="0">
                <a:latin typeface="Times New Roman" panose="02020603050405020304" pitchFamily="18" charset="0"/>
                <a:cs typeface="Times New Roman" panose="02020603050405020304" pitchFamily="18" charset="0"/>
              </a:rPr>
              <a:t>c</a:t>
            </a:r>
            <a:r>
              <a:rPr lang="en-US" sz="2200" spc="-34" dirty="0">
                <a:latin typeface="Times New Roman" panose="02020603050405020304" pitchFamily="18" charset="0"/>
                <a:cs typeface="Times New Roman" panose="02020603050405020304" pitchFamily="18" charset="0"/>
              </a:rPr>
              <a:t>r</a:t>
            </a:r>
            <a:r>
              <a:rPr lang="en-US" sz="2200" spc="-9" dirty="0">
                <a:latin typeface="Times New Roman" panose="02020603050405020304" pitchFamily="18" charset="0"/>
                <a:cs typeface="Times New Roman" panose="02020603050405020304" pitchFamily="18" charset="0"/>
              </a:rPr>
              <a:t>o</a:t>
            </a:r>
            <a:r>
              <a:rPr lang="en-US" sz="2200" spc="-4" dirty="0">
                <a:latin typeface="Times New Roman" panose="02020603050405020304" pitchFamily="18" charset="0"/>
                <a:cs typeface="Times New Roman" panose="02020603050405020304" pitchFamily="18" charset="0"/>
              </a:rPr>
              <a:t>s</a:t>
            </a:r>
            <a:r>
              <a:rPr lang="en-US" sz="2200" spc="0" dirty="0">
                <a:latin typeface="Times New Roman" panose="02020603050405020304" pitchFamily="18" charset="0"/>
                <a:cs typeface="Times New Roman" panose="02020603050405020304" pitchFamily="18" charset="0"/>
              </a:rPr>
              <a:t>s </a:t>
            </a:r>
            <a:r>
              <a:rPr lang="en-US" sz="2200" b="0" i="0" dirty="0">
                <a:solidFill>
                  <a:srgbClr val="292929"/>
                </a:solidFill>
                <a:effectLst/>
                <a:latin typeface="Times New Roman" panose="02020603050405020304" pitchFamily="18" charset="0"/>
                <a:cs typeface="Times New Roman" panose="02020603050405020304" pitchFamily="18" charset="0"/>
              </a:rPr>
              <a:t>Large Margin Intuition. </a:t>
            </a:r>
            <a:endParaRPr lang="en-US" sz="2200" dirty="0">
              <a:latin typeface="Times New Roman" panose="02020603050405020304" pitchFamily="18" charset="0"/>
              <a:cs typeface="Times New Roman" panose="02020603050405020304" pitchFamily="18" charset="0"/>
            </a:endParaRPr>
          </a:p>
          <a:p>
            <a:pPr marL="354558" indent="-285750" algn="just">
              <a:lnSpc>
                <a:spcPct val="101725"/>
              </a:lnSpc>
              <a:buFont typeface="Arial" panose="020B0604020202020204" pitchFamily="34" charset="0"/>
              <a:buChar char="•"/>
            </a:pPr>
            <a:r>
              <a:rPr lang="en-US" sz="2200" spc="-4" dirty="0">
                <a:latin typeface="Times New Roman" panose="02020603050405020304" pitchFamily="18" charset="0"/>
                <a:cs typeface="Times New Roman" panose="02020603050405020304" pitchFamily="18" charset="0"/>
              </a:rPr>
              <a:t>De</a:t>
            </a:r>
            <a:r>
              <a:rPr lang="en-US" sz="2200" spc="0" dirty="0">
                <a:latin typeface="Times New Roman" panose="02020603050405020304" pitchFamily="18" charset="0"/>
                <a:cs typeface="Times New Roman" panose="02020603050405020304" pitchFamily="18" charset="0"/>
              </a:rPr>
              <a:t>s</a:t>
            </a:r>
            <a:r>
              <a:rPr lang="en-US" sz="2200" spc="-14" dirty="0">
                <a:latin typeface="Times New Roman" panose="02020603050405020304" pitchFamily="18" charset="0"/>
                <a:cs typeface="Times New Roman" panose="02020603050405020304" pitchFamily="18" charset="0"/>
              </a:rPr>
              <a:t>i</a:t>
            </a:r>
            <a:r>
              <a:rPr lang="en-US" sz="2200" spc="9" dirty="0">
                <a:latin typeface="Times New Roman" panose="02020603050405020304" pitchFamily="18" charset="0"/>
                <a:cs typeface="Times New Roman" panose="02020603050405020304" pitchFamily="18" charset="0"/>
              </a:rPr>
              <a:t>g</a:t>
            </a:r>
            <a:r>
              <a:rPr lang="en-US" sz="2200" spc="0" dirty="0">
                <a:latin typeface="Times New Roman" panose="02020603050405020304" pitchFamily="18" charset="0"/>
                <a:cs typeface="Times New Roman" panose="02020603050405020304" pitchFamily="18" charset="0"/>
              </a:rPr>
              <a:t>n</a:t>
            </a:r>
            <a:r>
              <a:rPr lang="en-US" sz="2200" spc="351" dirty="0">
                <a:latin typeface="Times New Roman" panose="02020603050405020304" pitchFamily="18" charset="0"/>
                <a:cs typeface="Times New Roman" panose="02020603050405020304" pitchFamily="18" charset="0"/>
              </a:rPr>
              <a:t> </a:t>
            </a:r>
            <a:r>
              <a:rPr lang="en-US" sz="2200" spc="0" dirty="0">
                <a:latin typeface="Times New Roman" panose="02020603050405020304" pitchFamily="18" charset="0"/>
                <a:cs typeface="Times New Roman" panose="02020603050405020304" pitchFamily="18" charset="0"/>
              </a:rPr>
              <a:t>a</a:t>
            </a:r>
            <a:r>
              <a:rPr lang="en-US" sz="2200" spc="-4" dirty="0">
                <a:latin typeface="Times New Roman" panose="02020603050405020304" pitchFamily="18" charset="0"/>
                <a:cs typeface="Times New Roman" panose="02020603050405020304" pitchFamily="18" charset="0"/>
              </a:rPr>
              <a:t>n</a:t>
            </a:r>
            <a:r>
              <a:rPr lang="en-US" sz="2200" spc="0" dirty="0">
                <a:latin typeface="Times New Roman" panose="02020603050405020304" pitchFamily="18" charset="0"/>
                <a:cs typeface="Times New Roman" panose="02020603050405020304" pitchFamily="18" charset="0"/>
              </a:rPr>
              <a:t>d</a:t>
            </a:r>
            <a:r>
              <a:rPr lang="en-US" sz="2200" spc="351" dirty="0">
                <a:latin typeface="Times New Roman" panose="02020603050405020304" pitchFamily="18" charset="0"/>
                <a:cs typeface="Times New Roman" panose="02020603050405020304" pitchFamily="18" charset="0"/>
              </a:rPr>
              <a:t> </a:t>
            </a:r>
            <a:r>
              <a:rPr lang="en-US" sz="2200" spc="-34" dirty="0">
                <a:latin typeface="Times New Roman" panose="02020603050405020304" pitchFamily="18" charset="0"/>
                <a:cs typeface="Times New Roman" panose="02020603050405020304" pitchFamily="18" charset="0"/>
              </a:rPr>
              <a:t>i</a:t>
            </a:r>
            <a:r>
              <a:rPr lang="en-US" sz="2200" spc="9" dirty="0">
                <a:latin typeface="Times New Roman" panose="02020603050405020304" pitchFamily="18" charset="0"/>
                <a:cs typeface="Times New Roman" panose="02020603050405020304" pitchFamily="18" charset="0"/>
              </a:rPr>
              <a:t>m</a:t>
            </a:r>
            <a:r>
              <a:rPr lang="en-US" sz="2200" spc="0" dirty="0">
                <a:latin typeface="Times New Roman" panose="02020603050405020304" pitchFamily="18" charset="0"/>
                <a:cs typeface="Times New Roman" panose="02020603050405020304" pitchFamily="18" charset="0"/>
              </a:rPr>
              <a:t>p</a:t>
            </a:r>
            <a:r>
              <a:rPr lang="en-US" sz="2200" spc="-14" dirty="0">
                <a:latin typeface="Times New Roman" panose="02020603050405020304" pitchFamily="18" charset="0"/>
                <a:cs typeface="Times New Roman" panose="02020603050405020304" pitchFamily="18" charset="0"/>
              </a:rPr>
              <a:t>l</a:t>
            </a:r>
            <a:r>
              <a:rPr lang="en-US" sz="2200" spc="-4" dirty="0">
                <a:latin typeface="Times New Roman" panose="02020603050405020304" pitchFamily="18" charset="0"/>
                <a:cs typeface="Times New Roman" panose="02020603050405020304" pitchFamily="18" charset="0"/>
              </a:rPr>
              <a:t>e</a:t>
            </a:r>
            <a:r>
              <a:rPr lang="en-US" sz="2200" spc="9" dirty="0">
                <a:latin typeface="Times New Roman" panose="02020603050405020304" pitchFamily="18" charset="0"/>
                <a:cs typeface="Times New Roman" panose="02020603050405020304" pitchFamily="18" charset="0"/>
              </a:rPr>
              <a:t>m</a:t>
            </a:r>
            <a:r>
              <a:rPr lang="en-US" sz="2200" spc="-4" dirty="0">
                <a:latin typeface="Times New Roman" panose="02020603050405020304" pitchFamily="18" charset="0"/>
                <a:cs typeface="Times New Roman" panose="02020603050405020304" pitchFamily="18" charset="0"/>
              </a:rPr>
              <a:t>e</a:t>
            </a:r>
            <a:r>
              <a:rPr lang="en-US" sz="2200" spc="-29" dirty="0">
                <a:latin typeface="Times New Roman" panose="02020603050405020304" pitchFamily="18" charset="0"/>
                <a:cs typeface="Times New Roman" panose="02020603050405020304" pitchFamily="18" charset="0"/>
              </a:rPr>
              <a:t>n</a:t>
            </a:r>
            <a:r>
              <a:rPr lang="en-US" sz="2200" spc="0" dirty="0">
                <a:latin typeface="Times New Roman" panose="02020603050405020304" pitchFamily="18" charset="0"/>
                <a:cs typeface="Times New Roman" panose="02020603050405020304" pitchFamily="18" charset="0"/>
              </a:rPr>
              <a:t>t</a:t>
            </a:r>
            <a:r>
              <a:rPr lang="en-US" sz="2200" spc="351" dirty="0">
                <a:latin typeface="Times New Roman" panose="02020603050405020304" pitchFamily="18" charset="0"/>
                <a:cs typeface="Times New Roman" panose="02020603050405020304" pitchFamily="18" charset="0"/>
              </a:rPr>
              <a:t> </a:t>
            </a:r>
            <a:r>
              <a:rPr lang="en-US" sz="2200" spc="-29" dirty="0">
                <a:latin typeface="Times New Roman" panose="02020603050405020304" pitchFamily="18" charset="0"/>
                <a:cs typeface="Times New Roman" panose="02020603050405020304" pitchFamily="18" charset="0"/>
              </a:rPr>
              <a:t>v</a:t>
            </a:r>
            <a:r>
              <a:rPr lang="en-US" sz="2200" spc="0" dirty="0">
                <a:latin typeface="Times New Roman" panose="02020603050405020304" pitchFamily="18" charset="0"/>
                <a:cs typeface="Times New Roman" panose="02020603050405020304" pitchFamily="18" charset="0"/>
              </a:rPr>
              <a:t>a</a:t>
            </a:r>
            <a:r>
              <a:rPr lang="en-US" sz="2200" spc="-9" dirty="0">
                <a:latin typeface="Times New Roman" panose="02020603050405020304" pitchFamily="18" charset="0"/>
                <a:cs typeface="Times New Roman" panose="02020603050405020304" pitchFamily="18" charset="0"/>
              </a:rPr>
              <a:t>rio</a:t>
            </a:r>
            <a:r>
              <a:rPr lang="en-US" sz="2200" spc="0" dirty="0">
                <a:latin typeface="Times New Roman" panose="02020603050405020304" pitchFamily="18" charset="0"/>
                <a:cs typeface="Times New Roman" panose="02020603050405020304" pitchFamily="18" charset="0"/>
              </a:rPr>
              <a:t>us</a:t>
            </a:r>
            <a:r>
              <a:rPr lang="en-US" sz="2200" spc="351" dirty="0">
                <a:latin typeface="Times New Roman" panose="02020603050405020304" pitchFamily="18" charset="0"/>
                <a:cs typeface="Times New Roman" panose="02020603050405020304" pitchFamily="18" charset="0"/>
              </a:rPr>
              <a:t> </a:t>
            </a:r>
            <a:r>
              <a:rPr lang="en-US" sz="2200" b="0" i="0" dirty="0">
                <a:solidFill>
                  <a:srgbClr val="292929"/>
                </a:solidFill>
                <a:effectLst/>
                <a:latin typeface="Times New Roman" panose="02020603050405020304" pitchFamily="18" charset="0"/>
                <a:cs typeface="Times New Roman" panose="02020603050405020304" pitchFamily="18" charset="0"/>
              </a:rPr>
              <a:t>SVM for </a:t>
            </a:r>
            <a:r>
              <a:rPr lang="en-US" sz="2200" spc="-34" dirty="0">
                <a:latin typeface="Times New Roman" panose="02020603050405020304" pitchFamily="18" charset="0"/>
                <a:cs typeface="Times New Roman" panose="02020603050405020304" pitchFamily="18" charset="0"/>
              </a:rPr>
              <a:t>r</a:t>
            </a:r>
            <a:r>
              <a:rPr lang="en-US" sz="2200" spc="-9" dirty="0">
                <a:latin typeface="Times New Roman" panose="02020603050405020304" pitchFamily="18" charset="0"/>
                <a:cs typeface="Times New Roman" panose="02020603050405020304" pitchFamily="18" charset="0"/>
              </a:rPr>
              <a:t>e</a:t>
            </a:r>
            <a:r>
              <a:rPr lang="en-US" sz="2200" spc="0" dirty="0">
                <a:latin typeface="Times New Roman" panose="02020603050405020304" pitchFamily="18" charset="0"/>
                <a:cs typeface="Times New Roman" panose="02020603050405020304" pitchFamily="18" charset="0"/>
              </a:rPr>
              <a:t>a</a:t>
            </a:r>
            <a:r>
              <a:rPr lang="en-US" sz="2200" spc="-14" dirty="0">
                <a:latin typeface="Times New Roman" panose="02020603050405020304" pitchFamily="18" charset="0"/>
                <a:cs typeface="Times New Roman" panose="02020603050405020304" pitchFamily="18" charset="0"/>
              </a:rPr>
              <a:t>l</a:t>
            </a:r>
            <a:r>
              <a:rPr lang="en-US" sz="2200" spc="9" dirty="0">
                <a:latin typeface="Times New Roman" panose="02020603050405020304" pitchFamily="18" charset="0"/>
                <a:cs typeface="Times New Roman" panose="02020603050405020304" pitchFamily="18" charset="0"/>
              </a:rPr>
              <a:t>-</a:t>
            </a:r>
            <a:r>
              <a:rPr lang="en-US" sz="2200" spc="-19" dirty="0">
                <a:latin typeface="Times New Roman" panose="02020603050405020304" pitchFamily="18" charset="0"/>
                <a:cs typeface="Times New Roman" panose="02020603050405020304" pitchFamily="18" charset="0"/>
              </a:rPr>
              <a:t>w</a:t>
            </a:r>
            <a:r>
              <a:rPr lang="en-US" sz="2200" spc="-4" dirty="0">
                <a:latin typeface="Times New Roman" panose="02020603050405020304" pitchFamily="18" charset="0"/>
                <a:cs typeface="Times New Roman" panose="02020603050405020304" pitchFamily="18" charset="0"/>
              </a:rPr>
              <a:t>orl</a:t>
            </a:r>
            <a:r>
              <a:rPr lang="en-US" sz="2200" spc="0" dirty="0">
                <a:latin typeface="Times New Roman" panose="02020603050405020304" pitchFamily="18" charset="0"/>
                <a:cs typeface="Times New Roman" panose="02020603050405020304" pitchFamily="18" charset="0"/>
              </a:rPr>
              <a:t>d</a:t>
            </a:r>
            <a:r>
              <a:rPr lang="en-US" sz="2200" spc="9" dirty="0">
                <a:latin typeface="Times New Roman" panose="02020603050405020304" pitchFamily="18" charset="0"/>
                <a:cs typeface="Times New Roman" panose="02020603050405020304" pitchFamily="18" charset="0"/>
              </a:rPr>
              <a:t> </a:t>
            </a:r>
            <a:r>
              <a:rPr lang="en-US" sz="2200" spc="0" dirty="0">
                <a:latin typeface="Times New Roman" panose="02020603050405020304" pitchFamily="18" charset="0"/>
                <a:cs typeface="Times New Roman" panose="02020603050405020304" pitchFamily="18" charset="0"/>
              </a:rPr>
              <a:t>a</a:t>
            </a:r>
            <a:r>
              <a:rPr lang="en-US" sz="2200" spc="-9" dirty="0">
                <a:latin typeface="Times New Roman" panose="02020603050405020304" pitchFamily="18" charset="0"/>
                <a:cs typeface="Times New Roman" panose="02020603050405020304" pitchFamily="18" charset="0"/>
              </a:rPr>
              <a:t>p</a:t>
            </a:r>
            <a:r>
              <a:rPr lang="en-US" sz="2200" spc="-4" dirty="0">
                <a:latin typeface="Times New Roman" panose="02020603050405020304" pitchFamily="18" charset="0"/>
                <a:cs typeface="Times New Roman" panose="02020603050405020304" pitchFamily="18" charset="0"/>
              </a:rPr>
              <a:t>p</a:t>
            </a:r>
            <a:r>
              <a:rPr lang="en-US" sz="2200" spc="-9" dirty="0">
                <a:latin typeface="Times New Roman" panose="02020603050405020304" pitchFamily="18" charset="0"/>
                <a:cs typeface="Times New Roman" panose="02020603050405020304" pitchFamily="18" charset="0"/>
              </a:rPr>
              <a:t>li</a:t>
            </a:r>
            <a:r>
              <a:rPr lang="en-US" sz="2200" spc="-34" dirty="0">
                <a:latin typeface="Times New Roman" panose="02020603050405020304" pitchFamily="18" charset="0"/>
                <a:cs typeface="Times New Roman" panose="02020603050405020304" pitchFamily="18" charset="0"/>
              </a:rPr>
              <a:t>c</a:t>
            </a:r>
            <a:r>
              <a:rPr lang="en-US" sz="2200" spc="-25" dirty="0">
                <a:latin typeface="Times New Roman" panose="02020603050405020304" pitchFamily="18" charset="0"/>
                <a:cs typeface="Times New Roman" panose="02020603050405020304" pitchFamily="18" charset="0"/>
              </a:rPr>
              <a:t>a</a:t>
            </a:r>
            <a:r>
              <a:rPr lang="en-US" sz="2200" spc="-9" dirty="0">
                <a:latin typeface="Times New Roman" panose="02020603050405020304" pitchFamily="18" charset="0"/>
                <a:cs typeface="Times New Roman" panose="02020603050405020304" pitchFamily="18" charset="0"/>
              </a:rPr>
              <a:t>tio</a:t>
            </a:r>
            <a:r>
              <a:rPr lang="en-US" sz="2200" spc="-4" dirty="0">
                <a:latin typeface="Times New Roman" panose="02020603050405020304" pitchFamily="18" charset="0"/>
                <a:cs typeface="Times New Roman" panose="02020603050405020304" pitchFamily="18" charset="0"/>
              </a:rPr>
              <a:t>n</a:t>
            </a:r>
            <a:r>
              <a:rPr lang="en-US" sz="2200" spc="-9" dirty="0">
                <a:latin typeface="Times New Roman" panose="02020603050405020304" pitchFamily="18" charset="0"/>
                <a:cs typeface="Times New Roman" panose="02020603050405020304" pitchFamily="18" charset="0"/>
              </a:rPr>
              <a:t>s</a:t>
            </a:r>
            <a:r>
              <a:rPr lang="en-US" sz="2200" spc="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68808" marR="28537" algn="just">
              <a:lnSpc>
                <a:spcPct val="100097"/>
              </a:lnSpc>
            </a:pPr>
            <a:endParaRPr lang="en-US" sz="2200" dirty="0">
              <a:latin typeface="Times New Roman" panose="02020603050405020304" pitchFamily="18" charset="0"/>
              <a:cs typeface="Times New Roman" panose="02020603050405020304" pitchFamily="18" charset="0"/>
            </a:endParaRPr>
          </a:p>
          <a:p>
            <a:pPr marL="68808">
              <a:lnSpc>
                <a:spcPct val="101725"/>
              </a:lnSpc>
              <a:spcBef>
                <a:spcPts val="1000"/>
              </a:spcBef>
            </a:pPr>
            <a:endParaRPr lang="en-US" sz="2200" dirty="0">
              <a:latin typeface="Times New Roman" panose="02020603050405020304" pitchFamily="18" charset="0"/>
              <a:cs typeface="Times New Roman" panose="02020603050405020304" pitchFamily="18" charset="0"/>
            </a:endParaRPr>
          </a:p>
          <a:p>
            <a:pPr marL="68808">
              <a:lnSpc>
                <a:spcPct val="101725"/>
              </a:lnSpc>
              <a:spcBef>
                <a:spcPts val="1000"/>
              </a:spcBef>
            </a:pPr>
            <a:endParaRPr lang="en-US" sz="2200" spc="0" dirty="0">
              <a:latin typeface="Times New Roman" panose="02020603050405020304" pitchFamily="18" charset="0"/>
              <a:cs typeface="Times New Roman" panose="02020603050405020304" pitchFamily="18" charset="0"/>
            </a:endParaRPr>
          </a:p>
          <a:p>
            <a:pPr marL="68808">
              <a:lnSpc>
                <a:spcPct val="101725"/>
              </a:lnSpc>
              <a:spcBef>
                <a:spcPts val="1000"/>
              </a:spcBef>
            </a:pPr>
            <a:endParaRPr lang="en-US" sz="2200" dirty="0">
              <a:latin typeface="Times New Roman" panose="02020603050405020304" pitchFamily="18" charset="0"/>
              <a:cs typeface="Times New Roman" panose="02020603050405020304" pitchFamily="18" charset="0"/>
            </a:endParaRPr>
          </a:p>
          <a:p>
            <a:endParaRPr lang="en-US" sz="2200" dirty="0"/>
          </a:p>
        </p:txBody>
      </p:sp>
    </p:spTree>
    <p:custDataLst>
      <p:tags r:id="rId1"/>
    </p:custDataLst>
    <p:extLst>
      <p:ext uri="{BB962C8B-B14F-4D97-AF65-F5344CB8AC3E}">
        <p14:creationId xmlns:p14="http://schemas.microsoft.com/office/powerpoint/2010/main" val="1657171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C33BF-7077-4061-93EC-EFC647334287}"/>
              </a:ext>
            </a:extLst>
          </p:cNvPr>
          <p:cNvSpPr>
            <a:spLocks noGrp="1"/>
          </p:cNvSpPr>
          <p:nvPr>
            <p:ph type="title"/>
          </p:nvPr>
        </p:nvSpPr>
        <p:spPr>
          <a:xfrm>
            <a:off x="970289" y="548553"/>
            <a:ext cx="9144000" cy="1344168"/>
          </a:xfrm>
        </p:spPr>
        <p:txBody>
          <a:bodyPr>
            <a:normAutofit/>
          </a:bodyPr>
          <a:lstStyle/>
          <a:p>
            <a:r>
              <a:rPr lang="en-US" sz="4700" b="0" spc="9" dirty="0">
                <a:latin typeface="Times New Roman" panose="02020603050405020304" pitchFamily="18" charset="0"/>
                <a:cs typeface="Times New Roman" panose="02020603050405020304" pitchFamily="18" charset="0"/>
              </a:rPr>
              <a:t>Types of SVM</a:t>
            </a:r>
            <a:endParaRPr lang="en-US" dirty="0"/>
          </a:p>
        </p:txBody>
      </p:sp>
      <p:sp>
        <p:nvSpPr>
          <p:cNvPr id="3" name="Content Placeholder 2">
            <a:extLst>
              <a:ext uri="{FF2B5EF4-FFF2-40B4-BE49-F238E27FC236}">
                <a16:creationId xmlns:a16="http://schemas.microsoft.com/office/drawing/2014/main" id="{8CF56B51-6E1E-4A12-AA9A-15D9AA1ECD3F}"/>
              </a:ext>
            </a:extLst>
          </p:cNvPr>
          <p:cNvSpPr>
            <a:spLocks noGrp="1"/>
          </p:cNvSpPr>
          <p:nvPr>
            <p:ph idx="1"/>
          </p:nvPr>
        </p:nvSpPr>
        <p:spPr>
          <a:xfrm>
            <a:off x="1208414" y="2196670"/>
            <a:ext cx="9775172" cy="3593592"/>
          </a:xfrm>
        </p:spPr>
        <p:txBody>
          <a:bodyPr>
            <a:normAutofit/>
          </a:bodyPr>
          <a:lstStyle/>
          <a:p>
            <a:pPr algn="just">
              <a:buFont typeface="Arial" panose="020B0604020202020204" pitchFamily="34" charset="0"/>
              <a:buChar char="•"/>
            </a:pPr>
            <a:r>
              <a:rPr lang="en-US" sz="1600" b="1" i="0" dirty="0">
                <a:solidFill>
                  <a:srgbClr val="000000"/>
                </a:solidFill>
                <a:effectLst/>
                <a:latin typeface="Inter-Bold"/>
              </a:rPr>
              <a:t>Linear SVM:</a:t>
            </a:r>
            <a:r>
              <a:rPr lang="en-US" sz="1600" b="0" i="0" dirty="0">
                <a:solidFill>
                  <a:srgbClr val="000000"/>
                </a:solidFill>
                <a:effectLst/>
                <a:latin typeface="Inter-Regular"/>
              </a:rPr>
              <a:t> Linear SVM is used for linearly separable data, which means if a dataset can be classified into two classes by using a single straight line, then such data is termed as linearly separable data, and classifier is used called as Linear SVM classifier.</a:t>
            </a:r>
          </a:p>
          <a:p>
            <a:pPr algn="just">
              <a:buFont typeface="Arial" panose="020B0604020202020204" pitchFamily="34" charset="0"/>
              <a:buChar char="•"/>
            </a:pPr>
            <a:r>
              <a:rPr lang="en-US" sz="1600" b="1" i="0" dirty="0">
                <a:solidFill>
                  <a:srgbClr val="000000"/>
                </a:solidFill>
                <a:effectLst/>
                <a:latin typeface="Inter-Bold"/>
              </a:rPr>
              <a:t>Non-linear SVM:</a:t>
            </a:r>
            <a:r>
              <a:rPr lang="en-US" sz="1600" b="0" i="0" dirty="0">
                <a:solidFill>
                  <a:srgbClr val="000000"/>
                </a:solidFill>
                <a:effectLst/>
                <a:latin typeface="Inter-Regular"/>
              </a:rPr>
              <a:t> Non-Linear SVM is used for non-linearly separated data, which means if a dataset cannot be classified by using a straight line, then such data is termed as non-linear data and classifier used is called as Non-linear SVM classifier.</a:t>
            </a:r>
          </a:p>
          <a:p>
            <a:pPr marL="68808">
              <a:lnSpc>
                <a:spcPct val="101725"/>
              </a:lnSpc>
              <a:spcBef>
                <a:spcPts val="1000"/>
              </a:spcBef>
            </a:pPr>
            <a:endParaRPr lang="en-US" sz="2200" spc="0" dirty="0">
              <a:latin typeface="Times New Roman" panose="02020603050405020304" pitchFamily="18" charset="0"/>
              <a:cs typeface="Times New Roman" panose="02020603050405020304" pitchFamily="18" charset="0"/>
            </a:endParaRPr>
          </a:p>
          <a:p>
            <a:pPr marL="68808">
              <a:lnSpc>
                <a:spcPct val="101725"/>
              </a:lnSpc>
              <a:spcBef>
                <a:spcPts val="1000"/>
              </a:spcBef>
            </a:pPr>
            <a:endParaRPr lang="en-US" sz="2200" dirty="0">
              <a:latin typeface="Times New Roman" panose="02020603050405020304" pitchFamily="18" charset="0"/>
              <a:cs typeface="Times New Roman" panose="02020603050405020304" pitchFamily="18" charset="0"/>
            </a:endParaRPr>
          </a:p>
          <a:p>
            <a:endParaRPr lang="en-US" sz="2200" dirty="0"/>
          </a:p>
        </p:txBody>
      </p:sp>
    </p:spTree>
    <p:custDataLst>
      <p:tags r:id="rId1"/>
    </p:custDataLst>
    <p:extLst>
      <p:ext uri="{BB962C8B-B14F-4D97-AF65-F5344CB8AC3E}">
        <p14:creationId xmlns:p14="http://schemas.microsoft.com/office/powerpoint/2010/main" val="1986958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C33BF-7077-4061-93EC-EFC647334287}"/>
              </a:ext>
            </a:extLst>
          </p:cNvPr>
          <p:cNvSpPr>
            <a:spLocks noGrp="1"/>
          </p:cNvSpPr>
          <p:nvPr>
            <p:ph type="title"/>
          </p:nvPr>
        </p:nvSpPr>
        <p:spPr>
          <a:xfrm>
            <a:off x="970289" y="548553"/>
            <a:ext cx="9144000" cy="1344168"/>
          </a:xfrm>
        </p:spPr>
        <p:txBody>
          <a:bodyPr>
            <a:normAutofit/>
          </a:bodyPr>
          <a:lstStyle/>
          <a:p>
            <a:r>
              <a:rPr lang="en-US" sz="4700" spc="9" dirty="0">
                <a:latin typeface="Times New Roman" panose="02020603050405020304" pitchFamily="18" charset="0"/>
                <a:cs typeface="Times New Roman" panose="02020603050405020304" pitchFamily="18" charset="0"/>
              </a:rPr>
              <a:t>Linear SVM</a:t>
            </a:r>
            <a:endParaRPr lang="en-US" dirty="0"/>
          </a:p>
        </p:txBody>
      </p:sp>
      <p:sp>
        <p:nvSpPr>
          <p:cNvPr id="3" name="Content Placeholder 2">
            <a:extLst>
              <a:ext uri="{FF2B5EF4-FFF2-40B4-BE49-F238E27FC236}">
                <a16:creationId xmlns:a16="http://schemas.microsoft.com/office/drawing/2014/main" id="{8CF56B51-6E1E-4A12-AA9A-15D9AA1ECD3F}"/>
              </a:ext>
            </a:extLst>
          </p:cNvPr>
          <p:cNvSpPr>
            <a:spLocks noGrp="1"/>
          </p:cNvSpPr>
          <p:nvPr>
            <p:ph idx="1"/>
          </p:nvPr>
        </p:nvSpPr>
        <p:spPr>
          <a:xfrm>
            <a:off x="970289" y="1892721"/>
            <a:ext cx="10013297" cy="3897541"/>
          </a:xfrm>
        </p:spPr>
        <p:txBody>
          <a:bodyPr>
            <a:normAutofit/>
          </a:bodyPr>
          <a:lstStyle/>
          <a:p>
            <a:pPr algn="just">
              <a:buFont typeface="Arial" panose="020B0604020202020204" pitchFamily="34" charset="0"/>
              <a:buChar char="•"/>
            </a:pPr>
            <a:r>
              <a:rPr lang="en-US" sz="1600" b="0" i="0" dirty="0">
                <a:solidFill>
                  <a:srgbClr val="333333"/>
                </a:solidFill>
                <a:effectLst/>
                <a:latin typeface="Cambria" panose="02040503050406030204" pitchFamily="18" charset="0"/>
                <a:ea typeface="Cambria" panose="02040503050406030204" pitchFamily="18" charset="0"/>
              </a:rPr>
              <a:t> Suppose we have a dataset that has two tags (green and blue), and the dataset has two features x1 and x2. We want a classifier that can classify the pair(x1, x2) of coordinates in either green or blue.</a:t>
            </a:r>
            <a:r>
              <a:rPr lang="en-US" sz="1600" b="0" i="0" dirty="0">
                <a:solidFill>
                  <a:srgbClr val="000000"/>
                </a:solidFill>
                <a:effectLst/>
                <a:latin typeface="Cambria" panose="02040503050406030204" pitchFamily="18" charset="0"/>
                <a:ea typeface="Cambria" panose="02040503050406030204" pitchFamily="18" charset="0"/>
              </a:rPr>
              <a:t>.</a:t>
            </a:r>
          </a:p>
          <a:p>
            <a:pPr marL="68808">
              <a:lnSpc>
                <a:spcPct val="101725"/>
              </a:lnSpc>
              <a:spcBef>
                <a:spcPts val="1000"/>
              </a:spcBef>
            </a:pPr>
            <a:endParaRPr lang="en-US" sz="1600" spc="0" dirty="0">
              <a:latin typeface="Cambria" panose="02040503050406030204" pitchFamily="18" charset="0"/>
              <a:ea typeface="Cambria" panose="02040503050406030204" pitchFamily="18" charset="0"/>
              <a:cs typeface="Times New Roman" panose="02020603050405020304" pitchFamily="18" charset="0"/>
            </a:endParaRPr>
          </a:p>
          <a:p>
            <a:pPr marL="68808">
              <a:lnSpc>
                <a:spcPct val="101725"/>
              </a:lnSpc>
              <a:spcBef>
                <a:spcPts val="1000"/>
              </a:spcBef>
            </a:pPr>
            <a:endParaRPr lang="en-US" sz="2200" dirty="0">
              <a:latin typeface="Times New Roman" panose="02020603050405020304" pitchFamily="18" charset="0"/>
              <a:cs typeface="Times New Roman" panose="02020603050405020304" pitchFamily="18" charset="0"/>
            </a:endParaRPr>
          </a:p>
          <a:p>
            <a:endParaRPr lang="en-US" sz="2200" dirty="0"/>
          </a:p>
        </p:txBody>
      </p:sp>
      <p:pic>
        <p:nvPicPr>
          <p:cNvPr id="1026" name="Picture 2" descr="Support Vector Machine Algorithm">
            <a:extLst>
              <a:ext uri="{FF2B5EF4-FFF2-40B4-BE49-F238E27FC236}">
                <a16:creationId xmlns:a16="http://schemas.microsoft.com/office/drawing/2014/main" id="{8BB06062-A053-4A56-A799-DE766F9299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5911" y="2457450"/>
            <a:ext cx="4257675" cy="35052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89679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C33BF-7077-4061-93EC-EFC647334287}"/>
              </a:ext>
            </a:extLst>
          </p:cNvPr>
          <p:cNvSpPr>
            <a:spLocks noGrp="1"/>
          </p:cNvSpPr>
          <p:nvPr>
            <p:ph type="title"/>
          </p:nvPr>
        </p:nvSpPr>
        <p:spPr>
          <a:xfrm>
            <a:off x="970289" y="548553"/>
            <a:ext cx="9144000" cy="1344168"/>
          </a:xfrm>
        </p:spPr>
        <p:txBody>
          <a:bodyPr>
            <a:normAutofit/>
          </a:bodyPr>
          <a:lstStyle/>
          <a:p>
            <a:r>
              <a:rPr lang="en-US" sz="4700" spc="9" dirty="0">
                <a:latin typeface="Times New Roman" panose="02020603050405020304" pitchFamily="18" charset="0"/>
                <a:cs typeface="Times New Roman" panose="02020603050405020304" pitchFamily="18" charset="0"/>
              </a:rPr>
              <a:t>Linear SVM</a:t>
            </a:r>
            <a:endParaRPr lang="en-US" dirty="0"/>
          </a:p>
        </p:txBody>
      </p:sp>
      <p:sp>
        <p:nvSpPr>
          <p:cNvPr id="3" name="Content Placeholder 2">
            <a:extLst>
              <a:ext uri="{FF2B5EF4-FFF2-40B4-BE49-F238E27FC236}">
                <a16:creationId xmlns:a16="http://schemas.microsoft.com/office/drawing/2014/main" id="{8CF56B51-6E1E-4A12-AA9A-15D9AA1ECD3F}"/>
              </a:ext>
            </a:extLst>
          </p:cNvPr>
          <p:cNvSpPr>
            <a:spLocks noGrp="1"/>
          </p:cNvSpPr>
          <p:nvPr>
            <p:ph idx="1"/>
          </p:nvPr>
        </p:nvSpPr>
        <p:spPr>
          <a:xfrm>
            <a:off x="970289" y="1892721"/>
            <a:ext cx="10013297" cy="3897541"/>
          </a:xfrm>
        </p:spPr>
        <p:txBody>
          <a:bodyPr>
            <a:normAutofit/>
          </a:bodyPr>
          <a:lstStyle/>
          <a:p>
            <a:pPr algn="just">
              <a:buFont typeface="Arial" panose="020B0604020202020204" pitchFamily="34" charset="0"/>
              <a:buChar char="•"/>
            </a:pPr>
            <a:r>
              <a:rPr lang="en-US" sz="1600" b="0" i="0" dirty="0">
                <a:solidFill>
                  <a:srgbClr val="333333"/>
                </a:solidFill>
                <a:effectLst/>
                <a:latin typeface="Cambria" panose="02040503050406030204" pitchFamily="18" charset="0"/>
                <a:ea typeface="Cambria" panose="02040503050406030204" pitchFamily="18" charset="0"/>
              </a:rPr>
              <a:t> So as it is 2-d space so by just using a straight line, we can easily separate these two classes. But there can be multiple lines that can separate these classes. Consider the below image:</a:t>
            </a:r>
            <a:endParaRPr lang="en-US" sz="1600" spc="0" dirty="0">
              <a:latin typeface="Cambria" panose="02040503050406030204" pitchFamily="18" charset="0"/>
              <a:ea typeface="Cambria" panose="02040503050406030204" pitchFamily="18" charset="0"/>
              <a:cs typeface="Times New Roman" panose="02020603050405020304" pitchFamily="18" charset="0"/>
            </a:endParaRPr>
          </a:p>
          <a:p>
            <a:pPr marL="68808">
              <a:lnSpc>
                <a:spcPct val="101725"/>
              </a:lnSpc>
              <a:spcBef>
                <a:spcPts val="1000"/>
              </a:spcBef>
            </a:pPr>
            <a:endParaRPr lang="en-US" sz="1600" dirty="0">
              <a:latin typeface="Cambria" panose="02040503050406030204" pitchFamily="18" charset="0"/>
              <a:ea typeface="Cambria" panose="02040503050406030204" pitchFamily="18" charset="0"/>
              <a:cs typeface="Times New Roman" panose="02020603050405020304" pitchFamily="18" charset="0"/>
            </a:endParaRPr>
          </a:p>
          <a:p>
            <a:endParaRPr lang="en-US" sz="2200" dirty="0"/>
          </a:p>
        </p:txBody>
      </p:sp>
      <p:pic>
        <p:nvPicPr>
          <p:cNvPr id="2050" name="Picture 2" descr="Support Vector Machine Algorithm">
            <a:extLst>
              <a:ext uri="{FF2B5EF4-FFF2-40B4-BE49-F238E27FC236}">
                <a16:creationId xmlns:a16="http://schemas.microsoft.com/office/drawing/2014/main" id="{64D4C267-2514-4B72-9C88-1B7F40C668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6937" y="2547072"/>
            <a:ext cx="4457700" cy="37623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170281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C33BF-7077-4061-93EC-EFC647334287}"/>
              </a:ext>
            </a:extLst>
          </p:cNvPr>
          <p:cNvSpPr>
            <a:spLocks noGrp="1"/>
          </p:cNvSpPr>
          <p:nvPr>
            <p:ph type="title"/>
          </p:nvPr>
        </p:nvSpPr>
        <p:spPr>
          <a:xfrm>
            <a:off x="552451" y="275583"/>
            <a:ext cx="9561838" cy="1344168"/>
          </a:xfrm>
        </p:spPr>
        <p:txBody>
          <a:bodyPr>
            <a:normAutofit/>
          </a:bodyPr>
          <a:lstStyle/>
          <a:p>
            <a:r>
              <a:rPr lang="en-US" sz="3400" spc="9" dirty="0">
                <a:latin typeface="Times New Roman" panose="02020603050405020304" pitchFamily="18" charset="0"/>
                <a:cs typeface="Times New Roman" panose="02020603050405020304" pitchFamily="18" charset="0"/>
              </a:rPr>
              <a:t>Linear SVM: </a:t>
            </a:r>
            <a:r>
              <a:rPr lang="en-US" sz="3400" b="0" i="0" dirty="0">
                <a:solidFill>
                  <a:srgbClr val="333333"/>
                </a:solidFill>
                <a:effectLst/>
                <a:latin typeface="Cambria" panose="02040503050406030204" pitchFamily="18" charset="0"/>
                <a:ea typeface="Cambria" panose="02040503050406030204" pitchFamily="18" charset="0"/>
              </a:rPr>
              <a:t>https://www.youtube.com/watch?v=Js3GLb1xPhc</a:t>
            </a:r>
            <a:endParaRPr lang="en-US" sz="3400" dirty="0"/>
          </a:p>
        </p:txBody>
      </p:sp>
      <p:sp>
        <p:nvSpPr>
          <p:cNvPr id="3" name="Content Placeholder 2">
            <a:extLst>
              <a:ext uri="{FF2B5EF4-FFF2-40B4-BE49-F238E27FC236}">
                <a16:creationId xmlns:a16="http://schemas.microsoft.com/office/drawing/2014/main" id="{8CF56B51-6E1E-4A12-AA9A-15D9AA1ECD3F}"/>
              </a:ext>
            </a:extLst>
          </p:cNvPr>
          <p:cNvSpPr>
            <a:spLocks noGrp="1"/>
          </p:cNvSpPr>
          <p:nvPr>
            <p:ph idx="1"/>
          </p:nvPr>
        </p:nvSpPr>
        <p:spPr>
          <a:xfrm>
            <a:off x="552451" y="1466851"/>
            <a:ext cx="10431136" cy="4323412"/>
          </a:xfrm>
        </p:spPr>
        <p:txBody>
          <a:bodyPr>
            <a:normAutofit/>
          </a:bodyPr>
          <a:lstStyle/>
          <a:p>
            <a:pPr algn="just">
              <a:buFont typeface="Arial" panose="020B0604020202020204" pitchFamily="34" charset="0"/>
              <a:buChar char="•"/>
            </a:pPr>
            <a:r>
              <a:rPr lang="en-US" sz="1600" b="0" i="0" dirty="0">
                <a:solidFill>
                  <a:srgbClr val="333333"/>
                </a:solidFill>
                <a:effectLst/>
                <a:latin typeface="Cambria" panose="02040503050406030204" pitchFamily="18" charset="0"/>
                <a:ea typeface="Cambria" panose="02040503050406030204" pitchFamily="18" charset="0"/>
              </a:rPr>
              <a:t>Hence, the SVM algorithm helps to find the best line or decision boundary; this best boundary or region is called as a </a:t>
            </a:r>
            <a:r>
              <a:rPr lang="en-US" sz="1600" b="1" i="0" dirty="0">
                <a:solidFill>
                  <a:srgbClr val="333333"/>
                </a:solidFill>
                <a:effectLst/>
                <a:latin typeface="Cambria" panose="02040503050406030204" pitchFamily="18" charset="0"/>
                <a:ea typeface="Cambria" panose="02040503050406030204" pitchFamily="18" charset="0"/>
              </a:rPr>
              <a:t>hyperplane</a:t>
            </a:r>
            <a:r>
              <a:rPr lang="en-US" sz="1600" b="0" i="0" dirty="0">
                <a:solidFill>
                  <a:srgbClr val="333333"/>
                </a:solidFill>
                <a:effectLst/>
                <a:latin typeface="Cambria" panose="02040503050406030204" pitchFamily="18" charset="0"/>
                <a:ea typeface="Cambria" panose="02040503050406030204" pitchFamily="18" charset="0"/>
              </a:rPr>
              <a:t>. SVM algorithm finds the closest point of the lines from both the classes. These points are called support vectors. The distance between the vectors and the hyperplane is called as </a:t>
            </a:r>
            <a:r>
              <a:rPr lang="en-US" sz="1600" b="1" i="0" dirty="0">
                <a:solidFill>
                  <a:srgbClr val="333333"/>
                </a:solidFill>
                <a:effectLst/>
                <a:latin typeface="Cambria" panose="02040503050406030204" pitchFamily="18" charset="0"/>
                <a:ea typeface="Cambria" panose="02040503050406030204" pitchFamily="18" charset="0"/>
              </a:rPr>
              <a:t>margin</a:t>
            </a:r>
            <a:r>
              <a:rPr lang="en-US" sz="1600" b="0" i="0" dirty="0">
                <a:solidFill>
                  <a:srgbClr val="333333"/>
                </a:solidFill>
                <a:effectLst/>
                <a:latin typeface="Cambria" panose="02040503050406030204" pitchFamily="18" charset="0"/>
                <a:ea typeface="Cambria" panose="02040503050406030204" pitchFamily="18" charset="0"/>
              </a:rPr>
              <a:t>. And the goal of SVM is to maximize this margin. The </a:t>
            </a:r>
            <a:r>
              <a:rPr lang="en-US" sz="1600" b="1" i="0" dirty="0">
                <a:solidFill>
                  <a:srgbClr val="333333"/>
                </a:solidFill>
                <a:effectLst/>
                <a:latin typeface="Cambria" panose="02040503050406030204" pitchFamily="18" charset="0"/>
                <a:ea typeface="Cambria" panose="02040503050406030204" pitchFamily="18" charset="0"/>
              </a:rPr>
              <a:t>hyperplane</a:t>
            </a:r>
            <a:r>
              <a:rPr lang="en-US" sz="1600" b="0" i="0" dirty="0">
                <a:solidFill>
                  <a:srgbClr val="333333"/>
                </a:solidFill>
                <a:effectLst/>
                <a:latin typeface="Cambria" panose="02040503050406030204" pitchFamily="18" charset="0"/>
                <a:ea typeface="Cambria" panose="02040503050406030204" pitchFamily="18" charset="0"/>
              </a:rPr>
              <a:t> with maximum margin is called the </a:t>
            </a:r>
            <a:r>
              <a:rPr lang="en-US" sz="1600" b="1" i="0" dirty="0">
                <a:solidFill>
                  <a:srgbClr val="333333"/>
                </a:solidFill>
                <a:effectLst/>
                <a:latin typeface="Cambria" panose="02040503050406030204" pitchFamily="18" charset="0"/>
                <a:ea typeface="Cambria" panose="02040503050406030204" pitchFamily="18" charset="0"/>
              </a:rPr>
              <a:t>optimal hyperplane</a:t>
            </a:r>
            <a:r>
              <a:rPr lang="en-US" sz="1600" b="0" i="0" dirty="0">
                <a:solidFill>
                  <a:srgbClr val="333333"/>
                </a:solidFill>
                <a:effectLst/>
                <a:latin typeface="Cambria" panose="02040503050406030204" pitchFamily="18" charset="0"/>
                <a:ea typeface="Cambria" panose="02040503050406030204" pitchFamily="18" charset="0"/>
              </a:rPr>
              <a:t>. </a:t>
            </a:r>
            <a:endParaRPr lang="en-US" sz="1600" dirty="0">
              <a:latin typeface="Cambria" panose="02040503050406030204" pitchFamily="18" charset="0"/>
              <a:ea typeface="Cambria" panose="02040503050406030204" pitchFamily="18" charset="0"/>
              <a:cs typeface="Times New Roman" panose="02020603050405020304" pitchFamily="18" charset="0"/>
            </a:endParaRPr>
          </a:p>
          <a:p>
            <a:endParaRPr lang="en-US" sz="2200" dirty="0"/>
          </a:p>
        </p:txBody>
      </p:sp>
      <p:pic>
        <p:nvPicPr>
          <p:cNvPr id="3074" name="Picture 2" descr="Support Vector Machine Algorithm">
            <a:extLst>
              <a:ext uri="{FF2B5EF4-FFF2-40B4-BE49-F238E27FC236}">
                <a16:creationId xmlns:a16="http://schemas.microsoft.com/office/drawing/2014/main" id="{660F4EC7-312B-46C5-8001-530A346A12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594697"/>
            <a:ext cx="4572000" cy="37147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85734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C33BF-7077-4061-93EC-EFC647334287}"/>
              </a:ext>
            </a:extLst>
          </p:cNvPr>
          <p:cNvSpPr>
            <a:spLocks noGrp="1"/>
          </p:cNvSpPr>
          <p:nvPr>
            <p:ph type="title"/>
          </p:nvPr>
        </p:nvSpPr>
        <p:spPr>
          <a:xfrm>
            <a:off x="970289" y="548553"/>
            <a:ext cx="9144000" cy="1344168"/>
          </a:xfrm>
        </p:spPr>
        <p:txBody>
          <a:bodyPr>
            <a:normAutofit/>
          </a:bodyPr>
          <a:lstStyle/>
          <a:p>
            <a:r>
              <a:rPr lang="en-US" sz="4700" spc="9" dirty="0">
                <a:latin typeface="Times New Roman" panose="02020603050405020304" pitchFamily="18" charset="0"/>
                <a:cs typeface="Times New Roman" panose="02020603050405020304" pitchFamily="18" charset="0"/>
              </a:rPr>
              <a:t>Linear </a:t>
            </a:r>
            <a:r>
              <a:rPr lang="en-US" sz="4700" spc="9" dirty="0" err="1">
                <a:latin typeface="Times New Roman" panose="02020603050405020304" pitchFamily="18" charset="0"/>
                <a:cs typeface="Times New Roman" panose="02020603050405020304" pitchFamily="18" charset="0"/>
              </a:rPr>
              <a:t>SVM:Example</a:t>
            </a:r>
            <a:endParaRPr lang="en-US" dirty="0"/>
          </a:p>
        </p:txBody>
      </p:sp>
      <p:pic>
        <p:nvPicPr>
          <p:cNvPr id="5" name="Picture 4">
            <a:extLst>
              <a:ext uri="{FF2B5EF4-FFF2-40B4-BE49-F238E27FC236}">
                <a16:creationId xmlns:a16="http://schemas.microsoft.com/office/drawing/2014/main" id="{F07E4B61-908F-4B5B-9474-4F3F78DFCCBF}"/>
              </a:ext>
            </a:extLst>
          </p:cNvPr>
          <p:cNvPicPr>
            <a:picLocks noChangeAspect="1"/>
          </p:cNvPicPr>
          <p:nvPr/>
        </p:nvPicPr>
        <p:blipFill>
          <a:blip r:embed="rId4"/>
          <a:stretch>
            <a:fillRect/>
          </a:stretch>
        </p:blipFill>
        <p:spPr>
          <a:xfrm>
            <a:off x="755489" y="1638301"/>
            <a:ext cx="7769386" cy="1713053"/>
          </a:xfrm>
          <a:prstGeom prst="rect">
            <a:avLst/>
          </a:prstGeom>
        </p:spPr>
      </p:pic>
      <p:pic>
        <p:nvPicPr>
          <p:cNvPr id="9" name="Picture 8">
            <a:extLst>
              <a:ext uri="{FF2B5EF4-FFF2-40B4-BE49-F238E27FC236}">
                <a16:creationId xmlns:a16="http://schemas.microsoft.com/office/drawing/2014/main" id="{75EC05ED-4484-4395-9CA0-FA84984F6C04}"/>
              </a:ext>
            </a:extLst>
          </p:cNvPr>
          <p:cNvPicPr>
            <a:picLocks noChangeAspect="1"/>
          </p:cNvPicPr>
          <p:nvPr/>
        </p:nvPicPr>
        <p:blipFill>
          <a:blip r:embed="rId5"/>
          <a:stretch>
            <a:fillRect/>
          </a:stretch>
        </p:blipFill>
        <p:spPr>
          <a:xfrm>
            <a:off x="6734175" y="2982469"/>
            <a:ext cx="4876800" cy="3207026"/>
          </a:xfrm>
          <a:prstGeom prst="rect">
            <a:avLst/>
          </a:prstGeom>
        </p:spPr>
      </p:pic>
    </p:spTree>
    <p:custDataLst>
      <p:tags r:id="rId1"/>
    </p:custDataLst>
    <p:extLst>
      <p:ext uri="{BB962C8B-B14F-4D97-AF65-F5344CB8AC3E}">
        <p14:creationId xmlns:p14="http://schemas.microsoft.com/office/powerpoint/2010/main" val="2890677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C33BF-7077-4061-93EC-EFC647334287}"/>
              </a:ext>
            </a:extLst>
          </p:cNvPr>
          <p:cNvSpPr>
            <a:spLocks noGrp="1"/>
          </p:cNvSpPr>
          <p:nvPr>
            <p:ph type="title"/>
          </p:nvPr>
        </p:nvSpPr>
        <p:spPr>
          <a:xfrm>
            <a:off x="732164" y="0"/>
            <a:ext cx="9144000" cy="1344168"/>
          </a:xfrm>
        </p:spPr>
        <p:txBody>
          <a:bodyPr>
            <a:normAutofit/>
          </a:bodyPr>
          <a:lstStyle/>
          <a:p>
            <a:r>
              <a:rPr lang="en-US" sz="4700" spc="9" dirty="0">
                <a:latin typeface="Times New Roman" panose="02020603050405020304" pitchFamily="18" charset="0"/>
                <a:cs typeface="Times New Roman" panose="02020603050405020304" pitchFamily="18" charset="0"/>
              </a:rPr>
              <a:t>Linear </a:t>
            </a:r>
            <a:r>
              <a:rPr lang="en-US" sz="4700" spc="9" dirty="0" err="1">
                <a:latin typeface="Times New Roman" panose="02020603050405020304" pitchFamily="18" charset="0"/>
                <a:cs typeface="Times New Roman" panose="02020603050405020304" pitchFamily="18" charset="0"/>
              </a:rPr>
              <a:t>SVM:Example</a:t>
            </a:r>
            <a:endParaRPr lang="en-US" dirty="0"/>
          </a:p>
        </p:txBody>
      </p:sp>
      <p:pic>
        <p:nvPicPr>
          <p:cNvPr id="4" name="Picture 3">
            <a:extLst>
              <a:ext uri="{FF2B5EF4-FFF2-40B4-BE49-F238E27FC236}">
                <a16:creationId xmlns:a16="http://schemas.microsoft.com/office/drawing/2014/main" id="{A83AA890-D017-4121-9AAE-5A73BF301FED}"/>
              </a:ext>
            </a:extLst>
          </p:cNvPr>
          <p:cNvPicPr>
            <a:picLocks noChangeAspect="1"/>
          </p:cNvPicPr>
          <p:nvPr/>
        </p:nvPicPr>
        <p:blipFill>
          <a:blip r:embed="rId4"/>
          <a:stretch>
            <a:fillRect/>
          </a:stretch>
        </p:blipFill>
        <p:spPr>
          <a:xfrm>
            <a:off x="449086" y="1240621"/>
            <a:ext cx="9028289" cy="2188379"/>
          </a:xfrm>
          <a:prstGeom prst="rect">
            <a:avLst/>
          </a:prstGeom>
        </p:spPr>
      </p:pic>
      <p:pic>
        <p:nvPicPr>
          <p:cNvPr id="7" name="Picture 6">
            <a:extLst>
              <a:ext uri="{FF2B5EF4-FFF2-40B4-BE49-F238E27FC236}">
                <a16:creationId xmlns:a16="http://schemas.microsoft.com/office/drawing/2014/main" id="{4604AAFF-07DA-4AE1-80F6-9C759CC91C7E}"/>
              </a:ext>
            </a:extLst>
          </p:cNvPr>
          <p:cNvPicPr>
            <a:picLocks noChangeAspect="1"/>
          </p:cNvPicPr>
          <p:nvPr/>
        </p:nvPicPr>
        <p:blipFill>
          <a:blip r:embed="rId5"/>
          <a:stretch>
            <a:fillRect/>
          </a:stretch>
        </p:blipFill>
        <p:spPr>
          <a:xfrm>
            <a:off x="3590925" y="3362325"/>
            <a:ext cx="5334000" cy="3083527"/>
          </a:xfrm>
          <a:prstGeom prst="rect">
            <a:avLst/>
          </a:prstGeom>
        </p:spPr>
      </p:pic>
    </p:spTree>
    <p:custDataLst>
      <p:tags r:id="rId1"/>
    </p:custDataLst>
    <p:extLst>
      <p:ext uri="{BB962C8B-B14F-4D97-AF65-F5344CB8AC3E}">
        <p14:creationId xmlns:p14="http://schemas.microsoft.com/office/powerpoint/2010/main" val="30034169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F45BD6E3-909C-40DC-B344-52C17CB42279"/>
  <p:tag name="ISPRING_CMI5_LAUNCH_METHOD" val="any window"/>
  <p:tag name="ISPRINGCLOUDFOLDERID" val="1"/>
  <p:tag name="ISPRINGONLINEFOLDERID" val="1"/>
  <p:tag name="ISPRING_OUTPUT_FOLDER" val="[[&quot;.\uFFFD1\n{A7AF673C-37CC-459A-A577-F7DA9D022E20}&quot;,&quot;D:\\study\\Teaching\\CU\\even\\ML\\Unit 2&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quot;studioSettings&quot;:{&quot;onlineDestinationFolderId&quot;:&quot;1&quot;}}"/>
  <p:tag name="ISPRING_SCORM_RATE_SLIDES" val="0"/>
  <p:tag name="ISPRING_SCORM_PASSING_SCORE" val="0.000000"/>
  <p:tag name="ISPRING_CURRENT_PLAYER_ID" val="universal"/>
  <p:tag name="ISPRING_PRESENTATION_TITLE" val="Lecture 11-12"/>
  <p:tag name="ISPRING_FIRST_PUBLISH" val="1"/>
  <p:tag name="ISPRING_SCORM_ENDPOINT" val="&lt;endpoint&gt;&lt;enable&gt;0&lt;/enable&gt;&lt;lrs&gt;http://&lt;/lrs&gt;&lt;auth&gt;0&lt;/auth&gt;&lt;login&gt;&lt;/login&gt;&lt;password&gt;&lt;/password&gt;&lt;key&gt;&lt;/key&gt;&lt;name&gt;&lt;/name&gt;&lt;email&gt;&lt;/email&gt;&lt;/endpoint&gt;&#10;"/>
  <p:tag name="ISPRING_SCORM_RATE_QUIZZES" val="0"/>
</p:tagLst>
</file>

<file path=ppt/tags/tag10.xml><?xml version="1.0" encoding="utf-8"?>
<p:tagLst xmlns:a="http://schemas.openxmlformats.org/drawingml/2006/main" xmlns:r="http://schemas.openxmlformats.org/officeDocument/2006/relationships" xmlns:p="http://schemas.openxmlformats.org/presentationml/2006/main">
  <p:tag name="GENSWF_SLIDE_UID" val="{36C221AF-7A57-4656-BC93-80F9FE84F54E}:349"/>
</p:tagLst>
</file>

<file path=ppt/tags/tag11.xml><?xml version="1.0" encoding="utf-8"?>
<p:tagLst xmlns:a="http://schemas.openxmlformats.org/drawingml/2006/main" xmlns:r="http://schemas.openxmlformats.org/officeDocument/2006/relationships" xmlns:p="http://schemas.openxmlformats.org/presentationml/2006/main">
  <p:tag name="GENSWF_SLIDE_UID" val="{36C221AF-7A57-4656-BC93-80F9FE84F54E}:349"/>
</p:tagLst>
</file>

<file path=ppt/tags/tag12.xml><?xml version="1.0" encoding="utf-8"?>
<p:tagLst xmlns:a="http://schemas.openxmlformats.org/drawingml/2006/main" xmlns:r="http://schemas.openxmlformats.org/officeDocument/2006/relationships" xmlns:p="http://schemas.openxmlformats.org/presentationml/2006/main">
  <p:tag name="GENSWF_SLIDE_UID" val="{36C221AF-7A57-4656-BC93-80F9FE84F54E}:349"/>
</p:tagLst>
</file>

<file path=ppt/tags/tag13.xml><?xml version="1.0" encoding="utf-8"?>
<p:tagLst xmlns:a="http://schemas.openxmlformats.org/drawingml/2006/main" xmlns:r="http://schemas.openxmlformats.org/officeDocument/2006/relationships" xmlns:p="http://schemas.openxmlformats.org/presentationml/2006/main">
  <p:tag name="GENSWF_SLIDE_UID" val="{B4315D6E-78B0-4D40-920F-75BB62AAC451}:270"/>
</p:tagLst>
</file>

<file path=ppt/tags/tag14.xml><?xml version="1.0" encoding="utf-8"?>
<p:tagLst xmlns:a="http://schemas.openxmlformats.org/drawingml/2006/main" xmlns:r="http://schemas.openxmlformats.org/officeDocument/2006/relationships" xmlns:p="http://schemas.openxmlformats.org/presentationml/2006/main">
  <p:tag name="GENSWF_SLIDE_UID" val="{0F2AE04D-C159-4A58-B945-4820A261BC95}:271"/>
</p:tagLst>
</file>

<file path=ppt/tags/tag15.xml><?xml version="1.0" encoding="utf-8"?>
<p:tagLst xmlns:a="http://schemas.openxmlformats.org/drawingml/2006/main" xmlns:r="http://schemas.openxmlformats.org/officeDocument/2006/relationships" xmlns:p="http://schemas.openxmlformats.org/presentationml/2006/main">
  <p:tag name="GENSWF_SLIDE_UID" val="{120FF776-6C66-4F1E-9476-7CD479B85188}:289"/>
</p:tagLst>
</file>

<file path=ppt/tags/tag16.xml><?xml version="1.0" encoding="utf-8"?>
<p:tagLst xmlns:a="http://schemas.openxmlformats.org/drawingml/2006/main" xmlns:r="http://schemas.openxmlformats.org/officeDocument/2006/relationships" xmlns:p="http://schemas.openxmlformats.org/presentationml/2006/main">
  <p:tag name="GENSWF_SLIDE_UID" val="{0F43631C-4C72-4B68-8BC0-1ADF2800B567}:272"/>
</p:tagLst>
</file>

<file path=ppt/tags/tag17.xml><?xml version="1.0" encoding="utf-8"?>
<p:tagLst xmlns:a="http://schemas.openxmlformats.org/drawingml/2006/main" xmlns:r="http://schemas.openxmlformats.org/officeDocument/2006/relationships" xmlns:p="http://schemas.openxmlformats.org/presentationml/2006/main">
  <p:tag name="GENSWF_SLIDE_UID" val="{44A21AB0-95EB-4EE1-BD76-C1783AEBA261}:355"/>
</p:tagLst>
</file>

<file path=ppt/tags/tag18.xml><?xml version="1.0" encoding="utf-8"?>
<p:tagLst xmlns:a="http://schemas.openxmlformats.org/drawingml/2006/main" xmlns:r="http://schemas.openxmlformats.org/officeDocument/2006/relationships" xmlns:p="http://schemas.openxmlformats.org/presentationml/2006/main">
  <p:tag name="GENSWF_SLIDE_UID" val="{008AF347-9526-4CA8-9A0D-0211AFEEC3A3}:273"/>
</p:tagLst>
</file>

<file path=ppt/tags/tag19.xml><?xml version="1.0" encoding="utf-8"?>
<p:tagLst xmlns:a="http://schemas.openxmlformats.org/drawingml/2006/main" xmlns:r="http://schemas.openxmlformats.org/officeDocument/2006/relationships" xmlns:p="http://schemas.openxmlformats.org/presentationml/2006/main">
  <p:tag name="GENSWF_SLIDE_UID" val="{008AF347-9526-4CA8-9A0D-0211AFEEC3A3}:273"/>
</p:tagLst>
</file>

<file path=ppt/tags/tag2.xml><?xml version="1.0" encoding="utf-8"?>
<p:tagLst xmlns:a="http://schemas.openxmlformats.org/drawingml/2006/main" xmlns:r="http://schemas.openxmlformats.org/officeDocument/2006/relationships" xmlns:p="http://schemas.openxmlformats.org/presentationml/2006/main">
  <p:tag name="GENSWF_SLIDE_UID" val="{7A2C1D00-30AE-458F-BE84-72FAD62AEC2A}:258"/>
</p:tagLst>
</file>

<file path=ppt/tags/tag20.xml><?xml version="1.0" encoding="utf-8"?>
<p:tagLst xmlns:a="http://schemas.openxmlformats.org/drawingml/2006/main" xmlns:r="http://schemas.openxmlformats.org/officeDocument/2006/relationships" xmlns:p="http://schemas.openxmlformats.org/presentationml/2006/main">
  <p:tag name="GENSWF_SLIDE_UID" val="{97BE811B-9AA8-4BB6-A66B-00FF6AD84614}:295"/>
</p:tagLst>
</file>

<file path=ppt/tags/tag21.xml><?xml version="1.0" encoding="utf-8"?>
<p:tagLst xmlns:a="http://schemas.openxmlformats.org/drawingml/2006/main" xmlns:r="http://schemas.openxmlformats.org/officeDocument/2006/relationships" xmlns:p="http://schemas.openxmlformats.org/presentationml/2006/main">
  <p:tag name="GENSWF_SLIDE_UID" val="{0E0FAF1E-2AB6-4E7E-BC60-2A1F2DAD9B24}:291"/>
</p:tagLst>
</file>

<file path=ppt/tags/tag22.xml><?xml version="1.0" encoding="utf-8"?>
<p:tagLst xmlns:a="http://schemas.openxmlformats.org/drawingml/2006/main" xmlns:r="http://schemas.openxmlformats.org/officeDocument/2006/relationships" xmlns:p="http://schemas.openxmlformats.org/presentationml/2006/main">
  <p:tag name="GENSWF_SLIDE_UID" val="{4CED98DD-9FB8-4F54-ABD9-5349C02D8DE9}:292"/>
</p:tagLst>
</file>

<file path=ppt/tags/tag3.xml><?xml version="1.0" encoding="utf-8"?>
<p:tagLst xmlns:a="http://schemas.openxmlformats.org/drawingml/2006/main" xmlns:r="http://schemas.openxmlformats.org/officeDocument/2006/relationships" xmlns:p="http://schemas.openxmlformats.org/presentationml/2006/main">
  <p:tag name="GENSWF_SLIDE_UID" val="{36C221AF-7A57-4656-BC93-80F9FE84F54E}:349"/>
</p:tagLst>
</file>

<file path=ppt/tags/tag4.xml><?xml version="1.0" encoding="utf-8"?>
<p:tagLst xmlns:a="http://schemas.openxmlformats.org/drawingml/2006/main" xmlns:r="http://schemas.openxmlformats.org/officeDocument/2006/relationships" xmlns:p="http://schemas.openxmlformats.org/presentationml/2006/main">
  <p:tag name="GENSWF_SLIDE_UID" val="{36C221AF-7A57-4656-BC93-80F9FE84F54E}:349"/>
</p:tagLst>
</file>

<file path=ppt/tags/tag5.xml><?xml version="1.0" encoding="utf-8"?>
<p:tagLst xmlns:a="http://schemas.openxmlformats.org/drawingml/2006/main" xmlns:r="http://schemas.openxmlformats.org/officeDocument/2006/relationships" xmlns:p="http://schemas.openxmlformats.org/presentationml/2006/main">
  <p:tag name="GENSWF_SLIDE_UID" val="{36C221AF-7A57-4656-BC93-80F9FE84F54E}:349"/>
</p:tagLst>
</file>

<file path=ppt/tags/tag6.xml><?xml version="1.0" encoding="utf-8"?>
<p:tagLst xmlns:a="http://schemas.openxmlformats.org/drawingml/2006/main" xmlns:r="http://schemas.openxmlformats.org/officeDocument/2006/relationships" xmlns:p="http://schemas.openxmlformats.org/presentationml/2006/main">
  <p:tag name="GENSWF_SLIDE_UID" val="{36C221AF-7A57-4656-BC93-80F9FE84F54E}:349"/>
</p:tagLst>
</file>

<file path=ppt/tags/tag7.xml><?xml version="1.0" encoding="utf-8"?>
<p:tagLst xmlns:a="http://schemas.openxmlformats.org/drawingml/2006/main" xmlns:r="http://schemas.openxmlformats.org/officeDocument/2006/relationships" xmlns:p="http://schemas.openxmlformats.org/presentationml/2006/main">
  <p:tag name="GENSWF_SLIDE_UID" val="{36C221AF-7A57-4656-BC93-80F9FE84F54E}:349"/>
</p:tagLst>
</file>

<file path=ppt/tags/tag8.xml><?xml version="1.0" encoding="utf-8"?>
<p:tagLst xmlns:a="http://schemas.openxmlformats.org/drawingml/2006/main" xmlns:r="http://schemas.openxmlformats.org/officeDocument/2006/relationships" xmlns:p="http://schemas.openxmlformats.org/presentationml/2006/main">
  <p:tag name="GENSWF_SLIDE_UID" val="{36C221AF-7A57-4656-BC93-80F9FE84F54E}:349"/>
</p:tagLst>
</file>

<file path=ppt/tags/tag9.xml><?xml version="1.0" encoding="utf-8"?>
<p:tagLst xmlns:a="http://schemas.openxmlformats.org/drawingml/2006/main" xmlns:r="http://schemas.openxmlformats.org/officeDocument/2006/relationships" xmlns:p="http://schemas.openxmlformats.org/presentationml/2006/main">
  <p:tag name="GENSWF_SLIDE_UID" val="{36C221AF-7A57-4656-BC93-80F9FE84F54E}:34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347</TotalTime>
  <Words>897</Words>
  <Application>Microsoft Office PowerPoint</Application>
  <PresentationFormat>Widescreen</PresentationFormat>
  <Paragraphs>143</Paragraphs>
  <Slides>23</Slides>
  <Notes>21</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40" baseType="lpstr">
      <vt:lpstr>Arial</vt:lpstr>
      <vt:lpstr>Arial Black</vt:lpstr>
      <vt:lpstr>Calibri</vt:lpstr>
      <vt:lpstr>Calibri Light</vt:lpstr>
      <vt:lpstr>Cambria</vt:lpstr>
      <vt:lpstr>Cambria Math</vt:lpstr>
      <vt:lpstr>Casper</vt:lpstr>
      <vt:lpstr>Franklin Gothic Medium Cond</vt:lpstr>
      <vt:lpstr>Inter-Bold</vt:lpstr>
      <vt:lpstr>Inter-Regular</vt:lpstr>
      <vt:lpstr>Karla</vt:lpstr>
      <vt:lpstr>Raleway ExtraBold</vt:lpstr>
      <vt:lpstr>Symbol</vt:lpstr>
      <vt:lpstr>Times</vt:lpstr>
      <vt:lpstr>Times New Roman</vt:lpstr>
      <vt:lpstr>Office Theme</vt:lpstr>
      <vt:lpstr>CorelDRAW</vt:lpstr>
      <vt:lpstr>PowerPoint Presentation</vt:lpstr>
      <vt:lpstr>Course Objectives </vt:lpstr>
      <vt:lpstr>Course Outcomes </vt:lpstr>
      <vt:lpstr>Types of SVM</vt:lpstr>
      <vt:lpstr>Linear SVM</vt:lpstr>
      <vt:lpstr>Linear SVM</vt:lpstr>
      <vt:lpstr>Linear SVM: https://www.youtube.com/watch?v=Js3GLb1xPhc</vt:lpstr>
      <vt:lpstr>Linear SVM:Example</vt:lpstr>
      <vt:lpstr>Linear SVM:Example</vt:lpstr>
      <vt:lpstr>Linear SVM:Example</vt:lpstr>
      <vt:lpstr>Linear SVM:Example</vt:lpstr>
      <vt:lpstr>Linear SVM:Example</vt:lpstr>
      <vt:lpstr>Tennis example</vt:lpstr>
      <vt:lpstr>Linear Support Vector Machines </vt:lpstr>
      <vt:lpstr>Linear SVM 2</vt:lpstr>
      <vt:lpstr>Definitions</vt:lpstr>
      <vt:lpstr>Large Margin Intuition </vt:lpstr>
      <vt:lpstr>       Support Vector Machine: Maximizing the margin</vt:lpstr>
      <vt:lpstr>       Support Vector Machine: Maximizing the margin</vt:lpstr>
      <vt:lpstr>Constrained Optimization Problem</vt:lpstr>
      <vt:lpstr>Summary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11-12</dc:title>
  <dc:creator>gaurav srivastav</dc:creator>
  <cp:lastModifiedBy>user</cp:lastModifiedBy>
  <cp:revision>20</cp:revision>
  <dcterms:created xsi:type="dcterms:W3CDTF">2021-01-14T07:33:27Z</dcterms:created>
  <dcterms:modified xsi:type="dcterms:W3CDTF">2023-01-07T05:01:08Z</dcterms:modified>
</cp:coreProperties>
</file>